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163"/>
  </p:notesMasterIdLst>
  <p:handoutMasterIdLst>
    <p:handoutMasterId r:id="rId164"/>
  </p:handoutMasterIdLst>
  <p:sldIdLst>
    <p:sldId id="256" r:id="rId2"/>
    <p:sldId id="293" r:id="rId3"/>
    <p:sldId id="294" r:id="rId4"/>
    <p:sldId id="295" r:id="rId5"/>
    <p:sldId id="296" r:id="rId6"/>
    <p:sldId id="298" r:id="rId7"/>
    <p:sldId id="299" r:id="rId8"/>
    <p:sldId id="300" r:id="rId9"/>
    <p:sldId id="301" r:id="rId10"/>
    <p:sldId id="302" r:id="rId11"/>
    <p:sldId id="303" r:id="rId12"/>
    <p:sldId id="304" r:id="rId13"/>
    <p:sldId id="306" r:id="rId14"/>
    <p:sldId id="459" r:id="rId15"/>
    <p:sldId id="307" r:id="rId16"/>
    <p:sldId id="308" r:id="rId17"/>
    <p:sldId id="309" r:id="rId18"/>
    <p:sldId id="310" r:id="rId19"/>
    <p:sldId id="311" r:id="rId20"/>
    <p:sldId id="312" r:id="rId21"/>
    <p:sldId id="313" r:id="rId22"/>
    <p:sldId id="314" r:id="rId23"/>
    <p:sldId id="315" r:id="rId24"/>
    <p:sldId id="316" r:id="rId25"/>
    <p:sldId id="317" r:id="rId26"/>
    <p:sldId id="318" r:id="rId27"/>
    <p:sldId id="319" r:id="rId28"/>
    <p:sldId id="320" r:id="rId29"/>
    <p:sldId id="321" r:id="rId30"/>
    <p:sldId id="322" r:id="rId31"/>
    <p:sldId id="323" r:id="rId32"/>
    <p:sldId id="324" r:id="rId33"/>
    <p:sldId id="325" r:id="rId34"/>
    <p:sldId id="326" r:id="rId35"/>
    <p:sldId id="327" r:id="rId36"/>
    <p:sldId id="328" r:id="rId37"/>
    <p:sldId id="329" r:id="rId38"/>
    <p:sldId id="330" r:id="rId39"/>
    <p:sldId id="331" r:id="rId40"/>
    <p:sldId id="332" r:id="rId41"/>
    <p:sldId id="333" r:id="rId42"/>
    <p:sldId id="334" r:id="rId43"/>
    <p:sldId id="335" r:id="rId44"/>
    <p:sldId id="336" r:id="rId45"/>
    <p:sldId id="337" r:id="rId46"/>
    <p:sldId id="338" r:id="rId47"/>
    <p:sldId id="339" r:id="rId48"/>
    <p:sldId id="340" r:id="rId49"/>
    <p:sldId id="341" r:id="rId50"/>
    <p:sldId id="342" r:id="rId51"/>
    <p:sldId id="343" r:id="rId52"/>
    <p:sldId id="344" r:id="rId53"/>
    <p:sldId id="345" r:id="rId54"/>
    <p:sldId id="347" r:id="rId55"/>
    <p:sldId id="348" r:id="rId56"/>
    <p:sldId id="349" r:id="rId57"/>
    <p:sldId id="350" r:id="rId58"/>
    <p:sldId id="351" r:id="rId59"/>
    <p:sldId id="352" r:id="rId60"/>
    <p:sldId id="353" r:id="rId61"/>
    <p:sldId id="354" r:id="rId62"/>
    <p:sldId id="355" r:id="rId63"/>
    <p:sldId id="356" r:id="rId64"/>
    <p:sldId id="357" r:id="rId65"/>
    <p:sldId id="358" r:id="rId66"/>
    <p:sldId id="359" r:id="rId67"/>
    <p:sldId id="360" r:id="rId68"/>
    <p:sldId id="361" r:id="rId69"/>
    <p:sldId id="362" r:id="rId70"/>
    <p:sldId id="363" r:id="rId71"/>
    <p:sldId id="456" r:id="rId72"/>
    <p:sldId id="364" r:id="rId73"/>
    <p:sldId id="366" r:id="rId74"/>
    <p:sldId id="457" r:id="rId75"/>
    <p:sldId id="367" r:id="rId76"/>
    <p:sldId id="368" r:id="rId77"/>
    <p:sldId id="458" r:id="rId78"/>
    <p:sldId id="369" r:id="rId79"/>
    <p:sldId id="370" r:id="rId80"/>
    <p:sldId id="371" r:id="rId81"/>
    <p:sldId id="372" r:id="rId82"/>
    <p:sldId id="373" r:id="rId83"/>
    <p:sldId id="374" r:id="rId84"/>
    <p:sldId id="375" r:id="rId85"/>
    <p:sldId id="376" r:id="rId86"/>
    <p:sldId id="377" r:id="rId87"/>
    <p:sldId id="378" r:id="rId88"/>
    <p:sldId id="379" r:id="rId89"/>
    <p:sldId id="380" r:id="rId90"/>
    <p:sldId id="381" r:id="rId91"/>
    <p:sldId id="382" r:id="rId92"/>
    <p:sldId id="383" r:id="rId93"/>
    <p:sldId id="384" r:id="rId94"/>
    <p:sldId id="385" r:id="rId95"/>
    <p:sldId id="386" r:id="rId96"/>
    <p:sldId id="387" r:id="rId97"/>
    <p:sldId id="388" r:id="rId98"/>
    <p:sldId id="389" r:id="rId99"/>
    <p:sldId id="390" r:id="rId100"/>
    <p:sldId id="391" r:id="rId101"/>
    <p:sldId id="392" r:id="rId102"/>
    <p:sldId id="393" r:id="rId103"/>
    <p:sldId id="394" r:id="rId104"/>
    <p:sldId id="395" r:id="rId105"/>
    <p:sldId id="396" r:id="rId106"/>
    <p:sldId id="397" r:id="rId107"/>
    <p:sldId id="398" r:id="rId108"/>
    <p:sldId id="399" r:id="rId109"/>
    <p:sldId id="400" r:id="rId110"/>
    <p:sldId id="401" r:id="rId111"/>
    <p:sldId id="402" r:id="rId112"/>
    <p:sldId id="403" r:id="rId113"/>
    <p:sldId id="404" r:id="rId114"/>
    <p:sldId id="405" r:id="rId115"/>
    <p:sldId id="406" r:id="rId116"/>
    <p:sldId id="407" r:id="rId117"/>
    <p:sldId id="408" r:id="rId118"/>
    <p:sldId id="409" r:id="rId119"/>
    <p:sldId id="410" r:id="rId120"/>
    <p:sldId id="411" r:id="rId121"/>
    <p:sldId id="412" r:id="rId122"/>
    <p:sldId id="413" r:id="rId123"/>
    <p:sldId id="414" r:id="rId124"/>
    <p:sldId id="415" r:id="rId125"/>
    <p:sldId id="416" r:id="rId126"/>
    <p:sldId id="417" r:id="rId127"/>
    <p:sldId id="418" r:id="rId128"/>
    <p:sldId id="419" r:id="rId129"/>
    <p:sldId id="420" r:id="rId130"/>
    <p:sldId id="421" r:id="rId131"/>
    <p:sldId id="422" r:id="rId132"/>
    <p:sldId id="423" r:id="rId133"/>
    <p:sldId id="424" r:id="rId134"/>
    <p:sldId id="425" r:id="rId135"/>
    <p:sldId id="426" r:id="rId136"/>
    <p:sldId id="427" r:id="rId137"/>
    <p:sldId id="428" r:id="rId138"/>
    <p:sldId id="429" r:id="rId139"/>
    <p:sldId id="430" r:id="rId140"/>
    <p:sldId id="431" r:id="rId141"/>
    <p:sldId id="432" r:id="rId142"/>
    <p:sldId id="433" r:id="rId143"/>
    <p:sldId id="434" r:id="rId144"/>
    <p:sldId id="435" r:id="rId145"/>
    <p:sldId id="437" r:id="rId146"/>
    <p:sldId id="438" r:id="rId147"/>
    <p:sldId id="436" r:id="rId148"/>
    <p:sldId id="440" r:id="rId149"/>
    <p:sldId id="439" r:id="rId150"/>
    <p:sldId id="442" r:id="rId151"/>
    <p:sldId id="443" r:id="rId152"/>
    <p:sldId id="444" r:id="rId153"/>
    <p:sldId id="447" r:id="rId154"/>
    <p:sldId id="448" r:id="rId155"/>
    <p:sldId id="449" r:id="rId156"/>
    <p:sldId id="450" r:id="rId157"/>
    <p:sldId id="451" r:id="rId158"/>
    <p:sldId id="452" r:id="rId159"/>
    <p:sldId id="453" r:id="rId160"/>
    <p:sldId id="454" r:id="rId161"/>
    <p:sldId id="455" r:id="rId162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993366"/>
    <a:srgbClr val="660033"/>
    <a:srgbClr val="D60093"/>
    <a:srgbClr val="CC0066"/>
    <a:srgbClr val="FF0066"/>
    <a:srgbClr val="0000A0"/>
    <a:srgbClr val="00FFCC"/>
    <a:srgbClr val="00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868" autoAdjust="0"/>
    <p:restoredTop sz="94660"/>
  </p:normalViewPr>
  <p:slideViewPr>
    <p:cSldViewPr>
      <p:cViewPr varScale="1">
        <p:scale>
          <a:sx n="72" d="100"/>
          <a:sy n="72" d="100"/>
        </p:scale>
        <p:origin x="1434" y="6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6198"/>
    </p:cViewPr>
  </p:sorterViewPr>
  <p:notesViewPr>
    <p:cSldViewPr>
      <p:cViewPr varScale="1">
        <p:scale>
          <a:sx n="28" d="100"/>
          <a:sy n="28" d="100"/>
        </p:scale>
        <p:origin x="-1266" y="-78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presProps" Target="presProps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64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6.xml"/><Relationship Id="rId2" Type="http://schemas.openxmlformats.org/officeDocument/2006/relationships/slide" Target="slides/slide2.xml"/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1D0CA3AB-1D82-4742-A805-52381F9C4D3A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0D2C6CB4-9327-47A4-91C4-34DA198075D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60" name="Rectangle 4">
            <a:extLst>
              <a:ext uri="{FF2B5EF4-FFF2-40B4-BE49-F238E27FC236}">
                <a16:creationId xmlns:a16="http://schemas.microsoft.com/office/drawing/2014/main" id="{0816D28F-5DB8-4370-8B6B-FD4751A94926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5061" name="Rectangle 5">
            <a:extLst>
              <a:ext uri="{FF2B5EF4-FFF2-40B4-BE49-F238E27FC236}">
                <a16:creationId xmlns:a16="http://schemas.microsoft.com/office/drawing/2014/main" id="{8EE6856A-1B89-4AF7-9D9D-E4DDBC1AE63D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F9C1F7EF-E888-41C3-B7F0-9A849209AE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>
            <a:extLst>
              <a:ext uri="{FF2B5EF4-FFF2-40B4-BE49-F238E27FC236}">
                <a16:creationId xmlns:a16="http://schemas.microsoft.com/office/drawing/2014/main" id="{7CB56B36-CB05-4E07-9786-81A9B2049D0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939" name="Rectangle 3">
            <a:extLst>
              <a:ext uri="{FF2B5EF4-FFF2-40B4-BE49-F238E27FC236}">
                <a16:creationId xmlns:a16="http://schemas.microsoft.com/office/drawing/2014/main" id="{DD8A3C30-756F-4254-8565-46E97D4B0313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B9B1DB30-0DB9-4C6A-920E-F8EB3DC12CD1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9941" name="Rectangle 5">
            <a:extLst>
              <a:ext uri="{FF2B5EF4-FFF2-40B4-BE49-F238E27FC236}">
                <a16:creationId xmlns:a16="http://schemas.microsoft.com/office/drawing/2014/main" id="{18C1F30E-3AF3-45F3-A580-36D37992E7DB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noProof="0"/>
              <a:t>Click to edit Master text styles</a:t>
            </a:r>
          </a:p>
          <a:p>
            <a:pPr lvl="1"/>
            <a:r>
              <a:rPr lang="en-US" altLang="en-US" noProof="0"/>
              <a:t>Second level</a:t>
            </a:r>
          </a:p>
          <a:p>
            <a:pPr lvl="2"/>
            <a:r>
              <a:rPr lang="en-US" altLang="en-US" noProof="0"/>
              <a:t>Third level</a:t>
            </a:r>
          </a:p>
          <a:p>
            <a:pPr lvl="3"/>
            <a:r>
              <a:rPr lang="en-US" altLang="en-US" noProof="0"/>
              <a:t>Fourth level</a:t>
            </a:r>
          </a:p>
          <a:p>
            <a:pPr lvl="4"/>
            <a:r>
              <a:rPr lang="en-US" altLang="en-US" noProof="0"/>
              <a:t>Fifth level</a:t>
            </a:r>
          </a:p>
        </p:txBody>
      </p:sp>
      <p:sp>
        <p:nvSpPr>
          <p:cNvPr id="39942" name="Rectangle 6">
            <a:extLst>
              <a:ext uri="{FF2B5EF4-FFF2-40B4-BE49-F238E27FC236}">
                <a16:creationId xmlns:a16="http://schemas.microsoft.com/office/drawing/2014/main" id="{462356A0-1448-45B7-9A29-3FB815AD6A3F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9943" name="Rectangle 7">
            <a:extLst>
              <a:ext uri="{FF2B5EF4-FFF2-40B4-BE49-F238E27FC236}">
                <a16:creationId xmlns:a16="http://schemas.microsoft.com/office/drawing/2014/main" id="{7E93C16F-263E-4E5B-9FF6-55EE64D43E9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FABFF514-6EC0-46F5-B8AF-095B2F8C788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7">
            <a:extLst>
              <a:ext uri="{FF2B5EF4-FFF2-40B4-BE49-F238E27FC236}">
                <a16:creationId xmlns:a16="http://schemas.microsoft.com/office/drawing/2014/main" id="{30507909-FF58-48D1-A242-3077DE0D00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30E4849-C133-4F2F-8DC9-2C7B68A76022}" type="slidenum">
              <a:rPr lang="en-US" altLang="en-US" sz="1200"/>
              <a:pPr/>
              <a:t>1</a:t>
            </a:fld>
            <a:endParaRPr lang="en-US" altLang="en-US" sz="1200"/>
          </a:p>
        </p:txBody>
      </p:sp>
      <p:sp>
        <p:nvSpPr>
          <p:cNvPr id="5123" name="Rectangle 2">
            <a:extLst>
              <a:ext uri="{FF2B5EF4-FFF2-40B4-BE49-F238E27FC236}">
                <a16:creationId xmlns:a16="http://schemas.microsoft.com/office/drawing/2014/main" id="{94AC097A-8BF9-475C-B3EF-E73BB80C2F7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4" name="Rectangle 3">
            <a:extLst>
              <a:ext uri="{FF2B5EF4-FFF2-40B4-BE49-F238E27FC236}">
                <a16:creationId xmlns:a16="http://schemas.microsoft.com/office/drawing/2014/main" id="{AD1D9390-D1C9-4382-A63F-7D12DC6E3A8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7">
            <a:extLst>
              <a:ext uri="{FF2B5EF4-FFF2-40B4-BE49-F238E27FC236}">
                <a16:creationId xmlns:a16="http://schemas.microsoft.com/office/drawing/2014/main" id="{D738F360-833A-4901-B0C2-926D56167C0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D332480-43A8-4B2F-A47A-16763A02C3DE}" type="slidenum">
              <a:rPr lang="en-US" altLang="en-US" sz="1200"/>
              <a:pPr/>
              <a:t>10</a:t>
            </a:fld>
            <a:endParaRPr lang="en-US" altLang="en-US" sz="1200"/>
          </a:p>
        </p:txBody>
      </p:sp>
      <p:sp>
        <p:nvSpPr>
          <p:cNvPr id="23555" name="Rectangle 2">
            <a:extLst>
              <a:ext uri="{FF2B5EF4-FFF2-40B4-BE49-F238E27FC236}">
                <a16:creationId xmlns:a16="http://schemas.microsoft.com/office/drawing/2014/main" id="{68C2C881-6638-411D-A94E-16590D9374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6" name="Rectangle 3">
            <a:extLst>
              <a:ext uri="{FF2B5EF4-FFF2-40B4-BE49-F238E27FC236}">
                <a16:creationId xmlns:a16="http://schemas.microsoft.com/office/drawing/2014/main" id="{938E987D-C3EA-4F46-80AC-3C00BCD512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>
            <a:extLst>
              <a:ext uri="{FF2B5EF4-FFF2-40B4-BE49-F238E27FC236}">
                <a16:creationId xmlns:a16="http://schemas.microsoft.com/office/drawing/2014/main" id="{95C82723-1ABA-41CB-815C-E8ADDA88B11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00D111B-7AD2-4FC1-9F16-426ADE13C735}" type="slidenum">
              <a:rPr lang="en-US" altLang="en-US" sz="1200"/>
              <a:pPr/>
              <a:t>100</a:t>
            </a:fld>
            <a:endParaRPr lang="en-US" altLang="en-US" sz="1200"/>
          </a:p>
        </p:txBody>
      </p:sp>
      <p:sp>
        <p:nvSpPr>
          <p:cNvPr id="207875" name="Rectangle 2">
            <a:extLst>
              <a:ext uri="{FF2B5EF4-FFF2-40B4-BE49-F238E27FC236}">
                <a16:creationId xmlns:a16="http://schemas.microsoft.com/office/drawing/2014/main" id="{AC816542-D953-4F74-9A9F-AF41FA33EC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>
            <a:extLst>
              <a:ext uri="{FF2B5EF4-FFF2-40B4-BE49-F238E27FC236}">
                <a16:creationId xmlns:a16="http://schemas.microsoft.com/office/drawing/2014/main" id="{C774F34E-2EC9-4EC3-8C00-55134BCAC8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>
            <a:extLst>
              <a:ext uri="{FF2B5EF4-FFF2-40B4-BE49-F238E27FC236}">
                <a16:creationId xmlns:a16="http://schemas.microsoft.com/office/drawing/2014/main" id="{B338B3CE-64BB-46E1-ABCC-9B01D2CAB4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5AC2306-36DA-4043-8827-97CE48A522D9}" type="slidenum">
              <a:rPr lang="en-US" altLang="en-US" sz="1200"/>
              <a:pPr/>
              <a:t>101</a:t>
            </a:fld>
            <a:endParaRPr lang="en-US" altLang="en-US" sz="1200"/>
          </a:p>
        </p:txBody>
      </p:sp>
      <p:sp>
        <p:nvSpPr>
          <p:cNvPr id="209923" name="Rectangle 2">
            <a:extLst>
              <a:ext uri="{FF2B5EF4-FFF2-40B4-BE49-F238E27FC236}">
                <a16:creationId xmlns:a16="http://schemas.microsoft.com/office/drawing/2014/main" id="{2787B037-8F01-48D8-9D5F-30CBF0E92BC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>
            <a:extLst>
              <a:ext uri="{FF2B5EF4-FFF2-40B4-BE49-F238E27FC236}">
                <a16:creationId xmlns:a16="http://schemas.microsoft.com/office/drawing/2014/main" id="{B0F9A97D-35F1-4BCB-94D4-2A27CCA84A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>
            <a:extLst>
              <a:ext uri="{FF2B5EF4-FFF2-40B4-BE49-F238E27FC236}">
                <a16:creationId xmlns:a16="http://schemas.microsoft.com/office/drawing/2014/main" id="{62AC5168-523E-4BF4-AB26-8406BA5EC2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34E49E-7627-424B-94E9-50C83A5C70C7}" type="slidenum">
              <a:rPr lang="en-US" altLang="en-US" sz="1200"/>
              <a:pPr/>
              <a:t>102</a:t>
            </a:fld>
            <a:endParaRPr lang="en-US" altLang="en-US" sz="1200"/>
          </a:p>
        </p:txBody>
      </p:sp>
      <p:sp>
        <p:nvSpPr>
          <p:cNvPr id="211971" name="Rectangle 2">
            <a:extLst>
              <a:ext uri="{FF2B5EF4-FFF2-40B4-BE49-F238E27FC236}">
                <a16:creationId xmlns:a16="http://schemas.microsoft.com/office/drawing/2014/main" id="{A341EBB5-A6FF-4E27-80E0-6CF9F6F377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>
            <a:extLst>
              <a:ext uri="{FF2B5EF4-FFF2-40B4-BE49-F238E27FC236}">
                <a16:creationId xmlns:a16="http://schemas.microsoft.com/office/drawing/2014/main" id="{D2266033-7648-4CFD-958F-5E296AE60D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>
            <a:extLst>
              <a:ext uri="{FF2B5EF4-FFF2-40B4-BE49-F238E27FC236}">
                <a16:creationId xmlns:a16="http://schemas.microsoft.com/office/drawing/2014/main" id="{7853456D-5B9B-4D3F-85CE-A2F641E4A7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1BAB111-FBF5-4BCA-B83D-4C9D51E6DEFF}" type="slidenum">
              <a:rPr lang="en-US" altLang="en-US" sz="1200"/>
              <a:pPr/>
              <a:t>103</a:t>
            </a:fld>
            <a:endParaRPr lang="en-US" altLang="en-US" sz="1200"/>
          </a:p>
        </p:txBody>
      </p:sp>
      <p:sp>
        <p:nvSpPr>
          <p:cNvPr id="214019" name="Rectangle 2">
            <a:extLst>
              <a:ext uri="{FF2B5EF4-FFF2-40B4-BE49-F238E27FC236}">
                <a16:creationId xmlns:a16="http://schemas.microsoft.com/office/drawing/2014/main" id="{4F3888EB-7F35-405F-B7C3-8C36827B1F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>
            <a:extLst>
              <a:ext uri="{FF2B5EF4-FFF2-40B4-BE49-F238E27FC236}">
                <a16:creationId xmlns:a16="http://schemas.microsoft.com/office/drawing/2014/main" id="{87E7D211-B14F-4A2D-BB69-1D916D690F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>
            <a:extLst>
              <a:ext uri="{FF2B5EF4-FFF2-40B4-BE49-F238E27FC236}">
                <a16:creationId xmlns:a16="http://schemas.microsoft.com/office/drawing/2014/main" id="{C7207EBE-EFC7-47A9-8E72-0F2AF4A1D45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16DA4C8-A67B-4AC1-9AF4-28C626D2018C}" type="slidenum">
              <a:rPr lang="en-US" altLang="en-US" sz="1200"/>
              <a:pPr/>
              <a:t>104</a:t>
            </a:fld>
            <a:endParaRPr lang="en-US" altLang="en-US" sz="1200"/>
          </a:p>
        </p:txBody>
      </p:sp>
      <p:sp>
        <p:nvSpPr>
          <p:cNvPr id="216067" name="Rectangle 2">
            <a:extLst>
              <a:ext uri="{FF2B5EF4-FFF2-40B4-BE49-F238E27FC236}">
                <a16:creationId xmlns:a16="http://schemas.microsoft.com/office/drawing/2014/main" id="{B7ADE0AA-BCE1-4E09-A761-6BF3179DFC1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>
            <a:extLst>
              <a:ext uri="{FF2B5EF4-FFF2-40B4-BE49-F238E27FC236}">
                <a16:creationId xmlns:a16="http://schemas.microsoft.com/office/drawing/2014/main" id="{93218755-5FB4-4966-939E-B29B67EFA1C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>
            <a:extLst>
              <a:ext uri="{FF2B5EF4-FFF2-40B4-BE49-F238E27FC236}">
                <a16:creationId xmlns:a16="http://schemas.microsoft.com/office/drawing/2014/main" id="{8FB96D35-9D05-42C3-985D-BEDADCD0865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8028C9-2045-4FC9-97D8-6120704EE75C}" type="slidenum">
              <a:rPr lang="en-US" altLang="en-US" sz="1200"/>
              <a:pPr/>
              <a:t>105</a:t>
            </a:fld>
            <a:endParaRPr lang="en-US" altLang="en-US" sz="1200"/>
          </a:p>
        </p:txBody>
      </p:sp>
      <p:sp>
        <p:nvSpPr>
          <p:cNvPr id="218115" name="Rectangle 2">
            <a:extLst>
              <a:ext uri="{FF2B5EF4-FFF2-40B4-BE49-F238E27FC236}">
                <a16:creationId xmlns:a16="http://schemas.microsoft.com/office/drawing/2014/main" id="{004BA192-50CB-4108-AA96-A706575EFA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>
            <a:extLst>
              <a:ext uri="{FF2B5EF4-FFF2-40B4-BE49-F238E27FC236}">
                <a16:creationId xmlns:a16="http://schemas.microsoft.com/office/drawing/2014/main" id="{B3F06562-BCA2-4EE5-8364-E2749BEABE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>
            <a:extLst>
              <a:ext uri="{FF2B5EF4-FFF2-40B4-BE49-F238E27FC236}">
                <a16:creationId xmlns:a16="http://schemas.microsoft.com/office/drawing/2014/main" id="{1E5C8E55-3E77-416D-BFCC-C6E16D7DAB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C1077D-9C47-4990-853A-5D3567ED25B1}" type="slidenum">
              <a:rPr lang="en-US" altLang="en-US" sz="1200"/>
              <a:pPr/>
              <a:t>106</a:t>
            </a:fld>
            <a:endParaRPr lang="en-US" altLang="en-US" sz="1200"/>
          </a:p>
        </p:txBody>
      </p:sp>
      <p:sp>
        <p:nvSpPr>
          <p:cNvPr id="220163" name="Rectangle 2">
            <a:extLst>
              <a:ext uri="{FF2B5EF4-FFF2-40B4-BE49-F238E27FC236}">
                <a16:creationId xmlns:a16="http://schemas.microsoft.com/office/drawing/2014/main" id="{154C7C09-3B12-4DC8-B1DD-4E0E02B746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>
            <a:extLst>
              <a:ext uri="{FF2B5EF4-FFF2-40B4-BE49-F238E27FC236}">
                <a16:creationId xmlns:a16="http://schemas.microsoft.com/office/drawing/2014/main" id="{0FB6A959-4157-4D3C-95C2-25AE81C2BB5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>
            <a:extLst>
              <a:ext uri="{FF2B5EF4-FFF2-40B4-BE49-F238E27FC236}">
                <a16:creationId xmlns:a16="http://schemas.microsoft.com/office/drawing/2014/main" id="{5DBF67C3-1A41-4E82-8B64-4A68CD7B88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9ED1729-5B08-4D80-9B96-535B91050419}" type="slidenum">
              <a:rPr lang="en-US" altLang="en-US" sz="1200"/>
              <a:pPr/>
              <a:t>107</a:t>
            </a:fld>
            <a:endParaRPr lang="en-US" altLang="en-US" sz="1200"/>
          </a:p>
        </p:txBody>
      </p:sp>
      <p:sp>
        <p:nvSpPr>
          <p:cNvPr id="222211" name="Rectangle 2">
            <a:extLst>
              <a:ext uri="{FF2B5EF4-FFF2-40B4-BE49-F238E27FC236}">
                <a16:creationId xmlns:a16="http://schemas.microsoft.com/office/drawing/2014/main" id="{48179F5C-5DF0-4D67-801E-ACF952C8DB2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>
            <a:extLst>
              <a:ext uri="{FF2B5EF4-FFF2-40B4-BE49-F238E27FC236}">
                <a16:creationId xmlns:a16="http://schemas.microsoft.com/office/drawing/2014/main" id="{8EC8B336-75C7-4545-A62D-CACDAE93E3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>
            <a:extLst>
              <a:ext uri="{FF2B5EF4-FFF2-40B4-BE49-F238E27FC236}">
                <a16:creationId xmlns:a16="http://schemas.microsoft.com/office/drawing/2014/main" id="{8BA4FF72-CA26-4E46-B5DD-243DD6E5D9B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A9A6CE6-DD78-4A74-960C-C667C37F4CE0}" type="slidenum">
              <a:rPr lang="en-US" altLang="en-US" sz="1200"/>
              <a:pPr/>
              <a:t>108</a:t>
            </a:fld>
            <a:endParaRPr lang="en-US" altLang="en-US" sz="1200"/>
          </a:p>
        </p:txBody>
      </p:sp>
      <p:sp>
        <p:nvSpPr>
          <p:cNvPr id="224259" name="Rectangle 2">
            <a:extLst>
              <a:ext uri="{FF2B5EF4-FFF2-40B4-BE49-F238E27FC236}">
                <a16:creationId xmlns:a16="http://schemas.microsoft.com/office/drawing/2014/main" id="{5AB6239A-D331-4949-8907-18C18B233B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>
            <a:extLst>
              <a:ext uri="{FF2B5EF4-FFF2-40B4-BE49-F238E27FC236}">
                <a16:creationId xmlns:a16="http://schemas.microsoft.com/office/drawing/2014/main" id="{BF11AB54-094D-4894-9FBC-5D7CB5C34B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>
            <a:extLst>
              <a:ext uri="{FF2B5EF4-FFF2-40B4-BE49-F238E27FC236}">
                <a16:creationId xmlns:a16="http://schemas.microsoft.com/office/drawing/2014/main" id="{CFA2E339-4CC5-4599-9708-7FBD2A0D32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A81AA3D-BFA0-4440-8F29-ADDC27F65F80}" type="slidenum">
              <a:rPr lang="en-US" altLang="en-US" sz="1200"/>
              <a:pPr/>
              <a:t>109</a:t>
            </a:fld>
            <a:endParaRPr lang="en-US" altLang="en-US" sz="1200"/>
          </a:p>
        </p:txBody>
      </p:sp>
      <p:sp>
        <p:nvSpPr>
          <p:cNvPr id="226307" name="Rectangle 2">
            <a:extLst>
              <a:ext uri="{FF2B5EF4-FFF2-40B4-BE49-F238E27FC236}">
                <a16:creationId xmlns:a16="http://schemas.microsoft.com/office/drawing/2014/main" id="{A55F59D5-BAC9-4D85-85A9-5E507D4498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>
            <a:extLst>
              <a:ext uri="{FF2B5EF4-FFF2-40B4-BE49-F238E27FC236}">
                <a16:creationId xmlns:a16="http://schemas.microsoft.com/office/drawing/2014/main" id="{EA9D0703-9343-4370-A509-90190240C4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7">
            <a:extLst>
              <a:ext uri="{FF2B5EF4-FFF2-40B4-BE49-F238E27FC236}">
                <a16:creationId xmlns:a16="http://schemas.microsoft.com/office/drawing/2014/main" id="{B6D9F9F7-B303-4238-9F5B-A63F72B156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DC1056B-0731-4EF1-B61D-7D98FE03B63C}" type="slidenum">
              <a:rPr lang="en-US" altLang="en-US" sz="1200"/>
              <a:pPr/>
              <a:t>11</a:t>
            </a:fld>
            <a:endParaRPr lang="en-US" altLang="en-US" sz="1200"/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931BCDA4-FC56-4A14-9464-4C9C1AEF79D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4" name="Rectangle 3">
            <a:extLst>
              <a:ext uri="{FF2B5EF4-FFF2-40B4-BE49-F238E27FC236}">
                <a16:creationId xmlns:a16="http://schemas.microsoft.com/office/drawing/2014/main" id="{108ECEB1-1B08-4379-9607-3B4A07E58B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>
            <a:extLst>
              <a:ext uri="{FF2B5EF4-FFF2-40B4-BE49-F238E27FC236}">
                <a16:creationId xmlns:a16="http://schemas.microsoft.com/office/drawing/2014/main" id="{F91F1602-A85A-401C-B1A4-840D8B54A69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F7A140E-5ECE-4BBE-B179-5B80986B03FB}" type="slidenum">
              <a:rPr lang="en-US" altLang="en-US" sz="1200"/>
              <a:pPr/>
              <a:t>110</a:t>
            </a:fld>
            <a:endParaRPr lang="en-US" altLang="en-US" sz="1200"/>
          </a:p>
        </p:txBody>
      </p:sp>
      <p:sp>
        <p:nvSpPr>
          <p:cNvPr id="228355" name="Rectangle 2">
            <a:extLst>
              <a:ext uri="{FF2B5EF4-FFF2-40B4-BE49-F238E27FC236}">
                <a16:creationId xmlns:a16="http://schemas.microsoft.com/office/drawing/2014/main" id="{2A09DFD5-A37D-4882-BDB0-8B7B94796C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>
            <a:extLst>
              <a:ext uri="{FF2B5EF4-FFF2-40B4-BE49-F238E27FC236}">
                <a16:creationId xmlns:a16="http://schemas.microsoft.com/office/drawing/2014/main" id="{EC995FF0-9881-4C3B-9C35-3819953F9D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>
            <a:extLst>
              <a:ext uri="{FF2B5EF4-FFF2-40B4-BE49-F238E27FC236}">
                <a16:creationId xmlns:a16="http://schemas.microsoft.com/office/drawing/2014/main" id="{3365D342-0B6F-4620-8F94-9A632847F0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8FBAD91-6728-458E-9A61-90C81BC13947}" type="slidenum">
              <a:rPr lang="en-US" altLang="en-US" sz="1200"/>
              <a:pPr/>
              <a:t>111</a:t>
            </a:fld>
            <a:endParaRPr lang="en-US" altLang="en-US" sz="1200"/>
          </a:p>
        </p:txBody>
      </p:sp>
      <p:sp>
        <p:nvSpPr>
          <p:cNvPr id="230403" name="Rectangle 2">
            <a:extLst>
              <a:ext uri="{FF2B5EF4-FFF2-40B4-BE49-F238E27FC236}">
                <a16:creationId xmlns:a16="http://schemas.microsoft.com/office/drawing/2014/main" id="{6CEBE50E-C7A7-4A9A-AD03-E7974EB25A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>
            <a:extLst>
              <a:ext uri="{FF2B5EF4-FFF2-40B4-BE49-F238E27FC236}">
                <a16:creationId xmlns:a16="http://schemas.microsoft.com/office/drawing/2014/main" id="{B2368D96-3658-41DB-B821-9709FC9B93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>
            <a:extLst>
              <a:ext uri="{FF2B5EF4-FFF2-40B4-BE49-F238E27FC236}">
                <a16:creationId xmlns:a16="http://schemas.microsoft.com/office/drawing/2014/main" id="{2F4E204B-DBEB-4630-AE1C-5026FFF2DE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F5EFB83-8B5F-4918-A5DB-C1A1BA971C8B}" type="slidenum">
              <a:rPr lang="en-US" altLang="en-US" sz="1200"/>
              <a:pPr/>
              <a:t>112</a:t>
            </a:fld>
            <a:endParaRPr lang="en-US" altLang="en-US" sz="1200"/>
          </a:p>
        </p:txBody>
      </p:sp>
      <p:sp>
        <p:nvSpPr>
          <p:cNvPr id="232451" name="Rectangle 2">
            <a:extLst>
              <a:ext uri="{FF2B5EF4-FFF2-40B4-BE49-F238E27FC236}">
                <a16:creationId xmlns:a16="http://schemas.microsoft.com/office/drawing/2014/main" id="{A3C74791-F6DC-4643-B828-A104483163D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>
            <a:extLst>
              <a:ext uri="{FF2B5EF4-FFF2-40B4-BE49-F238E27FC236}">
                <a16:creationId xmlns:a16="http://schemas.microsoft.com/office/drawing/2014/main" id="{12DB31AC-F24C-441D-A505-CB97875966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>
            <a:extLst>
              <a:ext uri="{FF2B5EF4-FFF2-40B4-BE49-F238E27FC236}">
                <a16:creationId xmlns:a16="http://schemas.microsoft.com/office/drawing/2014/main" id="{8E3A832C-C273-4EA7-8A7C-3063847499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9FC5768-6DD2-49A0-9383-481851CEF339}" type="slidenum">
              <a:rPr lang="en-US" altLang="en-US" sz="1200"/>
              <a:pPr/>
              <a:t>113</a:t>
            </a:fld>
            <a:endParaRPr lang="en-US" altLang="en-US" sz="1200"/>
          </a:p>
        </p:txBody>
      </p:sp>
      <p:sp>
        <p:nvSpPr>
          <p:cNvPr id="234499" name="Rectangle 2">
            <a:extLst>
              <a:ext uri="{FF2B5EF4-FFF2-40B4-BE49-F238E27FC236}">
                <a16:creationId xmlns:a16="http://schemas.microsoft.com/office/drawing/2014/main" id="{AAF3E7E0-7A5B-4586-9565-A64D0F86D6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>
            <a:extLst>
              <a:ext uri="{FF2B5EF4-FFF2-40B4-BE49-F238E27FC236}">
                <a16:creationId xmlns:a16="http://schemas.microsoft.com/office/drawing/2014/main" id="{A11F2325-D14A-44DA-BE09-D9BC952ED9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>
            <a:extLst>
              <a:ext uri="{FF2B5EF4-FFF2-40B4-BE49-F238E27FC236}">
                <a16:creationId xmlns:a16="http://schemas.microsoft.com/office/drawing/2014/main" id="{6A32CAFA-1A4A-4314-A784-63885DA9444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5A85A31-4A31-4794-9F00-650B1881C829}" type="slidenum">
              <a:rPr lang="en-US" altLang="en-US" sz="1200"/>
              <a:pPr/>
              <a:t>114</a:t>
            </a:fld>
            <a:endParaRPr lang="en-US" altLang="en-US" sz="1200"/>
          </a:p>
        </p:txBody>
      </p:sp>
      <p:sp>
        <p:nvSpPr>
          <p:cNvPr id="236547" name="Rectangle 2">
            <a:extLst>
              <a:ext uri="{FF2B5EF4-FFF2-40B4-BE49-F238E27FC236}">
                <a16:creationId xmlns:a16="http://schemas.microsoft.com/office/drawing/2014/main" id="{C58691A0-3B54-4CCC-8A46-F3356658DC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>
            <a:extLst>
              <a:ext uri="{FF2B5EF4-FFF2-40B4-BE49-F238E27FC236}">
                <a16:creationId xmlns:a16="http://schemas.microsoft.com/office/drawing/2014/main" id="{5F1B3EF7-7F7E-4667-AF26-A08039A2DD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>
            <a:extLst>
              <a:ext uri="{FF2B5EF4-FFF2-40B4-BE49-F238E27FC236}">
                <a16:creationId xmlns:a16="http://schemas.microsoft.com/office/drawing/2014/main" id="{CA8447E2-A352-45F0-A161-C0859900FF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A94876C-CDE3-4026-97A6-536E7EC37DEC}" type="slidenum">
              <a:rPr lang="en-US" altLang="en-US" sz="1200"/>
              <a:pPr/>
              <a:t>115</a:t>
            </a:fld>
            <a:endParaRPr lang="en-US" altLang="en-US" sz="1200"/>
          </a:p>
        </p:txBody>
      </p:sp>
      <p:sp>
        <p:nvSpPr>
          <p:cNvPr id="238595" name="Rectangle 2">
            <a:extLst>
              <a:ext uri="{FF2B5EF4-FFF2-40B4-BE49-F238E27FC236}">
                <a16:creationId xmlns:a16="http://schemas.microsoft.com/office/drawing/2014/main" id="{BA0FCB76-FF13-4403-8452-A6406586FBF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>
            <a:extLst>
              <a:ext uri="{FF2B5EF4-FFF2-40B4-BE49-F238E27FC236}">
                <a16:creationId xmlns:a16="http://schemas.microsoft.com/office/drawing/2014/main" id="{56D670A3-D109-476D-A5E8-9CD1769249B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>
            <a:extLst>
              <a:ext uri="{FF2B5EF4-FFF2-40B4-BE49-F238E27FC236}">
                <a16:creationId xmlns:a16="http://schemas.microsoft.com/office/drawing/2014/main" id="{7283D9A6-B23A-465D-AD9D-2E96D53938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E7B80AF-1207-46E6-9A17-495CD9C35ABB}" type="slidenum">
              <a:rPr lang="en-US" altLang="en-US" sz="1200"/>
              <a:pPr/>
              <a:t>116</a:t>
            </a:fld>
            <a:endParaRPr lang="en-US" altLang="en-US" sz="1200"/>
          </a:p>
        </p:txBody>
      </p:sp>
      <p:sp>
        <p:nvSpPr>
          <p:cNvPr id="240643" name="Rectangle 2">
            <a:extLst>
              <a:ext uri="{FF2B5EF4-FFF2-40B4-BE49-F238E27FC236}">
                <a16:creationId xmlns:a16="http://schemas.microsoft.com/office/drawing/2014/main" id="{BDC917D7-3254-46E3-95C7-372B03C724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>
            <a:extLst>
              <a:ext uri="{FF2B5EF4-FFF2-40B4-BE49-F238E27FC236}">
                <a16:creationId xmlns:a16="http://schemas.microsoft.com/office/drawing/2014/main" id="{9090363C-8611-48D8-ADF4-119BC40F4B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>
            <a:extLst>
              <a:ext uri="{FF2B5EF4-FFF2-40B4-BE49-F238E27FC236}">
                <a16:creationId xmlns:a16="http://schemas.microsoft.com/office/drawing/2014/main" id="{2A5EC5D8-338B-4DB8-8390-0ECCAED318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F2C8B17-6017-4AF1-8FF5-56EB93D154DC}" type="slidenum">
              <a:rPr lang="en-US" altLang="en-US" sz="1200"/>
              <a:pPr/>
              <a:t>117</a:t>
            </a:fld>
            <a:endParaRPr lang="en-US" altLang="en-US" sz="1200"/>
          </a:p>
        </p:txBody>
      </p:sp>
      <p:sp>
        <p:nvSpPr>
          <p:cNvPr id="242691" name="Rectangle 2">
            <a:extLst>
              <a:ext uri="{FF2B5EF4-FFF2-40B4-BE49-F238E27FC236}">
                <a16:creationId xmlns:a16="http://schemas.microsoft.com/office/drawing/2014/main" id="{7B91BBE9-F317-4896-865A-E1875EAB3A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>
            <a:extLst>
              <a:ext uri="{FF2B5EF4-FFF2-40B4-BE49-F238E27FC236}">
                <a16:creationId xmlns:a16="http://schemas.microsoft.com/office/drawing/2014/main" id="{3B896E42-A98A-4C23-BD9F-957B1510AD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>
            <a:extLst>
              <a:ext uri="{FF2B5EF4-FFF2-40B4-BE49-F238E27FC236}">
                <a16:creationId xmlns:a16="http://schemas.microsoft.com/office/drawing/2014/main" id="{678FA3F5-B6DB-4EDF-853C-F334F8AF33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6F7462B-A097-4EB2-BFA2-5499CB75F17E}" type="slidenum">
              <a:rPr lang="en-US" altLang="en-US" sz="1200"/>
              <a:pPr/>
              <a:t>118</a:t>
            </a:fld>
            <a:endParaRPr lang="en-US" altLang="en-US" sz="1200"/>
          </a:p>
        </p:txBody>
      </p:sp>
      <p:sp>
        <p:nvSpPr>
          <p:cNvPr id="244739" name="Rectangle 2">
            <a:extLst>
              <a:ext uri="{FF2B5EF4-FFF2-40B4-BE49-F238E27FC236}">
                <a16:creationId xmlns:a16="http://schemas.microsoft.com/office/drawing/2014/main" id="{2C7310F6-3744-423A-AC7E-45644E0E6D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>
            <a:extLst>
              <a:ext uri="{FF2B5EF4-FFF2-40B4-BE49-F238E27FC236}">
                <a16:creationId xmlns:a16="http://schemas.microsoft.com/office/drawing/2014/main" id="{CC4807DC-7E5A-4CDD-9154-3C26E8E217E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>
            <a:extLst>
              <a:ext uri="{FF2B5EF4-FFF2-40B4-BE49-F238E27FC236}">
                <a16:creationId xmlns:a16="http://schemas.microsoft.com/office/drawing/2014/main" id="{22EFC3A5-7B84-4BA1-9019-23E88B73E8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6EB07D5-8395-4926-89DA-8D852B55A310}" type="slidenum">
              <a:rPr lang="en-US" altLang="en-US" sz="1200"/>
              <a:pPr/>
              <a:t>119</a:t>
            </a:fld>
            <a:endParaRPr lang="en-US" altLang="en-US" sz="1200"/>
          </a:p>
        </p:txBody>
      </p:sp>
      <p:sp>
        <p:nvSpPr>
          <p:cNvPr id="246787" name="Rectangle 2">
            <a:extLst>
              <a:ext uri="{FF2B5EF4-FFF2-40B4-BE49-F238E27FC236}">
                <a16:creationId xmlns:a16="http://schemas.microsoft.com/office/drawing/2014/main" id="{0FC17B86-CAF9-43F9-B6E7-6DE61E3616B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>
            <a:extLst>
              <a:ext uri="{FF2B5EF4-FFF2-40B4-BE49-F238E27FC236}">
                <a16:creationId xmlns:a16="http://schemas.microsoft.com/office/drawing/2014/main" id="{2F4D13C4-0B25-42B0-8EC4-21B11B72DD2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7">
            <a:extLst>
              <a:ext uri="{FF2B5EF4-FFF2-40B4-BE49-F238E27FC236}">
                <a16:creationId xmlns:a16="http://schemas.microsoft.com/office/drawing/2014/main" id="{8D358BB5-6576-45AA-AA6E-6F7B39AEFE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3F69E59-5F94-4B0E-947D-F0A10120BA3D}" type="slidenum">
              <a:rPr lang="en-US" altLang="en-US" sz="1200"/>
              <a:pPr/>
              <a:t>12</a:t>
            </a:fld>
            <a:endParaRPr lang="en-US" altLang="en-US" sz="1200"/>
          </a:p>
        </p:txBody>
      </p:sp>
      <p:sp>
        <p:nvSpPr>
          <p:cNvPr id="27651" name="Rectangle 2">
            <a:extLst>
              <a:ext uri="{FF2B5EF4-FFF2-40B4-BE49-F238E27FC236}">
                <a16:creationId xmlns:a16="http://schemas.microsoft.com/office/drawing/2014/main" id="{34083CF8-9619-4135-85FB-C76609B9D3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52" name="Rectangle 3">
            <a:extLst>
              <a:ext uri="{FF2B5EF4-FFF2-40B4-BE49-F238E27FC236}">
                <a16:creationId xmlns:a16="http://schemas.microsoft.com/office/drawing/2014/main" id="{7762CEBC-B4D5-41F0-BD67-2059BE7E6C8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>
            <a:extLst>
              <a:ext uri="{FF2B5EF4-FFF2-40B4-BE49-F238E27FC236}">
                <a16:creationId xmlns:a16="http://schemas.microsoft.com/office/drawing/2014/main" id="{8E8E7F0D-3D04-4F33-9790-03CF1E15DC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1365725-B084-494A-8F43-AE347FB28142}" type="slidenum">
              <a:rPr lang="en-US" altLang="en-US" sz="1200"/>
              <a:pPr/>
              <a:t>120</a:t>
            </a:fld>
            <a:endParaRPr lang="en-US" altLang="en-US" sz="1200"/>
          </a:p>
        </p:txBody>
      </p:sp>
      <p:sp>
        <p:nvSpPr>
          <p:cNvPr id="248835" name="Rectangle 2">
            <a:extLst>
              <a:ext uri="{FF2B5EF4-FFF2-40B4-BE49-F238E27FC236}">
                <a16:creationId xmlns:a16="http://schemas.microsoft.com/office/drawing/2014/main" id="{1A08D0DB-D03F-41FF-BE59-0011408E43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>
            <a:extLst>
              <a:ext uri="{FF2B5EF4-FFF2-40B4-BE49-F238E27FC236}">
                <a16:creationId xmlns:a16="http://schemas.microsoft.com/office/drawing/2014/main" id="{E3C04FB6-502C-4806-B5FB-CEC5D1B934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>
            <a:extLst>
              <a:ext uri="{FF2B5EF4-FFF2-40B4-BE49-F238E27FC236}">
                <a16:creationId xmlns:a16="http://schemas.microsoft.com/office/drawing/2014/main" id="{B4B68173-DFD6-4825-A738-FF37941846A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672881C-506A-4394-9918-706BB1C3B905}" type="slidenum">
              <a:rPr lang="en-US" altLang="en-US" sz="1200"/>
              <a:pPr/>
              <a:t>121</a:t>
            </a:fld>
            <a:endParaRPr lang="en-US" altLang="en-US" sz="1200"/>
          </a:p>
        </p:txBody>
      </p:sp>
      <p:sp>
        <p:nvSpPr>
          <p:cNvPr id="250883" name="Rectangle 2">
            <a:extLst>
              <a:ext uri="{FF2B5EF4-FFF2-40B4-BE49-F238E27FC236}">
                <a16:creationId xmlns:a16="http://schemas.microsoft.com/office/drawing/2014/main" id="{EC437CBE-7BDF-4251-B368-A12D64BB8B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>
            <a:extLst>
              <a:ext uri="{FF2B5EF4-FFF2-40B4-BE49-F238E27FC236}">
                <a16:creationId xmlns:a16="http://schemas.microsoft.com/office/drawing/2014/main" id="{792B548A-6009-4C38-9C8F-A21D80AE16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>
            <a:extLst>
              <a:ext uri="{FF2B5EF4-FFF2-40B4-BE49-F238E27FC236}">
                <a16:creationId xmlns:a16="http://schemas.microsoft.com/office/drawing/2014/main" id="{A72B40C8-C3B3-459A-B23A-765C99B35C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A8DE5CB-4DAA-46C7-A989-BB0D83750A15}" type="slidenum">
              <a:rPr lang="en-US" altLang="en-US" sz="1200"/>
              <a:pPr/>
              <a:t>122</a:t>
            </a:fld>
            <a:endParaRPr lang="en-US" altLang="en-US" sz="1200"/>
          </a:p>
        </p:txBody>
      </p:sp>
      <p:sp>
        <p:nvSpPr>
          <p:cNvPr id="252931" name="Rectangle 2">
            <a:extLst>
              <a:ext uri="{FF2B5EF4-FFF2-40B4-BE49-F238E27FC236}">
                <a16:creationId xmlns:a16="http://schemas.microsoft.com/office/drawing/2014/main" id="{77DBED61-FF19-42CD-B3DA-DED229A9C90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>
            <a:extLst>
              <a:ext uri="{FF2B5EF4-FFF2-40B4-BE49-F238E27FC236}">
                <a16:creationId xmlns:a16="http://schemas.microsoft.com/office/drawing/2014/main" id="{8F9A9C6B-8194-4C17-AB8D-F773372C7B4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>
            <a:extLst>
              <a:ext uri="{FF2B5EF4-FFF2-40B4-BE49-F238E27FC236}">
                <a16:creationId xmlns:a16="http://schemas.microsoft.com/office/drawing/2014/main" id="{5BE67C53-04DD-43E3-B989-94C2A65578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D32DF69-D794-4C54-AF63-2073EB943690}" type="slidenum">
              <a:rPr lang="en-US" altLang="en-US" sz="1200"/>
              <a:pPr/>
              <a:t>123</a:t>
            </a:fld>
            <a:endParaRPr lang="en-US" altLang="en-US" sz="1200"/>
          </a:p>
        </p:txBody>
      </p:sp>
      <p:sp>
        <p:nvSpPr>
          <p:cNvPr id="254979" name="Rectangle 2">
            <a:extLst>
              <a:ext uri="{FF2B5EF4-FFF2-40B4-BE49-F238E27FC236}">
                <a16:creationId xmlns:a16="http://schemas.microsoft.com/office/drawing/2014/main" id="{FC542F8C-2722-467A-97B3-463D836FCD3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>
            <a:extLst>
              <a:ext uri="{FF2B5EF4-FFF2-40B4-BE49-F238E27FC236}">
                <a16:creationId xmlns:a16="http://schemas.microsoft.com/office/drawing/2014/main" id="{36998F3B-80FF-4608-88FD-3A023AF776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>
            <a:extLst>
              <a:ext uri="{FF2B5EF4-FFF2-40B4-BE49-F238E27FC236}">
                <a16:creationId xmlns:a16="http://schemas.microsoft.com/office/drawing/2014/main" id="{E6FC4305-AE15-4C5C-A6A1-988A38FDD0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3462077-5318-4603-B068-08235D58869B}" type="slidenum">
              <a:rPr lang="en-US" altLang="en-US" sz="1200"/>
              <a:pPr/>
              <a:t>124</a:t>
            </a:fld>
            <a:endParaRPr lang="en-US" altLang="en-US" sz="1200"/>
          </a:p>
        </p:txBody>
      </p:sp>
      <p:sp>
        <p:nvSpPr>
          <p:cNvPr id="257027" name="Rectangle 2">
            <a:extLst>
              <a:ext uri="{FF2B5EF4-FFF2-40B4-BE49-F238E27FC236}">
                <a16:creationId xmlns:a16="http://schemas.microsoft.com/office/drawing/2014/main" id="{FBF9327D-C5D8-48C8-B45C-FD582D15FA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>
            <a:extLst>
              <a:ext uri="{FF2B5EF4-FFF2-40B4-BE49-F238E27FC236}">
                <a16:creationId xmlns:a16="http://schemas.microsoft.com/office/drawing/2014/main" id="{D7973F46-AE24-4359-99F9-414AA931E2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>
            <a:extLst>
              <a:ext uri="{FF2B5EF4-FFF2-40B4-BE49-F238E27FC236}">
                <a16:creationId xmlns:a16="http://schemas.microsoft.com/office/drawing/2014/main" id="{11AE1FBD-7986-45FE-95D4-37DCBAEE6B4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63AFA28-7DE7-422F-9C58-A68399CE1416}" type="slidenum">
              <a:rPr lang="en-US" altLang="en-US" sz="1200"/>
              <a:pPr/>
              <a:t>125</a:t>
            </a:fld>
            <a:endParaRPr lang="en-US" altLang="en-US" sz="1200"/>
          </a:p>
        </p:txBody>
      </p:sp>
      <p:sp>
        <p:nvSpPr>
          <p:cNvPr id="259075" name="Rectangle 2">
            <a:extLst>
              <a:ext uri="{FF2B5EF4-FFF2-40B4-BE49-F238E27FC236}">
                <a16:creationId xmlns:a16="http://schemas.microsoft.com/office/drawing/2014/main" id="{6E949092-8187-4869-8CFF-50C9A48D0C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>
            <a:extLst>
              <a:ext uri="{FF2B5EF4-FFF2-40B4-BE49-F238E27FC236}">
                <a16:creationId xmlns:a16="http://schemas.microsoft.com/office/drawing/2014/main" id="{C36C0CD2-9585-41C6-BDFE-DFDC68EE61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>
            <a:extLst>
              <a:ext uri="{FF2B5EF4-FFF2-40B4-BE49-F238E27FC236}">
                <a16:creationId xmlns:a16="http://schemas.microsoft.com/office/drawing/2014/main" id="{11620516-3747-4547-B935-E1A82756E05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9EEADF2-C005-4BBF-A912-F9FD53994A1A}" type="slidenum">
              <a:rPr lang="en-US" altLang="en-US" sz="1200"/>
              <a:pPr/>
              <a:t>126</a:t>
            </a:fld>
            <a:endParaRPr lang="en-US" altLang="en-US" sz="1200"/>
          </a:p>
        </p:txBody>
      </p:sp>
      <p:sp>
        <p:nvSpPr>
          <p:cNvPr id="261123" name="Rectangle 2">
            <a:extLst>
              <a:ext uri="{FF2B5EF4-FFF2-40B4-BE49-F238E27FC236}">
                <a16:creationId xmlns:a16="http://schemas.microsoft.com/office/drawing/2014/main" id="{1BFF5307-1BCE-4122-9DC1-4EA0EC832F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>
            <a:extLst>
              <a:ext uri="{FF2B5EF4-FFF2-40B4-BE49-F238E27FC236}">
                <a16:creationId xmlns:a16="http://schemas.microsoft.com/office/drawing/2014/main" id="{454F263C-9D22-403C-9F5E-09AF5E5F0A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>
            <a:extLst>
              <a:ext uri="{FF2B5EF4-FFF2-40B4-BE49-F238E27FC236}">
                <a16:creationId xmlns:a16="http://schemas.microsoft.com/office/drawing/2014/main" id="{5C17DE78-9822-4D22-8CDD-39D9A0C11A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EBD3343-B2B5-42A5-BBE0-E34CE453BF0E}" type="slidenum">
              <a:rPr lang="en-US" altLang="en-US" sz="1200"/>
              <a:pPr/>
              <a:t>127</a:t>
            </a:fld>
            <a:endParaRPr lang="en-US" altLang="en-US" sz="1200"/>
          </a:p>
        </p:txBody>
      </p:sp>
      <p:sp>
        <p:nvSpPr>
          <p:cNvPr id="263171" name="Rectangle 2">
            <a:extLst>
              <a:ext uri="{FF2B5EF4-FFF2-40B4-BE49-F238E27FC236}">
                <a16:creationId xmlns:a16="http://schemas.microsoft.com/office/drawing/2014/main" id="{2E07D575-C002-4C6A-B373-99D010ECD5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>
            <a:extLst>
              <a:ext uri="{FF2B5EF4-FFF2-40B4-BE49-F238E27FC236}">
                <a16:creationId xmlns:a16="http://schemas.microsoft.com/office/drawing/2014/main" id="{E333F0D0-6867-435F-AAA8-77D7C04A38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>
            <a:extLst>
              <a:ext uri="{FF2B5EF4-FFF2-40B4-BE49-F238E27FC236}">
                <a16:creationId xmlns:a16="http://schemas.microsoft.com/office/drawing/2014/main" id="{0F67FD04-DAEC-40E3-AD45-6E683C2A7B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2C5B2BC-C488-4565-9D1F-050DCDC1C16F}" type="slidenum">
              <a:rPr lang="en-US" altLang="en-US" sz="1200"/>
              <a:pPr/>
              <a:t>128</a:t>
            </a:fld>
            <a:endParaRPr lang="en-US" altLang="en-US" sz="1200"/>
          </a:p>
        </p:txBody>
      </p:sp>
      <p:sp>
        <p:nvSpPr>
          <p:cNvPr id="265219" name="Rectangle 2">
            <a:extLst>
              <a:ext uri="{FF2B5EF4-FFF2-40B4-BE49-F238E27FC236}">
                <a16:creationId xmlns:a16="http://schemas.microsoft.com/office/drawing/2014/main" id="{6A8BF680-CAA3-4BC5-A3FE-4B2FA4AA1C8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>
            <a:extLst>
              <a:ext uri="{FF2B5EF4-FFF2-40B4-BE49-F238E27FC236}">
                <a16:creationId xmlns:a16="http://schemas.microsoft.com/office/drawing/2014/main" id="{5CA2BAF7-CC7A-4A53-BD3E-A479626DC2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>
            <a:extLst>
              <a:ext uri="{FF2B5EF4-FFF2-40B4-BE49-F238E27FC236}">
                <a16:creationId xmlns:a16="http://schemas.microsoft.com/office/drawing/2014/main" id="{720184A5-1F84-4706-9373-A3C6076499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DD16CF8-D627-490B-B06B-574636225256}" type="slidenum">
              <a:rPr lang="en-US" altLang="en-US" sz="1200"/>
              <a:pPr/>
              <a:t>129</a:t>
            </a:fld>
            <a:endParaRPr lang="en-US" altLang="en-US" sz="1200"/>
          </a:p>
        </p:txBody>
      </p:sp>
      <p:sp>
        <p:nvSpPr>
          <p:cNvPr id="267267" name="Rectangle 2">
            <a:extLst>
              <a:ext uri="{FF2B5EF4-FFF2-40B4-BE49-F238E27FC236}">
                <a16:creationId xmlns:a16="http://schemas.microsoft.com/office/drawing/2014/main" id="{0E67E232-4486-464D-B829-5B7A46C8B5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>
            <a:extLst>
              <a:ext uri="{FF2B5EF4-FFF2-40B4-BE49-F238E27FC236}">
                <a16:creationId xmlns:a16="http://schemas.microsoft.com/office/drawing/2014/main" id="{BB0884E2-2CB4-491B-979A-0DE58BFC4F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2B7A2F48-301D-478C-BABA-6C76C275CE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060818-93F8-4EFD-BDAF-9D3FE36F7E5D}" type="slidenum">
              <a:rPr lang="en-US" altLang="en-US" sz="1200"/>
              <a:pPr/>
              <a:t>13</a:t>
            </a:fld>
            <a:endParaRPr lang="en-US" altLang="en-US" sz="1200"/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73BBD002-AF89-4B0D-9161-DFA7A83F842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4164A50B-5D57-4505-8385-92546A0908A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>
            <a:extLst>
              <a:ext uri="{FF2B5EF4-FFF2-40B4-BE49-F238E27FC236}">
                <a16:creationId xmlns:a16="http://schemas.microsoft.com/office/drawing/2014/main" id="{BEEAE629-B66E-420F-AFED-24D51EB700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9F44B0-BC22-4F8F-9AF0-6520AE046DE2}" type="slidenum">
              <a:rPr lang="en-US" altLang="en-US" sz="1200"/>
              <a:pPr/>
              <a:t>130</a:t>
            </a:fld>
            <a:endParaRPr lang="en-US" altLang="en-US" sz="1200"/>
          </a:p>
        </p:txBody>
      </p:sp>
      <p:sp>
        <p:nvSpPr>
          <p:cNvPr id="269315" name="Rectangle 2">
            <a:extLst>
              <a:ext uri="{FF2B5EF4-FFF2-40B4-BE49-F238E27FC236}">
                <a16:creationId xmlns:a16="http://schemas.microsoft.com/office/drawing/2014/main" id="{33B3344C-0361-4DD4-812A-8617A870D0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>
            <a:extLst>
              <a:ext uri="{FF2B5EF4-FFF2-40B4-BE49-F238E27FC236}">
                <a16:creationId xmlns:a16="http://schemas.microsoft.com/office/drawing/2014/main" id="{090539AA-C06C-42D3-BEF8-77E9060055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>
            <a:extLst>
              <a:ext uri="{FF2B5EF4-FFF2-40B4-BE49-F238E27FC236}">
                <a16:creationId xmlns:a16="http://schemas.microsoft.com/office/drawing/2014/main" id="{4DA92A44-492D-4089-BF44-92A0524C2DD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DDA3D09-A0DF-4D33-9BE0-A5B9BB29CAD9}" type="slidenum">
              <a:rPr lang="en-US" altLang="en-US" sz="1200"/>
              <a:pPr/>
              <a:t>131</a:t>
            </a:fld>
            <a:endParaRPr lang="en-US" altLang="en-US" sz="1200"/>
          </a:p>
        </p:txBody>
      </p:sp>
      <p:sp>
        <p:nvSpPr>
          <p:cNvPr id="271363" name="Rectangle 2">
            <a:extLst>
              <a:ext uri="{FF2B5EF4-FFF2-40B4-BE49-F238E27FC236}">
                <a16:creationId xmlns:a16="http://schemas.microsoft.com/office/drawing/2014/main" id="{1DB1021E-28F0-4A1D-857C-6D949AE5FF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>
            <a:extLst>
              <a:ext uri="{FF2B5EF4-FFF2-40B4-BE49-F238E27FC236}">
                <a16:creationId xmlns:a16="http://schemas.microsoft.com/office/drawing/2014/main" id="{4E6B6301-BD63-411A-9F59-89641D39F0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>
            <a:extLst>
              <a:ext uri="{FF2B5EF4-FFF2-40B4-BE49-F238E27FC236}">
                <a16:creationId xmlns:a16="http://schemas.microsoft.com/office/drawing/2014/main" id="{D97E033D-1631-487E-980D-FC07EB6958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8429C52-843B-41D2-8D65-E1F1A95678EB}" type="slidenum">
              <a:rPr lang="en-US" altLang="en-US" sz="1200"/>
              <a:pPr/>
              <a:t>132</a:t>
            </a:fld>
            <a:endParaRPr lang="en-US" altLang="en-US" sz="1200"/>
          </a:p>
        </p:txBody>
      </p:sp>
      <p:sp>
        <p:nvSpPr>
          <p:cNvPr id="273411" name="Rectangle 2">
            <a:extLst>
              <a:ext uri="{FF2B5EF4-FFF2-40B4-BE49-F238E27FC236}">
                <a16:creationId xmlns:a16="http://schemas.microsoft.com/office/drawing/2014/main" id="{5EFCC8CA-D52B-4580-AC23-0684EA4FFA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>
            <a:extLst>
              <a:ext uri="{FF2B5EF4-FFF2-40B4-BE49-F238E27FC236}">
                <a16:creationId xmlns:a16="http://schemas.microsoft.com/office/drawing/2014/main" id="{8EA4608F-8B47-4665-AD96-F48DDF4121F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>
            <a:extLst>
              <a:ext uri="{FF2B5EF4-FFF2-40B4-BE49-F238E27FC236}">
                <a16:creationId xmlns:a16="http://schemas.microsoft.com/office/drawing/2014/main" id="{4E69A13B-6F80-4BB9-91C5-67983748B2F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7584931-6BAE-4EE0-8A11-01E598C1E3A3}" type="slidenum">
              <a:rPr lang="en-US" altLang="en-US" sz="1200"/>
              <a:pPr/>
              <a:t>133</a:t>
            </a:fld>
            <a:endParaRPr lang="en-US" altLang="en-US" sz="1200"/>
          </a:p>
        </p:txBody>
      </p:sp>
      <p:sp>
        <p:nvSpPr>
          <p:cNvPr id="275459" name="Rectangle 2">
            <a:extLst>
              <a:ext uri="{FF2B5EF4-FFF2-40B4-BE49-F238E27FC236}">
                <a16:creationId xmlns:a16="http://schemas.microsoft.com/office/drawing/2014/main" id="{AE763CB4-446D-4D48-AA43-D1B49A6EA8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>
            <a:extLst>
              <a:ext uri="{FF2B5EF4-FFF2-40B4-BE49-F238E27FC236}">
                <a16:creationId xmlns:a16="http://schemas.microsoft.com/office/drawing/2014/main" id="{CAEECF78-6DCF-40B4-9403-CD9B424FA21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>
            <a:extLst>
              <a:ext uri="{FF2B5EF4-FFF2-40B4-BE49-F238E27FC236}">
                <a16:creationId xmlns:a16="http://schemas.microsoft.com/office/drawing/2014/main" id="{5A9EF58F-FEF9-4046-8014-F6F993D997E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CA998BE-7308-40B4-9D2D-37D881043200}" type="slidenum">
              <a:rPr lang="en-US" altLang="en-US" sz="1200"/>
              <a:pPr/>
              <a:t>134</a:t>
            </a:fld>
            <a:endParaRPr lang="en-US" altLang="en-US" sz="1200"/>
          </a:p>
        </p:txBody>
      </p:sp>
      <p:sp>
        <p:nvSpPr>
          <p:cNvPr id="277507" name="Rectangle 2">
            <a:extLst>
              <a:ext uri="{FF2B5EF4-FFF2-40B4-BE49-F238E27FC236}">
                <a16:creationId xmlns:a16="http://schemas.microsoft.com/office/drawing/2014/main" id="{58CC01D7-99F5-4AE8-920F-42D82A84E06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>
            <a:extLst>
              <a:ext uri="{FF2B5EF4-FFF2-40B4-BE49-F238E27FC236}">
                <a16:creationId xmlns:a16="http://schemas.microsoft.com/office/drawing/2014/main" id="{907AF8CE-0FB0-466E-887B-F895CA0CAF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>
            <a:extLst>
              <a:ext uri="{FF2B5EF4-FFF2-40B4-BE49-F238E27FC236}">
                <a16:creationId xmlns:a16="http://schemas.microsoft.com/office/drawing/2014/main" id="{F82AF2F2-1B48-4EA8-8BB4-882288D0B5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4B3D3A1-B432-40D3-BFA6-71989A0F1D6E}" type="slidenum">
              <a:rPr lang="en-US" altLang="en-US" sz="1200"/>
              <a:pPr/>
              <a:t>135</a:t>
            </a:fld>
            <a:endParaRPr lang="en-US" altLang="en-US" sz="1200"/>
          </a:p>
        </p:txBody>
      </p:sp>
      <p:sp>
        <p:nvSpPr>
          <p:cNvPr id="279555" name="Rectangle 2">
            <a:extLst>
              <a:ext uri="{FF2B5EF4-FFF2-40B4-BE49-F238E27FC236}">
                <a16:creationId xmlns:a16="http://schemas.microsoft.com/office/drawing/2014/main" id="{D423E68D-3B0B-44B0-81B5-E2047BC2778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>
            <a:extLst>
              <a:ext uri="{FF2B5EF4-FFF2-40B4-BE49-F238E27FC236}">
                <a16:creationId xmlns:a16="http://schemas.microsoft.com/office/drawing/2014/main" id="{B15D9A1B-A8F1-4CD7-8CB0-4CA536FDFEF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>
            <a:extLst>
              <a:ext uri="{FF2B5EF4-FFF2-40B4-BE49-F238E27FC236}">
                <a16:creationId xmlns:a16="http://schemas.microsoft.com/office/drawing/2014/main" id="{D7A6B1FD-041F-4E14-B22D-CFD1075183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3E4298-BC77-4A9B-92B6-FBC563F6D989}" type="slidenum">
              <a:rPr lang="en-US" altLang="en-US" sz="1200"/>
              <a:pPr/>
              <a:t>136</a:t>
            </a:fld>
            <a:endParaRPr lang="en-US" altLang="en-US" sz="1200"/>
          </a:p>
        </p:txBody>
      </p:sp>
      <p:sp>
        <p:nvSpPr>
          <p:cNvPr id="281603" name="Rectangle 2">
            <a:extLst>
              <a:ext uri="{FF2B5EF4-FFF2-40B4-BE49-F238E27FC236}">
                <a16:creationId xmlns:a16="http://schemas.microsoft.com/office/drawing/2014/main" id="{9E13FFFF-2D16-48C2-8CC4-34ABE118CC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>
            <a:extLst>
              <a:ext uri="{FF2B5EF4-FFF2-40B4-BE49-F238E27FC236}">
                <a16:creationId xmlns:a16="http://schemas.microsoft.com/office/drawing/2014/main" id="{72505D25-36C2-4311-BD67-18E1ED04BA5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>
            <a:extLst>
              <a:ext uri="{FF2B5EF4-FFF2-40B4-BE49-F238E27FC236}">
                <a16:creationId xmlns:a16="http://schemas.microsoft.com/office/drawing/2014/main" id="{F5AC6C8D-E380-4D16-8006-7864BF6EF0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C845650-5988-405C-BF03-F43E542F0DF6}" type="slidenum">
              <a:rPr lang="en-US" altLang="en-US" sz="1200"/>
              <a:pPr/>
              <a:t>137</a:t>
            </a:fld>
            <a:endParaRPr lang="en-US" altLang="en-US" sz="1200"/>
          </a:p>
        </p:txBody>
      </p:sp>
      <p:sp>
        <p:nvSpPr>
          <p:cNvPr id="283651" name="Rectangle 2">
            <a:extLst>
              <a:ext uri="{FF2B5EF4-FFF2-40B4-BE49-F238E27FC236}">
                <a16:creationId xmlns:a16="http://schemas.microsoft.com/office/drawing/2014/main" id="{065392FC-75F5-481B-A7C7-71BADBE4A6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>
            <a:extLst>
              <a:ext uri="{FF2B5EF4-FFF2-40B4-BE49-F238E27FC236}">
                <a16:creationId xmlns:a16="http://schemas.microsoft.com/office/drawing/2014/main" id="{35960748-F6C0-4580-AF33-13F6E0D32B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>
            <a:extLst>
              <a:ext uri="{FF2B5EF4-FFF2-40B4-BE49-F238E27FC236}">
                <a16:creationId xmlns:a16="http://schemas.microsoft.com/office/drawing/2014/main" id="{710406AE-512F-4A3C-A04A-29A056F548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265B45-3A02-49C0-975B-46FEFEF334FC}" type="slidenum">
              <a:rPr lang="en-US" altLang="en-US" sz="1200"/>
              <a:pPr/>
              <a:t>138</a:t>
            </a:fld>
            <a:endParaRPr lang="en-US" altLang="en-US" sz="1200"/>
          </a:p>
        </p:txBody>
      </p:sp>
      <p:sp>
        <p:nvSpPr>
          <p:cNvPr id="285699" name="Rectangle 2">
            <a:extLst>
              <a:ext uri="{FF2B5EF4-FFF2-40B4-BE49-F238E27FC236}">
                <a16:creationId xmlns:a16="http://schemas.microsoft.com/office/drawing/2014/main" id="{B11DC704-1746-4535-B41B-D6DD4EAD56B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>
            <a:extLst>
              <a:ext uri="{FF2B5EF4-FFF2-40B4-BE49-F238E27FC236}">
                <a16:creationId xmlns:a16="http://schemas.microsoft.com/office/drawing/2014/main" id="{C1BFD61F-E1FC-4BBA-9F38-A310B9826EE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>
            <a:extLst>
              <a:ext uri="{FF2B5EF4-FFF2-40B4-BE49-F238E27FC236}">
                <a16:creationId xmlns:a16="http://schemas.microsoft.com/office/drawing/2014/main" id="{509037D8-BB73-4A49-9508-CBDB6131725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CA366B4-6E7E-45AA-8C1B-3693823F6221}" type="slidenum">
              <a:rPr lang="en-US" altLang="en-US" sz="1200"/>
              <a:pPr/>
              <a:t>139</a:t>
            </a:fld>
            <a:endParaRPr lang="en-US" altLang="en-US" sz="1200"/>
          </a:p>
        </p:txBody>
      </p:sp>
      <p:sp>
        <p:nvSpPr>
          <p:cNvPr id="287747" name="Rectangle 2">
            <a:extLst>
              <a:ext uri="{FF2B5EF4-FFF2-40B4-BE49-F238E27FC236}">
                <a16:creationId xmlns:a16="http://schemas.microsoft.com/office/drawing/2014/main" id="{E941AAE4-56A2-4DCA-8550-0947BBC3EF4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>
            <a:extLst>
              <a:ext uri="{FF2B5EF4-FFF2-40B4-BE49-F238E27FC236}">
                <a16:creationId xmlns:a16="http://schemas.microsoft.com/office/drawing/2014/main" id="{2EB8D2A0-C3A4-43CD-9056-A6C6F40D85F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7">
            <a:extLst>
              <a:ext uri="{FF2B5EF4-FFF2-40B4-BE49-F238E27FC236}">
                <a16:creationId xmlns:a16="http://schemas.microsoft.com/office/drawing/2014/main" id="{B2A5F654-9989-4A43-8331-CFF1EF94696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73389F9-9D53-448B-8CF4-8B1F7DD56FBD}" type="slidenum">
              <a:rPr lang="en-US" altLang="en-US" sz="1200"/>
              <a:pPr/>
              <a:t>14</a:t>
            </a:fld>
            <a:endParaRPr lang="en-US" altLang="en-US" sz="1200"/>
          </a:p>
        </p:txBody>
      </p:sp>
      <p:sp>
        <p:nvSpPr>
          <p:cNvPr id="31747" name="Rectangle 2">
            <a:extLst>
              <a:ext uri="{FF2B5EF4-FFF2-40B4-BE49-F238E27FC236}">
                <a16:creationId xmlns:a16="http://schemas.microsoft.com/office/drawing/2014/main" id="{4CA6E829-58FF-4A0A-BD3D-BCE425BD4E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8" name="Rectangle 3">
            <a:extLst>
              <a:ext uri="{FF2B5EF4-FFF2-40B4-BE49-F238E27FC236}">
                <a16:creationId xmlns:a16="http://schemas.microsoft.com/office/drawing/2014/main" id="{788DA8DF-7F35-42CE-B64D-0B4C3CFFC1C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>
            <a:extLst>
              <a:ext uri="{FF2B5EF4-FFF2-40B4-BE49-F238E27FC236}">
                <a16:creationId xmlns:a16="http://schemas.microsoft.com/office/drawing/2014/main" id="{A9AEA0B1-122F-453A-8366-F3AA0992FB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DFD8B8E-207E-4B38-BEB0-3EDBB591305B}" type="slidenum">
              <a:rPr lang="en-US" altLang="en-US" sz="1200"/>
              <a:pPr/>
              <a:t>140</a:t>
            </a:fld>
            <a:endParaRPr lang="en-US" altLang="en-US" sz="1200"/>
          </a:p>
        </p:txBody>
      </p:sp>
      <p:sp>
        <p:nvSpPr>
          <p:cNvPr id="289795" name="Rectangle 2">
            <a:extLst>
              <a:ext uri="{FF2B5EF4-FFF2-40B4-BE49-F238E27FC236}">
                <a16:creationId xmlns:a16="http://schemas.microsoft.com/office/drawing/2014/main" id="{B0BC32AC-4C50-4F57-8C80-7F1909A137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>
            <a:extLst>
              <a:ext uri="{FF2B5EF4-FFF2-40B4-BE49-F238E27FC236}">
                <a16:creationId xmlns:a16="http://schemas.microsoft.com/office/drawing/2014/main" id="{A0EAEC85-7DE9-4421-86BA-A38DE4AA9E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>
            <a:extLst>
              <a:ext uri="{FF2B5EF4-FFF2-40B4-BE49-F238E27FC236}">
                <a16:creationId xmlns:a16="http://schemas.microsoft.com/office/drawing/2014/main" id="{35F750D6-15FF-4737-9D8B-3F3AEE0FA7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6A3922-2FD8-4026-BA72-B16944C7760E}" type="slidenum">
              <a:rPr lang="en-US" altLang="en-US" sz="1200"/>
              <a:pPr/>
              <a:t>141</a:t>
            </a:fld>
            <a:endParaRPr lang="en-US" altLang="en-US" sz="1200"/>
          </a:p>
        </p:txBody>
      </p:sp>
      <p:sp>
        <p:nvSpPr>
          <p:cNvPr id="291843" name="Rectangle 2">
            <a:extLst>
              <a:ext uri="{FF2B5EF4-FFF2-40B4-BE49-F238E27FC236}">
                <a16:creationId xmlns:a16="http://schemas.microsoft.com/office/drawing/2014/main" id="{FD15E9A0-DDAC-4845-AB5D-2C1EE19FC13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>
            <a:extLst>
              <a:ext uri="{FF2B5EF4-FFF2-40B4-BE49-F238E27FC236}">
                <a16:creationId xmlns:a16="http://schemas.microsoft.com/office/drawing/2014/main" id="{34574AC6-6E0B-4B74-B302-E4C2F80333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>
            <a:extLst>
              <a:ext uri="{FF2B5EF4-FFF2-40B4-BE49-F238E27FC236}">
                <a16:creationId xmlns:a16="http://schemas.microsoft.com/office/drawing/2014/main" id="{00105A8B-1E52-4EFB-A3FF-B7D72E5E2B5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57FE450-097F-4530-8648-568C80FF5CC9}" type="slidenum">
              <a:rPr lang="en-US" altLang="en-US" sz="1200"/>
              <a:pPr/>
              <a:t>142</a:t>
            </a:fld>
            <a:endParaRPr lang="en-US" altLang="en-US" sz="1200"/>
          </a:p>
        </p:txBody>
      </p:sp>
      <p:sp>
        <p:nvSpPr>
          <p:cNvPr id="293891" name="Rectangle 2">
            <a:extLst>
              <a:ext uri="{FF2B5EF4-FFF2-40B4-BE49-F238E27FC236}">
                <a16:creationId xmlns:a16="http://schemas.microsoft.com/office/drawing/2014/main" id="{1A60BB8E-D987-463F-BD98-0C8E3A53D0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>
            <a:extLst>
              <a:ext uri="{FF2B5EF4-FFF2-40B4-BE49-F238E27FC236}">
                <a16:creationId xmlns:a16="http://schemas.microsoft.com/office/drawing/2014/main" id="{310F31E2-4F5E-4AD0-ACF4-14EB308F8D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>
            <a:extLst>
              <a:ext uri="{FF2B5EF4-FFF2-40B4-BE49-F238E27FC236}">
                <a16:creationId xmlns:a16="http://schemas.microsoft.com/office/drawing/2014/main" id="{7D6B8514-1A40-4B87-A868-F2D15699ED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AA6CE05-435E-4203-BFA7-048662E61DAA}" type="slidenum">
              <a:rPr lang="en-US" altLang="en-US" sz="1200"/>
              <a:pPr/>
              <a:t>143</a:t>
            </a:fld>
            <a:endParaRPr lang="en-US" altLang="en-US" sz="1200"/>
          </a:p>
        </p:txBody>
      </p:sp>
      <p:sp>
        <p:nvSpPr>
          <p:cNvPr id="295939" name="Rectangle 2">
            <a:extLst>
              <a:ext uri="{FF2B5EF4-FFF2-40B4-BE49-F238E27FC236}">
                <a16:creationId xmlns:a16="http://schemas.microsoft.com/office/drawing/2014/main" id="{699C6886-CA1D-45E7-895F-CB35B7F590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>
            <a:extLst>
              <a:ext uri="{FF2B5EF4-FFF2-40B4-BE49-F238E27FC236}">
                <a16:creationId xmlns:a16="http://schemas.microsoft.com/office/drawing/2014/main" id="{95C5D80E-C14F-439C-B260-C3D05D3384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>
            <a:extLst>
              <a:ext uri="{FF2B5EF4-FFF2-40B4-BE49-F238E27FC236}">
                <a16:creationId xmlns:a16="http://schemas.microsoft.com/office/drawing/2014/main" id="{D5567F50-C8B7-4C49-B4CB-9B502F877C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22DD678-857B-4B1A-8811-47BB7443CB42}" type="slidenum">
              <a:rPr lang="en-US" altLang="en-US" sz="1200"/>
              <a:pPr/>
              <a:t>144</a:t>
            </a:fld>
            <a:endParaRPr lang="en-US" altLang="en-US" sz="1200"/>
          </a:p>
        </p:txBody>
      </p:sp>
      <p:sp>
        <p:nvSpPr>
          <p:cNvPr id="297987" name="Rectangle 2">
            <a:extLst>
              <a:ext uri="{FF2B5EF4-FFF2-40B4-BE49-F238E27FC236}">
                <a16:creationId xmlns:a16="http://schemas.microsoft.com/office/drawing/2014/main" id="{C01C5854-D7E1-4640-B96C-31FD62E6F3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>
            <a:extLst>
              <a:ext uri="{FF2B5EF4-FFF2-40B4-BE49-F238E27FC236}">
                <a16:creationId xmlns:a16="http://schemas.microsoft.com/office/drawing/2014/main" id="{B88A4F45-69E4-4630-A4D5-85775D22DB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>
            <a:extLst>
              <a:ext uri="{FF2B5EF4-FFF2-40B4-BE49-F238E27FC236}">
                <a16:creationId xmlns:a16="http://schemas.microsoft.com/office/drawing/2014/main" id="{E4E0A04D-2E5F-469D-B06D-2A062B3F08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E0972F8-3CC2-4089-9486-AB56EB741745}" type="slidenum">
              <a:rPr lang="en-US" altLang="en-US" sz="1200"/>
              <a:pPr/>
              <a:t>145</a:t>
            </a:fld>
            <a:endParaRPr lang="en-US" altLang="en-US" sz="1200"/>
          </a:p>
        </p:txBody>
      </p:sp>
      <p:sp>
        <p:nvSpPr>
          <p:cNvPr id="300035" name="Rectangle 2">
            <a:extLst>
              <a:ext uri="{FF2B5EF4-FFF2-40B4-BE49-F238E27FC236}">
                <a16:creationId xmlns:a16="http://schemas.microsoft.com/office/drawing/2014/main" id="{16CD5687-294E-4318-BEBE-522EB41784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>
            <a:extLst>
              <a:ext uri="{FF2B5EF4-FFF2-40B4-BE49-F238E27FC236}">
                <a16:creationId xmlns:a16="http://schemas.microsoft.com/office/drawing/2014/main" id="{5DACD3A7-FD1E-4202-A837-F3557D74D9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>
            <a:extLst>
              <a:ext uri="{FF2B5EF4-FFF2-40B4-BE49-F238E27FC236}">
                <a16:creationId xmlns:a16="http://schemas.microsoft.com/office/drawing/2014/main" id="{B246AE4B-DD7E-423E-A751-B373461103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972A6AD-0599-41DA-B836-0F9836BEDA6E}" type="slidenum">
              <a:rPr lang="en-US" altLang="en-US" sz="1200"/>
              <a:pPr/>
              <a:t>146</a:t>
            </a:fld>
            <a:endParaRPr lang="en-US" altLang="en-US" sz="1200"/>
          </a:p>
        </p:txBody>
      </p:sp>
      <p:sp>
        <p:nvSpPr>
          <p:cNvPr id="302083" name="Rectangle 2">
            <a:extLst>
              <a:ext uri="{FF2B5EF4-FFF2-40B4-BE49-F238E27FC236}">
                <a16:creationId xmlns:a16="http://schemas.microsoft.com/office/drawing/2014/main" id="{2DBF35AA-9AF0-43CA-AFB1-502191A294A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>
            <a:extLst>
              <a:ext uri="{FF2B5EF4-FFF2-40B4-BE49-F238E27FC236}">
                <a16:creationId xmlns:a16="http://schemas.microsoft.com/office/drawing/2014/main" id="{DC3F947E-AA6B-44C6-9EBB-55927F2F56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>
            <a:extLst>
              <a:ext uri="{FF2B5EF4-FFF2-40B4-BE49-F238E27FC236}">
                <a16:creationId xmlns:a16="http://schemas.microsoft.com/office/drawing/2014/main" id="{4F25EFA1-73B1-4577-9B07-EBC91B9F69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0D9D8AC-D05C-44D5-8B91-E46D694D034C}" type="slidenum">
              <a:rPr lang="en-US" altLang="en-US" sz="1200"/>
              <a:pPr/>
              <a:t>147</a:t>
            </a:fld>
            <a:endParaRPr lang="en-US" altLang="en-US" sz="1200"/>
          </a:p>
        </p:txBody>
      </p:sp>
      <p:sp>
        <p:nvSpPr>
          <p:cNvPr id="304131" name="Rectangle 2">
            <a:extLst>
              <a:ext uri="{FF2B5EF4-FFF2-40B4-BE49-F238E27FC236}">
                <a16:creationId xmlns:a16="http://schemas.microsoft.com/office/drawing/2014/main" id="{1955EA9C-C2D7-458C-BC51-E5CC929D81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>
            <a:extLst>
              <a:ext uri="{FF2B5EF4-FFF2-40B4-BE49-F238E27FC236}">
                <a16:creationId xmlns:a16="http://schemas.microsoft.com/office/drawing/2014/main" id="{4BF40035-219F-4E75-A217-FAA2D9717E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>
            <a:extLst>
              <a:ext uri="{FF2B5EF4-FFF2-40B4-BE49-F238E27FC236}">
                <a16:creationId xmlns:a16="http://schemas.microsoft.com/office/drawing/2014/main" id="{0ECCDAD0-908B-403F-8B38-03D9C7AF894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2A9FAA8-4897-4FE1-AC83-47A2A147C8EC}" type="slidenum">
              <a:rPr lang="en-US" altLang="en-US" sz="1200"/>
              <a:pPr/>
              <a:t>148</a:t>
            </a:fld>
            <a:endParaRPr lang="en-US" altLang="en-US" sz="1200"/>
          </a:p>
        </p:txBody>
      </p:sp>
      <p:sp>
        <p:nvSpPr>
          <p:cNvPr id="306179" name="Rectangle 2">
            <a:extLst>
              <a:ext uri="{FF2B5EF4-FFF2-40B4-BE49-F238E27FC236}">
                <a16:creationId xmlns:a16="http://schemas.microsoft.com/office/drawing/2014/main" id="{B1DDBF51-0FE5-4524-8C06-77B54905864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>
            <a:extLst>
              <a:ext uri="{FF2B5EF4-FFF2-40B4-BE49-F238E27FC236}">
                <a16:creationId xmlns:a16="http://schemas.microsoft.com/office/drawing/2014/main" id="{381ECA58-348B-43D9-A328-0D861966C7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>
            <a:extLst>
              <a:ext uri="{FF2B5EF4-FFF2-40B4-BE49-F238E27FC236}">
                <a16:creationId xmlns:a16="http://schemas.microsoft.com/office/drawing/2014/main" id="{0A0DA365-E38D-4BD4-9B77-EC269183FE1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3AB7B84-0CDB-4BCC-BED2-6B5AE3EF54C1}" type="slidenum">
              <a:rPr lang="en-US" altLang="en-US" sz="1200"/>
              <a:pPr/>
              <a:t>149</a:t>
            </a:fld>
            <a:endParaRPr lang="en-US" altLang="en-US" sz="1200"/>
          </a:p>
        </p:txBody>
      </p:sp>
      <p:sp>
        <p:nvSpPr>
          <p:cNvPr id="308227" name="Rectangle 2">
            <a:extLst>
              <a:ext uri="{FF2B5EF4-FFF2-40B4-BE49-F238E27FC236}">
                <a16:creationId xmlns:a16="http://schemas.microsoft.com/office/drawing/2014/main" id="{3282522F-AB16-463D-B476-ADCCEF13383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>
            <a:extLst>
              <a:ext uri="{FF2B5EF4-FFF2-40B4-BE49-F238E27FC236}">
                <a16:creationId xmlns:a16="http://schemas.microsoft.com/office/drawing/2014/main" id="{57E6191C-F566-4DCB-9F04-0FE93B07B2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7">
            <a:extLst>
              <a:ext uri="{FF2B5EF4-FFF2-40B4-BE49-F238E27FC236}">
                <a16:creationId xmlns:a16="http://schemas.microsoft.com/office/drawing/2014/main" id="{D78E7254-B604-4206-9672-162E20BA3CC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736552E-17B0-493E-8634-8A6C356C0D78}" type="slidenum">
              <a:rPr lang="en-US" altLang="en-US" sz="1200"/>
              <a:pPr/>
              <a:t>15</a:t>
            </a:fld>
            <a:endParaRPr lang="en-US" altLang="en-US" sz="1200"/>
          </a:p>
        </p:txBody>
      </p:sp>
      <p:sp>
        <p:nvSpPr>
          <p:cNvPr id="33795" name="Rectangle 2">
            <a:extLst>
              <a:ext uri="{FF2B5EF4-FFF2-40B4-BE49-F238E27FC236}">
                <a16:creationId xmlns:a16="http://schemas.microsoft.com/office/drawing/2014/main" id="{55A391C4-B502-4CEC-88AD-1ADB39612C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6577C524-5222-453F-8FD2-9E3788C80E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>
            <a:extLst>
              <a:ext uri="{FF2B5EF4-FFF2-40B4-BE49-F238E27FC236}">
                <a16:creationId xmlns:a16="http://schemas.microsoft.com/office/drawing/2014/main" id="{03B3BEA9-3F54-4DFE-B0FF-52439C6FE9A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FFE73EE-17A1-4047-A665-22F8B901318D}" type="slidenum">
              <a:rPr lang="en-US" altLang="en-US" sz="1200"/>
              <a:pPr/>
              <a:t>150</a:t>
            </a:fld>
            <a:endParaRPr lang="en-US" altLang="en-US" sz="1200"/>
          </a:p>
        </p:txBody>
      </p:sp>
      <p:sp>
        <p:nvSpPr>
          <p:cNvPr id="310275" name="Rectangle 2">
            <a:extLst>
              <a:ext uri="{FF2B5EF4-FFF2-40B4-BE49-F238E27FC236}">
                <a16:creationId xmlns:a16="http://schemas.microsoft.com/office/drawing/2014/main" id="{C5EFDED2-0C74-4344-B570-124B599512D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>
            <a:extLst>
              <a:ext uri="{FF2B5EF4-FFF2-40B4-BE49-F238E27FC236}">
                <a16:creationId xmlns:a16="http://schemas.microsoft.com/office/drawing/2014/main" id="{452F3D68-46CC-4609-A046-08337707D7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>
            <a:extLst>
              <a:ext uri="{FF2B5EF4-FFF2-40B4-BE49-F238E27FC236}">
                <a16:creationId xmlns:a16="http://schemas.microsoft.com/office/drawing/2014/main" id="{92080152-C2E5-4B11-9407-4F8865DD63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1613876-FF29-4504-A48B-E83DD0E26AE4}" type="slidenum">
              <a:rPr lang="en-US" altLang="en-US" sz="1200"/>
              <a:pPr/>
              <a:t>151</a:t>
            </a:fld>
            <a:endParaRPr lang="en-US" altLang="en-US" sz="1200"/>
          </a:p>
        </p:txBody>
      </p:sp>
      <p:sp>
        <p:nvSpPr>
          <p:cNvPr id="312323" name="Rectangle 2">
            <a:extLst>
              <a:ext uri="{FF2B5EF4-FFF2-40B4-BE49-F238E27FC236}">
                <a16:creationId xmlns:a16="http://schemas.microsoft.com/office/drawing/2014/main" id="{4D44C78C-8221-49DD-95CB-6B5CF758319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>
            <a:extLst>
              <a:ext uri="{FF2B5EF4-FFF2-40B4-BE49-F238E27FC236}">
                <a16:creationId xmlns:a16="http://schemas.microsoft.com/office/drawing/2014/main" id="{17700809-DD56-4405-9113-98E8B39F6C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>
            <a:extLst>
              <a:ext uri="{FF2B5EF4-FFF2-40B4-BE49-F238E27FC236}">
                <a16:creationId xmlns:a16="http://schemas.microsoft.com/office/drawing/2014/main" id="{A9D8B6B6-1903-44ED-9E80-04B0AE5271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1A5052-78E9-4A1A-B11E-B3E286A2A17A}" type="slidenum">
              <a:rPr lang="en-US" altLang="en-US" sz="1200"/>
              <a:pPr/>
              <a:t>152</a:t>
            </a:fld>
            <a:endParaRPr lang="en-US" altLang="en-US" sz="1200"/>
          </a:p>
        </p:txBody>
      </p:sp>
      <p:sp>
        <p:nvSpPr>
          <p:cNvPr id="314371" name="Rectangle 2">
            <a:extLst>
              <a:ext uri="{FF2B5EF4-FFF2-40B4-BE49-F238E27FC236}">
                <a16:creationId xmlns:a16="http://schemas.microsoft.com/office/drawing/2014/main" id="{89BF67D9-CE90-4E60-8CD9-A326D9D141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>
            <a:extLst>
              <a:ext uri="{FF2B5EF4-FFF2-40B4-BE49-F238E27FC236}">
                <a16:creationId xmlns:a16="http://schemas.microsoft.com/office/drawing/2014/main" id="{2DF7817F-33F0-40C0-A7F9-09DF7DF2B4B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>
            <a:extLst>
              <a:ext uri="{FF2B5EF4-FFF2-40B4-BE49-F238E27FC236}">
                <a16:creationId xmlns:a16="http://schemas.microsoft.com/office/drawing/2014/main" id="{B0DF314B-83F8-47D4-9A35-0732C0761C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EF6503A-951B-436F-B8B3-F00C70DF1F00}" type="slidenum">
              <a:rPr lang="en-US" altLang="en-US" sz="1200"/>
              <a:pPr/>
              <a:t>153</a:t>
            </a:fld>
            <a:endParaRPr lang="en-US" altLang="en-US" sz="1200"/>
          </a:p>
        </p:txBody>
      </p:sp>
      <p:sp>
        <p:nvSpPr>
          <p:cNvPr id="316419" name="Rectangle 2">
            <a:extLst>
              <a:ext uri="{FF2B5EF4-FFF2-40B4-BE49-F238E27FC236}">
                <a16:creationId xmlns:a16="http://schemas.microsoft.com/office/drawing/2014/main" id="{75FD2B16-2BAA-4CCE-951D-A37854D3B17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>
            <a:extLst>
              <a:ext uri="{FF2B5EF4-FFF2-40B4-BE49-F238E27FC236}">
                <a16:creationId xmlns:a16="http://schemas.microsoft.com/office/drawing/2014/main" id="{FDE6E725-E1BC-4F22-B61B-DD7B5CFC41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>
            <a:extLst>
              <a:ext uri="{FF2B5EF4-FFF2-40B4-BE49-F238E27FC236}">
                <a16:creationId xmlns:a16="http://schemas.microsoft.com/office/drawing/2014/main" id="{B0B34774-9BAA-4306-A51F-AC2FF1C9EDD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2676F41-DF9E-4FEF-8D8F-F8BB4E24196F}" type="slidenum">
              <a:rPr lang="en-US" altLang="en-US" sz="1200"/>
              <a:pPr/>
              <a:t>154</a:t>
            </a:fld>
            <a:endParaRPr lang="en-US" altLang="en-US" sz="1200"/>
          </a:p>
        </p:txBody>
      </p:sp>
      <p:sp>
        <p:nvSpPr>
          <p:cNvPr id="318467" name="Rectangle 2">
            <a:extLst>
              <a:ext uri="{FF2B5EF4-FFF2-40B4-BE49-F238E27FC236}">
                <a16:creationId xmlns:a16="http://schemas.microsoft.com/office/drawing/2014/main" id="{93D44DE4-8532-44B8-A38A-2B573A09C4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>
            <a:extLst>
              <a:ext uri="{FF2B5EF4-FFF2-40B4-BE49-F238E27FC236}">
                <a16:creationId xmlns:a16="http://schemas.microsoft.com/office/drawing/2014/main" id="{A6E30901-01BF-4E23-A23D-A173ABFD38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>
            <a:extLst>
              <a:ext uri="{FF2B5EF4-FFF2-40B4-BE49-F238E27FC236}">
                <a16:creationId xmlns:a16="http://schemas.microsoft.com/office/drawing/2014/main" id="{BBA5D3EC-7847-42EE-8C1B-AB026F976CF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FF62397-B5AA-43D6-A56F-CA7978F553B2}" type="slidenum">
              <a:rPr lang="en-US" altLang="en-US" sz="1200"/>
              <a:pPr/>
              <a:t>155</a:t>
            </a:fld>
            <a:endParaRPr lang="en-US" altLang="en-US" sz="1200"/>
          </a:p>
        </p:txBody>
      </p:sp>
      <p:sp>
        <p:nvSpPr>
          <p:cNvPr id="320515" name="Rectangle 2">
            <a:extLst>
              <a:ext uri="{FF2B5EF4-FFF2-40B4-BE49-F238E27FC236}">
                <a16:creationId xmlns:a16="http://schemas.microsoft.com/office/drawing/2014/main" id="{AEC7D8AC-EC46-4900-A3E1-F27A6B14AC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>
            <a:extLst>
              <a:ext uri="{FF2B5EF4-FFF2-40B4-BE49-F238E27FC236}">
                <a16:creationId xmlns:a16="http://schemas.microsoft.com/office/drawing/2014/main" id="{320F7FAB-0684-4042-A22D-849187C99B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>
            <a:extLst>
              <a:ext uri="{FF2B5EF4-FFF2-40B4-BE49-F238E27FC236}">
                <a16:creationId xmlns:a16="http://schemas.microsoft.com/office/drawing/2014/main" id="{1CBDC669-6926-4A1E-9692-117D9466F2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B9ADB60-6FB6-452D-8A98-E1DC659B5036}" type="slidenum">
              <a:rPr lang="en-US" altLang="en-US" sz="1200"/>
              <a:pPr/>
              <a:t>156</a:t>
            </a:fld>
            <a:endParaRPr lang="en-US" altLang="en-US" sz="1200"/>
          </a:p>
        </p:txBody>
      </p:sp>
      <p:sp>
        <p:nvSpPr>
          <p:cNvPr id="322563" name="Rectangle 2">
            <a:extLst>
              <a:ext uri="{FF2B5EF4-FFF2-40B4-BE49-F238E27FC236}">
                <a16:creationId xmlns:a16="http://schemas.microsoft.com/office/drawing/2014/main" id="{DC3FE9C8-EE9A-45EB-9C91-C4D0EDC028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>
            <a:extLst>
              <a:ext uri="{FF2B5EF4-FFF2-40B4-BE49-F238E27FC236}">
                <a16:creationId xmlns:a16="http://schemas.microsoft.com/office/drawing/2014/main" id="{67499268-3924-4998-BEE0-2FC95E3867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>
            <a:extLst>
              <a:ext uri="{FF2B5EF4-FFF2-40B4-BE49-F238E27FC236}">
                <a16:creationId xmlns:a16="http://schemas.microsoft.com/office/drawing/2014/main" id="{58AB6A8C-1E45-4F29-92DD-4C243094C8B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D70EB29-FC8E-4FBC-984F-91A3BE5245B5}" type="slidenum">
              <a:rPr lang="en-US" altLang="en-US" sz="1200"/>
              <a:pPr/>
              <a:t>157</a:t>
            </a:fld>
            <a:endParaRPr lang="en-US" altLang="en-US" sz="1200"/>
          </a:p>
        </p:txBody>
      </p:sp>
      <p:sp>
        <p:nvSpPr>
          <p:cNvPr id="324611" name="Rectangle 2">
            <a:extLst>
              <a:ext uri="{FF2B5EF4-FFF2-40B4-BE49-F238E27FC236}">
                <a16:creationId xmlns:a16="http://schemas.microsoft.com/office/drawing/2014/main" id="{E7D51E92-449D-443E-94CD-0BD57633DB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>
            <a:extLst>
              <a:ext uri="{FF2B5EF4-FFF2-40B4-BE49-F238E27FC236}">
                <a16:creationId xmlns:a16="http://schemas.microsoft.com/office/drawing/2014/main" id="{DEF823DF-3383-430B-9A77-0ED008286B0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>
            <a:extLst>
              <a:ext uri="{FF2B5EF4-FFF2-40B4-BE49-F238E27FC236}">
                <a16:creationId xmlns:a16="http://schemas.microsoft.com/office/drawing/2014/main" id="{785E891C-8D1A-475D-B76B-EF4A848C47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0B32428-4070-4F3B-BC7A-1A0482F99BB1}" type="slidenum">
              <a:rPr lang="en-US" altLang="en-US" sz="1200"/>
              <a:pPr/>
              <a:t>158</a:t>
            </a:fld>
            <a:endParaRPr lang="en-US" altLang="en-US" sz="1200"/>
          </a:p>
        </p:txBody>
      </p:sp>
      <p:sp>
        <p:nvSpPr>
          <p:cNvPr id="326659" name="Rectangle 2">
            <a:extLst>
              <a:ext uri="{FF2B5EF4-FFF2-40B4-BE49-F238E27FC236}">
                <a16:creationId xmlns:a16="http://schemas.microsoft.com/office/drawing/2014/main" id="{48AD4809-6000-40D4-AEB4-4960FCFB57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>
            <a:extLst>
              <a:ext uri="{FF2B5EF4-FFF2-40B4-BE49-F238E27FC236}">
                <a16:creationId xmlns:a16="http://schemas.microsoft.com/office/drawing/2014/main" id="{55A2C76D-AB82-4883-86EF-4D812F73678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>
            <a:extLst>
              <a:ext uri="{FF2B5EF4-FFF2-40B4-BE49-F238E27FC236}">
                <a16:creationId xmlns:a16="http://schemas.microsoft.com/office/drawing/2014/main" id="{EA3E66E1-CD36-43AD-926C-5EA39767E42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97902BF-37B7-4258-AA77-F6B77C0B05E3}" type="slidenum">
              <a:rPr lang="en-US" altLang="en-US" sz="1200"/>
              <a:pPr/>
              <a:t>159</a:t>
            </a:fld>
            <a:endParaRPr lang="en-US" altLang="en-US" sz="1200"/>
          </a:p>
        </p:txBody>
      </p:sp>
      <p:sp>
        <p:nvSpPr>
          <p:cNvPr id="328707" name="Rectangle 2">
            <a:extLst>
              <a:ext uri="{FF2B5EF4-FFF2-40B4-BE49-F238E27FC236}">
                <a16:creationId xmlns:a16="http://schemas.microsoft.com/office/drawing/2014/main" id="{44451D28-6FCD-47EC-91E1-A03A702F3F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>
            <a:extLst>
              <a:ext uri="{FF2B5EF4-FFF2-40B4-BE49-F238E27FC236}">
                <a16:creationId xmlns:a16="http://schemas.microsoft.com/office/drawing/2014/main" id="{6E12A09D-CC87-4428-8996-4035395D0B5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7">
            <a:extLst>
              <a:ext uri="{FF2B5EF4-FFF2-40B4-BE49-F238E27FC236}">
                <a16:creationId xmlns:a16="http://schemas.microsoft.com/office/drawing/2014/main" id="{9465AD1F-A28F-4870-9EF6-3A656398541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E87B803-9752-4B32-BE78-F3593DEE1D40}" type="slidenum">
              <a:rPr lang="en-US" altLang="en-US" sz="1200"/>
              <a:pPr/>
              <a:t>16</a:t>
            </a:fld>
            <a:endParaRPr lang="en-US" altLang="en-US" sz="1200"/>
          </a:p>
        </p:txBody>
      </p:sp>
      <p:sp>
        <p:nvSpPr>
          <p:cNvPr id="35843" name="Rectangle 2">
            <a:extLst>
              <a:ext uri="{FF2B5EF4-FFF2-40B4-BE49-F238E27FC236}">
                <a16:creationId xmlns:a16="http://schemas.microsoft.com/office/drawing/2014/main" id="{EEA280F1-93C3-4A1E-9684-17E5D955CEC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4" name="Rectangle 3">
            <a:extLst>
              <a:ext uri="{FF2B5EF4-FFF2-40B4-BE49-F238E27FC236}">
                <a16:creationId xmlns:a16="http://schemas.microsoft.com/office/drawing/2014/main" id="{94C9E72F-FF9F-4F47-B1AE-468E756446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>
            <a:extLst>
              <a:ext uri="{FF2B5EF4-FFF2-40B4-BE49-F238E27FC236}">
                <a16:creationId xmlns:a16="http://schemas.microsoft.com/office/drawing/2014/main" id="{42D8300F-6EF2-455C-988C-21DA9F2EBAF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CDA7B88-7666-4D97-9FC9-CF5588926262}" type="slidenum">
              <a:rPr lang="en-US" altLang="en-US" sz="1200"/>
              <a:pPr/>
              <a:t>160</a:t>
            </a:fld>
            <a:endParaRPr lang="en-US" altLang="en-US" sz="1200"/>
          </a:p>
        </p:txBody>
      </p:sp>
      <p:sp>
        <p:nvSpPr>
          <p:cNvPr id="330755" name="Rectangle 2">
            <a:extLst>
              <a:ext uri="{FF2B5EF4-FFF2-40B4-BE49-F238E27FC236}">
                <a16:creationId xmlns:a16="http://schemas.microsoft.com/office/drawing/2014/main" id="{95F0F3E2-E04B-439B-9742-224D5236F1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>
            <a:extLst>
              <a:ext uri="{FF2B5EF4-FFF2-40B4-BE49-F238E27FC236}">
                <a16:creationId xmlns:a16="http://schemas.microsoft.com/office/drawing/2014/main" id="{06BCAFC3-68EB-404B-B3F0-D295DD276D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>
            <a:extLst>
              <a:ext uri="{FF2B5EF4-FFF2-40B4-BE49-F238E27FC236}">
                <a16:creationId xmlns:a16="http://schemas.microsoft.com/office/drawing/2014/main" id="{1CB197BA-1CB1-40D6-99CC-932F56541A4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E7574EC-B335-4B8E-AC1E-6B62B0A38437}" type="slidenum">
              <a:rPr lang="en-US" altLang="en-US" sz="1200"/>
              <a:pPr/>
              <a:t>161</a:t>
            </a:fld>
            <a:endParaRPr lang="en-US" altLang="en-US" sz="1200"/>
          </a:p>
        </p:txBody>
      </p:sp>
      <p:sp>
        <p:nvSpPr>
          <p:cNvPr id="332803" name="Rectangle 2">
            <a:extLst>
              <a:ext uri="{FF2B5EF4-FFF2-40B4-BE49-F238E27FC236}">
                <a16:creationId xmlns:a16="http://schemas.microsoft.com/office/drawing/2014/main" id="{0DE3FF05-5698-40B6-85DA-0333DC1F380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>
            <a:extLst>
              <a:ext uri="{FF2B5EF4-FFF2-40B4-BE49-F238E27FC236}">
                <a16:creationId xmlns:a16="http://schemas.microsoft.com/office/drawing/2014/main" id="{B7067FB2-B908-4130-AB0D-669B4C6BC40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>
            <a:extLst>
              <a:ext uri="{FF2B5EF4-FFF2-40B4-BE49-F238E27FC236}">
                <a16:creationId xmlns:a16="http://schemas.microsoft.com/office/drawing/2014/main" id="{58663AC2-F574-4927-9DBC-45D4CCF174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6C0AB5E-DF61-4946-9AA5-E3EB87FACB29}" type="slidenum">
              <a:rPr lang="en-US" altLang="en-US" sz="1200"/>
              <a:pPr/>
              <a:t>17</a:t>
            </a:fld>
            <a:endParaRPr lang="en-US" altLang="en-US" sz="1200"/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C95FAC3D-4A49-4052-9FAF-4C798E5714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92" name="Rectangle 3">
            <a:extLst>
              <a:ext uri="{FF2B5EF4-FFF2-40B4-BE49-F238E27FC236}">
                <a16:creationId xmlns:a16="http://schemas.microsoft.com/office/drawing/2014/main" id="{337FE2EF-DD2B-4918-813D-C8FE1A3E8F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>
            <a:extLst>
              <a:ext uri="{FF2B5EF4-FFF2-40B4-BE49-F238E27FC236}">
                <a16:creationId xmlns:a16="http://schemas.microsoft.com/office/drawing/2014/main" id="{B56FFDA1-D0B0-4E09-8030-942BE62E15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7AD0A12-E9AE-4D36-8D00-C26B7D19903E}" type="slidenum">
              <a:rPr lang="en-US" altLang="en-US" sz="1200"/>
              <a:pPr/>
              <a:t>18</a:t>
            </a:fld>
            <a:endParaRPr lang="en-US" altLang="en-US" sz="1200"/>
          </a:p>
        </p:txBody>
      </p:sp>
      <p:sp>
        <p:nvSpPr>
          <p:cNvPr id="39939" name="Rectangle 2">
            <a:extLst>
              <a:ext uri="{FF2B5EF4-FFF2-40B4-BE49-F238E27FC236}">
                <a16:creationId xmlns:a16="http://schemas.microsoft.com/office/drawing/2014/main" id="{BD582894-B5B0-4E65-8C7E-CC1CB56C66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>
            <a:extLst>
              <a:ext uri="{FF2B5EF4-FFF2-40B4-BE49-F238E27FC236}">
                <a16:creationId xmlns:a16="http://schemas.microsoft.com/office/drawing/2014/main" id="{B87912E3-DE53-4A70-B938-ECE6588CBA9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7">
            <a:extLst>
              <a:ext uri="{FF2B5EF4-FFF2-40B4-BE49-F238E27FC236}">
                <a16:creationId xmlns:a16="http://schemas.microsoft.com/office/drawing/2014/main" id="{37E0DDBA-8BFC-4F3F-8E2D-B341DA221D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8E1BB4F-579F-4E48-9EB9-5B1E8DE1FBE2}" type="slidenum">
              <a:rPr lang="en-US" altLang="en-US" sz="1200"/>
              <a:pPr/>
              <a:t>19</a:t>
            </a:fld>
            <a:endParaRPr lang="en-US" altLang="en-US" sz="1200"/>
          </a:p>
        </p:txBody>
      </p:sp>
      <p:sp>
        <p:nvSpPr>
          <p:cNvPr id="41987" name="Rectangle 2">
            <a:extLst>
              <a:ext uri="{FF2B5EF4-FFF2-40B4-BE49-F238E27FC236}">
                <a16:creationId xmlns:a16="http://schemas.microsoft.com/office/drawing/2014/main" id="{FBF8373B-48EA-4935-86A4-D43FC99256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>
            <a:extLst>
              <a:ext uri="{FF2B5EF4-FFF2-40B4-BE49-F238E27FC236}">
                <a16:creationId xmlns:a16="http://schemas.microsoft.com/office/drawing/2014/main" id="{FCD14506-3DA2-4835-816B-39B28346E4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7">
            <a:extLst>
              <a:ext uri="{FF2B5EF4-FFF2-40B4-BE49-F238E27FC236}">
                <a16:creationId xmlns:a16="http://schemas.microsoft.com/office/drawing/2014/main" id="{75CFF7C2-2015-41D7-82B6-7352E627E2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90A2F6-E288-4E4D-8205-C571D965BFD9}" type="slidenum">
              <a:rPr lang="en-US" altLang="en-US" sz="1200"/>
              <a:pPr/>
              <a:t>2</a:t>
            </a:fld>
            <a:endParaRPr lang="en-US" altLang="en-US" sz="1200"/>
          </a:p>
        </p:txBody>
      </p:sp>
      <p:sp>
        <p:nvSpPr>
          <p:cNvPr id="7171" name="Rectangle 2">
            <a:extLst>
              <a:ext uri="{FF2B5EF4-FFF2-40B4-BE49-F238E27FC236}">
                <a16:creationId xmlns:a16="http://schemas.microsoft.com/office/drawing/2014/main" id="{C9D66C0D-6160-4AE0-A149-4D6D15BEF35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72" name="Rectangle 3">
            <a:extLst>
              <a:ext uri="{FF2B5EF4-FFF2-40B4-BE49-F238E27FC236}">
                <a16:creationId xmlns:a16="http://schemas.microsoft.com/office/drawing/2014/main" id="{90AAE4BC-E814-42FC-8D36-69ADC845007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7">
            <a:extLst>
              <a:ext uri="{FF2B5EF4-FFF2-40B4-BE49-F238E27FC236}">
                <a16:creationId xmlns:a16="http://schemas.microsoft.com/office/drawing/2014/main" id="{1DCCA134-EB5F-4DBB-888A-C6C8BD68EB4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A1CF2B2-F5CB-4C15-920E-B4C209604348}" type="slidenum">
              <a:rPr lang="en-US" altLang="en-US" sz="1200"/>
              <a:pPr/>
              <a:t>20</a:t>
            </a:fld>
            <a:endParaRPr lang="en-US" altLang="en-US" sz="1200"/>
          </a:p>
        </p:txBody>
      </p:sp>
      <p:sp>
        <p:nvSpPr>
          <p:cNvPr id="44035" name="Rectangle 2">
            <a:extLst>
              <a:ext uri="{FF2B5EF4-FFF2-40B4-BE49-F238E27FC236}">
                <a16:creationId xmlns:a16="http://schemas.microsoft.com/office/drawing/2014/main" id="{210FDB6E-2147-458F-A5B4-4E7F11BA465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>
            <a:extLst>
              <a:ext uri="{FF2B5EF4-FFF2-40B4-BE49-F238E27FC236}">
                <a16:creationId xmlns:a16="http://schemas.microsoft.com/office/drawing/2014/main" id="{DBB54B2F-2246-4F42-84DA-2F8BDD20C8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7">
            <a:extLst>
              <a:ext uri="{FF2B5EF4-FFF2-40B4-BE49-F238E27FC236}">
                <a16:creationId xmlns:a16="http://schemas.microsoft.com/office/drawing/2014/main" id="{7E9B67D8-D1FB-4C53-8D6C-53A797444DE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97DFFE1-2A15-4AE0-929E-A37743BD5BA4}" type="slidenum">
              <a:rPr lang="en-US" altLang="en-US" sz="1200"/>
              <a:pPr/>
              <a:t>21</a:t>
            </a:fld>
            <a:endParaRPr lang="en-US" altLang="en-US" sz="1200"/>
          </a:p>
        </p:txBody>
      </p:sp>
      <p:sp>
        <p:nvSpPr>
          <p:cNvPr id="46083" name="Rectangle 2">
            <a:extLst>
              <a:ext uri="{FF2B5EF4-FFF2-40B4-BE49-F238E27FC236}">
                <a16:creationId xmlns:a16="http://schemas.microsoft.com/office/drawing/2014/main" id="{37C2B18F-6E66-48C4-9908-05AA18A9F41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>
            <a:extLst>
              <a:ext uri="{FF2B5EF4-FFF2-40B4-BE49-F238E27FC236}">
                <a16:creationId xmlns:a16="http://schemas.microsoft.com/office/drawing/2014/main" id="{69849234-F818-404C-8DB8-539DD32063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7">
            <a:extLst>
              <a:ext uri="{FF2B5EF4-FFF2-40B4-BE49-F238E27FC236}">
                <a16:creationId xmlns:a16="http://schemas.microsoft.com/office/drawing/2014/main" id="{74F8DECC-E17D-4584-A675-E6CEAEA4C4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B712890-744C-4CD0-935A-2D8E20033F68}" type="slidenum">
              <a:rPr lang="en-US" altLang="en-US" sz="1200"/>
              <a:pPr/>
              <a:t>22</a:t>
            </a:fld>
            <a:endParaRPr lang="en-US" altLang="en-US" sz="1200"/>
          </a:p>
        </p:txBody>
      </p:sp>
      <p:sp>
        <p:nvSpPr>
          <p:cNvPr id="48131" name="Rectangle 2">
            <a:extLst>
              <a:ext uri="{FF2B5EF4-FFF2-40B4-BE49-F238E27FC236}">
                <a16:creationId xmlns:a16="http://schemas.microsoft.com/office/drawing/2014/main" id="{B3892FBF-4AB8-4287-AEA6-7635816D2D8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132" name="Rectangle 3">
            <a:extLst>
              <a:ext uri="{FF2B5EF4-FFF2-40B4-BE49-F238E27FC236}">
                <a16:creationId xmlns:a16="http://schemas.microsoft.com/office/drawing/2014/main" id="{60939646-A91D-4AEA-AB2E-9B3E3465C0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7">
            <a:extLst>
              <a:ext uri="{FF2B5EF4-FFF2-40B4-BE49-F238E27FC236}">
                <a16:creationId xmlns:a16="http://schemas.microsoft.com/office/drawing/2014/main" id="{C13F71BF-A671-430A-9101-B47CCA3851A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DA1A964-2341-4991-9A0F-1DAAF2197B81}" type="slidenum">
              <a:rPr lang="en-US" altLang="en-US" sz="1200"/>
              <a:pPr/>
              <a:t>23</a:t>
            </a:fld>
            <a:endParaRPr lang="en-US" altLang="en-US" sz="1200"/>
          </a:p>
        </p:txBody>
      </p:sp>
      <p:sp>
        <p:nvSpPr>
          <p:cNvPr id="50179" name="Rectangle 2">
            <a:extLst>
              <a:ext uri="{FF2B5EF4-FFF2-40B4-BE49-F238E27FC236}">
                <a16:creationId xmlns:a16="http://schemas.microsoft.com/office/drawing/2014/main" id="{B5E1973E-F53A-44C5-BA4D-7B4901F49C0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80" name="Rectangle 3">
            <a:extLst>
              <a:ext uri="{FF2B5EF4-FFF2-40B4-BE49-F238E27FC236}">
                <a16:creationId xmlns:a16="http://schemas.microsoft.com/office/drawing/2014/main" id="{26C625EE-5875-4DB2-85B0-57E4E50CE8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7">
            <a:extLst>
              <a:ext uri="{FF2B5EF4-FFF2-40B4-BE49-F238E27FC236}">
                <a16:creationId xmlns:a16="http://schemas.microsoft.com/office/drawing/2014/main" id="{BFD97D62-454F-4098-A37B-1A8D8F7DBC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8494097-9DE4-4D37-9AE1-BFDB7E8E7F18}" type="slidenum">
              <a:rPr lang="en-US" altLang="en-US" sz="1200"/>
              <a:pPr/>
              <a:t>24</a:t>
            </a:fld>
            <a:endParaRPr lang="en-US" altLang="en-US" sz="1200"/>
          </a:p>
        </p:txBody>
      </p:sp>
      <p:sp>
        <p:nvSpPr>
          <p:cNvPr id="52227" name="Rectangle 2">
            <a:extLst>
              <a:ext uri="{FF2B5EF4-FFF2-40B4-BE49-F238E27FC236}">
                <a16:creationId xmlns:a16="http://schemas.microsoft.com/office/drawing/2014/main" id="{284738A7-5FC9-41CD-8E3D-A1CA788BC21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8" name="Rectangle 3">
            <a:extLst>
              <a:ext uri="{FF2B5EF4-FFF2-40B4-BE49-F238E27FC236}">
                <a16:creationId xmlns:a16="http://schemas.microsoft.com/office/drawing/2014/main" id="{7E11FF1A-DAB9-47FB-9D96-F54614B03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>
            <a:extLst>
              <a:ext uri="{FF2B5EF4-FFF2-40B4-BE49-F238E27FC236}">
                <a16:creationId xmlns:a16="http://schemas.microsoft.com/office/drawing/2014/main" id="{E6AC9BA3-3B94-43AD-861A-4D445495F30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9762AD0-0803-4E87-ACC4-B25BF2E65299}" type="slidenum">
              <a:rPr lang="en-US" altLang="en-US" sz="1200"/>
              <a:pPr/>
              <a:t>25</a:t>
            </a:fld>
            <a:endParaRPr lang="en-US" altLang="en-US" sz="1200"/>
          </a:p>
        </p:txBody>
      </p:sp>
      <p:sp>
        <p:nvSpPr>
          <p:cNvPr id="54275" name="Rectangle 2">
            <a:extLst>
              <a:ext uri="{FF2B5EF4-FFF2-40B4-BE49-F238E27FC236}">
                <a16:creationId xmlns:a16="http://schemas.microsoft.com/office/drawing/2014/main" id="{0C31980E-8FAD-4C80-A0D6-068E648CFB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6" name="Rectangle 3">
            <a:extLst>
              <a:ext uri="{FF2B5EF4-FFF2-40B4-BE49-F238E27FC236}">
                <a16:creationId xmlns:a16="http://schemas.microsoft.com/office/drawing/2014/main" id="{67A3B106-F527-46A8-BFE0-6A8A4E175D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>
            <a:extLst>
              <a:ext uri="{FF2B5EF4-FFF2-40B4-BE49-F238E27FC236}">
                <a16:creationId xmlns:a16="http://schemas.microsoft.com/office/drawing/2014/main" id="{602F5C77-4090-4F63-A333-7B0DE5CC04B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9D9EFA8-1020-40F3-ADAD-11C36D2CBCD8}" type="slidenum">
              <a:rPr lang="en-US" altLang="en-US" sz="1200"/>
              <a:pPr/>
              <a:t>26</a:t>
            </a:fld>
            <a:endParaRPr lang="en-US" altLang="en-US" sz="1200"/>
          </a:p>
        </p:txBody>
      </p:sp>
      <p:sp>
        <p:nvSpPr>
          <p:cNvPr id="56323" name="Rectangle 2">
            <a:extLst>
              <a:ext uri="{FF2B5EF4-FFF2-40B4-BE49-F238E27FC236}">
                <a16:creationId xmlns:a16="http://schemas.microsoft.com/office/drawing/2014/main" id="{A5D23334-905C-40C6-93D9-77BA1A8C4B3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4" name="Rectangle 3">
            <a:extLst>
              <a:ext uri="{FF2B5EF4-FFF2-40B4-BE49-F238E27FC236}">
                <a16:creationId xmlns:a16="http://schemas.microsoft.com/office/drawing/2014/main" id="{9B84E511-66D0-48F8-851C-D67EE944B4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>
            <a:extLst>
              <a:ext uri="{FF2B5EF4-FFF2-40B4-BE49-F238E27FC236}">
                <a16:creationId xmlns:a16="http://schemas.microsoft.com/office/drawing/2014/main" id="{F09A9B53-0DDE-424D-8C9F-81DFA8F7ADC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1834FA6-B6FF-4FF3-A7FB-6A3B88066270}" type="slidenum">
              <a:rPr lang="en-US" altLang="en-US" sz="1200"/>
              <a:pPr/>
              <a:t>27</a:t>
            </a:fld>
            <a:endParaRPr lang="en-US" altLang="en-US" sz="1200"/>
          </a:p>
        </p:txBody>
      </p:sp>
      <p:sp>
        <p:nvSpPr>
          <p:cNvPr id="58371" name="Rectangle 2">
            <a:extLst>
              <a:ext uri="{FF2B5EF4-FFF2-40B4-BE49-F238E27FC236}">
                <a16:creationId xmlns:a16="http://schemas.microsoft.com/office/drawing/2014/main" id="{60B16AF8-A062-4366-83A2-7E01073918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2" name="Rectangle 3">
            <a:extLst>
              <a:ext uri="{FF2B5EF4-FFF2-40B4-BE49-F238E27FC236}">
                <a16:creationId xmlns:a16="http://schemas.microsoft.com/office/drawing/2014/main" id="{76BCD5D3-C5DF-41F4-8BB2-ACD4B4E6FA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>
            <a:extLst>
              <a:ext uri="{FF2B5EF4-FFF2-40B4-BE49-F238E27FC236}">
                <a16:creationId xmlns:a16="http://schemas.microsoft.com/office/drawing/2014/main" id="{5FDF0DD2-3F6E-475C-A19F-823C3614743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59CC46D-D89C-4AE3-8F1C-BA2387C81C4D}" type="slidenum">
              <a:rPr lang="en-US" altLang="en-US" sz="1200"/>
              <a:pPr/>
              <a:t>28</a:t>
            </a:fld>
            <a:endParaRPr lang="en-US" altLang="en-US" sz="1200"/>
          </a:p>
        </p:txBody>
      </p:sp>
      <p:sp>
        <p:nvSpPr>
          <p:cNvPr id="60419" name="Rectangle 2">
            <a:extLst>
              <a:ext uri="{FF2B5EF4-FFF2-40B4-BE49-F238E27FC236}">
                <a16:creationId xmlns:a16="http://schemas.microsoft.com/office/drawing/2014/main" id="{664C9A73-F936-4D59-89B7-FD72153DE0D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20" name="Rectangle 3">
            <a:extLst>
              <a:ext uri="{FF2B5EF4-FFF2-40B4-BE49-F238E27FC236}">
                <a16:creationId xmlns:a16="http://schemas.microsoft.com/office/drawing/2014/main" id="{4A5FD4E1-F97F-48EF-BF79-29A8C3478A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>
            <a:extLst>
              <a:ext uri="{FF2B5EF4-FFF2-40B4-BE49-F238E27FC236}">
                <a16:creationId xmlns:a16="http://schemas.microsoft.com/office/drawing/2014/main" id="{98EC66A1-51F4-49C3-BD2F-B9225E8D1A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72A76C9-7628-466A-AC02-73711E49A588}" type="slidenum">
              <a:rPr lang="en-US" altLang="en-US" sz="1200"/>
              <a:pPr/>
              <a:t>29</a:t>
            </a:fld>
            <a:endParaRPr lang="en-US" altLang="en-US" sz="1200"/>
          </a:p>
        </p:txBody>
      </p:sp>
      <p:sp>
        <p:nvSpPr>
          <p:cNvPr id="62467" name="Rectangle 2">
            <a:extLst>
              <a:ext uri="{FF2B5EF4-FFF2-40B4-BE49-F238E27FC236}">
                <a16:creationId xmlns:a16="http://schemas.microsoft.com/office/drawing/2014/main" id="{CFDB2461-CE27-4566-B01E-D6871F98A80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>
            <a:extLst>
              <a:ext uri="{FF2B5EF4-FFF2-40B4-BE49-F238E27FC236}">
                <a16:creationId xmlns:a16="http://schemas.microsoft.com/office/drawing/2014/main" id="{A611BBBD-2B26-4571-9202-3438A587C8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">
            <a:extLst>
              <a:ext uri="{FF2B5EF4-FFF2-40B4-BE49-F238E27FC236}">
                <a16:creationId xmlns:a16="http://schemas.microsoft.com/office/drawing/2014/main" id="{9FD9C6FF-C8A1-4786-B128-7D39B556FB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FFE47A-5D32-407A-9302-373A7B863B25}" type="slidenum">
              <a:rPr lang="en-US" altLang="en-US" sz="1200"/>
              <a:pPr/>
              <a:t>3</a:t>
            </a:fld>
            <a:endParaRPr lang="en-US" altLang="en-US" sz="1200"/>
          </a:p>
        </p:txBody>
      </p:sp>
      <p:sp>
        <p:nvSpPr>
          <p:cNvPr id="9219" name="Rectangle 2">
            <a:extLst>
              <a:ext uri="{FF2B5EF4-FFF2-40B4-BE49-F238E27FC236}">
                <a16:creationId xmlns:a16="http://schemas.microsoft.com/office/drawing/2014/main" id="{94DC03B6-2232-4536-A2BD-E57668BF56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20" name="Rectangle 3">
            <a:extLst>
              <a:ext uri="{FF2B5EF4-FFF2-40B4-BE49-F238E27FC236}">
                <a16:creationId xmlns:a16="http://schemas.microsoft.com/office/drawing/2014/main" id="{8ECB80C4-DD97-43D5-B5F8-7D4123A6498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>
            <a:extLst>
              <a:ext uri="{FF2B5EF4-FFF2-40B4-BE49-F238E27FC236}">
                <a16:creationId xmlns:a16="http://schemas.microsoft.com/office/drawing/2014/main" id="{B8077357-DAE6-4B93-B440-38856A66CF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8BDEDD8-9B31-42C8-B985-A1D7241C4130}" type="slidenum">
              <a:rPr lang="en-US" altLang="en-US" sz="1200"/>
              <a:pPr/>
              <a:t>30</a:t>
            </a:fld>
            <a:endParaRPr lang="en-US" altLang="en-US" sz="1200"/>
          </a:p>
        </p:txBody>
      </p:sp>
      <p:sp>
        <p:nvSpPr>
          <p:cNvPr id="64515" name="Rectangle 2">
            <a:extLst>
              <a:ext uri="{FF2B5EF4-FFF2-40B4-BE49-F238E27FC236}">
                <a16:creationId xmlns:a16="http://schemas.microsoft.com/office/drawing/2014/main" id="{199D21C0-4FA2-4A55-997C-B47BE82B16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4516" name="Rectangle 3">
            <a:extLst>
              <a:ext uri="{FF2B5EF4-FFF2-40B4-BE49-F238E27FC236}">
                <a16:creationId xmlns:a16="http://schemas.microsoft.com/office/drawing/2014/main" id="{528ED463-E636-4DB1-82DA-10DDE3AE944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>
            <a:extLst>
              <a:ext uri="{FF2B5EF4-FFF2-40B4-BE49-F238E27FC236}">
                <a16:creationId xmlns:a16="http://schemas.microsoft.com/office/drawing/2014/main" id="{19FF47B4-9586-4638-BE10-3829EA45880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8F9D81D-9FFC-40FE-BC4B-E471818B2C96}" type="slidenum">
              <a:rPr lang="en-US" altLang="en-US" sz="1200"/>
              <a:pPr/>
              <a:t>31</a:t>
            </a:fld>
            <a:endParaRPr lang="en-US" altLang="en-US" sz="1200"/>
          </a:p>
        </p:txBody>
      </p:sp>
      <p:sp>
        <p:nvSpPr>
          <p:cNvPr id="66563" name="Rectangle 2">
            <a:extLst>
              <a:ext uri="{FF2B5EF4-FFF2-40B4-BE49-F238E27FC236}">
                <a16:creationId xmlns:a16="http://schemas.microsoft.com/office/drawing/2014/main" id="{4F479CB9-54D4-4ACE-B775-309794EA38E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6564" name="Rectangle 3">
            <a:extLst>
              <a:ext uri="{FF2B5EF4-FFF2-40B4-BE49-F238E27FC236}">
                <a16:creationId xmlns:a16="http://schemas.microsoft.com/office/drawing/2014/main" id="{4A5B739C-D6A5-4116-975B-1BE923B17E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7">
            <a:extLst>
              <a:ext uri="{FF2B5EF4-FFF2-40B4-BE49-F238E27FC236}">
                <a16:creationId xmlns:a16="http://schemas.microsoft.com/office/drawing/2014/main" id="{B3E7D47B-07FB-44BD-B177-73ED5BEFEB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845248F-B2DC-49FA-9CEB-298E3DD74E93}" type="slidenum">
              <a:rPr lang="en-US" altLang="en-US" sz="1200"/>
              <a:pPr/>
              <a:t>32</a:t>
            </a:fld>
            <a:endParaRPr lang="en-US" altLang="en-US" sz="1200"/>
          </a:p>
        </p:txBody>
      </p:sp>
      <p:sp>
        <p:nvSpPr>
          <p:cNvPr id="68611" name="Rectangle 2">
            <a:extLst>
              <a:ext uri="{FF2B5EF4-FFF2-40B4-BE49-F238E27FC236}">
                <a16:creationId xmlns:a16="http://schemas.microsoft.com/office/drawing/2014/main" id="{DC5C862D-48B1-48F0-AE0E-7A9E2231D3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2" name="Rectangle 3">
            <a:extLst>
              <a:ext uri="{FF2B5EF4-FFF2-40B4-BE49-F238E27FC236}">
                <a16:creationId xmlns:a16="http://schemas.microsoft.com/office/drawing/2014/main" id="{1F7F0398-AD21-4102-914D-4B154336997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7">
            <a:extLst>
              <a:ext uri="{FF2B5EF4-FFF2-40B4-BE49-F238E27FC236}">
                <a16:creationId xmlns:a16="http://schemas.microsoft.com/office/drawing/2014/main" id="{D5CC5C76-597E-4294-A149-3568C77DB68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6D0E1A1-F3DA-43D2-93C9-423FE097ABF4}" type="slidenum">
              <a:rPr lang="en-US" altLang="en-US" sz="1200"/>
              <a:pPr/>
              <a:t>33</a:t>
            </a:fld>
            <a:endParaRPr lang="en-US" altLang="en-US" sz="1200"/>
          </a:p>
        </p:txBody>
      </p:sp>
      <p:sp>
        <p:nvSpPr>
          <p:cNvPr id="70659" name="Rectangle 2">
            <a:extLst>
              <a:ext uri="{FF2B5EF4-FFF2-40B4-BE49-F238E27FC236}">
                <a16:creationId xmlns:a16="http://schemas.microsoft.com/office/drawing/2014/main" id="{4CE3B59E-A6BE-439B-8AC0-51A15724F4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0660" name="Rectangle 3">
            <a:extLst>
              <a:ext uri="{FF2B5EF4-FFF2-40B4-BE49-F238E27FC236}">
                <a16:creationId xmlns:a16="http://schemas.microsoft.com/office/drawing/2014/main" id="{102207B6-4532-436E-BBD4-0E481D84DE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7">
            <a:extLst>
              <a:ext uri="{FF2B5EF4-FFF2-40B4-BE49-F238E27FC236}">
                <a16:creationId xmlns:a16="http://schemas.microsoft.com/office/drawing/2014/main" id="{EDAEC2DE-B139-48AF-A7D0-2EEC7592A0A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A3CEA1F-45D2-4C0E-ACCD-738C1BB00F2C}" type="slidenum">
              <a:rPr lang="en-US" altLang="en-US" sz="1200"/>
              <a:pPr/>
              <a:t>34</a:t>
            </a:fld>
            <a:endParaRPr lang="en-US" altLang="en-US" sz="1200"/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3AEEB18B-E263-40CF-A768-66A68A0FC1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2708" name="Rectangle 3">
            <a:extLst>
              <a:ext uri="{FF2B5EF4-FFF2-40B4-BE49-F238E27FC236}">
                <a16:creationId xmlns:a16="http://schemas.microsoft.com/office/drawing/2014/main" id="{A734CE5A-FC12-40CC-B884-F3EE0FD652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7">
            <a:extLst>
              <a:ext uri="{FF2B5EF4-FFF2-40B4-BE49-F238E27FC236}">
                <a16:creationId xmlns:a16="http://schemas.microsoft.com/office/drawing/2014/main" id="{BE514206-BC81-4F3D-8DE0-28DE46B52E0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25A6A8C-68DD-4672-B815-7264001E28E8}" type="slidenum">
              <a:rPr lang="en-US" altLang="en-US" sz="1200"/>
              <a:pPr/>
              <a:t>35</a:t>
            </a:fld>
            <a:endParaRPr lang="en-US" altLang="en-US" sz="1200"/>
          </a:p>
        </p:txBody>
      </p:sp>
      <p:sp>
        <p:nvSpPr>
          <p:cNvPr id="74755" name="Rectangle 2">
            <a:extLst>
              <a:ext uri="{FF2B5EF4-FFF2-40B4-BE49-F238E27FC236}">
                <a16:creationId xmlns:a16="http://schemas.microsoft.com/office/drawing/2014/main" id="{D9EF2855-D9F3-4685-A1F6-F9B9AB5FB9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4756" name="Rectangle 3">
            <a:extLst>
              <a:ext uri="{FF2B5EF4-FFF2-40B4-BE49-F238E27FC236}">
                <a16:creationId xmlns:a16="http://schemas.microsoft.com/office/drawing/2014/main" id="{635A8F3C-E5A7-4E0F-9BB9-2758DCBFAA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BA07B4B3-C40E-4479-89B9-67A8F06ED0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18E10CDB-6D29-4CF4-935D-6E22D1A5A8B2}" type="slidenum">
              <a:rPr lang="en-US" altLang="en-US" sz="1200"/>
              <a:pPr/>
              <a:t>36</a:t>
            </a:fld>
            <a:endParaRPr lang="en-US" altLang="en-US" sz="1200"/>
          </a:p>
        </p:txBody>
      </p:sp>
      <p:sp>
        <p:nvSpPr>
          <p:cNvPr id="76803" name="Rectangle 2">
            <a:extLst>
              <a:ext uri="{FF2B5EF4-FFF2-40B4-BE49-F238E27FC236}">
                <a16:creationId xmlns:a16="http://schemas.microsoft.com/office/drawing/2014/main" id="{CA68A4EC-3F2D-4B8D-91BC-D03DF3FCF5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6804" name="Rectangle 3">
            <a:extLst>
              <a:ext uri="{FF2B5EF4-FFF2-40B4-BE49-F238E27FC236}">
                <a16:creationId xmlns:a16="http://schemas.microsoft.com/office/drawing/2014/main" id="{1BFB7252-4A67-4077-ABFD-DEEF2930F0B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7">
            <a:extLst>
              <a:ext uri="{FF2B5EF4-FFF2-40B4-BE49-F238E27FC236}">
                <a16:creationId xmlns:a16="http://schemas.microsoft.com/office/drawing/2014/main" id="{E33430D0-48A2-4C5D-9A8B-94FB096CF3E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B1BF926-01BD-4D70-81D3-D887641361D1}" type="slidenum">
              <a:rPr lang="en-US" altLang="en-US" sz="1200"/>
              <a:pPr/>
              <a:t>37</a:t>
            </a:fld>
            <a:endParaRPr lang="en-US" altLang="en-US" sz="1200"/>
          </a:p>
        </p:txBody>
      </p:sp>
      <p:sp>
        <p:nvSpPr>
          <p:cNvPr id="78851" name="Rectangle 2">
            <a:extLst>
              <a:ext uri="{FF2B5EF4-FFF2-40B4-BE49-F238E27FC236}">
                <a16:creationId xmlns:a16="http://schemas.microsoft.com/office/drawing/2014/main" id="{36029FF6-2F59-4ECB-BDAA-7398BC0CBE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8852" name="Rectangle 3">
            <a:extLst>
              <a:ext uri="{FF2B5EF4-FFF2-40B4-BE49-F238E27FC236}">
                <a16:creationId xmlns:a16="http://schemas.microsoft.com/office/drawing/2014/main" id="{A4DCAE67-1EFF-4199-B84C-C7631A947E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7">
            <a:extLst>
              <a:ext uri="{FF2B5EF4-FFF2-40B4-BE49-F238E27FC236}">
                <a16:creationId xmlns:a16="http://schemas.microsoft.com/office/drawing/2014/main" id="{74097573-B3CA-4212-9CFD-3B386BCADF1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D46913E-2B70-4800-8461-BDEAEE42DA33}" type="slidenum">
              <a:rPr lang="en-US" altLang="en-US" sz="1200"/>
              <a:pPr/>
              <a:t>38</a:t>
            </a:fld>
            <a:endParaRPr lang="en-US" altLang="en-US" sz="1200"/>
          </a:p>
        </p:txBody>
      </p:sp>
      <p:sp>
        <p:nvSpPr>
          <p:cNvPr id="80899" name="Rectangle 2">
            <a:extLst>
              <a:ext uri="{FF2B5EF4-FFF2-40B4-BE49-F238E27FC236}">
                <a16:creationId xmlns:a16="http://schemas.microsoft.com/office/drawing/2014/main" id="{6F8A4333-128F-42D4-9820-ACFEB6D3ED1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>
            <a:extLst>
              <a:ext uri="{FF2B5EF4-FFF2-40B4-BE49-F238E27FC236}">
                <a16:creationId xmlns:a16="http://schemas.microsoft.com/office/drawing/2014/main" id="{F5A51CFF-26A6-4C0C-BFAC-0AEE1AF988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>
            <a:extLst>
              <a:ext uri="{FF2B5EF4-FFF2-40B4-BE49-F238E27FC236}">
                <a16:creationId xmlns:a16="http://schemas.microsoft.com/office/drawing/2014/main" id="{9875CA13-E496-4AD1-A890-2421B2357DC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2D4B0EE-0190-47CD-93EB-C7E660D4B0D9}" type="slidenum">
              <a:rPr lang="en-US" altLang="en-US" sz="1200"/>
              <a:pPr/>
              <a:t>39</a:t>
            </a:fld>
            <a:endParaRPr lang="en-US" altLang="en-US" sz="1200"/>
          </a:p>
        </p:txBody>
      </p:sp>
      <p:sp>
        <p:nvSpPr>
          <p:cNvPr id="82947" name="Rectangle 2">
            <a:extLst>
              <a:ext uri="{FF2B5EF4-FFF2-40B4-BE49-F238E27FC236}">
                <a16:creationId xmlns:a16="http://schemas.microsoft.com/office/drawing/2014/main" id="{BBC5C133-321F-4E44-BA6B-E3B468EDDD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>
            <a:extLst>
              <a:ext uri="{FF2B5EF4-FFF2-40B4-BE49-F238E27FC236}">
                <a16:creationId xmlns:a16="http://schemas.microsoft.com/office/drawing/2014/main" id="{0D233EE7-1479-457B-86F0-3B9607B694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7">
            <a:extLst>
              <a:ext uri="{FF2B5EF4-FFF2-40B4-BE49-F238E27FC236}">
                <a16:creationId xmlns:a16="http://schemas.microsoft.com/office/drawing/2014/main" id="{DADEFCFC-AF25-4DD3-A40C-D0B54189D80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B19FCF8-B15F-4EEA-BA3F-A644737093B4}" type="slidenum">
              <a:rPr lang="en-US" altLang="en-US" sz="1200"/>
              <a:pPr/>
              <a:t>4</a:t>
            </a:fld>
            <a:endParaRPr lang="en-US" altLang="en-US" sz="1200"/>
          </a:p>
        </p:txBody>
      </p:sp>
      <p:sp>
        <p:nvSpPr>
          <p:cNvPr id="11267" name="Rectangle 2">
            <a:extLst>
              <a:ext uri="{FF2B5EF4-FFF2-40B4-BE49-F238E27FC236}">
                <a16:creationId xmlns:a16="http://schemas.microsoft.com/office/drawing/2014/main" id="{1AC3AA15-6E70-45EE-9A5E-DBB959D5FAE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8" name="Rectangle 3">
            <a:extLst>
              <a:ext uri="{FF2B5EF4-FFF2-40B4-BE49-F238E27FC236}">
                <a16:creationId xmlns:a16="http://schemas.microsoft.com/office/drawing/2014/main" id="{1469F2FA-0ED4-48C3-AF6C-087C81EEA4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7">
            <a:extLst>
              <a:ext uri="{FF2B5EF4-FFF2-40B4-BE49-F238E27FC236}">
                <a16:creationId xmlns:a16="http://schemas.microsoft.com/office/drawing/2014/main" id="{499BC97C-F3ED-4FAA-B5BF-339510BC2A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6758E5F-1660-429A-A465-5CFBB2DBC7A8}" type="slidenum">
              <a:rPr lang="en-US" altLang="en-US" sz="1200"/>
              <a:pPr/>
              <a:t>40</a:t>
            </a:fld>
            <a:endParaRPr lang="en-US" altLang="en-US" sz="1200"/>
          </a:p>
        </p:txBody>
      </p:sp>
      <p:sp>
        <p:nvSpPr>
          <p:cNvPr id="84995" name="Rectangle 2">
            <a:extLst>
              <a:ext uri="{FF2B5EF4-FFF2-40B4-BE49-F238E27FC236}">
                <a16:creationId xmlns:a16="http://schemas.microsoft.com/office/drawing/2014/main" id="{4AB19425-6992-4089-B8A8-0525555CDB3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6" name="Rectangle 3">
            <a:extLst>
              <a:ext uri="{FF2B5EF4-FFF2-40B4-BE49-F238E27FC236}">
                <a16:creationId xmlns:a16="http://schemas.microsoft.com/office/drawing/2014/main" id="{9BDAF0BA-8FF9-434D-9E72-69FE27C03E1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7">
            <a:extLst>
              <a:ext uri="{FF2B5EF4-FFF2-40B4-BE49-F238E27FC236}">
                <a16:creationId xmlns:a16="http://schemas.microsoft.com/office/drawing/2014/main" id="{9547F206-A597-4426-B634-4B58DE5E5C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6936A59-216C-448A-A1DE-B14F9F7229D7}" type="slidenum">
              <a:rPr lang="en-US" altLang="en-US" sz="1200"/>
              <a:pPr/>
              <a:t>41</a:t>
            </a:fld>
            <a:endParaRPr lang="en-US" altLang="en-US" sz="1200"/>
          </a:p>
        </p:txBody>
      </p:sp>
      <p:sp>
        <p:nvSpPr>
          <p:cNvPr id="87043" name="Rectangle 2">
            <a:extLst>
              <a:ext uri="{FF2B5EF4-FFF2-40B4-BE49-F238E27FC236}">
                <a16:creationId xmlns:a16="http://schemas.microsoft.com/office/drawing/2014/main" id="{93FB67C7-2E9B-4C04-81B8-1C7B21176B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7044" name="Rectangle 3">
            <a:extLst>
              <a:ext uri="{FF2B5EF4-FFF2-40B4-BE49-F238E27FC236}">
                <a16:creationId xmlns:a16="http://schemas.microsoft.com/office/drawing/2014/main" id="{84C90B19-BA57-49D2-A80B-24CC85231D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>
            <a:extLst>
              <a:ext uri="{FF2B5EF4-FFF2-40B4-BE49-F238E27FC236}">
                <a16:creationId xmlns:a16="http://schemas.microsoft.com/office/drawing/2014/main" id="{7A809B66-AEE0-47AC-B3A6-7D9F3F7407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3836E0F-F6EB-4590-BA8B-201382E14A1E}" type="slidenum">
              <a:rPr lang="en-US" altLang="en-US" sz="1200"/>
              <a:pPr/>
              <a:t>42</a:t>
            </a:fld>
            <a:endParaRPr lang="en-US" altLang="en-US" sz="1200"/>
          </a:p>
        </p:txBody>
      </p:sp>
      <p:sp>
        <p:nvSpPr>
          <p:cNvPr id="89091" name="Rectangle 2">
            <a:extLst>
              <a:ext uri="{FF2B5EF4-FFF2-40B4-BE49-F238E27FC236}">
                <a16:creationId xmlns:a16="http://schemas.microsoft.com/office/drawing/2014/main" id="{470296B6-410F-4AED-9C0C-8E2A54E73D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9092" name="Rectangle 3">
            <a:extLst>
              <a:ext uri="{FF2B5EF4-FFF2-40B4-BE49-F238E27FC236}">
                <a16:creationId xmlns:a16="http://schemas.microsoft.com/office/drawing/2014/main" id="{8CBB0055-09F2-42D8-9315-78A21DDE26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7">
            <a:extLst>
              <a:ext uri="{FF2B5EF4-FFF2-40B4-BE49-F238E27FC236}">
                <a16:creationId xmlns:a16="http://schemas.microsoft.com/office/drawing/2014/main" id="{843BB87C-B4AD-433E-9AF1-8F87B3E08F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1753F6E-E721-4A60-B67D-4FE6CB62E882}" type="slidenum">
              <a:rPr lang="en-US" altLang="en-US" sz="1200"/>
              <a:pPr/>
              <a:t>43</a:t>
            </a:fld>
            <a:endParaRPr lang="en-US" altLang="en-US" sz="1200"/>
          </a:p>
        </p:txBody>
      </p:sp>
      <p:sp>
        <p:nvSpPr>
          <p:cNvPr id="91139" name="Rectangle 2">
            <a:extLst>
              <a:ext uri="{FF2B5EF4-FFF2-40B4-BE49-F238E27FC236}">
                <a16:creationId xmlns:a16="http://schemas.microsoft.com/office/drawing/2014/main" id="{3AFFFDD8-9865-43D2-9896-9B86E945AE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1140" name="Rectangle 3">
            <a:extLst>
              <a:ext uri="{FF2B5EF4-FFF2-40B4-BE49-F238E27FC236}">
                <a16:creationId xmlns:a16="http://schemas.microsoft.com/office/drawing/2014/main" id="{A8600E49-1CF9-40C8-AAE5-D76B8CA974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7">
            <a:extLst>
              <a:ext uri="{FF2B5EF4-FFF2-40B4-BE49-F238E27FC236}">
                <a16:creationId xmlns:a16="http://schemas.microsoft.com/office/drawing/2014/main" id="{EC5567F2-95F9-472A-9203-443D5C639E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1AC912B-D3C0-4427-AF9C-C37BF6A4E418}" type="slidenum">
              <a:rPr lang="en-US" altLang="en-US" sz="1200"/>
              <a:pPr/>
              <a:t>44</a:t>
            </a:fld>
            <a:endParaRPr lang="en-US" altLang="en-US" sz="1200"/>
          </a:p>
        </p:txBody>
      </p:sp>
      <p:sp>
        <p:nvSpPr>
          <p:cNvPr id="93187" name="Rectangle 2">
            <a:extLst>
              <a:ext uri="{FF2B5EF4-FFF2-40B4-BE49-F238E27FC236}">
                <a16:creationId xmlns:a16="http://schemas.microsoft.com/office/drawing/2014/main" id="{9A15B64B-5FE2-4BE2-B38A-0ACF7C6639C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62D41434-C958-44FC-AF7E-EAEE37579C1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>
            <a:extLst>
              <a:ext uri="{FF2B5EF4-FFF2-40B4-BE49-F238E27FC236}">
                <a16:creationId xmlns:a16="http://schemas.microsoft.com/office/drawing/2014/main" id="{67067034-CBBE-4B9F-91A4-AD4BD4B08F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004B2A8-F97B-42D4-B8F9-AF9D8FEE59A6}" type="slidenum">
              <a:rPr lang="en-US" altLang="en-US" sz="1200"/>
              <a:pPr/>
              <a:t>45</a:t>
            </a:fld>
            <a:endParaRPr lang="en-US" altLang="en-US" sz="1200"/>
          </a:p>
        </p:txBody>
      </p:sp>
      <p:sp>
        <p:nvSpPr>
          <p:cNvPr id="95235" name="Rectangle 2">
            <a:extLst>
              <a:ext uri="{FF2B5EF4-FFF2-40B4-BE49-F238E27FC236}">
                <a16:creationId xmlns:a16="http://schemas.microsoft.com/office/drawing/2014/main" id="{840AFA74-BA6D-478B-AD70-F061FB18593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>
            <a:extLst>
              <a:ext uri="{FF2B5EF4-FFF2-40B4-BE49-F238E27FC236}">
                <a16:creationId xmlns:a16="http://schemas.microsoft.com/office/drawing/2014/main" id="{FA8AD4F8-FEEA-4F17-9C9B-895E7971835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7">
            <a:extLst>
              <a:ext uri="{FF2B5EF4-FFF2-40B4-BE49-F238E27FC236}">
                <a16:creationId xmlns:a16="http://schemas.microsoft.com/office/drawing/2014/main" id="{60A92C84-FD77-4E34-9714-F5C7B515C6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9732340-8B41-4484-AEF0-75D7AF3142C6}" type="slidenum">
              <a:rPr lang="en-US" altLang="en-US" sz="1200"/>
              <a:pPr/>
              <a:t>46</a:t>
            </a:fld>
            <a:endParaRPr lang="en-US" altLang="en-US" sz="1200"/>
          </a:p>
        </p:txBody>
      </p:sp>
      <p:sp>
        <p:nvSpPr>
          <p:cNvPr id="97283" name="Rectangle 2">
            <a:extLst>
              <a:ext uri="{FF2B5EF4-FFF2-40B4-BE49-F238E27FC236}">
                <a16:creationId xmlns:a16="http://schemas.microsoft.com/office/drawing/2014/main" id="{A21E14B2-1DDB-475B-B103-450F00A7BA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7284" name="Rectangle 3">
            <a:extLst>
              <a:ext uri="{FF2B5EF4-FFF2-40B4-BE49-F238E27FC236}">
                <a16:creationId xmlns:a16="http://schemas.microsoft.com/office/drawing/2014/main" id="{C3CBC00A-9048-4861-A36E-9E20A6226BA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7">
            <a:extLst>
              <a:ext uri="{FF2B5EF4-FFF2-40B4-BE49-F238E27FC236}">
                <a16:creationId xmlns:a16="http://schemas.microsoft.com/office/drawing/2014/main" id="{558447D3-BFF6-48FC-AEF3-4862DCF853F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2BB44B4-2FA8-4AA6-A71F-03B2F79FEE6D}" type="slidenum">
              <a:rPr lang="en-US" altLang="en-US" sz="1200"/>
              <a:pPr/>
              <a:t>47</a:t>
            </a:fld>
            <a:endParaRPr lang="en-US" altLang="en-US" sz="1200"/>
          </a:p>
        </p:txBody>
      </p:sp>
      <p:sp>
        <p:nvSpPr>
          <p:cNvPr id="99331" name="Rectangle 2">
            <a:extLst>
              <a:ext uri="{FF2B5EF4-FFF2-40B4-BE49-F238E27FC236}">
                <a16:creationId xmlns:a16="http://schemas.microsoft.com/office/drawing/2014/main" id="{53487C4A-02E8-4DDB-8F07-3A6F5CFB9ED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9332" name="Rectangle 3">
            <a:extLst>
              <a:ext uri="{FF2B5EF4-FFF2-40B4-BE49-F238E27FC236}">
                <a16:creationId xmlns:a16="http://schemas.microsoft.com/office/drawing/2014/main" id="{A62208BC-B8B3-4F22-A1FB-36430A472C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>
            <a:extLst>
              <a:ext uri="{FF2B5EF4-FFF2-40B4-BE49-F238E27FC236}">
                <a16:creationId xmlns:a16="http://schemas.microsoft.com/office/drawing/2014/main" id="{AE367C27-92F7-499B-818E-57F56B69F15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4061027-C223-43C9-83A3-B1A5A5AE85A0}" type="slidenum">
              <a:rPr lang="en-US" altLang="en-US" sz="1200"/>
              <a:pPr/>
              <a:t>48</a:t>
            </a:fld>
            <a:endParaRPr lang="en-US" altLang="en-US" sz="1200"/>
          </a:p>
        </p:txBody>
      </p:sp>
      <p:sp>
        <p:nvSpPr>
          <p:cNvPr id="101379" name="Rectangle 2">
            <a:extLst>
              <a:ext uri="{FF2B5EF4-FFF2-40B4-BE49-F238E27FC236}">
                <a16:creationId xmlns:a16="http://schemas.microsoft.com/office/drawing/2014/main" id="{E03EA848-C0A9-4CFF-B816-3BA07DDCB8C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1380" name="Rectangle 3">
            <a:extLst>
              <a:ext uri="{FF2B5EF4-FFF2-40B4-BE49-F238E27FC236}">
                <a16:creationId xmlns:a16="http://schemas.microsoft.com/office/drawing/2014/main" id="{8F05C3EE-886A-4195-BB4F-33B5312C91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7">
            <a:extLst>
              <a:ext uri="{FF2B5EF4-FFF2-40B4-BE49-F238E27FC236}">
                <a16:creationId xmlns:a16="http://schemas.microsoft.com/office/drawing/2014/main" id="{2761A280-4D27-48E7-B0D0-969D1FDF4C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4E24A00-6CDC-4A85-973C-CB9D923902D2}" type="slidenum">
              <a:rPr lang="en-US" altLang="en-US" sz="1200"/>
              <a:pPr/>
              <a:t>49</a:t>
            </a:fld>
            <a:endParaRPr lang="en-US" altLang="en-US" sz="1200"/>
          </a:p>
        </p:txBody>
      </p:sp>
      <p:sp>
        <p:nvSpPr>
          <p:cNvPr id="103427" name="Rectangle 2">
            <a:extLst>
              <a:ext uri="{FF2B5EF4-FFF2-40B4-BE49-F238E27FC236}">
                <a16:creationId xmlns:a16="http://schemas.microsoft.com/office/drawing/2014/main" id="{7D06FED0-CF18-450E-8936-C995A06DB1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3428" name="Rectangle 3">
            <a:extLst>
              <a:ext uri="{FF2B5EF4-FFF2-40B4-BE49-F238E27FC236}">
                <a16:creationId xmlns:a16="http://schemas.microsoft.com/office/drawing/2014/main" id="{6BAEA3E8-6DE7-4ADC-BDA0-FE2CC3E113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7">
            <a:extLst>
              <a:ext uri="{FF2B5EF4-FFF2-40B4-BE49-F238E27FC236}">
                <a16:creationId xmlns:a16="http://schemas.microsoft.com/office/drawing/2014/main" id="{8A6AE8F8-5FD2-4440-ADA2-5EF299EDAAE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D7CAD6-BFA2-438D-BA18-48FC3C899307}" type="slidenum">
              <a:rPr lang="en-US" altLang="en-US" sz="1200"/>
              <a:pPr/>
              <a:t>5</a:t>
            </a:fld>
            <a:endParaRPr lang="en-US" altLang="en-US" sz="1200"/>
          </a:p>
        </p:txBody>
      </p:sp>
      <p:sp>
        <p:nvSpPr>
          <p:cNvPr id="13315" name="Rectangle 2">
            <a:extLst>
              <a:ext uri="{FF2B5EF4-FFF2-40B4-BE49-F238E27FC236}">
                <a16:creationId xmlns:a16="http://schemas.microsoft.com/office/drawing/2014/main" id="{8DA91702-376B-40D3-AE17-CBBC9AD0A62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316" name="Rectangle 3">
            <a:extLst>
              <a:ext uri="{FF2B5EF4-FFF2-40B4-BE49-F238E27FC236}">
                <a16:creationId xmlns:a16="http://schemas.microsoft.com/office/drawing/2014/main" id="{ED330002-7136-41BF-81D4-8E379E2DCEC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7">
            <a:extLst>
              <a:ext uri="{FF2B5EF4-FFF2-40B4-BE49-F238E27FC236}">
                <a16:creationId xmlns:a16="http://schemas.microsoft.com/office/drawing/2014/main" id="{0EB0F139-C33F-4834-86EF-B336B442300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93EFB9D-91D0-49F9-80F9-8868B463E0E0}" type="slidenum">
              <a:rPr lang="en-US" altLang="en-US" sz="1200"/>
              <a:pPr/>
              <a:t>50</a:t>
            </a:fld>
            <a:endParaRPr lang="en-US" altLang="en-US" sz="1200"/>
          </a:p>
        </p:txBody>
      </p:sp>
      <p:sp>
        <p:nvSpPr>
          <p:cNvPr id="105475" name="Rectangle 2">
            <a:extLst>
              <a:ext uri="{FF2B5EF4-FFF2-40B4-BE49-F238E27FC236}">
                <a16:creationId xmlns:a16="http://schemas.microsoft.com/office/drawing/2014/main" id="{1FB6B05E-2B68-499A-85DC-264A381E5A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5476" name="Rectangle 3">
            <a:extLst>
              <a:ext uri="{FF2B5EF4-FFF2-40B4-BE49-F238E27FC236}">
                <a16:creationId xmlns:a16="http://schemas.microsoft.com/office/drawing/2014/main" id="{638E3364-9492-49F9-AFED-B7168A8378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>
            <a:extLst>
              <a:ext uri="{FF2B5EF4-FFF2-40B4-BE49-F238E27FC236}">
                <a16:creationId xmlns:a16="http://schemas.microsoft.com/office/drawing/2014/main" id="{F3D66A25-E668-43BF-BE9E-A25E6D90C67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8578201-66DA-4E9F-B2DD-4613F4CCB22D}" type="slidenum">
              <a:rPr lang="en-US" altLang="en-US" sz="1200"/>
              <a:pPr/>
              <a:t>51</a:t>
            </a:fld>
            <a:endParaRPr lang="en-US" altLang="en-US" sz="1200"/>
          </a:p>
        </p:txBody>
      </p:sp>
      <p:sp>
        <p:nvSpPr>
          <p:cNvPr id="107523" name="Rectangle 2">
            <a:extLst>
              <a:ext uri="{FF2B5EF4-FFF2-40B4-BE49-F238E27FC236}">
                <a16:creationId xmlns:a16="http://schemas.microsoft.com/office/drawing/2014/main" id="{E591D3FC-8B74-4ABB-95D4-019C5977456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>
            <a:extLst>
              <a:ext uri="{FF2B5EF4-FFF2-40B4-BE49-F238E27FC236}">
                <a16:creationId xmlns:a16="http://schemas.microsoft.com/office/drawing/2014/main" id="{6013EC71-5EDD-41B3-B1E2-470E166E09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>
            <a:extLst>
              <a:ext uri="{FF2B5EF4-FFF2-40B4-BE49-F238E27FC236}">
                <a16:creationId xmlns:a16="http://schemas.microsoft.com/office/drawing/2014/main" id="{2C362ECE-1496-44C7-AB04-00C57E98F26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1DA02E5-8AF5-401A-836A-8D25F10213E4}" type="slidenum">
              <a:rPr lang="en-US" altLang="en-US" sz="1200"/>
              <a:pPr/>
              <a:t>52</a:t>
            </a:fld>
            <a:endParaRPr lang="en-US" altLang="en-US" sz="1200"/>
          </a:p>
        </p:txBody>
      </p:sp>
      <p:sp>
        <p:nvSpPr>
          <p:cNvPr id="109571" name="Rectangle 2">
            <a:extLst>
              <a:ext uri="{FF2B5EF4-FFF2-40B4-BE49-F238E27FC236}">
                <a16:creationId xmlns:a16="http://schemas.microsoft.com/office/drawing/2014/main" id="{930F8530-5BD9-408A-B3B7-AC49A49FD9E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>
            <a:extLst>
              <a:ext uri="{FF2B5EF4-FFF2-40B4-BE49-F238E27FC236}">
                <a16:creationId xmlns:a16="http://schemas.microsoft.com/office/drawing/2014/main" id="{D8FCC954-F4CE-412D-B2D1-2ED27D9807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4F9D3CA6-71AC-426B-9401-478C0CA541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A9B8A8-5439-4754-8EDF-378EABB0F690}" type="slidenum">
              <a:rPr lang="en-US" altLang="en-US" sz="1200"/>
              <a:pPr/>
              <a:t>53</a:t>
            </a:fld>
            <a:endParaRPr lang="en-US" altLang="en-US" sz="1200"/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A753884B-E5EF-47DC-88F7-0466E43CD7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7015BE5F-4174-489A-953C-07D320C618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7">
            <a:extLst>
              <a:ext uri="{FF2B5EF4-FFF2-40B4-BE49-F238E27FC236}">
                <a16:creationId xmlns:a16="http://schemas.microsoft.com/office/drawing/2014/main" id="{4A4F8B1A-E5D4-44B1-B981-47DC64AF8BD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30D838A-7634-4218-9EAB-1357738B2CF0}" type="slidenum">
              <a:rPr lang="en-US" altLang="en-US" sz="1200"/>
              <a:pPr/>
              <a:t>54</a:t>
            </a:fld>
            <a:endParaRPr lang="en-US" altLang="en-US" sz="1200"/>
          </a:p>
        </p:txBody>
      </p:sp>
      <p:sp>
        <p:nvSpPr>
          <p:cNvPr id="113667" name="Rectangle 2">
            <a:extLst>
              <a:ext uri="{FF2B5EF4-FFF2-40B4-BE49-F238E27FC236}">
                <a16:creationId xmlns:a16="http://schemas.microsoft.com/office/drawing/2014/main" id="{57DC8425-FA9C-4CFF-8B24-632E51ED11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3668" name="Rectangle 3">
            <a:extLst>
              <a:ext uri="{FF2B5EF4-FFF2-40B4-BE49-F238E27FC236}">
                <a16:creationId xmlns:a16="http://schemas.microsoft.com/office/drawing/2014/main" id="{35483C45-9351-4760-8234-C585F5FE5BC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>
            <a:extLst>
              <a:ext uri="{FF2B5EF4-FFF2-40B4-BE49-F238E27FC236}">
                <a16:creationId xmlns:a16="http://schemas.microsoft.com/office/drawing/2014/main" id="{B7D21790-68DB-4DED-8AC2-90041C4B06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3B9B787-7DAC-43CC-A07F-91C77517563F}" type="slidenum">
              <a:rPr lang="en-US" altLang="en-US" sz="1200"/>
              <a:pPr/>
              <a:t>55</a:t>
            </a:fld>
            <a:endParaRPr lang="en-US" altLang="en-US" sz="1200"/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AEF5DEF0-D896-4656-BA33-EB535F29CB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>
            <a:extLst>
              <a:ext uri="{FF2B5EF4-FFF2-40B4-BE49-F238E27FC236}">
                <a16:creationId xmlns:a16="http://schemas.microsoft.com/office/drawing/2014/main" id="{AE6044C2-18E5-4151-B466-97829FD6EA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7">
            <a:extLst>
              <a:ext uri="{FF2B5EF4-FFF2-40B4-BE49-F238E27FC236}">
                <a16:creationId xmlns:a16="http://schemas.microsoft.com/office/drawing/2014/main" id="{C6D7AFCB-22F1-47B5-AC65-48D1164447A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9EFD4F3-DB43-4B52-BC9D-A19B6ACEA69E}" type="slidenum">
              <a:rPr lang="en-US" altLang="en-US" sz="1200"/>
              <a:pPr/>
              <a:t>56</a:t>
            </a:fld>
            <a:endParaRPr lang="en-US" altLang="en-US" sz="1200"/>
          </a:p>
        </p:txBody>
      </p:sp>
      <p:sp>
        <p:nvSpPr>
          <p:cNvPr id="117763" name="Rectangle 2">
            <a:extLst>
              <a:ext uri="{FF2B5EF4-FFF2-40B4-BE49-F238E27FC236}">
                <a16:creationId xmlns:a16="http://schemas.microsoft.com/office/drawing/2014/main" id="{15E4809E-C636-48B0-BC79-BD07CC2AEA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4" name="Rectangle 3">
            <a:extLst>
              <a:ext uri="{FF2B5EF4-FFF2-40B4-BE49-F238E27FC236}">
                <a16:creationId xmlns:a16="http://schemas.microsoft.com/office/drawing/2014/main" id="{7D98194C-FC54-46FF-AFAA-E36944EFD29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>
            <a:extLst>
              <a:ext uri="{FF2B5EF4-FFF2-40B4-BE49-F238E27FC236}">
                <a16:creationId xmlns:a16="http://schemas.microsoft.com/office/drawing/2014/main" id="{C5AE43A8-A5C8-42DB-B638-AA7A400EBF8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9F552AC-131A-40AB-8D7E-B6A2D4EBE959}" type="slidenum">
              <a:rPr lang="en-US" altLang="en-US" sz="1200"/>
              <a:pPr/>
              <a:t>57</a:t>
            </a:fld>
            <a:endParaRPr lang="en-US" altLang="en-US" sz="1200"/>
          </a:p>
        </p:txBody>
      </p:sp>
      <p:sp>
        <p:nvSpPr>
          <p:cNvPr id="119811" name="Rectangle 2">
            <a:extLst>
              <a:ext uri="{FF2B5EF4-FFF2-40B4-BE49-F238E27FC236}">
                <a16:creationId xmlns:a16="http://schemas.microsoft.com/office/drawing/2014/main" id="{569A0157-A634-4C07-A4CB-9D88C7A8ED6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2" name="Rectangle 3">
            <a:extLst>
              <a:ext uri="{FF2B5EF4-FFF2-40B4-BE49-F238E27FC236}">
                <a16:creationId xmlns:a16="http://schemas.microsoft.com/office/drawing/2014/main" id="{1E430EB2-8B33-4B38-ACA6-766E5C2AA6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7">
            <a:extLst>
              <a:ext uri="{FF2B5EF4-FFF2-40B4-BE49-F238E27FC236}">
                <a16:creationId xmlns:a16="http://schemas.microsoft.com/office/drawing/2014/main" id="{A7036E82-522C-4730-8A48-9130F7BC7A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FCE9769-CD55-4997-8A88-129D4F21F743}" type="slidenum">
              <a:rPr lang="en-US" altLang="en-US" sz="1200"/>
              <a:pPr/>
              <a:t>58</a:t>
            </a:fld>
            <a:endParaRPr lang="en-US" altLang="en-US" sz="1200"/>
          </a:p>
        </p:txBody>
      </p:sp>
      <p:sp>
        <p:nvSpPr>
          <p:cNvPr id="121859" name="Rectangle 2">
            <a:extLst>
              <a:ext uri="{FF2B5EF4-FFF2-40B4-BE49-F238E27FC236}">
                <a16:creationId xmlns:a16="http://schemas.microsoft.com/office/drawing/2014/main" id="{C648FF1F-8333-4A29-A44F-9CB6FDE13E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60" name="Rectangle 3">
            <a:extLst>
              <a:ext uri="{FF2B5EF4-FFF2-40B4-BE49-F238E27FC236}">
                <a16:creationId xmlns:a16="http://schemas.microsoft.com/office/drawing/2014/main" id="{121B7CAE-CFEC-4733-A25C-5FAADEBFD82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>
            <a:extLst>
              <a:ext uri="{FF2B5EF4-FFF2-40B4-BE49-F238E27FC236}">
                <a16:creationId xmlns:a16="http://schemas.microsoft.com/office/drawing/2014/main" id="{38696A97-7C99-4427-88DC-7FE8BA7B5B1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63AE864-36C7-4D97-AEC8-1FAEA4849B18}" type="slidenum">
              <a:rPr lang="en-US" altLang="en-US" sz="1200"/>
              <a:pPr/>
              <a:t>59</a:t>
            </a:fld>
            <a:endParaRPr lang="en-US" altLang="en-US" sz="1200"/>
          </a:p>
        </p:txBody>
      </p:sp>
      <p:sp>
        <p:nvSpPr>
          <p:cNvPr id="123907" name="Rectangle 2">
            <a:extLst>
              <a:ext uri="{FF2B5EF4-FFF2-40B4-BE49-F238E27FC236}">
                <a16:creationId xmlns:a16="http://schemas.microsoft.com/office/drawing/2014/main" id="{1F0C69F4-4EF4-42BB-B27B-5BFE60F7ACC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8" name="Rectangle 3">
            <a:extLst>
              <a:ext uri="{FF2B5EF4-FFF2-40B4-BE49-F238E27FC236}">
                <a16:creationId xmlns:a16="http://schemas.microsoft.com/office/drawing/2014/main" id="{6E928DA1-11B5-4A9C-9376-5000AE9C57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7">
            <a:extLst>
              <a:ext uri="{FF2B5EF4-FFF2-40B4-BE49-F238E27FC236}">
                <a16:creationId xmlns:a16="http://schemas.microsoft.com/office/drawing/2014/main" id="{1B5C01B8-651D-4D7F-9598-4A6A42757D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652BFCA-C328-407E-9E54-A34488579744}" type="slidenum">
              <a:rPr lang="en-US" altLang="en-US" sz="1200"/>
              <a:pPr/>
              <a:t>6</a:t>
            </a:fld>
            <a:endParaRPr lang="en-US" altLang="en-US" sz="1200"/>
          </a:p>
        </p:txBody>
      </p:sp>
      <p:sp>
        <p:nvSpPr>
          <p:cNvPr id="15363" name="Rectangle 2">
            <a:extLst>
              <a:ext uri="{FF2B5EF4-FFF2-40B4-BE49-F238E27FC236}">
                <a16:creationId xmlns:a16="http://schemas.microsoft.com/office/drawing/2014/main" id="{B7904ADD-D4F8-4E52-B80F-384E2170997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4" name="Rectangle 3">
            <a:extLst>
              <a:ext uri="{FF2B5EF4-FFF2-40B4-BE49-F238E27FC236}">
                <a16:creationId xmlns:a16="http://schemas.microsoft.com/office/drawing/2014/main" id="{0D7041EE-1758-4442-970F-5CB27AF51D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>
            <a:extLst>
              <a:ext uri="{FF2B5EF4-FFF2-40B4-BE49-F238E27FC236}">
                <a16:creationId xmlns:a16="http://schemas.microsoft.com/office/drawing/2014/main" id="{8630259C-F469-4051-A369-86932C58DF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1912E72-0C33-4FB4-ABAD-2DFA50ABC3BD}" type="slidenum">
              <a:rPr lang="en-US" altLang="en-US" sz="1200"/>
              <a:pPr/>
              <a:t>60</a:t>
            </a:fld>
            <a:endParaRPr lang="en-US" altLang="en-US" sz="1200"/>
          </a:p>
        </p:txBody>
      </p:sp>
      <p:sp>
        <p:nvSpPr>
          <p:cNvPr id="125955" name="Rectangle 2">
            <a:extLst>
              <a:ext uri="{FF2B5EF4-FFF2-40B4-BE49-F238E27FC236}">
                <a16:creationId xmlns:a16="http://schemas.microsoft.com/office/drawing/2014/main" id="{6BE30193-9ED0-4681-91AB-EC48311EB7A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>
            <a:extLst>
              <a:ext uri="{FF2B5EF4-FFF2-40B4-BE49-F238E27FC236}">
                <a16:creationId xmlns:a16="http://schemas.microsoft.com/office/drawing/2014/main" id="{6255AF15-705E-464C-A779-A920530158A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>
            <a:extLst>
              <a:ext uri="{FF2B5EF4-FFF2-40B4-BE49-F238E27FC236}">
                <a16:creationId xmlns:a16="http://schemas.microsoft.com/office/drawing/2014/main" id="{19C07D4D-447E-4B67-998F-067707AEFC7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CE49CDC-98F4-4B41-B226-21932EB0B02F}" type="slidenum">
              <a:rPr lang="en-US" altLang="en-US" sz="1200"/>
              <a:pPr/>
              <a:t>61</a:t>
            </a:fld>
            <a:endParaRPr lang="en-US" altLang="en-US" sz="1200"/>
          </a:p>
        </p:txBody>
      </p:sp>
      <p:sp>
        <p:nvSpPr>
          <p:cNvPr id="128003" name="Rectangle 2">
            <a:extLst>
              <a:ext uri="{FF2B5EF4-FFF2-40B4-BE49-F238E27FC236}">
                <a16:creationId xmlns:a16="http://schemas.microsoft.com/office/drawing/2014/main" id="{77B91CB1-A7F0-4676-A90B-A39076394E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>
            <a:extLst>
              <a:ext uri="{FF2B5EF4-FFF2-40B4-BE49-F238E27FC236}">
                <a16:creationId xmlns:a16="http://schemas.microsoft.com/office/drawing/2014/main" id="{D5819790-815F-4BE4-8997-9C4A933504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>
            <a:extLst>
              <a:ext uri="{FF2B5EF4-FFF2-40B4-BE49-F238E27FC236}">
                <a16:creationId xmlns:a16="http://schemas.microsoft.com/office/drawing/2014/main" id="{E7400E49-E92E-42F3-9471-94724A375CC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B957DAC-6319-4791-9454-6326EC8B2921}" type="slidenum">
              <a:rPr lang="en-US" altLang="en-US" sz="1200"/>
              <a:pPr/>
              <a:t>62</a:t>
            </a:fld>
            <a:endParaRPr lang="en-US" altLang="en-US" sz="1200"/>
          </a:p>
        </p:txBody>
      </p:sp>
      <p:sp>
        <p:nvSpPr>
          <p:cNvPr id="130051" name="Rectangle 2">
            <a:extLst>
              <a:ext uri="{FF2B5EF4-FFF2-40B4-BE49-F238E27FC236}">
                <a16:creationId xmlns:a16="http://schemas.microsoft.com/office/drawing/2014/main" id="{A2F4469C-86CD-4DB3-A19B-BA57C5E796A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>
            <a:extLst>
              <a:ext uri="{FF2B5EF4-FFF2-40B4-BE49-F238E27FC236}">
                <a16:creationId xmlns:a16="http://schemas.microsoft.com/office/drawing/2014/main" id="{CF55C11C-7EB6-4212-945F-F46AD392BD8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>
            <a:extLst>
              <a:ext uri="{FF2B5EF4-FFF2-40B4-BE49-F238E27FC236}">
                <a16:creationId xmlns:a16="http://schemas.microsoft.com/office/drawing/2014/main" id="{15D1941C-79D1-4D9E-849D-576E0FB3913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D6A302F-C5F2-4036-865B-633EE13D038B}" type="slidenum">
              <a:rPr lang="en-US" altLang="en-US" sz="1200"/>
              <a:pPr/>
              <a:t>63</a:t>
            </a:fld>
            <a:endParaRPr lang="en-US" altLang="en-US" sz="1200"/>
          </a:p>
        </p:txBody>
      </p:sp>
      <p:sp>
        <p:nvSpPr>
          <p:cNvPr id="132099" name="Rectangle 2">
            <a:extLst>
              <a:ext uri="{FF2B5EF4-FFF2-40B4-BE49-F238E27FC236}">
                <a16:creationId xmlns:a16="http://schemas.microsoft.com/office/drawing/2014/main" id="{42ACE281-6D74-43B4-8E05-D36092F254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>
            <a:extLst>
              <a:ext uri="{FF2B5EF4-FFF2-40B4-BE49-F238E27FC236}">
                <a16:creationId xmlns:a16="http://schemas.microsoft.com/office/drawing/2014/main" id="{9C2CDE17-2A95-47A8-BED1-E1FC7B0A9D0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7">
            <a:extLst>
              <a:ext uri="{FF2B5EF4-FFF2-40B4-BE49-F238E27FC236}">
                <a16:creationId xmlns:a16="http://schemas.microsoft.com/office/drawing/2014/main" id="{F392C848-C919-4E2E-B9C5-E85BE5946D1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F6930EC-7EC3-49A3-BDBB-CD2B0F6D836C}" type="slidenum">
              <a:rPr lang="en-US" altLang="en-US" sz="1200"/>
              <a:pPr/>
              <a:t>64</a:t>
            </a:fld>
            <a:endParaRPr lang="en-US" altLang="en-US" sz="1200"/>
          </a:p>
        </p:txBody>
      </p:sp>
      <p:sp>
        <p:nvSpPr>
          <p:cNvPr id="134147" name="Rectangle 2">
            <a:extLst>
              <a:ext uri="{FF2B5EF4-FFF2-40B4-BE49-F238E27FC236}">
                <a16:creationId xmlns:a16="http://schemas.microsoft.com/office/drawing/2014/main" id="{710807BB-C6F2-465C-843C-27CD08E820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8" name="Rectangle 3">
            <a:extLst>
              <a:ext uri="{FF2B5EF4-FFF2-40B4-BE49-F238E27FC236}">
                <a16:creationId xmlns:a16="http://schemas.microsoft.com/office/drawing/2014/main" id="{D853DE68-960A-4B10-9112-E20A2C490F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7">
            <a:extLst>
              <a:ext uri="{FF2B5EF4-FFF2-40B4-BE49-F238E27FC236}">
                <a16:creationId xmlns:a16="http://schemas.microsoft.com/office/drawing/2014/main" id="{58810B93-368F-4BC4-8CE6-F9DB6E1CB51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42E2838-A98A-434E-BB6E-2A725FF25701}" type="slidenum">
              <a:rPr lang="en-US" altLang="en-US" sz="1200"/>
              <a:pPr/>
              <a:t>65</a:t>
            </a:fld>
            <a:endParaRPr lang="en-US" altLang="en-US" sz="1200"/>
          </a:p>
        </p:txBody>
      </p:sp>
      <p:sp>
        <p:nvSpPr>
          <p:cNvPr id="136195" name="Rectangle 2">
            <a:extLst>
              <a:ext uri="{FF2B5EF4-FFF2-40B4-BE49-F238E27FC236}">
                <a16:creationId xmlns:a16="http://schemas.microsoft.com/office/drawing/2014/main" id="{C421F754-3C47-421E-BEE2-EA56CBF8DE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6" name="Rectangle 3">
            <a:extLst>
              <a:ext uri="{FF2B5EF4-FFF2-40B4-BE49-F238E27FC236}">
                <a16:creationId xmlns:a16="http://schemas.microsoft.com/office/drawing/2014/main" id="{AAB27934-B73A-48D7-8BA2-D82987C12C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>
            <a:extLst>
              <a:ext uri="{FF2B5EF4-FFF2-40B4-BE49-F238E27FC236}">
                <a16:creationId xmlns:a16="http://schemas.microsoft.com/office/drawing/2014/main" id="{031795D5-CF2C-46EE-B5A5-5B971FD0AA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EF0C50F-43B0-41DE-A00D-C6C7227AB74C}" type="slidenum">
              <a:rPr lang="en-US" altLang="en-US" sz="1200"/>
              <a:pPr/>
              <a:t>66</a:t>
            </a:fld>
            <a:endParaRPr lang="en-US" altLang="en-US" sz="1200"/>
          </a:p>
        </p:txBody>
      </p:sp>
      <p:sp>
        <p:nvSpPr>
          <p:cNvPr id="138243" name="Rectangle 2">
            <a:extLst>
              <a:ext uri="{FF2B5EF4-FFF2-40B4-BE49-F238E27FC236}">
                <a16:creationId xmlns:a16="http://schemas.microsoft.com/office/drawing/2014/main" id="{EC4C4CA9-FF53-4AE0-959B-B260E956F24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70351EFA-8A37-4421-BB92-A3469E0EC3A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7">
            <a:extLst>
              <a:ext uri="{FF2B5EF4-FFF2-40B4-BE49-F238E27FC236}">
                <a16:creationId xmlns:a16="http://schemas.microsoft.com/office/drawing/2014/main" id="{C5F7F186-6FFF-450E-B505-49A6671FC03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A8E5CDB-F978-4472-AF8E-870614CC6D86}" type="slidenum">
              <a:rPr lang="en-US" altLang="en-US" sz="1200"/>
              <a:pPr/>
              <a:t>67</a:t>
            </a:fld>
            <a:endParaRPr lang="en-US" altLang="en-US" sz="1200"/>
          </a:p>
        </p:txBody>
      </p:sp>
      <p:sp>
        <p:nvSpPr>
          <p:cNvPr id="140291" name="Rectangle 2">
            <a:extLst>
              <a:ext uri="{FF2B5EF4-FFF2-40B4-BE49-F238E27FC236}">
                <a16:creationId xmlns:a16="http://schemas.microsoft.com/office/drawing/2014/main" id="{796CE6A1-BFD6-465B-A531-8E4E490CB60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89DB4EB2-1630-434D-9948-AC71621397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>
            <a:extLst>
              <a:ext uri="{FF2B5EF4-FFF2-40B4-BE49-F238E27FC236}">
                <a16:creationId xmlns:a16="http://schemas.microsoft.com/office/drawing/2014/main" id="{54CE5EE1-A6B3-4589-BBE3-60DA2B3ED62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FF8D49C-D7C8-46E4-B36F-C67002AE940C}" type="slidenum">
              <a:rPr lang="en-US" altLang="en-US" sz="1200"/>
              <a:pPr/>
              <a:t>68</a:t>
            </a:fld>
            <a:endParaRPr lang="en-US" altLang="en-US" sz="1200"/>
          </a:p>
        </p:txBody>
      </p:sp>
      <p:sp>
        <p:nvSpPr>
          <p:cNvPr id="142339" name="Rectangle 2">
            <a:extLst>
              <a:ext uri="{FF2B5EF4-FFF2-40B4-BE49-F238E27FC236}">
                <a16:creationId xmlns:a16="http://schemas.microsoft.com/office/drawing/2014/main" id="{92A0357F-80DE-42C5-823D-897F1ADF05A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>
            <a:extLst>
              <a:ext uri="{FF2B5EF4-FFF2-40B4-BE49-F238E27FC236}">
                <a16:creationId xmlns:a16="http://schemas.microsoft.com/office/drawing/2014/main" id="{2841C718-22CE-480C-BA0A-9C8AF7AC450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>
            <a:extLst>
              <a:ext uri="{FF2B5EF4-FFF2-40B4-BE49-F238E27FC236}">
                <a16:creationId xmlns:a16="http://schemas.microsoft.com/office/drawing/2014/main" id="{6664C197-3F51-4DA8-9C8B-9780BF26EEE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46316AC-4B2A-48C7-9DEA-535991BFB5C8}" type="slidenum">
              <a:rPr lang="en-US" altLang="en-US" sz="1200"/>
              <a:pPr/>
              <a:t>69</a:t>
            </a:fld>
            <a:endParaRPr lang="en-US" altLang="en-US" sz="1200"/>
          </a:p>
        </p:txBody>
      </p:sp>
      <p:sp>
        <p:nvSpPr>
          <p:cNvPr id="144387" name="Rectangle 2">
            <a:extLst>
              <a:ext uri="{FF2B5EF4-FFF2-40B4-BE49-F238E27FC236}">
                <a16:creationId xmlns:a16="http://schemas.microsoft.com/office/drawing/2014/main" id="{081BB25F-E34A-4702-8F53-4CD4962472F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>
            <a:extLst>
              <a:ext uri="{FF2B5EF4-FFF2-40B4-BE49-F238E27FC236}">
                <a16:creationId xmlns:a16="http://schemas.microsoft.com/office/drawing/2014/main" id="{20458852-B6DF-4DEA-94D5-E918C72C1F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7">
            <a:extLst>
              <a:ext uri="{FF2B5EF4-FFF2-40B4-BE49-F238E27FC236}">
                <a16:creationId xmlns:a16="http://schemas.microsoft.com/office/drawing/2014/main" id="{5DA46319-260E-4F6C-9EA9-4A5BDD75F30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FCDB37B-8882-4E2D-8512-E9945C969CC3}" type="slidenum">
              <a:rPr lang="en-US" altLang="en-US" sz="1200"/>
              <a:pPr/>
              <a:t>7</a:t>
            </a:fld>
            <a:endParaRPr lang="en-US" altLang="en-US" sz="1200"/>
          </a:p>
        </p:txBody>
      </p:sp>
      <p:sp>
        <p:nvSpPr>
          <p:cNvPr id="17411" name="Rectangle 2">
            <a:extLst>
              <a:ext uri="{FF2B5EF4-FFF2-40B4-BE49-F238E27FC236}">
                <a16:creationId xmlns:a16="http://schemas.microsoft.com/office/drawing/2014/main" id="{10D3D413-0925-46AB-9423-2E27F715AFA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12" name="Rectangle 3">
            <a:extLst>
              <a:ext uri="{FF2B5EF4-FFF2-40B4-BE49-F238E27FC236}">
                <a16:creationId xmlns:a16="http://schemas.microsoft.com/office/drawing/2014/main" id="{13DAB695-468D-411C-B86F-A4C73347275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>
            <a:extLst>
              <a:ext uri="{FF2B5EF4-FFF2-40B4-BE49-F238E27FC236}">
                <a16:creationId xmlns:a16="http://schemas.microsoft.com/office/drawing/2014/main" id="{9E37C938-8333-40A3-B7EE-D52597CE1B6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F35E635-270F-4775-BB04-7E5E4F6CEA6C}" type="slidenum">
              <a:rPr lang="en-US" altLang="en-US" sz="1200"/>
              <a:pPr/>
              <a:t>70</a:t>
            </a:fld>
            <a:endParaRPr lang="en-US" altLang="en-US" sz="1200"/>
          </a:p>
        </p:txBody>
      </p:sp>
      <p:sp>
        <p:nvSpPr>
          <p:cNvPr id="146435" name="Rectangle 2">
            <a:extLst>
              <a:ext uri="{FF2B5EF4-FFF2-40B4-BE49-F238E27FC236}">
                <a16:creationId xmlns:a16="http://schemas.microsoft.com/office/drawing/2014/main" id="{5876E258-DC8E-4CEE-80BB-75FF4A94007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>
            <a:extLst>
              <a:ext uri="{FF2B5EF4-FFF2-40B4-BE49-F238E27FC236}">
                <a16:creationId xmlns:a16="http://schemas.microsoft.com/office/drawing/2014/main" id="{4F48CD84-F6EE-46C2-90F4-76C0E0D5B8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>
            <a:extLst>
              <a:ext uri="{FF2B5EF4-FFF2-40B4-BE49-F238E27FC236}">
                <a16:creationId xmlns:a16="http://schemas.microsoft.com/office/drawing/2014/main" id="{63444E34-A054-41A9-AFDF-40CD0A22D0A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A096234-3C8E-41F6-AB33-EF331E17ECBD}" type="slidenum">
              <a:rPr lang="en-US" altLang="en-US" sz="1200"/>
              <a:pPr/>
              <a:t>71</a:t>
            </a:fld>
            <a:endParaRPr lang="en-US" altLang="en-US" sz="1200"/>
          </a:p>
        </p:txBody>
      </p:sp>
      <p:sp>
        <p:nvSpPr>
          <p:cNvPr id="148483" name="Rectangle 2">
            <a:extLst>
              <a:ext uri="{FF2B5EF4-FFF2-40B4-BE49-F238E27FC236}">
                <a16:creationId xmlns:a16="http://schemas.microsoft.com/office/drawing/2014/main" id="{36BDF47E-B297-4C85-9D41-20691457968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>
            <a:extLst>
              <a:ext uri="{FF2B5EF4-FFF2-40B4-BE49-F238E27FC236}">
                <a16:creationId xmlns:a16="http://schemas.microsoft.com/office/drawing/2014/main" id="{CA24F381-5F61-4CAD-B5FC-544DB881618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>
            <a:extLst>
              <a:ext uri="{FF2B5EF4-FFF2-40B4-BE49-F238E27FC236}">
                <a16:creationId xmlns:a16="http://schemas.microsoft.com/office/drawing/2014/main" id="{5623CD54-A753-4CA3-A9D7-D9C19DA94B2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96E9954-6AEC-474C-8BF2-707B3D0EEEBA}" type="slidenum">
              <a:rPr lang="en-US" altLang="en-US" sz="1200"/>
              <a:pPr/>
              <a:t>72</a:t>
            </a:fld>
            <a:endParaRPr lang="en-US" altLang="en-US" sz="1200"/>
          </a:p>
        </p:txBody>
      </p:sp>
      <p:sp>
        <p:nvSpPr>
          <p:cNvPr id="150531" name="Rectangle 2">
            <a:extLst>
              <a:ext uri="{FF2B5EF4-FFF2-40B4-BE49-F238E27FC236}">
                <a16:creationId xmlns:a16="http://schemas.microsoft.com/office/drawing/2014/main" id="{3DDB855F-E34A-44CB-AE2C-A70696A8FA3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>
            <a:extLst>
              <a:ext uri="{FF2B5EF4-FFF2-40B4-BE49-F238E27FC236}">
                <a16:creationId xmlns:a16="http://schemas.microsoft.com/office/drawing/2014/main" id="{059BC7FB-BA93-4C19-BDEB-43FB7F7B26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>
            <a:extLst>
              <a:ext uri="{FF2B5EF4-FFF2-40B4-BE49-F238E27FC236}">
                <a16:creationId xmlns:a16="http://schemas.microsoft.com/office/drawing/2014/main" id="{4366E3F6-20A7-4E1D-A5DC-4AA6F70F9B2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3B20D81-DA29-484A-94F4-E34269D32243}" type="slidenum">
              <a:rPr lang="en-US" altLang="en-US" sz="1200"/>
              <a:pPr/>
              <a:t>73</a:t>
            </a:fld>
            <a:endParaRPr lang="en-US" altLang="en-US" sz="1200"/>
          </a:p>
        </p:txBody>
      </p:sp>
      <p:sp>
        <p:nvSpPr>
          <p:cNvPr id="152579" name="Rectangle 2">
            <a:extLst>
              <a:ext uri="{FF2B5EF4-FFF2-40B4-BE49-F238E27FC236}">
                <a16:creationId xmlns:a16="http://schemas.microsoft.com/office/drawing/2014/main" id="{41D41BCE-4B7A-4D9F-8B97-489B29CB73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2580" name="Rectangle 3">
            <a:extLst>
              <a:ext uri="{FF2B5EF4-FFF2-40B4-BE49-F238E27FC236}">
                <a16:creationId xmlns:a16="http://schemas.microsoft.com/office/drawing/2014/main" id="{BDE98DB9-23C0-474C-8FB6-D8D7857A4A1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>
            <a:extLst>
              <a:ext uri="{FF2B5EF4-FFF2-40B4-BE49-F238E27FC236}">
                <a16:creationId xmlns:a16="http://schemas.microsoft.com/office/drawing/2014/main" id="{AB9E367E-7C96-4B3E-B28B-10307C7D9CB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16A0B23-A704-4DB3-8E17-88F7B5090F98}" type="slidenum">
              <a:rPr lang="en-US" altLang="en-US" sz="1200"/>
              <a:pPr/>
              <a:t>74</a:t>
            </a:fld>
            <a:endParaRPr lang="en-US" altLang="en-US" sz="1200"/>
          </a:p>
        </p:txBody>
      </p:sp>
      <p:sp>
        <p:nvSpPr>
          <p:cNvPr id="154627" name="Rectangle 2">
            <a:extLst>
              <a:ext uri="{FF2B5EF4-FFF2-40B4-BE49-F238E27FC236}">
                <a16:creationId xmlns:a16="http://schemas.microsoft.com/office/drawing/2014/main" id="{27627005-5EE6-467F-98AB-33096010488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>
            <a:extLst>
              <a:ext uri="{FF2B5EF4-FFF2-40B4-BE49-F238E27FC236}">
                <a16:creationId xmlns:a16="http://schemas.microsoft.com/office/drawing/2014/main" id="{17EC803D-83BE-42A2-9FDD-A110E99523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>
            <a:extLst>
              <a:ext uri="{FF2B5EF4-FFF2-40B4-BE49-F238E27FC236}">
                <a16:creationId xmlns:a16="http://schemas.microsoft.com/office/drawing/2014/main" id="{1091DD72-9D0C-43F9-AFF0-AD9D259596E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1D8E8E9-29D0-4463-AE92-F357AA12B845}" type="slidenum">
              <a:rPr lang="en-US" altLang="en-US" sz="1200"/>
              <a:pPr/>
              <a:t>75</a:t>
            </a:fld>
            <a:endParaRPr lang="en-US" altLang="en-US" sz="1200"/>
          </a:p>
        </p:txBody>
      </p:sp>
      <p:sp>
        <p:nvSpPr>
          <p:cNvPr id="156675" name="Rectangle 2">
            <a:extLst>
              <a:ext uri="{FF2B5EF4-FFF2-40B4-BE49-F238E27FC236}">
                <a16:creationId xmlns:a16="http://schemas.microsoft.com/office/drawing/2014/main" id="{1A2962B1-13DC-4478-973B-D59AD868F21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>
            <a:extLst>
              <a:ext uri="{FF2B5EF4-FFF2-40B4-BE49-F238E27FC236}">
                <a16:creationId xmlns:a16="http://schemas.microsoft.com/office/drawing/2014/main" id="{DE6313C5-7A5A-4294-80F7-AB63A0B3D6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>
            <a:extLst>
              <a:ext uri="{FF2B5EF4-FFF2-40B4-BE49-F238E27FC236}">
                <a16:creationId xmlns:a16="http://schemas.microsoft.com/office/drawing/2014/main" id="{F6125F88-C6F8-420B-86B3-153305EA63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41DD654-FAC8-478E-AD4F-A1190303186D}" type="slidenum">
              <a:rPr lang="en-US" altLang="en-US" sz="1200"/>
              <a:pPr/>
              <a:t>76</a:t>
            </a:fld>
            <a:endParaRPr lang="en-US" altLang="en-US" sz="1200"/>
          </a:p>
        </p:txBody>
      </p:sp>
      <p:sp>
        <p:nvSpPr>
          <p:cNvPr id="158723" name="Rectangle 2">
            <a:extLst>
              <a:ext uri="{FF2B5EF4-FFF2-40B4-BE49-F238E27FC236}">
                <a16:creationId xmlns:a16="http://schemas.microsoft.com/office/drawing/2014/main" id="{273941EA-0C89-40EA-A049-3C4B6077A7F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>
            <a:extLst>
              <a:ext uri="{FF2B5EF4-FFF2-40B4-BE49-F238E27FC236}">
                <a16:creationId xmlns:a16="http://schemas.microsoft.com/office/drawing/2014/main" id="{89D9CFCA-6B9F-4C56-A6C8-1DA6B41042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>
            <a:extLst>
              <a:ext uri="{FF2B5EF4-FFF2-40B4-BE49-F238E27FC236}">
                <a16:creationId xmlns:a16="http://schemas.microsoft.com/office/drawing/2014/main" id="{58171E00-C3C9-4089-B52C-7C9A04DBBE0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1F9D56D-5643-4E38-AA66-11F5CA4379DA}" type="slidenum">
              <a:rPr lang="en-US" altLang="en-US" sz="1200"/>
              <a:pPr/>
              <a:t>77</a:t>
            </a:fld>
            <a:endParaRPr lang="en-US" altLang="en-US" sz="1200"/>
          </a:p>
        </p:txBody>
      </p:sp>
      <p:sp>
        <p:nvSpPr>
          <p:cNvPr id="160771" name="Rectangle 2">
            <a:extLst>
              <a:ext uri="{FF2B5EF4-FFF2-40B4-BE49-F238E27FC236}">
                <a16:creationId xmlns:a16="http://schemas.microsoft.com/office/drawing/2014/main" id="{01C410C1-9696-4EAF-979F-A465772A5CC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>
            <a:extLst>
              <a:ext uri="{FF2B5EF4-FFF2-40B4-BE49-F238E27FC236}">
                <a16:creationId xmlns:a16="http://schemas.microsoft.com/office/drawing/2014/main" id="{583679D7-E4E9-47CA-B621-F9C801551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>
            <a:extLst>
              <a:ext uri="{FF2B5EF4-FFF2-40B4-BE49-F238E27FC236}">
                <a16:creationId xmlns:a16="http://schemas.microsoft.com/office/drawing/2014/main" id="{E19474B6-D366-47E9-9234-02BDD3E6D6B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6A3B2CE-E655-430F-864D-6AD88638BA71}" type="slidenum">
              <a:rPr lang="en-US" altLang="en-US" sz="1200"/>
              <a:pPr/>
              <a:t>78</a:t>
            </a:fld>
            <a:endParaRPr lang="en-US" altLang="en-US" sz="1200"/>
          </a:p>
        </p:txBody>
      </p:sp>
      <p:sp>
        <p:nvSpPr>
          <p:cNvPr id="162819" name="Rectangle 2">
            <a:extLst>
              <a:ext uri="{FF2B5EF4-FFF2-40B4-BE49-F238E27FC236}">
                <a16:creationId xmlns:a16="http://schemas.microsoft.com/office/drawing/2014/main" id="{0DB59E85-713F-4672-A29A-0BEB77D224B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>
            <a:extLst>
              <a:ext uri="{FF2B5EF4-FFF2-40B4-BE49-F238E27FC236}">
                <a16:creationId xmlns:a16="http://schemas.microsoft.com/office/drawing/2014/main" id="{EEF1D625-2315-48EC-8CF9-AC1ACD287B9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>
            <a:extLst>
              <a:ext uri="{FF2B5EF4-FFF2-40B4-BE49-F238E27FC236}">
                <a16:creationId xmlns:a16="http://schemas.microsoft.com/office/drawing/2014/main" id="{F069EBEC-AFCB-410B-9B4C-852F776F77C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BE5C2C1D-4F73-49CF-BBBD-EEAF60161764}" type="slidenum">
              <a:rPr lang="en-US" altLang="en-US" sz="1200"/>
              <a:pPr/>
              <a:t>79</a:t>
            </a:fld>
            <a:endParaRPr lang="en-US" altLang="en-US" sz="1200"/>
          </a:p>
        </p:txBody>
      </p:sp>
      <p:sp>
        <p:nvSpPr>
          <p:cNvPr id="164867" name="Rectangle 2">
            <a:extLst>
              <a:ext uri="{FF2B5EF4-FFF2-40B4-BE49-F238E27FC236}">
                <a16:creationId xmlns:a16="http://schemas.microsoft.com/office/drawing/2014/main" id="{D5B860EC-62BB-4752-A64F-32473097052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>
            <a:extLst>
              <a:ext uri="{FF2B5EF4-FFF2-40B4-BE49-F238E27FC236}">
                <a16:creationId xmlns:a16="http://schemas.microsoft.com/office/drawing/2014/main" id="{CCC46EAC-2B8C-4913-9595-AF1E6683AFD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7">
            <a:extLst>
              <a:ext uri="{FF2B5EF4-FFF2-40B4-BE49-F238E27FC236}">
                <a16:creationId xmlns:a16="http://schemas.microsoft.com/office/drawing/2014/main" id="{05D10925-C252-4707-A94C-775924B224D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71711D9-1B27-4FBB-ABD4-CFD3BBC35FEC}" type="slidenum">
              <a:rPr lang="en-US" altLang="en-US" sz="1200"/>
              <a:pPr/>
              <a:t>8</a:t>
            </a:fld>
            <a:endParaRPr lang="en-US" altLang="en-US" sz="1200"/>
          </a:p>
        </p:txBody>
      </p:sp>
      <p:sp>
        <p:nvSpPr>
          <p:cNvPr id="19459" name="Rectangle 2">
            <a:extLst>
              <a:ext uri="{FF2B5EF4-FFF2-40B4-BE49-F238E27FC236}">
                <a16:creationId xmlns:a16="http://schemas.microsoft.com/office/drawing/2014/main" id="{729C0428-AA69-47EA-A9D4-4517FD4155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A217AC3F-5AE8-4FDE-BDAE-4D90954522A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>
            <a:extLst>
              <a:ext uri="{FF2B5EF4-FFF2-40B4-BE49-F238E27FC236}">
                <a16:creationId xmlns:a16="http://schemas.microsoft.com/office/drawing/2014/main" id="{FF3E311D-41DC-403C-B76F-266F21FEDCD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274DF5A-4B4F-4DE6-B455-1632A5CC0072}" type="slidenum">
              <a:rPr lang="en-US" altLang="en-US" sz="1200"/>
              <a:pPr/>
              <a:t>80</a:t>
            </a:fld>
            <a:endParaRPr lang="en-US" altLang="en-US" sz="1200"/>
          </a:p>
        </p:txBody>
      </p:sp>
      <p:sp>
        <p:nvSpPr>
          <p:cNvPr id="166915" name="Rectangle 2">
            <a:extLst>
              <a:ext uri="{FF2B5EF4-FFF2-40B4-BE49-F238E27FC236}">
                <a16:creationId xmlns:a16="http://schemas.microsoft.com/office/drawing/2014/main" id="{5893CEB4-B091-4E52-9369-A42E2C4E1A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>
            <a:extLst>
              <a:ext uri="{FF2B5EF4-FFF2-40B4-BE49-F238E27FC236}">
                <a16:creationId xmlns:a16="http://schemas.microsoft.com/office/drawing/2014/main" id="{31E565C2-CB96-4F7C-9C41-4200E7C10B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>
            <a:extLst>
              <a:ext uri="{FF2B5EF4-FFF2-40B4-BE49-F238E27FC236}">
                <a16:creationId xmlns:a16="http://schemas.microsoft.com/office/drawing/2014/main" id="{47B75A1C-3B6F-419B-A00E-E301FB7D62A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579C9C4-F65D-42C9-B730-4C35F1D5A7B4}" type="slidenum">
              <a:rPr lang="en-US" altLang="en-US" sz="1200"/>
              <a:pPr/>
              <a:t>81</a:t>
            </a:fld>
            <a:endParaRPr lang="en-US" altLang="en-US" sz="1200"/>
          </a:p>
        </p:txBody>
      </p:sp>
      <p:sp>
        <p:nvSpPr>
          <p:cNvPr id="168963" name="Rectangle 2">
            <a:extLst>
              <a:ext uri="{FF2B5EF4-FFF2-40B4-BE49-F238E27FC236}">
                <a16:creationId xmlns:a16="http://schemas.microsoft.com/office/drawing/2014/main" id="{716AB3D8-AF96-4A6B-8E6F-5199235174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>
            <a:extLst>
              <a:ext uri="{FF2B5EF4-FFF2-40B4-BE49-F238E27FC236}">
                <a16:creationId xmlns:a16="http://schemas.microsoft.com/office/drawing/2014/main" id="{25B56FB5-582B-49B2-BAD0-1CCEADEED2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>
            <a:extLst>
              <a:ext uri="{FF2B5EF4-FFF2-40B4-BE49-F238E27FC236}">
                <a16:creationId xmlns:a16="http://schemas.microsoft.com/office/drawing/2014/main" id="{9CD83C43-DFFC-4EAE-8A4F-DFBAA1370E1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0F01BE8C-18CD-4650-8D19-E3ACF077D57B}" type="slidenum">
              <a:rPr lang="en-US" altLang="en-US" sz="1200"/>
              <a:pPr/>
              <a:t>82</a:t>
            </a:fld>
            <a:endParaRPr lang="en-US" altLang="en-US" sz="1200"/>
          </a:p>
        </p:txBody>
      </p:sp>
      <p:sp>
        <p:nvSpPr>
          <p:cNvPr id="171011" name="Rectangle 2">
            <a:extLst>
              <a:ext uri="{FF2B5EF4-FFF2-40B4-BE49-F238E27FC236}">
                <a16:creationId xmlns:a16="http://schemas.microsoft.com/office/drawing/2014/main" id="{9F25E580-9808-4821-9873-B214DF5B3D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>
            <a:extLst>
              <a:ext uri="{FF2B5EF4-FFF2-40B4-BE49-F238E27FC236}">
                <a16:creationId xmlns:a16="http://schemas.microsoft.com/office/drawing/2014/main" id="{D8825D49-017D-42E0-A51B-01FDF3FAB17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>
            <a:extLst>
              <a:ext uri="{FF2B5EF4-FFF2-40B4-BE49-F238E27FC236}">
                <a16:creationId xmlns:a16="http://schemas.microsoft.com/office/drawing/2014/main" id="{A5E025D4-31C5-4C14-9427-39831F5ADA7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97DA011-EF56-45EE-AC7E-733A712DF76A}" type="slidenum">
              <a:rPr lang="en-US" altLang="en-US" sz="1200"/>
              <a:pPr/>
              <a:t>83</a:t>
            </a:fld>
            <a:endParaRPr lang="en-US" altLang="en-US" sz="1200"/>
          </a:p>
        </p:txBody>
      </p:sp>
      <p:sp>
        <p:nvSpPr>
          <p:cNvPr id="173059" name="Rectangle 2">
            <a:extLst>
              <a:ext uri="{FF2B5EF4-FFF2-40B4-BE49-F238E27FC236}">
                <a16:creationId xmlns:a16="http://schemas.microsoft.com/office/drawing/2014/main" id="{4EB0AE5A-9A78-401C-89D8-F048EB209CE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>
            <a:extLst>
              <a:ext uri="{FF2B5EF4-FFF2-40B4-BE49-F238E27FC236}">
                <a16:creationId xmlns:a16="http://schemas.microsoft.com/office/drawing/2014/main" id="{498236F3-36F6-42AD-81B9-5EBECCCF9C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>
            <a:extLst>
              <a:ext uri="{FF2B5EF4-FFF2-40B4-BE49-F238E27FC236}">
                <a16:creationId xmlns:a16="http://schemas.microsoft.com/office/drawing/2014/main" id="{EEB443CA-5855-4AC5-83E8-B26DA6DF3F0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1AD9569-232C-4826-AD6B-270E698CEBF7}" type="slidenum">
              <a:rPr lang="en-US" altLang="en-US" sz="1200"/>
              <a:pPr/>
              <a:t>84</a:t>
            </a:fld>
            <a:endParaRPr lang="en-US" altLang="en-US" sz="1200"/>
          </a:p>
        </p:txBody>
      </p:sp>
      <p:sp>
        <p:nvSpPr>
          <p:cNvPr id="175107" name="Rectangle 2">
            <a:extLst>
              <a:ext uri="{FF2B5EF4-FFF2-40B4-BE49-F238E27FC236}">
                <a16:creationId xmlns:a16="http://schemas.microsoft.com/office/drawing/2014/main" id="{E76208F3-52EE-4FAD-8F1F-E63C0FE129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>
            <a:extLst>
              <a:ext uri="{FF2B5EF4-FFF2-40B4-BE49-F238E27FC236}">
                <a16:creationId xmlns:a16="http://schemas.microsoft.com/office/drawing/2014/main" id="{A2B84428-A507-4BCA-8BED-415DE17D4F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>
            <a:extLst>
              <a:ext uri="{FF2B5EF4-FFF2-40B4-BE49-F238E27FC236}">
                <a16:creationId xmlns:a16="http://schemas.microsoft.com/office/drawing/2014/main" id="{05BCC601-2041-4844-B035-145B8DB1268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C169A37-4B7C-4F68-AAEC-A2B906C8ABCC}" type="slidenum">
              <a:rPr lang="en-US" altLang="en-US" sz="1200"/>
              <a:pPr/>
              <a:t>85</a:t>
            </a:fld>
            <a:endParaRPr lang="en-US" altLang="en-US" sz="1200"/>
          </a:p>
        </p:txBody>
      </p:sp>
      <p:sp>
        <p:nvSpPr>
          <p:cNvPr id="177155" name="Rectangle 2">
            <a:extLst>
              <a:ext uri="{FF2B5EF4-FFF2-40B4-BE49-F238E27FC236}">
                <a16:creationId xmlns:a16="http://schemas.microsoft.com/office/drawing/2014/main" id="{3AAECA57-4875-40D3-BFFD-6F2B66E8EC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>
            <a:extLst>
              <a:ext uri="{FF2B5EF4-FFF2-40B4-BE49-F238E27FC236}">
                <a16:creationId xmlns:a16="http://schemas.microsoft.com/office/drawing/2014/main" id="{00D0C7AC-4CEA-4E37-AA09-36DE51FBDC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>
            <a:extLst>
              <a:ext uri="{FF2B5EF4-FFF2-40B4-BE49-F238E27FC236}">
                <a16:creationId xmlns:a16="http://schemas.microsoft.com/office/drawing/2014/main" id="{ACC74D2F-9216-4ED4-8B10-525419005B1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4D871BD1-733E-40A2-9D0E-F5A079F2C1B1}" type="slidenum">
              <a:rPr lang="en-US" altLang="en-US" sz="1200"/>
              <a:pPr/>
              <a:t>86</a:t>
            </a:fld>
            <a:endParaRPr lang="en-US" altLang="en-US" sz="1200"/>
          </a:p>
        </p:txBody>
      </p:sp>
      <p:sp>
        <p:nvSpPr>
          <p:cNvPr id="179203" name="Rectangle 2">
            <a:extLst>
              <a:ext uri="{FF2B5EF4-FFF2-40B4-BE49-F238E27FC236}">
                <a16:creationId xmlns:a16="http://schemas.microsoft.com/office/drawing/2014/main" id="{DB11B462-3778-47B9-9C29-1FF087F8B6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9204" name="Rectangle 3">
            <a:extLst>
              <a:ext uri="{FF2B5EF4-FFF2-40B4-BE49-F238E27FC236}">
                <a16:creationId xmlns:a16="http://schemas.microsoft.com/office/drawing/2014/main" id="{AFE8BE53-B989-4643-8D63-F7C522874B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>
            <a:extLst>
              <a:ext uri="{FF2B5EF4-FFF2-40B4-BE49-F238E27FC236}">
                <a16:creationId xmlns:a16="http://schemas.microsoft.com/office/drawing/2014/main" id="{F30D1B63-40FC-4C7D-B022-67DD2916BF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DD0D02CE-2AB5-462B-896E-3B9CA08FBD67}" type="slidenum">
              <a:rPr lang="en-US" altLang="en-US" sz="1200"/>
              <a:pPr/>
              <a:t>87</a:t>
            </a:fld>
            <a:endParaRPr lang="en-US" altLang="en-US" sz="1200"/>
          </a:p>
        </p:txBody>
      </p:sp>
      <p:sp>
        <p:nvSpPr>
          <p:cNvPr id="181251" name="Rectangle 2">
            <a:extLst>
              <a:ext uri="{FF2B5EF4-FFF2-40B4-BE49-F238E27FC236}">
                <a16:creationId xmlns:a16="http://schemas.microsoft.com/office/drawing/2014/main" id="{B1224F75-C447-413D-A28E-DF2BA9DFF7F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>
            <a:extLst>
              <a:ext uri="{FF2B5EF4-FFF2-40B4-BE49-F238E27FC236}">
                <a16:creationId xmlns:a16="http://schemas.microsoft.com/office/drawing/2014/main" id="{0AEC350B-2519-4745-8718-5D7DDDBCF0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>
            <a:extLst>
              <a:ext uri="{FF2B5EF4-FFF2-40B4-BE49-F238E27FC236}">
                <a16:creationId xmlns:a16="http://schemas.microsoft.com/office/drawing/2014/main" id="{9D642936-6B6E-4BE6-8C5B-D6FA7034A30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8A66D97-137D-4D91-A868-1A0646E2F8F7}" type="slidenum">
              <a:rPr lang="en-US" altLang="en-US" sz="1200"/>
              <a:pPr/>
              <a:t>88</a:t>
            </a:fld>
            <a:endParaRPr lang="en-US" altLang="en-US" sz="1200"/>
          </a:p>
        </p:txBody>
      </p:sp>
      <p:sp>
        <p:nvSpPr>
          <p:cNvPr id="183299" name="Rectangle 2">
            <a:extLst>
              <a:ext uri="{FF2B5EF4-FFF2-40B4-BE49-F238E27FC236}">
                <a16:creationId xmlns:a16="http://schemas.microsoft.com/office/drawing/2014/main" id="{CB4E4E79-457B-4D89-AD8B-7CDC8F6382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>
            <a:extLst>
              <a:ext uri="{FF2B5EF4-FFF2-40B4-BE49-F238E27FC236}">
                <a16:creationId xmlns:a16="http://schemas.microsoft.com/office/drawing/2014/main" id="{B2CCEC8D-D834-464B-82CE-6E50A02B157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>
            <a:extLst>
              <a:ext uri="{FF2B5EF4-FFF2-40B4-BE49-F238E27FC236}">
                <a16:creationId xmlns:a16="http://schemas.microsoft.com/office/drawing/2014/main" id="{CEC85E23-278D-440B-B088-D5237E7C383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729B126-1613-4DD3-BC6E-A754F8A21D6F}" type="slidenum">
              <a:rPr lang="en-US" altLang="en-US" sz="1200"/>
              <a:pPr/>
              <a:t>89</a:t>
            </a:fld>
            <a:endParaRPr lang="en-US" altLang="en-US" sz="1200"/>
          </a:p>
        </p:txBody>
      </p:sp>
      <p:sp>
        <p:nvSpPr>
          <p:cNvPr id="185347" name="Rectangle 2">
            <a:extLst>
              <a:ext uri="{FF2B5EF4-FFF2-40B4-BE49-F238E27FC236}">
                <a16:creationId xmlns:a16="http://schemas.microsoft.com/office/drawing/2014/main" id="{02DA68C5-7C77-40A6-BD43-9ED7B3797DB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>
            <a:extLst>
              <a:ext uri="{FF2B5EF4-FFF2-40B4-BE49-F238E27FC236}">
                <a16:creationId xmlns:a16="http://schemas.microsoft.com/office/drawing/2014/main" id="{51A5005A-FF83-4484-B026-5DB148D3BBB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7">
            <a:extLst>
              <a:ext uri="{FF2B5EF4-FFF2-40B4-BE49-F238E27FC236}">
                <a16:creationId xmlns:a16="http://schemas.microsoft.com/office/drawing/2014/main" id="{BF1C676A-978E-42EC-87CE-38AF7369A98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2DDB4755-D346-4E6A-8CEC-3EF5A6E9B6F2}" type="slidenum">
              <a:rPr lang="en-US" altLang="en-US" sz="1200"/>
              <a:pPr/>
              <a:t>9</a:t>
            </a:fld>
            <a:endParaRPr lang="en-US" altLang="en-US" sz="1200"/>
          </a:p>
        </p:txBody>
      </p:sp>
      <p:sp>
        <p:nvSpPr>
          <p:cNvPr id="21507" name="Rectangle 2">
            <a:extLst>
              <a:ext uri="{FF2B5EF4-FFF2-40B4-BE49-F238E27FC236}">
                <a16:creationId xmlns:a16="http://schemas.microsoft.com/office/drawing/2014/main" id="{396C0295-0C6B-4D44-8977-94E651A9131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8" name="Rectangle 3">
            <a:extLst>
              <a:ext uri="{FF2B5EF4-FFF2-40B4-BE49-F238E27FC236}">
                <a16:creationId xmlns:a16="http://schemas.microsoft.com/office/drawing/2014/main" id="{CEB5A831-0793-4B49-A235-F03892E2D4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>
            <a:extLst>
              <a:ext uri="{FF2B5EF4-FFF2-40B4-BE49-F238E27FC236}">
                <a16:creationId xmlns:a16="http://schemas.microsoft.com/office/drawing/2014/main" id="{0354D2EB-3223-4A15-8938-4F786811058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FE887121-3A38-4B3C-A388-6E3B06B2128A}" type="slidenum">
              <a:rPr lang="en-US" altLang="en-US" sz="1200"/>
              <a:pPr/>
              <a:t>90</a:t>
            </a:fld>
            <a:endParaRPr lang="en-US" altLang="en-US" sz="1200"/>
          </a:p>
        </p:txBody>
      </p:sp>
      <p:sp>
        <p:nvSpPr>
          <p:cNvPr id="187395" name="Rectangle 2">
            <a:extLst>
              <a:ext uri="{FF2B5EF4-FFF2-40B4-BE49-F238E27FC236}">
                <a16:creationId xmlns:a16="http://schemas.microsoft.com/office/drawing/2014/main" id="{6A13CB63-E8AF-4242-8E0D-CEB1D456565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>
            <a:extLst>
              <a:ext uri="{FF2B5EF4-FFF2-40B4-BE49-F238E27FC236}">
                <a16:creationId xmlns:a16="http://schemas.microsoft.com/office/drawing/2014/main" id="{C5A8157C-D8AF-42C4-ADD3-7E8AF7EFFB1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>
            <a:extLst>
              <a:ext uri="{FF2B5EF4-FFF2-40B4-BE49-F238E27FC236}">
                <a16:creationId xmlns:a16="http://schemas.microsoft.com/office/drawing/2014/main" id="{DF707141-4965-4926-BE2A-AF5D4E537E1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9CE77FF-0CC0-4A4C-8B2E-17FCA3E56F69}" type="slidenum">
              <a:rPr lang="en-US" altLang="en-US" sz="1200"/>
              <a:pPr/>
              <a:t>91</a:t>
            </a:fld>
            <a:endParaRPr lang="en-US" altLang="en-US" sz="1200"/>
          </a:p>
        </p:txBody>
      </p:sp>
      <p:sp>
        <p:nvSpPr>
          <p:cNvPr id="189443" name="Rectangle 2">
            <a:extLst>
              <a:ext uri="{FF2B5EF4-FFF2-40B4-BE49-F238E27FC236}">
                <a16:creationId xmlns:a16="http://schemas.microsoft.com/office/drawing/2014/main" id="{4B9AA16E-5A5F-4DF6-961B-B9A5D487379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>
            <a:extLst>
              <a:ext uri="{FF2B5EF4-FFF2-40B4-BE49-F238E27FC236}">
                <a16:creationId xmlns:a16="http://schemas.microsoft.com/office/drawing/2014/main" id="{0977EA86-AFC8-4B89-8F34-33FDD1A766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>
            <a:extLst>
              <a:ext uri="{FF2B5EF4-FFF2-40B4-BE49-F238E27FC236}">
                <a16:creationId xmlns:a16="http://schemas.microsoft.com/office/drawing/2014/main" id="{B85722C2-A4C8-43C8-80BB-8DBCD8ED66F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85B75E0F-51B4-461A-B0FC-3AC864EDAADB}" type="slidenum">
              <a:rPr lang="en-US" altLang="en-US" sz="1200"/>
              <a:pPr/>
              <a:t>92</a:t>
            </a:fld>
            <a:endParaRPr lang="en-US" altLang="en-US" sz="1200"/>
          </a:p>
        </p:txBody>
      </p:sp>
      <p:sp>
        <p:nvSpPr>
          <p:cNvPr id="191491" name="Rectangle 2">
            <a:extLst>
              <a:ext uri="{FF2B5EF4-FFF2-40B4-BE49-F238E27FC236}">
                <a16:creationId xmlns:a16="http://schemas.microsoft.com/office/drawing/2014/main" id="{8729D00C-8625-4941-9BAF-77756B5FA00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>
            <a:extLst>
              <a:ext uri="{FF2B5EF4-FFF2-40B4-BE49-F238E27FC236}">
                <a16:creationId xmlns:a16="http://schemas.microsoft.com/office/drawing/2014/main" id="{386A6C25-5F12-4B29-8649-3D98624FD1F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>
            <a:extLst>
              <a:ext uri="{FF2B5EF4-FFF2-40B4-BE49-F238E27FC236}">
                <a16:creationId xmlns:a16="http://schemas.microsoft.com/office/drawing/2014/main" id="{2F2CF272-89A1-4D50-B51D-95E64D63A1B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AC49D4D-25F1-4CD7-AE3C-E47C56B1E1D2}" type="slidenum">
              <a:rPr lang="en-US" altLang="en-US" sz="1200"/>
              <a:pPr/>
              <a:t>93</a:t>
            </a:fld>
            <a:endParaRPr lang="en-US" altLang="en-US" sz="1200"/>
          </a:p>
        </p:txBody>
      </p:sp>
      <p:sp>
        <p:nvSpPr>
          <p:cNvPr id="193539" name="Rectangle 2">
            <a:extLst>
              <a:ext uri="{FF2B5EF4-FFF2-40B4-BE49-F238E27FC236}">
                <a16:creationId xmlns:a16="http://schemas.microsoft.com/office/drawing/2014/main" id="{BC9ADF4F-2E85-41FF-81AE-17A5CE93DB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0" name="Rectangle 3">
            <a:extLst>
              <a:ext uri="{FF2B5EF4-FFF2-40B4-BE49-F238E27FC236}">
                <a16:creationId xmlns:a16="http://schemas.microsoft.com/office/drawing/2014/main" id="{7EDA87C7-73DF-4492-9657-83C1F1FE5E8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>
            <a:extLst>
              <a:ext uri="{FF2B5EF4-FFF2-40B4-BE49-F238E27FC236}">
                <a16:creationId xmlns:a16="http://schemas.microsoft.com/office/drawing/2014/main" id="{0426D6FF-6D83-4805-B4A1-0603B1CF064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3F80BE92-2E59-41BB-A03A-D1F1BDD4A56D}" type="slidenum">
              <a:rPr lang="en-US" altLang="en-US" sz="1200"/>
              <a:pPr/>
              <a:t>94</a:t>
            </a:fld>
            <a:endParaRPr lang="en-US" altLang="en-US" sz="1200"/>
          </a:p>
        </p:txBody>
      </p:sp>
      <p:sp>
        <p:nvSpPr>
          <p:cNvPr id="195587" name="Rectangle 2">
            <a:extLst>
              <a:ext uri="{FF2B5EF4-FFF2-40B4-BE49-F238E27FC236}">
                <a16:creationId xmlns:a16="http://schemas.microsoft.com/office/drawing/2014/main" id="{3F4C70FD-30B8-482A-8154-78FB6714589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>
            <a:extLst>
              <a:ext uri="{FF2B5EF4-FFF2-40B4-BE49-F238E27FC236}">
                <a16:creationId xmlns:a16="http://schemas.microsoft.com/office/drawing/2014/main" id="{41370610-3DB0-4288-A473-F07F6EA6A4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>
            <a:extLst>
              <a:ext uri="{FF2B5EF4-FFF2-40B4-BE49-F238E27FC236}">
                <a16:creationId xmlns:a16="http://schemas.microsoft.com/office/drawing/2014/main" id="{2FA3756F-8629-470E-8637-20C0CA11415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89F1284-6D6F-40AF-BF5D-8DB39AFFDB57}" type="slidenum">
              <a:rPr lang="en-US" altLang="en-US" sz="1200"/>
              <a:pPr/>
              <a:t>95</a:t>
            </a:fld>
            <a:endParaRPr lang="en-US" altLang="en-US" sz="1200"/>
          </a:p>
        </p:txBody>
      </p:sp>
      <p:sp>
        <p:nvSpPr>
          <p:cNvPr id="197635" name="Rectangle 2">
            <a:extLst>
              <a:ext uri="{FF2B5EF4-FFF2-40B4-BE49-F238E27FC236}">
                <a16:creationId xmlns:a16="http://schemas.microsoft.com/office/drawing/2014/main" id="{A1562216-E0BD-480D-8F1C-5909144489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>
            <a:extLst>
              <a:ext uri="{FF2B5EF4-FFF2-40B4-BE49-F238E27FC236}">
                <a16:creationId xmlns:a16="http://schemas.microsoft.com/office/drawing/2014/main" id="{C8D7FD45-302F-4040-8D67-34A80A21E32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>
            <a:extLst>
              <a:ext uri="{FF2B5EF4-FFF2-40B4-BE49-F238E27FC236}">
                <a16:creationId xmlns:a16="http://schemas.microsoft.com/office/drawing/2014/main" id="{0AB85AC0-E200-496F-AC13-8ADFE2099FD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AEE1D936-D55F-46A7-B213-57E34F3D1FC1}" type="slidenum">
              <a:rPr lang="en-US" altLang="en-US" sz="1200"/>
              <a:pPr/>
              <a:t>96</a:t>
            </a:fld>
            <a:endParaRPr lang="en-US" altLang="en-US" sz="1200"/>
          </a:p>
        </p:txBody>
      </p:sp>
      <p:sp>
        <p:nvSpPr>
          <p:cNvPr id="199683" name="Rectangle 2">
            <a:extLst>
              <a:ext uri="{FF2B5EF4-FFF2-40B4-BE49-F238E27FC236}">
                <a16:creationId xmlns:a16="http://schemas.microsoft.com/office/drawing/2014/main" id="{E978B5EB-7803-4AAC-81D1-720CA47F30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>
            <a:extLst>
              <a:ext uri="{FF2B5EF4-FFF2-40B4-BE49-F238E27FC236}">
                <a16:creationId xmlns:a16="http://schemas.microsoft.com/office/drawing/2014/main" id="{9B23CBFA-AC21-44EE-9D5C-AF76132EA9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>
            <a:extLst>
              <a:ext uri="{FF2B5EF4-FFF2-40B4-BE49-F238E27FC236}">
                <a16:creationId xmlns:a16="http://schemas.microsoft.com/office/drawing/2014/main" id="{93E6EDBD-1FE9-4527-B445-256399564E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56829F7F-285A-43AD-8BB2-29E0119CB415}" type="slidenum">
              <a:rPr lang="en-US" altLang="en-US" sz="1200"/>
              <a:pPr/>
              <a:t>97</a:t>
            </a:fld>
            <a:endParaRPr lang="en-US" altLang="en-US" sz="1200"/>
          </a:p>
        </p:txBody>
      </p:sp>
      <p:sp>
        <p:nvSpPr>
          <p:cNvPr id="201731" name="Rectangle 2">
            <a:extLst>
              <a:ext uri="{FF2B5EF4-FFF2-40B4-BE49-F238E27FC236}">
                <a16:creationId xmlns:a16="http://schemas.microsoft.com/office/drawing/2014/main" id="{B8B998AF-1B3D-47F4-B04E-6B025B7BEA6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>
            <a:extLst>
              <a:ext uri="{FF2B5EF4-FFF2-40B4-BE49-F238E27FC236}">
                <a16:creationId xmlns:a16="http://schemas.microsoft.com/office/drawing/2014/main" id="{725128BB-4700-42CF-AC62-1B8F2EB476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>
            <a:extLst>
              <a:ext uri="{FF2B5EF4-FFF2-40B4-BE49-F238E27FC236}">
                <a16:creationId xmlns:a16="http://schemas.microsoft.com/office/drawing/2014/main" id="{676D4B5C-EB02-415A-B8DA-6B3C4EA13C6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C358972C-D4E8-418E-89C7-FBC249703915}" type="slidenum">
              <a:rPr lang="en-US" altLang="en-US" sz="1200"/>
              <a:pPr/>
              <a:t>98</a:t>
            </a:fld>
            <a:endParaRPr lang="en-US" altLang="en-US" sz="1200"/>
          </a:p>
        </p:txBody>
      </p:sp>
      <p:sp>
        <p:nvSpPr>
          <p:cNvPr id="203779" name="Rectangle 2">
            <a:extLst>
              <a:ext uri="{FF2B5EF4-FFF2-40B4-BE49-F238E27FC236}">
                <a16:creationId xmlns:a16="http://schemas.microsoft.com/office/drawing/2014/main" id="{A78CDB2B-3215-4167-90CD-95B1B5EE2B2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>
            <a:extLst>
              <a:ext uri="{FF2B5EF4-FFF2-40B4-BE49-F238E27FC236}">
                <a16:creationId xmlns:a16="http://schemas.microsoft.com/office/drawing/2014/main" id="{FB4C8813-1EE4-462A-BD61-0185BB03BC7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>
            <a:extLst>
              <a:ext uri="{FF2B5EF4-FFF2-40B4-BE49-F238E27FC236}">
                <a16:creationId xmlns:a16="http://schemas.microsoft.com/office/drawing/2014/main" id="{7D94CE30-2C3B-4355-BFEC-591AC0CC512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65A7B085-9678-4132-9190-96E1B255BE53}" type="slidenum">
              <a:rPr lang="en-US" altLang="en-US" sz="1200"/>
              <a:pPr/>
              <a:t>99</a:t>
            </a:fld>
            <a:endParaRPr lang="en-US" altLang="en-US" sz="1200"/>
          </a:p>
        </p:txBody>
      </p:sp>
      <p:sp>
        <p:nvSpPr>
          <p:cNvPr id="205827" name="Rectangle 2">
            <a:extLst>
              <a:ext uri="{FF2B5EF4-FFF2-40B4-BE49-F238E27FC236}">
                <a16:creationId xmlns:a16="http://schemas.microsoft.com/office/drawing/2014/main" id="{5FDC15C9-E338-41BC-ACA2-A4BDC2642E5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>
            <a:extLst>
              <a:ext uri="{FF2B5EF4-FFF2-40B4-BE49-F238E27FC236}">
                <a16:creationId xmlns:a16="http://schemas.microsoft.com/office/drawing/2014/main" id="{86FB72B7-D2C1-4A64-BC4E-B46B1E6325D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P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F786E36-1ED4-43A6-A6C6-C264AD6F96B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92675D5-45CA-4386-B38F-5F9889247F4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F7F9284-FA23-4B58-8E68-B1298BA0646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4575203-E18F-4276-88A9-05C137630C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72504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B05CC1F-2C32-41BD-B8BF-EE871550D72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9BFFB8C-B5E5-4844-9435-7AEE84F8FE3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398145B-C2BF-4858-872F-34826E77C4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763C86-7C34-4939-9280-3896149D5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2576133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534961B-67B2-4385-AADB-265E96B4F8A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097A5A-09EA-4D6C-8925-DE3693695D7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51E01639-EB3C-4053-B228-4E9A1E4DB20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0EAEAB-1275-407B-84CB-69E31EA6F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473243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1FB3260-0804-4D57-957A-AD97D3C5E2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BF73877-BB91-4647-A62B-2CA6126841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5A97C3C-B010-404E-96AB-506B4F5ED5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E5DDC1-E671-43CB-B527-59C3DE25D1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615657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9721D19-FF75-42A2-A19C-C8846EAA72F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5035371-7F92-42D9-A441-D741A36748F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4E599B80-B54E-4A42-9912-F5097C431E6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AFF894-B219-4B82-8830-9304273C5F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7519739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FD8003C-9BD1-4EA6-AEB2-AA614CDA0E6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055937C-C8C8-4516-8E8A-CEFD5C6F37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A4624B7-313A-4142-91E1-5A2F7822E2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EC773D-27F5-42F0-ABDD-3081345F3A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773334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0CBE0567-BA3D-478C-87E4-DC5820BEDA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E37DD48-7E77-4CBC-A0EC-AD10210ACE4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500A70FA-392F-4DA2-9C39-925E869C0D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E9FBC85-5228-4B45-994D-5D163E5B7E0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1862366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4A8AD66-39B1-46BB-B6E8-56D9BEF15A2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D37CA2C0-5D96-4E7E-AD3E-4188A8C6EA8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43756292-BE38-48C6-91BA-60335D496B5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9C62AC9-0167-4941-A97D-3492FC740E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1134428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26AE7EAB-82BD-4359-85B8-7C3D9905CA2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F32AEEBF-960D-4B9E-8823-DFBAB7B4AB5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0E87556-D384-40EA-B6C2-8CB2AEAE29F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9F30B3-431B-4DAA-A066-458C2AD11F9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9964960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B62356-FF83-4332-B047-4BD6A872083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FC63899-C65C-4603-B3A0-BA791B2AD22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7237533-E051-46FA-B013-82EA6B9F9D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FEB5334-D12B-497C-A4DB-714C08BF1D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3890607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CFAB81-B53E-418C-A396-2DAB84F2CE8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C607888-0FB7-4680-9D7D-9AF972F8A46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8E8FA69-864B-47AF-99F9-917C69D7363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3C22CB-2AC5-4D43-AD48-A8CCA0EC24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2418549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660066"/>
            </a:gs>
            <a:gs pos="100000">
              <a:srgbClr val="660033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2E22EB7-903E-46BD-8E0E-D9AECB81B0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FBD8B4C1-F07A-419A-9B46-4BB438A2575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B413A87-225D-4AAE-A067-6607BFA7AE2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AF945B4-DA38-402F-A5A7-93B50F3509E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62740F44-0357-4B53-A23E-95B3CB60661D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defRPr/>
            </a:pPr>
            <a:fld id="{FFC2290A-7164-4E9C-BDF4-F7F5A505BF0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wmf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20.wmf"/><Relationship Id="rId7" Type="http://schemas.openxmlformats.org/officeDocument/2006/relationships/image" Target="../media/image24.w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wmf"/><Relationship Id="rId5" Type="http://schemas.openxmlformats.org/officeDocument/2006/relationships/image" Target="../media/image22.wmf"/><Relationship Id="rId4" Type="http://schemas.openxmlformats.org/officeDocument/2006/relationships/image" Target="../media/image21.wmf"/><Relationship Id="rId9" Type="http://schemas.openxmlformats.org/officeDocument/2006/relationships/image" Target="../media/image26.wmf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20.wmf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wmf"/><Relationship Id="rId5" Type="http://schemas.openxmlformats.org/officeDocument/2006/relationships/image" Target="../media/image24.wmf"/><Relationship Id="rId4" Type="http://schemas.openxmlformats.org/officeDocument/2006/relationships/image" Target="../media/image21.wmf"/><Relationship Id="rId9" Type="http://schemas.openxmlformats.org/officeDocument/2006/relationships/image" Target="../media/image28.wmf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20.wmf"/><Relationship Id="rId7" Type="http://schemas.openxmlformats.org/officeDocument/2006/relationships/image" Target="../media/image26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wmf"/><Relationship Id="rId5" Type="http://schemas.openxmlformats.org/officeDocument/2006/relationships/image" Target="../media/image24.wmf"/><Relationship Id="rId4" Type="http://schemas.openxmlformats.org/officeDocument/2006/relationships/image" Target="../media/image21.wmf"/><Relationship Id="rId9" Type="http://schemas.openxmlformats.org/officeDocument/2006/relationships/image" Target="../media/image28.wmf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5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6.png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9.wmf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0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1.png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2.pn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wmf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4.png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7.wmf"/><Relationship Id="rId4" Type="http://schemas.openxmlformats.org/officeDocument/2006/relationships/image" Target="../media/image28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6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6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8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1.png"/><Relationship Id="rId4" Type="http://schemas.openxmlformats.org/officeDocument/2006/relationships/image" Target="../media/image80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7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png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wmf"/><Relationship Id="rId3" Type="http://schemas.openxmlformats.org/officeDocument/2006/relationships/image" Target="../media/image8.wmf"/><Relationship Id="rId7" Type="http://schemas.openxmlformats.org/officeDocument/2006/relationships/image" Target="../media/image12.wmf"/><Relationship Id="rId12" Type="http://schemas.openxmlformats.org/officeDocument/2006/relationships/image" Target="../media/image17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wmf"/><Relationship Id="rId11" Type="http://schemas.openxmlformats.org/officeDocument/2006/relationships/image" Target="../media/image16.wmf"/><Relationship Id="rId5" Type="http://schemas.openxmlformats.org/officeDocument/2006/relationships/image" Target="../media/image10.wmf"/><Relationship Id="rId10" Type="http://schemas.openxmlformats.org/officeDocument/2006/relationships/image" Target="../media/image15.wmf"/><Relationship Id="rId4" Type="http://schemas.openxmlformats.org/officeDocument/2006/relationships/image" Target="../media/image9.wmf"/><Relationship Id="rId9" Type="http://schemas.openxmlformats.org/officeDocument/2006/relationships/image" Target="../media/image14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8.wmf"/><Relationship Id="rId4" Type="http://schemas.openxmlformats.org/officeDocument/2006/relationships/image" Target="../media/image27.w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9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2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wmf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wmf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wmf"/><Relationship Id="rId3" Type="http://schemas.openxmlformats.org/officeDocument/2006/relationships/image" Target="../media/image20.wmf"/><Relationship Id="rId7" Type="http://schemas.openxmlformats.org/officeDocument/2006/relationships/image" Target="../media/image24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wmf"/><Relationship Id="rId5" Type="http://schemas.openxmlformats.org/officeDocument/2006/relationships/image" Target="../media/image22.wmf"/><Relationship Id="rId4" Type="http://schemas.openxmlformats.org/officeDocument/2006/relationships/image" Target="../media/image21.wmf"/><Relationship Id="rId9" Type="http://schemas.openxmlformats.org/officeDocument/2006/relationships/image" Target="../media/image26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Rectangle 26">
            <a:extLst>
              <a:ext uri="{FF2B5EF4-FFF2-40B4-BE49-F238E27FC236}">
                <a16:creationId xmlns:a16="http://schemas.microsoft.com/office/drawing/2014/main" id="{E9ED309A-49C3-4496-A2C0-3C7B155A2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5486400"/>
            <a:ext cx="5867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Preparado por: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Prof. Edgar Lopategui Cosrino</a:t>
            </a:r>
          </a:p>
          <a:p>
            <a:pPr algn="ctr">
              <a:lnSpc>
                <a:spcPct val="70000"/>
              </a:lnSpc>
              <a:spcBef>
                <a:spcPct val="20000"/>
              </a:spcBef>
            </a:pPr>
            <a:r>
              <a:rPr lang="es-PR" altLang="en-US" b="1">
                <a:solidFill>
                  <a:srgbClr val="FFFF00"/>
                </a:solidFill>
                <a:latin typeface="Arial" panose="020B0604020202020204" pitchFamily="34" charset="0"/>
              </a:rPr>
              <a:t>M.A.,Fisiología del Ejercicio</a:t>
            </a:r>
            <a:endParaRPr lang="es-PR" altLang="en-US">
              <a:solidFill>
                <a:srgbClr val="FFFF00"/>
              </a:solidFill>
              <a:latin typeface="Arial" panose="020B0604020202020204" pitchFamily="34" charset="0"/>
            </a:endParaRPr>
          </a:p>
        </p:txBody>
      </p:sp>
      <p:pic>
        <p:nvPicPr>
          <p:cNvPr id="4099" name="Picture 27">
            <a:extLst>
              <a:ext uri="{FF2B5EF4-FFF2-40B4-BE49-F238E27FC236}">
                <a16:creationId xmlns:a16="http://schemas.microsoft.com/office/drawing/2014/main" id="{A927ACDB-A228-48DB-8522-D5C0AD11D1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057400"/>
            <a:ext cx="1836738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0" name="Picture 28">
            <a:extLst>
              <a:ext uri="{FF2B5EF4-FFF2-40B4-BE49-F238E27FC236}">
                <a16:creationId xmlns:a16="http://schemas.microsoft.com/office/drawing/2014/main" id="{6D804B99-216D-4810-AAF4-3C5362B69B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2133600"/>
            <a:ext cx="1825625" cy="304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01" name="Picture 29">
            <a:extLst>
              <a:ext uri="{FF2B5EF4-FFF2-40B4-BE49-F238E27FC236}">
                <a16:creationId xmlns:a16="http://schemas.microsoft.com/office/drawing/2014/main" id="{A0ABC6E6-EEA4-464F-AF00-C19077AE94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828800"/>
            <a:ext cx="2273300" cy="3416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02" name="Text Box 35">
            <a:extLst>
              <a:ext uri="{FF2B5EF4-FFF2-40B4-BE49-F238E27FC236}">
                <a16:creationId xmlns:a16="http://schemas.microsoft.com/office/drawing/2014/main" id="{DBCB9801-40C4-4F76-B173-9176C84CF0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228600"/>
            <a:ext cx="5184775" cy="1403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300" b="1">
                <a:solidFill>
                  <a:srgbClr val="FFFF00"/>
                </a:solidFill>
              </a:rPr>
              <a:t>ARTICULACIONES</a:t>
            </a:r>
          </a:p>
          <a:p>
            <a:pPr algn="ctr"/>
            <a:r>
              <a:rPr lang="en-US" altLang="en-US" sz="4300" b="1">
                <a:solidFill>
                  <a:srgbClr val="FFFF00"/>
                </a:solidFill>
              </a:rPr>
              <a:t>Y MOVIMIENTOS</a:t>
            </a:r>
          </a:p>
        </p:txBody>
      </p:sp>
    </p:spTree>
  </p:cSld>
  <p:clrMapOvr>
    <a:masterClrMapping/>
  </p:clrMapOvr>
  <p:transition spd="slow"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7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4" grpId="0" build="p" autoUpdateAnimBg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B7711F5C-0262-4CBB-950F-BCF224FC6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2575"/>
            <a:ext cx="27432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n-US" altLang="en-US" sz="3200"/>
          </a:p>
        </p:txBody>
      </p:sp>
      <p:pic>
        <p:nvPicPr>
          <p:cNvPr id="22531" name="Picture 3">
            <a:extLst>
              <a:ext uri="{FF2B5EF4-FFF2-40B4-BE49-F238E27FC236}">
                <a16:creationId xmlns:a16="http://schemas.microsoft.com/office/drawing/2014/main" id="{3EDE3725-8AA7-4977-8434-90EE404DD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58775"/>
            <a:ext cx="839788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2" name="Picture 4">
            <a:extLst>
              <a:ext uri="{FF2B5EF4-FFF2-40B4-BE49-F238E27FC236}">
                <a16:creationId xmlns:a16="http://schemas.microsoft.com/office/drawing/2014/main" id="{FBED3849-88D3-441A-BE27-7F86FDB99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3" name="Rectangle 5">
            <a:extLst>
              <a:ext uri="{FF2B5EF4-FFF2-40B4-BE49-F238E27FC236}">
                <a16:creationId xmlns:a16="http://schemas.microsoft.com/office/drawing/2014/main" id="{3EA52996-CAF3-49AC-B373-A0F74A867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892175"/>
            <a:ext cx="68183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(ARTICULACIONES SINOVIALES)</a:t>
            </a:r>
            <a:endParaRPr lang="en-US" altLang="en-US" sz="3300">
              <a:solidFill>
                <a:srgbClr val="00FF00"/>
              </a:solidFill>
            </a:endParaRPr>
          </a:p>
        </p:txBody>
      </p:sp>
      <p:pic>
        <p:nvPicPr>
          <p:cNvPr id="22534" name="Picture 6">
            <a:extLst>
              <a:ext uri="{FF2B5EF4-FFF2-40B4-BE49-F238E27FC236}">
                <a16:creationId xmlns:a16="http://schemas.microsoft.com/office/drawing/2014/main" id="{24C4C36F-E20B-4E6D-B84A-D83E706A9D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968375"/>
            <a:ext cx="847725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5" name="Picture 7">
            <a:extLst>
              <a:ext uri="{FF2B5EF4-FFF2-40B4-BE49-F238E27FC236}">
                <a16:creationId xmlns:a16="http://schemas.microsoft.com/office/drawing/2014/main" id="{B3DA696C-EF32-4491-871E-FCC71E65F6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968375"/>
            <a:ext cx="838200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6" name="Rectangle 8">
            <a:extLst>
              <a:ext uri="{FF2B5EF4-FFF2-40B4-BE49-F238E27FC236}">
                <a16:creationId xmlns:a16="http://schemas.microsoft.com/office/drawing/2014/main" id="{A769AC47-8D07-43D2-A371-215FAC75A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4255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2537" name="Picture 9">
            <a:extLst>
              <a:ext uri="{FF2B5EF4-FFF2-40B4-BE49-F238E27FC236}">
                <a16:creationId xmlns:a16="http://schemas.microsoft.com/office/drawing/2014/main" id="{7EC4923A-2BEC-4FA7-B801-6D5EF606B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8" name="Picture 10">
            <a:extLst>
              <a:ext uri="{FF2B5EF4-FFF2-40B4-BE49-F238E27FC236}">
                <a16:creationId xmlns:a16="http://schemas.microsoft.com/office/drawing/2014/main" id="{58F190CA-3B3F-49F8-8F80-D7C526482A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4605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39" name="Line 11">
            <a:extLst>
              <a:ext uri="{FF2B5EF4-FFF2-40B4-BE49-F238E27FC236}">
                <a16:creationId xmlns:a16="http://schemas.microsoft.com/office/drawing/2014/main" id="{EC7202FC-9EFC-4735-AACB-3C566BF6B8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038600" y="2630488"/>
            <a:ext cx="1370013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0" name="Picture 24">
            <a:extLst>
              <a:ext uri="{FF2B5EF4-FFF2-40B4-BE49-F238E27FC236}">
                <a16:creationId xmlns:a16="http://schemas.microsoft.com/office/drawing/2014/main" id="{A4A8D9BF-D1B0-4B31-A16F-41DA1946E8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813" y="24384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1" name="Rectangle 25">
            <a:extLst>
              <a:ext uri="{FF2B5EF4-FFF2-40B4-BE49-F238E27FC236}">
                <a16:creationId xmlns:a16="http://schemas.microsoft.com/office/drawing/2014/main" id="{0DB4485C-1DED-488E-A72D-B842DD099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3" y="2438400"/>
            <a:ext cx="3030537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Cápsula/Membrana</a:t>
            </a:r>
          </a:p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Sinovial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42" name="Rectangle 26">
            <a:extLst>
              <a:ext uri="{FF2B5EF4-FFF2-40B4-BE49-F238E27FC236}">
                <a16:creationId xmlns:a16="http://schemas.microsoft.com/office/drawing/2014/main" id="{AAAF2B90-3698-4D41-982F-12F54476E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2441575"/>
            <a:ext cx="2559050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Produce Líquido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Sinovial</a:t>
            </a:r>
            <a:endParaRPr lang="en-US" altLang="en-US" sz="2800"/>
          </a:p>
        </p:txBody>
      </p:sp>
      <p:sp>
        <p:nvSpPr>
          <p:cNvPr id="22543" name="Line 27">
            <a:extLst>
              <a:ext uri="{FF2B5EF4-FFF2-40B4-BE49-F238E27FC236}">
                <a16:creationId xmlns:a16="http://schemas.microsoft.com/office/drawing/2014/main" id="{79E38B7E-3F65-412E-832D-525196F4AA4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0188" y="4038600"/>
            <a:ext cx="1370012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4" name="Picture 28">
            <a:extLst>
              <a:ext uri="{FF2B5EF4-FFF2-40B4-BE49-F238E27FC236}">
                <a16:creationId xmlns:a16="http://schemas.microsoft.com/office/drawing/2014/main" id="{8B0297BE-7E4A-4E22-B78F-998201A48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38465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5" name="Rectangle 29">
            <a:extLst>
              <a:ext uri="{FF2B5EF4-FFF2-40B4-BE49-F238E27FC236}">
                <a16:creationId xmlns:a16="http://schemas.microsoft.com/office/drawing/2014/main" id="{410EE1FD-BFF8-48A7-B2DA-BA4B3A156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3846513"/>
            <a:ext cx="3030538" cy="63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Cápsula/Membrana</a:t>
            </a:r>
          </a:p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Fibrosa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46" name="Rectangle 30">
            <a:extLst>
              <a:ext uri="{FF2B5EF4-FFF2-40B4-BE49-F238E27FC236}">
                <a16:creationId xmlns:a16="http://schemas.microsoft.com/office/drawing/2014/main" id="{6575F8DB-949B-4EDE-94F2-15E51C675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3849688"/>
            <a:ext cx="2892425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Reviste Membrana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Sinovial</a:t>
            </a:r>
            <a:endParaRPr lang="en-US" altLang="en-US" sz="2800"/>
          </a:p>
        </p:txBody>
      </p:sp>
      <p:sp>
        <p:nvSpPr>
          <p:cNvPr id="22547" name="Line 31">
            <a:extLst>
              <a:ext uri="{FF2B5EF4-FFF2-40B4-BE49-F238E27FC236}">
                <a16:creationId xmlns:a16="http://schemas.microsoft.com/office/drawing/2014/main" id="{9CE430B6-8044-4C71-8B39-34C7850BF67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600" y="5486400"/>
            <a:ext cx="25146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2548" name="Picture 32">
            <a:extLst>
              <a:ext uri="{FF2B5EF4-FFF2-40B4-BE49-F238E27FC236}">
                <a16:creationId xmlns:a16="http://schemas.microsoft.com/office/drawing/2014/main" id="{B382F13F-9537-45E3-966A-37A2C16DE7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52943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549" name="Rectangle 33">
            <a:extLst>
              <a:ext uri="{FF2B5EF4-FFF2-40B4-BE49-F238E27FC236}">
                <a16:creationId xmlns:a16="http://schemas.microsoft.com/office/drawing/2014/main" id="{A0FD80A7-A3CF-4F33-B21A-E2C8A61E2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5294313"/>
            <a:ext cx="18351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Movimiento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2550" name="Rectangle 34">
            <a:extLst>
              <a:ext uri="{FF2B5EF4-FFF2-40B4-BE49-F238E27FC236}">
                <a16:creationId xmlns:a16="http://schemas.microsoft.com/office/drawing/2014/main" id="{F80C7A92-E378-4510-A679-EB9B730FA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4325" y="5297488"/>
            <a:ext cx="112712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Amplio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>
            <a:extLst>
              <a:ext uri="{FF2B5EF4-FFF2-40B4-BE49-F238E27FC236}">
                <a16:creationId xmlns:a16="http://schemas.microsoft.com/office/drawing/2014/main" id="{0351E822-91B5-478D-8163-616FA0BD3F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1" name="Rectangle 3">
            <a:extLst>
              <a:ext uri="{FF2B5EF4-FFF2-40B4-BE49-F238E27FC236}">
                <a16:creationId xmlns:a16="http://schemas.microsoft.com/office/drawing/2014/main" id="{9C15DDD6-19D8-4907-AC45-DA364C883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2" name="Rectangle 4">
            <a:extLst>
              <a:ext uri="{FF2B5EF4-FFF2-40B4-BE49-F238E27FC236}">
                <a16:creationId xmlns:a16="http://schemas.microsoft.com/office/drawing/2014/main" id="{F52E1A02-2C4D-4F8A-AD35-040A8D979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3" name="Rectangle 5">
            <a:extLst>
              <a:ext uri="{FF2B5EF4-FFF2-40B4-BE49-F238E27FC236}">
                <a16:creationId xmlns:a16="http://schemas.microsoft.com/office/drawing/2014/main" id="{E4898AEB-90FF-4407-B26B-92DA31D37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4" name="Rectangle 6">
            <a:extLst>
              <a:ext uri="{FF2B5EF4-FFF2-40B4-BE49-F238E27FC236}">
                <a16:creationId xmlns:a16="http://schemas.microsoft.com/office/drawing/2014/main" id="{7B07A953-60CF-4117-8BE2-10A915204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5" name="Rectangle 7">
            <a:extLst>
              <a:ext uri="{FF2B5EF4-FFF2-40B4-BE49-F238E27FC236}">
                <a16:creationId xmlns:a16="http://schemas.microsoft.com/office/drawing/2014/main" id="{86A31629-B611-4547-85B7-872ABCD69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6" name="Rectangle 8">
            <a:extLst>
              <a:ext uri="{FF2B5EF4-FFF2-40B4-BE49-F238E27FC236}">
                <a16:creationId xmlns:a16="http://schemas.microsoft.com/office/drawing/2014/main" id="{2F6CC400-8A7E-4CED-BF68-9F764AEEC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7" name="Rectangle 9">
            <a:extLst>
              <a:ext uri="{FF2B5EF4-FFF2-40B4-BE49-F238E27FC236}">
                <a16:creationId xmlns:a16="http://schemas.microsoft.com/office/drawing/2014/main" id="{129D0E33-1A98-4C7F-B142-E5D51A21A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8" name="Rectangle 10">
            <a:extLst>
              <a:ext uri="{FF2B5EF4-FFF2-40B4-BE49-F238E27FC236}">
                <a16:creationId xmlns:a16="http://schemas.microsoft.com/office/drawing/2014/main" id="{300C9661-EA56-422A-A5E8-A76A14ED1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59" name="Rectangle 11">
            <a:extLst>
              <a:ext uri="{FF2B5EF4-FFF2-40B4-BE49-F238E27FC236}">
                <a16:creationId xmlns:a16="http://schemas.microsoft.com/office/drawing/2014/main" id="{A485DCEC-5B4E-4A81-8CBD-740CCDB0E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6860" name="Rectangle 12">
            <a:extLst>
              <a:ext uri="{FF2B5EF4-FFF2-40B4-BE49-F238E27FC236}">
                <a16:creationId xmlns:a16="http://schemas.microsoft.com/office/drawing/2014/main" id="{ECF5C5B5-2EB8-44F3-9CCE-24292D1C7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6861" name="Rectangle 13">
            <a:extLst>
              <a:ext uri="{FF2B5EF4-FFF2-40B4-BE49-F238E27FC236}">
                <a16:creationId xmlns:a16="http://schemas.microsoft.com/office/drawing/2014/main" id="{8E93A481-BAC0-4F18-9245-E3EF2C1E8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6862" name="Line 14">
            <a:extLst>
              <a:ext uri="{FF2B5EF4-FFF2-40B4-BE49-F238E27FC236}">
                <a16:creationId xmlns:a16="http://schemas.microsoft.com/office/drawing/2014/main" id="{B80E1104-3ECB-4FE0-951B-94E5550BCE76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6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63" name="Rectangle 15">
            <a:extLst>
              <a:ext uri="{FF2B5EF4-FFF2-40B4-BE49-F238E27FC236}">
                <a16:creationId xmlns:a16="http://schemas.microsoft.com/office/drawing/2014/main" id="{6A1575A4-39A7-4A76-B7FA-0B92FCE90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06864" name="Group 30">
            <a:extLst>
              <a:ext uri="{FF2B5EF4-FFF2-40B4-BE49-F238E27FC236}">
                <a16:creationId xmlns:a16="http://schemas.microsoft.com/office/drawing/2014/main" id="{4F0C15E9-6D1D-4B7F-9FB7-C46A51B8C4EC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2133600"/>
            <a:ext cx="2306638" cy="3922713"/>
            <a:chOff x="232" y="1440"/>
            <a:chExt cx="1453" cy="2471"/>
          </a:xfrm>
        </p:grpSpPr>
        <p:sp>
          <p:nvSpPr>
            <p:cNvPr id="206870" name="Rectangle 19">
              <a:extLst>
                <a:ext uri="{FF2B5EF4-FFF2-40B4-BE49-F238E27FC236}">
                  <a16:creationId xmlns:a16="http://schemas.microsoft.com/office/drawing/2014/main" id="{57168276-4FD8-48B5-AF1B-57D933EB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" y="1505"/>
              <a:ext cx="1323" cy="234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6871" name="Freeform 20">
              <a:extLst>
                <a:ext uri="{FF2B5EF4-FFF2-40B4-BE49-F238E27FC236}">
                  <a16:creationId xmlns:a16="http://schemas.microsoft.com/office/drawing/2014/main" id="{F894DBA8-AFD9-4D81-AB20-575DE14E0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440"/>
              <a:ext cx="65" cy="2471"/>
            </a:xfrm>
            <a:custGeom>
              <a:avLst/>
              <a:gdLst>
                <a:gd name="T0" fmla="*/ 0 w 196"/>
                <a:gd name="T1" fmla="*/ 0 h 7414"/>
                <a:gd name="T2" fmla="*/ 65 w 196"/>
                <a:gd name="T3" fmla="*/ 65 h 7414"/>
                <a:gd name="T4" fmla="*/ 65 w 196"/>
                <a:gd name="T5" fmla="*/ 2406 h 7414"/>
                <a:gd name="T6" fmla="*/ 0 w 196"/>
                <a:gd name="T7" fmla="*/ 2471 h 7414"/>
                <a:gd name="T8" fmla="*/ 0 w 196"/>
                <a:gd name="T9" fmla="*/ 0 h 7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414">
                  <a:moveTo>
                    <a:pt x="0" y="0"/>
                  </a:moveTo>
                  <a:lnTo>
                    <a:pt x="196" y="196"/>
                  </a:lnTo>
                  <a:lnTo>
                    <a:pt x="196" y="7218"/>
                  </a:lnTo>
                  <a:lnTo>
                    <a:pt x="0" y="7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2" name="Freeform 21">
              <a:extLst>
                <a:ext uri="{FF2B5EF4-FFF2-40B4-BE49-F238E27FC236}">
                  <a16:creationId xmlns:a16="http://schemas.microsoft.com/office/drawing/2014/main" id="{4AD3BD7A-E324-48E7-B7E0-733528B98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440"/>
              <a:ext cx="1453" cy="65"/>
            </a:xfrm>
            <a:custGeom>
              <a:avLst/>
              <a:gdLst>
                <a:gd name="T0" fmla="*/ 0 w 4358"/>
                <a:gd name="T1" fmla="*/ 0 h 196"/>
                <a:gd name="T2" fmla="*/ 65 w 4358"/>
                <a:gd name="T3" fmla="*/ 65 h 196"/>
                <a:gd name="T4" fmla="*/ 1388 w 4358"/>
                <a:gd name="T5" fmla="*/ 65 h 196"/>
                <a:gd name="T6" fmla="*/ 1453 w 4358"/>
                <a:gd name="T7" fmla="*/ 0 h 196"/>
                <a:gd name="T8" fmla="*/ 0 w 4358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8" h="196">
                  <a:moveTo>
                    <a:pt x="0" y="0"/>
                  </a:moveTo>
                  <a:lnTo>
                    <a:pt x="196" y="196"/>
                  </a:lnTo>
                  <a:lnTo>
                    <a:pt x="4162" y="196"/>
                  </a:lnTo>
                  <a:lnTo>
                    <a:pt x="4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3" name="Freeform 22">
              <a:extLst>
                <a:ext uri="{FF2B5EF4-FFF2-40B4-BE49-F238E27FC236}">
                  <a16:creationId xmlns:a16="http://schemas.microsoft.com/office/drawing/2014/main" id="{0F8FFD54-05DD-488E-9659-1AAC03BC3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440"/>
              <a:ext cx="66" cy="2471"/>
            </a:xfrm>
            <a:custGeom>
              <a:avLst/>
              <a:gdLst>
                <a:gd name="T0" fmla="*/ 66 w 196"/>
                <a:gd name="T1" fmla="*/ 2471 h 7414"/>
                <a:gd name="T2" fmla="*/ 0 w 196"/>
                <a:gd name="T3" fmla="*/ 2406 h 7414"/>
                <a:gd name="T4" fmla="*/ 0 w 196"/>
                <a:gd name="T5" fmla="*/ 65 h 7414"/>
                <a:gd name="T6" fmla="*/ 66 w 196"/>
                <a:gd name="T7" fmla="*/ 0 h 7414"/>
                <a:gd name="T8" fmla="*/ 66 w 196"/>
                <a:gd name="T9" fmla="*/ 2471 h 7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414">
                  <a:moveTo>
                    <a:pt x="196" y="7414"/>
                  </a:moveTo>
                  <a:lnTo>
                    <a:pt x="0" y="7218"/>
                  </a:lnTo>
                  <a:lnTo>
                    <a:pt x="0" y="196"/>
                  </a:lnTo>
                  <a:lnTo>
                    <a:pt x="196" y="0"/>
                  </a:lnTo>
                  <a:lnTo>
                    <a:pt x="196" y="741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874" name="Freeform 23">
              <a:extLst>
                <a:ext uri="{FF2B5EF4-FFF2-40B4-BE49-F238E27FC236}">
                  <a16:creationId xmlns:a16="http://schemas.microsoft.com/office/drawing/2014/main" id="{84CD2BCE-56E3-45F4-8512-FDB90C1D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3846"/>
              <a:ext cx="1453" cy="65"/>
            </a:xfrm>
            <a:custGeom>
              <a:avLst/>
              <a:gdLst>
                <a:gd name="T0" fmla="*/ 1453 w 4358"/>
                <a:gd name="T1" fmla="*/ 65 h 196"/>
                <a:gd name="T2" fmla="*/ 0 w 4358"/>
                <a:gd name="T3" fmla="*/ 65 h 196"/>
                <a:gd name="T4" fmla="*/ 65 w 4358"/>
                <a:gd name="T5" fmla="*/ 0 h 196"/>
                <a:gd name="T6" fmla="*/ 1388 w 4358"/>
                <a:gd name="T7" fmla="*/ 0 h 196"/>
                <a:gd name="T8" fmla="*/ 1453 w 4358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8" h="196">
                  <a:moveTo>
                    <a:pt x="4358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4162" y="0"/>
                  </a:lnTo>
                  <a:lnTo>
                    <a:pt x="4358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06875" name="Picture 24">
              <a:extLst>
                <a:ext uri="{FF2B5EF4-FFF2-40B4-BE49-F238E27FC236}">
                  <a16:creationId xmlns:a16="http://schemas.microsoft.com/office/drawing/2014/main" id="{343C23CD-6075-40A5-B13B-340486C66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" y="1571"/>
              <a:ext cx="1191" cy="2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6865" name="Rectangle 25">
            <a:extLst>
              <a:ext uri="{FF2B5EF4-FFF2-40B4-BE49-F238E27FC236}">
                <a16:creationId xmlns:a16="http://schemas.microsoft.com/office/drawing/2014/main" id="{77E3DB3F-FE85-4EB7-A6DC-0477E0F6A9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3179763"/>
            <a:ext cx="5567362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6866" name="Rectangle 26">
            <a:extLst>
              <a:ext uri="{FF2B5EF4-FFF2-40B4-BE49-F238E27FC236}">
                <a16:creationId xmlns:a16="http://schemas.microsoft.com/office/drawing/2014/main" id="{ED47DA2F-85DA-41E7-B148-6F21A3EB4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5350" y="4164013"/>
            <a:ext cx="4751388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06867" name="Rectangle 27">
            <a:extLst>
              <a:ext uri="{FF2B5EF4-FFF2-40B4-BE49-F238E27FC236}">
                <a16:creationId xmlns:a16="http://schemas.microsoft.com/office/drawing/2014/main" id="{5B3EE48D-E3E7-45D9-9C46-836A3121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75" y="3124200"/>
            <a:ext cx="5567363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6868" name="Rectangle 28">
            <a:extLst>
              <a:ext uri="{FF2B5EF4-FFF2-40B4-BE49-F238E27FC236}">
                <a16:creationId xmlns:a16="http://schemas.microsoft.com/office/drawing/2014/main" id="{94155A47-9D3D-4D0B-856F-6C91F3228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9788" y="4106863"/>
            <a:ext cx="4751387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06869" name="Rectangle 29">
            <a:extLst>
              <a:ext uri="{FF2B5EF4-FFF2-40B4-BE49-F238E27FC236}">
                <a16:creationId xmlns:a16="http://schemas.microsoft.com/office/drawing/2014/main" id="{6D0B3B47-2CE9-4D67-B1A3-D262D3BF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388" y="6096000"/>
            <a:ext cx="250507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>
            <a:extLst>
              <a:ext uri="{FF2B5EF4-FFF2-40B4-BE49-F238E27FC236}">
                <a16:creationId xmlns:a16="http://schemas.microsoft.com/office/drawing/2014/main" id="{516F46B5-CAA7-488A-8D02-AE1A63F5C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899" name="Rectangle 3">
            <a:extLst>
              <a:ext uri="{FF2B5EF4-FFF2-40B4-BE49-F238E27FC236}">
                <a16:creationId xmlns:a16="http://schemas.microsoft.com/office/drawing/2014/main" id="{E6F82BBC-CC07-41AC-B9CB-F18F72F05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0" name="Rectangle 4">
            <a:extLst>
              <a:ext uri="{FF2B5EF4-FFF2-40B4-BE49-F238E27FC236}">
                <a16:creationId xmlns:a16="http://schemas.microsoft.com/office/drawing/2014/main" id="{E39A81CC-C61A-4A1B-8F4C-2F6ACD658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1" name="Rectangle 5">
            <a:extLst>
              <a:ext uri="{FF2B5EF4-FFF2-40B4-BE49-F238E27FC236}">
                <a16:creationId xmlns:a16="http://schemas.microsoft.com/office/drawing/2014/main" id="{0E12454D-6685-41E7-9CD9-BDF3A1ED3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2" name="Rectangle 6">
            <a:extLst>
              <a:ext uri="{FF2B5EF4-FFF2-40B4-BE49-F238E27FC236}">
                <a16:creationId xmlns:a16="http://schemas.microsoft.com/office/drawing/2014/main" id="{442050A6-532F-4F10-AD90-B1617060E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3" name="Rectangle 7">
            <a:extLst>
              <a:ext uri="{FF2B5EF4-FFF2-40B4-BE49-F238E27FC236}">
                <a16:creationId xmlns:a16="http://schemas.microsoft.com/office/drawing/2014/main" id="{59073A89-FCD6-4C8F-A73F-8B0749589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4" name="Rectangle 8">
            <a:extLst>
              <a:ext uri="{FF2B5EF4-FFF2-40B4-BE49-F238E27FC236}">
                <a16:creationId xmlns:a16="http://schemas.microsoft.com/office/drawing/2014/main" id="{DAB076CD-F057-4EC0-9AFE-85FD9D24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5" name="Rectangle 9">
            <a:extLst>
              <a:ext uri="{FF2B5EF4-FFF2-40B4-BE49-F238E27FC236}">
                <a16:creationId xmlns:a16="http://schemas.microsoft.com/office/drawing/2014/main" id="{80DF6B70-5954-4812-B26A-864029625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6" name="Rectangle 10">
            <a:extLst>
              <a:ext uri="{FF2B5EF4-FFF2-40B4-BE49-F238E27FC236}">
                <a16:creationId xmlns:a16="http://schemas.microsoft.com/office/drawing/2014/main" id="{1A5CC7A7-35E0-4636-A697-41C010138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7" name="Rectangle 11">
            <a:extLst>
              <a:ext uri="{FF2B5EF4-FFF2-40B4-BE49-F238E27FC236}">
                <a16:creationId xmlns:a16="http://schemas.microsoft.com/office/drawing/2014/main" id="{2205DC82-346D-48CB-BC89-17521E0D7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08" name="Rectangle 12">
            <a:extLst>
              <a:ext uri="{FF2B5EF4-FFF2-40B4-BE49-F238E27FC236}">
                <a16:creationId xmlns:a16="http://schemas.microsoft.com/office/drawing/2014/main" id="{A0B2F48E-95CF-47ED-B5F3-78E302B0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8909" name="Rectangle 13">
            <a:extLst>
              <a:ext uri="{FF2B5EF4-FFF2-40B4-BE49-F238E27FC236}">
                <a16:creationId xmlns:a16="http://schemas.microsoft.com/office/drawing/2014/main" id="{CC3BB731-2B88-4CCA-B808-F0A688E97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8910" name="Line 14">
            <a:extLst>
              <a:ext uri="{FF2B5EF4-FFF2-40B4-BE49-F238E27FC236}">
                <a16:creationId xmlns:a16="http://schemas.microsoft.com/office/drawing/2014/main" id="{21856B97-0981-46A1-85F5-932BE4C20AB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827213"/>
            <a:ext cx="8491537" cy="1587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11" name="Rectangle 15">
            <a:extLst>
              <a:ext uri="{FF2B5EF4-FFF2-40B4-BE49-F238E27FC236}">
                <a16:creationId xmlns:a16="http://schemas.microsoft.com/office/drawing/2014/main" id="{BD26D7BA-6597-4355-A380-D566426F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08912" name="Rectangle 19">
            <a:extLst>
              <a:ext uri="{FF2B5EF4-FFF2-40B4-BE49-F238E27FC236}">
                <a16:creationId xmlns:a16="http://schemas.microsoft.com/office/drawing/2014/main" id="{3036897B-68EC-4F07-8AEA-208F3E178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788" y="2514600"/>
            <a:ext cx="4460875" cy="3179763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8913" name="Freeform 20">
            <a:extLst>
              <a:ext uri="{FF2B5EF4-FFF2-40B4-BE49-F238E27FC236}">
                <a16:creationId xmlns:a16="http://schemas.microsoft.com/office/drawing/2014/main" id="{B4FBB64B-5B9E-4E42-AC7A-AABD75D08421}"/>
              </a:ext>
            </a:extLst>
          </p:cNvPr>
          <p:cNvSpPr>
            <a:spLocks/>
          </p:cNvSpPr>
          <p:nvPr/>
        </p:nvSpPr>
        <p:spPr bwMode="auto">
          <a:xfrm>
            <a:off x="239713" y="2422525"/>
            <a:ext cx="92075" cy="3363913"/>
          </a:xfrm>
          <a:custGeom>
            <a:avLst/>
            <a:gdLst>
              <a:gd name="T0" fmla="*/ 0 w 174"/>
              <a:gd name="T1" fmla="*/ 0 h 6358"/>
              <a:gd name="T2" fmla="*/ 92075 w 174"/>
              <a:gd name="T3" fmla="*/ 92061 h 6358"/>
              <a:gd name="T4" fmla="*/ 92075 w 174"/>
              <a:gd name="T5" fmla="*/ 3271852 h 6358"/>
              <a:gd name="T6" fmla="*/ 0 w 174"/>
              <a:gd name="T7" fmla="*/ 3363913 h 6358"/>
              <a:gd name="T8" fmla="*/ 0 w 174"/>
              <a:gd name="T9" fmla="*/ 0 h 63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6358">
                <a:moveTo>
                  <a:pt x="0" y="0"/>
                </a:moveTo>
                <a:lnTo>
                  <a:pt x="174" y="174"/>
                </a:lnTo>
                <a:lnTo>
                  <a:pt x="174" y="6184"/>
                </a:lnTo>
                <a:lnTo>
                  <a:pt x="0" y="6358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4" name="Freeform 21">
            <a:extLst>
              <a:ext uri="{FF2B5EF4-FFF2-40B4-BE49-F238E27FC236}">
                <a16:creationId xmlns:a16="http://schemas.microsoft.com/office/drawing/2014/main" id="{1ED90CE9-4D9E-465E-8316-DDCF0FAC134A}"/>
              </a:ext>
            </a:extLst>
          </p:cNvPr>
          <p:cNvSpPr>
            <a:spLocks/>
          </p:cNvSpPr>
          <p:nvPr/>
        </p:nvSpPr>
        <p:spPr bwMode="auto">
          <a:xfrm>
            <a:off x="239713" y="2422525"/>
            <a:ext cx="4645025" cy="92075"/>
          </a:xfrm>
          <a:custGeom>
            <a:avLst/>
            <a:gdLst>
              <a:gd name="T0" fmla="*/ 0 w 8779"/>
              <a:gd name="T1" fmla="*/ 0 h 174"/>
              <a:gd name="T2" fmla="*/ 92065 w 8779"/>
              <a:gd name="T3" fmla="*/ 92075 h 174"/>
              <a:gd name="T4" fmla="*/ 4552960 w 8779"/>
              <a:gd name="T5" fmla="*/ 92075 h 174"/>
              <a:gd name="T6" fmla="*/ 4645025 w 8779"/>
              <a:gd name="T7" fmla="*/ 0 h 174"/>
              <a:gd name="T8" fmla="*/ 0 w 8779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79" h="174">
                <a:moveTo>
                  <a:pt x="0" y="0"/>
                </a:moveTo>
                <a:lnTo>
                  <a:pt x="174" y="174"/>
                </a:lnTo>
                <a:lnTo>
                  <a:pt x="8605" y="174"/>
                </a:lnTo>
                <a:lnTo>
                  <a:pt x="877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5" name="Freeform 22">
            <a:extLst>
              <a:ext uri="{FF2B5EF4-FFF2-40B4-BE49-F238E27FC236}">
                <a16:creationId xmlns:a16="http://schemas.microsoft.com/office/drawing/2014/main" id="{D9C09BA7-743A-4028-8ECE-083ED21F8399}"/>
              </a:ext>
            </a:extLst>
          </p:cNvPr>
          <p:cNvSpPr>
            <a:spLocks/>
          </p:cNvSpPr>
          <p:nvPr/>
        </p:nvSpPr>
        <p:spPr bwMode="auto">
          <a:xfrm>
            <a:off x="4792663" y="2422525"/>
            <a:ext cx="92075" cy="3363913"/>
          </a:xfrm>
          <a:custGeom>
            <a:avLst/>
            <a:gdLst>
              <a:gd name="T0" fmla="*/ 92075 w 174"/>
              <a:gd name="T1" fmla="*/ 3363913 h 6358"/>
              <a:gd name="T2" fmla="*/ 0 w 174"/>
              <a:gd name="T3" fmla="*/ 3271852 h 6358"/>
              <a:gd name="T4" fmla="*/ 0 w 174"/>
              <a:gd name="T5" fmla="*/ 92061 h 6358"/>
              <a:gd name="T6" fmla="*/ 92075 w 174"/>
              <a:gd name="T7" fmla="*/ 0 h 6358"/>
              <a:gd name="T8" fmla="*/ 92075 w 174"/>
              <a:gd name="T9" fmla="*/ 3363913 h 63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4" h="6358">
                <a:moveTo>
                  <a:pt x="174" y="6358"/>
                </a:moveTo>
                <a:lnTo>
                  <a:pt x="0" y="6184"/>
                </a:lnTo>
                <a:lnTo>
                  <a:pt x="0" y="174"/>
                </a:lnTo>
                <a:lnTo>
                  <a:pt x="174" y="0"/>
                </a:lnTo>
                <a:lnTo>
                  <a:pt x="174" y="6358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916" name="Freeform 23">
            <a:extLst>
              <a:ext uri="{FF2B5EF4-FFF2-40B4-BE49-F238E27FC236}">
                <a16:creationId xmlns:a16="http://schemas.microsoft.com/office/drawing/2014/main" id="{E72E02CA-DBA2-4E9C-8DBD-85893D5C3293}"/>
              </a:ext>
            </a:extLst>
          </p:cNvPr>
          <p:cNvSpPr>
            <a:spLocks/>
          </p:cNvSpPr>
          <p:nvPr/>
        </p:nvSpPr>
        <p:spPr bwMode="auto">
          <a:xfrm>
            <a:off x="239713" y="5694363"/>
            <a:ext cx="4645025" cy="92075"/>
          </a:xfrm>
          <a:custGeom>
            <a:avLst/>
            <a:gdLst>
              <a:gd name="T0" fmla="*/ 4645025 w 8779"/>
              <a:gd name="T1" fmla="*/ 92075 h 174"/>
              <a:gd name="T2" fmla="*/ 0 w 8779"/>
              <a:gd name="T3" fmla="*/ 92075 h 174"/>
              <a:gd name="T4" fmla="*/ 92065 w 8779"/>
              <a:gd name="T5" fmla="*/ 0 h 174"/>
              <a:gd name="T6" fmla="*/ 4552960 w 8779"/>
              <a:gd name="T7" fmla="*/ 0 h 174"/>
              <a:gd name="T8" fmla="*/ 4645025 w 8779"/>
              <a:gd name="T9" fmla="*/ 92075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79" h="174">
                <a:moveTo>
                  <a:pt x="8779" y="174"/>
                </a:moveTo>
                <a:lnTo>
                  <a:pt x="0" y="174"/>
                </a:lnTo>
                <a:lnTo>
                  <a:pt x="174" y="0"/>
                </a:lnTo>
                <a:lnTo>
                  <a:pt x="8605" y="0"/>
                </a:lnTo>
                <a:lnTo>
                  <a:pt x="8779" y="174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08917" name="Picture 24">
            <a:extLst>
              <a:ext uri="{FF2B5EF4-FFF2-40B4-BE49-F238E27FC236}">
                <a16:creationId xmlns:a16="http://schemas.microsoft.com/office/drawing/2014/main" id="{BD169EC9-97E4-44DD-BC85-9AF0BD6694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863" y="2606675"/>
            <a:ext cx="4276725" cy="299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8918" name="Rectangle 25">
            <a:extLst>
              <a:ext uri="{FF2B5EF4-FFF2-40B4-BE49-F238E27FC236}">
                <a16:creationId xmlns:a16="http://schemas.microsoft.com/office/drawing/2014/main" id="{C6DCAEC6-2BC9-4851-B9DC-DABB92F6A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2900" y="3413125"/>
            <a:ext cx="30289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8919" name="Rectangle 26">
            <a:extLst>
              <a:ext uri="{FF2B5EF4-FFF2-40B4-BE49-F238E27FC236}">
                <a16:creationId xmlns:a16="http://schemas.microsoft.com/office/drawing/2014/main" id="{8DC9B4A1-9E96-4DCB-9847-A5A5659A6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9513" y="3951288"/>
            <a:ext cx="390048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(Durante Ejercicio)</a:t>
            </a:r>
            <a:endParaRPr lang="es-PR" altLang="en-US"/>
          </a:p>
        </p:txBody>
      </p:sp>
      <p:sp>
        <p:nvSpPr>
          <p:cNvPr id="208920" name="Rectangle 27">
            <a:extLst>
              <a:ext uri="{FF2B5EF4-FFF2-40B4-BE49-F238E27FC236}">
                <a16:creationId xmlns:a16="http://schemas.microsoft.com/office/drawing/2014/main" id="{0BDC2C70-E3E2-4758-B1A5-9DECBECA2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3688" y="3363913"/>
            <a:ext cx="30289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08921" name="Rectangle 28">
            <a:extLst>
              <a:ext uri="{FF2B5EF4-FFF2-40B4-BE49-F238E27FC236}">
                <a16:creationId xmlns:a16="http://schemas.microsoft.com/office/drawing/2014/main" id="{7F497DFE-6BF2-4D1B-A53D-008587864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0300" y="3902075"/>
            <a:ext cx="3900488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(Durante Ejercicio)</a:t>
            </a:r>
            <a:endParaRPr lang="es-PR" altLang="en-US"/>
          </a:p>
        </p:txBody>
      </p:sp>
      <p:sp>
        <p:nvSpPr>
          <p:cNvPr id="208922" name="Rectangle 29">
            <a:extLst>
              <a:ext uri="{FF2B5EF4-FFF2-40B4-BE49-F238E27FC236}">
                <a16:creationId xmlns:a16="http://schemas.microsoft.com/office/drawing/2014/main" id="{0064C650-F8BD-4511-873E-FE522575B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5791200"/>
            <a:ext cx="2351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>
            <a:extLst>
              <a:ext uri="{FF2B5EF4-FFF2-40B4-BE49-F238E27FC236}">
                <a16:creationId xmlns:a16="http://schemas.microsoft.com/office/drawing/2014/main" id="{15299F9D-9506-4149-855A-A730BA8AC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7" name="Rectangle 3">
            <a:extLst>
              <a:ext uri="{FF2B5EF4-FFF2-40B4-BE49-F238E27FC236}">
                <a16:creationId xmlns:a16="http://schemas.microsoft.com/office/drawing/2014/main" id="{6862A44F-875C-4B03-9C1F-3664FEFE3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8" name="Rectangle 4">
            <a:extLst>
              <a:ext uri="{FF2B5EF4-FFF2-40B4-BE49-F238E27FC236}">
                <a16:creationId xmlns:a16="http://schemas.microsoft.com/office/drawing/2014/main" id="{B3C5C56A-7763-4B9B-BD47-3E77D1FDB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49" name="Rectangle 5">
            <a:extLst>
              <a:ext uri="{FF2B5EF4-FFF2-40B4-BE49-F238E27FC236}">
                <a16:creationId xmlns:a16="http://schemas.microsoft.com/office/drawing/2014/main" id="{04F1BC78-3951-4EEF-AAA4-F000B44F0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0" name="Rectangle 6">
            <a:extLst>
              <a:ext uri="{FF2B5EF4-FFF2-40B4-BE49-F238E27FC236}">
                <a16:creationId xmlns:a16="http://schemas.microsoft.com/office/drawing/2014/main" id="{14ED474D-6D59-4B64-AACA-E8757557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1" name="Rectangle 7">
            <a:extLst>
              <a:ext uri="{FF2B5EF4-FFF2-40B4-BE49-F238E27FC236}">
                <a16:creationId xmlns:a16="http://schemas.microsoft.com/office/drawing/2014/main" id="{14496D21-111C-48DD-ABED-774F3F5C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2" name="Rectangle 8">
            <a:extLst>
              <a:ext uri="{FF2B5EF4-FFF2-40B4-BE49-F238E27FC236}">
                <a16:creationId xmlns:a16="http://schemas.microsoft.com/office/drawing/2014/main" id="{50959E3F-104C-42E2-97C6-B6230F19CA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3" name="Rectangle 9">
            <a:extLst>
              <a:ext uri="{FF2B5EF4-FFF2-40B4-BE49-F238E27FC236}">
                <a16:creationId xmlns:a16="http://schemas.microsoft.com/office/drawing/2014/main" id="{DA4223CE-EB7C-4134-9FFA-99D219F58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4" name="Rectangle 10">
            <a:extLst>
              <a:ext uri="{FF2B5EF4-FFF2-40B4-BE49-F238E27FC236}">
                <a16:creationId xmlns:a16="http://schemas.microsoft.com/office/drawing/2014/main" id="{AEEBC1DB-28B3-4964-A46A-62C005B723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5" name="Rectangle 11">
            <a:extLst>
              <a:ext uri="{FF2B5EF4-FFF2-40B4-BE49-F238E27FC236}">
                <a16:creationId xmlns:a16="http://schemas.microsoft.com/office/drawing/2014/main" id="{712E49B0-C616-4A61-AFAF-2024A8A88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56" name="Rectangle 12">
            <a:extLst>
              <a:ext uri="{FF2B5EF4-FFF2-40B4-BE49-F238E27FC236}">
                <a16:creationId xmlns:a16="http://schemas.microsoft.com/office/drawing/2014/main" id="{86F47901-EAB0-48CC-86F3-DEE30A21B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0957" name="Rectangle 13">
            <a:extLst>
              <a:ext uri="{FF2B5EF4-FFF2-40B4-BE49-F238E27FC236}">
                <a16:creationId xmlns:a16="http://schemas.microsoft.com/office/drawing/2014/main" id="{CF9D5BAB-D2B0-410D-9313-A621A9C06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0958" name="Line 14">
            <a:extLst>
              <a:ext uri="{FF2B5EF4-FFF2-40B4-BE49-F238E27FC236}">
                <a16:creationId xmlns:a16="http://schemas.microsoft.com/office/drawing/2014/main" id="{C763B0D0-FDE5-4F36-8003-76A3E8E8B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9" name="Rectangle 15">
            <a:extLst>
              <a:ext uri="{FF2B5EF4-FFF2-40B4-BE49-F238E27FC236}">
                <a16:creationId xmlns:a16="http://schemas.microsoft.com/office/drawing/2014/main" id="{0C950F1C-8A2A-45FE-B05A-E6F62C7F0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10960" name="Rectangle 19">
            <a:extLst>
              <a:ext uri="{FF2B5EF4-FFF2-40B4-BE49-F238E27FC236}">
                <a16:creationId xmlns:a16="http://schemas.microsoft.com/office/drawing/2014/main" id="{22FFF33C-76D9-48B4-8720-4F9CE2EF3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2236788"/>
            <a:ext cx="3459163" cy="372427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0961" name="Freeform 20">
            <a:extLst>
              <a:ext uri="{FF2B5EF4-FFF2-40B4-BE49-F238E27FC236}">
                <a16:creationId xmlns:a16="http://schemas.microsoft.com/office/drawing/2014/main" id="{87DAF7EC-4427-4563-BD77-9AE641F89BF1}"/>
              </a:ext>
            </a:extLst>
          </p:cNvPr>
          <p:cNvSpPr>
            <a:spLocks/>
          </p:cNvSpPr>
          <p:nvPr/>
        </p:nvSpPr>
        <p:spPr bwMode="auto">
          <a:xfrm>
            <a:off x="293688" y="2133600"/>
            <a:ext cx="103187" cy="3930650"/>
          </a:xfrm>
          <a:custGeom>
            <a:avLst/>
            <a:gdLst>
              <a:gd name="T0" fmla="*/ 0 w 195"/>
              <a:gd name="T1" fmla="*/ 0 h 7429"/>
              <a:gd name="T2" fmla="*/ 103187 w 195"/>
              <a:gd name="T3" fmla="*/ 103174 h 7429"/>
              <a:gd name="T4" fmla="*/ 103187 w 195"/>
              <a:gd name="T5" fmla="*/ 3826947 h 7429"/>
              <a:gd name="T6" fmla="*/ 0 w 195"/>
              <a:gd name="T7" fmla="*/ 3930650 h 7429"/>
              <a:gd name="T8" fmla="*/ 0 w 195"/>
              <a:gd name="T9" fmla="*/ 0 h 7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5" h="7429">
                <a:moveTo>
                  <a:pt x="0" y="0"/>
                </a:moveTo>
                <a:lnTo>
                  <a:pt x="195" y="195"/>
                </a:lnTo>
                <a:lnTo>
                  <a:pt x="195" y="7233"/>
                </a:lnTo>
                <a:lnTo>
                  <a:pt x="0" y="7429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2" name="Freeform 21">
            <a:extLst>
              <a:ext uri="{FF2B5EF4-FFF2-40B4-BE49-F238E27FC236}">
                <a16:creationId xmlns:a16="http://schemas.microsoft.com/office/drawing/2014/main" id="{250506AA-2C6E-460F-A63E-C47E07EC4DEC}"/>
              </a:ext>
            </a:extLst>
          </p:cNvPr>
          <p:cNvSpPr>
            <a:spLocks/>
          </p:cNvSpPr>
          <p:nvPr/>
        </p:nvSpPr>
        <p:spPr bwMode="auto">
          <a:xfrm>
            <a:off x="293688" y="2133600"/>
            <a:ext cx="3665537" cy="103188"/>
          </a:xfrm>
          <a:custGeom>
            <a:avLst/>
            <a:gdLst>
              <a:gd name="T0" fmla="*/ 0 w 6926"/>
              <a:gd name="T1" fmla="*/ 0 h 195"/>
              <a:gd name="T2" fmla="*/ 103202 w 6926"/>
              <a:gd name="T3" fmla="*/ 103188 h 195"/>
              <a:gd name="T4" fmla="*/ 3562335 w 6926"/>
              <a:gd name="T5" fmla="*/ 103188 h 195"/>
              <a:gd name="T6" fmla="*/ 3665537 w 6926"/>
              <a:gd name="T7" fmla="*/ 0 h 195"/>
              <a:gd name="T8" fmla="*/ 0 w 6926"/>
              <a:gd name="T9" fmla="*/ 0 h 1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26" h="195">
                <a:moveTo>
                  <a:pt x="0" y="0"/>
                </a:moveTo>
                <a:lnTo>
                  <a:pt x="195" y="195"/>
                </a:lnTo>
                <a:lnTo>
                  <a:pt x="6731" y="195"/>
                </a:lnTo>
                <a:lnTo>
                  <a:pt x="692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3" name="Freeform 22">
            <a:extLst>
              <a:ext uri="{FF2B5EF4-FFF2-40B4-BE49-F238E27FC236}">
                <a16:creationId xmlns:a16="http://schemas.microsoft.com/office/drawing/2014/main" id="{0BBEFA99-418A-49E0-9ED4-B23EC7473107}"/>
              </a:ext>
            </a:extLst>
          </p:cNvPr>
          <p:cNvSpPr>
            <a:spLocks/>
          </p:cNvSpPr>
          <p:nvPr/>
        </p:nvSpPr>
        <p:spPr bwMode="auto">
          <a:xfrm>
            <a:off x="3856038" y="2133600"/>
            <a:ext cx="103187" cy="3930650"/>
          </a:xfrm>
          <a:custGeom>
            <a:avLst/>
            <a:gdLst>
              <a:gd name="T0" fmla="*/ 103187 w 195"/>
              <a:gd name="T1" fmla="*/ 3930650 h 7429"/>
              <a:gd name="T2" fmla="*/ 0 w 195"/>
              <a:gd name="T3" fmla="*/ 3826947 h 7429"/>
              <a:gd name="T4" fmla="*/ 0 w 195"/>
              <a:gd name="T5" fmla="*/ 103174 h 7429"/>
              <a:gd name="T6" fmla="*/ 103187 w 195"/>
              <a:gd name="T7" fmla="*/ 0 h 7429"/>
              <a:gd name="T8" fmla="*/ 103187 w 195"/>
              <a:gd name="T9" fmla="*/ 3930650 h 7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5" h="7429">
                <a:moveTo>
                  <a:pt x="195" y="7429"/>
                </a:moveTo>
                <a:lnTo>
                  <a:pt x="0" y="7233"/>
                </a:lnTo>
                <a:lnTo>
                  <a:pt x="0" y="195"/>
                </a:lnTo>
                <a:lnTo>
                  <a:pt x="195" y="0"/>
                </a:lnTo>
                <a:lnTo>
                  <a:pt x="195" y="7429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964" name="Freeform 23">
            <a:extLst>
              <a:ext uri="{FF2B5EF4-FFF2-40B4-BE49-F238E27FC236}">
                <a16:creationId xmlns:a16="http://schemas.microsoft.com/office/drawing/2014/main" id="{E735B62B-94C0-449D-AA43-14708DAA7DBD}"/>
              </a:ext>
            </a:extLst>
          </p:cNvPr>
          <p:cNvSpPr>
            <a:spLocks/>
          </p:cNvSpPr>
          <p:nvPr/>
        </p:nvSpPr>
        <p:spPr bwMode="auto">
          <a:xfrm>
            <a:off x="293688" y="5961063"/>
            <a:ext cx="3665537" cy="103187"/>
          </a:xfrm>
          <a:custGeom>
            <a:avLst/>
            <a:gdLst>
              <a:gd name="T0" fmla="*/ 3665537 w 6926"/>
              <a:gd name="T1" fmla="*/ 103187 h 196"/>
              <a:gd name="T2" fmla="*/ 0 w 6926"/>
              <a:gd name="T3" fmla="*/ 103187 h 196"/>
              <a:gd name="T4" fmla="*/ 103202 w 6926"/>
              <a:gd name="T5" fmla="*/ 0 h 196"/>
              <a:gd name="T6" fmla="*/ 3562335 w 6926"/>
              <a:gd name="T7" fmla="*/ 0 h 196"/>
              <a:gd name="T8" fmla="*/ 3665537 w 6926"/>
              <a:gd name="T9" fmla="*/ 103187 h 1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26" h="196">
                <a:moveTo>
                  <a:pt x="6926" y="196"/>
                </a:moveTo>
                <a:lnTo>
                  <a:pt x="0" y="196"/>
                </a:lnTo>
                <a:lnTo>
                  <a:pt x="195" y="0"/>
                </a:lnTo>
                <a:lnTo>
                  <a:pt x="6731" y="0"/>
                </a:lnTo>
                <a:lnTo>
                  <a:pt x="6926" y="196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10965" name="Picture 24">
            <a:extLst>
              <a:ext uri="{FF2B5EF4-FFF2-40B4-BE49-F238E27FC236}">
                <a16:creationId xmlns:a16="http://schemas.microsoft.com/office/drawing/2014/main" id="{F3B974D3-5692-41F9-B7FA-CC29085B5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50" y="2341563"/>
            <a:ext cx="3249613" cy="351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0966" name="Rectangle 25">
            <a:extLst>
              <a:ext uri="{FF2B5EF4-FFF2-40B4-BE49-F238E27FC236}">
                <a16:creationId xmlns:a16="http://schemas.microsoft.com/office/drawing/2014/main" id="{105B1613-021D-496E-A195-BCA91B2DE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8775" y="3257550"/>
            <a:ext cx="47466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0967" name="Rectangle 26">
            <a:extLst>
              <a:ext uri="{FF2B5EF4-FFF2-40B4-BE49-F238E27FC236}">
                <a16:creationId xmlns:a16="http://schemas.microsoft.com/office/drawing/2014/main" id="{D0B9DD22-28D8-47E6-95F3-33A1BB996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3263" y="4102100"/>
            <a:ext cx="405130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0968" name="Rectangle 27">
            <a:extLst>
              <a:ext uri="{FF2B5EF4-FFF2-40B4-BE49-F238E27FC236}">
                <a16:creationId xmlns:a16="http://schemas.microsoft.com/office/drawing/2014/main" id="{341280CF-BC7D-4FB5-A8F3-76590B0FF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25" y="3200400"/>
            <a:ext cx="47466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0969" name="Rectangle 28">
            <a:extLst>
              <a:ext uri="{FF2B5EF4-FFF2-40B4-BE49-F238E27FC236}">
                <a16:creationId xmlns:a16="http://schemas.microsoft.com/office/drawing/2014/main" id="{20594A4E-D553-451A-A668-0886EE095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4046538"/>
            <a:ext cx="405130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0970" name="Rectangle 29">
            <a:extLst>
              <a:ext uri="{FF2B5EF4-FFF2-40B4-BE49-F238E27FC236}">
                <a16:creationId xmlns:a16="http://schemas.microsoft.com/office/drawing/2014/main" id="{01114FA3-82FB-42AE-8988-9BFD163BB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9638" y="6049963"/>
            <a:ext cx="24003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>
            <a:extLst>
              <a:ext uri="{FF2B5EF4-FFF2-40B4-BE49-F238E27FC236}">
                <a16:creationId xmlns:a16="http://schemas.microsoft.com/office/drawing/2014/main" id="{65D1F324-3795-4F78-BD65-C56E0AB62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3FD68828-38B8-4FFB-9F5F-08CAFD36B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6" name="Rectangle 4">
            <a:extLst>
              <a:ext uri="{FF2B5EF4-FFF2-40B4-BE49-F238E27FC236}">
                <a16:creationId xmlns:a16="http://schemas.microsoft.com/office/drawing/2014/main" id="{8A73901D-2572-4985-84ED-D7828536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7" name="Rectangle 5">
            <a:extLst>
              <a:ext uri="{FF2B5EF4-FFF2-40B4-BE49-F238E27FC236}">
                <a16:creationId xmlns:a16="http://schemas.microsoft.com/office/drawing/2014/main" id="{973E8E29-5F50-41BA-B1FD-8A80D94513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8" name="Rectangle 6">
            <a:extLst>
              <a:ext uri="{FF2B5EF4-FFF2-40B4-BE49-F238E27FC236}">
                <a16:creationId xmlns:a16="http://schemas.microsoft.com/office/drawing/2014/main" id="{F79AEE58-5F2B-4225-BB7F-11B979A9A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2999" name="Rectangle 7">
            <a:extLst>
              <a:ext uri="{FF2B5EF4-FFF2-40B4-BE49-F238E27FC236}">
                <a16:creationId xmlns:a16="http://schemas.microsoft.com/office/drawing/2014/main" id="{7F80C43C-38EB-461B-A4CE-61A009ABB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0" name="Rectangle 8">
            <a:extLst>
              <a:ext uri="{FF2B5EF4-FFF2-40B4-BE49-F238E27FC236}">
                <a16:creationId xmlns:a16="http://schemas.microsoft.com/office/drawing/2014/main" id="{DBCE0620-6A96-4A06-9705-7535DC755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1" name="Rectangle 9">
            <a:extLst>
              <a:ext uri="{FF2B5EF4-FFF2-40B4-BE49-F238E27FC236}">
                <a16:creationId xmlns:a16="http://schemas.microsoft.com/office/drawing/2014/main" id="{B4583F5E-741F-4D39-9CC9-F2F50C325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2" name="Rectangle 10">
            <a:extLst>
              <a:ext uri="{FF2B5EF4-FFF2-40B4-BE49-F238E27FC236}">
                <a16:creationId xmlns:a16="http://schemas.microsoft.com/office/drawing/2014/main" id="{70053D3F-0E32-4F91-924A-579BA5234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3" name="Rectangle 11">
            <a:extLst>
              <a:ext uri="{FF2B5EF4-FFF2-40B4-BE49-F238E27FC236}">
                <a16:creationId xmlns:a16="http://schemas.microsoft.com/office/drawing/2014/main" id="{B537F1E1-1286-4B60-ABF9-98ADDC847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3004" name="Rectangle 12">
            <a:extLst>
              <a:ext uri="{FF2B5EF4-FFF2-40B4-BE49-F238E27FC236}">
                <a16:creationId xmlns:a16="http://schemas.microsoft.com/office/drawing/2014/main" id="{7BEC8F6D-DC99-4ACA-977A-11A059346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3005" name="Rectangle 13">
            <a:extLst>
              <a:ext uri="{FF2B5EF4-FFF2-40B4-BE49-F238E27FC236}">
                <a16:creationId xmlns:a16="http://schemas.microsoft.com/office/drawing/2014/main" id="{E8BC2D94-C13D-43E0-9505-7F8B61DCA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3006" name="Line 14">
            <a:extLst>
              <a:ext uri="{FF2B5EF4-FFF2-40B4-BE49-F238E27FC236}">
                <a16:creationId xmlns:a16="http://schemas.microsoft.com/office/drawing/2014/main" id="{A5C38796-2C47-46E8-AC2C-AADC60A1C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7" name="Rectangle 15">
            <a:extLst>
              <a:ext uri="{FF2B5EF4-FFF2-40B4-BE49-F238E27FC236}">
                <a16:creationId xmlns:a16="http://schemas.microsoft.com/office/drawing/2014/main" id="{017F4E8D-E8BC-4293-BABC-7707E8435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3008" name="Group 27">
            <a:extLst>
              <a:ext uri="{FF2B5EF4-FFF2-40B4-BE49-F238E27FC236}">
                <a16:creationId xmlns:a16="http://schemas.microsoft.com/office/drawing/2014/main" id="{FF0C1412-E3A1-4BAF-A7B4-31A197465840}"/>
              </a:ext>
            </a:extLst>
          </p:cNvPr>
          <p:cNvGrpSpPr>
            <a:grpSpLocks/>
          </p:cNvGrpSpPr>
          <p:nvPr/>
        </p:nvGrpSpPr>
        <p:grpSpPr bwMode="auto">
          <a:xfrm>
            <a:off x="1038225" y="2060575"/>
            <a:ext cx="7054850" cy="4395788"/>
            <a:chOff x="654" y="1298"/>
            <a:chExt cx="4444" cy="2769"/>
          </a:xfrm>
        </p:grpSpPr>
        <p:sp>
          <p:nvSpPr>
            <p:cNvPr id="213011" name="Rectangle 19">
              <a:extLst>
                <a:ext uri="{FF2B5EF4-FFF2-40B4-BE49-F238E27FC236}">
                  <a16:creationId xmlns:a16="http://schemas.microsoft.com/office/drawing/2014/main" id="{F23C2DB4-95AB-43D8-9D73-F8CC21377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1364"/>
              <a:ext cx="4312" cy="263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3012" name="Freeform 20">
              <a:extLst>
                <a:ext uri="{FF2B5EF4-FFF2-40B4-BE49-F238E27FC236}">
                  <a16:creationId xmlns:a16="http://schemas.microsoft.com/office/drawing/2014/main" id="{D0BA71EA-49D5-4AEE-AD7B-E3969CCB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98"/>
              <a:ext cx="66" cy="2769"/>
            </a:xfrm>
            <a:custGeom>
              <a:avLst/>
              <a:gdLst>
                <a:gd name="T0" fmla="*/ 0 w 198"/>
                <a:gd name="T1" fmla="*/ 0 h 8306"/>
                <a:gd name="T2" fmla="*/ 66 w 198"/>
                <a:gd name="T3" fmla="*/ 66 h 8306"/>
                <a:gd name="T4" fmla="*/ 66 w 198"/>
                <a:gd name="T5" fmla="*/ 2703 h 8306"/>
                <a:gd name="T6" fmla="*/ 0 w 198"/>
                <a:gd name="T7" fmla="*/ 2769 h 8306"/>
                <a:gd name="T8" fmla="*/ 0 w 198"/>
                <a:gd name="T9" fmla="*/ 0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8306">
                  <a:moveTo>
                    <a:pt x="0" y="0"/>
                  </a:moveTo>
                  <a:lnTo>
                    <a:pt x="198" y="199"/>
                  </a:lnTo>
                  <a:lnTo>
                    <a:pt x="198" y="8107"/>
                  </a:lnTo>
                  <a:lnTo>
                    <a:pt x="0" y="8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3" name="Freeform 21">
              <a:extLst>
                <a:ext uri="{FF2B5EF4-FFF2-40B4-BE49-F238E27FC236}">
                  <a16:creationId xmlns:a16="http://schemas.microsoft.com/office/drawing/2014/main" id="{95D9CBAC-86C9-4B37-985D-A94EE315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298"/>
              <a:ext cx="4444" cy="66"/>
            </a:xfrm>
            <a:custGeom>
              <a:avLst/>
              <a:gdLst>
                <a:gd name="T0" fmla="*/ 0 w 13332"/>
                <a:gd name="T1" fmla="*/ 0 h 199"/>
                <a:gd name="T2" fmla="*/ 66 w 13332"/>
                <a:gd name="T3" fmla="*/ 66 h 199"/>
                <a:gd name="T4" fmla="*/ 4378 w 13332"/>
                <a:gd name="T5" fmla="*/ 66 h 199"/>
                <a:gd name="T6" fmla="*/ 4444 w 13332"/>
                <a:gd name="T7" fmla="*/ 0 h 199"/>
                <a:gd name="T8" fmla="*/ 0 w 13332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32" h="199">
                  <a:moveTo>
                    <a:pt x="0" y="0"/>
                  </a:moveTo>
                  <a:lnTo>
                    <a:pt x="198" y="199"/>
                  </a:lnTo>
                  <a:lnTo>
                    <a:pt x="13133" y="199"/>
                  </a:lnTo>
                  <a:lnTo>
                    <a:pt x="133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4" name="Freeform 22">
              <a:extLst>
                <a:ext uri="{FF2B5EF4-FFF2-40B4-BE49-F238E27FC236}">
                  <a16:creationId xmlns:a16="http://schemas.microsoft.com/office/drawing/2014/main" id="{80FE037A-9B5E-4CD0-962E-DD4EB0138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298"/>
              <a:ext cx="66" cy="2769"/>
            </a:xfrm>
            <a:custGeom>
              <a:avLst/>
              <a:gdLst>
                <a:gd name="T0" fmla="*/ 66 w 199"/>
                <a:gd name="T1" fmla="*/ 2769 h 8306"/>
                <a:gd name="T2" fmla="*/ 0 w 199"/>
                <a:gd name="T3" fmla="*/ 2703 h 8306"/>
                <a:gd name="T4" fmla="*/ 0 w 199"/>
                <a:gd name="T5" fmla="*/ 66 h 8306"/>
                <a:gd name="T6" fmla="*/ 66 w 199"/>
                <a:gd name="T7" fmla="*/ 0 h 8306"/>
                <a:gd name="T8" fmla="*/ 66 w 199"/>
                <a:gd name="T9" fmla="*/ 2769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8306">
                  <a:moveTo>
                    <a:pt x="199" y="8306"/>
                  </a:moveTo>
                  <a:lnTo>
                    <a:pt x="0" y="8107"/>
                  </a:lnTo>
                  <a:lnTo>
                    <a:pt x="0" y="199"/>
                  </a:lnTo>
                  <a:lnTo>
                    <a:pt x="199" y="0"/>
                  </a:lnTo>
                  <a:lnTo>
                    <a:pt x="199" y="830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15" name="Freeform 23">
              <a:extLst>
                <a:ext uri="{FF2B5EF4-FFF2-40B4-BE49-F238E27FC236}">
                  <a16:creationId xmlns:a16="http://schemas.microsoft.com/office/drawing/2014/main" id="{CE6A6DDF-8DBF-4D0A-A630-E068CA149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4000"/>
              <a:ext cx="4444" cy="67"/>
            </a:xfrm>
            <a:custGeom>
              <a:avLst/>
              <a:gdLst>
                <a:gd name="T0" fmla="*/ 4444 w 13332"/>
                <a:gd name="T1" fmla="*/ 67 h 199"/>
                <a:gd name="T2" fmla="*/ 0 w 13332"/>
                <a:gd name="T3" fmla="*/ 67 h 199"/>
                <a:gd name="T4" fmla="*/ 66 w 13332"/>
                <a:gd name="T5" fmla="*/ 0 h 199"/>
                <a:gd name="T6" fmla="*/ 4378 w 13332"/>
                <a:gd name="T7" fmla="*/ 0 h 199"/>
                <a:gd name="T8" fmla="*/ 4444 w 13332"/>
                <a:gd name="T9" fmla="*/ 67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32" h="199">
                  <a:moveTo>
                    <a:pt x="13332" y="199"/>
                  </a:moveTo>
                  <a:lnTo>
                    <a:pt x="0" y="199"/>
                  </a:lnTo>
                  <a:lnTo>
                    <a:pt x="198" y="0"/>
                  </a:lnTo>
                  <a:lnTo>
                    <a:pt x="13133" y="0"/>
                  </a:lnTo>
                  <a:lnTo>
                    <a:pt x="13332" y="19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3016" name="Picture 24">
              <a:extLst>
                <a:ext uri="{FF2B5EF4-FFF2-40B4-BE49-F238E27FC236}">
                  <a16:creationId xmlns:a16="http://schemas.microsoft.com/office/drawing/2014/main" id="{979113EA-9814-4095-922A-3392C234F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" y="1431"/>
              <a:ext cx="4178" cy="2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3009" name="Rectangle 28">
            <a:extLst>
              <a:ext uri="{FF2B5EF4-FFF2-40B4-BE49-F238E27FC236}">
                <a16:creationId xmlns:a16="http://schemas.microsoft.com/office/drawing/2014/main" id="{1F0326CB-9387-4F7B-9314-D71DD9984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4363" y="2574925"/>
            <a:ext cx="2952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FF"/>
                </a:solidFill>
                <a:latin typeface="Arial" panose="020B0604020202020204" pitchFamily="34" charset="0"/>
              </a:rPr>
              <a:t>ABDUCCIÓN</a:t>
            </a:r>
            <a:endParaRPr lang="es-PR" altLang="en-US"/>
          </a:p>
        </p:txBody>
      </p:sp>
      <p:sp>
        <p:nvSpPr>
          <p:cNvPr id="213010" name="Rectangle 29">
            <a:extLst>
              <a:ext uri="{FF2B5EF4-FFF2-40B4-BE49-F238E27FC236}">
                <a16:creationId xmlns:a16="http://schemas.microsoft.com/office/drawing/2014/main" id="{19A0CE0A-4EE4-493D-AE72-92FD09602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5456238"/>
            <a:ext cx="26797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>
            <a:extLst>
              <a:ext uri="{FF2B5EF4-FFF2-40B4-BE49-F238E27FC236}">
                <a16:creationId xmlns:a16="http://schemas.microsoft.com/office/drawing/2014/main" id="{F7BC3CAE-FE04-45E5-8D43-06AF37113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A40CD5E1-B4CC-4DBC-8157-BAACFF9B5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4" name="Rectangle 4">
            <a:extLst>
              <a:ext uri="{FF2B5EF4-FFF2-40B4-BE49-F238E27FC236}">
                <a16:creationId xmlns:a16="http://schemas.microsoft.com/office/drawing/2014/main" id="{D0675C6B-1E6F-422B-ABCD-0C9EE450D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5" name="Rectangle 5">
            <a:extLst>
              <a:ext uri="{FF2B5EF4-FFF2-40B4-BE49-F238E27FC236}">
                <a16:creationId xmlns:a16="http://schemas.microsoft.com/office/drawing/2014/main" id="{42150366-6B8F-435F-AEC3-C851977D8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6" name="Rectangle 6">
            <a:extLst>
              <a:ext uri="{FF2B5EF4-FFF2-40B4-BE49-F238E27FC236}">
                <a16:creationId xmlns:a16="http://schemas.microsoft.com/office/drawing/2014/main" id="{826A9B9A-E3A9-4ACD-97F7-FE031C0BD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7" name="Rectangle 7">
            <a:extLst>
              <a:ext uri="{FF2B5EF4-FFF2-40B4-BE49-F238E27FC236}">
                <a16:creationId xmlns:a16="http://schemas.microsoft.com/office/drawing/2014/main" id="{ABF48B73-0307-4EC7-A5BB-9BFAF20E77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8" name="Rectangle 8">
            <a:extLst>
              <a:ext uri="{FF2B5EF4-FFF2-40B4-BE49-F238E27FC236}">
                <a16:creationId xmlns:a16="http://schemas.microsoft.com/office/drawing/2014/main" id="{85EE2A1B-F9F8-42A7-A571-4050C1173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49" name="Rectangle 9">
            <a:extLst>
              <a:ext uri="{FF2B5EF4-FFF2-40B4-BE49-F238E27FC236}">
                <a16:creationId xmlns:a16="http://schemas.microsoft.com/office/drawing/2014/main" id="{9A39DFBE-B30C-4FB7-810D-5188042DC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0" name="Rectangle 10">
            <a:extLst>
              <a:ext uri="{FF2B5EF4-FFF2-40B4-BE49-F238E27FC236}">
                <a16:creationId xmlns:a16="http://schemas.microsoft.com/office/drawing/2014/main" id="{54FC76F0-F0D6-41B9-90B5-F266B3D9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1" name="Rectangle 11">
            <a:extLst>
              <a:ext uri="{FF2B5EF4-FFF2-40B4-BE49-F238E27FC236}">
                <a16:creationId xmlns:a16="http://schemas.microsoft.com/office/drawing/2014/main" id="{37F7DD0B-F958-4625-9FA6-B6E12017A4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5052" name="Rectangle 12">
            <a:extLst>
              <a:ext uri="{FF2B5EF4-FFF2-40B4-BE49-F238E27FC236}">
                <a16:creationId xmlns:a16="http://schemas.microsoft.com/office/drawing/2014/main" id="{1F4EB513-DFDD-4603-AE4A-25D7F7084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5053" name="Rectangle 13">
            <a:extLst>
              <a:ext uri="{FF2B5EF4-FFF2-40B4-BE49-F238E27FC236}">
                <a16:creationId xmlns:a16="http://schemas.microsoft.com/office/drawing/2014/main" id="{16EEC8B7-32CC-40A7-BB40-071F8A177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5054" name="Line 14">
            <a:extLst>
              <a:ext uri="{FF2B5EF4-FFF2-40B4-BE49-F238E27FC236}">
                <a16:creationId xmlns:a16="http://schemas.microsoft.com/office/drawing/2014/main" id="{54F06185-9EF7-4FC6-A5C5-8801D4D91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55" name="Rectangle 15">
            <a:extLst>
              <a:ext uri="{FF2B5EF4-FFF2-40B4-BE49-F238E27FC236}">
                <a16:creationId xmlns:a16="http://schemas.microsoft.com/office/drawing/2014/main" id="{F91FC767-2381-4D8E-B31D-920393558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5056" name="Group 34">
            <a:extLst>
              <a:ext uri="{FF2B5EF4-FFF2-40B4-BE49-F238E27FC236}">
                <a16:creationId xmlns:a16="http://schemas.microsoft.com/office/drawing/2014/main" id="{2E0A4DCC-8477-46EA-85A1-F5E69948B521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328863"/>
            <a:ext cx="5770562" cy="3289300"/>
            <a:chOff x="183" y="1467"/>
            <a:chExt cx="3635" cy="2072"/>
          </a:xfrm>
        </p:grpSpPr>
        <p:sp>
          <p:nvSpPr>
            <p:cNvPr id="215066" name="Rectangle 19">
              <a:extLst>
                <a:ext uri="{FF2B5EF4-FFF2-40B4-BE49-F238E27FC236}">
                  <a16:creationId xmlns:a16="http://schemas.microsoft.com/office/drawing/2014/main" id="{08EAB210-ED32-441C-8302-1C1A85227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" y="1524"/>
              <a:ext cx="3522" cy="195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5067" name="Freeform 20">
              <a:extLst>
                <a:ext uri="{FF2B5EF4-FFF2-40B4-BE49-F238E27FC236}">
                  <a16:creationId xmlns:a16="http://schemas.microsoft.com/office/drawing/2014/main" id="{04ABE56A-6FC1-4652-854B-8E1A5F72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467"/>
              <a:ext cx="57" cy="2072"/>
            </a:xfrm>
            <a:custGeom>
              <a:avLst/>
              <a:gdLst>
                <a:gd name="T0" fmla="*/ 0 w 172"/>
                <a:gd name="T1" fmla="*/ 0 h 6218"/>
                <a:gd name="T2" fmla="*/ 57 w 172"/>
                <a:gd name="T3" fmla="*/ 57 h 6218"/>
                <a:gd name="T4" fmla="*/ 57 w 172"/>
                <a:gd name="T5" fmla="*/ 2015 h 6218"/>
                <a:gd name="T6" fmla="*/ 0 w 172"/>
                <a:gd name="T7" fmla="*/ 2072 h 6218"/>
                <a:gd name="T8" fmla="*/ 0 w 172"/>
                <a:gd name="T9" fmla="*/ 0 h 6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218">
                  <a:moveTo>
                    <a:pt x="0" y="0"/>
                  </a:moveTo>
                  <a:lnTo>
                    <a:pt x="172" y="171"/>
                  </a:lnTo>
                  <a:lnTo>
                    <a:pt x="172" y="6046"/>
                  </a:lnTo>
                  <a:lnTo>
                    <a:pt x="0" y="62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68" name="Freeform 21">
              <a:extLst>
                <a:ext uri="{FF2B5EF4-FFF2-40B4-BE49-F238E27FC236}">
                  <a16:creationId xmlns:a16="http://schemas.microsoft.com/office/drawing/2014/main" id="{96754B4E-67FD-45F4-8F8C-19A8BBB0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467"/>
              <a:ext cx="3635" cy="57"/>
            </a:xfrm>
            <a:custGeom>
              <a:avLst/>
              <a:gdLst>
                <a:gd name="T0" fmla="*/ 0 w 10907"/>
                <a:gd name="T1" fmla="*/ 0 h 171"/>
                <a:gd name="T2" fmla="*/ 57 w 10907"/>
                <a:gd name="T3" fmla="*/ 57 h 171"/>
                <a:gd name="T4" fmla="*/ 3578 w 10907"/>
                <a:gd name="T5" fmla="*/ 57 h 171"/>
                <a:gd name="T6" fmla="*/ 3635 w 10907"/>
                <a:gd name="T7" fmla="*/ 0 h 171"/>
                <a:gd name="T8" fmla="*/ 0 w 10907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7" h="171">
                  <a:moveTo>
                    <a:pt x="0" y="0"/>
                  </a:moveTo>
                  <a:lnTo>
                    <a:pt x="172" y="171"/>
                  </a:lnTo>
                  <a:lnTo>
                    <a:pt x="10735" y="171"/>
                  </a:lnTo>
                  <a:lnTo>
                    <a:pt x="1090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69" name="Freeform 22">
              <a:extLst>
                <a:ext uri="{FF2B5EF4-FFF2-40B4-BE49-F238E27FC236}">
                  <a16:creationId xmlns:a16="http://schemas.microsoft.com/office/drawing/2014/main" id="{32201C99-A520-4139-BC03-11877432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467"/>
              <a:ext cx="57" cy="2072"/>
            </a:xfrm>
            <a:custGeom>
              <a:avLst/>
              <a:gdLst>
                <a:gd name="T0" fmla="*/ 57 w 172"/>
                <a:gd name="T1" fmla="*/ 2072 h 6218"/>
                <a:gd name="T2" fmla="*/ 0 w 172"/>
                <a:gd name="T3" fmla="*/ 2015 h 6218"/>
                <a:gd name="T4" fmla="*/ 0 w 172"/>
                <a:gd name="T5" fmla="*/ 57 h 6218"/>
                <a:gd name="T6" fmla="*/ 57 w 172"/>
                <a:gd name="T7" fmla="*/ 0 h 6218"/>
                <a:gd name="T8" fmla="*/ 57 w 172"/>
                <a:gd name="T9" fmla="*/ 2072 h 6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218">
                  <a:moveTo>
                    <a:pt x="172" y="6218"/>
                  </a:moveTo>
                  <a:lnTo>
                    <a:pt x="0" y="6046"/>
                  </a:lnTo>
                  <a:lnTo>
                    <a:pt x="0" y="171"/>
                  </a:lnTo>
                  <a:lnTo>
                    <a:pt x="172" y="0"/>
                  </a:lnTo>
                  <a:lnTo>
                    <a:pt x="172" y="621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070" name="Freeform 23">
              <a:extLst>
                <a:ext uri="{FF2B5EF4-FFF2-40B4-BE49-F238E27FC236}">
                  <a16:creationId xmlns:a16="http://schemas.microsoft.com/office/drawing/2014/main" id="{DB0B558D-384C-43F6-8459-24739D6E7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82"/>
              <a:ext cx="3635" cy="57"/>
            </a:xfrm>
            <a:custGeom>
              <a:avLst/>
              <a:gdLst>
                <a:gd name="T0" fmla="*/ 3635 w 10907"/>
                <a:gd name="T1" fmla="*/ 57 h 172"/>
                <a:gd name="T2" fmla="*/ 0 w 10907"/>
                <a:gd name="T3" fmla="*/ 57 h 172"/>
                <a:gd name="T4" fmla="*/ 57 w 10907"/>
                <a:gd name="T5" fmla="*/ 0 h 172"/>
                <a:gd name="T6" fmla="*/ 3578 w 10907"/>
                <a:gd name="T7" fmla="*/ 0 h 172"/>
                <a:gd name="T8" fmla="*/ 3635 w 10907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7" h="172">
                  <a:moveTo>
                    <a:pt x="10907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10735" y="0"/>
                  </a:lnTo>
                  <a:lnTo>
                    <a:pt x="10907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071" name="Picture 24">
              <a:extLst>
                <a:ext uri="{FF2B5EF4-FFF2-40B4-BE49-F238E27FC236}">
                  <a16:creationId xmlns:a16="http://schemas.microsoft.com/office/drawing/2014/main" id="{12AE9B34-36D8-4D04-AD34-47B3F61535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" y="1581"/>
              <a:ext cx="3406" cy="1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5057" name="Rectangle 25">
            <a:extLst>
              <a:ext uri="{FF2B5EF4-FFF2-40B4-BE49-F238E27FC236}">
                <a16:creationId xmlns:a16="http://schemas.microsoft.com/office/drawing/2014/main" id="{EC53D68F-81B5-4256-8CCF-A5C177012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4263" y="3094038"/>
            <a:ext cx="2703512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5058" name="Rectangle 26">
            <a:extLst>
              <a:ext uri="{FF2B5EF4-FFF2-40B4-BE49-F238E27FC236}">
                <a16:creationId xmlns:a16="http://schemas.microsoft.com/office/drawing/2014/main" id="{DC5DD84D-F3FE-4AAE-BBF8-A42554600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6075" y="3573463"/>
            <a:ext cx="17351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5059" name="Rectangle 27">
            <a:extLst>
              <a:ext uri="{FF2B5EF4-FFF2-40B4-BE49-F238E27FC236}">
                <a16:creationId xmlns:a16="http://schemas.microsoft.com/office/drawing/2014/main" id="{4375E842-E885-4CC2-90FF-B425CF0CF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4051300"/>
            <a:ext cx="160337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5060" name="Rectangle 28">
            <a:extLst>
              <a:ext uri="{FF2B5EF4-FFF2-40B4-BE49-F238E27FC236}">
                <a16:creationId xmlns:a16="http://schemas.microsoft.com/office/drawing/2014/main" id="{7F922F43-58F6-4DAB-9363-AB9C84F2D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688" y="4529138"/>
            <a:ext cx="12207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de Pie)</a:t>
            </a:r>
            <a:endParaRPr lang="es-PR" altLang="en-US"/>
          </a:p>
        </p:txBody>
      </p:sp>
      <p:sp>
        <p:nvSpPr>
          <p:cNvPr id="215061" name="Rectangle 29">
            <a:extLst>
              <a:ext uri="{FF2B5EF4-FFF2-40B4-BE49-F238E27FC236}">
                <a16:creationId xmlns:a16="http://schemas.microsoft.com/office/drawing/2014/main" id="{92ACDBFB-BCA7-4C4B-90FB-4D7A8C065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5050" y="3044825"/>
            <a:ext cx="27035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5062" name="Rectangle 30">
            <a:extLst>
              <a:ext uri="{FF2B5EF4-FFF2-40B4-BE49-F238E27FC236}">
                <a16:creationId xmlns:a16="http://schemas.microsoft.com/office/drawing/2014/main" id="{1C28BB68-A298-44D2-A85E-A6497561C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6863" y="3524250"/>
            <a:ext cx="17351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5063" name="Rectangle 31">
            <a:extLst>
              <a:ext uri="{FF2B5EF4-FFF2-40B4-BE49-F238E27FC236}">
                <a16:creationId xmlns:a16="http://schemas.microsoft.com/office/drawing/2014/main" id="{887B6C1C-5F32-4A95-9334-BBF30475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9563" y="4002088"/>
            <a:ext cx="160337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5064" name="Rectangle 32">
            <a:extLst>
              <a:ext uri="{FF2B5EF4-FFF2-40B4-BE49-F238E27FC236}">
                <a16:creationId xmlns:a16="http://schemas.microsoft.com/office/drawing/2014/main" id="{0C3FA54A-463B-4E90-8E0D-999D0FBE60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5" y="4479925"/>
            <a:ext cx="12207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de Pie)</a:t>
            </a:r>
            <a:endParaRPr lang="es-PR" altLang="en-US"/>
          </a:p>
        </p:txBody>
      </p:sp>
      <p:sp>
        <p:nvSpPr>
          <p:cNvPr id="215065" name="Rectangle 33">
            <a:extLst>
              <a:ext uri="{FF2B5EF4-FFF2-40B4-BE49-F238E27FC236}">
                <a16:creationId xmlns:a16="http://schemas.microsoft.com/office/drawing/2014/main" id="{D916F858-625E-4148-BAC0-7B018220F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5665788"/>
            <a:ext cx="2044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>
            <a:extLst>
              <a:ext uri="{FF2B5EF4-FFF2-40B4-BE49-F238E27FC236}">
                <a16:creationId xmlns:a16="http://schemas.microsoft.com/office/drawing/2014/main" id="{FF1D8F0F-88E8-4D2E-B090-678D5E354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1" name="Rectangle 3">
            <a:extLst>
              <a:ext uri="{FF2B5EF4-FFF2-40B4-BE49-F238E27FC236}">
                <a16:creationId xmlns:a16="http://schemas.microsoft.com/office/drawing/2014/main" id="{3693A923-AADA-4EDC-80C8-A872F39FA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2" name="Rectangle 4">
            <a:extLst>
              <a:ext uri="{FF2B5EF4-FFF2-40B4-BE49-F238E27FC236}">
                <a16:creationId xmlns:a16="http://schemas.microsoft.com/office/drawing/2014/main" id="{2A7ADCCB-CD2D-4999-9FDB-552C133A7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3" name="Rectangle 5">
            <a:extLst>
              <a:ext uri="{FF2B5EF4-FFF2-40B4-BE49-F238E27FC236}">
                <a16:creationId xmlns:a16="http://schemas.microsoft.com/office/drawing/2014/main" id="{38AF33AD-5FF7-4608-8507-077B7CAE8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4" name="Rectangle 6">
            <a:extLst>
              <a:ext uri="{FF2B5EF4-FFF2-40B4-BE49-F238E27FC236}">
                <a16:creationId xmlns:a16="http://schemas.microsoft.com/office/drawing/2014/main" id="{F13A5476-F9E1-49A0-9D4A-8B5D0ACAE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5" name="Rectangle 7">
            <a:extLst>
              <a:ext uri="{FF2B5EF4-FFF2-40B4-BE49-F238E27FC236}">
                <a16:creationId xmlns:a16="http://schemas.microsoft.com/office/drawing/2014/main" id="{80E38693-9329-4395-8C41-55598D384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6" name="Rectangle 8">
            <a:extLst>
              <a:ext uri="{FF2B5EF4-FFF2-40B4-BE49-F238E27FC236}">
                <a16:creationId xmlns:a16="http://schemas.microsoft.com/office/drawing/2014/main" id="{39DBBFD8-FE9E-4771-8119-5F92A97AA7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7" name="Rectangle 9">
            <a:extLst>
              <a:ext uri="{FF2B5EF4-FFF2-40B4-BE49-F238E27FC236}">
                <a16:creationId xmlns:a16="http://schemas.microsoft.com/office/drawing/2014/main" id="{3F1131FB-B4B1-4858-9AEB-0A76F0A31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8" name="Rectangle 10">
            <a:extLst>
              <a:ext uri="{FF2B5EF4-FFF2-40B4-BE49-F238E27FC236}">
                <a16:creationId xmlns:a16="http://schemas.microsoft.com/office/drawing/2014/main" id="{0B4850DD-B01B-456A-BE92-90E5675EB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099" name="Rectangle 11">
            <a:extLst>
              <a:ext uri="{FF2B5EF4-FFF2-40B4-BE49-F238E27FC236}">
                <a16:creationId xmlns:a16="http://schemas.microsoft.com/office/drawing/2014/main" id="{6C432608-FD04-494A-916F-ABF0B13AA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7100" name="Rectangle 12">
            <a:extLst>
              <a:ext uri="{FF2B5EF4-FFF2-40B4-BE49-F238E27FC236}">
                <a16:creationId xmlns:a16="http://schemas.microsoft.com/office/drawing/2014/main" id="{76FE1E60-219B-4859-9749-AD85A60C7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7101" name="Rectangle 13">
            <a:extLst>
              <a:ext uri="{FF2B5EF4-FFF2-40B4-BE49-F238E27FC236}">
                <a16:creationId xmlns:a16="http://schemas.microsoft.com/office/drawing/2014/main" id="{5ABA6E58-C063-4F81-86EC-EBB2B7822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7102" name="Line 14">
            <a:extLst>
              <a:ext uri="{FF2B5EF4-FFF2-40B4-BE49-F238E27FC236}">
                <a16:creationId xmlns:a16="http://schemas.microsoft.com/office/drawing/2014/main" id="{5A57B6F3-4962-4B15-933F-164302B480B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3" name="Rectangle 15">
            <a:extLst>
              <a:ext uri="{FF2B5EF4-FFF2-40B4-BE49-F238E27FC236}">
                <a16:creationId xmlns:a16="http://schemas.microsoft.com/office/drawing/2014/main" id="{323BEE6A-2FC4-4080-AA2E-8E2409EB4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17104" name="Rectangle 19">
            <a:extLst>
              <a:ext uri="{FF2B5EF4-FFF2-40B4-BE49-F238E27FC236}">
                <a16:creationId xmlns:a16="http://schemas.microsoft.com/office/drawing/2014/main" id="{7DFBDC75-5812-451C-B672-E1EB01CF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6650" y="3092450"/>
            <a:ext cx="2620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7105" name="Rectangle 20">
            <a:extLst>
              <a:ext uri="{FF2B5EF4-FFF2-40B4-BE49-F238E27FC236}">
                <a16:creationId xmlns:a16="http://schemas.microsoft.com/office/drawing/2014/main" id="{C96342E2-8FDF-4898-9725-64C72B7D8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2113" y="3565525"/>
            <a:ext cx="16811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7106" name="Rectangle 21">
            <a:extLst>
              <a:ext uri="{FF2B5EF4-FFF2-40B4-BE49-F238E27FC236}">
                <a16:creationId xmlns:a16="http://schemas.microsoft.com/office/drawing/2014/main" id="{E93386C9-6A84-4A11-B8B3-D6EC1B40D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4038600"/>
            <a:ext cx="15589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7107" name="Rectangle 22">
            <a:extLst>
              <a:ext uri="{FF2B5EF4-FFF2-40B4-BE49-F238E27FC236}">
                <a16:creationId xmlns:a16="http://schemas.microsoft.com/office/drawing/2014/main" id="{2CC35442-2628-4AAD-B4D2-6CE8145D5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4511675"/>
            <a:ext cx="1985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en el Suelo)</a:t>
            </a:r>
            <a:endParaRPr lang="es-PR" altLang="en-US"/>
          </a:p>
        </p:txBody>
      </p:sp>
      <p:sp>
        <p:nvSpPr>
          <p:cNvPr id="217108" name="Rectangle 23">
            <a:extLst>
              <a:ext uri="{FF2B5EF4-FFF2-40B4-BE49-F238E27FC236}">
                <a16:creationId xmlns:a16="http://schemas.microsoft.com/office/drawing/2014/main" id="{0A9EFFD9-DE49-4F0F-AD17-9834185BA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9025" y="3044825"/>
            <a:ext cx="26209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7109" name="Rectangle 24">
            <a:extLst>
              <a:ext uri="{FF2B5EF4-FFF2-40B4-BE49-F238E27FC236}">
                <a16:creationId xmlns:a16="http://schemas.microsoft.com/office/drawing/2014/main" id="{98CD8416-5738-448A-8653-09FE7A40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2900" y="3517900"/>
            <a:ext cx="168116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17110" name="Rectangle 25">
            <a:extLst>
              <a:ext uri="{FF2B5EF4-FFF2-40B4-BE49-F238E27FC236}">
                <a16:creationId xmlns:a16="http://schemas.microsoft.com/office/drawing/2014/main" id="{019EEAB5-6F5A-49E5-A6FA-B87023C3E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7188" y="3989388"/>
            <a:ext cx="15589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Ejercicio</a:t>
            </a:r>
            <a:endParaRPr lang="es-PR" altLang="en-US"/>
          </a:p>
        </p:txBody>
      </p:sp>
      <p:sp>
        <p:nvSpPr>
          <p:cNvPr id="217111" name="Rectangle 26">
            <a:extLst>
              <a:ext uri="{FF2B5EF4-FFF2-40B4-BE49-F238E27FC236}">
                <a16:creationId xmlns:a16="http://schemas.microsoft.com/office/drawing/2014/main" id="{2D7C7FE6-0BF8-4268-8862-AA7E0FAFF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9700" y="4462463"/>
            <a:ext cx="198596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en el Suelo)</a:t>
            </a:r>
            <a:endParaRPr lang="es-PR" altLang="en-US"/>
          </a:p>
        </p:txBody>
      </p:sp>
      <p:sp>
        <p:nvSpPr>
          <p:cNvPr id="217112" name="Rectangle 27">
            <a:extLst>
              <a:ext uri="{FF2B5EF4-FFF2-40B4-BE49-F238E27FC236}">
                <a16:creationId xmlns:a16="http://schemas.microsoft.com/office/drawing/2014/main" id="{7971856A-1182-4756-91B0-0132E9CB6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66925" y="5654675"/>
            <a:ext cx="20447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  <p:grpSp>
        <p:nvGrpSpPr>
          <p:cNvPr id="217113" name="Group 34">
            <a:extLst>
              <a:ext uri="{FF2B5EF4-FFF2-40B4-BE49-F238E27FC236}">
                <a16:creationId xmlns:a16="http://schemas.microsoft.com/office/drawing/2014/main" id="{A84BC64E-C02F-4C22-AE6B-B7A088BD922B}"/>
              </a:ext>
            </a:extLst>
          </p:cNvPr>
          <p:cNvGrpSpPr>
            <a:grpSpLocks/>
          </p:cNvGrpSpPr>
          <p:nvPr/>
        </p:nvGrpSpPr>
        <p:grpSpPr bwMode="auto">
          <a:xfrm>
            <a:off x="319088" y="2465388"/>
            <a:ext cx="5768975" cy="3108325"/>
            <a:chOff x="201" y="1485"/>
            <a:chExt cx="3634" cy="1958"/>
          </a:xfrm>
        </p:grpSpPr>
        <p:sp>
          <p:nvSpPr>
            <p:cNvPr id="217114" name="Rectangle 28">
              <a:extLst>
                <a:ext uri="{FF2B5EF4-FFF2-40B4-BE49-F238E27FC236}">
                  <a16:creationId xmlns:a16="http://schemas.microsoft.com/office/drawing/2014/main" id="{53984378-87AB-4601-BE0C-B6BBB927F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" y="1541"/>
              <a:ext cx="3521" cy="184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7115" name="Freeform 29">
              <a:extLst>
                <a:ext uri="{FF2B5EF4-FFF2-40B4-BE49-F238E27FC236}">
                  <a16:creationId xmlns:a16="http://schemas.microsoft.com/office/drawing/2014/main" id="{E09B1130-8BD6-4D19-8469-28368FCF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485"/>
              <a:ext cx="57" cy="1958"/>
            </a:xfrm>
            <a:custGeom>
              <a:avLst/>
              <a:gdLst>
                <a:gd name="T0" fmla="*/ 0 w 170"/>
                <a:gd name="T1" fmla="*/ 0 h 5876"/>
                <a:gd name="T2" fmla="*/ 57 w 170"/>
                <a:gd name="T3" fmla="*/ 57 h 5876"/>
                <a:gd name="T4" fmla="*/ 57 w 170"/>
                <a:gd name="T5" fmla="*/ 1901 h 5876"/>
                <a:gd name="T6" fmla="*/ 0 w 170"/>
                <a:gd name="T7" fmla="*/ 1958 h 5876"/>
                <a:gd name="T8" fmla="*/ 0 w 170"/>
                <a:gd name="T9" fmla="*/ 0 h 5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76">
                  <a:moveTo>
                    <a:pt x="0" y="0"/>
                  </a:moveTo>
                  <a:lnTo>
                    <a:pt x="170" y="170"/>
                  </a:lnTo>
                  <a:lnTo>
                    <a:pt x="170" y="5706"/>
                  </a:lnTo>
                  <a:lnTo>
                    <a:pt x="0" y="58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6" name="Freeform 30">
              <a:extLst>
                <a:ext uri="{FF2B5EF4-FFF2-40B4-BE49-F238E27FC236}">
                  <a16:creationId xmlns:a16="http://schemas.microsoft.com/office/drawing/2014/main" id="{292C176D-66D8-4287-874B-2AB12137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485"/>
              <a:ext cx="3634" cy="56"/>
            </a:xfrm>
            <a:custGeom>
              <a:avLst/>
              <a:gdLst>
                <a:gd name="T0" fmla="*/ 0 w 10903"/>
                <a:gd name="T1" fmla="*/ 0 h 170"/>
                <a:gd name="T2" fmla="*/ 57 w 10903"/>
                <a:gd name="T3" fmla="*/ 56 h 170"/>
                <a:gd name="T4" fmla="*/ 3577 w 10903"/>
                <a:gd name="T5" fmla="*/ 56 h 170"/>
                <a:gd name="T6" fmla="*/ 3634 w 10903"/>
                <a:gd name="T7" fmla="*/ 0 h 170"/>
                <a:gd name="T8" fmla="*/ 0 w 10903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3" h="170">
                  <a:moveTo>
                    <a:pt x="0" y="0"/>
                  </a:moveTo>
                  <a:lnTo>
                    <a:pt x="170" y="170"/>
                  </a:lnTo>
                  <a:lnTo>
                    <a:pt x="10733" y="170"/>
                  </a:lnTo>
                  <a:lnTo>
                    <a:pt x="109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7" name="Freeform 31">
              <a:extLst>
                <a:ext uri="{FF2B5EF4-FFF2-40B4-BE49-F238E27FC236}">
                  <a16:creationId xmlns:a16="http://schemas.microsoft.com/office/drawing/2014/main" id="{B4CEF887-9613-4DCC-98E9-FAF4F29DD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1485"/>
              <a:ext cx="56" cy="1958"/>
            </a:xfrm>
            <a:custGeom>
              <a:avLst/>
              <a:gdLst>
                <a:gd name="T0" fmla="*/ 56 w 170"/>
                <a:gd name="T1" fmla="*/ 1958 h 5876"/>
                <a:gd name="T2" fmla="*/ 0 w 170"/>
                <a:gd name="T3" fmla="*/ 1901 h 5876"/>
                <a:gd name="T4" fmla="*/ 0 w 170"/>
                <a:gd name="T5" fmla="*/ 57 h 5876"/>
                <a:gd name="T6" fmla="*/ 56 w 170"/>
                <a:gd name="T7" fmla="*/ 0 h 5876"/>
                <a:gd name="T8" fmla="*/ 56 w 170"/>
                <a:gd name="T9" fmla="*/ 1958 h 5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76">
                  <a:moveTo>
                    <a:pt x="170" y="5876"/>
                  </a:moveTo>
                  <a:lnTo>
                    <a:pt x="0" y="5706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170" y="587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7118" name="Freeform 32">
              <a:extLst>
                <a:ext uri="{FF2B5EF4-FFF2-40B4-BE49-F238E27FC236}">
                  <a16:creationId xmlns:a16="http://schemas.microsoft.com/office/drawing/2014/main" id="{C8323FFE-AB51-4DFF-BEA1-C333BDB89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3387"/>
              <a:ext cx="3634" cy="56"/>
            </a:xfrm>
            <a:custGeom>
              <a:avLst/>
              <a:gdLst>
                <a:gd name="T0" fmla="*/ 3634 w 10903"/>
                <a:gd name="T1" fmla="*/ 56 h 170"/>
                <a:gd name="T2" fmla="*/ 0 w 10903"/>
                <a:gd name="T3" fmla="*/ 56 h 170"/>
                <a:gd name="T4" fmla="*/ 57 w 10903"/>
                <a:gd name="T5" fmla="*/ 0 h 170"/>
                <a:gd name="T6" fmla="*/ 3577 w 10903"/>
                <a:gd name="T7" fmla="*/ 0 h 170"/>
                <a:gd name="T8" fmla="*/ 3634 w 10903"/>
                <a:gd name="T9" fmla="*/ 56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03" h="170">
                  <a:moveTo>
                    <a:pt x="10903" y="170"/>
                  </a:moveTo>
                  <a:lnTo>
                    <a:pt x="0" y="170"/>
                  </a:lnTo>
                  <a:lnTo>
                    <a:pt x="170" y="0"/>
                  </a:lnTo>
                  <a:lnTo>
                    <a:pt x="10733" y="0"/>
                  </a:lnTo>
                  <a:lnTo>
                    <a:pt x="10903" y="17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7119" name="Picture 33">
              <a:extLst>
                <a:ext uri="{FF2B5EF4-FFF2-40B4-BE49-F238E27FC236}">
                  <a16:creationId xmlns:a16="http://schemas.microsoft.com/office/drawing/2014/main" id="{FBD60F2A-EEAB-4872-B75D-86DFD94FDF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" y="1598"/>
              <a:ext cx="3407" cy="17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>
            <a:extLst>
              <a:ext uri="{FF2B5EF4-FFF2-40B4-BE49-F238E27FC236}">
                <a16:creationId xmlns:a16="http://schemas.microsoft.com/office/drawing/2014/main" id="{762F3CB4-EA7D-4D16-9128-925EE555C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39" name="Rectangle 3">
            <a:extLst>
              <a:ext uri="{FF2B5EF4-FFF2-40B4-BE49-F238E27FC236}">
                <a16:creationId xmlns:a16="http://schemas.microsoft.com/office/drawing/2014/main" id="{CB18160A-2CF5-4833-970E-51694FC5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0" name="Rectangle 4">
            <a:extLst>
              <a:ext uri="{FF2B5EF4-FFF2-40B4-BE49-F238E27FC236}">
                <a16:creationId xmlns:a16="http://schemas.microsoft.com/office/drawing/2014/main" id="{B6292E0E-8620-4EB5-91EF-507CAC6A0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1" name="Rectangle 5">
            <a:extLst>
              <a:ext uri="{FF2B5EF4-FFF2-40B4-BE49-F238E27FC236}">
                <a16:creationId xmlns:a16="http://schemas.microsoft.com/office/drawing/2014/main" id="{0FD52DE3-1793-48E6-AE6A-C1EDBBD1E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2" name="Rectangle 6">
            <a:extLst>
              <a:ext uri="{FF2B5EF4-FFF2-40B4-BE49-F238E27FC236}">
                <a16:creationId xmlns:a16="http://schemas.microsoft.com/office/drawing/2014/main" id="{C8276F03-4EF9-43ED-A254-90FADD8FD7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3" name="Rectangle 7">
            <a:extLst>
              <a:ext uri="{FF2B5EF4-FFF2-40B4-BE49-F238E27FC236}">
                <a16:creationId xmlns:a16="http://schemas.microsoft.com/office/drawing/2014/main" id="{B13C73C2-1689-4A12-A65E-9E6056C654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4" name="Rectangle 8">
            <a:extLst>
              <a:ext uri="{FF2B5EF4-FFF2-40B4-BE49-F238E27FC236}">
                <a16:creationId xmlns:a16="http://schemas.microsoft.com/office/drawing/2014/main" id="{4919CA84-1EBF-48B9-9B0F-502F52F0D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5" name="Rectangle 9">
            <a:extLst>
              <a:ext uri="{FF2B5EF4-FFF2-40B4-BE49-F238E27FC236}">
                <a16:creationId xmlns:a16="http://schemas.microsoft.com/office/drawing/2014/main" id="{87E1DF0F-9A8B-45CD-932F-2A7EE0F25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6" name="Rectangle 10">
            <a:extLst>
              <a:ext uri="{FF2B5EF4-FFF2-40B4-BE49-F238E27FC236}">
                <a16:creationId xmlns:a16="http://schemas.microsoft.com/office/drawing/2014/main" id="{FF654F2F-56F7-41D8-9D71-67818BABC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7" name="Rectangle 11">
            <a:extLst>
              <a:ext uri="{FF2B5EF4-FFF2-40B4-BE49-F238E27FC236}">
                <a16:creationId xmlns:a16="http://schemas.microsoft.com/office/drawing/2014/main" id="{30AEEBC2-F63D-4C67-B74F-D4F4D6606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19148" name="Rectangle 12">
            <a:extLst>
              <a:ext uri="{FF2B5EF4-FFF2-40B4-BE49-F238E27FC236}">
                <a16:creationId xmlns:a16="http://schemas.microsoft.com/office/drawing/2014/main" id="{70C816B7-4221-4A38-8096-9E667D6C1E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19149" name="Rectangle 13">
            <a:extLst>
              <a:ext uri="{FF2B5EF4-FFF2-40B4-BE49-F238E27FC236}">
                <a16:creationId xmlns:a16="http://schemas.microsoft.com/office/drawing/2014/main" id="{1A7C7A7F-BC55-420C-B9A8-E700204E8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19150" name="Line 14">
            <a:extLst>
              <a:ext uri="{FF2B5EF4-FFF2-40B4-BE49-F238E27FC236}">
                <a16:creationId xmlns:a16="http://schemas.microsoft.com/office/drawing/2014/main" id="{CF0C167E-24CE-4C36-8C98-C0CA83E4B0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51" name="Rectangle 15">
            <a:extLst>
              <a:ext uri="{FF2B5EF4-FFF2-40B4-BE49-F238E27FC236}">
                <a16:creationId xmlns:a16="http://schemas.microsoft.com/office/drawing/2014/main" id="{A333D3CA-BCCE-4C0E-8D1D-0C79C476B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19152" name="Group 30">
            <a:extLst>
              <a:ext uri="{FF2B5EF4-FFF2-40B4-BE49-F238E27FC236}">
                <a16:creationId xmlns:a16="http://schemas.microsoft.com/office/drawing/2014/main" id="{18CCE5B3-AD94-4CED-86F9-8C2DCD376D73}"/>
              </a:ext>
            </a:extLst>
          </p:cNvPr>
          <p:cNvGrpSpPr>
            <a:grpSpLocks/>
          </p:cNvGrpSpPr>
          <p:nvPr/>
        </p:nvGrpSpPr>
        <p:grpSpPr bwMode="auto">
          <a:xfrm>
            <a:off x="354013" y="2298700"/>
            <a:ext cx="4106862" cy="3606800"/>
            <a:chOff x="103" y="1448"/>
            <a:chExt cx="2587" cy="2272"/>
          </a:xfrm>
        </p:grpSpPr>
        <p:sp>
          <p:nvSpPr>
            <p:cNvPr id="219158" name="Rectangle 19">
              <a:extLst>
                <a:ext uri="{FF2B5EF4-FFF2-40B4-BE49-F238E27FC236}">
                  <a16:creationId xmlns:a16="http://schemas.microsoft.com/office/drawing/2014/main" id="{88F83237-8304-44B9-9F65-ECABB7190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09"/>
              <a:ext cx="2466" cy="21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9159" name="Freeform 20">
              <a:extLst>
                <a:ext uri="{FF2B5EF4-FFF2-40B4-BE49-F238E27FC236}">
                  <a16:creationId xmlns:a16="http://schemas.microsoft.com/office/drawing/2014/main" id="{989AC9BD-1FA9-425D-A6DA-AE29F8872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1448"/>
              <a:ext cx="61" cy="2272"/>
            </a:xfrm>
            <a:custGeom>
              <a:avLst/>
              <a:gdLst>
                <a:gd name="T0" fmla="*/ 0 w 182"/>
                <a:gd name="T1" fmla="*/ 0 h 6816"/>
                <a:gd name="T2" fmla="*/ 61 w 182"/>
                <a:gd name="T3" fmla="*/ 61 h 6816"/>
                <a:gd name="T4" fmla="*/ 61 w 182"/>
                <a:gd name="T5" fmla="*/ 2211 h 6816"/>
                <a:gd name="T6" fmla="*/ 0 w 182"/>
                <a:gd name="T7" fmla="*/ 2272 h 6816"/>
                <a:gd name="T8" fmla="*/ 0 w 182"/>
                <a:gd name="T9" fmla="*/ 0 h 6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816">
                  <a:moveTo>
                    <a:pt x="0" y="0"/>
                  </a:moveTo>
                  <a:lnTo>
                    <a:pt x="182" y="182"/>
                  </a:lnTo>
                  <a:lnTo>
                    <a:pt x="182" y="6634"/>
                  </a:lnTo>
                  <a:lnTo>
                    <a:pt x="0" y="68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0" name="Freeform 21">
              <a:extLst>
                <a:ext uri="{FF2B5EF4-FFF2-40B4-BE49-F238E27FC236}">
                  <a16:creationId xmlns:a16="http://schemas.microsoft.com/office/drawing/2014/main" id="{66AAB29D-4DBD-4451-863D-9F04C6A71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1448"/>
              <a:ext cx="2587" cy="61"/>
            </a:xfrm>
            <a:custGeom>
              <a:avLst/>
              <a:gdLst>
                <a:gd name="T0" fmla="*/ 0 w 7762"/>
                <a:gd name="T1" fmla="*/ 0 h 182"/>
                <a:gd name="T2" fmla="*/ 61 w 7762"/>
                <a:gd name="T3" fmla="*/ 61 h 182"/>
                <a:gd name="T4" fmla="*/ 2526 w 7762"/>
                <a:gd name="T5" fmla="*/ 61 h 182"/>
                <a:gd name="T6" fmla="*/ 2587 w 7762"/>
                <a:gd name="T7" fmla="*/ 0 h 182"/>
                <a:gd name="T8" fmla="*/ 0 w 7762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62" h="182">
                  <a:moveTo>
                    <a:pt x="0" y="0"/>
                  </a:moveTo>
                  <a:lnTo>
                    <a:pt x="182" y="182"/>
                  </a:lnTo>
                  <a:lnTo>
                    <a:pt x="7580" y="182"/>
                  </a:lnTo>
                  <a:lnTo>
                    <a:pt x="7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1" name="Freeform 22">
              <a:extLst>
                <a:ext uri="{FF2B5EF4-FFF2-40B4-BE49-F238E27FC236}">
                  <a16:creationId xmlns:a16="http://schemas.microsoft.com/office/drawing/2014/main" id="{04512B57-7548-40A6-9163-57E83645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1448"/>
              <a:ext cx="60" cy="2272"/>
            </a:xfrm>
            <a:custGeom>
              <a:avLst/>
              <a:gdLst>
                <a:gd name="T0" fmla="*/ 60 w 182"/>
                <a:gd name="T1" fmla="*/ 2272 h 6816"/>
                <a:gd name="T2" fmla="*/ 0 w 182"/>
                <a:gd name="T3" fmla="*/ 2211 h 6816"/>
                <a:gd name="T4" fmla="*/ 0 w 182"/>
                <a:gd name="T5" fmla="*/ 61 h 6816"/>
                <a:gd name="T6" fmla="*/ 60 w 182"/>
                <a:gd name="T7" fmla="*/ 0 h 6816"/>
                <a:gd name="T8" fmla="*/ 60 w 182"/>
                <a:gd name="T9" fmla="*/ 2272 h 6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816">
                  <a:moveTo>
                    <a:pt x="182" y="6816"/>
                  </a:moveTo>
                  <a:lnTo>
                    <a:pt x="0" y="6634"/>
                  </a:lnTo>
                  <a:lnTo>
                    <a:pt x="0" y="182"/>
                  </a:lnTo>
                  <a:lnTo>
                    <a:pt x="182" y="0"/>
                  </a:lnTo>
                  <a:lnTo>
                    <a:pt x="182" y="68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9162" name="Freeform 23">
              <a:extLst>
                <a:ext uri="{FF2B5EF4-FFF2-40B4-BE49-F238E27FC236}">
                  <a16:creationId xmlns:a16="http://schemas.microsoft.com/office/drawing/2014/main" id="{FFCA8E2D-BB49-448F-90D9-0BD3C3AE4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" y="3659"/>
              <a:ext cx="2587" cy="61"/>
            </a:xfrm>
            <a:custGeom>
              <a:avLst/>
              <a:gdLst>
                <a:gd name="T0" fmla="*/ 2587 w 7762"/>
                <a:gd name="T1" fmla="*/ 61 h 182"/>
                <a:gd name="T2" fmla="*/ 0 w 7762"/>
                <a:gd name="T3" fmla="*/ 61 h 182"/>
                <a:gd name="T4" fmla="*/ 61 w 7762"/>
                <a:gd name="T5" fmla="*/ 0 h 182"/>
                <a:gd name="T6" fmla="*/ 2526 w 7762"/>
                <a:gd name="T7" fmla="*/ 0 h 182"/>
                <a:gd name="T8" fmla="*/ 2587 w 7762"/>
                <a:gd name="T9" fmla="*/ 6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62" h="182">
                  <a:moveTo>
                    <a:pt x="7762" y="182"/>
                  </a:moveTo>
                  <a:lnTo>
                    <a:pt x="0" y="182"/>
                  </a:lnTo>
                  <a:lnTo>
                    <a:pt x="182" y="0"/>
                  </a:lnTo>
                  <a:lnTo>
                    <a:pt x="7580" y="0"/>
                  </a:lnTo>
                  <a:lnTo>
                    <a:pt x="7762" y="18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9163" name="Picture 24">
              <a:extLst>
                <a:ext uri="{FF2B5EF4-FFF2-40B4-BE49-F238E27FC236}">
                  <a16:creationId xmlns:a16="http://schemas.microsoft.com/office/drawing/2014/main" id="{67CCE18B-D089-4759-871F-A81F024D0F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" y="1570"/>
              <a:ext cx="2344" cy="20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9153" name="Rectangle 25">
            <a:extLst>
              <a:ext uri="{FF2B5EF4-FFF2-40B4-BE49-F238E27FC236}">
                <a16:creationId xmlns:a16="http://schemas.microsoft.com/office/drawing/2014/main" id="{C77474EE-B36C-470C-9A96-F7626900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6288" y="3403600"/>
            <a:ext cx="4252912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9154" name="Rectangle 26">
            <a:extLst>
              <a:ext uri="{FF2B5EF4-FFF2-40B4-BE49-F238E27FC236}">
                <a16:creationId xmlns:a16="http://schemas.microsoft.com/office/drawing/2014/main" id="{4C301974-DC69-4663-9F8F-FDC62A97D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7438" y="4164013"/>
            <a:ext cx="362902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9155" name="Rectangle 27">
            <a:extLst>
              <a:ext uri="{FF2B5EF4-FFF2-40B4-BE49-F238E27FC236}">
                <a16:creationId xmlns:a16="http://schemas.microsoft.com/office/drawing/2014/main" id="{949C9AD8-8FA1-4392-8B19-07255DF7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3900" y="3352800"/>
            <a:ext cx="4252913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19156" name="Rectangle 28">
            <a:extLst>
              <a:ext uri="{FF2B5EF4-FFF2-40B4-BE49-F238E27FC236}">
                <a16:creationId xmlns:a16="http://schemas.microsoft.com/office/drawing/2014/main" id="{F5A08E5D-8472-480D-8FEA-8613056A0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111625"/>
            <a:ext cx="3629025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19157" name="Rectangle 29">
            <a:extLst>
              <a:ext uri="{FF2B5EF4-FFF2-40B4-BE49-F238E27FC236}">
                <a16:creationId xmlns:a16="http://schemas.microsoft.com/office/drawing/2014/main" id="{A36BD61E-F8EF-4A38-9001-C4FB7161D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5907088"/>
            <a:ext cx="21447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Radiocarpal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>
            <a:extLst>
              <a:ext uri="{FF2B5EF4-FFF2-40B4-BE49-F238E27FC236}">
                <a16:creationId xmlns:a16="http://schemas.microsoft.com/office/drawing/2014/main" id="{79963181-A748-49D8-A9FD-5853C099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7" name="Rectangle 3">
            <a:extLst>
              <a:ext uri="{FF2B5EF4-FFF2-40B4-BE49-F238E27FC236}">
                <a16:creationId xmlns:a16="http://schemas.microsoft.com/office/drawing/2014/main" id="{F74E6742-FAF3-4E00-80D1-CBF43CBCC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8" name="Rectangle 4">
            <a:extLst>
              <a:ext uri="{FF2B5EF4-FFF2-40B4-BE49-F238E27FC236}">
                <a16:creationId xmlns:a16="http://schemas.microsoft.com/office/drawing/2014/main" id="{7C26D83B-A1C1-4A4A-8E22-A872EEE09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89" name="Rectangle 5">
            <a:extLst>
              <a:ext uri="{FF2B5EF4-FFF2-40B4-BE49-F238E27FC236}">
                <a16:creationId xmlns:a16="http://schemas.microsoft.com/office/drawing/2014/main" id="{FBD61C9C-A1B8-484D-99A9-003C16E5E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0" name="Rectangle 6">
            <a:extLst>
              <a:ext uri="{FF2B5EF4-FFF2-40B4-BE49-F238E27FC236}">
                <a16:creationId xmlns:a16="http://schemas.microsoft.com/office/drawing/2014/main" id="{8A986EEC-13C5-414B-8615-A8D30F80B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1" name="Rectangle 7">
            <a:extLst>
              <a:ext uri="{FF2B5EF4-FFF2-40B4-BE49-F238E27FC236}">
                <a16:creationId xmlns:a16="http://schemas.microsoft.com/office/drawing/2014/main" id="{AA4FADE4-D682-47F2-BA80-E8DFCBF98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2" name="Rectangle 8">
            <a:extLst>
              <a:ext uri="{FF2B5EF4-FFF2-40B4-BE49-F238E27FC236}">
                <a16:creationId xmlns:a16="http://schemas.microsoft.com/office/drawing/2014/main" id="{AA137E1F-7734-47F4-898E-1A5C3C1F3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3" name="Rectangle 9">
            <a:extLst>
              <a:ext uri="{FF2B5EF4-FFF2-40B4-BE49-F238E27FC236}">
                <a16:creationId xmlns:a16="http://schemas.microsoft.com/office/drawing/2014/main" id="{67320C7E-0325-459D-9D08-8643C468FB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4" name="Rectangle 10">
            <a:extLst>
              <a:ext uri="{FF2B5EF4-FFF2-40B4-BE49-F238E27FC236}">
                <a16:creationId xmlns:a16="http://schemas.microsoft.com/office/drawing/2014/main" id="{1F7033F1-AFF6-481D-BD6B-5531AE006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5" name="Rectangle 11">
            <a:extLst>
              <a:ext uri="{FF2B5EF4-FFF2-40B4-BE49-F238E27FC236}">
                <a16:creationId xmlns:a16="http://schemas.microsoft.com/office/drawing/2014/main" id="{46693B99-12AE-4CBB-9169-65421945A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196" name="Rectangle 12">
            <a:extLst>
              <a:ext uri="{FF2B5EF4-FFF2-40B4-BE49-F238E27FC236}">
                <a16:creationId xmlns:a16="http://schemas.microsoft.com/office/drawing/2014/main" id="{69FF5F23-CDA7-46F9-9D62-4F4D3B8DF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1197" name="Rectangle 13">
            <a:extLst>
              <a:ext uri="{FF2B5EF4-FFF2-40B4-BE49-F238E27FC236}">
                <a16:creationId xmlns:a16="http://schemas.microsoft.com/office/drawing/2014/main" id="{AB65FDEB-2C13-4852-B317-14D4D6BA8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1198" name="Line 14">
            <a:extLst>
              <a:ext uri="{FF2B5EF4-FFF2-40B4-BE49-F238E27FC236}">
                <a16:creationId xmlns:a16="http://schemas.microsoft.com/office/drawing/2014/main" id="{AD6D37F3-5608-46F8-A7E9-FCAB0AA89A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9" name="Rectangle 15">
            <a:extLst>
              <a:ext uri="{FF2B5EF4-FFF2-40B4-BE49-F238E27FC236}">
                <a16:creationId xmlns:a16="http://schemas.microsoft.com/office/drawing/2014/main" id="{F8E4C95F-6481-458B-BE52-16CF79A81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21200" name="Rectangle 19">
            <a:extLst>
              <a:ext uri="{FF2B5EF4-FFF2-40B4-BE49-F238E27FC236}">
                <a16:creationId xmlns:a16="http://schemas.microsoft.com/office/drawing/2014/main" id="{8D222265-D0B1-4B0A-8308-2AFBF81898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275" y="2478088"/>
            <a:ext cx="4616450" cy="3079750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1201" name="Freeform 20">
            <a:extLst>
              <a:ext uri="{FF2B5EF4-FFF2-40B4-BE49-F238E27FC236}">
                <a16:creationId xmlns:a16="http://schemas.microsoft.com/office/drawing/2014/main" id="{C444879F-87FF-4718-A36B-229DFF38566D}"/>
              </a:ext>
            </a:extLst>
          </p:cNvPr>
          <p:cNvSpPr>
            <a:spLocks/>
          </p:cNvSpPr>
          <p:nvPr/>
        </p:nvSpPr>
        <p:spPr bwMode="auto">
          <a:xfrm>
            <a:off x="328613" y="2386013"/>
            <a:ext cx="93662" cy="3263900"/>
          </a:xfrm>
          <a:custGeom>
            <a:avLst/>
            <a:gdLst>
              <a:gd name="T0" fmla="*/ 0 w 175"/>
              <a:gd name="T1" fmla="*/ 0 h 6167"/>
              <a:gd name="T2" fmla="*/ 93662 w 175"/>
              <a:gd name="T3" fmla="*/ 92090 h 6167"/>
              <a:gd name="T4" fmla="*/ 93662 w 175"/>
              <a:gd name="T5" fmla="*/ 3171281 h 6167"/>
              <a:gd name="T6" fmla="*/ 0 w 175"/>
              <a:gd name="T7" fmla="*/ 3263900 h 6167"/>
              <a:gd name="T8" fmla="*/ 0 w 175"/>
              <a:gd name="T9" fmla="*/ 0 h 61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6167">
                <a:moveTo>
                  <a:pt x="0" y="0"/>
                </a:moveTo>
                <a:lnTo>
                  <a:pt x="175" y="174"/>
                </a:lnTo>
                <a:lnTo>
                  <a:pt x="175" y="5992"/>
                </a:lnTo>
                <a:lnTo>
                  <a:pt x="0" y="6167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2" name="Freeform 21">
            <a:extLst>
              <a:ext uri="{FF2B5EF4-FFF2-40B4-BE49-F238E27FC236}">
                <a16:creationId xmlns:a16="http://schemas.microsoft.com/office/drawing/2014/main" id="{CEFA08B6-F1EB-4BFF-9FCC-28656339C7C7}"/>
              </a:ext>
            </a:extLst>
          </p:cNvPr>
          <p:cNvSpPr>
            <a:spLocks/>
          </p:cNvSpPr>
          <p:nvPr/>
        </p:nvSpPr>
        <p:spPr bwMode="auto">
          <a:xfrm>
            <a:off x="328613" y="2386013"/>
            <a:ext cx="4802187" cy="92075"/>
          </a:xfrm>
          <a:custGeom>
            <a:avLst/>
            <a:gdLst>
              <a:gd name="T0" fmla="*/ 0 w 9073"/>
              <a:gd name="T1" fmla="*/ 0 h 174"/>
              <a:gd name="T2" fmla="*/ 92625 w 9073"/>
              <a:gd name="T3" fmla="*/ 92075 h 174"/>
              <a:gd name="T4" fmla="*/ 4709562 w 9073"/>
              <a:gd name="T5" fmla="*/ 92075 h 174"/>
              <a:gd name="T6" fmla="*/ 4802187 w 9073"/>
              <a:gd name="T7" fmla="*/ 0 h 174"/>
              <a:gd name="T8" fmla="*/ 0 w 9073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73" h="174">
                <a:moveTo>
                  <a:pt x="0" y="0"/>
                </a:moveTo>
                <a:lnTo>
                  <a:pt x="175" y="174"/>
                </a:lnTo>
                <a:lnTo>
                  <a:pt x="8898" y="174"/>
                </a:lnTo>
                <a:lnTo>
                  <a:pt x="90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3" name="Freeform 22">
            <a:extLst>
              <a:ext uri="{FF2B5EF4-FFF2-40B4-BE49-F238E27FC236}">
                <a16:creationId xmlns:a16="http://schemas.microsoft.com/office/drawing/2014/main" id="{7763620B-E1E8-48AA-95D5-E9E4F14B07DA}"/>
              </a:ext>
            </a:extLst>
          </p:cNvPr>
          <p:cNvSpPr>
            <a:spLocks/>
          </p:cNvSpPr>
          <p:nvPr/>
        </p:nvSpPr>
        <p:spPr bwMode="auto">
          <a:xfrm>
            <a:off x="5037138" y="2386013"/>
            <a:ext cx="93662" cy="3263900"/>
          </a:xfrm>
          <a:custGeom>
            <a:avLst/>
            <a:gdLst>
              <a:gd name="T0" fmla="*/ 93662 w 175"/>
              <a:gd name="T1" fmla="*/ 3263900 h 6167"/>
              <a:gd name="T2" fmla="*/ 0 w 175"/>
              <a:gd name="T3" fmla="*/ 3171281 h 6167"/>
              <a:gd name="T4" fmla="*/ 0 w 175"/>
              <a:gd name="T5" fmla="*/ 92090 h 6167"/>
              <a:gd name="T6" fmla="*/ 93662 w 175"/>
              <a:gd name="T7" fmla="*/ 0 h 6167"/>
              <a:gd name="T8" fmla="*/ 93662 w 175"/>
              <a:gd name="T9" fmla="*/ 3263900 h 61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5" h="6167">
                <a:moveTo>
                  <a:pt x="175" y="6167"/>
                </a:moveTo>
                <a:lnTo>
                  <a:pt x="0" y="5992"/>
                </a:lnTo>
                <a:lnTo>
                  <a:pt x="0" y="174"/>
                </a:lnTo>
                <a:lnTo>
                  <a:pt x="175" y="0"/>
                </a:lnTo>
                <a:lnTo>
                  <a:pt x="175" y="6167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204" name="Freeform 23">
            <a:extLst>
              <a:ext uri="{FF2B5EF4-FFF2-40B4-BE49-F238E27FC236}">
                <a16:creationId xmlns:a16="http://schemas.microsoft.com/office/drawing/2014/main" id="{2B79CC30-B90B-4237-9C7D-5F3C07409828}"/>
              </a:ext>
            </a:extLst>
          </p:cNvPr>
          <p:cNvSpPr>
            <a:spLocks/>
          </p:cNvSpPr>
          <p:nvPr/>
        </p:nvSpPr>
        <p:spPr bwMode="auto">
          <a:xfrm>
            <a:off x="328613" y="5557838"/>
            <a:ext cx="4802187" cy="92075"/>
          </a:xfrm>
          <a:custGeom>
            <a:avLst/>
            <a:gdLst>
              <a:gd name="T0" fmla="*/ 4802187 w 9073"/>
              <a:gd name="T1" fmla="*/ 92075 h 175"/>
              <a:gd name="T2" fmla="*/ 0 w 9073"/>
              <a:gd name="T3" fmla="*/ 92075 h 175"/>
              <a:gd name="T4" fmla="*/ 92625 w 9073"/>
              <a:gd name="T5" fmla="*/ 0 h 175"/>
              <a:gd name="T6" fmla="*/ 4709562 w 9073"/>
              <a:gd name="T7" fmla="*/ 0 h 175"/>
              <a:gd name="T8" fmla="*/ 4802187 w 9073"/>
              <a:gd name="T9" fmla="*/ 92075 h 1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73" h="175">
                <a:moveTo>
                  <a:pt x="9073" y="175"/>
                </a:moveTo>
                <a:lnTo>
                  <a:pt x="0" y="175"/>
                </a:lnTo>
                <a:lnTo>
                  <a:pt x="175" y="0"/>
                </a:lnTo>
                <a:lnTo>
                  <a:pt x="8898" y="0"/>
                </a:lnTo>
                <a:lnTo>
                  <a:pt x="9073" y="175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21205" name="Picture 24">
            <a:extLst>
              <a:ext uri="{FF2B5EF4-FFF2-40B4-BE49-F238E27FC236}">
                <a16:creationId xmlns:a16="http://schemas.microsoft.com/office/drawing/2014/main" id="{5F2AB6FB-84FB-4863-B0C6-EE4177D03C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2571750"/>
            <a:ext cx="4430713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1206" name="Rectangle 25">
            <a:extLst>
              <a:ext uri="{FF2B5EF4-FFF2-40B4-BE49-F238E27FC236}">
                <a16:creationId xmlns:a16="http://schemas.microsoft.com/office/drawing/2014/main" id="{51143A99-6BED-4A5F-A086-5FB4ACCBF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8" y="3427413"/>
            <a:ext cx="35163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21207" name="Rectangle 26">
            <a:extLst>
              <a:ext uri="{FF2B5EF4-FFF2-40B4-BE49-F238E27FC236}">
                <a16:creationId xmlns:a16="http://schemas.microsoft.com/office/drawing/2014/main" id="{D481F1CB-A7E6-4A03-8318-03BB43863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4046538"/>
            <a:ext cx="30003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ADUCCIÓN</a:t>
            </a:r>
            <a:endParaRPr lang="es-PR" altLang="en-US"/>
          </a:p>
        </p:txBody>
      </p:sp>
      <p:sp>
        <p:nvSpPr>
          <p:cNvPr id="221208" name="Rectangle 27">
            <a:extLst>
              <a:ext uri="{FF2B5EF4-FFF2-40B4-BE49-F238E27FC236}">
                <a16:creationId xmlns:a16="http://schemas.microsoft.com/office/drawing/2014/main" id="{C326E2E2-8621-4761-8519-EA6E6DE2B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7475" y="3376613"/>
            <a:ext cx="351631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ABDUCCIÓN/</a:t>
            </a:r>
            <a:endParaRPr lang="es-PR" altLang="en-US"/>
          </a:p>
        </p:txBody>
      </p:sp>
      <p:sp>
        <p:nvSpPr>
          <p:cNvPr id="221209" name="Rectangle 28">
            <a:extLst>
              <a:ext uri="{FF2B5EF4-FFF2-40B4-BE49-F238E27FC236}">
                <a16:creationId xmlns:a16="http://schemas.microsoft.com/office/drawing/2014/main" id="{D29F6EE7-4F12-48A2-87F7-C82DD5F2F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1475" y="3997325"/>
            <a:ext cx="30003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ADUCCIÓN</a:t>
            </a:r>
            <a:endParaRPr lang="es-PR" altLang="en-US"/>
          </a:p>
        </p:txBody>
      </p:sp>
      <p:sp>
        <p:nvSpPr>
          <p:cNvPr id="221210" name="Rectangle 29">
            <a:extLst>
              <a:ext uri="{FF2B5EF4-FFF2-40B4-BE49-F238E27FC236}">
                <a16:creationId xmlns:a16="http://schemas.microsoft.com/office/drawing/2014/main" id="{B4CAA8F4-B8DD-47F8-ABB2-858DC27BD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5850" y="5665788"/>
            <a:ext cx="32623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Metacarpofalangica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">
            <a:extLst>
              <a:ext uri="{FF2B5EF4-FFF2-40B4-BE49-F238E27FC236}">
                <a16:creationId xmlns:a16="http://schemas.microsoft.com/office/drawing/2014/main" id="{0D0B1628-AF3A-45C3-9C86-84F283020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5" name="Rectangle 3">
            <a:extLst>
              <a:ext uri="{FF2B5EF4-FFF2-40B4-BE49-F238E27FC236}">
                <a16:creationId xmlns:a16="http://schemas.microsoft.com/office/drawing/2014/main" id="{8381DDFE-D73D-4786-93BC-887929F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6" name="Rectangle 4">
            <a:extLst>
              <a:ext uri="{FF2B5EF4-FFF2-40B4-BE49-F238E27FC236}">
                <a16:creationId xmlns:a16="http://schemas.microsoft.com/office/drawing/2014/main" id="{49D22397-DC85-4648-9AD4-FB6CDA969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7" name="Rectangle 5">
            <a:extLst>
              <a:ext uri="{FF2B5EF4-FFF2-40B4-BE49-F238E27FC236}">
                <a16:creationId xmlns:a16="http://schemas.microsoft.com/office/drawing/2014/main" id="{46341EA2-B5FA-4B35-BA48-448D2268E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8" name="Rectangle 6">
            <a:extLst>
              <a:ext uri="{FF2B5EF4-FFF2-40B4-BE49-F238E27FC236}">
                <a16:creationId xmlns:a16="http://schemas.microsoft.com/office/drawing/2014/main" id="{A60CE6B7-8F81-4A0D-8AC3-57FA896E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39" name="Rectangle 7">
            <a:extLst>
              <a:ext uri="{FF2B5EF4-FFF2-40B4-BE49-F238E27FC236}">
                <a16:creationId xmlns:a16="http://schemas.microsoft.com/office/drawing/2014/main" id="{853B4A5B-1544-41C0-B8B2-876761CF5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0" name="Rectangle 8">
            <a:extLst>
              <a:ext uri="{FF2B5EF4-FFF2-40B4-BE49-F238E27FC236}">
                <a16:creationId xmlns:a16="http://schemas.microsoft.com/office/drawing/2014/main" id="{55908BF9-0ECD-4AC0-961D-66ADE34EB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1" name="Rectangle 9">
            <a:extLst>
              <a:ext uri="{FF2B5EF4-FFF2-40B4-BE49-F238E27FC236}">
                <a16:creationId xmlns:a16="http://schemas.microsoft.com/office/drawing/2014/main" id="{F4423B9D-263D-4BA0-B2C1-372FEC9C4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2" name="Rectangle 10">
            <a:extLst>
              <a:ext uri="{FF2B5EF4-FFF2-40B4-BE49-F238E27FC236}">
                <a16:creationId xmlns:a16="http://schemas.microsoft.com/office/drawing/2014/main" id="{70E13FBE-9FF9-4E12-9E35-9906FCD21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3" name="Rectangle 11">
            <a:extLst>
              <a:ext uri="{FF2B5EF4-FFF2-40B4-BE49-F238E27FC236}">
                <a16:creationId xmlns:a16="http://schemas.microsoft.com/office/drawing/2014/main" id="{34A57746-9E2D-42B4-89FF-5A7C7BC51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3244" name="Rectangle 12">
            <a:extLst>
              <a:ext uri="{FF2B5EF4-FFF2-40B4-BE49-F238E27FC236}">
                <a16:creationId xmlns:a16="http://schemas.microsoft.com/office/drawing/2014/main" id="{6874642A-6586-4B7C-9B82-DB706268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3245" name="Rectangle 13">
            <a:extLst>
              <a:ext uri="{FF2B5EF4-FFF2-40B4-BE49-F238E27FC236}">
                <a16:creationId xmlns:a16="http://schemas.microsoft.com/office/drawing/2014/main" id="{6EB22B85-6428-4240-BF45-51514D9CC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3246" name="Line 14">
            <a:extLst>
              <a:ext uri="{FF2B5EF4-FFF2-40B4-BE49-F238E27FC236}">
                <a16:creationId xmlns:a16="http://schemas.microsoft.com/office/drawing/2014/main" id="{B0937E8C-EF95-4A9A-8925-A9F0788281E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3247" name="Rectangle 15">
            <a:extLst>
              <a:ext uri="{FF2B5EF4-FFF2-40B4-BE49-F238E27FC236}">
                <a16:creationId xmlns:a16="http://schemas.microsoft.com/office/drawing/2014/main" id="{AEDBD5D5-069F-4702-B0AB-24472F85D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23248" name="Rectangle 19">
            <a:extLst>
              <a:ext uri="{FF2B5EF4-FFF2-40B4-BE49-F238E27FC236}">
                <a16:creationId xmlns:a16="http://schemas.microsoft.com/office/drawing/2014/main" id="{7DA4B5C5-C44C-4E87-BB5D-14184AA49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2468563"/>
            <a:ext cx="6469062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00"/>
                </a:solidFill>
                <a:latin typeface="Arial" panose="020B0604020202020204" pitchFamily="34" charset="0"/>
              </a:rPr>
              <a:t>FLEXIÓN LATERAL:</a:t>
            </a:r>
            <a:endParaRPr lang="es-PR" altLang="en-US"/>
          </a:p>
        </p:txBody>
      </p:sp>
      <p:sp>
        <p:nvSpPr>
          <p:cNvPr id="223249" name="Rectangle 20">
            <a:extLst>
              <a:ext uri="{FF2B5EF4-FFF2-40B4-BE49-F238E27FC236}">
                <a16:creationId xmlns:a16="http://schemas.microsoft.com/office/drawing/2014/main" id="{32BFCAF7-9778-4544-81F2-631AD8EF73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1150" y="25447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23250" name="Rectangle 21">
            <a:extLst>
              <a:ext uri="{FF2B5EF4-FFF2-40B4-BE49-F238E27FC236}">
                <a16:creationId xmlns:a16="http://schemas.microsoft.com/office/drawing/2014/main" id="{2A3B9193-D347-4B91-99D5-9F1C50321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3255963"/>
            <a:ext cx="63515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Acción de Doblar </a:t>
            </a:r>
            <a:endParaRPr lang="es-PR" altLang="en-US"/>
          </a:p>
        </p:txBody>
      </p:sp>
      <p:sp>
        <p:nvSpPr>
          <p:cNvPr id="223251" name="Rectangle 22">
            <a:extLst>
              <a:ext uri="{FF2B5EF4-FFF2-40B4-BE49-F238E27FC236}">
                <a16:creationId xmlns:a16="http://schemas.microsoft.com/office/drawing/2014/main" id="{18019896-345F-4EB3-A033-CDD42C9CE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4205288"/>
            <a:ext cx="582136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Lateralmente la </a:t>
            </a:r>
            <a:endParaRPr lang="es-PR" altLang="en-US"/>
          </a:p>
        </p:txBody>
      </p:sp>
      <p:sp>
        <p:nvSpPr>
          <p:cNvPr id="223252" name="Rectangle 23">
            <a:extLst>
              <a:ext uri="{FF2B5EF4-FFF2-40B4-BE49-F238E27FC236}">
                <a16:creationId xmlns:a16="http://schemas.microsoft.com/office/drawing/2014/main" id="{38ADDFC1-BD0D-4DE9-BABA-71046D0F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5154613"/>
            <a:ext cx="600868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FF"/>
                </a:solidFill>
              </a:rPr>
              <a:t>Cabeza o Tronco</a:t>
            </a:r>
            <a:endParaRPr lang="es-PR" altLang="en-US"/>
          </a:p>
        </p:txBody>
      </p:sp>
      <p:sp>
        <p:nvSpPr>
          <p:cNvPr id="223253" name="Rectangle 24">
            <a:extLst>
              <a:ext uri="{FF2B5EF4-FFF2-40B4-BE49-F238E27FC236}">
                <a16:creationId xmlns:a16="http://schemas.microsoft.com/office/drawing/2014/main" id="{A707A6A4-21C4-4793-B420-5211702E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1250" y="5199063"/>
            <a:ext cx="1936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23254" name="Rectangle 25">
            <a:extLst>
              <a:ext uri="{FF2B5EF4-FFF2-40B4-BE49-F238E27FC236}">
                <a16:creationId xmlns:a16="http://schemas.microsoft.com/office/drawing/2014/main" id="{4044872A-DAD7-493A-853B-CDA71E848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6092825"/>
            <a:ext cx="13430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        </a:t>
            </a:r>
            <a:endParaRPr lang="es-PR" altLang="en-US"/>
          </a:p>
        </p:txBody>
      </p:sp>
      <p:grpSp>
        <p:nvGrpSpPr>
          <p:cNvPr id="223255" name="Group 32">
            <a:extLst>
              <a:ext uri="{FF2B5EF4-FFF2-40B4-BE49-F238E27FC236}">
                <a16:creationId xmlns:a16="http://schemas.microsoft.com/office/drawing/2014/main" id="{4B382AA4-205D-4998-963D-066210AE7B3D}"/>
              </a:ext>
            </a:extLst>
          </p:cNvPr>
          <p:cNvGrpSpPr>
            <a:grpSpLocks/>
          </p:cNvGrpSpPr>
          <p:nvPr/>
        </p:nvGrpSpPr>
        <p:grpSpPr bwMode="auto">
          <a:xfrm>
            <a:off x="620713" y="2506663"/>
            <a:ext cx="704850" cy="620712"/>
            <a:chOff x="391" y="1579"/>
            <a:chExt cx="444" cy="391"/>
          </a:xfrm>
        </p:grpSpPr>
        <p:sp>
          <p:nvSpPr>
            <p:cNvPr id="223256" name="Freeform 26">
              <a:extLst>
                <a:ext uri="{FF2B5EF4-FFF2-40B4-BE49-F238E27FC236}">
                  <a16:creationId xmlns:a16="http://schemas.microsoft.com/office/drawing/2014/main" id="{72D1DACE-A1AC-483B-8D3C-2C1EBE96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579"/>
              <a:ext cx="324" cy="391"/>
            </a:xfrm>
            <a:custGeom>
              <a:avLst/>
              <a:gdLst>
                <a:gd name="T0" fmla="*/ 0 w 974"/>
                <a:gd name="T1" fmla="*/ 0 h 1173"/>
                <a:gd name="T2" fmla="*/ 324 w 974"/>
                <a:gd name="T3" fmla="*/ 195 h 1173"/>
                <a:gd name="T4" fmla="*/ 0 w 974"/>
                <a:gd name="T5" fmla="*/ 391 h 1173"/>
                <a:gd name="T6" fmla="*/ 0 w 974"/>
                <a:gd name="T7" fmla="*/ 0 h 1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4" h="1173">
                  <a:moveTo>
                    <a:pt x="0" y="0"/>
                  </a:moveTo>
                  <a:lnTo>
                    <a:pt x="974" y="586"/>
                  </a:lnTo>
                  <a:lnTo>
                    <a:pt x="0" y="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7" name="Freeform 27">
              <a:extLst>
                <a:ext uri="{FF2B5EF4-FFF2-40B4-BE49-F238E27FC236}">
                  <a16:creationId xmlns:a16="http://schemas.microsoft.com/office/drawing/2014/main" id="{A82C8F8F-318B-4E2A-B0EE-84106C903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579"/>
              <a:ext cx="405" cy="195"/>
            </a:xfrm>
            <a:custGeom>
              <a:avLst/>
              <a:gdLst>
                <a:gd name="T0" fmla="*/ 405 w 1215"/>
                <a:gd name="T1" fmla="*/ 195 h 587"/>
                <a:gd name="T2" fmla="*/ 80 w 1215"/>
                <a:gd name="T3" fmla="*/ 0 h 587"/>
                <a:gd name="T4" fmla="*/ 0 w 1215"/>
                <a:gd name="T5" fmla="*/ 0 h 587"/>
                <a:gd name="T6" fmla="*/ 325 w 1215"/>
                <a:gd name="T7" fmla="*/ 195 h 587"/>
                <a:gd name="T8" fmla="*/ 405 w 1215"/>
                <a:gd name="T9" fmla="*/ 195 h 5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5" h="587">
                  <a:moveTo>
                    <a:pt x="1215" y="587"/>
                  </a:moveTo>
                  <a:lnTo>
                    <a:pt x="240" y="0"/>
                  </a:lnTo>
                  <a:lnTo>
                    <a:pt x="0" y="0"/>
                  </a:lnTo>
                  <a:lnTo>
                    <a:pt x="974" y="587"/>
                  </a:lnTo>
                  <a:lnTo>
                    <a:pt x="1215" y="58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8" name="Freeform 28">
              <a:extLst>
                <a:ext uri="{FF2B5EF4-FFF2-40B4-BE49-F238E27FC236}">
                  <a16:creationId xmlns:a16="http://schemas.microsoft.com/office/drawing/2014/main" id="{684E0003-672D-439E-BD08-5858730C4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1774"/>
              <a:ext cx="405" cy="196"/>
            </a:xfrm>
            <a:custGeom>
              <a:avLst/>
              <a:gdLst>
                <a:gd name="T0" fmla="*/ 405 w 1215"/>
                <a:gd name="T1" fmla="*/ 0 h 588"/>
                <a:gd name="T2" fmla="*/ 80 w 1215"/>
                <a:gd name="T3" fmla="*/ 196 h 588"/>
                <a:gd name="T4" fmla="*/ 0 w 1215"/>
                <a:gd name="T5" fmla="*/ 196 h 588"/>
                <a:gd name="T6" fmla="*/ 325 w 1215"/>
                <a:gd name="T7" fmla="*/ 0 h 588"/>
                <a:gd name="T8" fmla="*/ 405 w 1215"/>
                <a:gd name="T9" fmla="*/ 0 h 5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5" h="588">
                  <a:moveTo>
                    <a:pt x="1215" y="0"/>
                  </a:moveTo>
                  <a:lnTo>
                    <a:pt x="240" y="588"/>
                  </a:lnTo>
                  <a:lnTo>
                    <a:pt x="0" y="588"/>
                  </a:lnTo>
                  <a:lnTo>
                    <a:pt x="974" y="0"/>
                  </a:lnTo>
                  <a:lnTo>
                    <a:pt x="12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59" name="Freeform 29">
              <a:extLst>
                <a:ext uri="{FF2B5EF4-FFF2-40B4-BE49-F238E27FC236}">
                  <a16:creationId xmlns:a16="http://schemas.microsoft.com/office/drawing/2014/main" id="{B4A7B85E-7E34-455B-A341-435A2415E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676"/>
              <a:ext cx="163" cy="196"/>
            </a:xfrm>
            <a:custGeom>
              <a:avLst/>
              <a:gdLst>
                <a:gd name="T0" fmla="*/ 0 w 489"/>
                <a:gd name="T1" fmla="*/ 0 h 588"/>
                <a:gd name="T2" fmla="*/ 163 w 489"/>
                <a:gd name="T3" fmla="*/ 98 h 588"/>
                <a:gd name="T4" fmla="*/ 0 w 489"/>
                <a:gd name="T5" fmla="*/ 196 h 588"/>
                <a:gd name="T6" fmla="*/ 0 w 489"/>
                <a:gd name="T7" fmla="*/ 0 h 5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9" h="588">
                  <a:moveTo>
                    <a:pt x="0" y="0"/>
                  </a:moveTo>
                  <a:lnTo>
                    <a:pt x="489" y="293"/>
                  </a:lnTo>
                  <a:lnTo>
                    <a:pt x="0" y="5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60" name="Freeform 30">
              <a:extLst>
                <a:ext uri="{FF2B5EF4-FFF2-40B4-BE49-F238E27FC236}">
                  <a16:creationId xmlns:a16="http://schemas.microsoft.com/office/drawing/2014/main" id="{CD9FD546-1C6B-407B-9CB8-745B58CC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676"/>
              <a:ext cx="202" cy="98"/>
            </a:xfrm>
            <a:custGeom>
              <a:avLst/>
              <a:gdLst>
                <a:gd name="T0" fmla="*/ 202 w 607"/>
                <a:gd name="T1" fmla="*/ 98 h 293"/>
                <a:gd name="T2" fmla="*/ 41 w 607"/>
                <a:gd name="T3" fmla="*/ 0 h 293"/>
                <a:gd name="T4" fmla="*/ 0 w 607"/>
                <a:gd name="T5" fmla="*/ 0 h 293"/>
                <a:gd name="T6" fmla="*/ 162 w 607"/>
                <a:gd name="T7" fmla="*/ 98 h 293"/>
                <a:gd name="T8" fmla="*/ 202 w 607"/>
                <a:gd name="T9" fmla="*/ 98 h 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293">
                  <a:moveTo>
                    <a:pt x="607" y="293"/>
                  </a:moveTo>
                  <a:lnTo>
                    <a:pt x="123" y="0"/>
                  </a:lnTo>
                  <a:lnTo>
                    <a:pt x="0" y="0"/>
                  </a:lnTo>
                  <a:lnTo>
                    <a:pt x="488" y="293"/>
                  </a:lnTo>
                  <a:lnTo>
                    <a:pt x="607" y="29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261" name="Freeform 31">
              <a:extLst>
                <a:ext uri="{FF2B5EF4-FFF2-40B4-BE49-F238E27FC236}">
                  <a16:creationId xmlns:a16="http://schemas.microsoft.com/office/drawing/2014/main" id="{EBBE5A35-C876-426D-A205-A8CEC2088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1773"/>
              <a:ext cx="202" cy="99"/>
            </a:xfrm>
            <a:custGeom>
              <a:avLst/>
              <a:gdLst>
                <a:gd name="T0" fmla="*/ 202 w 607"/>
                <a:gd name="T1" fmla="*/ 0 h 295"/>
                <a:gd name="T2" fmla="*/ 41 w 607"/>
                <a:gd name="T3" fmla="*/ 99 h 295"/>
                <a:gd name="T4" fmla="*/ 0 w 607"/>
                <a:gd name="T5" fmla="*/ 99 h 295"/>
                <a:gd name="T6" fmla="*/ 162 w 607"/>
                <a:gd name="T7" fmla="*/ 0 h 295"/>
                <a:gd name="T8" fmla="*/ 202 w 607"/>
                <a:gd name="T9" fmla="*/ 0 h 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7" h="295">
                  <a:moveTo>
                    <a:pt x="607" y="0"/>
                  </a:moveTo>
                  <a:lnTo>
                    <a:pt x="123" y="295"/>
                  </a:lnTo>
                  <a:lnTo>
                    <a:pt x="0" y="295"/>
                  </a:lnTo>
                  <a:lnTo>
                    <a:pt x="488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">
            <a:extLst>
              <a:ext uri="{FF2B5EF4-FFF2-40B4-BE49-F238E27FC236}">
                <a16:creationId xmlns:a16="http://schemas.microsoft.com/office/drawing/2014/main" id="{D5B0ED70-245C-4652-9C7F-5FAC55D85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3" name="Rectangle 3">
            <a:extLst>
              <a:ext uri="{FF2B5EF4-FFF2-40B4-BE49-F238E27FC236}">
                <a16:creationId xmlns:a16="http://schemas.microsoft.com/office/drawing/2014/main" id="{CD50709F-FB63-4DBE-AC92-7A39AE415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4" name="Rectangle 4">
            <a:extLst>
              <a:ext uri="{FF2B5EF4-FFF2-40B4-BE49-F238E27FC236}">
                <a16:creationId xmlns:a16="http://schemas.microsoft.com/office/drawing/2014/main" id="{2FF50562-C372-4357-B388-AA3FCD387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5" name="Rectangle 5">
            <a:extLst>
              <a:ext uri="{FF2B5EF4-FFF2-40B4-BE49-F238E27FC236}">
                <a16:creationId xmlns:a16="http://schemas.microsoft.com/office/drawing/2014/main" id="{8BB89419-47F5-4512-A820-8B63C8A0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6" name="Rectangle 6">
            <a:extLst>
              <a:ext uri="{FF2B5EF4-FFF2-40B4-BE49-F238E27FC236}">
                <a16:creationId xmlns:a16="http://schemas.microsoft.com/office/drawing/2014/main" id="{AD562B22-FFDD-4017-979D-C93328049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7" name="Rectangle 7">
            <a:extLst>
              <a:ext uri="{FF2B5EF4-FFF2-40B4-BE49-F238E27FC236}">
                <a16:creationId xmlns:a16="http://schemas.microsoft.com/office/drawing/2014/main" id="{CAF96954-6C89-476C-A281-42AD40FF5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8" name="Rectangle 8">
            <a:extLst>
              <a:ext uri="{FF2B5EF4-FFF2-40B4-BE49-F238E27FC236}">
                <a16:creationId xmlns:a16="http://schemas.microsoft.com/office/drawing/2014/main" id="{5EDDCC22-FE98-4D33-8255-62B5F7442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89" name="Rectangle 9">
            <a:extLst>
              <a:ext uri="{FF2B5EF4-FFF2-40B4-BE49-F238E27FC236}">
                <a16:creationId xmlns:a16="http://schemas.microsoft.com/office/drawing/2014/main" id="{D372E58D-2FEF-4B16-87AE-3C84B0AFC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0" name="Rectangle 10">
            <a:extLst>
              <a:ext uri="{FF2B5EF4-FFF2-40B4-BE49-F238E27FC236}">
                <a16:creationId xmlns:a16="http://schemas.microsoft.com/office/drawing/2014/main" id="{B1CFF978-7990-4CB2-9A13-98706CF48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1" name="Rectangle 11">
            <a:extLst>
              <a:ext uri="{FF2B5EF4-FFF2-40B4-BE49-F238E27FC236}">
                <a16:creationId xmlns:a16="http://schemas.microsoft.com/office/drawing/2014/main" id="{6F262829-DAC0-4AD1-AB15-28CAFEF68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5292" name="Rectangle 12">
            <a:extLst>
              <a:ext uri="{FF2B5EF4-FFF2-40B4-BE49-F238E27FC236}">
                <a16:creationId xmlns:a16="http://schemas.microsoft.com/office/drawing/2014/main" id="{6CB1D553-5162-42A5-8788-07F0FF2E3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5293" name="Rectangle 13">
            <a:extLst>
              <a:ext uri="{FF2B5EF4-FFF2-40B4-BE49-F238E27FC236}">
                <a16:creationId xmlns:a16="http://schemas.microsoft.com/office/drawing/2014/main" id="{2024EFAF-B847-410A-B3D7-DA1714435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5294" name="Line 14">
            <a:extLst>
              <a:ext uri="{FF2B5EF4-FFF2-40B4-BE49-F238E27FC236}">
                <a16:creationId xmlns:a16="http://schemas.microsoft.com/office/drawing/2014/main" id="{7DBE7EAB-1C38-490F-B082-39B12D84B0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063" y="1820863"/>
            <a:ext cx="8491537" cy="1587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5" name="Rectangle 15">
            <a:extLst>
              <a:ext uri="{FF2B5EF4-FFF2-40B4-BE49-F238E27FC236}">
                <a16:creationId xmlns:a16="http://schemas.microsoft.com/office/drawing/2014/main" id="{FFD14986-BCAF-400F-961B-754DB7681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5296" name="Group 33">
            <a:extLst>
              <a:ext uri="{FF2B5EF4-FFF2-40B4-BE49-F238E27FC236}">
                <a16:creationId xmlns:a16="http://schemas.microsoft.com/office/drawing/2014/main" id="{60E7EEF4-B026-455F-B910-2E488CDAC7D1}"/>
              </a:ext>
            </a:extLst>
          </p:cNvPr>
          <p:cNvGrpSpPr>
            <a:grpSpLocks/>
          </p:cNvGrpSpPr>
          <p:nvPr/>
        </p:nvGrpSpPr>
        <p:grpSpPr bwMode="auto">
          <a:xfrm>
            <a:off x="793750" y="2228850"/>
            <a:ext cx="3522663" cy="3513138"/>
            <a:chOff x="364" y="1383"/>
            <a:chExt cx="2219" cy="2213"/>
          </a:xfrm>
        </p:grpSpPr>
        <p:sp>
          <p:nvSpPr>
            <p:cNvPr id="225305" name="Rectangle 19">
              <a:extLst>
                <a:ext uri="{FF2B5EF4-FFF2-40B4-BE49-F238E27FC236}">
                  <a16:creationId xmlns:a16="http://schemas.microsoft.com/office/drawing/2014/main" id="{993F763F-FA39-4307-8B3A-E88DAB9F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1448"/>
              <a:ext cx="2089" cy="208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5306" name="Freeform 20">
              <a:extLst>
                <a:ext uri="{FF2B5EF4-FFF2-40B4-BE49-F238E27FC236}">
                  <a16:creationId xmlns:a16="http://schemas.microsoft.com/office/drawing/2014/main" id="{DECFDB8B-E9AE-4706-9F79-B3E2B0A9D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383"/>
              <a:ext cx="65" cy="2213"/>
            </a:xfrm>
            <a:custGeom>
              <a:avLst/>
              <a:gdLst>
                <a:gd name="T0" fmla="*/ 0 w 196"/>
                <a:gd name="T1" fmla="*/ 0 h 6639"/>
                <a:gd name="T2" fmla="*/ 65 w 196"/>
                <a:gd name="T3" fmla="*/ 65 h 6639"/>
                <a:gd name="T4" fmla="*/ 65 w 196"/>
                <a:gd name="T5" fmla="*/ 2148 h 6639"/>
                <a:gd name="T6" fmla="*/ 0 w 196"/>
                <a:gd name="T7" fmla="*/ 2213 h 6639"/>
                <a:gd name="T8" fmla="*/ 0 w 196"/>
                <a:gd name="T9" fmla="*/ 0 h 66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6639">
                  <a:moveTo>
                    <a:pt x="0" y="0"/>
                  </a:moveTo>
                  <a:lnTo>
                    <a:pt x="196" y="195"/>
                  </a:lnTo>
                  <a:lnTo>
                    <a:pt x="196" y="6444"/>
                  </a:lnTo>
                  <a:lnTo>
                    <a:pt x="0" y="66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7" name="Freeform 21">
              <a:extLst>
                <a:ext uri="{FF2B5EF4-FFF2-40B4-BE49-F238E27FC236}">
                  <a16:creationId xmlns:a16="http://schemas.microsoft.com/office/drawing/2014/main" id="{0221AA0E-F7C3-4749-9334-601DF1BF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383"/>
              <a:ext cx="2219" cy="65"/>
            </a:xfrm>
            <a:custGeom>
              <a:avLst/>
              <a:gdLst>
                <a:gd name="T0" fmla="*/ 0 w 6657"/>
                <a:gd name="T1" fmla="*/ 0 h 195"/>
                <a:gd name="T2" fmla="*/ 65 w 6657"/>
                <a:gd name="T3" fmla="*/ 65 h 195"/>
                <a:gd name="T4" fmla="*/ 2154 w 6657"/>
                <a:gd name="T5" fmla="*/ 65 h 195"/>
                <a:gd name="T6" fmla="*/ 2219 w 6657"/>
                <a:gd name="T7" fmla="*/ 0 h 195"/>
                <a:gd name="T8" fmla="*/ 0 w 6657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7" h="195">
                  <a:moveTo>
                    <a:pt x="0" y="0"/>
                  </a:moveTo>
                  <a:lnTo>
                    <a:pt x="196" y="195"/>
                  </a:lnTo>
                  <a:lnTo>
                    <a:pt x="6461" y="195"/>
                  </a:lnTo>
                  <a:lnTo>
                    <a:pt x="66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8" name="Freeform 22">
              <a:extLst>
                <a:ext uri="{FF2B5EF4-FFF2-40B4-BE49-F238E27FC236}">
                  <a16:creationId xmlns:a16="http://schemas.microsoft.com/office/drawing/2014/main" id="{C4D9E1B9-2504-4457-8F9F-A9633018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383"/>
              <a:ext cx="65" cy="2213"/>
            </a:xfrm>
            <a:custGeom>
              <a:avLst/>
              <a:gdLst>
                <a:gd name="T0" fmla="*/ 65 w 196"/>
                <a:gd name="T1" fmla="*/ 2213 h 6639"/>
                <a:gd name="T2" fmla="*/ 0 w 196"/>
                <a:gd name="T3" fmla="*/ 2148 h 6639"/>
                <a:gd name="T4" fmla="*/ 0 w 196"/>
                <a:gd name="T5" fmla="*/ 65 h 6639"/>
                <a:gd name="T6" fmla="*/ 65 w 196"/>
                <a:gd name="T7" fmla="*/ 0 h 6639"/>
                <a:gd name="T8" fmla="*/ 65 w 196"/>
                <a:gd name="T9" fmla="*/ 2213 h 66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6639">
                  <a:moveTo>
                    <a:pt x="196" y="6639"/>
                  </a:moveTo>
                  <a:lnTo>
                    <a:pt x="0" y="6444"/>
                  </a:lnTo>
                  <a:lnTo>
                    <a:pt x="0" y="195"/>
                  </a:lnTo>
                  <a:lnTo>
                    <a:pt x="196" y="0"/>
                  </a:lnTo>
                  <a:lnTo>
                    <a:pt x="196" y="663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09" name="Freeform 23">
              <a:extLst>
                <a:ext uri="{FF2B5EF4-FFF2-40B4-BE49-F238E27FC236}">
                  <a16:creationId xmlns:a16="http://schemas.microsoft.com/office/drawing/2014/main" id="{5E568137-1966-474B-A49D-23D49CC31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3531"/>
              <a:ext cx="2219" cy="65"/>
            </a:xfrm>
            <a:custGeom>
              <a:avLst/>
              <a:gdLst>
                <a:gd name="T0" fmla="*/ 2219 w 6657"/>
                <a:gd name="T1" fmla="*/ 65 h 195"/>
                <a:gd name="T2" fmla="*/ 0 w 6657"/>
                <a:gd name="T3" fmla="*/ 65 h 195"/>
                <a:gd name="T4" fmla="*/ 65 w 6657"/>
                <a:gd name="T5" fmla="*/ 0 h 195"/>
                <a:gd name="T6" fmla="*/ 2154 w 6657"/>
                <a:gd name="T7" fmla="*/ 0 h 195"/>
                <a:gd name="T8" fmla="*/ 2219 w 6657"/>
                <a:gd name="T9" fmla="*/ 65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7" h="195">
                  <a:moveTo>
                    <a:pt x="6657" y="195"/>
                  </a:moveTo>
                  <a:lnTo>
                    <a:pt x="0" y="195"/>
                  </a:lnTo>
                  <a:lnTo>
                    <a:pt x="196" y="0"/>
                  </a:lnTo>
                  <a:lnTo>
                    <a:pt x="6461" y="0"/>
                  </a:lnTo>
                  <a:lnTo>
                    <a:pt x="6657" y="19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5310" name="Picture 24">
              <a:extLst>
                <a:ext uri="{FF2B5EF4-FFF2-40B4-BE49-F238E27FC236}">
                  <a16:creationId xmlns:a16="http://schemas.microsoft.com/office/drawing/2014/main" id="{3CCAF01F-0B44-4679-91AD-17F75F5652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" y="1514"/>
              <a:ext cx="1958" cy="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5297" name="Rectangle 25">
            <a:extLst>
              <a:ext uri="{FF2B5EF4-FFF2-40B4-BE49-F238E27FC236}">
                <a16:creationId xmlns:a16="http://schemas.microsoft.com/office/drawing/2014/main" id="{0BCCEB53-A049-4CDE-AD70-CC0C35EA3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25" y="2679700"/>
            <a:ext cx="37211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5298" name="Rectangle 26">
            <a:extLst>
              <a:ext uri="{FF2B5EF4-FFF2-40B4-BE49-F238E27FC236}">
                <a16:creationId xmlns:a16="http://schemas.microsoft.com/office/drawing/2014/main" id="{6DBCBD2A-E800-43E1-B122-598744931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3570288"/>
            <a:ext cx="374015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25299" name="Rectangle 27">
            <a:extLst>
              <a:ext uri="{FF2B5EF4-FFF2-40B4-BE49-F238E27FC236}">
                <a16:creationId xmlns:a16="http://schemas.microsoft.com/office/drawing/2014/main" id="{A8585D7C-2B3B-4137-8796-08599D4AF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2250" y="4460875"/>
            <a:ext cx="26701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(Cuello)</a:t>
            </a:r>
            <a:endParaRPr lang="es-PR" altLang="en-US"/>
          </a:p>
        </p:txBody>
      </p:sp>
      <p:sp>
        <p:nvSpPr>
          <p:cNvPr id="225300" name="Rectangle 28">
            <a:extLst>
              <a:ext uri="{FF2B5EF4-FFF2-40B4-BE49-F238E27FC236}">
                <a16:creationId xmlns:a16="http://schemas.microsoft.com/office/drawing/2014/main" id="{43320E73-6780-4F17-85AE-D9352C13B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6475" y="2624138"/>
            <a:ext cx="37211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5301" name="Rectangle 29">
            <a:extLst>
              <a:ext uri="{FF2B5EF4-FFF2-40B4-BE49-F238E27FC236}">
                <a16:creationId xmlns:a16="http://schemas.microsoft.com/office/drawing/2014/main" id="{85318BCF-6687-43F6-BA65-11A0417DF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514725"/>
            <a:ext cx="374015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25302" name="Rectangle 30">
            <a:extLst>
              <a:ext uri="{FF2B5EF4-FFF2-40B4-BE49-F238E27FC236}">
                <a16:creationId xmlns:a16="http://schemas.microsoft.com/office/drawing/2014/main" id="{299073DC-50AE-4595-A7AE-BEC5FBCE6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6688" y="4405313"/>
            <a:ext cx="267017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(Cuello)</a:t>
            </a:r>
            <a:endParaRPr lang="es-PR" altLang="en-US"/>
          </a:p>
        </p:txBody>
      </p:sp>
      <p:sp>
        <p:nvSpPr>
          <p:cNvPr id="225303" name="Rectangle 31">
            <a:extLst>
              <a:ext uri="{FF2B5EF4-FFF2-40B4-BE49-F238E27FC236}">
                <a16:creationId xmlns:a16="http://schemas.microsoft.com/office/drawing/2014/main" id="{7464AB5C-015B-4A09-893E-99EF33983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0988" y="6065838"/>
            <a:ext cx="207803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5304" name="Rectangle 32">
            <a:extLst>
              <a:ext uri="{FF2B5EF4-FFF2-40B4-BE49-F238E27FC236}">
                <a16:creationId xmlns:a16="http://schemas.microsoft.com/office/drawing/2014/main" id="{F829910F-083C-4011-AD26-1E9886C30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613" y="5748338"/>
            <a:ext cx="403383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F388260B-E728-4318-ADFA-595C6317C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2575"/>
            <a:ext cx="64008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n-US" altLang="en-US" sz="3200"/>
          </a:p>
        </p:txBody>
      </p:sp>
      <p:pic>
        <p:nvPicPr>
          <p:cNvPr id="24579" name="Picture 3">
            <a:extLst>
              <a:ext uri="{FF2B5EF4-FFF2-40B4-BE49-F238E27FC236}">
                <a16:creationId xmlns:a16="http://schemas.microsoft.com/office/drawing/2014/main" id="{02003FFC-56A7-434E-8862-E313D29431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358775"/>
            <a:ext cx="83978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0" name="Picture 4">
            <a:extLst>
              <a:ext uri="{FF2B5EF4-FFF2-40B4-BE49-F238E27FC236}">
                <a16:creationId xmlns:a16="http://schemas.microsoft.com/office/drawing/2014/main" id="{964D24C9-B123-4B81-B161-88FCC737EB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81" name="Rectangle 5">
            <a:extLst>
              <a:ext uri="{FF2B5EF4-FFF2-40B4-BE49-F238E27FC236}">
                <a16:creationId xmlns:a16="http://schemas.microsoft.com/office/drawing/2014/main" id="{E753B3F5-159F-4508-BAAB-E4A900F65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775" y="968375"/>
            <a:ext cx="7335838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DIARTROSIS: Articulaciones Sinoviales</a:t>
            </a:r>
            <a:endParaRPr lang="en-US" altLang="en-US" sz="3300">
              <a:solidFill>
                <a:srgbClr val="00FF00"/>
              </a:solidFill>
            </a:endParaRPr>
          </a:p>
        </p:txBody>
      </p:sp>
      <p:sp>
        <p:nvSpPr>
          <p:cNvPr id="24582" name="Rectangle 8">
            <a:extLst>
              <a:ext uri="{FF2B5EF4-FFF2-40B4-BE49-F238E27FC236}">
                <a16:creationId xmlns:a16="http://schemas.microsoft.com/office/drawing/2014/main" id="{2A9D581E-D4F2-4801-92EA-C12975BF6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541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4583" name="Picture 9">
            <a:extLst>
              <a:ext uri="{FF2B5EF4-FFF2-40B4-BE49-F238E27FC236}">
                <a16:creationId xmlns:a16="http://schemas.microsoft.com/office/drawing/2014/main" id="{62B2AFFD-B877-4B93-87B7-89746A7FDA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6764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4" name="Picture 10">
            <a:extLst>
              <a:ext uri="{FF2B5EF4-FFF2-40B4-BE49-F238E27FC236}">
                <a16:creationId xmlns:a16="http://schemas.microsoft.com/office/drawing/2014/main" id="{37A4BBB6-D266-4404-94E9-074359B22D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6891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5" name="Picture 12">
            <a:extLst>
              <a:ext uri="{FF2B5EF4-FFF2-40B4-BE49-F238E27FC236}">
                <a16:creationId xmlns:a16="http://schemas.microsoft.com/office/drawing/2014/main" id="{8728E0AC-1F41-4E22-9002-2F95302A82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749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86" name="Rectangle 13">
            <a:extLst>
              <a:ext uri="{FF2B5EF4-FFF2-40B4-BE49-F238E27FC236}">
                <a16:creationId xmlns:a16="http://schemas.microsoft.com/office/drawing/2014/main" id="{F5410481-EC94-41A9-A30B-D9D2C2075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3749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Articulaciones con gran libertad de movimiento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87" name="Picture 23">
            <a:extLst>
              <a:ext uri="{FF2B5EF4-FFF2-40B4-BE49-F238E27FC236}">
                <a16:creationId xmlns:a16="http://schemas.microsoft.com/office/drawing/2014/main" id="{A927ABCF-44D2-4DA4-BE1B-024B317369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6995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8" name="Picture 24">
            <a:extLst>
              <a:ext uri="{FF2B5EF4-FFF2-40B4-BE49-F238E27FC236}">
                <a16:creationId xmlns:a16="http://schemas.microsoft.com/office/drawing/2014/main" id="{36A792F3-6B0A-42A6-94A0-24EE5C6862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589" name="Picture 25">
            <a:extLst>
              <a:ext uri="{FF2B5EF4-FFF2-40B4-BE49-F238E27FC236}">
                <a16:creationId xmlns:a16="http://schemas.microsoft.com/office/drawing/2014/main" id="{DA5788EB-F35C-41B3-9ED3-8668DED029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9718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0" name="Rectangle 26">
            <a:extLst>
              <a:ext uri="{FF2B5EF4-FFF2-40B4-BE49-F238E27FC236}">
                <a16:creationId xmlns:a16="http://schemas.microsoft.com/office/drawing/2014/main" id="{EDE34450-2284-4716-BCFE-2FD0A1A4B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9718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Presencia de una cavidad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91" name="Picture 27">
            <a:extLst>
              <a:ext uri="{FF2B5EF4-FFF2-40B4-BE49-F238E27FC236}">
                <a16:creationId xmlns:a16="http://schemas.microsoft.com/office/drawing/2014/main" id="{F8368FB9-50DF-49DC-AAFB-5A84D7A506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5941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2" name="Rectangle 28">
            <a:extLst>
              <a:ext uri="{FF2B5EF4-FFF2-40B4-BE49-F238E27FC236}">
                <a16:creationId xmlns:a16="http://schemas.microsoft.com/office/drawing/2014/main" id="{A596109F-AB06-4578-9A81-449129AB4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3594100"/>
            <a:ext cx="7564438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articulación está rodeada de una cápsula articular de cartílago fibroso (ligamentos que refuerzan la cápsula y cartílago que cubren los extremos de los huesos que se oponen)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4593" name="Picture 29">
            <a:extLst>
              <a:ext uri="{FF2B5EF4-FFF2-40B4-BE49-F238E27FC236}">
                <a16:creationId xmlns:a16="http://schemas.microsoft.com/office/drawing/2014/main" id="{457644C4-5030-45EA-88DA-C1C6E1DDDD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1435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94" name="Rectangle 30">
            <a:extLst>
              <a:ext uri="{FF2B5EF4-FFF2-40B4-BE49-F238E27FC236}">
                <a16:creationId xmlns:a16="http://schemas.microsoft.com/office/drawing/2014/main" id="{78DDD6B4-FB26-4ED3-B56C-0F0E809DD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5143500"/>
            <a:ext cx="7564438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cápsula articular está revestida con la membrana sinovial, la cual produce el líquido sinovial para lubricar la articulación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split dir="in"/>
  </p:transition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">
            <a:extLst>
              <a:ext uri="{FF2B5EF4-FFF2-40B4-BE49-F238E27FC236}">
                <a16:creationId xmlns:a16="http://schemas.microsoft.com/office/drawing/2014/main" id="{100E09A9-ED30-4A27-BF37-B5C2670A6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1" name="Rectangle 3">
            <a:extLst>
              <a:ext uri="{FF2B5EF4-FFF2-40B4-BE49-F238E27FC236}">
                <a16:creationId xmlns:a16="http://schemas.microsoft.com/office/drawing/2014/main" id="{37A37271-E9B2-4B58-8041-A40F426D1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2" name="Rectangle 4">
            <a:extLst>
              <a:ext uri="{FF2B5EF4-FFF2-40B4-BE49-F238E27FC236}">
                <a16:creationId xmlns:a16="http://schemas.microsoft.com/office/drawing/2014/main" id="{58F77D09-EE31-4802-9442-CA583D291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3" name="Rectangle 5">
            <a:extLst>
              <a:ext uri="{FF2B5EF4-FFF2-40B4-BE49-F238E27FC236}">
                <a16:creationId xmlns:a16="http://schemas.microsoft.com/office/drawing/2014/main" id="{68B531A7-DDB4-4A54-BA26-96490DE80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4" name="Rectangle 6">
            <a:extLst>
              <a:ext uri="{FF2B5EF4-FFF2-40B4-BE49-F238E27FC236}">
                <a16:creationId xmlns:a16="http://schemas.microsoft.com/office/drawing/2014/main" id="{AFAD7F0B-CBC2-4B00-9135-6198E01AE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5" name="Rectangle 7">
            <a:extLst>
              <a:ext uri="{FF2B5EF4-FFF2-40B4-BE49-F238E27FC236}">
                <a16:creationId xmlns:a16="http://schemas.microsoft.com/office/drawing/2014/main" id="{9562C6B8-1F61-49BA-98FD-9E43FDC26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6" name="Rectangle 8">
            <a:extLst>
              <a:ext uri="{FF2B5EF4-FFF2-40B4-BE49-F238E27FC236}">
                <a16:creationId xmlns:a16="http://schemas.microsoft.com/office/drawing/2014/main" id="{587FFE4E-8CC8-4A2B-B8C3-7E60CBE79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7" name="Rectangle 9">
            <a:extLst>
              <a:ext uri="{FF2B5EF4-FFF2-40B4-BE49-F238E27FC236}">
                <a16:creationId xmlns:a16="http://schemas.microsoft.com/office/drawing/2014/main" id="{673DAB24-D4B4-4FA6-BF9C-04F61FC0F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8" name="Rectangle 10">
            <a:extLst>
              <a:ext uri="{FF2B5EF4-FFF2-40B4-BE49-F238E27FC236}">
                <a16:creationId xmlns:a16="http://schemas.microsoft.com/office/drawing/2014/main" id="{AA5A3C70-1387-4855-8E7D-BDF28B115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39" name="Rectangle 11">
            <a:extLst>
              <a:ext uri="{FF2B5EF4-FFF2-40B4-BE49-F238E27FC236}">
                <a16:creationId xmlns:a16="http://schemas.microsoft.com/office/drawing/2014/main" id="{611624F9-321B-42CC-BBE7-D6ED5C796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7340" name="Rectangle 12">
            <a:extLst>
              <a:ext uri="{FF2B5EF4-FFF2-40B4-BE49-F238E27FC236}">
                <a16:creationId xmlns:a16="http://schemas.microsoft.com/office/drawing/2014/main" id="{56314D0B-309A-4824-80FB-25E813579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7341" name="Rectangle 13">
            <a:extLst>
              <a:ext uri="{FF2B5EF4-FFF2-40B4-BE49-F238E27FC236}">
                <a16:creationId xmlns:a16="http://schemas.microsoft.com/office/drawing/2014/main" id="{4DBAA17E-4B8F-4C16-A2D9-8BA1308D9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7342" name="Line 14">
            <a:extLst>
              <a:ext uri="{FF2B5EF4-FFF2-40B4-BE49-F238E27FC236}">
                <a16:creationId xmlns:a16="http://schemas.microsoft.com/office/drawing/2014/main" id="{7E84246D-BE90-4297-A0B2-9CF2AF999A0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7343" name="Rectangle 15">
            <a:extLst>
              <a:ext uri="{FF2B5EF4-FFF2-40B4-BE49-F238E27FC236}">
                <a16:creationId xmlns:a16="http://schemas.microsoft.com/office/drawing/2014/main" id="{16E01461-6644-4EBB-A816-9B9464D9D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7344" name="Group 33">
            <a:extLst>
              <a:ext uri="{FF2B5EF4-FFF2-40B4-BE49-F238E27FC236}">
                <a16:creationId xmlns:a16="http://schemas.microsoft.com/office/drawing/2014/main" id="{E5EEFFC9-E8B1-4F6B-85BF-8DA6D285AF25}"/>
              </a:ext>
            </a:extLst>
          </p:cNvPr>
          <p:cNvGrpSpPr>
            <a:grpSpLocks/>
          </p:cNvGrpSpPr>
          <p:nvPr/>
        </p:nvGrpSpPr>
        <p:grpSpPr bwMode="auto">
          <a:xfrm>
            <a:off x="930275" y="2133600"/>
            <a:ext cx="3105150" cy="3552825"/>
            <a:chOff x="586" y="1344"/>
            <a:chExt cx="1956" cy="2238"/>
          </a:xfrm>
        </p:grpSpPr>
        <p:sp>
          <p:nvSpPr>
            <p:cNvPr id="227353" name="Rectangle 19">
              <a:extLst>
                <a:ext uri="{FF2B5EF4-FFF2-40B4-BE49-F238E27FC236}">
                  <a16:creationId xmlns:a16="http://schemas.microsoft.com/office/drawing/2014/main" id="{A415C431-1ABE-44D6-91EF-1D10A570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412"/>
              <a:ext cx="1822" cy="210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7354" name="Freeform 20">
              <a:extLst>
                <a:ext uri="{FF2B5EF4-FFF2-40B4-BE49-F238E27FC236}">
                  <a16:creationId xmlns:a16="http://schemas.microsoft.com/office/drawing/2014/main" id="{B8049744-E524-4F4B-B797-F1E334EC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44"/>
              <a:ext cx="67" cy="2238"/>
            </a:xfrm>
            <a:custGeom>
              <a:avLst/>
              <a:gdLst>
                <a:gd name="T0" fmla="*/ 0 w 202"/>
                <a:gd name="T1" fmla="*/ 0 h 6713"/>
                <a:gd name="T2" fmla="*/ 67 w 202"/>
                <a:gd name="T3" fmla="*/ 67 h 6713"/>
                <a:gd name="T4" fmla="*/ 67 w 202"/>
                <a:gd name="T5" fmla="*/ 2171 h 6713"/>
                <a:gd name="T6" fmla="*/ 0 w 202"/>
                <a:gd name="T7" fmla="*/ 2238 h 6713"/>
                <a:gd name="T8" fmla="*/ 0 w 202"/>
                <a:gd name="T9" fmla="*/ 0 h 6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6713">
                  <a:moveTo>
                    <a:pt x="0" y="0"/>
                  </a:moveTo>
                  <a:lnTo>
                    <a:pt x="202" y="202"/>
                  </a:lnTo>
                  <a:lnTo>
                    <a:pt x="202" y="6511"/>
                  </a:lnTo>
                  <a:lnTo>
                    <a:pt x="0" y="67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5" name="Freeform 21">
              <a:extLst>
                <a:ext uri="{FF2B5EF4-FFF2-40B4-BE49-F238E27FC236}">
                  <a16:creationId xmlns:a16="http://schemas.microsoft.com/office/drawing/2014/main" id="{F794E844-A223-4B7C-A720-E9EAC2EF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1344"/>
              <a:ext cx="1956" cy="68"/>
            </a:xfrm>
            <a:custGeom>
              <a:avLst/>
              <a:gdLst>
                <a:gd name="T0" fmla="*/ 0 w 5867"/>
                <a:gd name="T1" fmla="*/ 0 h 202"/>
                <a:gd name="T2" fmla="*/ 67 w 5867"/>
                <a:gd name="T3" fmla="*/ 68 h 202"/>
                <a:gd name="T4" fmla="*/ 1889 w 5867"/>
                <a:gd name="T5" fmla="*/ 68 h 202"/>
                <a:gd name="T6" fmla="*/ 1956 w 5867"/>
                <a:gd name="T7" fmla="*/ 0 h 202"/>
                <a:gd name="T8" fmla="*/ 0 w 5867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7" h="202">
                  <a:moveTo>
                    <a:pt x="0" y="0"/>
                  </a:moveTo>
                  <a:lnTo>
                    <a:pt x="202" y="202"/>
                  </a:lnTo>
                  <a:lnTo>
                    <a:pt x="5666" y="202"/>
                  </a:lnTo>
                  <a:lnTo>
                    <a:pt x="58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6" name="Freeform 22">
              <a:extLst>
                <a:ext uri="{FF2B5EF4-FFF2-40B4-BE49-F238E27FC236}">
                  <a16:creationId xmlns:a16="http://schemas.microsoft.com/office/drawing/2014/main" id="{317CF33D-9295-45D6-898A-9032E80B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344"/>
              <a:ext cx="67" cy="2238"/>
            </a:xfrm>
            <a:custGeom>
              <a:avLst/>
              <a:gdLst>
                <a:gd name="T0" fmla="*/ 67 w 201"/>
                <a:gd name="T1" fmla="*/ 2238 h 6713"/>
                <a:gd name="T2" fmla="*/ 0 w 201"/>
                <a:gd name="T3" fmla="*/ 2171 h 6713"/>
                <a:gd name="T4" fmla="*/ 0 w 201"/>
                <a:gd name="T5" fmla="*/ 67 h 6713"/>
                <a:gd name="T6" fmla="*/ 67 w 201"/>
                <a:gd name="T7" fmla="*/ 0 h 6713"/>
                <a:gd name="T8" fmla="*/ 67 w 201"/>
                <a:gd name="T9" fmla="*/ 2238 h 67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6713">
                  <a:moveTo>
                    <a:pt x="201" y="6713"/>
                  </a:moveTo>
                  <a:lnTo>
                    <a:pt x="0" y="6511"/>
                  </a:lnTo>
                  <a:lnTo>
                    <a:pt x="0" y="202"/>
                  </a:lnTo>
                  <a:lnTo>
                    <a:pt x="201" y="0"/>
                  </a:lnTo>
                  <a:lnTo>
                    <a:pt x="201" y="671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7357" name="Freeform 23">
              <a:extLst>
                <a:ext uri="{FF2B5EF4-FFF2-40B4-BE49-F238E27FC236}">
                  <a16:creationId xmlns:a16="http://schemas.microsoft.com/office/drawing/2014/main" id="{6A912DDA-8C2B-40B7-9E01-D6D99261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" y="3515"/>
              <a:ext cx="1956" cy="67"/>
            </a:xfrm>
            <a:custGeom>
              <a:avLst/>
              <a:gdLst>
                <a:gd name="T0" fmla="*/ 1956 w 5867"/>
                <a:gd name="T1" fmla="*/ 67 h 202"/>
                <a:gd name="T2" fmla="*/ 0 w 5867"/>
                <a:gd name="T3" fmla="*/ 67 h 202"/>
                <a:gd name="T4" fmla="*/ 67 w 5867"/>
                <a:gd name="T5" fmla="*/ 0 h 202"/>
                <a:gd name="T6" fmla="*/ 1889 w 5867"/>
                <a:gd name="T7" fmla="*/ 0 h 202"/>
                <a:gd name="T8" fmla="*/ 1956 w 5867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7" h="202">
                  <a:moveTo>
                    <a:pt x="5867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5666" y="0"/>
                  </a:lnTo>
                  <a:lnTo>
                    <a:pt x="5867" y="20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7358" name="Picture 24">
              <a:extLst>
                <a:ext uri="{FF2B5EF4-FFF2-40B4-BE49-F238E27FC236}">
                  <a16:creationId xmlns:a16="http://schemas.microsoft.com/office/drawing/2014/main" id="{02D92E9F-F44E-4508-9C30-BD0EBA98A2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" y="1479"/>
              <a:ext cx="1686" cy="19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7345" name="Rectangle 25">
            <a:extLst>
              <a:ext uri="{FF2B5EF4-FFF2-40B4-BE49-F238E27FC236}">
                <a16:creationId xmlns:a16="http://schemas.microsoft.com/office/drawing/2014/main" id="{8A7B7D43-92FD-41BF-9ADF-6CFAAE4C8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2339975"/>
            <a:ext cx="4211637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7346" name="Rectangle 26">
            <a:extLst>
              <a:ext uri="{FF2B5EF4-FFF2-40B4-BE49-F238E27FC236}">
                <a16:creationId xmlns:a16="http://schemas.microsoft.com/office/drawing/2014/main" id="{E59D5C5C-55CC-473A-8D91-A2A9758FC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3351213"/>
            <a:ext cx="42370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27347" name="Rectangle 27">
            <a:extLst>
              <a:ext uri="{FF2B5EF4-FFF2-40B4-BE49-F238E27FC236}">
                <a16:creationId xmlns:a16="http://schemas.microsoft.com/office/drawing/2014/main" id="{7B9D5ECE-11BD-4FC6-AB9C-5F460B918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4364038"/>
            <a:ext cx="36988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(Derecha)</a:t>
            </a:r>
            <a:endParaRPr lang="es-PR" altLang="en-US"/>
          </a:p>
        </p:txBody>
      </p:sp>
      <p:sp>
        <p:nvSpPr>
          <p:cNvPr id="227348" name="Rectangle 28">
            <a:extLst>
              <a:ext uri="{FF2B5EF4-FFF2-40B4-BE49-F238E27FC236}">
                <a16:creationId xmlns:a16="http://schemas.microsoft.com/office/drawing/2014/main" id="{FE794D76-B90F-4368-8CC7-E6D25EA4B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2282825"/>
            <a:ext cx="4211637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27349" name="Rectangle 29">
            <a:extLst>
              <a:ext uri="{FF2B5EF4-FFF2-40B4-BE49-F238E27FC236}">
                <a16:creationId xmlns:a16="http://schemas.microsoft.com/office/drawing/2014/main" id="{0DD933F0-43E3-4C86-B599-38D66A6F3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3294063"/>
            <a:ext cx="42370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27350" name="Rectangle 30">
            <a:extLst>
              <a:ext uri="{FF2B5EF4-FFF2-40B4-BE49-F238E27FC236}">
                <a16:creationId xmlns:a16="http://schemas.microsoft.com/office/drawing/2014/main" id="{2E3D181D-B36E-49A0-894F-C1017FCB7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4306888"/>
            <a:ext cx="36988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(Derecha)</a:t>
            </a:r>
            <a:endParaRPr lang="es-PR" altLang="en-US"/>
          </a:p>
        </p:txBody>
      </p:sp>
      <p:sp>
        <p:nvSpPr>
          <p:cNvPr id="227351" name="Rectangle 31">
            <a:extLst>
              <a:ext uri="{FF2B5EF4-FFF2-40B4-BE49-F238E27FC236}">
                <a16:creationId xmlns:a16="http://schemas.microsoft.com/office/drawing/2014/main" id="{11C239CD-20EA-4E8A-B206-DCFE4BCB3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4300" y="6037263"/>
            <a:ext cx="21399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7352" name="Rectangle 32">
            <a:extLst>
              <a:ext uri="{FF2B5EF4-FFF2-40B4-BE49-F238E27FC236}">
                <a16:creationId xmlns:a16="http://schemas.microsoft.com/office/drawing/2014/main" id="{5451C64E-C966-4C5D-917F-105C4FFCD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684838"/>
            <a:ext cx="41544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">
            <a:extLst>
              <a:ext uri="{FF2B5EF4-FFF2-40B4-BE49-F238E27FC236}">
                <a16:creationId xmlns:a16="http://schemas.microsoft.com/office/drawing/2014/main" id="{CA781844-DDD0-481B-8C96-A6523EC7F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79" name="Rectangle 3">
            <a:extLst>
              <a:ext uri="{FF2B5EF4-FFF2-40B4-BE49-F238E27FC236}">
                <a16:creationId xmlns:a16="http://schemas.microsoft.com/office/drawing/2014/main" id="{6E14FAB2-6E10-4DE9-8C3D-79A1FB8E9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0" name="Rectangle 4">
            <a:extLst>
              <a:ext uri="{FF2B5EF4-FFF2-40B4-BE49-F238E27FC236}">
                <a16:creationId xmlns:a16="http://schemas.microsoft.com/office/drawing/2014/main" id="{B5B27313-A18D-477F-B1D6-CA5753C1F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1" name="Rectangle 5">
            <a:extLst>
              <a:ext uri="{FF2B5EF4-FFF2-40B4-BE49-F238E27FC236}">
                <a16:creationId xmlns:a16="http://schemas.microsoft.com/office/drawing/2014/main" id="{1A27946F-7828-4279-AA7F-2B8C3BC18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2" name="Rectangle 6">
            <a:extLst>
              <a:ext uri="{FF2B5EF4-FFF2-40B4-BE49-F238E27FC236}">
                <a16:creationId xmlns:a16="http://schemas.microsoft.com/office/drawing/2014/main" id="{69F2B771-9189-4A7F-AFBD-AA12E7676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3" name="Rectangle 7">
            <a:extLst>
              <a:ext uri="{FF2B5EF4-FFF2-40B4-BE49-F238E27FC236}">
                <a16:creationId xmlns:a16="http://schemas.microsoft.com/office/drawing/2014/main" id="{99965D3E-FB3D-4B64-9E74-D82750C3D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4" name="Rectangle 8">
            <a:extLst>
              <a:ext uri="{FF2B5EF4-FFF2-40B4-BE49-F238E27FC236}">
                <a16:creationId xmlns:a16="http://schemas.microsoft.com/office/drawing/2014/main" id="{1B179D0F-45E3-4473-A4C3-C0C60C0F9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5" name="Rectangle 9">
            <a:extLst>
              <a:ext uri="{FF2B5EF4-FFF2-40B4-BE49-F238E27FC236}">
                <a16:creationId xmlns:a16="http://schemas.microsoft.com/office/drawing/2014/main" id="{FAA467D9-1517-4612-9818-D1C977ED2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6" name="Rectangle 10">
            <a:extLst>
              <a:ext uri="{FF2B5EF4-FFF2-40B4-BE49-F238E27FC236}">
                <a16:creationId xmlns:a16="http://schemas.microsoft.com/office/drawing/2014/main" id="{547E41D1-4E60-4863-9093-D33345D1F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7" name="Rectangle 11">
            <a:extLst>
              <a:ext uri="{FF2B5EF4-FFF2-40B4-BE49-F238E27FC236}">
                <a16:creationId xmlns:a16="http://schemas.microsoft.com/office/drawing/2014/main" id="{DE7F3961-5405-4677-9177-453E6D4ED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29388" name="Rectangle 12">
            <a:extLst>
              <a:ext uri="{FF2B5EF4-FFF2-40B4-BE49-F238E27FC236}">
                <a16:creationId xmlns:a16="http://schemas.microsoft.com/office/drawing/2014/main" id="{B1C6CA2E-2DC6-4734-AF7A-38F2D455F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29389" name="Rectangle 13">
            <a:extLst>
              <a:ext uri="{FF2B5EF4-FFF2-40B4-BE49-F238E27FC236}">
                <a16:creationId xmlns:a16="http://schemas.microsoft.com/office/drawing/2014/main" id="{B0E570F5-1B23-49BA-98D9-3E42D759E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29390" name="Line 14">
            <a:extLst>
              <a:ext uri="{FF2B5EF4-FFF2-40B4-BE49-F238E27FC236}">
                <a16:creationId xmlns:a16="http://schemas.microsoft.com/office/drawing/2014/main" id="{50108D8E-6722-48EB-BF82-A5DAB75871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9391" name="Rectangle 15">
            <a:extLst>
              <a:ext uri="{FF2B5EF4-FFF2-40B4-BE49-F238E27FC236}">
                <a16:creationId xmlns:a16="http://schemas.microsoft.com/office/drawing/2014/main" id="{278FBB2C-E08F-4EDA-A1E2-DA01664CB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29392" name="Group 35">
            <a:extLst>
              <a:ext uri="{FF2B5EF4-FFF2-40B4-BE49-F238E27FC236}">
                <a16:creationId xmlns:a16="http://schemas.microsoft.com/office/drawing/2014/main" id="{7C371693-AA91-4F82-929C-4F374385A30A}"/>
              </a:ext>
            </a:extLst>
          </p:cNvPr>
          <p:cNvGrpSpPr>
            <a:grpSpLocks/>
          </p:cNvGrpSpPr>
          <p:nvPr/>
        </p:nvGrpSpPr>
        <p:grpSpPr bwMode="auto">
          <a:xfrm>
            <a:off x="315913" y="2286000"/>
            <a:ext cx="5170487" cy="3211513"/>
            <a:chOff x="154" y="1379"/>
            <a:chExt cx="3257" cy="2023"/>
          </a:xfrm>
        </p:grpSpPr>
        <p:sp>
          <p:nvSpPr>
            <p:cNvPr id="229403" name="Rectangle 19">
              <a:extLst>
                <a:ext uri="{FF2B5EF4-FFF2-40B4-BE49-F238E27FC236}">
                  <a16:creationId xmlns:a16="http://schemas.microsoft.com/office/drawing/2014/main" id="{8135AE80-D1CC-4083-8C8E-8AAA9672D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" y="1438"/>
              <a:ext cx="3139" cy="190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29404" name="Freeform 20">
              <a:extLst>
                <a:ext uri="{FF2B5EF4-FFF2-40B4-BE49-F238E27FC236}">
                  <a16:creationId xmlns:a16="http://schemas.microsoft.com/office/drawing/2014/main" id="{86F60302-7EA9-4E01-83CD-10BF1E051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379"/>
              <a:ext cx="59" cy="2023"/>
            </a:xfrm>
            <a:custGeom>
              <a:avLst/>
              <a:gdLst>
                <a:gd name="T0" fmla="*/ 0 w 177"/>
                <a:gd name="T1" fmla="*/ 0 h 6067"/>
                <a:gd name="T2" fmla="*/ 59 w 177"/>
                <a:gd name="T3" fmla="*/ 59 h 6067"/>
                <a:gd name="T4" fmla="*/ 59 w 177"/>
                <a:gd name="T5" fmla="*/ 1964 h 6067"/>
                <a:gd name="T6" fmla="*/ 0 w 177"/>
                <a:gd name="T7" fmla="*/ 2023 h 6067"/>
                <a:gd name="T8" fmla="*/ 0 w 177"/>
                <a:gd name="T9" fmla="*/ 0 h 60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6067">
                  <a:moveTo>
                    <a:pt x="0" y="0"/>
                  </a:moveTo>
                  <a:lnTo>
                    <a:pt x="177" y="177"/>
                  </a:lnTo>
                  <a:lnTo>
                    <a:pt x="177" y="5890"/>
                  </a:lnTo>
                  <a:lnTo>
                    <a:pt x="0" y="60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5" name="Freeform 21">
              <a:extLst>
                <a:ext uri="{FF2B5EF4-FFF2-40B4-BE49-F238E27FC236}">
                  <a16:creationId xmlns:a16="http://schemas.microsoft.com/office/drawing/2014/main" id="{BC432A64-2495-48A5-A49D-75529A105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1379"/>
              <a:ext cx="3257" cy="59"/>
            </a:xfrm>
            <a:custGeom>
              <a:avLst/>
              <a:gdLst>
                <a:gd name="T0" fmla="*/ 0 w 9770"/>
                <a:gd name="T1" fmla="*/ 0 h 177"/>
                <a:gd name="T2" fmla="*/ 59 w 9770"/>
                <a:gd name="T3" fmla="*/ 59 h 177"/>
                <a:gd name="T4" fmla="*/ 3198 w 9770"/>
                <a:gd name="T5" fmla="*/ 59 h 177"/>
                <a:gd name="T6" fmla="*/ 3257 w 9770"/>
                <a:gd name="T7" fmla="*/ 0 h 177"/>
                <a:gd name="T8" fmla="*/ 0 w 9770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0" h="177">
                  <a:moveTo>
                    <a:pt x="0" y="0"/>
                  </a:moveTo>
                  <a:lnTo>
                    <a:pt x="177" y="177"/>
                  </a:lnTo>
                  <a:lnTo>
                    <a:pt x="9592" y="177"/>
                  </a:lnTo>
                  <a:lnTo>
                    <a:pt x="97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6" name="Freeform 22">
              <a:extLst>
                <a:ext uri="{FF2B5EF4-FFF2-40B4-BE49-F238E27FC236}">
                  <a16:creationId xmlns:a16="http://schemas.microsoft.com/office/drawing/2014/main" id="{6B8DBE28-EDEC-4687-9AB7-90AAA385D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1379"/>
              <a:ext cx="60" cy="2023"/>
            </a:xfrm>
            <a:custGeom>
              <a:avLst/>
              <a:gdLst>
                <a:gd name="T0" fmla="*/ 60 w 178"/>
                <a:gd name="T1" fmla="*/ 2023 h 6067"/>
                <a:gd name="T2" fmla="*/ 0 w 178"/>
                <a:gd name="T3" fmla="*/ 1964 h 6067"/>
                <a:gd name="T4" fmla="*/ 0 w 178"/>
                <a:gd name="T5" fmla="*/ 59 h 6067"/>
                <a:gd name="T6" fmla="*/ 60 w 178"/>
                <a:gd name="T7" fmla="*/ 0 h 6067"/>
                <a:gd name="T8" fmla="*/ 60 w 178"/>
                <a:gd name="T9" fmla="*/ 2023 h 60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067">
                  <a:moveTo>
                    <a:pt x="178" y="6067"/>
                  </a:moveTo>
                  <a:lnTo>
                    <a:pt x="0" y="5890"/>
                  </a:lnTo>
                  <a:lnTo>
                    <a:pt x="0" y="177"/>
                  </a:lnTo>
                  <a:lnTo>
                    <a:pt x="178" y="0"/>
                  </a:lnTo>
                  <a:lnTo>
                    <a:pt x="178" y="606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407" name="Freeform 23">
              <a:extLst>
                <a:ext uri="{FF2B5EF4-FFF2-40B4-BE49-F238E27FC236}">
                  <a16:creationId xmlns:a16="http://schemas.microsoft.com/office/drawing/2014/main" id="{9E263D51-37E3-4E1F-88A0-3EEA7909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3343"/>
              <a:ext cx="3257" cy="59"/>
            </a:xfrm>
            <a:custGeom>
              <a:avLst/>
              <a:gdLst>
                <a:gd name="T0" fmla="*/ 3257 w 9770"/>
                <a:gd name="T1" fmla="*/ 59 h 177"/>
                <a:gd name="T2" fmla="*/ 0 w 9770"/>
                <a:gd name="T3" fmla="*/ 59 h 177"/>
                <a:gd name="T4" fmla="*/ 59 w 9770"/>
                <a:gd name="T5" fmla="*/ 0 h 177"/>
                <a:gd name="T6" fmla="*/ 3198 w 9770"/>
                <a:gd name="T7" fmla="*/ 0 h 177"/>
                <a:gd name="T8" fmla="*/ 3257 w 9770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0" h="177">
                  <a:moveTo>
                    <a:pt x="9770" y="177"/>
                  </a:moveTo>
                  <a:lnTo>
                    <a:pt x="0" y="177"/>
                  </a:lnTo>
                  <a:lnTo>
                    <a:pt x="177" y="0"/>
                  </a:lnTo>
                  <a:lnTo>
                    <a:pt x="9592" y="0"/>
                  </a:lnTo>
                  <a:lnTo>
                    <a:pt x="9770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29408" name="Picture 24">
              <a:extLst>
                <a:ext uri="{FF2B5EF4-FFF2-40B4-BE49-F238E27FC236}">
                  <a16:creationId xmlns:a16="http://schemas.microsoft.com/office/drawing/2014/main" id="{D119683F-A776-4CAB-BF39-66DE917A5E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" y="1498"/>
              <a:ext cx="3019" cy="17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29393" name="Rectangle 25">
            <a:extLst>
              <a:ext uri="{FF2B5EF4-FFF2-40B4-BE49-F238E27FC236}">
                <a16:creationId xmlns:a16="http://schemas.microsoft.com/office/drawing/2014/main" id="{A99A1EE2-C8C6-40D2-985F-7AA352D0E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2541588"/>
            <a:ext cx="260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229394" name="Rectangle 26">
            <a:extLst>
              <a:ext uri="{FF2B5EF4-FFF2-40B4-BE49-F238E27FC236}">
                <a16:creationId xmlns:a16="http://schemas.microsoft.com/office/drawing/2014/main" id="{6519EF96-DEC5-444B-8244-17269873E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00" y="3200400"/>
            <a:ext cx="2905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 LATERAL</a:t>
            </a:r>
            <a:endParaRPr lang="es-PR" altLang="en-US"/>
          </a:p>
        </p:txBody>
      </p:sp>
      <p:sp>
        <p:nvSpPr>
          <p:cNvPr id="229395" name="Rectangle 27">
            <a:extLst>
              <a:ext uri="{FF2B5EF4-FFF2-40B4-BE49-F238E27FC236}">
                <a16:creationId xmlns:a16="http://schemas.microsoft.com/office/drawing/2014/main" id="{ED66067D-9DC0-4539-A6F4-912C5CFBCE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7113" y="3859213"/>
            <a:ext cx="2365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29396" name="Rectangle 28">
            <a:extLst>
              <a:ext uri="{FF2B5EF4-FFF2-40B4-BE49-F238E27FC236}">
                <a16:creationId xmlns:a16="http://schemas.microsoft.com/office/drawing/2014/main" id="{C9C68B27-E9D7-4C0B-AE38-8F201C626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7738" y="4518025"/>
            <a:ext cx="2381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29397" name="Rectangle 29">
            <a:extLst>
              <a:ext uri="{FF2B5EF4-FFF2-40B4-BE49-F238E27FC236}">
                <a16:creationId xmlns:a16="http://schemas.microsoft.com/office/drawing/2014/main" id="{1889C7E4-D558-43F7-8459-2F951CC2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5813" y="2490788"/>
            <a:ext cx="260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229398" name="Rectangle 30">
            <a:extLst>
              <a:ext uri="{FF2B5EF4-FFF2-40B4-BE49-F238E27FC236}">
                <a16:creationId xmlns:a16="http://schemas.microsoft.com/office/drawing/2014/main" id="{2A7BAD1A-7EEF-4694-9C15-824D83044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3149600"/>
            <a:ext cx="2905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 LATERAL</a:t>
            </a:r>
            <a:endParaRPr lang="es-PR" altLang="en-US"/>
          </a:p>
        </p:txBody>
      </p:sp>
      <p:sp>
        <p:nvSpPr>
          <p:cNvPr id="229399" name="Rectangle 31">
            <a:extLst>
              <a:ext uri="{FF2B5EF4-FFF2-40B4-BE49-F238E27FC236}">
                <a16:creationId xmlns:a16="http://schemas.microsoft.com/office/drawing/2014/main" id="{47715A0F-A6A1-414D-A424-44DEEA535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6313" y="3808413"/>
            <a:ext cx="2365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29400" name="Rectangle 32">
            <a:extLst>
              <a:ext uri="{FF2B5EF4-FFF2-40B4-BE49-F238E27FC236}">
                <a16:creationId xmlns:a16="http://schemas.microsoft.com/office/drawing/2014/main" id="{0EB7952E-948A-414A-99C3-3EF4C3420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6938" y="4467225"/>
            <a:ext cx="2381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29401" name="Rectangle 33">
            <a:extLst>
              <a:ext uri="{FF2B5EF4-FFF2-40B4-BE49-F238E27FC236}">
                <a16:creationId xmlns:a16="http://schemas.microsoft.com/office/drawing/2014/main" id="{8D41DD18-DB90-4FC0-88D7-A9293EE19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5807075"/>
            <a:ext cx="18796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229402" name="Rectangle 34">
            <a:extLst>
              <a:ext uri="{FF2B5EF4-FFF2-40B4-BE49-F238E27FC236}">
                <a16:creationId xmlns:a16="http://schemas.microsoft.com/office/drawing/2014/main" id="{71073452-02C4-4171-905D-E4CB709E3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7438" y="5495925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">
            <a:extLst>
              <a:ext uri="{FF2B5EF4-FFF2-40B4-BE49-F238E27FC236}">
                <a16:creationId xmlns:a16="http://schemas.microsoft.com/office/drawing/2014/main" id="{4B3960B5-DFEF-4B46-ABEB-320DC45B4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7" name="Rectangle 3">
            <a:extLst>
              <a:ext uri="{FF2B5EF4-FFF2-40B4-BE49-F238E27FC236}">
                <a16:creationId xmlns:a16="http://schemas.microsoft.com/office/drawing/2014/main" id="{9F66E24C-1F60-449E-BAE4-D4D991EC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8" name="Rectangle 4">
            <a:extLst>
              <a:ext uri="{FF2B5EF4-FFF2-40B4-BE49-F238E27FC236}">
                <a16:creationId xmlns:a16="http://schemas.microsoft.com/office/drawing/2014/main" id="{0F541F3F-0FF9-49DE-92D4-EE9708724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29" name="Rectangle 5">
            <a:extLst>
              <a:ext uri="{FF2B5EF4-FFF2-40B4-BE49-F238E27FC236}">
                <a16:creationId xmlns:a16="http://schemas.microsoft.com/office/drawing/2014/main" id="{69784BE5-C111-47F6-873B-42462605A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0" name="Rectangle 6">
            <a:extLst>
              <a:ext uri="{FF2B5EF4-FFF2-40B4-BE49-F238E27FC236}">
                <a16:creationId xmlns:a16="http://schemas.microsoft.com/office/drawing/2014/main" id="{250A48FC-9715-4297-8B38-897D6CBFF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1" name="Rectangle 7">
            <a:extLst>
              <a:ext uri="{FF2B5EF4-FFF2-40B4-BE49-F238E27FC236}">
                <a16:creationId xmlns:a16="http://schemas.microsoft.com/office/drawing/2014/main" id="{CB9E6315-DBC4-43C9-9850-A68B42BAD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2" name="Rectangle 8">
            <a:extLst>
              <a:ext uri="{FF2B5EF4-FFF2-40B4-BE49-F238E27FC236}">
                <a16:creationId xmlns:a16="http://schemas.microsoft.com/office/drawing/2014/main" id="{D1F85ACD-B5DB-480A-B20F-36B45B2F2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3" name="Rectangle 9">
            <a:extLst>
              <a:ext uri="{FF2B5EF4-FFF2-40B4-BE49-F238E27FC236}">
                <a16:creationId xmlns:a16="http://schemas.microsoft.com/office/drawing/2014/main" id="{8981BC99-B25E-4777-B66A-3FD9DD3E6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4" name="Rectangle 10">
            <a:extLst>
              <a:ext uri="{FF2B5EF4-FFF2-40B4-BE49-F238E27FC236}">
                <a16:creationId xmlns:a16="http://schemas.microsoft.com/office/drawing/2014/main" id="{618F9F18-7994-4AFB-A33F-AD7D6AF74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5" name="Rectangle 11">
            <a:extLst>
              <a:ext uri="{FF2B5EF4-FFF2-40B4-BE49-F238E27FC236}">
                <a16:creationId xmlns:a16="http://schemas.microsoft.com/office/drawing/2014/main" id="{6E45FB12-2CA2-4719-B489-138109623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1436" name="Rectangle 12">
            <a:extLst>
              <a:ext uri="{FF2B5EF4-FFF2-40B4-BE49-F238E27FC236}">
                <a16:creationId xmlns:a16="http://schemas.microsoft.com/office/drawing/2014/main" id="{6E289CE9-7FA3-4D51-AC13-AFF3DEE6C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1437" name="Rectangle 13">
            <a:extLst>
              <a:ext uri="{FF2B5EF4-FFF2-40B4-BE49-F238E27FC236}">
                <a16:creationId xmlns:a16="http://schemas.microsoft.com/office/drawing/2014/main" id="{B8A52607-687D-4204-95E9-047295679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1438" name="Line 14">
            <a:extLst>
              <a:ext uri="{FF2B5EF4-FFF2-40B4-BE49-F238E27FC236}">
                <a16:creationId xmlns:a16="http://schemas.microsoft.com/office/drawing/2014/main" id="{AC6912A0-3CCF-4E66-B5C5-15FD91FD00B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1439" name="Rectangle 15">
            <a:extLst>
              <a:ext uri="{FF2B5EF4-FFF2-40B4-BE49-F238E27FC236}">
                <a16:creationId xmlns:a16="http://schemas.microsoft.com/office/drawing/2014/main" id="{94B28FEF-B6F7-40CC-BF1C-94076AD63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1440" name="Group 33">
            <a:extLst>
              <a:ext uri="{FF2B5EF4-FFF2-40B4-BE49-F238E27FC236}">
                <a16:creationId xmlns:a16="http://schemas.microsoft.com/office/drawing/2014/main" id="{E255BB2C-BE27-4EDD-8287-EE093C3B0C28}"/>
              </a:ext>
            </a:extLst>
          </p:cNvPr>
          <p:cNvGrpSpPr>
            <a:grpSpLocks/>
          </p:cNvGrpSpPr>
          <p:nvPr/>
        </p:nvGrpSpPr>
        <p:grpSpPr bwMode="auto">
          <a:xfrm>
            <a:off x="876300" y="2149475"/>
            <a:ext cx="2844800" cy="3632200"/>
            <a:chOff x="488" y="1354"/>
            <a:chExt cx="1792" cy="2288"/>
          </a:xfrm>
        </p:grpSpPr>
        <p:sp>
          <p:nvSpPr>
            <p:cNvPr id="231449" name="Rectangle 19">
              <a:extLst>
                <a:ext uri="{FF2B5EF4-FFF2-40B4-BE49-F238E27FC236}">
                  <a16:creationId xmlns:a16="http://schemas.microsoft.com/office/drawing/2014/main" id="{28EA4C89-8D87-4E3E-9FBC-142BA839D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" y="1420"/>
              <a:ext cx="1661" cy="215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1450" name="Freeform 20">
              <a:extLst>
                <a:ext uri="{FF2B5EF4-FFF2-40B4-BE49-F238E27FC236}">
                  <a16:creationId xmlns:a16="http://schemas.microsoft.com/office/drawing/2014/main" id="{8475D324-D123-4527-AEC7-A8DDDD21E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354"/>
              <a:ext cx="66" cy="2288"/>
            </a:xfrm>
            <a:custGeom>
              <a:avLst/>
              <a:gdLst>
                <a:gd name="T0" fmla="*/ 0 w 197"/>
                <a:gd name="T1" fmla="*/ 0 h 6866"/>
                <a:gd name="T2" fmla="*/ 66 w 197"/>
                <a:gd name="T3" fmla="*/ 66 h 6866"/>
                <a:gd name="T4" fmla="*/ 66 w 197"/>
                <a:gd name="T5" fmla="*/ 2222 h 6866"/>
                <a:gd name="T6" fmla="*/ 0 w 197"/>
                <a:gd name="T7" fmla="*/ 2288 h 6866"/>
                <a:gd name="T8" fmla="*/ 0 w 197"/>
                <a:gd name="T9" fmla="*/ 0 h 68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866">
                  <a:moveTo>
                    <a:pt x="0" y="0"/>
                  </a:moveTo>
                  <a:lnTo>
                    <a:pt x="197" y="198"/>
                  </a:lnTo>
                  <a:lnTo>
                    <a:pt x="197" y="6668"/>
                  </a:lnTo>
                  <a:lnTo>
                    <a:pt x="0" y="68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1" name="Freeform 21">
              <a:extLst>
                <a:ext uri="{FF2B5EF4-FFF2-40B4-BE49-F238E27FC236}">
                  <a16:creationId xmlns:a16="http://schemas.microsoft.com/office/drawing/2014/main" id="{64EFD0F7-6A23-4C6C-96DD-F8DE5DBF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1354"/>
              <a:ext cx="1792" cy="66"/>
            </a:xfrm>
            <a:custGeom>
              <a:avLst/>
              <a:gdLst>
                <a:gd name="T0" fmla="*/ 0 w 5377"/>
                <a:gd name="T1" fmla="*/ 0 h 198"/>
                <a:gd name="T2" fmla="*/ 66 w 5377"/>
                <a:gd name="T3" fmla="*/ 66 h 198"/>
                <a:gd name="T4" fmla="*/ 1726 w 5377"/>
                <a:gd name="T5" fmla="*/ 66 h 198"/>
                <a:gd name="T6" fmla="*/ 1792 w 5377"/>
                <a:gd name="T7" fmla="*/ 0 h 198"/>
                <a:gd name="T8" fmla="*/ 0 w 5377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7" h="198">
                  <a:moveTo>
                    <a:pt x="0" y="0"/>
                  </a:moveTo>
                  <a:lnTo>
                    <a:pt x="197" y="198"/>
                  </a:lnTo>
                  <a:lnTo>
                    <a:pt x="5180" y="198"/>
                  </a:lnTo>
                  <a:lnTo>
                    <a:pt x="53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2" name="Freeform 22">
              <a:extLst>
                <a:ext uri="{FF2B5EF4-FFF2-40B4-BE49-F238E27FC236}">
                  <a16:creationId xmlns:a16="http://schemas.microsoft.com/office/drawing/2014/main" id="{C1639208-E944-4E44-9A21-4195B0D74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354"/>
              <a:ext cx="65" cy="2288"/>
            </a:xfrm>
            <a:custGeom>
              <a:avLst/>
              <a:gdLst>
                <a:gd name="T0" fmla="*/ 65 w 197"/>
                <a:gd name="T1" fmla="*/ 2288 h 6866"/>
                <a:gd name="T2" fmla="*/ 0 w 197"/>
                <a:gd name="T3" fmla="*/ 2222 h 6866"/>
                <a:gd name="T4" fmla="*/ 0 w 197"/>
                <a:gd name="T5" fmla="*/ 66 h 6866"/>
                <a:gd name="T6" fmla="*/ 65 w 197"/>
                <a:gd name="T7" fmla="*/ 0 h 6866"/>
                <a:gd name="T8" fmla="*/ 65 w 197"/>
                <a:gd name="T9" fmla="*/ 2288 h 68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866">
                  <a:moveTo>
                    <a:pt x="197" y="6866"/>
                  </a:moveTo>
                  <a:lnTo>
                    <a:pt x="0" y="6668"/>
                  </a:lnTo>
                  <a:lnTo>
                    <a:pt x="0" y="198"/>
                  </a:lnTo>
                  <a:lnTo>
                    <a:pt x="197" y="0"/>
                  </a:lnTo>
                  <a:lnTo>
                    <a:pt x="197" y="686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1453" name="Freeform 23">
              <a:extLst>
                <a:ext uri="{FF2B5EF4-FFF2-40B4-BE49-F238E27FC236}">
                  <a16:creationId xmlns:a16="http://schemas.microsoft.com/office/drawing/2014/main" id="{8ADD01C7-7047-4EEC-B614-5C5A72C6F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3576"/>
              <a:ext cx="1792" cy="66"/>
            </a:xfrm>
            <a:custGeom>
              <a:avLst/>
              <a:gdLst>
                <a:gd name="T0" fmla="*/ 1792 w 5377"/>
                <a:gd name="T1" fmla="*/ 66 h 198"/>
                <a:gd name="T2" fmla="*/ 0 w 5377"/>
                <a:gd name="T3" fmla="*/ 66 h 198"/>
                <a:gd name="T4" fmla="*/ 66 w 5377"/>
                <a:gd name="T5" fmla="*/ 0 h 198"/>
                <a:gd name="T6" fmla="*/ 1726 w 5377"/>
                <a:gd name="T7" fmla="*/ 0 h 198"/>
                <a:gd name="T8" fmla="*/ 1792 w 5377"/>
                <a:gd name="T9" fmla="*/ 66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7" h="198">
                  <a:moveTo>
                    <a:pt x="5377" y="198"/>
                  </a:moveTo>
                  <a:lnTo>
                    <a:pt x="0" y="198"/>
                  </a:lnTo>
                  <a:lnTo>
                    <a:pt x="197" y="0"/>
                  </a:lnTo>
                  <a:lnTo>
                    <a:pt x="5180" y="0"/>
                  </a:lnTo>
                  <a:lnTo>
                    <a:pt x="5377" y="19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1454" name="Picture 24">
              <a:extLst>
                <a:ext uri="{FF2B5EF4-FFF2-40B4-BE49-F238E27FC236}">
                  <a16:creationId xmlns:a16="http://schemas.microsoft.com/office/drawing/2014/main" id="{67CFFD9D-B2D8-4160-8645-8CE00F3C0C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0" y="1486"/>
              <a:ext cx="1529" cy="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441" name="Rectangle 25">
            <a:extLst>
              <a:ext uri="{FF2B5EF4-FFF2-40B4-BE49-F238E27FC236}">
                <a16:creationId xmlns:a16="http://schemas.microsoft.com/office/drawing/2014/main" id="{2955EDB3-E4D6-4E96-919A-63ACD7233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2419350"/>
            <a:ext cx="4151312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1442" name="Rectangle 26">
            <a:extLst>
              <a:ext uri="{FF2B5EF4-FFF2-40B4-BE49-F238E27FC236}">
                <a16:creationId xmlns:a16="http://schemas.microsoft.com/office/drawing/2014/main" id="{C0A9C98A-E8CC-4ADF-9332-8633D647E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0550" y="3411538"/>
            <a:ext cx="4176713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31443" name="Rectangle 27">
            <a:extLst>
              <a:ext uri="{FF2B5EF4-FFF2-40B4-BE49-F238E27FC236}">
                <a16:creationId xmlns:a16="http://schemas.microsoft.com/office/drawing/2014/main" id="{95C4F0DC-CF4A-4F64-A479-9873034E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2138" y="4403725"/>
            <a:ext cx="4173537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7F00"/>
                </a:solidFill>
              </a:rPr>
              <a:t>(Izquierda)</a:t>
            </a:r>
            <a:endParaRPr lang="es-PR" altLang="en-US"/>
          </a:p>
        </p:txBody>
      </p:sp>
      <p:sp>
        <p:nvSpPr>
          <p:cNvPr id="231444" name="Rectangle 28">
            <a:extLst>
              <a:ext uri="{FF2B5EF4-FFF2-40B4-BE49-F238E27FC236}">
                <a16:creationId xmlns:a16="http://schemas.microsoft.com/office/drawing/2014/main" id="{FCFB549F-1C22-46C8-B89F-ED864C6BE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2362200"/>
            <a:ext cx="4151313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1445" name="Rectangle 29">
            <a:extLst>
              <a:ext uri="{FF2B5EF4-FFF2-40B4-BE49-F238E27FC236}">
                <a16:creationId xmlns:a16="http://schemas.microsoft.com/office/drawing/2014/main" id="{82E0B590-E7FF-4DC8-B57C-E0DD4D384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354388"/>
            <a:ext cx="4176713" cy="1036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31446" name="Rectangle 30">
            <a:extLst>
              <a:ext uri="{FF2B5EF4-FFF2-40B4-BE49-F238E27FC236}">
                <a16:creationId xmlns:a16="http://schemas.microsoft.com/office/drawing/2014/main" id="{01DCF2BD-6FF7-480C-8D86-08B37285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4346575"/>
            <a:ext cx="4173537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800" b="1">
                <a:solidFill>
                  <a:srgbClr val="FFFF00"/>
                </a:solidFill>
              </a:rPr>
              <a:t>(Izquierda)</a:t>
            </a:r>
            <a:endParaRPr lang="es-PR" altLang="en-US"/>
          </a:p>
        </p:txBody>
      </p:sp>
      <p:sp>
        <p:nvSpPr>
          <p:cNvPr id="231447" name="Rectangle 31">
            <a:extLst>
              <a:ext uri="{FF2B5EF4-FFF2-40B4-BE49-F238E27FC236}">
                <a16:creationId xmlns:a16="http://schemas.microsoft.com/office/drawing/2014/main" id="{CB051E4D-521B-458E-92EE-F40623F21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6072188"/>
            <a:ext cx="15827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1448" name="Rectangle 32">
            <a:extLst>
              <a:ext uri="{FF2B5EF4-FFF2-40B4-BE49-F238E27FC236}">
                <a16:creationId xmlns:a16="http://schemas.microsoft.com/office/drawing/2014/main" id="{031AAC43-9A49-403D-B746-4D905781B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726113"/>
            <a:ext cx="41544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">
            <a:extLst>
              <a:ext uri="{FF2B5EF4-FFF2-40B4-BE49-F238E27FC236}">
                <a16:creationId xmlns:a16="http://schemas.microsoft.com/office/drawing/2014/main" id="{81035628-D6C7-4DC6-9BA3-B82F4EF00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5" name="Rectangle 3">
            <a:extLst>
              <a:ext uri="{FF2B5EF4-FFF2-40B4-BE49-F238E27FC236}">
                <a16:creationId xmlns:a16="http://schemas.microsoft.com/office/drawing/2014/main" id="{975266FF-EA40-409D-BC11-A8F8FBD20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6" name="Rectangle 4">
            <a:extLst>
              <a:ext uri="{FF2B5EF4-FFF2-40B4-BE49-F238E27FC236}">
                <a16:creationId xmlns:a16="http://schemas.microsoft.com/office/drawing/2014/main" id="{C0F84242-F082-4261-9BC8-D1D9C462C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7" name="Rectangle 5">
            <a:extLst>
              <a:ext uri="{FF2B5EF4-FFF2-40B4-BE49-F238E27FC236}">
                <a16:creationId xmlns:a16="http://schemas.microsoft.com/office/drawing/2014/main" id="{229E5A79-6CF0-4C77-8368-18905A6FF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8" name="Rectangle 6">
            <a:extLst>
              <a:ext uri="{FF2B5EF4-FFF2-40B4-BE49-F238E27FC236}">
                <a16:creationId xmlns:a16="http://schemas.microsoft.com/office/drawing/2014/main" id="{9E904656-0EAB-48F3-8448-2D6E0C32A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79" name="Rectangle 7">
            <a:extLst>
              <a:ext uri="{FF2B5EF4-FFF2-40B4-BE49-F238E27FC236}">
                <a16:creationId xmlns:a16="http://schemas.microsoft.com/office/drawing/2014/main" id="{439AC019-3BB2-4934-83F2-81FD54E34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0" name="Rectangle 8">
            <a:extLst>
              <a:ext uri="{FF2B5EF4-FFF2-40B4-BE49-F238E27FC236}">
                <a16:creationId xmlns:a16="http://schemas.microsoft.com/office/drawing/2014/main" id="{F65B9EEB-957C-47A6-A879-B810C78C4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1" name="Rectangle 9">
            <a:extLst>
              <a:ext uri="{FF2B5EF4-FFF2-40B4-BE49-F238E27FC236}">
                <a16:creationId xmlns:a16="http://schemas.microsoft.com/office/drawing/2014/main" id="{7B794920-9E4C-4678-8EDF-D962CEE19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2" name="Rectangle 10">
            <a:extLst>
              <a:ext uri="{FF2B5EF4-FFF2-40B4-BE49-F238E27FC236}">
                <a16:creationId xmlns:a16="http://schemas.microsoft.com/office/drawing/2014/main" id="{C9824087-5257-4485-B7D0-0DEF2E9E2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3" name="Rectangle 11">
            <a:extLst>
              <a:ext uri="{FF2B5EF4-FFF2-40B4-BE49-F238E27FC236}">
                <a16:creationId xmlns:a16="http://schemas.microsoft.com/office/drawing/2014/main" id="{A6C8B26A-B701-49A0-8E60-98C33E71C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3484" name="Rectangle 12">
            <a:extLst>
              <a:ext uri="{FF2B5EF4-FFF2-40B4-BE49-F238E27FC236}">
                <a16:creationId xmlns:a16="http://schemas.microsoft.com/office/drawing/2014/main" id="{6B6C948F-7C65-4391-95C4-2A74F7722B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3485" name="Rectangle 13">
            <a:extLst>
              <a:ext uri="{FF2B5EF4-FFF2-40B4-BE49-F238E27FC236}">
                <a16:creationId xmlns:a16="http://schemas.microsoft.com/office/drawing/2014/main" id="{0E44681C-9964-4F71-992E-C64E0443C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3486" name="Line 14">
            <a:extLst>
              <a:ext uri="{FF2B5EF4-FFF2-40B4-BE49-F238E27FC236}">
                <a16:creationId xmlns:a16="http://schemas.microsoft.com/office/drawing/2014/main" id="{13DE99ED-26BD-44C8-9883-525302F646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3487" name="Rectangle 15">
            <a:extLst>
              <a:ext uri="{FF2B5EF4-FFF2-40B4-BE49-F238E27FC236}">
                <a16:creationId xmlns:a16="http://schemas.microsoft.com/office/drawing/2014/main" id="{77FE520C-59F5-4F26-88E4-1C41C7028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3488" name="Group 33">
            <a:extLst>
              <a:ext uri="{FF2B5EF4-FFF2-40B4-BE49-F238E27FC236}">
                <a16:creationId xmlns:a16="http://schemas.microsoft.com/office/drawing/2014/main" id="{450A242C-F500-4AD4-9EEF-2CA72963E26A}"/>
              </a:ext>
            </a:extLst>
          </p:cNvPr>
          <p:cNvGrpSpPr>
            <a:grpSpLocks/>
          </p:cNvGrpSpPr>
          <p:nvPr/>
        </p:nvGrpSpPr>
        <p:grpSpPr bwMode="auto">
          <a:xfrm>
            <a:off x="646113" y="2355850"/>
            <a:ext cx="2927350" cy="3221038"/>
            <a:chOff x="199" y="1363"/>
            <a:chExt cx="1844" cy="2029"/>
          </a:xfrm>
        </p:grpSpPr>
        <p:sp>
          <p:nvSpPr>
            <p:cNvPr id="233497" name="Rectangle 19">
              <a:extLst>
                <a:ext uri="{FF2B5EF4-FFF2-40B4-BE49-F238E27FC236}">
                  <a16:creationId xmlns:a16="http://schemas.microsoft.com/office/drawing/2014/main" id="{45480F17-F952-4463-9444-AA24AA33A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421"/>
              <a:ext cx="1729" cy="191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3498" name="Freeform 20">
              <a:extLst>
                <a:ext uri="{FF2B5EF4-FFF2-40B4-BE49-F238E27FC236}">
                  <a16:creationId xmlns:a16="http://schemas.microsoft.com/office/drawing/2014/main" id="{39C7F10B-77F3-4061-B566-C714014C3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363"/>
              <a:ext cx="58" cy="2029"/>
            </a:xfrm>
            <a:custGeom>
              <a:avLst/>
              <a:gdLst>
                <a:gd name="T0" fmla="*/ 0 w 172"/>
                <a:gd name="T1" fmla="*/ 0 h 6087"/>
                <a:gd name="T2" fmla="*/ 58 w 172"/>
                <a:gd name="T3" fmla="*/ 57 h 6087"/>
                <a:gd name="T4" fmla="*/ 58 w 172"/>
                <a:gd name="T5" fmla="*/ 1972 h 6087"/>
                <a:gd name="T6" fmla="*/ 0 w 172"/>
                <a:gd name="T7" fmla="*/ 2029 h 6087"/>
                <a:gd name="T8" fmla="*/ 0 w 172"/>
                <a:gd name="T9" fmla="*/ 0 h 60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87">
                  <a:moveTo>
                    <a:pt x="0" y="0"/>
                  </a:moveTo>
                  <a:lnTo>
                    <a:pt x="172" y="172"/>
                  </a:lnTo>
                  <a:lnTo>
                    <a:pt x="172" y="5915"/>
                  </a:lnTo>
                  <a:lnTo>
                    <a:pt x="0" y="6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499" name="Freeform 21">
              <a:extLst>
                <a:ext uri="{FF2B5EF4-FFF2-40B4-BE49-F238E27FC236}">
                  <a16:creationId xmlns:a16="http://schemas.microsoft.com/office/drawing/2014/main" id="{4125DC0B-98F0-4E45-B21A-93E36DCE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363"/>
              <a:ext cx="1844" cy="58"/>
            </a:xfrm>
            <a:custGeom>
              <a:avLst/>
              <a:gdLst>
                <a:gd name="T0" fmla="*/ 0 w 5530"/>
                <a:gd name="T1" fmla="*/ 0 h 172"/>
                <a:gd name="T2" fmla="*/ 57 w 5530"/>
                <a:gd name="T3" fmla="*/ 58 h 172"/>
                <a:gd name="T4" fmla="*/ 1787 w 5530"/>
                <a:gd name="T5" fmla="*/ 58 h 172"/>
                <a:gd name="T6" fmla="*/ 1844 w 5530"/>
                <a:gd name="T7" fmla="*/ 0 h 172"/>
                <a:gd name="T8" fmla="*/ 0 w 5530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30" h="172">
                  <a:moveTo>
                    <a:pt x="0" y="0"/>
                  </a:moveTo>
                  <a:lnTo>
                    <a:pt x="172" y="172"/>
                  </a:lnTo>
                  <a:lnTo>
                    <a:pt x="5358" y="172"/>
                  </a:lnTo>
                  <a:lnTo>
                    <a:pt x="55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500" name="Freeform 22">
              <a:extLst>
                <a:ext uri="{FF2B5EF4-FFF2-40B4-BE49-F238E27FC236}">
                  <a16:creationId xmlns:a16="http://schemas.microsoft.com/office/drawing/2014/main" id="{716F8C34-8F4A-4678-9BEA-02B21254A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363"/>
              <a:ext cx="58" cy="2029"/>
            </a:xfrm>
            <a:custGeom>
              <a:avLst/>
              <a:gdLst>
                <a:gd name="T0" fmla="*/ 58 w 172"/>
                <a:gd name="T1" fmla="*/ 2029 h 6087"/>
                <a:gd name="T2" fmla="*/ 0 w 172"/>
                <a:gd name="T3" fmla="*/ 1972 h 6087"/>
                <a:gd name="T4" fmla="*/ 0 w 172"/>
                <a:gd name="T5" fmla="*/ 57 h 6087"/>
                <a:gd name="T6" fmla="*/ 58 w 172"/>
                <a:gd name="T7" fmla="*/ 0 h 6087"/>
                <a:gd name="T8" fmla="*/ 58 w 172"/>
                <a:gd name="T9" fmla="*/ 2029 h 60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87">
                  <a:moveTo>
                    <a:pt x="172" y="6087"/>
                  </a:moveTo>
                  <a:lnTo>
                    <a:pt x="0" y="5915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608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3501" name="Freeform 23">
              <a:extLst>
                <a:ext uri="{FF2B5EF4-FFF2-40B4-BE49-F238E27FC236}">
                  <a16:creationId xmlns:a16="http://schemas.microsoft.com/office/drawing/2014/main" id="{E664268D-A55E-4F87-BCB2-9D066D6A2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335"/>
              <a:ext cx="1844" cy="57"/>
            </a:xfrm>
            <a:custGeom>
              <a:avLst/>
              <a:gdLst>
                <a:gd name="T0" fmla="*/ 1844 w 5530"/>
                <a:gd name="T1" fmla="*/ 57 h 172"/>
                <a:gd name="T2" fmla="*/ 0 w 5530"/>
                <a:gd name="T3" fmla="*/ 57 h 172"/>
                <a:gd name="T4" fmla="*/ 57 w 5530"/>
                <a:gd name="T5" fmla="*/ 0 h 172"/>
                <a:gd name="T6" fmla="*/ 1787 w 5530"/>
                <a:gd name="T7" fmla="*/ 0 h 172"/>
                <a:gd name="T8" fmla="*/ 1844 w 5530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30" h="172">
                  <a:moveTo>
                    <a:pt x="5530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358" y="0"/>
                  </a:lnTo>
                  <a:lnTo>
                    <a:pt x="5530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3502" name="Picture 24">
              <a:extLst>
                <a:ext uri="{FF2B5EF4-FFF2-40B4-BE49-F238E27FC236}">
                  <a16:creationId xmlns:a16="http://schemas.microsoft.com/office/drawing/2014/main" id="{96F1C647-7DBF-4803-8C25-2B6F26F335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" y="1478"/>
              <a:ext cx="1614" cy="1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3489" name="Rectangle 25">
            <a:extLst>
              <a:ext uri="{FF2B5EF4-FFF2-40B4-BE49-F238E27FC236}">
                <a16:creationId xmlns:a16="http://schemas.microsoft.com/office/drawing/2014/main" id="{79999B4F-532C-4DAB-940D-5B043D369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3314700"/>
            <a:ext cx="46577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3490" name="Rectangle 26">
            <a:extLst>
              <a:ext uri="{FF2B5EF4-FFF2-40B4-BE49-F238E27FC236}">
                <a16:creationId xmlns:a16="http://schemas.microsoft.com/office/drawing/2014/main" id="{9ACFB1D6-44BD-4CC8-8FC8-B978449EB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3013" y="3873500"/>
            <a:ext cx="49387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HACIA LA DERECHA</a:t>
            </a:r>
            <a:endParaRPr lang="es-PR" altLang="en-US"/>
          </a:p>
        </p:txBody>
      </p:sp>
      <p:sp>
        <p:nvSpPr>
          <p:cNvPr id="233491" name="Rectangle 27">
            <a:extLst>
              <a:ext uri="{FF2B5EF4-FFF2-40B4-BE49-F238E27FC236}">
                <a16:creationId xmlns:a16="http://schemas.microsoft.com/office/drawing/2014/main" id="{90B4FCF8-1554-4F8D-951A-FCE08B10F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3525" y="4432300"/>
            <a:ext cx="18224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33492" name="Rectangle 28">
            <a:extLst>
              <a:ext uri="{FF2B5EF4-FFF2-40B4-BE49-F238E27FC236}">
                <a16:creationId xmlns:a16="http://schemas.microsoft.com/office/drawing/2014/main" id="{5863694E-6CE6-4B7E-964A-57506685C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5088" y="3265488"/>
            <a:ext cx="46577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3493" name="Rectangle 29">
            <a:extLst>
              <a:ext uri="{FF2B5EF4-FFF2-40B4-BE49-F238E27FC236}">
                <a16:creationId xmlns:a16="http://schemas.microsoft.com/office/drawing/2014/main" id="{F311FCF9-8436-4D71-BDD2-9DBBDFE1B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824288"/>
            <a:ext cx="49387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HACIA LA DERECHA</a:t>
            </a:r>
            <a:endParaRPr lang="es-PR" altLang="en-US"/>
          </a:p>
        </p:txBody>
      </p:sp>
      <p:sp>
        <p:nvSpPr>
          <p:cNvPr id="233494" name="Rectangle 30">
            <a:extLst>
              <a:ext uri="{FF2B5EF4-FFF2-40B4-BE49-F238E27FC236}">
                <a16:creationId xmlns:a16="http://schemas.microsoft.com/office/drawing/2014/main" id="{FDF8589B-CAC7-4D90-A747-E3F3FFC3D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4313" y="4383088"/>
            <a:ext cx="18224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33495" name="Rectangle 31">
            <a:extLst>
              <a:ext uri="{FF2B5EF4-FFF2-40B4-BE49-F238E27FC236}">
                <a16:creationId xmlns:a16="http://schemas.microsoft.com/office/drawing/2014/main" id="{4831FCE6-E08B-437D-B66B-B5D587C59C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1763" y="5821363"/>
            <a:ext cx="13430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3496" name="Rectangle 32">
            <a:extLst>
              <a:ext uri="{FF2B5EF4-FFF2-40B4-BE49-F238E27FC236}">
                <a16:creationId xmlns:a16="http://schemas.microsoft.com/office/drawing/2014/main" id="{C502BB8F-CC28-455D-9A7C-F9625E7A4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" y="5521325"/>
            <a:ext cx="352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">
            <a:extLst>
              <a:ext uri="{FF2B5EF4-FFF2-40B4-BE49-F238E27FC236}">
                <a16:creationId xmlns:a16="http://schemas.microsoft.com/office/drawing/2014/main" id="{DB0E41B3-C982-401F-9CF3-93477846C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3" name="Rectangle 3">
            <a:extLst>
              <a:ext uri="{FF2B5EF4-FFF2-40B4-BE49-F238E27FC236}">
                <a16:creationId xmlns:a16="http://schemas.microsoft.com/office/drawing/2014/main" id="{FA549E4B-27E2-4736-A53A-7D84EDF06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4" name="Rectangle 4">
            <a:extLst>
              <a:ext uri="{FF2B5EF4-FFF2-40B4-BE49-F238E27FC236}">
                <a16:creationId xmlns:a16="http://schemas.microsoft.com/office/drawing/2014/main" id="{C738DE19-5957-49D5-A659-C7716847E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5" name="Rectangle 5">
            <a:extLst>
              <a:ext uri="{FF2B5EF4-FFF2-40B4-BE49-F238E27FC236}">
                <a16:creationId xmlns:a16="http://schemas.microsoft.com/office/drawing/2014/main" id="{408B88BD-D8AC-4607-BC31-317175A82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6" name="Rectangle 6">
            <a:extLst>
              <a:ext uri="{FF2B5EF4-FFF2-40B4-BE49-F238E27FC236}">
                <a16:creationId xmlns:a16="http://schemas.microsoft.com/office/drawing/2014/main" id="{083DE809-7391-4B1B-838A-B066271A5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7" name="Rectangle 7">
            <a:extLst>
              <a:ext uri="{FF2B5EF4-FFF2-40B4-BE49-F238E27FC236}">
                <a16:creationId xmlns:a16="http://schemas.microsoft.com/office/drawing/2014/main" id="{1459FCD4-AA64-47A9-AE24-AE00E9786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8" name="Rectangle 8">
            <a:extLst>
              <a:ext uri="{FF2B5EF4-FFF2-40B4-BE49-F238E27FC236}">
                <a16:creationId xmlns:a16="http://schemas.microsoft.com/office/drawing/2014/main" id="{49F13DBF-1AC9-4018-9654-A17FE6356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29" name="Rectangle 9">
            <a:extLst>
              <a:ext uri="{FF2B5EF4-FFF2-40B4-BE49-F238E27FC236}">
                <a16:creationId xmlns:a16="http://schemas.microsoft.com/office/drawing/2014/main" id="{10A8C6D6-F1F0-499B-9F25-ADDFEA117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0" name="Rectangle 10">
            <a:extLst>
              <a:ext uri="{FF2B5EF4-FFF2-40B4-BE49-F238E27FC236}">
                <a16:creationId xmlns:a16="http://schemas.microsoft.com/office/drawing/2014/main" id="{13EBA3C0-3852-4588-89CA-513E317CC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1" name="Rectangle 11">
            <a:extLst>
              <a:ext uri="{FF2B5EF4-FFF2-40B4-BE49-F238E27FC236}">
                <a16:creationId xmlns:a16="http://schemas.microsoft.com/office/drawing/2014/main" id="{A774930A-6DC2-4BC6-AAC7-CF189974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5532" name="Rectangle 12">
            <a:extLst>
              <a:ext uri="{FF2B5EF4-FFF2-40B4-BE49-F238E27FC236}">
                <a16:creationId xmlns:a16="http://schemas.microsoft.com/office/drawing/2014/main" id="{D8EE8C12-9DF5-4EE1-896D-0F92DFA9C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5533" name="Rectangle 13">
            <a:extLst>
              <a:ext uri="{FF2B5EF4-FFF2-40B4-BE49-F238E27FC236}">
                <a16:creationId xmlns:a16="http://schemas.microsoft.com/office/drawing/2014/main" id="{C35BB989-E831-40FA-9EE0-6CD726006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5534" name="Line 14">
            <a:extLst>
              <a:ext uri="{FF2B5EF4-FFF2-40B4-BE49-F238E27FC236}">
                <a16:creationId xmlns:a16="http://schemas.microsoft.com/office/drawing/2014/main" id="{39F5E0F0-B072-489B-9BC7-37B287D25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8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35" name="Rectangle 15">
            <a:extLst>
              <a:ext uri="{FF2B5EF4-FFF2-40B4-BE49-F238E27FC236}">
                <a16:creationId xmlns:a16="http://schemas.microsoft.com/office/drawing/2014/main" id="{E59BD7EB-C4CC-4083-91B4-5B8F35CF6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35536" name="Group 35">
            <a:extLst>
              <a:ext uri="{FF2B5EF4-FFF2-40B4-BE49-F238E27FC236}">
                <a16:creationId xmlns:a16="http://schemas.microsoft.com/office/drawing/2014/main" id="{FAE35A5B-CB09-41EF-BA28-623560CB8F72}"/>
              </a:ext>
            </a:extLst>
          </p:cNvPr>
          <p:cNvGrpSpPr>
            <a:grpSpLocks/>
          </p:cNvGrpSpPr>
          <p:nvPr/>
        </p:nvGrpSpPr>
        <p:grpSpPr bwMode="auto">
          <a:xfrm>
            <a:off x="387350" y="2247900"/>
            <a:ext cx="5353050" cy="3257550"/>
            <a:chOff x="156" y="1234"/>
            <a:chExt cx="3372" cy="2052"/>
          </a:xfrm>
        </p:grpSpPr>
        <p:sp>
          <p:nvSpPr>
            <p:cNvPr id="235547" name="Rectangle 19">
              <a:extLst>
                <a:ext uri="{FF2B5EF4-FFF2-40B4-BE49-F238E27FC236}">
                  <a16:creationId xmlns:a16="http://schemas.microsoft.com/office/drawing/2014/main" id="{FBE822E6-9E7E-41B2-8099-B2AA7710B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1294"/>
              <a:ext cx="3254" cy="19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35548" name="Freeform 20">
              <a:extLst>
                <a:ext uri="{FF2B5EF4-FFF2-40B4-BE49-F238E27FC236}">
                  <a16:creationId xmlns:a16="http://schemas.microsoft.com/office/drawing/2014/main" id="{F3485BBA-DD44-4541-99A5-11E1EA270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234"/>
              <a:ext cx="59" cy="2052"/>
            </a:xfrm>
            <a:custGeom>
              <a:avLst/>
              <a:gdLst>
                <a:gd name="T0" fmla="*/ 0 w 179"/>
                <a:gd name="T1" fmla="*/ 0 h 6155"/>
                <a:gd name="T2" fmla="*/ 59 w 179"/>
                <a:gd name="T3" fmla="*/ 60 h 6155"/>
                <a:gd name="T4" fmla="*/ 59 w 179"/>
                <a:gd name="T5" fmla="*/ 1992 h 6155"/>
                <a:gd name="T6" fmla="*/ 0 w 179"/>
                <a:gd name="T7" fmla="*/ 2052 h 6155"/>
                <a:gd name="T8" fmla="*/ 0 w 179"/>
                <a:gd name="T9" fmla="*/ 0 h 6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6155">
                  <a:moveTo>
                    <a:pt x="0" y="0"/>
                  </a:moveTo>
                  <a:lnTo>
                    <a:pt x="179" y="179"/>
                  </a:lnTo>
                  <a:lnTo>
                    <a:pt x="179" y="5976"/>
                  </a:lnTo>
                  <a:lnTo>
                    <a:pt x="0" y="6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49" name="Freeform 21">
              <a:extLst>
                <a:ext uri="{FF2B5EF4-FFF2-40B4-BE49-F238E27FC236}">
                  <a16:creationId xmlns:a16="http://schemas.microsoft.com/office/drawing/2014/main" id="{81B3E6AE-7ACF-41BA-A1CB-00B5E99F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234"/>
              <a:ext cx="3372" cy="60"/>
            </a:xfrm>
            <a:custGeom>
              <a:avLst/>
              <a:gdLst>
                <a:gd name="T0" fmla="*/ 0 w 10116"/>
                <a:gd name="T1" fmla="*/ 0 h 179"/>
                <a:gd name="T2" fmla="*/ 60 w 10116"/>
                <a:gd name="T3" fmla="*/ 60 h 179"/>
                <a:gd name="T4" fmla="*/ 3312 w 10116"/>
                <a:gd name="T5" fmla="*/ 60 h 179"/>
                <a:gd name="T6" fmla="*/ 3372 w 10116"/>
                <a:gd name="T7" fmla="*/ 0 h 179"/>
                <a:gd name="T8" fmla="*/ 0 w 10116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16" h="179">
                  <a:moveTo>
                    <a:pt x="0" y="0"/>
                  </a:moveTo>
                  <a:lnTo>
                    <a:pt x="179" y="179"/>
                  </a:lnTo>
                  <a:lnTo>
                    <a:pt x="9937" y="179"/>
                  </a:lnTo>
                  <a:lnTo>
                    <a:pt x="101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50" name="Freeform 22">
              <a:extLst>
                <a:ext uri="{FF2B5EF4-FFF2-40B4-BE49-F238E27FC236}">
                  <a16:creationId xmlns:a16="http://schemas.microsoft.com/office/drawing/2014/main" id="{0A25DE01-9A92-4539-9C67-88CAD9741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234"/>
              <a:ext cx="60" cy="2052"/>
            </a:xfrm>
            <a:custGeom>
              <a:avLst/>
              <a:gdLst>
                <a:gd name="T0" fmla="*/ 60 w 179"/>
                <a:gd name="T1" fmla="*/ 2052 h 6155"/>
                <a:gd name="T2" fmla="*/ 0 w 179"/>
                <a:gd name="T3" fmla="*/ 1992 h 6155"/>
                <a:gd name="T4" fmla="*/ 0 w 179"/>
                <a:gd name="T5" fmla="*/ 60 h 6155"/>
                <a:gd name="T6" fmla="*/ 60 w 179"/>
                <a:gd name="T7" fmla="*/ 0 h 6155"/>
                <a:gd name="T8" fmla="*/ 60 w 179"/>
                <a:gd name="T9" fmla="*/ 2052 h 6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6155">
                  <a:moveTo>
                    <a:pt x="179" y="6155"/>
                  </a:moveTo>
                  <a:lnTo>
                    <a:pt x="0" y="5976"/>
                  </a:lnTo>
                  <a:lnTo>
                    <a:pt x="0" y="179"/>
                  </a:lnTo>
                  <a:lnTo>
                    <a:pt x="179" y="0"/>
                  </a:lnTo>
                  <a:lnTo>
                    <a:pt x="179" y="615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551" name="Freeform 23">
              <a:extLst>
                <a:ext uri="{FF2B5EF4-FFF2-40B4-BE49-F238E27FC236}">
                  <a16:creationId xmlns:a16="http://schemas.microsoft.com/office/drawing/2014/main" id="{18A27796-BD07-42A1-8933-CD34B1695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3226"/>
              <a:ext cx="3372" cy="60"/>
            </a:xfrm>
            <a:custGeom>
              <a:avLst/>
              <a:gdLst>
                <a:gd name="T0" fmla="*/ 3372 w 10116"/>
                <a:gd name="T1" fmla="*/ 60 h 179"/>
                <a:gd name="T2" fmla="*/ 0 w 10116"/>
                <a:gd name="T3" fmla="*/ 60 h 179"/>
                <a:gd name="T4" fmla="*/ 60 w 10116"/>
                <a:gd name="T5" fmla="*/ 0 h 179"/>
                <a:gd name="T6" fmla="*/ 3312 w 10116"/>
                <a:gd name="T7" fmla="*/ 0 h 179"/>
                <a:gd name="T8" fmla="*/ 3372 w 10116"/>
                <a:gd name="T9" fmla="*/ 6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16" h="179">
                  <a:moveTo>
                    <a:pt x="10116" y="179"/>
                  </a:moveTo>
                  <a:lnTo>
                    <a:pt x="0" y="179"/>
                  </a:lnTo>
                  <a:lnTo>
                    <a:pt x="179" y="0"/>
                  </a:lnTo>
                  <a:lnTo>
                    <a:pt x="9937" y="0"/>
                  </a:lnTo>
                  <a:lnTo>
                    <a:pt x="10116" y="17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35552" name="Picture 24">
              <a:extLst>
                <a:ext uri="{FF2B5EF4-FFF2-40B4-BE49-F238E27FC236}">
                  <a16:creationId xmlns:a16="http://schemas.microsoft.com/office/drawing/2014/main" id="{DAAFBBC5-727A-40CB-A641-6DE264BFAF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" y="1354"/>
              <a:ext cx="3133" cy="1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5537" name="Rectangle 25">
            <a:extLst>
              <a:ext uri="{FF2B5EF4-FFF2-40B4-BE49-F238E27FC236}">
                <a16:creationId xmlns:a16="http://schemas.microsoft.com/office/drawing/2014/main" id="{64F2D67D-3E77-4D36-9D2B-CAD8D6DCA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2663" y="2551113"/>
            <a:ext cx="2806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5538" name="Rectangle 26">
            <a:extLst>
              <a:ext uri="{FF2B5EF4-FFF2-40B4-BE49-F238E27FC236}">
                <a16:creationId xmlns:a16="http://schemas.microsoft.com/office/drawing/2014/main" id="{B6FB7869-BC0C-4703-878E-5D339E48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214688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LATERAL</a:t>
            </a:r>
            <a:endParaRPr lang="es-PR" altLang="en-US"/>
          </a:p>
        </p:txBody>
      </p:sp>
      <p:sp>
        <p:nvSpPr>
          <p:cNvPr id="235539" name="Rectangle 27">
            <a:extLst>
              <a:ext uri="{FF2B5EF4-FFF2-40B4-BE49-F238E27FC236}">
                <a16:creationId xmlns:a16="http://schemas.microsoft.com/office/drawing/2014/main" id="{C584E3B7-99CB-448A-96DF-55957ABA0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4750" y="3878263"/>
            <a:ext cx="24193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235540" name="Rectangle 28">
            <a:extLst>
              <a:ext uri="{FF2B5EF4-FFF2-40B4-BE49-F238E27FC236}">
                <a16:creationId xmlns:a16="http://schemas.microsoft.com/office/drawing/2014/main" id="{AF4E2D74-1462-4828-8A80-8D0EEC0910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4543425"/>
            <a:ext cx="24304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35541" name="Rectangle 29">
            <a:extLst>
              <a:ext uri="{FF2B5EF4-FFF2-40B4-BE49-F238E27FC236}">
                <a16:creationId xmlns:a16="http://schemas.microsoft.com/office/drawing/2014/main" id="{853AAC94-7802-4EDB-A204-46621059B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1863" y="2500313"/>
            <a:ext cx="28067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FLEXIÓN </a:t>
            </a:r>
            <a:endParaRPr lang="es-PR" altLang="en-US"/>
          </a:p>
        </p:txBody>
      </p:sp>
      <p:sp>
        <p:nvSpPr>
          <p:cNvPr id="235542" name="Rectangle 30">
            <a:extLst>
              <a:ext uri="{FF2B5EF4-FFF2-40B4-BE49-F238E27FC236}">
                <a16:creationId xmlns:a16="http://schemas.microsoft.com/office/drawing/2014/main" id="{9BED6BE6-4942-4E15-8C38-D3C249F88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0" y="3163888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LATERAL</a:t>
            </a:r>
            <a:endParaRPr lang="es-PR" altLang="en-US"/>
          </a:p>
        </p:txBody>
      </p:sp>
      <p:sp>
        <p:nvSpPr>
          <p:cNvPr id="235543" name="Rectangle 31">
            <a:extLst>
              <a:ext uri="{FF2B5EF4-FFF2-40B4-BE49-F238E27FC236}">
                <a16:creationId xmlns:a16="http://schemas.microsoft.com/office/drawing/2014/main" id="{9827CA2A-3588-4499-9E48-1195F7AFB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3950" y="3827463"/>
            <a:ext cx="24193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235544" name="Rectangle 32">
            <a:extLst>
              <a:ext uri="{FF2B5EF4-FFF2-40B4-BE49-F238E27FC236}">
                <a16:creationId xmlns:a16="http://schemas.microsoft.com/office/drawing/2014/main" id="{CFFFA7CE-17D2-46C9-BEBD-5E962DD90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2988" y="4491038"/>
            <a:ext cx="24304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35545" name="Rectangle 33">
            <a:extLst>
              <a:ext uri="{FF2B5EF4-FFF2-40B4-BE49-F238E27FC236}">
                <a16:creationId xmlns:a16="http://schemas.microsoft.com/office/drawing/2014/main" id="{AE08938E-0134-449B-BBE2-D5A5B8508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580707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5546" name="Rectangle 34">
            <a:extLst>
              <a:ext uri="{FF2B5EF4-FFF2-40B4-BE49-F238E27FC236}">
                <a16:creationId xmlns:a16="http://schemas.microsoft.com/office/drawing/2014/main" id="{ED51C5DB-7DD4-4047-BABB-3B5E5A4A6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6500" y="5494338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">
            <a:extLst>
              <a:ext uri="{FF2B5EF4-FFF2-40B4-BE49-F238E27FC236}">
                <a16:creationId xmlns:a16="http://schemas.microsoft.com/office/drawing/2014/main" id="{00979E6B-EFC2-4248-A4F8-87CA537BB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1" name="Rectangle 3">
            <a:extLst>
              <a:ext uri="{FF2B5EF4-FFF2-40B4-BE49-F238E27FC236}">
                <a16:creationId xmlns:a16="http://schemas.microsoft.com/office/drawing/2014/main" id="{DFF036B9-3BA0-46D2-A842-FB37ABE60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2" name="Rectangle 4">
            <a:extLst>
              <a:ext uri="{FF2B5EF4-FFF2-40B4-BE49-F238E27FC236}">
                <a16:creationId xmlns:a16="http://schemas.microsoft.com/office/drawing/2014/main" id="{A71851AD-E4D6-4AB6-AC45-ED1BFD26D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3" name="Rectangle 5">
            <a:extLst>
              <a:ext uri="{FF2B5EF4-FFF2-40B4-BE49-F238E27FC236}">
                <a16:creationId xmlns:a16="http://schemas.microsoft.com/office/drawing/2014/main" id="{26609E20-7F15-452C-87AE-AB45A2497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4" name="Rectangle 6">
            <a:extLst>
              <a:ext uri="{FF2B5EF4-FFF2-40B4-BE49-F238E27FC236}">
                <a16:creationId xmlns:a16="http://schemas.microsoft.com/office/drawing/2014/main" id="{67F3389D-F8D5-4A7F-A9B6-4E1F3C668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5" name="Rectangle 7">
            <a:extLst>
              <a:ext uri="{FF2B5EF4-FFF2-40B4-BE49-F238E27FC236}">
                <a16:creationId xmlns:a16="http://schemas.microsoft.com/office/drawing/2014/main" id="{35842872-6C80-4C0D-A31D-973479909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6" name="Rectangle 8">
            <a:extLst>
              <a:ext uri="{FF2B5EF4-FFF2-40B4-BE49-F238E27FC236}">
                <a16:creationId xmlns:a16="http://schemas.microsoft.com/office/drawing/2014/main" id="{617B94A2-4C9C-47C4-91BA-7EE736118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7" name="Rectangle 9">
            <a:extLst>
              <a:ext uri="{FF2B5EF4-FFF2-40B4-BE49-F238E27FC236}">
                <a16:creationId xmlns:a16="http://schemas.microsoft.com/office/drawing/2014/main" id="{ACAC78CD-6746-4058-BD90-1E1302D6B8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8" name="Rectangle 10">
            <a:extLst>
              <a:ext uri="{FF2B5EF4-FFF2-40B4-BE49-F238E27FC236}">
                <a16:creationId xmlns:a16="http://schemas.microsoft.com/office/drawing/2014/main" id="{44F79ABB-3057-4B85-A56C-6ED014FDF4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79" name="Rectangle 11">
            <a:extLst>
              <a:ext uri="{FF2B5EF4-FFF2-40B4-BE49-F238E27FC236}">
                <a16:creationId xmlns:a16="http://schemas.microsoft.com/office/drawing/2014/main" id="{00C5A9AC-89BC-4E7B-ACE8-88DD8BA5A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80" name="Rectangle 12">
            <a:extLst>
              <a:ext uri="{FF2B5EF4-FFF2-40B4-BE49-F238E27FC236}">
                <a16:creationId xmlns:a16="http://schemas.microsoft.com/office/drawing/2014/main" id="{C28E7B1C-3A5B-4336-A83D-7A5B6501A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7581" name="Rectangle 13">
            <a:extLst>
              <a:ext uri="{FF2B5EF4-FFF2-40B4-BE49-F238E27FC236}">
                <a16:creationId xmlns:a16="http://schemas.microsoft.com/office/drawing/2014/main" id="{FC527EEF-5A7E-45D0-8A84-5457A0837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7582" name="Line 14">
            <a:extLst>
              <a:ext uri="{FF2B5EF4-FFF2-40B4-BE49-F238E27FC236}">
                <a16:creationId xmlns:a16="http://schemas.microsoft.com/office/drawing/2014/main" id="{22FBE6E1-6B7A-4B37-9CEE-EC169FF76B2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7583" name="Rectangle 15">
            <a:extLst>
              <a:ext uri="{FF2B5EF4-FFF2-40B4-BE49-F238E27FC236}">
                <a16:creationId xmlns:a16="http://schemas.microsoft.com/office/drawing/2014/main" id="{A5D998C1-6D2E-4189-89A2-39B61583E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37584" name="Rectangle 19">
            <a:extLst>
              <a:ext uri="{FF2B5EF4-FFF2-40B4-BE49-F238E27FC236}">
                <a16:creationId xmlns:a16="http://schemas.microsoft.com/office/drawing/2014/main" id="{B0F4F451-E1A8-4291-95AC-CDF58C63E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2378075"/>
            <a:ext cx="3511550" cy="294322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7585" name="Freeform 20">
            <a:extLst>
              <a:ext uri="{FF2B5EF4-FFF2-40B4-BE49-F238E27FC236}">
                <a16:creationId xmlns:a16="http://schemas.microsoft.com/office/drawing/2014/main" id="{EF64677C-F17A-4062-BF1A-E7FE33D3C716}"/>
              </a:ext>
            </a:extLst>
          </p:cNvPr>
          <p:cNvSpPr>
            <a:spLocks/>
          </p:cNvSpPr>
          <p:nvPr/>
        </p:nvSpPr>
        <p:spPr bwMode="auto">
          <a:xfrm>
            <a:off x="314325" y="2286000"/>
            <a:ext cx="92075" cy="3127375"/>
          </a:xfrm>
          <a:custGeom>
            <a:avLst/>
            <a:gdLst>
              <a:gd name="T0" fmla="*/ 0 w 173"/>
              <a:gd name="T1" fmla="*/ 0 h 5910"/>
              <a:gd name="T2" fmla="*/ 92075 w 173"/>
              <a:gd name="T3" fmla="*/ 92075 h 5910"/>
              <a:gd name="T4" fmla="*/ 92075 w 173"/>
              <a:gd name="T5" fmla="*/ 3035829 h 5910"/>
              <a:gd name="T6" fmla="*/ 0 w 173"/>
              <a:gd name="T7" fmla="*/ 3127375 h 5910"/>
              <a:gd name="T8" fmla="*/ 0 w 173"/>
              <a:gd name="T9" fmla="*/ 0 h 5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3" h="5910">
                <a:moveTo>
                  <a:pt x="0" y="0"/>
                </a:moveTo>
                <a:lnTo>
                  <a:pt x="173" y="174"/>
                </a:lnTo>
                <a:lnTo>
                  <a:pt x="173" y="5737"/>
                </a:lnTo>
                <a:lnTo>
                  <a:pt x="0" y="5910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6" name="Freeform 21">
            <a:extLst>
              <a:ext uri="{FF2B5EF4-FFF2-40B4-BE49-F238E27FC236}">
                <a16:creationId xmlns:a16="http://schemas.microsoft.com/office/drawing/2014/main" id="{92DD4F32-5077-4FF5-B4DE-6ADA0AF8BA74}"/>
              </a:ext>
            </a:extLst>
          </p:cNvPr>
          <p:cNvSpPr>
            <a:spLocks/>
          </p:cNvSpPr>
          <p:nvPr/>
        </p:nvSpPr>
        <p:spPr bwMode="auto">
          <a:xfrm>
            <a:off x="314325" y="2286000"/>
            <a:ext cx="3694113" cy="92075"/>
          </a:xfrm>
          <a:custGeom>
            <a:avLst/>
            <a:gdLst>
              <a:gd name="T0" fmla="*/ 0 w 6982"/>
              <a:gd name="T1" fmla="*/ 0 h 174"/>
              <a:gd name="T2" fmla="*/ 91533 w 6982"/>
              <a:gd name="T3" fmla="*/ 92075 h 174"/>
              <a:gd name="T4" fmla="*/ 3602580 w 6982"/>
              <a:gd name="T5" fmla="*/ 92075 h 174"/>
              <a:gd name="T6" fmla="*/ 3694113 w 6982"/>
              <a:gd name="T7" fmla="*/ 0 h 174"/>
              <a:gd name="T8" fmla="*/ 0 w 6982"/>
              <a:gd name="T9" fmla="*/ 0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2" h="174">
                <a:moveTo>
                  <a:pt x="0" y="0"/>
                </a:moveTo>
                <a:lnTo>
                  <a:pt x="173" y="174"/>
                </a:lnTo>
                <a:lnTo>
                  <a:pt x="6809" y="174"/>
                </a:lnTo>
                <a:lnTo>
                  <a:pt x="698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7" name="Freeform 22">
            <a:extLst>
              <a:ext uri="{FF2B5EF4-FFF2-40B4-BE49-F238E27FC236}">
                <a16:creationId xmlns:a16="http://schemas.microsoft.com/office/drawing/2014/main" id="{A330553A-E76E-4677-850C-F1315F332C12}"/>
              </a:ext>
            </a:extLst>
          </p:cNvPr>
          <p:cNvSpPr>
            <a:spLocks/>
          </p:cNvSpPr>
          <p:nvPr/>
        </p:nvSpPr>
        <p:spPr bwMode="auto">
          <a:xfrm>
            <a:off x="3917950" y="2286000"/>
            <a:ext cx="90488" cy="3127375"/>
          </a:xfrm>
          <a:custGeom>
            <a:avLst/>
            <a:gdLst>
              <a:gd name="T0" fmla="*/ 90488 w 173"/>
              <a:gd name="T1" fmla="*/ 3127375 h 5910"/>
              <a:gd name="T2" fmla="*/ 0 w 173"/>
              <a:gd name="T3" fmla="*/ 3035829 h 5910"/>
              <a:gd name="T4" fmla="*/ 0 w 173"/>
              <a:gd name="T5" fmla="*/ 92075 h 5910"/>
              <a:gd name="T6" fmla="*/ 90488 w 173"/>
              <a:gd name="T7" fmla="*/ 0 h 5910"/>
              <a:gd name="T8" fmla="*/ 90488 w 173"/>
              <a:gd name="T9" fmla="*/ 3127375 h 59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3" h="5910">
                <a:moveTo>
                  <a:pt x="173" y="5910"/>
                </a:moveTo>
                <a:lnTo>
                  <a:pt x="0" y="5737"/>
                </a:lnTo>
                <a:lnTo>
                  <a:pt x="0" y="174"/>
                </a:lnTo>
                <a:lnTo>
                  <a:pt x="173" y="0"/>
                </a:lnTo>
                <a:lnTo>
                  <a:pt x="173" y="5910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588" name="Freeform 23">
            <a:extLst>
              <a:ext uri="{FF2B5EF4-FFF2-40B4-BE49-F238E27FC236}">
                <a16:creationId xmlns:a16="http://schemas.microsoft.com/office/drawing/2014/main" id="{67DC16A3-CF9F-4ADB-99C3-3FF8FD533FC7}"/>
              </a:ext>
            </a:extLst>
          </p:cNvPr>
          <p:cNvSpPr>
            <a:spLocks/>
          </p:cNvSpPr>
          <p:nvPr/>
        </p:nvSpPr>
        <p:spPr bwMode="auto">
          <a:xfrm>
            <a:off x="314325" y="5321300"/>
            <a:ext cx="3694113" cy="92075"/>
          </a:xfrm>
          <a:custGeom>
            <a:avLst/>
            <a:gdLst>
              <a:gd name="T0" fmla="*/ 3694113 w 6982"/>
              <a:gd name="T1" fmla="*/ 92075 h 173"/>
              <a:gd name="T2" fmla="*/ 0 w 6982"/>
              <a:gd name="T3" fmla="*/ 92075 h 173"/>
              <a:gd name="T4" fmla="*/ 91533 w 6982"/>
              <a:gd name="T5" fmla="*/ 0 h 173"/>
              <a:gd name="T6" fmla="*/ 3602580 w 6982"/>
              <a:gd name="T7" fmla="*/ 0 h 173"/>
              <a:gd name="T8" fmla="*/ 3694113 w 6982"/>
              <a:gd name="T9" fmla="*/ 92075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82" h="173">
                <a:moveTo>
                  <a:pt x="6982" y="173"/>
                </a:moveTo>
                <a:lnTo>
                  <a:pt x="0" y="173"/>
                </a:lnTo>
                <a:lnTo>
                  <a:pt x="173" y="0"/>
                </a:lnTo>
                <a:lnTo>
                  <a:pt x="6809" y="0"/>
                </a:lnTo>
                <a:lnTo>
                  <a:pt x="6982" y="173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37589" name="Picture 24">
            <a:extLst>
              <a:ext uri="{FF2B5EF4-FFF2-40B4-BE49-F238E27FC236}">
                <a16:creationId xmlns:a16="http://schemas.microsoft.com/office/drawing/2014/main" id="{D3DD7989-29E9-4CC5-8E62-34255F2656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2470150"/>
            <a:ext cx="3327400" cy="275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90" name="Rectangle 25">
            <a:extLst>
              <a:ext uri="{FF2B5EF4-FFF2-40B4-BE49-F238E27FC236}">
                <a16:creationId xmlns:a16="http://schemas.microsoft.com/office/drawing/2014/main" id="{BECC1453-83E8-4E56-AFEE-169E5B4CEE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2738" y="3157538"/>
            <a:ext cx="47720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7591" name="Rectangle 26">
            <a:extLst>
              <a:ext uri="{FF2B5EF4-FFF2-40B4-BE49-F238E27FC236}">
                <a16:creationId xmlns:a16="http://schemas.microsoft.com/office/drawing/2014/main" id="{CC1BEFCC-15C2-4B74-864D-FB0CC929B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3722688"/>
            <a:ext cx="45910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(Durante el Ejercicio:</a:t>
            </a:r>
            <a:endParaRPr lang="es-PR" altLang="en-US"/>
          </a:p>
        </p:txBody>
      </p:sp>
      <p:sp>
        <p:nvSpPr>
          <p:cNvPr id="237592" name="Rectangle 27">
            <a:extLst>
              <a:ext uri="{FF2B5EF4-FFF2-40B4-BE49-F238E27FC236}">
                <a16:creationId xmlns:a16="http://schemas.microsoft.com/office/drawing/2014/main" id="{CB9D856A-B1BC-4D19-BE1B-C63D6C313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57750" y="4286250"/>
            <a:ext cx="32861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Baile Aeróbico)</a:t>
            </a:r>
            <a:endParaRPr lang="es-PR" altLang="en-US"/>
          </a:p>
        </p:txBody>
      </p:sp>
      <p:sp>
        <p:nvSpPr>
          <p:cNvPr id="237593" name="Rectangle 28">
            <a:extLst>
              <a:ext uri="{FF2B5EF4-FFF2-40B4-BE49-F238E27FC236}">
                <a16:creationId xmlns:a16="http://schemas.microsoft.com/office/drawing/2014/main" id="{9189E554-A2D9-4132-BBA5-E5A7A31BB0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525" y="3108325"/>
            <a:ext cx="47720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FLEXIÓN LATERAL</a:t>
            </a:r>
            <a:endParaRPr lang="es-PR" altLang="en-US"/>
          </a:p>
        </p:txBody>
      </p:sp>
      <p:sp>
        <p:nvSpPr>
          <p:cNvPr id="237594" name="Rectangle 29">
            <a:extLst>
              <a:ext uri="{FF2B5EF4-FFF2-40B4-BE49-F238E27FC236}">
                <a16:creationId xmlns:a16="http://schemas.microsoft.com/office/drawing/2014/main" id="{488E0939-7317-478A-9107-37568815D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2425" y="3673475"/>
            <a:ext cx="45910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(Durante el Ejercicio:</a:t>
            </a:r>
            <a:endParaRPr lang="es-PR" altLang="en-US"/>
          </a:p>
        </p:txBody>
      </p:sp>
      <p:sp>
        <p:nvSpPr>
          <p:cNvPr id="237595" name="Rectangle 30">
            <a:extLst>
              <a:ext uri="{FF2B5EF4-FFF2-40B4-BE49-F238E27FC236}">
                <a16:creationId xmlns:a16="http://schemas.microsoft.com/office/drawing/2014/main" id="{7C3AEBE5-8316-48EE-B0BA-7F21E3C6B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8538" y="4237038"/>
            <a:ext cx="32861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Baile Aeróbico)</a:t>
            </a:r>
            <a:endParaRPr lang="es-PR" altLang="en-US"/>
          </a:p>
        </p:txBody>
      </p:sp>
      <p:sp>
        <p:nvSpPr>
          <p:cNvPr id="237596" name="Rectangle 31">
            <a:extLst>
              <a:ext uri="{FF2B5EF4-FFF2-40B4-BE49-F238E27FC236}">
                <a16:creationId xmlns:a16="http://schemas.microsoft.com/office/drawing/2014/main" id="{AC123AFA-BB88-45F1-9E97-0236974A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3675" y="573087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37597" name="Rectangle 32">
            <a:extLst>
              <a:ext uri="{FF2B5EF4-FFF2-40B4-BE49-F238E27FC236}">
                <a16:creationId xmlns:a16="http://schemas.microsoft.com/office/drawing/2014/main" id="{FCB4143D-80A3-47D0-A61F-BACD780BA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427663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>
            <a:extLst>
              <a:ext uri="{FF2B5EF4-FFF2-40B4-BE49-F238E27FC236}">
                <a16:creationId xmlns:a16="http://schemas.microsoft.com/office/drawing/2014/main" id="{67521543-A1B5-4833-A99F-A007F7E87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19" name="Rectangle 3">
            <a:extLst>
              <a:ext uri="{FF2B5EF4-FFF2-40B4-BE49-F238E27FC236}">
                <a16:creationId xmlns:a16="http://schemas.microsoft.com/office/drawing/2014/main" id="{30B38F31-376F-4AEA-A4E8-7860A7624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0" name="Rectangle 4">
            <a:extLst>
              <a:ext uri="{FF2B5EF4-FFF2-40B4-BE49-F238E27FC236}">
                <a16:creationId xmlns:a16="http://schemas.microsoft.com/office/drawing/2014/main" id="{E9AB8049-178A-4E55-8F25-C92F6F1C7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1" name="Rectangle 5">
            <a:extLst>
              <a:ext uri="{FF2B5EF4-FFF2-40B4-BE49-F238E27FC236}">
                <a16:creationId xmlns:a16="http://schemas.microsoft.com/office/drawing/2014/main" id="{997E8E6C-E6F2-4D4B-9AD1-B28D89776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2" name="Rectangle 6">
            <a:extLst>
              <a:ext uri="{FF2B5EF4-FFF2-40B4-BE49-F238E27FC236}">
                <a16:creationId xmlns:a16="http://schemas.microsoft.com/office/drawing/2014/main" id="{752A04B6-A60E-4990-B53B-76D6C4DA0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3" name="Rectangle 7">
            <a:extLst>
              <a:ext uri="{FF2B5EF4-FFF2-40B4-BE49-F238E27FC236}">
                <a16:creationId xmlns:a16="http://schemas.microsoft.com/office/drawing/2014/main" id="{25278291-A610-4CBC-8CCC-BCBAEC17B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4" name="Rectangle 8">
            <a:extLst>
              <a:ext uri="{FF2B5EF4-FFF2-40B4-BE49-F238E27FC236}">
                <a16:creationId xmlns:a16="http://schemas.microsoft.com/office/drawing/2014/main" id="{4BF78238-60DF-4FD8-B246-80CF91553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5" name="Rectangle 9">
            <a:extLst>
              <a:ext uri="{FF2B5EF4-FFF2-40B4-BE49-F238E27FC236}">
                <a16:creationId xmlns:a16="http://schemas.microsoft.com/office/drawing/2014/main" id="{5E3146D1-EDBD-4182-AB2F-848FAE7E5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6" name="Rectangle 10">
            <a:extLst>
              <a:ext uri="{FF2B5EF4-FFF2-40B4-BE49-F238E27FC236}">
                <a16:creationId xmlns:a16="http://schemas.microsoft.com/office/drawing/2014/main" id="{5288E998-82DA-4AA3-84A8-32FE02BD2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7" name="Rectangle 11">
            <a:extLst>
              <a:ext uri="{FF2B5EF4-FFF2-40B4-BE49-F238E27FC236}">
                <a16:creationId xmlns:a16="http://schemas.microsoft.com/office/drawing/2014/main" id="{10A23E08-0358-4064-8891-D6FE1FBB32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39628" name="Rectangle 12">
            <a:extLst>
              <a:ext uri="{FF2B5EF4-FFF2-40B4-BE49-F238E27FC236}">
                <a16:creationId xmlns:a16="http://schemas.microsoft.com/office/drawing/2014/main" id="{A22925C3-C320-41DC-AB58-47E1CE610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39629" name="Rectangle 13">
            <a:extLst>
              <a:ext uri="{FF2B5EF4-FFF2-40B4-BE49-F238E27FC236}">
                <a16:creationId xmlns:a16="http://schemas.microsoft.com/office/drawing/2014/main" id="{A338D5B1-2237-426A-8224-83BF07705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39630" name="Line 14">
            <a:extLst>
              <a:ext uri="{FF2B5EF4-FFF2-40B4-BE49-F238E27FC236}">
                <a16:creationId xmlns:a16="http://schemas.microsoft.com/office/drawing/2014/main" id="{7BDE7AE5-5BD5-42FF-8223-32B991183C8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9631" name="Rectangle 15">
            <a:extLst>
              <a:ext uri="{FF2B5EF4-FFF2-40B4-BE49-F238E27FC236}">
                <a16:creationId xmlns:a16="http://schemas.microsoft.com/office/drawing/2014/main" id="{11BF5AE6-0285-40A9-9646-60E4C639A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39632" name="Rectangle 19">
            <a:extLst>
              <a:ext uri="{FF2B5EF4-FFF2-40B4-BE49-F238E27FC236}">
                <a16:creationId xmlns:a16="http://schemas.microsoft.com/office/drawing/2014/main" id="{810C7495-E22F-437E-B7E6-4311DBA381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2955925"/>
            <a:ext cx="78105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REDUCCION DE LA FLEXIÓN LATERAL:</a:t>
            </a:r>
            <a:endParaRPr lang="es-PR" altLang="en-US"/>
          </a:p>
        </p:txBody>
      </p:sp>
      <p:sp>
        <p:nvSpPr>
          <p:cNvPr id="239633" name="Rectangle 20">
            <a:extLst>
              <a:ext uri="{FF2B5EF4-FFF2-40B4-BE49-F238E27FC236}">
                <a16:creationId xmlns:a16="http://schemas.microsoft.com/office/drawing/2014/main" id="{76EA9EE1-508E-412A-B64A-5D912D4C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50300" y="284162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39634" name="Rectangle 21">
            <a:extLst>
              <a:ext uri="{FF2B5EF4-FFF2-40B4-BE49-F238E27FC236}">
                <a16:creationId xmlns:a16="http://schemas.microsoft.com/office/drawing/2014/main" id="{3B60BEA3-F74D-4D3E-97C5-D01D21BD3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3473450"/>
            <a:ext cx="750570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FF"/>
                </a:solidFill>
              </a:rPr>
              <a:t>El Movimiento de Retorno</a:t>
            </a:r>
            <a:endParaRPr lang="es-PR" altLang="en-US"/>
          </a:p>
        </p:txBody>
      </p:sp>
      <p:sp>
        <p:nvSpPr>
          <p:cNvPr id="239635" name="Rectangle 22">
            <a:extLst>
              <a:ext uri="{FF2B5EF4-FFF2-40B4-BE49-F238E27FC236}">
                <a16:creationId xmlns:a16="http://schemas.microsoft.com/office/drawing/2014/main" id="{6466FD2F-E420-476D-BC08-662875B24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3925" y="4230688"/>
            <a:ext cx="5854700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FF"/>
                </a:solidFill>
              </a:rPr>
              <a:t>de la Flexión Lateral</a:t>
            </a:r>
            <a:endParaRPr lang="es-PR" altLang="en-US"/>
          </a:p>
        </p:txBody>
      </p:sp>
      <p:grpSp>
        <p:nvGrpSpPr>
          <p:cNvPr id="239636" name="Group 30">
            <a:extLst>
              <a:ext uri="{FF2B5EF4-FFF2-40B4-BE49-F238E27FC236}">
                <a16:creationId xmlns:a16="http://schemas.microsoft.com/office/drawing/2014/main" id="{1BEA19BF-3BE2-4F9B-9437-D35B625CAB35}"/>
              </a:ext>
            </a:extLst>
          </p:cNvPr>
          <p:cNvGrpSpPr>
            <a:grpSpLocks/>
          </p:cNvGrpSpPr>
          <p:nvPr/>
        </p:nvGrpSpPr>
        <p:grpSpPr bwMode="auto">
          <a:xfrm>
            <a:off x="317500" y="2894013"/>
            <a:ext cx="482600" cy="525462"/>
            <a:chOff x="200" y="1769"/>
            <a:chExt cx="304" cy="331"/>
          </a:xfrm>
        </p:grpSpPr>
        <p:sp>
          <p:nvSpPr>
            <p:cNvPr id="239637" name="Freeform 24">
              <a:extLst>
                <a:ext uri="{FF2B5EF4-FFF2-40B4-BE49-F238E27FC236}">
                  <a16:creationId xmlns:a16="http://schemas.microsoft.com/office/drawing/2014/main" id="{780BDCBC-C9E2-4E16-B020-8F159746E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1769"/>
              <a:ext cx="222" cy="330"/>
            </a:xfrm>
            <a:custGeom>
              <a:avLst/>
              <a:gdLst>
                <a:gd name="T0" fmla="*/ 0 w 666"/>
                <a:gd name="T1" fmla="*/ 0 h 990"/>
                <a:gd name="T2" fmla="*/ 222 w 666"/>
                <a:gd name="T3" fmla="*/ 165 h 990"/>
                <a:gd name="T4" fmla="*/ 0 w 666"/>
                <a:gd name="T5" fmla="*/ 330 h 990"/>
                <a:gd name="T6" fmla="*/ 0 w 666"/>
                <a:gd name="T7" fmla="*/ 0 h 9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6" h="990">
                  <a:moveTo>
                    <a:pt x="0" y="0"/>
                  </a:moveTo>
                  <a:lnTo>
                    <a:pt x="666" y="495"/>
                  </a:lnTo>
                  <a:lnTo>
                    <a:pt x="0" y="9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8" name="Freeform 25">
              <a:extLst>
                <a:ext uri="{FF2B5EF4-FFF2-40B4-BE49-F238E27FC236}">
                  <a16:creationId xmlns:a16="http://schemas.microsoft.com/office/drawing/2014/main" id="{57E0F6B2-E660-44A3-9183-90858BC2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769"/>
              <a:ext cx="277" cy="165"/>
            </a:xfrm>
            <a:custGeom>
              <a:avLst/>
              <a:gdLst>
                <a:gd name="T0" fmla="*/ 277 w 832"/>
                <a:gd name="T1" fmla="*/ 165 h 495"/>
                <a:gd name="T2" fmla="*/ 55 w 832"/>
                <a:gd name="T3" fmla="*/ 0 h 495"/>
                <a:gd name="T4" fmla="*/ 0 w 832"/>
                <a:gd name="T5" fmla="*/ 0 h 495"/>
                <a:gd name="T6" fmla="*/ 222 w 832"/>
                <a:gd name="T7" fmla="*/ 165 h 495"/>
                <a:gd name="T8" fmla="*/ 277 w 832"/>
                <a:gd name="T9" fmla="*/ 16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2" h="495">
                  <a:moveTo>
                    <a:pt x="832" y="495"/>
                  </a:moveTo>
                  <a:lnTo>
                    <a:pt x="165" y="0"/>
                  </a:lnTo>
                  <a:lnTo>
                    <a:pt x="0" y="0"/>
                  </a:lnTo>
                  <a:lnTo>
                    <a:pt x="667" y="495"/>
                  </a:lnTo>
                  <a:lnTo>
                    <a:pt x="832" y="49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39" name="Freeform 26">
              <a:extLst>
                <a:ext uri="{FF2B5EF4-FFF2-40B4-BE49-F238E27FC236}">
                  <a16:creationId xmlns:a16="http://schemas.microsoft.com/office/drawing/2014/main" id="{92A01EF7-ADC1-431D-AF21-7CB483751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1935"/>
              <a:ext cx="277" cy="165"/>
            </a:xfrm>
            <a:custGeom>
              <a:avLst/>
              <a:gdLst>
                <a:gd name="T0" fmla="*/ 277 w 832"/>
                <a:gd name="T1" fmla="*/ 0 h 495"/>
                <a:gd name="T2" fmla="*/ 55 w 832"/>
                <a:gd name="T3" fmla="*/ 165 h 495"/>
                <a:gd name="T4" fmla="*/ 0 w 832"/>
                <a:gd name="T5" fmla="*/ 165 h 495"/>
                <a:gd name="T6" fmla="*/ 222 w 832"/>
                <a:gd name="T7" fmla="*/ 0 h 495"/>
                <a:gd name="T8" fmla="*/ 277 w 832"/>
                <a:gd name="T9" fmla="*/ 0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2" h="495">
                  <a:moveTo>
                    <a:pt x="832" y="0"/>
                  </a:moveTo>
                  <a:lnTo>
                    <a:pt x="165" y="495"/>
                  </a:lnTo>
                  <a:lnTo>
                    <a:pt x="0" y="495"/>
                  </a:lnTo>
                  <a:lnTo>
                    <a:pt x="667" y="0"/>
                  </a:lnTo>
                  <a:lnTo>
                    <a:pt x="8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0" name="Freeform 27">
              <a:extLst>
                <a:ext uri="{FF2B5EF4-FFF2-40B4-BE49-F238E27FC236}">
                  <a16:creationId xmlns:a16="http://schemas.microsoft.com/office/drawing/2014/main" id="{05158844-0404-40E3-83E9-17884F4E8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851"/>
              <a:ext cx="112" cy="165"/>
            </a:xfrm>
            <a:custGeom>
              <a:avLst/>
              <a:gdLst>
                <a:gd name="T0" fmla="*/ 0 w 335"/>
                <a:gd name="T1" fmla="*/ 0 h 495"/>
                <a:gd name="T2" fmla="*/ 112 w 335"/>
                <a:gd name="T3" fmla="*/ 82 h 495"/>
                <a:gd name="T4" fmla="*/ 0 w 335"/>
                <a:gd name="T5" fmla="*/ 165 h 495"/>
                <a:gd name="T6" fmla="*/ 0 w 335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5" h="495">
                  <a:moveTo>
                    <a:pt x="0" y="0"/>
                  </a:moveTo>
                  <a:lnTo>
                    <a:pt x="335" y="247"/>
                  </a:lnTo>
                  <a:lnTo>
                    <a:pt x="0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1" name="Freeform 28">
              <a:extLst>
                <a:ext uri="{FF2B5EF4-FFF2-40B4-BE49-F238E27FC236}">
                  <a16:creationId xmlns:a16="http://schemas.microsoft.com/office/drawing/2014/main" id="{80337ECF-35D0-487D-B8E2-140D95B4F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851"/>
              <a:ext cx="139" cy="83"/>
            </a:xfrm>
            <a:custGeom>
              <a:avLst/>
              <a:gdLst>
                <a:gd name="T0" fmla="*/ 139 w 416"/>
                <a:gd name="T1" fmla="*/ 83 h 248"/>
                <a:gd name="T2" fmla="*/ 28 w 416"/>
                <a:gd name="T3" fmla="*/ 0 h 248"/>
                <a:gd name="T4" fmla="*/ 0 w 416"/>
                <a:gd name="T5" fmla="*/ 0 h 248"/>
                <a:gd name="T6" fmla="*/ 112 w 416"/>
                <a:gd name="T7" fmla="*/ 83 h 248"/>
                <a:gd name="T8" fmla="*/ 139 w 416"/>
                <a:gd name="T9" fmla="*/ 83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248">
                  <a:moveTo>
                    <a:pt x="416" y="248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335" y="248"/>
                  </a:lnTo>
                  <a:lnTo>
                    <a:pt x="416" y="24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9642" name="Freeform 29">
              <a:extLst>
                <a:ext uri="{FF2B5EF4-FFF2-40B4-BE49-F238E27FC236}">
                  <a16:creationId xmlns:a16="http://schemas.microsoft.com/office/drawing/2014/main" id="{937151B0-9FA1-40D2-B8C1-C46F0371C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34"/>
              <a:ext cx="139" cy="82"/>
            </a:xfrm>
            <a:custGeom>
              <a:avLst/>
              <a:gdLst>
                <a:gd name="T0" fmla="*/ 139 w 416"/>
                <a:gd name="T1" fmla="*/ 0 h 248"/>
                <a:gd name="T2" fmla="*/ 28 w 416"/>
                <a:gd name="T3" fmla="*/ 82 h 248"/>
                <a:gd name="T4" fmla="*/ 0 w 416"/>
                <a:gd name="T5" fmla="*/ 82 h 248"/>
                <a:gd name="T6" fmla="*/ 112 w 416"/>
                <a:gd name="T7" fmla="*/ 0 h 248"/>
                <a:gd name="T8" fmla="*/ 139 w 416"/>
                <a:gd name="T9" fmla="*/ 0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248">
                  <a:moveTo>
                    <a:pt x="416" y="0"/>
                  </a:moveTo>
                  <a:lnTo>
                    <a:pt x="84" y="248"/>
                  </a:lnTo>
                  <a:lnTo>
                    <a:pt x="0" y="248"/>
                  </a:lnTo>
                  <a:lnTo>
                    <a:pt x="335" y="0"/>
                  </a:lnTo>
                  <a:lnTo>
                    <a:pt x="41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">
            <a:extLst>
              <a:ext uri="{FF2B5EF4-FFF2-40B4-BE49-F238E27FC236}">
                <a16:creationId xmlns:a16="http://schemas.microsoft.com/office/drawing/2014/main" id="{B22D46EA-ABB2-493D-969E-1D1930E47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7" name="Rectangle 3">
            <a:extLst>
              <a:ext uri="{FF2B5EF4-FFF2-40B4-BE49-F238E27FC236}">
                <a16:creationId xmlns:a16="http://schemas.microsoft.com/office/drawing/2014/main" id="{6A2CCD59-AF14-4B7D-92EE-8167A3317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8" name="Rectangle 4">
            <a:extLst>
              <a:ext uri="{FF2B5EF4-FFF2-40B4-BE49-F238E27FC236}">
                <a16:creationId xmlns:a16="http://schemas.microsoft.com/office/drawing/2014/main" id="{4BE2E749-4440-408B-BCD2-51FE50472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69" name="Rectangle 5">
            <a:extLst>
              <a:ext uri="{FF2B5EF4-FFF2-40B4-BE49-F238E27FC236}">
                <a16:creationId xmlns:a16="http://schemas.microsoft.com/office/drawing/2014/main" id="{E8DF805A-5D17-48EE-9078-E78D9666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0" name="Rectangle 6">
            <a:extLst>
              <a:ext uri="{FF2B5EF4-FFF2-40B4-BE49-F238E27FC236}">
                <a16:creationId xmlns:a16="http://schemas.microsoft.com/office/drawing/2014/main" id="{07782E96-63FF-4BA0-B4FD-8680EB546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1" name="Rectangle 7">
            <a:extLst>
              <a:ext uri="{FF2B5EF4-FFF2-40B4-BE49-F238E27FC236}">
                <a16:creationId xmlns:a16="http://schemas.microsoft.com/office/drawing/2014/main" id="{CE3EE39B-BB06-49D1-A898-DD99E4DFC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2" name="Rectangle 8">
            <a:extLst>
              <a:ext uri="{FF2B5EF4-FFF2-40B4-BE49-F238E27FC236}">
                <a16:creationId xmlns:a16="http://schemas.microsoft.com/office/drawing/2014/main" id="{340F28F9-67B8-4573-94EB-74259CCCB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3" name="Rectangle 9">
            <a:extLst>
              <a:ext uri="{FF2B5EF4-FFF2-40B4-BE49-F238E27FC236}">
                <a16:creationId xmlns:a16="http://schemas.microsoft.com/office/drawing/2014/main" id="{CC660511-FD26-419A-BD71-685C28A8A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4" name="Rectangle 10">
            <a:extLst>
              <a:ext uri="{FF2B5EF4-FFF2-40B4-BE49-F238E27FC236}">
                <a16:creationId xmlns:a16="http://schemas.microsoft.com/office/drawing/2014/main" id="{88D0106F-F84A-4EE7-872F-7CB391BE7A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5" name="Rectangle 11">
            <a:extLst>
              <a:ext uri="{FF2B5EF4-FFF2-40B4-BE49-F238E27FC236}">
                <a16:creationId xmlns:a16="http://schemas.microsoft.com/office/drawing/2014/main" id="{8E175ED4-0FD6-4293-99E4-397FE8D3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1676" name="Rectangle 12">
            <a:extLst>
              <a:ext uri="{FF2B5EF4-FFF2-40B4-BE49-F238E27FC236}">
                <a16:creationId xmlns:a16="http://schemas.microsoft.com/office/drawing/2014/main" id="{78E6E9AB-C315-4F38-BAE0-340DC355D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1677" name="Rectangle 13">
            <a:extLst>
              <a:ext uri="{FF2B5EF4-FFF2-40B4-BE49-F238E27FC236}">
                <a16:creationId xmlns:a16="http://schemas.microsoft.com/office/drawing/2014/main" id="{0553D0A3-C01F-477E-A614-AA0F21FE9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1678" name="Line 14">
            <a:extLst>
              <a:ext uri="{FF2B5EF4-FFF2-40B4-BE49-F238E27FC236}">
                <a16:creationId xmlns:a16="http://schemas.microsoft.com/office/drawing/2014/main" id="{EC8775CF-25A8-47A5-BFDD-08B41D0D6C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1679" name="Rectangle 15">
            <a:extLst>
              <a:ext uri="{FF2B5EF4-FFF2-40B4-BE49-F238E27FC236}">
                <a16:creationId xmlns:a16="http://schemas.microsoft.com/office/drawing/2014/main" id="{A36E653F-680F-4896-99F4-ADD0D4886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1680" name="Rectangle 19">
            <a:extLst>
              <a:ext uri="{FF2B5EF4-FFF2-40B4-BE49-F238E27FC236}">
                <a16:creationId xmlns:a16="http://schemas.microsoft.com/office/drawing/2014/main" id="{3E145D12-B651-46C7-838D-31EFE85A8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2655888"/>
            <a:ext cx="81740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Superior más allá de la Línea Recta Vertical</a:t>
            </a:r>
            <a:endParaRPr lang="es-PR" altLang="en-US"/>
          </a:p>
        </p:txBody>
      </p:sp>
      <p:sp>
        <p:nvSpPr>
          <p:cNvPr id="241681" name="Rectangle 20">
            <a:extLst>
              <a:ext uri="{FF2B5EF4-FFF2-40B4-BE49-F238E27FC236}">
                <a16:creationId xmlns:a16="http://schemas.microsoft.com/office/drawing/2014/main" id="{90BF5DB3-650C-469B-B94D-C3F0CBB8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2195513"/>
            <a:ext cx="36163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HIPERABDUCCION:</a:t>
            </a:r>
            <a:endParaRPr lang="es-PR" altLang="en-US"/>
          </a:p>
        </p:txBody>
      </p:sp>
      <p:sp>
        <p:nvSpPr>
          <p:cNvPr id="241682" name="Rectangle 21">
            <a:extLst>
              <a:ext uri="{FF2B5EF4-FFF2-40B4-BE49-F238E27FC236}">
                <a16:creationId xmlns:a16="http://schemas.microsoft.com/office/drawing/2014/main" id="{9A81A00F-BB12-4F67-84A6-6324F90F2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6550" y="2087563"/>
            <a:ext cx="1412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1683" name="Rectangle 22">
            <a:extLst>
              <a:ext uri="{FF2B5EF4-FFF2-40B4-BE49-F238E27FC236}">
                <a16:creationId xmlns:a16="http://schemas.microsoft.com/office/drawing/2014/main" id="{1F313EBA-0FC6-4083-84BA-E5305BA8C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2160588"/>
            <a:ext cx="39703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Abducción del Brazo </a:t>
            </a:r>
            <a:endParaRPr lang="es-PR" altLang="en-US"/>
          </a:p>
        </p:txBody>
      </p:sp>
      <p:sp>
        <p:nvSpPr>
          <p:cNvPr id="241684" name="Rectangle 23">
            <a:extLst>
              <a:ext uri="{FF2B5EF4-FFF2-40B4-BE49-F238E27FC236}">
                <a16:creationId xmlns:a16="http://schemas.microsoft.com/office/drawing/2014/main" id="{60343E1A-CCD6-4724-8391-241FD948B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1685" name="Rectangle 25">
            <a:extLst>
              <a:ext uri="{FF2B5EF4-FFF2-40B4-BE49-F238E27FC236}">
                <a16:creationId xmlns:a16="http://schemas.microsoft.com/office/drawing/2014/main" id="{807E5B93-39DC-4893-838B-55BC53D8B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340100"/>
            <a:ext cx="33416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HIPERADUCCION:</a:t>
            </a:r>
            <a:endParaRPr lang="es-PR" altLang="en-US"/>
          </a:p>
        </p:txBody>
      </p:sp>
      <p:sp>
        <p:nvSpPr>
          <p:cNvPr id="241686" name="Rectangle 26">
            <a:extLst>
              <a:ext uri="{FF2B5EF4-FFF2-40B4-BE49-F238E27FC236}">
                <a16:creationId xmlns:a16="http://schemas.microsoft.com/office/drawing/2014/main" id="{10CCD4CD-9322-40EA-AF96-83328609E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2388" y="3232150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1687" name="Rectangle 27">
            <a:extLst>
              <a:ext uri="{FF2B5EF4-FFF2-40B4-BE49-F238E27FC236}">
                <a16:creationId xmlns:a16="http://schemas.microsoft.com/office/drawing/2014/main" id="{A3DD4EB7-7751-4DFD-A074-F00D170B5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8" y="3305175"/>
            <a:ext cx="4776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Movimientos Combinado </a:t>
            </a:r>
            <a:endParaRPr lang="es-PR" altLang="en-US"/>
          </a:p>
        </p:txBody>
      </p:sp>
      <p:sp>
        <p:nvSpPr>
          <p:cNvPr id="241688" name="Rectangle 28">
            <a:extLst>
              <a:ext uri="{FF2B5EF4-FFF2-40B4-BE49-F238E27FC236}">
                <a16:creationId xmlns:a16="http://schemas.microsoft.com/office/drawing/2014/main" id="{2D943353-1F42-4F02-A6FF-6A92EE52F7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816350"/>
            <a:ext cx="74533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con Ligera Flexión Mediante el Cual las </a:t>
            </a:r>
            <a:endParaRPr lang="es-PR" altLang="en-US"/>
          </a:p>
        </p:txBody>
      </p:sp>
      <p:sp>
        <p:nvSpPr>
          <p:cNvPr id="241689" name="Rectangle 29">
            <a:extLst>
              <a:ext uri="{FF2B5EF4-FFF2-40B4-BE49-F238E27FC236}">
                <a16:creationId xmlns:a16="http://schemas.microsoft.com/office/drawing/2014/main" id="{419F4E7B-942D-4676-B3E1-A89B0277B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4316413"/>
            <a:ext cx="7570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Extremidades Superiores pueden Cruzar</a:t>
            </a:r>
            <a:endParaRPr lang="es-PR" altLang="en-US"/>
          </a:p>
        </p:txBody>
      </p:sp>
      <p:sp>
        <p:nvSpPr>
          <p:cNvPr id="241690" name="Rectangle 30">
            <a:extLst>
              <a:ext uri="{FF2B5EF4-FFF2-40B4-BE49-F238E27FC236}">
                <a16:creationId xmlns:a16="http://schemas.microsoft.com/office/drawing/2014/main" id="{53887974-F7B8-47F3-AD8F-576A3F8B5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4816475"/>
            <a:ext cx="74628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el Frente del Cuerpo, o una Extremidad </a:t>
            </a:r>
            <a:endParaRPr lang="es-PR" altLang="en-US"/>
          </a:p>
        </p:txBody>
      </p:sp>
      <p:sp>
        <p:nvSpPr>
          <p:cNvPr id="241691" name="Rectangle 31">
            <a:extLst>
              <a:ext uri="{FF2B5EF4-FFF2-40B4-BE49-F238E27FC236}">
                <a16:creationId xmlns:a16="http://schemas.microsoft.com/office/drawing/2014/main" id="{96B62BE3-B410-4188-B8CB-6F66280BC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53403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1692" name="Rectangle 32">
            <a:extLst>
              <a:ext uri="{FF2B5EF4-FFF2-40B4-BE49-F238E27FC236}">
                <a16:creationId xmlns:a16="http://schemas.microsoft.com/office/drawing/2014/main" id="{69D2584A-321F-4996-87A3-ADE862FCD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" y="5319713"/>
            <a:ext cx="4527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                               </a:t>
            </a:r>
            <a:endParaRPr lang="es-PR" altLang="en-US"/>
          </a:p>
        </p:txBody>
      </p:sp>
      <p:sp>
        <p:nvSpPr>
          <p:cNvPr id="241693" name="Rectangle 33">
            <a:extLst>
              <a:ext uri="{FF2B5EF4-FFF2-40B4-BE49-F238E27FC236}">
                <a16:creationId xmlns:a16="http://schemas.microsoft.com/office/drawing/2014/main" id="{7F6062FD-FE4C-4AD3-B952-BEE3171F0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5813425"/>
            <a:ext cx="51577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que Apoya el Peso Corporal</a:t>
            </a:r>
            <a:endParaRPr lang="es-PR" altLang="en-US"/>
          </a:p>
        </p:txBody>
      </p:sp>
      <p:sp>
        <p:nvSpPr>
          <p:cNvPr id="241694" name="Rectangle 34">
            <a:extLst>
              <a:ext uri="{FF2B5EF4-FFF2-40B4-BE49-F238E27FC236}">
                <a16:creationId xmlns:a16="http://schemas.microsoft.com/office/drawing/2014/main" id="{48317940-B690-4710-AEB1-0559E7EBE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700" y="5373688"/>
            <a:ext cx="7969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Inferior Cruzar el Frente de la Extremidad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">
            <a:extLst>
              <a:ext uri="{FF2B5EF4-FFF2-40B4-BE49-F238E27FC236}">
                <a16:creationId xmlns:a16="http://schemas.microsoft.com/office/drawing/2014/main" id="{BB558684-184F-42E1-BC32-F2F60834A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5" name="Rectangle 3">
            <a:extLst>
              <a:ext uri="{FF2B5EF4-FFF2-40B4-BE49-F238E27FC236}">
                <a16:creationId xmlns:a16="http://schemas.microsoft.com/office/drawing/2014/main" id="{10231384-50A6-467C-80B4-BB066AB15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6" name="Rectangle 4">
            <a:extLst>
              <a:ext uri="{FF2B5EF4-FFF2-40B4-BE49-F238E27FC236}">
                <a16:creationId xmlns:a16="http://schemas.microsoft.com/office/drawing/2014/main" id="{B845C8AD-A208-470D-AE4D-931751B61F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7" name="Rectangle 5">
            <a:extLst>
              <a:ext uri="{FF2B5EF4-FFF2-40B4-BE49-F238E27FC236}">
                <a16:creationId xmlns:a16="http://schemas.microsoft.com/office/drawing/2014/main" id="{054ED529-4E49-4C8E-BF63-D49BFC076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8" name="Rectangle 6">
            <a:extLst>
              <a:ext uri="{FF2B5EF4-FFF2-40B4-BE49-F238E27FC236}">
                <a16:creationId xmlns:a16="http://schemas.microsoft.com/office/drawing/2014/main" id="{9B9EDFA5-6CDE-4E16-B4D5-C7A8E6EA4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19" name="Rectangle 7">
            <a:extLst>
              <a:ext uri="{FF2B5EF4-FFF2-40B4-BE49-F238E27FC236}">
                <a16:creationId xmlns:a16="http://schemas.microsoft.com/office/drawing/2014/main" id="{D98727C9-22BE-4216-AB45-AC3B2641B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0" name="Rectangle 8">
            <a:extLst>
              <a:ext uri="{FF2B5EF4-FFF2-40B4-BE49-F238E27FC236}">
                <a16:creationId xmlns:a16="http://schemas.microsoft.com/office/drawing/2014/main" id="{86B2A8E7-7D04-4CA0-B321-A15BF8BD2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1" name="Rectangle 9">
            <a:extLst>
              <a:ext uri="{FF2B5EF4-FFF2-40B4-BE49-F238E27FC236}">
                <a16:creationId xmlns:a16="http://schemas.microsoft.com/office/drawing/2014/main" id="{3AA57FCB-F43E-4C9D-B50D-49522DD04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2" name="Rectangle 10">
            <a:extLst>
              <a:ext uri="{FF2B5EF4-FFF2-40B4-BE49-F238E27FC236}">
                <a16:creationId xmlns:a16="http://schemas.microsoft.com/office/drawing/2014/main" id="{CCCDB31B-EA16-478D-B02E-65FE39242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3" name="Rectangle 11">
            <a:extLst>
              <a:ext uri="{FF2B5EF4-FFF2-40B4-BE49-F238E27FC236}">
                <a16:creationId xmlns:a16="http://schemas.microsoft.com/office/drawing/2014/main" id="{44FBAFD0-4C59-4813-BAD1-A0686B4A0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3724" name="Rectangle 12">
            <a:extLst>
              <a:ext uri="{FF2B5EF4-FFF2-40B4-BE49-F238E27FC236}">
                <a16:creationId xmlns:a16="http://schemas.microsoft.com/office/drawing/2014/main" id="{746F814D-9AB3-45C2-B143-0B3367B9C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3725" name="Rectangle 13">
            <a:extLst>
              <a:ext uri="{FF2B5EF4-FFF2-40B4-BE49-F238E27FC236}">
                <a16:creationId xmlns:a16="http://schemas.microsoft.com/office/drawing/2014/main" id="{24304714-29FB-4A3F-A08F-C1D918D85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3726" name="Line 14">
            <a:extLst>
              <a:ext uri="{FF2B5EF4-FFF2-40B4-BE49-F238E27FC236}">
                <a16:creationId xmlns:a16="http://schemas.microsoft.com/office/drawing/2014/main" id="{67C6F346-3EDB-40CA-81D9-41E2F14A6BD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727" name="Rectangle 15">
            <a:extLst>
              <a:ext uri="{FF2B5EF4-FFF2-40B4-BE49-F238E27FC236}">
                <a16:creationId xmlns:a16="http://schemas.microsoft.com/office/drawing/2014/main" id="{53BFA75E-80E9-4408-95BA-F6A091D33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3728" name="Rectangle 20">
            <a:extLst>
              <a:ext uri="{FF2B5EF4-FFF2-40B4-BE49-F238E27FC236}">
                <a16:creationId xmlns:a16="http://schemas.microsoft.com/office/drawing/2014/main" id="{5ABED098-A9E0-484A-8F21-3F97298BF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3729" name="Rectangle 35">
            <a:extLst>
              <a:ext uri="{FF2B5EF4-FFF2-40B4-BE49-F238E27FC236}">
                <a16:creationId xmlns:a16="http://schemas.microsoft.com/office/drawing/2014/main" id="{6424D4FA-8D66-4ADE-A144-07C772E55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011488"/>
            <a:ext cx="747553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REDUCCIÓN DE LA HIPERADUCCIÓN:</a:t>
            </a:r>
            <a:endParaRPr lang="es-PR" altLang="en-US"/>
          </a:p>
        </p:txBody>
      </p:sp>
      <p:sp>
        <p:nvSpPr>
          <p:cNvPr id="243730" name="Rectangle 36">
            <a:extLst>
              <a:ext uri="{FF2B5EF4-FFF2-40B4-BE49-F238E27FC236}">
                <a16:creationId xmlns:a16="http://schemas.microsoft.com/office/drawing/2014/main" id="{3DC46137-3765-4FB8-97BF-BBD3990A8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6475" y="289560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3731" name="Rectangle 37">
            <a:extLst>
              <a:ext uri="{FF2B5EF4-FFF2-40B4-BE49-F238E27FC236}">
                <a16:creationId xmlns:a16="http://schemas.microsoft.com/office/drawing/2014/main" id="{E3BD0CA1-5F47-4694-A17D-4707933D4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527425"/>
            <a:ext cx="77406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El Retorno del Movimiento de la </a:t>
            </a:r>
            <a:endParaRPr lang="es-PR" altLang="en-US"/>
          </a:p>
        </p:txBody>
      </p:sp>
      <p:sp>
        <p:nvSpPr>
          <p:cNvPr id="243732" name="Rectangle 38">
            <a:extLst>
              <a:ext uri="{FF2B5EF4-FFF2-40B4-BE49-F238E27FC236}">
                <a16:creationId xmlns:a16="http://schemas.microsoft.com/office/drawing/2014/main" id="{F329E938-2254-43F2-9F4A-F5BCE3E48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157663"/>
            <a:ext cx="42799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Hiperaducción      </a:t>
            </a:r>
            <a:endParaRPr lang="es-PR" altLang="en-US"/>
          </a:p>
        </p:txBody>
      </p:sp>
      <p:grpSp>
        <p:nvGrpSpPr>
          <p:cNvPr id="243733" name="Group 45">
            <a:extLst>
              <a:ext uri="{FF2B5EF4-FFF2-40B4-BE49-F238E27FC236}">
                <a16:creationId xmlns:a16="http://schemas.microsoft.com/office/drawing/2014/main" id="{A4359AF2-B84D-48EA-8A95-08DB7EB49C01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990850"/>
            <a:ext cx="506412" cy="446088"/>
            <a:chOff x="297" y="1884"/>
            <a:chExt cx="319" cy="281"/>
          </a:xfrm>
        </p:grpSpPr>
        <p:sp>
          <p:nvSpPr>
            <p:cNvPr id="243734" name="Freeform 39">
              <a:extLst>
                <a:ext uri="{FF2B5EF4-FFF2-40B4-BE49-F238E27FC236}">
                  <a16:creationId xmlns:a16="http://schemas.microsoft.com/office/drawing/2014/main" id="{773A0E0D-6B63-4D7B-85EA-DFDD10634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884"/>
              <a:ext cx="233" cy="281"/>
            </a:xfrm>
            <a:custGeom>
              <a:avLst/>
              <a:gdLst>
                <a:gd name="T0" fmla="*/ 0 w 699"/>
                <a:gd name="T1" fmla="*/ 0 h 841"/>
                <a:gd name="T2" fmla="*/ 233 w 699"/>
                <a:gd name="T3" fmla="*/ 141 h 841"/>
                <a:gd name="T4" fmla="*/ 0 w 699"/>
                <a:gd name="T5" fmla="*/ 281 h 841"/>
                <a:gd name="T6" fmla="*/ 0 w 699"/>
                <a:gd name="T7" fmla="*/ 0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9" h="841">
                  <a:moveTo>
                    <a:pt x="0" y="0"/>
                  </a:moveTo>
                  <a:lnTo>
                    <a:pt x="699" y="421"/>
                  </a:lnTo>
                  <a:lnTo>
                    <a:pt x="0" y="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5" name="Freeform 40">
              <a:extLst>
                <a:ext uri="{FF2B5EF4-FFF2-40B4-BE49-F238E27FC236}">
                  <a16:creationId xmlns:a16="http://schemas.microsoft.com/office/drawing/2014/main" id="{6F39840B-F8D8-4256-B29C-F7DD84884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884"/>
              <a:ext cx="291" cy="140"/>
            </a:xfrm>
            <a:custGeom>
              <a:avLst/>
              <a:gdLst>
                <a:gd name="T0" fmla="*/ 291 w 872"/>
                <a:gd name="T1" fmla="*/ 140 h 419"/>
                <a:gd name="T2" fmla="*/ 58 w 872"/>
                <a:gd name="T3" fmla="*/ 0 h 419"/>
                <a:gd name="T4" fmla="*/ 0 w 872"/>
                <a:gd name="T5" fmla="*/ 0 h 419"/>
                <a:gd name="T6" fmla="*/ 234 w 872"/>
                <a:gd name="T7" fmla="*/ 140 h 419"/>
                <a:gd name="T8" fmla="*/ 291 w 872"/>
                <a:gd name="T9" fmla="*/ 140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419">
                  <a:moveTo>
                    <a:pt x="872" y="419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700" y="419"/>
                  </a:lnTo>
                  <a:lnTo>
                    <a:pt x="872" y="419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6" name="Freeform 41">
              <a:extLst>
                <a:ext uri="{FF2B5EF4-FFF2-40B4-BE49-F238E27FC236}">
                  <a16:creationId xmlns:a16="http://schemas.microsoft.com/office/drawing/2014/main" id="{126E4273-93D5-4890-A5CC-9B503C19C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025"/>
              <a:ext cx="291" cy="140"/>
            </a:xfrm>
            <a:custGeom>
              <a:avLst/>
              <a:gdLst>
                <a:gd name="T0" fmla="*/ 291 w 872"/>
                <a:gd name="T1" fmla="*/ 0 h 420"/>
                <a:gd name="T2" fmla="*/ 58 w 872"/>
                <a:gd name="T3" fmla="*/ 140 h 420"/>
                <a:gd name="T4" fmla="*/ 0 w 872"/>
                <a:gd name="T5" fmla="*/ 140 h 420"/>
                <a:gd name="T6" fmla="*/ 234 w 872"/>
                <a:gd name="T7" fmla="*/ 0 h 420"/>
                <a:gd name="T8" fmla="*/ 291 w 872"/>
                <a:gd name="T9" fmla="*/ 0 h 4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420">
                  <a:moveTo>
                    <a:pt x="872" y="0"/>
                  </a:moveTo>
                  <a:lnTo>
                    <a:pt x="173" y="420"/>
                  </a:lnTo>
                  <a:lnTo>
                    <a:pt x="0" y="420"/>
                  </a:lnTo>
                  <a:lnTo>
                    <a:pt x="700" y="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7" name="Freeform 42">
              <a:extLst>
                <a:ext uri="{FF2B5EF4-FFF2-40B4-BE49-F238E27FC236}">
                  <a16:creationId xmlns:a16="http://schemas.microsoft.com/office/drawing/2014/main" id="{ED17ACC5-80B8-429E-AAE0-087683B3A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55"/>
              <a:ext cx="117" cy="139"/>
            </a:xfrm>
            <a:custGeom>
              <a:avLst/>
              <a:gdLst>
                <a:gd name="T0" fmla="*/ 0 w 350"/>
                <a:gd name="T1" fmla="*/ 0 h 419"/>
                <a:gd name="T2" fmla="*/ 117 w 350"/>
                <a:gd name="T3" fmla="*/ 69 h 419"/>
                <a:gd name="T4" fmla="*/ 0 w 350"/>
                <a:gd name="T5" fmla="*/ 139 h 419"/>
                <a:gd name="T6" fmla="*/ 0 w 350"/>
                <a:gd name="T7" fmla="*/ 0 h 4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0" h="419">
                  <a:moveTo>
                    <a:pt x="0" y="0"/>
                  </a:moveTo>
                  <a:lnTo>
                    <a:pt x="350" y="208"/>
                  </a:lnTo>
                  <a:lnTo>
                    <a:pt x="0" y="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8" name="Freeform 43">
              <a:extLst>
                <a:ext uri="{FF2B5EF4-FFF2-40B4-BE49-F238E27FC236}">
                  <a16:creationId xmlns:a16="http://schemas.microsoft.com/office/drawing/2014/main" id="{AE64E419-CA92-469B-AAA8-9F4213067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55"/>
              <a:ext cx="145" cy="69"/>
            </a:xfrm>
            <a:custGeom>
              <a:avLst/>
              <a:gdLst>
                <a:gd name="T0" fmla="*/ 145 w 436"/>
                <a:gd name="T1" fmla="*/ 69 h 208"/>
                <a:gd name="T2" fmla="*/ 29 w 436"/>
                <a:gd name="T3" fmla="*/ 0 h 208"/>
                <a:gd name="T4" fmla="*/ 0 w 436"/>
                <a:gd name="T5" fmla="*/ 0 h 208"/>
                <a:gd name="T6" fmla="*/ 117 w 436"/>
                <a:gd name="T7" fmla="*/ 69 h 208"/>
                <a:gd name="T8" fmla="*/ 145 w 436"/>
                <a:gd name="T9" fmla="*/ 69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208">
                  <a:moveTo>
                    <a:pt x="436" y="208"/>
                  </a:moveTo>
                  <a:lnTo>
                    <a:pt x="87" y="0"/>
                  </a:lnTo>
                  <a:lnTo>
                    <a:pt x="0" y="0"/>
                  </a:lnTo>
                  <a:lnTo>
                    <a:pt x="351" y="208"/>
                  </a:lnTo>
                  <a:lnTo>
                    <a:pt x="436" y="20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3739" name="Freeform 44">
              <a:extLst>
                <a:ext uri="{FF2B5EF4-FFF2-40B4-BE49-F238E27FC236}">
                  <a16:creationId xmlns:a16="http://schemas.microsoft.com/office/drawing/2014/main" id="{682C4FAD-B21A-47E1-8A90-48C8EA876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2024"/>
              <a:ext cx="145" cy="70"/>
            </a:xfrm>
            <a:custGeom>
              <a:avLst/>
              <a:gdLst>
                <a:gd name="T0" fmla="*/ 145 w 436"/>
                <a:gd name="T1" fmla="*/ 0 h 211"/>
                <a:gd name="T2" fmla="*/ 29 w 436"/>
                <a:gd name="T3" fmla="*/ 70 h 211"/>
                <a:gd name="T4" fmla="*/ 0 w 436"/>
                <a:gd name="T5" fmla="*/ 70 h 211"/>
                <a:gd name="T6" fmla="*/ 117 w 436"/>
                <a:gd name="T7" fmla="*/ 0 h 211"/>
                <a:gd name="T8" fmla="*/ 145 w 436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" h="211">
                  <a:moveTo>
                    <a:pt x="436" y="0"/>
                  </a:moveTo>
                  <a:lnTo>
                    <a:pt x="87" y="211"/>
                  </a:lnTo>
                  <a:lnTo>
                    <a:pt x="0" y="211"/>
                  </a:lnTo>
                  <a:lnTo>
                    <a:pt x="351" y="0"/>
                  </a:lnTo>
                  <a:lnTo>
                    <a:pt x="43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">
            <a:extLst>
              <a:ext uri="{FF2B5EF4-FFF2-40B4-BE49-F238E27FC236}">
                <a16:creationId xmlns:a16="http://schemas.microsoft.com/office/drawing/2014/main" id="{26C566AE-7351-49DC-91D5-9E224AEB7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3" name="Rectangle 3">
            <a:extLst>
              <a:ext uri="{FF2B5EF4-FFF2-40B4-BE49-F238E27FC236}">
                <a16:creationId xmlns:a16="http://schemas.microsoft.com/office/drawing/2014/main" id="{02C2B8A1-299E-4C60-8DC1-DBC4705E7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4" name="Rectangle 4">
            <a:extLst>
              <a:ext uri="{FF2B5EF4-FFF2-40B4-BE49-F238E27FC236}">
                <a16:creationId xmlns:a16="http://schemas.microsoft.com/office/drawing/2014/main" id="{033AAF07-19EB-4249-A239-F5D33AC1E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5" name="Rectangle 5">
            <a:extLst>
              <a:ext uri="{FF2B5EF4-FFF2-40B4-BE49-F238E27FC236}">
                <a16:creationId xmlns:a16="http://schemas.microsoft.com/office/drawing/2014/main" id="{A85AB21D-4EC9-443B-B683-17D6DC563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6" name="Rectangle 6">
            <a:extLst>
              <a:ext uri="{FF2B5EF4-FFF2-40B4-BE49-F238E27FC236}">
                <a16:creationId xmlns:a16="http://schemas.microsoft.com/office/drawing/2014/main" id="{8E33EBB4-9CE1-41BD-9980-F1B2812AC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7" name="Rectangle 7">
            <a:extLst>
              <a:ext uri="{FF2B5EF4-FFF2-40B4-BE49-F238E27FC236}">
                <a16:creationId xmlns:a16="http://schemas.microsoft.com/office/drawing/2014/main" id="{3960BAFF-7D37-476D-9C29-2C3700AC5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8" name="Rectangle 8">
            <a:extLst>
              <a:ext uri="{FF2B5EF4-FFF2-40B4-BE49-F238E27FC236}">
                <a16:creationId xmlns:a16="http://schemas.microsoft.com/office/drawing/2014/main" id="{136D4821-BAC7-4806-9C03-D58619A8B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69" name="Rectangle 9">
            <a:extLst>
              <a:ext uri="{FF2B5EF4-FFF2-40B4-BE49-F238E27FC236}">
                <a16:creationId xmlns:a16="http://schemas.microsoft.com/office/drawing/2014/main" id="{CC1F8050-E439-4C0B-B8D3-CB12E2F31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0" name="Rectangle 10">
            <a:extLst>
              <a:ext uri="{FF2B5EF4-FFF2-40B4-BE49-F238E27FC236}">
                <a16:creationId xmlns:a16="http://schemas.microsoft.com/office/drawing/2014/main" id="{4DC5DB71-2F3B-4AFA-8033-8E0151A3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1" name="Rectangle 11">
            <a:extLst>
              <a:ext uri="{FF2B5EF4-FFF2-40B4-BE49-F238E27FC236}">
                <a16:creationId xmlns:a16="http://schemas.microsoft.com/office/drawing/2014/main" id="{49A0C741-E93C-43BD-ADE9-6910D29A2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5772" name="Rectangle 12">
            <a:extLst>
              <a:ext uri="{FF2B5EF4-FFF2-40B4-BE49-F238E27FC236}">
                <a16:creationId xmlns:a16="http://schemas.microsoft.com/office/drawing/2014/main" id="{4C12DCA7-0F56-40C8-8DF7-D013D8079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5773" name="Rectangle 13">
            <a:extLst>
              <a:ext uri="{FF2B5EF4-FFF2-40B4-BE49-F238E27FC236}">
                <a16:creationId xmlns:a16="http://schemas.microsoft.com/office/drawing/2014/main" id="{59B9E663-3583-4F6D-8265-5FA9EB094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5774" name="Line 14">
            <a:extLst>
              <a:ext uri="{FF2B5EF4-FFF2-40B4-BE49-F238E27FC236}">
                <a16:creationId xmlns:a16="http://schemas.microsoft.com/office/drawing/2014/main" id="{5C0B5A44-438C-414E-A814-7E5BF93E38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775" name="Rectangle 15">
            <a:extLst>
              <a:ext uri="{FF2B5EF4-FFF2-40B4-BE49-F238E27FC236}">
                <a16:creationId xmlns:a16="http://schemas.microsoft.com/office/drawing/2014/main" id="{ADBE945E-A174-47C5-A7B3-68AF18AF2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5776" name="Rectangle 16">
            <a:extLst>
              <a:ext uri="{FF2B5EF4-FFF2-40B4-BE49-F238E27FC236}">
                <a16:creationId xmlns:a16="http://schemas.microsoft.com/office/drawing/2014/main" id="{8B23D415-2036-4630-9BB5-BB372C101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0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45777" name="Rectangle 21">
            <a:extLst>
              <a:ext uri="{FF2B5EF4-FFF2-40B4-BE49-F238E27FC236}">
                <a16:creationId xmlns:a16="http://schemas.microsoft.com/office/drawing/2014/main" id="{5F80285B-B7A7-45A1-9AA0-252CF9BFE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379913"/>
            <a:ext cx="23733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EVERSIÓN:</a:t>
            </a:r>
            <a:endParaRPr lang="es-PR" altLang="en-US"/>
          </a:p>
        </p:txBody>
      </p:sp>
      <p:sp>
        <p:nvSpPr>
          <p:cNvPr id="245778" name="Rectangle 22">
            <a:extLst>
              <a:ext uri="{FF2B5EF4-FFF2-40B4-BE49-F238E27FC236}">
                <a16:creationId xmlns:a16="http://schemas.microsoft.com/office/drawing/2014/main" id="{66561824-BA11-479F-A90C-D2DEA9AE0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7500" y="4338638"/>
            <a:ext cx="133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5779" name="Rectangle 23">
            <a:extLst>
              <a:ext uri="{FF2B5EF4-FFF2-40B4-BE49-F238E27FC236}">
                <a16:creationId xmlns:a16="http://schemas.microsoft.com/office/drawing/2014/main" id="{8B8E6E38-003E-4160-9255-AB0CA8E1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850" y="4364038"/>
            <a:ext cx="5486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Movimiento de la Planta del</a:t>
            </a:r>
            <a:endParaRPr lang="es-PR" altLang="en-US"/>
          </a:p>
        </p:txBody>
      </p:sp>
      <p:sp>
        <p:nvSpPr>
          <p:cNvPr id="245780" name="Rectangle 24">
            <a:extLst>
              <a:ext uri="{FF2B5EF4-FFF2-40B4-BE49-F238E27FC236}">
                <a16:creationId xmlns:a16="http://schemas.microsoft.com/office/drawing/2014/main" id="{35C3C90E-DE7F-4B88-A7B4-BB5F0A759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4897438"/>
            <a:ext cx="8128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Pie Hacia afuera de la Línea Media, en el </a:t>
            </a:r>
            <a:endParaRPr lang="es-PR" altLang="en-US"/>
          </a:p>
        </p:txBody>
      </p:sp>
      <p:sp>
        <p:nvSpPr>
          <p:cNvPr id="245781" name="Rectangle 25">
            <a:extLst>
              <a:ext uri="{FF2B5EF4-FFF2-40B4-BE49-F238E27FC236}">
                <a16:creationId xmlns:a16="http://schemas.microsoft.com/office/drawing/2014/main" id="{078C8BE9-129F-4CD3-976F-891566162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" y="5511800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Nivel de la Articulación del Tobillo</a:t>
            </a:r>
            <a:endParaRPr lang="es-PR" altLang="en-US"/>
          </a:p>
        </p:txBody>
      </p:sp>
      <p:sp>
        <p:nvSpPr>
          <p:cNvPr id="245782" name="Rectangle 26">
            <a:extLst>
              <a:ext uri="{FF2B5EF4-FFF2-40B4-BE49-F238E27FC236}">
                <a16:creationId xmlns:a16="http://schemas.microsoft.com/office/drawing/2014/main" id="{F80DA1F7-F77A-411C-B2DB-2EBDB4B2F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8375" y="5430838"/>
            <a:ext cx="4191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245783" name="Rectangle 27">
            <a:extLst>
              <a:ext uri="{FF2B5EF4-FFF2-40B4-BE49-F238E27FC236}">
                <a16:creationId xmlns:a16="http://schemas.microsoft.com/office/drawing/2014/main" id="{2A4A2B38-3DCA-4283-BB70-4D6F1803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2384425"/>
            <a:ext cx="2517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INVERSIÓN:</a:t>
            </a:r>
            <a:endParaRPr lang="es-PR" altLang="en-US"/>
          </a:p>
        </p:txBody>
      </p:sp>
      <p:sp>
        <p:nvSpPr>
          <p:cNvPr id="245784" name="Rectangle 28">
            <a:extLst>
              <a:ext uri="{FF2B5EF4-FFF2-40B4-BE49-F238E27FC236}">
                <a16:creationId xmlns:a16="http://schemas.microsoft.com/office/drawing/2014/main" id="{078E44DF-E9D0-496E-866B-09B07F163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4188" y="2344738"/>
            <a:ext cx="133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45785" name="Rectangle 29">
            <a:extLst>
              <a:ext uri="{FF2B5EF4-FFF2-40B4-BE49-F238E27FC236}">
                <a16:creationId xmlns:a16="http://schemas.microsoft.com/office/drawing/2014/main" id="{602EB155-BB19-4DBF-9BBE-E149A8A34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7538" y="2370138"/>
            <a:ext cx="5486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Movimiento de la Planta del</a:t>
            </a:r>
            <a:endParaRPr lang="es-PR" altLang="en-US"/>
          </a:p>
        </p:txBody>
      </p:sp>
      <p:sp>
        <p:nvSpPr>
          <p:cNvPr id="245786" name="Rectangle 30">
            <a:extLst>
              <a:ext uri="{FF2B5EF4-FFF2-40B4-BE49-F238E27FC236}">
                <a16:creationId xmlns:a16="http://schemas.microsoft.com/office/drawing/2014/main" id="{6F0E0C15-49F4-4D66-85D7-BC023411C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2901950"/>
            <a:ext cx="8216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Pie Hacia la Línea Media (Adentro), en el </a:t>
            </a:r>
            <a:endParaRPr lang="es-PR" altLang="en-US"/>
          </a:p>
        </p:txBody>
      </p:sp>
      <p:sp>
        <p:nvSpPr>
          <p:cNvPr id="245787" name="Rectangle 31">
            <a:extLst>
              <a:ext uri="{FF2B5EF4-FFF2-40B4-BE49-F238E27FC236}">
                <a16:creationId xmlns:a16="http://schemas.microsoft.com/office/drawing/2014/main" id="{DF776D37-591E-4C16-8698-0E73BAE14B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8" y="3516313"/>
            <a:ext cx="6819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Nivel de la Articulación del Tobillo</a:t>
            </a:r>
            <a:endParaRPr lang="es-PR" altLang="en-US"/>
          </a:p>
        </p:txBody>
      </p:sp>
      <p:sp>
        <p:nvSpPr>
          <p:cNvPr id="245788" name="Rectangle 32">
            <a:extLst>
              <a:ext uri="{FF2B5EF4-FFF2-40B4-BE49-F238E27FC236}">
                <a16:creationId xmlns:a16="http://schemas.microsoft.com/office/drawing/2014/main" id="{D0A48884-879B-4877-84DE-38B72E87F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013" y="3436938"/>
            <a:ext cx="4191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7F474E09-8F83-4FB1-8F0E-F0B94A821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82575"/>
            <a:ext cx="64008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n-US" altLang="en-US" sz="3200"/>
          </a:p>
        </p:txBody>
      </p:sp>
      <p:pic>
        <p:nvPicPr>
          <p:cNvPr id="26627" name="Picture 3">
            <a:extLst>
              <a:ext uri="{FF2B5EF4-FFF2-40B4-BE49-F238E27FC236}">
                <a16:creationId xmlns:a16="http://schemas.microsoft.com/office/drawing/2014/main" id="{2BBE745B-2DEE-4CC0-8187-4457199A32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358775"/>
            <a:ext cx="839787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28" name="Picture 4">
            <a:extLst>
              <a:ext uri="{FF2B5EF4-FFF2-40B4-BE49-F238E27FC236}">
                <a16:creationId xmlns:a16="http://schemas.microsoft.com/office/drawing/2014/main" id="{7E45DD0F-845D-4ED5-923C-6486D640F1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29" name="Rectangle 5">
            <a:extLst>
              <a:ext uri="{FF2B5EF4-FFF2-40B4-BE49-F238E27FC236}">
                <a16:creationId xmlns:a16="http://schemas.microsoft.com/office/drawing/2014/main" id="{E33A350B-7717-4F25-8A5F-552F1CD6A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6775" y="968375"/>
            <a:ext cx="7335838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DIARTROSIS: Articulaciones Sinoviales</a:t>
            </a:r>
            <a:endParaRPr lang="en-US" altLang="en-US" sz="3300">
              <a:solidFill>
                <a:srgbClr val="00FF00"/>
              </a:solidFill>
            </a:endParaRPr>
          </a:p>
        </p:txBody>
      </p:sp>
      <p:sp>
        <p:nvSpPr>
          <p:cNvPr id="26630" name="Rectangle 6">
            <a:extLst>
              <a:ext uri="{FF2B5EF4-FFF2-40B4-BE49-F238E27FC236}">
                <a16:creationId xmlns:a16="http://schemas.microsoft.com/office/drawing/2014/main" id="{E4DE1FC4-EB68-4936-869D-80DD6E674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6541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6631" name="Picture 7">
            <a:extLst>
              <a:ext uri="{FF2B5EF4-FFF2-40B4-BE49-F238E27FC236}">
                <a16:creationId xmlns:a16="http://schemas.microsoft.com/office/drawing/2014/main" id="{3997C732-09A6-40B5-976A-840D57E75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6764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2" name="Picture 8">
            <a:extLst>
              <a:ext uri="{FF2B5EF4-FFF2-40B4-BE49-F238E27FC236}">
                <a16:creationId xmlns:a16="http://schemas.microsoft.com/office/drawing/2014/main" id="{153D4BBB-907F-4ED7-9CC6-ACEDF22CB5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6891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3" name="Picture 9">
            <a:extLst>
              <a:ext uri="{FF2B5EF4-FFF2-40B4-BE49-F238E27FC236}">
                <a16:creationId xmlns:a16="http://schemas.microsoft.com/office/drawing/2014/main" id="{24319C60-EA27-40B6-BCCD-94FAB296B3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749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34" name="Rectangle 10">
            <a:extLst>
              <a:ext uri="{FF2B5EF4-FFF2-40B4-BE49-F238E27FC236}">
                <a16:creationId xmlns:a16="http://schemas.microsoft.com/office/drawing/2014/main" id="{37A162D6-0A95-49E8-BA0F-D880CBAA8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374900"/>
            <a:ext cx="7564438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 superficies articulares son lisas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pic>
        <p:nvPicPr>
          <p:cNvPr id="26635" name="Picture 11">
            <a:extLst>
              <a:ext uri="{FF2B5EF4-FFF2-40B4-BE49-F238E27FC236}">
                <a16:creationId xmlns:a16="http://schemas.microsoft.com/office/drawing/2014/main" id="{B97045D7-18E9-4E1A-B9AC-DC6A7EE630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6995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6" name="Picture 12">
            <a:extLst>
              <a:ext uri="{FF2B5EF4-FFF2-40B4-BE49-F238E27FC236}">
                <a16:creationId xmlns:a16="http://schemas.microsoft.com/office/drawing/2014/main" id="{94F281F3-9674-4D0E-A2EE-93A29D7588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96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37" name="Picture 13">
            <a:extLst>
              <a:ext uri="{FF2B5EF4-FFF2-40B4-BE49-F238E27FC236}">
                <a16:creationId xmlns:a16="http://schemas.microsoft.com/office/drawing/2014/main" id="{6F1FA635-E128-4700-B7B2-02B513585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9718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6638" name="Rectangle 14">
            <a:extLst>
              <a:ext uri="{FF2B5EF4-FFF2-40B4-BE49-F238E27FC236}">
                <a16:creationId xmlns:a16="http://schemas.microsoft.com/office/drawing/2014/main" id="{50FFC88C-5274-4006-9BDC-BC5D30BAF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150" y="2971800"/>
            <a:ext cx="7564438" cy="158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Las caras articulares (superficies de los huesos que participan en la articulación) están cubiertas con un cartílago articular, normalmente hialino, pero ocasionalmente fibrocartílago.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>
    <p:split dir="in"/>
  </p:transition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">
            <a:extLst>
              <a:ext uri="{FF2B5EF4-FFF2-40B4-BE49-F238E27FC236}">
                <a16:creationId xmlns:a16="http://schemas.microsoft.com/office/drawing/2014/main" id="{8DEFBC73-183B-4C46-BBA1-98F534CF5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1" name="Rectangle 3">
            <a:extLst>
              <a:ext uri="{FF2B5EF4-FFF2-40B4-BE49-F238E27FC236}">
                <a16:creationId xmlns:a16="http://schemas.microsoft.com/office/drawing/2014/main" id="{C0E6733C-8C6E-4CC2-BF25-62F68D4C9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2" name="Rectangle 4">
            <a:extLst>
              <a:ext uri="{FF2B5EF4-FFF2-40B4-BE49-F238E27FC236}">
                <a16:creationId xmlns:a16="http://schemas.microsoft.com/office/drawing/2014/main" id="{7F168A4E-EEA3-475A-8F19-4BF1FB90A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3" name="Rectangle 5">
            <a:extLst>
              <a:ext uri="{FF2B5EF4-FFF2-40B4-BE49-F238E27FC236}">
                <a16:creationId xmlns:a16="http://schemas.microsoft.com/office/drawing/2014/main" id="{B787E207-2814-4681-BD60-C2DD97587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4" name="Rectangle 6">
            <a:extLst>
              <a:ext uri="{FF2B5EF4-FFF2-40B4-BE49-F238E27FC236}">
                <a16:creationId xmlns:a16="http://schemas.microsoft.com/office/drawing/2014/main" id="{C1EA54A7-DDBC-498B-B056-C89F3ECC1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5" name="Rectangle 7">
            <a:extLst>
              <a:ext uri="{FF2B5EF4-FFF2-40B4-BE49-F238E27FC236}">
                <a16:creationId xmlns:a16="http://schemas.microsoft.com/office/drawing/2014/main" id="{80A6D7CD-4CDE-4998-9FB8-8229AAAD4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6" name="Rectangle 8">
            <a:extLst>
              <a:ext uri="{FF2B5EF4-FFF2-40B4-BE49-F238E27FC236}">
                <a16:creationId xmlns:a16="http://schemas.microsoft.com/office/drawing/2014/main" id="{91298053-FAAB-4E1E-939E-400D73FC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7" name="Rectangle 9">
            <a:extLst>
              <a:ext uri="{FF2B5EF4-FFF2-40B4-BE49-F238E27FC236}">
                <a16:creationId xmlns:a16="http://schemas.microsoft.com/office/drawing/2014/main" id="{9758074F-4297-486A-ADA6-2276405AD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8" name="Rectangle 10">
            <a:extLst>
              <a:ext uri="{FF2B5EF4-FFF2-40B4-BE49-F238E27FC236}">
                <a16:creationId xmlns:a16="http://schemas.microsoft.com/office/drawing/2014/main" id="{5FB36ADE-F071-4E34-8AC0-238BDBDB3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19" name="Rectangle 11">
            <a:extLst>
              <a:ext uri="{FF2B5EF4-FFF2-40B4-BE49-F238E27FC236}">
                <a16:creationId xmlns:a16="http://schemas.microsoft.com/office/drawing/2014/main" id="{BBACA443-A90A-4C3D-A0E1-3907D6683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7820" name="Rectangle 12">
            <a:extLst>
              <a:ext uri="{FF2B5EF4-FFF2-40B4-BE49-F238E27FC236}">
                <a16:creationId xmlns:a16="http://schemas.microsoft.com/office/drawing/2014/main" id="{C77F675D-4764-4F06-A314-25223ACBE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7821" name="Rectangle 13">
            <a:extLst>
              <a:ext uri="{FF2B5EF4-FFF2-40B4-BE49-F238E27FC236}">
                <a16:creationId xmlns:a16="http://schemas.microsoft.com/office/drawing/2014/main" id="{0D3EFC18-7A64-40B8-92FD-8A98B374D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7822" name="Line 14">
            <a:extLst>
              <a:ext uri="{FF2B5EF4-FFF2-40B4-BE49-F238E27FC236}">
                <a16:creationId xmlns:a16="http://schemas.microsoft.com/office/drawing/2014/main" id="{F2EB249A-1A21-42E4-84A7-11416A060E2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823" name="Rectangle 15">
            <a:extLst>
              <a:ext uri="{FF2B5EF4-FFF2-40B4-BE49-F238E27FC236}">
                <a16:creationId xmlns:a16="http://schemas.microsoft.com/office/drawing/2014/main" id="{B48E0F01-0CD0-4EEA-8013-17B9792A1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grpSp>
        <p:nvGrpSpPr>
          <p:cNvPr id="247824" name="Group 31">
            <a:extLst>
              <a:ext uri="{FF2B5EF4-FFF2-40B4-BE49-F238E27FC236}">
                <a16:creationId xmlns:a16="http://schemas.microsoft.com/office/drawing/2014/main" id="{462B85D6-86B2-40C4-ADB1-6C62CA4E7767}"/>
              </a:ext>
            </a:extLst>
          </p:cNvPr>
          <p:cNvGrpSpPr>
            <a:grpSpLocks/>
          </p:cNvGrpSpPr>
          <p:nvPr/>
        </p:nvGrpSpPr>
        <p:grpSpPr bwMode="auto">
          <a:xfrm>
            <a:off x="331788" y="2306638"/>
            <a:ext cx="3209925" cy="3390900"/>
            <a:chOff x="209" y="1453"/>
            <a:chExt cx="2022" cy="2136"/>
          </a:xfrm>
        </p:grpSpPr>
        <p:sp>
          <p:nvSpPr>
            <p:cNvPr id="247829" name="Rectangle 21">
              <a:extLst>
                <a:ext uri="{FF2B5EF4-FFF2-40B4-BE49-F238E27FC236}">
                  <a16:creationId xmlns:a16="http://schemas.microsoft.com/office/drawing/2014/main" id="{1ABB4059-CE77-4139-9EED-CA0823DB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" y="1515"/>
              <a:ext cx="1900" cy="201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47830" name="Freeform 22">
              <a:extLst>
                <a:ext uri="{FF2B5EF4-FFF2-40B4-BE49-F238E27FC236}">
                  <a16:creationId xmlns:a16="http://schemas.microsoft.com/office/drawing/2014/main" id="{FAFBC357-24FC-448C-96C6-06F837050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53"/>
              <a:ext cx="61" cy="2136"/>
            </a:xfrm>
            <a:custGeom>
              <a:avLst/>
              <a:gdLst>
                <a:gd name="T0" fmla="*/ 0 w 185"/>
                <a:gd name="T1" fmla="*/ 0 h 6409"/>
                <a:gd name="T2" fmla="*/ 61 w 185"/>
                <a:gd name="T3" fmla="*/ 62 h 6409"/>
                <a:gd name="T4" fmla="*/ 61 w 185"/>
                <a:gd name="T5" fmla="*/ 2074 h 6409"/>
                <a:gd name="T6" fmla="*/ 0 w 185"/>
                <a:gd name="T7" fmla="*/ 2136 h 6409"/>
                <a:gd name="T8" fmla="*/ 0 w 185"/>
                <a:gd name="T9" fmla="*/ 0 h 6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" h="6409">
                  <a:moveTo>
                    <a:pt x="0" y="0"/>
                  </a:moveTo>
                  <a:lnTo>
                    <a:pt x="185" y="186"/>
                  </a:lnTo>
                  <a:lnTo>
                    <a:pt x="185" y="6224"/>
                  </a:lnTo>
                  <a:lnTo>
                    <a:pt x="0" y="64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1" name="Freeform 23">
              <a:extLst>
                <a:ext uri="{FF2B5EF4-FFF2-40B4-BE49-F238E27FC236}">
                  <a16:creationId xmlns:a16="http://schemas.microsoft.com/office/drawing/2014/main" id="{649ACCC0-7B77-4CD5-9CFD-E345D9DD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53"/>
              <a:ext cx="2022" cy="62"/>
            </a:xfrm>
            <a:custGeom>
              <a:avLst/>
              <a:gdLst>
                <a:gd name="T0" fmla="*/ 0 w 6068"/>
                <a:gd name="T1" fmla="*/ 0 h 186"/>
                <a:gd name="T2" fmla="*/ 62 w 6068"/>
                <a:gd name="T3" fmla="*/ 62 h 186"/>
                <a:gd name="T4" fmla="*/ 1960 w 6068"/>
                <a:gd name="T5" fmla="*/ 62 h 186"/>
                <a:gd name="T6" fmla="*/ 2022 w 6068"/>
                <a:gd name="T7" fmla="*/ 0 h 186"/>
                <a:gd name="T8" fmla="*/ 0 w 6068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8" h="186">
                  <a:moveTo>
                    <a:pt x="0" y="0"/>
                  </a:moveTo>
                  <a:lnTo>
                    <a:pt x="185" y="186"/>
                  </a:lnTo>
                  <a:lnTo>
                    <a:pt x="5882" y="186"/>
                  </a:lnTo>
                  <a:lnTo>
                    <a:pt x="60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2" name="Freeform 24">
              <a:extLst>
                <a:ext uri="{FF2B5EF4-FFF2-40B4-BE49-F238E27FC236}">
                  <a16:creationId xmlns:a16="http://schemas.microsoft.com/office/drawing/2014/main" id="{1837BDE5-5B21-4F0A-A6C5-EE16485BA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453"/>
              <a:ext cx="62" cy="2136"/>
            </a:xfrm>
            <a:custGeom>
              <a:avLst/>
              <a:gdLst>
                <a:gd name="T0" fmla="*/ 62 w 186"/>
                <a:gd name="T1" fmla="*/ 2136 h 6409"/>
                <a:gd name="T2" fmla="*/ 0 w 186"/>
                <a:gd name="T3" fmla="*/ 2074 h 6409"/>
                <a:gd name="T4" fmla="*/ 0 w 186"/>
                <a:gd name="T5" fmla="*/ 62 h 6409"/>
                <a:gd name="T6" fmla="*/ 62 w 186"/>
                <a:gd name="T7" fmla="*/ 0 h 6409"/>
                <a:gd name="T8" fmla="*/ 62 w 186"/>
                <a:gd name="T9" fmla="*/ 2136 h 6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409">
                  <a:moveTo>
                    <a:pt x="186" y="6409"/>
                  </a:moveTo>
                  <a:lnTo>
                    <a:pt x="0" y="6224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40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7833" name="Freeform 25">
              <a:extLst>
                <a:ext uri="{FF2B5EF4-FFF2-40B4-BE49-F238E27FC236}">
                  <a16:creationId xmlns:a16="http://schemas.microsoft.com/office/drawing/2014/main" id="{A639F8FD-B5AE-4063-8E97-F3EF2E9F9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3528"/>
              <a:ext cx="2022" cy="61"/>
            </a:xfrm>
            <a:custGeom>
              <a:avLst/>
              <a:gdLst>
                <a:gd name="T0" fmla="*/ 2022 w 6068"/>
                <a:gd name="T1" fmla="*/ 61 h 185"/>
                <a:gd name="T2" fmla="*/ 0 w 6068"/>
                <a:gd name="T3" fmla="*/ 61 h 185"/>
                <a:gd name="T4" fmla="*/ 62 w 6068"/>
                <a:gd name="T5" fmla="*/ 0 h 185"/>
                <a:gd name="T6" fmla="*/ 1960 w 6068"/>
                <a:gd name="T7" fmla="*/ 0 h 185"/>
                <a:gd name="T8" fmla="*/ 2022 w 6068"/>
                <a:gd name="T9" fmla="*/ 61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8" h="185">
                  <a:moveTo>
                    <a:pt x="6068" y="185"/>
                  </a:moveTo>
                  <a:lnTo>
                    <a:pt x="0" y="185"/>
                  </a:lnTo>
                  <a:lnTo>
                    <a:pt x="185" y="0"/>
                  </a:lnTo>
                  <a:lnTo>
                    <a:pt x="5882" y="0"/>
                  </a:lnTo>
                  <a:lnTo>
                    <a:pt x="6068" y="18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7834" name="Picture 26">
              <a:extLst>
                <a:ext uri="{FF2B5EF4-FFF2-40B4-BE49-F238E27FC236}">
                  <a16:creationId xmlns:a16="http://schemas.microsoft.com/office/drawing/2014/main" id="{30D26252-9A02-4D4A-9A0E-18E3A7B69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" y="1577"/>
              <a:ext cx="1774" cy="1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7825" name="Rectangle 27">
            <a:extLst>
              <a:ext uri="{FF2B5EF4-FFF2-40B4-BE49-F238E27FC236}">
                <a16:creationId xmlns:a16="http://schemas.microsoft.com/office/drawing/2014/main" id="{6DB6649B-8E95-4207-B8BE-ED3D1AEFFC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3587750"/>
            <a:ext cx="5110162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INVERSIÓN</a:t>
            </a:r>
            <a:endParaRPr lang="es-PR" altLang="en-US"/>
          </a:p>
        </p:txBody>
      </p:sp>
      <p:sp>
        <p:nvSpPr>
          <p:cNvPr id="247826" name="Rectangle 28">
            <a:extLst>
              <a:ext uri="{FF2B5EF4-FFF2-40B4-BE49-F238E27FC236}">
                <a16:creationId xmlns:a16="http://schemas.microsoft.com/office/drawing/2014/main" id="{9FD6B14D-8DBA-4449-AF9C-73653B963D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535363"/>
            <a:ext cx="5110163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INVERSIÓN</a:t>
            </a:r>
            <a:endParaRPr lang="es-PR" altLang="en-US"/>
          </a:p>
        </p:txBody>
      </p:sp>
      <p:sp>
        <p:nvSpPr>
          <p:cNvPr id="247827" name="Rectangle 29">
            <a:extLst>
              <a:ext uri="{FF2B5EF4-FFF2-40B4-BE49-F238E27FC236}">
                <a16:creationId xmlns:a16="http://schemas.microsoft.com/office/drawing/2014/main" id="{3D018B81-D6EB-48A1-8353-D632648BD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6018213"/>
            <a:ext cx="1957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(o Subtalar)</a:t>
            </a:r>
            <a:endParaRPr lang="es-PR" altLang="en-US"/>
          </a:p>
        </p:txBody>
      </p:sp>
      <p:sp>
        <p:nvSpPr>
          <p:cNvPr id="247828" name="Rectangle 30">
            <a:extLst>
              <a:ext uri="{FF2B5EF4-FFF2-40B4-BE49-F238E27FC236}">
                <a16:creationId xmlns:a16="http://schemas.microsoft.com/office/drawing/2014/main" id="{27B8DF77-EA1F-4E9D-A3B2-FFC7563A7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663" y="5716588"/>
            <a:ext cx="2139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Talocalcáneo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">
            <a:extLst>
              <a:ext uri="{FF2B5EF4-FFF2-40B4-BE49-F238E27FC236}">
                <a16:creationId xmlns:a16="http://schemas.microsoft.com/office/drawing/2014/main" id="{29D899D4-471F-4851-89AA-6CE3D89C2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59" name="Rectangle 3">
            <a:extLst>
              <a:ext uri="{FF2B5EF4-FFF2-40B4-BE49-F238E27FC236}">
                <a16:creationId xmlns:a16="http://schemas.microsoft.com/office/drawing/2014/main" id="{38EC9B3D-273F-4EEA-A7DE-42ACF5FB4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0" name="Rectangle 4">
            <a:extLst>
              <a:ext uri="{FF2B5EF4-FFF2-40B4-BE49-F238E27FC236}">
                <a16:creationId xmlns:a16="http://schemas.microsoft.com/office/drawing/2014/main" id="{9ED5D82F-544D-4695-9802-3B901FBB1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1" name="Rectangle 5">
            <a:extLst>
              <a:ext uri="{FF2B5EF4-FFF2-40B4-BE49-F238E27FC236}">
                <a16:creationId xmlns:a16="http://schemas.microsoft.com/office/drawing/2014/main" id="{47A6C6A6-8213-4AEC-8BE0-5FF696B2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2" name="Rectangle 6">
            <a:extLst>
              <a:ext uri="{FF2B5EF4-FFF2-40B4-BE49-F238E27FC236}">
                <a16:creationId xmlns:a16="http://schemas.microsoft.com/office/drawing/2014/main" id="{4D999085-1D37-4674-92AA-635F6C665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3" name="Rectangle 7">
            <a:extLst>
              <a:ext uri="{FF2B5EF4-FFF2-40B4-BE49-F238E27FC236}">
                <a16:creationId xmlns:a16="http://schemas.microsoft.com/office/drawing/2014/main" id="{E34B9644-A018-4BEF-B371-F3B44739C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4" name="Rectangle 8">
            <a:extLst>
              <a:ext uri="{FF2B5EF4-FFF2-40B4-BE49-F238E27FC236}">
                <a16:creationId xmlns:a16="http://schemas.microsoft.com/office/drawing/2014/main" id="{A38084AE-61EF-453C-8E65-5B85D358F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5" name="Rectangle 9">
            <a:extLst>
              <a:ext uri="{FF2B5EF4-FFF2-40B4-BE49-F238E27FC236}">
                <a16:creationId xmlns:a16="http://schemas.microsoft.com/office/drawing/2014/main" id="{2BF5C114-DAD2-4AD1-BD74-D141466C6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6" name="Rectangle 10">
            <a:extLst>
              <a:ext uri="{FF2B5EF4-FFF2-40B4-BE49-F238E27FC236}">
                <a16:creationId xmlns:a16="http://schemas.microsoft.com/office/drawing/2014/main" id="{7A0420F9-20E0-4CA3-81D6-A534B05D4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7" name="Rectangle 11">
            <a:extLst>
              <a:ext uri="{FF2B5EF4-FFF2-40B4-BE49-F238E27FC236}">
                <a16:creationId xmlns:a16="http://schemas.microsoft.com/office/drawing/2014/main" id="{8B48F0DE-431C-4A1E-BAD3-0F417C29D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49868" name="Rectangle 12">
            <a:extLst>
              <a:ext uri="{FF2B5EF4-FFF2-40B4-BE49-F238E27FC236}">
                <a16:creationId xmlns:a16="http://schemas.microsoft.com/office/drawing/2014/main" id="{88119CCA-9112-450F-88B4-A7D8CC316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49869" name="Rectangle 13">
            <a:extLst>
              <a:ext uri="{FF2B5EF4-FFF2-40B4-BE49-F238E27FC236}">
                <a16:creationId xmlns:a16="http://schemas.microsoft.com/office/drawing/2014/main" id="{409A9B6A-6297-4F45-9B9B-F59F65258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49870" name="Line 14">
            <a:extLst>
              <a:ext uri="{FF2B5EF4-FFF2-40B4-BE49-F238E27FC236}">
                <a16:creationId xmlns:a16="http://schemas.microsoft.com/office/drawing/2014/main" id="{8B9E1E1B-251E-4416-8993-9222D7F4BA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9871" name="Rectangle 15">
            <a:extLst>
              <a:ext uri="{FF2B5EF4-FFF2-40B4-BE49-F238E27FC236}">
                <a16:creationId xmlns:a16="http://schemas.microsoft.com/office/drawing/2014/main" id="{233EA9C4-F6C7-4E7D-A4F9-12039126E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49872" name="Rectangle 16">
            <a:extLst>
              <a:ext uri="{FF2B5EF4-FFF2-40B4-BE49-F238E27FC236}">
                <a16:creationId xmlns:a16="http://schemas.microsoft.com/office/drawing/2014/main" id="{38076508-DFBF-4943-9D24-F4CAC81EB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9938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49873" name="Group 31">
            <a:extLst>
              <a:ext uri="{FF2B5EF4-FFF2-40B4-BE49-F238E27FC236}">
                <a16:creationId xmlns:a16="http://schemas.microsoft.com/office/drawing/2014/main" id="{B586E967-E6B2-419E-9E1D-43C050047A8F}"/>
              </a:ext>
            </a:extLst>
          </p:cNvPr>
          <p:cNvGrpSpPr>
            <a:grpSpLocks/>
          </p:cNvGrpSpPr>
          <p:nvPr/>
        </p:nvGrpSpPr>
        <p:grpSpPr bwMode="auto">
          <a:xfrm>
            <a:off x="369888" y="2320925"/>
            <a:ext cx="3363912" cy="3355975"/>
            <a:chOff x="233" y="1462"/>
            <a:chExt cx="2119" cy="2114"/>
          </a:xfrm>
        </p:grpSpPr>
        <p:sp>
          <p:nvSpPr>
            <p:cNvPr id="249878" name="Rectangle 21">
              <a:extLst>
                <a:ext uri="{FF2B5EF4-FFF2-40B4-BE49-F238E27FC236}">
                  <a16:creationId xmlns:a16="http://schemas.microsoft.com/office/drawing/2014/main" id="{515A4BBF-4D44-4DF6-8FE8-CE854EC05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" y="1525"/>
              <a:ext cx="1993" cy="198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49879" name="Freeform 22">
              <a:extLst>
                <a:ext uri="{FF2B5EF4-FFF2-40B4-BE49-F238E27FC236}">
                  <a16:creationId xmlns:a16="http://schemas.microsoft.com/office/drawing/2014/main" id="{281E32A9-3ACD-46F4-81B1-47B0DF2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462"/>
              <a:ext cx="63" cy="2114"/>
            </a:xfrm>
            <a:custGeom>
              <a:avLst/>
              <a:gdLst>
                <a:gd name="T0" fmla="*/ 0 w 188"/>
                <a:gd name="T1" fmla="*/ 0 h 6341"/>
                <a:gd name="T2" fmla="*/ 63 w 188"/>
                <a:gd name="T3" fmla="*/ 63 h 6341"/>
                <a:gd name="T4" fmla="*/ 63 w 188"/>
                <a:gd name="T5" fmla="*/ 2051 h 6341"/>
                <a:gd name="T6" fmla="*/ 0 w 188"/>
                <a:gd name="T7" fmla="*/ 2114 h 6341"/>
                <a:gd name="T8" fmla="*/ 0 w 188"/>
                <a:gd name="T9" fmla="*/ 0 h 6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6341">
                  <a:moveTo>
                    <a:pt x="0" y="0"/>
                  </a:moveTo>
                  <a:lnTo>
                    <a:pt x="188" y="189"/>
                  </a:lnTo>
                  <a:lnTo>
                    <a:pt x="188" y="6153"/>
                  </a:lnTo>
                  <a:lnTo>
                    <a:pt x="0" y="6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0" name="Freeform 23">
              <a:extLst>
                <a:ext uri="{FF2B5EF4-FFF2-40B4-BE49-F238E27FC236}">
                  <a16:creationId xmlns:a16="http://schemas.microsoft.com/office/drawing/2014/main" id="{816507D4-B039-4D48-A34D-DF99D7929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462"/>
              <a:ext cx="2119" cy="63"/>
            </a:xfrm>
            <a:custGeom>
              <a:avLst/>
              <a:gdLst>
                <a:gd name="T0" fmla="*/ 0 w 6355"/>
                <a:gd name="T1" fmla="*/ 0 h 189"/>
                <a:gd name="T2" fmla="*/ 63 w 6355"/>
                <a:gd name="T3" fmla="*/ 63 h 189"/>
                <a:gd name="T4" fmla="*/ 2056 w 6355"/>
                <a:gd name="T5" fmla="*/ 63 h 189"/>
                <a:gd name="T6" fmla="*/ 2119 w 6355"/>
                <a:gd name="T7" fmla="*/ 0 h 189"/>
                <a:gd name="T8" fmla="*/ 0 w 6355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55" h="189">
                  <a:moveTo>
                    <a:pt x="0" y="0"/>
                  </a:moveTo>
                  <a:lnTo>
                    <a:pt x="188" y="189"/>
                  </a:lnTo>
                  <a:lnTo>
                    <a:pt x="6167" y="189"/>
                  </a:lnTo>
                  <a:lnTo>
                    <a:pt x="63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1" name="Freeform 24">
              <a:extLst>
                <a:ext uri="{FF2B5EF4-FFF2-40B4-BE49-F238E27FC236}">
                  <a16:creationId xmlns:a16="http://schemas.microsoft.com/office/drawing/2014/main" id="{63443009-500E-4B7E-B673-978AA7C8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462"/>
              <a:ext cx="63" cy="2114"/>
            </a:xfrm>
            <a:custGeom>
              <a:avLst/>
              <a:gdLst>
                <a:gd name="T0" fmla="*/ 63 w 188"/>
                <a:gd name="T1" fmla="*/ 2114 h 6341"/>
                <a:gd name="T2" fmla="*/ 0 w 188"/>
                <a:gd name="T3" fmla="*/ 2051 h 6341"/>
                <a:gd name="T4" fmla="*/ 0 w 188"/>
                <a:gd name="T5" fmla="*/ 63 h 6341"/>
                <a:gd name="T6" fmla="*/ 63 w 188"/>
                <a:gd name="T7" fmla="*/ 0 h 6341"/>
                <a:gd name="T8" fmla="*/ 63 w 188"/>
                <a:gd name="T9" fmla="*/ 2114 h 6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6341">
                  <a:moveTo>
                    <a:pt x="188" y="6341"/>
                  </a:moveTo>
                  <a:lnTo>
                    <a:pt x="0" y="6153"/>
                  </a:lnTo>
                  <a:lnTo>
                    <a:pt x="0" y="189"/>
                  </a:lnTo>
                  <a:lnTo>
                    <a:pt x="188" y="0"/>
                  </a:lnTo>
                  <a:lnTo>
                    <a:pt x="188" y="634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9882" name="Freeform 25">
              <a:extLst>
                <a:ext uri="{FF2B5EF4-FFF2-40B4-BE49-F238E27FC236}">
                  <a16:creationId xmlns:a16="http://schemas.microsoft.com/office/drawing/2014/main" id="{448BAD05-B762-4DBB-A217-611670743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3513"/>
              <a:ext cx="2119" cy="63"/>
            </a:xfrm>
            <a:custGeom>
              <a:avLst/>
              <a:gdLst>
                <a:gd name="T0" fmla="*/ 2119 w 6355"/>
                <a:gd name="T1" fmla="*/ 63 h 188"/>
                <a:gd name="T2" fmla="*/ 0 w 6355"/>
                <a:gd name="T3" fmla="*/ 63 h 188"/>
                <a:gd name="T4" fmla="*/ 63 w 6355"/>
                <a:gd name="T5" fmla="*/ 0 h 188"/>
                <a:gd name="T6" fmla="*/ 2056 w 6355"/>
                <a:gd name="T7" fmla="*/ 0 h 188"/>
                <a:gd name="T8" fmla="*/ 2119 w 6355"/>
                <a:gd name="T9" fmla="*/ 63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55" h="188">
                  <a:moveTo>
                    <a:pt x="6355" y="188"/>
                  </a:moveTo>
                  <a:lnTo>
                    <a:pt x="0" y="188"/>
                  </a:lnTo>
                  <a:lnTo>
                    <a:pt x="188" y="0"/>
                  </a:lnTo>
                  <a:lnTo>
                    <a:pt x="6167" y="0"/>
                  </a:lnTo>
                  <a:lnTo>
                    <a:pt x="6355" y="18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49883" name="Picture 26">
              <a:extLst>
                <a:ext uri="{FF2B5EF4-FFF2-40B4-BE49-F238E27FC236}">
                  <a16:creationId xmlns:a16="http://schemas.microsoft.com/office/drawing/2014/main" id="{1A5CB863-3A7F-41ED-8C2C-464C44DC3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" y="1588"/>
              <a:ext cx="1867" cy="18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9874" name="Rectangle 27">
            <a:extLst>
              <a:ext uri="{FF2B5EF4-FFF2-40B4-BE49-F238E27FC236}">
                <a16:creationId xmlns:a16="http://schemas.microsoft.com/office/drawing/2014/main" id="{91D00F2E-4DBE-47E0-BBD3-D5123D9A0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7800" y="3406775"/>
            <a:ext cx="477520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200" b="1">
                <a:solidFill>
                  <a:srgbClr val="FF7F00"/>
                </a:solidFill>
              </a:rPr>
              <a:t>EVERSIÓN</a:t>
            </a:r>
            <a:endParaRPr lang="es-PR" altLang="en-US"/>
          </a:p>
        </p:txBody>
      </p:sp>
      <p:sp>
        <p:nvSpPr>
          <p:cNvPr id="249875" name="Rectangle 28">
            <a:extLst>
              <a:ext uri="{FF2B5EF4-FFF2-40B4-BE49-F238E27FC236}">
                <a16:creationId xmlns:a16="http://schemas.microsoft.com/office/drawing/2014/main" id="{FD5C4565-0E92-4CE7-9069-7967A4C8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3825" y="3352800"/>
            <a:ext cx="4775200" cy="1096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200" b="1">
                <a:solidFill>
                  <a:srgbClr val="FFFF00"/>
                </a:solidFill>
              </a:rPr>
              <a:t>EVERSIÓN</a:t>
            </a:r>
            <a:endParaRPr lang="es-PR" altLang="en-US"/>
          </a:p>
        </p:txBody>
      </p:sp>
      <p:sp>
        <p:nvSpPr>
          <p:cNvPr id="249876" name="Rectangle 29">
            <a:extLst>
              <a:ext uri="{FF2B5EF4-FFF2-40B4-BE49-F238E27FC236}">
                <a16:creationId xmlns:a16="http://schemas.microsoft.com/office/drawing/2014/main" id="{7ECE503C-134C-4E1E-9461-9964E2689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4588" y="6000750"/>
            <a:ext cx="19573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(o Subtalar)</a:t>
            </a:r>
            <a:endParaRPr lang="es-PR" altLang="en-US"/>
          </a:p>
        </p:txBody>
      </p:sp>
      <p:sp>
        <p:nvSpPr>
          <p:cNvPr id="249877" name="Rectangle 30">
            <a:extLst>
              <a:ext uri="{FF2B5EF4-FFF2-40B4-BE49-F238E27FC236}">
                <a16:creationId xmlns:a16="http://schemas.microsoft.com/office/drawing/2014/main" id="{C411AE94-E3F2-4684-8DF7-265FC0643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5050" y="5673725"/>
            <a:ext cx="2139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Talocalcáneo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>
            <a:extLst>
              <a:ext uri="{FF2B5EF4-FFF2-40B4-BE49-F238E27FC236}">
                <a16:creationId xmlns:a16="http://schemas.microsoft.com/office/drawing/2014/main" id="{C301ABD0-2802-479D-B6FB-94EDFADBD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7" name="Rectangle 3">
            <a:extLst>
              <a:ext uri="{FF2B5EF4-FFF2-40B4-BE49-F238E27FC236}">
                <a16:creationId xmlns:a16="http://schemas.microsoft.com/office/drawing/2014/main" id="{367BE4B2-FA59-43F9-A980-08AD02BD7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8" name="Rectangle 4">
            <a:extLst>
              <a:ext uri="{FF2B5EF4-FFF2-40B4-BE49-F238E27FC236}">
                <a16:creationId xmlns:a16="http://schemas.microsoft.com/office/drawing/2014/main" id="{127F6ED7-BA80-4B22-A00C-FACFF80F6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09" name="Rectangle 5">
            <a:extLst>
              <a:ext uri="{FF2B5EF4-FFF2-40B4-BE49-F238E27FC236}">
                <a16:creationId xmlns:a16="http://schemas.microsoft.com/office/drawing/2014/main" id="{13A4BEB9-8AE1-4850-B302-2D9FA0C4A1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0" name="Rectangle 6">
            <a:extLst>
              <a:ext uri="{FF2B5EF4-FFF2-40B4-BE49-F238E27FC236}">
                <a16:creationId xmlns:a16="http://schemas.microsoft.com/office/drawing/2014/main" id="{563A5AED-5A18-4E6E-A9B9-B152748AB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1" name="Rectangle 7">
            <a:extLst>
              <a:ext uri="{FF2B5EF4-FFF2-40B4-BE49-F238E27FC236}">
                <a16:creationId xmlns:a16="http://schemas.microsoft.com/office/drawing/2014/main" id="{5379FFDE-D546-4B14-83D6-DD0377CF0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2" name="Rectangle 8">
            <a:extLst>
              <a:ext uri="{FF2B5EF4-FFF2-40B4-BE49-F238E27FC236}">
                <a16:creationId xmlns:a16="http://schemas.microsoft.com/office/drawing/2014/main" id="{41668976-E12F-4054-A1BE-E372612A6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3" name="Rectangle 9">
            <a:extLst>
              <a:ext uri="{FF2B5EF4-FFF2-40B4-BE49-F238E27FC236}">
                <a16:creationId xmlns:a16="http://schemas.microsoft.com/office/drawing/2014/main" id="{20457DF6-BAAE-4DB5-B0DA-4C2740CA6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4" name="Rectangle 10">
            <a:extLst>
              <a:ext uri="{FF2B5EF4-FFF2-40B4-BE49-F238E27FC236}">
                <a16:creationId xmlns:a16="http://schemas.microsoft.com/office/drawing/2014/main" id="{706E2693-91DD-4D53-A3D2-4C35C35B3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5" name="Rectangle 11">
            <a:extLst>
              <a:ext uri="{FF2B5EF4-FFF2-40B4-BE49-F238E27FC236}">
                <a16:creationId xmlns:a16="http://schemas.microsoft.com/office/drawing/2014/main" id="{F65CB392-7063-4368-BF18-2719626E7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1916" name="Rectangle 12">
            <a:extLst>
              <a:ext uri="{FF2B5EF4-FFF2-40B4-BE49-F238E27FC236}">
                <a16:creationId xmlns:a16="http://schemas.microsoft.com/office/drawing/2014/main" id="{4BA55AC6-B7B8-4634-A2DC-60D5119B9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1917" name="Rectangle 13">
            <a:extLst>
              <a:ext uri="{FF2B5EF4-FFF2-40B4-BE49-F238E27FC236}">
                <a16:creationId xmlns:a16="http://schemas.microsoft.com/office/drawing/2014/main" id="{90CDACA6-F76B-48D3-83C9-FE7AB954D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51918" name="Line 14">
            <a:extLst>
              <a:ext uri="{FF2B5EF4-FFF2-40B4-BE49-F238E27FC236}">
                <a16:creationId xmlns:a16="http://schemas.microsoft.com/office/drawing/2014/main" id="{2DCCF27A-5A44-44B2-B1CA-8935E277C9E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1919" name="Rectangle 15">
            <a:extLst>
              <a:ext uri="{FF2B5EF4-FFF2-40B4-BE49-F238E27FC236}">
                <a16:creationId xmlns:a16="http://schemas.microsoft.com/office/drawing/2014/main" id="{C18DCC86-0674-4339-B3F4-EE94638E7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51920" name="Rectangle 16">
            <a:extLst>
              <a:ext uri="{FF2B5EF4-FFF2-40B4-BE49-F238E27FC236}">
                <a16:creationId xmlns:a16="http://schemas.microsoft.com/office/drawing/2014/main" id="{7DA37D23-CD53-469A-9F39-508638E850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21" name="Rectangle 21">
            <a:extLst>
              <a:ext uri="{FF2B5EF4-FFF2-40B4-BE49-F238E27FC236}">
                <a16:creationId xmlns:a16="http://schemas.microsoft.com/office/drawing/2014/main" id="{47F15A31-A6F4-4E8C-B1D0-15A7950FF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3654425"/>
            <a:ext cx="65516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Medialmente la Porción Delantera del Pie</a:t>
            </a:r>
            <a:endParaRPr lang="es-PR" altLang="en-US"/>
          </a:p>
        </p:txBody>
      </p:sp>
      <p:sp>
        <p:nvSpPr>
          <p:cNvPr id="251922" name="Rectangle 22">
            <a:extLst>
              <a:ext uri="{FF2B5EF4-FFF2-40B4-BE49-F238E27FC236}">
                <a16:creationId xmlns:a16="http://schemas.microsoft.com/office/drawing/2014/main" id="{4436925F-1586-481A-9764-72C5E3CFA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3" y="3222625"/>
            <a:ext cx="8191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Borde Medial del Arco (Pie) Combinado con Doblar</a:t>
            </a:r>
            <a:endParaRPr lang="es-PR" altLang="en-US"/>
          </a:p>
        </p:txBody>
      </p:sp>
      <p:sp>
        <p:nvSpPr>
          <p:cNvPr id="251923" name="Rectangle 23">
            <a:extLst>
              <a:ext uri="{FF2B5EF4-FFF2-40B4-BE49-F238E27FC236}">
                <a16:creationId xmlns:a16="http://schemas.microsoft.com/office/drawing/2014/main" id="{346D55AC-5014-40BF-938B-618212AB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311400"/>
            <a:ext cx="69929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INVERSIÓN Y ADUCCION (SUPINACIÓN):</a:t>
            </a:r>
            <a:endParaRPr lang="es-PR" altLang="en-US"/>
          </a:p>
        </p:txBody>
      </p:sp>
      <p:sp>
        <p:nvSpPr>
          <p:cNvPr id="251924" name="Rectangle 24">
            <a:extLst>
              <a:ext uri="{FF2B5EF4-FFF2-40B4-BE49-F238E27FC236}">
                <a16:creationId xmlns:a16="http://schemas.microsoft.com/office/drawing/2014/main" id="{E65EEE15-06DA-4198-979C-276A808B6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1063" y="2198688"/>
            <a:ext cx="130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51925" name="Rectangle 25">
            <a:extLst>
              <a:ext uri="{FF2B5EF4-FFF2-40B4-BE49-F238E27FC236}">
                <a16:creationId xmlns:a16="http://schemas.microsoft.com/office/drawing/2014/main" id="{DA8A362B-7258-49DB-A4F6-D710F5625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1238" y="2295525"/>
            <a:ext cx="12684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 Nivel </a:t>
            </a:r>
            <a:endParaRPr lang="es-PR" altLang="en-US"/>
          </a:p>
        </p:txBody>
      </p:sp>
      <p:sp>
        <p:nvSpPr>
          <p:cNvPr id="251926" name="Rectangle 26">
            <a:extLst>
              <a:ext uri="{FF2B5EF4-FFF2-40B4-BE49-F238E27FC236}">
                <a16:creationId xmlns:a16="http://schemas.microsoft.com/office/drawing/2014/main" id="{1B33EADD-9AF3-415E-9FE3-BE0263093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743200"/>
            <a:ext cx="78803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 las Articulaciones Tarsales, Levantamiento del </a:t>
            </a:r>
            <a:endParaRPr lang="es-PR" altLang="en-US"/>
          </a:p>
        </p:txBody>
      </p:sp>
      <p:sp>
        <p:nvSpPr>
          <p:cNvPr id="251927" name="Rectangle 27">
            <a:extLst>
              <a:ext uri="{FF2B5EF4-FFF2-40B4-BE49-F238E27FC236}">
                <a16:creationId xmlns:a16="http://schemas.microsoft.com/office/drawing/2014/main" id="{86FBE870-0973-463C-9221-C66994522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3328988"/>
            <a:ext cx="9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28" name="Rectangle 28">
            <a:extLst>
              <a:ext uri="{FF2B5EF4-FFF2-40B4-BE49-F238E27FC236}">
                <a16:creationId xmlns:a16="http://schemas.microsoft.com/office/drawing/2014/main" id="{8F31EA81-3B3A-44C3-8FCC-790FB6E0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3178175"/>
            <a:ext cx="4095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251929" name="Rectangle 29">
            <a:extLst>
              <a:ext uri="{FF2B5EF4-FFF2-40B4-BE49-F238E27FC236}">
                <a16:creationId xmlns:a16="http://schemas.microsoft.com/office/drawing/2014/main" id="{6FABA80F-3389-432B-828D-CDCB73801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" y="5668963"/>
            <a:ext cx="72898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Doblez Lateral de la Porción Delantera del Pie</a:t>
            </a:r>
            <a:endParaRPr lang="es-PR" altLang="en-US"/>
          </a:p>
        </p:txBody>
      </p:sp>
      <p:sp>
        <p:nvSpPr>
          <p:cNvPr id="251930" name="Rectangle 30">
            <a:extLst>
              <a:ext uri="{FF2B5EF4-FFF2-40B4-BE49-F238E27FC236}">
                <a16:creationId xmlns:a16="http://schemas.microsoft.com/office/drawing/2014/main" id="{BB0AAAFA-7423-49F8-B05B-4EED62C98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5238750"/>
            <a:ext cx="74453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del Borde Lateral del Pie Combinado con Leve </a:t>
            </a:r>
            <a:endParaRPr lang="es-PR" altLang="en-US"/>
          </a:p>
        </p:txBody>
      </p:sp>
      <p:sp>
        <p:nvSpPr>
          <p:cNvPr id="251931" name="Rectangle 31">
            <a:extLst>
              <a:ext uri="{FF2B5EF4-FFF2-40B4-BE49-F238E27FC236}">
                <a16:creationId xmlns:a16="http://schemas.microsoft.com/office/drawing/2014/main" id="{403F0A7F-6EB9-41CF-AAB3-F4E3DEB2F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325938"/>
            <a:ext cx="70723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EVERSIÓN Y ABDUCCIÓN (PRONACIÓN):</a:t>
            </a:r>
            <a:endParaRPr lang="es-PR" altLang="en-US"/>
          </a:p>
        </p:txBody>
      </p:sp>
      <p:sp>
        <p:nvSpPr>
          <p:cNvPr id="251932" name="Rectangle 32">
            <a:extLst>
              <a:ext uri="{FF2B5EF4-FFF2-40B4-BE49-F238E27FC236}">
                <a16:creationId xmlns:a16="http://schemas.microsoft.com/office/drawing/2014/main" id="{7377566F-619B-459C-99C4-0DCA542CB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214813"/>
            <a:ext cx="130175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51933" name="Rectangle 33">
            <a:extLst>
              <a:ext uri="{FF2B5EF4-FFF2-40B4-BE49-F238E27FC236}">
                <a16:creationId xmlns:a16="http://schemas.microsoft.com/office/drawing/2014/main" id="{9AB32EA9-1D0C-4195-9EDC-50B5945FC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8388" y="4311650"/>
            <a:ext cx="12684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 Nivel </a:t>
            </a:r>
            <a:endParaRPr lang="es-PR" altLang="en-US"/>
          </a:p>
        </p:txBody>
      </p:sp>
      <p:sp>
        <p:nvSpPr>
          <p:cNvPr id="251934" name="Rectangle 34">
            <a:extLst>
              <a:ext uri="{FF2B5EF4-FFF2-40B4-BE49-F238E27FC236}">
                <a16:creationId xmlns:a16="http://schemas.microsoft.com/office/drawing/2014/main" id="{3477B0A6-E02A-4723-9D0D-9C92C456C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4759325"/>
            <a:ext cx="82597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de las Articulaciones Tarsales, Leve Levantamiento  </a:t>
            </a:r>
            <a:endParaRPr lang="es-PR" altLang="en-US"/>
          </a:p>
        </p:txBody>
      </p:sp>
      <p:sp>
        <p:nvSpPr>
          <p:cNvPr id="251935" name="Rectangle 35">
            <a:extLst>
              <a:ext uri="{FF2B5EF4-FFF2-40B4-BE49-F238E27FC236}">
                <a16:creationId xmlns:a16="http://schemas.microsoft.com/office/drawing/2014/main" id="{7261B293-3CD5-4D95-B3F5-6B27E0576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5343525"/>
            <a:ext cx="9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1936" name="Rectangle 36">
            <a:extLst>
              <a:ext uri="{FF2B5EF4-FFF2-40B4-BE49-F238E27FC236}">
                <a16:creationId xmlns:a16="http://schemas.microsoft.com/office/drawing/2014/main" id="{C5F2127D-A6B7-41F5-9F3B-FAB383DB5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" y="5192713"/>
            <a:ext cx="4095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">
            <a:extLst>
              <a:ext uri="{FF2B5EF4-FFF2-40B4-BE49-F238E27FC236}">
                <a16:creationId xmlns:a16="http://schemas.microsoft.com/office/drawing/2014/main" id="{B93E1F22-9C37-406A-B56A-2E0DFC201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5" name="Rectangle 3">
            <a:extLst>
              <a:ext uri="{FF2B5EF4-FFF2-40B4-BE49-F238E27FC236}">
                <a16:creationId xmlns:a16="http://schemas.microsoft.com/office/drawing/2014/main" id="{0F83E258-5573-4796-9A5B-792009337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6" name="Rectangle 4">
            <a:extLst>
              <a:ext uri="{FF2B5EF4-FFF2-40B4-BE49-F238E27FC236}">
                <a16:creationId xmlns:a16="http://schemas.microsoft.com/office/drawing/2014/main" id="{FCD0F19D-8D3E-4842-99C1-00BE84931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7" name="Rectangle 5">
            <a:extLst>
              <a:ext uri="{FF2B5EF4-FFF2-40B4-BE49-F238E27FC236}">
                <a16:creationId xmlns:a16="http://schemas.microsoft.com/office/drawing/2014/main" id="{389D1A49-AD70-421A-A0EB-584F89743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8" name="Rectangle 6">
            <a:extLst>
              <a:ext uri="{FF2B5EF4-FFF2-40B4-BE49-F238E27FC236}">
                <a16:creationId xmlns:a16="http://schemas.microsoft.com/office/drawing/2014/main" id="{C86CF0B5-EC8A-4C71-BFDB-2B84ABE48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59" name="Rectangle 7">
            <a:extLst>
              <a:ext uri="{FF2B5EF4-FFF2-40B4-BE49-F238E27FC236}">
                <a16:creationId xmlns:a16="http://schemas.microsoft.com/office/drawing/2014/main" id="{76D7985B-7A3B-4CA2-8808-EB94D3ACF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0" name="Rectangle 8">
            <a:extLst>
              <a:ext uri="{FF2B5EF4-FFF2-40B4-BE49-F238E27FC236}">
                <a16:creationId xmlns:a16="http://schemas.microsoft.com/office/drawing/2014/main" id="{DA40BD9B-A810-4410-8DD0-BCC95E956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1" name="Rectangle 9">
            <a:extLst>
              <a:ext uri="{FF2B5EF4-FFF2-40B4-BE49-F238E27FC236}">
                <a16:creationId xmlns:a16="http://schemas.microsoft.com/office/drawing/2014/main" id="{BBED714A-264D-41A3-8FF3-885DDDBCB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2" name="Rectangle 10">
            <a:extLst>
              <a:ext uri="{FF2B5EF4-FFF2-40B4-BE49-F238E27FC236}">
                <a16:creationId xmlns:a16="http://schemas.microsoft.com/office/drawing/2014/main" id="{9EAFAFA7-D25B-46E6-BC16-A1026F8D4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3" name="Rectangle 11">
            <a:extLst>
              <a:ext uri="{FF2B5EF4-FFF2-40B4-BE49-F238E27FC236}">
                <a16:creationId xmlns:a16="http://schemas.microsoft.com/office/drawing/2014/main" id="{0D70B2CA-812B-4033-BD73-FA19532B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3964" name="Rectangle 12">
            <a:extLst>
              <a:ext uri="{FF2B5EF4-FFF2-40B4-BE49-F238E27FC236}">
                <a16:creationId xmlns:a16="http://schemas.microsoft.com/office/drawing/2014/main" id="{1F203D91-13BD-4149-8F41-B3AE905F6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3965" name="Rectangle 13">
            <a:extLst>
              <a:ext uri="{FF2B5EF4-FFF2-40B4-BE49-F238E27FC236}">
                <a16:creationId xmlns:a16="http://schemas.microsoft.com/office/drawing/2014/main" id="{E417A7F2-03CC-4F57-9447-D1FCE536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53966" name="Line 14">
            <a:extLst>
              <a:ext uri="{FF2B5EF4-FFF2-40B4-BE49-F238E27FC236}">
                <a16:creationId xmlns:a16="http://schemas.microsoft.com/office/drawing/2014/main" id="{C79919DD-9565-4488-A003-1CA3C2D7478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3967" name="Rectangle 15">
            <a:extLst>
              <a:ext uri="{FF2B5EF4-FFF2-40B4-BE49-F238E27FC236}">
                <a16:creationId xmlns:a16="http://schemas.microsoft.com/office/drawing/2014/main" id="{1CD746A1-2828-48C8-B84F-3EF65C5E9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53968" name="Rectangle 16">
            <a:extLst>
              <a:ext uri="{FF2B5EF4-FFF2-40B4-BE49-F238E27FC236}">
                <a16:creationId xmlns:a16="http://schemas.microsoft.com/office/drawing/2014/main" id="{308FE642-5B1E-445E-BE91-A01B233F9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53969" name="Group 37">
            <a:extLst>
              <a:ext uri="{FF2B5EF4-FFF2-40B4-BE49-F238E27FC236}">
                <a16:creationId xmlns:a16="http://schemas.microsoft.com/office/drawing/2014/main" id="{8955633C-EC37-4322-8627-969BDD49A9BD}"/>
              </a:ext>
            </a:extLst>
          </p:cNvPr>
          <p:cNvGrpSpPr>
            <a:grpSpLocks/>
          </p:cNvGrpSpPr>
          <p:nvPr/>
        </p:nvGrpSpPr>
        <p:grpSpPr bwMode="auto">
          <a:xfrm>
            <a:off x="279400" y="2141538"/>
            <a:ext cx="2749550" cy="3438525"/>
            <a:chOff x="176" y="1349"/>
            <a:chExt cx="1732" cy="2166"/>
          </a:xfrm>
        </p:grpSpPr>
        <p:sp>
          <p:nvSpPr>
            <p:cNvPr id="253980" name="Rectangle 21">
              <a:extLst>
                <a:ext uri="{FF2B5EF4-FFF2-40B4-BE49-F238E27FC236}">
                  <a16:creationId xmlns:a16="http://schemas.microsoft.com/office/drawing/2014/main" id="{D7A36467-290D-4A68-AF23-566D856A0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" y="1406"/>
              <a:ext cx="1617" cy="2052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3981" name="Freeform 22">
              <a:extLst>
                <a:ext uri="{FF2B5EF4-FFF2-40B4-BE49-F238E27FC236}">
                  <a16:creationId xmlns:a16="http://schemas.microsoft.com/office/drawing/2014/main" id="{95795585-5451-4BDD-904B-D36BF7FB6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1349"/>
              <a:ext cx="58" cy="2166"/>
            </a:xfrm>
            <a:custGeom>
              <a:avLst/>
              <a:gdLst>
                <a:gd name="T0" fmla="*/ 0 w 172"/>
                <a:gd name="T1" fmla="*/ 0 h 6499"/>
                <a:gd name="T2" fmla="*/ 58 w 172"/>
                <a:gd name="T3" fmla="*/ 57 h 6499"/>
                <a:gd name="T4" fmla="*/ 58 w 172"/>
                <a:gd name="T5" fmla="*/ 2109 h 6499"/>
                <a:gd name="T6" fmla="*/ 0 w 172"/>
                <a:gd name="T7" fmla="*/ 2166 h 6499"/>
                <a:gd name="T8" fmla="*/ 0 w 172"/>
                <a:gd name="T9" fmla="*/ 0 h 6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99">
                  <a:moveTo>
                    <a:pt x="0" y="0"/>
                  </a:moveTo>
                  <a:lnTo>
                    <a:pt x="172" y="172"/>
                  </a:lnTo>
                  <a:lnTo>
                    <a:pt x="172" y="6327"/>
                  </a:lnTo>
                  <a:lnTo>
                    <a:pt x="0" y="64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2" name="Freeform 23">
              <a:extLst>
                <a:ext uri="{FF2B5EF4-FFF2-40B4-BE49-F238E27FC236}">
                  <a16:creationId xmlns:a16="http://schemas.microsoft.com/office/drawing/2014/main" id="{5B6CA463-3ECC-4796-BE4A-C225E2946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1349"/>
              <a:ext cx="1732" cy="57"/>
            </a:xfrm>
            <a:custGeom>
              <a:avLst/>
              <a:gdLst>
                <a:gd name="T0" fmla="*/ 0 w 5196"/>
                <a:gd name="T1" fmla="*/ 0 h 172"/>
                <a:gd name="T2" fmla="*/ 57 w 5196"/>
                <a:gd name="T3" fmla="*/ 57 h 172"/>
                <a:gd name="T4" fmla="*/ 1675 w 5196"/>
                <a:gd name="T5" fmla="*/ 57 h 172"/>
                <a:gd name="T6" fmla="*/ 1732 w 5196"/>
                <a:gd name="T7" fmla="*/ 0 h 172"/>
                <a:gd name="T8" fmla="*/ 0 w 519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6" h="172">
                  <a:moveTo>
                    <a:pt x="0" y="0"/>
                  </a:moveTo>
                  <a:lnTo>
                    <a:pt x="172" y="172"/>
                  </a:lnTo>
                  <a:lnTo>
                    <a:pt x="5024" y="172"/>
                  </a:lnTo>
                  <a:lnTo>
                    <a:pt x="5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3" name="Freeform 24">
              <a:extLst>
                <a:ext uri="{FF2B5EF4-FFF2-40B4-BE49-F238E27FC236}">
                  <a16:creationId xmlns:a16="http://schemas.microsoft.com/office/drawing/2014/main" id="{6E664468-920A-461F-AFBD-3E2296EC1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349"/>
              <a:ext cx="57" cy="2166"/>
            </a:xfrm>
            <a:custGeom>
              <a:avLst/>
              <a:gdLst>
                <a:gd name="T0" fmla="*/ 57 w 172"/>
                <a:gd name="T1" fmla="*/ 2166 h 6499"/>
                <a:gd name="T2" fmla="*/ 0 w 172"/>
                <a:gd name="T3" fmla="*/ 2109 h 6499"/>
                <a:gd name="T4" fmla="*/ 0 w 172"/>
                <a:gd name="T5" fmla="*/ 57 h 6499"/>
                <a:gd name="T6" fmla="*/ 57 w 172"/>
                <a:gd name="T7" fmla="*/ 0 h 6499"/>
                <a:gd name="T8" fmla="*/ 57 w 172"/>
                <a:gd name="T9" fmla="*/ 2166 h 6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99">
                  <a:moveTo>
                    <a:pt x="172" y="6499"/>
                  </a:moveTo>
                  <a:lnTo>
                    <a:pt x="0" y="6327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649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3984" name="Freeform 25">
              <a:extLst>
                <a:ext uri="{FF2B5EF4-FFF2-40B4-BE49-F238E27FC236}">
                  <a16:creationId xmlns:a16="http://schemas.microsoft.com/office/drawing/2014/main" id="{879B0CC7-6960-4981-A29A-6A4377DFE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" y="3458"/>
              <a:ext cx="1732" cy="57"/>
            </a:xfrm>
            <a:custGeom>
              <a:avLst/>
              <a:gdLst>
                <a:gd name="T0" fmla="*/ 1732 w 5196"/>
                <a:gd name="T1" fmla="*/ 57 h 172"/>
                <a:gd name="T2" fmla="*/ 0 w 5196"/>
                <a:gd name="T3" fmla="*/ 57 h 172"/>
                <a:gd name="T4" fmla="*/ 57 w 5196"/>
                <a:gd name="T5" fmla="*/ 0 h 172"/>
                <a:gd name="T6" fmla="*/ 1675 w 5196"/>
                <a:gd name="T7" fmla="*/ 0 h 172"/>
                <a:gd name="T8" fmla="*/ 1732 w 5196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6" h="172">
                  <a:moveTo>
                    <a:pt x="5196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024" y="0"/>
                  </a:lnTo>
                  <a:lnTo>
                    <a:pt x="5196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3985" name="Picture 26">
              <a:extLst>
                <a:ext uri="{FF2B5EF4-FFF2-40B4-BE49-F238E27FC236}">
                  <a16:creationId xmlns:a16="http://schemas.microsoft.com/office/drawing/2014/main" id="{3EF1F29A-4B07-4087-97C4-BE7BDB404E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1" y="1464"/>
              <a:ext cx="1503" cy="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53970" name="Rectangle 27">
            <a:extLst>
              <a:ext uri="{FF2B5EF4-FFF2-40B4-BE49-F238E27FC236}">
                <a16:creationId xmlns:a16="http://schemas.microsoft.com/office/drawing/2014/main" id="{C623E377-FFF2-4028-B402-0FACDC196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" y="5546725"/>
            <a:ext cx="28829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Astragalocalcáneo</a:t>
            </a:r>
            <a:endParaRPr lang="es-PR" altLang="en-US"/>
          </a:p>
        </p:txBody>
      </p:sp>
      <p:sp>
        <p:nvSpPr>
          <p:cNvPr id="253971" name="Rectangle 28">
            <a:extLst>
              <a:ext uri="{FF2B5EF4-FFF2-40B4-BE49-F238E27FC236}">
                <a16:creationId xmlns:a16="http://schemas.microsoft.com/office/drawing/2014/main" id="{13B44467-E4AA-40B3-AC0C-071239FD9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063" y="5972175"/>
            <a:ext cx="22463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(Intertarsales)</a:t>
            </a:r>
            <a:endParaRPr lang="es-PR" altLang="en-US"/>
          </a:p>
        </p:txBody>
      </p:sp>
      <p:sp>
        <p:nvSpPr>
          <p:cNvPr id="253972" name="Rectangle 29">
            <a:extLst>
              <a:ext uri="{FF2B5EF4-FFF2-40B4-BE49-F238E27FC236}">
                <a16:creationId xmlns:a16="http://schemas.microsoft.com/office/drawing/2014/main" id="{C2CF8251-47E6-460E-B60C-013690B15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4213" y="2995613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INVERSIÓN Y ADUCCIÓN</a:t>
            </a:r>
            <a:endParaRPr lang="es-PR" altLang="en-US"/>
          </a:p>
        </p:txBody>
      </p:sp>
      <p:sp>
        <p:nvSpPr>
          <p:cNvPr id="253973" name="Rectangle 30">
            <a:extLst>
              <a:ext uri="{FF2B5EF4-FFF2-40B4-BE49-F238E27FC236}">
                <a16:creationId xmlns:a16="http://schemas.microsoft.com/office/drawing/2014/main" id="{2408D884-655E-425C-9FED-6D5FB7EFE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3513138"/>
            <a:ext cx="320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(SUPINACIÓN)</a:t>
            </a:r>
            <a:endParaRPr lang="es-PR" altLang="en-US"/>
          </a:p>
        </p:txBody>
      </p:sp>
      <p:sp>
        <p:nvSpPr>
          <p:cNvPr id="253974" name="Rectangle 31">
            <a:extLst>
              <a:ext uri="{FF2B5EF4-FFF2-40B4-BE49-F238E27FC236}">
                <a16:creationId xmlns:a16="http://schemas.microsoft.com/office/drawing/2014/main" id="{31C5B52E-1D84-4215-82AB-C06E549E4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4032250"/>
            <a:ext cx="576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EVERSIÓN Y ABDUCCIÓN</a:t>
            </a:r>
            <a:endParaRPr lang="es-PR" altLang="en-US"/>
          </a:p>
        </p:txBody>
      </p:sp>
      <p:sp>
        <p:nvSpPr>
          <p:cNvPr id="253975" name="Rectangle 32">
            <a:extLst>
              <a:ext uri="{FF2B5EF4-FFF2-40B4-BE49-F238E27FC236}">
                <a16:creationId xmlns:a16="http://schemas.microsoft.com/office/drawing/2014/main" id="{9CCB96D3-EA3E-4CA5-AFC3-29720B1E6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3575" y="4549775"/>
            <a:ext cx="312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(PRONACIÓN)</a:t>
            </a:r>
            <a:endParaRPr lang="es-PR" altLang="en-US"/>
          </a:p>
        </p:txBody>
      </p:sp>
      <p:sp>
        <p:nvSpPr>
          <p:cNvPr id="253976" name="Rectangle 33">
            <a:extLst>
              <a:ext uri="{FF2B5EF4-FFF2-40B4-BE49-F238E27FC236}">
                <a16:creationId xmlns:a16="http://schemas.microsoft.com/office/drawing/2014/main" id="{E89A7ACF-DFA1-44D2-928E-B497D70035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5000" y="2946400"/>
            <a:ext cx="566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INVERSIÓN Y ADUCCIÓN</a:t>
            </a:r>
            <a:endParaRPr lang="es-PR" altLang="en-US"/>
          </a:p>
        </p:txBody>
      </p:sp>
      <p:sp>
        <p:nvSpPr>
          <p:cNvPr id="253977" name="Rectangle 34">
            <a:extLst>
              <a:ext uri="{FF2B5EF4-FFF2-40B4-BE49-F238E27FC236}">
                <a16:creationId xmlns:a16="http://schemas.microsoft.com/office/drawing/2014/main" id="{3AFCCA7F-85CF-479D-BEAB-47211B8016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7850" y="3463925"/>
            <a:ext cx="320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(SUPINACIÓN)</a:t>
            </a:r>
            <a:endParaRPr lang="es-PR" altLang="en-US"/>
          </a:p>
        </p:txBody>
      </p:sp>
      <p:sp>
        <p:nvSpPr>
          <p:cNvPr id="253978" name="Rectangle 35">
            <a:extLst>
              <a:ext uri="{FF2B5EF4-FFF2-40B4-BE49-F238E27FC236}">
                <a16:creationId xmlns:a16="http://schemas.microsoft.com/office/drawing/2014/main" id="{CACE76A8-C770-4B16-8E1C-15093935D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3983038"/>
            <a:ext cx="57658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EVERSIÓN Y ABDUCCIÓN</a:t>
            </a:r>
            <a:endParaRPr lang="es-PR" altLang="en-US"/>
          </a:p>
        </p:txBody>
      </p:sp>
      <p:sp>
        <p:nvSpPr>
          <p:cNvPr id="253979" name="Rectangle 36">
            <a:extLst>
              <a:ext uri="{FF2B5EF4-FFF2-40B4-BE49-F238E27FC236}">
                <a16:creationId xmlns:a16="http://schemas.microsoft.com/office/drawing/2014/main" id="{947A6E1C-107D-4E3F-9E41-9CF1906AE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4363" y="4502150"/>
            <a:ext cx="3124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(PRONACIÓN)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">
            <a:extLst>
              <a:ext uri="{FF2B5EF4-FFF2-40B4-BE49-F238E27FC236}">
                <a16:creationId xmlns:a16="http://schemas.microsoft.com/office/drawing/2014/main" id="{4C169156-D6C1-490E-ACA6-14E8C45B8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3" name="Rectangle 3">
            <a:extLst>
              <a:ext uri="{FF2B5EF4-FFF2-40B4-BE49-F238E27FC236}">
                <a16:creationId xmlns:a16="http://schemas.microsoft.com/office/drawing/2014/main" id="{AAB15795-B543-4253-910E-FED2979D2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4" name="Rectangle 4">
            <a:extLst>
              <a:ext uri="{FF2B5EF4-FFF2-40B4-BE49-F238E27FC236}">
                <a16:creationId xmlns:a16="http://schemas.microsoft.com/office/drawing/2014/main" id="{9ED55C7D-046C-4D2F-8ABE-644FA1DE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5" name="Rectangle 5">
            <a:extLst>
              <a:ext uri="{FF2B5EF4-FFF2-40B4-BE49-F238E27FC236}">
                <a16:creationId xmlns:a16="http://schemas.microsoft.com/office/drawing/2014/main" id="{FB2FBECC-FF37-4584-8474-944DDF4FE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6" name="Rectangle 6">
            <a:extLst>
              <a:ext uri="{FF2B5EF4-FFF2-40B4-BE49-F238E27FC236}">
                <a16:creationId xmlns:a16="http://schemas.microsoft.com/office/drawing/2014/main" id="{3F3973A5-4AF5-4C6F-BDA8-C67FEB2A5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7" name="Rectangle 7">
            <a:extLst>
              <a:ext uri="{FF2B5EF4-FFF2-40B4-BE49-F238E27FC236}">
                <a16:creationId xmlns:a16="http://schemas.microsoft.com/office/drawing/2014/main" id="{E8987AFA-339B-4A8E-8860-D35D56CCC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8" name="Rectangle 8">
            <a:extLst>
              <a:ext uri="{FF2B5EF4-FFF2-40B4-BE49-F238E27FC236}">
                <a16:creationId xmlns:a16="http://schemas.microsoft.com/office/drawing/2014/main" id="{D32F97F6-72CB-4CFD-8B0E-B753C690A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09" name="Rectangle 9">
            <a:extLst>
              <a:ext uri="{FF2B5EF4-FFF2-40B4-BE49-F238E27FC236}">
                <a16:creationId xmlns:a16="http://schemas.microsoft.com/office/drawing/2014/main" id="{86E65836-4B8D-486A-B5DA-7402EE8D5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0" name="Rectangle 10">
            <a:extLst>
              <a:ext uri="{FF2B5EF4-FFF2-40B4-BE49-F238E27FC236}">
                <a16:creationId xmlns:a16="http://schemas.microsoft.com/office/drawing/2014/main" id="{67147C7B-9AF2-4E46-BF5A-75FDE73A4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1" name="Rectangle 11">
            <a:extLst>
              <a:ext uri="{FF2B5EF4-FFF2-40B4-BE49-F238E27FC236}">
                <a16:creationId xmlns:a16="http://schemas.microsoft.com/office/drawing/2014/main" id="{D1B10AC9-2CC7-440B-844C-0099C44E6D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6012" name="Rectangle 16">
            <a:extLst>
              <a:ext uri="{FF2B5EF4-FFF2-40B4-BE49-F238E27FC236}">
                <a16:creationId xmlns:a16="http://schemas.microsoft.com/office/drawing/2014/main" id="{5F6AECB5-AB41-4711-B662-3AB7A5151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3713" y="18224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56013" name="Group 18">
            <a:extLst>
              <a:ext uri="{FF2B5EF4-FFF2-40B4-BE49-F238E27FC236}">
                <a16:creationId xmlns:a16="http://schemas.microsoft.com/office/drawing/2014/main" id="{8A82B77A-8D55-4565-BA8C-413388436CBB}"/>
              </a:ext>
            </a:extLst>
          </p:cNvPr>
          <p:cNvGrpSpPr>
            <a:grpSpLocks/>
          </p:cNvGrpSpPr>
          <p:nvPr/>
        </p:nvGrpSpPr>
        <p:grpSpPr bwMode="auto">
          <a:xfrm>
            <a:off x="0" y="-76200"/>
            <a:ext cx="9144000" cy="6858000"/>
            <a:chOff x="1163" y="1019"/>
            <a:chExt cx="3434" cy="2287"/>
          </a:xfrm>
        </p:grpSpPr>
        <p:sp>
          <p:nvSpPr>
            <p:cNvPr id="256047" name="AutoShape 19">
              <a:extLst>
                <a:ext uri="{FF2B5EF4-FFF2-40B4-BE49-F238E27FC236}">
                  <a16:creationId xmlns:a16="http://schemas.microsoft.com/office/drawing/2014/main" id="{0BDC75F2-772C-4D8A-B195-600DB88FA72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8" name="Rectangle 20">
              <a:extLst>
                <a:ext uri="{FF2B5EF4-FFF2-40B4-BE49-F238E27FC236}">
                  <a16:creationId xmlns:a16="http://schemas.microsoft.com/office/drawing/2014/main" id="{71D93D9D-F76A-4BCD-BAD8-74567D5EA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49" name="Freeform 21">
              <a:extLst>
                <a:ext uri="{FF2B5EF4-FFF2-40B4-BE49-F238E27FC236}">
                  <a16:creationId xmlns:a16="http://schemas.microsoft.com/office/drawing/2014/main" id="{AF4CDFEA-E81F-41A3-AF61-11C08AAC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0" name="Freeform 22">
              <a:extLst>
                <a:ext uri="{FF2B5EF4-FFF2-40B4-BE49-F238E27FC236}">
                  <a16:creationId xmlns:a16="http://schemas.microsoft.com/office/drawing/2014/main" id="{05995386-D002-45D3-B8E9-16EDDF4E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1" name="Freeform 23">
              <a:extLst>
                <a:ext uri="{FF2B5EF4-FFF2-40B4-BE49-F238E27FC236}">
                  <a16:creationId xmlns:a16="http://schemas.microsoft.com/office/drawing/2014/main" id="{9C4B66FE-C35E-4E81-9FB4-011ED1362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52" name="Freeform 24">
              <a:extLst>
                <a:ext uri="{FF2B5EF4-FFF2-40B4-BE49-F238E27FC236}">
                  <a16:creationId xmlns:a16="http://schemas.microsoft.com/office/drawing/2014/main" id="{6756731E-D49A-4FA0-89DF-E3E6E86B2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14" name="Rectangle 25">
            <a:extLst>
              <a:ext uri="{FF2B5EF4-FFF2-40B4-BE49-F238E27FC236}">
                <a16:creationId xmlns:a16="http://schemas.microsoft.com/office/drawing/2014/main" id="{6A670DEE-7F32-4595-86EB-E166DC54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192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6015" name="Rectangle 26">
            <a:extLst>
              <a:ext uri="{FF2B5EF4-FFF2-40B4-BE49-F238E27FC236}">
                <a16:creationId xmlns:a16="http://schemas.microsoft.com/office/drawing/2014/main" id="{CDEF37E0-167D-41B6-AB53-147D23224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500" y="4770438"/>
            <a:ext cx="31242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grpSp>
        <p:nvGrpSpPr>
          <p:cNvPr id="256016" name="Group 27">
            <a:extLst>
              <a:ext uri="{FF2B5EF4-FFF2-40B4-BE49-F238E27FC236}">
                <a16:creationId xmlns:a16="http://schemas.microsoft.com/office/drawing/2014/main" id="{B7E73D32-BECF-4E6F-9C43-3A79B9DB647F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4876800"/>
            <a:ext cx="612775" cy="595313"/>
            <a:chOff x="638" y="2878"/>
            <a:chExt cx="386" cy="375"/>
          </a:xfrm>
        </p:grpSpPr>
        <p:sp>
          <p:nvSpPr>
            <p:cNvPr id="256034" name="Freeform 28">
              <a:extLst>
                <a:ext uri="{FF2B5EF4-FFF2-40B4-BE49-F238E27FC236}">
                  <a16:creationId xmlns:a16="http://schemas.microsoft.com/office/drawing/2014/main" id="{43BB307E-73D3-4814-8728-9657BDA0E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5" name="Freeform 29">
              <a:extLst>
                <a:ext uri="{FF2B5EF4-FFF2-40B4-BE49-F238E27FC236}">
                  <a16:creationId xmlns:a16="http://schemas.microsoft.com/office/drawing/2014/main" id="{B43E4E28-701F-4829-8371-D8C04C9A4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6" name="Freeform 30">
              <a:extLst>
                <a:ext uri="{FF2B5EF4-FFF2-40B4-BE49-F238E27FC236}">
                  <a16:creationId xmlns:a16="http://schemas.microsoft.com/office/drawing/2014/main" id="{84E512FB-D0EE-47C7-81CC-2160D7FC8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7" name="Freeform 31">
              <a:extLst>
                <a:ext uri="{FF2B5EF4-FFF2-40B4-BE49-F238E27FC236}">
                  <a16:creationId xmlns:a16="http://schemas.microsoft.com/office/drawing/2014/main" id="{67FC2F18-E7E9-413B-A051-05BC8418E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8" name="Freeform 32">
              <a:extLst>
                <a:ext uri="{FF2B5EF4-FFF2-40B4-BE49-F238E27FC236}">
                  <a16:creationId xmlns:a16="http://schemas.microsoft.com/office/drawing/2014/main" id="{CEB8565E-4CD2-4B15-9605-53DE33718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9" name="Freeform 33">
              <a:extLst>
                <a:ext uri="{FF2B5EF4-FFF2-40B4-BE49-F238E27FC236}">
                  <a16:creationId xmlns:a16="http://schemas.microsoft.com/office/drawing/2014/main" id="{BACF9D6B-8F3E-490D-998D-762AB618C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0" name="Freeform 34">
              <a:extLst>
                <a:ext uri="{FF2B5EF4-FFF2-40B4-BE49-F238E27FC236}">
                  <a16:creationId xmlns:a16="http://schemas.microsoft.com/office/drawing/2014/main" id="{78442278-65BF-4C7A-98BB-1033B5C26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1" name="Freeform 35">
              <a:extLst>
                <a:ext uri="{FF2B5EF4-FFF2-40B4-BE49-F238E27FC236}">
                  <a16:creationId xmlns:a16="http://schemas.microsoft.com/office/drawing/2014/main" id="{AE4BAD18-8EC2-4F62-872F-EB12B3063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2" name="Freeform 36">
              <a:extLst>
                <a:ext uri="{FF2B5EF4-FFF2-40B4-BE49-F238E27FC236}">
                  <a16:creationId xmlns:a16="http://schemas.microsoft.com/office/drawing/2014/main" id="{0FF8F44F-00F9-45E2-BB74-48481B5BF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3" name="Freeform 37">
              <a:extLst>
                <a:ext uri="{FF2B5EF4-FFF2-40B4-BE49-F238E27FC236}">
                  <a16:creationId xmlns:a16="http://schemas.microsoft.com/office/drawing/2014/main" id="{A081B947-3EF2-4651-9154-60C0334CE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4" name="Freeform 38">
              <a:extLst>
                <a:ext uri="{FF2B5EF4-FFF2-40B4-BE49-F238E27FC236}">
                  <a16:creationId xmlns:a16="http://schemas.microsoft.com/office/drawing/2014/main" id="{A57170F8-3B11-4B1D-99AB-861ED07B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5" name="Freeform 39">
              <a:extLst>
                <a:ext uri="{FF2B5EF4-FFF2-40B4-BE49-F238E27FC236}">
                  <a16:creationId xmlns:a16="http://schemas.microsoft.com/office/drawing/2014/main" id="{8DA6C69F-C424-4228-8BF0-AF9A05F73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46" name="Freeform 40">
              <a:extLst>
                <a:ext uri="{FF2B5EF4-FFF2-40B4-BE49-F238E27FC236}">
                  <a16:creationId xmlns:a16="http://schemas.microsoft.com/office/drawing/2014/main" id="{CB8B417B-0A69-4156-A4E5-4AF900C2F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17" name="Group 41">
            <a:extLst>
              <a:ext uri="{FF2B5EF4-FFF2-40B4-BE49-F238E27FC236}">
                <a16:creationId xmlns:a16="http://schemas.microsoft.com/office/drawing/2014/main" id="{24EF9431-01AC-4623-8F23-2F958B07382A}"/>
              </a:ext>
            </a:extLst>
          </p:cNvPr>
          <p:cNvGrpSpPr>
            <a:grpSpLocks/>
          </p:cNvGrpSpPr>
          <p:nvPr/>
        </p:nvGrpSpPr>
        <p:grpSpPr bwMode="auto">
          <a:xfrm>
            <a:off x="6056313" y="4876800"/>
            <a:ext cx="614362" cy="595313"/>
            <a:chOff x="4642" y="2890"/>
            <a:chExt cx="387" cy="375"/>
          </a:xfrm>
        </p:grpSpPr>
        <p:sp>
          <p:nvSpPr>
            <p:cNvPr id="256021" name="Freeform 42">
              <a:extLst>
                <a:ext uri="{FF2B5EF4-FFF2-40B4-BE49-F238E27FC236}">
                  <a16:creationId xmlns:a16="http://schemas.microsoft.com/office/drawing/2014/main" id="{8D86DC11-850E-4115-B765-B3B946F0C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2" name="Freeform 43">
              <a:extLst>
                <a:ext uri="{FF2B5EF4-FFF2-40B4-BE49-F238E27FC236}">
                  <a16:creationId xmlns:a16="http://schemas.microsoft.com/office/drawing/2014/main" id="{6AAC73AC-1708-4913-B688-39C51AFE9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3" name="Freeform 44">
              <a:extLst>
                <a:ext uri="{FF2B5EF4-FFF2-40B4-BE49-F238E27FC236}">
                  <a16:creationId xmlns:a16="http://schemas.microsoft.com/office/drawing/2014/main" id="{E09F8410-E3A0-4A2E-8FF9-23DD3E50B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4" name="Freeform 45">
              <a:extLst>
                <a:ext uri="{FF2B5EF4-FFF2-40B4-BE49-F238E27FC236}">
                  <a16:creationId xmlns:a16="http://schemas.microsoft.com/office/drawing/2014/main" id="{667864C3-A45E-4FF8-8D36-699168DBE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5" name="Freeform 46">
              <a:extLst>
                <a:ext uri="{FF2B5EF4-FFF2-40B4-BE49-F238E27FC236}">
                  <a16:creationId xmlns:a16="http://schemas.microsoft.com/office/drawing/2014/main" id="{9060B62A-E0CD-4C47-B4A5-733402F7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6" name="Freeform 47">
              <a:extLst>
                <a:ext uri="{FF2B5EF4-FFF2-40B4-BE49-F238E27FC236}">
                  <a16:creationId xmlns:a16="http://schemas.microsoft.com/office/drawing/2014/main" id="{63911252-999D-40C3-94AA-ED9B850F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7" name="Freeform 48">
              <a:extLst>
                <a:ext uri="{FF2B5EF4-FFF2-40B4-BE49-F238E27FC236}">
                  <a16:creationId xmlns:a16="http://schemas.microsoft.com/office/drawing/2014/main" id="{022D4308-78A8-450F-BBFA-1E6BCC1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8" name="Freeform 49">
              <a:extLst>
                <a:ext uri="{FF2B5EF4-FFF2-40B4-BE49-F238E27FC236}">
                  <a16:creationId xmlns:a16="http://schemas.microsoft.com/office/drawing/2014/main" id="{5577CF67-3F45-4C2B-B427-78E983CC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29" name="Freeform 50">
              <a:extLst>
                <a:ext uri="{FF2B5EF4-FFF2-40B4-BE49-F238E27FC236}">
                  <a16:creationId xmlns:a16="http://schemas.microsoft.com/office/drawing/2014/main" id="{B880E89E-630E-47B6-9761-3DAE30696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0" name="Freeform 51">
              <a:extLst>
                <a:ext uri="{FF2B5EF4-FFF2-40B4-BE49-F238E27FC236}">
                  <a16:creationId xmlns:a16="http://schemas.microsoft.com/office/drawing/2014/main" id="{579D5A87-AEC8-441B-A44E-04E66A1B1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1" name="Freeform 52">
              <a:extLst>
                <a:ext uri="{FF2B5EF4-FFF2-40B4-BE49-F238E27FC236}">
                  <a16:creationId xmlns:a16="http://schemas.microsoft.com/office/drawing/2014/main" id="{1C0ADAD0-FE34-45A8-8A8D-9EFC77B48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2" name="Freeform 53">
              <a:extLst>
                <a:ext uri="{FF2B5EF4-FFF2-40B4-BE49-F238E27FC236}">
                  <a16:creationId xmlns:a16="http://schemas.microsoft.com/office/drawing/2014/main" id="{2D10FF1A-E9BC-425D-BB36-85EC5A7A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33" name="Freeform 54">
              <a:extLst>
                <a:ext uri="{FF2B5EF4-FFF2-40B4-BE49-F238E27FC236}">
                  <a16:creationId xmlns:a16="http://schemas.microsoft.com/office/drawing/2014/main" id="{00BB96F5-61D2-45F2-8226-E4E4458A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18" name="Rectangle 55">
            <a:extLst>
              <a:ext uri="{FF2B5EF4-FFF2-40B4-BE49-F238E27FC236}">
                <a16:creationId xmlns:a16="http://schemas.microsoft.com/office/drawing/2014/main" id="{96DECAD3-81FF-45DC-BD1D-FF86E8089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3413" y="3048000"/>
            <a:ext cx="518795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Transversal</a:t>
            </a:r>
            <a:endParaRPr lang="es-PR" altLang="en-US"/>
          </a:p>
        </p:txBody>
      </p:sp>
      <p:sp>
        <p:nvSpPr>
          <p:cNvPr id="256019" name="Freeform 56">
            <a:extLst>
              <a:ext uri="{FF2B5EF4-FFF2-40B4-BE49-F238E27FC236}">
                <a16:creationId xmlns:a16="http://schemas.microsoft.com/office/drawing/2014/main" id="{6CD18E19-C395-4AEF-8C01-0C5FDDBC45D9}"/>
              </a:ext>
            </a:extLst>
          </p:cNvPr>
          <p:cNvSpPr>
            <a:spLocks/>
          </p:cNvSpPr>
          <p:nvPr/>
        </p:nvSpPr>
        <p:spPr bwMode="auto">
          <a:xfrm>
            <a:off x="981075" y="31178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6020" name="Freeform 57">
            <a:extLst>
              <a:ext uri="{FF2B5EF4-FFF2-40B4-BE49-F238E27FC236}">
                <a16:creationId xmlns:a16="http://schemas.microsoft.com/office/drawing/2014/main" id="{AB87F610-1D6D-46C3-A918-9FC4C01E4714}"/>
              </a:ext>
            </a:extLst>
          </p:cNvPr>
          <p:cNvSpPr>
            <a:spLocks/>
          </p:cNvSpPr>
          <p:nvPr/>
        </p:nvSpPr>
        <p:spPr bwMode="auto">
          <a:xfrm>
            <a:off x="7123113" y="31178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>
            <a:extLst>
              <a:ext uri="{FF2B5EF4-FFF2-40B4-BE49-F238E27FC236}">
                <a16:creationId xmlns:a16="http://schemas.microsoft.com/office/drawing/2014/main" id="{48517E2F-28C2-442D-B3CB-62A7A2716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1" name="Rectangle 3">
            <a:extLst>
              <a:ext uri="{FF2B5EF4-FFF2-40B4-BE49-F238E27FC236}">
                <a16:creationId xmlns:a16="http://schemas.microsoft.com/office/drawing/2014/main" id="{C73CD3BB-A3E7-4FEF-8A96-924D9002E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2" name="Rectangle 4">
            <a:extLst>
              <a:ext uri="{FF2B5EF4-FFF2-40B4-BE49-F238E27FC236}">
                <a16:creationId xmlns:a16="http://schemas.microsoft.com/office/drawing/2014/main" id="{D0DD51A5-F49C-4747-84EF-31F3B934C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3" name="Rectangle 5">
            <a:extLst>
              <a:ext uri="{FF2B5EF4-FFF2-40B4-BE49-F238E27FC236}">
                <a16:creationId xmlns:a16="http://schemas.microsoft.com/office/drawing/2014/main" id="{4AB5FF0E-5AA4-4802-9D11-B20178298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4" name="Rectangle 6">
            <a:extLst>
              <a:ext uri="{FF2B5EF4-FFF2-40B4-BE49-F238E27FC236}">
                <a16:creationId xmlns:a16="http://schemas.microsoft.com/office/drawing/2014/main" id="{D74708E8-F5D3-43F7-8BDB-A6759AD2A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5" name="Rectangle 7">
            <a:extLst>
              <a:ext uri="{FF2B5EF4-FFF2-40B4-BE49-F238E27FC236}">
                <a16:creationId xmlns:a16="http://schemas.microsoft.com/office/drawing/2014/main" id="{4E65C54A-2D05-4F9F-9B1D-FEFF0E927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6" name="Rectangle 8">
            <a:extLst>
              <a:ext uri="{FF2B5EF4-FFF2-40B4-BE49-F238E27FC236}">
                <a16:creationId xmlns:a16="http://schemas.microsoft.com/office/drawing/2014/main" id="{AB090A48-562E-4DE6-AFFD-DE50FCE2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7" name="Rectangle 9">
            <a:extLst>
              <a:ext uri="{FF2B5EF4-FFF2-40B4-BE49-F238E27FC236}">
                <a16:creationId xmlns:a16="http://schemas.microsoft.com/office/drawing/2014/main" id="{587B0A36-6620-4C06-8767-9273017AC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8" name="Rectangle 10">
            <a:extLst>
              <a:ext uri="{FF2B5EF4-FFF2-40B4-BE49-F238E27FC236}">
                <a16:creationId xmlns:a16="http://schemas.microsoft.com/office/drawing/2014/main" id="{5B31BCED-1ABD-455E-A622-F11100DEA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59" name="Rectangle 11">
            <a:extLst>
              <a:ext uri="{FF2B5EF4-FFF2-40B4-BE49-F238E27FC236}">
                <a16:creationId xmlns:a16="http://schemas.microsoft.com/office/drawing/2014/main" id="{6EB061B1-2021-4862-A0EE-6D3DE6CE3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58060" name="Rectangle 12">
            <a:extLst>
              <a:ext uri="{FF2B5EF4-FFF2-40B4-BE49-F238E27FC236}">
                <a16:creationId xmlns:a16="http://schemas.microsoft.com/office/drawing/2014/main" id="{336068B9-6122-4A66-93DD-EFB213BBB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58061" name="Rectangle 13">
            <a:extLst>
              <a:ext uri="{FF2B5EF4-FFF2-40B4-BE49-F238E27FC236}">
                <a16:creationId xmlns:a16="http://schemas.microsoft.com/office/drawing/2014/main" id="{89883E5C-9F70-4849-AAEA-4FC8EA9E5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00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58062" name="Line 14">
            <a:extLst>
              <a:ext uri="{FF2B5EF4-FFF2-40B4-BE49-F238E27FC236}">
                <a16:creationId xmlns:a16="http://schemas.microsoft.com/office/drawing/2014/main" id="{D045376D-F6BA-475A-878E-FDDD0B2524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8063" name="Rectangle 15">
            <a:extLst>
              <a:ext uri="{FF2B5EF4-FFF2-40B4-BE49-F238E27FC236}">
                <a16:creationId xmlns:a16="http://schemas.microsoft.com/office/drawing/2014/main" id="{0AEBCDD0-06D5-4446-91FD-C99993730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80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58064" name="Rectangle 16">
            <a:extLst>
              <a:ext uri="{FF2B5EF4-FFF2-40B4-BE49-F238E27FC236}">
                <a16:creationId xmlns:a16="http://schemas.microsoft.com/office/drawing/2014/main" id="{DFEE94E3-B6B5-4A21-9E6F-05E3405E8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8065" name="Rectangle 21">
            <a:extLst>
              <a:ext uri="{FF2B5EF4-FFF2-40B4-BE49-F238E27FC236}">
                <a16:creationId xmlns:a16="http://schemas.microsoft.com/office/drawing/2014/main" id="{F040F40E-2BB9-4053-8452-35A528DE4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2625725"/>
            <a:ext cx="78581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ROTACIÓN DE IZQUIERDA A DERECHA:</a:t>
            </a:r>
            <a:endParaRPr lang="es-PR" altLang="en-US"/>
          </a:p>
        </p:txBody>
      </p:sp>
      <p:sp>
        <p:nvSpPr>
          <p:cNvPr id="258066" name="Rectangle 22">
            <a:extLst>
              <a:ext uri="{FF2B5EF4-FFF2-40B4-BE49-F238E27FC236}">
                <a16:creationId xmlns:a16="http://schemas.microsoft.com/office/drawing/2014/main" id="{7AE2A27B-8440-41CA-B29D-18ECEC2D8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75" y="251142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58067" name="Rectangle 23">
            <a:extLst>
              <a:ext uri="{FF2B5EF4-FFF2-40B4-BE49-F238E27FC236}">
                <a16:creationId xmlns:a16="http://schemas.microsoft.com/office/drawing/2014/main" id="{58DDC860-37AF-4645-9CDB-F23C89E85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138488"/>
            <a:ext cx="74041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Rotación de la Cabeza o Cuello,</a:t>
            </a:r>
            <a:endParaRPr lang="es-PR" altLang="en-US"/>
          </a:p>
        </p:txBody>
      </p:sp>
      <p:sp>
        <p:nvSpPr>
          <p:cNvPr id="258068" name="Rectangle 24">
            <a:extLst>
              <a:ext uri="{FF2B5EF4-FFF2-40B4-BE49-F238E27FC236}">
                <a16:creationId xmlns:a16="http://schemas.microsoft.com/office/drawing/2014/main" id="{504F6064-18C1-45B6-8502-7B3BB5AF1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3763963"/>
            <a:ext cx="6496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de tal forma que el Aspecto </a:t>
            </a:r>
            <a:endParaRPr lang="es-PR" altLang="en-US"/>
          </a:p>
        </p:txBody>
      </p:sp>
      <p:sp>
        <p:nvSpPr>
          <p:cNvPr id="258069" name="Rectangle 25">
            <a:extLst>
              <a:ext uri="{FF2B5EF4-FFF2-40B4-BE49-F238E27FC236}">
                <a16:creationId xmlns:a16="http://schemas.microsoft.com/office/drawing/2014/main" id="{03321CCD-8B9B-45EF-A61B-2E72A6BAE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391025"/>
            <a:ext cx="7726362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Anterior Gire hacia la Izquierda </a:t>
            </a:r>
            <a:endParaRPr lang="es-PR" altLang="en-US"/>
          </a:p>
        </p:txBody>
      </p:sp>
      <p:sp>
        <p:nvSpPr>
          <p:cNvPr id="258070" name="Rectangle 26">
            <a:extLst>
              <a:ext uri="{FF2B5EF4-FFF2-40B4-BE49-F238E27FC236}">
                <a16:creationId xmlns:a16="http://schemas.microsoft.com/office/drawing/2014/main" id="{6BDCB029-0D51-40D3-9487-E43BFA45F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5018088"/>
            <a:ext cx="4294187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o hacia la Derecha</a:t>
            </a:r>
            <a:endParaRPr lang="es-PR" altLang="en-US"/>
          </a:p>
        </p:txBody>
      </p:sp>
      <p:grpSp>
        <p:nvGrpSpPr>
          <p:cNvPr id="258071" name="Group 33">
            <a:extLst>
              <a:ext uri="{FF2B5EF4-FFF2-40B4-BE49-F238E27FC236}">
                <a16:creationId xmlns:a16="http://schemas.microsoft.com/office/drawing/2014/main" id="{2E354329-BE5A-4AE8-A74D-9DC90A694AD5}"/>
              </a:ext>
            </a:extLst>
          </p:cNvPr>
          <p:cNvGrpSpPr>
            <a:grpSpLocks/>
          </p:cNvGrpSpPr>
          <p:nvPr/>
        </p:nvGrpSpPr>
        <p:grpSpPr bwMode="auto">
          <a:xfrm>
            <a:off x="346075" y="2665413"/>
            <a:ext cx="422275" cy="384175"/>
            <a:chOff x="218" y="1679"/>
            <a:chExt cx="266" cy="242"/>
          </a:xfrm>
        </p:grpSpPr>
        <p:sp>
          <p:nvSpPr>
            <p:cNvPr id="258072" name="Freeform 27">
              <a:extLst>
                <a:ext uri="{FF2B5EF4-FFF2-40B4-BE49-F238E27FC236}">
                  <a16:creationId xmlns:a16="http://schemas.microsoft.com/office/drawing/2014/main" id="{5706088C-494E-4C0D-8F01-8D54F5B69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680"/>
              <a:ext cx="195" cy="241"/>
            </a:xfrm>
            <a:custGeom>
              <a:avLst/>
              <a:gdLst>
                <a:gd name="T0" fmla="*/ 0 w 583"/>
                <a:gd name="T1" fmla="*/ 0 h 723"/>
                <a:gd name="T2" fmla="*/ 195 w 583"/>
                <a:gd name="T3" fmla="*/ 120 h 723"/>
                <a:gd name="T4" fmla="*/ 0 w 583"/>
                <a:gd name="T5" fmla="*/ 241 h 723"/>
                <a:gd name="T6" fmla="*/ 0 w 583"/>
                <a:gd name="T7" fmla="*/ 0 h 7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3" h="723">
                  <a:moveTo>
                    <a:pt x="0" y="0"/>
                  </a:moveTo>
                  <a:lnTo>
                    <a:pt x="583" y="361"/>
                  </a:lnTo>
                  <a:lnTo>
                    <a:pt x="0" y="7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3" name="Freeform 28">
              <a:extLst>
                <a:ext uri="{FF2B5EF4-FFF2-40B4-BE49-F238E27FC236}">
                  <a16:creationId xmlns:a16="http://schemas.microsoft.com/office/drawing/2014/main" id="{1CF295D7-A384-44BF-8E3E-D9CEA437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679"/>
              <a:ext cx="243" cy="121"/>
            </a:xfrm>
            <a:custGeom>
              <a:avLst/>
              <a:gdLst>
                <a:gd name="T0" fmla="*/ 243 w 728"/>
                <a:gd name="T1" fmla="*/ 121 h 363"/>
                <a:gd name="T2" fmla="*/ 48 w 728"/>
                <a:gd name="T3" fmla="*/ 0 h 363"/>
                <a:gd name="T4" fmla="*/ 0 w 728"/>
                <a:gd name="T5" fmla="*/ 0 h 363"/>
                <a:gd name="T6" fmla="*/ 195 w 728"/>
                <a:gd name="T7" fmla="*/ 121 h 363"/>
                <a:gd name="T8" fmla="*/ 243 w 728"/>
                <a:gd name="T9" fmla="*/ 121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63">
                  <a:moveTo>
                    <a:pt x="728" y="363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4" y="363"/>
                  </a:lnTo>
                  <a:lnTo>
                    <a:pt x="728" y="3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4" name="Freeform 29">
              <a:extLst>
                <a:ext uri="{FF2B5EF4-FFF2-40B4-BE49-F238E27FC236}">
                  <a16:creationId xmlns:a16="http://schemas.microsoft.com/office/drawing/2014/main" id="{011007BB-4507-4164-9A5D-4667F8E19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" y="1801"/>
              <a:ext cx="243" cy="120"/>
            </a:xfrm>
            <a:custGeom>
              <a:avLst/>
              <a:gdLst>
                <a:gd name="T0" fmla="*/ 243 w 728"/>
                <a:gd name="T1" fmla="*/ 0 h 362"/>
                <a:gd name="T2" fmla="*/ 48 w 728"/>
                <a:gd name="T3" fmla="*/ 120 h 362"/>
                <a:gd name="T4" fmla="*/ 0 w 728"/>
                <a:gd name="T5" fmla="*/ 120 h 362"/>
                <a:gd name="T6" fmla="*/ 195 w 728"/>
                <a:gd name="T7" fmla="*/ 0 h 362"/>
                <a:gd name="T8" fmla="*/ 243 w 728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62">
                  <a:moveTo>
                    <a:pt x="728" y="0"/>
                  </a:moveTo>
                  <a:lnTo>
                    <a:pt x="145" y="362"/>
                  </a:lnTo>
                  <a:lnTo>
                    <a:pt x="0" y="362"/>
                  </a:lnTo>
                  <a:lnTo>
                    <a:pt x="584" y="0"/>
                  </a:lnTo>
                  <a:lnTo>
                    <a:pt x="7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5" name="Freeform 30">
              <a:extLst>
                <a:ext uri="{FF2B5EF4-FFF2-40B4-BE49-F238E27FC236}">
                  <a16:creationId xmlns:a16="http://schemas.microsoft.com/office/drawing/2014/main" id="{0748DB2C-863C-47FD-8089-A612AD7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40"/>
              <a:ext cx="97" cy="121"/>
            </a:xfrm>
            <a:custGeom>
              <a:avLst/>
              <a:gdLst>
                <a:gd name="T0" fmla="*/ 0 w 292"/>
                <a:gd name="T1" fmla="*/ 0 h 363"/>
                <a:gd name="T2" fmla="*/ 97 w 292"/>
                <a:gd name="T3" fmla="*/ 60 h 363"/>
                <a:gd name="T4" fmla="*/ 0 w 292"/>
                <a:gd name="T5" fmla="*/ 121 h 363"/>
                <a:gd name="T6" fmla="*/ 0 w 292"/>
                <a:gd name="T7" fmla="*/ 0 h 3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2" h="363">
                  <a:moveTo>
                    <a:pt x="0" y="0"/>
                  </a:moveTo>
                  <a:lnTo>
                    <a:pt x="292" y="180"/>
                  </a:lnTo>
                  <a:lnTo>
                    <a:pt x="0" y="3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6" name="Freeform 31">
              <a:extLst>
                <a:ext uri="{FF2B5EF4-FFF2-40B4-BE49-F238E27FC236}">
                  <a16:creationId xmlns:a16="http://schemas.microsoft.com/office/drawing/2014/main" id="{738EFC17-2872-45E7-A32D-1538D45A3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40"/>
              <a:ext cx="121" cy="60"/>
            </a:xfrm>
            <a:custGeom>
              <a:avLst/>
              <a:gdLst>
                <a:gd name="T0" fmla="*/ 121 w 364"/>
                <a:gd name="T1" fmla="*/ 60 h 180"/>
                <a:gd name="T2" fmla="*/ 24 w 364"/>
                <a:gd name="T3" fmla="*/ 0 h 180"/>
                <a:gd name="T4" fmla="*/ 0 w 364"/>
                <a:gd name="T5" fmla="*/ 0 h 180"/>
                <a:gd name="T6" fmla="*/ 97 w 364"/>
                <a:gd name="T7" fmla="*/ 60 h 180"/>
                <a:gd name="T8" fmla="*/ 121 w 364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180">
                  <a:moveTo>
                    <a:pt x="364" y="180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3" y="180"/>
                  </a:lnTo>
                  <a:lnTo>
                    <a:pt x="364" y="18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8077" name="Freeform 32">
              <a:extLst>
                <a:ext uri="{FF2B5EF4-FFF2-40B4-BE49-F238E27FC236}">
                  <a16:creationId xmlns:a16="http://schemas.microsoft.com/office/drawing/2014/main" id="{51E2F2D2-5821-4C27-BBEF-AE56D1A4D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799"/>
              <a:ext cx="121" cy="61"/>
            </a:xfrm>
            <a:custGeom>
              <a:avLst/>
              <a:gdLst>
                <a:gd name="T0" fmla="*/ 121 w 364"/>
                <a:gd name="T1" fmla="*/ 0 h 183"/>
                <a:gd name="T2" fmla="*/ 24 w 364"/>
                <a:gd name="T3" fmla="*/ 61 h 183"/>
                <a:gd name="T4" fmla="*/ 0 w 364"/>
                <a:gd name="T5" fmla="*/ 61 h 183"/>
                <a:gd name="T6" fmla="*/ 97 w 364"/>
                <a:gd name="T7" fmla="*/ 0 h 183"/>
                <a:gd name="T8" fmla="*/ 121 w 364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183">
                  <a:moveTo>
                    <a:pt x="364" y="0"/>
                  </a:moveTo>
                  <a:lnTo>
                    <a:pt x="73" y="183"/>
                  </a:lnTo>
                  <a:lnTo>
                    <a:pt x="0" y="183"/>
                  </a:lnTo>
                  <a:lnTo>
                    <a:pt x="293" y="0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>
            <a:extLst>
              <a:ext uri="{FF2B5EF4-FFF2-40B4-BE49-F238E27FC236}">
                <a16:creationId xmlns:a16="http://schemas.microsoft.com/office/drawing/2014/main" id="{D4E0B85F-AE3F-41DE-A2C0-91B4AFFA1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099" name="Rectangle 3">
            <a:extLst>
              <a:ext uri="{FF2B5EF4-FFF2-40B4-BE49-F238E27FC236}">
                <a16:creationId xmlns:a16="http://schemas.microsoft.com/office/drawing/2014/main" id="{6B290005-F41E-4493-A97D-491D0951F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0" name="Rectangle 4">
            <a:extLst>
              <a:ext uri="{FF2B5EF4-FFF2-40B4-BE49-F238E27FC236}">
                <a16:creationId xmlns:a16="http://schemas.microsoft.com/office/drawing/2014/main" id="{2640482B-F085-43AF-81B6-66694CC0F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1" name="Rectangle 5">
            <a:extLst>
              <a:ext uri="{FF2B5EF4-FFF2-40B4-BE49-F238E27FC236}">
                <a16:creationId xmlns:a16="http://schemas.microsoft.com/office/drawing/2014/main" id="{CE1B56DC-7B5D-4C87-B9F5-B9B01E47A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2" name="Rectangle 6">
            <a:extLst>
              <a:ext uri="{FF2B5EF4-FFF2-40B4-BE49-F238E27FC236}">
                <a16:creationId xmlns:a16="http://schemas.microsoft.com/office/drawing/2014/main" id="{EB82CE99-112D-4E35-94CC-F7BF4F021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3" name="Rectangle 7">
            <a:extLst>
              <a:ext uri="{FF2B5EF4-FFF2-40B4-BE49-F238E27FC236}">
                <a16:creationId xmlns:a16="http://schemas.microsoft.com/office/drawing/2014/main" id="{F1221F2D-B71A-4AC5-B318-105AA588E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4" name="Rectangle 8">
            <a:extLst>
              <a:ext uri="{FF2B5EF4-FFF2-40B4-BE49-F238E27FC236}">
                <a16:creationId xmlns:a16="http://schemas.microsoft.com/office/drawing/2014/main" id="{01B90E45-D07C-4050-B3FC-C1036D60A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5" name="Rectangle 9">
            <a:extLst>
              <a:ext uri="{FF2B5EF4-FFF2-40B4-BE49-F238E27FC236}">
                <a16:creationId xmlns:a16="http://schemas.microsoft.com/office/drawing/2014/main" id="{2A48A5B2-37CC-46EC-9446-654048C1E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6" name="Rectangle 10">
            <a:extLst>
              <a:ext uri="{FF2B5EF4-FFF2-40B4-BE49-F238E27FC236}">
                <a16:creationId xmlns:a16="http://schemas.microsoft.com/office/drawing/2014/main" id="{F878C98F-D926-490B-8C24-5AFCD823D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7" name="Rectangle 11">
            <a:extLst>
              <a:ext uri="{FF2B5EF4-FFF2-40B4-BE49-F238E27FC236}">
                <a16:creationId xmlns:a16="http://schemas.microsoft.com/office/drawing/2014/main" id="{F40B26F5-EFF8-4470-B7DB-48BB1B6E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0108" name="Rectangle 12">
            <a:extLst>
              <a:ext uri="{FF2B5EF4-FFF2-40B4-BE49-F238E27FC236}">
                <a16:creationId xmlns:a16="http://schemas.microsoft.com/office/drawing/2014/main" id="{753F1494-73D1-4977-96B7-C7586428D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0109" name="Rectangle 13">
            <a:extLst>
              <a:ext uri="{FF2B5EF4-FFF2-40B4-BE49-F238E27FC236}">
                <a16:creationId xmlns:a16="http://schemas.microsoft.com/office/drawing/2014/main" id="{664073DD-4F72-428C-89F7-1A4702204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0110" name="Line 14">
            <a:extLst>
              <a:ext uri="{FF2B5EF4-FFF2-40B4-BE49-F238E27FC236}">
                <a16:creationId xmlns:a16="http://schemas.microsoft.com/office/drawing/2014/main" id="{B5099B9E-8FB8-4AD3-9976-E452B3715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0111" name="Rectangle 15">
            <a:extLst>
              <a:ext uri="{FF2B5EF4-FFF2-40B4-BE49-F238E27FC236}">
                <a16:creationId xmlns:a16="http://schemas.microsoft.com/office/drawing/2014/main" id="{DA25DD36-5811-4355-A308-431D39CF19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60112" name="Rectangle 16">
            <a:extLst>
              <a:ext uri="{FF2B5EF4-FFF2-40B4-BE49-F238E27FC236}">
                <a16:creationId xmlns:a16="http://schemas.microsoft.com/office/drawing/2014/main" id="{EC0C1695-1615-4885-9B49-3079CA2AF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60113" name="Group 33">
            <a:extLst>
              <a:ext uri="{FF2B5EF4-FFF2-40B4-BE49-F238E27FC236}">
                <a16:creationId xmlns:a16="http://schemas.microsoft.com/office/drawing/2014/main" id="{2F4D7D5A-913D-4CA8-B4AF-7B7FB0E6707F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2303463"/>
            <a:ext cx="5048250" cy="3392487"/>
            <a:chOff x="196" y="1451"/>
            <a:chExt cx="3180" cy="2137"/>
          </a:xfrm>
        </p:grpSpPr>
        <p:sp>
          <p:nvSpPr>
            <p:cNvPr id="260121" name="Rectangle 20">
              <a:extLst>
                <a:ext uri="{FF2B5EF4-FFF2-40B4-BE49-F238E27FC236}">
                  <a16:creationId xmlns:a16="http://schemas.microsoft.com/office/drawing/2014/main" id="{E74FC9E6-A241-4602-AF25-46E2CC7A0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1508"/>
              <a:ext cx="3065" cy="202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0122" name="Freeform 21">
              <a:extLst>
                <a:ext uri="{FF2B5EF4-FFF2-40B4-BE49-F238E27FC236}">
                  <a16:creationId xmlns:a16="http://schemas.microsoft.com/office/drawing/2014/main" id="{2ADDBDDD-2DCA-4F3D-9233-639EA488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51"/>
              <a:ext cx="58" cy="2137"/>
            </a:xfrm>
            <a:custGeom>
              <a:avLst/>
              <a:gdLst>
                <a:gd name="T0" fmla="*/ 0 w 172"/>
                <a:gd name="T1" fmla="*/ 0 h 6411"/>
                <a:gd name="T2" fmla="*/ 58 w 172"/>
                <a:gd name="T3" fmla="*/ 57 h 6411"/>
                <a:gd name="T4" fmla="*/ 58 w 172"/>
                <a:gd name="T5" fmla="*/ 2079 h 6411"/>
                <a:gd name="T6" fmla="*/ 0 w 172"/>
                <a:gd name="T7" fmla="*/ 2137 h 6411"/>
                <a:gd name="T8" fmla="*/ 0 w 172"/>
                <a:gd name="T9" fmla="*/ 0 h 6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411">
                  <a:moveTo>
                    <a:pt x="0" y="0"/>
                  </a:moveTo>
                  <a:lnTo>
                    <a:pt x="172" y="172"/>
                  </a:lnTo>
                  <a:lnTo>
                    <a:pt x="172" y="6238"/>
                  </a:lnTo>
                  <a:lnTo>
                    <a:pt x="0" y="64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3" name="Freeform 22">
              <a:extLst>
                <a:ext uri="{FF2B5EF4-FFF2-40B4-BE49-F238E27FC236}">
                  <a16:creationId xmlns:a16="http://schemas.microsoft.com/office/drawing/2014/main" id="{983EC5CA-B91B-4867-8058-675E69C05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51"/>
              <a:ext cx="3180" cy="57"/>
            </a:xfrm>
            <a:custGeom>
              <a:avLst/>
              <a:gdLst>
                <a:gd name="T0" fmla="*/ 0 w 9539"/>
                <a:gd name="T1" fmla="*/ 0 h 172"/>
                <a:gd name="T2" fmla="*/ 57 w 9539"/>
                <a:gd name="T3" fmla="*/ 57 h 172"/>
                <a:gd name="T4" fmla="*/ 3122 w 9539"/>
                <a:gd name="T5" fmla="*/ 57 h 172"/>
                <a:gd name="T6" fmla="*/ 3180 w 9539"/>
                <a:gd name="T7" fmla="*/ 0 h 172"/>
                <a:gd name="T8" fmla="*/ 0 w 9539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39" h="172">
                  <a:moveTo>
                    <a:pt x="0" y="0"/>
                  </a:moveTo>
                  <a:lnTo>
                    <a:pt x="172" y="172"/>
                  </a:lnTo>
                  <a:lnTo>
                    <a:pt x="9366" y="172"/>
                  </a:lnTo>
                  <a:lnTo>
                    <a:pt x="95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4" name="Freeform 23">
              <a:extLst>
                <a:ext uri="{FF2B5EF4-FFF2-40B4-BE49-F238E27FC236}">
                  <a16:creationId xmlns:a16="http://schemas.microsoft.com/office/drawing/2014/main" id="{A99796E9-3A01-4D42-87A0-B1781F18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451"/>
              <a:ext cx="58" cy="2137"/>
            </a:xfrm>
            <a:custGeom>
              <a:avLst/>
              <a:gdLst>
                <a:gd name="T0" fmla="*/ 58 w 173"/>
                <a:gd name="T1" fmla="*/ 2137 h 6411"/>
                <a:gd name="T2" fmla="*/ 0 w 173"/>
                <a:gd name="T3" fmla="*/ 2079 h 6411"/>
                <a:gd name="T4" fmla="*/ 0 w 173"/>
                <a:gd name="T5" fmla="*/ 57 h 6411"/>
                <a:gd name="T6" fmla="*/ 58 w 173"/>
                <a:gd name="T7" fmla="*/ 0 h 6411"/>
                <a:gd name="T8" fmla="*/ 58 w 173"/>
                <a:gd name="T9" fmla="*/ 2137 h 6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6411">
                  <a:moveTo>
                    <a:pt x="173" y="6411"/>
                  </a:moveTo>
                  <a:lnTo>
                    <a:pt x="0" y="6238"/>
                  </a:lnTo>
                  <a:lnTo>
                    <a:pt x="0" y="172"/>
                  </a:lnTo>
                  <a:lnTo>
                    <a:pt x="173" y="0"/>
                  </a:lnTo>
                  <a:lnTo>
                    <a:pt x="173" y="641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0125" name="Freeform 24">
              <a:extLst>
                <a:ext uri="{FF2B5EF4-FFF2-40B4-BE49-F238E27FC236}">
                  <a16:creationId xmlns:a16="http://schemas.microsoft.com/office/drawing/2014/main" id="{76A3E8E4-6D0E-490F-8E43-428BBEF7B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530"/>
              <a:ext cx="3180" cy="58"/>
            </a:xfrm>
            <a:custGeom>
              <a:avLst/>
              <a:gdLst>
                <a:gd name="T0" fmla="*/ 3180 w 9539"/>
                <a:gd name="T1" fmla="*/ 58 h 173"/>
                <a:gd name="T2" fmla="*/ 0 w 9539"/>
                <a:gd name="T3" fmla="*/ 58 h 173"/>
                <a:gd name="T4" fmla="*/ 57 w 9539"/>
                <a:gd name="T5" fmla="*/ 0 h 173"/>
                <a:gd name="T6" fmla="*/ 3122 w 9539"/>
                <a:gd name="T7" fmla="*/ 0 h 173"/>
                <a:gd name="T8" fmla="*/ 3180 w 9539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39" h="173">
                  <a:moveTo>
                    <a:pt x="9539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9366" y="0"/>
                  </a:lnTo>
                  <a:lnTo>
                    <a:pt x="9539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0126" name="Picture 25">
              <a:extLst>
                <a:ext uri="{FF2B5EF4-FFF2-40B4-BE49-F238E27FC236}">
                  <a16:creationId xmlns:a16="http://schemas.microsoft.com/office/drawing/2014/main" id="{5CA3CFC9-63D8-4C37-A81E-55A373F78A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" y="1566"/>
              <a:ext cx="2950" cy="1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0114" name="Rectangle 26">
            <a:extLst>
              <a:ext uri="{FF2B5EF4-FFF2-40B4-BE49-F238E27FC236}">
                <a16:creationId xmlns:a16="http://schemas.microsoft.com/office/drawing/2014/main" id="{9401F0D4-0AD0-4299-8DA1-AADF1084E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3238500"/>
            <a:ext cx="3263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ROTACIÓN DE</a:t>
            </a:r>
            <a:endParaRPr lang="es-PR" altLang="en-US"/>
          </a:p>
        </p:txBody>
      </p:sp>
      <p:sp>
        <p:nvSpPr>
          <p:cNvPr id="260115" name="Rectangle 27">
            <a:extLst>
              <a:ext uri="{FF2B5EF4-FFF2-40B4-BE49-F238E27FC236}">
                <a16:creationId xmlns:a16="http://schemas.microsoft.com/office/drawing/2014/main" id="{EB8CDDFF-C738-4686-9B70-5947F8A00D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59438" y="3757613"/>
            <a:ext cx="3086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IZQUIERDA A</a:t>
            </a:r>
            <a:endParaRPr lang="es-PR" altLang="en-US"/>
          </a:p>
        </p:txBody>
      </p:sp>
      <p:sp>
        <p:nvSpPr>
          <p:cNvPr id="260116" name="Rectangle 28">
            <a:extLst>
              <a:ext uri="{FF2B5EF4-FFF2-40B4-BE49-F238E27FC236}">
                <a16:creationId xmlns:a16="http://schemas.microsoft.com/office/drawing/2014/main" id="{501B5F19-F42E-4272-88EF-CB2DA81D8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3138" y="4276725"/>
            <a:ext cx="2286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0117" name="Rectangle 29">
            <a:extLst>
              <a:ext uri="{FF2B5EF4-FFF2-40B4-BE49-F238E27FC236}">
                <a16:creationId xmlns:a16="http://schemas.microsoft.com/office/drawing/2014/main" id="{9ED68B12-1045-4CED-AF9C-6B58FC1B1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913" y="3189288"/>
            <a:ext cx="3263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ROTACIÓN DE</a:t>
            </a:r>
            <a:endParaRPr lang="es-PR" altLang="en-US"/>
          </a:p>
        </p:txBody>
      </p:sp>
      <p:sp>
        <p:nvSpPr>
          <p:cNvPr id="260118" name="Rectangle 30">
            <a:extLst>
              <a:ext uri="{FF2B5EF4-FFF2-40B4-BE49-F238E27FC236}">
                <a16:creationId xmlns:a16="http://schemas.microsoft.com/office/drawing/2014/main" id="{82FC00B7-B7A9-4C0D-9A90-EC9B3EA0D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0225" y="3708400"/>
            <a:ext cx="3086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IZQUIERDA A</a:t>
            </a:r>
            <a:endParaRPr lang="es-PR" altLang="en-US"/>
          </a:p>
        </p:txBody>
      </p:sp>
      <p:sp>
        <p:nvSpPr>
          <p:cNvPr id="260119" name="Rectangle 31">
            <a:extLst>
              <a:ext uri="{FF2B5EF4-FFF2-40B4-BE49-F238E27FC236}">
                <a16:creationId xmlns:a16="http://schemas.microsoft.com/office/drawing/2014/main" id="{99447373-EA89-48AD-A8A0-F048B438A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3925" y="4227513"/>
            <a:ext cx="2286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0120" name="Rectangle 32">
            <a:extLst>
              <a:ext uri="{FF2B5EF4-FFF2-40B4-BE49-F238E27FC236}">
                <a16:creationId xmlns:a16="http://schemas.microsoft.com/office/drawing/2014/main" id="{467B8230-F39A-43D0-B519-174F476C3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5726113"/>
            <a:ext cx="18780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">
            <a:extLst>
              <a:ext uri="{FF2B5EF4-FFF2-40B4-BE49-F238E27FC236}">
                <a16:creationId xmlns:a16="http://schemas.microsoft.com/office/drawing/2014/main" id="{447A8B6D-1B8B-4C4B-853C-451DC884A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7" name="Rectangle 3">
            <a:extLst>
              <a:ext uri="{FF2B5EF4-FFF2-40B4-BE49-F238E27FC236}">
                <a16:creationId xmlns:a16="http://schemas.microsoft.com/office/drawing/2014/main" id="{C2D1C191-6C6F-4350-B7A7-248E3D16A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8" name="Rectangle 4">
            <a:extLst>
              <a:ext uri="{FF2B5EF4-FFF2-40B4-BE49-F238E27FC236}">
                <a16:creationId xmlns:a16="http://schemas.microsoft.com/office/drawing/2014/main" id="{C0ED3B2D-3D81-49FC-AB26-3C12FDCBB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49" name="Rectangle 5">
            <a:extLst>
              <a:ext uri="{FF2B5EF4-FFF2-40B4-BE49-F238E27FC236}">
                <a16:creationId xmlns:a16="http://schemas.microsoft.com/office/drawing/2014/main" id="{C01BBB53-708B-4711-95C4-45EB1ACB7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0" name="Rectangle 6">
            <a:extLst>
              <a:ext uri="{FF2B5EF4-FFF2-40B4-BE49-F238E27FC236}">
                <a16:creationId xmlns:a16="http://schemas.microsoft.com/office/drawing/2014/main" id="{1715D9B2-1E96-4B90-AF8B-FC2A70C8E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1" name="Rectangle 7">
            <a:extLst>
              <a:ext uri="{FF2B5EF4-FFF2-40B4-BE49-F238E27FC236}">
                <a16:creationId xmlns:a16="http://schemas.microsoft.com/office/drawing/2014/main" id="{8582B3C6-26B6-42FD-87DF-0311DE52F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2" name="Rectangle 8">
            <a:extLst>
              <a:ext uri="{FF2B5EF4-FFF2-40B4-BE49-F238E27FC236}">
                <a16:creationId xmlns:a16="http://schemas.microsoft.com/office/drawing/2014/main" id="{E9A174EF-EE69-4AA2-907D-8CA0B407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3" name="Rectangle 9">
            <a:extLst>
              <a:ext uri="{FF2B5EF4-FFF2-40B4-BE49-F238E27FC236}">
                <a16:creationId xmlns:a16="http://schemas.microsoft.com/office/drawing/2014/main" id="{8C12E597-699A-4CED-9542-1E69A2C5C8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4" name="Rectangle 10">
            <a:extLst>
              <a:ext uri="{FF2B5EF4-FFF2-40B4-BE49-F238E27FC236}">
                <a16:creationId xmlns:a16="http://schemas.microsoft.com/office/drawing/2014/main" id="{3650A80C-E06A-432C-8DD5-675195D8B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5" name="Rectangle 11">
            <a:extLst>
              <a:ext uri="{FF2B5EF4-FFF2-40B4-BE49-F238E27FC236}">
                <a16:creationId xmlns:a16="http://schemas.microsoft.com/office/drawing/2014/main" id="{1FAA8B7D-6F3E-4B51-9F9C-788700454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2156" name="Rectangle 12">
            <a:extLst>
              <a:ext uri="{FF2B5EF4-FFF2-40B4-BE49-F238E27FC236}">
                <a16:creationId xmlns:a16="http://schemas.microsoft.com/office/drawing/2014/main" id="{E9C41FDF-57BF-4BDD-8B1C-657F93D92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2157" name="Rectangle 13">
            <a:extLst>
              <a:ext uri="{FF2B5EF4-FFF2-40B4-BE49-F238E27FC236}">
                <a16:creationId xmlns:a16="http://schemas.microsoft.com/office/drawing/2014/main" id="{B0268112-F517-4731-8157-610DC0B39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2158" name="Line 14">
            <a:extLst>
              <a:ext uri="{FF2B5EF4-FFF2-40B4-BE49-F238E27FC236}">
                <a16:creationId xmlns:a16="http://schemas.microsoft.com/office/drawing/2014/main" id="{FD060AFF-4EA2-4DFD-9E3F-DDC330B4C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2159" name="Rectangle 15">
            <a:extLst>
              <a:ext uri="{FF2B5EF4-FFF2-40B4-BE49-F238E27FC236}">
                <a16:creationId xmlns:a16="http://schemas.microsoft.com/office/drawing/2014/main" id="{FADC3953-0642-494D-8F26-111976331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2160" name="Group 33">
            <a:extLst>
              <a:ext uri="{FF2B5EF4-FFF2-40B4-BE49-F238E27FC236}">
                <a16:creationId xmlns:a16="http://schemas.microsoft.com/office/drawing/2014/main" id="{DC153F6F-E6C3-49FF-A591-08D8B89F0482}"/>
              </a:ext>
            </a:extLst>
          </p:cNvPr>
          <p:cNvGrpSpPr>
            <a:grpSpLocks/>
          </p:cNvGrpSpPr>
          <p:nvPr/>
        </p:nvGrpSpPr>
        <p:grpSpPr bwMode="auto">
          <a:xfrm>
            <a:off x="469900" y="1987550"/>
            <a:ext cx="3416300" cy="4122738"/>
            <a:chOff x="198" y="1252"/>
            <a:chExt cx="2152" cy="2597"/>
          </a:xfrm>
        </p:grpSpPr>
        <p:sp>
          <p:nvSpPr>
            <p:cNvPr id="262168" name="Rectangle 20">
              <a:extLst>
                <a:ext uri="{FF2B5EF4-FFF2-40B4-BE49-F238E27FC236}">
                  <a16:creationId xmlns:a16="http://schemas.microsoft.com/office/drawing/2014/main" id="{DBA65656-8194-4D91-A7CC-CE227B4FF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319"/>
              <a:ext cx="2018" cy="246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2169" name="Freeform 21">
              <a:extLst>
                <a:ext uri="{FF2B5EF4-FFF2-40B4-BE49-F238E27FC236}">
                  <a16:creationId xmlns:a16="http://schemas.microsoft.com/office/drawing/2014/main" id="{FC0F04C6-EA88-40D1-BBA4-D0B9D8174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252"/>
              <a:ext cx="67" cy="2597"/>
            </a:xfrm>
            <a:custGeom>
              <a:avLst/>
              <a:gdLst>
                <a:gd name="T0" fmla="*/ 0 w 201"/>
                <a:gd name="T1" fmla="*/ 0 h 7789"/>
                <a:gd name="T2" fmla="*/ 67 w 201"/>
                <a:gd name="T3" fmla="*/ 67 h 7789"/>
                <a:gd name="T4" fmla="*/ 67 w 201"/>
                <a:gd name="T5" fmla="*/ 2530 h 7789"/>
                <a:gd name="T6" fmla="*/ 0 w 201"/>
                <a:gd name="T7" fmla="*/ 2597 h 7789"/>
                <a:gd name="T8" fmla="*/ 0 w 201"/>
                <a:gd name="T9" fmla="*/ 0 h 77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789">
                  <a:moveTo>
                    <a:pt x="0" y="0"/>
                  </a:moveTo>
                  <a:lnTo>
                    <a:pt x="201" y="201"/>
                  </a:lnTo>
                  <a:lnTo>
                    <a:pt x="201" y="7588"/>
                  </a:lnTo>
                  <a:lnTo>
                    <a:pt x="0" y="77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0" name="Freeform 22">
              <a:extLst>
                <a:ext uri="{FF2B5EF4-FFF2-40B4-BE49-F238E27FC236}">
                  <a16:creationId xmlns:a16="http://schemas.microsoft.com/office/drawing/2014/main" id="{42DBD38C-4520-42A7-A07F-DF91716E5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252"/>
              <a:ext cx="2152" cy="67"/>
            </a:xfrm>
            <a:custGeom>
              <a:avLst/>
              <a:gdLst>
                <a:gd name="T0" fmla="*/ 0 w 6455"/>
                <a:gd name="T1" fmla="*/ 0 h 201"/>
                <a:gd name="T2" fmla="*/ 67 w 6455"/>
                <a:gd name="T3" fmla="*/ 67 h 201"/>
                <a:gd name="T4" fmla="*/ 2085 w 6455"/>
                <a:gd name="T5" fmla="*/ 67 h 201"/>
                <a:gd name="T6" fmla="*/ 2152 w 6455"/>
                <a:gd name="T7" fmla="*/ 0 h 201"/>
                <a:gd name="T8" fmla="*/ 0 w 6455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55" h="201">
                  <a:moveTo>
                    <a:pt x="0" y="0"/>
                  </a:moveTo>
                  <a:lnTo>
                    <a:pt x="201" y="201"/>
                  </a:lnTo>
                  <a:lnTo>
                    <a:pt x="6254" y="201"/>
                  </a:lnTo>
                  <a:lnTo>
                    <a:pt x="64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1" name="Freeform 23">
              <a:extLst>
                <a:ext uri="{FF2B5EF4-FFF2-40B4-BE49-F238E27FC236}">
                  <a16:creationId xmlns:a16="http://schemas.microsoft.com/office/drawing/2014/main" id="{BDBA38AA-6ED8-4A4F-9E77-7B21FF03A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252"/>
              <a:ext cx="67" cy="2597"/>
            </a:xfrm>
            <a:custGeom>
              <a:avLst/>
              <a:gdLst>
                <a:gd name="T0" fmla="*/ 67 w 201"/>
                <a:gd name="T1" fmla="*/ 2597 h 7789"/>
                <a:gd name="T2" fmla="*/ 0 w 201"/>
                <a:gd name="T3" fmla="*/ 2530 h 7789"/>
                <a:gd name="T4" fmla="*/ 0 w 201"/>
                <a:gd name="T5" fmla="*/ 67 h 7789"/>
                <a:gd name="T6" fmla="*/ 67 w 201"/>
                <a:gd name="T7" fmla="*/ 0 h 7789"/>
                <a:gd name="T8" fmla="*/ 67 w 201"/>
                <a:gd name="T9" fmla="*/ 2597 h 77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789">
                  <a:moveTo>
                    <a:pt x="201" y="7789"/>
                  </a:moveTo>
                  <a:lnTo>
                    <a:pt x="0" y="758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78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2172" name="Freeform 24">
              <a:extLst>
                <a:ext uri="{FF2B5EF4-FFF2-40B4-BE49-F238E27FC236}">
                  <a16:creationId xmlns:a16="http://schemas.microsoft.com/office/drawing/2014/main" id="{167BDF17-596C-486D-9639-F9D0DEF93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782"/>
              <a:ext cx="2152" cy="67"/>
            </a:xfrm>
            <a:custGeom>
              <a:avLst/>
              <a:gdLst>
                <a:gd name="T0" fmla="*/ 2152 w 6455"/>
                <a:gd name="T1" fmla="*/ 67 h 201"/>
                <a:gd name="T2" fmla="*/ 0 w 6455"/>
                <a:gd name="T3" fmla="*/ 67 h 201"/>
                <a:gd name="T4" fmla="*/ 67 w 6455"/>
                <a:gd name="T5" fmla="*/ 0 h 201"/>
                <a:gd name="T6" fmla="*/ 2085 w 6455"/>
                <a:gd name="T7" fmla="*/ 0 h 201"/>
                <a:gd name="T8" fmla="*/ 2152 w 6455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55" h="201">
                  <a:moveTo>
                    <a:pt x="6455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6254" y="0"/>
                  </a:lnTo>
                  <a:lnTo>
                    <a:pt x="6455" y="20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2173" name="Picture 25">
              <a:extLst>
                <a:ext uri="{FF2B5EF4-FFF2-40B4-BE49-F238E27FC236}">
                  <a16:creationId xmlns:a16="http://schemas.microsoft.com/office/drawing/2014/main" id="{54F9D158-26F5-4B82-8EF1-B781A72128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" y="1387"/>
              <a:ext cx="1883" cy="2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2161" name="Rectangle 26">
            <a:extLst>
              <a:ext uri="{FF2B5EF4-FFF2-40B4-BE49-F238E27FC236}">
                <a16:creationId xmlns:a16="http://schemas.microsoft.com/office/drawing/2014/main" id="{A7D66666-0595-4874-82BB-F87E70101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2925" y="2744788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2162" name="Rectangle 27">
            <a:extLst>
              <a:ext uri="{FF2B5EF4-FFF2-40B4-BE49-F238E27FC236}">
                <a16:creationId xmlns:a16="http://schemas.microsoft.com/office/drawing/2014/main" id="{93119F65-F508-4E08-A842-35121B648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3614738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2163" name="Rectangle 28">
            <a:extLst>
              <a:ext uri="{FF2B5EF4-FFF2-40B4-BE49-F238E27FC236}">
                <a16:creationId xmlns:a16="http://schemas.microsoft.com/office/drawing/2014/main" id="{133327D5-7FC6-4214-965B-78333640D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50" y="448468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2164" name="Rectangle 29">
            <a:extLst>
              <a:ext uri="{FF2B5EF4-FFF2-40B4-BE49-F238E27FC236}">
                <a16:creationId xmlns:a16="http://schemas.microsoft.com/office/drawing/2014/main" id="{E8E8EA48-CCFF-409C-9E06-E2E03290C7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5775" y="2687638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2165" name="Rectangle 30">
            <a:extLst>
              <a:ext uri="{FF2B5EF4-FFF2-40B4-BE49-F238E27FC236}">
                <a16:creationId xmlns:a16="http://schemas.microsoft.com/office/drawing/2014/main" id="{85A9E57A-9C79-4A82-9B00-8919C50A7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4213" y="3557588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2166" name="Rectangle 31">
            <a:extLst>
              <a:ext uri="{FF2B5EF4-FFF2-40B4-BE49-F238E27FC236}">
                <a16:creationId xmlns:a16="http://schemas.microsoft.com/office/drawing/2014/main" id="{7780E6A4-23F0-4110-84E6-522FDA04C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0" y="442753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2167" name="Rectangle 32">
            <a:extLst>
              <a:ext uri="{FF2B5EF4-FFF2-40B4-BE49-F238E27FC236}">
                <a16:creationId xmlns:a16="http://schemas.microsoft.com/office/drawing/2014/main" id="{DAF96980-EA96-4EF0-BB8B-5FB8AA9FD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6100763"/>
            <a:ext cx="221138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">
            <a:extLst>
              <a:ext uri="{FF2B5EF4-FFF2-40B4-BE49-F238E27FC236}">
                <a16:creationId xmlns:a16="http://schemas.microsoft.com/office/drawing/2014/main" id="{7025192D-0261-459C-9DA3-16C95A7B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5" name="Rectangle 3">
            <a:extLst>
              <a:ext uri="{FF2B5EF4-FFF2-40B4-BE49-F238E27FC236}">
                <a16:creationId xmlns:a16="http://schemas.microsoft.com/office/drawing/2014/main" id="{2FC7AFE7-D3F1-4E68-BEC7-15749C811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6" name="Rectangle 4">
            <a:extLst>
              <a:ext uri="{FF2B5EF4-FFF2-40B4-BE49-F238E27FC236}">
                <a16:creationId xmlns:a16="http://schemas.microsoft.com/office/drawing/2014/main" id="{750D64A9-D55C-44A2-9559-912C2B3C90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7" name="Rectangle 5">
            <a:extLst>
              <a:ext uri="{FF2B5EF4-FFF2-40B4-BE49-F238E27FC236}">
                <a16:creationId xmlns:a16="http://schemas.microsoft.com/office/drawing/2014/main" id="{63D9B66F-B950-457A-928A-B262D9115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8" name="Rectangle 6">
            <a:extLst>
              <a:ext uri="{FF2B5EF4-FFF2-40B4-BE49-F238E27FC236}">
                <a16:creationId xmlns:a16="http://schemas.microsoft.com/office/drawing/2014/main" id="{7C61C02C-7E8A-4F29-96DE-FF3E0B9CA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199" name="Rectangle 7">
            <a:extLst>
              <a:ext uri="{FF2B5EF4-FFF2-40B4-BE49-F238E27FC236}">
                <a16:creationId xmlns:a16="http://schemas.microsoft.com/office/drawing/2014/main" id="{81843136-891D-4875-9899-A65B37100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0" name="Rectangle 8">
            <a:extLst>
              <a:ext uri="{FF2B5EF4-FFF2-40B4-BE49-F238E27FC236}">
                <a16:creationId xmlns:a16="http://schemas.microsoft.com/office/drawing/2014/main" id="{0079B2CC-EE66-49CB-BFA1-46E01381A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1" name="Rectangle 9">
            <a:extLst>
              <a:ext uri="{FF2B5EF4-FFF2-40B4-BE49-F238E27FC236}">
                <a16:creationId xmlns:a16="http://schemas.microsoft.com/office/drawing/2014/main" id="{AA4C01F0-F269-48F9-9A70-9BE0E3D43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2" name="Rectangle 10">
            <a:extLst>
              <a:ext uri="{FF2B5EF4-FFF2-40B4-BE49-F238E27FC236}">
                <a16:creationId xmlns:a16="http://schemas.microsoft.com/office/drawing/2014/main" id="{ECAE4C3C-ECB7-4052-96E1-3CBDC6CCB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3" name="Rectangle 11">
            <a:extLst>
              <a:ext uri="{FF2B5EF4-FFF2-40B4-BE49-F238E27FC236}">
                <a16:creationId xmlns:a16="http://schemas.microsoft.com/office/drawing/2014/main" id="{2858510D-E365-453A-BC14-367EAEE71B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4204" name="Rectangle 12">
            <a:extLst>
              <a:ext uri="{FF2B5EF4-FFF2-40B4-BE49-F238E27FC236}">
                <a16:creationId xmlns:a16="http://schemas.microsoft.com/office/drawing/2014/main" id="{4C8B00D9-663D-4193-AC7F-F8831537A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4205" name="Rectangle 13">
            <a:extLst>
              <a:ext uri="{FF2B5EF4-FFF2-40B4-BE49-F238E27FC236}">
                <a16:creationId xmlns:a16="http://schemas.microsoft.com/office/drawing/2014/main" id="{47C9C644-9716-47AF-9202-1CE316675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4206" name="Line 14">
            <a:extLst>
              <a:ext uri="{FF2B5EF4-FFF2-40B4-BE49-F238E27FC236}">
                <a16:creationId xmlns:a16="http://schemas.microsoft.com/office/drawing/2014/main" id="{B23E381B-B884-4BD7-B851-9CEDF9EF2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4207" name="Rectangle 15">
            <a:extLst>
              <a:ext uri="{FF2B5EF4-FFF2-40B4-BE49-F238E27FC236}">
                <a16:creationId xmlns:a16="http://schemas.microsoft.com/office/drawing/2014/main" id="{0DFF2C02-5E21-4ABC-B7AA-04346DF55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4208" name="Group 33">
            <a:extLst>
              <a:ext uri="{FF2B5EF4-FFF2-40B4-BE49-F238E27FC236}">
                <a16:creationId xmlns:a16="http://schemas.microsoft.com/office/drawing/2014/main" id="{BF316103-B3B7-412C-B8CA-5669EAE4DA3A}"/>
              </a:ext>
            </a:extLst>
          </p:cNvPr>
          <p:cNvGrpSpPr>
            <a:grpSpLocks/>
          </p:cNvGrpSpPr>
          <p:nvPr/>
        </p:nvGrpSpPr>
        <p:grpSpPr bwMode="auto">
          <a:xfrm>
            <a:off x="377825" y="1981200"/>
            <a:ext cx="3879850" cy="4198938"/>
            <a:chOff x="199" y="1248"/>
            <a:chExt cx="2444" cy="2645"/>
          </a:xfrm>
        </p:grpSpPr>
        <p:sp>
          <p:nvSpPr>
            <p:cNvPr id="264216" name="Rectangle 20">
              <a:extLst>
                <a:ext uri="{FF2B5EF4-FFF2-40B4-BE49-F238E27FC236}">
                  <a16:creationId xmlns:a16="http://schemas.microsoft.com/office/drawing/2014/main" id="{604C6305-CF55-46A5-999E-3FC92AE3C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317"/>
              <a:ext cx="2307" cy="250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4217" name="Freeform 21">
              <a:extLst>
                <a:ext uri="{FF2B5EF4-FFF2-40B4-BE49-F238E27FC236}">
                  <a16:creationId xmlns:a16="http://schemas.microsoft.com/office/drawing/2014/main" id="{C7908239-3214-4253-BEA5-47A62CEE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248"/>
              <a:ext cx="69" cy="2645"/>
            </a:xfrm>
            <a:custGeom>
              <a:avLst/>
              <a:gdLst>
                <a:gd name="T0" fmla="*/ 0 w 207"/>
                <a:gd name="T1" fmla="*/ 0 h 7934"/>
                <a:gd name="T2" fmla="*/ 69 w 207"/>
                <a:gd name="T3" fmla="*/ 69 h 7934"/>
                <a:gd name="T4" fmla="*/ 69 w 207"/>
                <a:gd name="T5" fmla="*/ 2576 h 7934"/>
                <a:gd name="T6" fmla="*/ 0 w 207"/>
                <a:gd name="T7" fmla="*/ 2645 h 7934"/>
                <a:gd name="T8" fmla="*/ 0 w 207"/>
                <a:gd name="T9" fmla="*/ 0 h 7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7" h="7934">
                  <a:moveTo>
                    <a:pt x="0" y="0"/>
                  </a:moveTo>
                  <a:lnTo>
                    <a:pt x="207" y="208"/>
                  </a:lnTo>
                  <a:lnTo>
                    <a:pt x="207" y="7727"/>
                  </a:lnTo>
                  <a:lnTo>
                    <a:pt x="0" y="79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18" name="Freeform 22">
              <a:extLst>
                <a:ext uri="{FF2B5EF4-FFF2-40B4-BE49-F238E27FC236}">
                  <a16:creationId xmlns:a16="http://schemas.microsoft.com/office/drawing/2014/main" id="{228D684B-46ED-4A43-A400-9B5DD718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248"/>
              <a:ext cx="2444" cy="69"/>
            </a:xfrm>
            <a:custGeom>
              <a:avLst/>
              <a:gdLst>
                <a:gd name="T0" fmla="*/ 0 w 7333"/>
                <a:gd name="T1" fmla="*/ 0 h 208"/>
                <a:gd name="T2" fmla="*/ 69 w 7333"/>
                <a:gd name="T3" fmla="*/ 69 h 208"/>
                <a:gd name="T4" fmla="*/ 2375 w 7333"/>
                <a:gd name="T5" fmla="*/ 69 h 208"/>
                <a:gd name="T6" fmla="*/ 2444 w 7333"/>
                <a:gd name="T7" fmla="*/ 0 h 208"/>
                <a:gd name="T8" fmla="*/ 0 w 7333"/>
                <a:gd name="T9" fmla="*/ 0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33" h="208">
                  <a:moveTo>
                    <a:pt x="0" y="0"/>
                  </a:moveTo>
                  <a:lnTo>
                    <a:pt x="207" y="208"/>
                  </a:lnTo>
                  <a:lnTo>
                    <a:pt x="7125" y="208"/>
                  </a:lnTo>
                  <a:lnTo>
                    <a:pt x="7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19" name="Freeform 23">
              <a:extLst>
                <a:ext uri="{FF2B5EF4-FFF2-40B4-BE49-F238E27FC236}">
                  <a16:creationId xmlns:a16="http://schemas.microsoft.com/office/drawing/2014/main" id="{1C87EF22-D811-44BC-81FF-1526D7836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4" y="1248"/>
              <a:ext cx="69" cy="2645"/>
            </a:xfrm>
            <a:custGeom>
              <a:avLst/>
              <a:gdLst>
                <a:gd name="T0" fmla="*/ 69 w 208"/>
                <a:gd name="T1" fmla="*/ 2645 h 7934"/>
                <a:gd name="T2" fmla="*/ 0 w 208"/>
                <a:gd name="T3" fmla="*/ 2576 h 7934"/>
                <a:gd name="T4" fmla="*/ 0 w 208"/>
                <a:gd name="T5" fmla="*/ 69 h 7934"/>
                <a:gd name="T6" fmla="*/ 69 w 208"/>
                <a:gd name="T7" fmla="*/ 0 h 7934"/>
                <a:gd name="T8" fmla="*/ 69 w 208"/>
                <a:gd name="T9" fmla="*/ 2645 h 79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7934">
                  <a:moveTo>
                    <a:pt x="208" y="7934"/>
                  </a:moveTo>
                  <a:lnTo>
                    <a:pt x="0" y="7727"/>
                  </a:lnTo>
                  <a:lnTo>
                    <a:pt x="0" y="208"/>
                  </a:lnTo>
                  <a:lnTo>
                    <a:pt x="208" y="0"/>
                  </a:lnTo>
                  <a:lnTo>
                    <a:pt x="208" y="7934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4220" name="Freeform 24">
              <a:extLst>
                <a:ext uri="{FF2B5EF4-FFF2-40B4-BE49-F238E27FC236}">
                  <a16:creationId xmlns:a16="http://schemas.microsoft.com/office/drawing/2014/main" id="{C7CE4F99-C08F-43D1-855F-23B033231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824"/>
              <a:ext cx="2444" cy="69"/>
            </a:xfrm>
            <a:custGeom>
              <a:avLst/>
              <a:gdLst>
                <a:gd name="T0" fmla="*/ 2444 w 7333"/>
                <a:gd name="T1" fmla="*/ 69 h 207"/>
                <a:gd name="T2" fmla="*/ 0 w 7333"/>
                <a:gd name="T3" fmla="*/ 69 h 207"/>
                <a:gd name="T4" fmla="*/ 69 w 7333"/>
                <a:gd name="T5" fmla="*/ 0 h 207"/>
                <a:gd name="T6" fmla="*/ 2375 w 7333"/>
                <a:gd name="T7" fmla="*/ 0 h 207"/>
                <a:gd name="T8" fmla="*/ 2444 w 7333"/>
                <a:gd name="T9" fmla="*/ 69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33" h="207">
                  <a:moveTo>
                    <a:pt x="7333" y="207"/>
                  </a:moveTo>
                  <a:lnTo>
                    <a:pt x="0" y="207"/>
                  </a:lnTo>
                  <a:lnTo>
                    <a:pt x="207" y="0"/>
                  </a:lnTo>
                  <a:lnTo>
                    <a:pt x="7125" y="0"/>
                  </a:lnTo>
                  <a:lnTo>
                    <a:pt x="7333" y="20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4221" name="Picture 25">
              <a:extLst>
                <a:ext uri="{FF2B5EF4-FFF2-40B4-BE49-F238E27FC236}">
                  <a16:creationId xmlns:a16="http://schemas.microsoft.com/office/drawing/2014/main" id="{01F78DF6-3D6D-41B3-90C0-12CD2C08F2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" y="1387"/>
              <a:ext cx="2167" cy="2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4209" name="Rectangle 26">
            <a:extLst>
              <a:ext uri="{FF2B5EF4-FFF2-40B4-BE49-F238E27FC236}">
                <a16:creationId xmlns:a16="http://schemas.microsoft.com/office/drawing/2014/main" id="{93231C84-87B1-4269-99A2-5DE396C94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2803525"/>
            <a:ext cx="452755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4210" name="Rectangle 27">
            <a:extLst>
              <a:ext uri="{FF2B5EF4-FFF2-40B4-BE49-F238E27FC236}">
                <a16:creationId xmlns:a16="http://schemas.microsoft.com/office/drawing/2014/main" id="{5DADE232-3E6D-4E16-A5B2-3B2A8D889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3702050"/>
            <a:ext cx="3914775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4211" name="Rectangle 28">
            <a:extLst>
              <a:ext uri="{FF2B5EF4-FFF2-40B4-BE49-F238E27FC236}">
                <a16:creationId xmlns:a16="http://schemas.microsoft.com/office/drawing/2014/main" id="{22F85047-790A-422D-A8EA-365BD6DC6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9313" y="4600575"/>
            <a:ext cx="393700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4212" name="Rectangle 29">
            <a:extLst>
              <a:ext uri="{FF2B5EF4-FFF2-40B4-BE49-F238E27FC236}">
                <a16:creationId xmlns:a16="http://schemas.microsoft.com/office/drawing/2014/main" id="{37089540-C6EB-4443-A0A0-6BD193855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2743200"/>
            <a:ext cx="452755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4213" name="Rectangle 30">
            <a:extLst>
              <a:ext uri="{FF2B5EF4-FFF2-40B4-BE49-F238E27FC236}">
                <a16:creationId xmlns:a16="http://schemas.microsoft.com/office/drawing/2014/main" id="{7ED3E4B4-4CE7-4574-B17D-AC1AD3459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0100" y="3641725"/>
            <a:ext cx="3914775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4214" name="Rectangle 31">
            <a:extLst>
              <a:ext uri="{FF2B5EF4-FFF2-40B4-BE49-F238E27FC236}">
                <a16:creationId xmlns:a16="http://schemas.microsoft.com/office/drawing/2014/main" id="{FCDEEF97-DB30-473A-B14D-599D7E292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4540250"/>
            <a:ext cx="3937000" cy="944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2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4215" name="Rectangle 32">
            <a:extLst>
              <a:ext uri="{FF2B5EF4-FFF2-40B4-BE49-F238E27FC236}">
                <a16:creationId xmlns:a16="http://schemas.microsoft.com/office/drawing/2014/main" id="{08A46B2C-73D0-421C-BC0B-80AC0BA5D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3950" y="6157913"/>
            <a:ext cx="22812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">
            <a:extLst>
              <a:ext uri="{FF2B5EF4-FFF2-40B4-BE49-F238E27FC236}">
                <a16:creationId xmlns:a16="http://schemas.microsoft.com/office/drawing/2014/main" id="{DCFF8447-340C-4C0B-81F9-C2FA010F9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3" name="Rectangle 3">
            <a:extLst>
              <a:ext uri="{FF2B5EF4-FFF2-40B4-BE49-F238E27FC236}">
                <a16:creationId xmlns:a16="http://schemas.microsoft.com/office/drawing/2014/main" id="{BAAFAFA9-E056-4532-876A-17EC6833E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4" name="Rectangle 4">
            <a:extLst>
              <a:ext uri="{FF2B5EF4-FFF2-40B4-BE49-F238E27FC236}">
                <a16:creationId xmlns:a16="http://schemas.microsoft.com/office/drawing/2014/main" id="{7D5FDFAA-8383-4272-A275-C80D0BE49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5" name="Rectangle 5">
            <a:extLst>
              <a:ext uri="{FF2B5EF4-FFF2-40B4-BE49-F238E27FC236}">
                <a16:creationId xmlns:a16="http://schemas.microsoft.com/office/drawing/2014/main" id="{EE735FAA-E425-4F23-8B2E-61226A33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6" name="Rectangle 6">
            <a:extLst>
              <a:ext uri="{FF2B5EF4-FFF2-40B4-BE49-F238E27FC236}">
                <a16:creationId xmlns:a16="http://schemas.microsoft.com/office/drawing/2014/main" id="{1DE3B26D-3DD1-4535-89CA-BBCD65D1E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7" name="Rectangle 7">
            <a:extLst>
              <a:ext uri="{FF2B5EF4-FFF2-40B4-BE49-F238E27FC236}">
                <a16:creationId xmlns:a16="http://schemas.microsoft.com/office/drawing/2014/main" id="{67DBDF5B-7D39-4869-9164-B20E2F2E9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8" name="Rectangle 8">
            <a:extLst>
              <a:ext uri="{FF2B5EF4-FFF2-40B4-BE49-F238E27FC236}">
                <a16:creationId xmlns:a16="http://schemas.microsoft.com/office/drawing/2014/main" id="{14EDA6DD-5E68-49FE-820D-B86CB034E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49" name="Rectangle 9">
            <a:extLst>
              <a:ext uri="{FF2B5EF4-FFF2-40B4-BE49-F238E27FC236}">
                <a16:creationId xmlns:a16="http://schemas.microsoft.com/office/drawing/2014/main" id="{68709BAC-1D31-4B1F-A95E-CC3E2CB62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0" name="Rectangle 10">
            <a:extLst>
              <a:ext uri="{FF2B5EF4-FFF2-40B4-BE49-F238E27FC236}">
                <a16:creationId xmlns:a16="http://schemas.microsoft.com/office/drawing/2014/main" id="{BE7AE13A-EEDA-44E2-BAB8-518352FC0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1" name="Rectangle 11">
            <a:extLst>
              <a:ext uri="{FF2B5EF4-FFF2-40B4-BE49-F238E27FC236}">
                <a16:creationId xmlns:a16="http://schemas.microsoft.com/office/drawing/2014/main" id="{6E7F7774-A4DA-48C9-9538-7F9808D53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6252" name="Rectangle 12">
            <a:extLst>
              <a:ext uri="{FF2B5EF4-FFF2-40B4-BE49-F238E27FC236}">
                <a16:creationId xmlns:a16="http://schemas.microsoft.com/office/drawing/2014/main" id="{B6D0CB6B-B62B-4357-A78C-20F23AF32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6253" name="Rectangle 13">
            <a:extLst>
              <a:ext uri="{FF2B5EF4-FFF2-40B4-BE49-F238E27FC236}">
                <a16:creationId xmlns:a16="http://schemas.microsoft.com/office/drawing/2014/main" id="{6B375895-85F9-4CDA-8151-038D316A7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6254" name="Line 14">
            <a:extLst>
              <a:ext uri="{FF2B5EF4-FFF2-40B4-BE49-F238E27FC236}">
                <a16:creationId xmlns:a16="http://schemas.microsoft.com/office/drawing/2014/main" id="{D96EED38-3D73-490A-8989-F29D1AA630DC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1752600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6255" name="Rectangle 15">
            <a:extLst>
              <a:ext uri="{FF2B5EF4-FFF2-40B4-BE49-F238E27FC236}">
                <a16:creationId xmlns:a16="http://schemas.microsoft.com/office/drawing/2014/main" id="{10E5C3A4-98D3-4E2D-9680-D56060BE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66256" name="Rectangle 16">
            <a:extLst>
              <a:ext uri="{FF2B5EF4-FFF2-40B4-BE49-F238E27FC236}">
                <a16:creationId xmlns:a16="http://schemas.microsoft.com/office/drawing/2014/main" id="{F2A2C328-16AD-4282-B831-C2E2957C34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3213" y="20574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66257" name="Group 36">
            <a:extLst>
              <a:ext uri="{FF2B5EF4-FFF2-40B4-BE49-F238E27FC236}">
                <a16:creationId xmlns:a16="http://schemas.microsoft.com/office/drawing/2014/main" id="{CEDF9FA5-3A3A-40B1-BFB5-DB358B8E5E98}"/>
              </a:ext>
            </a:extLst>
          </p:cNvPr>
          <p:cNvGrpSpPr>
            <a:grpSpLocks/>
          </p:cNvGrpSpPr>
          <p:nvPr/>
        </p:nvGrpSpPr>
        <p:grpSpPr bwMode="auto">
          <a:xfrm>
            <a:off x="946150" y="1968500"/>
            <a:ext cx="2765425" cy="3989388"/>
            <a:chOff x="596" y="1211"/>
            <a:chExt cx="1742" cy="2513"/>
          </a:xfrm>
        </p:grpSpPr>
        <p:sp>
          <p:nvSpPr>
            <p:cNvPr id="266268" name="Rectangle 20">
              <a:extLst>
                <a:ext uri="{FF2B5EF4-FFF2-40B4-BE49-F238E27FC236}">
                  <a16:creationId xmlns:a16="http://schemas.microsoft.com/office/drawing/2014/main" id="{B979088D-A963-4320-9FC4-AFC6A627B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" y="1279"/>
              <a:ext cx="1607" cy="237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6269" name="Freeform 21">
              <a:extLst>
                <a:ext uri="{FF2B5EF4-FFF2-40B4-BE49-F238E27FC236}">
                  <a16:creationId xmlns:a16="http://schemas.microsoft.com/office/drawing/2014/main" id="{1C572622-F281-415F-8C44-EA09371F9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211"/>
              <a:ext cx="68" cy="2513"/>
            </a:xfrm>
            <a:custGeom>
              <a:avLst/>
              <a:gdLst>
                <a:gd name="T0" fmla="*/ 0 w 204"/>
                <a:gd name="T1" fmla="*/ 0 h 7537"/>
                <a:gd name="T2" fmla="*/ 68 w 204"/>
                <a:gd name="T3" fmla="*/ 68 h 7537"/>
                <a:gd name="T4" fmla="*/ 68 w 204"/>
                <a:gd name="T5" fmla="*/ 2445 h 7537"/>
                <a:gd name="T6" fmla="*/ 0 w 204"/>
                <a:gd name="T7" fmla="*/ 2513 h 7537"/>
                <a:gd name="T8" fmla="*/ 0 w 204"/>
                <a:gd name="T9" fmla="*/ 0 h 7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537">
                  <a:moveTo>
                    <a:pt x="0" y="0"/>
                  </a:moveTo>
                  <a:lnTo>
                    <a:pt x="204" y="203"/>
                  </a:lnTo>
                  <a:lnTo>
                    <a:pt x="204" y="7333"/>
                  </a:lnTo>
                  <a:lnTo>
                    <a:pt x="0" y="75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0" name="Freeform 22">
              <a:extLst>
                <a:ext uri="{FF2B5EF4-FFF2-40B4-BE49-F238E27FC236}">
                  <a16:creationId xmlns:a16="http://schemas.microsoft.com/office/drawing/2014/main" id="{C7766722-CCB0-43E1-9B6A-EEBB8D6E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211"/>
              <a:ext cx="1742" cy="68"/>
            </a:xfrm>
            <a:custGeom>
              <a:avLst/>
              <a:gdLst>
                <a:gd name="T0" fmla="*/ 0 w 5226"/>
                <a:gd name="T1" fmla="*/ 0 h 203"/>
                <a:gd name="T2" fmla="*/ 68 w 5226"/>
                <a:gd name="T3" fmla="*/ 68 h 203"/>
                <a:gd name="T4" fmla="*/ 1674 w 5226"/>
                <a:gd name="T5" fmla="*/ 68 h 203"/>
                <a:gd name="T6" fmla="*/ 1742 w 5226"/>
                <a:gd name="T7" fmla="*/ 0 h 203"/>
                <a:gd name="T8" fmla="*/ 0 w 5226"/>
                <a:gd name="T9" fmla="*/ 0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6" h="203">
                  <a:moveTo>
                    <a:pt x="0" y="0"/>
                  </a:moveTo>
                  <a:lnTo>
                    <a:pt x="204" y="203"/>
                  </a:lnTo>
                  <a:lnTo>
                    <a:pt x="5022" y="203"/>
                  </a:lnTo>
                  <a:lnTo>
                    <a:pt x="5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1" name="Freeform 23">
              <a:extLst>
                <a:ext uri="{FF2B5EF4-FFF2-40B4-BE49-F238E27FC236}">
                  <a16:creationId xmlns:a16="http://schemas.microsoft.com/office/drawing/2014/main" id="{3369006C-7C9A-4138-AABA-7120B2F1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211"/>
              <a:ext cx="68" cy="2513"/>
            </a:xfrm>
            <a:custGeom>
              <a:avLst/>
              <a:gdLst>
                <a:gd name="T0" fmla="*/ 68 w 204"/>
                <a:gd name="T1" fmla="*/ 2513 h 7537"/>
                <a:gd name="T2" fmla="*/ 0 w 204"/>
                <a:gd name="T3" fmla="*/ 2445 h 7537"/>
                <a:gd name="T4" fmla="*/ 0 w 204"/>
                <a:gd name="T5" fmla="*/ 68 h 7537"/>
                <a:gd name="T6" fmla="*/ 68 w 204"/>
                <a:gd name="T7" fmla="*/ 0 h 7537"/>
                <a:gd name="T8" fmla="*/ 68 w 204"/>
                <a:gd name="T9" fmla="*/ 2513 h 75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537">
                  <a:moveTo>
                    <a:pt x="204" y="7537"/>
                  </a:moveTo>
                  <a:lnTo>
                    <a:pt x="0" y="7333"/>
                  </a:lnTo>
                  <a:lnTo>
                    <a:pt x="0" y="203"/>
                  </a:lnTo>
                  <a:lnTo>
                    <a:pt x="204" y="0"/>
                  </a:lnTo>
                  <a:lnTo>
                    <a:pt x="204" y="753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6272" name="Freeform 24">
              <a:extLst>
                <a:ext uri="{FF2B5EF4-FFF2-40B4-BE49-F238E27FC236}">
                  <a16:creationId xmlns:a16="http://schemas.microsoft.com/office/drawing/2014/main" id="{25FDAA75-1702-4A7B-9E8B-354FC5C9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656"/>
              <a:ext cx="1742" cy="68"/>
            </a:xfrm>
            <a:custGeom>
              <a:avLst/>
              <a:gdLst>
                <a:gd name="T0" fmla="*/ 1742 w 5226"/>
                <a:gd name="T1" fmla="*/ 68 h 204"/>
                <a:gd name="T2" fmla="*/ 0 w 5226"/>
                <a:gd name="T3" fmla="*/ 68 h 204"/>
                <a:gd name="T4" fmla="*/ 68 w 5226"/>
                <a:gd name="T5" fmla="*/ 0 h 204"/>
                <a:gd name="T6" fmla="*/ 1674 w 5226"/>
                <a:gd name="T7" fmla="*/ 0 h 204"/>
                <a:gd name="T8" fmla="*/ 1742 w 522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26" h="204">
                  <a:moveTo>
                    <a:pt x="522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5022" y="0"/>
                  </a:lnTo>
                  <a:lnTo>
                    <a:pt x="522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6273" name="Picture 25">
              <a:extLst>
                <a:ext uri="{FF2B5EF4-FFF2-40B4-BE49-F238E27FC236}">
                  <a16:creationId xmlns:a16="http://schemas.microsoft.com/office/drawing/2014/main" id="{46498A09-1F8F-48F8-BD33-19BA594ADD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3" y="1347"/>
              <a:ext cx="1470" cy="2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6258" name="Rectangle 26">
            <a:extLst>
              <a:ext uri="{FF2B5EF4-FFF2-40B4-BE49-F238E27FC236}">
                <a16:creationId xmlns:a16="http://schemas.microsoft.com/office/drawing/2014/main" id="{86D1E8F5-A626-4D50-AF02-F2F6B7B85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350" y="6218238"/>
            <a:ext cx="15351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66259" name="Rectangle 27">
            <a:extLst>
              <a:ext uri="{FF2B5EF4-FFF2-40B4-BE49-F238E27FC236}">
                <a16:creationId xmlns:a16="http://schemas.microsoft.com/office/drawing/2014/main" id="{BE766C45-CAEA-47E3-ABB0-6BC2129CE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2336800"/>
            <a:ext cx="43830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6260" name="Rectangle 28">
            <a:extLst>
              <a:ext uri="{FF2B5EF4-FFF2-40B4-BE49-F238E27FC236}">
                <a16:creationId xmlns:a16="http://schemas.microsoft.com/office/drawing/2014/main" id="{1983D7ED-FB13-4A30-B454-BB0AF57F2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1513" y="321786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6261" name="Rectangle 29">
            <a:extLst>
              <a:ext uri="{FF2B5EF4-FFF2-40B4-BE49-F238E27FC236}">
                <a16:creationId xmlns:a16="http://schemas.microsoft.com/office/drawing/2014/main" id="{8F104CA5-4585-4BBE-8DE5-5805E807E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4098925"/>
            <a:ext cx="4405312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6262" name="Rectangle 30">
            <a:extLst>
              <a:ext uri="{FF2B5EF4-FFF2-40B4-BE49-F238E27FC236}">
                <a16:creationId xmlns:a16="http://schemas.microsoft.com/office/drawing/2014/main" id="{D146E255-E20F-4EF0-AA20-BA4EB22BF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5538" y="4979988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66263" name="Rectangle 31">
            <a:extLst>
              <a:ext uri="{FF2B5EF4-FFF2-40B4-BE49-F238E27FC236}">
                <a16:creationId xmlns:a16="http://schemas.microsoft.com/office/drawing/2014/main" id="{05866299-1FB5-4094-B3C0-5808C87B2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2279650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6264" name="Rectangle 32">
            <a:extLst>
              <a:ext uri="{FF2B5EF4-FFF2-40B4-BE49-F238E27FC236}">
                <a16:creationId xmlns:a16="http://schemas.microsoft.com/office/drawing/2014/main" id="{68E956DF-2142-4FCA-B055-0DAF95BAB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775" y="3159125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6265" name="Rectangle 33">
            <a:extLst>
              <a:ext uri="{FF2B5EF4-FFF2-40B4-BE49-F238E27FC236}">
                <a16:creationId xmlns:a16="http://schemas.microsoft.com/office/drawing/2014/main" id="{885B8DEE-91BA-4C55-BB33-F23DB5BFB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040188"/>
            <a:ext cx="44053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66266" name="Rectangle 34">
            <a:extLst>
              <a:ext uri="{FF2B5EF4-FFF2-40B4-BE49-F238E27FC236}">
                <a16:creationId xmlns:a16="http://schemas.microsoft.com/office/drawing/2014/main" id="{409ABF75-8D5D-43D0-950A-5878BDCD5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4921250"/>
            <a:ext cx="287813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66267" name="Rectangle 35">
            <a:extLst>
              <a:ext uri="{FF2B5EF4-FFF2-40B4-BE49-F238E27FC236}">
                <a16:creationId xmlns:a16="http://schemas.microsoft.com/office/drawing/2014/main" id="{D4C41FCC-5620-4EFD-A876-61F5938C6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238" y="5889625"/>
            <a:ext cx="40338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51" descr="Estuctura_Sinovial-PPT">
            <a:extLst>
              <a:ext uri="{FF2B5EF4-FFF2-40B4-BE49-F238E27FC236}">
                <a16:creationId xmlns:a16="http://schemas.microsoft.com/office/drawing/2014/main" id="{89630891-840E-44A2-B996-825149BC4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47650"/>
            <a:ext cx="8610600" cy="630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">
            <a:extLst>
              <a:ext uri="{FF2B5EF4-FFF2-40B4-BE49-F238E27FC236}">
                <a16:creationId xmlns:a16="http://schemas.microsoft.com/office/drawing/2014/main" id="{65CF2B1E-FB6F-42D0-AFA7-31C920E07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1" name="Rectangle 3">
            <a:extLst>
              <a:ext uri="{FF2B5EF4-FFF2-40B4-BE49-F238E27FC236}">
                <a16:creationId xmlns:a16="http://schemas.microsoft.com/office/drawing/2014/main" id="{36BF014A-C4F8-4AC1-9D90-2EB534A70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2" name="Rectangle 4">
            <a:extLst>
              <a:ext uri="{FF2B5EF4-FFF2-40B4-BE49-F238E27FC236}">
                <a16:creationId xmlns:a16="http://schemas.microsoft.com/office/drawing/2014/main" id="{E4A853DD-DE32-408F-BA16-51C948538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3" name="Rectangle 5">
            <a:extLst>
              <a:ext uri="{FF2B5EF4-FFF2-40B4-BE49-F238E27FC236}">
                <a16:creationId xmlns:a16="http://schemas.microsoft.com/office/drawing/2014/main" id="{5ACA8E0A-F5D2-4456-A414-5BCE73726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4" name="Rectangle 6">
            <a:extLst>
              <a:ext uri="{FF2B5EF4-FFF2-40B4-BE49-F238E27FC236}">
                <a16:creationId xmlns:a16="http://schemas.microsoft.com/office/drawing/2014/main" id="{09C7E091-7FDD-4475-AE30-B3FD3486C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5" name="Rectangle 7">
            <a:extLst>
              <a:ext uri="{FF2B5EF4-FFF2-40B4-BE49-F238E27FC236}">
                <a16:creationId xmlns:a16="http://schemas.microsoft.com/office/drawing/2014/main" id="{F23869FD-4FC5-4C53-AE32-3915376A3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6" name="Rectangle 8">
            <a:extLst>
              <a:ext uri="{FF2B5EF4-FFF2-40B4-BE49-F238E27FC236}">
                <a16:creationId xmlns:a16="http://schemas.microsoft.com/office/drawing/2014/main" id="{E1FE26AD-1DF9-4057-8DC3-5CA50964F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7" name="Rectangle 9">
            <a:extLst>
              <a:ext uri="{FF2B5EF4-FFF2-40B4-BE49-F238E27FC236}">
                <a16:creationId xmlns:a16="http://schemas.microsoft.com/office/drawing/2014/main" id="{2F466E01-7E9F-4E34-93E5-8AE16E3DC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8" name="Rectangle 10">
            <a:extLst>
              <a:ext uri="{FF2B5EF4-FFF2-40B4-BE49-F238E27FC236}">
                <a16:creationId xmlns:a16="http://schemas.microsoft.com/office/drawing/2014/main" id="{54F2E3DA-6875-4D93-ADB2-59D81AD19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299" name="Rectangle 11">
            <a:extLst>
              <a:ext uri="{FF2B5EF4-FFF2-40B4-BE49-F238E27FC236}">
                <a16:creationId xmlns:a16="http://schemas.microsoft.com/office/drawing/2014/main" id="{61E3CF11-8ACE-4ADA-A4CF-EFAEE922A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68300" name="Rectangle 12">
            <a:extLst>
              <a:ext uri="{FF2B5EF4-FFF2-40B4-BE49-F238E27FC236}">
                <a16:creationId xmlns:a16="http://schemas.microsoft.com/office/drawing/2014/main" id="{175AA44C-C4AA-4340-87E9-A3E0736D9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68301" name="Rectangle 13">
            <a:extLst>
              <a:ext uri="{FF2B5EF4-FFF2-40B4-BE49-F238E27FC236}">
                <a16:creationId xmlns:a16="http://schemas.microsoft.com/office/drawing/2014/main" id="{D1F27124-16A3-4F85-B417-2F0C705DD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68302" name="Line 14">
            <a:extLst>
              <a:ext uri="{FF2B5EF4-FFF2-40B4-BE49-F238E27FC236}">
                <a16:creationId xmlns:a16="http://schemas.microsoft.com/office/drawing/2014/main" id="{703B8388-FE53-4D0A-A043-1821A46171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68303" name="Rectangle 15">
            <a:extLst>
              <a:ext uri="{FF2B5EF4-FFF2-40B4-BE49-F238E27FC236}">
                <a16:creationId xmlns:a16="http://schemas.microsoft.com/office/drawing/2014/main" id="{1B9F825D-C958-4AE5-B05F-0CD3E8DBC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68304" name="Group 36">
            <a:extLst>
              <a:ext uri="{FF2B5EF4-FFF2-40B4-BE49-F238E27FC236}">
                <a16:creationId xmlns:a16="http://schemas.microsoft.com/office/drawing/2014/main" id="{BB95D314-3E7B-4710-AEEC-AA6352F4E1B5}"/>
              </a:ext>
            </a:extLst>
          </p:cNvPr>
          <p:cNvGrpSpPr>
            <a:grpSpLocks/>
          </p:cNvGrpSpPr>
          <p:nvPr/>
        </p:nvGrpSpPr>
        <p:grpSpPr bwMode="auto">
          <a:xfrm>
            <a:off x="1431925" y="1962150"/>
            <a:ext cx="2428875" cy="3951288"/>
            <a:chOff x="907" y="1199"/>
            <a:chExt cx="1530" cy="2489"/>
          </a:xfrm>
        </p:grpSpPr>
        <p:sp>
          <p:nvSpPr>
            <p:cNvPr id="268315" name="Rectangle 20">
              <a:extLst>
                <a:ext uri="{FF2B5EF4-FFF2-40B4-BE49-F238E27FC236}">
                  <a16:creationId xmlns:a16="http://schemas.microsoft.com/office/drawing/2014/main" id="{1B4184BC-2E19-44B7-A759-39E3BF7B2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1266"/>
              <a:ext cx="1397" cy="235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68316" name="Freeform 21">
              <a:extLst>
                <a:ext uri="{FF2B5EF4-FFF2-40B4-BE49-F238E27FC236}">
                  <a16:creationId xmlns:a16="http://schemas.microsoft.com/office/drawing/2014/main" id="{EC3F558F-8A00-47E1-BF4E-66D99A421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199"/>
              <a:ext cx="67" cy="2489"/>
            </a:xfrm>
            <a:custGeom>
              <a:avLst/>
              <a:gdLst>
                <a:gd name="T0" fmla="*/ 0 w 201"/>
                <a:gd name="T1" fmla="*/ 0 h 7466"/>
                <a:gd name="T2" fmla="*/ 67 w 201"/>
                <a:gd name="T3" fmla="*/ 67 h 7466"/>
                <a:gd name="T4" fmla="*/ 67 w 201"/>
                <a:gd name="T5" fmla="*/ 2422 h 7466"/>
                <a:gd name="T6" fmla="*/ 0 w 201"/>
                <a:gd name="T7" fmla="*/ 2489 h 7466"/>
                <a:gd name="T8" fmla="*/ 0 w 201"/>
                <a:gd name="T9" fmla="*/ 0 h 7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466">
                  <a:moveTo>
                    <a:pt x="0" y="0"/>
                  </a:moveTo>
                  <a:lnTo>
                    <a:pt x="201" y="201"/>
                  </a:lnTo>
                  <a:lnTo>
                    <a:pt x="201" y="7265"/>
                  </a:lnTo>
                  <a:lnTo>
                    <a:pt x="0" y="74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7" name="Freeform 22">
              <a:extLst>
                <a:ext uri="{FF2B5EF4-FFF2-40B4-BE49-F238E27FC236}">
                  <a16:creationId xmlns:a16="http://schemas.microsoft.com/office/drawing/2014/main" id="{1C039F59-F2BB-4CE3-8DEB-ACF0FE12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199"/>
              <a:ext cx="1530" cy="67"/>
            </a:xfrm>
            <a:custGeom>
              <a:avLst/>
              <a:gdLst>
                <a:gd name="T0" fmla="*/ 0 w 4590"/>
                <a:gd name="T1" fmla="*/ 0 h 201"/>
                <a:gd name="T2" fmla="*/ 67 w 4590"/>
                <a:gd name="T3" fmla="*/ 67 h 201"/>
                <a:gd name="T4" fmla="*/ 1463 w 4590"/>
                <a:gd name="T5" fmla="*/ 67 h 201"/>
                <a:gd name="T6" fmla="*/ 1530 w 4590"/>
                <a:gd name="T7" fmla="*/ 0 h 201"/>
                <a:gd name="T8" fmla="*/ 0 w 4590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0" h="201">
                  <a:moveTo>
                    <a:pt x="0" y="0"/>
                  </a:moveTo>
                  <a:lnTo>
                    <a:pt x="201" y="201"/>
                  </a:lnTo>
                  <a:lnTo>
                    <a:pt x="4389" y="201"/>
                  </a:lnTo>
                  <a:lnTo>
                    <a:pt x="45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8" name="Freeform 23">
              <a:extLst>
                <a:ext uri="{FF2B5EF4-FFF2-40B4-BE49-F238E27FC236}">
                  <a16:creationId xmlns:a16="http://schemas.microsoft.com/office/drawing/2014/main" id="{9E30E7BB-AE49-4DFE-BC62-72B71C9AF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199"/>
              <a:ext cx="67" cy="2489"/>
            </a:xfrm>
            <a:custGeom>
              <a:avLst/>
              <a:gdLst>
                <a:gd name="T0" fmla="*/ 67 w 201"/>
                <a:gd name="T1" fmla="*/ 2489 h 7466"/>
                <a:gd name="T2" fmla="*/ 0 w 201"/>
                <a:gd name="T3" fmla="*/ 2422 h 7466"/>
                <a:gd name="T4" fmla="*/ 0 w 201"/>
                <a:gd name="T5" fmla="*/ 67 h 7466"/>
                <a:gd name="T6" fmla="*/ 67 w 201"/>
                <a:gd name="T7" fmla="*/ 0 h 7466"/>
                <a:gd name="T8" fmla="*/ 67 w 201"/>
                <a:gd name="T9" fmla="*/ 2489 h 74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466">
                  <a:moveTo>
                    <a:pt x="201" y="7466"/>
                  </a:moveTo>
                  <a:lnTo>
                    <a:pt x="0" y="7265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46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319" name="Freeform 24">
              <a:extLst>
                <a:ext uri="{FF2B5EF4-FFF2-40B4-BE49-F238E27FC236}">
                  <a16:creationId xmlns:a16="http://schemas.microsoft.com/office/drawing/2014/main" id="{D4028EAB-FDE0-4322-A4D6-6DF21ED85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3621"/>
              <a:ext cx="1530" cy="67"/>
            </a:xfrm>
            <a:custGeom>
              <a:avLst/>
              <a:gdLst>
                <a:gd name="T0" fmla="*/ 1530 w 4590"/>
                <a:gd name="T1" fmla="*/ 67 h 201"/>
                <a:gd name="T2" fmla="*/ 0 w 4590"/>
                <a:gd name="T3" fmla="*/ 67 h 201"/>
                <a:gd name="T4" fmla="*/ 67 w 4590"/>
                <a:gd name="T5" fmla="*/ 0 h 201"/>
                <a:gd name="T6" fmla="*/ 1463 w 4590"/>
                <a:gd name="T7" fmla="*/ 0 h 201"/>
                <a:gd name="T8" fmla="*/ 1530 w 4590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90" h="201">
                  <a:moveTo>
                    <a:pt x="4590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4389" y="0"/>
                  </a:lnTo>
                  <a:lnTo>
                    <a:pt x="4590" y="20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68320" name="Picture 25">
              <a:extLst>
                <a:ext uri="{FF2B5EF4-FFF2-40B4-BE49-F238E27FC236}">
                  <a16:creationId xmlns:a16="http://schemas.microsoft.com/office/drawing/2014/main" id="{3AE4C58C-CD8A-4160-8CEF-96A68532E7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2" y="1333"/>
              <a:ext cx="1261" cy="2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8305" name="Rectangle 26">
            <a:extLst>
              <a:ext uri="{FF2B5EF4-FFF2-40B4-BE49-F238E27FC236}">
                <a16:creationId xmlns:a16="http://schemas.microsoft.com/office/drawing/2014/main" id="{7D83D4A8-06AF-4619-8353-70BB1F0B0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4838" y="6218238"/>
            <a:ext cx="153511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268306" name="Rectangle 27">
            <a:extLst>
              <a:ext uri="{FF2B5EF4-FFF2-40B4-BE49-F238E27FC236}">
                <a16:creationId xmlns:a16="http://schemas.microsoft.com/office/drawing/2014/main" id="{EDE78BBA-11C9-4D64-8DEC-293DAFBE3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413" y="2279650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8307" name="Rectangle 28">
            <a:extLst>
              <a:ext uri="{FF2B5EF4-FFF2-40B4-BE49-F238E27FC236}">
                <a16:creationId xmlns:a16="http://schemas.microsoft.com/office/drawing/2014/main" id="{1922C3E2-D4FF-4041-AC33-E3F807FA2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4850" y="314801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68308" name="Rectangle 29">
            <a:extLst>
              <a:ext uri="{FF2B5EF4-FFF2-40B4-BE49-F238E27FC236}">
                <a16:creationId xmlns:a16="http://schemas.microsoft.com/office/drawing/2014/main" id="{CAB17AA9-070B-4126-95C1-752F2EAA8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5325" y="4017963"/>
            <a:ext cx="38115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DERECHA</a:t>
            </a:r>
            <a:endParaRPr lang="es-PR" altLang="en-US"/>
          </a:p>
        </p:txBody>
      </p:sp>
      <p:sp>
        <p:nvSpPr>
          <p:cNvPr id="268309" name="Rectangle 30">
            <a:extLst>
              <a:ext uri="{FF2B5EF4-FFF2-40B4-BE49-F238E27FC236}">
                <a16:creationId xmlns:a16="http://schemas.microsoft.com/office/drawing/2014/main" id="{B26CD10D-E1F4-4DC4-B0B7-A8DAF241B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4113" y="4887913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268310" name="Rectangle 31">
            <a:extLst>
              <a:ext uri="{FF2B5EF4-FFF2-40B4-BE49-F238E27FC236}">
                <a16:creationId xmlns:a16="http://schemas.microsoft.com/office/drawing/2014/main" id="{48C21A3D-F48D-4524-97E8-61AFC7244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263" y="2220913"/>
            <a:ext cx="4383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68311" name="Rectangle 32">
            <a:extLst>
              <a:ext uri="{FF2B5EF4-FFF2-40B4-BE49-F238E27FC236}">
                <a16:creationId xmlns:a16="http://schemas.microsoft.com/office/drawing/2014/main" id="{4D10FC34-836D-44B3-9C9C-9FA57B9CD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3090863"/>
            <a:ext cx="379095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68312" name="Rectangle 33">
            <a:extLst>
              <a:ext uri="{FF2B5EF4-FFF2-40B4-BE49-F238E27FC236}">
                <a16:creationId xmlns:a16="http://schemas.microsoft.com/office/drawing/2014/main" id="{35B34D1F-0491-4C57-85FD-FDA735BA6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3960813"/>
            <a:ext cx="38115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DERECHA</a:t>
            </a:r>
            <a:endParaRPr lang="es-PR" altLang="en-US"/>
          </a:p>
        </p:txBody>
      </p:sp>
      <p:sp>
        <p:nvSpPr>
          <p:cNvPr id="268313" name="Rectangle 34">
            <a:extLst>
              <a:ext uri="{FF2B5EF4-FFF2-40B4-BE49-F238E27FC236}">
                <a16:creationId xmlns:a16="http://schemas.microsoft.com/office/drawing/2014/main" id="{0B69E615-1491-4946-9EF1-2C333B3D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6963" y="4830763"/>
            <a:ext cx="287813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0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268314" name="Rectangle 35">
            <a:extLst>
              <a:ext uri="{FF2B5EF4-FFF2-40B4-BE49-F238E27FC236}">
                <a16:creationId xmlns:a16="http://schemas.microsoft.com/office/drawing/2014/main" id="{D0F77845-12E2-4DCC-AF31-7D4FF7A76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5892800"/>
            <a:ext cx="40338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>
            <a:extLst>
              <a:ext uri="{FF2B5EF4-FFF2-40B4-BE49-F238E27FC236}">
                <a16:creationId xmlns:a16="http://schemas.microsoft.com/office/drawing/2014/main" id="{C129095C-CA7C-47B6-BFB0-3224C75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39" name="Rectangle 3">
            <a:extLst>
              <a:ext uri="{FF2B5EF4-FFF2-40B4-BE49-F238E27FC236}">
                <a16:creationId xmlns:a16="http://schemas.microsoft.com/office/drawing/2014/main" id="{816B6913-4E3A-49CA-A54A-DBAAE751F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0" name="Rectangle 4">
            <a:extLst>
              <a:ext uri="{FF2B5EF4-FFF2-40B4-BE49-F238E27FC236}">
                <a16:creationId xmlns:a16="http://schemas.microsoft.com/office/drawing/2014/main" id="{6AFEA782-BE03-4FEA-9706-837B7F81A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1" name="Rectangle 5">
            <a:extLst>
              <a:ext uri="{FF2B5EF4-FFF2-40B4-BE49-F238E27FC236}">
                <a16:creationId xmlns:a16="http://schemas.microsoft.com/office/drawing/2014/main" id="{82B9C65C-7909-4260-A909-AE41054DE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2" name="Rectangle 6">
            <a:extLst>
              <a:ext uri="{FF2B5EF4-FFF2-40B4-BE49-F238E27FC236}">
                <a16:creationId xmlns:a16="http://schemas.microsoft.com/office/drawing/2014/main" id="{28406DBD-0D70-4280-AD60-29496B54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3" name="Rectangle 7">
            <a:extLst>
              <a:ext uri="{FF2B5EF4-FFF2-40B4-BE49-F238E27FC236}">
                <a16:creationId xmlns:a16="http://schemas.microsoft.com/office/drawing/2014/main" id="{4CE9B8B2-FABA-4012-83F9-02092110B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4" name="Rectangle 8">
            <a:extLst>
              <a:ext uri="{FF2B5EF4-FFF2-40B4-BE49-F238E27FC236}">
                <a16:creationId xmlns:a16="http://schemas.microsoft.com/office/drawing/2014/main" id="{80982135-1B3B-4368-B1A2-3C1E06F7C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5" name="Rectangle 9">
            <a:extLst>
              <a:ext uri="{FF2B5EF4-FFF2-40B4-BE49-F238E27FC236}">
                <a16:creationId xmlns:a16="http://schemas.microsoft.com/office/drawing/2014/main" id="{65FDC4F3-1461-4438-BBE6-45B5E0D64E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6" name="Rectangle 10">
            <a:extLst>
              <a:ext uri="{FF2B5EF4-FFF2-40B4-BE49-F238E27FC236}">
                <a16:creationId xmlns:a16="http://schemas.microsoft.com/office/drawing/2014/main" id="{8596E7E3-1D99-4BE9-A903-55BF870FB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7" name="Rectangle 11">
            <a:extLst>
              <a:ext uri="{FF2B5EF4-FFF2-40B4-BE49-F238E27FC236}">
                <a16:creationId xmlns:a16="http://schemas.microsoft.com/office/drawing/2014/main" id="{CCAB9495-D0BD-41DC-945C-8ADDAD08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0348" name="Rectangle 12">
            <a:extLst>
              <a:ext uri="{FF2B5EF4-FFF2-40B4-BE49-F238E27FC236}">
                <a16:creationId xmlns:a16="http://schemas.microsoft.com/office/drawing/2014/main" id="{04E7F9A2-B877-4EAD-A29F-7A8A414A4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0349" name="Rectangle 13">
            <a:extLst>
              <a:ext uri="{FF2B5EF4-FFF2-40B4-BE49-F238E27FC236}">
                <a16:creationId xmlns:a16="http://schemas.microsoft.com/office/drawing/2014/main" id="{FF134D19-0806-4F3D-AC4A-4CBACED63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0350" name="Line 14">
            <a:extLst>
              <a:ext uri="{FF2B5EF4-FFF2-40B4-BE49-F238E27FC236}">
                <a16:creationId xmlns:a16="http://schemas.microsoft.com/office/drawing/2014/main" id="{2945B656-7C00-485E-913F-7FD6C96D3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0351" name="Rectangle 15">
            <a:extLst>
              <a:ext uri="{FF2B5EF4-FFF2-40B4-BE49-F238E27FC236}">
                <a16:creationId xmlns:a16="http://schemas.microsoft.com/office/drawing/2014/main" id="{0A17272C-C239-48F2-92A4-C63C928AF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0352" name="Rectangle 20">
            <a:extLst>
              <a:ext uri="{FF2B5EF4-FFF2-40B4-BE49-F238E27FC236}">
                <a16:creationId xmlns:a16="http://schemas.microsoft.com/office/drawing/2014/main" id="{EB284078-E82B-4FB3-B994-3F9DC852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300" y="5838825"/>
            <a:ext cx="415448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sp>
        <p:nvSpPr>
          <p:cNvPr id="270353" name="Rectangle 21">
            <a:extLst>
              <a:ext uri="{FF2B5EF4-FFF2-40B4-BE49-F238E27FC236}">
                <a16:creationId xmlns:a16="http://schemas.microsoft.com/office/drawing/2014/main" id="{5C812532-E143-4EC4-BA90-FCDCB14ED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088" y="6218238"/>
            <a:ext cx="15827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grpSp>
        <p:nvGrpSpPr>
          <p:cNvPr id="270354" name="Group 36">
            <a:extLst>
              <a:ext uri="{FF2B5EF4-FFF2-40B4-BE49-F238E27FC236}">
                <a16:creationId xmlns:a16="http://schemas.microsoft.com/office/drawing/2014/main" id="{E0006780-2359-4A5D-8979-7331F9FEDA6C}"/>
              </a:ext>
            </a:extLst>
          </p:cNvPr>
          <p:cNvGrpSpPr>
            <a:grpSpLocks/>
          </p:cNvGrpSpPr>
          <p:nvPr/>
        </p:nvGrpSpPr>
        <p:grpSpPr bwMode="auto">
          <a:xfrm>
            <a:off x="1116013" y="1917700"/>
            <a:ext cx="2339975" cy="3935413"/>
            <a:chOff x="658" y="1208"/>
            <a:chExt cx="1474" cy="2479"/>
          </a:xfrm>
        </p:grpSpPr>
        <p:sp>
          <p:nvSpPr>
            <p:cNvPr id="270363" name="Rectangle 22">
              <a:extLst>
                <a:ext uri="{FF2B5EF4-FFF2-40B4-BE49-F238E27FC236}">
                  <a16:creationId xmlns:a16="http://schemas.microsoft.com/office/drawing/2014/main" id="{4B0F113E-D7CA-4AE3-B3FC-CC7F599E1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" y="1277"/>
              <a:ext cx="1338" cy="234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0364" name="Freeform 23">
              <a:extLst>
                <a:ext uri="{FF2B5EF4-FFF2-40B4-BE49-F238E27FC236}">
                  <a16:creationId xmlns:a16="http://schemas.microsoft.com/office/drawing/2014/main" id="{93AFF99D-C235-4DA4-AE31-BC17D892E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08"/>
              <a:ext cx="68" cy="2479"/>
            </a:xfrm>
            <a:custGeom>
              <a:avLst/>
              <a:gdLst>
                <a:gd name="T0" fmla="*/ 0 w 205"/>
                <a:gd name="T1" fmla="*/ 0 h 7436"/>
                <a:gd name="T2" fmla="*/ 68 w 205"/>
                <a:gd name="T3" fmla="*/ 68 h 7436"/>
                <a:gd name="T4" fmla="*/ 68 w 205"/>
                <a:gd name="T5" fmla="*/ 2411 h 7436"/>
                <a:gd name="T6" fmla="*/ 0 w 205"/>
                <a:gd name="T7" fmla="*/ 2479 h 7436"/>
                <a:gd name="T8" fmla="*/ 0 w 205"/>
                <a:gd name="T9" fmla="*/ 0 h 7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5" h="7436">
                  <a:moveTo>
                    <a:pt x="0" y="0"/>
                  </a:moveTo>
                  <a:lnTo>
                    <a:pt x="205" y="205"/>
                  </a:lnTo>
                  <a:lnTo>
                    <a:pt x="205" y="7231"/>
                  </a:lnTo>
                  <a:lnTo>
                    <a:pt x="0" y="74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5" name="Freeform 24">
              <a:extLst>
                <a:ext uri="{FF2B5EF4-FFF2-40B4-BE49-F238E27FC236}">
                  <a16:creationId xmlns:a16="http://schemas.microsoft.com/office/drawing/2014/main" id="{F733E1F7-58ED-4D59-83C1-F10C6AE06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208"/>
              <a:ext cx="1474" cy="69"/>
            </a:xfrm>
            <a:custGeom>
              <a:avLst/>
              <a:gdLst>
                <a:gd name="T0" fmla="*/ 0 w 4421"/>
                <a:gd name="T1" fmla="*/ 0 h 205"/>
                <a:gd name="T2" fmla="*/ 68 w 4421"/>
                <a:gd name="T3" fmla="*/ 69 h 205"/>
                <a:gd name="T4" fmla="*/ 1405 w 4421"/>
                <a:gd name="T5" fmla="*/ 69 h 205"/>
                <a:gd name="T6" fmla="*/ 1474 w 4421"/>
                <a:gd name="T7" fmla="*/ 0 h 205"/>
                <a:gd name="T8" fmla="*/ 0 w 4421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21" h="205">
                  <a:moveTo>
                    <a:pt x="0" y="0"/>
                  </a:moveTo>
                  <a:lnTo>
                    <a:pt x="205" y="205"/>
                  </a:lnTo>
                  <a:lnTo>
                    <a:pt x="4215" y="205"/>
                  </a:lnTo>
                  <a:lnTo>
                    <a:pt x="44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6" name="Freeform 25">
              <a:extLst>
                <a:ext uri="{FF2B5EF4-FFF2-40B4-BE49-F238E27FC236}">
                  <a16:creationId xmlns:a16="http://schemas.microsoft.com/office/drawing/2014/main" id="{FE849F47-1BD4-4FC6-9235-96E5DC0C7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1208"/>
              <a:ext cx="69" cy="2479"/>
            </a:xfrm>
            <a:custGeom>
              <a:avLst/>
              <a:gdLst>
                <a:gd name="T0" fmla="*/ 69 w 206"/>
                <a:gd name="T1" fmla="*/ 2479 h 7436"/>
                <a:gd name="T2" fmla="*/ 0 w 206"/>
                <a:gd name="T3" fmla="*/ 2411 h 7436"/>
                <a:gd name="T4" fmla="*/ 0 w 206"/>
                <a:gd name="T5" fmla="*/ 68 h 7436"/>
                <a:gd name="T6" fmla="*/ 69 w 206"/>
                <a:gd name="T7" fmla="*/ 0 h 7436"/>
                <a:gd name="T8" fmla="*/ 69 w 206"/>
                <a:gd name="T9" fmla="*/ 2479 h 7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7436">
                  <a:moveTo>
                    <a:pt x="206" y="7436"/>
                  </a:moveTo>
                  <a:lnTo>
                    <a:pt x="0" y="7231"/>
                  </a:lnTo>
                  <a:lnTo>
                    <a:pt x="0" y="205"/>
                  </a:lnTo>
                  <a:lnTo>
                    <a:pt x="206" y="0"/>
                  </a:lnTo>
                  <a:lnTo>
                    <a:pt x="206" y="743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367" name="Freeform 26">
              <a:extLst>
                <a:ext uri="{FF2B5EF4-FFF2-40B4-BE49-F238E27FC236}">
                  <a16:creationId xmlns:a16="http://schemas.microsoft.com/office/drawing/2014/main" id="{BE2F7CC3-9F3F-4706-9D78-4FAC490B1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3619"/>
              <a:ext cx="1474" cy="68"/>
            </a:xfrm>
            <a:custGeom>
              <a:avLst/>
              <a:gdLst>
                <a:gd name="T0" fmla="*/ 1474 w 4421"/>
                <a:gd name="T1" fmla="*/ 68 h 205"/>
                <a:gd name="T2" fmla="*/ 0 w 4421"/>
                <a:gd name="T3" fmla="*/ 68 h 205"/>
                <a:gd name="T4" fmla="*/ 68 w 4421"/>
                <a:gd name="T5" fmla="*/ 0 h 205"/>
                <a:gd name="T6" fmla="*/ 1405 w 4421"/>
                <a:gd name="T7" fmla="*/ 0 h 205"/>
                <a:gd name="T8" fmla="*/ 1474 w 4421"/>
                <a:gd name="T9" fmla="*/ 68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21" h="205">
                  <a:moveTo>
                    <a:pt x="4421" y="205"/>
                  </a:moveTo>
                  <a:lnTo>
                    <a:pt x="0" y="205"/>
                  </a:lnTo>
                  <a:lnTo>
                    <a:pt x="205" y="0"/>
                  </a:lnTo>
                  <a:lnTo>
                    <a:pt x="4215" y="0"/>
                  </a:lnTo>
                  <a:lnTo>
                    <a:pt x="4421" y="20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0368" name="Picture 27">
              <a:extLst>
                <a:ext uri="{FF2B5EF4-FFF2-40B4-BE49-F238E27FC236}">
                  <a16:creationId xmlns:a16="http://schemas.microsoft.com/office/drawing/2014/main" id="{B19BDC3B-7844-437E-B27B-1FE0444ED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" y="1346"/>
              <a:ext cx="1200" cy="2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0355" name="Rectangle 28">
            <a:extLst>
              <a:ext uri="{FF2B5EF4-FFF2-40B4-BE49-F238E27FC236}">
                <a16:creationId xmlns:a16="http://schemas.microsoft.com/office/drawing/2014/main" id="{CF1007A3-C435-4E48-9CAE-CE01AFBBF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2598738"/>
            <a:ext cx="3359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70356" name="Rectangle 29">
            <a:extLst>
              <a:ext uri="{FF2B5EF4-FFF2-40B4-BE49-F238E27FC236}">
                <a16:creationId xmlns:a16="http://schemas.microsoft.com/office/drawing/2014/main" id="{BCB8E7FD-9EA1-44CE-8F7C-5CBE8BB9A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267075"/>
            <a:ext cx="2905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HACIA LA</a:t>
            </a:r>
            <a:endParaRPr lang="es-PR" altLang="en-US"/>
          </a:p>
        </p:txBody>
      </p:sp>
      <p:sp>
        <p:nvSpPr>
          <p:cNvPr id="270357" name="Rectangle 30">
            <a:extLst>
              <a:ext uri="{FF2B5EF4-FFF2-40B4-BE49-F238E27FC236}">
                <a16:creationId xmlns:a16="http://schemas.microsoft.com/office/drawing/2014/main" id="{E7684318-DADA-4AC4-ABE6-896D9501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6288" y="3935413"/>
            <a:ext cx="3375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IZQUIERDA</a:t>
            </a:r>
            <a:endParaRPr lang="es-PR" altLang="en-US"/>
          </a:p>
        </p:txBody>
      </p:sp>
      <p:sp>
        <p:nvSpPr>
          <p:cNvPr id="270358" name="Rectangle 31">
            <a:extLst>
              <a:ext uri="{FF2B5EF4-FFF2-40B4-BE49-F238E27FC236}">
                <a16:creationId xmlns:a16="http://schemas.microsoft.com/office/drawing/2014/main" id="{850A26D4-5433-4AA7-BD5C-D2EA80118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4602163"/>
            <a:ext cx="50704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(Durante el Ejercicio)</a:t>
            </a:r>
            <a:endParaRPr lang="es-PR" altLang="en-US"/>
          </a:p>
        </p:txBody>
      </p:sp>
      <p:sp>
        <p:nvSpPr>
          <p:cNvPr id="270359" name="Rectangle 32">
            <a:extLst>
              <a:ext uri="{FF2B5EF4-FFF2-40B4-BE49-F238E27FC236}">
                <a16:creationId xmlns:a16="http://schemas.microsoft.com/office/drawing/2014/main" id="{81D98745-F34A-4F97-9B60-AC96D0E2D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6925" y="2540000"/>
            <a:ext cx="3359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ROTACIÓN </a:t>
            </a:r>
            <a:endParaRPr lang="es-PR" altLang="en-US"/>
          </a:p>
        </p:txBody>
      </p:sp>
      <p:sp>
        <p:nvSpPr>
          <p:cNvPr id="270360" name="Rectangle 33">
            <a:extLst>
              <a:ext uri="{FF2B5EF4-FFF2-40B4-BE49-F238E27FC236}">
                <a16:creationId xmlns:a16="http://schemas.microsoft.com/office/drawing/2014/main" id="{08227038-6F90-4F94-AD43-BB67C6BB9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9325" y="3208338"/>
            <a:ext cx="2905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HACIA LA</a:t>
            </a:r>
            <a:endParaRPr lang="es-PR" altLang="en-US"/>
          </a:p>
        </p:txBody>
      </p:sp>
      <p:sp>
        <p:nvSpPr>
          <p:cNvPr id="270361" name="Rectangle 34">
            <a:extLst>
              <a:ext uri="{FF2B5EF4-FFF2-40B4-BE49-F238E27FC236}">
                <a16:creationId xmlns:a16="http://schemas.microsoft.com/office/drawing/2014/main" id="{E89CCF89-F2AC-4008-B835-A2865ACF4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7550" y="3876675"/>
            <a:ext cx="3375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IZQUIERDA</a:t>
            </a:r>
            <a:endParaRPr lang="es-PR" altLang="en-US"/>
          </a:p>
        </p:txBody>
      </p:sp>
      <p:sp>
        <p:nvSpPr>
          <p:cNvPr id="270362" name="Rectangle 35">
            <a:extLst>
              <a:ext uri="{FF2B5EF4-FFF2-40B4-BE49-F238E27FC236}">
                <a16:creationId xmlns:a16="http://schemas.microsoft.com/office/drawing/2014/main" id="{80FB58ED-2634-4B9C-A837-574223E9F8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9988" y="4543425"/>
            <a:ext cx="50704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(Durante el 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">
            <a:extLst>
              <a:ext uri="{FF2B5EF4-FFF2-40B4-BE49-F238E27FC236}">
                <a16:creationId xmlns:a16="http://schemas.microsoft.com/office/drawing/2014/main" id="{21849792-51F4-40AF-875A-40C9759FF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7" name="Rectangle 3">
            <a:extLst>
              <a:ext uri="{FF2B5EF4-FFF2-40B4-BE49-F238E27FC236}">
                <a16:creationId xmlns:a16="http://schemas.microsoft.com/office/drawing/2014/main" id="{C6FA7C39-7C28-43AA-A192-F66426F66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8" name="Rectangle 4">
            <a:extLst>
              <a:ext uri="{FF2B5EF4-FFF2-40B4-BE49-F238E27FC236}">
                <a16:creationId xmlns:a16="http://schemas.microsoft.com/office/drawing/2014/main" id="{A4C24099-D239-4CE3-BBA0-838B82295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89" name="Rectangle 5">
            <a:extLst>
              <a:ext uri="{FF2B5EF4-FFF2-40B4-BE49-F238E27FC236}">
                <a16:creationId xmlns:a16="http://schemas.microsoft.com/office/drawing/2014/main" id="{1D7D3487-5429-4A48-86BA-82CC45A87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0" name="Rectangle 6">
            <a:extLst>
              <a:ext uri="{FF2B5EF4-FFF2-40B4-BE49-F238E27FC236}">
                <a16:creationId xmlns:a16="http://schemas.microsoft.com/office/drawing/2014/main" id="{DC16F8BB-5946-423A-9094-43243EAFD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1" name="Rectangle 7">
            <a:extLst>
              <a:ext uri="{FF2B5EF4-FFF2-40B4-BE49-F238E27FC236}">
                <a16:creationId xmlns:a16="http://schemas.microsoft.com/office/drawing/2014/main" id="{F88DD9FE-FF25-4BCB-B7BE-999EC199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2" name="Rectangle 8">
            <a:extLst>
              <a:ext uri="{FF2B5EF4-FFF2-40B4-BE49-F238E27FC236}">
                <a16:creationId xmlns:a16="http://schemas.microsoft.com/office/drawing/2014/main" id="{93E65D3B-F302-4392-A1DF-B96497604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3" name="Rectangle 9">
            <a:extLst>
              <a:ext uri="{FF2B5EF4-FFF2-40B4-BE49-F238E27FC236}">
                <a16:creationId xmlns:a16="http://schemas.microsoft.com/office/drawing/2014/main" id="{0CD4A298-2CEE-402E-A1AC-0DED35A1F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4" name="Rectangle 10">
            <a:extLst>
              <a:ext uri="{FF2B5EF4-FFF2-40B4-BE49-F238E27FC236}">
                <a16:creationId xmlns:a16="http://schemas.microsoft.com/office/drawing/2014/main" id="{2A749F4C-5B07-4E72-9B30-1D730FA3C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5" name="Rectangle 11">
            <a:extLst>
              <a:ext uri="{FF2B5EF4-FFF2-40B4-BE49-F238E27FC236}">
                <a16:creationId xmlns:a16="http://schemas.microsoft.com/office/drawing/2014/main" id="{A59755F6-5459-4461-B163-AD58CB9D5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2396" name="Rectangle 12">
            <a:extLst>
              <a:ext uri="{FF2B5EF4-FFF2-40B4-BE49-F238E27FC236}">
                <a16:creationId xmlns:a16="http://schemas.microsoft.com/office/drawing/2014/main" id="{E212CAF4-823F-47A9-A96F-66BCF82F7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2397" name="Rectangle 13">
            <a:extLst>
              <a:ext uri="{FF2B5EF4-FFF2-40B4-BE49-F238E27FC236}">
                <a16:creationId xmlns:a16="http://schemas.microsoft.com/office/drawing/2014/main" id="{9EA06AEA-7510-4936-96B5-4FDC37C58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2398" name="Line 14">
            <a:extLst>
              <a:ext uri="{FF2B5EF4-FFF2-40B4-BE49-F238E27FC236}">
                <a16:creationId xmlns:a16="http://schemas.microsoft.com/office/drawing/2014/main" id="{39E18181-E557-44EA-94F9-CF9438FE1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2399" name="Rectangle 15">
            <a:extLst>
              <a:ext uri="{FF2B5EF4-FFF2-40B4-BE49-F238E27FC236}">
                <a16:creationId xmlns:a16="http://schemas.microsoft.com/office/drawing/2014/main" id="{CA1285A8-003F-46F1-8462-F562E8456A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2400" name="Rectangle 20">
            <a:extLst>
              <a:ext uri="{FF2B5EF4-FFF2-40B4-BE49-F238E27FC236}">
                <a16:creationId xmlns:a16="http://schemas.microsoft.com/office/drawing/2014/main" id="{68380D4E-430B-4587-A31B-7CA9FA2B4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63" y="5899150"/>
            <a:ext cx="3648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sp>
        <p:nvSpPr>
          <p:cNvPr id="272401" name="Rectangle 21">
            <a:extLst>
              <a:ext uri="{FF2B5EF4-FFF2-40B4-BE49-F238E27FC236}">
                <a16:creationId xmlns:a16="http://schemas.microsoft.com/office/drawing/2014/main" id="{1F4DFF9E-AE3A-48B4-A165-6D415173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1013" y="5915025"/>
            <a:ext cx="1390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grpSp>
        <p:nvGrpSpPr>
          <p:cNvPr id="272402" name="Group 38">
            <a:extLst>
              <a:ext uri="{FF2B5EF4-FFF2-40B4-BE49-F238E27FC236}">
                <a16:creationId xmlns:a16="http://schemas.microsoft.com/office/drawing/2014/main" id="{822AE7E0-2B1C-4B16-B446-DE49F01E133B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292350"/>
            <a:ext cx="5656263" cy="3603625"/>
            <a:chOff x="104" y="1444"/>
            <a:chExt cx="3563" cy="2270"/>
          </a:xfrm>
        </p:grpSpPr>
        <p:sp>
          <p:nvSpPr>
            <p:cNvPr id="272413" name="Rectangle 22">
              <a:extLst>
                <a:ext uri="{FF2B5EF4-FFF2-40B4-BE49-F238E27FC236}">
                  <a16:creationId xmlns:a16="http://schemas.microsoft.com/office/drawing/2014/main" id="{65F242B4-650A-4644-83FB-A2918EED2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04"/>
              <a:ext cx="3443" cy="21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2414" name="Freeform 23">
              <a:extLst>
                <a:ext uri="{FF2B5EF4-FFF2-40B4-BE49-F238E27FC236}">
                  <a16:creationId xmlns:a16="http://schemas.microsoft.com/office/drawing/2014/main" id="{B6416533-A2CB-4438-8446-27F25F7A1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44"/>
              <a:ext cx="60" cy="2270"/>
            </a:xfrm>
            <a:custGeom>
              <a:avLst/>
              <a:gdLst>
                <a:gd name="T0" fmla="*/ 0 w 180"/>
                <a:gd name="T1" fmla="*/ 0 h 6812"/>
                <a:gd name="T2" fmla="*/ 60 w 180"/>
                <a:gd name="T3" fmla="*/ 60 h 6812"/>
                <a:gd name="T4" fmla="*/ 60 w 180"/>
                <a:gd name="T5" fmla="*/ 2210 h 6812"/>
                <a:gd name="T6" fmla="*/ 0 w 180"/>
                <a:gd name="T7" fmla="*/ 2270 h 6812"/>
                <a:gd name="T8" fmla="*/ 0 w 180"/>
                <a:gd name="T9" fmla="*/ 0 h 68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6812">
                  <a:moveTo>
                    <a:pt x="0" y="0"/>
                  </a:moveTo>
                  <a:lnTo>
                    <a:pt x="180" y="180"/>
                  </a:lnTo>
                  <a:lnTo>
                    <a:pt x="180" y="6632"/>
                  </a:lnTo>
                  <a:lnTo>
                    <a:pt x="0" y="68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5" name="Freeform 24">
              <a:extLst>
                <a:ext uri="{FF2B5EF4-FFF2-40B4-BE49-F238E27FC236}">
                  <a16:creationId xmlns:a16="http://schemas.microsoft.com/office/drawing/2014/main" id="{ED36B95C-3C36-48DA-ADF2-72B431FE6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44"/>
              <a:ext cx="3563" cy="60"/>
            </a:xfrm>
            <a:custGeom>
              <a:avLst/>
              <a:gdLst>
                <a:gd name="T0" fmla="*/ 0 w 10690"/>
                <a:gd name="T1" fmla="*/ 0 h 180"/>
                <a:gd name="T2" fmla="*/ 60 w 10690"/>
                <a:gd name="T3" fmla="*/ 60 h 180"/>
                <a:gd name="T4" fmla="*/ 3503 w 10690"/>
                <a:gd name="T5" fmla="*/ 60 h 180"/>
                <a:gd name="T6" fmla="*/ 3563 w 10690"/>
                <a:gd name="T7" fmla="*/ 0 h 180"/>
                <a:gd name="T8" fmla="*/ 0 w 10690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90" h="180">
                  <a:moveTo>
                    <a:pt x="0" y="0"/>
                  </a:moveTo>
                  <a:lnTo>
                    <a:pt x="180" y="180"/>
                  </a:lnTo>
                  <a:lnTo>
                    <a:pt x="10509" y="180"/>
                  </a:lnTo>
                  <a:lnTo>
                    <a:pt x="106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6" name="Freeform 25">
              <a:extLst>
                <a:ext uri="{FF2B5EF4-FFF2-40B4-BE49-F238E27FC236}">
                  <a16:creationId xmlns:a16="http://schemas.microsoft.com/office/drawing/2014/main" id="{016FFC62-8529-48AD-8771-F511C0F49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44"/>
              <a:ext cx="60" cy="2270"/>
            </a:xfrm>
            <a:custGeom>
              <a:avLst/>
              <a:gdLst>
                <a:gd name="T0" fmla="*/ 60 w 181"/>
                <a:gd name="T1" fmla="*/ 2270 h 6812"/>
                <a:gd name="T2" fmla="*/ 0 w 181"/>
                <a:gd name="T3" fmla="*/ 2210 h 6812"/>
                <a:gd name="T4" fmla="*/ 0 w 181"/>
                <a:gd name="T5" fmla="*/ 60 h 6812"/>
                <a:gd name="T6" fmla="*/ 60 w 181"/>
                <a:gd name="T7" fmla="*/ 0 h 6812"/>
                <a:gd name="T8" fmla="*/ 60 w 181"/>
                <a:gd name="T9" fmla="*/ 2270 h 68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6812">
                  <a:moveTo>
                    <a:pt x="181" y="6812"/>
                  </a:moveTo>
                  <a:lnTo>
                    <a:pt x="0" y="6632"/>
                  </a:lnTo>
                  <a:lnTo>
                    <a:pt x="0" y="180"/>
                  </a:lnTo>
                  <a:lnTo>
                    <a:pt x="181" y="0"/>
                  </a:lnTo>
                  <a:lnTo>
                    <a:pt x="181" y="68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2417" name="Freeform 26">
              <a:extLst>
                <a:ext uri="{FF2B5EF4-FFF2-40B4-BE49-F238E27FC236}">
                  <a16:creationId xmlns:a16="http://schemas.microsoft.com/office/drawing/2014/main" id="{35667B81-2FEB-461E-A54C-729345AB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3654"/>
              <a:ext cx="3563" cy="60"/>
            </a:xfrm>
            <a:custGeom>
              <a:avLst/>
              <a:gdLst>
                <a:gd name="T0" fmla="*/ 3563 w 10690"/>
                <a:gd name="T1" fmla="*/ 60 h 180"/>
                <a:gd name="T2" fmla="*/ 0 w 10690"/>
                <a:gd name="T3" fmla="*/ 60 h 180"/>
                <a:gd name="T4" fmla="*/ 60 w 10690"/>
                <a:gd name="T5" fmla="*/ 0 h 180"/>
                <a:gd name="T6" fmla="*/ 3503 w 10690"/>
                <a:gd name="T7" fmla="*/ 0 h 180"/>
                <a:gd name="T8" fmla="*/ 3563 w 10690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90" h="180">
                  <a:moveTo>
                    <a:pt x="10690" y="180"/>
                  </a:moveTo>
                  <a:lnTo>
                    <a:pt x="0" y="180"/>
                  </a:lnTo>
                  <a:lnTo>
                    <a:pt x="180" y="0"/>
                  </a:lnTo>
                  <a:lnTo>
                    <a:pt x="10509" y="0"/>
                  </a:lnTo>
                  <a:lnTo>
                    <a:pt x="10690" y="18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2418" name="Picture 27">
              <a:extLst>
                <a:ext uri="{FF2B5EF4-FFF2-40B4-BE49-F238E27FC236}">
                  <a16:creationId xmlns:a16="http://schemas.microsoft.com/office/drawing/2014/main" id="{CA59C187-DBBF-4F55-816C-E1C3C2DF52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" y="1564"/>
              <a:ext cx="3323" cy="2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2403" name="Rectangle 28">
            <a:extLst>
              <a:ext uri="{FF2B5EF4-FFF2-40B4-BE49-F238E27FC236}">
                <a16:creationId xmlns:a16="http://schemas.microsoft.com/office/drawing/2014/main" id="{67EDEDD8-04AB-4582-8586-9B8D680D9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1400" y="2662238"/>
            <a:ext cx="279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ROTACIÓN</a:t>
            </a:r>
            <a:endParaRPr lang="es-PR" altLang="en-US"/>
          </a:p>
        </p:txBody>
      </p:sp>
      <p:sp>
        <p:nvSpPr>
          <p:cNvPr id="272404" name="Rectangle 29">
            <a:extLst>
              <a:ext uri="{FF2B5EF4-FFF2-40B4-BE49-F238E27FC236}">
                <a16:creationId xmlns:a16="http://schemas.microsoft.com/office/drawing/2014/main" id="{FE5DC575-B33E-4DAE-ADB7-B4E823B941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6113" y="3248025"/>
            <a:ext cx="10429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272405" name="Rectangle 30">
            <a:extLst>
              <a:ext uri="{FF2B5EF4-FFF2-40B4-BE49-F238E27FC236}">
                <a16:creationId xmlns:a16="http://schemas.microsoft.com/office/drawing/2014/main" id="{1651E964-9DC8-404B-B17A-107019B02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3975" y="3832225"/>
            <a:ext cx="2355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TRONCO </a:t>
            </a:r>
            <a:endParaRPr lang="es-PR" altLang="en-US"/>
          </a:p>
        </p:txBody>
      </p:sp>
      <p:sp>
        <p:nvSpPr>
          <p:cNvPr id="272406" name="Rectangle 31">
            <a:extLst>
              <a:ext uri="{FF2B5EF4-FFF2-40B4-BE49-F238E27FC236}">
                <a16:creationId xmlns:a16="http://schemas.microsoft.com/office/drawing/2014/main" id="{C69FD889-F979-4185-80A5-EDAC01563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3813" y="4416425"/>
            <a:ext cx="240188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(Durante el </a:t>
            </a:r>
            <a:endParaRPr lang="es-PR" altLang="en-US"/>
          </a:p>
        </p:txBody>
      </p:sp>
      <p:sp>
        <p:nvSpPr>
          <p:cNvPr id="272407" name="Rectangle 32">
            <a:extLst>
              <a:ext uri="{FF2B5EF4-FFF2-40B4-BE49-F238E27FC236}">
                <a16:creationId xmlns:a16="http://schemas.microsoft.com/office/drawing/2014/main" id="{BDD5E2CF-E5C0-4CCA-BC3F-5746EABA8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7325" y="4959350"/>
            <a:ext cx="19542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272408" name="Rectangle 33">
            <a:extLst>
              <a:ext uri="{FF2B5EF4-FFF2-40B4-BE49-F238E27FC236}">
                <a16:creationId xmlns:a16="http://schemas.microsoft.com/office/drawing/2014/main" id="{0E338A27-84D6-4CB5-8E47-975802491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611438"/>
            <a:ext cx="279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ROTACIÓN</a:t>
            </a:r>
            <a:endParaRPr lang="es-PR" altLang="en-US"/>
          </a:p>
        </p:txBody>
      </p:sp>
      <p:sp>
        <p:nvSpPr>
          <p:cNvPr id="272409" name="Rectangle 34">
            <a:extLst>
              <a:ext uri="{FF2B5EF4-FFF2-40B4-BE49-F238E27FC236}">
                <a16:creationId xmlns:a16="http://schemas.microsoft.com/office/drawing/2014/main" id="{0F6DF601-8144-4BD6-AA69-25DE753D7B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3725" y="3195638"/>
            <a:ext cx="104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272410" name="Rectangle 35">
            <a:extLst>
              <a:ext uri="{FF2B5EF4-FFF2-40B4-BE49-F238E27FC236}">
                <a16:creationId xmlns:a16="http://schemas.microsoft.com/office/drawing/2014/main" id="{89357CDE-196B-441F-9623-EED1A9AFF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1588" y="3781425"/>
            <a:ext cx="2355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TRONCO </a:t>
            </a:r>
            <a:endParaRPr lang="es-PR" altLang="en-US"/>
          </a:p>
        </p:txBody>
      </p:sp>
      <p:sp>
        <p:nvSpPr>
          <p:cNvPr id="272411" name="Rectangle 36">
            <a:extLst>
              <a:ext uri="{FF2B5EF4-FFF2-40B4-BE49-F238E27FC236}">
                <a16:creationId xmlns:a16="http://schemas.microsoft.com/office/drawing/2014/main" id="{BE6C4D7B-12EB-4DE6-A560-711DEB5D8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425" y="4365625"/>
            <a:ext cx="2401888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(Durante el </a:t>
            </a:r>
            <a:endParaRPr lang="es-PR" altLang="en-US"/>
          </a:p>
        </p:txBody>
      </p:sp>
      <p:sp>
        <p:nvSpPr>
          <p:cNvPr id="272412" name="Rectangle 37">
            <a:extLst>
              <a:ext uri="{FF2B5EF4-FFF2-40B4-BE49-F238E27FC236}">
                <a16:creationId xmlns:a16="http://schemas.microsoft.com/office/drawing/2014/main" id="{4E826213-3579-4C63-B72A-11804A214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4908550"/>
            <a:ext cx="195421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>
            <a:extLst>
              <a:ext uri="{FF2B5EF4-FFF2-40B4-BE49-F238E27FC236}">
                <a16:creationId xmlns:a16="http://schemas.microsoft.com/office/drawing/2014/main" id="{F5D79C69-3165-48F1-A498-DD02717CD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5" name="Rectangle 3">
            <a:extLst>
              <a:ext uri="{FF2B5EF4-FFF2-40B4-BE49-F238E27FC236}">
                <a16:creationId xmlns:a16="http://schemas.microsoft.com/office/drawing/2014/main" id="{4EB323C3-5B8E-4B52-854E-891222EB4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6" name="Rectangle 4">
            <a:extLst>
              <a:ext uri="{FF2B5EF4-FFF2-40B4-BE49-F238E27FC236}">
                <a16:creationId xmlns:a16="http://schemas.microsoft.com/office/drawing/2014/main" id="{3E4B8E9E-10C7-4ECF-81E3-3D8B53DC8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7" name="Rectangle 5">
            <a:extLst>
              <a:ext uri="{FF2B5EF4-FFF2-40B4-BE49-F238E27FC236}">
                <a16:creationId xmlns:a16="http://schemas.microsoft.com/office/drawing/2014/main" id="{BD70E7B7-5F27-4FC7-BF0D-BE3C51B4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8" name="Rectangle 6">
            <a:extLst>
              <a:ext uri="{FF2B5EF4-FFF2-40B4-BE49-F238E27FC236}">
                <a16:creationId xmlns:a16="http://schemas.microsoft.com/office/drawing/2014/main" id="{8BA1C0BF-39FD-42B0-B36E-51B1659B3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39" name="Rectangle 7">
            <a:extLst>
              <a:ext uri="{FF2B5EF4-FFF2-40B4-BE49-F238E27FC236}">
                <a16:creationId xmlns:a16="http://schemas.microsoft.com/office/drawing/2014/main" id="{41FE9CDA-A16B-44EB-BAD5-DF9A9611B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0" name="Rectangle 8">
            <a:extLst>
              <a:ext uri="{FF2B5EF4-FFF2-40B4-BE49-F238E27FC236}">
                <a16:creationId xmlns:a16="http://schemas.microsoft.com/office/drawing/2014/main" id="{CFD9FE6A-BD0F-4348-8C78-915D33053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1" name="Rectangle 9">
            <a:extLst>
              <a:ext uri="{FF2B5EF4-FFF2-40B4-BE49-F238E27FC236}">
                <a16:creationId xmlns:a16="http://schemas.microsoft.com/office/drawing/2014/main" id="{A3D3E977-0219-4FBD-B93E-6301307B0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2" name="Rectangle 10">
            <a:extLst>
              <a:ext uri="{FF2B5EF4-FFF2-40B4-BE49-F238E27FC236}">
                <a16:creationId xmlns:a16="http://schemas.microsoft.com/office/drawing/2014/main" id="{007F7E0E-73CE-4D01-A06C-7B3081225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3" name="Rectangle 11">
            <a:extLst>
              <a:ext uri="{FF2B5EF4-FFF2-40B4-BE49-F238E27FC236}">
                <a16:creationId xmlns:a16="http://schemas.microsoft.com/office/drawing/2014/main" id="{B1AA6DC3-9D1B-4728-AB59-3C42B927F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4444" name="Rectangle 12">
            <a:extLst>
              <a:ext uri="{FF2B5EF4-FFF2-40B4-BE49-F238E27FC236}">
                <a16:creationId xmlns:a16="http://schemas.microsoft.com/office/drawing/2014/main" id="{EA0D0F6B-5563-4D4A-8BB9-41C29BC41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4445" name="Rectangle 13">
            <a:extLst>
              <a:ext uri="{FF2B5EF4-FFF2-40B4-BE49-F238E27FC236}">
                <a16:creationId xmlns:a16="http://schemas.microsoft.com/office/drawing/2014/main" id="{BF947051-1479-45FC-97DF-C13FAA445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4446" name="Line 14">
            <a:extLst>
              <a:ext uri="{FF2B5EF4-FFF2-40B4-BE49-F238E27FC236}">
                <a16:creationId xmlns:a16="http://schemas.microsoft.com/office/drawing/2014/main" id="{54B74D29-477B-4556-8D12-72F2BC2C44D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4447" name="Rectangle 15">
            <a:extLst>
              <a:ext uri="{FF2B5EF4-FFF2-40B4-BE49-F238E27FC236}">
                <a16:creationId xmlns:a16="http://schemas.microsoft.com/office/drawing/2014/main" id="{DC463D59-EC84-40DB-9122-BF3EB16B6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4448" name="Rectangle 16">
            <a:extLst>
              <a:ext uri="{FF2B5EF4-FFF2-40B4-BE49-F238E27FC236}">
                <a16:creationId xmlns:a16="http://schemas.microsoft.com/office/drawing/2014/main" id="{A5EB7DDB-E398-4643-AEB0-42F6D2443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74449" name="Rectangle 20">
            <a:extLst>
              <a:ext uri="{FF2B5EF4-FFF2-40B4-BE49-F238E27FC236}">
                <a16:creationId xmlns:a16="http://schemas.microsoft.com/office/drawing/2014/main" id="{55E4739F-A385-4A52-9C19-1853AA023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314575"/>
            <a:ext cx="6372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ROTACIÓN LATERAL O EXTERNA:</a:t>
            </a:r>
            <a:endParaRPr lang="es-PR" altLang="en-US"/>
          </a:p>
        </p:txBody>
      </p:sp>
      <p:sp>
        <p:nvSpPr>
          <p:cNvPr id="274450" name="Rectangle 21">
            <a:extLst>
              <a:ext uri="{FF2B5EF4-FFF2-40B4-BE49-F238E27FC236}">
                <a16:creationId xmlns:a16="http://schemas.microsoft.com/office/drawing/2014/main" id="{4FB2F579-9B7A-42EF-9923-B202E09F5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0838" y="2208213"/>
            <a:ext cx="138112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74451" name="Rectangle 22">
            <a:extLst>
              <a:ext uri="{FF2B5EF4-FFF2-40B4-BE49-F238E27FC236}">
                <a16:creationId xmlns:a16="http://schemas.microsoft.com/office/drawing/2014/main" id="{D28E1C09-EA5E-464B-9120-50A2755F1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7363" y="2279650"/>
            <a:ext cx="20256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El Aspecto </a:t>
            </a:r>
            <a:endParaRPr lang="es-PR" altLang="en-US"/>
          </a:p>
        </p:txBody>
      </p:sp>
      <p:sp>
        <p:nvSpPr>
          <p:cNvPr id="274452" name="Rectangle 23">
            <a:extLst>
              <a:ext uri="{FF2B5EF4-FFF2-40B4-BE49-F238E27FC236}">
                <a16:creationId xmlns:a16="http://schemas.microsoft.com/office/drawing/2014/main" id="{40EFAE3B-8162-429A-A4AA-6DE6FB509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779713"/>
            <a:ext cx="76136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Anterior de un Hueso o Segmento (Muslo, </a:t>
            </a:r>
            <a:endParaRPr lang="es-PR" altLang="en-US"/>
          </a:p>
        </p:txBody>
      </p:sp>
      <p:sp>
        <p:nvSpPr>
          <p:cNvPr id="274453" name="Rectangle 24">
            <a:extLst>
              <a:ext uri="{FF2B5EF4-FFF2-40B4-BE49-F238E27FC236}">
                <a16:creationId xmlns:a16="http://schemas.microsoft.com/office/drawing/2014/main" id="{9EAB710D-FEE2-4DB0-850D-C077FFD56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267075"/>
            <a:ext cx="71104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Brazo Superior, Extremidad Superior o</a:t>
            </a:r>
            <a:endParaRPr lang="es-PR" altLang="en-US"/>
          </a:p>
        </p:txBody>
      </p:sp>
      <p:sp>
        <p:nvSpPr>
          <p:cNvPr id="274454" name="Rectangle 25">
            <a:extLst>
              <a:ext uri="{FF2B5EF4-FFF2-40B4-BE49-F238E27FC236}">
                <a16:creationId xmlns:a16="http://schemas.microsoft.com/office/drawing/2014/main" id="{22806998-A952-4121-AEA9-3B60872C9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756025"/>
            <a:ext cx="74009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Inferior como un Todo) Gira Fuera de la </a:t>
            </a:r>
            <a:endParaRPr lang="es-PR" altLang="en-US"/>
          </a:p>
        </p:txBody>
      </p:sp>
      <p:sp>
        <p:nvSpPr>
          <p:cNvPr id="274455" name="Rectangle 26">
            <a:extLst>
              <a:ext uri="{FF2B5EF4-FFF2-40B4-BE49-F238E27FC236}">
                <a16:creationId xmlns:a16="http://schemas.microsoft.com/office/drawing/2014/main" id="{3A21EF8F-D7A6-4732-8ED8-EE3CEA3DB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4243388"/>
            <a:ext cx="43640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Línea Media del Cuerpo</a:t>
            </a:r>
            <a:endParaRPr lang="es-PR" altLang="en-US"/>
          </a:p>
        </p:txBody>
      </p:sp>
      <p:sp>
        <p:nvSpPr>
          <p:cNvPr id="274456" name="Rectangle 27">
            <a:extLst>
              <a:ext uri="{FF2B5EF4-FFF2-40B4-BE49-F238E27FC236}">
                <a16:creationId xmlns:a16="http://schemas.microsoft.com/office/drawing/2014/main" id="{74477B1A-3006-4DAE-8050-4DEA5DE72E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5857875"/>
            <a:ext cx="32353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Media del Cuerpo</a:t>
            </a:r>
            <a:endParaRPr lang="es-PR" altLang="en-US"/>
          </a:p>
        </p:txBody>
      </p:sp>
      <p:sp>
        <p:nvSpPr>
          <p:cNvPr id="274457" name="Rectangle 28">
            <a:extLst>
              <a:ext uri="{FF2B5EF4-FFF2-40B4-BE49-F238E27FC236}">
                <a16:creationId xmlns:a16="http://schemas.microsoft.com/office/drawing/2014/main" id="{F18799B9-01C9-4540-8CF0-81B8830D8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4889500"/>
            <a:ext cx="3725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ROTACIÓN MEDIAL:</a:t>
            </a:r>
            <a:endParaRPr lang="es-PR" altLang="en-US"/>
          </a:p>
        </p:txBody>
      </p:sp>
      <p:sp>
        <p:nvSpPr>
          <p:cNvPr id="274458" name="Rectangle 29">
            <a:extLst>
              <a:ext uri="{FF2B5EF4-FFF2-40B4-BE49-F238E27FC236}">
                <a16:creationId xmlns:a16="http://schemas.microsoft.com/office/drawing/2014/main" id="{B2CE9728-8358-40A7-8A10-E84782E25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3688" y="4784725"/>
            <a:ext cx="138112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74459" name="Rectangle 30">
            <a:extLst>
              <a:ext uri="{FF2B5EF4-FFF2-40B4-BE49-F238E27FC236}">
                <a16:creationId xmlns:a16="http://schemas.microsoft.com/office/drawing/2014/main" id="{8CC64F03-56A4-47E8-BC9D-D6D971F9E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0213" y="4854575"/>
            <a:ext cx="41084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El Aspecto Anterior de</a:t>
            </a:r>
            <a:endParaRPr lang="es-PR" altLang="en-US"/>
          </a:p>
        </p:txBody>
      </p:sp>
      <p:sp>
        <p:nvSpPr>
          <p:cNvPr id="274460" name="Rectangle 31">
            <a:extLst>
              <a:ext uri="{FF2B5EF4-FFF2-40B4-BE49-F238E27FC236}">
                <a16:creationId xmlns:a16="http://schemas.microsoft.com/office/drawing/2014/main" id="{98F27EAC-5B5C-4F86-99FD-9BE94F8DB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354638"/>
            <a:ext cx="761047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FF"/>
                </a:solidFill>
              </a:rPr>
              <a:t>un Hueso o Segmento Gira Hacia la Línea </a:t>
            </a:r>
            <a:endParaRPr lang="es-PR" altLang="en-US"/>
          </a:p>
        </p:txBody>
      </p:sp>
      <p:sp>
        <p:nvSpPr>
          <p:cNvPr id="274461" name="Rectangle 32">
            <a:extLst>
              <a:ext uri="{FF2B5EF4-FFF2-40B4-BE49-F238E27FC236}">
                <a16:creationId xmlns:a16="http://schemas.microsoft.com/office/drawing/2014/main" id="{B5C1A22B-35DB-4632-8B7B-9C0B27019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848350"/>
            <a:ext cx="428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">
            <a:extLst>
              <a:ext uri="{FF2B5EF4-FFF2-40B4-BE49-F238E27FC236}">
                <a16:creationId xmlns:a16="http://schemas.microsoft.com/office/drawing/2014/main" id="{3BDDAA2F-3D28-4E98-8FA4-031AA6DF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3" name="Rectangle 3">
            <a:extLst>
              <a:ext uri="{FF2B5EF4-FFF2-40B4-BE49-F238E27FC236}">
                <a16:creationId xmlns:a16="http://schemas.microsoft.com/office/drawing/2014/main" id="{2EE31AF0-A14C-48FD-8A18-6009464F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4" name="Rectangle 4">
            <a:extLst>
              <a:ext uri="{FF2B5EF4-FFF2-40B4-BE49-F238E27FC236}">
                <a16:creationId xmlns:a16="http://schemas.microsoft.com/office/drawing/2014/main" id="{9278A98B-AFD2-4A07-B1A8-B696FDF77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5" name="Rectangle 5">
            <a:extLst>
              <a:ext uri="{FF2B5EF4-FFF2-40B4-BE49-F238E27FC236}">
                <a16:creationId xmlns:a16="http://schemas.microsoft.com/office/drawing/2014/main" id="{D6FCBBA3-C524-46A9-A997-B5F9462AC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6" name="Rectangle 6">
            <a:extLst>
              <a:ext uri="{FF2B5EF4-FFF2-40B4-BE49-F238E27FC236}">
                <a16:creationId xmlns:a16="http://schemas.microsoft.com/office/drawing/2014/main" id="{5E7971E9-7D9C-470A-B3F1-72C0061ED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7" name="Rectangle 7">
            <a:extLst>
              <a:ext uri="{FF2B5EF4-FFF2-40B4-BE49-F238E27FC236}">
                <a16:creationId xmlns:a16="http://schemas.microsoft.com/office/drawing/2014/main" id="{6904459D-C9F0-42CE-AC0F-42EA06A60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8" name="Rectangle 8">
            <a:extLst>
              <a:ext uri="{FF2B5EF4-FFF2-40B4-BE49-F238E27FC236}">
                <a16:creationId xmlns:a16="http://schemas.microsoft.com/office/drawing/2014/main" id="{6655CFCB-83D7-465C-9F84-28ACDCF01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89" name="Rectangle 9">
            <a:extLst>
              <a:ext uri="{FF2B5EF4-FFF2-40B4-BE49-F238E27FC236}">
                <a16:creationId xmlns:a16="http://schemas.microsoft.com/office/drawing/2014/main" id="{BCB5C9A8-93F7-47C4-B2EC-E82420461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0" name="Rectangle 10">
            <a:extLst>
              <a:ext uri="{FF2B5EF4-FFF2-40B4-BE49-F238E27FC236}">
                <a16:creationId xmlns:a16="http://schemas.microsoft.com/office/drawing/2014/main" id="{7CD04A39-100B-4577-ABD1-F4C443BCB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1" name="Rectangle 11">
            <a:extLst>
              <a:ext uri="{FF2B5EF4-FFF2-40B4-BE49-F238E27FC236}">
                <a16:creationId xmlns:a16="http://schemas.microsoft.com/office/drawing/2014/main" id="{B974A291-3B2E-4973-9150-C3015B163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6492" name="Rectangle 12">
            <a:extLst>
              <a:ext uri="{FF2B5EF4-FFF2-40B4-BE49-F238E27FC236}">
                <a16:creationId xmlns:a16="http://schemas.microsoft.com/office/drawing/2014/main" id="{43DCF505-61F0-4222-A3F0-62FB7939E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6493" name="Rectangle 13">
            <a:extLst>
              <a:ext uri="{FF2B5EF4-FFF2-40B4-BE49-F238E27FC236}">
                <a16:creationId xmlns:a16="http://schemas.microsoft.com/office/drawing/2014/main" id="{C6F2FEDD-2311-4217-9D84-AFF6572A1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6494" name="Line 14">
            <a:extLst>
              <a:ext uri="{FF2B5EF4-FFF2-40B4-BE49-F238E27FC236}">
                <a16:creationId xmlns:a16="http://schemas.microsoft.com/office/drawing/2014/main" id="{F8CBBB45-3EB6-44B5-B5A6-42D872AC5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495" name="Rectangle 15">
            <a:extLst>
              <a:ext uri="{FF2B5EF4-FFF2-40B4-BE49-F238E27FC236}">
                <a16:creationId xmlns:a16="http://schemas.microsoft.com/office/drawing/2014/main" id="{A57FAD80-230E-42AE-98E9-BFD33646C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76496" name="Rectangle 16">
            <a:extLst>
              <a:ext uri="{FF2B5EF4-FFF2-40B4-BE49-F238E27FC236}">
                <a16:creationId xmlns:a16="http://schemas.microsoft.com/office/drawing/2014/main" id="{F428E036-A370-49E0-AB79-51B40B4C1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6113" y="205105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76497" name="Group 35">
            <a:extLst>
              <a:ext uri="{FF2B5EF4-FFF2-40B4-BE49-F238E27FC236}">
                <a16:creationId xmlns:a16="http://schemas.microsoft.com/office/drawing/2014/main" id="{4DCB579C-3FE9-491F-B87C-4F0EA4B24F8A}"/>
              </a:ext>
            </a:extLst>
          </p:cNvPr>
          <p:cNvGrpSpPr>
            <a:grpSpLocks/>
          </p:cNvGrpSpPr>
          <p:nvPr/>
        </p:nvGrpSpPr>
        <p:grpSpPr bwMode="auto">
          <a:xfrm>
            <a:off x="520700" y="2439988"/>
            <a:ext cx="8089900" cy="4189412"/>
            <a:chOff x="328" y="1537"/>
            <a:chExt cx="5096" cy="2639"/>
          </a:xfrm>
        </p:grpSpPr>
        <p:sp>
          <p:nvSpPr>
            <p:cNvPr id="276501" name="Rectangle 22">
              <a:extLst>
                <a:ext uri="{FF2B5EF4-FFF2-40B4-BE49-F238E27FC236}">
                  <a16:creationId xmlns:a16="http://schemas.microsoft.com/office/drawing/2014/main" id="{39FFAD42-CD36-4FF1-9F9B-5CA069075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" y="1602"/>
              <a:ext cx="4968" cy="251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6502" name="Freeform 23">
              <a:extLst>
                <a:ext uri="{FF2B5EF4-FFF2-40B4-BE49-F238E27FC236}">
                  <a16:creationId xmlns:a16="http://schemas.microsoft.com/office/drawing/2014/main" id="{1C38AF1A-0C5F-4155-B243-ECEA922B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1537"/>
              <a:ext cx="64" cy="2639"/>
            </a:xfrm>
            <a:custGeom>
              <a:avLst/>
              <a:gdLst>
                <a:gd name="T0" fmla="*/ 0 w 194"/>
                <a:gd name="T1" fmla="*/ 0 h 7917"/>
                <a:gd name="T2" fmla="*/ 64 w 194"/>
                <a:gd name="T3" fmla="*/ 64 h 7917"/>
                <a:gd name="T4" fmla="*/ 64 w 194"/>
                <a:gd name="T5" fmla="*/ 2575 h 7917"/>
                <a:gd name="T6" fmla="*/ 0 w 194"/>
                <a:gd name="T7" fmla="*/ 2639 h 7917"/>
                <a:gd name="T8" fmla="*/ 0 w 194"/>
                <a:gd name="T9" fmla="*/ 0 h 79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7917">
                  <a:moveTo>
                    <a:pt x="0" y="0"/>
                  </a:moveTo>
                  <a:lnTo>
                    <a:pt x="194" y="193"/>
                  </a:lnTo>
                  <a:lnTo>
                    <a:pt x="194" y="7724"/>
                  </a:lnTo>
                  <a:lnTo>
                    <a:pt x="0" y="7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3" name="Freeform 24">
              <a:extLst>
                <a:ext uri="{FF2B5EF4-FFF2-40B4-BE49-F238E27FC236}">
                  <a16:creationId xmlns:a16="http://schemas.microsoft.com/office/drawing/2014/main" id="{DF6E9845-8252-47CF-9F46-692405A88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1537"/>
              <a:ext cx="5096" cy="65"/>
            </a:xfrm>
            <a:custGeom>
              <a:avLst/>
              <a:gdLst>
                <a:gd name="T0" fmla="*/ 0 w 15289"/>
                <a:gd name="T1" fmla="*/ 0 h 193"/>
                <a:gd name="T2" fmla="*/ 65 w 15289"/>
                <a:gd name="T3" fmla="*/ 65 h 193"/>
                <a:gd name="T4" fmla="*/ 5032 w 15289"/>
                <a:gd name="T5" fmla="*/ 65 h 193"/>
                <a:gd name="T6" fmla="*/ 5096 w 15289"/>
                <a:gd name="T7" fmla="*/ 0 h 193"/>
                <a:gd name="T8" fmla="*/ 0 w 15289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89" h="193">
                  <a:moveTo>
                    <a:pt x="0" y="0"/>
                  </a:moveTo>
                  <a:lnTo>
                    <a:pt x="194" y="193"/>
                  </a:lnTo>
                  <a:lnTo>
                    <a:pt x="15096" y="193"/>
                  </a:lnTo>
                  <a:lnTo>
                    <a:pt x="152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4" name="Freeform 25">
              <a:extLst>
                <a:ext uri="{FF2B5EF4-FFF2-40B4-BE49-F238E27FC236}">
                  <a16:creationId xmlns:a16="http://schemas.microsoft.com/office/drawing/2014/main" id="{0B1C0848-F6F5-494A-B8C9-1AA77B30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1537"/>
              <a:ext cx="64" cy="2639"/>
            </a:xfrm>
            <a:custGeom>
              <a:avLst/>
              <a:gdLst>
                <a:gd name="T0" fmla="*/ 64 w 193"/>
                <a:gd name="T1" fmla="*/ 2639 h 7917"/>
                <a:gd name="T2" fmla="*/ 0 w 193"/>
                <a:gd name="T3" fmla="*/ 2575 h 7917"/>
                <a:gd name="T4" fmla="*/ 0 w 193"/>
                <a:gd name="T5" fmla="*/ 64 h 7917"/>
                <a:gd name="T6" fmla="*/ 64 w 193"/>
                <a:gd name="T7" fmla="*/ 0 h 7917"/>
                <a:gd name="T8" fmla="*/ 64 w 193"/>
                <a:gd name="T9" fmla="*/ 2639 h 79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7917">
                  <a:moveTo>
                    <a:pt x="193" y="7917"/>
                  </a:moveTo>
                  <a:lnTo>
                    <a:pt x="0" y="7724"/>
                  </a:lnTo>
                  <a:lnTo>
                    <a:pt x="0" y="193"/>
                  </a:lnTo>
                  <a:lnTo>
                    <a:pt x="193" y="0"/>
                  </a:lnTo>
                  <a:lnTo>
                    <a:pt x="193" y="791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6505" name="Freeform 26">
              <a:extLst>
                <a:ext uri="{FF2B5EF4-FFF2-40B4-BE49-F238E27FC236}">
                  <a16:creationId xmlns:a16="http://schemas.microsoft.com/office/drawing/2014/main" id="{6D6E8D0F-5561-439E-A5DB-61AE5C7EB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" y="4112"/>
              <a:ext cx="5096" cy="64"/>
            </a:xfrm>
            <a:custGeom>
              <a:avLst/>
              <a:gdLst>
                <a:gd name="T0" fmla="*/ 5096 w 15289"/>
                <a:gd name="T1" fmla="*/ 64 h 193"/>
                <a:gd name="T2" fmla="*/ 0 w 15289"/>
                <a:gd name="T3" fmla="*/ 64 h 193"/>
                <a:gd name="T4" fmla="*/ 65 w 15289"/>
                <a:gd name="T5" fmla="*/ 0 h 193"/>
                <a:gd name="T6" fmla="*/ 5032 w 15289"/>
                <a:gd name="T7" fmla="*/ 0 h 193"/>
                <a:gd name="T8" fmla="*/ 5096 w 15289"/>
                <a:gd name="T9" fmla="*/ 6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89" h="193">
                  <a:moveTo>
                    <a:pt x="15289" y="193"/>
                  </a:moveTo>
                  <a:lnTo>
                    <a:pt x="0" y="193"/>
                  </a:lnTo>
                  <a:lnTo>
                    <a:pt x="194" y="0"/>
                  </a:lnTo>
                  <a:lnTo>
                    <a:pt x="15096" y="0"/>
                  </a:lnTo>
                  <a:lnTo>
                    <a:pt x="15289" y="193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6506" name="Picture 27">
              <a:extLst>
                <a:ext uri="{FF2B5EF4-FFF2-40B4-BE49-F238E27FC236}">
                  <a16:creationId xmlns:a16="http://schemas.microsoft.com/office/drawing/2014/main" id="{E0BDAB7F-69FE-4449-8694-273F2D3B63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" y="1667"/>
              <a:ext cx="4838" cy="2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6498" name="Rectangle 28">
            <a:extLst>
              <a:ext uri="{FF2B5EF4-FFF2-40B4-BE49-F238E27FC236}">
                <a16:creationId xmlns:a16="http://schemas.microsoft.com/office/drawing/2014/main" id="{B01BFD26-ABBC-4A21-B17E-58170B285D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1917700"/>
            <a:ext cx="83740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7F00"/>
                </a:solidFill>
              </a:rPr>
              <a:t>ROTACIÓN EXTERNA/ROTACIÓN INTERNA</a:t>
            </a:r>
            <a:endParaRPr lang="es-PR" altLang="en-US"/>
          </a:p>
        </p:txBody>
      </p:sp>
      <p:sp>
        <p:nvSpPr>
          <p:cNvPr id="276499" name="Rectangle 29">
            <a:extLst>
              <a:ext uri="{FF2B5EF4-FFF2-40B4-BE49-F238E27FC236}">
                <a16:creationId xmlns:a16="http://schemas.microsoft.com/office/drawing/2014/main" id="{82DE1AC0-849F-4CBC-8C6E-7999F289C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" y="1862138"/>
            <a:ext cx="83740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ROTACIÓN EXTERNA/ROTACIÓN INTERNA</a:t>
            </a:r>
            <a:endParaRPr lang="es-PR" altLang="en-US"/>
          </a:p>
        </p:txBody>
      </p:sp>
      <p:sp>
        <p:nvSpPr>
          <p:cNvPr id="276500" name="Rectangle 37">
            <a:extLst>
              <a:ext uri="{FF2B5EF4-FFF2-40B4-BE49-F238E27FC236}">
                <a16:creationId xmlns:a16="http://schemas.microsoft.com/office/drawing/2014/main" id="{99DC6D1C-6691-4FED-B2E2-45403425A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8" y="5486400"/>
            <a:ext cx="2351087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3000" b="1">
                <a:solidFill>
                  <a:srgbClr val="008000"/>
                </a:solidFill>
              </a:rPr>
              <a:t>Articulación</a:t>
            </a:r>
          </a:p>
          <a:p>
            <a:pPr algn="ctr"/>
            <a:r>
              <a:rPr lang="es-PR" altLang="en-US" sz="3000" b="1">
                <a:solidFill>
                  <a:srgbClr val="008000"/>
                </a:solidFill>
              </a:rPr>
              <a:t>Glenohumeral</a:t>
            </a:r>
            <a:endParaRPr lang="es-PR" altLang="en-US" sz="3000"/>
          </a:p>
        </p:txBody>
      </p:sp>
    </p:spTree>
  </p:cSld>
  <p:clrMapOvr>
    <a:masterClrMapping/>
  </p:clrMapOvr>
  <p:transition spd="slow">
    <p:split dir="in"/>
  </p:transition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">
            <a:extLst>
              <a:ext uri="{FF2B5EF4-FFF2-40B4-BE49-F238E27FC236}">
                <a16:creationId xmlns:a16="http://schemas.microsoft.com/office/drawing/2014/main" id="{E210A9B3-391D-439E-A3C1-AB0126CCE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1" name="Rectangle 3">
            <a:extLst>
              <a:ext uri="{FF2B5EF4-FFF2-40B4-BE49-F238E27FC236}">
                <a16:creationId xmlns:a16="http://schemas.microsoft.com/office/drawing/2014/main" id="{48291C8A-0C95-409D-B3C3-C93619E3B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2" name="Rectangle 4">
            <a:extLst>
              <a:ext uri="{FF2B5EF4-FFF2-40B4-BE49-F238E27FC236}">
                <a16:creationId xmlns:a16="http://schemas.microsoft.com/office/drawing/2014/main" id="{641E010E-1DE1-43E2-BDF5-094E29623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3" name="Rectangle 5">
            <a:extLst>
              <a:ext uri="{FF2B5EF4-FFF2-40B4-BE49-F238E27FC236}">
                <a16:creationId xmlns:a16="http://schemas.microsoft.com/office/drawing/2014/main" id="{4036A0AD-07B1-454A-8EB5-1B03C00F0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4" name="Rectangle 6">
            <a:extLst>
              <a:ext uri="{FF2B5EF4-FFF2-40B4-BE49-F238E27FC236}">
                <a16:creationId xmlns:a16="http://schemas.microsoft.com/office/drawing/2014/main" id="{79BE2382-525D-4870-9DB4-1917017E8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5" name="Rectangle 7">
            <a:extLst>
              <a:ext uri="{FF2B5EF4-FFF2-40B4-BE49-F238E27FC236}">
                <a16:creationId xmlns:a16="http://schemas.microsoft.com/office/drawing/2014/main" id="{58F82520-7B36-40F1-93E0-BC4002F87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6" name="Rectangle 8">
            <a:extLst>
              <a:ext uri="{FF2B5EF4-FFF2-40B4-BE49-F238E27FC236}">
                <a16:creationId xmlns:a16="http://schemas.microsoft.com/office/drawing/2014/main" id="{F2E2A5DA-64FA-4477-B160-18F3E1071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7" name="Rectangle 9">
            <a:extLst>
              <a:ext uri="{FF2B5EF4-FFF2-40B4-BE49-F238E27FC236}">
                <a16:creationId xmlns:a16="http://schemas.microsoft.com/office/drawing/2014/main" id="{ADF0EE19-0F0A-43A7-A1B3-94BFE9B15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8" name="Rectangle 10">
            <a:extLst>
              <a:ext uri="{FF2B5EF4-FFF2-40B4-BE49-F238E27FC236}">
                <a16:creationId xmlns:a16="http://schemas.microsoft.com/office/drawing/2014/main" id="{1D580A99-EA02-47C9-98D7-197E03F5A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39" name="Rectangle 11">
            <a:extLst>
              <a:ext uri="{FF2B5EF4-FFF2-40B4-BE49-F238E27FC236}">
                <a16:creationId xmlns:a16="http://schemas.microsoft.com/office/drawing/2014/main" id="{AC70C560-F08A-4153-BEA7-DEA8FB037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78540" name="Rectangle 12">
            <a:extLst>
              <a:ext uri="{FF2B5EF4-FFF2-40B4-BE49-F238E27FC236}">
                <a16:creationId xmlns:a16="http://schemas.microsoft.com/office/drawing/2014/main" id="{CFCC7F17-1CA7-4308-AC41-5126679873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78541" name="Rectangle 13">
            <a:extLst>
              <a:ext uri="{FF2B5EF4-FFF2-40B4-BE49-F238E27FC236}">
                <a16:creationId xmlns:a16="http://schemas.microsoft.com/office/drawing/2014/main" id="{146975F2-0F94-4F5A-A840-60A724E5F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78542" name="Line 14">
            <a:extLst>
              <a:ext uri="{FF2B5EF4-FFF2-40B4-BE49-F238E27FC236}">
                <a16:creationId xmlns:a16="http://schemas.microsoft.com/office/drawing/2014/main" id="{FD116246-8518-4FD4-861E-71AD4F8E190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8543" name="Rectangle 15">
            <a:extLst>
              <a:ext uri="{FF2B5EF4-FFF2-40B4-BE49-F238E27FC236}">
                <a16:creationId xmlns:a16="http://schemas.microsoft.com/office/drawing/2014/main" id="{578DB1C0-A962-4CC9-8C7E-71402D1C9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78544" name="Group 31">
            <a:extLst>
              <a:ext uri="{FF2B5EF4-FFF2-40B4-BE49-F238E27FC236}">
                <a16:creationId xmlns:a16="http://schemas.microsoft.com/office/drawing/2014/main" id="{56F97CC1-4C42-4F55-87B9-5C97F43B0347}"/>
              </a:ext>
            </a:extLst>
          </p:cNvPr>
          <p:cNvGrpSpPr>
            <a:grpSpLocks/>
          </p:cNvGrpSpPr>
          <p:nvPr/>
        </p:nvGrpSpPr>
        <p:grpSpPr bwMode="auto">
          <a:xfrm>
            <a:off x="236538" y="2246313"/>
            <a:ext cx="2073275" cy="4148137"/>
            <a:chOff x="149" y="1415"/>
            <a:chExt cx="1306" cy="2613"/>
          </a:xfrm>
        </p:grpSpPr>
        <p:sp>
          <p:nvSpPr>
            <p:cNvPr id="278550" name="Rectangle 20">
              <a:extLst>
                <a:ext uri="{FF2B5EF4-FFF2-40B4-BE49-F238E27FC236}">
                  <a16:creationId xmlns:a16="http://schemas.microsoft.com/office/drawing/2014/main" id="{2E9BEB91-0268-41C7-B969-549AA370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" y="1474"/>
              <a:ext cx="1188" cy="249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8551" name="Freeform 21">
              <a:extLst>
                <a:ext uri="{FF2B5EF4-FFF2-40B4-BE49-F238E27FC236}">
                  <a16:creationId xmlns:a16="http://schemas.microsoft.com/office/drawing/2014/main" id="{A42244AA-87B2-4109-830D-DD2FA130C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415"/>
              <a:ext cx="59" cy="2613"/>
            </a:xfrm>
            <a:custGeom>
              <a:avLst/>
              <a:gdLst>
                <a:gd name="T0" fmla="*/ 0 w 178"/>
                <a:gd name="T1" fmla="*/ 0 h 7840"/>
                <a:gd name="T2" fmla="*/ 59 w 178"/>
                <a:gd name="T3" fmla="*/ 59 h 7840"/>
                <a:gd name="T4" fmla="*/ 59 w 178"/>
                <a:gd name="T5" fmla="*/ 2554 h 7840"/>
                <a:gd name="T6" fmla="*/ 0 w 178"/>
                <a:gd name="T7" fmla="*/ 2613 h 7840"/>
                <a:gd name="T8" fmla="*/ 0 w 178"/>
                <a:gd name="T9" fmla="*/ 0 h 7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7840">
                  <a:moveTo>
                    <a:pt x="0" y="0"/>
                  </a:moveTo>
                  <a:lnTo>
                    <a:pt x="178" y="177"/>
                  </a:lnTo>
                  <a:lnTo>
                    <a:pt x="178" y="7663"/>
                  </a:lnTo>
                  <a:lnTo>
                    <a:pt x="0" y="7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2" name="Freeform 22">
              <a:extLst>
                <a:ext uri="{FF2B5EF4-FFF2-40B4-BE49-F238E27FC236}">
                  <a16:creationId xmlns:a16="http://schemas.microsoft.com/office/drawing/2014/main" id="{5E42D3C7-EC1E-4B79-98A8-EF650F269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415"/>
              <a:ext cx="1306" cy="59"/>
            </a:xfrm>
            <a:custGeom>
              <a:avLst/>
              <a:gdLst>
                <a:gd name="T0" fmla="*/ 0 w 3917"/>
                <a:gd name="T1" fmla="*/ 0 h 177"/>
                <a:gd name="T2" fmla="*/ 59 w 3917"/>
                <a:gd name="T3" fmla="*/ 59 h 177"/>
                <a:gd name="T4" fmla="*/ 1247 w 3917"/>
                <a:gd name="T5" fmla="*/ 59 h 177"/>
                <a:gd name="T6" fmla="*/ 1306 w 3917"/>
                <a:gd name="T7" fmla="*/ 0 h 177"/>
                <a:gd name="T8" fmla="*/ 0 w 3917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7" h="177">
                  <a:moveTo>
                    <a:pt x="0" y="0"/>
                  </a:moveTo>
                  <a:lnTo>
                    <a:pt x="178" y="177"/>
                  </a:lnTo>
                  <a:lnTo>
                    <a:pt x="3739" y="177"/>
                  </a:lnTo>
                  <a:lnTo>
                    <a:pt x="39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3" name="Freeform 23">
              <a:extLst>
                <a:ext uri="{FF2B5EF4-FFF2-40B4-BE49-F238E27FC236}">
                  <a16:creationId xmlns:a16="http://schemas.microsoft.com/office/drawing/2014/main" id="{032C1FFE-FB78-42E4-BC67-AEAAC92D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1415"/>
              <a:ext cx="60" cy="2613"/>
            </a:xfrm>
            <a:custGeom>
              <a:avLst/>
              <a:gdLst>
                <a:gd name="T0" fmla="*/ 60 w 178"/>
                <a:gd name="T1" fmla="*/ 2613 h 7840"/>
                <a:gd name="T2" fmla="*/ 0 w 178"/>
                <a:gd name="T3" fmla="*/ 2554 h 7840"/>
                <a:gd name="T4" fmla="*/ 0 w 178"/>
                <a:gd name="T5" fmla="*/ 59 h 7840"/>
                <a:gd name="T6" fmla="*/ 60 w 178"/>
                <a:gd name="T7" fmla="*/ 0 h 7840"/>
                <a:gd name="T8" fmla="*/ 60 w 178"/>
                <a:gd name="T9" fmla="*/ 2613 h 7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7840">
                  <a:moveTo>
                    <a:pt x="178" y="7840"/>
                  </a:moveTo>
                  <a:lnTo>
                    <a:pt x="0" y="7663"/>
                  </a:lnTo>
                  <a:lnTo>
                    <a:pt x="0" y="177"/>
                  </a:lnTo>
                  <a:lnTo>
                    <a:pt x="178" y="0"/>
                  </a:lnTo>
                  <a:lnTo>
                    <a:pt x="178" y="784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554" name="Freeform 24">
              <a:extLst>
                <a:ext uri="{FF2B5EF4-FFF2-40B4-BE49-F238E27FC236}">
                  <a16:creationId xmlns:a16="http://schemas.microsoft.com/office/drawing/2014/main" id="{821B5AC4-ECD8-4CD8-9D79-6643B674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969"/>
              <a:ext cx="1306" cy="59"/>
            </a:xfrm>
            <a:custGeom>
              <a:avLst/>
              <a:gdLst>
                <a:gd name="T0" fmla="*/ 1306 w 3917"/>
                <a:gd name="T1" fmla="*/ 59 h 177"/>
                <a:gd name="T2" fmla="*/ 0 w 3917"/>
                <a:gd name="T3" fmla="*/ 59 h 177"/>
                <a:gd name="T4" fmla="*/ 59 w 3917"/>
                <a:gd name="T5" fmla="*/ 0 h 177"/>
                <a:gd name="T6" fmla="*/ 1247 w 3917"/>
                <a:gd name="T7" fmla="*/ 0 h 177"/>
                <a:gd name="T8" fmla="*/ 1306 w 3917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7" h="177">
                  <a:moveTo>
                    <a:pt x="3917" y="177"/>
                  </a:moveTo>
                  <a:lnTo>
                    <a:pt x="0" y="177"/>
                  </a:lnTo>
                  <a:lnTo>
                    <a:pt x="178" y="0"/>
                  </a:lnTo>
                  <a:lnTo>
                    <a:pt x="3739" y="0"/>
                  </a:lnTo>
                  <a:lnTo>
                    <a:pt x="3917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8555" name="Picture 25">
              <a:extLst>
                <a:ext uri="{FF2B5EF4-FFF2-40B4-BE49-F238E27FC236}">
                  <a16:creationId xmlns:a16="http://schemas.microsoft.com/office/drawing/2014/main" id="{3FC24339-E328-4573-9619-B2BE4530CF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" y="1534"/>
              <a:ext cx="1068" cy="2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78545" name="Rectangle 26">
            <a:extLst>
              <a:ext uri="{FF2B5EF4-FFF2-40B4-BE49-F238E27FC236}">
                <a16:creationId xmlns:a16="http://schemas.microsoft.com/office/drawing/2014/main" id="{DD6AAF60-9E30-4CD3-9492-8A9B761FE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3279775"/>
            <a:ext cx="6238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78546" name="Rectangle 27">
            <a:extLst>
              <a:ext uri="{FF2B5EF4-FFF2-40B4-BE49-F238E27FC236}">
                <a16:creationId xmlns:a16="http://schemas.microsoft.com/office/drawing/2014/main" id="{F1EC3A6B-5906-4A3F-85EB-D8BD18C9A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3937000"/>
            <a:ext cx="5921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78547" name="Rectangle 28">
            <a:extLst>
              <a:ext uri="{FF2B5EF4-FFF2-40B4-BE49-F238E27FC236}">
                <a16:creationId xmlns:a16="http://schemas.microsoft.com/office/drawing/2014/main" id="{005D4F0E-DD36-4087-BBEE-1AD7376B38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0163" y="3228975"/>
            <a:ext cx="6238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78548" name="Rectangle 29">
            <a:extLst>
              <a:ext uri="{FF2B5EF4-FFF2-40B4-BE49-F238E27FC236}">
                <a16:creationId xmlns:a16="http://schemas.microsoft.com/office/drawing/2014/main" id="{C3E8A8B4-D3D6-4706-B60C-DF4AD7340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8913" y="3887788"/>
            <a:ext cx="59213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78549" name="Rectangle 30">
            <a:extLst>
              <a:ext uri="{FF2B5EF4-FFF2-40B4-BE49-F238E27FC236}">
                <a16:creationId xmlns:a16="http://schemas.microsoft.com/office/drawing/2014/main" id="{BDAFCA59-6670-4427-8862-1628BCDED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9025" y="4856163"/>
            <a:ext cx="3841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- Coxofemoral -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>
            <a:extLst>
              <a:ext uri="{FF2B5EF4-FFF2-40B4-BE49-F238E27FC236}">
                <a16:creationId xmlns:a16="http://schemas.microsoft.com/office/drawing/2014/main" id="{3F652374-C067-4FB6-8280-1A35AFAF9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79" name="Rectangle 3">
            <a:extLst>
              <a:ext uri="{FF2B5EF4-FFF2-40B4-BE49-F238E27FC236}">
                <a16:creationId xmlns:a16="http://schemas.microsoft.com/office/drawing/2014/main" id="{70D8FAF4-04B2-4DCB-9DF7-3AB52012F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0" name="Rectangle 4">
            <a:extLst>
              <a:ext uri="{FF2B5EF4-FFF2-40B4-BE49-F238E27FC236}">
                <a16:creationId xmlns:a16="http://schemas.microsoft.com/office/drawing/2014/main" id="{AB2DD766-2839-482B-938C-5DCB5F7D9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1" name="Rectangle 5">
            <a:extLst>
              <a:ext uri="{FF2B5EF4-FFF2-40B4-BE49-F238E27FC236}">
                <a16:creationId xmlns:a16="http://schemas.microsoft.com/office/drawing/2014/main" id="{0D6B4117-46BD-4554-9D2F-A1934A566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2" name="Rectangle 6">
            <a:extLst>
              <a:ext uri="{FF2B5EF4-FFF2-40B4-BE49-F238E27FC236}">
                <a16:creationId xmlns:a16="http://schemas.microsoft.com/office/drawing/2014/main" id="{9BB50AB9-AA5B-4F95-B1A7-97AED699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3" name="Rectangle 7">
            <a:extLst>
              <a:ext uri="{FF2B5EF4-FFF2-40B4-BE49-F238E27FC236}">
                <a16:creationId xmlns:a16="http://schemas.microsoft.com/office/drawing/2014/main" id="{DEC0930B-E410-4642-AEE3-DC4DB2269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4" name="Rectangle 8">
            <a:extLst>
              <a:ext uri="{FF2B5EF4-FFF2-40B4-BE49-F238E27FC236}">
                <a16:creationId xmlns:a16="http://schemas.microsoft.com/office/drawing/2014/main" id="{DE91BA79-CE0B-4781-8637-05A21A6B6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5" name="Rectangle 9">
            <a:extLst>
              <a:ext uri="{FF2B5EF4-FFF2-40B4-BE49-F238E27FC236}">
                <a16:creationId xmlns:a16="http://schemas.microsoft.com/office/drawing/2014/main" id="{A149C417-B41C-456D-B289-F52C0F8C1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6" name="Rectangle 10">
            <a:extLst>
              <a:ext uri="{FF2B5EF4-FFF2-40B4-BE49-F238E27FC236}">
                <a16:creationId xmlns:a16="http://schemas.microsoft.com/office/drawing/2014/main" id="{647B6C7C-0E20-4768-8B9F-EB896ED05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7" name="Rectangle 11">
            <a:extLst>
              <a:ext uri="{FF2B5EF4-FFF2-40B4-BE49-F238E27FC236}">
                <a16:creationId xmlns:a16="http://schemas.microsoft.com/office/drawing/2014/main" id="{A0D2CB61-FC43-41AE-BA98-C84036D6D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0588" name="Rectangle 12">
            <a:extLst>
              <a:ext uri="{FF2B5EF4-FFF2-40B4-BE49-F238E27FC236}">
                <a16:creationId xmlns:a16="http://schemas.microsoft.com/office/drawing/2014/main" id="{216BFD1E-452D-4661-B4AF-9491D784D4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0589" name="Rectangle 13">
            <a:extLst>
              <a:ext uri="{FF2B5EF4-FFF2-40B4-BE49-F238E27FC236}">
                <a16:creationId xmlns:a16="http://schemas.microsoft.com/office/drawing/2014/main" id="{B7D92FB6-4794-468B-B8F8-619F6450E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0590" name="Line 14">
            <a:extLst>
              <a:ext uri="{FF2B5EF4-FFF2-40B4-BE49-F238E27FC236}">
                <a16:creationId xmlns:a16="http://schemas.microsoft.com/office/drawing/2014/main" id="{D1DD016F-36C1-428D-A995-C043A1AC45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591" name="Rectangle 15">
            <a:extLst>
              <a:ext uri="{FF2B5EF4-FFF2-40B4-BE49-F238E27FC236}">
                <a16:creationId xmlns:a16="http://schemas.microsoft.com/office/drawing/2014/main" id="{83F590C1-42E5-4F00-B45D-00FB646FF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grpSp>
        <p:nvGrpSpPr>
          <p:cNvPr id="280592" name="Group 31">
            <a:extLst>
              <a:ext uri="{FF2B5EF4-FFF2-40B4-BE49-F238E27FC236}">
                <a16:creationId xmlns:a16="http://schemas.microsoft.com/office/drawing/2014/main" id="{8CB256A4-F6FB-445E-A54F-BBB87CC7C265}"/>
              </a:ext>
            </a:extLst>
          </p:cNvPr>
          <p:cNvGrpSpPr>
            <a:grpSpLocks/>
          </p:cNvGrpSpPr>
          <p:nvPr/>
        </p:nvGrpSpPr>
        <p:grpSpPr bwMode="auto">
          <a:xfrm>
            <a:off x="314325" y="2135188"/>
            <a:ext cx="2592388" cy="4210050"/>
            <a:chOff x="198" y="1345"/>
            <a:chExt cx="1633" cy="2652"/>
          </a:xfrm>
        </p:grpSpPr>
        <p:sp>
          <p:nvSpPr>
            <p:cNvPr id="280598" name="Rectangle 20">
              <a:extLst>
                <a:ext uri="{FF2B5EF4-FFF2-40B4-BE49-F238E27FC236}">
                  <a16:creationId xmlns:a16="http://schemas.microsoft.com/office/drawing/2014/main" id="{642DC7B3-AFD2-46EE-96A7-DA56345BE2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404"/>
              <a:ext cx="1515" cy="253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0599" name="Freeform 21">
              <a:extLst>
                <a:ext uri="{FF2B5EF4-FFF2-40B4-BE49-F238E27FC236}">
                  <a16:creationId xmlns:a16="http://schemas.microsoft.com/office/drawing/2014/main" id="{810CB487-709F-4B13-AA91-2C6D51917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345"/>
              <a:ext cx="59" cy="2652"/>
            </a:xfrm>
            <a:custGeom>
              <a:avLst/>
              <a:gdLst>
                <a:gd name="T0" fmla="*/ 0 w 177"/>
                <a:gd name="T1" fmla="*/ 0 h 7957"/>
                <a:gd name="T2" fmla="*/ 59 w 177"/>
                <a:gd name="T3" fmla="*/ 59 h 7957"/>
                <a:gd name="T4" fmla="*/ 59 w 177"/>
                <a:gd name="T5" fmla="*/ 2593 h 7957"/>
                <a:gd name="T6" fmla="*/ 0 w 177"/>
                <a:gd name="T7" fmla="*/ 2652 h 7957"/>
                <a:gd name="T8" fmla="*/ 0 w 177"/>
                <a:gd name="T9" fmla="*/ 0 h 79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7957">
                  <a:moveTo>
                    <a:pt x="0" y="0"/>
                  </a:moveTo>
                  <a:lnTo>
                    <a:pt x="177" y="177"/>
                  </a:lnTo>
                  <a:lnTo>
                    <a:pt x="177" y="7780"/>
                  </a:lnTo>
                  <a:lnTo>
                    <a:pt x="0" y="79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0" name="Freeform 22">
              <a:extLst>
                <a:ext uri="{FF2B5EF4-FFF2-40B4-BE49-F238E27FC236}">
                  <a16:creationId xmlns:a16="http://schemas.microsoft.com/office/drawing/2014/main" id="{B8251DB8-B10E-4F7A-9214-D9FD619A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1345"/>
              <a:ext cx="1633" cy="59"/>
            </a:xfrm>
            <a:custGeom>
              <a:avLst/>
              <a:gdLst>
                <a:gd name="T0" fmla="*/ 0 w 4900"/>
                <a:gd name="T1" fmla="*/ 0 h 177"/>
                <a:gd name="T2" fmla="*/ 59 w 4900"/>
                <a:gd name="T3" fmla="*/ 59 h 177"/>
                <a:gd name="T4" fmla="*/ 1574 w 4900"/>
                <a:gd name="T5" fmla="*/ 59 h 177"/>
                <a:gd name="T6" fmla="*/ 1633 w 4900"/>
                <a:gd name="T7" fmla="*/ 0 h 177"/>
                <a:gd name="T8" fmla="*/ 0 w 4900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0" h="177">
                  <a:moveTo>
                    <a:pt x="0" y="0"/>
                  </a:moveTo>
                  <a:lnTo>
                    <a:pt x="177" y="177"/>
                  </a:lnTo>
                  <a:lnTo>
                    <a:pt x="4723" y="177"/>
                  </a:lnTo>
                  <a:lnTo>
                    <a:pt x="49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1" name="Freeform 23">
              <a:extLst>
                <a:ext uri="{FF2B5EF4-FFF2-40B4-BE49-F238E27FC236}">
                  <a16:creationId xmlns:a16="http://schemas.microsoft.com/office/drawing/2014/main" id="{55BA3D63-484A-4599-8475-713B74C5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345"/>
              <a:ext cx="59" cy="2652"/>
            </a:xfrm>
            <a:custGeom>
              <a:avLst/>
              <a:gdLst>
                <a:gd name="T0" fmla="*/ 59 w 177"/>
                <a:gd name="T1" fmla="*/ 2652 h 7957"/>
                <a:gd name="T2" fmla="*/ 0 w 177"/>
                <a:gd name="T3" fmla="*/ 2593 h 7957"/>
                <a:gd name="T4" fmla="*/ 0 w 177"/>
                <a:gd name="T5" fmla="*/ 59 h 7957"/>
                <a:gd name="T6" fmla="*/ 59 w 177"/>
                <a:gd name="T7" fmla="*/ 0 h 7957"/>
                <a:gd name="T8" fmla="*/ 59 w 177"/>
                <a:gd name="T9" fmla="*/ 2652 h 79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7957">
                  <a:moveTo>
                    <a:pt x="177" y="7957"/>
                  </a:moveTo>
                  <a:lnTo>
                    <a:pt x="0" y="7780"/>
                  </a:lnTo>
                  <a:lnTo>
                    <a:pt x="0" y="177"/>
                  </a:lnTo>
                  <a:lnTo>
                    <a:pt x="177" y="0"/>
                  </a:lnTo>
                  <a:lnTo>
                    <a:pt x="177" y="795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602" name="Freeform 24">
              <a:extLst>
                <a:ext uri="{FF2B5EF4-FFF2-40B4-BE49-F238E27FC236}">
                  <a16:creationId xmlns:a16="http://schemas.microsoft.com/office/drawing/2014/main" id="{4F693DE2-378D-44B9-BB8D-2DAF6266A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938"/>
              <a:ext cx="1633" cy="59"/>
            </a:xfrm>
            <a:custGeom>
              <a:avLst/>
              <a:gdLst>
                <a:gd name="T0" fmla="*/ 1633 w 4900"/>
                <a:gd name="T1" fmla="*/ 59 h 177"/>
                <a:gd name="T2" fmla="*/ 0 w 4900"/>
                <a:gd name="T3" fmla="*/ 59 h 177"/>
                <a:gd name="T4" fmla="*/ 59 w 4900"/>
                <a:gd name="T5" fmla="*/ 0 h 177"/>
                <a:gd name="T6" fmla="*/ 1574 w 4900"/>
                <a:gd name="T7" fmla="*/ 0 h 177"/>
                <a:gd name="T8" fmla="*/ 1633 w 4900"/>
                <a:gd name="T9" fmla="*/ 59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0" h="177">
                  <a:moveTo>
                    <a:pt x="4900" y="177"/>
                  </a:moveTo>
                  <a:lnTo>
                    <a:pt x="0" y="177"/>
                  </a:lnTo>
                  <a:lnTo>
                    <a:pt x="177" y="0"/>
                  </a:lnTo>
                  <a:lnTo>
                    <a:pt x="4723" y="0"/>
                  </a:lnTo>
                  <a:lnTo>
                    <a:pt x="4900" y="17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0603" name="Picture 25">
              <a:extLst>
                <a:ext uri="{FF2B5EF4-FFF2-40B4-BE49-F238E27FC236}">
                  <a16:creationId xmlns:a16="http://schemas.microsoft.com/office/drawing/2014/main" id="{47123ACA-B0E0-4E3C-B926-FBB4E2174A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" y="1463"/>
              <a:ext cx="1397" cy="24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0593" name="Rectangle 26">
            <a:extLst>
              <a:ext uri="{FF2B5EF4-FFF2-40B4-BE49-F238E27FC236}">
                <a16:creationId xmlns:a16="http://schemas.microsoft.com/office/drawing/2014/main" id="{B4B48146-E878-40E2-A369-7EF5818E6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3203575"/>
            <a:ext cx="5403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80594" name="Rectangle 27">
            <a:extLst>
              <a:ext uri="{FF2B5EF4-FFF2-40B4-BE49-F238E27FC236}">
                <a16:creationId xmlns:a16="http://schemas.microsoft.com/office/drawing/2014/main" id="{B35EE445-1891-4D9D-AAF7-E029E1D9D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3450" y="3779838"/>
            <a:ext cx="51276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80595" name="Rectangle 28">
            <a:extLst>
              <a:ext uri="{FF2B5EF4-FFF2-40B4-BE49-F238E27FC236}">
                <a16:creationId xmlns:a16="http://schemas.microsoft.com/office/drawing/2014/main" id="{6D39ECBD-5E3F-43B3-8EF9-7AC36EF54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3154363"/>
            <a:ext cx="5403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ROTACIÓN EXTERNA/</a:t>
            </a:r>
            <a:endParaRPr lang="es-PR" altLang="en-US"/>
          </a:p>
        </p:txBody>
      </p:sp>
      <p:sp>
        <p:nvSpPr>
          <p:cNvPr id="280596" name="Rectangle 29">
            <a:extLst>
              <a:ext uri="{FF2B5EF4-FFF2-40B4-BE49-F238E27FC236}">
                <a16:creationId xmlns:a16="http://schemas.microsoft.com/office/drawing/2014/main" id="{5FA5E29C-08C6-4BB6-819B-BC10AE8B0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3729038"/>
            <a:ext cx="51276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ROTACIÓN INTERNA</a:t>
            </a:r>
            <a:endParaRPr lang="es-PR" altLang="en-US"/>
          </a:p>
        </p:txBody>
      </p:sp>
      <p:sp>
        <p:nvSpPr>
          <p:cNvPr id="280597" name="Rectangle 30">
            <a:extLst>
              <a:ext uri="{FF2B5EF4-FFF2-40B4-BE49-F238E27FC236}">
                <a16:creationId xmlns:a16="http://schemas.microsoft.com/office/drawing/2014/main" id="{24667E2E-C0D2-42B7-BA0C-F27DFF40D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8" y="4779963"/>
            <a:ext cx="38735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- Tibiofemoral -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>
            <a:extLst>
              <a:ext uri="{FF2B5EF4-FFF2-40B4-BE49-F238E27FC236}">
                <a16:creationId xmlns:a16="http://schemas.microsoft.com/office/drawing/2014/main" id="{C6417DB9-7009-4BCE-B25D-2087BDD7F1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7" name="Rectangle 3">
            <a:extLst>
              <a:ext uri="{FF2B5EF4-FFF2-40B4-BE49-F238E27FC236}">
                <a16:creationId xmlns:a16="http://schemas.microsoft.com/office/drawing/2014/main" id="{A461ABBC-8002-490C-8A53-76DFB0B33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8" name="Rectangle 4">
            <a:extLst>
              <a:ext uri="{FF2B5EF4-FFF2-40B4-BE49-F238E27FC236}">
                <a16:creationId xmlns:a16="http://schemas.microsoft.com/office/drawing/2014/main" id="{F7F79F93-EE00-4448-A479-487645895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29" name="Rectangle 5">
            <a:extLst>
              <a:ext uri="{FF2B5EF4-FFF2-40B4-BE49-F238E27FC236}">
                <a16:creationId xmlns:a16="http://schemas.microsoft.com/office/drawing/2014/main" id="{619D4E73-02D5-4A26-8D4E-4245BD0DB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0" name="Rectangle 6">
            <a:extLst>
              <a:ext uri="{FF2B5EF4-FFF2-40B4-BE49-F238E27FC236}">
                <a16:creationId xmlns:a16="http://schemas.microsoft.com/office/drawing/2014/main" id="{5E6C3186-285E-4DB0-B807-D36AAA323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1" name="Rectangle 7">
            <a:extLst>
              <a:ext uri="{FF2B5EF4-FFF2-40B4-BE49-F238E27FC236}">
                <a16:creationId xmlns:a16="http://schemas.microsoft.com/office/drawing/2014/main" id="{E7C0E45B-2BA4-4FCB-9C1C-872F86CC7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2" name="Rectangle 8">
            <a:extLst>
              <a:ext uri="{FF2B5EF4-FFF2-40B4-BE49-F238E27FC236}">
                <a16:creationId xmlns:a16="http://schemas.microsoft.com/office/drawing/2014/main" id="{07E596CB-9B2C-4508-948D-CEF35FC11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3" name="Rectangle 9">
            <a:extLst>
              <a:ext uri="{FF2B5EF4-FFF2-40B4-BE49-F238E27FC236}">
                <a16:creationId xmlns:a16="http://schemas.microsoft.com/office/drawing/2014/main" id="{8A1FCA8A-6F9D-4699-99C5-5324EAEBB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4" name="Rectangle 10">
            <a:extLst>
              <a:ext uri="{FF2B5EF4-FFF2-40B4-BE49-F238E27FC236}">
                <a16:creationId xmlns:a16="http://schemas.microsoft.com/office/drawing/2014/main" id="{39852F77-1953-468E-865A-EC3746A24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5" name="Rectangle 11">
            <a:extLst>
              <a:ext uri="{FF2B5EF4-FFF2-40B4-BE49-F238E27FC236}">
                <a16:creationId xmlns:a16="http://schemas.microsoft.com/office/drawing/2014/main" id="{F904FA53-58F3-478D-BF47-6966A4A4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2636" name="Rectangle 12">
            <a:extLst>
              <a:ext uri="{FF2B5EF4-FFF2-40B4-BE49-F238E27FC236}">
                <a16:creationId xmlns:a16="http://schemas.microsoft.com/office/drawing/2014/main" id="{F1C7AD50-361D-4696-B965-7BAB6E04D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2637" name="Rectangle 13">
            <a:extLst>
              <a:ext uri="{FF2B5EF4-FFF2-40B4-BE49-F238E27FC236}">
                <a16:creationId xmlns:a16="http://schemas.microsoft.com/office/drawing/2014/main" id="{65A6587E-745C-4E8D-9C37-5E9E58995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2638" name="Line 14">
            <a:extLst>
              <a:ext uri="{FF2B5EF4-FFF2-40B4-BE49-F238E27FC236}">
                <a16:creationId xmlns:a16="http://schemas.microsoft.com/office/drawing/2014/main" id="{2A32A6D5-1438-4DF9-937B-AEB40A5DD2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2639" name="Rectangle 15">
            <a:extLst>
              <a:ext uri="{FF2B5EF4-FFF2-40B4-BE49-F238E27FC236}">
                <a16:creationId xmlns:a16="http://schemas.microsoft.com/office/drawing/2014/main" id="{B73027D4-9084-4ECA-B259-3618B5FEC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2640" name="Rectangle 19">
            <a:extLst>
              <a:ext uri="{FF2B5EF4-FFF2-40B4-BE49-F238E27FC236}">
                <a16:creationId xmlns:a16="http://schemas.microsoft.com/office/drawing/2014/main" id="{797EB7DD-CA6A-48D2-B22E-95C2A369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2270125"/>
            <a:ext cx="43846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FLEXIÓN HORIZONTAL:</a:t>
            </a:r>
            <a:endParaRPr lang="es-PR" altLang="en-US"/>
          </a:p>
        </p:txBody>
      </p:sp>
      <p:sp>
        <p:nvSpPr>
          <p:cNvPr id="282641" name="Rectangle 20">
            <a:extLst>
              <a:ext uri="{FF2B5EF4-FFF2-40B4-BE49-F238E27FC236}">
                <a16:creationId xmlns:a16="http://schemas.microsoft.com/office/drawing/2014/main" id="{3187E3AB-F58C-46DC-B498-9743F3AF4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4413" y="2162175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2642" name="Rectangle 21">
            <a:extLst>
              <a:ext uri="{FF2B5EF4-FFF2-40B4-BE49-F238E27FC236}">
                <a16:creationId xmlns:a16="http://schemas.microsoft.com/office/drawing/2014/main" id="{748FFC5C-4992-445A-A9A7-1927DF8FB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5700" y="2233613"/>
            <a:ext cx="2894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 del</a:t>
            </a:r>
            <a:endParaRPr lang="es-PR" altLang="en-US"/>
          </a:p>
        </p:txBody>
      </p:sp>
      <p:sp>
        <p:nvSpPr>
          <p:cNvPr id="282643" name="Rectangle 22">
            <a:extLst>
              <a:ext uri="{FF2B5EF4-FFF2-40B4-BE49-F238E27FC236}">
                <a16:creationId xmlns:a16="http://schemas.microsoft.com/office/drawing/2014/main" id="{B3C0D790-426B-43CF-BA8D-839D0937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2746375"/>
            <a:ext cx="81978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Húmero o Fémur Hacia Alfrente, Partiendo </a:t>
            </a:r>
            <a:endParaRPr lang="es-PR" altLang="en-US"/>
          </a:p>
        </p:txBody>
      </p:sp>
      <p:sp>
        <p:nvSpPr>
          <p:cNvPr id="282644" name="Rectangle 23">
            <a:extLst>
              <a:ext uri="{FF2B5EF4-FFF2-40B4-BE49-F238E27FC236}">
                <a16:creationId xmlns:a16="http://schemas.microsoft.com/office/drawing/2014/main" id="{2DFFD46B-6003-4865-B38D-774E63D9F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3246438"/>
            <a:ext cx="71262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desde una Posición Abductada a Nivel </a:t>
            </a:r>
            <a:endParaRPr lang="es-PR" altLang="en-US"/>
          </a:p>
        </p:txBody>
      </p:sp>
      <p:sp>
        <p:nvSpPr>
          <p:cNvPr id="282645" name="Rectangle 24">
            <a:extLst>
              <a:ext uri="{FF2B5EF4-FFF2-40B4-BE49-F238E27FC236}">
                <a16:creationId xmlns:a16="http://schemas.microsoft.com/office/drawing/2014/main" id="{707A2F4E-BE51-4AEC-B247-4E30B4A30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700" y="3746500"/>
            <a:ext cx="19939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282646" name="Rectangle 25">
            <a:extLst>
              <a:ext uri="{FF2B5EF4-FFF2-40B4-BE49-F238E27FC236}">
                <a16:creationId xmlns:a16="http://schemas.microsoft.com/office/drawing/2014/main" id="{BF2A1E81-9E9F-4747-A398-644632332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4572000"/>
            <a:ext cx="4933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EXTENSIÓN HORIZONTAL:</a:t>
            </a:r>
            <a:endParaRPr lang="es-PR" altLang="en-US"/>
          </a:p>
        </p:txBody>
      </p:sp>
      <p:sp>
        <p:nvSpPr>
          <p:cNvPr id="282647" name="Rectangle 26">
            <a:extLst>
              <a:ext uri="{FF2B5EF4-FFF2-40B4-BE49-F238E27FC236}">
                <a16:creationId xmlns:a16="http://schemas.microsoft.com/office/drawing/2014/main" id="{827254EC-6047-4E07-9870-4B780C993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24488" y="4464050"/>
            <a:ext cx="14128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2648" name="Rectangle 27">
            <a:extLst>
              <a:ext uri="{FF2B5EF4-FFF2-40B4-BE49-F238E27FC236}">
                <a16:creationId xmlns:a16="http://schemas.microsoft.com/office/drawing/2014/main" id="{A4D674F1-8743-4365-9FEC-41BA4B3CF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188" y="4537075"/>
            <a:ext cx="33258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Movimiento hacia</a:t>
            </a:r>
            <a:endParaRPr lang="es-PR" altLang="en-US"/>
          </a:p>
        </p:txBody>
      </p:sp>
      <p:sp>
        <p:nvSpPr>
          <p:cNvPr id="282649" name="Rectangle 28">
            <a:extLst>
              <a:ext uri="{FF2B5EF4-FFF2-40B4-BE49-F238E27FC236}">
                <a16:creationId xmlns:a16="http://schemas.microsoft.com/office/drawing/2014/main" id="{A9DCCF35-AE95-4B09-AEAC-6CE687835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5048250"/>
            <a:ext cx="8101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atrás del Húmero o Fémur, Partiendo desde</a:t>
            </a:r>
            <a:endParaRPr lang="es-PR" altLang="en-US"/>
          </a:p>
        </p:txBody>
      </p:sp>
      <p:sp>
        <p:nvSpPr>
          <p:cNvPr id="282650" name="Rectangle 29">
            <a:extLst>
              <a:ext uri="{FF2B5EF4-FFF2-40B4-BE49-F238E27FC236}">
                <a16:creationId xmlns:a16="http://schemas.microsoft.com/office/drawing/2014/main" id="{84F717D5-7A73-4F2E-A112-EEF50EB1A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5548313"/>
            <a:ext cx="80645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una posición Abductada a Nivel Horizontal </a:t>
            </a:r>
            <a:endParaRPr lang="es-PR" altLang="en-US"/>
          </a:p>
        </p:txBody>
      </p:sp>
      <p:sp>
        <p:nvSpPr>
          <p:cNvPr id="282651" name="Rectangle 30">
            <a:extLst>
              <a:ext uri="{FF2B5EF4-FFF2-40B4-BE49-F238E27FC236}">
                <a16:creationId xmlns:a16="http://schemas.microsoft.com/office/drawing/2014/main" id="{3C527DFB-8B47-4AB2-91F3-FC486CCD7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" y="6053138"/>
            <a:ext cx="43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">
            <a:extLst>
              <a:ext uri="{FF2B5EF4-FFF2-40B4-BE49-F238E27FC236}">
                <a16:creationId xmlns:a16="http://schemas.microsoft.com/office/drawing/2014/main" id="{BCCCAB34-D0CB-48BF-9D00-E5F09F872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5" name="Rectangle 3">
            <a:extLst>
              <a:ext uri="{FF2B5EF4-FFF2-40B4-BE49-F238E27FC236}">
                <a16:creationId xmlns:a16="http://schemas.microsoft.com/office/drawing/2014/main" id="{4E593F78-5C47-4B50-A821-BCB72799A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6" name="Rectangle 4">
            <a:extLst>
              <a:ext uri="{FF2B5EF4-FFF2-40B4-BE49-F238E27FC236}">
                <a16:creationId xmlns:a16="http://schemas.microsoft.com/office/drawing/2014/main" id="{FFC00DAE-149B-4C08-992D-51AD532E3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7" name="Rectangle 5">
            <a:extLst>
              <a:ext uri="{FF2B5EF4-FFF2-40B4-BE49-F238E27FC236}">
                <a16:creationId xmlns:a16="http://schemas.microsoft.com/office/drawing/2014/main" id="{A7063E58-7F2C-4E92-9772-A0CE4A07F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8" name="Rectangle 6">
            <a:extLst>
              <a:ext uri="{FF2B5EF4-FFF2-40B4-BE49-F238E27FC236}">
                <a16:creationId xmlns:a16="http://schemas.microsoft.com/office/drawing/2014/main" id="{24A9F794-FFC0-47FA-9D3A-491B5DF1F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79" name="Rectangle 7">
            <a:extLst>
              <a:ext uri="{FF2B5EF4-FFF2-40B4-BE49-F238E27FC236}">
                <a16:creationId xmlns:a16="http://schemas.microsoft.com/office/drawing/2014/main" id="{A988AF4D-39F2-4F5E-819B-42E2597BD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0" name="Rectangle 8">
            <a:extLst>
              <a:ext uri="{FF2B5EF4-FFF2-40B4-BE49-F238E27FC236}">
                <a16:creationId xmlns:a16="http://schemas.microsoft.com/office/drawing/2014/main" id="{CE0FE903-01C9-4FCC-858C-09F339283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1" name="Rectangle 9">
            <a:extLst>
              <a:ext uri="{FF2B5EF4-FFF2-40B4-BE49-F238E27FC236}">
                <a16:creationId xmlns:a16="http://schemas.microsoft.com/office/drawing/2014/main" id="{1FB6516C-0C21-40FF-B6AF-E68AC3A84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2" name="Rectangle 10">
            <a:extLst>
              <a:ext uri="{FF2B5EF4-FFF2-40B4-BE49-F238E27FC236}">
                <a16:creationId xmlns:a16="http://schemas.microsoft.com/office/drawing/2014/main" id="{33F6DED2-38B1-4C26-9DC2-B9254B85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3" name="Rectangle 11">
            <a:extLst>
              <a:ext uri="{FF2B5EF4-FFF2-40B4-BE49-F238E27FC236}">
                <a16:creationId xmlns:a16="http://schemas.microsoft.com/office/drawing/2014/main" id="{2F4057AF-990D-4BD3-82CB-BC35BE08EB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4684" name="Rectangle 12">
            <a:extLst>
              <a:ext uri="{FF2B5EF4-FFF2-40B4-BE49-F238E27FC236}">
                <a16:creationId xmlns:a16="http://schemas.microsoft.com/office/drawing/2014/main" id="{A40A3D49-C260-48F8-B227-529BCC312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4685" name="Rectangle 13">
            <a:extLst>
              <a:ext uri="{FF2B5EF4-FFF2-40B4-BE49-F238E27FC236}">
                <a16:creationId xmlns:a16="http://schemas.microsoft.com/office/drawing/2014/main" id="{32914EE9-5FD3-40A2-98C5-C49FD0B0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4686" name="Line 14">
            <a:extLst>
              <a:ext uri="{FF2B5EF4-FFF2-40B4-BE49-F238E27FC236}">
                <a16:creationId xmlns:a16="http://schemas.microsoft.com/office/drawing/2014/main" id="{D270F158-4851-4E85-AEBF-DA6439D788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4687" name="Rectangle 15">
            <a:extLst>
              <a:ext uri="{FF2B5EF4-FFF2-40B4-BE49-F238E27FC236}">
                <a16:creationId xmlns:a16="http://schemas.microsoft.com/office/drawing/2014/main" id="{D5259F89-0E0B-48D2-AA0C-1769B493F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4688" name="Rectangle 30">
            <a:extLst>
              <a:ext uri="{FF2B5EF4-FFF2-40B4-BE49-F238E27FC236}">
                <a16:creationId xmlns:a16="http://schemas.microsoft.com/office/drawing/2014/main" id="{544AB6F7-AA35-4A85-B2E9-FAADC248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2030413"/>
            <a:ext cx="85725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FLEXIÓN HORIZONTAL/EXTENSIÓN HORIZONTAL</a:t>
            </a:r>
            <a:endParaRPr lang="es-PR" altLang="en-US"/>
          </a:p>
        </p:txBody>
      </p:sp>
      <p:sp>
        <p:nvSpPr>
          <p:cNvPr id="284689" name="Rectangle 31">
            <a:extLst>
              <a:ext uri="{FF2B5EF4-FFF2-40B4-BE49-F238E27FC236}">
                <a16:creationId xmlns:a16="http://schemas.microsoft.com/office/drawing/2014/main" id="{2F3712F5-C3C8-4929-B43C-34866CE9F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238" y="1981200"/>
            <a:ext cx="85725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FLEXIÓN HORIZONTAL/EXTENSIÓN HORIZONTAL</a:t>
            </a:r>
            <a:endParaRPr lang="es-PR" altLang="en-US"/>
          </a:p>
        </p:txBody>
      </p:sp>
      <p:grpSp>
        <p:nvGrpSpPr>
          <p:cNvPr id="284690" name="Group 41">
            <a:extLst>
              <a:ext uri="{FF2B5EF4-FFF2-40B4-BE49-F238E27FC236}">
                <a16:creationId xmlns:a16="http://schemas.microsoft.com/office/drawing/2014/main" id="{26A3C85E-D10E-4B79-9045-EA8940DB950B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2549525"/>
            <a:ext cx="8458200" cy="4079875"/>
            <a:chOff x="192" y="1606"/>
            <a:chExt cx="5328" cy="2570"/>
          </a:xfrm>
        </p:grpSpPr>
        <p:sp>
          <p:nvSpPr>
            <p:cNvPr id="284692" name="AutoShape 33">
              <a:extLst>
                <a:ext uri="{FF2B5EF4-FFF2-40B4-BE49-F238E27FC236}">
                  <a16:creationId xmlns:a16="http://schemas.microsoft.com/office/drawing/2014/main" id="{462523FC-E857-479E-A021-AC73E87F20E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92" y="1606"/>
              <a:ext cx="5328" cy="25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4693" name="Rectangle 35">
              <a:extLst>
                <a:ext uri="{FF2B5EF4-FFF2-40B4-BE49-F238E27FC236}">
                  <a16:creationId xmlns:a16="http://schemas.microsoft.com/office/drawing/2014/main" id="{CFB9F9D3-0A93-4B2E-ADE0-06F500E61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" y="1679"/>
              <a:ext cx="5181" cy="242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84694" name="Freeform 36">
              <a:extLst>
                <a:ext uri="{FF2B5EF4-FFF2-40B4-BE49-F238E27FC236}">
                  <a16:creationId xmlns:a16="http://schemas.microsoft.com/office/drawing/2014/main" id="{A1207818-77CE-47CC-9C03-1CC69A05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614"/>
              <a:ext cx="66" cy="2556"/>
            </a:xfrm>
            <a:custGeom>
              <a:avLst/>
              <a:gdLst>
                <a:gd name="T0" fmla="*/ 0 w 196"/>
                <a:gd name="T1" fmla="*/ 0 h 7667"/>
                <a:gd name="T2" fmla="*/ 66 w 196"/>
                <a:gd name="T3" fmla="*/ 65 h 7667"/>
                <a:gd name="T4" fmla="*/ 66 w 196"/>
                <a:gd name="T5" fmla="*/ 2491 h 7667"/>
                <a:gd name="T6" fmla="*/ 0 w 196"/>
                <a:gd name="T7" fmla="*/ 2556 h 7667"/>
                <a:gd name="T8" fmla="*/ 0 w 196"/>
                <a:gd name="T9" fmla="*/ 0 h 76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7667">
                  <a:moveTo>
                    <a:pt x="0" y="0"/>
                  </a:moveTo>
                  <a:lnTo>
                    <a:pt x="196" y="195"/>
                  </a:lnTo>
                  <a:lnTo>
                    <a:pt x="196" y="7471"/>
                  </a:lnTo>
                  <a:lnTo>
                    <a:pt x="0" y="76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5" name="Freeform 37">
              <a:extLst>
                <a:ext uri="{FF2B5EF4-FFF2-40B4-BE49-F238E27FC236}">
                  <a16:creationId xmlns:a16="http://schemas.microsoft.com/office/drawing/2014/main" id="{881552BB-AEB7-49A1-AA74-AE264059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614"/>
              <a:ext cx="5311" cy="65"/>
            </a:xfrm>
            <a:custGeom>
              <a:avLst/>
              <a:gdLst>
                <a:gd name="T0" fmla="*/ 0 w 15933"/>
                <a:gd name="T1" fmla="*/ 0 h 195"/>
                <a:gd name="T2" fmla="*/ 65 w 15933"/>
                <a:gd name="T3" fmla="*/ 65 h 195"/>
                <a:gd name="T4" fmla="*/ 5246 w 15933"/>
                <a:gd name="T5" fmla="*/ 65 h 195"/>
                <a:gd name="T6" fmla="*/ 5311 w 15933"/>
                <a:gd name="T7" fmla="*/ 0 h 195"/>
                <a:gd name="T8" fmla="*/ 0 w 15933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33" h="195">
                  <a:moveTo>
                    <a:pt x="0" y="0"/>
                  </a:moveTo>
                  <a:lnTo>
                    <a:pt x="196" y="195"/>
                  </a:lnTo>
                  <a:lnTo>
                    <a:pt x="15738" y="195"/>
                  </a:lnTo>
                  <a:lnTo>
                    <a:pt x="159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6" name="Freeform 38">
              <a:extLst>
                <a:ext uri="{FF2B5EF4-FFF2-40B4-BE49-F238E27FC236}">
                  <a16:creationId xmlns:a16="http://schemas.microsoft.com/office/drawing/2014/main" id="{07FDD3C6-0261-4A0A-B8E9-0E1449FB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5" y="1614"/>
              <a:ext cx="65" cy="2556"/>
            </a:xfrm>
            <a:custGeom>
              <a:avLst/>
              <a:gdLst>
                <a:gd name="T0" fmla="*/ 65 w 195"/>
                <a:gd name="T1" fmla="*/ 2556 h 7667"/>
                <a:gd name="T2" fmla="*/ 0 w 195"/>
                <a:gd name="T3" fmla="*/ 2491 h 7667"/>
                <a:gd name="T4" fmla="*/ 0 w 195"/>
                <a:gd name="T5" fmla="*/ 65 h 7667"/>
                <a:gd name="T6" fmla="*/ 65 w 195"/>
                <a:gd name="T7" fmla="*/ 0 h 7667"/>
                <a:gd name="T8" fmla="*/ 65 w 195"/>
                <a:gd name="T9" fmla="*/ 2556 h 76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7667">
                  <a:moveTo>
                    <a:pt x="195" y="7667"/>
                  </a:moveTo>
                  <a:lnTo>
                    <a:pt x="0" y="7471"/>
                  </a:lnTo>
                  <a:lnTo>
                    <a:pt x="0" y="195"/>
                  </a:lnTo>
                  <a:lnTo>
                    <a:pt x="195" y="0"/>
                  </a:lnTo>
                  <a:lnTo>
                    <a:pt x="195" y="766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697" name="Freeform 39">
              <a:extLst>
                <a:ext uri="{FF2B5EF4-FFF2-40B4-BE49-F238E27FC236}">
                  <a16:creationId xmlns:a16="http://schemas.microsoft.com/office/drawing/2014/main" id="{A8A97B65-5997-42CA-AEF6-B8CA66A9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4105"/>
              <a:ext cx="5311" cy="65"/>
            </a:xfrm>
            <a:custGeom>
              <a:avLst/>
              <a:gdLst>
                <a:gd name="T0" fmla="*/ 5311 w 15933"/>
                <a:gd name="T1" fmla="*/ 65 h 196"/>
                <a:gd name="T2" fmla="*/ 0 w 15933"/>
                <a:gd name="T3" fmla="*/ 65 h 196"/>
                <a:gd name="T4" fmla="*/ 65 w 15933"/>
                <a:gd name="T5" fmla="*/ 0 h 196"/>
                <a:gd name="T6" fmla="*/ 5246 w 15933"/>
                <a:gd name="T7" fmla="*/ 0 h 196"/>
                <a:gd name="T8" fmla="*/ 5311 w 15933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933" h="196">
                  <a:moveTo>
                    <a:pt x="15933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15738" y="0"/>
                  </a:lnTo>
                  <a:lnTo>
                    <a:pt x="15933" y="19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84698" name="Picture 40">
              <a:extLst>
                <a:ext uri="{FF2B5EF4-FFF2-40B4-BE49-F238E27FC236}">
                  <a16:creationId xmlns:a16="http://schemas.microsoft.com/office/drawing/2014/main" id="{57FB8E0D-96ED-40A9-9FA9-9C73C24435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" y="1745"/>
              <a:ext cx="5050" cy="2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4691" name="Rectangle 45">
            <a:extLst>
              <a:ext uri="{FF2B5EF4-FFF2-40B4-BE49-F238E27FC236}">
                <a16:creationId xmlns:a16="http://schemas.microsoft.com/office/drawing/2014/main" id="{12410C88-5E75-407B-8DE0-6CAE4B0724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5562600"/>
            <a:ext cx="274161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008000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">
            <a:extLst>
              <a:ext uri="{FF2B5EF4-FFF2-40B4-BE49-F238E27FC236}">
                <a16:creationId xmlns:a16="http://schemas.microsoft.com/office/drawing/2014/main" id="{0E4AEB9D-98CE-4444-86DF-AA617EE7F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3" name="Rectangle 3">
            <a:extLst>
              <a:ext uri="{FF2B5EF4-FFF2-40B4-BE49-F238E27FC236}">
                <a16:creationId xmlns:a16="http://schemas.microsoft.com/office/drawing/2014/main" id="{1517F183-25DB-4D6F-A9B7-1A9592A56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4" name="Rectangle 4">
            <a:extLst>
              <a:ext uri="{FF2B5EF4-FFF2-40B4-BE49-F238E27FC236}">
                <a16:creationId xmlns:a16="http://schemas.microsoft.com/office/drawing/2014/main" id="{27B119DE-31DF-4C98-881B-D950CE1B9A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5" name="Rectangle 5">
            <a:extLst>
              <a:ext uri="{FF2B5EF4-FFF2-40B4-BE49-F238E27FC236}">
                <a16:creationId xmlns:a16="http://schemas.microsoft.com/office/drawing/2014/main" id="{9170D430-76D8-48A7-8997-511E7CB66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6" name="Rectangle 6">
            <a:extLst>
              <a:ext uri="{FF2B5EF4-FFF2-40B4-BE49-F238E27FC236}">
                <a16:creationId xmlns:a16="http://schemas.microsoft.com/office/drawing/2014/main" id="{68D2915D-CB37-47FC-B7B6-CBC3BE2FE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7" name="Rectangle 7">
            <a:extLst>
              <a:ext uri="{FF2B5EF4-FFF2-40B4-BE49-F238E27FC236}">
                <a16:creationId xmlns:a16="http://schemas.microsoft.com/office/drawing/2014/main" id="{45142AF8-5FE5-460D-87CF-604B371F9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8" name="Rectangle 8">
            <a:extLst>
              <a:ext uri="{FF2B5EF4-FFF2-40B4-BE49-F238E27FC236}">
                <a16:creationId xmlns:a16="http://schemas.microsoft.com/office/drawing/2014/main" id="{55571AB0-0EA6-4B48-8C24-F2F94E754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29" name="Rectangle 9">
            <a:extLst>
              <a:ext uri="{FF2B5EF4-FFF2-40B4-BE49-F238E27FC236}">
                <a16:creationId xmlns:a16="http://schemas.microsoft.com/office/drawing/2014/main" id="{B910E4F8-98C8-4E87-9F23-B7BCA137A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0" name="Rectangle 10">
            <a:extLst>
              <a:ext uri="{FF2B5EF4-FFF2-40B4-BE49-F238E27FC236}">
                <a16:creationId xmlns:a16="http://schemas.microsoft.com/office/drawing/2014/main" id="{03EFE7A5-1B09-44C0-84DC-418772F384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1" name="Rectangle 11">
            <a:extLst>
              <a:ext uri="{FF2B5EF4-FFF2-40B4-BE49-F238E27FC236}">
                <a16:creationId xmlns:a16="http://schemas.microsoft.com/office/drawing/2014/main" id="{7B16B086-C41C-4F6E-B913-60D249430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6732" name="Rectangle 12">
            <a:extLst>
              <a:ext uri="{FF2B5EF4-FFF2-40B4-BE49-F238E27FC236}">
                <a16:creationId xmlns:a16="http://schemas.microsoft.com/office/drawing/2014/main" id="{76D97CE5-76B8-46DE-B925-F1F7D43A5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6733" name="Rectangle 13">
            <a:extLst>
              <a:ext uri="{FF2B5EF4-FFF2-40B4-BE49-F238E27FC236}">
                <a16:creationId xmlns:a16="http://schemas.microsoft.com/office/drawing/2014/main" id="{55F23948-124D-4CE7-8929-BE01448B8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6734" name="Line 14">
            <a:extLst>
              <a:ext uri="{FF2B5EF4-FFF2-40B4-BE49-F238E27FC236}">
                <a16:creationId xmlns:a16="http://schemas.microsoft.com/office/drawing/2014/main" id="{E596727D-52FD-4BE4-B447-25C1D42D92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6735" name="Rectangle 15">
            <a:extLst>
              <a:ext uri="{FF2B5EF4-FFF2-40B4-BE49-F238E27FC236}">
                <a16:creationId xmlns:a16="http://schemas.microsoft.com/office/drawing/2014/main" id="{32F9B356-34AD-498D-825D-BB8EA5D8A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6736" name="Rectangle 19">
            <a:extLst>
              <a:ext uri="{FF2B5EF4-FFF2-40B4-BE49-F238E27FC236}">
                <a16:creationId xmlns:a16="http://schemas.microsoft.com/office/drawing/2014/main" id="{A67D585B-B0E7-4747-9117-1A2413EFD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2252663"/>
            <a:ext cx="24368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SUPINACIÓN:</a:t>
            </a:r>
            <a:endParaRPr lang="es-PR" altLang="en-US"/>
          </a:p>
        </p:txBody>
      </p:sp>
      <p:sp>
        <p:nvSpPr>
          <p:cNvPr id="286737" name="Rectangle 20">
            <a:extLst>
              <a:ext uri="{FF2B5EF4-FFF2-40B4-BE49-F238E27FC236}">
                <a16:creationId xmlns:a16="http://schemas.microsoft.com/office/drawing/2014/main" id="{3890D402-95E3-419D-BC4C-6DBD61F73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7338" y="2149475"/>
            <a:ext cx="133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6738" name="Rectangle 21">
            <a:extLst>
              <a:ext uri="{FF2B5EF4-FFF2-40B4-BE49-F238E27FC236}">
                <a16:creationId xmlns:a16="http://schemas.microsoft.com/office/drawing/2014/main" id="{6476C6A2-6D75-48D9-AE9A-C7B6CE215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100" y="2217738"/>
            <a:ext cx="57562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Movimiento de Rotación Lateral </a:t>
            </a:r>
            <a:endParaRPr lang="es-PR" altLang="en-US"/>
          </a:p>
        </p:txBody>
      </p:sp>
      <p:sp>
        <p:nvSpPr>
          <p:cNvPr id="286739" name="Rectangle 22">
            <a:extLst>
              <a:ext uri="{FF2B5EF4-FFF2-40B4-BE49-F238E27FC236}">
                <a16:creationId xmlns:a16="http://schemas.microsoft.com/office/drawing/2014/main" id="{A78F6B55-2979-453B-A75D-3EDBCB15E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2701925"/>
            <a:ext cx="78359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sobre el Eje del Hueso del Antebrazo, lo cual </a:t>
            </a:r>
            <a:endParaRPr lang="es-PR" altLang="en-US"/>
          </a:p>
        </p:txBody>
      </p:sp>
      <p:sp>
        <p:nvSpPr>
          <p:cNvPr id="286740" name="Rectangle 23">
            <a:extLst>
              <a:ext uri="{FF2B5EF4-FFF2-40B4-BE49-F238E27FC236}">
                <a16:creationId xmlns:a16="http://schemas.microsoft.com/office/drawing/2014/main" id="{BA69BFA2-319C-4B3A-B7F5-9216E027A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3175000"/>
            <a:ext cx="82169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Resulta en el Movimiento Hacia Adelante de la </a:t>
            </a:r>
            <a:endParaRPr lang="es-PR" altLang="en-US"/>
          </a:p>
        </p:txBody>
      </p:sp>
      <p:sp>
        <p:nvSpPr>
          <p:cNvPr id="286741" name="Rectangle 24">
            <a:extLst>
              <a:ext uri="{FF2B5EF4-FFF2-40B4-BE49-F238E27FC236}">
                <a16:creationId xmlns:a16="http://schemas.microsoft.com/office/drawing/2014/main" id="{B7D79183-8BFC-458B-AA61-751CD0485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3646488"/>
            <a:ext cx="31480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Palma de la Mano</a:t>
            </a:r>
            <a:endParaRPr lang="es-PR" altLang="en-US"/>
          </a:p>
        </p:txBody>
      </p:sp>
      <p:sp>
        <p:nvSpPr>
          <p:cNvPr id="286742" name="Rectangle 25">
            <a:extLst>
              <a:ext uri="{FF2B5EF4-FFF2-40B4-BE49-F238E27FC236}">
                <a16:creationId xmlns:a16="http://schemas.microsoft.com/office/drawing/2014/main" id="{F4051FA4-80CE-4977-A96A-AB7659FB2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289425"/>
            <a:ext cx="23749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PRONACIÓN:</a:t>
            </a:r>
            <a:endParaRPr lang="es-PR" altLang="en-US"/>
          </a:p>
        </p:txBody>
      </p:sp>
      <p:sp>
        <p:nvSpPr>
          <p:cNvPr id="286743" name="Rectangle 26">
            <a:extLst>
              <a:ext uri="{FF2B5EF4-FFF2-40B4-BE49-F238E27FC236}">
                <a16:creationId xmlns:a16="http://schemas.microsoft.com/office/drawing/2014/main" id="{2CF07E45-7689-4B82-834B-9C6566276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6375" y="4187825"/>
            <a:ext cx="1333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86744" name="Rectangle 27">
            <a:extLst>
              <a:ext uri="{FF2B5EF4-FFF2-40B4-BE49-F238E27FC236}">
                <a16:creationId xmlns:a16="http://schemas.microsoft.com/office/drawing/2014/main" id="{ABAEDA84-3DFA-49B5-98D5-528955C52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8138" y="4256088"/>
            <a:ext cx="568801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Movimiento de Rotación Medial </a:t>
            </a:r>
            <a:endParaRPr lang="es-PR" altLang="en-US"/>
          </a:p>
        </p:txBody>
      </p:sp>
      <p:sp>
        <p:nvSpPr>
          <p:cNvPr id="286745" name="Rectangle 28">
            <a:extLst>
              <a:ext uri="{FF2B5EF4-FFF2-40B4-BE49-F238E27FC236}">
                <a16:creationId xmlns:a16="http://schemas.microsoft.com/office/drawing/2014/main" id="{409230E8-7656-446C-8230-D9D257973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740275"/>
            <a:ext cx="85359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sobre el Eje del Hueso del Antebrazo, de manera </a:t>
            </a:r>
            <a:endParaRPr lang="es-PR" altLang="en-US"/>
          </a:p>
        </p:txBody>
      </p:sp>
      <p:sp>
        <p:nvSpPr>
          <p:cNvPr id="286746" name="Rectangle 29">
            <a:extLst>
              <a:ext uri="{FF2B5EF4-FFF2-40B4-BE49-F238E27FC236}">
                <a16:creationId xmlns:a16="http://schemas.microsoft.com/office/drawing/2014/main" id="{AFF66C1A-BF1F-40F8-A719-7465D021B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213350"/>
            <a:ext cx="832961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que la Palma de la Mano es Volteada desde una </a:t>
            </a:r>
            <a:endParaRPr lang="es-PR" altLang="en-US"/>
          </a:p>
        </p:txBody>
      </p:sp>
      <p:sp>
        <p:nvSpPr>
          <p:cNvPr id="286747" name="Rectangle 30">
            <a:extLst>
              <a:ext uri="{FF2B5EF4-FFF2-40B4-BE49-F238E27FC236}">
                <a16:creationId xmlns:a16="http://schemas.microsoft.com/office/drawing/2014/main" id="{C3FBCA2E-0900-4748-988E-B69D7E3CE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684838"/>
            <a:ext cx="81946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Posición Anterior hacia una Posición Posterior </a:t>
            </a:r>
            <a:endParaRPr lang="es-PR" altLang="en-US"/>
          </a:p>
        </p:txBody>
      </p:sp>
      <p:sp>
        <p:nvSpPr>
          <p:cNvPr id="286748" name="Rectangle 31">
            <a:extLst>
              <a:ext uri="{FF2B5EF4-FFF2-40B4-BE49-F238E27FC236}">
                <a16:creationId xmlns:a16="http://schemas.microsoft.com/office/drawing/2014/main" id="{0D5275D9-1E26-4692-8C13-BC14B9D1B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6072188"/>
            <a:ext cx="40957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0099CF93-3906-4551-B33E-51D750427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3613" y="5867400"/>
            <a:ext cx="74945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Estructura de una Articulacion Diartrodial</a:t>
            </a:r>
            <a:endParaRPr lang="es-PR" altLang="en-US"/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AA0B9E54-993A-4A67-88E7-CD2C6ED0D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4663" y="1760538"/>
            <a:ext cx="1820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Membrana</a:t>
            </a:r>
            <a:endParaRPr lang="es-PR" altLang="en-US"/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2BE726EF-F376-48D6-80E3-FBC5C972C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0" y="2111375"/>
            <a:ext cx="1312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sp>
        <p:nvSpPr>
          <p:cNvPr id="30725" name="Rectangle 5">
            <a:extLst>
              <a:ext uri="{FF2B5EF4-FFF2-40B4-BE49-F238E27FC236}">
                <a16:creationId xmlns:a16="http://schemas.microsoft.com/office/drawing/2014/main" id="{A149F937-177E-4EC4-8B45-1CF6E79E2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3588" y="2873375"/>
            <a:ext cx="1374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30726" name="Rectangle 6">
            <a:extLst>
              <a:ext uri="{FF2B5EF4-FFF2-40B4-BE49-F238E27FC236}">
                <a16:creationId xmlns:a16="http://schemas.microsoft.com/office/drawing/2014/main" id="{FA98DD93-8C32-413E-9A00-DBB62E4D9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8038" y="3516313"/>
            <a:ext cx="13128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sp>
        <p:nvSpPr>
          <p:cNvPr id="30727" name="Rectangle 7">
            <a:extLst>
              <a:ext uri="{FF2B5EF4-FFF2-40B4-BE49-F238E27FC236}">
                <a16:creationId xmlns:a16="http://schemas.microsoft.com/office/drawing/2014/main" id="{D8D919E4-7494-46D4-9266-B8500CFC2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213" y="3184525"/>
            <a:ext cx="1779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(Articular)</a:t>
            </a:r>
            <a:endParaRPr lang="es-PR" altLang="en-US"/>
          </a:p>
        </p:txBody>
      </p:sp>
      <p:sp>
        <p:nvSpPr>
          <p:cNvPr id="30728" name="Rectangle 8">
            <a:extLst>
              <a:ext uri="{FF2B5EF4-FFF2-40B4-BE49-F238E27FC236}">
                <a16:creationId xmlns:a16="http://schemas.microsoft.com/office/drawing/2014/main" id="{48CB3E67-AEA2-4E40-9B9E-0D386AC0E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" y="1897063"/>
            <a:ext cx="1331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Cápsula</a:t>
            </a:r>
            <a:endParaRPr lang="es-PR" altLang="en-US"/>
          </a:p>
        </p:txBody>
      </p:sp>
      <p:sp>
        <p:nvSpPr>
          <p:cNvPr id="30729" name="Rectangle 9">
            <a:extLst>
              <a:ext uri="{FF2B5EF4-FFF2-40B4-BE49-F238E27FC236}">
                <a16:creationId xmlns:a16="http://schemas.microsoft.com/office/drawing/2014/main" id="{D19B42C9-77E1-4942-A272-A5036BFC7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400" y="2247900"/>
            <a:ext cx="1525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sp>
        <p:nvSpPr>
          <p:cNvPr id="30730" name="Rectangle 10">
            <a:extLst>
              <a:ext uri="{FF2B5EF4-FFF2-40B4-BE49-F238E27FC236}">
                <a16:creationId xmlns:a16="http://schemas.microsoft.com/office/drawing/2014/main" id="{61684E41-84BA-42AE-8BF4-1ADE114BB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3379788"/>
            <a:ext cx="1546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Cartílago</a:t>
            </a:r>
            <a:endParaRPr lang="es-PR" altLang="en-US"/>
          </a:p>
        </p:txBody>
      </p:sp>
      <p:sp>
        <p:nvSpPr>
          <p:cNvPr id="30731" name="Rectangle 11">
            <a:extLst>
              <a:ext uri="{FF2B5EF4-FFF2-40B4-BE49-F238E27FC236}">
                <a16:creationId xmlns:a16="http://schemas.microsoft.com/office/drawing/2014/main" id="{67944595-154B-4080-A857-296E8BDAE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350" y="3711575"/>
            <a:ext cx="15255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grpSp>
        <p:nvGrpSpPr>
          <p:cNvPr id="30732" name="Group 12">
            <a:extLst>
              <a:ext uri="{FF2B5EF4-FFF2-40B4-BE49-F238E27FC236}">
                <a16:creationId xmlns:a16="http://schemas.microsoft.com/office/drawing/2014/main" id="{321CF7BB-AE8E-4202-957D-81690CCF4B6C}"/>
              </a:ext>
            </a:extLst>
          </p:cNvPr>
          <p:cNvGrpSpPr>
            <a:grpSpLocks/>
          </p:cNvGrpSpPr>
          <p:nvPr/>
        </p:nvGrpSpPr>
        <p:grpSpPr bwMode="auto">
          <a:xfrm>
            <a:off x="2827338" y="774700"/>
            <a:ext cx="3513137" cy="4787900"/>
            <a:chOff x="1781" y="488"/>
            <a:chExt cx="2213" cy="3016"/>
          </a:xfrm>
        </p:grpSpPr>
        <p:sp>
          <p:nvSpPr>
            <p:cNvPr id="30748" name="Rectangle 13">
              <a:extLst>
                <a:ext uri="{FF2B5EF4-FFF2-40B4-BE49-F238E27FC236}">
                  <a16:creationId xmlns:a16="http://schemas.microsoft.com/office/drawing/2014/main" id="{A5C883E3-029E-42D2-9A3D-0ACE3E0A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544"/>
              <a:ext cx="2103" cy="290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749" name="Freeform 14">
              <a:extLst>
                <a:ext uri="{FF2B5EF4-FFF2-40B4-BE49-F238E27FC236}">
                  <a16:creationId xmlns:a16="http://schemas.microsoft.com/office/drawing/2014/main" id="{39D935CB-1E7E-4DD2-981C-3C0F311B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488"/>
              <a:ext cx="55" cy="3016"/>
            </a:xfrm>
            <a:custGeom>
              <a:avLst/>
              <a:gdLst>
                <a:gd name="T0" fmla="*/ 0 w 167"/>
                <a:gd name="T1" fmla="*/ 0 h 9048"/>
                <a:gd name="T2" fmla="*/ 55 w 167"/>
                <a:gd name="T3" fmla="*/ 56 h 9048"/>
                <a:gd name="T4" fmla="*/ 55 w 167"/>
                <a:gd name="T5" fmla="*/ 2960 h 9048"/>
                <a:gd name="T6" fmla="*/ 0 w 167"/>
                <a:gd name="T7" fmla="*/ 3016 h 9048"/>
                <a:gd name="T8" fmla="*/ 0 w 167"/>
                <a:gd name="T9" fmla="*/ 0 h 90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9048">
                  <a:moveTo>
                    <a:pt x="0" y="0"/>
                  </a:moveTo>
                  <a:lnTo>
                    <a:pt x="167" y="168"/>
                  </a:lnTo>
                  <a:lnTo>
                    <a:pt x="167" y="8881"/>
                  </a:lnTo>
                  <a:lnTo>
                    <a:pt x="0" y="90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0" name="Freeform 15">
              <a:extLst>
                <a:ext uri="{FF2B5EF4-FFF2-40B4-BE49-F238E27FC236}">
                  <a16:creationId xmlns:a16="http://schemas.microsoft.com/office/drawing/2014/main" id="{0B1746C7-7F33-4841-AD0A-FDC1C97A6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488"/>
              <a:ext cx="2213" cy="56"/>
            </a:xfrm>
            <a:custGeom>
              <a:avLst/>
              <a:gdLst>
                <a:gd name="T0" fmla="*/ 0 w 6641"/>
                <a:gd name="T1" fmla="*/ 0 h 168"/>
                <a:gd name="T2" fmla="*/ 56 w 6641"/>
                <a:gd name="T3" fmla="*/ 56 h 168"/>
                <a:gd name="T4" fmla="*/ 2157 w 6641"/>
                <a:gd name="T5" fmla="*/ 56 h 168"/>
                <a:gd name="T6" fmla="*/ 2213 w 6641"/>
                <a:gd name="T7" fmla="*/ 0 h 168"/>
                <a:gd name="T8" fmla="*/ 0 w 6641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1" h="168">
                  <a:moveTo>
                    <a:pt x="0" y="0"/>
                  </a:moveTo>
                  <a:lnTo>
                    <a:pt x="167" y="168"/>
                  </a:lnTo>
                  <a:lnTo>
                    <a:pt x="6473" y="168"/>
                  </a:lnTo>
                  <a:lnTo>
                    <a:pt x="66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1" name="Freeform 16">
              <a:extLst>
                <a:ext uri="{FF2B5EF4-FFF2-40B4-BE49-F238E27FC236}">
                  <a16:creationId xmlns:a16="http://schemas.microsoft.com/office/drawing/2014/main" id="{764FB599-C8B0-4D8C-AF0E-CA9D43A3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488"/>
              <a:ext cx="56" cy="3016"/>
            </a:xfrm>
            <a:custGeom>
              <a:avLst/>
              <a:gdLst>
                <a:gd name="T0" fmla="*/ 56 w 168"/>
                <a:gd name="T1" fmla="*/ 3016 h 9048"/>
                <a:gd name="T2" fmla="*/ 0 w 168"/>
                <a:gd name="T3" fmla="*/ 2960 h 9048"/>
                <a:gd name="T4" fmla="*/ 0 w 168"/>
                <a:gd name="T5" fmla="*/ 56 h 9048"/>
                <a:gd name="T6" fmla="*/ 56 w 168"/>
                <a:gd name="T7" fmla="*/ 0 h 9048"/>
                <a:gd name="T8" fmla="*/ 56 w 168"/>
                <a:gd name="T9" fmla="*/ 3016 h 90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048">
                  <a:moveTo>
                    <a:pt x="168" y="9048"/>
                  </a:moveTo>
                  <a:lnTo>
                    <a:pt x="0" y="8881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04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52" name="Freeform 17">
              <a:extLst>
                <a:ext uri="{FF2B5EF4-FFF2-40B4-BE49-F238E27FC236}">
                  <a16:creationId xmlns:a16="http://schemas.microsoft.com/office/drawing/2014/main" id="{98CD6316-D147-4E02-971F-672C819DB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3448"/>
              <a:ext cx="2213" cy="56"/>
            </a:xfrm>
            <a:custGeom>
              <a:avLst/>
              <a:gdLst>
                <a:gd name="T0" fmla="*/ 2213 w 6641"/>
                <a:gd name="T1" fmla="*/ 56 h 167"/>
                <a:gd name="T2" fmla="*/ 0 w 6641"/>
                <a:gd name="T3" fmla="*/ 56 h 167"/>
                <a:gd name="T4" fmla="*/ 56 w 6641"/>
                <a:gd name="T5" fmla="*/ 0 h 167"/>
                <a:gd name="T6" fmla="*/ 2157 w 6641"/>
                <a:gd name="T7" fmla="*/ 0 h 167"/>
                <a:gd name="T8" fmla="*/ 2213 w 6641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41" h="167">
                  <a:moveTo>
                    <a:pt x="6641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473" y="0"/>
                  </a:lnTo>
                  <a:lnTo>
                    <a:pt x="6641" y="16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753" name="Picture 18">
              <a:extLst>
                <a:ext uri="{FF2B5EF4-FFF2-40B4-BE49-F238E27FC236}">
                  <a16:creationId xmlns:a16="http://schemas.microsoft.com/office/drawing/2014/main" id="{D48505A4-5AF4-4D37-AEA3-B5346A23C2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92" y="600"/>
              <a:ext cx="1991" cy="27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733" name="Group 19">
            <a:extLst>
              <a:ext uri="{FF2B5EF4-FFF2-40B4-BE49-F238E27FC236}">
                <a16:creationId xmlns:a16="http://schemas.microsoft.com/office/drawing/2014/main" id="{358B6F10-7350-46B5-A661-6A2E179A6D78}"/>
              </a:ext>
            </a:extLst>
          </p:cNvPr>
          <p:cNvGrpSpPr>
            <a:grpSpLocks/>
          </p:cNvGrpSpPr>
          <p:nvPr/>
        </p:nvGrpSpPr>
        <p:grpSpPr bwMode="auto">
          <a:xfrm>
            <a:off x="2016125" y="3127375"/>
            <a:ext cx="2098675" cy="703263"/>
            <a:chOff x="-192" y="1970"/>
            <a:chExt cx="1322" cy="443"/>
          </a:xfrm>
        </p:grpSpPr>
        <p:sp>
          <p:nvSpPr>
            <p:cNvPr id="30746" name="Freeform 20">
              <a:extLst>
                <a:ext uri="{FF2B5EF4-FFF2-40B4-BE49-F238E27FC236}">
                  <a16:creationId xmlns:a16="http://schemas.microsoft.com/office/drawing/2014/main" id="{675A9608-ED4B-4EA2-944C-16611063F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1970"/>
              <a:ext cx="218" cy="189"/>
            </a:xfrm>
            <a:custGeom>
              <a:avLst/>
              <a:gdLst>
                <a:gd name="T0" fmla="*/ 0 w 654"/>
                <a:gd name="T1" fmla="*/ 0 h 568"/>
                <a:gd name="T2" fmla="*/ 218 w 654"/>
                <a:gd name="T3" fmla="*/ 37 h 568"/>
                <a:gd name="T4" fmla="*/ 57 w 654"/>
                <a:gd name="T5" fmla="*/ 189 h 568"/>
                <a:gd name="T6" fmla="*/ 92 w 654"/>
                <a:gd name="T7" fmla="*/ 76 h 568"/>
                <a:gd name="T8" fmla="*/ 0 w 654"/>
                <a:gd name="T9" fmla="*/ 0 h 5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4" h="568">
                  <a:moveTo>
                    <a:pt x="0" y="0"/>
                  </a:moveTo>
                  <a:lnTo>
                    <a:pt x="654" y="112"/>
                  </a:lnTo>
                  <a:lnTo>
                    <a:pt x="172" y="568"/>
                  </a:lnTo>
                  <a:lnTo>
                    <a:pt x="276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7" name="Line 21">
              <a:extLst>
                <a:ext uri="{FF2B5EF4-FFF2-40B4-BE49-F238E27FC236}">
                  <a16:creationId xmlns:a16="http://schemas.microsoft.com/office/drawing/2014/main" id="{65EB2259-C951-4CA0-8778-ED104B8986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192" y="2046"/>
              <a:ext cx="1213" cy="367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4" name="Group 22">
            <a:extLst>
              <a:ext uri="{FF2B5EF4-FFF2-40B4-BE49-F238E27FC236}">
                <a16:creationId xmlns:a16="http://schemas.microsoft.com/office/drawing/2014/main" id="{F58CEC08-0460-4511-A9A9-BD676D32F028}"/>
              </a:ext>
            </a:extLst>
          </p:cNvPr>
          <p:cNvGrpSpPr>
            <a:grpSpLocks/>
          </p:cNvGrpSpPr>
          <p:nvPr/>
        </p:nvGrpSpPr>
        <p:grpSpPr bwMode="auto">
          <a:xfrm>
            <a:off x="2070100" y="3441700"/>
            <a:ext cx="2049463" cy="487363"/>
            <a:chOff x="1304" y="2168"/>
            <a:chExt cx="1291" cy="307"/>
          </a:xfrm>
        </p:grpSpPr>
        <p:sp>
          <p:nvSpPr>
            <p:cNvPr id="30744" name="Freeform 23">
              <a:extLst>
                <a:ext uri="{FF2B5EF4-FFF2-40B4-BE49-F238E27FC236}">
                  <a16:creationId xmlns:a16="http://schemas.microsoft.com/office/drawing/2014/main" id="{217020E6-5B17-4BEC-9E26-EE1A9E176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2168"/>
              <a:ext cx="213" cy="195"/>
            </a:xfrm>
            <a:custGeom>
              <a:avLst/>
              <a:gdLst>
                <a:gd name="T0" fmla="*/ 0 w 638"/>
                <a:gd name="T1" fmla="*/ 0 h 584"/>
                <a:gd name="T2" fmla="*/ 213 w 638"/>
                <a:gd name="T3" fmla="*/ 60 h 584"/>
                <a:gd name="T4" fmla="*/ 37 w 638"/>
                <a:gd name="T5" fmla="*/ 195 h 584"/>
                <a:gd name="T6" fmla="*/ 83 w 638"/>
                <a:gd name="T7" fmla="*/ 85 h 584"/>
                <a:gd name="T8" fmla="*/ 0 w 638"/>
                <a:gd name="T9" fmla="*/ 0 h 5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584">
                  <a:moveTo>
                    <a:pt x="0" y="0"/>
                  </a:moveTo>
                  <a:lnTo>
                    <a:pt x="638" y="181"/>
                  </a:lnTo>
                  <a:lnTo>
                    <a:pt x="110" y="584"/>
                  </a:lnTo>
                  <a:lnTo>
                    <a:pt x="25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5" name="Line 24">
              <a:extLst>
                <a:ext uri="{FF2B5EF4-FFF2-40B4-BE49-F238E27FC236}">
                  <a16:creationId xmlns:a16="http://schemas.microsoft.com/office/drawing/2014/main" id="{3470D1A6-539D-4182-B6C3-79C8BCD401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04" y="2253"/>
              <a:ext cx="1161" cy="222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5" name="Group 25">
            <a:extLst>
              <a:ext uri="{FF2B5EF4-FFF2-40B4-BE49-F238E27FC236}">
                <a16:creationId xmlns:a16="http://schemas.microsoft.com/office/drawing/2014/main" id="{F8C615BD-3140-44C5-8D55-1EB32BBAFD03}"/>
              </a:ext>
            </a:extLst>
          </p:cNvPr>
          <p:cNvGrpSpPr>
            <a:grpSpLocks/>
          </p:cNvGrpSpPr>
          <p:nvPr/>
        </p:nvGrpSpPr>
        <p:grpSpPr bwMode="auto">
          <a:xfrm>
            <a:off x="5734050" y="2093913"/>
            <a:ext cx="1287463" cy="312737"/>
            <a:chOff x="3612" y="1319"/>
            <a:chExt cx="811" cy="197"/>
          </a:xfrm>
        </p:grpSpPr>
        <p:sp>
          <p:nvSpPr>
            <p:cNvPr id="30742" name="Freeform 26">
              <a:extLst>
                <a:ext uri="{FF2B5EF4-FFF2-40B4-BE49-F238E27FC236}">
                  <a16:creationId xmlns:a16="http://schemas.microsoft.com/office/drawing/2014/main" id="{B52316C2-B355-48F3-8A3A-2F87DDEC8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319"/>
              <a:ext cx="198" cy="197"/>
            </a:xfrm>
            <a:custGeom>
              <a:avLst/>
              <a:gdLst>
                <a:gd name="T0" fmla="*/ 198 w 594"/>
                <a:gd name="T1" fmla="*/ 197 h 593"/>
                <a:gd name="T2" fmla="*/ 0 w 594"/>
                <a:gd name="T3" fmla="*/ 98 h 593"/>
                <a:gd name="T4" fmla="*/ 198 w 594"/>
                <a:gd name="T5" fmla="*/ 0 h 593"/>
                <a:gd name="T6" fmla="*/ 132 w 594"/>
                <a:gd name="T7" fmla="*/ 98 h 593"/>
                <a:gd name="T8" fmla="*/ 198 w 594"/>
                <a:gd name="T9" fmla="*/ 197 h 5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593">
                  <a:moveTo>
                    <a:pt x="594" y="593"/>
                  </a:moveTo>
                  <a:lnTo>
                    <a:pt x="0" y="296"/>
                  </a:lnTo>
                  <a:lnTo>
                    <a:pt x="594" y="0"/>
                  </a:lnTo>
                  <a:lnTo>
                    <a:pt x="395" y="296"/>
                  </a:lnTo>
                  <a:lnTo>
                    <a:pt x="594" y="59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3" name="Line 27">
              <a:extLst>
                <a:ext uri="{FF2B5EF4-FFF2-40B4-BE49-F238E27FC236}">
                  <a16:creationId xmlns:a16="http://schemas.microsoft.com/office/drawing/2014/main" id="{87490C40-A874-465B-997C-559CB01DBF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44" y="1417"/>
              <a:ext cx="679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6" name="Group 28">
            <a:extLst>
              <a:ext uri="{FF2B5EF4-FFF2-40B4-BE49-F238E27FC236}">
                <a16:creationId xmlns:a16="http://schemas.microsoft.com/office/drawing/2014/main" id="{2055DD03-C830-4C11-861C-B9002DBFF91B}"/>
              </a:ext>
            </a:extLst>
          </p:cNvPr>
          <p:cNvGrpSpPr>
            <a:grpSpLocks/>
          </p:cNvGrpSpPr>
          <p:nvPr/>
        </p:nvGrpSpPr>
        <p:grpSpPr bwMode="auto">
          <a:xfrm>
            <a:off x="5464175" y="3186113"/>
            <a:ext cx="1404938" cy="314325"/>
            <a:chOff x="3442" y="2007"/>
            <a:chExt cx="885" cy="198"/>
          </a:xfrm>
        </p:grpSpPr>
        <p:sp>
          <p:nvSpPr>
            <p:cNvPr id="30740" name="Freeform 29">
              <a:extLst>
                <a:ext uri="{FF2B5EF4-FFF2-40B4-BE49-F238E27FC236}">
                  <a16:creationId xmlns:a16="http://schemas.microsoft.com/office/drawing/2014/main" id="{E864152E-591D-4631-8E9F-F96326C26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007"/>
              <a:ext cx="198" cy="198"/>
            </a:xfrm>
            <a:custGeom>
              <a:avLst/>
              <a:gdLst>
                <a:gd name="T0" fmla="*/ 198 w 594"/>
                <a:gd name="T1" fmla="*/ 198 h 594"/>
                <a:gd name="T2" fmla="*/ 0 w 594"/>
                <a:gd name="T3" fmla="*/ 99 h 594"/>
                <a:gd name="T4" fmla="*/ 198 w 594"/>
                <a:gd name="T5" fmla="*/ 0 h 594"/>
                <a:gd name="T6" fmla="*/ 132 w 594"/>
                <a:gd name="T7" fmla="*/ 99 h 594"/>
                <a:gd name="T8" fmla="*/ 198 w 594"/>
                <a:gd name="T9" fmla="*/ 198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594">
                  <a:moveTo>
                    <a:pt x="594" y="594"/>
                  </a:moveTo>
                  <a:lnTo>
                    <a:pt x="0" y="297"/>
                  </a:lnTo>
                  <a:lnTo>
                    <a:pt x="594" y="0"/>
                  </a:lnTo>
                  <a:lnTo>
                    <a:pt x="395" y="297"/>
                  </a:lnTo>
                  <a:lnTo>
                    <a:pt x="594" y="594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41" name="Line 30">
              <a:extLst>
                <a:ext uri="{FF2B5EF4-FFF2-40B4-BE49-F238E27FC236}">
                  <a16:creationId xmlns:a16="http://schemas.microsoft.com/office/drawing/2014/main" id="{6DE83D85-1CE8-424C-AAD8-75C6B46412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4" y="2106"/>
              <a:ext cx="753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0737" name="Group 31">
            <a:extLst>
              <a:ext uri="{FF2B5EF4-FFF2-40B4-BE49-F238E27FC236}">
                <a16:creationId xmlns:a16="http://schemas.microsoft.com/office/drawing/2014/main" id="{4CCF2AE3-1F0D-4F01-B507-F3B97B69DA79}"/>
              </a:ext>
            </a:extLst>
          </p:cNvPr>
          <p:cNvGrpSpPr>
            <a:grpSpLocks/>
          </p:cNvGrpSpPr>
          <p:nvPr/>
        </p:nvGrpSpPr>
        <p:grpSpPr bwMode="auto">
          <a:xfrm>
            <a:off x="1812925" y="2132013"/>
            <a:ext cx="1462088" cy="314325"/>
            <a:chOff x="1142" y="1343"/>
            <a:chExt cx="921" cy="198"/>
          </a:xfrm>
        </p:grpSpPr>
        <p:sp>
          <p:nvSpPr>
            <p:cNvPr id="30738" name="Freeform 32">
              <a:extLst>
                <a:ext uri="{FF2B5EF4-FFF2-40B4-BE49-F238E27FC236}">
                  <a16:creationId xmlns:a16="http://schemas.microsoft.com/office/drawing/2014/main" id="{A5E6C44C-18D6-45D1-B503-1236B9787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343"/>
              <a:ext cx="198" cy="198"/>
            </a:xfrm>
            <a:custGeom>
              <a:avLst/>
              <a:gdLst>
                <a:gd name="T0" fmla="*/ 0 w 593"/>
                <a:gd name="T1" fmla="*/ 0 h 594"/>
                <a:gd name="T2" fmla="*/ 198 w 593"/>
                <a:gd name="T3" fmla="*/ 99 h 594"/>
                <a:gd name="T4" fmla="*/ 0 w 593"/>
                <a:gd name="T5" fmla="*/ 198 h 594"/>
                <a:gd name="T6" fmla="*/ 66 w 593"/>
                <a:gd name="T7" fmla="*/ 99 h 594"/>
                <a:gd name="T8" fmla="*/ 0 w 593"/>
                <a:gd name="T9" fmla="*/ 0 h 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3" h="594">
                  <a:moveTo>
                    <a:pt x="0" y="0"/>
                  </a:moveTo>
                  <a:lnTo>
                    <a:pt x="593" y="297"/>
                  </a:lnTo>
                  <a:lnTo>
                    <a:pt x="0" y="594"/>
                  </a:lnTo>
                  <a:lnTo>
                    <a:pt x="198" y="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39" name="Line 33">
              <a:extLst>
                <a:ext uri="{FF2B5EF4-FFF2-40B4-BE49-F238E27FC236}">
                  <a16:creationId xmlns:a16="http://schemas.microsoft.com/office/drawing/2014/main" id="{61176318-3811-4865-B359-E531004998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2" y="1442"/>
              <a:ext cx="789" cy="1"/>
            </a:xfrm>
            <a:prstGeom prst="line">
              <a:avLst/>
            </a:prstGeom>
            <a:noFill/>
            <a:ln w="777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">
            <a:extLst>
              <a:ext uri="{FF2B5EF4-FFF2-40B4-BE49-F238E27FC236}">
                <a16:creationId xmlns:a16="http://schemas.microsoft.com/office/drawing/2014/main" id="{F12BDA42-4B9A-4721-B6FC-535750926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1" name="Rectangle 3">
            <a:extLst>
              <a:ext uri="{FF2B5EF4-FFF2-40B4-BE49-F238E27FC236}">
                <a16:creationId xmlns:a16="http://schemas.microsoft.com/office/drawing/2014/main" id="{DB5064CA-F3FB-4D6F-941F-B000EFEC6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2" name="Rectangle 4">
            <a:extLst>
              <a:ext uri="{FF2B5EF4-FFF2-40B4-BE49-F238E27FC236}">
                <a16:creationId xmlns:a16="http://schemas.microsoft.com/office/drawing/2014/main" id="{B7C684DE-86F1-492E-88AD-5535FFC6C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3" name="Rectangle 5">
            <a:extLst>
              <a:ext uri="{FF2B5EF4-FFF2-40B4-BE49-F238E27FC236}">
                <a16:creationId xmlns:a16="http://schemas.microsoft.com/office/drawing/2014/main" id="{A993741E-4035-49AD-B867-52D959B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4" name="Rectangle 6">
            <a:extLst>
              <a:ext uri="{FF2B5EF4-FFF2-40B4-BE49-F238E27FC236}">
                <a16:creationId xmlns:a16="http://schemas.microsoft.com/office/drawing/2014/main" id="{29EBE20B-3DA5-4C70-BD52-C03F7F9C5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5" name="Rectangle 7">
            <a:extLst>
              <a:ext uri="{FF2B5EF4-FFF2-40B4-BE49-F238E27FC236}">
                <a16:creationId xmlns:a16="http://schemas.microsoft.com/office/drawing/2014/main" id="{5F712D4F-2385-440C-87F8-81B8EDA22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6" name="Rectangle 8">
            <a:extLst>
              <a:ext uri="{FF2B5EF4-FFF2-40B4-BE49-F238E27FC236}">
                <a16:creationId xmlns:a16="http://schemas.microsoft.com/office/drawing/2014/main" id="{0939C527-E2D5-458F-8AAF-561487844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7" name="Rectangle 9">
            <a:extLst>
              <a:ext uri="{FF2B5EF4-FFF2-40B4-BE49-F238E27FC236}">
                <a16:creationId xmlns:a16="http://schemas.microsoft.com/office/drawing/2014/main" id="{C67FF034-EE37-4BC5-B5BA-9C51E423C6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8" name="Rectangle 10">
            <a:extLst>
              <a:ext uri="{FF2B5EF4-FFF2-40B4-BE49-F238E27FC236}">
                <a16:creationId xmlns:a16="http://schemas.microsoft.com/office/drawing/2014/main" id="{CB45FD5D-B001-4970-8EEB-FD08B10E9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79" name="Rectangle 11">
            <a:extLst>
              <a:ext uri="{FF2B5EF4-FFF2-40B4-BE49-F238E27FC236}">
                <a16:creationId xmlns:a16="http://schemas.microsoft.com/office/drawing/2014/main" id="{0883E3CC-7A84-41AB-9DD9-062067669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80" name="Rectangle 12">
            <a:extLst>
              <a:ext uri="{FF2B5EF4-FFF2-40B4-BE49-F238E27FC236}">
                <a16:creationId xmlns:a16="http://schemas.microsoft.com/office/drawing/2014/main" id="{E8E0895C-66F7-4FDB-AA1E-8970C6053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88781" name="Rectangle 13">
            <a:extLst>
              <a:ext uri="{FF2B5EF4-FFF2-40B4-BE49-F238E27FC236}">
                <a16:creationId xmlns:a16="http://schemas.microsoft.com/office/drawing/2014/main" id="{A8F3C0E0-B36C-44BE-AB59-CBD13DAED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88782" name="Line 14">
            <a:extLst>
              <a:ext uri="{FF2B5EF4-FFF2-40B4-BE49-F238E27FC236}">
                <a16:creationId xmlns:a16="http://schemas.microsoft.com/office/drawing/2014/main" id="{92C7D08B-769E-4A24-AE83-906D8F9C6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8783" name="Rectangle 15">
            <a:extLst>
              <a:ext uri="{FF2B5EF4-FFF2-40B4-BE49-F238E27FC236}">
                <a16:creationId xmlns:a16="http://schemas.microsoft.com/office/drawing/2014/main" id="{D58A63EF-CA9D-47AA-BD40-AF1E2358F4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88784" name="Rectangle 19">
            <a:extLst>
              <a:ext uri="{FF2B5EF4-FFF2-40B4-BE49-F238E27FC236}">
                <a16:creationId xmlns:a16="http://schemas.microsoft.com/office/drawing/2014/main" id="{A60C180F-2AD0-4D09-8BD6-E6E1FAEC6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3" y="2344738"/>
            <a:ext cx="2478087" cy="3836987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88785" name="Freeform 20">
            <a:extLst>
              <a:ext uri="{FF2B5EF4-FFF2-40B4-BE49-F238E27FC236}">
                <a16:creationId xmlns:a16="http://schemas.microsoft.com/office/drawing/2014/main" id="{EA8E0122-725A-4D83-AE71-35E2AF5F05B4}"/>
              </a:ext>
            </a:extLst>
          </p:cNvPr>
          <p:cNvSpPr>
            <a:spLocks/>
          </p:cNvSpPr>
          <p:nvPr/>
        </p:nvSpPr>
        <p:spPr bwMode="auto">
          <a:xfrm>
            <a:off x="381000" y="2249488"/>
            <a:ext cx="93663" cy="4025900"/>
          </a:xfrm>
          <a:custGeom>
            <a:avLst/>
            <a:gdLst>
              <a:gd name="T0" fmla="*/ 0 w 178"/>
              <a:gd name="T1" fmla="*/ 0 h 7609"/>
              <a:gd name="T2" fmla="*/ 93663 w 178"/>
              <a:gd name="T3" fmla="*/ 94708 h 7609"/>
              <a:gd name="T4" fmla="*/ 93663 w 178"/>
              <a:gd name="T5" fmla="*/ 3931721 h 7609"/>
              <a:gd name="T6" fmla="*/ 0 w 178"/>
              <a:gd name="T7" fmla="*/ 4025900 h 7609"/>
              <a:gd name="T8" fmla="*/ 0 w 178"/>
              <a:gd name="T9" fmla="*/ 0 h 7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8" h="7609">
                <a:moveTo>
                  <a:pt x="0" y="0"/>
                </a:moveTo>
                <a:lnTo>
                  <a:pt x="178" y="179"/>
                </a:lnTo>
                <a:lnTo>
                  <a:pt x="178" y="7431"/>
                </a:lnTo>
                <a:lnTo>
                  <a:pt x="0" y="7609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6" name="Freeform 21">
            <a:extLst>
              <a:ext uri="{FF2B5EF4-FFF2-40B4-BE49-F238E27FC236}">
                <a16:creationId xmlns:a16="http://schemas.microsoft.com/office/drawing/2014/main" id="{A1DEC5E7-DD53-4BCA-AEB1-18616264E760}"/>
              </a:ext>
            </a:extLst>
          </p:cNvPr>
          <p:cNvSpPr>
            <a:spLocks/>
          </p:cNvSpPr>
          <p:nvPr/>
        </p:nvSpPr>
        <p:spPr bwMode="auto">
          <a:xfrm>
            <a:off x="381000" y="2249488"/>
            <a:ext cx="2665413" cy="95250"/>
          </a:xfrm>
          <a:custGeom>
            <a:avLst/>
            <a:gdLst>
              <a:gd name="T0" fmla="*/ 0 w 5038"/>
              <a:gd name="T1" fmla="*/ 0 h 179"/>
              <a:gd name="T2" fmla="*/ 94173 w 5038"/>
              <a:gd name="T3" fmla="*/ 95250 h 179"/>
              <a:gd name="T4" fmla="*/ 2570711 w 5038"/>
              <a:gd name="T5" fmla="*/ 95250 h 179"/>
              <a:gd name="T6" fmla="*/ 2665413 w 5038"/>
              <a:gd name="T7" fmla="*/ 0 h 179"/>
              <a:gd name="T8" fmla="*/ 0 w 5038"/>
              <a:gd name="T9" fmla="*/ 0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38" h="179">
                <a:moveTo>
                  <a:pt x="0" y="0"/>
                </a:moveTo>
                <a:lnTo>
                  <a:pt x="178" y="179"/>
                </a:lnTo>
                <a:lnTo>
                  <a:pt x="4859" y="179"/>
                </a:lnTo>
                <a:lnTo>
                  <a:pt x="50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7" name="Freeform 22">
            <a:extLst>
              <a:ext uri="{FF2B5EF4-FFF2-40B4-BE49-F238E27FC236}">
                <a16:creationId xmlns:a16="http://schemas.microsoft.com/office/drawing/2014/main" id="{535057FC-E2EA-4D89-A2A3-6FCAC1C9AA27}"/>
              </a:ext>
            </a:extLst>
          </p:cNvPr>
          <p:cNvSpPr>
            <a:spLocks/>
          </p:cNvSpPr>
          <p:nvPr/>
        </p:nvSpPr>
        <p:spPr bwMode="auto">
          <a:xfrm>
            <a:off x="2952750" y="2249488"/>
            <a:ext cx="93663" cy="4025900"/>
          </a:xfrm>
          <a:custGeom>
            <a:avLst/>
            <a:gdLst>
              <a:gd name="T0" fmla="*/ 93663 w 179"/>
              <a:gd name="T1" fmla="*/ 4025900 h 7609"/>
              <a:gd name="T2" fmla="*/ 0 w 179"/>
              <a:gd name="T3" fmla="*/ 3931721 h 7609"/>
              <a:gd name="T4" fmla="*/ 0 w 179"/>
              <a:gd name="T5" fmla="*/ 94708 h 7609"/>
              <a:gd name="T6" fmla="*/ 93663 w 179"/>
              <a:gd name="T7" fmla="*/ 0 h 7609"/>
              <a:gd name="T8" fmla="*/ 93663 w 179"/>
              <a:gd name="T9" fmla="*/ 4025900 h 7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9" h="7609">
                <a:moveTo>
                  <a:pt x="179" y="7609"/>
                </a:moveTo>
                <a:lnTo>
                  <a:pt x="0" y="7431"/>
                </a:lnTo>
                <a:lnTo>
                  <a:pt x="0" y="179"/>
                </a:lnTo>
                <a:lnTo>
                  <a:pt x="179" y="0"/>
                </a:lnTo>
                <a:lnTo>
                  <a:pt x="179" y="7609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788" name="Freeform 23">
            <a:extLst>
              <a:ext uri="{FF2B5EF4-FFF2-40B4-BE49-F238E27FC236}">
                <a16:creationId xmlns:a16="http://schemas.microsoft.com/office/drawing/2014/main" id="{25C5DA4E-6E9A-4FD0-8491-95B1667DCD6B}"/>
              </a:ext>
            </a:extLst>
          </p:cNvPr>
          <p:cNvSpPr>
            <a:spLocks/>
          </p:cNvSpPr>
          <p:nvPr/>
        </p:nvSpPr>
        <p:spPr bwMode="auto">
          <a:xfrm>
            <a:off x="381000" y="6181725"/>
            <a:ext cx="2665413" cy="93663"/>
          </a:xfrm>
          <a:custGeom>
            <a:avLst/>
            <a:gdLst>
              <a:gd name="T0" fmla="*/ 2665413 w 5038"/>
              <a:gd name="T1" fmla="*/ 93663 h 178"/>
              <a:gd name="T2" fmla="*/ 0 w 5038"/>
              <a:gd name="T3" fmla="*/ 93663 h 178"/>
              <a:gd name="T4" fmla="*/ 94173 w 5038"/>
              <a:gd name="T5" fmla="*/ 0 h 178"/>
              <a:gd name="T6" fmla="*/ 2570711 w 5038"/>
              <a:gd name="T7" fmla="*/ 0 h 178"/>
              <a:gd name="T8" fmla="*/ 2665413 w 5038"/>
              <a:gd name="T9" fmla="*/ 93663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38" h="178">
                <a:moveTo>
                  <a:pt x="5038" y="178"/>
                </a:moveTo>
                <a:lnTo>
                  <a:pt x="0" y="178"/>
                </a:lnTo>
                <a:lnTo>
                  <a:pt x="178" y="0"/>
                </a:lnTo>
                <a:lnTo>
                  <a:pt x="4859" y="0"/>
                </a:lnTo>
                <a:lnTo>
                  <a:pt x="5038" y="178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288789" name="Picture 24">
            <a:extLst>
              <a:ext uri="{FF2B5EF4-FFF2-40B4-BE49-F238E27FC236}">
                <a16:creationId xmlns:a16="http://schemas.microsoft.com/office/drawing/2014/main" id="{3163493F-697C-4C00-BA8F-306B51B92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2439988"/>
            <a:ext cx="2287587" cy="3646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8790" name="Rectangle 25">
            <a:extLst>
              <a:ext uri="{FF2B5EF4-FFF2-40B4-BE49-F238E27FC236}">
                <a16:creationId xmlns:a16="http://schemas.microsoft.com/office/drawing/2014/main" id="{96CBF595-89D9-41A9-B361-302B6C360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2643188"/>
            <a:ext cx="41148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SUPINACIÓN/</a:t>
            </a:r>
            <a:endParaRPr lang="es-PR" altLang="en-US"/>
          </a:p>
        </p:txBody>
      </p:sp>
      <p:sp>
        <p:nvSpPr>
          <p:cNvPr id="288791" name="Rectangle 26">
            <a:extLst>
              <a:ext uri="{FF2B5EF4-FFF2-40B4-BE49-F238E27FC236}">
                <a16:creationId xmlns:a16="http://schemas.microsoft.com/office/drawing/2014/main" id="{7573AC02-C332-47D4-8EDB-C30E26363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5425" y="3360738"/>
            <a:ext cx="38369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PRONACIÓN</a:t>
            </a:r>
            <a:endParaRPr lang="es-PR" altLang="en-US"/>
          </a:p>
        </p:txBody>
      </p:sp>
      <p:sp>
        <p:nvSpPr>
          <p:cNvPr id="288792" name="Rectangle 27">
            <a:extLst>
              <a:ext uri="{FF2B5EF4-FFF2-40B4-BE49-F238E27FC236}">
                <a16:creationId xmlns:a16="http://schemas.microsoft.com/office/drawing/2014/main" id="{B4D90DEF-230A-4886-A5A0-C12E9759B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6588" y="4079875"/>
            <a:ext cx="55499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Radioulnar Superior</a:t>
            </a:r>
            <a:endParaRPr lang="es-PR" altLang="en-US"/>
          </a:p>
        </p:txBody>
      </p:sp>
      <p:sp>
        <p:nvSpPr>
          <p:cNvPr id="288793" name="Rectangle 28">
            <a:extLst>
              <a:ext uri="{FF2B5EF4-FFF2-40B4-BE49-F238E27FC236}">
                <a16:creationId xmlns:a16="http://schemas.microsoft.com/office/drawing/2014/main" id="{50BF3D02-EAA5-4B57-99F7-A0009BDA8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799013"/>
            <a:ext cx="3336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(o Proximal)</a:t>
            </a:r>
            <a:endParaRPr lang="es-PR" altLang="en-US"/>
          </a:p>
        </p:txBody>
      </p:sp>
      <p:sp>
        <p:nvSpPr>
          <p:cNvPr id="288794" name="Rectangle 29">
            <a:extLst>
              <a:ext uri="{FF2B5EF4-FFF2-40B4-BE49-F238E27FC236}">
                <a16:creationId xmlns:a16="http://schemas.microsoft.com/office/drawing/2014/main" id="{FE3A7B23-F03D-4449-9A7F-8D46E13E2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4925" y="2590800"/>
            <a:ext cx="41148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SUPINACIÓN/</a:t>
            </a:r>
            <a:endParaRPr lang="es-PR" altLang="en-US"/>
          </a:p>
        </p:txBody>
      </p:sp>
      <p:sp>
        <p:nvSpPr>
          <p:cNvPr id="288795" name="Rectangle 30">
            <a:extLst>
              <a:ext uri="{FF2B5EF4-FFF2-40B4-BE49-F238E27FC236}">
                <a16:creationId xmlns:a16="http://schemas.microsoft.com/office/drawing/2014/main" id="{D28D9AD5-6711-4B17-A970-B5FA3B098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3309938"/>
            <a:ext cx="383698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PRONACIÓN</a:t>
            </a:r>
            <a:endParaRPr lang="es-PR" altLang="en-US"/>
          </a:p>
        </p:txBody>
      </p:sp>
      <p:sp>
        <p:nvSpPr>
          <p:cNvPr id="288796" name="Rectangle 31">
            <a:extLst>
              <a:ext uri="{FF2B5EF4-FFF2-40B4-BE49-F238E27FC236}">
                <a16:creationId xmlns:a16="http://schemas.microsoft.com/office/drawing/2014/main" id="{96A1B4E1-3810-420A-809B-E6277C7D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4029075"/>
            <a:ext cx="55499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Radioulnar Superior</a:t>
            </a:r>
            <a:endParaRPr lang="es-PR" altLang="en-US"/>
          </a:p>
        </p:txBody>
      </p:sp>
      <p:sp>
        <p:nvSpPr>
          <p:cNvPr id="288797" name="Rectangle 32">
            <a:extLst>
              <a:ext uri="{FF2B5EF4-FFF2-40B4-BE49-F238E27FC236}">
                <a16:creationId xmlns:a16="http://schemas.microsoft.com/office/drawing/2014/main" id="{72BBA6DE-F5B5-40CF-BFBA-780E18E0C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0688" y="4748213"/>
            <a:ext cx="333692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(o Proximal)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">
            <a:extLst>
              <a:ext uri="{FF2B5EF4-FFF2-40B4-BE49-F238E27FC236}">
                <a16:creationId xmlns:a16="http://schemas.microsoft.com/office/drawing/2014/main" id="{85148088-620E-43A1-A99B-DCBE02296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19" name="Rectangle 3">
            <a:extLst>
              <a:ext uri="{FF2B5EF4-FFF2-40B4-BE49-F238E27FC236}">
                <a16:creationId xmlns:a16="http://schemas.microsoft.com/office/drawing/2014/main" id="{D63F1C70-EA31-4FC3-A23D-57D0DABD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0" name="Rectangle 4">
            <a:extLst>
              <a:ext uri="{FF2B5EF4-FFF2-40B4-BE49-F238E27FC236}">
                <a16:creationId xmlns:a16="http://schemas.microsoft.com/office/drawing/2014/main" id="{69DE6ABB-A0B5-4BE3-B694-174156969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1" name="Rectangle 5">
            <a:extLst>
              <a:ext uri="{FF2B5EF4-FFF2-40B4-BE49-F238E27FC236}">
                <a16:creationId xmlns:a16="http://schemas.microsoft.com/office/drawing/2014/main" id="{8342CE51-BAAD-4450-88E1-4C65B1353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2" name="Rectangle 6">
            <a:extLst>
              <a:ext uri="{FF2B5EF4-FFF2-40B4-BE49-F238E27FC236}">
                <a16:creationId xmlns:a16="http://schemas.microsoft.com/office/drawing/2014/main" id="{6C832BA1-724F-4647-91D7-CCB8BFC6A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3" name="Rectangle 7">
            <a:extLst>
              <a:ext uri="{FF2B5EF4-FFF2-40B4-BE49-F238E27FC236}">
                <a16:creationId xmlns:a16="http://schemas.microsoft.com/office/drawing/2014/main" id="{F5A61441-ACAE-4094-9DCF-64ABEB85A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4" name="Rectangle 8">
            <a:extLst>
              <a:ext uri="{FF2B5EF4-FFF2-40B4-BE49-F238E27FC236}">
                <a16:creationId xmlns:a16="http://schemas.microsoft.com/office/drawing/2014/main" id="{4220D6ED-5020-4DB0-BF11-77EA74A12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5" name="Rectangle 9">
            <a:extLst>
              <a:ext uri="{FF2B5EF4-FFF2-40B4-BE49-F238E27FC236}">
                <a16:creationId xmlns:a16="http://schemas.microsoft.com/office/drawing/2014/main" id="{941F60B4-2001-4193-B439-2622CAEB8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6" name="Rectangle 10">
            <a:extLst>
              <a:ext uri="{FF2B5EF4-FFF2-40B4-BE49-F238E27FC236}">
                <a16:creationId xmlns:a16="http://schemas.microsoft.com/office/drawing/2014/main" id="{ED4BCD08-FF07-44C0-995F-2FFB24D47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7" name="Rectangle 11">
            <a:extLst>
              <a:ext uri="{FF2B5EF4-FFF2-40B4-BE49-F238E27FC236}">
                <a16:creationId xmlns:a16="http://schemas.microsoft.com/office/drawing/2014/main" id="{133A0439-2723-49EB-A037-02D406BB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0828" name="Rectangle 12">
            <a:extLst>
              <a:ext uri="{FF2B5EF4-FFF2-40B4-BE49-F238E27FC236}">
                <a16:creationId xmlns:a16="http://schemas.microsoft.com/office/drawing/2014/main" id="{DB63C8F0-A6EE-4B8C-B2DF-045B961A6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0829" name="Rectangle 13">
            <a:extLst>
              <a:ext uri="{FF2B5EF4-FFF2-40B4-BE49-F238E27FC236}">
                <a16:creationId xmlns:a16="http://schemas.microsoft.com/office/drawing/2014/main" id="{0C3B1D76-4F02-43BF-B7F4-EEE593367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3863" y="1138238"/>
            <a:ext cx="28273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Vertical</a:t>
            </a:r>
            <a:endParaRPr lang="es-PR" altLang="en-US"/>
          </a:p>
        </p:txBody>
      </p:sp>
      <p:sp>
        <p:nvSpPr>
          <p:cNvPr id="290830" name="Line 14">
            <a:extLst>
              <a:ext uri="{FF2B5EF4-FFF2-40B4-BE49-F238E27FC236}">
                <a16:creationId xmlns:a16="http://schemas.microsoft.com/office/drawing/2014/main" id="{CFD97B91-B0EC-491B-A8F6-6872C39AB79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0831" name="Rectangle 15">
            <a:extLst>
              <a:ext uri="{FF2B5EF4-FFF2-40B4-BE49-F238E27FC236}">
                <a16:creationId xmlns:a16="http://schemas.microsoft.com/office/drawing/2014/main" id="{99D9464F-5706-47DC-AA24-4D3F558DB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5" y="625475"/>
            <a:ext cx="45577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Transversal </a:t>
            </a:r>
            <a:endParaRPr lang="es-PR" altLang="en-US"/>
          </a:p>
        </p:txBody>
      </p:sp>
      <p:sp>
        <p:nvSpPr>
          <p:cNvPr id="290832" name="Rectangle 19">
            <a:extLst>
              <a:ext uri="{FF2B5EF4-FFF2-40B4-BE49-F238E27FC236}">
                <a16:creationId xmlns:a16="http://schemas.microsoft.com/office/drawing/2014/main" id="{55410E39-468C-4C02-80B5-2E2CC566F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321175"/>
            <a:ext cx="78168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Rotación del Segmento a su Posición </a:t>
            </a:r>
            <a:endParaRPr lang="es-PR" altLang="en-US"/>
          </a:p>
        </p:txBody>
      </p:sp>
      <p:sp>
        <p:nvSpPr>
          <p:cNvPr id="290833" name="Rectangle 20">
            <a:extLst>
              <a:ext uri="{FF2B5EF4-FFF2-40B4-BE49-F238E27FC236}">
                <a16:creationId xmlns:a16="http://schemas.microsoft.com/office/drawing/2014/main" id="{45D2E2B9-C8D7-40D0-B77A-78907A56F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4892675"/>
            <a:ext cx="326231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Media Original</a:t>
            </a:r>
            <a:endParaRPr lang="es-PR" altLang="en-US"/>
          </a:p>
        </p:txBody>
      </p:sp>
      <p:sp>
        <p:nvSpPr>
          <p:cNvPr id="290834" name="Rectangle 21">
            <a:extLst>
              <a:ext uri="{FF2B5EF4-FFF2-40B4-BE49-F238E27FC236}">
                <a16:creationId xmlns:a16="http://schemas.microsoft.com/office/drawing/2014/main" id="{9D32701B-FEB1-494F-9F75-E1036CEC8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3814763"/>
            <a:ext cx="77978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HORIZONTAL, SUPINACIÓN O PRONACIÓN:</a:t>
            </a:r>
            <a:endParaRPr lang="es-PR" altLang="en-US"/>
          </a:p>
        </p:txBody>
      </p:sp>
      <p:sp>
        <p:nvSpPr>
          <p:cNvPr id="290835" name="Rectangle 22">
            <a:extLst>
              <a:ext uri="{FF2B5EF4-FFF2-40B4-BE49-F238E27FC236}">
                <a16:creationId xmlns:a16="http://schemas.microsoft.com/office/drawing/2014/main" id="{FB7625D4-6173-43FB-A8D0-0BCFA649B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2649538"/>
            <a:ext cx="75358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REDUCCIÓN DE LA ROTACIÓN LATERAL, </a:t>
            </a:r>
            <a:endParaRPr lang="es-PR" altLang="en-US"/>
          </a:p>
        </p:txBody>
      </p:sp>
      <p:sp>
        <p:nvSpPr>
          <p:cNvPr id="290836" name="Rectangle 23">
            <a:extLst>
              <a:ext uri="{FF2B5EF4-FFF2-40B4-BE49-F238E27FC236}">
                <a16:creationId xmlns:a16="http://schemas.microsoft.com/office/drawing/2014/main" id="{4FF191DB-54B9-41AD-8423-AF7F7CBF5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3257550"/>
            <a:ext cx="76136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ROTACIÓN MEDIAL,  FLEXIÓN/EXTENSIÓN</a:t>
            </a:r>
            <a:endParaRPr lang="es-PR" altLang="en-US"/>
          </a:p>
        </p:txBody>
      </p:sp>
      <p:sp>
        <p:nvSpPr>
          <p:cNvPr id="290837" name="Rectangle 24">
            <a:extLst>
              <a:ext uri="{FF2B5EF4-FFF2-40B4-BE49-F238E27FC236}">
                <a16:creationId xmlns:a16="http://schemas.microsoft.com/office/drawing/2014/main" id="{90E73E6A-EB4D-4B5F-ABB3-767CE503F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650" y="3203575"/>
            <a:ext cx="1206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290838" name="Rectangle 25">
            <a:extLst>
              <a:ext uri="{FF2B5EF4-FFF2-40B4-BE49-F238E27FC236}">
                <a16:creationId xmlns:a16="http://schemas.microsoft.com/office/drawing/2014/main" id="{36C22334-3784-4402-B925-B6C3DDE79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0125" y="3084513"/>
            <a:ext cx="142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grpSp>
        <p:nvGrpSpPr>
          <p:cNvPr id="290839" name="Group 32">
            <a:extLst>
              <a:ext uri="{FF2B5EF4-FFF2-40B4-BE49-F238E27FC236}">
                <a16:creationId xmlns:a16="http://schemas.microsoft.com/office/drawing/2014/main" id="{9CB716EC-2BFC-4B59-973C-471C00B86EFC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657475"/>
            <a:ext cx="441325" cy="401638"/>
            <a:chOff x="199" y="1666"/>
            <a:chExt cx="278" cy="253"/>
          </a:xfrm>
        </p:grpSpPr>
        <p:sp>
          <p:nvSpPr>
            <p:cNvPr id="290840" name="Freeform 26">
              <a:extLst>
                <a:ext uri="{FF2B5EF4-FFF2-40B4-BE49-F238E27FC236}">
                  <a16:creationId xmlns:a16="http://schemas.microsoft.com/office/drawing/2014/main" id="{420513A7-9C2B-4613-8449-6CBE5717B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1667"/>
              <a:ext cx="203" cy="251"/>
            </a:xfrm>
            <a:custGeom>
              <a:avLst/>
              <a:gdLst>
                <a:gd name="T0" fmla="*/ 0 w 608"/>
                <a:gd name="T1" fmla="*/ 0 h 753"/>
                <a:gd name="T2" fmla="*/ 203 w 608"/>
                <a:gd name="T3" fmla="*/ 125 h 753"/>
                <a:gd name="T4" fmla="*/ 0 w 608"/>
                <a:gd name="T5" fmla="*/ 251 h 753"/>
                <a:gd name="T6" fmla="*/ 0 w 608"/>
                <a:gd name="T7" fmla="*/ 0 h 7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8" h="753">
                  <a:moveTo>
                    <a:pt x="0" y="0"/>
                  </a:moveTo>
                  <a:lnTo>
                    <a:pt x="608" y="376"/>
                  </a:lnTo>
                  <a:lnTo>
                    <a:pt x="0" y="7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1" name="Freeform 27">
              <a:extLst>
                <a:ext uri="{FF2B5EF4-FFF2-40B4-BE49-F238E27FC236}">
                  <a16:creationId xmlns:a16="http://schemas.microsoft.com/office/drawing/2014/main" id="{DBCB5B7D-09CD-4C7E-9F54-661CAF500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666"/>
              <a:ext cx="253" cy="126"/>
            </a:xfrm>
            <a:custGeom>
              <a:avLst/>
              <a:gdLst>
                <a:gd name="T0" fmla="*/ 253 w 758"/>
                <a:gd name="T1" fmla="*/ 126 h 378"/>
                <a:gd name="T2" fmla="*/ 50 w 758"/>
                <a:gd name="T3" fmla="*/ 0 h 378"/>
                <a:gd name="T4" fmla="*/ 0 w 758"/>
                <a:gd name="T5" fmla="*/ 0 h 378"/>
                <a:gd name="T6" fmla="*/ 203 w 758"/>
                <a:gd name="T7" fmla="*/ 126 h 378"/>
                <a:gd name="T8" fmla="*/ 253 w 758"/>
                <a:gd name="T9" fmla="*/ 126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8" h="378">
                  <a:moveTo>
                    <a:pt x="758" y="378"/>
                  </a:moveTo>
                  <a:lnTo>
                    <a:pt x="150" y="0"/>
                  </a:lnTo>
                  <a:lnTo>
                    <a:pt x="0" y="0"/>
                  </a:lnTo>
                  <a:lnTo>
                    <a:pt x="608" y="378"/>
                  </a:lnTo>
                  <a:lnTo>
                    <a:pt x="758" y="37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2" name="Freeform 28">
              <a:extLst>
                <a:ext uri="{FF2B5EF4-FFF2-40B4-BE49-F238E27FC236}">
                  <a16:creationId xmlns:a16="http://schemas.microsoft.com/office/drawing/2014/main" id="{9DE5214B-B3B8-496C-BF14-237A7893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" y="1793"/>
              <a:ext cx="253" cy="126"/>
            </a:xfrm>
            <a:custGeom>
              <a:avLst/>
              <a:gdLst>
                <a:gd name="T0" fmla="*/ 253 w 758"/>
                <a:gd name="T1" fmla="*/ 0 h 378"/>
                <a:gd name="T2" fmla="*/ 50 w 758"/>
                <a:gd name="T3" fmla="*/ 126 h 378"/>
                <a:gd name="T4" fmla="*/ 0 w 758"/>
                <a:gd name="T5" fmla="*/ 126 h 378"/>
                <a:gd name="T6" fmla="*/ 203 w 758"/>
                <a:gd name="T7" fmla="*/ 0 h 378"/>
                <a:gd name="T8" fmla="*/ 253 w 758"/>
                <a:gd name="T9" fmla="*/ 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8" h="378">
                  <a:moveTo>
                    <a:pt x="758" y="0"/>
                  </a:moveTo>
                  <a:lnTo>
                    <a:pt x="150" y="378"/>
                  </a:lnTo>
                  <a:lnTo>
                    <a:pt x="0" y="378"/>
                  </a:lnTo>
                  <a:lnTo>
                    <a:pt x="608" y="0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3" name="Freeform 29">
              <a:extLst>
                <a:ext uri="{FF2B5EF4-FFF2-40B4-BE49-F238E27FC236}">
                  <a16:creationId xmlns:a16="http://schemas.microsoft.com/office/drawing/2014/main" id="{2BB2B370-7C47-4E45-87CA-41DCE9D4D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29"/>
              <a:ext cx="102" cy="126"/>
            </a:xfrm>
            <a:custGeom>
              <a:avLst/>
              <a:gdLst>
                <a:gd name="T0" fmla="*/ 0 w 305"/>
                <a:gd name="T1" fmla="*/ 0 h 378"/>
                <a:gd name="T2" fmla="*/ 102 w 305"/>
                <a:gd name="T3" fmla="*/ 63 h 378"/>
                <a:gd name="T4" fmla="*/ 0 w 305"/>
                <a:gd name="T5" fmla="*/ 126 h 378"/>
                <a:gd name="T6" fmla="*/ 0 w 305"/>
                <a:gd name="T7" fmla="*/ 0 h 3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5" h="378">
                  <a:moveTo>
                    <a:pt x="0" y="0"/>
                  </a:moveTo>
                  <a:lnTo>
                    <a:pt x="305" y="188"/>
                  </a:lnTo>
                  <a:lnTo>
                    <a:pt x="0" y="3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4" name="Freeform 30">
              <a:extLst>
                <a:ext uri="{FF2B5EF4-FFF2-40B4-BE49-F238E27FC236}">
                  <a16:creationId xmlns:a16="http://schemas.microsoft.com/office/drawing/2014/main" id="{6C0AFFED-BE02-4CC9-8933-666E7AAA7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29"/>
              <a:ext cx="127" cy="63"/>
            </a:xfrm>
            <a:custGeom>
              <a:avLst/>
              <a:gdLst>
                <a:gd name="T0" fmla="*/ 127 w 380"/>
                <a:gd name="T1" fmla="*/ 63 h 188"/>
                <a:gd name="T2" fmla="*/ 26 w 380"/>
                <a:gd name="T3" fmla="*/ 0 h 188"/>
                <a:gd name="T4" fmla="*/ 0 w 380"/>
                <a:gd name="T5" fmla="*/ 0 h 188"/>
                <a:gd name="T6" fmla="*/ 103 w 380"/>
                <a:gd name="T7" fmla="*/ 63 h 188"/>
                <a:gd name="T8" fmla="*/ 127 w 380"/>
                <a:gd name="T9" fmla="*/ 63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88">
                  <a:moveTo>
                    <a:pt x="380" y="188"/>
                  </a:moveTo>
                  <a:lnTo>
                    <a:pt x="77" y="0"/>
                  </a:lnTo>
                  <a:lnTo>
                    <a:pt x="0" y="0"/>
                  </a:lnTo>
                  <a:lnTo>
                    <a:pt x="307" y="188"/>
                  </a:lnTo>
                  <a:lnTo>
                    <a:pt x="380" y="18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0845" name="Freeform 31">
              <a:extLst>
                <a:ext uri="{FF2B5EF4-FFF2-40B4-BE49-F238E27FC236}">
                  <a16:creationId xmlns:a16="http://schemas.microsoft.com/office/drawing/2014/main" id="{D79F3AF0-F02C-4E5E-AB78-BE357C4C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792"/>
              <a:ext cx="127" cy="63"/>
            </a:xfrm>
            <a:custGeom>
              <a:avLst/>
              <a:gdLst>
                <a:gd name="T0" fmla="*/ 127 w 380"/>
                <a:gd name="T1" fmla="*/ 0 h 190"/>
                <a:gd name="T2" fmla="*/ 26 w 380"/>
                <a:gd name="T3" fmla="*/ 63 h 190"/>
                <a:gd name="T4" fmla="*/ 0 w 380"/>
                <a:gd name="T5" fmla="*/ 63 h 190"/>
                <a:gd name="T6" fmla="*/ 103 w 380"/>
                <a:gd name="T7" fmla="*/ 0 h 190"/>
                <a:gd name="T8" fmla="*/ 127 w 380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190">
                  <a:moveTo>
                    <a:pt x="380" y="0"/>
                  </a:moveTo>
                  <a:lnTo>
                    <a:pt x="77" y="190"/>
                  </a:lnTo>
                  <a:lnTo>
                    <a:pt x="0" y="190"/>
                  </a:lnTo>
                  <a:lnTo>
                    <a:pt x="307" y="0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">
            <a:extLst>
              <a:ext uri="{FF2B5EF4-FFF2-40B4-BE49-F238E27FC236}">
                <a16:creationId xmlns:a16="http://schemas.microsoft.com/office/drawing/2014/main" id="{518E3284-6D18-4693-8A1F-55D047232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7" name="Rectangle 3">
            <a:extLst>
              <a:ext uri="{FF2B5EF4-FFF2-40B4-BE49-F238E27FC236}">
                <a16:creationId xmlns:a16="http://schemas.microsoft.com/office/drawing/2014/main" id="{BC495C77-2E9A-47AA-B063-727F6F83D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8" name="Rectangle 4">
            <a:extLst>
              <a:ext uri="{FF2B5EF4-FFF2-40B4-BE49-F238E27FC236}">
                <a16:creationId xmlns:a16="http://schemas.microsoft.com/office/drawing/2014/main" id="{BA87C4C2-D307-4D33-B751-B119ED5FB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69" name="Rectangle 5">
            <a:extLst>
              <a:ext uri="{FF2B5EF4-FFF2-40B4-BE49-F238E27FC236}">
                <a16:creationId xmlns:a16="http://schemas.microsoft.com/office/drawing/2014/main" id="{F78022D6-DC4D-4C2F-A242-BD701A512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0" name="Rectangle 6">
            <a:extLst>
              <a:ext uri="{FF2B5EF4-FFF2-40B4-BE49-F238E27FC236}">
                <a16:creationId xmlns:a16="http://schemas.microsoft.com/office/drawing/2014/main" id="{BB194CC6-F9AC-4837-B373-9E96E444B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1" name="Rectangle 7">
            <a:extLst>
              <a:ext uri="{FF2B5EF4-FFF2-40B4-BE49-F238E27FC236}">
                <a16:creationId xmlns:a16="http://schemas.microsoft.com/office/drawing/2014/main" id="{12488DBA-BEF9-40A8-AFD3-F44AB92F9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2" name="Rectangle 8">
            <a:extLst>
              <a:ext uri="{FF2B5EF4-FFF2-40B4-BE49-F238E27FC236}">
                <a16:creationId xmlns:a16="http://schemas.microsoft.com/office/drawing/2014/main" id="{CC008C5A-B2FF-4E80-9D8F-6D5968963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3" name="Rectangle 9">
            <a:extLst>
              <a:ext uri="{FF2B5EF4-FFF2-40B4-BE49-F238E27FC236}">
                <a16:creationId xmlns:a16="http://schemas.microsoft.com/office/drawing/2014/main" id="{B9048BFF-297F-4B2D-8271-A2C884191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4" name="Rectangle 10">
            <a:extLst>
              <a:ext uri="{FF2B5EF4-FFF2-40B4-BE49-F238E27FC236}">
                <a16:creationId xmlns:a16="http://schemas.microsoft.com/office/drawing/2014/main" id="{09E61D8F-0E5F-4E8F-8B55-C62B405FA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2875" name="Rectangle 11">
            <a:extLst>
              <a:ext uri="{FF2B5EF4-FFF2-40B4-BE49-F238E27FC236}">
                <a16:creationId xmlns:a16="http://schemas.microsoft.com/office/drawing/2014/main" id="{E5177690-3EB7-4929-B2C2-4055F3625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292876" name="Group 16">
            <a:extLst>
              <a:ext uri="{FF2B5EF4-FFF2-40B4-BE49-F238E27FC236}">
                <a16:creationId xmlns:a16="http://schemas.microsoft.com/office/drawing/2014/main" id="{49B7A0C3-6658-4A71-A3EE-4EBB0B8BBAD6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292880" name="AutoShape 17">
              <a:extLst>
                <a:ext uri="{FF2B5EF4-FFF2-40B4-BE49-F238E27FC236}">
                  <a16:creationId xmlns:a16="http://schemas.microsoft.com/office/drawing/2014/main" id="{8D288549-CE77-4092-A6AA-CB94317DDF1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1" name="Rectangle 18">
              <a:extLst>
                <a:ext uri="{FF2B5EF4-FFF2-40B4-BE49-F238E27FC236}">
                  <a16:creationId xmlns:a16="http://schemas.microsoft.com/office/drawing/2014/main" id="{5BFCEEF7-C46E-4905-9172-76886F2EE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92882" name="Freeform 19">
              <a:extLst>
                <a:ext uri="{FF2B5EF4-FFF2-40B4-BE49-F238E27FC236}">
                  <a16:creationId xmlns:a16="http://schemas.microsoft.com/office/drawing/2014/main" id="{01ABD9E7-528D-44A1-9154-BAF7A0128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3" name="Freeform 20">
              <a:extLst>
                <a:ext uri="{FF2B5EF4-FFF2-40B4-BE49-F238E27FC236}">
                  <a16:creationId xmlns:a16="http://schemas.microsoft.com/office/drawing/2014/main" id="{F42A665C-96DA-4C01-BF70-8EE1DDCC2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4" name="Freeform 21">
              <a:extLst>
                <a:ext uri="{FF2B5EF4-FFF2-40B4-BE49-F238E27FC236}">
                  <a16:creationId xmlns:a16="http://schemas.microsoft.com/office/drawing/2014/main" id="{5EFCCB41-1338-4324-85DA-1811F0F98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2885" name="Freeform 22">
              <a:extLst>
                <a:ext uri="{FF2B5EF4-FFF2-40B4-BE49-F238E27FC236}">
                  <a16:creationId xmlns:a16="http://schemas.microsoft.com/office/drawing/2014/main" id="{42D2EC6B-FCB5-46EB-9964-88D2D49D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92877" name="Rectangle 23">
            <a:extLst>
              <a:ext uri="{FF2B5EF4-FFF2-40B4-BE49-F238E27FC236}">
                <a16:creationId xmlns:a16="http://schemas.microsoft.com/office/drawing/2014/main" id="{36BE0D96-BD9F-47D9-A23F-121D43002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8382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2878" name="Rectangle 24">
            <a:extLst>
              <a:ext uri="{FF2B5EF4-FFF2-40B4-BE49-F238E27FC236}">
                <a16:creationId xmlns:a16="http://schemas.microsoft.com/office/drawing/2014/main" id="{80A2437E-E620-4B08-B8D0-C4D26D73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863" y="4329113"/>
            <a:ext cx="7780337" cy="1919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Oblicuo o Diagonal</a:t>
            </a:r>
          </a:p>
          <a:p>
            <a:r>
              <a:rPr lang="es-PR" altLang="en-US" sz="4200" b="1">
                <a:solidFill>
                  <a:srgbClr val="00FFFF"/>
                </a:solidFill>
              </a:rPr>
              <a:t>          (Perpendicular al Plano </a:t>
            </a:r>
          </a:p>
          <a:p>
            <a:r>
              <a:rPr lang="es-PR" altLang="en-US" sz="4200" b="1">
                <a:solidFill>
                  <a:srgbClr val="00FFFF"/>
                </a:solidFill>
              </a:rPr>
              <a:t>          Intermedio o Diagonal)</a:t>
            </a:r>
            <a:endParaRPr lang="es-PR" altLang="en-US"/>
          </a:p>
        </p:txBody>
      </p:sp>
      <p:sp>
        <p:nvSpPr>
          <p:cNvPr id="292879" name="Rectangle 53">
            <a:extLst>
              <a:ext uri="{FF2B5EF4-FFF2-40B4-BE49-F238E27FC236}">
                <a16:creationId xmlns:a16="http://schemas.microsoft.com/office/drawing/2014/main" id="{1CC710D4-4047-4F93-8AA2-29379411B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1708150"/>
            <a:ext cx="7696200" cy="255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Intermedio, Oblicuo o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Diagonal (Entre los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Planos Sagital y</a:t>
            </a:r>
          </a:p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               Coronal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">
            <a:extLst>
              <a:ext uri="{FF2B5EF4-FFF2-40B4-BE49-F238E27FC236}">
                <a16:creationId xmlns:a16="http://schemas.microsoft.com/office/drawing/2014/main" id="{867B4EA8-9ADB-4E06-98A5-0B168739C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5" name="Rectangle 3">
            <a:extLst>
              <a:ext uri="{FF2B5EF4-FFF2-40B4-BE49-F238E27FC236}">
                <a16:creationId xmlns:a16="http://schemas.microsoft.com/office/drawing/2014/main" id="{59D435E0-1349-42F8-B159-D3557FEB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6" name="Rectangle 4">
            <a:extLst>
              <a:ext uri="{FF2B5EF4-FFF2-40B4-BE49-F238E27FC236}">
                <a16:creationId xmlns:a16="http://schemas.microsoft.com/office/drawing/2014/main" id="{5693B8EC-95D5-4D6A-974B-732D55DC5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7" name="Rectangle 5">
            <a:extLst>
              <a:ext uri="{FF2B5EF4-FFF2-40B4-BE49-F238E27FC236}">
                <a16:creationId xmlns:a16="http://schemas.microsoft.com/office/drawing/2014/main" id="{9CCCE5D6-CC53-443F-811B-F3DD83B31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8" name="Rectangle 6">
            <a:extLst>
              <a:ext uri="{FF2B5EF4-FFF2-40B4-BE49-F238E27FC236}">
                <a16:creationId xmlns:a16="http://schemas.microsoft.com/office/drawing/2014/main" id="{D61D1CE1-6A8C-4F61-A780-AD1A2A609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19" name="Rectangle 7">
            <a:extLst>
              <a:ext uri="{FF2B5EF4-FFF2-40B4-BE49-F238E27FC236}">
                <a16:creationId xmlns:a16="http://schemas.microsoft.com/office/drawing/2014/main" id="{AA6F9EBD-231F-4677-A5EC-332192F12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0" name="Rectangle 8">
            <a:extLst>
              <a:ext uri="{FF2B5EF4-FFF2-40B4-BE49-F238E27FC236}">
                <a16:creationId xmlns:a16="http://schemas.microsoft.com/office/drawing/2014/main" id="{250D2C06-3D46-4CB7-AEB3-810E36DBE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1" name="Rectangle 9">
            <a:extLst>
              <a:ext uri="{FF2B5EF4-FFF2-40B4-BE49-F238E27FC236}">
                <a16:creationId xmlns:a16="http://schemas.microsoft.com/office/drawing/2014/main" id="{B9795C6B-9391-42ED-9A1E-AFCA6ED55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2" name="Rectangle 10">
            <a:extLst>
              <a:ext uri="{FF2B5EF4-FFF2-40B4-BE49-F238E27FC236}">
                <a16:creationId xmlns:a16="http://schemas.microsoft.com/office/drawing/2014/main" id="{1484D554-B594-4780-86D5-C09E8B77D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3" name="Rectangle 11">
            <a:extLst>
              <a:ext uri="{FF2B5EF4-FFF2-40B4-BE49-F238E27FC236}">
                <a16:creationId xmlns:a16="http://schemas.microsoft.com/office/drawing/2014/main" id="{631C9DA7-5DC9-4BF5-8E9E-B6FA8F26B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4924" name="Rectangle 12">
            <a:extLst>
              <a:ext uri="{FF2B5EF4-FFF2-40B4-BE49-F238E27FC236}">
                <a16:creationId xmlns:a16="http://schemas.microsoft.com/office/drawing/2014/main" id="{3CB393AF-FC37-462A-B47B-0C51A52BE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4925" name="Rectangle 13">
            <a:extLst>
              <a:ext uri="{FF2B5EF4-FFF2-40B4-BE49-F238E27FC236}">
                <a16:creationId xmlns:a16="http://schemas.microsoft.com/office/drawing/2014/main" id="{F8075973-0EE1-4629-B2E7-1AFFCD352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1138238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4926" name="Line 14">
            <a:extLst>
              <a:ext uri="{FF2B5EF4-FFF2-40B4-BE49-F238E27FC236}">
                <a16:creationId xmlns:a16="http://schemas.microsoft.com/office/drawing/2014/main" id="{4C7C8F7F-092E-4096-AD48-28D25BC05F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4927" name="Rectangle 15">
            <a:extLst>
              <a:ext uri="{FF2B5EF4-FFF2-40B4-BE49-F238E27FC236}">
                <a16:creationId xmlns:a16="http://schemas.microsoft.com/office/drawing/2014/main" id="{8F4D97B2-8FA6-4220-9471-0A01DF555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sp>
        <p:nvSpPr>
          <p:cNvPr id="294928" name="Rectangle 19">
            <a:extLst>
              <a:ext uri="{FF2B5EF4-FFF2-40B4-BE49-F238E27FC236}">
                <a16:creationId xmlns:a16="http://schemas.microsoft.com/office/drawing/2014/main" id="{01DD57AA-26EF-48DB-9C45-A25011049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2420938"/>
            <a:ext cx="5310187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  <a:latin typeface="Arial" panose="020B0604020202020204" pitchFamily="34" charset="0"/>
              </a:rPr>
              <a:t>CIRCUNDUCCIÓN:</a:t>
            </a:r>
            <a:endParaRPr lang="es-PR" altLang="en-US"/>
          </a:p>
        </p:txBody>
      </p:sp>
      <p:sp>
        <p:nvSpPr>
          <p:cNvPr id="294929" name="Rectangle 20">
            <a:extLst>
              <a:ext uri="{FF2B5EF4-FFF2-40B4-BE49-F238E27FC236}">
                <a16:creationId xmlns:a16="http://schemas.microsoft.com/office/drawing/2014/main" id="{2DB41BB8-BCB8-4417-8D00-3E4335290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0" y="2428875"/>
            <a:ext cx="1492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294930" name="Rectangle 21">
            <a:extLst>
              <a:ext uri="{FF2B5EF4-FFF2-40B4-BE49-F238E27FC236}">
                <a16:creationId xmlns:a16="http://schemas.microsoft.com/office/drawing/2014/main" id="{707FFD38-F1EA-4402-BEEF-E4A1F87D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3121025"/>
            <a:ext cx="7478712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Movimiento del Hueso, de</a:t>
            </a:r>
            <a:endParaRPr lang="es-PR" altLang="en-US"/>
          </a:p>
        </p:txBody>
      </p:sp>
      <p:sp>
        <p:nvSpPr>
          <p:cNvPr id="294931" name="Rectangle 22">
            <a:extLst>
              <a:ext uri="{FF2B5EF4-FFF2-40B4-BE49-F238E27FC236}">
                <a16:creationId xmlns:a16="http://schemas.microsoft.com/office/drawing/2014/main" id="{33BA3D54-70EA-4178-BFCB-91DA5A004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3895725"/>
            <a:ext cx="7065962" cy="808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manera que su Extremo </a:t>
            </a:r>
            <a:endParaRPr lang="es-PR" altLang="en-US"/>
          </a:p>
        </p:txBody>
      </p:sp>
      <p:sp>
        <p:nvSpPr>
          <p:cNvPr id="294932" name="Rectangle 23">
            <a:extLst>
              <a:ext uri="{FF2B5EF4-FFF2-40B4-BE49-F238E27FC236}">
                <a16:creationId xmlns:a16="http://schemas.microsoft.com/office/drawing/2014/main" id="{158CB110-08E3-4DA8-A38B-9D4AC12B2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4668838"/>
            <a:ext cx="7777162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Distal Describe un Círculo </a:t>
            </a:r>
            <a:endParaRPr lang="es-PR" altLang="en-US"/>
          </a:p>
        </p:txBody>
      </p:sp>
      <p:sp>
        <p:nvSpPr>
          <p:cNvPr id="294933" name="Rectangle 24">
            <a:extLst>
              <a:ext uri="{FF2B5EF4-FFF2-40B4-BE49-F238E27FC236}">
                <a16:creationId xmlns:a16="http://schemas.microsoft.com/office/drawing/2014/main" id="{D1969795-BC38-4896-8617-BCB07996C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5443538"/>
            <a:ext cx="5949950" cy="80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300" b="1">
                <a:solidFill>
                  <a:srgbClr val="FFFFFF"/>
                </a:solidFill>
              </a:rPr>
              <a:t>y sus Lados un Cono</a:t>
            </a:r>
            <a:endParaRPr lang="es-PR" altLang="en-US"/>
          </a:p>
        </p:txBody>
      </p:sp>
      <p:grpSp>
        <p:nvGrpSpPr>
          <p:cNvPr id="294934" name="Group 31">
            <a:extLst>
              <a:ext uri="{FF2B5EF4-FFF2-40B4-BE49-F238E27FC236}">
                <a16:creationId xmlns:a16="http://schemas.microsoft.com/office/drawing/2014/main" id="{F922DA40-85A3-4E4C-AC7B-FE783B79808F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492375"/>
            <a:ext cx="579437" cy="527050"/>
            <a:chOff x="297" y="1570"/>
            <a:chExt cx="365" cy="332"/>
          </a:xfrm>
        </p:grpSpPr>
        <p:sp>
          <p:nvSpPr>
            <p:cNvPr id="294935" name="Freeform 25">
              <a:extLst>
                <a:ext uri="{FF2B5EF4-FFF2-40B4-BE49-F238E27FC236}">
                  <a16:creationId xmlns:a16="http://schemas.microsoft.com/office/drawing/2014/main" id="{F26F236D-E133-4D9E-90CD-192C59BD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570"/>
              <a:ext cx="267" cy="331"/>
            </a:xfrm>
            <a:custGeom>
              <a:avLst/>
              <a:gdLst>
                <a:gd name="T0" fmla="*/ 0 w 800"/>
                <a:gd name="T1" fmla="*/ 0 h 992"/>
                <a:gd name="T2" fmla="*/ 267 w 800"/>
                <a:gd name="T3" fmla="*/ 166 h 992"/>
                <a:gd name="T4" fmla="*/ 0 w 800"/>
                <a:gd name="T5" fmla="*/ 331 h 992"/>
                <a:gd name="T6" fmla="*/ 0 w 800"/>
                <a:gd name="T7" fmla="*/ 0 h 9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0" h="992">
                  <a:moveTo>
                    <a:pt x="0" y="0"/>
                  </a:moveTo>
                  <a:lnTo>
                    <a:pt x="800" y="496"/>
                  </a:lnTo>
                  <a:lnTo>
                    <a:pt x="0" y="9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6" name="Freeform 26">
              <a:extLst>
                <a:ext uri="{FF2B5EF4-FFF2-40B4-BE49-F238E27FC236}">
                  <a16:creationId xmlns:a16="http://schemas.microsoft.com/office/drawing/2014/main" id="{189AAC75-32A6-4F9A-A50B-57137C89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570"/>
              <a:ext cx="333" cy="165"/>
            </a:xfrm>
            <a:custGeom>
              <a:avLst/>
              <a:gdLst>
                <a:gd name="T0" fmla="*/ 333 w 998"/>
                <a:gd name="T1" fmla="*/ 165 h 495"/>
                <a:gd name="T2" fmla="*/ 66 w 998"/>
                <a:gd name="T3" fmla="*/ 0 h 495"/>
                <a:gd name="T4" fmla="*/ 0 w 998"/>
                <a:gd name="T5" fmla="*/ 0 h 495"/>
                <a:gd name="T6" fmla="*/ 267 w 998"/>
                <a:gd name="T7" fmla="*/ 165 h 495"/>
                <a:gd name="T8" fmla="*/ 333 w 998"/>
                <a:gd name="T9" fmla="*/ 16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8" h="495">
                  <a:moveTo>
                    <a:pt x="998" y="495"/>
                  </a:moveTo>
                  <a:lnTo>
                    <a:pt x="198" y="0"/>
                  </a:lnTo>
                  <a:lnTo>
                    <a:pt x="0" y="0"/>
                  </a:lnTo>
                  <a:lnTo>
                    <a:pt x="800" y="495"/>
                  </a:lnTo>
                  <a:lnTo>
                    <a:pt x="998" y="49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7" name="Freeform 27">
              <a:extLst>
                <a:ext uri="{FF2B5EF4-FFF2-40B4-BE49-F238E27FC236}">
                  <a16:creationId xmlns:a16="http://schemas.microsoft.com/office/drawing/2014/main" id="{BAD064AB-585D-4856-9FBC-13049A801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737"/>
              <a:ext cx="333" cy="165"/>
            </a:xfrm>
            <a:custGeom>
              <a:avLst/>
              <a:gdLst>
                <a:gd name="T0" fmla="*/ 333 w 998"/>
                <a:gd name="T1" fmla="*/ 0 h 495"/>
                <a:gd name="T2" fmla="*/ 66 w 998"/>
                <a:gd name="T3" fmla="*/ 165 h 495"/>
                <a:gd name="T4" fmla="*/ 0 w 998"/>
                <a:gd name="T5" fmla="*/ 165 h 495"/>
                <a:gd name="T6" fmla="*/ 267 w 998"/>
                <a:gd name="T7" fmla="*/ 0 h 495"/>
                <a:gd name="T8" fmla="*/ 333 w 998"/>
                <a:gd name="T9" fmla="*/ 0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8" h="495">
                  <a:moveTo>
                    <a:pt x="998" y="0"/>
                  </a:moveTo>
                  <a:lnTo>
                    <a:pt x="198" y="495"/>
                  </a:lnTo>
                  <a:lnTo>
                    <a:pt x="0" y="495"/>
                  </a:lnTo>
                  <a:lnTo>
                    <a:pt x="800" y="0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8" name="Freeform 28">
              <a:extLst>
                <a:ext uri="{FF2B5EF4-FFF2-40B4-BE49-F238E27FC236}">
                  <a16:creationId xmlns:a16="http://schemas.microsoft.com/office/drawing/2014/main" id="{239F4560-4E18-4EA8-BD55-DF48B8C88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53"/>
              <a:ext cx="134" cy="165"/>
            </a:xfrm>
            <a:custGeom>
              <a:avLst/>
              <a:gdLst>
                <a:gd name="T0" fmla="*/ 0 w 402"/>
                <a:gd name="T1" fmla="*/ 0 h 495"/>
                <a:gd name="T2" fmla="*/ 134 w 402"/>
                <a:gd name="T3" fmla="*/ 82 h 495"/>
                <a:gd name="T4" fmla="*/ 0 w 402"/>
                <a:gd name="T5" fmla="*/ 165 h 495"/>
                <a:gd name="T6" fmla="*/ 0 w 402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2" h="495">
                  <a:moveTo>
                    <a:pt x="0" y="0"/>
                  </a:moveTo>
                  <a:lnTo>
                    <a:pt x="402" y="246"/>
                  </a:lnTo>
                  <a:lnTo>
                    <a:pt x="0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39" name="Freeform 29">
              <a:extLst>
                <a:ext uri="{FF2B5EF4-FFF2-40B4-BE49-F238E27FC236}">
                  <a16:creationId xmlns:a16="http://schemas.microsoft.com/office/drawing/2014/main" id="{5335C8FF-A78B-48A8-9FCE-571E72AF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53"/>
              <a:ext cx="166" cy="82"/>
            </a:xfrm>
            <a:custGeom>
              <a:avLst/>
              <a:gdLst>
                <a:gd name="T0" fmla="*/ 166 w 498"/>
                <a:gd name="T1" fmla="*/ 82 h 247"/>
                <a:gd name="T2" fmla="*/ 34 w 498"/>
                <a:gd name="T3" fmla="*/ 0 h 247"/>
                <a:gd name="T4" fmla="*/ 0 w 498"/>
                <a:gd name="T5" fmla="*/ 0 h 247"/>
                <a:gd name="T6" fmla="*/ 134 w 498"/>
                <a:gd name="T7" fmla="*/ 82 h 247"/>
                <a:gd name="T8" fmla="*/ 166 w 498"/>
                <a:gd name="T9" fmla="*/ 82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8" h="247">
                  <a:moveTo>
                    <a:pt x="498" y="247"/>
                  </a:moveTo>
                  <a:lnTo>
                    <a:pt x="101" y="0"/>
                  </a:lnTo>
                  <a:lnTo>
                    <a:pt x="0" y="0"/>
                  </a:lnTo>
                  <a:lnTo>
                    <a:pt x="402" y="247"/>
                  </a:lnTo>
                  <a:lnTo>
                    <a:pt x="498" y="24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4940" name="Freeform 30">
              <a:extLst>
                <a:ext uri="{FF2B5EF4-FFF2-40B4-BE49-F238E27FC236}">
                  <a16:creationId xmlns:a16="http://schemas.microsoft.com/office/drawing/2014/main" id="{6E1D9E40-64AB-4DF0-A5D3-AA70A1AE8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735"/>
              <a:ext cx="166" cy="83"/>
            </a:xfrm>
            <a:custGeom>
              <a:avLst/>
              <a:gdLst>
                <a:gd name="T0" fmla="*/ 166 w 498"/>
                <a:gd name="T1" fmla="*/ 0 h 250"/>
                <a:gd name="T2" fmla="*/ 34 w 498"/>
                <a:gd name="T3" fmla="*/ 83 h 250"/>
                <a:gd name="T4" fmla="*/ 0 w 498"/>
                <a:gd name="T5" fmla="*/ 83 h 250"/>
                <a:gd name="T6" fmla="*/ 134 w 498"/>
                <a:gd name="T7" fmla="*/ 0 h 250"/>
                <a:gd name="T8" fmla="*/ 166 w 498"/>
                <a:gd name="T9" fmla="*/ 0 h 2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8" h="250">
                  <a:moveTo>
                    <a:pt x="498" y="0"/>
                  </a:moveTo>
                  <a:lnTo>
                    <a:pt x="101" y="250"/>
                  </a:lnTo>
                  <a:lnTo>
                    <a:pt x="0" y="250"/>
                  </a:lnTo>
                  <a:lnTo>
                    <a:pt x="402" y="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">
            <a:extLst>
              <a:ext uri="{FF2B5EF4-FFF2-40B4-BE49-F238E27FC236}">
                <a16:creationId xmlns:a16="http://schemas.microsoft.com/office/drawing/2014/main" id="{AA973EE2-C281-48C1-B863-4D393D325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3" name="Rectangle 3">
            <a:extLst>
              <a:ext uri="{FF2B5EF4-FFF2-40B4-BE49-F238E27FC236}">
                <a16:creationId xmlns:a16="http://schemas.microsoft.com/office/drawing/2014/main" id="{0AEB8CAC-ECA4-4EF4-ABB6-F5BA0D5F9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4" name="Rectangle 4">
            <a:extLst>
              <a:ext uri="{FF2B5EF4-FFF2-40B4-BE49-F238E27FC236}">
                <a16:creationId xmlns:a16="http://schemas.microsoft.com/office/drawing/2014/main" id="{B93419A0-5E90-4BA8-BF95-BA39FEF27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5" name="Rectangle 5">
            <a:extLst>
              <a:ext uri="{FF2B5EF4-FFF2-40B4-BE49-F238E27FC236}">
                <a16:creationId xmlns:a16="http://schemas.microsoft.com/office/drawing/2014/main" id="{85D9DBC6-CC34-4F1A-AB28-B2163A348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6" name="Rectangle 6">
            <a:extLst>
              <a:ext uri="{FF2B5EF4-FFF2-40B4-BE49-F238E27FC236}">
                <a16:creationId xmlns:a16="http://schemas.microsoft.com/office/drawing/2014/main" id="{FAF9CE74-986A-4121-B910-3521B361CE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7" name="Rectangle 7">
            <a:extLst>
              <a:ext uri="{FF2B5EF4-FFF2-40B4-BE49-F238E27FC236}">
                <a16:creationId xmlns:a16="http://schemas.microsoft.com/office/drawing/2014/main" id="{FD66F8BE-3AFC-491D-A9DD-5374C0771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8" name="Rectangle 8">
            <a:extLst>
              <a:ext uri="{FF2B5EF4-FFF2-40B4-BE49-F238E27FC236}">
                <a16:creationId xmlns:a16="http://schemas.microsoft.com/office/drawing/2014/main" id="{F1555706-ED7B-43F1-BCC1-C574DFFA9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69" name="Rectangle 9">
            <a:extLst>
              <a:ext uri="{FF2B5EF4-FFF2-40B4-BE49-F238E27FC236}">
                <a16:creationId xmlns:a16="http://schemas.microsoft.com/office/drawing/2014/main" id="{1AB045C4-CFF6-4A4D-B29A-5F6E7A5C6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0" name="Rectangle 10">
            <a:extLst>
              <a:ext uri="{FF2B5EF4-FFF2-40B4-BE49-F238E27FC236}">
                <a16:creationId xmlns:a16="http://schemas.microsoft.com/office/drawing/2014/main" id="{C04A3814-B4BE-48B7-9A0E-365DC3FC4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1" name="Rectangle 11">
            <a:extLst>
              <a:ext uri="{FF2B5EF4-FFF2-40B4-BE49-F238E27FC236}">
                <a16:creationId xmlns:a16="http://schemas.microsoft.com/office/drawing/2014/main" id="{AFE3392D-A9D2-4DF2-8050-0EDC161FA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6972" name="Rectangle 12">
            <a:extLst>
              <a:ext uri="{FF2B5EF4-FFF2-40B4-BE49-F238E27FC236}">
                <a16:creationId xmlns:a16="http://schemas.microsoft.com/office/drawing/2014/main" id="{3B85CD2B-044A-41C6-A972-6CEFF4D94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6973" name="Rectangle 13">
            <a:extLst>
              <a:ext uri="{FF2B5EF4-FFF2-40B4-BE49-F238E27FC236}">
                <a16:creationId xmlns:a16="http://schemas.microsoft.com/office/drawing/2014/main" id="{7E42CB1A-5A3F-44FA-98F7-26278BF83A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6974" name="Line 14">
            <a:extLst>
              <a:ext uri="{FF2B5EF4-FFF2-40B4-BE49-F238E27FC236}">
                <a16:creationId xmlns:a16="http://schemas.microsoft.com/office/drawing/2014/main" id="{2810EA7D-D8B1-4298-BCFA-B2A4A9C9A6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6975" name="Rectangle 15">
            <a:extLst>
              <a:ext uri="{FF2B5EF4-FFF2-40B4-BE49-F238E27FC236}">
                <a16:creationId xmlns:a16="http://schemas.microsoft.com/office/drawing/2014/main" id="{0903999A-7607-4DC3-8C1C-DD9E3942E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296976" name="Picture 16">
            <a:extLst>
              <a:ext uri="{FF2B5EF4-FFF2-40B4-BE49-F238E27FC236}">
                <a16:creationId xmlns:a16="http://schemas.microsoft.com/office/drawing/2014/main" id="{07BC189E-F79F-4997-90FD-1C7C764D7A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96977" name="Picture 17">
            <a:extLst>
              <a:ext uri="{FF2B5EF4-FFF2-40B4-BE49-F238E27FC236}">
                <a16:creationId xmlns:a16="http://schemas.microsoft.com/office/drawing/2014/main" id="{1E5427B8-0D4E-4BC9-8667-E86DD720FB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624013"/>
            <a:ext cx="6705600" cy="4929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6978" name="Rectangle 21">
            <a:extLst>
              <a:ext uri="{FF2B5EF4-FFF2-40B4-BE49-F238E27FC236}">
                <a16:creationId xmlns:a16="http://schemas.microsoft.com/office/drawing/2014/main" id="{ED19A656-D519-4D5E-B745-89A0774B0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6038" y="1905000"/>
            <a:ext cx="368458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6979" name="Rectangle 25">
            <a:extLst>
              <a:ext uri="{FF2B5EF4-FFF2-40B4-BE49-F238E27FC236}">
                <a16:creationId xmlns:a16="http://schemas.microsoft.com/office/drawing/2014/main" id="{F038BC6B-3A36-4C81-ACDC-E4FDF91D0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2613" y="5200650"/>
            <a:ext cx="277653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6980" name="Rectangle 26">
            <a:extLst>
              <a:ext uri="{FF2B5EF4-FFF2-40B4-BE49-F238E27FC236}">
                <a16:creationId xmlns:a16="http://schemas.microsoft.com/office/drawing/2014/main" id="{69C242A2-CCF0-4957-B8EE-3B21AD1C2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1150" y="5667375"/>
            <a:ext cx="32099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">
            <a:extLst>
              <a:ext uri="{FF2B5EF4-FFF2-40B4-BE49-F238E27FC236}">
                <a16:creationId xmlns:a16="http://schemas.microsoft.com/office/drawing/2014/main" id="{13D1848D-2146-4A07-9ADC-D3A6CEDC1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1" name="Rectangle 3">
            <a:extLst>
              <a:ext uri="{FF2B5EF4-FFF2-40B4-BE49-F238E27FC236}">
                <a16:creationId xmlns:a16="http://schemas.microsoft.com/office/drawing/2014/main" id="{9AF19D57-4B29-40E2-AAE3-A937584AC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2" name="Rectangle 4">
            <a:extLst>
              <a:ext uri="{FF2B5EF4-FFF2-40B4-BE49-F238E27FC236}">
                <a16:creationId xmlns:a16="http://schemas.microsoft.com/office/drawing/2014/main" id="{AD203845-02DB-4999-9C7E-BAEEF401A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3" name="Rectangle 5">
            <a:extLst>
              <a:ext uri="{FF2B5EF4-FFF2-40B4-BE49-F238E27FC236}">
                <a16:creationId xmlns:a16="http://schemas.microsoft.com/office/drawing/2014/main" id="{43C35508-32BE-4F02-9332-5CB2408FB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4" name="Rectangle 6">
            <a:extLst>
              <a:ext uri="{FF2B5EF4-FFF2-40B4-BE49-F238E27FC236}">
                <a16:creationId xmlns:a16="http://schemas.microsoft.com/office/drawing/2014/main" id="{E4A21A59-CA6E-4486-BB8A-A9B9F851C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5" name="Rectangle 7">
            <a:extLst>
              <a:ext uri="{FF2B5EF4-FFF2-40B4-BE49-F238E27FC236}">
                <a16:creationId xmlns:a16="http://schemas.microsoft.com/office/drawing/2014/main" id="{574E4FCB-9EFD-4B9C-8BEF-25C345755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6" name="Rectangle 8">
            <a:extLst>
              <a:ext uri="{FF2B5EF4-FFF2-40B4-BE49-F238E27FC236}">
                <a16:creationId xmlns:a16="http://schemas.microsoft.com/office/drawing/2014/main" id="{2F3FE666-0F2F-4603-8128-23E4EEB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7" name="Rectangle 9">
            <a:extLst>
              <a:ext uri="{FF2B5EF4-FFF2-40B4-BE49-F238E27FC236}">
                <a16:creationId xmlns:a16="http://schemas.microsoft.com/office/drawing/2014/main" id="{64FC6C6D-D4E7-4B33-9F87-2DB6F221C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8" name="Rectangle 10">
            <a:extLst>
              <a:ext uri="{FF2B5EF4-FFF2-40B4-BE49-F238E27FC236}">
                <a16:creationId xmlns:a16="http://schemas.microsoft.com/office/drawing/2014/main" id="{BCF09C71-27E2-455B-886E-A3B6EA4444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19" name="Rectangle 11">
            <a:extLst>
              <a:ext uri="{FF2B5EF4-FFF2-40B4-BE49-F238E27FC236}">
                <a16:creationId xmlns:a16="http://schemas.microsoft.com/office/drawing/2014/main" id="{281EBBFF-E791-458C-B282-A2E6970A7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99020" name="Rectangle 12">
            <a:extLst>
              <a:ext uri="{FF2B5EF4-FFF2-40B4-BE49-F238E27FC236}">
                <a16:creationId xmlns:a16="http://schemas.microsoft.com/office/drawing/2014/main" id="{D97B5BF1-B587-40FE-AD0C-072BA54A0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99021" name="Rectangle 13">
            <a:extLst>
              <a:ext uri="{FF2B5EF4-FFF2-40B4-BE49-F238E27FC236}">
                <a16:creationId xmlns:a16="http://schemas.microsoft.com/office/drawing/2014/main" id="{FF61E455-C13D-402D-B189-5A79C3BD7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299022" name="Line 14">
            <a:extLst>
              <a:ext uri="{FF2B5EF4-FFF2-40B4-BE49-F238E27FC236}">
                <a16:creationId xmlns:a16="http://schemas.microsoft.com/office/drawing/2014/main" id="{E1955828-CFFF-4DB3-B820-B7FE99B11A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99023" name="Rectangle 15">
            <a:extLst>
              <a:ext uri="{FF2B5EF4-FFF2-40B4-BE49-F238E27FC236}">
                <a16:creationId xmlns:a16="http://schemas.microsoft.com/office/drawing/2014/main" id="{AE65308F-4686-4D3D-AB80-3B53B66A76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299024" name="Picture 16">
            <a:extLst>
              <a:ext uri="{FF2B5EF4-FFF2-40B4-BE49-F238E27FC236}">
                <a16:creationId xmlns:a16="http://schemas.microsoft.com/office/drawing/2014/main" id="{D6A708F0-1328-434D-9D0C-C754B1FD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9025" name="Rectangle 20">
            <a:extLst>
              <a:ext uri="{FF2B5EF4-FFF2-40B4-BE49-F238E27FC236}">
                <a16:creationId xmlns:a16="http://schemas.microsoft.com/office/drawing/2014/main" id="{8CA758F0-0741-4FD4-8F5D-9CB48AE48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5575" y="2884488"/>
            <a:ext cx="49022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7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9026" name="Rectangle 21">
            <a:extLst>
              <a:ext uri="{FF2B5EF4-FFF2-40B4-BE49-F238E27FC236}">
                <a16:creationId xmlns:a16="http://schemas.microsoft.com/office/drawing/2014/main" id="{8CDFF90D-C913-43BD-A02B-B5C5564DB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0913" y="4156075"/>
            <a:ext cx="32512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7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9027" name="Rectangle 22">
            <a:extLst>
              <a:ext uri="{FF2B5EF4-FFF2-40B4-BE49-F238E27FC236}">
                <a16:creationId xmlns:a16="http://schemas.microsoft.com/office/drawing/2014/main" id="{038CA2DE-F566-4035-8F28-C9C07081E8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6913" y="4856163"/>
            <a:ext cx="3760787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299028" name="Rectangle 23">
            <a:extLst>
              <a:ext uri="{FF2B5EF4-FFF2-40B4-BE49-F238E27FC236}">
                <a16:creationId xmlns:a16="http://schemas.microsoft.com/office/drawing/2014/main" id="{C84EC92D-4395-4556-A044-922DAE19D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16363" y="2835275"/>
            <a:ext cx="49022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299029" name="Rectangle 24">
            <a:extLst>
              <a:ext uri="{FF2B5EF4-FFF2-40B4-BE49-F238E27FC236}">
                <a16:creationId xmlns:a16="http://schemas.microsoft.com/office/drawing/2014/main" id="{7F1FDE7E-1B95-42B5-B0B7-A964A7831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4106863"/>
            <a:ext cx="325120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299030" name="Rectangle 25">
            <a:extLst>
              <a:ext uri="{FF2B5EF4-FFF2-40B4-BE49-F238E27FC236}">
                <a16:creationId xmlns:a16="http://schemas.microsoft.com/office/drawing/2014/main" id="{01CA1D06-2376-445B-B975-5D540B5B5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4808538"/>
            <a:ext cx="37607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00"/>
                </a:solidFill>
              </a:rPr>
              <a:t>Glenohumeral</a:t>
            </a:r>
            <a:endParaRPr lang="es-PR" altLang="en-US"/>
          </a:p>
        </p:txBody>
      </p:sp>
      <p:grpSp>
        <p:nvGrpSpPr>
          <p:cNvPr id="299031" name="Group 32">
            <a:extLst>
              <a:ext uri="{FF2B5EF4-FFF2-40B4-BE49-F238E27FC236}">
                <a16:creationId xmlns:a16="http://schemas.microsoft.com/office/drawing/2014/main" id="{D2DF7AA8-DF28-43B2-8E68-6932F2B7FF76}"/>
              </a:ext>
            </a:extLst>
          </p:cNvPr>
          <p:cNvGrpSpPr>
            <a:grpSpLocks/>
          </p:cNvGrpSpPr>
          <p:nvPr/>
        </p:nvGrpSpPr>
        <p:grpSpPr bwMode="auto">
          <a:xfrm>
            <a:off x="238125" y="1905000"/>
            <a:ext cx="3630613" cy="4384675"/>
            <a:chOff x="150" y="1200"/>
            <a:chExt cx="2287" cy="2762"/>
          </a:xfrm>
        </p:grpSpPr>
        <p:sp>
          <p:nvSpPr>
            <p:cNvPr id="299032" name="Rectangle 26">
              <a:extLst>
                <a:ext uri="{FF2B5EF4-FFF2-40B4-BE49-F238E27FC236}">
                  <a16:creationId xmlns:a16="http://schemas.microsoft.com/office/drawing/2014/main" id="{0970193E-BC2C-4D9F-B31C-1E18430A6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" y="1257"/>
              <a:ext cx="2173" cy="264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99033" name="Freeform 27">
              <a:extLst>
                <a:ext uri="{FF2B5EF4-FFF2-40B4-BE49-F238E27FC236}">
                  <a16:creationId xmlns:a16="http://schemas.microsoft.com/office/drawing/2014/main" id="{453918EF-2997-403D-8F72-4E070E801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1200"/>
              <a:ext cx="57" cy="2762"/>
            </a:xfrm>
            <a:custGeom>
              <a:avLst/>
              <a:gdLst>
                <a:gd name="T0" fmla="*/ 0 w 171"/>
                <a:gd name="T1" fmla="*/ 0 h 8286"/>
                <a:gd name="T2" fmla="*/ 57 w 171"/>
                <a:gd name="T3" fmla="*/ 57 h 8286"/>
                <a:gd name="T4" fmla="*/ 57 w 171"/>
                <a:gd name="T5" fmla="*/ 2705 h 8286"/>
                <a:gd name="T6" fmla="*/ 0 w 171"/>
                <a:gd name="T7" fmla="*/ 2762 h 8286"/>
                <a:gd name="T8" fmla="*/ 0 w 171"/>
                <a:gd name="T9" fmla="*/ 0 h 8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286">
                  <a:moveTo>
                    <a:pt x="0" y="0"/>
                  </a:moveTo>
                  <a:lnTo>
                    <a:pt x="171" y="171"/>
                  </a:lnTo>
                  <a:lnTo>
                    <a:pt x="171" y="8115"/>
                  </a:lnTo>
                  <a:lnTo>
                    <a:pt x="0" y="8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4" name="Freeform 28">
              <a:extLst>
                <a:ext uri="{FF2B5EF4-FFF2-40B4-BE49-F238E27FC236}">
                  <a16:creationId xmlns:a16="http://schemas.microsoft.com/office/drawing/2014/main" id="{081B313A-4CB1-484C-8FA7-AA9D2E902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1200"/>
              <a:ext cx="2287" cy="57"/>
            </a:xfrm>
            <a:custGeom>
              <a:avLst/>
              <a:gdLst>
                <a:gd name="T0" fmla="*/ 0 w 6859"/>
                <a:gd name="T1" fmla="*/ 0 h 171"/>
                <a:gd name="T2" fmla="*/ 57 w 6859"/>
                <a:gd name="T3" fmla="*/ 57 h 171"/>
                <a:gd name="T4" fmla="*/ 2230 w 6859"/>
                <a:gd name="T5" fmla="*/ 57 h 171"/>
                <a:gd name="T6" fmla="*/ 2287 w 6859"/>
                <a:gd name="T7" fmla="*/ 0 h 171"/>
                <a:gd name="T8" fmla="*/ 0 w 6859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9" h="171">
                  <a:moveTo>
                    <a:pt x="0" y="0"/>
                  </a:moveTo>
                  <a:lnTo>
                    <a:pt x="171" y="171"/>
                  </a:lnTo>
                  <a:lnTo>
                    <a:pt x="6689" y="171"/>
                  </a:lnTo>
                  <a:lnTo>
                    <a:pt x="68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5" name="Freeform 29">
              <a:extLst>
                <a:ext uri="{FF2B5EF4-FFF2-40B4-BE49-F238E27FC236}">
                  <a16:creationId xmlns:a16="http://schemas.microsoft.com/office/drawing/2014/main" id="{BA715C58-F382-43C5-B012-1486E617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200"/>
              <a:ext cx="57" cy="2762"/>
            </a:xfrm>
            <a:custGeom>
              <a:avLst/>
              <a:gdLst>
                <a:gd name="T0" fmla="*/ 57 w 170"/>
                <a:gd name="T1" fmla="*/ 2762 h 8286"/>
                <a:gd name="T2" fmla="*/ 0 w 170"/>
                <a:gd name="T3" fmla="*/ 2705 h 8286"/>
                <a:gd name="T4" fmla="*/ 0 w 170"/>
                <a:gd name="T5" fmla="*/ 57 h 8286"/>
                <a:gd name="T6" fmla="*/ 57 w 170"/>
                <a:gd name="T7" fmla="*/ 0 h 8286"/>
                <a:gd name="T8" fmla="*/ 57 w 170"/>
                <a:gd name="T9" fmla="*/ 2762 h 82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8286">
                  <a:moveTo>
                    <a:pt x="170" y="8286"/>
                  </a:moveTo>
                  <a:lnTo>
                    <a:pt x="0" y="8115"/>
                  </a:lnTo>
                  <a:lnTo>
                    <a:pt x="0" y="171"/>
                  </a:lnTo>
                  <a:lnTo>
                    <a:pt x="170" y="0"/>
                  </a:lnTo>
                  <a:lnTo>
                    <a:pt x="170" y="828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036" name="Freeform 30">
              <a:extLst>
                <a:ext uri="{FF2B5EF4-FFF2-40B4-BE49-F238E27FC236}">
                  <a16:creationId xmlns:a16="http://schemas.microsoft.com/office/drawing/2014/main" id="{71501E4B-663B-4B85-9332-299CA49E0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05"/>
              <a:ext cx="2287" cy="57"/>
            </a:xfrm>
            <a:custGeom>
              <a:avLst/>
              <a:gdLst>
                <a:gd name="T0" fmla="*/ 2287 w 6859"/>
                <a:gd name="T1" fmla="*/ 57 h 171"/>
                <a:gd name="T2" fmla="*/ 0 w 6859"/>
                <a:gd name="T3" fmla="*/ 57 h 171"/>
                <a:gd name="T4" fmla="*/ 57 w 6859"/>
                <a:gd name="T5" fmla="*/ 0 h 171"/>
                <a:gd name="T6" fmla="*/ 2230 w 6859"/>
                <a:gd name="T7" fmla="*/ 0 h 171"/>
                <a:gd name="T8" fmla="*/ 2287 w 6859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59" h="171">
                  <a:moveTo>
                    <a:pt x="6859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6689" y="0"/>
                  </a:lnTo>
                  <a:lnTo>
                    <a:pt x="6859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99037" name="Picture 31">
              <a:extLst>
                <a:ext uri="{FF2B5EF4-FFF2-40B4-BE49-F238E27FC236}">
                  <a16:creationId xmlns:a16="http://schemas.microsoft.com/office/drawing/2014/main" id="{5A266970-95C3-4E3D-961E-F15E7E8565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" y="1314"/>
              <a:ext cx="2058" cy="2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">
            <a:extLst>
              <a:ext uri="{FF2B5EF4-FFF2-40B4-BE49-F238E27FC236}">
                <a16:creationId xmlns:a16="http://schemas.microsoft.com/office/drawing/2014/main" id="{484EAB0D-00E1-4C21-911D-4758F1770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59" name="Rectangle 3">
            <a:extLst>
              <a:ext uri="{FF2B5EF4-FFF2-40B4-BE49-F238E27FC236}">
                <a16:creationId xmlns:a16="http://schemas.microsoft.com/office/drawing/2014/main" id="{5C0CC344-B051-454B-8FB0-2A4C09A96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0" name="Rectangle 4">
            <a:extLst>
              <a:ext uri="{FF2B5EF4-FFF2-40B4-BE49-F238E27FC236}">
                <a16:creationId xmlns:a16="http://schemas.microsoft.com/office/drawing/2014/main" id="{22CF887A-122B-4223-BDF2-32B70EC218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1" name="Rectangle 5">
            <a:extLst>
              <a:ext uri="{FF2B5EF4-FFF2-40B4-BE49-F238E27FC236}">
                <a16:creationId xmlns:a16="http://schemas.microsoft.com/office/drawing/2014/main" id="{1A05DA8C-074E-4854-B95A-F43DEE793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2" name="Rectangle 6">
            <a:extLst>
              <a:ext uri="{FF2B5EF4-FFF2-40B4-BE49-F238E27FC236}">
                <a16:creationId xmlns:a16="http://schemas.microsoft.com/office/drawing/2014/main" id="{955DDB49-6E99-4BCD-8ECA-C7811EBF3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3" name="Rectangle 7">
            <a:extLst>
              <a:ext uri="{FF2B5EF4-FFF2-40B4-BE49-F238E27FC236}">
                <a16:creationId xmlns:a16="http://schemas.microsoft.com/office/drawing/2014/main" id="{AF9FB0E6-4498-40A3-9AF3-86D74FA1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4" name="Rectangle 8">
            <a:extLst>
              <a:ext uri="{FF2B5EF4-FFF2-40B4-BE49-F238E27FC236}">
                <a16:creationId xmlns:a16="http://schemas.microsoft.com/office/drawing/2014/main" id="{8CD64514-4FA4-483D-BDB4-0DEB0B23A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5" name="Rectangle 9">
            <a:extLst>
              <a:ext uri="{FF2B5EF4-FFF2-40B4-BE49-F238E27FC236}">
                <a16:creationId xmlns:a16="http://schemas.microsoft.com/office/drawing/2014/main" id="{091EFBB0-336A-4190-864A-0F4C1E956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6" name="Rectangle 10">
            <a:extLst>
              <a:ext uri="{FF2B5EF4-FFF2-40B4-BE49-F238E27FC236}">
                <a16:creationId xmlns:a16="http://schemas.microsoft.com/office/drawing/2014/main" id="{A344698D-9688-437A-89C2-543CB2167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7" name="Rectangle 11">
            <a:extLst>
              <a:ext uri="{FF2B5EF4-FFF2-40B4-BE49-F238E27FC236}">
                <a16:creationId xmlns:a16="http://schemas.microsoft.com/office/drawing/2014/main" id="{63FABFFD-90D4-4FBC-919E-91AC80118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1068" name="Rectangle 12">
            <a:extLst>
              <a:ext uri="{FF2B5EF4-FFF2-40B4-BE49-F238E27FC236}">
                <a16:creationId xmlns:a16="http://schemas.microsoft.com/office/drawing/2014/main" id="{9004C7C6-70B2-42FF-A56A-0ECC4A51A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1069" name="Rectangle 13">
            <a:extLst>
              <a:ext uri="{FF2B5EF4-FFF2-40B4-BE49-F238E27FC236}">
                <a16:creationId xmlns:a16="http://schemas.microsoft.com/office/drawing/2014/main" id="{0DEAE689-E1F5-4687-ABEE-F330033C6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1070" name="Line 14">
            <a:extLst>
              <a:ext uri="{FF2B5EF4-FFF2-40B4-BE49-F238E27FC236}">
                <a16:creationId xmlns:a16="http://schemas.microsoft.com/office/drawing/2014/main" id="{B67232A0-DDC8-466C-A417-AA695BB852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1071" name="Rectangle 15">
            <a:extLst>
              <a:ext uri="{FF2B5EF4-FFF2-40B4-BE49-F238E27FC236}">
                <a16:creationId xmlns:a16="http://schemas.microsoft.com/office/drawing/2014/main" id="{EFB09D49-5BEE-4B78-B6C4-D13A86C13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1072" name="Picture 16">
            <a:extLst>
              <a:ext uri="{FF2B5EF4-FFF2-40B4-BE49-F238E27FC236}">
                <a16:creationId xmlns:a16="http://schemas.microsoft.com/office/drawing/2014/main" id="{BBF9FCB9-63E9-43C8-A254-9624425234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01073" name="Group 26">
            <a:extLst>
              <a:ext uri="{FF2B5EF4-FFF2-40B4-BE49-F238E27FC236}">
                <a16:creationId xmlns:a16="http://schemas.microsoft.com/office/drawing/2014/main" id="{80D83FE3-2F68-4D21-92F6-7AC05AF3A2DA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671638"/>
            <a:ext cx="7315200" cy="4905375"/>
            <a:chOff x="576" y="1053"/>
            <a:chExt cx="4608" cy="3090"/>
          </a:xfrm>
        </p:grpSpPr>
        <p:sp>
          <p:nvSpPr>
            <p:cNvPr id="301078" name="AutoShape 18">
              <a:extLst>
                <a:ext uri="{FF2B5EF4-FFF2-40B4-BE49-F238E27FC236}">
                  <a16:creationId xmlns:a16="http://schemas.microsoft.com/office/drawing/2014/main" id="{FFEE4E32-4AE4-435E-A91E-5C69BCAA687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76" y="1053"/>
              <a:ext cx="4608" cy="30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1079" name="Rectangle 20">
              <a:extLst>
                <a:ext uri="{FF2B5EF4-FFF2-40B4-BE49-F238E27FC236}">
                  <a16:creationId xmlns:a16="http://schemas.microsoft.com/office/drawing/2014/main" id="{55BD1842-CF82-4EFE-B2EB-3B035F0A0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3" y="1122"/>
              <a:ext cx="4461" cy="295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1080" name="Freeform 21">
              <a:extLst>
                <a:ext uri="{FF2B5EF4-FFF2-40B4-BE49-F238E27FC236}">
                  <a16:creationId xmlns:a16="http://schemas.microsoft.com/office/drawing/2014/main" id="{53969FCF-DF13-4A26-BC52-C889E583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058"/>
              <a:ext cx="65" cy="3077"/>
            </a:xfrm>
            <a:custGeom>
              <a:avLst/>
              <a:gdLst>
                <a:gd name="T0" fmla="*/ 0 w 193"/>
                <a:gd name="T1" fmla="*/ 0 h 9232"/>
                <a:gd name="T2" fmla="*/ 65 w 193"/>
                <a:gd name="T3" fmla="*/ 64 h 9232"/>
                <a:gd name="T4" fmla="*/ 65 w 193"/>
                <a:gd name="T5" fmla="*/ 3013 h 9232"/>
                <a:gd name="T6" fmla="*/ 0 w 193"/>
                <a:gd name="T7" fmla="*/ 3077 h 9232"/>
                <a:gd name="T8" fmla="*/ 0 w 193"/>
                <a:gd name="T9" fmla="*/ 0 h 9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9232">
                  <a:moveTo>
                    <a:pt x="0" y="0"/>
                  </a:moveTo>
                  <a:lnTo>
                    <a:pt x="193" y="193"/>
                  </a:lnTo>
                  <a:lnTo>
                    <a:pt x="193" y="9039"/>
                  </a:lnTo>
                  <a:lnTo>
                    <a:pt x="0" y="9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1" name="Freeform 22">
              <a:extLst>
                <a:ext uri="{FF2B5EF4-FFF2-40B4-BE49-F238E27FC236}">
                  <a16:creationId xmlns:a16="http://schemas.microsoft.com/office/drawing/2014/main" id="{78661488-CD3B-4F26-93CB-CA4B8336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1058"/>
              <a:ext cx="4590" cy="64"/>
            </a:xfrm>
            <a:custGeom>
              <a:avLst/>
              <a:gdLst>
                <a:gd name="T0" fmla="*/ 0 w 13769"/>
                <a:gd name="T1" fmla="*/ 0 h 193"/>
                <a:gd name="T2" fmla="*/ 64 w 13769"/>
                <a:gd name="T3" fmla="*/ 64 h 193"/>
                <a:gd name="T4" fmla="*/ 4526 w 13769"/>
                <a:gd name="T5" fmla="*/ 64 h 193"/>
                <a:gd name="T6" fmla="*/ 4590 w 13769"/>
                <a:gd name="T7" fmla="*/ 0 h 193"/>
                <a:gd name="T8" fmla="*/ 0 w 13769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9" h="193">
                  <a:moveTo>
                    <a:pt x="0" y="0"/>
                  </a:moveTo>
                  <a:lnTo>
                    <a:pt x="193" y="193"/>
                  </a:lnTo>
                  <a:lnTo>
                    <a:pt x="13577" y="193"/>
                  </a:lnTo>
                  <a:lnTo>
                    <a:pt x="137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2" name="Freeform 23">
              <a:extLst>
                <a:ext uri="{FF2B5EF4-FFF2-40B4-BE49-F238E27FC236}">
                  <a16:creationId xmlns:a16="http://schemas.microsoft.com/office/drawing/2014/main" id="{8D5730EF-DAB6-4A60-8936-AC9FA2E65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58"/>
              <a:ext cx="64" cy="3077"/>
            </a:xfrm>
            <a:custGeom>
              <a:avLst/>
              <a:gdLst>
                <a:gd name="T0" fmla="*/ 64 w 192"/>
                <a:gd name="T1" fmla="*/ 3077 h 9232"/>
                <a:gd name="T2" fmla="*/ 0 w 192"/>
                <a:gd name="T3" fmla="*/ 3013 h 9232"/>
                <a:gd name="T4" fmla="*/ 0 w 192"/>
                <a:gd name="T5" fmla="*/ 64 h 9232"/>
                <a:gd name="T6" fmla="*/ 64 w 192"/>
                <a:gd name="T7" fmla="*/ 0 h 9232"/>
                <a:gd name="T8" fmla="*/ 64 w 192"/>
                <a:gd name="T9" fmla="*/ 3077 h 92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9232">
                  <a:moveTo>
                    <a:pt x="192" y="9232"/>
                  </a:moveTo>
                  <a:lnTo>
                    <a:pt x="0" y="9039"/>
                  </a:lnTo>
                  <a:lnTo>
                    <a:pt x="0" y="193"/>
                  </a:lnTo>
                  <a:lnTo>
                    <a:pt x="192" y="0"/>
                  </a:lnTo>
                  <a:lnTo>
                    <a:pt x="192" y="923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083" name="Freeform 24">
              <a:extLst>
                <a:ext uri="{FF2B5EF4-FFF2-40B4-BE49-F238E27FC236}">
                  <a16:creationId xmlns:a16="http://schemas.microsoft.com/office/drawing/2014/main" id="{1E9295E7-041C-4C96-845D-F98484057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4071"/>
              <a:ext cx="4590" cy="64"/>
            </a:xfrm>
            <a:custGeom>
              <a:avLst/>
              <a:gdLst>
                <a:gd name="T0" fmla="*/ 4590 w 13769"/>
                <a:gd name="T1" fmla="*/ 64 h 193"/>
                <a:gd name="T2" fmla="*/ 0 w 13769"/>
                <a:gd name="T3" fmla="*/ 64 h 193"/>
                <a:gd name="T4" fmla="*/ 64 w 13769"/>
                <a:gd name="T5" fmla="*/ 0 h 193"/>
                <a:gd name="T6" fmla="*/ 4526 w 13769"/>
                <a:gd name="T7" fmla="*/ 0 h 193"/>
                <a:gd name="T8" fmla="*/ 4590 w 13769"/>
                <a:gd name="T9" fmla="*/ 64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9" h="193">
                  <a:moveTo>
                    <a:pt x="13769" y="193"/>
                  </a:moveTo>
                  <a:lnTo>
                    <a:pt x="0" y="193"/>
                  </a:lnTo>
                  <a:lnTo>
                    <a:pt x="193" y="0"/>
                  </a:lnTo>
                  <a:lnTo>
                    <a:pt x="13577" y="0"/>
                  </a:lnTo>
                  <a:lnTo>
                    <a:pt x="13769" y="19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1084" name="Picture 25">
              <a:extLst>
                <a:ext uri="{FF2B5EF4-FFF2-40B4-BE49-F238E27FC236}">
                  <a16:creationId xmlns:a16="http://schemas.microsoft.com/office/drawing/2014/main" id="{6513793E-A31B-4AAA-9682-0F2A05B5E4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" y="1187"/>
              <a:ext cx="4333" cy="2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1074" name="Rectangle 30">
            <a:extLst>
              <a:ext uri="{FF2B5EF4-FFF2-40B4-BE49-F238E27FC236}">
                <a16:creationId xmlns:a16="http://schemas.microsoft.com/office/drawing/2014/main" id="{B84BA87A-5BB8-4BC4-A7B5-1A9697422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538" y="5532438"/>
            <a:ext cx="34559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301075" name="Rectangle 31">
            <a:extLst>
              <a:ext uri="{FF2B5EF4-FFF2-40B4-BE49-F238E27FC236}">
                <a16:creationId xmlns:a16="http://schemas.microsoft.com/office/drawing/2014/main" id="{A124F8DB-0F39-41E5-B66E-628786FD3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8875" y="5861050"/>
            <a:ext cx="36528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(Durante el Ejercicio)</a:t>
            </a:r>
            <a:endParaRPr lang="es-PR" altLang="en-US"/>
          </a:p>
        </p:txBody>
      </p:sp>
      <p:sp>
        <p:nvSpPr>
          <p:cNvPr id="301076" name="Rectangle 35">
            <a:extLst>
              <a:ext uri="{FF2B5EF4-FFF2-40B4-BE49-F238E27FC236}">
                <a16:creationId xmlns:a16="http://schemas.microsoft.com/office/drawing/2014/main" id="{777A8AE5-467E-4538-BFBA-8EBD50081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5521325"/>
            <a:ext cx="23050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1077" name="Rectangle 36">
            <a:extLst>
              <a:ext uri="{FF2B5EF4-FFF2-40B4-BE49-F238E27FC236}">
                <a16:creationId xmlns:a16="http://schemas.microsoft.com/office/drawing/2014/main" id="{4F2749E8-4782-4F82-ADB4-532DB818C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9713" y="586263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>
            <a:extLst>
              <a:ext uri="{FF2B5EF4-FFF2-40B4-BE49-F238E27FC236}">
                <a16:creationId xmlns:a16="http://schemas.microsoft.com/office/drawing/2014/main" id="{E04526E8-125A-4EDD-B421-C913CB29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7" name="Rectangle 3">
            <a:extLst>
              <a:ext uri="{FF2B5EF4-FFF2-40B4-BE49-F238E27FC236}">
                <a16:creationId xmlns:a16="http://schemas.microsoft.com/office/drawing/2014/main" id="{0B47C30E-78D3-4CC5-B192-C6DD553F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8" name="Rectangle 4">
            <a:extLst>
              <a:ext uri="{FF2B5EF4-FFF2-40B4-BE49-F238E27FC236}">
                <a16:creationId xmlns:a16="http://schemas.microsoft.com/office/drawing/2014/main" id="{7F9452C9-7E9C-4B36-9F3C-828F65A02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09" name="Rectangle 5">
            <a:extLst>
              <a:ext uri="{FF2B5EF4-FFF2-40B4-BE49-F238E27FC236}">
                <a16:creationId xmlns:a16="http://schemas.microsoft.com/office/drawing/2014/main" id="{65ADE68D-F809-49FB-BF7E-6B84ABEB6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0" name="Rectangle 6">
            <a:extLst>
              <a:ext uri="{FF2B5EF4-FFF2-40B4-BE49-F238E27FC236}">
                <a16:creationId xmlns:a16="http://schemas.microsoft.com/office/drawing/2014/main" id="{85C98362-CF60-48A6-BDA9-E63594534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1" name="Rectangle 7">
            <a:extLst>
              <a:ext uri="{FF2B5EF4-FFF2-40B4-BE49-F238E27FC236}">
                <a16:creationId xmlns:a16="http://schemas.microsoft.com/office/drawing/2014/main" id="{5BF5DD0A-2148-454E-90CD-2676710F4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2" name="Rectangle 8">
            <a:extLst>
              <a:ext uri="{FF2B5EF4-FFF2-40B4-BE49-F238E27FC236}">
                <a16:creationId xmlns:a16="http://schemas.microsoft.com/office/drawing/2014/main" id="{0B870282-E133-48AE-8894-A31F8EF12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3" name="Rectangle 9">
            <a:extLst>
              <a:ext uri="{FF2B5EF4-FFF2-40B4-BE49-F238E27FC236}">
                <a16:creationId xmlns:a16="http://schemas.microsoft.com/office/drawing/2014/main" id="{DAFF2D9F-CAD6-4105-BFEC-E2531E2BB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4" name="Rectangle 10">
            <a:extLst>
              <a:ext uri="{FF2B5EF4-FFF2-40B4-BE49-F238E27FC236}">
                <a16:creationId xmlns:a16="http://schemas.microsoft.com/office/drawing/2014/main" id="{B4961705-2F27-4BA7-AFB6-FE94B5687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5" name="Rectangle 11">
            <a:extLst>
              <a:ext uri="{FF2B5EF4-FFF2-40B4-BE49-F238E27FC236}">
                <a16:creationId xmlns:a16="http://schemas.microsoft.com/office/drawing/2014/main" id="{C3A95836-0B5F-41AF-A65B-E8EDE2875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3116" name="Rectangle 12">
            <a:extLst>
              <a:ext uri="{FF2B5EF4-FFF2-40B4-BE49-F238E27FC236}">
                <a16:creationId xmlns:a16="http://schemas.microsoft.com/office/drawing/2014/main" id="{77CBFCDF-2BAE-4B1F-B707-83636FD43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3117" name="Rectangle 13">
            <a:extLst>
              <a:ext uri="{FF2B5EF4-FFF2-40B4-BE49-F238E27FC236}">
                <a16:creationId xmlns:a16="http://schemas.microsoft.com/office/drawing/2014/main" id="{4AC5AE46-008D-4694-BB4B-1C86D773DD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3413" y="1138238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3118" name="Line 14">
            <a:extLst>
              <a:ext uri="{FF2B5EF4-FFF2-40B4-BE49-F238E27FC236}">
                <a16:creationId xmlns:a16="http://schemas.microsoft.com/office/drawing/2014/main" id="{F91839C5-10D5-4E72-B6DE-FC9875730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3119" name="Rectangle 15">
            <a:extLst>
              <a:ext uri="{FF2B5EF4-FFF2-40B4-BE49-F238E27FC236}">
                <a16:creationId xmlns:a16="http://schemas.microsoft.com/office/drawing/2014/main" id="{B09C43D3-C57E-4D47-954E-9BBE891AA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sp>
        <p:nvSpPr>
          <p:cNvPr id="303120" name="Rectangle 19">
            <a:extLst>
              <a:ext uri="{FF2B5EF4-FFF2-40B4-BE49-F238E27FC236}">
                <a16:creationId xmlns:a16="http://schemas.microsoft.com/office/drawing/2014/main" id="{33DBE05A-9B7C-4B3D-A52C-1EF980074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2278063"/>
            <a:ext cx="45688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FLEXIÓN DIAGONAL:</a:t>
            </a:r>
            <a:endParaRPr lang="es-PR" altLang="en-US"/>
          </a:p>
        </p:txBody>
      </p:sp>
      <p:sp>
        <p:nvSpPr>
          <p:cNvPr id="303121" name="Rectangle 20">
            <a:extLst>
              <a:ext uri="{FF2B5EF4-FFF2-40B4-BE49-F238E27FC236}">
                <a16:creationId xmlns:a16="http://schemas.microsoft.com/office/drawing/2014/main" id="{CD2F3FE4-90F9-42A1-B1C0-C8E75221C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3638" y="2211388"/>
            <a:ext cx="1444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3122" name="Rectangle 21">
            <a:extLst>
              <a:ext uri="{FF2B5EF4-FFF2-40B4-BE49-F238E27FC236}">
                <a16:creationId xmlns:a16="http://schemas.microsoft.com/office/drawing/2014/main" id="{C1B8CB56-3E60-4246-B70D-9BBF103EB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513" y="2219325"/>
            <a:ext cx="34845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del</a:t>
            </a:r>
            <a:endParaRPr lang="es-PR" altLang="en-US"/>
          </a:p>
        </p:txBody>
      </p:sp>
      <p:sp>
        <p:nvSpPr>
          <p:cNvPr id="303123" name="Rectangle 22">
            <a:extLst>
              <a:ext uri="{FF2B5EF4-FFF2-40B4-BE49-F238E27FC236}">
                <a16:creationId xmlns:a16="http://schemas.microsoft.com/office/drawing/2014/main" id="{E5D7486B-41FC-42BF-AC49-269F62CCF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2816225"/>
            <a:ext cx="819943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Húmero o Fémur Hacia Alfrente, en </a:t>
            </a:r>
            <a:endParaRPr lang="es-PR" altLang="en-US"/>
          </a:p>
        </p:txBody>
      </p:sp>
      <p:sp>
        <p:nvSpPr>
          <p:cNvPr id="303124" name="Rectangle 23">
            <a:extLst>
              <a:ext uri="{FF2B5EF4-FFF2-40B4-BE49-F238E27FC236}">
                <a16:creationId xmlns:a16="http://schemas.microsoft.com/office/drawing/2014/main" id="{BF6D558C-8772-4739-BEB0-B9BB8C8AE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3863" y="3411538"/>
            <a:ext cx="40767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un plano Diagonal</a:t>
            </a:r>
            <a:endParaRPr lang="es-PR" altLang="en-US"/>
          </a:p>
        </p:txBody>
      </p:sp>
      <p:sp>
        <p:nvSpPr>
          <p:cNvPr id="303125" name="Rectangle 24">
            <a:extLst>
              <a:ext uri="{FF2B5EF4-FFF2-40B4-BE49-F238E27FC236}">
                <a16:creationId xmlns:a16="http://schemas.microsoft.com/office/drawing/2014/main" id="{36B9996E-AF28-4F9D-A493-FE92C2CA76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289425"/>
            <a:ext cx="5211763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EXTENSIÓN DIAGONAL:</a:t>
            </a:r>
            <a:endParaRPr lang="es-PR" altLang="en-US"/>
          </a:p>
        </p:txBody>
      </p:sp>
      <p:sp>
        <p:nvSpPr>
          <p:cNvPr id="303126" name="Rectangle 25">
            <a:extLst>
              <a:ext uri="{FF2B5EF4-FFF2-40B4-BE49-F238E27FC236}">
                <a16:creationId xmlns:a16="http://schemas.microsoft.com/office/drawing/2014/main" id="{E1C0A371-1F8D-420C-BDE7-AF86BF55F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72125" y="4222750"/>
            <a:ext cx="14446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3127" name="Rectangle 26">
            <a:extLst>
              <a:ext uri="{FF2B5EF4-FFF2-40B4-BE49-F238E27FC236}">
                <a16:creationId xmlns:a16="http://schemas.microsoft.com/office/drawing/2014/main" id="{46EB80E5-C899-47D9-952B-0657E256C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229100"/>
            <a:ext cx="28194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</a:t>
            </a:r>
            <a:endParaRPr lang="es-PR" altLang="en-US"/>
          </a:p>
        </p:txBody>
      </p:sp>
      <p:sp>
        <p:nvSpPr>
          <p:cNvPr id="303128" name="Rectangle 27">
            <a:extLst>
              <a:ext uri="{FF2B5EF4-FFF2-40B4-BE49-F238E27FC236}">
                <a16:creationId xmlns:a16="http://schemas.microsoft.com/office/drawing/2014/main" id="{5B3153BC-49E1-4983-BC7A-3812CBF76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826000"/>
            <a:ext cx="73755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hacia atrás del Húmero o Fémur,</a:t>
            </a:r>
            <a:endParaRPr lang="es-PR" altLang="en-US"/>
          </a:p>
        </p:txBody>
      </p:sp>
      <p:sp>
        <p:nvSpPr>
          <p:cNvPr id="303129" name="Rectangle 28">
            <a:extLst>
              <a:ext uri="{FF2B5EF4-FFF2-40B4-BE49-F238E27FC236}">
                <a16:creationId xmlns:a16="http://schemas.microsoft.com/office/drawing/2014/main" id="{615D879B-6230-482D-9321-9C10D57B6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422900"/>
            <a:ext cx="475615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en un Plano Diagonal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">
            <a:extLst>
              <a:ext uri="{FF2B5EF4-FFF2-40B4-BE49-F238E27FC236}">
                <a16:creationId xmlns:a16="http://schemas.microsoft.com/office/drawing/2014/main" id="{C397AE3D-A4A9-48EF-AAFC-5F7E59F98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5" name="Rectangle 3">
            <a:extLst>
              <a:ext uri="{FF2B5EF4-FFF2-40B4-BE49-F238E27FC236}">
                <a16:creationId xmlns:a16="http://schemas.microsoft.com/office/drawing/2014/main" id="{1F8F890E-5383-4EE2-BE31-8768B2AEA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6" name="Rectangle 4">
            <a:extLst>
              <a:ext uri="{FF2B5EF4-FFF2-40B4-BE49-F238E27FC236}">
                <a16:creationId xmlns:a16="http://schemas.microsoft.com/office/drawing/2014/main" id="{BE828641-3DF1-4931-8F58-1E564067B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7" name="Rectangle 5">
            <a:extLst>
              <a:ext uri="{FF2B5EF4-FFF2-40B4-BE49-F238E27FC236}">
                <a16:creationId xmlns:a16="http://schemas.microsoft.com/office/drawing/2014/main" id="{9A8328DB-6ECF-4D01-A361-A9BA1D47F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8" name="Rectangle 6">
            <a:extLst>
              <a:ext uri="{FF2B5EF4-FFF2-40B4-BE49-F238E27FC236}">
                <a16:creationId xmlns:a16="http://schemas.microsoft.com/office/drawing/2014/main" id="{DDB839FC-F2E1-4437-9DE2-8228F59E0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59" name="Rectangle 7">
            <a:extLst>
              <a:ext uri="{FF2B5EF4-FFF2-40B4-BE49-F238E27FC236}">
                <a16:creationId xmlns:a16="http://schemas.microsoft.com/office/drawing/2014/main" id="{2502574D-71AC-4FEF-B18B-95ACCBE41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0" name="Rectangle 8">
            <a:extLst>
              <a:ext uri="{FF2B5EF4-FFF2-40B4-BE49-F238E27FC236}">
                <a16:creationId xmlns:a16="http://schemas.microsoft.com/office/drawing/2014/main" id="{2490558A-687D-45D9-AA1B-A60CCC11A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1" name="Rectangle 9">
            <a:extLst>
              <a:ext uri="{FF2B5EF4-FFF2-40B4-BE49-F238E27FC236}">
                <a16:creationId xmlns:a16="http://schemas.microsoft.com/office/drawing/2014/main" id="{31545F61-3752-4947-9639-313C0D453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2" name="Rectangle 10">
            <a:extLst>
              <a:ext uri="{FF2B5EF4-FFF2-40B4-BE49-F238E27FC236}">
                <a16:creationId xmlns:a16="http://schemas.microsoft.com/office/drawing/2014/main" id="{1C4EFAF5-A1B9-4755-95FA-52AF3D4E8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3" name="Rectangle 11">
            <a:extLst>
              <a:ext uri="{FF2B5EF4-FFF2-40B4-BE49-F238E27FC236}">
                <a16:creationId xmlns:a16="http://schemas.microsoft.com/office/drawing/2014/main" id="{43C97D74-F5D0-4E80-A86A-0C6CD34DA1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5164" name="Rectangle 12">
            <a:extLst>
              <a:ext uri="{FF2B5EF4-FFF2-40B4-BE49-F238E27FC236}">
                <a16:creationId xmlns:a16="http://schemas.microsoft.com/office/drawing/2014/main" id="{8F3DA49B-58AC-4329-AE84-5C4FAA414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5165" name="Rectangle 13">
            <a:extLst>
              <a:ext uri="{FF2B5EF4-FFF2-40B4-BE49-F238E27FC236}">
                <a16:creationId xmlns:a16="http://schemas.microsoft.com/office/drawing/2014/main" id="{335779BE-0854-4EF1-9772-08D811166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5166" name="Line 14">
            <a:extLst>
              <a:ext uri="{FF2B5EF4-FFF2-40B4-BE49-F238E27FC236}">
                <a16:creationId xmlns:a16="http://schemas.microsoft.com/office/drawing/2014/main" id="{4D44E6B2-6517-4C38-ACF3-F33F5319C5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5167" name="Rectangle 15">
            <a:extLst>
              <a:ext uri="{FF2B5EF4-FFF2-40B4-BE49-F238E27FC236}">
                <a16:creationId xmlns:a16="http://schemas.microsoft.com/office/drawing/2014/main" id="{EE2B6837-466C-49CD-8E92-354368D21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5168" name="Picture 16">
            <a:extLst>
              <a:ext uri="{FF2B5EF4-FFF2-40B4-BE49-F238E27FC236}">
                <a16:creationId xmlns:a16="http://schemas.microsoft.com/office/drawing/2014/main" id="{0B44BCBB-A8C0-4068-B939-E55517B06B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05169" name="Group 26">
            <a:extLst>
              <a:ext uri="{FF2B5EF4-FFF2-40B4-BE49-F238E27FC236}">
                <a16:creationId xmlns:a16="http://schemas.microsoft.com/office/drawing/2014/main" id="{DC2B3B03-E93B-4FFD-B042-61112031F21A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1589088"/>
            <a:ext cx="7315200" cy="5060950"/>
            <a:chOff x="576" y="1001"/>
            <a:chExt cx="4608" cy="3188"/>
          </a:xfrm>
        </p:grpSpPr>
        <p:sp>
          <p:nvSpPr>
            <p:cNvPr id="305173" name="AutoShape 18">
              <a:extLst>
                <a:ext uri="{FF2B5EF4-FFF2-40B4-BE49-F238E27FC236}">
                  <a16:creationId xmlns:a16="http://schemas.microsoft.com/office/drawing/2014/main" id="{AFDBB0A9-90C1-4FA0-8007-56088CC63E88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576" y="1001"/>
              <a:ext cx="4608" cy="3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174" name="Rectangle 20">
              <a:extLst>
                <a:ext uri="{FF2B5EF4-FFF2-40B4-BE49-F238E27FC236}">
                  <a16:creationId xmlns:a16="http://schemas.microsoft.com/office/drawing/2014/main" id="{DC4758C5-D50B-4F35-94F1-9E1974566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1075"/>
              <a:ext cx="4454" cy="304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5175" name="Freeform 21">
              <a:extLst>
                <a:ext uri="{FF2B5EF4-FFF2-40B4-BE49-F238E27FC236}">
                  <a16:creationId xmlns:a16="http://schemas.microsoft.com/office/drawing/2014/main" id="{F9C33ED7-9A69-4508-8C8C-B93BAEA10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008"/>
              <a:ext cx="67" cy="3176"/>
            </a:xfrm>
            <a:custGeom>
              <a:avLst/>
              <a:gdLst>
                <a:gd name="T0" fmla="*/ 0 w 200"/>
                <a:gd name="T1" fmla="*/ 0 h 9528"/>
                <a:gd name="T2" fmla="*/ 67 w 200"/>
                <a:gd name="T3" fmla="*/ 67 h 9528"/>
                <a:gd name="T4" fmla="*/ 67 w 200"/>
                <a:gd name="T5" fmla="*/ 3109 h 9528"/>
                <a:gd name="T6" fmla="*/ 0 w 200"/>
                <a:gd name="T7" fmla="*/ 3176 h 9528"/>
                <a:gd name="T8" fmla="*/ 0 w 200"/>
                <a:gd name="T9" fmla="*/ 0 h 9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9528">
                  <a:moveTo>
                    <a:pt x="0" y="0"/>
                  </a:moveTo>
                  <a:lnTo>
                    <a:pt x="200" y="201"/>
                  </a:lnTo>
                  <a:lnTo>
                    <a:pt x="200" y="9328"/>
                  </a:lnTo>
                  <a:lnTo>
                    <a:pt x="0" y="95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6" name="Freeform 22">
              <a:extLst>
                <a:ext uri="{FF2B5EF4-FFF2-40B4-BE49-F238E27FC236}">
                  <a16:creationId xmlns:a16="http://schemas.microsoft.com/office/drawing/2014/main" id="{4EEC1612-637A-4106-8C6C-A9A4A7A39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1008"/>
              <a:ext cx="4587" cy="67"/>
            </a:xfrm>
            <a:custGeom>
              <a:avLst/>
              <a:gdLst>
                <a:gd name="T0" fmla="*/ 0 w 13761"/>
                <a:gd name="T1" fmla="*/ 0 h 201"/>
                <a:gd name="T2" fmla="*/ 67 w 13761"/>
                <a:gd name="T3" fmla="*/ 67 h 201"/>
                <a:gd name="T4" fmla="*/ 4520 w 13761"/>
                <a:gd name="T5" fmla="*/ 67 h 201"/>
                <a:gd name="T6" fmla="*/ 4587 w 13761"/>
                <a:gd name="T7" fmla="*/ 0 h 201"/>
                <a:gd name="T8" fmla="*/ 0 w 13761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1" h="201">
                  <a:moveTo>
                    <a:pt x="0" y="0"/>
                  </a:moveTo>
                  <a:lnTo>
                    <a:pt x="200" y="201"/>
                  </a:lnTo>
                  <a:lnTo>
                    <a:pt x="13560" y="201"/>
                  </a:lnTo>
                  <a:lnTo>
                    <a:pt x="137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7" name="Freeform 23">
              <a:extLst>
                <a:ext uri="{FF2B5EF4-FFF2-40B4-BE49-F238E27FC236}">
                  <a16:creationId xmlns:a16="http://schemas.microsoft.com/office/drawing/2014/main" id="{5E5C15ED-706C-4796-9204-047E3CCAC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008"/>
              <a:ext cx="67" cy="3176"/>
            </a:xfrm>
            <a:custGeom>
              <a:avLst/>
              <a:gdLst>
                <a:gd name="T0" fmla="*/ 67 w 201"/>
                <a:gd name="T1" fmla="*/ 3176 h 9528"/>
                <a:gd name="T2" fmla="*/ 0 w 201"/>
                <a:gd name="T3" fmla="*/ 3109 h 9528"/>
                <a:gd name="T4" fmla="*/ 0 w 201"/>
                <a:gd name="T5" fmla="*/ 67 h 9528"/>
                <a:gd name="T6" fmla="*/ 67 w 201"/>
                <a:gd name="T7" fmla="*/ 0 h 9528"/>
                <a:gd name="T8" fmla="*/ 67 w 201"/>
                <a:gd name="T9" fmla="*/ 3176 h 95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28">
                  <a:moveTo>
                    <a:pt x="201" y="9528"/>
                  </a:moveTo>
                  <a:lnTo>
                    <a:pt x="0" y="932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952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5178" name="Freeform 24">
              <a:extLst>
                <a:ext uri="{FF2B5EF4-FFF2-40B4-BE49-F238E27FC236}">
                  <a16:creationId xmlns:a16="http://schemas.microsoft.com/office/drawing/2014/main" id="{9B99A88E-5850-430A-96FB-D69464A7B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4117"/>
              <a:ext cx="4587" cy="67"/>
            </a:xfrm>
            <a:custGeom>
              <a:avLst/>
              <a:gdLst>
                <a:gd name="T0" fmla="*/ 4587 w 13761"/>
                <a:gd name="T1" fmla="*/ 67 h 200"/>
                <a:gd name="T2" fmla="*/ 0 w 13761"/>
                <a:gd name="T3" fmla="*/ 67 h 200"/>
                <a:gd name="T4" fmla="*/ 67 w 13761"/>
                <a:gd name="T5" fmla="*/ 0 h 200"/>
                <a:gd name="T6" fmla="*/ 4520 w 13761"/>
                <a:gd name="T7" fmla="*/ 0 h 200"/>
                <a:gd name="T8" fmla="*/ 4587 w 13761"/>
                <a:gd name="T9" fmla="*/ 6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61" h="200">
                  <a:moveTo>
                    <a:pt x="13761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13560" y="0"/>
                  </a:lnTo>
                  <a:lnTo>
                    <a:pt x="13761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5179" name="Picture 25">
              <a:extLst>
                <a:ext uri="{FF2B5EF4-FFF2-40B4-BE49-F238E27FC236}">
                  <a16:creationId xmlns:a16="http://schemas.microsoft.com/office/drawing/2014/main" id="{29FC78AC-8F1A-42C0-BF1E-000C374D0D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9" y="1142"/>
              <a:ext cx="4319" cy="29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5170" name="Rectangle 32">
            <a:extLst>
              <a:ext uri="{FF2B5EF4-FFF2-40B4-BE49-F238E27FC236}">
                <a16:creationId xmlns:a16="http://schemas.microsoft.com/office/drawing/2014/main" id="{ADA2432E-F26E-4603-AE14-0E58F4F8C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2286000"/>
            <a:ext cx="205263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EXTENSIÓN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DIAGONAL</a:t>
            </a:r>
            <a:r>
              <a:rPr lang="es-PR" altLang="en-US" sz="3000" b="1">
                <a:solidFill>
                  <a:srgbClr val="0080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5171" name="Rectangle 33">
            <a:extLst>
              <a:ext uri="{FF2B5EF4-FFF2-40B4-BE49-F238E27FC236}">
                <a16:creationId xmlns:a16="http://schemas.microsoft.com/office/drawing/2014/main" id="{5A2293E3-0DC3-4A8A-ADDB-772D4459E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4876800"/>
            <a:ext cx="200342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FLEXIÓN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DIAGONAL</a:t>
            </a:r>
            <a:r>
              <a:rPr lang="es-PR" altLang="en-US" sz="3000" b="1">
                <a:solidFill>
                  <a:srgbClr val="008000"/>
                </a:solidFill>
                <a:latin typeface="Arial" panose="020B0604020202020204" pitchFamily="34" charset="0"/>
              </a:rPr>
              <a:t> </a:t>
            </a:r>
            <a:endParaRPr lang="es-PR" altLang="en-US"/>
          </a:p>
        </p:txBody>
      </p:sp>
      <p:sp>
        <p:nvSpPr>
          <p:cNvPr id="305172" name="Rectangle 34">
            <a:extLst>
              <a:ext uri="{FF2B5EF4-FFF2-40B4-BE49-F238E27FC236}">
                <a16:creationId xmlns:a16="http://schemas.microsoft.com/office/drawing/2014/main" id="{243E8B09-980C-4367-8885-0B5473392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5410200"/>
            <a:ext cx="266700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Articulación</a:t>
            </a:r>
          </a:p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">
            <a:extLst>
              <a:ext uri="{FF2B5EF4-FFF2-40B4-BE49-F238E27FC236}">
                <a16:creationId xmlns:a16="http://schemas.microsoft.com/office/drawing/2014/main" id="{9213A687-F03F-410B-B586-C68220EB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3" name="Rectangle 3">
            <a:extLst>
              <a:ext uri="{FF2B5EF4-FFF2-40B4-BE49-F238E27FC236}">
                <a16:creationId xmlns:a16="http://schemas.microsoft.com/office/drawing/2014/main" id="{582A40DA-59A1-43A4-8B3C-74E6F2960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4" name="Rectangle 4">
            <a:extLst>
              <a:ext uri="{FF2B5EF4-FFF2-40B4-BE49-F238E27FC236}">
                <a16:creationId xmlns:a16="http://schemas.microsoft.com/office/drawing/2014/main" id="{C4EC57B6-CDB7-4C98-A353-F142B6A01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5" name="Rectangle 5">
            <a:extLst>
              <a:ext uri="{FF2B5EF4-FFF2-40B4-BE49-F238E27FC236}">
                <a16:creationId xmlns:a16="http://schemas.microsoft.com/office/drawing/2014/main" id="{B564989B-875F-4834-B375-B0D287E3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6" name="Rectangle 6">
            <a:extLst>
              <a:ext uri="{FF2B5EF4-FFF2-40B4-BE49-F238E27FC236}">
                <a16:creationId xmlns:a16="http://schemas.microsoft.com/office/drawing/2014/main" id="{AC830CAE-5D61-4E03-9012-1BD45DF4D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7" name="Rectangle 7">
            <a:extLst>
              <a:ext uri="{FF2B5EF4-FFF2-40B4-BE49-F238E27FC236}">
                <a16:creationId xmlns:a16="http://schemas.microsoft.com/office/drawing/2014/main" id="{C1C5409D-C268-4E73-88AA-15C206BC9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8" name="Rectangle 8">
            <a:extLst>
              <a:ext uri="{FF2B5EF4-FFF2-40B4-BE49-F238E27FC236}">
                <a16:creationId xmlns:a16="http://schemas.microsoft.com/office/drawing/2014/main" id="{6E69F813-FF54-40C6-8B22-3C30BBDDD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09" name="Rectangle 9">
            <a:extLst>
              <a:ext uri="{FF2B5EF4-FFF2-40B4-BE49-F238E27FC236}">
                <a16:creationId xmlns:a16="http://schemas.microsoft.com/office/drawing/2014/main" id="{CDE40A5E-AC36-48B6-B4BD-B92408A3F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0" name="Rectangle 10">
            <a:extLst>
              <a:ext uri="{FF2B5EF4-FFF2-40B4-BE49-F238E27FC236}">
                <a16:creationId xmlns:a16="http://schemas.microsoft.com/office/drawing/2014/main" id="{CD226F86-2F5C-4C42-B77C-622ECC644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1" name="Rectangle 11">
            <a:extLst>
              <a:ext uri="{FF2B5EF4-FFF2-40B4-BE49-F238E27FC236}">
                <a16:creationId xmlns:a16="http://schemas.microsoft.com/office/drawing/2014/main" id="{44E68247-7FF7-47E3-92D8-CC5A6584E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7212" name="Rectangle 12">
            <a:extLst>
              <a:ext uri="{FF2B5EF4-FFF2-40B4-BE49-F238E27FC236}">
                <a16:creationId xmlns:a16="http://schemas.microsoft.com/office/drawing/2014/main" id="{6F540273-3965-40FF-AD18-EF10828D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7213" name="Rectangle 13">
            <a:extLst>
              <a:ext uri="{FF2B5EF4-FFF2-40B4-BE49-F238E27FC236}">
                <a16:creationId xmlns:a16="http://schemas.microsoft.com/office/drawing/2014/main" id="{B22F29CA-6576-41EF-890E-75000F2E54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7214" name="Line 14">
            <a:extLst>
              <a:ext uri="{FF2B5EF4-FFF2-40B4-BE49-F238E27FC236}">
                <a16:creationId xmlns:a16="http://schemas.microsoft.com/office/drawing/2014/main" id="{68A6509C-D961-4C8A-B58B-A0A178563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7215" name="Rectangle 15">
            <a:extLst>
              <a:ext uri="{FF2B5EF4-FFF2-40B4-BE49-F238E27FC236}">
                <a16:creationId xmlns:a16="http://schemas.microsoft.com/office/drawing/2014/main" id="{AB7438A9-1A4F-4F1C-A9CD-DC3703CEF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7216" name="Picture 16">
            <a:extLst>
              <a:ext uri="{FF2B5EF4-FFF2-40B4-BE49-F238E27FC236}">
                <a16:creationId xmlns:a16="http://schemas.microsoft.com/office/drawing/2014/main" id="{EBC82519-AB03-4FAC-82A3-AC336F8C45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7217" name="Rectangle 20">
            <a:extLst>
              <a:ext uri="{FF2B5EF4-FFF2-40B4-BE49-F238E27FC236}">
                <a16:creationId xmlns:a16="http://schemas.microsoft.com/office/drawing/2014/main" id="{DB00E75E-D441-42A4-8609-7AF551AC1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2363" y="2574925"/>
            <a:ext cx="49720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FLEXIÓN DIAGONAL/</a:t>
            </a:r>
            <a:endParaRPr lang="es-PR" altLang="en-US"/>
          </a:p>
        </p:txBody>
      </p:sp>
      <p:sp>
        <p:nvSpPr>
          <p:cNvPr id="307218" name="Rectangle 21">
            <a:extLst>
              <a:ext uri="{FF2B5EF4-FFF2-40B4-BE49-F238E27FC236}">
                <a16:creationId xmlns:a16="http://schemas.microsoft.com/office/drawing/2014/main" id="{D6618F2D-72E2-486D-A17A-5E0161C1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1538" y="3121025"/>
            <a:ext cx="546893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EXTENSIÓN DIAGONAL</a:t>
            </a:r>
            <a:endParaRPr lang="es-PR" altLang="en-US"/>
          </a:p>
        </p:txBody>
      </p:sp>
      <p:sp>
        <p:nvSpPr>
          <p:cNvPr id="307219" name="Rectangle 22">
            <a:extLst>
              <a:ext uri="{FF2B5EF4-FFF2-40B4-BE49-F238E27FC236}">
                <a16:creationId xmlns:a16="http://schemas.microsoft.com/office/drawing/2014/main" id="{C5DE8B60-2292-417C-B4AB-4D56F5904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388" y="4329113"/>
            <a:ext cx="3386137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7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7220" name="Rectangle 23">
            <a:extLst>
              <a:ext uri="{FF2B5EF4-FFF2-40B4-BE49-F238E27FC236}">
                <a16:creationId xmlns:a16="http://schemas.microsoft.com/office/drawing/2014/main" id="{1E89E7BF-1ABC-42C8-8D9F-5C590C9AC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25" y="5054600"/>
            <a:ext cx="3527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7F00"/>
                </a:solidFill>
              </a:rPr>
              <a:t>Coxofemoral</a:t>
            </a:r>
            <a:endParaRPr lang="es-PR" altLang="en-US"/>
          </a:p>
        </p:txBody>
      </p:sp>
      <p:sp>
        <p:nvSpPr>
          <p:cNvPr id="307221" name="Rectangle 24">
            <a:extLst>
              <a:ext uri="{FF2B5EF4-FFF2-40B4-BE49-F238E27FC236}">
                <a16:creationId xmlns:a16="http://schemas.microsoft.com/office/drawing/2014/main" id="{1992E54D-392D-448C-97DC-AAD3083E0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2524125"/>
            <a:ext cx="497205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FLEXIÓN DIAGONAL/</a:t>
            </a:r>
            <a:endParaRPr lang="es-PR" altLang="en-US"/>
          </a:p>
        </p:txBody>
      </p:sp>
      <p:sp>
        <p:nvSpPr>
          <p:cNvPr id="307222" name="Rectangle 25">
            <a:extLst>
              <a:ext uri="{FF2B5EF4-FFF2-40B4-BE49-F238E27FC236}">
                <a16:creationId xmlns:a16="http://schemas.microsoft.com/office/drawing/2014/main" id="{31F068F7-B3C1-47D8-80A9-5804568DF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0738" y="3070225"/>
            <a:ext cx="5468937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EXTENSIÓN DIAGONAL</a:t>
            </a:r>
            <a:endParaRPr lang="es-PR" altLang="en-US"/>
          </a:p>
        </p:txBody>
      </p:sp>
      <p:sp>
        <p:nvSpPr>
          <p:cNvPr id="307223" name="Rectangle 26">
            <a:extLst>
              <a:ext uri="{FF2B5EF4-FFF2-40B4-BE49-F238E27FC236}">
                <a16:creationId xmlns:a16="http://schemas.microsoft.com/office/drawing/2014/main" id="{CF2E648F-1D80-461F-97ED-0F430AA3B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8175" y="4279900"/>
            <a:ext cx="3386138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FF00"/>
                </a:solidFill>
              </a:rPr>
              <a:t>Articulación</a:t>
            </a:r>
            <a:endParaRPr lang="es-PR" altLang="en-US"/>
          </a:p>
        </p:txBody>
      </p:sp>
      <p:sp>
        <p:nvSpPr>
          <p:cNvPr id="307224" name="Rectangle 27">
            <a:extLst>
              <a:ext uri="{FF2B5EF4-FFF2-40B4-BE49-F238E27FC236}">
                <a16:creationId xmlns:a16="http://schemas.microsoft.com/office/drawing/2014/main" id="{86EFD9CC-464C-4692-9D2C-9D5C98861C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8325" y="5003800"/>
            <a:ext cx="35274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000" b="1">
                <a:solidFill>
                  <a:srgbClr val="FFFF00"/>
                </a:solidFill>
              </a:rPr>
              <a:t>Coxofemoral</a:t>
            </a:r>
            <a:endParaRPr lang="es-PR" altLang="en-US"/>
          </a:p>
        </p:txBody>
      </p:sp>
      <p:grpSp>
        <p:nvGrpSpPr>
          <p:cNvPr id="307225" name="Group 34">
            <a:extLst>
              <a:ext uri="{FF2B5EF4-FFF2-40B4-BE49-F238E27FC236}">
                <a16:creationId xmlns:a16="http://schemas.microsoft.com/office/drawing/2014/main" id="{055C3B1F-F084-4716-A83F-205DE2FD9E19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1889125"/>
            <a:ext cx="2843213" cy="4435475"/>
            <a:chOff x="166" y="1088"/>
            <a:chExt cx="1791" cy="2794"/>
          </a:xfrm>
        </p:grpSpPr>
        <p:sp>
          <p:nvSpPr>
            <p:cNvPr id="307226" name="Rectangle 28">
              <a:extLst>
                <a:ext uri="{FF2B5EF4-FFF2-40B4-BE49-F238E27FC236}">
                  <a16:creationId xmlns:a16="http://schemas.microsoft.com/office/drawing/2014/main" id="{C36E6482-E897-4CC9-ACBD-A413AFCA0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" y="1147"/>
              <a:ext cx="1673" cy="267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7227" name="Freeform 29">
              <a:extLst>
                <a:ext uri="{FF2B5EF4-FFF2-40B4-BE49-F238E27FC236}">
                  <a16:creationId xmlns:a16="http://schemas.microsoft.com/office/drawing/2014/main" id="{0AB5A898-C922-442D-84DE-C107CD557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088"/>
              <a:ext cx="59" cy="2794"/>
            </a:xfrm>
            <a:custGeom>
              <a:avLst/>
              <a:gdLst>
                <a:gd name="T0" fmla="*/ 0 w 177"/>
                <a:gd name="T1" fmla="*/ 0 h 8380"/>
                <a:gd name="T2" fmla="*/ 59 w 177"/>
                <a:gd name="T3" fmla="*/ 59 h 8380"/>
                <a:gd name="T4" fmla="*/ 59 w 177"/>
                <a:gd name="T5" fmla="*/ 2735 h 8380"/>
                <a:gd name="T6" fmla="*/ 0 w 177"/>
                <a:gd name="T7" fmla="*/ 2794 h 8380"/>
                <a:gd name="T8" fmla="*/ 0 w 177"/>
                <a:gd name="T9" fmla="*/ 0 h 8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8380">
                  <a:moveTo>
                    <a:pt x="0" y="0"/>
                  </a:moveTo>
                  <a:lnTo>
                    <a:pt x="177" y="176"/>
                  </a:lnTo>
                  <a:lnTo>
                    <a:pt x="177" y="8204"/>
                  </a:lnTo>
                  <a:lnTo>
                    <a:pt x="0" y="83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28" name="Freeform 30">
              <a:extLst>
                <a:ext uri="{FF2B5EF4-FFF2-40B4-BE49-F238E27FC236}">
                  <a16:creationId xmlns:a16="http://schemas.microsoft.com/office/drawing/2014/main" id="{80574994-9BB3-4325-8925-B3BF30709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1088"/>
              <a:ext cx="1791" cy="59"/>
            </a:xfrm>
            <a:custGeom>
              <a:avLst/>
              <a:gdLst>
                <a:gd name="T0" fmla="*/ 0 w 5372"/>
                <a:gd name="T1" fmla="*/ 0 h 176"/>
                <a:gd name="T2" fmla="*/ 59 w 5372"/>
                <a:gd name="T3" fmla="*/ 59 h 176"/>
                <a:gd name="T4" fmla="*/ 1732 w 5372"/>
                <a:gd name="T5" fmla="*/ 59 h 176"/>
                <a:gd name="T6" fmla="*/ 1791 w 5372"/>
                <a:gd name="T7" fmla="*/ 0 h 176"/>
                <a:gd name="T8" fmla="*/ 0 w 5372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2" h="176">
                  <a:moveTo>
                    <a:pt x="0" y="0"/>
                  </a:moveTo>
                  <a:lnTo>
                    <a:pt x="177" y="176"/>
                  </a:lnTo>
                  <a:lnTo>
                    <a:pt x="5195" y="176"/>
                  </a:lnTo>
                  <a:lnTo>
                    <a:pt x="53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29" name="Freeform 31">
              <a:extLst>
                <a:ext uri="{FF2B5EF4-FFF2-40B4-BE49-F238E27FC236}">
                  <a16:creationId xmlns:a16="http://schemas.microsoft.com/office/drawing/2014/main" id="{A439F6E1-2012-471D-BC13-34500CA9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088"/>
              <a:ext cx="59" cy="2794"/>
            </a:xfrm>
            <a:custGeom>
              <a:avLst/>
              <a:gdLst>
                <a:gd name="T0" fmla="*/ 59 w 177"/>
                <a:gd name="T1" fmla="*/ 2794 h 8380"/>
                <a:gd name="T2" fmla="*/ 0 w 177"/>
                <a:gd name="T3" fmla="*/ 2735 h 8380"/>
                <a:gd name="T4" fmla="*/ 0 w 177"/>
                <a:gd name="T5" fmla="*/ 59 h 8380"/>
                <a:gd name="T6" fmla="*/ 59 w 177"/>
                <a:gd name="T7" fmla="*/ 0 h 8380"/>
                <a:gd name="T8" fmla="*/ 59 w 177"/>
                <a:gd name="T9" fmla="*/ 2794 h 8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8380">
                  <a:moveTo>
                    <a:pt x="177" y="8380"/>
                  </a:moveTo>
                  <a:lnTo>
                    <a:pt x="0" y="8204"/>
                  </a:lnTo>
                  <a:lnTo>
                    <a:pt x="0" y="176"/>
                  </a:lnTo>
                  <a:lnTo>
                    <a:pt x="177" y="0"/>
                  </a:lnTo>
                  <a:lnTo>
                    <a:pt x="177" y="838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7230" name="Freeform 32">
              <a:extLst>
                <a:ext uri="{FF2B5EF4-FFF2-40B4-BE49-F238E27FC236}">
                  <a16:creationId xmlns:a16="http://schemas.microsoft.com/office/drawing/2014/main" id="{A8DDD1B7-1E01-4627-9ED1-62EDBF654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" y="3823"/>
              <a:ext cx="1791" cy="59"/>
            </a:xfrm>
            <a:custGeom>
              <a:avLst/>
              <a:gdLst>
                <a:gd name="T0" fmla="*/ 1791 w 5372"/>
                <a:gd name="T1" fmla="*/ 59 h 176"/>
                <a:gd name="T2" fmla="*/ 0 w 5372"/>
                <a:gd name="T3" fmla="*/ 59 h 176"/>
                <a:gd name="T4" fmla="*/ 59 w 5372"/>
                <a:gd name="T5" fmla="*/ 0 h 176"/>
                <a:gd name="T6" fmla="*/ 1732 w 5372"/>
                <a:gd name="T7" fmla="*/ 0 h 176"/>
                <a:gd name="T8" fmla="*/ 1791 w 5372"/>
                <a:gd name="T9" fmla="*/ 59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2" h="176">
                  <a:moveTo>
                    <a:pt x="5372" y="176"/>
                  </a:moveTo>
                  <a:lnTo>
                    <a:pt x="0" y="176"/>
                  </a:lnTo>
                  <a:lnTo>
                    <a:pt x="177" y="0"/>
                  </a:lnTo>
                  <a:lnTo>
                    <a:pt x="5195" y="0"/>
                  </a:lnTo>
                  <a:lnTo>
                    <a:pt x="5372" y="17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7231" name="Picture 33">
              <a:extLst>
                <a:ext uri="{FF2B5EF4-FFF2-40B4-BE49-F238E27FC236}">
                  <a16:creationId xmlns:a16="http://schemas.microsoft.com/office/drawing/2014/main" id="{75543558-2878-4F71-97BB-21C8B1A235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" y="1206"/>
              <a:ext cx="1555" cy="2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70" name="Group 67">
            <a:extLst>
              <a:ext uri="{FF2B5EF4-FFF2-40B4-BE49-F238E27FC236}">
                <a16:creationId xmlns:a16="http://schemas.microsoft.com/office/drawing/2014/main" id="{D71FA6F4-8784-442F-B98F-FDF7706EE993}"/>
              </a:ext>
            </a:extLst>
          </p:cNvPr>
          <p:cNvGrpSpPr>
            <a:grpSpLocks/>
          </p:cNvGrpSpPr>
          <p:nvPr/>
        </p:nvGrpSpPr>
        <p:grpSpPr bwMode="auto">
          <a:xfrm>
            <a:off x="3009900" y="639763"/>
            <a:ext cx="3530600" cy="4929187"/>
            <a:chOff x="1896" y="403"/>
            <a:chExt cx="2224" cy="3105"/>
          </a:xfrm>
        </p:grpSpPr>
        <p:sp>
          <p:nvSpPr>
            <p:cNvPr id="32800" name="Rectangle 32">
              <a:extLst>
                <a:ext uri="{FF2B5EF4-FFF2-40B4-BE49-F238E27FC236}">
                  <a16:creationId xmlns:a16="http://schemas.microsoft.com/office/drawing/2014/main" id="{699D343A-3271-4AEF-B3F7-4A6DCE3B4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459"/>
              <a:ext cx="2112" cy="299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801" name="Freeform 33">
              <a:extLst>
                <a:ext uri="{FF2B5EF4-FFF2-40B4-BE49-F238E27FC236}">
                  <a16:creationId xmlns:a16="http://schemas.microsoft.com/office/drawing/2014/main" id="{1AC725EF-C17C-4FE4-91DE-0A852214A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403"/>
              <a:ext cx="57" cy="3105"/>
            </a:xfrm>
            <a:custGeom>
              <a:avLst/>
              <a:gdLst>
                <a:gd name="T0" fmla="*/ 0 w 169"/>
                <a:gd name="T1" fmla="*/ 0 h 9316"/>
                <a:gd name="T2" fmla="*/ 57 w 169"/>
                <a:gd name="T3" fmla="*/ 56 h 9316"/>
                <a:gd name="T4" fmla="*/ 57 w 169"/>
                <a:gd name="T5" fmla="*/ 3049 h 9316"/>
                <a:gd name="T6" fmla="*/ 0 w 169"/>
                <a:gd name="T7" fmla="*/ 3105 h 9316"/>
                <a:gd name="T8" fmla="*/ 0 w 169"/>
                <a:gd name="T9" fmla="*/ 0 h 9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16">
                  <a:moveTo>
                    <a:pt x="0" y="0"/>
                  </a:moveTo>
                  <a:lnTo>
                    <a:pt x="169" y="168"/>
                  </a:lnTo>
                  <a:lnTo>
                    <a:pt x="169" y="9147"/>
                  </a:lnTo>
                  <a:lnTo>
                    <a:pt x="0" y="93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4">
              <a:extLst>
                <a:ext uri="{FF2B5EF4-FFF2-40B4-BE49-F238E27FC236}">
                  <a16:creationId xmlns:a16="http://schemas.microsoft.com/office/drawing/2014/main" id="{CA674EEB-7F89-4464-B165-427C82273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403"/>
              <a:ext cx="2224" cy="56"/>
            </a:xfrm>
            <a:custGeom>
              <a:avLst/>
              <a:gdLst>
                <a:gd name="T0" fmla="*/ 0 w 6672"/>
                <a:gd name="T1" fmla="*/ 0 h 168"/>
                <a:gd name="T2" fmla="*/ 56 w 6672"/>
                <a:gd name="T3" fmla="*/ 56 h 168"/>
                <a:gd name="T4" fmla="*/ 2168 w 6672"/>
                <a:gd name="T5" fmla="*/ 56 h 168"/>
                <a:gd name="T6" fmla="*/ 2224 w 6672"/>
                <a:gd name="T7" fmla="*/ 0 h 168"/>
                <a:gd name="T8" fmla="*/ 0 w 667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2" h="168">
                  <a:moveTo>
                    <a:pt x="0" y="0"/>
                  </a:moveTo>
                  <a:lnTo>
                    <a:pt x="169" y="168"/>
                  </a:lnTo>
                  <a:lnTo>
                    <a:pt x="6504" y="168"/>
                  </a:lnTo>
                  <a:lnTo>
                    <a:pt x="66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5">
              <a:extLst>
                <a:ext uri="{FF2B5EF4-FFF2-40B4-BE49-F238E27FC236}">
                  <a16:creationId xmlns:a16="http://schemas.microsoft.com/office/drawing/2014/main" id="{7C147976-AA9F-4162-926E-6AC76278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403"/>
              <a:ext cx="56" cy="3105"/>
            </a:xfrm>
            <a:custGeom>
              <a:avLst/>
              <a:gdLst>
                <a:gd name="T0" fmla="*/ 56 w 168"/>
                <a:gd name="T1" fmla="*/ 3105 h 9316"/>
                <a:gd name="T2" fmla="*/ 0 w 168"/>
                <a:gd name="T3" fmla="*/ 3049 h 9316"/>
                <a:gd name="T4" fmla="*/ 0 w 168"/>
                <a:gd name="T5" fmla="*/ 56 h 9316"/>
                <a:gd name="T6" fmla="*/ 56 w 168"/>
                <a:gd name="T7" fmla="*/ 0 h 9316"/>
                <a:gd name="T8" fmla="*/ 56 w 168"/>
                <a:gd name="T9" fmla="*/ 3105 h 93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316">
                  <a:moveTo>
                    <a:pt x="168" y="9316"/>
                  </a:moveTo>
                  <a:lnTo>
                    <a:pt x="0" y="9147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3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6">
              <a:extLst>
                <a:ext uri="{FF2B5EF4-FFF2-40B4-BE49-F238E27FC236}">
                  <a16:creationId xmlns:a16="http://schemas.microsoft.com/office/drawing/2014/main" id="{CEDFCEE5-B1CA-46F6-A8CA-98A53C7D8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3452"/>
              <a:ext cx="2224" cy="56"/>
            </a:xfrm>
            <a:custGeom>
              <a:avLst/>
              <a:gdLst>
                <a:gd name="T0" fmla="*/ 2224 w 6672"/>
                <a:gd name="T1" fmla="*/ 56 h 169"/>
                <a:gd name="T2" fmla="*/ 0 w 6672"/>
                <a:gd name="T3" fmla="*/ 56 h 169"/>
                <a:gd name="T4" fmla="*/ 56 w 6672"/>
                <a:gd name="T5" fmla="*/ 0 h 169"/>
                <a:gd name="T6" fmla="*/ 2168 w 6672"/>
                <a:gd name="T7" fmla="*/ 0 h 169"/>
                <a:gd name="T8" fmla="*/ 2224 w 667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2" h="169">
                  <a:moveTo>
                    <a:pt x="667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504" y="0"/>
                  </a:lnTo>
                  <a:lnTo>
                    <a:pt x="6672" y="16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805" name="Picture 37">
              <a:extLst>
                <a:ext uri="{FF2B5EF4-FFF2-40B4-BE49-F238E27FC236}">
                  <a16:creationId xmlns:a16="http://schemas.microsoft.com/office/drawing/2014/main" id="{1B2A9B7F-305C-40C4-B09F-7591B2F5A9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9" y="528"/>
              <a:ext cx="1999" cy="28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71" name="Rectangle 38">
            <a:extLst>
              <a:ext uri="{FF2B5EF4-FFF2-40B4-BE49-F238E27FC236}">
                <a16:creationId xmlns:a16="http://schemas.microsoft.com/office/drawing/2014/main" id="{3300E929-EA5F-4234-B25E-908564988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5837238"/>
            <a:ext cx="7494588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Estructura de una Articulacion Diartrodial</a:t>
            </a:r>
            <a:endParaRPr lang="es-PR" altLang="en-US"/>
          </a:p>
        </p:txBody>
      </p:sp>
      <p:sp>
        <p:nvSpPr>
          <p:cNvPr id="32772" name="Rectangle 39">
            <a:extLst>
              <a:ext uri="{FF2B5EF4-FFF2-40B4-BE49-F238E27FC236}">
                <a16:creationId xmlns:a16="http://schemas.microsoft.com/office/drawing/2014/main" id="{34F0259C-D2A6-45D8-A39F-90D060D30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6325" y="852488"/>
            <a:ext cx="1016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Hueso</a:t>
            </a:r>
            <a:endParaRPr lang="es-PR" altLang="en-US"/>
          </a:p>
        </p:txBody>
      </p:sp>
      <p:sp>
        <p:nvSpPr>
          <p:cNvPr id="32773" name="Rectangle 40">
            <a:extLst>
              <a:ext uri="{FF2B5EF4-FFF2-40B4-BE49-F238E27FC236}">
                <a16:creationId xmlns:a16="http://schemas.microsoft.com/office/drawing/2014/main" id="{C0FD6D1A-F152-4A02-B30B-7FF8A53DF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5025" y="1460500"/>
            <a:ext cx="1546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Cartílago</a:t>
            </a:r>
            <a:endParaRPr lang="es-PR" altLang="en-US"/>
          </a:p>
        </p:txBody>
      </p:sp>
      <p:sp>
        <p:nvSpPr>
          <p:cNvPr id="32774" name="Rectangle 41">
            <a:extLst>
              <a:ext uri="{FF2B5EF4-FFF2-40B4-BE49-F238E27FC236}">
                <a16:creationId xmlns:a16="http://schemas.microsoft.com/office/drawing/2014/main" id="{90891965-CB33-4B9E-83B2-43A9BE21B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69175" y="1795463"/>
            <a:ext cx="1208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Hialino</a:t>
            </a:r>
            <a:endParaRPr lang="es-PR" altLang="en-US"/>
          </a:p>
        </p:txBody>
      </p:sp>
      <p:sp>
        <p:nvSpPr>
          <p:cNvPr id="32775" name="Rectangle 42">
            <a:extLst>
              <a:ext uri="{FF2B5EF4-FFF2-40B4-BE49-F238E27FC236}">
                <a16:creationId xmlns:a16="http://schemas.microsoft.com/office/drawing/2014/main" id="{96093BEA-F7F6-4692-9922-6F8F8489C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3" y="4583113"/>
            <a:ext cx="13747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32776" name="Rectangle 43">
            <a:extLst>
              <a:ext uri="{FF2B5EF4-FFF2-40B4-BE49-F238E27FC236}">
                <a16:creationId xmlns:a16="http://schemas.microsoft.com/office/drawing/2014/main" id="{040F55D5-C6BC-445F-AF64-301ED5119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4916488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Articular</a:t>
            </a:r>
            <a:endParaRPr lang="es-PR" altLang="en-US"/>
          </a:p>
        </p:txBody>
      </p:sp>
      <p:sp>
        <p:nvSpPr>
          <p:cNvPr id="32777" name="Rectangle 44">
            <a:extLst>
              <a:ext uri="{FF2B5EF4-FFF2-40B4-BE49-F238E27FC236}">
                <a16:creationId xmlns:a16="http://schemas.microsoft.com/office/drawing/2014/main" id="{6CA810DF-D6AD-4C8B-BB7C-33E4DDAE3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3602038"/>
            <a:ext cx="1757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Ligamento</a:t>
            </a:r>
            <a:endParaRPr lang="es-PR" altLang="en-US"/>
          </a:p>
        </p:txBody>
      </p:sp>
      <p:sp>
        <p:nvSpPr>
          <p:cNvPr id="32778" name="Rectangle 45">
            <a:extLst>
              <a:ext uri="{FF2B5EF4-FFF2-40B4-BE49-F238E27FC236}">
                <a16:creationId xmlns:a16="http://schemas.microsoft.com/office/drawing/2014/main" id="{3948BC81-456B-4BE4-B7F7-DEDE832F3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2187575"/>
            <a:ext cx="1331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Cápsula</a:t>
            </a:r>
            <a:endParaRPr lang="es-PR" altLang="en-US"/>
          </a:p>
        </p:txBody>
      </p:sp>
      <p:sp>
        <p:nvSpPr>
          <p:cNvPr id="32779" name="Rectangle 46">
            <a:extLst>
              <a:ext uri="{FF2B5EF4-FFF2-40B4-BE49-F238E27FC236}">
                <a16:creationId xmlns:a16="http://schemas.microsoft.com/office/drawing/2014/main" id="{012BE024-D711-4348-9291-5F232CA7F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" y="2520950"/>
            <a:ext cx="1249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Fibrosa</a:t>
            </a:r>
            <a:endParaRPr lang="es-PR" altLang="en-US"/>
          </a:p>
        </p:txBody>
      </p:sp>
      <p:sp>
        <p:nvSpPr>
          <p:cNvPr id="32780" name="Rectangle 47">
            <a:extLst>
              <a:ext uri="{FF2B5EF4-FFF2-40B4-BE49-F238E27FC236}">
                <a16:creationId xmlns:a16="http://schemas.microsoft.com/office/drawing/2014/main" id="{D5A453E3-8554-4AAF-A801-7FA980DA2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038" y="871538"/>
            <a:ext cx="23082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Revestimiento</a:t>
            </a:r>
            <a:endParaRPr lang="es-PR" altLang="en-US"/>
          </a:p>
        </p:txBody>
      </p:sp>
      <p:sp>
        <p:nvSpPr>
          <p:cNvPr id="32781" name="Rectangle 48">
            <a:extLst>
              <a:ext uri="{FF2B5EF4-FFF2-40B4-BE49-F238E27FC236}">
                <a16:creationId xmlns:a16="http://schemas.microsoft.com/office/drawing/2014/main" id="{0DC5CABB-D469-43F2-8286-B81A282AF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1204913"/>
            <a:ext cx="1312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Sinovial</a:t>
            </a:r>
            <a:endParaRPr lang="es-PR" altLang="en-US"/>
          </a:p>
        </p:txBody>
      </p:sp>
      <p:grpSp>
        <p:nvGrpSpPr>
          <p:cNvPr id="32782" name="Group 66">
            <a:extLst>
              <a:ext uri="{FF2B5EF4-FFF2-40B4-BE49-F238E27FC236}">
                <a16:creationId xmlns:a16="http://schemas.microsoft.com/office/drawing/2014/main" id="{581D3D9F-0709-4537-B57C-FE3250EC378E}"/>
              </a:ext>
            </a:extLst>
          </p:cNvPr>
          <p:cNvGrpSpPr>
            <a:grpSpLocks/>
          </p:cNvGrpSpPr>
          <p:nvPr/>
        </p:nvGrpSpPr>
        <p:grpSpPr bwMode="auto">
          <a:xfrm>
            <a:off x="4951413" y="931863"/>
            <a:ext cx="2414587" cy="315912"/>
            <a:chOff x="3119" y="587"/>
            <a:chExt cx="1521" cy="199"/>
          </a:xfrm>
        </p:grpSpPr>
        <p:sp>
          <p:nvSpPr>
            <p:cNvPr id="32798" name="Line 49">
              <a:extLst>
                <a:ext uri="{FF2B5EF4-FFF2-40B4-BE49-F238E27FC236}">
                  <a16:creationId xmlns:a16="http://schemas.microsoft.com/office/drawing/2014/main" id="{46398AA5-F223-406B-BF5A-ABE51C98AB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51" y="686"/>
              <a:ext cx="1389" cy="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50">
              <a:extLst>
                <a:ext uri="{FF2B5EF4-FFF2-40B4-BE49-F238E27FC236}">
                  <a16:creationId xmlns:a16="http://schemas.microsoft.com/office/drawing/2014/main" id="{6F36B7A7-1D6E-49B6-BBB7-B1D910F7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587"/>
              <a:ext cx="199" cy="199"/>
            </a:xfrm>
            <a:custGeom>
              <a:avLst/>
              <a:gdLst>
                <a:gd name="T0" fmla="*/ 199 w 597"/>
                <a:gd name="T1" fmla="*/ 199 h 598"/>
                <a:gd name="T2" fmla="*/ 0 w 597"/>
                <a:gd name="T3" fmla="*/ 100 h 598"/>
                <a:gd name="T4" fmla="*/ 199 w 597"/>
                <a:gd name="T5" fmla="*/ 0 h 598"/>
                <a:gd name="T6" fmla="*/ 132 w 597"/>
                <a:gd name="T7" fmla="*/ 100 h 598"/>
                <a:gd name="T8" fmla="*/ 199 w 597"/>
                <a:gd name="T9" fmla="*/ 199 h 5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7" h="598">
                  <a:moveTo>
                    <a:pt x="597" y="598"/>
                  </a:moveTo>
                  <a:lnTo>
                    <a:pt x="0" y="299"/>
                  </a:lnTo>
                  <a:lnTo>
                    <a:pt x="597" y="0"/>
                  </a:lnTo>
                  <a:lnTo>
                    <a:pt x="397" y="299"/>
                  </a:lnTo>
                  <a:lnTo>
                    <a:pt x="597" y="59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3" name="Group 61">
            <a:extLst>
              <a:ext uri="{FF2B5EF4-FFF2-40B4-BE49-F238E27FC236}">
                <a16:creationId xmlns:a16="http://schemas.microsoft.com/office/drawing/2014/main" id="{1840EC65-44A9-431A-91DF-415AF3A0F626}"/>
              </a:ext>
            </a:extLst>
          </p:cNvPr>
          <p:cNvGrpSpPr>
            <a:grpSpLocks/>
          </p:cNvGrpSpPr>
          <p:nvPr/>
        </p:nvGrpSpPr>
        <p:grpSpPr bwMode="auto">
          <a:xfrm>
            <a:off x="5291138" y="1943100"/>
            <a:ext cx="1963737" cy="1100138"/>
            <a:chOff x="3333" y="1224"/>
            <a:chExt cx="1237" cy="693"/>
          </a:xfrm>
        </p:grpSpPr>
        <p:sp>
          <p:nvSpPr>
            <p:cNvPr id="32796" name="Line 51">
              <a:extLst>
                <a:ext uri="{FF2B5EF4-FFF2-40B4-BE49-F238E27FC236}">
                  <a16:creationId xmlns:a16="http://schemas.microsoft.com/office/drawing/2014/main" id="{069AE5CE-39F4-4922-90AA-EAA0E4D71E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48" y="1224"/>
              <a:ext cx="1122" cy="628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52">
              <a:extLst>
                <a:ext uri="{FF2B5EF4-FFF2-40B4-BE49-F238E27FC236}">
                  <a16:creationId xmlns:a16="http://schemas.microsoft.com/office/drawing/2014/main" id="{F4BBCB53-85C2-4540-A547-6BF650B8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1732"/>
              <a:ext cx="222" cy="185"/>
            </a:xfrm>
            <a:custGeom>
              <a:avLst/>
              <a:gdLst>
                <a:gd name="T0" fmla="*/ 222 w 667"/>
                <a:gd name="T1" fmla="*/ 174 h 553"/>
                <a:gd name="T2" fmla="*/ 0 w 667"/>
                <a:gd name="T3" fmla="*/ 185 h 553"/>
                <a:gd name="T4" fmla="*/ 125 w 667"/>
                <a:gd name="T5" fmla="*/ 0 h 553"/>
                <a:gd name="T6" fmla="*/ 115 w 667"/>
                <a:gd name="T7" fmla="*/ 120 h 553"/>
                <a:gd name="T8" fmla="*/ 222 w 667"/>
                <a:gd name="T9" fmla="*/ 174 h 5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" h="553">
                  <a:moveTo>
                    <a:pt x="667" y="521"/>
                  </a:moveTo>
                  <a:lnTo>
                    <a:pt x="0" y="553"/>
                  </a:lnTo>
                  <a:lnTo>
                    <a:pt x="375" y="0"/>
                  </a:lnTo>
                  <a:lnTo>
                    <a:pt x="347" y="358"/>
                  </a:lnTo>
                  <a:lnTo>
                    <a:pt x="667" y="52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4" name="Group 65">
            <a:extLst>
              <a:ext uri="{FF2B5EF4-FFF2-40B4-BE49-F238E27FC236}">
                <a16:creationId xmlns:a16="http://schemas.microsoft.com/office/drawing/2014/main" id="{4BCDD1DE-07EE-490C-8168-462B13122284}"/>
              </a:ext>
            </a:extLst>
          </p:cNvPr>
          <p:cNvGrpSpPr>
            <a:grpSpLocks/>
          </p:cNvGrpSpPr>
          <p:nvPr/>
        </p:nvGrpSpPr>
        <p:grpSpPr bwMode="auto">
          <a:xfrm>
            <a:off x="2032000" y="3441700"/>
            <a:ext cx="2709863" cy="1550988"/>
            <a:chOff x="1280" y="2168"/>
            <a:chExt cx="1707" cy="977"/>
          </a:xfrm>
        </p:grpSpPr>
        <p:sp>
          <p:nvSpPr>
            <p:cNvPr id="32794" name="Line 53">
              <a:extLst>
                <a:ext uri="{FF2B5EF4-FFF2-40B4-BE49-F238E27FC236}">
                  <a16:creationId xmlns:a16="http://schemas.microsoft.com/office/drawing/2014/main" id="{AC92B306-8C56-4725-83AA-0F49369337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0" y="2234"/>
              <a:ext cx="1592" cy="91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54">
              <a:extLst>
                <a:ext uri="{FF2B5EF4-FFF2-40B4-BE49-F238E27FC236}">
                  <a16:creationId xmlns:a16="http://schemas.microsoft.com/office/drawing/2014/main" id="{20882E92-1E62-413E-9DBD-49AB4F4C5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2168"/>
              <a:ext cx="223" cy="185"/>
            </a:xfrm>
            <a:custGeom>
              <a:avLst/>
              <a:gdLst>
                <a:gd name="T0" fmla="*/ 0 w 667"/>
                <a:gd name="T1" fmla="*/ 12 h 556"/>
                <a:gd name="T2" fmla="*/ 223 w 667"/>
                <a:gd name="T3" fmla="*/ 0 h 556"/>
                <a:gd name="T4" fmla="*/ 99 w 667"/>
                <a:gd name="T5" fmla="*/ 185 h 556"/>
                <a:gd name="T6" fmla="*/ 108 w 667"/>
                <a:gd name="T7" fmla="*/ 66 h 556"/>
                <a:gd name="T8" fmla="*/ 0 w 667"/>
                <a:gd name="T9" fmla="*/ 12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7" h="556">
                  <a:moveTo>
                    <a:pt x="0" y="37"/>
                  </a:moveTo>
                  <a:lnTo>
                    <a:pt x="667" y="0"/>
                  </a:lnTo>
                  <a:lnTo>
                    <a:pt x="297" y="556"/>
                  </a:lnTo>
                  <a:lnTo>
                    <a:pt x="322" y="197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5" name="Group 64">
            <a:extLst>
              <a:ext uri="{FF2B5EF4-FFF2-40B4-BE49-F238E27FC236}">
                <a16:creationId xmlns:a16="http://schemas.microsoft.com/office/drawing/2014/main" id="{F6F16399-DF5F-423A-A0E8-717CA63A6A5D}"/>
              </a:ext>
            </a:extLst>
          </p:cNvPr>
          <p:cNvGrpSpPr>
            <a:grpSpLocks/>
          </p:cNvGrpSpPr>
          <p:nvPr/>
        </p:nvGrpSpPr>
        <p:grpSpPr bwMode="auto">
          <a:xfrm>
            <a:off x="2230438" y="3681413"/>
            <a:ext cx="1198562" cy="315912"/>
            <a:chOff x="1419" y="2319"/>
            <a:chExt cx="755" cy="199"/>
          </a:xfrm>
        </p:grpSpPr>
        <p:sp>
          <p:nvSpPr>
            <p:cNvPr id="32792" name="Line 55">
              <a:extLst>
                <a:ext uri="{FF2B5EF4-FFF2-40B4-BE49-F238E27FC236}">
                  <a16:creationId xmlns:a16="http://schemas.microsoft.com/office/drawing/2014/main" id="{1C2DE0F8-4CEB-402F-8E86-205C2C79F2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2418"/>
              <a:ext cx="622" cy="1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56">
              <a:extLst>
                <a:ext uri="{FF2B5EF4-FFF2-40B4-BE49-F238E27FC236}">
                  <a16:creationId xmlns:a16="http://schemas.microsoft.com/office/drawing/2014/main" id="{D217AC3D-5FD6-425B-BCBA-A11ED2899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319"/>
              <a:ext cx="200" cy="199"/>
            </a:xfrm>
            <a:custGeom>
              <a:avLst/>
              <a:gdLst>
                <a:gd name="T0" fmla="*/ 0 w 598"/>
                <a:gd name="T1" fmla="*/ 0 h 598"/>
                <a:gd name="T2" fmla="*/ 200 w 598"/>
                <a:gd name="T3" fmla="*/ 100 h 598"/>
                <a:gd name="T4" fmla="*/ 0 w 598"/>
                <a:gd name="T5" fmla="*/ 199 h 598"/>
                <a:gd name="T6" fmla="*/ 67 w 598"/>
                <a:gd name="T7" fmla="*/ 100 h 598"/>
                <a:gd name="T8" fmla="*/ 0 w 598"/>
                <a:gd name="T9" fmla="*/ 0 h 5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8" h="598">
                  <a:moveTo>
                    <a:pt x="0" y="0"/>
                  </a:moveTo>
                  <a:lnTo>
                    <a:pt x="598" y="299"/>
                  </a:lnTo>
                  <a:lnTo>
                    <a:pt x="0" y="598"/>
                  </a:lnTo>
                  <a:lnTo>
                    <a:pt x="200" y="2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6" name="Group 63">
            <a:extLst>
              <a:ext uri="{FF2B5EF4-FFF2-40B4-BE49-F238E27FC236}">
                <a16:creationId xmlns:a16="http://schemas.microsoft.com/office/drawing/2014/main" id="{770FC13C-DE89-4666-9CA5-D25A45C5B308}"/>
              </a:ext>
            </a:extLst>
          </p:cNvPr>
          <p:cNvGrpSpPr>
            <a:grpSpLocks/>
          </p:cNvGrpSpPr>
          <p:nvPr/>
        </p:nvGrpSpPr>
        <p:grpSpPr bwMode="auto">
          <a:xfrm>
            <a:off x="1836738" y="2638425"/>
            <a:ext cx="1747837" cy="573088"/>
            <a:chOff x="1157" y="1662"/>
            <a:chExt cx="1101" cy="361"/>
          </a:xfrm>
        </p:grpSpPr>
        <p:sp>
          <p:nvSpPr>
            <p:cNvPr id="32790" name="Line 57">
              <a:extLst>
                <a:ext uri="{FF2B5EF4-FFF2-40B4-BE49-F238E27FC236}">
                  <a16:creationId xmlns:a16="http://schemas.microsoft.com/office/drawing/2014/main" id="{30818F1B-1E20-45F0-B42E-8903059FB8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7" y="1662"/>
              <a:ext cx="974" cy="284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58">
              <a:extLst>
                <a:ext uri="{FF2B5EF4-FFF2-40B4-BE49-F238E27FC236}">
                  <a16:creationId xmlns:a16="http://schemas.microsoft.com/office/drawing/2014/main" id="{0910D4B4-2CD6-4B92-AC8C-6E517F035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1832"/>
              <a:ext cx="219" cy="191"/>
            </a:xfrm>
            <a:custGeom>
              <a:avLst/>
              <a:gdLst>
                <a:gd name="T0" fmla="*/ 56 w 658"/>
                <a:gd name="T1" fmla="*/ 0 h 573"/>
                <a:gd name="T2" fmla="*/ 219 w 658"/>
                <a:gd name="T3" fmla="*/ 151 h 573"/>
                <a:gd name="T4" fmla="*/ 0 w 658"/>
                <a:gd name="T5" fmla="*/ 191 h 573"/>
                <a:gd name="T6" fmla="*/ 92 w 658"/>
                <a:gd name="T7" fmla="*/ 114 h 573"/>
                <a:gd name="T8" fmla="*/ 56 w 658"/>
                <a:gd name="T9" fmla="*/ 0 h 5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573">
                  <a:moveTo>
                    <a:pt x="168" y="0"/>
                  </a:moveTo>
                  <a:lnTo>
                    <a:pt x="658" y="454"/>
                  </a:lnTo>
                  <a:lnTo>
                    <a:pt x="0" y="573"/>
                  </a:lnTo>
                  <a:lnTo>
                    <a:pt x="276" y="34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87" name="Group 62">
            <a:extLst>
              <a:ext uri="{FF2B5EF4-FFF2-40B4-BE49-F238E27FC236}">
                <a16:creationId xmlns:a16="http://schemas.microsoft.com/office/drawing/2014/main" id="{4D1DAE49-977D-4544-B84C-9227FFBED7BE}"/>
              </a:ext>
            </a:extLst>
          </p:cNvPr>
          <p:cNvGrpSpPr>
            <a:grpSpLocks/>
          </p:cNvGrpSpPr>
          <p:nvPr/>
        </p:nvGrpSpPr>
        <p:grpSpPr bwMode="auto">
          <a:xfrm>
            <a:off x="2311400" y="1358900"/>
            <a:ext cx="1590675" cy="1079500"/>
            <a:chOff x="1456" y="856"/>
            <a:chExt cx="1002" cy="680"/>
          </a:xfrm>
        </p:grpSpPr>
        <p:sp>
          <p:nvSpPr>
            <p:cNvPr id="32788" name="Line 59">
              <a:extLst>
                <a:ext uri="{FF2B5EF4-FFF2-40B4-BE49-F238E27FC236}">
                  <a16:creationId xmlns:a16="http://schemas.microsoft.com/office/drawing/2014/main" id="{5F41C31C-9334-430F-94F8-D215B281F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6" y="856"/>
              <a:ext cx="892" cy="606"/>
            </a:xfrm>
            <a:prstGeom prst="line">
              <a:avLst/>
            </a:prstGeom>
            <a:noFill/>
            <a:ln w="793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60">
              <a:extLst>
                <a:ext uri="{FF2B5EF4-FFF2-40B4-BE49-F238E27FC236}">
                  <a16:creationId xmlns:a16="http://schemas.microsoft.com/office/drawing/2014/main" id="{D32234EA-8B11-48A9-B900-E76979278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342"/>
              <a:ext cx="221" cy="194"/>
            </a:xfrm>
            <a:custGeom>
              <a:avLst/>
              <a:gdLst>
                <a:gd name="T0" fmla="*/ 112 w 663"/>
                <a:gd name="T1" fmla="*/ 0 h 583"/>
                <a:gd name="T2" fmla="*/ 221 w 663"/>
                <a:gd name="T3" fmla="*/ 194 h 583"/>
                <a:gd name="T4" fmla="*/ 0 w 663"/>
                <a:gd name="T5" fmla="*/ 165 h 583"/>
                <a:gd name="T6" fmla="*/ 111 w 663"/>
                <a:gd name="T7" fmla="*/ 120 h 583"/>
                <a:gd name="T8" fmla="*/ 112 w 663"/>
                <a:gd name="T9" fmla="*/ 0 h 5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3" h="583">
                  <a:moveTo>
                    <a:pt x="336" y="0"/>
                  </a:moveTo>
                  <a:lnTo>
                    <a:pt x="663" y="583"/>
                  </a:lnTo>
                  <a:lnTo>
                    <a:pt x="0" y="495"/>
                  </a:lnTo>
                  <a:lnTo>
                    <a:pt x="334" y="36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">
            <a:extLst>
              <a:ext uri="{FF2B5EF4-FFF2-40B4-BE49-F238E27FC236}">
                <a16:creationId xmlns:a16="http://schemas.microsoft.com/office/drawing/2014/main" id="{4B0A42EB-2416-4218-92E1-6B6ADF5F1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1" name="Rectangle 3">
            <a:extLst>
              <a:ext uri="{FF2B5EF4-FFF2-40B4-BE49-F238E27FC236}">
                <a16:creationId xmlns:a16="http://schemas.microsoft.com/office/drawing/2014/main" id="{92066C6A-975A-40A1-A03B-EBA78488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2" name="Rectangle 4">
            <a:extLst>
              <a:ext uri="{FF2B5EF4-FFF2-40B4-BE49-F238E27FC236}">
                <a16:creationId xmlns:a16="http://schemas.microsoft.com/office/drawing/2014/main" id="{653BE06D-F8BB-471E-9C2D-D8D1E5503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3" name="Rectangle 5">
            <a:extLst>
              <a:ext uri="{FF2B5EF4-FFF2-40B4-BE49-F238E27FC236}">
                <a16:creationId xmlns:a16="http://schemas.microsoft.com/office/drawing/2014/main" id="{7498D37E-A797-4D54-9463-E28C07139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4" name="Rectangle 6">
            <a:extLst>
              <a:ext uri="{FF2B5EF4-FFF2-40B4-BE49-F238E27FC236}">
                <a16:creationId xmlns:a16="http://schemas.microsoft.com/office/drawing/2014/main" id="{6D8BFFB3-7637-4BB8-B643-DA5EEFC7C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5" name="Rectangle 7">
            <a:extLst>
              <a:ext uri="{FF2B5EF4-FFF2-40B4-BE49-F238E27FC236}">
                <a16:creationId xmlns:a16="http://schemas.microsoft.com/office/drawing/2014/main" id="{7CE4A4CD-1CF8-4042-B128-1C0949FC4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6" name="Rectangle 8">
            <a:extLst>
              <a:ext uri="{FF2B5EF4-FFF2-40B4-BE49-F238E27FC236}">
                <a16:creationId xmlns:a16="http://schemas.microsoft.com/office/drawing/2014/main" id="{A85F2467-138D-458E-A59E-44526208B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7" name="Rectangle 9">
            <a:extLst>
              <a:ext uri="{FF2B5EF4-FFF2-40B4-BE49-F238E27FC236}">
                <a16:creationId xmlns:a16="http://schemas.microsoft.com/office/drawing/2014/main" id="{FCAD7060-992C-4077-BA62-4719BB1D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8" name="Rectangle 10">
            <a:extLst>
              <a:ext uri="{FF2B5EF4-FFF2-40B4-BE49-F238E27FC236}">
                <a16:creationId xmlns:a16="http://schemas.microsoft.com/office/drawing/2014/main" id="{4606826B-7028-4F0A-908D-81ED1262C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59" name="Rectangle 11">
            <a:extLst>
              <a:ext uri="{FF2B5EF4-FFF2-40B4-BE49-F238E27FC236}">
                <a16:creationId xmlns:a16="http://schemas.microsoft.com/office/drawing/2014/main" id="{C436A1DD-3CD2-411A-B9C7-A50FE2CBC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09260" name="Rectangle 12">
            <a:extLst>
              <a:ext uri="{FF2B5EF4-FFF2-40B4-BE49-F238E27FC236}">
                <a16:creationId xmlns:a16="http://schemas.microsoft.com/office/drawing/2014/main" id="{10273FDF-3AAD-48B7-8043-CE3D56FFB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309261" name="Rectangle 13">
            <a:extLst>
              <a:ext uri="{FF2B5EF4-FFF2-40B4-BE49-F238E27FC236}">
                <a16:creationId xmlns:a16="http://schemas.microsoft.com/office/drawing/2014/main" id="{6067AA07-0615-4D4A-8FB0-7A3A51ACA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850" y="639763"/>
            <a:ext cx="28003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Oblicuo</a:t>
            </a:r>
            <a:endParaRPr lang="es-PR" altLang="en-US"/>
          </a:p>
        </p:txBody>
      </p:sp>
      <p:sp>
        <p:nvSpPr>
          <p:cNvPr id="309262" name="Line 14">
            <a:extLst>
              <a:ext uri="{FF2B5EF4-FFF2-40B4-BE49-F238E27FC236}">
                <a16:creationId xmlns:a16="http://schemas.microsoft.com/office/drawing/2014/main" id="{4522EA3E-8A44-4303-AF42-F6F4D1268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371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9263" name="Rectangle 15">
            <a:extLst>
              <a:ext uri="{FF2B5EF4-FFF2-40B4-BE49-F238E27FC236}">
                <a16:creationId xmlns:a16="http://schemas.microsoft.com/office/drawing/2014/main" id="{1973F91B-1732-4413-A96C-13289E7E2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888" y="625475"/>
            <a:ext cx="3592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Obicuo </a:t>
            </a:r>
            <a:endParaRPr lang="es-PR" altLang="en-US"/>
          </a:p>
        </p:txBody>
      </p:sp>
      <p:pic>
        <p:nvPicPr>
          <p:cNvPr id="309264" name="Picture 16">
            <a:extLst>
              <a:ext uri="{FF2B5EF4-FFF2-40B4-BE49-F238E27FC236}">
                <a16:creationId xmlns:a16="http://schemas.microsoft.com/office/drawing/2014/main" id="{C8650285-F008-4E1A-B9AF-7823E1C72F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685800"/>
            <a:ext cx="838200" cy="595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9265" name="Rectangle 20">
            <a:extLst>
              <a:ext uri="{FF2B5EF4-FFF2-40B4-BE49-F238E27FC236}">
                <a16:creationId xmlns:a16="http://schemas.microsoft.com/office/drawing/2014/main" id="{D2EAB54B-DD3B-4C33-B408-D885E8240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1950" y="2420938"/>
            <a:ext cx="412908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SQUATS:</a:t>
            </a:r>
            <a:endParaRPr lang="es-PR" altLang="en-US"/>
          </a:p>
        </p:txBody>
      </p:sp>
      <p:sp>
        <p:nvSpPr>
          <p:cNvPr id="309266" name="Rectangle 21">
            <a:extLst>
              <a:ext uri="{FF2B5EF4-FFF2-40B4-BE49-F238E27FC236}">
                <a16:creationId xmlns:a16="http://schemas.microsoft.com/office/drawing/2014/main" id="{85E5DD30-A143-4EFC-B0FD-357EFED24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0250" y="3514725"/>
            <a:ext cx="3386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Durante</a:t>
            </a:r>
            <a:endParaRPr lang="es-PR" altLang="en-US"/>
          </a:p>
        </p:txBody>
      </p:sp>
      <p:sp>
        <p:nvSpPr>
          <p:cNvPr id="309267" name="Rectangle 22">
            <a:extLst>
              <a:ext uri="{FF2B5EF4-FFF2-40B4-BE49-F238E27FC236}">
                <a16:creationId xmlns:a16="http://schemas.microsoft.com/office/drawing/2014/main" id="{91A6F205-19BF-42A8-90C2-41236FD14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8488" y="4610100"/>
            <a:ext cx="36480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7F00"/>
                </a:solidFill>
              </a:rPr>
              <a:t>Ejercicio</a:t>
            </a:r>
            <a:endParaRPr lang="es-PR" altLang="en-US"/>
          </a:p>
        </p:txBody>
      </p:sp>
      <p:sp>
        <p:nvSpPr>
          <p:cNvPr id="309268" name="Rectangle 23">
            <a:extLst>
              <a:ext uri="{FF2B5EF4-FFF2-40B4-BE49-F238E27FC236}">
                <a16:creationId xmlns:a16="http://schemas.microsoft.com/office/drawing/2014/main" id="{3AEAE989-13A4-42C0-8BB4-4468AB663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365375"/>
            <a:ext cx="412908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00"/>
                </a:solidFill>
              </a:rPr>
              <a:t>SQUATS:</a:t>
            </a:r>
            <a:endParaRPr lang="es-PR" altLang="en-US"/>
          </a:p>
        </p:txBody>
      </p:sp>
      <p:sp>
        <p:nvSpPr>
          <p:cNvPr id="309269" name="Rectangle 24">
            <a:extLst>
              <a:ext uri="{FF2B5EF4-FFF2-40B4-BE49-F238E27FC236}">
                <a16:creationId xmlns:a16="http://schemas.microsoft.com/office/drawing/2014/main" id="{792A6B8E-AFE9-43E8-A80B-9E633182C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4688" y="3459163"/>
            <a:ext cx="3386137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80"/>
                </a:solidFill>
              </a:rPr>
              <a:t>Durante</a:t>
            </a:r>
            <a:endParaRPr lang="es-PR" altLang="en-US"/>
          </a:p>
        </p:txBody>
      </p:sp>
      <p:sp>
        <p:nvSpPr>
          <p:cNvPr id="309270" name="Rectangle 25">
            <a:extLst>
              <a:ext uri="{FF2B5EF4-FFF2-40B4-BE49-F238E27FC236}">
                <a16:creationId xmlns:a16="http://schemas.microsoft.com/office/drawing/2014/main" id="{E73B2F28-4FCF-458C-9116-6FD19F78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1338" y="4552950"/>
            <a:ext cx="3648075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500" b="1">
                <a:solidFill>
                  <a:srgbClr val="FFFF80"/>
                </a:solidFill>
              </a:rPr>
              <a:t>Ejercicio</a:t>
            </a:r>
            <a:endParaRPr lang="es-PR" altLang="en-US"/>
          </a:p>
        </p:txBody>
      </p:sp>
      <p:grpSp>
        <p:nvGrpSpPr>
          <p:cNvPr id="309271" name="Group 32">
            <a:extLst>
              <a:ext uri="{FF2B5EF4-FFF2-40B4-BE49-F238E27FC236}">
                <a16:creationId xmlns:a16="http://schemas.microsoft.com/office/drawing/2014/main" id="{4F7DDD96-1E1C-4D66-88F4-FAB18C55CF7B}"/>
              </a:ext>
            </a:extLst>
          </p:cNvPr>
          <p:cNvGrpSpPr>
            <a:grpSpLocks/>
          </p:cNvGrpSpPr>
          <p:nvPr/>
        </p:nvGrpSpPr>
        <p:grpSpPr bwMode="auto">
          <a:xfrm>
            <a:off x="400050" y="1582738"/>
            <a:ext cx="3105150" cy="4933950"/>
            <a:chOff x="154" y="997"/>
            <a:chExt cx="1956" cy="3108"/>
          </a:xfrm>
        </p:grpSpPr>
        <p:sp>
          <p:nvSpPr>
            <p:cNvPr id="309272" name="Rectangle 26">
              <a:extLst>
                <a:ext uri="{FF2B5EF4-FFF2-40B4-BE49-F238E27FC236}">
                  <a16:creationId xmlns:a16="http://schemas.microsoft.com/office/drawing/2014/main" id="{98034F22-8456-4406-9C84-24185E6F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062"/>
              <a:ext cx="1825" cy="297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9273" name="Freeform 27">
              <a:extLst>
                <a:ext uri="{FF2B5EF4-FFF2-40B4-BE49-F238E27FC236}">
                  <a16:creationId xmlns:a16="http://schemas.microsoft.com/office/drawing/2014/main" id="{63F11D08-1D50-4609-8800-5A4D6693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997"/>
              <a:ext cx="66" cy="3108"/>
            </a:xfrm>
            <a:custGeom>
              <a:avLst/>
              <a:gdLst>
                <a:gd name="T0" fmla="*/ 0 w 196"/>
                <a:gd name="T1" fmla="*/ 0 h 9326"/>
                <a:gd name="T2" fmla="*/ 66 w 196"/>
                <a:gd name="T3" fmla="*/ 65 h 9326"/>
                <a:gd name="T4" fmla="*/ 66 w 196"/>
                <a:gd name="T5" fmla="*/ 3043 h 9326"/>
                <a:gd name="T6" fmla="*/ 0 w 196"/>
                <a:gd name="T7" fmla="*/ 3108 h 9326"/>
                <a:gd name="T8" fmla="*/ 0 w 196"/>
                <a:gd name="T9" fmla="*/ 0 h 9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9326">
                  <a:moveTo>
                    <a:pt x="0" y="0"/>
                  </a:moveTo>
                  <a:lnTo>
                    <a:pt x="196" y="196"/>
                  </a:lnTo>
                  <a:lnTo>
                    <a:pt x="196" y="9130"/>
                  </a:lnTo>
                  <a:lnTo>
                    <a:pt x="0" y="9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4" name="Freeform 28">
              <a:extLst>
                <a:ext uri="{FF2B5EF4-FFF2-40B4-BE49-F238E27FC236}">
                  <a16:creationId xmlns:a16="http://schemas.microsoft.com/office/drawing/2014/main" id="{030FB0FC-7823-4592-9E24-E2FFA28E1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997"/>
              <a:ext cx="1956" cy="65"/>
            </a:xfrm>
            <a:custGeom>
              <a:avLst/>
              <a:gdLst>
                <a:gd name="T0" fmla="*/ 0 w 5866"/>
                <a:gd name="T1" fmla="*/ 0 h 196"/>
                <a:gd name="T2" fmla="*/ 65 w 5866"/>
                <a:gd name="T3" fmla="*/ 65 h 196"/>
                <a:gd name="T4" fmla="*/ 1891 w 5866"/>
                <a:gd name="T5" fmla="*/ 65 h 196"/>
                <a:gd name="T6" fmla="*/ 1956 w 5866"/>
                <a:gd name="T7" fmla="*/ 0 h 196"/>
                <a:gd name="T8" fmla="*/ 0 w 5866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6" h="196">
                  <a:moveTo>
                    <a:pt x="0" y="0"/>
                  </a:moveTo>
                  <a:lnTo>
                    <a:pt x="196" y="196"/>
                  </a:lnTo>
                  <a:lnTo>
                    <a:pt x="5670" y="196"/>
                  </a:lnTo>
                  <a:lnTo>
                    <a:pt x="586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5" name="Freeform 29">
              <a:extLst>
                <a:ext uri="{FF2B5EF4-FFF2-40B4-BE49-F238E27FC236}">
                  <a16:creationId xmlns:a16="http://schemas.microsoft.com/office/drawing/2014/main" id="{173E6EFC-53F8-46B0-B05A-9E16E45DD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997"/>
              <a:ext cx="66" cy="3108"/>
            </a:xfrm>
            <a:custGeom>
              <a:avLst/>
              <a:gdLst>
                <a:gd name="T0" fmla="*/ 66 w 196"/>
                <a:gd name="T1" fmla="*/ 3108 h 9326"/>
                <a:gd name="T2" fmla="*/ 0 w 196"/>
                <a:gd name="T3" fmla="*/ 3043 h 9326"/>
                <a:gd name="T4" fmla="*/ 0 w 196"/>
                <a:gd name="T5" fmla="*/ 65 h 9326"/>
                <a:gd name="T6" fmla="*/ 66 w 196"/>
                <a:gd name="T7" fmla="*/ 0 h 9326"/>
                <a:gd name="T8" fmla="*/ 66 w 196"/>
                <a:gd name="T9" fmla="*/ 3108 h 9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9326">
                  <a:moveTo>
                    <a:pt x="196" y="9326"/>
                  </a:moveTo>
                  <a:lnTo>
                    <a:pt x="0" y="9130"/>
                  </a:lnTo>
                  <a:lnTo>
                    <a:pt x="0" y="196"/>
                  </a:lnTo>
                  <a:lnTo>
                    <a:pt x="196" y="0"/>
                  </a:lnTo>
                  <a:lnTo>
                    <a:pt x="196" y="932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9276" name="Freeform 30">
              <a:extLst>
                <a:ext uri="{FF2B5EF4-FFF2-40B4-BE49-F238E27FC236}">
                  <a16:creationId xmlns:a16="http://schemas.microsoft.com/office/drawing/2014/main" id="{1366D0E6-0D7C-4C2C-8CBB-3D2332ED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" y="4040"/>
              <a:ext cx="1956" cy="65"/>
            </a:xfrm>
            <a:custGeom>
              <a:avLst/>
              <a:gdLst>
                <a:gd name="T0" fmla="*/ 1956 w 5866"/>
                <a:gd name="T1" fmla="*/ 65 h 196"/>
                <a:gd name="T2" fmla="*/ 0 w 5866"/>
                <a:gd name="T3" fmla="*/ 65 h 196"/>
                <a:gd name="T4" fmla="*/ 65 w 5866"/>
                <a:gd name="T5" fmla="*/ 0 h 196"/>
                <a:gd name="T6" fmla="*/ 1891 w 5866"/>
                <a:gd name="T7" fmla="*/ 0 h 196"/>
                <a:gd name="T8" fmla="*/ 1956 w 5866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6" h="196">
                  <a:moveTo>
                    <a:pt x="5866" y="196"/>
                  </a:moveTo>
                  <a:lnTo>
                    <a:pt x="0" y="196"/>
                  </a:lnTo>
                  <a:lnTo>
                    <a:pt x="196" y="0"/>
                  </a:lnTo>
                  <a:lnTo>
                    <a:pt x="5670" y="0"/>
                  </a:lnTo>
                  <a:lnTo>
                    <a:pt x="5866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09277" name="Picture 31">
              <a:extLst>
                <a:ext uri="{FF2B5EF4-FFF2-40B4-BE49-F238E27FC236}">
                  <a16:creationId xmlns:a16="http://schemas.microsoft.com/office/drawing/2014/main" id="{D3086A90-2BD6-4668-A37B-9BFCCB0C97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" y="1128"/>
              <a:ext cx="1693" cy="2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">
            <a:extLst>
              <a:ext uri="{FF2B5EF4-FFF2-40B4-BE49-F238E27FC236}">
                <a16:creationId xmlns:a16="http://schemas.microsoft.com/office/drawing/2014/main" id="{949EDC7E-A31F-430F-B896-9C696AD4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299" name="Rectangle 3">
            <a:extLst>
              <a:ext uri="{FF2B5EF4-FFF2-40B4-BE49-F238E27FC236}">
                <a16:creationId xmlns:a16="http://schemas.microsoft.com/office/drawing/2014/main" id="{803EDD03-1D77-4DF7-94DE-F6F0C48A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0" name="Rectangle 4">
            <a:extLst>
              <a:ext uri="{FF2B5EF4-FFF2-40B4-BE49-F238E27FC236}">
                <a16:creationId xmlns:a16="http://schemas.microsoft.com/office/drawing/2014/main" id="{9D53A28D-4733-48A7-8912-EEA924162C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1" name="Rectangle 5">
            <a:extLst>
              <a:ext uri="{FF2B5EF4-FFF2-40B4-BE49-F238E27FC236}">
                <a16:creationId xmlns:a16="http://schemas.microsoft.com/office/drawing/2014/main" id="{21296B00-EC5F-4CA1-82AD-A87565045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2" name="Rectangle 6">
            <a:extLst>
              <a:ext uri="{FF2B5EF4-FFF2-40B4-BE49-F238E27FC236}">
                <a16:creationId xmlns:a16="http://schemas.microsoft.com/office/drawing/2014/main" id="{04C5935E-7602-47FD-9AF7-7BA7D6F6B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3" name="Rectangle 7">
            <a:extLst>
              <a:ext uri="{FF2B5EF4-FFF2-40B4-BE49-F238E27FC236}">
                <a16:creationId xmlns:a16="http://schemas.microsoft.com/office/drawing/2014/main" id="{187507A8-FE33-47BF-AD68-2BE997BCB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4" name="Rectangle 8">
            <a:extLst>
              <a:ext uri="{FF2B5EF4-FFF2-40B4-BE49-F238E27FC236}">
                <a16:creationId xmlns:a16="http://schemas.microsoft.com/office/drawing/2014/main" id="{D70E4F10-0EB8-41F3-A2F9-3674D294C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5" name="Rectangle 9">
            <a:extLst>
              <a:ext uri="{FF2B5EF4-FFF2-40B4-BE49-F238E27FC236}">
                <a16:creationId xmlns:a16="http://schemas.microsoft.com/office/drawing/2014/main" id="{5CBEBAB5-D51D-4797-9A31-EDBC23866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6" name="Rectangle 10">
            <a:extLst>
              <a:ext uri="{FF2B5EF4-FFF2-40B4-BE49-F238E27FC236}">
                <a16:creationId xmlns:a16="http://schemas.microsoft.com/office/drawing/2014/main" id="{6B3B1EFD-7555-4D88-B8A6-7DF128705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1307" name="Rectangle 11">
            <a:extLst>
              <a:ext uri="{FF2B5EF4-FFF2-40B4-BE49-F238E27FC236}">
                <a16:creationId xmlns:a16="http://schemas.microsoft.com/office/drawing/2014/main" id="{EF4821A2-366F-4DBE-95F5-CF3C0B65E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1308" name="Group 17">
            <a:extLst>
              <a:ext uri="{FF2B5EF4-FFF2-40B4-BE49-F238E27FC236}">
                <a16:creationId xmlns:a16="http://schemas.microsoft.com/office/drawing/2014/main" id="{BD40C013-E6D3-4439-83DD-D789455E279C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311318" name="AutoShape 18">
              <a:extLst>
                <a:ext uri="{FF2B5EF4-FFF2-40B4-BE49-F238E27FC236}">
                  <a16:creationId xmlns:a16="http://schemas.microsoft.com/office/drawing/2014/main" id="{4F0B70DD-8E16-4A77-9055-21F1DE5DE12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19" name="Rectangle 19">
              <a:extLst>
                <a:ext uri="{FF2B5EF4-FFF2-40B4-BE49-F238E27FC236}">
                  <a16:creationId xmlns:a16="http://schemas.microsoft.com/office/drawing/2014/main" id="{47B44E37-8D5E-4014-9F41-63B2D18ED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1320" name="Freeform 20">
              <a:extLst>
                <a:ext uri="{FF2B5EF4-FFF2-40B4-BE49-F238E27FC236}">
                  <a16:creationId xmlns:a16="http://schemas.microsoft.com/office/drawing/2014/main" id="{166CDA1B-0B68-4191-BD7A-0C68AD77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1" name="Freeform 21">
              <a:extLst>
                <a:ext uri="{FF2B5EF4-FFF2-40B4-BE49-F238E27FC236}">
                  <a16:creationId xmlns:a16="http://schemas.microsoft.com/office/drawing/2014/main" id="{DECEC061-FA6E-44CF-B37C-68153835F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2" name="Freeform 22">
              <a:extLst>
                <a:ext uri="{FF2B5EF4-FFF2-40B4-BE49-F238E27FC236}">
                  <a16:creationId xmlns:a16="http://schemas.microsoft.com/office/drawing/2014/main" id="{BFA79619-0FDB-44C4-AF0E-A1830A1DD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23" name="Freeform 23">
              <a:extLst>
                <a:ext uri="{FF2B5EF4-FFF2-40B4-BE49-F238E27FC236}">
                  <a16:creationId xmlns:a16="http://schemas.microsoft.com/office/drawing/2014/main" id="{A01E1BC3-114B-4EA9-BEF7-A6509A86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11309" name="Group 38">
            <a:extLst>
              <a:ext uri="{FF2B5EF4-FFF2-40B4-BE49-F238E27FC236}">
                <a16:creationId xmlns:a16="http://schemas.microsoft.com/office/drawing/2014/main" id="{0134E354-C8CA-425E-B143-64F2E80B5F88}"/>
              </a:ext>
            </a:extLst>
          </p:cNvPr>
          <p:cNvGrpSpPr>
            <a:grpSpLocks/>
          </p:cNvGrpSpPr>
          <p:nvPr/>
        </p:nvGrpSpPr>
        <p:grpSpPr bwMode="auto">
          <a:xfrm>
            <a:off x="695325" y="1535113"/>
            <a:ext cx="7847013" cy="3784600"/>
            <a:chOff x="438" y="967"/>
            <a:chExt cx="4943" cy="2384"/>
          </a:xfrm>
        </p:grpSpPr>
        <p:sp>
          <p:nvSpPr>
            <p:cNvPr id="311310" name="Rectangle 30">
              <a:extLst>
                <a:ext uri="{FF2B5EF4-FFF2-40B4-BE49-F238E27FC236}">
                  <a16:creationId xmlns:a16="http://schemas.microsoft.com/office/drawing/2014/main" id="{2195223C-0DE8-4301-9193-80F48B98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1034"/>
              <a:ext cx="4751" cy="2251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1311" name="Freeform 31">
              <a:extLst>
                <a:ext uri="{FF2B5EF4-FFF2-40B4-BE49-F238E27FC236}">
                  <a16:creationId xmlns:a16="http://schemas.microsoft.com/office/drawing/2014/main" id="{E5821AEE-AE51-4C02-93AD-9594F11AF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967"/>
              <a:ext cx="67" cy="2384"/>
            </a:xfrm>
            <a:custGeom>
              <a:avLst/>
              <a:gdLst>
                <a:gd name="T0" fmla="*/ 0 w 201"/>
                <a:gd name="T1" fmla="*/ 0 h 7153"/>
                <a:gd name="T2" fmla="*/ 67 w 201"/>
                <a:gd name="T3" fmla="*/ 67 h 7153"/>
                <a:gd name="T4" fmla="*/ 67 w 201"/>
                <a:gd name="T5" fmla="*/ 2317 h 7153"/>
                <a:gd name="T6" fmla="*/ 0 w 201"/>
                <a:gd name="T7" fmla="*/ 2384 h 7153"/>
                <a:gd name="T8" fmla="*/ 0 w 201"/>
                <a:gd name="T9" fmla="*/ 0 h 7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53">
                  <a:moveTo>
                    <a:pt x="0" y="0"/>
                  </a:moveTo>
                  <a:lnTo>
                    <a:pt x="201" y="201"/>
                  </a:lnTo>
                  <a:lnTo>
                    <a:pt x="201" y="6952"/>
                  </a:lnTo>
                  <a:lnTo>
                    <a:pt x="0" y="7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2" name="Freeform 32">
              <a:extLst>
                <a:ext uri="{FF2B5EF4-FFF2-40B4-BE49-F238E27FC236}">
                  <a16:creationId xmlns:a16="http://schemas.microsoft.com/office/drawing/2014/main" id="{74794D95-E336-48AF-9C17-F9CFA5C5F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967"/>
              <a:ext cx="4885" cy="67"/>
            </a:xfrm>
            <a:custGeom>
              <a:avLst/>
              <a:gdLst>
                <a:gd name="T0" fmla="*/ 0 w 14655"/>
                <a:gd name="T1" fmla="*/ 0 h 201"/>
                <a:gd name="T2" fmla="*/ 67 w 14655"/>
                <a:gd name="T3" fmla="*/ 67 h 201"/>
                <a:gd name="T4" fmla="*/ 4818 w 14655"/>
                <a:gd name="T5" fmla="*/ 67 h 201"/>
                <a:gd name="T6" fmla="*/ 4885 w 14655"/>
                <a:gd name="T7" fmla="*/ 0 h 201"/>
                <a:gd name="T8" fmla="*/ 0 w 14655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55" h="201">
                  <a:moveTo>
                    <a:pt x="0" y="0"/>
                  </a:moveTo>
                  <a:lnTo>
                    <a:pt x="201" y="201"/>
                  </a:lnTo>
                  <a:lnTo>
                    <a:pt x="14454" y="201"/>
                  </a:lnTo>
                  <a:lnTo>
                    <a:pt x="1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3" name="Freeform 33">
              <a:extLst>
                <a:ext uri="{FF2B5EF4-FFF2-40B4-BE49-F238E27FC236}">
                  <a16:creationId xmlns:a16="http://schemas.microsoft.com/office/drawing/2014/main" id="{19C6FB90-4541-4A8B-A587-C627EED13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967"/>
              <a:ext cx="67" cy="2384"/>
            </a:xfrm>
            <a:custGeom>
              <a:avLst/>
              <a:gdLst>
                <a:gd name="T0" fmla="*/ 67 w 201"/>
                <a:gd name="T1" fmla="*/ 2384 h 7153"/>
                <a:gd name="T2" fmla="*/ 0 w 201"/>
                <a:gd name="T3" fmla="*/ 2317 h 7153"/>
                <a:gd name="T4" fmla="*/ 0 w 201"/>
                <a:gd name="T5" fmla="*/ 67 h 7153"/>
                <a:gd name="T6" fmla="*/ 67 w 201"/>
                <a:gd name="T7" fmla="*/ 0 h 7153"/>
                <a:gd name="T8" fmla="*/ 67 w 201"/>
                <a:gd name="T9" fmla="*/ 2384 h 7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7153">
                  <a:moveTo>
                    <a:pt x="201" y="7153"/>
                  </a:moveTo>
                  <a:lnTo>
                    <a:pt x="0" y="6952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7153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4" name="Freeform 34">
              <a:extLst>
                <a:ext uri="{FF2B5EF4-FFF2-40B4-BE49-F238E27FC236}">
                  <a16:creationId xmlns:a16="http://schemas.microsoft.com/office/drawing/2014/main" id="{84A130E8-10EB-458D-AC07-35078700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3284"/>
              <a:ext cx="4885" cy="67"/>
            </a:xfrm>
            <a:custGeom>
              <a:avLst/>
              <a:gdLst>
                <a:gd name="T0" fmla="*/ 4885 w 14655"/>
                <a:gd name="T1" fmla="*/ 67 h 201"/>
                <a:gd name="T2" fmla="*/ 0 w 14655"/>
                <a:gd name="T3" fmla="*/ 67 h 201"/>
                <a:gd name="T4" fmla="*/ 67 w 14655"/>
                <a:gd name="T5" fmla="*/ 0 h 201"/>
                <a:gd name="T6" fmla="*/ 4818 w 14655"/>
                <a:gd name="T7" fmla="*/ 0 h 201"/>
                <a:gd name="T8" fmla="*/ 4885 w 14655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55" h="201">
                  <a:moveTo>
                    <a:pt x="14655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14454" y="0"/>
                  </a:lnTo>
                  <a:lnTo>
                    <a:pt x="14655" y="201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1315" name="Rectangle 35">
              <a:extLst>
                <a:ext uri="{FF2B5EF4-FFF2-40B4-BE49-F238E27FC236}">
                  <a16:creationId xmlns:a16="http://schemas.microsoft.com/office/drawing/2014/main" id="{97DD98C5-F9A5-49FB-BDD6-7639F5C8C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1127"/>
              <a:ext cx="4809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MOVIMIENTOS </a:t>
              </a:r>
              <a:endParaRPr lang="es-PR" altLang="en-US"/>
            </a:p>
          </p:txBody>
        </p:sp>
        <p:sp>
          <p:nvSpPr>
            <p:cNvPr id="311316" name="Rectangle 36">
              <a:extLst>
                <a:ext uri="{FF2B5EF4-FFF2-40B4-BE49-F238E27FC236}">
                  <a16:creationId xmlns:a16="http://schemas.microsoft.com/office/drawing/2014/main" id="{8F65CC2A-ED28-44FB-8198-906484309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1833"/>
              <a:ext cx="4486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ARTICULARES</a:t>
              </a:r>
              <a:endParaRPr lang="es-PR" altLang="en-US"/>
            </a:p>
          </p:txBody>
        </p:sp>
        <p:sp>
          <p:nvSpPr>
            <p:cNvPr id="311317" name="Rectangle 37">
              <a:extLst>
                <a:ext uri="{FF2B5EF4-FFF2-40B4-BE49-F238E27FC236}">
                  <a16:creationId xmlns:a16="http://schemas.microsoft.com/office/drawing/2014/main" id="{481F7CA0-0453-4704-8878-16428E25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2538"/>
              <a:ext cx="3836" cy="7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77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">
            <a:extLst>
              <a:ext uri="{FF2B5EF4-FFF2-40B4-BE49-F238E27FC236}">
                <a16:creationId xmlns:a16="http://schemas.microsoft.com/office/drawing/2014/main" id="{B3DF592D-179A-40BA-8B13-AADC80D52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7" name="Rectangle 3">
            <a:extLst>
              <a:ext uri="{FF2B5EF4-FFF2-40B4-BE49-F238E27FC236}">
                <a16:creationId xmlns:a16="http://schemas.microsoft.com/office/drawing/2014/main" id="{7D4A579C-1416-43F2-B04D-D34826E13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8" name="Rectangle 4">
            <a:extLst>
              <a:ext uri="{FF2B5EF4-FFF2-40B4-BE49-F238E27FC236}">
                <a16:creationId xmlns:a16="http://schemas.microsoft.com/office/drawing/2014/main" id="{7B974705-4011-4359-B5B3-2DDAFD7CF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49" name="Rectangle 5">
            <a:extLst>
              <a:ext uri="{FF2B5EF4-FFF2-40B4-BE49-F238E27FC236}">
                <a16:creationId xmlns:a16="http://schemas.microsoft.com/office/drawing/2014/main" id="{01773E7C-7B2E-4D20-96A8-88F263D8C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0" name="Rectangle 6">
            <a:extLst>
              <a:ext uri="{FF2B5EF4-FFF2-40B4-BE49-F238E27FC236}">
                <a16:creationId xmlns:a16="http://schemas.microsoft.com/office/drawing/2014/main" id="{7139F191-45C7-442F-B226-663518C4A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1" name="Rectangle 7">
            <a:extLst>
              <a:ext uri="{FF2B5EF4-FFF2-40B4-BE49-F238E27FC236}">
                <a16:creationId xmlns:a16="http://schemas.microsoft.com/office/drawing/2014/main" id="{96C1D621-5D29-43DB-A9AE-0D9FFF036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2" name="Rectangle 8">
            <a:extLst>
              <a:ext uri="{FF2B5EF4-FFF2-40B4-BE49-F238E27FC236}">
                <a16:creationId xmlns:a16="http://schemas.microsoft.com/office/drawing/2014/main" id="{432CD539-2118-4CC3-899B-73EF8D112D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3" name="Rectangle 9">
            <a:extLst>
              <a:ext uri="{FF2B5EF4-FFF2-40B4-BE49-F238E27FC236}">
                <a16:creationId xmlns:a16="http://schemas.microsoft.com/office/drawing/2014/main" id="{CA6B9853-17BB-43F1-83E6-2B7CA9B94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4" name="Rectangle 10">
            <a:extLst>
              <a:ext uri="{FF2B5EF4-FFF2-40B4-BE49-F238E27FC236}">
                <a16:creationId xmlns:a16="http://schemas.microsoft.com/office/drawing/2014/main" id="{61FCD536-74C2-45EF-B65B-0142C1A4A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3355" name="Rectangle 11">
            <a:extLst>
              <a:ext uri="{FF2B5EF4-FFF2-40B4-BE49-F238E27FC236}">
                <a16:creationId xmlns:a16="http://schemas.microsoft.com/office/drawing/2014/main" id="{4D23142E-0E87-4DE0-9A8E-FB4F937BC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3356" name="Group 27">
            <a:extLst>
              <a:ext uri="{FF2B5EF4-FFF2-40B4-BE49-F238E27FC236}">
                <a16:creationId xmlns:a16="http://schemas.microsoft.com/office/drawing/2014/main" id="{F4F58733-9AFE-4CA5-8E09-0DE81607BD30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3370" name="Rectangle 20">
              <a:extLst>
                <a:ext uri="{FF2B5EF4-FFF2-40B4-BE49-F238E27FC236}">
                  <a16:creationId xmlns:a16="http://schemas.microsoft.com/office/drawing/2014/main" id="{E4F3B1EF-5EF2-4525-88C9-E42CFE004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3371" name="Freeform 21">
              <a:extLst>
                <a:ext uri="{FF2B5EF4-FFF2-40B4-BE49-F238E27FC236}">
                  <a16:creationId xmlns:a16="http://schemas.microsoft.com/office/drawing/2014/main" id="{255CE0AF-D291-4057-BF33-CE53C4D59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2" name="Freeform 22">
              <a:extLst>
                <a:ext uri="{FF2B5EF4-FFF2-40B4-BE49-F238E27FC236}">
                  <a16:creationId xmlns:a16="http://schemas.microsoft.com/office/drawing/2014/main" id="{461B0473-823E-4BF9-9162-CD3EDE675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3" name="Freeform 23">
              <a:extLst>
                <a:ext uri="{FF2B5EF4-FFF2-40B4-BE49-F238E27FC236}">
                  <a16:creationId xmlns:a16="http://schemas.microsoft.com/office/drawing/2014/main" id="{54EA1894-AD4F-4C80-8492-4ECD7F823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4" name="Freeform 24">
              <a:extLst>
                <a:ext uri="{FF2B5EF4-FFF2-40B4-BE49-F238E27FC236}">
                  <a16:creationId xmlns:a16="http://schemas.microsoft.com/office/drawing/2014/main" id="{A0AA356A-6EF6-494B-9718-1A44ACF25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375" name="Rectangle 25">
              <a:extLst>
                <a:ext uri="{FF2B5EF4-FFF2-40B4-BE49-F238E27FC236}">
                  <a16:creationId xmlns:a16="http://schemas.microsoft.com/office/drawing/2014/main" id="{47E8919C-924C-4447-940F-5E50A0011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3376" name="Rectangle 26">
              <a:extLst>
                <a:ext uri="{FF2B5EF4-FFF2-40B4-BE49-F238E27FC236}">
                  <a16:creationId xmlns:a16="http://schemas.microsoft.com/office/drawing/2014/main" id="{5FAAC17A-6A3C-4FA6-8F1B-C8E1E0E77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13357" name="Rectangle 31">
            <a:extLst>
              <a:ext uri="{FF2B5EF4-FFF2-40B4-BE49-F238E27FC236}">
                <a16:creationId xmlns:a16="http://schemas.microsoft.com/office/drawing/2014/main" id="{484EE8BA-6FC1-43FA-A4C2-5620587600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2703513"/>
            <a:ext cx="404971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PROTRACCIÓN:</a:t>
            </a:r>
            <a:endParaRPr lang="es-PR" altLang="en-US"/>
          </a:p>
        </p:txBody>
      </p:sp>
      <p:sp>
        <p:nvSpPr>
          <p:cNvPr id="313358" name="Rectangle 32">
            <a:extLst>
              <a:ext uri="{FF2B5EF4-FFF2-40B4-BE49-F238E27FC236}">
                <a16:creationId xmlns:a16="http://schemas.microsoft.com/office/drawing/2014/main" id="{F09D809E-B276-4F0C-8BD6-45FFE7745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1113" y="26797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13359" name="Rectangle 33">
            <a:extLst>
              <a:ext uri="{FF2B5EF4-FFF2-40B4-BE49-F238E27FC236}">
                <a16:creationId xmlns:a16="http://schemas.microsoft.com/office/drawing/2014/main" id="{BA197821-DC0A-4553-9582-6E2D58E43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3319463"/>
            <a:ext cx="73834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13360" name="Rectangle 34">
            <a:extLst>
              <a:ext uri="{FF2B5EF4-FFF2-40B4-BE49-F238E27FC236}">
                <a16:creationId xmlns:a16="http://schemas.microsoft.com/office/drawing/2014/main" id="{78A1C341-256C-4438-B297-DFBA816A4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3984625"/>
            <a:ext cx="76930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Cuerpo Hacia Adelante, en un </a:t>
            </a:r>
            <a:endParaRPr lang="es-PR" altLang="en-US"/>
          </a:p>
        </p:txBody>
      </p:sp>
      <p:sp>
        <p:nvSpPr>
          <p:cNvPr id="313361" name="Rectangle 35">
            <a:extLst>
              <a:ext uri="{FF2B5EF4-FFF2-40B4-BE49-F238E27FC236}">
                <a16:creationId xmlns:a16="http://schemas.microsoft.com/office/drawing/2014/main" id="{A343B5EB-279C-4292-B3F9-22B1EDCD9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4651375"/>
            <a:ext cx="77041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Plano Transversal y Alrededor</a:t>
            </a:r>
            <a:endParaRPr lang="es-PR" altLang="en-US"/>
          </a:p>
        </p:txBody>
      </p:sp>
      <p:sp>
        <p:nvSpPr>
          <p:cNvPr id="313362" name="Rectangle 36">
            <a:extLst>
              <a:ext uri="{FF2B5EF4-FFF2-40B4-BE49-F238E27FC236}">
                <a16:creationId xmlns:a16="http://schemas.microsoft.com/office/drawing/2014/main" id="{882D89D5-8E02-456A-9824-D272838A6D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318125"/>
            <a:ext cx="63944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FF"/>
                </a:solidFill>
              </a:rPr>
              <a:t>un Eje Sagital-Horizontal</a:t>
            </a:r>
            <a:endParaRPr lang="es-PR" altLang="en-US"/>
          </a:p>
        </p:txBody>
      </p:sp>
      <p:grpSp>
        <p:nvGrpSpPr>
          <p:cNvPr id="313363" name="Group 43">
            <a:extLst>
              <a:ext uri="{FF2B5EF4-FFF2-40B4-BE49-F238E27FC236}">
                <a16:creationId xmlns:a16="http://schemas.microsoft.com/office/drawing/2014/main" id="{1E1DB1CE-A26D-41F7-AA0A-EAA6E5A8E015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720975"/>
            <a:ext cx="515937" cy="469900"/>
            <a:chOff x="297" y="1603"/>
            <a:chExt cx="325" cy="296"/>
          </a:xfrm>
        </p:grpSpPr>
        <p:sp>
          <p:nvSpPr>
            <p:cNvPr id="313364" name="Freeform 37">
              <a:extLst>
                <a:ext uri="{FF2B5EF4-FFF2-40B4-BE49-F238E27FC236}">
                  <a16:creationId xmlns:a16="http://schemas.microsoft.com/office/drawing/2014/main" id="{47BB7DB2-AC89-4318-8F6C-7F88B885E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604"/>
              <a:ext cx="238" cy="294"/>
            </a:xfrm>
            <a:custGeom>
              <a:avLst/>
              <a:gdLst>
                <a:gd name="T0" fmla="*/ 0 w 714"/>
                <a:gd name="T1" fmla="*/ 0 h 881"/>
                <a:gd name="T2" fmla="*/ 238 w 714"/>
                <a:gd name="T3" fmla="*/ 147 h 881"/>
                <a:gd name="T4" fmla="*/ 0 w 714"/>
                <a:gd name="T5" fmla="*/ 294 h 881"/>
                <a:gd name="T6" fmla="*/ 0 w 714"/>
                <a:gd name="T7" fmla="*/ 0 h 8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4" h="881">
                  <a:moveTo>
                    <a:pt x="0" y="0"/>
                  </a:moveTo>
                  <a:lnTo>
                    <a:pt x="714" y="440"/>
                  </a:lnTo>
                  <a:lnTo>
                    <a:pt x="0" y="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5" name="Freeform 38">
              <a:extLst>
                <a:ext uri="{FF2B5EF4-FFF2-40B4-BE49-F238E27FC236}">
                  <a16:creationId xmlns:a16="http://schemas.microsoft.com/office/drawing/2014/main" id="{40DC289F-9E51-491F-A323-A7F98C0EB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603"/>
              <a:ext cx="297" cy="147"/>
            </a:xfrm>
            <a:custGeom>
              <a:avLst/>
              <a:gdLst>
                <a:gd name="T0" fmla="*/ 297 w 890"/>
                <a:gd name="T1" fmla="*/ 147 h 441"/>
                <a:gd name="T2" fmla="*/ 59 w 890"/>
                <a:gd name="T3" fmla="*/ 0 h 441"/>
                <a:gd name="T4" fmla="*/ 0 w 890"/>
                <a:gd name="T5" fmla="*/ 0 h 441"/>
                <a:gd name="T6" fmla="*/ 238 w 890"/>
                <a:gd name="T7" fmla="*/ 147 h 441"/>
                <a:gd name="T8" fmla="*/ 297 w 890"/>
                <a:gd name="T9" fmla="*/ 147 h 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" h="441">
                  <a:moveTo>
                    <a:pt x="890" y="441"/>
                  </a:moveTo>
                  <a:lnTo>
                    <a:pt x="176" y="0"/>
                  </a:lnTo>
                  <a:lnTo>
                    <a:pt x="0" y="0"/>
                  </a:lnTo>
                  <a:lnTo>
                    <a:pt x="714" y="441"/>
                  </a:lnTo>
                  <a:lnTo>
                    <a:pt x="890" y="44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6" name="Freeform 39">
              <a:extLst>
                <a:ext uri="{FF2B5EF4-FFF2-40B4-BE49-F238E27FC236}">
                  <a16:creationId xmlns:a16="http://schemas.microsoft.com/office/drawing/2014/main" id="{E6592EDA-3F94-4F85-AA3E-19C1D31F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752"/>
              <a:ext cx="297" cy="147"/>
            </a:xfrm>
            <a:custGeom>
              <a:avLst/>
              <a:gdLst>
                <a:gd name="T0" fmla="*/ 297 w 890"/>
                <a:gd name="T1" fmla="*/ 0 h 440"/>
                <a:gd name="T2" fmla="*/ 59 w 890"/>
                <a:gd name="T3" fmla="*/ 147 h 440"/>
                <a:gd name="T4" fmla="*/ 0 w 890"/>
                <a:gd name="T5" fmla="*/ 147 h 440"/>
                <a:gd name="T6" fmla="*/ 238 w 890"/>
                <a:gd name="T7" fmla="*/ 0 h 440"/>
                <a:gd name="T8" fmla="*/ 297 w 890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" h="440">
                  <a:moveTo>
                    <a:pt x="890" y="0"/>
                  </a:moveTo>
                  <a:lnTo>
                    <a:pt x="176" y="440"/>
                  </a:lnTo>
                  <a:lnTo>
                    <a:pt x="0" y="440"/>
                  </a:lnTo>
                  <a:lnTo>
                    <a:pt x="714" y="0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7" name="Freeform 40">
              <a:extLst>
                <a:ext uri="{FF2B5EF4-FFF2-40B4-BE49-F238E27FC236}">
                  <a16:creationId xmlns:a16="http://schemas.microsoft.com/office/drawing/2014/main" id="{275EF8A2-B3BF-4558-8265-D15858D1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78"/>
              <a:ext cx="119" cy="147"/>
            </a:xfrm>
            <a:custGeom>
              <a:avLst/>
              <a:gdLst>
                <a:gd name="T0" fmla="*/ 0 w 358"/>
                <a:gd name="T1" fmla="*/ 0 h 441"/>
                <a:gd name="T2" fmla="*/ 119 w 358"/>
                <a:gd name="T3" fmla="*/ 73 h 441"/>
                <a:gd name="T4" fmla="*/ 0 w 358"/>
                <a:gd name="T5" fmla="*/ 147 h 441"/>
                <a:gd name="T6" fmla="*/ 0 w 358"/>
                <a:gd name="T7" fmla="*/ 0 h 4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8" h="441">
                  <a:moveTo>
                    <a:pt x="0" y="0"/>
                  </a:moveTo>
                  <a:lnTo>
                    <a:pt x="358" y="219"/>
                  </a:lnTo>
                  <a:lnTo>
                    <a:pt x="0" y="4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8" name="Freeform 41">
              <a:extLst>
                <a:ext uri="{FF2B5EF4-FFF2-40B4-BE49-F238E27FC236}">
                  <a16:creationId xmlns:a16="http://schemas.microsoft.com/office/drawing/2014/main" id="{E0BBAE0D-39CF-4BCC-ABCD-E12FAB884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78"/>
              <a:ext cx="148" cy="73"/>
            </a:xfrm>
            <a:custGeom>
              <a:avLst/>
              <a:gdLst>
                <a:gd name="T0" fmla="*/ 148 w 445"/>
                <a:gd name="T1" fmla="*/ 73 h 220"/>
                <a:gd name="T2" fmla="*/ 30 w 445"/>
                <a:gd name="T3" fmla="*/ 0 h 220"/>
                <a:gd name="T4" fmla="*/ 0 w 445"/>
                <a:gd name="T5" fmla="*/ 0 h 220"/>
                <a:gd name="T6" fmla="*/ 119 w 445"/>
                <a:gd name="T7" fmla="*/ 73 h 220"/>
                <a:gd name="T8" fmla="*/ 148 w 445"/>
                <a:gd name="T9" fmla="*/ 73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220">
                  <a:moveTo>
                    <a:pt x="445" y="22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358" y="220"/>
                  </a:lnTo>
                  <a:lnTo>
                    <a:pt x="445" y="22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69" name="Freeform 42">
              <a:extLst>
                <a:ext uri="{FF2B5EF4-FFF2-40B4-BE49-F238E27FC236}">
                  <a16:creationId xmlns:a16="http://schemas.microsoft.com/office/drawing/2014/main" id="{459B3A54-B484-4BDC-83A7-A959A6360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751"/>
              <a:ext cx="148" cy="73"/>
            </a:xfrm>
            <a:custGeom>
              <a:avLst/>
              <a:gdLst>
                <a:gd name="T0" fmla="*/ 148 w 445"/>
                <a:gd name="T1" fmla="*/ 0 h 220"/>
                <a:gd name="T2" fmla="*/ 30 w 445"/>
                <a:gd name="T3" fmla="*/ 73 h 220"/>
                <a:gd name="T4" fmla="*/ 0 w 445"/>
                <a:gd name="T5" fmla="*/ 73 h 220"/>
                <a:gd name="T6" fmla="*/ 119 w 445"/>
                <a:gd name="T7" fmla="*/ 0 h 220"/>
                <a:gd name="T8" fmla="*/ 148 w 445"/>
                <a:gd name="T9" fmla="*/ 0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220">
                  <a:moveTo>
                    <a:pt x="445" y="0"/>
                  </a:moveTo>
                  <a:lnTo>
                    <a:pt x="89" y="220"/>
                  </a:lnTo>
                  <a:lnTo>
                    <a:pt x="0" y="220"/>
                  </a:lnTo>
                  <a:lnTo>
                    <a:pt x="358" y="0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">
            <a:extLst>
              <a:ext uri="{FF2B5EF4-FFF2-40B4-BE49-F238E27FC236}">
                <a16:creationId xmlns:a16="http://schemas.microsoft.com/office/drawing/2014/main" id="{F0D9B7AB-C22F-4AFD-A6F7-DF7D4F437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5" name="Rectangle 3">
            <a:extLst>
              <a:ext uri="{FF2B5EF4-FFF2-40B4-BE49-F238E27FC236}">
                <a16:creationId xmlns:a16="http://schemas.microsoft.com/office/drawing/2014/main" id="{89B79474-CB74-457F-9CAF-5C39F0BF8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6" name="Rectangle 4">
            <a:extLst>
              <a:ext uri="{FF2B5EF4-FFF2-40B4-BE49-F238E27FC236}">
                <a16:creationId xmlns:a16="http://schemas.microsoft.com/office/drawing/2014/main" id="{0CB0656B-D54C-4525-8766-1915AAB9F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7" name="Rectangle 5">
            <a:extLst>
              <a:ext uri="{FF2B5EF4-FFF2-40B4-BE49-F238E27FC236}">
                <a16:creationId xmlns:a16="http://schemas.microsoft.com/office/drawing/2014/main" id="{68C00510-4819-464B-B59F-721EEEF43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8" name="Rectangle 6">
            <a:extLst>
              <a:ext uri="{FF2B5EF4-FFF2-40B4-BE49-F238E27FC236}">
                <a16:creationId xmlns:a16="http://schemas.microsoft.com/office/drawing/2014/main" id="{3D57FB8A-4260-4AC5-AAD4-69047573D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399" name="Rectangle 7">
            <a:extLst>
              <a:ext uri="{FF2B5EF4-FFF2-40B4-BE49-F238E27FC236}">
                <a16:creationId xmlns:a16="http://schemas.microsoft.com/office/drawing/2014/main" id="{565D18A7-7C76-4A0B-B9EC-B93225676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0" name="Rectangle 8">
            <a:extLst>
              <a:ext uri="{FF2B5EF4-FFF2-40B4-BE49-F238E27FC236}">
                <a16:creationId xmlns:a16="http://schemas.microsoft.com/office/drawing/2014/main" id="{F4AFF539-26EC-416A-A1CE-5EDBB88BD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1" name="Rectangle 9">
            <a:extLst>
              <a:ext uri="{FF2B5EF4-FFF2-40B4-BE49-F238E27FC236}">
                <a16:creationId xmlns:a16="http://schemas.microsoft.com/office/drawing/2014/main" id="{4168D5AA-A804-4998-9EB6-1B5E94E6F1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2" name="Rectangle 10">
            <a:extLst>
              <a:ext uri="{FF2B5EF4-FFF2-40B4-BE49-F238E27FC236}">
                <a16:creationId xmlns:a16="http://schemas.microsoft.com/office/drawing/2014/main" id="{CBAADEC9-10B2-42F5-9444-72BB1FB1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5403" name="Rectangle 11">
            <a:extLst>
              <a:ext uri="{FF2B5EF4-FFF2-40B4-BE49-F238E27FC236}">
                <a16:creationId xmlns:a16="http://schemas.microsoft.com/office/drawing/2014/main" id="{D5780C5E-A962-4F6E-B4F7-64465BE75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5404" name="Group 12">
            <a:extLst>
              <a:ext uri="{FF2B5EF4-FFF2-40B4-BE49-F238E27FC236}">
                <a16:creationId xmlns:a16="http://schemas.microsoft.com/office/drawing/2014/main" id="{F5694887-B5FD-4A61-AE93-5A1D174BF2EB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5415" name="Rectangle 13">
              <a:extLst>
                <a:ext uri="{FF2B5EF4-FFF2-40B4-BE49-F238E27FC236}">
                  <a16:creationId xmlns:a16="http://schemas.microsoft.com/office/drawing/2014/main" id="{F8225F5A-5C71-4B5F-95BD-65FF5CD92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5416" name="Freeform 14">
              <a:extLst>
                <a:ext uri="{FF2B5EF4-FFF2-40B4-BE49-F238E27FC236}">
                  <a16:creationId xmlns:a16="http://schemas.microsoft.com/office/drawing/2014/main" id="{42B78A88-B6AE-43ED-9D28-28E9EA8AE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7" name="Freeform 15">
              <a:extLst>
                <a:ext uri="{FF2B5EF4-FFF2-40B4-BE49-F238E27FC236}">
                  <a16:creationId xmlns:a16="http://schemas.microsoft.com/office/drawing/2014/main" id="{6245803B-43C5-4FE9-8290-9E0174EF3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8" name="Freeform 16">
              <a:extLst>
                <a:ext uri="{FF2B5EF4-FFF2-40B4-BE49-F238E27FC236}">
                  <a16:creationId xmlns:a16="http://schemas.microsoft.com/office/drawing/2014/main" id="{25D431AD-6B80-4783-B01B-53807E1D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9" name="Freeform 17">
              <a:extLst>
                <a:ext uri="{FF2B5EF4-FFF2-40B4-BE49-F238E27FC236}">
                  <a16:creationId xmlns:a16="http://schemas.microsoft.com/office/drawing/2014/main" id="{4B672F9A-4A1B-4F6B-807D-4C32D5C5E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20" name="Rectangle 18">
              <a:extLst>
                <a:ext uri="{FF2B5EF4-FFF2-40B4-BE49-F238E27FC236}">
                  <a16:creationId xmlns:a16="http://schemas.microsoft.com/office/drawing/2014/main" id="{5F7AF205-4022-4A78-92F5-41E124B32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5421" name="Rectangle 19">
              <a:extLst>
                <a:ext uri="{FF2B5EF4-FFF2-40B4-BE49-F238E27FC236}">
                  <a16:creationId xmlns:a16="http://schemas.microsoft.com/office/drawing/2014/main" id="{547AE2E0-8E9D-44E5-B9D4-74D48058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15405" name="Group 45">
            <a:extLst>
              <a:ext uri="{FF2B5EF4-FFF2-40B4-BE49-F238E27FC236}">
                <a16:creationId xmlns:a16="http://schemas.microsoft.com/office/drawing/2014/main" id="{542BF0F9-B72E-4808-8C45-91E0D392EF2D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2416175"/>
            <a:ext cx="3500437" cy="3370263"/>
            <a:chOff x="158" y="1522"/>
            <a:chExt cx="2205" cy="2123"/>
          </a:xfrm>
        </p:grpSpPr>
        <p:sp>
          <p:nvSpPr>
            <p:cNvPr id="315409" name="Rectangle 36">
              <a:extLst>
                <a:ext uri="{FF2B5EF4-FFF2-40B4-BE49-F238E27FC236}">
                  <a16:creationId xmlns:a16="http://schemas.microsoft.com/office/drawing/2014/main" id="{ED978FD9-4915-48CF-8006-868DA0B7C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" y="1586"/>
              <a:ext cx="2077" cy="199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5410" name="Freeform 37">
              <a:extLst>
                <a:ext uri="{FF2B5EF4-FFF2-40B4-BE49-F238E27FC236}">
                  <a16:creationId xmlns:a16="http://schemas.microsoft.com/office/drawing/2014/main" id="{541E9011-D72B-4B7E-8284-5684A575D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522"/>
              <a:ext cx="64" cy="2123"/>
            </a:xfrm>
            <a:custGeom>
              <a:avLst/>
              <a:gdLst>
                <a:gd name="T0" fmla="*/ 0 w 192"/>
                <a:gd name="T1" fmla="*/ 0 h 6369"/>
                <a:gd name="T2" fmla="*/ 64 w 192"/>
                <a:gd name="T3" fmla="*/ 64 h 6369"/>
                <a:gd name="T4" fmla="*/ 64 w 192"/>
                <a:gd name="T5" fmla="*/ 2059 h 6369"/>
                <a:gd name="T6" fmla="*/ 0 w 192"/>
                <a:gd name="T7" fmla="*/ 2123 h 6369"/>
                <a:gd name="T8" fmla="*/ 0 w 192"/>
                <a:gd name="T9" fmla="*/ 0 h 6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369">
                  <a:moveTo>
                    <a:pt x="0" y="0"/>
                  </a:moveTo>
                  <a:lnTo>
                    <a:pt x="192" y="192"/>
                  </a:lnTo>
                  <a:lnTo>
                    <a:pt x="192" y="6177"/>
                  </a:lnTo>
                  <a:lnTo>
                    <a:pt x="0" y="63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1" name="Freeform 38">
              <a:extLst>
                <a:ext uri="{FF2B5EF4-FFF2-40B4-BE49-F238E27FC236}">
                  <a16:creationId xmlns:a16="http://schemas.microsoft.com/office/drawing/2014/main" id="{A263553B-460C-4D40-A7CD-12C27933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522"/>
              <a:ext cx="2205" cy="64"/>
            </a:xfrm>
            <a:custGeom>
              <a:avLst/>
              <a:gdLst>
                <a:gd name="T0" fmla="*/ 0 w 6615"/>
                <a:gd name="T1" fmla="*/ 0 h 192"/>
                <a:gd name="T2" fmla="*/ 64 w 6615"/>
                <a:gd name="T3" fmla="*/ 64 h 192"/>
                <a:gd name="T4" fmla="*/ 2141 w 6615"/>
                <a:gd name="T5" fmla="*/ 64 h 192"/>
                <a:gd name="T6" fmla="*/ 2205 w 6615"/>
                <a:gd name="T7" fmla="*/ 0 h 192"/>
                <a:gd name="T8" fmla="*/ 0 w 6615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5" h="192">
                  <a:moveTo>
                    <a:pt x="0" y="0"/>
                  </a:moveTo>
                  <a:lnTo>
                    <a:pt x="192" y="192"/>
                  </a:lnTo>
                  <a:lnTo>
                    <a:pt x="6423" y="192"/>
                  </a:lnTo>
                  <a:lnTo>
                    <a:pt x="66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2" name="Freeform 39">
              <a:extLst>
                <a:ext uri="{FF2B5EF4-FFF2-40B4-BE49-F238E27FC236}">
                  <a16:creationId xmlns:a16="http://schemas.microsoft.com/office/drawing/2014/main" id="{899CD41A-8A8A-4F61-BA9A-DF0BC170E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1522"/>
              <a:ext cx="64" cy="2123"/>
            </a:xfrm>
            <a:custGeom>
              <a:avLst/>
              <a:gdLst>
                <a:gd name="T0" fmla="*/ 64 w 192"/>
                <a:gd name="T1" fmla="*/ 2123 h 6369"/>
                <a:gd name="T2" fmla="*/ 0 w 192"/>
                <a:gd name="T3" fmla="*/ 2059 h 6369"/>
                <a:gd name="T4" fmla="*/ 0 w 192"/>
                <a:gd name="T5" fmla="*/ 64 h 6369"/>
                <a:gd name="T6" fmla="*/ 64 w 192"/>
                <a:gd name="T7" fmla="*/ 0 h 6369"/>
                <a:gd name="T8" fmla="*/ 64 w 192"/>
                <a:gd name="T9" fmla="*/ 2123 h 63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6369">
                  <a:moveTo>
                    <a:pt x="192" y="6369"/>
                  </a:moveTo>
                  <a:lnTo>
                    <a:pt x="0" y="6177"/>
                  </a:lnTo>
                  <a:lnTo>
                    <a:pt x="0" y="192"/>
                  </a:lnTo>
                  <a:lnTo>
                    <a:pt x="192" y="0"/>
                  </a:lnTo>
                  <a:lnTo>
                    <a:pt x="192" y="636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413" name="Freeform 40">
              <a:extLst>
                <a:ext uri="{FF2B5EF4-FFF2-40B4-BE49-F238E27FC236}">
                  <a16:creationId xmlns:a16="http://schemas.microsoft.com/office/drawing/2014/main" id="{A317229D-BAD9-48DB-8647-22831CBB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581"/>
              <a:ext cx="2205" cy="64"/>
            </a:xfrm>
            <a:custGeom>
              <a:avLst/>
              <a:gdLst>
                <a:gd name="T0" fmla="*/ 2205 w 6615"/>
                <a:gd name="T1" fmla="*/ 64 h 192"/>
                <a:gd name="T2" fmla="*/ 0 w 6615"/>
                <a:gd name="T3" fmla="*/ 64 h 192"/>
                <a:gd name="T4" fmla="*/ 64 w 6615"/>
                <a:gd name="T5" fmla="*/ 0 h 192"/>
                <a:gd name="T6" fmla="*/ 2141 w 6615"/>
                <a:gd name="T7" fmla="*/ 0 h 192"/>
                <a:gd name="T8" fmla="*/ 2205 w 6615"/>
                <a:gd name="T9" fmla="*/ 64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5" h="192">
                  <a:moveTo>
                    <a:pt x="6615" y="192"/>
                  </a:moveTo>
                  <a:lnTo>
                    <a:pt x="0" y="192"/>
                  </a:lnTo>
                  <a:lnTo>
                    <a:pt x="192" y="0"/>
                  </a:lnTo>
                  <a:lnTo>
                    <a:pt x="6423" y="0"/>
                  </a:lnTo>
                  <a:lnTo>
                    <a:pt x="6615" y="19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15414" name="Picture 41">
              <a:extLst>
                <a:ext uri="{FF2B5EF4-FFF2-40B4-BE49-F238E27FC236}">
                  <a16:creationId xmlns:a16="http://schemas.microsoft.com/office/drawing/2014/main" id="{30764ABC-3430-49C4-8785-AFD7AD71A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6" y="1651"/>
              <a:ext cx="1949" cy="1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5406" name="Rectangle 42">
            <a:extLst>
              <a:ext uri="{FF2B5EF4-FFF2-40B4-BE49-F238E27FC236}">
                <a16:creationId xmlns:a16="http://schemas.microsoft.com/office/drawing/2014/main" id="{B2679221-D46D-4E82-A68D-6AD5975CA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3863975"/>
            <a:ext cx="47005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PROTRACCIÓN</a:t>
            </a:r>
            <a:endParaRPr lang="es-PR" altLang="en-US"/>
          </a:p>
        </p:txBody>
      </p:sp>
      <p:sp>
        <p:nvSpPr>
          <p:cNvPr id="315407" name="Rectangle 43">
            <a:extLst>
              <a:ext uri="{FF2B5EF4-FFF2-40B4-BE49-F238E27FC236}">
                <a16:creationId xmlns:a16="http://schemas.microsoft.com/office/drawing/2014/main" id="{3FC3C39D-8D85-4025-9EF1-363622951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2400" y="3808413"/>
            <a:ext cx="4700588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PROTRACCIÓN</a:t>
            </a:r>
            <a:endParaRPr lang="es-PR" altLang="en-US"/>
          </a:p>
        </p:txBody>
      </p:sp>
      <p:sp>
        <p:nvSpPr>
          <p:cNvPr id="315408" name="Rectangle 44">
            <a:extLst>
              <a:ext uri="{FF2B5EF4-FFF2-40B4-BE49-F238E27FC236}">
                <a16:creationId xmlns:a16="http://schemas.microsoft.com/office/drawing/2014/main" id="{5CAC2EE1-5EB3-4468-BA4B-7BC57B084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5805488"/>
            <a:ext cx="35448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">
            <a:extLst>
              <a:ext uri="{FF2B5EF4-FFF2-40B4-BE49-F238E27FC236}">
                <a16:creationId xmlns:a16="http://schemas.microsoft.com/office/drawing/2014/main" id="{3B0AAEFE-D0CC-4C1B-8085-4672F4788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3" name="Rectangle 3">
            <a:extLst>
              <a:ext uri="{FF2B5EF4-FFF2-40B4-BE49-F238E27FC236}">
                <a16:creationId xmlns:a16="http://schemas.microsoft.com/office/drawing/2014/main" id="{E174F100-15D3-4090-86A6-3709CB930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4" name="Rectangle 4">
            <a:extLst>
              <a:ext uri="{FF2B5EF4-FFF2-40B4-BE49-F238E27FC236}">
                <a16:creationId xmlns:a16="http://schemas.microsoft.com/office/drawing/2014/main" id="{8D1C4DBE-A83D-460C-B097-6BAB859D3E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5" name="Rectangle 5">
            <a:extLst>
              <a:ext uri="{FF2B5EF4-FFF2-40B4-BE49-F238E27FC236}">
                <a16:creationId xmlns:a16="http://schemas.microsoft.com/office/drawing/2014/main" id="{02A48D61-FFD5-4870-8BF8-DBBB13C49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6" name="Rectangle 6">
            <a:extLst>
              <a:ext uri="{FF2B5EF4-FFF2-40B4-BE49-F238E27FC236}">
                <a16:creationId xmlns:a16="http://schemas.microsoft.com/office/drawing/2014/main" id="{C9F0E925-E8B5-4F3B-8469-F5DAB2EF6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7" name="Rectangle 7">
            <a:extLst>
              <a:ext uri="{FF2B5EF4-FFF2-40B4-BE49-F238E27FC236}">
                <a16:creationId xmlns:a16="http://schemas.microsoft.com/office/drawing/2014/main" id="{A9E7E779-A84C-46DE-8E6B-C15543321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8" name="Rectangle 8">
            <a:extLst>
              <a:ext uri="{FF2B5EF4-FFF2-40B4-BE49-F238E27FC236}">
                <a16:creationId xmlns:a16="http://schemas.microsoft.com/office/drawing/2014/main" id="{90521B2C-B5A0-4329-95E4-E514652CD7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49" name="Rectangle 9">
            <a:extLst>
              <a:ext uri="{FF2B5EF4-FFF2-40B4-BE49-F238E27FC236}">
                <a16:creationId xmlns:a16="http://schemas.microsoft.com/office/drawing/2014/main" id="{1C2CD310-78C8-4319-93E8-B73CAF193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50" name="Rectangle 10">
            <a:extLst>
              <a:ext uri="{FF2B5EF4-FFF2-40B4-BE49-F238E27FC236}">
                <a16:creationId xmlns:a16="http://schemas.microsoft.com/office/drawing/2014/main" id="{1F038AB2-694B-40A4-AC65-936A4EC681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7451" name="Rectangle 11">
            <a:extLst>
              <a:ext uri="{FF2B5EF4-FFF2-40B4-BE49-F238E27FC236}">
                <a16:creationId xmlns:a16="http://schemas.microsoft.com/office/drawing/2014/main" id="{1F611391-2327-4EE9-8E49-7BD4394F5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7452" name="Group 12">
            <a:extLst>
              <a:ext uri="{FF2B5EF4-FFF2-40B4-BE49-F238E27FC236}">
                <a16:creationId xmlns:a16="http://schemas.microsoft.com/office/drawing/2014/main" id="{D993A07C-1C05-4EAA-862E-3B3A9EA02A3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7466" name="Rectangle 13">
              <a:extLst>
                <a:ext uri="{FF2B5EF4-FFF2-40B4-BE49-F238E27FC236}">
                  <a16:creationId xmlns:a16="http://schemas.microsoft.com/office/drawing/2014/main" id="{CF577A57-4092-4A92-9304-FB85F6A7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467" name="Freeform 14">
              <a:extLst>
                <a:ext uri="{FF2B5EF4-FFF2-40B4-BE49-F238E27FC236}">
                  <a16:creationId xmlns:a16="http://schemas.microsoft.com/office/drawing/2014/main" id="{89661F39-2315-45CB-A2E9-BE9842E94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68" name="Freeform 15">
              <a:extLst>
                <a:ext uri="{FF2B5EF4-FFF2-40B4-BE49-F238E27FC236}">
                  <a16:creationId xmlns:a16="http://schemas.microsoft.com/office/drawing/2014/main" id="{D5C79331-7106-4319-A2E9-13B91CB58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69" name="Freeform 16">
              <a:extLst>
                <a:ext uri="{FF2B5EF4-FFF2-40B4-BE49-F238E27FC236}">
                  <a16:creationId xmlns:a16="http://schemas.microsoft.com/office/drawing/2014/main" id="{D50A2FAB-45F7-4B37-BED2-918816EFE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70" name="Freeform 17">
              <a:extLst>
                <a:ext uri="{FF2B5EF4-FFF2-40B4-BE49-F238E27FC236}">
                  <a16:creationId xmlns:a16="http://schemas.microsoft.com/office/drawing/2014/main" id="{C5CFFEB3-954A-4E88-A71C-B96953A7A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471" name="Rectangle 18">
              <a:extLst>
                <a:ext uri="{FF2B5EF4-FFF2-40B4-BE49-F238E27FC236}">
                  <a16:creationId xmlns:a16="http://schemas.microsoft.com/office/drawing/2014/main" id="{6E3FD409-9A41-497D-99CD-DBB8E4F18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7472" name="Rectangle 19">
              <a:extLst>
                <a:ext uri="{FF2B5EF4-FFF2-40B4-BE49-F238E27FC236}">
                  <a16:creationId xmlns:a16="http://schemas.microsoft.com/office/drawing/2014/main" id="{D725CF7D-B2C5-42BD-A59B-E52A971A3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17453" name="Rectangle 33">
            <a:extLst>
              <a:ext uri="{FF2B5EF4-FFF2-40B4-BE49-F238E27FC236}">
                <a16:creationId xmlns:a16="http://schemas.microsoft.com/office/drawing/2014/main" id="{91041793-E412-4D5F-AAD5-F8AEC0BD7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2663825"/>
            <a:ext cx="3644900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00"/>
                </a:solidFill>
                <a:latin typeface="Arial" panose="020B0604020202020204" pitchFamily="34" charset="0"/>
              </a:rPr>
              <a:t>RETRACCIÓN:</a:t>
            </a:r>
            <a:endParaRPr lang="es-PR" altLang="en-US"/>
          </a:p>
        </p:txBody>
      </p:sp>
      <p:sp>
        <p:nvSpPr>
          <p:cNvPr id="317454" name="Rectangle 34">
            <a:extLst>
              <a:ext uri="{FF2B5EF4-FFF2-40B4-BE49-F238E27FC236}">
                <a16:creationId xmlns:a16="http://schemas.microsoft.com/office/drawing/2014/main" id="{7222B853-39EE-4804-B1F7-14465FB2D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2640013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17455" name="Rectangle 35">
            <a:extLst>
              <a:ext uri="{FF2B5EF4-FFF2-40B4-BE49-F238E27FC236}">
                <a16:creationId xmlns:a16="http://schemas.microsoft.com/office/drawing/2014/main" id="{95235992-173A-4980-AF8A-4F26FE23A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3275013"/>
            <a:ext cx="7223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17456" name="Rectangle 36">
            <a:extLst>
              <a:ext uri="{FF2B5EF4-FFF2-40B4-BE49-F238E27FC236}">
                <a16:creationId xmlns:a16="http://schemas.microsoft.com/office/drawing/2014/main" id="{865C1793-1A40-4041-B8AA-12AC3FF0A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3937000"/>
            <a:ext cx="6699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Cuerpo Hacia Atrás, en un </a:t>
            </a:r>
            <a:endParaRPr lang="es-PR" altLang="en-US"/>
          </a:p>
        </p:txBody>
      </p:sp>
      <p:sp>
        <p:nvSpPr>
          <p:cNvPr id="317457" name="Rectangle 37">
            <a:extLst>
              <a:ext uri="{FF2B5EF4-FFF2-40B4-BE49-F238E27FC236}">
                <a16:creationId xmlns:a16="http://schemas.microsoft.com/office/drawing/2014/main" id="{D1DD85B7-207A-4A49-B32B-698F3B89B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4597400"/>
            <a:ext cx="7540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Plano Transversal y Alrededor</a:t>
            </a:r>
            <a:endParaRPr lang="es-PR" altLang="en-US"/>
          </a:p>
        </p:txBody>
      </p:sp>
      <p:sp>
        <p:nvSpPr>
          <p:cNvPr id="317458" name="Rectangle 38">
            <a:extLst>
              <a:ext uri="{FF2B5EF4-FFF2-40B4-BE49-F238E27FC236}">
                <a16:creationId xmlns:a16="http://schemas.microsoft.com/office/drawing/2014/main" id="{1C44550B-D994-4698-8995-5FC2325E9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9975" y="5257800"/>
            <a:ext cx="62547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un Eje Sagital-Horizontal</a:t>
            </a:r>
            <a:endParaRPr lang="es-PR" altLang="en-US"/>
          </a:p>
        </p:txBody>
      </p:sp>
      <p:grpSp>
        <p:nvGrpSpPr>
          <p:cNvPr id="317459" name="Group 45">
            <a:extLst>
              <a:ext uri="{FF2B5EF4-FFF2-40B4-BE49-F238E27FC236}">
                <a16:creationId xmlns:a16="http://schemas.microsoft.com/office/drawing/2014/main" id="{110C9316-7846-4661-B2FD-25DF5D375574}"/>
              </a:ext>
            </a:extLst>
          </p:cNvPr>
          <p:cNvGrpSpPr>
            <a:grpSpLocks/>
          </p:cNvGrpSpPr>
          <p:nvPr/>
        </p:nvGrpSpPr>
        <p:grpSpPr bwMode="auto">
          <a:xfrm>
            <a:off x="495300" y="2682875"/>
            <a:ext cx="511175" cy="465138"/>
            <a:chOff x="249" y="1556"/>
            <a:chExt cx="322" cy="293"/>
          </a:xfrm>
        </p:grpSpPr>
        <p:sp>
          <p:nvSpPr>
            <p:cNvPr id="317460" name="Freeform 39">
              <a:extLst>
                <a:ext uri="{FF2B5EF4-FFF2-40B4-BE49-F238E27FC236}">
                  <a16:creationId xmlns:a16="http://schemas.microsoft.com/office/drawing/2014/main" id="{FF2F9254-8A00-4BE3-8A45-E3FFD62A0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" y="1557"/>
              <a:ext cx="236" cy="291"/>
            </a:xfrm>
            <a:custGeom>
              <a:avLst/>
              <a:gdLst>
                <a:gd name="T0" fmla="*/ 0 w 708"/>
                <a:gd name="T1" fmla="*/ 0 h 875"/>
                <a:gd name="T2" fmla="*/ 236 w 708"/>
                <a:gd name="T3" fmla="*/ 145 h 875"/>
                <a:gd name="T4" fmla="*/ 0 w 708"/>
                <a:gd name="T5" fmla="*/ 291 h 875"/>
                <a:gd name="T6" fmla="*/ 0 w 708"/>
                <a:gd name="T7" fmla="*/ 0 h 8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8" h="875">
                  <a:moveTo>
                    <a:pt x="0" y="0"/>
                  </a:moveTo>
                  <a:lnTo>
                    <a:pt x="708" y="437"/>
                  </a:lnTo>
                  <a:lnTo>
                    <a:pt x="0" y="8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1" name="Freeform 40">
              <a:extLst>
                <a:ext uri="{FF2B5EF4-FFF2-40B4-BE49-F238E27FC236}">
                  <a16:creationId xmlns:a16="http://schemas.microsoft.com/office/drawing/2014/main" id="{69FE756F-E05B-4F42-AF88-98C521DF4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556"/>
              <a:ext cx="294" cy="146"/>
            </a:xfrm>
            <a:custGeom>
              <a:avLst/>
              <a:gdLst>
                <a:gd name="T0" fmla="*/ 294 w 884"/>
                <a:gd name="T1" fmla="*/ 146 h 437"/>
                <a:gd name="T2" fmla="*/ 58 w 884"/>
                <a:gd name="T3" fmla="*/ 0 h 437"/>
                <a:gd name="T4" fmla="*/ 0 w 884"/>
                <a:gd name="T5" fmla="*/ 0 h 437"/>
                <a:gd name="T6" fmla="*/ 235 w 884"/>
                <a:gd name="T7" fmla="*/ 146 h 437"/>
                <a:gd name="T8" fmla="*/ 294 w 884"/>
                <a:gd name="T9" fmla="*/ 146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4" h="437">
                  <a:moveTo>
                    <a:pt x="884" y="437"/>
                  </a:moveTo>
                  <a:lnTo>
                    <a:pt x="175" y="0"/>
                  </a:lnTo>
                  <a:lnTo>
                    <a:pt x="0" y="0"/>
                  </a:lnTo>
                  <a:lnTo>
                    <a:pt x="708" y="437"/>
                  </a:lnTo>
                  <a:lnTo>
                    <a:pt x="884" y="43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2" name="Freeform 41">
              <a:extLst>
                <a:ext uri="{FF2B5EF4-FFF2-40B4-BE49-F238E27FC236}">
                  <a16:creationId xmlns:a16="http://schemas.microsoft.com/office/drawing/2014/main" id="{424D5ECE-D538-4109-8FBF-4924264C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704"/>
              <a:ext cx="294" cy="145"/>
            </a:xfrm>
            <a:custGeom>
              <a:avLst/>
              <a:gdLst>
                <a:gd name="T0" fmla="*/ 294 w 884"/>
                <a:gd name="T1" fmla="*/ 0 h 437"/>
                <a:gd name="T2" fmla="*/ 58 w 884"/>
                <a:gd name="T3" fmla="*/ 145 h 437"/>
                <a:gd name="T4" fmla="*/ 0 w 884"/>
                <a:gd name="T5" fmla="*/ 145 h 437"/>
                <a:gd name="T6" fmla="*/ 235 w 884"/>
                <a:gd name="T7" fmla="*/ 0 h 437"/>
                <a:gd name="T8" fmla="*/ 294 w 884"/>
                <a:gd name="T9" fmla="*/ 0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4" h="437">
                  <a:moveTo>
                    <a:pt x="884" y="0"/>
                  </a:moveTo>
                  <a:lnTo>
                    <a:pt x="175" y="437"/>
                  </a:lnTo>
                  <a:lnTo>
                    <a:pt x="0" y="437"/>
                  </a:lnTo>
                  <a:lnTo>
                    <a:pt x="708" y="0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3" name="Freeform 42">
              <a:extLst>
                <a:ext uri="{FF2B5EF4-FFF2-40B4-BE49-F238E27FC236}">
                  <a16:creationId xmlns:a16="http://schemas.microsoft.com/office/drawing/2014/main" id="{0451BD93-C1C1-4769-B764-FD2BB4631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630"/>
              <a:ext cx="118" cy="145"/>
            </a:xfrm>
            <a:custGeom>
              <a:avLst/>
              <a:gdLst>
                <a:gd name="T0" fmla="*/ 0 w 355"/>
                <a:gd name="T1" fmla="*/ 0 h 437"/>
                <a:gd name="T2" fmla="*/ 118 w 355"/>
                <a:gd name="T3" fmla="*/ 72 h 437"/>
                <a:gd name="T4" fmla="*/ 0 w 355"/>
                <a:gd name="T5" fmla="*/ 145 h 437"/>
                <a:gd name="T6" fmla="*/ 0 w 355"/>
                <a:gd name="T7" fmla="*/ 0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5" h="437">
                  <a:moveTo>
                    <a:pt x="0" y="0"/>
                  </a:moveTo>
                  <a:lnTo>
                    <a:pt x="355" y="217"/>
                  </a:lnTo>
                  <a:lnTo>
                    <a:pt x="0" y="4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4" name="Freeform 43">
              <a:extLst>
                <a:ext uri="{FF2B5EF4-FFF2-40B4-BE49-F238E27FC236}">
                  <a16:creationId xmlns:a16="http://schemas.microsoft.com/office/drawing/2014/main" id="{ABA0A8D2-2E00-4C34-91EC-B2181DF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630"/>
              <a:ext cx="147" cy="72"/>
            </a:xfrm>
            <a:custGeom>
              <a:avLst/>
              <a:gdLst>
                <a:gd name="T0" fmla="*/ 147 w 441"/>
                <a:gd name="T1" fmla="*/ 72 h 218"/>
                <a:gd name="T2" fmla="*/ 29 w 441"/>
                <a:gd name="T3" fmla="*/ 0 h 218"/>
                <a:gd name="T4" fmla="*/ 0 w 441"/>
                <a:gd name="T5" fmla="*/ 0 h 218"/>
                <a:gd name="T6" fmla="*/ 118 w 441"/>
                <a:gd name="T7" fmla="*/ 72 h 218"/>
                <a:gd name="T8" fmla="*/ 147 w 441"/>
                <a:gd name="T9" fmla="*/ 72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18">
                  <a:moveTo>
                    <a:pt x="441" y="218"/>
                  </a:moveTo>
                  <a:lnTo>
                    <a:pt x="88" y="0"/>
                  </a:lnTo>
                  <a:lnTo>
                    <a:pt x="0" y="0"/>
                  </a:lnTo>
                  <a:lnTo>
                    <a:pt x="355" y="218"/>
                  </a:lnTo>
                  <a:lnTo>
                    <a:pt x="441" y="21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65" name="Freeform 44">
              <a:extLst>
                <a:ext uri="{FF2B5EF4-FFF2-40B4-BE49-F238E27FC236}">
                  <a16:creationId xmlns:a16="http://schemas.microsoft.com/office/drawing/2014/main" id="{5E2DBD44-2725-4527-9805-C65B3FF01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1702"/>
              <a:ext cx="147" cy="73"/>
            </a:xfrm>
            <a:custGeom>
              <a:avLst/>
              <a:gdLst>
                <a:gd name="T0" fmla="*/ 147 w 441"/>
                <a:gd name="T1" fmla="*/ 0 h 219"/>
                <a:gd name="T2" fmla="*/ 29 w 441"/>
                <a:gd name="T3" fmla="*/ 73 h 219"/>
                <a:gd name="T4" fmla="*/ 0 w 441"/>
                <a:gd name="T5" fmla="*/ 73 h 219"/>
                <a:gd name="T6" fmla="*/ 118 w 441"/>
                <a:gd name="T7" fmla="*/ 0 h 219"/>
                <a:gd name="T8" fmla="*/ 147 w 441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1" h="219">
                  <a:moveTo>
                    <a:pt x="441" y="0"/>
                  </a:moveTo>
                  <a:lnTo>
                    <a:pt x="88" y="219"/>
                  </a:lnTo>
                  <a:lnTo>
                    <a:pt x="0" y="219"/>
                  </a:lnTo>
                  <a:lnTo>
                    <a:pt x="355" y="0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">
            <a:extLst>
              <a:ext uri="{FF2B5EF4-FFF2-40B4-BE49-F238E27FC236}">
                <a16:creationId xmlns:a16="http://schemas.microsoft.com/office/drawing/2014/main" id="{9BF207C6-A03C-4EEB-8840-1E20A1329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1" name="Rectangle 3">
            <a:extLst>
              <a:ext uri="{FF2B5EF4-FFF2-40B4-BE49-F238E27FC236}">
                <a16:creationId xmlns:a16="http://schemas.microsoft.com/office/drawing/2014/main" id="{06E76B27-79A6-4B3E-9860-0EDA2CB4A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2" name="Rectangle 4">
            <a:extLst>
              <a:ext uri="{FF2B5EF4-FFF2-40B4-BE49-F238E27FC236}">
                <a16:creationId xmlns:a16="http://schemas.microsoft.com/office/drawing/2014/main" id="{7E497DED-3210-4127-9030-673FBFEFA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3" name="Rectangle 5">
            <a:extLst>
              <a:ext uri="{FF2B5EF4-FFF2-40B4-BE49-F238E27FC236}">
                <a16:creationId xmlns:a16="http://schemas.microsoft.com/office/drawing/2014/main" id="{D4553D19-911C-444E-B5D4-6AE651B76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4" name="Rectangle 6">
            <a:extLst>
              <a:ext uri="{FF2B5EF4-FFF2-40B4-BE49-F238E27FC236}">
                <a16:creationId xmlns:a16="http://schemas.microsoft.com/office/drawing/2014/main" id="{AF50B0DD-6211-49CD-B257-F1DB18E71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5" name="Rectangle 7">
            <a:extLst>
              <a:ext uri="{FF2B5EF4-FFF2-40B4-BE49-F238E27FC236}">
                <a16:creationId xmlns:a16="http://schemas.microsoft.com/office/drawing/2014/main" id="{D8553D81-26AD-4C88-97ED-26AB590B2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6" name="Rectangle 8">
            <a:extLst>
              <a:ext uri="{FF2B5EF4-FFF2-40B4-BE49-F238E27FC236}">
                <a16:creationId xmlns:a16="http://schemas.microsoft.com/office/drawing/2014/main" id="{0E91CC62-1AAD-4FAE-BBE9-BEDE701D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7" name="Rectangle 9">
            <a:extLst>
              <a:ext uri="{FF2B5EF4-FFF2-40B4-BE49-F238E27FC236}">
                <a16:creationId xmlns:a16="http://schemas.microsoft.com/office/drawing/2014/main" id="{0CB1A4CE-32F8-4BE8-88C4-A5802D056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8" name="Rectangle 10">
            <a:extLst>
              <a:ext uri="{FF2B5EF4-FFF2-40B4-BE49-F238E27FC236}">
                <a16:creationId xmlns:a16="http://schemas.microsoft.com/office/drawing/2014/main" id="{13475311-23C9-4FDE-91C1-F24CB0F05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19499" name="Rectangle 11">
            <a:extLst>
              <a:ext uri="{FF2B5EF4-FFF2-40B4-BE49-F238E27FC236}">
                <a16:creationId xmlns:a16="http://schemas.microsoft.com/office/drawing/2014/main" id="{A0C6197C-E974-424A-A654-BBED599B5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19500" name="Group 12">
            <a:extLst>
              <a:ext uri="{FF2B5EF4-FFF2-40B4-BE49-F238E27FC236}">
                <a16:creationId xmlns:a16="http://schemas.microsoft.com/office/drawing/2014/main" id="{A166357B-B940-4B7F-AB29-0D15B4748159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19511" name="Rectangle 13">
              <a:extLst>
                <a:ext uri="{FF2B5EF4-FFF2-40B4-BE49-F238E27FC236}">
                  <a16:creationId xmlns:a16="http://schemas.microsoft.com/office/drawing/2014/main" id="{FC56109B-26DF-4FB6-9C40-495C495B3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9512" name="Freeform 14">
              <a:extLst>
                <a:ext uri="{FF2B5EF4-FFF2-40B4-BE49-F238E27FC236}">
                  <a16:creationId xmlns:a16="http://schemas.microsoft.com/office/drawing/2014/main" id="{447A6F28-4113-4A58-B809-F4DA0E39C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3" name="Freeform 15">
              <a:extLst>
                <a:ext uri="{FF2B5EF4-FFF2-40B4-BE49-F238E27FC236}">
                  <a16:creationId xmlns:a16="http://schemas.microsoft.com/office/drawing/2014/main" id="{6E8637BE-E53E-446D-8547-1D190B832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4" name="Freeform 16">
              <a:extLst>
                <a:ext uri="{FF2B5EF4-FFF2-40B4-BE49-F238E27FC236}">
                  <a16:creationId xmlns:a16="http://schemas.microsoft.com/office/drawing/2014/main" id="{DC1E19A7-197F-4EDE-ADA2-4E5819453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5" name="Freeform 17">
              <a:extLst>
                <a:ext uri="{FF2B5EF4-FFF2-40B4-BE49-F238E27FC236}">
                  <a16:creationId xmlns:a16="http://schemas.microsoft.com/office/drawing/2014/main" id="{173DF113-2840-479A-B72F-16C5E6214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16" name="Rectangle 18">
              <a:extLst>
                <a:ext uri="{FF2B5EF4-FFF2-40B4-BE49-F238E27FC236}">
                  <a16:creationId xmlns:a16="http://schemas.microsoft.com/office/drawing/2014/main" id="{1C815D63-A75C-44CF-8393-2D3E6E27D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19517" name="Rectangle 19">
              <a:extLst>
                <a:ext uri="{FF2B5EF4-FFF2-40B4-BE49-F238E27FC236}">
                  <a16:creationId xmlns:a16="http://schemas.microsoft.com/office/drawing/2014/main" id="{C187118D-88FE-48A9-AC54-9266E4A8F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19501" name="Group 45">
            <a:extLst>
              <a:ext uri="{FF2B5EF4-FFF2-40B4-BE49-F238E27FC236}">
                <a16:creationId xmlns:a16="http://schemas.microsoft.com/office/drawing/2014/main" id="{5E2A6D3D-1172-42F8-BB33-3926BAEEB9BF}"/>
              </a:ext>
            </a:extLst>
          </p:cNvPr>
          <p:cNvGrpSpPr>
            <a:grpSpLocks/>
          </p:cNvGrpSpPr>
          <p:nvPr/>
        </p:nvGrpSpPr>
        <p:grpSpPr bwMode="auto">
          <a:xfrm>
            <a:off x="376238" y="2405063"/>
            <a:ext cx="3738562" cy="3597275"/>
            <a:chOff x="110" y="1515"/>
            <a:chExt cx="2355" cy="2266"/>
          </a:xfrm>
        </p:grpSpPr>
        <p:sp>
          <p:nvSpPr>
            <p:cNvPr id="319505" name="Rectangle 36">
              <a:extLst>
                <a:ext uri="{FF2B5EF4-FFF2-40B4-BE49-F238E27FC236}">
                  <a16:creationId xmlns:a16="http://schemas.microsoft.com/office/drawing/2014/main" id="{10E37459-850A-4BF3-B391-90B568A24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" y="1582"/>
              <a:ext cx="2220" cy="213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9506" name="Freeform 37">
              <a:extLst>
                <a:ext uri="{FF2B5EF4-FFF2-40B4-BE49-F238E27FC236}">
                  <a16:creationId xmlns:a16="http://schemas.microsoft.com/office/drawing/2014/main" id="{8DDC3A52-4298-4832-8F64-1B422FA5D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1515"/>
              <a:ext cx="68" cy="2266"/>
            </a:xfrm>
            <a:custGeom>
              <a:avLst/>
              <a:gdLst>
                <a:gd name="T0" fmla="*/ 0 w 202"/>
                <a:gd name="T1" fmla="*/ 0 h 6798"/>
                <a:gd name="T2" fmla="*/ 68 w 202"/>
                <a:gd name="T3" fmla="*/ 67 h 6798"/>
                <a:gd name="T4" fmla="*/ 68 w 202"/>
                <a:gd name="T5" fmla="*/ 2199 h 6798"/>
                <a:gd name="T6" fmla="*/ 0 w 202"/>
                <a:gd name="T7" fmla="*/ 2266 h 6798"/>
                <a:gd name="T8" fmla="*/ 0 w 202"/>
                <a:gd name="T9" fmla="*/ 0 h 67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6798">
                  <a:moveTo>
                    <a:pt x="0" y="0"/>
                  </a:moveTo>
                  <a:lnTo>
                    <a:pt x="202" y="202"/>
                  </a:lnTo>
                  <a:lnTo>
                    <a:pt x="202" y="6596"/>
                  </a:lnTo>
                  <a:lnTo>
                    <a:pt x="0" y="67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7" name="Freeform 38">
              <a:extLst>
                <a:ext uri="{FF2B5EF4-FFF2-40B4-BE49-F238E27FC236}">
                  <a16:creationId xmlns:a16="http://schemas.microsoft.com/office/drawing/2014/main" id="{BBBD7AAB-DCE4-4808-A95C-AD53B624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1515"/>
              <a:ext cx="2355" cy="67"/>
            </a:xfrm>
            <a:custGeom>
              <a:avLst/>
              <a:gdLst>
                <a:gd name="T0" fmla="*/ 0 w 7064"/>
                <a:gd name="T1" fmla="*/ 0 h 202"/>
                <a:gd name="T2" fmla="*/ 67 w 7064"/>
                <a:gd name="T3" fmla="*/ 67 h 202"/>
                <a:gd name="T4" fmla="*/ 2287 w 7064"/>
                <a:gd name="T5" fmla="*/ 67 h 202"/>
                <a:gd name="T6" fmla="*/ 2355 w 7064"/>
                <a:gd name="T7" fmla="*/ 0 h 202"/>
                <a:gd name="T8" fmla="*/ 0 w 7064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64" h="202">
                  <a:moveTo>
                    <a:pt x="0" y="0"/>
                  </a:moveTo>
                  <a:lnTo>
                    <a:pt x="202" y="202"/>
                  </a:lnTo>
                  <a:lnTo>
                    <a:pt x="6861" y="202"/>
                  </a:lnTo>
                  <a:lnTo>
                    <a:pt x="70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8" name="Freeform 39">
              <a:extLst>
                <a:ext uri="{FF2B5EF4-FFF2-40B4-BE49-F238E27FC236}">
                  <a16:creationId xmlns:a16="http://schemas.microsoft.com/office/drawing/2014/main" id="{23D2C26D-B0AA-4EDB-9C10-E620BEB20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515"/>
              <a:ext cx="68" cy="2266"/>
            </a:xfrm>
            <a:custGeom>
              <a:avLst/>
              <a:gdLst>
                <a:gd name="T0" fmla="*/ 68 w 203"/>
                <a:gd name="T1" fmla="*/ 2266 h 6798"/>
                <a:gd name="T2" fmla="*/ 0 w 203"/>
                <a:gd name="T3" fmla="*/ 2199 h 6798"/>
                <a:gd name="T4" fmla="*/ 0 w 203"/>
                <a:gd name="T5" fmla="*/ 67 h 6798"/>
                <a:gd name="T6" fmla="*/ 68 w 203"/>
                <a:gd name="T7" fmla="*/ 0 h 6798"/>
                <a:gd name="T8" fmla="*/ 68 w 203"/>
                <a:gd name="T9" fmla="*/ 2266 h 67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6798">
                  <a:moveTo>
                    <a:pt x="203" y="6798"/>
                  </a:moveTo>
                  <a:lnTo>
                    <a:pt x="0" y="6596"/>
                  </a:lnTo>
                  <a:lnTo>
                    <a:pt x="0" y="202"/>
                  </a:lnTo>
                  <a:lnTo>
                    <a:pt x="203" y="0"/>
                  </a:lnTo>
                  <a:lnTo>
                    <a:pt x="203" y="679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509" name="Freeform 40">
              <a:extLst>
                <a:ext uri="{FF2B5EF4-FFF2-40B4-BE49-F238E27FC236}">
                  <a16:creationId xmlns:a16="http://schemas.microsoft.com/office/drawing/2014/main" id="{F7E8A223-0191-4423-A525-4AEFAA2F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" y="3714"/>
              <a:ext cx="2355" cy="67"/>
            </a:xfrm>
            <a:custGeom>
              <a:avLst/>
              <a:gdLst>
                <a:gd name="T0" fmla="*/ 2355 w 7064"/>
                <a:gd name="T1" fmla="*/ 67 h 202"/>
                <a:gd name="T2" fmla="*/ 0 w 7064"/>
                <a:gd name="T3" fmla="*/ 67 h 202"/>
                <a:gd name="T4" fmla="*/ 67 w 7064"/>
                <a:gd name="T5" fmla="*/ 0 h 202"/>
                <a:gd name="T6" fmla="*/ 2287 w 7064"/>
                <a:gd name="T7" fmla="*/ 0 h 202"/>
                <a:gd name="T8" fmla="*/ 2355 w 7064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64" h="202">
                  <a:moveTo>
                    <a:pt x="7064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6861" y="0"/>
                  </a:lnTo>
                  <a:lnTo>
                    <a:pt x="7064" y="20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19510" name="Picture 41">
              <a:extLst>
                <a:ext uri="{FF2B5EF4-FFF2-40B4-BE49-F238E27FC236}">
                  <a16:creationId xmlns:a16="http://schemas.microsoft.com/office/drawing/2014/main" id="{A98A1C91-99C8-4022-ABAA-1984447705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" y="1650"/>
              <a:ext cx="2084" cy="1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19502" name="Rectangle 42">
            <a:extLst>
              <a:ext uri="{FF2B5EF4-FFF2-40B4-BE49-F238E27FC236}">
                <a16:creationId xmlns:a16="http://schemas.microsoft.com/office/drawing/2014/main" id="{AF8ED525-AA01-49DB-88A9-F16F25FBB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4350" y="3979863"/>
            <a:ext cx="4429125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RETRACCIÓN</a:t>
            </a:r>
            <a:endParaRPr lang="es-PR" altLang="en-US"/>
          </a:p>
        </p:txBody>
      </p:sp>
      <p:sp>
        <p:nvSpPr>
          <p:cNvPr id="319503" name="Rectangle 43">
            <a:extLst>
              <a:ext uri="{FF2B5EF4-FFF2-40B4-BE49-F238E27FC236}">
                <a16:creationId xmlns:a16="http://schemas.microsoft.com/office/drawing/2014/main" id="{83CD0A5A-3AFB-4DC7-8680-75315C258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3921125"/>
            <a:ext cx="4429125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00"/>
                </a:solidFill>
              </a:rPr>
              <a:t>RETRACCIÓN</a:t>
            </a:r>
            <a:endParaRPr lang="es-PR" altLang="en-US"/>
          </a:p>
        </p:txBody>
      </p:sp>
      <p:sp>
        <p:nvSpPr>
          <p:cNvPr id="319504" name="Rectangle 44">
            <a:extLst>
              <a:ext uri="{FF2B5EF4-FFF2-40B4-BE49-F238E27FC236}">
                <a16:creationId xmlns:a16="http://schemas.microsoft.com/office/drawing/2014/main" id="{BEC5BDB3-C436-45FB-ACA8-6BA0C1B0E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925" y="6022975"/>
            <a:ext cx="36560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">
            <a:extLst>
              <a:ext uri="{FF2B5EF4-FFF2-40B4-BE49-F238E27FC236}">
                <a16:creationId xmlns:a16="http://schemas.microsoft.com/office/drawing/2014/main" id="{CA81CFA7-CA5E-41F4-ADC5-39BDC3006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39" name="Rectangle 3">
            <a:extLst>
              <a:ext uri="{FF2B5EF4-FFF2-40B4-BE49-F238E27FC236}">
                <a16:creationId xmlns:a16="http://schemas.microsoft.com/office/drawing/2014/main" id="{6F39F34D-F535-4B1D-927D-A37500BC6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0" name="Rectangle 4">
            <a:extLst>
              <a:ext uri="{FF2B5EF4-FFF2-40B4-BE49-F238E27FC236}">
                <a16:creationId xmlns:a16="http://schemas.microsoft.com/office/drawing/2014/main" id="{551DF7E0-5FA8-4C36-844B-2A2F259AF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1" name="Rectangle 5">
            <a:extLst>
              <a:ext uri="{FF2B5EF4-FFF2-40B4-BE49-F238E27FC236}">
                <a16:creationId xmlns:a16="http://schemas.microsoft.com/office/drawing/2014/main" id="{4627B64F-EBE1-4454-9E60-AB3E7ADE5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2" name="Rectangle 6">
            <a:extLst>
              <a:ext uri="{FF2B5EF4-FFF2-40B4-BE49-F238E27FC236}">
                <a16:creationId xmlns:a16="http://schemas.microsoft.com/office/drawing/2014/main" id="{BD3E0C38-7CD9-491D-804B-6A3C6678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3" name="Rectangle 7">
            <a:extLst>
              <a:ext uri="{FF2B5EF4-FFF2-40B4-BE49-F238E27FC236}">
                <a16:creationId xmlns:a16="http://schemas.microsoft.com/office/drawing/2014/main" id="{3BEE4469-1332-4647-A357-80C951040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4" name="Rectangle 8">
            <a:extLst>
              <a:ext uri="{FF2B5EF4-FFF2-40B4-BE49-F238E27FC236}">
                <a16:creationId xmlns:a16="http://schemas.microsoft.com/office/drawing/2014/main" id="{7D64EE78-16DB-4832-89F6-DCC026DFCA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5" name="Rectangle 9">
            <a:extLst>
              <a:ext uri="{FF2B5EF4-FFF2-40B4-BE49-F238E27FC236}">
                <a16:creationId xmlns:a16="http://schemas.microsoft.com/office/drawing/2014/main" id="{42965A24-CB5E-452D-B0B9-4690B48ED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6" name="Rectangle 10">
            <a:extLst>
              <a:ext uri="{FF2B5EF4-FFF2-40B4-BE49-F238E27FC236}">
                <a16:creationId xmlns:a16="http://schemas.microsoft.com/office/drawing/2014/main" id="{69129C24-DD0A-460E-978F-8A6A020B7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1547" name="Rectangle 11">
            <a:extLst>
              <a:ext uri="{FF2B5EF4-FFF2-40B4-BE49-F238E27FC236}">
                <a16:creationId xmlns:a16="http://schemas.microsoft.com/office/drawing/2014/main" id="{5F2127D3-D82A-4BC5-A83B-E4740CF23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1548" name="Group 12">
            <a:extLst>
              <a:ext uri="{FF2B5EF4-FFF2-40B4-BE49-F238E27FC236}">
                <a16:creationId xmlns:a16="http://schemas.microsoft.com/office/drawing/2014/main" id="{1B5020E2-00E1-4D1C-BBE1-61475C2DAE6D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1562" name="Rectangle 13">
              <a:extLst>
                <a:ext uri="{FF2B5EF4-FFF2-40B4-BE49-F238E27FC236}">
                  <a16:creationId xmlns:a16="http://schemas.microsoft.com/office/drawing/2014/main" id="{89333F3B-2978-45C2-AA0E-8CC1CEFBC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1563" name="Freeform 14">
              <a:extLst>
                <a:ext uri="{FF2B5EF4-FFF2-40B4-BE49-F238E27FC236}">
                  <a16:creationId xmlns:a16="http://schemas.microsoft.com/office/drawing/2014/main" id="{0D0BA5CF-C68A-40B5-B3C8-A3C45EF4A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4" name="Freeform 15">
              <a:extLst>
                <a:ext uri="{FF2B5EF4-FFF2-40B4-BE49-F238E27FC236}">
                  <a16:creationId xmlns:a16="http://schemas.microsoft.com/office/drawing/2014/main" id="{CFE20EFA-8662-43A7-A7AC-B4D69F5B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5" name="Freeform 16">
              <a:extLst>
                <a:ext uri="{FF2B5EF4-FFF2-40B4-BE49-F238E27FC236}">
                  <a16:creationId xmlns:a16="http://schemas.microsoft.com/office/drawing/2014/main" id="{1D9A10F7-3CC1-4500-950F-862A9E41D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6" name="Freeform 17">
              <a:extLst>
                <a:ext uri="{FF2B5EF4-FFF2-40B4-BE49-F238E27FC236}">
                  <a16:creationId xmlns:a16="http://schemas.microsoft.com/office/drawing/2014/main" id="{C7C213B3-F549-4EB1-9ACE-2BEDB71D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567" name="Rectangle 18">
              <a:extLst>
                <a:ext uri="{FF2B5EF4-FFF2-40B4-BE49-F238E27FC236}">
                  <a16:creationId xmlns:a16="http://schemas.microsoft.com/office/drawing/2014/main" id="{66557F75-6F8F-42AF-A58D-3A9EEDAF4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1568" name="Rectangle 19">
              <a:extLst>
                <a:ext uri="{FF2B5EF4-FFF2-40B4-BE49-F238E27FC236}">
                  <a16:creationId xmlns:a16="http://schemas.microsoft.com/office/drawing/2014/main" id="{F2CB6262-A02C-421D-B1DD-7F988680F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1549" name="Rectangle 33">
            <a:extLst>
              <a:ext uri="{FF2B5EF4-FFF2-40B4-BE49-F238E27FC236}">
                <a16:creationId xmlns:a16="http://schemas.microsoft.com/office/drawing/2014/main" id="{0A0CEA08-FDDC-41FD-B63C-CA31F6C16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2590800"/>
            <a:ext cx="3446463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  <a:latin typeface="Arial" panose="020B0604020202020204" pitchFamily="34" charset="0"/>
              </a:rPr>
              <a:t>ELEVACIÓN:</a:t>
            </a:r>
            <a:endParaRPr lang="es-PR" altLang="en-US"/>
          </a:p>
        </p:txBody>
      </p:sp>
      <p:sp>
        <p:nvSpPr>
          <p:cNvPr id="321550" name="Rectangle 34">
            <a:extLst>
              <a:ext uri="{FF2B5EF4-FFF2-40B4-BE49-F238E27FC236}">
                <a16:creationId xmlns:a16="http://schemas.microsoft.com/office/drawing/2014/main" id="{BB4E8883-48CB-4D67-AC9B-77910EE38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9450" y="23796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1551" name="Rectangle 35">
            <a:extLst>
              <a:ext uri="{FF2B5EF4-FFF2-40B4-BE49-F238E27FC236}">
                <a16:creationId xmlns:a16="http://schemas.microsoft.com/office/drawing/2014/main" id="{4249A685-0BF6-4779-8895-8DECD9BCB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3244850"/>
            <a:ext cx="770572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21552" name="Rectangle 36">
            <a:extLst>
              <a:ext uri="{FF2B5EF4-FFF2-40B4-BE49-F238E27FC236}">
                <a16:creationId xmlns:a16="http://schemas.microsoft.com/office/drawing/2014/main" id="{9116B2C8-AC2F-48CE-ADF5-8465C82F1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3952875"/>
            <a:ext cx="74850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Cuerpo Hacia Arriba, en un </a:t>
            </a:r>
            <a:endParaRPr lang="es-PR" altLang="en-US"/>
          </a:p>
        </p:txBody>
      </p:sp>
      <p:sp>
        <p:nvSpPr>
          <p:cNvPr id="321553" name="Rectangle 37">
            <a:extLst>
              <a:ext uri="{FF2B5EF4-FFF2-40B4-BE49-F238E27FC236}">
                <a16:creationId xmlns:a16="http://schemas.microsoft.com/office/drawing/2014/main" id="{01AEC2F8-9E55-48E6-BEFC-55B11CA9B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4660900"/>
            <a:ext cx="67246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Plano Sagital y Alrededor</a:t>
            </a:r>
            <a:endParaRPr lang="es-PR" altLang="en-US"/>
          </a:p>
        </p:txBody>
      </p:sp>
      <p:sp>
        <p:nvSpPr>
          <p:cNvPr id="321554" name="Rectangle 38">
            <a:extLst>
              <a:ext uri="{FF2B5EF4-FFF2-40B4-BE49-F238E27FC236}">
                <a16:creationId xmlns:a16="http://schemas.microsoft.com/office/drawing/2014/main" id="{BBB7DE68-B15A-49ED-A677-C2F836AF5B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3150" y="5367338"/>
            <a:ext cx="684371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800" b="1">
                <a:solidFill>
                  <a:srgbClr val="FFFFFF"/>
                </a:solidFill>
              </a:rPr>
              <a:t>un Eje Frontal-Horizontal</a:t>
            </a:r>
            <a:endParaRPr lang="es-PR" altLang="en-US"/>
          </a:p>
        </p:txBody>
      </p:sp>
      <p:grpSp>
        <p:nvGrpSpPr>
          <p:cNvPr id="321555" name="Group 45">
            <a:extLst>
              <a:ext uri="{FF2B5EF4-FFF2-40B4-BE49-F238E27FC236}">
                <a16:creationId xmlns:a16="http://schemas.microsoft.com/office/drawing/2014/main" id="{2DD2ADF4-1DEC-4FD9-9284-EECC42F4FA34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2609850"/>
            <a:ext cx="547688" cy="498475"/>
            <a:chOff x="297" y="1527"/>
            <a:chExt cx="345" cy="314"/>
          </a:xfrm>
        </p:grpSpPr>
        <p:sp>
          <p:nvSpPr>
            <p:cNvPr id="321556" name="Freeform 39">
              <a:extLst>
                <a:ext uri="{FF2B5EF4-FFF2-40B4-BE49-F238E27FC236}">
                  <a16:creationId xmlns:a16="http://schemas.microsoft.com/office/drawing/2014/main" id="{C9F626E8-D4CE-443B-9F52-37673458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" y="1528"/>
              <a:ext cx="253" cy="312"/>
            </a:xfrm>
            <a:custGeom>
              <a:avLst/>
              <a:gdLst>
                <a:gd name="T0" fmla="*/ 0 w 758"/>
                <a:gd name="T1" fmla="*/ 0 h 936"/>
                <a:gd name="T2" fmla="*/ 253 w 758"/>
                <a:gd name="T3" fmla="*/ 156 h 936"/>
                <a:gd name="T4" fmla="*/ 0 w 758"/>
                <a:gd name="T5" fmla="*/ 312 h 936"/>
                <a:gd name="T6" fmla="*/ 0 w 758"/>
                <a:gd name="T7" fmla="*/ 0 h 9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8" h="936">
                  <a:moveTo>
                    <a:pt x="0" y="0"/>
                  </a:moveTo>
                  <a:lnTo>
                    <a:pt x="758" y="468"/>
                  </a:lnTo>
                  <a:lnTo>
                    <a:pt x="0" y="9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7" name="Freeform 40">
              <a:extLst>
                <a:ext uri="{FF2B5EF4-FFF2-40B4-BE49-F238E27FC236}">
                  <a16:creationId xmlns:a16="http://schemas.microsoft.com/office/drawing/2014/main" id="{6856F2B7-D8CC-4BE8-B2B3-7C66BBFF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527"/>
              <a:ext cx="315" cy="156"/>
            </a:xfrm>
            <a:custGeom>
              <a:avLst/>
              <a:gdLst>
                <a:gd name="T0" fmla="*/ 315 w 946"/>
                <a:gd name="T1" fmla="*/ 156 h 468"/>
                <a:gd name="T2" fmla="*/ 63 w 946"/>
                <a:gd name="T3" fmla="*/ 0 h 468"/>
                <a:gd name="T4" fmla="*/ 0 w 946"/>
                <a:gd name="T5" fmla="*/ 0 h 468"/>
                <a:gd name="T6" fmla="*/ 252 w 946"/>
                <a:gd name="T7" fmla="*/ 156 h 468"/>
                <a:gd name="T8" fmla="*/ 315 w 946"/>
                <a:gd name="T9" fmla="*/ 156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6" h="468">
                  <a:moveTo>
                    <a:pt x="946" y="468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758" y="468"/>
                  </a:lnTo>
                  <a:lnTo>
                    <a:pt x="946" y="46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8" name="Freeform 41">
              <a:extLst>
                <a:ext uri="{FF2B5EF4-FFF2-40B4-BE49-F238E27FC236}">
                  <a16:creationId xmlns:a16="http://schemas.microsoft.com/office/drawing/2014/main" id="{79CD80D8-9AE9-4D18-B528-2AD41DFEA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685"/>
              <a:ext cx="315" cy="156"/>
            </a:xfrm>
            <a:custGeom>
              <a:avLst/>
              <a:gdLst>
                <a:gd name="T0" fmla="*/ 315 w 946"/>
                <a:gd name="T1" fmla="*/ 0 h 468"/>
                <a:gd name="T2" fmla="*/ 63 w 946"/>
                <a:gd name="T3" fmla="*/ 156 h 468"/>
                <a:gd name="T4" fmla="*/ 0 w 946"/>
                <a:gd name="T5" fmla="*/ 156 h 468"/>
                <a:gd name="T6" fmla="*/ 252 w 946"/>
                <a:gd name="T7" fmla="*/ 0 h 468"/>
                <a:gd name="T8" fmla="*/ 315 w 946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6" h="468">
                  <a:moveTo>
                    <a:pt x="946" y="0"/>
                  </a:moveTo>
                  <a:lnTo>
                    <a:pt x="188" y="468"/>
                  </a:lnTo>
                  <a:lnTo>
                    <a:pt x="0" y="468"/>
                  </a:lnTo>
                  <a:lnTo>
                    <a:pt x="758" y="0"/>
                  </a:lnTo>
                  <a:lnTo>
                    <a:pt x="94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59" name="Freeform 42">
              <a:extLst>
                <a:ext uri="{FF2B5EF4-FFF2-40B4-BE49-F238E27FC236}">
                  <a16:creationId xmlns:a16="http://schemas.microsoft.com/office/drawing/2014/main" id="{92E129AF-CD08-4128-9290-628B51B8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06"/>
              <a:ext cx="127" cy="156"/>
            </a:xfrm>
            <a:custGeom>
              <a:avLst/>
              <a:gdLst>
                <a:gd name="T0" fmla="*/ 0 w 380"/>
                <a:gd name="T1" fmla="*/ 0 h 468"/>
                <a:gd name="T2" fmla="*/ 127 w 380"/>
                <a:gd name="T3" fmla="*/ 77 h 468"/>
                <a:gd name="T4" fmla="*/ 0 w 380"/>
                <a:gd name="T5" fmla="*/ 156 h 468"/>
                <a:gd name="T6" fmla="*/ 0 w 380"/>
                <a:gd name="T7" fmla="*/ 0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68">
                  <a:moveTo>
                    <a:pt x="0" y="0"/>
                  </a:moveTo>
                  <a:lnTo>
                    <a:pt x="380" y="232"/>
                  </a:lnTo>
                  <a:lnTo>
                    <a:pt x="0" y="4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0" name="Freeform 43">
              <a:extLst>
                <a:ext uri="{FF2B5EF4-FFF2-40B4-BE49-F238E27FC236}">
                  <a16:creationId xmlns:a16="http://schemas.microsoft.com/office/drawing/2014/main" id="{D92E13B2-9B34-4DB6-BD2D-11DA97EA7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06"/>
              <a:ext cx="158" cy="78"/>
            </a:xfrm>
            <a:custGeom>
              <a:avLst/>
              <a:gdLst>
                <a:gd name="T0" fmla="*/ 158 w 473"/>
                <a:gd name="T1" fmla="*/ 78 h 234"/>
                <a:gd name="T2" fmla="*/ 32 w 473"/>
                <a:gd name="T3" fmla="*/ 0 h 234"/>
                <a:gd name="T4" fmla="*/ 0 w 473"/>
                <a:gd name="T5" fmla="*/ 0 h 234"/>
                <a:gd name="T6" fmla="*/ 127 w 473"/>
                <a:gd name="T7" fmla="*/ 78 h 234"/>
                <a:gd name="T8" fmla="*/ 158 w 473"/>
                <a:gd name="T9" fmla="*/ 78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234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0" y="234"/>
                  </a:lnTo>
                  <a:lnTo>
                    <a:pt x="473" y="23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61" name="Freeform 44">
              <a:extLst>
                <a:ext uri="{FF2B5EF4-FFF2-40B4-BE49-F238E27FC236}">
                  <a16:creationId xmlns:a16="http://schemas.microsoft.com/office/drawing/2014/main" id="{13B4E947-6674-4071-8D52-B3447CBEC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684"/>
              <a:ext cx="158" cy="78"/>
            </a:xfrm>
            <a:custGeom>
              <a:avLst/>
              <a:gdLst>
                <a:gd name="T0" fmla="*/ 158 w 473"/>
                <a:gd name="T1" fmla="*/ 0 h 234"/>
                <a:gd name="T2" fmla="*/ 32 w 473"/>
                <a:gd name="T3" fmla="*/ 78 h 234"/>
                <a:gd name="T4" fmla="*/ 0 w 473"/>
                <a:gd name="T5" fmla="*/ 78 h 234"/>
                <a:gd name="T6" fmla="*/ 127 w 473"/>
                <a:gd name="T7" fmla="*/ 0 h 234"/>
                <a:gd name="T8" fmla="*/ 158 w 473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0"/>
                  </a:moveTo>
                  <a:lnTo>
                    <a:pt x="95" y="234"/>
                  </a:lnTo>
                  <a:lnTo>
                    <a:pt x="0" y="234"/>
                  </a:lnTo>
                  <a:lnTo>
                    <a:pt x="380" y="0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">
            <a:extLst>
              <a:ext uri="{FF2B5EF4-FFF2-40B4-BE49-F238E27FC236}">
                <a16:creationId xmlns:a16="http://schemas.microsoft.com/office/drawing/2014/main" id="{42A22BBA-4546-4A6E-8DCB-0B7F90FF6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7" name="Rectangle 3">
            <a:extLst>
              <a:ext uri="{FF2B5EF4-FFF2-40B4-BE49-F238E27FC236}">
                <a16:creationId xmlns:a16="http://schemas.microsoft.com/office/drawing/2014/main" id="{3417CBAA-E441-44FD-A3D8-39CB70C80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8" name="Rectangle 4">
            <a:extLst>
              <a:ext uri="{FF2B5EF4-FFF2-40B4-BE49-F238E27FC236}">
                <a16:creationId xmlns:a16="http://schemas.microsoft.com/office/drawing/2014/main" id="{1FF07B66-9D60-494D-8B68-BCC60C353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89" name="Rectangle 5">
            <a:extLst>
              <a:ext uri="{FF2B5EF4-FFF2-40B4-BE49-F238E27FC236}">
                <a16:creationId xmlns:a16="http://schemas.microsoft.com/office/drawing/2014/main" id="{DD4FF45A-BC61-4804-9789-6B1B8AB93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0" name="Rectangle 6">
            <a:extLst>
              <a:ext uri="{FF2B5EF4-FFF2-40B4-BE49-F238E27FC236}">
                <a16:creationId xmlns:a16="http://schemas.microsoft.com/office/drawing/2014/main" id="{FEA0950C-F82D-48EF-B68C-4CF9F1870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1" name="Rectangle 7">
            <a:extLst>
              <a:ext uri="{FF2B5EF4-FFF2-40B4-BE49-F238E27FC236}">
                <a16:creationId xmlns:a16="http://schemas.microsoft.com/office/drawing/2014/main" id="{586C76A6-A37E-4FD7-8D45-5C24B2D4A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2" name="Rectangle 8">
            <a:extLst>
              <a:ext uri="{FF2B5EF4-FFF2-40B4-BE49-F238E27FC236}">
                <a16:creationId xmlns:a16="http://schemas.microsoft.com/office/drawing/2014/main" id="{2D1BA5B5-7B5E-4878-B6C2-168E1F96ED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3" name="Rectangle 9">
            <a:extLst>
              <a:ext uri="{FF2B5EF4-FFF2-40B4-BE49-F238E27FC236}">
                <a16:creationId xmlns:a16="http://schemas.microsoft.com/office/drawing/2014/main" id="{AA101C2F-ADDF-4393-A0E2-AB707BBBE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4" name="Rectangle 10">
            <a:extLst>
              <a:ext uri="{FF2B5EF4-FFF2-40B4-BE49-F238E27FC236}">
                <a16:creationId xmlns:a16="http://schemas.microsoft.com/office/drawing/2014/main" id="{621B5D14-23F6-425C-BEAE-E0B445DF0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3595" name="Rectangle 11">
            <a:extLst>
              <a:ext uri="{FF2B5EF4-FFF2-40B4-BE49-F238E27FC236}">
                <a16:creationId xmlns:a16="http://schemas.microsoft.com/office/drawing/2014/main" id="{275FB6CD-C4FE-4399-969E-5CA8366D0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3596" name="Group 12">
            <a:extLst>
              <a:ext uri="{FF2B5EF4-FFF2-40B4-BE49-F238E27FC236}">
                <a16:creationId xmlns:a16="http://schemas.microsoft.com/office/drawing/2014/main" id="{6D21D927-89CC-4572-B31C-6634D2A0F10B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3607" name="Rectangle 13">
              <a:extLst>
                <a:ext uri="{FF2B5EF4-FFF2-40B4-BE49-F238E27FC236}">
                  <a16:creationId xmlns:a16="http://schemas.microsoft.com/office/drawing/2014/main" id="{DBBC87CB-04BE-46F9-82C5-0C92B7001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3608" name="Freeform 14">
              <a:extLst>
                <a:ext uri="{FF2B5EF4-FFF2-40B4-BE49-F238E27FC236}">
                  <a16:creationId xmlns:a16="http://schemas.microsoft.com/office/drawing/2014/main" id="{B3459C08-2765-4263-9023-E079F821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9" name="Freeform 15">
              <a:extLst>
                <a:ext uri="{FF2B5EF4-FFF2-40B4-BE49-F238E27FC236}">
                  <a16:creationId xmlns:a16="http://schemas.microsoft.com/office/drawing/2014/main" id="{39887FF1-A6BE-4D12-B77F-10D021A58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0" name="Freeform 16">
              <a:extLst>
                <a:ext uri="{FF2B5EF4-FFF2-40B4-BE49-F238E27FC236}">
                  <a16:creationId xmlns:a16="http://schemas.microsoft.com/office/drawing/2014/main" id="{F38508E4-1CC6-4187-BA76-F65F81B4C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1" name="Freeform 17">
              <a:extLst>
                <a:ext uri="{FF2B5EF4-FFF2-40B4-BE49-F238E27FC236}">
                  <a16:creationId xmlns:a16="http://schemas.microsoft.com/office/drawing/2014/main" id="{69FF0FFE-2873-46EC-B9F8-B0722D7C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12" name="Rectangle 18">
              <a:extLst>
                <a:ext uri="{FF2B5EF4-FFF2-40B4-BE49-F238E27FC236}">
                  <a16:creationId xmlns:a16="http://schemas.microsoft.com/office/drawing/2014/main" id="{EEF43996-3B8C-4CF3-A7E8-DEE4F431D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3613" name="Rectangle 19">
              <a:extLst>
                <a:ext uri="{FF2B5EF4-FFF2-40B4-BE49-F238E27FC236}">
                  <a16:creationId xmlns:a16="http://schemas.microsoft.com/office/drawing/2014/main" id="{EA7BA9E0-1232-443D-9901-515ECF016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3597" name="Rectangle 36">
            <a:extLst>
              <a:ext uri="{FF2B5EF4-FFF2-40B4-BE49-F238E27FC236}">
                <a16:creationId xmlns:a16="http://schemas.microsoft.com/office/drawing/2014/main" id="{319A8D77-7053-4A24-B67B-99FF7270B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805238"/>
            <a:ext cx="4459287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ELEVACIÓN</a:t>
            </a:r>
            <a:endParaRPr lang="es-PR" altLang="en-US"/>
          </a:p>
        </p:txBody>
      </p:sp>
      <p:sp>
        <p:nvSpPr>
          <p:cNvPr id="323598" name="Rectangle 37">
            <a:extLst>
              <a:ext uri="{FF2B5EF4-FFF2-40B4-BE49-F238E27FC236}">
                <a16:creationId xmlns:a16="http://schemas.microsoft.com/office/drawing/2014/main" id="{5D6175E9-FB35-4530-A77D-DAF45E6DD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748088"/>
            <a:ext cx="4459288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ELEVACIÓN</a:t>
            </a:r>
            <a:endParaRPr lang="es-PR" altLang="en-US"/>
          </a:p>
        </p:txBody>
      </p:sp>
      <p:grpSp>
        <p:nvGrpSpPr>
          <p:cNvPr id="323599" name="Group 45">
            <a:extLst>
              <a:ext uri="{FF2B5EF4-FFF2-40B4-BE49-F238E27FC236}">
                <a16:creationId xmlns:a16="http://schemas.microsoft.com/office/drawing/2014/main" id="{FE348603-67B7-4F43-9788-EF748BFADBD0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2409825"/>
            <a:ext cx="3816350" cy="3463925"/>
            <a:chOff x="149" y="1518"/>
            <a:chExt cx="2404" cy="2182"/>
          </a:xfrm>
        </p:grpSpPr>
        <p:sp>
          <p:nvSpPr>
            <p:cNvPr id="323601" name="Rectangle 38">
              <a:extLst>
                <a:ext uri="{FF2B5EF4-FFF2-40B4-BE49-F238E27FC236}">
                  <a16:creationId xmlns:a16="http://schemas.microsoft.com/office/drawing/2014/main" id="{162DEC11-F420-4E4B-B2D3-D696B30D8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" y="1583"/>
              <a:ext cx="2273" cy="2052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3602" name="Freeform 39">
              <a:extLst>
                <a:ext uri="{FF2B5EF4-FFF2-40B4-BE49-F238E27FC236}">
                  <a16:creationId xmlns:a16="http://schemas.microsoft.com/office/drawing/2014/main" id="{6C4DC6A3-3377-4F51-8C47-53592FF52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18"/>
              <a:ext cx="66" cy="2182"/>
            </a:xfrm>
            <a:custGeom>
              <a:avLst/>
              <a:gdLst>
                <a:gd name="T0" fmla="*/ 0 w 197"/>
                <a:gd name="T1" fmla="*/ 0 h 6547"/>
                <a:gd name="T2" fmla="*/ 66 w 197"/>
                <a:gd name="T3" fmla="*/ 66 h 6547"/>
                <a:gd name="T4" fmla="*/ 66 w 197"/>
                <a:gd name="T5" fmla="*/ 2116 h 6547"/>
                <a:gd name="T6" fmla="*/ 0 w 197"/>
                <a:gd name="T7" fmla="*/ 2182 h 6547"/>
                <a:gd name="T8" fmla="*/ 0 w 197"/>
                <a:gd name="T9" fmla="*/ 0 h 6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547">
                  <a:moveTo>
                    <a:pt x="0" y="0"/>
                  </a:moveTo>
                  <a:lnTo>
                    <a:pt x="197" y="197"/>
                  </a:lnTo>
                  <a:lnTo>
                    <a:pt x="197" y="6350"/>
                  </a:lnTo>
                  <a:lnTo>
                    <a:pt x="0" y="6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3" name="Freeform 40">
              <a:extLst>
                <a:ext uri="{FF2B5EF4-FFF2-40B4-BE49-F238E27FC236}">
                  <a16:creationId xmlns:a16="http://schemas.microsoft.com/office/drawing/2014/main" id="{B289EA7D-84F9-4EB0-8C29-E7778884D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18"/>
              <a:ext cx="2404" cy="65"/>
            </a:xfrm>
            <a:custGeom>
              <a:avLst/>
              <a:gdLst>
                <a:gd name="T0" fmla="*/ 0 w 7212"/>
                <a:gd name="T1" fmla="*/ 0 h 197"/>
                <a:gd name="T2" fmla="*/ 66 w 7212"/>
                <a:gd name="T3" fmla="*/ 65 h 197"/>
                <a:gd name="T4" fmla="*/ 2338 w 7212"/>
                <a:gd name="T5" fmla="*/ 65 h 197"/>
                <a:gd name="T6" fmla="*/ 2404 w 7212"/>
                <a:gd name="T7" fmla="*/ 0 h 197"/>
                <a:gd name="T8" fmla="*/ 0 w 7212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12" h="197">
                  <a:moveTo>
                    <a:pt x="0" y="0"/>
                  </a:moveTo>
                  <a:lnTo>
                    <a:pt x="197" y="197"/>
                  </a:lnTo>
                  <a:lnTo>
                    <a:pt x="7015" y="197"/>
                  </a:lnTo>
                  <a:lnTo>
                    <a:pt x="72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4" name="Freeform 41">
              <a:extLst>
                <a:ext uri="{FF2B5EF4-FFF2-40B4-BE49-F238E27FC236}">
                  <a16:creationId xmlns:a16="http://schemas.microsoft.com/office/drawing/2014/main" id="{B91AE0DB-ADCF-49EF-9D2D-C1B4900C6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518"/>
              <a:ext cx="65" cy="2182"/>
            </a:xfrm>
            <a:custGeom>
              <a:avLst/>
              <a:gdLst>
                <a:gd name="T0" fmla="*/ 65 w 197"/>
                <a:gd name="T1" fmla="*/ 2182 h 6547"/>
                <a:gd name="T2" fmla="*/ 0 w 197"/>
                <a:gd name="T3" fmla="*/ 2116 h 6547"/>
                <a:gd name="T4" fmla="*/ 0 w 197"/>
                <a:gd name="T5" fmla="*/ 66 h 6547"/>
                <a:gd name="T6" fmla="*/ 65 w 197"/>
                <a:gd name="T7" fmla="*/ 0 h 6547"/>
                <a:gd name="T8" fmla="*/ 65 w 197"/>
                <a:gd name="T9" fmla="*/ 2182 h 65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6547">
                  <a:moveTo>
                    <a:pt x="197" y="6547"/>
                  </a:moveTo>
                  <a:lnTo>
                    <a:pt x="0" y="6350"/>
                  </a:lnTo>
                  <a:lnTo>
                    <a:pt x="0" y="197"/>
                  </a:lnTo>
                  <a:lnTo>
                    <a:pt x="197" y="0"/>
                  </a:lnTo>
                  <a:lnTo>
                    <a:pt x="197" y="654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605" name="Freeform 42">
              <a:extLst>
                <a:ext uri="{FF2B5EF4-FFF2-40B4-BE49-F238E27FC236}">
                  <a16:creationId xmlns:a16="http://schemas.microsoft.com/office/drawing/2014/main" id="{AF0B3C63-3164-45DD-BB49-6837A749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634"/>
              <a:ext cx="2404" cy="66"/>
            </a:xfrm>
            <a:custGeom>
              <a:avLst/>
              <a:gdLst>
                <a:gd name="T0" fmla="*/ 2404 w 7212"/>
                <a:gd name="T1" fmla="*/ 66 h 197"/>
                <a:gd name="T2" fmla="*/ 0 w 7212"/>
                <a:gd name="T3" fmla="*/ 66 h 197"/>
                <a:gd name="T4" fmla="*/ 66 w 7212"/>
                <a:gd name="T5" fmla="*/ 0 h 197"/>
                <a:gd name="T6" fmla="*/ 2338 w 7212"/>
                <a:gd name="T7" fmla="*/ 0 h 197"/>
                <a:gd name="T8" fmla="*/ 2404 w 7212"/>
                <a:gd name="T9" fmla="*/ 66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12" h="197">
                  <a:moveTo>
                    <a:pt x="7212" y="197"/>
                  </a:moveTo>
                  <a:lnTo>
                    <a:pt x="0" y="197"/>
                  </a:lnTo>
                  <a:lnTo>
                    <a:pt x="197" y="0"/>
                  </a:lnTo>
                  <a:lnTo>
                    <a:pt x="7015" y="0"/>
                  </a:lnTo>
                  <a:lnTo>
                    <a:pt x="7212" y="19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3606" name="Picture 43">
              <a:extLst>
                <a:ext uri="{FF2B5EF4-FFF2-40B4-BE49-F238E27FC236}">
                  <a16:creationId xmlns:a16="http://schemas.microsoft.com/office/drawing/2014/main" id="{41068059-277E-4CF8-A0FA-0CA56FA77C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" y="1649"/>
              <a:ext cx="2141" cy="1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3600" name="Rectangle 44">
            <a:extLst>
              <a:ext uri="{FF2B5EF4-FFF2-40B4-BE49-F238E27FC236}">
                <a16:creationId xmlns:a16="http://schemas.microsoft.com/office/drawing/2014/main" id="{E0B4495F-6D2E-4B4E-8284-8811EDBC0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926138"/>
            <a:ext cx="35448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">
            <a:extLst>
              <a:ext uri="{FF2B5EF4-FFF2-40B4-BE49-F238E27FC236}">
                <a16:creationId xmlns:a16="http://schemas.microsoft.com/office/drawing/2014/main" id="{88700C86-A732-4FBC-BE03-F8194D3B9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5" name="Rectangle 3">
            <a:extLst>
              <a:ext uri="{FF2B5EF4-FFF2-40B4-BE49-F238E27FC236}">
                <a16:creationId xmlns:a16="http://schemas.microsoft.com/office/drawing/2014/main" id="{269F7935-3C5D-4FC1-83FC-1F98C2F9F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6" name="Rectangle 4">
            <a:extLst>
              <a:ext uri="{FF2B5EF4-FFF2-40B4-BE49-F238E27FC236}">
                <a16:creationId xmlns:a16="http://schemas.microsoft.com/office/drawing/2014/main" id="{E48ECE15-4305-4761-BC93-474DA3945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7" name="Rectangle 5">
            <a:extLst>
              <a:ext uri="{FF2B5EF4-FFF2-40B4-BE49-F238E27FC236}">
                <a16:creationId xmlns:a16="http://schemas.microsoft.com/office/drawing/2014/main" id="{373FD25F-9EDF-4CF7-942B-BD5921B36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8" name="Rectangle 6">
            <a:extLst>
              <a:ext uri="{FF2B5EF4-FFF2-40B4-BE49-F238E27FC236}">
                <a16:creationId xmlns:a16="http://schemas.microsoft.com/office/drawing/2014/main" id="{416C59A8-0768-4266-B6A8-75BB4B843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39" name="Rectangle 7">
            <a:extLst>
              <a:ext uri="{FF2B5EF4-FFF2-40B4-BE49-F238E27FC236}">
                <a16:creationId xmlns:a16="http://schemas.microsoft.com/office/drawing/2014/main" id="{FC61E589-D450-4DA3-B937-B97BDDD2D7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0" name="Rectangle 8">
            <a:extLst>
              <a:ext uri="{FF2B5EF4-FFF2-40B4-BE49-F238E27FC236}">
                <a16:creationId xmlns:a16="http://schemas.microsoft.com/office/drawing/2014/main" id="{1C168F25-314E-4F90-A8B2-C079D772F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1" name="Rectangle 9">
            <a:extLst>
              <a:ext uri="{FF2B5EF4-FFF2-40B4-BE49-F238E27FC236}">
                <a16:creationId xmlns:a16="http://schemas.microsoft.com/office/drawing/2014/main" id="{7DC1526D-53D2-456D-BFC9-DF0DD53C3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2" name="Rectangle 10">
            <a:extLst>
              <a:ext uri="{FF2B5EF4-FFF2-40B4-BE49-F238E27FC236}">
                <a16:creationId xmlns:a16="http://schemas.microsoft.com/office/drawing/2014/main" id="{4C3CEED9-E6DB-4E0E-A763-367A8ACA8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5643" name="Rectangle 11">
            <a:extLst>
              <a:ext uri="{FF2B5EF4-FFF2-40B4-BE49-F238E27FC236}">
                <a16:creationId xmlns:a16="http://schemas.microsoft.com/office/drawing/2014/main" id="{9AB6E353-B426-4E89-97E8-D51762DBC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5644" name="Group 12">
            <a:extLst>
              <a:ext uri="{FF2B5EF4-FFF2-40B4-BE49-F238E27FC236}">
                <a16:creationId xmlns:a16="http://schemas.microsoft.com/office/drawing/2014/main" id="{8A1CBE08-2CF6-409B-9896-08BE3C34B667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5658" name="Rectangle 13">
              <a:extLst>
                <a:ext uri="{FF2B5EF4-FFF2-40B4-BE49-F238E27FC236}">
                  <a16:creationId xmlns:a16="http://schemas.microsoft.com/office/drawing/2014/main" id="{E3199BF8-B2F7-49EA-AF21-DB66DD5BF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5659" name="Freeform 14">
              <a:extLst>
                <a:ext uri="{FF2B5EF4-FFF2-40B4-BE49-F238E27FC236}">
                  <a16:creationId xmlns:a16="http://schemas.microsoft.com/office/drawing/2014/main" id="{52D1849C-0997-437E-9ACB-D1599AF8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0" name="Freeform 15">
              <a:extLst>
                <a:ext uri="{FF2B5EF4-FFF2-40B4-BE49-F238E27FC236}">
                  <a16:creationId xmlns:a16="http://schemas.microsoft.com/office/drawing/2014/main" id="{FB10D372-4C90-4268-8772-5CFE5F180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1" name="Freeform 16">
              <a:extLst>
                <a:ext uri="{FF2B5EF4-FFF2-40B4-BE49-F238E27FC236}">
                  <a16:creationId xmlns:a16="http://schemas.microsoft.com/office/drawing/2014/main" id="{EF9926E1-86F8-4119-ABE7-D08FAD76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2" name="Freeform 17">
              <a:extLst>
                <a:ext uri="{FF2B5EF4-FFF2-40B4-BE49-F238E27FC236}">
                  <a16:creationId xmlns:a16="http://schemas.microsoft.com/office/drawing/2014/main" id="{FF71200E-4952-465C-834D-2F8D79AE3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663" name="Rectangle 18">
              <a:extLst>
                <a:ext uri="{FF2B5EF4-FFF2-40B4-BE49-F238E27FC236}">
                  <a16:creationId xmlns:a16="http://schemas.microsoft.com/office/drawing/2014/main" id="{313E5BED-82D5-4505-9DED-0CEEEB809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5664" name="Rectangle 19">
              <a:extLst>
                <a:ext uri="{FF2B5EF4-FFF2-40B4-BE49-F238E27FC236}">
                  <a16:creationId xmlns:a16="http://schemas.microsoft.com/office/drawing/2014/main" id="{2A639CBF-79F5-4127-B941-62A449676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5645" name="Rectangle 33">
            <a:extLst>
              <a:ext uri="{FF2B5EF4-FFF2-40B4-BE49-F238E27FC236}">
                <a16:creationId xmlns:a16="http://schemas.microsoft.com/office/drawing/2014/main" id="{430B14DF-95C3-48F9-86F9-EA4E1DCDC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2646363"/>
            <a:ext cx="3478212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  <a:latin typeface="Arial" panose="020B0604020202020204" pitchFamily="34" charset="0"/>
              </a:rPr>
              <a:t>DEPRESIÓN:</a:t>
            </a:r>
            <a:endParaRPr lang="es-PR" altLang="en-US"/>
          </a:p>
        </p:txBody>
      </p:sp>
      <p:sp>
        <p:nvSpPr>
          <p:cNvPr id="325646" name="Rectangle 34">
            <a:extLst>
              <a:ext uri="{FF2B5EF4-FFF2-40B4-BE49-F238E27FC236}">
                <a16:creationId xmlns:a16="http://schemas.microsoft.com/office/drawing/2014/main" id="{45912DE5-20C8-48EA-8EDF-BE518BEB9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0075" y="2620963"/>
            <a:ext cx="1492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5647" name="Rectangle 35">
            <a:extLst>
              <a:ext uri="{FF2B5EF4-FFF2-40B4-BE49-F238E27FC236}">
                <a16:creationId xmlns:a16="http://schemas.microsoft.com/office/drawing/2014/main" id="{C41C2FD4-ABC0-42CA-841E-4F3F089BB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3302000"/>
            <a:ext cx="78660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Movimiento de una Parte del </a:t>
            </a:r>
            <a:endParaRPr lang="es-PR" altLang="en-US"/>
          </a:p>
        </p:txBody>
      </p:sp>
      <p:sp>
        <p:nvSpPr>
          <p:cNvPr id="325648" name="Rectangle 36">
            <a:extLst>
              <a:ext uri="{FF2B5EF4-FFF2-40B4-BE49-F238E27FC236}">
                <a16:creationId xmlns:a16="http://schemas.microsoft.com/office/drawing/2014/main" id="{599C83CC-35B3-45C2-810D-844E697374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4010025"/>
            <a:ext cx="74342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Cuerpo Hacia Abajo, en un </a:t>
            </a:r>
            <a:endParaRPr lang="es-PR" altLang="en-US"/>
          </a:p>
        </p:txBody>
      </p:sp>
      <p:sp>
        <p:nvSpPr>
          <p:cNvPr id="325649" name="Rectangle 37">
            <a:extLst>
              <a:ext uri="{FF2B5EF4-FFF2-40B4-BE49-F238E27FC236}">
                <a16:creationId xmlns:a16="http://schemas.microsoft.com/office/drawing/2014/main" id="{8C7DD50E-F1D0-4042-8F73-474AFC6C4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4718050"/>
            <a:ext cx="6862762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Plano Sagital y Alrededor</a:t>
            </a:r>
            <a:endParaRPr lang="es-PR" altLang="en-US"/>
          </a:p>
        </p:txBody>
      </p:sp>
      <p:sp>
        <p:nvSpPr>
          <p:cNvPr id="325650" name="Rectangle 38">
            <a:extLst>
              <a:ext uri="{FF2B5EF4-FFF2-40B4-BE49-F238E27FC236}">
                <a16:creationId xmlns:a16="http://schemas.microsoft.com/office/drawing/2014/main" id="{9D443397-9649-4F97-9C84-2CF62CF50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5426075"/>
            <a:ext cx="698500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FF"/>
                </a:solidFill>
              </a:rPr>
              <a:t>un Eje Frontal-Horizontal</a:t>
            </a:r>
            <a:endParaRPr lang="es-PR" altLang="en-US"/>
          </a:p>
        </p:txBody>
      </p:sp>
      <p:grpSp>
        <p:nvGrpSpPr>
          <p:cNvPr id="325651" name="Group 45">
            <a:extLst>
              <a:ext uri="{FF2B5EF4-FFF2-40B4-BE49-F238E27FC236}">
                <a16:creationId xmlns:a16="http://schemas.microsoft.com/office/drawing/2014/main" id="{D5C0DE86-29E2-4C98-8719-313A58D32A52}"/>
              </a:ext>
            </a:extLst>
          </p:cNvPr>
          <p:cNvGrpSpPr>
            <a:grpSpLocks/>
          </p:cNvGrpSpPr>
          <p:nvPr/>
        </p:nvGrpSpPr>
        <p:grpSpPr bwMode="auto">
          <a:xfrm>
            <a:off x="357188" y="2665413"/>
            <a:ext cx="549275" cy="500062"/>
            <a:chOff x="293" y="1633"/>
            <a:chExt cx="346" cy="315"/>
          </a:xfrm>
        </p:grpSpPr>
        <p:sp>
          <p:nvSpPr>
            <p:cNvPr id="325652" name="Freeform 39">
              <a:extLst>
                <a:ext uri="{FF2B5EF4-FFF2-40B4-BE49-F238E27FC236}">
                  <a16:creationId xmlns:a16="http://schemas.microsoft.com/office/drawing/2014/main" id="{538C10D5-B53B-4D21-8DAE-98D5C53E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634"/>
              <a:ext cx="253" cy="313"/>
            </a:xfrm>
            <a:custGeom>
              <a:avLst/>
              <a:gdLst>
                <a:gd name="T0" fmla="*/ 0 w 759"/>
                <a:gd name="T1" fmla="*/ 0 h 937"/>
                <a:gd name="T2" fmla="*/ 253 w 759"/>
                <a:gd name="T3" fmla="*/ 156 h 937"/>
                <a:gd name="T4" fmla="*/ 0 w 759"/>
                <a:gd name="T5" fmla="*/ 313 h 937"/>
                <a:gd name="T6" fmla="*/ 0 w 759"/>
                <a:gd name="T7" fmla="*/ 0 h 9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9" h="937">
                  <a:moveTo>
                    <a:pt x="0" y="0"/>
                  </a:moveTo>
                  <a:lnTo>
                    <a:pt x="759" y="468"/>
                  </a:lnTo>
                  <a:lnTo>
                    <a:pt x="0" y="9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3" name="Freeform 40">
              <a:extLst>
                <a:ext uri="{FF2B5EF4-FFF2-40B4-BE49-F238E27FC236}">
                  <a16:creationId xmlns:a16="http://schemas.microsoft.com/office/drawing/2014/main" id="{1FDFF1C9-9D8C-44DD-99AD-894888992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633"/>
              <a:ext cx="316" cy="157"/>
            </a:xfrm>
            <a:custGeom>
              <a:avLst/>
              <a:gdLst>
                <a:gd name="T0" fmla="*/ 316 w 947"/>
                <a:gd name="T1" fmla="*/ 157 h 469"/>
                <a:gd name="T2" fmla="*/ 63 w 947"/>
                <a:gd name="T3" fmla="*/ 0 h 469"/>
                <a:gd name="T4" fmla="*/ 0 w 947"/>
                <a:gd name="T5" fmla="*/ 0 h 469"/>
                <a:gd name="T6" fmla="*/ 253 w 947"/>
                <a:gd name="T7" fmla="*/ 157 h 469"/>
                <a:gd name="T8" fmla="*/ 316 w 947"/>
                <a:gd name="T9" fmla="*/ 157 h 4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469">
                  <a:moveTo>
                    <a:pt x="947" y="469"/>
                  </a:moveTo>
                  <a:lnTo>
                    <a:pt x="188" y="0"/>
                  </a:lnTo>
                  <a:lnTo>
                    <a:pt x="0" y="0"/>
                  </a:lnTo>
                  <a:lnTo>
                    <a:pt x="759" y="469"/>
                  </a:lnTo>
                  <a:lnTo>
                    <a:pt x="947" y="469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4" name="Freeform 41">
              <a:extLst>
                <a:ext uri="{FF2B5EF4-FFF2-40B4-BE49-F238E27FC236}">
                  <a16:creationId xmlns:a16="http://schemas.microsoft.com/office/drawing/2014/main" id="{31B59864-F44C-4B12-9CBE-6374F6581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" y="1792"/>
              <a:ext cx="316" cy="156"/>
            </a:xfrm>
            <a:custGeom>
              <a:avLst/>
              <a:gdLst>
                <a:gd name="T0" fmla="*/ 316 w 947"/>
                <a:gd name="T1" fmla="*/ 0 h 468"/>
                <a:gd name="T2" fmla="*/ 63 w 947"/>
                <a:gd name="T3" fmla="*/ 156 h 468"/>
                <a:gd name="T4" fmla="*/ 0 w 947"/>
                <a:gd name="T5" fmla="*/ 156 h 468"/>
                <a:gd name="T6" fmla="*/ 253 w 947"/>
                <a:gd name="T7" fmla="*/ 0 h 468"/>
                <a:gd name="T8" fmla="*/ 316 w 947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468">
                  <a:moveTo>
                    <a:pt x="947" y="0"/>
                  </a:moveTo>
                  <a:lnTo>
                    <a:pt x="188" y="468"/>
                  </a:lnTo>
                  <a:lnTo>
                    <a:pt x="0" y="468"/>
                  </a:lnTo>
                  <a:lnTo>
                    <a:pt x="759" y="0"/>
                  </a:lnTo>
                  <a:lnTo>
                    <a:pt x="94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5" name="Freeform 42">
              <a:extLst>
                <a:ext uri="{FF2B5EF4-FFF2-40B4-BE49-F238E27FC236}">
                  <a16:creationId xmlns:a16="http://schemas.microsoft.com/office/drawing/2014/main" id="{A7BB888D-675D-48F5-A8AA-30ED3CA99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12"/>
              <a:ext cx="127" cy="156"/>
            </a:xfrm>
            <a:custGeom>
              <a:avLst/>
              <a:gdLst>
                <a:gd name="T0" fmla="*/ 0 w 380"/>
                <a:gd name="T1" fmla="*/ 0 h 468"/>
                <a:gd name="T2" fmla="*/ 127 w 380"/>
                <a:gd name="T3" fmla="*/ 78 h 468"/>
                <a:gd name="T4" fmla="*/ 0 w 380"/>
                <a:gd name="T5" fmla="*/ 156 h 468"/>
                <a:gd name="T6" fmla="*/ 0 w 380"/>
                <a:gd name="T7" fmla="*/ 0 h 4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468">
                  <a:moveTo>
                    <a:pt x="0" y="0"/>
                  </a:moveTo>
                  <a:lnTo>
                    <a:pt x="380" y="233"/>
                  </a:lnTo>
                  <a:lnTo>
                    <a:pt x="0" y="4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6" name="Freeform 43">
              <a:extLst>
                <a:ext uri="{FF2B5EF4-FFF2-40B4-BE49-F238E27FC236}">
                  <a16:creationId xmlns:a16="http://schemas.microsoft.com/office/drawing/2014/main" id="{4F50192F-69F1-48AA-B893-9D253AED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12"/>
              <a:ext cx="158" cy="78"/>
            </a:xfrm>
            <a:custGeom>
              <a:avLst/>
              <a:gdLst>
                <a:gd name="T0" fmla="*/ 158 w 473"/>
                <a:gd name="T1" fmla="*/ 78 h 234"/>
                <a:gd name="T2" fmla="*/ 32 w 473"/>
                <a:gd name="T3" fmla="*/ 0 h 234"/>
                <a:gd name="T4" fmla="*/ 0 w 473"/>
                <a:gd name="T5" fmla="*/ 0 h 234"/>
                <a:gd name="T6" fmla="*/ 127 w 473"/>
                <a:gd name="T7" fmla="*/ 78 h 234"/>
                <a:gd name="T8" fmla="*/ 158 w 473"/>
                <a:gd name="T9" fmla="*/ 78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234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0" y="234"/>
                  </a:lnTo>
                  <a:lnTo>
                    <a:pt x="473" y="23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57" name="Freeform 44">
              <a:extLst>
                <a:ext uri="{FF2B5EF4-FFF2-40B4-BE49-F238E27FC236}">
                  <a16:creationId xmlns:a16="http://schemas.microsoft.com/office/drawing/2014/main" id="{D0DA6227-CDB5-45B1-9098-18577CCE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" y="1790"/>
              <a:ext cx="158" cy="78"/>
            </a:xfrm>
            <a:custGeom>
              <a:avLst/>
              <a:gdLst>
                <a:gd name="T0" fmla="*/ 158 w 473"/>
                <a:gd name="T1" fmla="*/ 0 h 234"/>
                <a:gd name="T2" fmla="*/ 32 w 473"/>
                <a:gd name="T3" fmla="*/ 78 h 234"/>
                <a:gd name="T4" fmla="*/ 0 w 473"/>
                <a:gd name="T5" fmla="*/ 78 h 234"/>
                <a:gd name="T6" fmla="*/ 127 w 473"/>
                <a:gd name="T7" fmla="*/ 0 h 234"/>
                <a:gd name="T8" fmla="*/ 158 w 473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234">
                  <a:moveTo>
                    <a:pt x="473" y="0"/>
                  </a:moveTo>
                  <a:lnTo>
                    <a:pt x="95" y="234"/>
                  </a:lnTo>
                  <a:lnTo>
                    <a:pt x="0" y="234"/>
                  </a:lnTo>
                  <a:lnTo>
                    <a:pt x="380" y="0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">
            <a:extLst>
              <a:ext uri="{FF2B5EF4-FFF2-40B4-BE49-F238E27FC236}">
                <a16:creationId xmlns:a16="http://schemas.microsoft.com/office/drawing/2014/main" id="{DE861AD2-3C7F-429B-9664-8AECA6142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3" name="Rectangle 3">
            <a:extLst>
              <a:ext uri="{FF2B5EF4-FFF2-40B4-BE49-F238E27FC236}">
                <a16:creationId xmlns:a16="http://schemas.microsoft.com/office/drawing/2014/main" id="{554DBB8B-A559-4AC6-93D1-7A1DF1D0B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4" name="Rectangle 4">
            <a:extLst>
              <a:ext uri="{FF2B5EF4-FFF2-40B4-BE49-F238E27FC236}">
                <a16:creationId xmlns:a16="http://schemas.microsoft.com/office/drawing/2014/main" id="{6118E0D8-D24B-497F-817D-F1E81F35D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5" name="Rectangle 5">
            <a:extLst>
              <a:ext uri="{FF2B5EF4-FFF2-40B4-BE49-F238E27FC236}">
                <a16:creationId xmlns:a16="http://schemas.microsoft.com/office/drawing/2014/main" id="{52A751F8-E6C3-4930-B4A1-D7B68C93F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6" name="Rectangle 6">
            <a:extLst>
              <a:ext uri="{FF2B5EF4-FFF2-40B4-BE49-F238E27FC236}">
                <a16:creationId xmlns:a16="http://schemas.microsoft.com/office/drawing/2014/main" id="{176F3DCB-7AEC-451E-BBC7-12552A1FB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7" name="Rectangle 7">
            <a:extLst>
              <a:ext uri="{FF2B5EF4-FFF2-40B4-BE49-F238E27FC236}">
                <a16:creationId xmlns:a16="http://schemas.microsoft.com/office/drawing/2014/main" id="{40CC718B-F479-46C8-9574-7EC5B887E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8" name="Rectangle 8">
            <a:extLst>
              <a:ext uri="{FF2B5EF4-FFF2-40B4-BE49-F238E27FC236}">
                <a16:creationId xmlns:a16="http://schemas.microsoft.com/office/drawing/2014/main" id="{A672CDF5-6ADF-48D4-9E72-9197567CC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89" name="Rectangle 9">
            <a:extLst>
              <a:ext uri="{FF2B5EF4-FFF2-40B4-BE49-F238E27FC236}">
                <a16:creationId xmlns:a16="http://schemas.microsoft.com/office/drawing/2014/main" id="{12E99C24-C45F-442A-AD04-5DD40DC60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90" name="Rectangle 10">
            <a:extLst>
              <a:ext uri="{FF2B5EF4-FFF2-40B4-BE49-F238E27FC236}">
                <a16:creationId xmlns:a16="http://schemas.microsoft.com/office/drawing/2014/main" id="{9BB24351-65CE-4ED5-87C2-BCCC88114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7691" name="Rectangle 11">
            <a:extLst>
              <a:ext uri="{FF2B5EF4-FFF2-40B4-BE49-F238E27FC236}">
                <a16:creationId xmlns:a16="http://schemas.microsoft.com/office/drawing/2014/main" id="{7C4CAD8F-9F60-4917-9628-09CB4F915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7692" name="Group 12">
            <a:extLst>
              <a:ext uri="{FF2B5EF4-FFF2-40B4-BE49-F238E27FC236}">
                <a16:creationId xmlns:a16="http://schemas.microsoft.com/office/drawing/2014/main" id="{564563BE-4A3F-444B-85B5-49CC353E16D8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7703" name="Rectangle 13">
              <a:extLst>
                <a:ext uri="{FF2B5EF4-FFF2-40B4-BE49-F238E27FC236}">
                  <a16:creationId xmlns:a16="http://schemas.microsoft.com/office/drawing/2014/main" id="{D170EED8-C8DA-4214-9A43-01425C167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7704" name="Freeform 14">
              <a:extLst>
                <a:ext uri="{FF2B5EF4-FFF2-40B4-BE49-F238E27FC236}">
                  <a16:creationId xmlns:a16="http://schemas.microsoft.com/office/drawing/2014/main" id="{454A0137-FF36-467D-A1F4-CED541CDD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5" name="Freeform 15">
              <a:extLst>
                <a:ext uri="{FF2B5EF4-FFF2-40B4-BE49-F238E27FC236}">
                  <a16:creationId xmlns:a16="http://schemas.microsoft.com/office/drawing/2014/main" id="{13C106DF-5F84-4E80-8EC8-7442087EA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6" name="Freeform 16">
              <a:extLst>
                <a:ext uri="{FF2B5EF4-FFF2-40B4-BE49-F238E27FC236}">
                  <a16:creationId xmlns:a16="http://schemas.microsoft.com/office/drawing/2014/main" id="{4AC29E41-16B0-4122-A828-C2A7959D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7" name="Freeform 17">
              <a:extLst>
                <a:ext uri="{FF2B5EF4-FFF2-40B4-BE49-F238E27FC236}">
                  <a16:creationId xmlns:a16="http://schemas.microsoft.com/office/drawing/2014/main" id="{5EA31DF5-8522-49A8-9FD1-C716ADEF3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8" name="Rectangle 18">
              <a:extLst>
                <a:ext uri="{FF2B5EF4-FFF2-40B4-BE49-F238E27FC236}">
                  <a16:creationId xmlns:a16="http://schemas.microsoft.com/office/drawing/2014/main" id="{BA6B26A1-7DA3-46A3-A479-67AD55072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7709" name="Rectangle 19">
              <a:extLst>
                <a:ext uri="{FF2B5EF4-FFF2-40B4-BE49-F238E27FC236}">
                  <a16:creationId xmlns:a16="http://schemas.microsoft.com/office/drawing/2014/main" id="{4475699B-9ABE-482C-AF1C-A9FBA5D65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27693" name="Group 45">
            <a:extLst>
              <a:ext uri="{FF2B5EF4-FFF2-40B4-BE49-F238E27FC236}">
                <a16:creationId xmlns:a16="http://schemas.microsoft.com/office/drawing/2014/main" id="{E0EAFF06-99B9-408A-839B-B6916FC41BF7}"/>
              </a:ext>
            </a:extLst>
          </p:cNvPr>
          <p:cNvGrpSpPr>
            <a:grpSpLocks/>
          </p:cNvGrpSpPr>
          <p:nvPr/>
        </p:nvGrpSpPr>
        <p:grpSpPr bwMode="auto">
          <a:xfrm>
            <a:off x="366713" y="2416175"/>
            <a:ext cx="3824287" cy="3470275"/>
            <a:chOff x="149" y="1522"/>
            <a:chExt cx="2409" cy="2186"/>
          </a:xfrm>
        </p:grpSpPr>
        <p:sp>
          <p:nvSpPr>
            <p:cNvPr id="327697" name="Rectangle 36">
              <a:extLst>
                <a:ext uri="{FF2B5EF4-FFF2-40B4-BE49-F238E27FC236}">
                  <a16:creationId xmlns:a16="http://schemas.microsoft.com/office/drawing/2014/main" id="{61E6A7B3-7197-4DCF-83A1-34BA28C06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1587"/>
              <a:ext cx="2279" cy="205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7698" name="Freeform 37">
              <a:extLst>
                <a:ext uri="{FF2B5EF4-FFF2-40B4-BE49-F238E27FC236}">
                  <a16:creationId xmlns:a16="http://schemas.microsoft.com/office/drawing/2014/main" id="{FDDACA93-BA30-46F6-BE63-8A54DE5B0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22"/>
              <a:ext cx="65" cy="2186"/>
            </a:xfrm>
            <a:custGeom>
              <a:avLst/>
              <a:gdLst>
                <a:gd name="T0" fmla="*/ 0 w 195"/>
                <a:gd name="T1" fmla="*/ 0 h 6558"/>
                <a:gd name="T2" fmla="*/ 65 w 195"/>
                <a:gd name="T3" fmla="*/ 65 h 6558"/>
                <a:gd name="T4" fmla="*/ 65 w 195"/>
                <a:gd name="T5" fmla="*/ 2121 h 6558"/>
                <a:gd name="T6" fmla="*/ 0 w 195"/>
                <a:gd name="T7" fmla="*/ 2186 h 6558"/>
                <a:gd name="T8" fmla="*/ 0 w 195"/>
                <a:gd name="T9" fmla="*/ 0 h 6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6558">
                  <a:moveTo>
                    <a:pt x="0" y="0"/>
                  </a:moveTo>
                  <a:lnTo>
                    <a:pt x="195" y="195"/>
                  </a:lnTo>
                  <a:lnTo>
                    <a:pt x="195" y="6362"/>
                  </a:lnTo>
                  <a:lnTo>
                    <a:pt x="0" y="6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699" name="Freeform 38">
              <a:extLst>
                <a:ext uri="{FF2B5EF4-FFF2-40B4-BE49-F238E27FC236}">
                  <a16:creationId xmlns:a16="http://schemas.microsoft.com/office/drawing/2014/main" id="{AC7073AC-AAD6-444D-83FA-588B87D65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522"/>
              <a:ext cx="2409" cy="65"/>
            </a:xfrm>
            <a:custGeom>
              <a:avLst/>
              <a:gdLst>
                <a:gd name="T0" fmla="*/ 0 w 7225"/>
                <a:gd name="T1" fmla="*/ 0 h 195"/>
                <a:gd name="T2" fmla="*/ 65 w 7225"/>
                <a:gd name="T3" fmla="*/ 65 h 195"/>
                <a:gd name="T4" fmla="*/ 2344 w 7225"/>
                <a:gd name="T5" fmla="*/ 65 h 195"/>
                <a:gd name="T6" fmla="*/ 2409 w 7225"/>
                <a:gd name="T7" fmla="*/ 0 h 195"/>
                <a:gd name="T8" fmla="*/ 0 w 722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5" h="195">
                  <a:moveTo>
                    <a:pt x="0" y="0"/>
                  </a:moveTo>
                  <a:lnTo>
                    <a:pt x="195" y="195"/>
                  </a:lnTo>
                  <a:lnTo>
                    <a:pt x="7030" y="195"/>
                  </a:lnTo>
                  <a:lnTo>
                    <a:pt x="72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0" name="Freeform 39">
              <a:extLst>
                <a:ext uri="{FF2B5EF4-FFF2-40B4-BE49-F238E27FC236}">
                  <a16:creationId xmlns:a16="http://schemas.microsoft.com/office/drawing/2014/main" id="{9FD6CCE5-272F-4FA1-897F-94ED068DA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522"/>
              <a:ext cx="65" cy="2186"/>
            </a:xfrm>
            <a:custGeom>
              <a:avLst/>
              <a:gdLst>
                <a:gd name="T0" fmla="*/ 65 w 195"/>
                <a:gd name="T1" fmla="*/ 2186 h 6558"/>
                <a:gd name="T2" fmla="*/ 0 w 195"/>
                <a:gd name="T3" fmla="*/ 2121 h 6558"/>
                <a:gd name="T4" fmla="*/ 0 w 195"/>
                <a:gd name="T5" fmla="*/ 65 h 6558"/>
                <a:gd name="T6" fmla="*/ 65 w 195"/>
                <a:gd name="T7" fmla="*/ 0 h 6558"/>
                <a:gd name="T8" fmla="*/ 65 w 195"/>
                <a:gd name="T9" fmla="*/ 2186 h 65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6558">
                  <a:moveTo>
                    <a:pt x="195" y="6558"/>
                  </a:moveTo>
                  <a:lnTo>
                    <a:pt x="0" y="6362"/>
                  </a:lnTo>
                  <a:lnTo>
                    <a:pt x="0" y="195"/>
                  </a:lnTo>
                  <a:lnTo>
                    <a:pt x="195" y="0"/>
                  </a:lnTo>
                  <a:lnTo>
                    <a:pt x="195" y="655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701" name="Freeform 40">
              <a:extLst>
                <a:ext uri="{FF2B5EF4-FFF2-40B4-BE49-F238E27FC236}">
                  <a16:creationId xmlns:a16="http://schemas.microsoft.com/office/drawing/2014/main" id="{EAFD8A2A-7F24-4811-9348-00576F0F7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643"/>
              <a:ext cx="2409" cy="65"/>
            </a:xfrm>
            <a:custGeom>
              <a:avLst/>
              <a:gdLst>
                <a:gd name="T0" fmla="*/ 2409 w 7225"/>
                <a:gd name="T1" fmla="*/ 65 h 196"/>
                <a:gd name="T2" fmla="*/ 0 w 7225"/>
                <a:gd name="T3" fmla="*/ 65 h 196"/>
                <a:gd name="T4" fmla="*/ 65 w 7225"/>
                <a:gd name="T5" fmla="*/ 0 h 196"/>
                <a:gd name="T6" fmla="*/ 2344 w 7225"/>
                <a:gd name="T7" fmla="*/ 0 h 196"/>
                <a:gd name="T8" fmla="*/ 2409 w 7225"/>
                <a:gd name="T9" fmla="*/ 6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5" h="196">
                  <a:moveTo>
                    <a:pt x="7225" y="196"/>
                  </a:moveTo>
                  <a:lnTo>
                    <a:pt x="0" y="196"/>
                  </a:lnTo>
                  <a:lnTo>
                    <a:pt x="195" y="0"/>
                  </a:lnTo>
                  <a:lnTo>
                    <a:pt x="7030" y="0"/>
                  </a:lnTo>
                  <a:lnTo>
                    <a:pt x="7225" y="19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27702" name="Picture 41">
              <a:extLst>
                <a:ext uri="{FF2B5EF4-FFF2-40B4-BE49-F238E27FC236}">
                  <a16:creationId xmlns:a16="http://schemas.microsoft.com/office/drawing/2014/main" id="{528AF563-34CF-4494-AA8B-0AA05B4DF5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" y="1653"/>
              <a:ext cx="2148" cy="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7694" name="Rectangle 42">
            <a:extLst>
              <a:ext uri="{FF2B5EF4-FFF2-40B4-BE49-F238E27FC236}">
                <a16:creationId xmlns:a16="http://schemas.microsoft.com/office/drawing/2014/main" id="{FB685339-A6FE-4083-8227-6570924350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8963" y="3786188"/>
            <a:ext cx="4295775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DEPRESIÓN</a:t>
            </a:r>
            <a:endParaRPr lang="es-PR" altLang="en-US"/>
          </a:p>
        </p:txBody>
      </p:sp>
      <p:sp>
        <p:nvSpPr>
          <p:cNvPr id="327695" name="Rectangle 43">
            <a:extLst>
              <a:ext uri="{FF2B5EF4-FFF2-40B4-BE49-F238E27FC236}">
                <a16:creationId xmlns:a16="http://schemas.microsoft.com/office/drawing/2014/main" id="{21A546A0-B158-40D5-9222-1A2E77E03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730625"/>
            <a:ext cx="429577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DEPRESIÓN</a:t>
            </a:r>
            <a:endParaRPr lang="es-PR" altLang="en-US"/>
          </a:p>
        </p:txBody>
      </p:sp>
      <p:sp>
        <p:nvSpPr>
          <p:cNvPr id="327696" name="Rectangle 44">
            <a:extLst>
              <a:ext uri="{FF2B5EF4-FFF2-40B4-BE49-F238E27FC236}">
                <a16:creationId xmlns:a16="http://schemas.microsoft.com/office/drawing/2014/main" id="{02B2A4A3-FA69-42CA-89BE-5BFD673F8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5892800"/>
            <a:ext cx="35448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Temporomandibular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41">
            <a:extLst>
              <a:ext uri="{FF2B5EF4-FFF2-40B4-BE49-F238E27FC236}">
                <a16:creationId xmlns:a16="http://schemas.microsoft.com/office/drawing/2014/main" id="{E504C7FD-ABFF-4170-A27E-9F06F877A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3425" y="1492250"/>
            <a:ext cx="29956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ESTRUCTURA </a:t>
            </a:r>
            <a:endParaRPr lang="es-PR" altLang="en-US"/>
          </a:p>
        </p:txBody>
      </p:sp>
      <p:sp>
        <p:nvSpPr>
          <p:cNvPr id="34819" name="Rectangle 42">
            <a:extLst>
              <a:ext uri="{FF2B5EF4-FFF2-40B4-BE49-F238E27FC236}">
                <a16:creationId xmlns:a16="http://schemas.microsoft.com/office/drawing/2014/main" id="{7C34ADAD-DDF3-43EA-886D-7405B5375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4775" y="1971675"/>
            <a:ext cx="15970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DE UNA</a:t>
            </a:r>
            <a:endParaRPr lang="es-PR" altLang="en-US"/>
          </a:p>
        </p:txBody>
      </p:sp>
      <p:sp>
        <p:nvSpPr>
          <p:cNvPr id="34820" name="Rectangle 43">
            <a:extLst>
              <a:ext uri="{FF2B5EF4-FFF2-40B4-BE49-F238E27FC236}">
                <a16:creationId xmlns:a16="http://schemas.microsoft.com/office/drawing/2014/main" id="{E27CD284-A7E6-4A7D-BEE2-679977F19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63" y="2449513"/>
            <a:ext cx="35433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 ARTICULACION </a:t>
            </a:r>
            <a:endParaRPr lang="es-PR" altLang="en-US"/>
          </a:p>
        </p:txBody>
      </p:sp>
      <p:sp>
        <p:nvSpPr>
          <p:cNvPr id="34821" name="Rectangle 44">
            <a:extLst>
              <a:ext uri="{FF2B5EF4-FFF2-40B4-BE49-F238E27FC236}">
                <a16:creationId xmlns:a16="http://schemas.microsoft.com/office/drawing/2014/main" id="{5BAB1664-10FC-461B-8DA4-BCFA3EE01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575" y="2928938"/>
            <a:ext cx="303053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DIARTRODIAL</a:t>
            </a:r>
            <a:endParaRPr lang="es-PR" altLang="en-US"/>
          </a:p>
        </p:txBody>
      </p:sp>
      <p:sp>
        <p:nvSpPr>
          <p:cNvPr id="34822" name="Rectangle 45">
            <a:extLst>
              <a:ext uri="{FF2B5EF4-FFF2-40B4-BE49-F238E27FC236}">
                <a16:creationId xmlns:a16="http://schemas.microsoft.com/office/drawing/2014/main" id="{32BC02E9-E1D8-4A71-9743-568B4F5E47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4213" y="1443038"/>
            <a:ext cx="2995612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ESTRUCTURA </a:t>
            </a:r>
            <a:endParaRPr lang="es-PR" altLang="en-US"/>
          </a:p>
        </p:txBody>
      </p:sp>
      <p:sp>
        <p:nvSpPr>
          <p:cNvPr id="34823" name="Rectangle 46">
            <a:extLst>
              <a:ext uri="{FF2B5EF4-FFF2-40B4-BE49-F238E27FC236}">
                <a16:creationId xmlns:a16="http://schemas.microsoft.com/office/drawing/2014/main" id="{EE9B2B81-90A5-412D-9AEF-B580E6F1B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5563" y="1922463"/>
            <a:ext cx="1597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DE UNA</a:t>
            </a:r>
            <a:endParaRPr lang="es-PR" altLang="en-US"/>
          </a:p>
        </p:txBody>
      </p:sp>
      <p:sp>
        <p:nvSpPr>
          <p:cNvPr id="34824" name="Rectangle 47">
            <a:extLst>
              <a:ext uri="{FF2B5EF4-FFF2-40B4-BE49-F238E27FC236}">
                <a16:creationId xmlns:a16="http://schemas.microsoft.com/office/drawing/2014/main" id="{EDDB3DB8-B8F9-4990-A269-97591C5F6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2400300"/>
            <a:ext cx="35433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 ARTICULACION </a:t>
            </a:r>
            <a:endParaRPr lang="es-PR" altLang="en-US"/>
          </a:p>
        </p:txBody>
      </p:sp>
      <p:sp>
        <p:nvSpPr>
          <p:cNvPr id="34825" name="Rectangle 48">
            <a:extLst>
              <a:ext uri="{FF2B5EF4-FFF2-40B4-BE49-F238E27FC236}">
                <a16:creationId xmlns:a16="http://schemas.microsoft.com/office/drawing/2014/main" id="{6ADD1889-F66D-4315-8F00-A382E284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3" y="2879725"/>
            <a:ext cx="30305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DIARTRODIAL</a:t>
            </a:r>
            <a:endParaRPr lang="es-PR" altLang="en-US"/>
          </a:p>
        </p:txBody>
      </p:sp>
      <p:sp>
        <p:nvSpPr>
          <p:cNvPr id="34826" name="Rectangle 49">
            <a:extLst>
              <a:ext uri="{FF2B5EF4-FFF2-40B4-BE49-F238E27FC236}">
                <a16:creationId xmlns:a16="http://schemas.microsoft.com/office/drawing/2014/main" id="{84AF3090-6A70-42CD-A8C9-C42EEACB4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9738" y="4006850"/>
            <a:ext cx="900112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LA</a:t>
            </a:r>
            <a:endParaRPr lang="es-PR" altLang="en-US"/>
          </a:p>
        </p:txBody>
      </p:sp>
      <p:sp>
        <p:nvSpPr>
          <p:cNvPr id="34827" name="Rectangle 50">
            <a:extLst>
              <a:ext uri="{FF2B5EF4-FFF2-40B4-BE49-F238E27FC236}">
                <a16:creationId xmlns:a16="http://schemas.microsoft.com/office/drawing/2014/main" id="{5C8F9BBF-8186-4FBD-A659-1F01EA0A89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288" y="4751388"/>
            <a:ext cx="2773362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7F00"/>
                </a:solidFill>
              </a:rPr>
              <a:t>CADERA</a:t>
            </a:r>
            <a:endParaRPr lang="es-PR" altLang="en-US"/>
          </a:p>
        </p:txBody>
      </p:sp>
      <p:sp>
        <p:nvSpPr>
          <p:cNvPr id="34828" name="Rectangle 51">
            <a:extLst>
              <a:ext uri="{FF2B5EF4-FFF2-40B4-BE49-F238E27FC236}">
                <a16:creationId xmlns:a16="http://schemas.microsoft.com/office/drawing/2014/main" id="{38E190FB-5ED9-4152-80F4-C94FC7FA8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0525" y="3957638"/>
            <a:ext cx="90011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80"/>
                </a:solidFill>
              </a:rPr>
              <a:t>LA</a:t>
            </a:r>
            <a:endParaRPr lang="es-PR" altLang="en-US"/>
          </a:p>
        </p:txBody>
      </p:sp>
      <p:sp>
        <p:nvSpPr>
          <p:cNvPr id="34829" name="Rectangle 52">
            <a:extLst>
              <a:ext uri="{FF2B5EF4-FFF2-40B4-BE49-F238E27FC236}">
                <a16:creationId xmlns:a16="http://schemas.microsoft.com/office/drawing/2014/main" id="{1E17E956-ADB4-4DA7-94B9-C22E26A4F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7075" y="4702175"/>
            <a:ext cx="277336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80"/>
                </a:solidFill>
              </a:rPr>
              <a:t>CADERA</a:t>
            </a:r>
            <a:endParaRPr lang="es-PR" altLang="en-US"/>
          </a:p>
        </p:txBody>
      </p:sp>
      <p:pic>
        <p:nvPicPr>
          <p:cNvPr id="34830" name="Picture 53">
            <a:extLst>
              <a:ext uri="{FF2B5EF4-FFF2-40B4-BE49-F238E27FC236}">
                <a16:creationId xmlns:a16="http://schemas.microsoft.com/office/drawing/2014/main" id="{70F52D4C-EBE1-4307-B202-AA2233C3E2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00" y="703263"/>
            <a:ext cx="5062538" cy="551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">
            <a:extLst>
              <a:ext uri="{FF2B5EF4-FFF2-40B4-BE49-F238E27FC236}">
                <a16:creationId xmlns:a16="http://schemas.microsoft.com/office/drawing/2014/main" id="{29EAFAEE-B950-4229-B197-FDC87F973F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1" name="Rectangle 3">
            <a:extLst>
              <a:ext uri="{FF2B5EF4-FFF2-40B4-BE49-F238E27FC236}">
                <a16:creationId xmlns:a16="http://schemas.microsoft.com/office/drawing/2014/main" id="{D8BA9DB2-E8D2-4F9C-8492-683A24597B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2" name="Rectangle 4">
            <a:extLst>
              <a:ext uri="{FF2B5EF4-FFF2-40B4-BE49-F238E27FC236}">
                <a16:creationId xmlns:a16="http://schemas.microsoft.com/office/drawing/2014/main" id="{4E0598E8-0FDD-4FD9-9892-88999B939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3" name="Rectangle 5">
            <a:extLst>
              <a:ext uri="{FF2B5EF4-FFF2-40B4-BE49-F238E27FC236}">
                <a16:creationId xmlns:a16="http://schemas.microsoft.com/office/drawing/2014/main" id="{3D07C266-B9C4-43C2-8737-A2E70C6C5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4" name="Rectangle 6">
            <a:extLst>
              <a:ext uri="{FF2B5EF4-FFF2-40B4-BE49-F238E27FC236}">
                <a16:creationId xmlns:a16="http://schemas.microsoft.com/office/drawing/2014/main" id="{E7BDF611-ED0B-40CE-80C8-A5445636F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5" name="Rectangle 7">
            <a:extLst>
              <a:ext uri="{FF2B5EF4-FFF2-40B4-BE49-F238E27FC236}">
                <a16:creationId xmlns:a16="http://schemas.microsoft.com/office/drawing/2014/main" id="{3D15D68D-2F24-4B6F-ACD2-BBD56E8EF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6" name="Rectangle 8">
            <a:extLst>
              <a:ext uri="{FF2B5EF4-FFF2-40B4-BE49-F238E27FC236}">
                <a16:creationId xmlns:a16="http://schemas.microsoft.com/office/drawing/2014/main" id="{A460B46D-412C-43F2-B027-773217213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7" name="Rectangle 9">
            <a:extLst>
              <a:ext uri="{FF2B5EF4-FFF2-40B4-BE49-F238E27FC236}">
                <a16:creationId xmlns:a16="http://schemas.microsoft.com/office/drawing/2014/main" id="{6F71E84E-CE87-4E94-867F-975E96B07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8" name="Rectangle 10">
            <a:extLst>
              <a:ext uri="{FF2B5EF4-FFF2-40B4-BE49-F238E27FC236}">
                <a16:creationId xmlns:a16="http://schemas.microsoft.com/office/drawing/2014/main" id="{0C407D86-543B-4A78-A6CF-1C15A76994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29739" name="Rectangle 11">
            <a:extLst>
              <a:ext uri="{FF2B5EF4-FFF2-40B4-BE49-F238E27FC236}">
                <a16:creationId xmlns:a16="http://schemas.microsoft.com/office/drawing/2014/main" id="{061FF011-B613-4DA4-867F-7F2C35EC2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29740" name="Group 12">
            <a:extLst>
              <a:ext uri="{FF2B5EF4-FFF2-40B4-BE49-F238E27FC236}">
                <a16:creationId xmlns:a16="http://schemas.microsoft.com/office/drawing/2014/main" id="{356C3C46-6CD4-4C19-A769-5A6DA5D2C09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29753" name="Rectangle 13">
              <a:extLst>
                <a:ext uri="{FF2B5EF4-FFF2-40B4-BE49-F238E27FC236}">
                  <a16:creationId xmlns:a16="http://schemas.microsoft.com/office/drawing/2014/main" id="{F48BB103-7D28-4F3F-A4A9-88950A96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9754" name="Freeform 14">
              <a:extLst>
                <a:ext uri="{FF2B5EF4-FFF2-40B4-BE49-F238E27FC236}">
                  <a16:creationId xmlns:a16="http://schemas.microsoft.com/office/drawing/2014/main" id="{C2106E30-2F9A-4379-9281-0CC5EBAAE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5" name="Freeform 15">
              <a:extLst>
                <a:ext uri="{FF2B5EF4-FFF2-40B4-BE49-F238E27FC236}">
                  <a16:creationId xmlns:a16="http://schemas.microsoft.com/office/drawing/2014/main" id="{4B0FA729-3D08-412F-A1A1-A4676164B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6" name="Freeform 16">
              <a:extLst>
                <a:ext uri="{FF2B5EF4-FFF2-40B4-BE49-F238E27FC236}">
                  <a16:creationId xmlns:a16="http://schemas.microsoft.com/office/drawing/2014/main" id="{DDF7725C-FF27-43FB-BCB7-0EB4BDC81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7" name="Freeform 17">
              <a:extLst>
                <a:ext uri="{FF2B5EF4-FFF2-40B4-BE49-F238E27FC236}">
                  <a16:creationId xmlns:a16="http://schemas.microsoft.com/office/drawing/2014/main" id="{B45681B9-5D6F-4EE5-808B-60984FD09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9758" name="Rectangle 18">
              <a:extLst>
                <a:ext uri="{FF2B5EF4-FFF2-40B4-BE49-F238E27FC236}">
                  <a16:creationId xmlns:a16="http://schemas.microsoft.com/office/drawing/2014/main" id="{35B72D5B-794E-4DAB-A097-F94BBCB04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29759" name="Rectangle 19">
              <a:extLst>
                <a:ext uri="{FF2B5EF4-FFF2-40B4-BE49-F238E27FC236}">
                  <a16:creationId xmlns:a16="http://schemas.microsoft.com/office/drawing/2014/main" id="{6886F039-C21C-4FDF-BE77-D7892BC45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sp>
        <p:nvSpPr>
          <p:cNvPr id="329741" name="Rectangle 33">
            <a:extLst>
              <a:ext uri="{FF2B5EF4-FFF2-40B4-BE49-F238E27FC236}">
                <a16:creationId xmlns:a16="http://schemas.microsoft.com/office/drawing/2014/main" id="{02577D5A-BEE5-4E98-BE78-4056FAC0B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2728913"/>
            <a:ext cx="5503863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100" b="1">
                <a:solidFill>
                  <a:srgbClr val="FFFF00"/>
                </a:solidFill>
                <a:latin typeface="Arial" panose="020B0604020202020204" pitchFamily="34" charset="0"/>
              </a:rPr>
              <a:t>DESLIZAMIENTO:</a:t>
            </a:r>
            <a:endParaRPr lang="es-PR" altLang="en-US"/>
          </a:p>
        </p:txBody>
      </p:sp>
      <p:sp>
        <p:nvSpPr>
          <p:cNvPr id="329742" name="Rectangle 34">
            <a:extLst>
              <a:ext uri="{FF2B5EF4-FFF2-40B4-BE49-F238E27FC236}">
                <a16:creationId xmlns:a16="http://schemas.microsoft.com/office/drawing/2014/main" id="{D49FE151-D3D9-4CA8-BE2B-F3D532AC6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4813" y="2822575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329743" name="Rectangle 35">
            <a:extLst>
              <a:ext uri="{FF2B5EF4-FFF2-40B4-BE49-F238E27FC236}">
                <a16:creationId xmlns:a16="http://schemas.microsoft.com/office/drawing/2014/main" id="{61DD8326-EFD3-45EB-B36C-11BC23C8B0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3484563"/>
            <a:ext cx="729615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Movimiento que Resulta</a:t>
            </a:r>
            <a:endParaRPr lang="es-PR" altLang="en-US"/>
          </a:p>
        </p:txBody>
      </p:sp>
      <p:sp>
        <p:nvSpPr>
          <p:cNvPr id="329744" name="Rectangle 36">
            <a:extLst>
              <a:ext uri="{FF2B5EF4-FFF2-40B4-BE49-F238E27FC236}">
                <a16:creationId xmlns:a16="http://schemas.microsoft.com/office/drawing/2014/main" id="{74BD5890-05BE-4CCB-BA10-965F11C01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4284663"/>
            <a:ext cx="687228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Cuando una Superficie</a:t>
            </a:r>
            <a:endParaRPr lang="es-PR" altLang="en-US"/>
          </a:p>
        </p:txBody>
      </p:sp>
      <p:sp>
        <p:nvSpPr>
          <p:cNvPr id="329745" name="Rectangle 37">
            <a:extLst>
              <a:ext uri="{FF2B5EF4-FFF2-40B4-BE49-F238E27FC236}">
                <a16:creationId xmlns:a16="http://schemas.microsoft.com/office/drawing/2014/main" id="{4113AE68-68C0-49AF-AB8F-F1587E666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0950" y="5084763"/>
            <a:ext cx="649763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FF"/>
                </a:solidFill>
              </a:rPr>
              <a:t>Resbala sobre la Otra</a:t>
            </a:r>
            <a:endParaRPr lang="es-PR" altLang="en-US"/>
          </a:p>
        </p:txBody>
      </p:sp>
      <p:grpSp>
        <p:nvGrpSpPr>
          <p:cNvPr id="329746" name="Group 44">
            <a:extLst>
              <a:ext uri="{FF2B5EF4-FFF2-40B4-BE49-F238E27FC236}">
                <a16:creationId xmlns:a16="http://schemas.microsoft.com/office/drawing/2014/main" id="{93A35284-AC57-4E06-8F87-D7898770345E}"/>
              </a:ext>
            </a:extLst>
          </p:cNvPr>
          <p:cNvGrpSpPr>
            <a:grpSpLocks/>
          </p:cNvGrpSpPr>
          <p:nvPr/>
        </p:nvGrpSpPr>
        <p:grpSpPr bwMode="auto">
          <a:xfrm>
            <a:off x="471488" y="2765425"/>
            <a:ext cx="617537" cy="561975"/>
            <a:chOff x="297" y="1742"/>
            <a:chExt cx="389" cy="354"/>
          </a:xfrm>
        </p:grpSpPr>
        <p:sp>
          <p:nvSpPr>
            <p:cNvPr id="329747" name="Freeform 38">
              <a:extLst>
                <a:ext uri="{FF2B5EF4-FFF2-40B4-BE49-F238E27FC236}">
                  <a16:creationId xmlns:a16="http://schemas.microsoft.com/office/drawing/2014/main" id="{899B0C52-B76A-44ED-8F6A-E620C38F4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" y="1743"/>
              <a:ext cx="285" cy="352"/>
            </a:xfrm>
            <a:custGeom>
              <a:avLst/>
              <a:gdLst>
                <a:gd name="T0" fmla="*/ 0 w 854"/>
                <a:gd name="T1" fmla="*/ 0 h 1055"/>
                <a:gd name="T2" fmla="*/ 285 w 854"/>
                <a:gd name="T3" fmla="*/ 176 h 1055"/>
                <a:gd name="T4" fmla="*/ 0 w 854"/>
                <a:gd name="T5" fmla="*/ 352 h 1055"/>
                <a:gd name="T6" fmla="*/ 0 w 854"/>
                <a:gd name="T7" fmla="*/ 0 h 10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54" h="1055">
                  <a:moveTo>
                    <a:pt x="0" y="0"/>
                  </a:moveTo>
                  <a:lnTo>
                    <a:pt x="854" y="527"/>
                  </a:lnTo>
                  <a:lnTo>
                    <a:pt x="0" y="10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8" name="Freeform 39">
              <a:extLst>
                <a:ext uri="{FF2B5EF4-FFF2-40B4-BE49-F238E27FC236}">
                  <a16:creationId xmlns:a16="http://schemas.microsoft.com/office/drawing/2014/main" id="{721E3E05-F3E6-4DD4-9B01-B6E84D96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742"/>
              <a:ext cx="355" cy="175"/>
            </a:xfrm>
            <a:custGeom>
              <a:avLst/>
              <a:gdLst>
                <a:gd name="T0" fmla="*/ 355 w 1065"/>
                <a:gd name="T1" fmla="*/ 175 h 527"/>
                <a:gd name="T2" fmla="*/ 70 w 1065"/>
                <a:gd name="T3" fmla="*/ 0 h 527"/>
                <a:gd name="T4" fmla="*/ 0 w 1065"/>
                <a:gd name="T5" fmla="*/ 0 h 527"/>
                <a:gd name="T6" fmla="*/ 285 w 1065"/>
                <a:gd name="T7" fmla="*/ 175 h 527"/>
                <a:gd name="T8" fmla="*/ 355 w 1065"/>
                <a:gd name="T9" fmla="*/ 175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5" h="527">
                  <a:moveTo>
                    <a:pt x="1065" y="527"/>
                  </a:moveTo>
                  <a:lnTo>
                    <a:pt x="210" y="0"/>
                  </a:lnTo>
                  <a:lnTo>
                    <a:pt x="0" y="0"/>
                  </a:lnTo>
                  <a:lnTo>
                    <a:pt x="854" y="527"/>
                  </a:lnTo>
                  <a:lnTo>
                    <a:pt x="1065" y="52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9" name="Freeform 40">
              <a:extLst>
                <a:ext uri="{FF2B5EF4-FFF2-40B4-BE49-F238E27FC236}">
                  <a16:creationId xmlns:a16="http://schemas.microsoft.com/office/drawing/2014/main" id="{7118A5B9-3192-4EDA-B843-0B11DCE4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1920"/>
              <a:ext cx="355" cy="176"/>
            </a:xfrm>
            <a:custGeom>
              <a:avLst/>
              <a:gdLst>
                <a:gd name="T0" fmla="*/ 355 w 1065"/>
                <a:gd name="T1" fmla="*/ 0 h 527"/>
                <a:gd name="T2" fmla="*/ 70 w 1065"/>
                <a:gd name="T3" fmla="*/ 176 h 527"/>
                <a:gd name="T4" fmla="*/ 0 w 1065"/>
                <a:gd name="T5" fmla="*/ 176 h 527"/>
                <a:gd name="T6" fmla="*/ 285 w 1065"/>
                <a:gd name="T7" fmla="*/ 0 h 527"/>
                <a:gd name="T8" fmla="*/ 355 w 1065"/>
                <a:gd name="T9" fmla="*/ 0 h 5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5" h="527">
                  <a:moveTo>
                    <a:pt x="1065" y="0"/>
                  </a:moveTo>
                  <a:lnTo>
                    <a:pt x="210" y="527"/>
                  </a:lnTo>
                  <a:lnTo>
                    <a:pt x="0" y="527"/>
                  </a:lnTo>
                  <a:lnTo>
                    <a:pt x="854" y="0"/>
                  </a:lnTo>
                  <a:lnTo>
                    <a:pt x="10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0" name="Freeform 41">
              <a:extLst>
                <a:ext uri="{FF2B5EF4-FFF2-40B4-BE49-F238E27FC236}">
                  <a16:creationId xmlns:a16="http://schemas.microsoft.com/office/drawing/2014/main" id="{0C05BD0F-AA8F-460D-9AF0-CD626EE4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831"/>
              <a:ext cx="142" cy="175"/>
            </a:xfrm>
            <a:custGeom>
              <a:avLst/>
              <a:gdLst>
                <a:gd name="T0" fmla="*/ 0 w 428"/>
                <a:gd name="T1" fmla="*/ 0 h 527"/>
                <a:gd name="T2" fmla="*/ 142 w 428"/>
                <a:gd name="T3" fmla="*/ 87 h 527"/>
                <a:gd name="T4" fmla="*/ 0 w 428"/>
                <a:gd name="T5" fmla="*/ 175 h 527"/>
                <a:gd name="T6" fmla="*/ 0 w 428"/>
                <a:gd name="T7" fmla="*/ 0 h 5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8" h="527">
                  <a:moveTo>
                    <a:pt x="0" y="0"/>
                  </a:moveTo>
                  <a:lnTo>
                    <a:pt x="428" y="263"/>
                  </a:lnTo>
                  <a:lnTo>
                    <a:pt x="0" y="5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1" name="Freeform 42">
              <a:extLst>
                <a:ext uri="{FF2B5EF4-FFF2-40B4-BE49-F238E27FC236}">
                  <a16:creationId xmlns:a16="http://schemas.microsoft.com/office/drawing/2014/main" id="{BF6C9FDE-D6C6-41EA-BFC0-87D881132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831"/>
              <a:ext cx="177" cy="87"/>
            </a:xfrm>
            <a:custGeom>
              <a:avLst/>
              <a:gdLst>
                <a:gd name="T0" fmla="*/ 177 w 532"/>
                <a:gd name="T1" fmla="*/ 87 h 263"/>
                <a:gd name="T2" fmla="*/ 36 w 532"/>
                <a:gd name="T3" fmla="*/ 0 h 263"/>
                <a:gd name="T4" fmla="*/ 0 w 532"/>
                <a:gd name="T5" fmla="*/ 0 h 263"/>
                <a:gd name="T6" fmla="*/ 142 w 532"/>
                <a:gd name="T7" fmla="*/ 87 h 263"/>
                <a:gd name="T8" fmla="*/ 177 w 532"/>
                <a:gd name="T9" fmla="*/ 87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2" h="263">
                  <a:moveTo>
                    <a:pt x="532" y="263"/>
                  </a:moveTo>
                  <a:lnTo>
                    <a:pt x="107" y="0"/>
                  </a:lnTo>
                  <a:lnTo>
                    <a:pt x="0" y="0"/>
                  </a:lnTo>
                  <a:lnTo>
                    <a:pt x="428" y="263"/>
                  </a:lnTo>
                  <a:lnTo>
                    <a:pt x="532" y="2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2" name="Freeform 43">
              <a:extLst>
                <a:ext uri="{FF2B5EF4-FFF2-40B4-BE49-F238E27FC236}">
                  <a16:creationId xmlns:a16="http://schemas.microsoft.com/office/drawing/2014/main" id="{F7C8DD2C-8284-4D2E-A967-247962FE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18"/>
              <a:ext cx="177" cy="88"/>
            </a:xfrm>
            <a:custGeom>
              <a:avLst/>
              <a:gdLst>
                <a:gd name="T0" fmla="*/ 177 w 532"/>
                <a:gd name="T1" fmla="*/ 0 h 264"/>
                <a:gd name="T2" fmla="*/ 36 w 532"/>
                <a:gd name="T3" fmla="*/ 88 h 264"/>
                <a:gd name="T4" fmla="*/ 0 w 532"/>
                <a:gd name="T5" fmla="*/ 88 h 264"/>
                <a:gd name="T6" fmla="*/ 142 w 532"/>
                <a:gd name="T7" fmla="*/ 0 h 264"/>
                <a:gd name="T8" fmla="*/ 177 w 532"/>
                <a:gd name="T9" fmla="*/ 0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2" h="264">
                  <a:moveTo>
                    <a:pt x="532" y="0"/>
                  </a:moveTo>
                  <a:lnTo>
                    <a:pt x="107" y="264"/>
                  </a:lnTo>
                  <a:lnTo>
                    <a:pt x="0" y="264"/>
                  </a:lnTo>
                  <a:lnTo>
                    <a:pt x="428" y="0"/>
                  </a:lnTo>
                  <a:lnTo>
                    <a:pt x="5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">
            <a:extLst>
              <a:ext uri="{FF2B5EF4-FFF2-40B4-BE49-F238E27FC236}">
                <a16:creationId xmlns:a16="http://schemas.microsoft.com/office/drawing/2014/main" id="{22AF7995-3B76-4DCE-9805-6C03A32D5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79" name="Rectangle 3">
            <a:extLst>
              <a:ext uri="{FF2B5EF4-FFF2-40B4-BE49-F238E27FC236}">
                <a16:creationId xmlns:a16="http://schemas.microsoft.com/office/drawing/2014/main" id="{7A91E2BC-95F7-44CE-842D-BB00988D7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0" name="Rectangle 4">
            <a:extLst>
              <a:ext uri="{FF2B5EF4-FFF2-40B4-BE49-F238E27FC236}">
                <a16:creationId xmlns:a16="http://schemas.microsoft.com/office/drawing/2014/main" id="{AA1D4E08-3272-4C8A-83D8-5B8A1CA0C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1" name="Rectangle 5">
            <a:extLst>
              <a:ext uri="{FF2B5EF4-FFF2-40B4-BE49-F238E27FC236}">
                <a16:creationId xmlns:a16="http://schemas.microsoft.com/office/drawing/2014/main" id="{9C1D6AA5-CF33-4452-932D-6DC06DDD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2" name="Rectangle 6">
            <a:extLst>
              <a:ext uri="{FF2B5EF4-FFF2-40B4-BE49-F238E27FC236}">
                <a16:creationId xmlns:a16="http://schemas.microsoft.com/office/drawing/2014/main" id="{4A649AA1-671D-4DC2-B224-79D0A1314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3" name="Rectangle 7">
            <a:extLst>
              <a:ext uri="{FF2B5EF4-FFF2-40B4-BE49-F238E27FC236}">
                <a16:creationId xmlns:a16="http://schemas.microsoft.com/office/drawing/2014/main" id="{CD6DF1FF-66DD-4299-8E90-92C333E05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4" name="Rectangle 8">
            <a:extLst>
              <a:ext uri="{FF2B5EF4-FFF2-40B4-BE49-F238E27FC236}">
                <a16:creationId xmlns:a16="http://schemas.microsoft.com/office/drawing/2014/main" id="{8726A12A-096D-409A-86CA-235F340F1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5" name="Rectangle 9">
            <a:extLst>
              <a:ext uri="{FF2B5EF4-FFF2-40B4-BE49-F238E27FC236}">
                <a16:creationId xmlns:a16="http://schemas.microsoft.com/office/drawing/2014/main" id="{423F45CD-10BD-4FC5-B513-22CCBA1DF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6" name="Rectangle 10">
            <a:extLst>
              <a:ext uri="{FF2B5EF4-FFF2-40B4-BE49-F238E27FC236}">
                <a16:creationId xmlns:a16="http://schemas.microsoft.com/office/drawing/2014/main" id="{2D94D3FF-3A6F-4253-9E20-DAEA580CF5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331787" name="Rectangle 11">
            <a:extLst>
              <a:ext uri="{FF2B5EF4-FFF2-40B4-BE49-F238E27FC236}">
                <a16:creationId xmlns:a16="http://schemas.microsoft.com/office/drawing/2014/main" id="{22074A40-25EA-4BFC-A9AA-B1AC751EA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331788" name="Group 12">
            <a:extLst>
              <a:ext uri="{FF2B5EF4-FFF2-40B4-BE49-F238E27FC236}">
                <a16:creationId xmlns:a16="http://schemas.microsoft.com/office/drawing/2014/main" id="{98B1CAF3-68A7-4433-BD27-DF0E75152A81}"/>
              </a:ext>
            </a:extLst>
          </p:cNvPr>
          <p:cNvGrpSpPr>
            <a:grpSpLocks/>
          </p:cNvGrpSpPr>
          <p:nvPr/>
        </p:nvGrpSpPr>
        <p:grpSpPr bwMode="auto">
          <a:xfrm>
            <a:off x="271463" y="430213"/>
            <a:ext cx="8607425" cy="1627187"/>
            <a:chOff x="171" y="196"/>
            <a:chExt cx="5422" cy="1025"/>
          </a:xfrm>
        </p:grpSpPr>
        <p:sp>
          <p:nvSpPr>
            <p:cNvPr id="331799" name="Rectangle 13">
              <a:extLst>
                <a:ext uri="{FF2B5EF4-FFF2-40B4-BE49-F238E27FC236}">
                  <a16:creationId xmlns:a16="http://schemas.microsoft.com/office/drawing/2014/main" id="{BED28885-6B4A-445E-BE11-FF1A2C114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" y="254"/>
              <a:ext cx="5306" cy="910"/>
            </a:xfrm>
            <a:prstGeom prst="rect">
              <a:avLst/>
            </a:prstGeom>
            <a:solidFill>
              <a:srgbClr val="0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31800" name="Freeform 14">
              <a:extLst>
                <a:ext uri="{FF2B5EF4-FFF2-40B4-BE49-F238E27FC236}">
                  <a16:creationId xmlns:a16="http://schemas.microsoft.com/office/drawing/2014/main" id="{B373A70B-1C79-437D-A83D-4F0C346D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8" cy="1025"/>
            </a:xfrm>
            <a:custGeom>
              <a:avLst/>
              <a:gdLst>
                <a:gd name="T0" fmla="*/ 0 w 174"/>
                <a:gd name="T1" fmla="*/ 0 h 3075"/>
                <a:gd name="T2" fmla="*/ 58 w 174"/>
                <a:gd name="T3" fmla="*/ 58 h 3075"/>
                <a:gd name="T4" fmla="*/ 58 w 174"/>
                <a:gd name="T5" fmla="*/ 967 h 3075"/>
                <a:gd name="T6" fmla="*/ 0 w 174"/>
                <a:gd name="T7" fmla="*/ 1025 h 3075"/>
                <a:gd name="T8" fmla="*/ 0 w 174"/>
                <a:gd name="T9" fmla="*/ 0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3075">
                  <a:moveTo>
                    <a:pt x="0" y="0"/>
                  </a:moveTo>
                  <a:lnTo>
                    <a:pt x="174" y="173"/>
                  </a:lnTo>
                  <a:lnTo>
                    <a:pt x="174" y="2901"/>
                  </a:lnTo>
                  <a:lnTo>
                    <a:pt x="0" y="30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1" name="Freeform 15">
              <a:extLst>
                <a:ext uri="{FF2B5EF4-FFF2-40B4-BE49-F238E27FC236}">
                  <a16:creationId xmlns:a16="http://schemas.microsoft.com/office/drawing/2014/main" id="{777D5092-0949-42EF-AA63-97EB15588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96"/>
              <a:ext cx="5422" cy="58"/>
            </a:xfrm>
            <a:custGeom>
              <a:avLst/>
              <a:gdLst>
                <a:gd name="T0" fmla="*/ 0 w 16264"/>
                <a:gd name="T1" fmla="*/ 0 h 173"/>
                <a:gd name="T2" fmla="*/ 58 w 16264"/>
                <a:gd name="T3" fmla="*/ 58 h 173"/>
                <a:gd name="T4" fmla="*/ 5364 w 16264"/>
                <a:gd name="T5" fmla="*/ 58 h 173"/>
                <a:gd name="T6" fmla="*/ 5422 w 16264"/>
                <a:gd name="T7" fmla="*/ 0 h 173"/>
                <a:gd name="T8" fmla="*/ 0 w 16264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3">
                  <a:moveTo>
                    <a:pt x="0" y="0"/>
                  </a:moveTo>
                  <a:lnTo>
                    <a:pt x="174" y="173"/>
                  </a:lnTo>
                  <a:lnTo>
                    <a:pt x="16091" y="173"/>
                  </a:lnTo>
                  <a:lnTo>
                    <a:pt x="162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2" name="Freeform 16">
              <a:extLst>
                <a:ext uri="{FF2B5EF4-FFF2-40B4-BE49-F238E27FC236}">
                  <a16:creationId xmlns:a16="http://schemas.microsoft.com/office/drawing/2014/main" id="{2ACEE385-1F4C-4E5A-ADC6-84552B0A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196"/>
              <a:ext cx="58" cy="1025"/>
            </a:xfrm>
            <a:custGeom>
              <a:avLst/>
              <a:gdLst>
                <a:gd name="T0" fmla="*/ 58 w 173"/>
                <a:gd name="T1" fmla="*/ 1025 h 3075"/>
                <a:gd name="T2" fmla="*/ 0 w 173"/>
                <a:gd name="T3" fmla="*/ 967 h 3075"/>
                <a:gd name="T4" fmla="*/ 0 w 173"/>
                <a:gd name="T5" fmla="*/ 58 h 3075"/>
                <a:gd name="T6" fmla="*/ 58 w 173"/>
                <a:gd name="T7" fmla="*/ 0 h 3075"/>
                <a:gd name="T8" fmla="*/ 58 w 173"/>
                <a:gd name="T9" fmla="*/ 1025 h 30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3075">
                  <a:moveTo>
                    <a:pt x="173" y="3075"/>
                  </a:moveTo>
                  <a:lnTo>
                    <a:pt x="0" y="2901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3075"/>
                  </a:lnTo>
                  <a:close/>
                </a:path>
              </a:pathLst>
            </a:custGeom>
            <a:solidFill>
              <a:srgbClr val="0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3" name="Freeform 17">
              <a:extLst>
                <a:ext uri="{FF2B5EF4-FFF2-40B4-BE49-F238E27FC236}">
                  <a16:creationId xmlns:a16="http://schemas.microsoft.com/office/drawing/2014/main" id="{32FEDEFA-DC82-4843-BFE8-9D2C9B95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" y="1163"/>
              <a:ext cx="5422" cy="58"/>
            </a:xfrm>
            <a:custGeom>
              <a:avLst/>
              <a:gdLst>
                <a:gd name="T0" fmla="*/ 5422 w 16264"/>
                <a:gd name="T1" fmla="*/ 58 h 174"/>
                <a:gd name="T2" fmla="*/ 0 w 16264"/>
                <a:gd name="T3" fmla="*/ 58 h 174"/>
                <a:gd name="T4" fmla="*/ 58 w 16264"/>
                <a:gd name="T5" fmla="*/ 0 h 174"/>
                <a:gd name="T6" fmla="*/ 5364 w 16264"/>
                <a:gd name="T7" fmla="*/ 0 h 174"/>
                <a:gd name="T8" fmla="*/ 5422 w 16264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64" h="174">
                  <a:moveTo>
                    <a:pt x="16264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16091" y="0"/>
                  </a:lnTo>
                  <a:lnTo>
                    <a:pt x="16264" y="174"/>
                  </a:lnTo>
                  <a:close/>
                </a:path>
              </a:pathLst>
            </a:custGeom>
            <a:solidFill>
              <a:srgbClr val="0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804" name="Rectangle 18">
              <a:extLst>
                <a:ext uri="{FF2B5EF4-FFF2-40B4-BE49-F238E27FC236}">
                  <a16:creationId xmlns:a16="http://schemas.microsoft.com/office/drawing/2014/main" id="{F1461CD3-6261-4F92-8911-A4DF00F2D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" y="326"/>
              <a:ext cx="5185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MOVIMIENTOS ARTICULARES</a:t>
              </a:r>
              <a:endParaRPr lang="es-PR" altLang="en-US"/>
            </a:p>
          </p:txBody>
        </p:sp>
        <p:sp>
          <p:nvSpPr>
            <p:cNvPr id="331805" name="Rectangle 19">
              <a:extLst>
                <a:ext uri="{FF2B5EF4-FFF2-40B4-BE49-F238E27FC236}">
                  <a16:creationId xmlns:a16="http://schemas.microsoft.com/office/drawing/2014/main" id="{7695167A-E45E-41FA-9348-D8C840F07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723"/>
              <a:ext cx="2138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ESPECIALES</a:t>
              </a:r>
              <a:endParaRPr lang="es-PR" altLang="en-US"/>
            </a:p>
          </p:txBody>
        </p:sp>
      </p:grpSp>
      <p:grpSp>
        <p:nvGrpSpPr>
          <p:cNvPr id="331789" name="Group 44">
            <a:extLst>
              <a:ext uri="{FF2B5EF4-FFF2-40B4-BE49-F238E27FC236}">
                <a16:creationId xmlns:a16="http://schemas.microsoft.com/office/drawing/2014/main" id="{57C1BB72-64DE-4462-AFB3-8390D187543F}"/>
              </a:ext>
            </a:extLst>
          </p:cNvPr>
          <p:cNvGrpSpPr>
            <a:grpSpLocks/>
          </p:cNvGrpSpPr>
          <p:nvPr/>
        </p:nvGrpSpPr>
        <p:grpSpPr bwMode="auto">
          <a:xfrm>
            <a:off x="236538" y="2667000"/>
            <a:ext cx="4595812" cy="3009900"/>
            <a:chOff x="149" y="1680"/>
            <a:chExt cx="2895" cy="1896"/>
          </a:xfrm>
        </p:grpSpPr>
        <p:sp>
          <p:nvSpPr>
            <p:cNvPr id="331793" name="Rectangle 35">
              <a:extLst>
                <a:ext uri="{FF2B5EF4-FFF2-40B4-BE49-F238E27FC236}">
                  <a16:creationId xmlns:a16="http://schemas.microsoft.com/office/drawing/2014/main" id="{9A59CCC1-48E3-485A-88A6-54FAA1F32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" y="1738"/>
              <a:ext cx="2780" cy="1781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31794" name="Freeform 36">
              <a:extLst>
                <a:ext uri="{FF2B5EF4-FFF2-40B4-BE49-F238E27FC236}">
                  <a16:creationId xmlns:a16="http://schemas.microsoft.com/office/drawing/2014/main" id="{908659E7-7B06-4556-B5B8-ACA0DEDA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680"/>
              <a:ext cx="58" cy="1896"/>
            </a:xfrm>
            <a:custGeom>
              <a:avLst/>
              <a:gdLst>
                <a:gd name="T0" fmla="*/ 0 w 172"/>
                <a:gd name="T1" fmla="*/ 0 h 5686"/>
                <a:gd name="T2" fmla="*/ 58 w 172"/>
                <a:gd name="T3" fmla="*/ 57 h 5686"/>
                <a:gd name="T4" fmla="*/ 58 w 172"/>
                <a:gd name="T5" fmla="*/ 1839 h 5686"/>
                <a:gd name="T6" fmla="*/ 0 w 172"/>
                <a:gd name="T7" fmla="*/ 1896 h 5686"/>
                <a:gd name="T8" fmla="*/ 0 w 172"/>
                <a:gd name="T9" fmla="*/ 0 h 5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686">
                  <a:moveTo>
                    <a:pt x="0" y="0"/>
                  </a:moveTo>
                  <a:lnTo>
                    <a:pt x="172" y="172"/>
                  </a:lnTo>
                  <a:lnTo>
                    <a:pt x="172" y="5514"/>
                  </a:lnTo>
                  <a:lnTo>
                    <a:pt x="0" y="56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5" name="Freeform 37">
              <a:extLst>
                <a:ext uri="{FF2B5EF4-FFF2-40B4-BE49-F238E27FC236}">
                  <a16:creationId xmlns:a16="http://schemas.microsoft.com/office/drawing/2014/main" id="{32A2512E-7FC2-4557-A01D-7AB54A205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1680"/>
              <a:ext cx="2895" cy="58"/>
            </a:xfrm>
            <a:custGeom>
              <a:avLst/>
              <a:gdLst>
                <a:gd name="T0" fmla="*/ 0 w 8685"/>
                <a:gd name="T1" fmla="*/ 0 h 172"/>
                <a:gd name="T2" fmla="*/ 57 w 8685"/>
                <a:gd name="T3" fmla="*/ 58 h 172"/>
                <a:gd name="T4" fmla="*/ 2838 w 8685"/>
                <a:gd name="T5" fmla="*/ 58 h 172"/>
                <a:gd name="T6" fmla="*/ 2895 w 8685"/>
                <a:gd name="T7" fmla="*/ 0 h 172"/>
                <a:gd name="T8" fmla="*/ 0 w 8685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85" h="172">
                  <a:moveTo>
                    <a:pt x="0" y="0"/>
                  </a:moveTo>
                  <a:lnTo>
                    <a:pt x="172" y="172"/>
                  </a:lnTo>
                  <a:lnTo>
                    <a:pt x="8513" y="172"/>
                  </a:lnTo>
                  <a:lnTo>
                    <a:pt x="86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6" name="Freeform 38">
              <a:extLst>
                <a:ext uri="{FF2B5EF4-FFF2-40B4-BE49-F238E27FC236}">
                  <a16:creationId xmlns:a16="http://schemas.microsoft.com/office/drawing/2014/main" id="{6817CBA8-B2EB-4AD4-8D5A-D4037947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680"/>
              <a:ext cx="57" cy="1896"/>
            </a:xfrm>
            <a:custGeom>
              <a:avLst/>
              <a:gdLst>
                <a:gd name="T0" fmla="*/ 57 w 172"/>
                <a:gd name="T1" fmla="*/ 1896 h 5686"/>
                <a:gd name="T2" fmla="*/ 0 w 172"/>
                <a:gd name="T3" fmla="*/ 1839 h 5686"/>
                <a:gd name="T4" fmla="*/ 0 w 172"/>
                <a:gd name="T5" fmla="*/ 57 h 5686"/>
                <a:gd name="T6" fmla="*/ 57 w 172"/>
                <a:gd name="T7" fmla="*/ 0 h 5686"/>
                <a:gd name="T8" fmla="*/ 57 w 172"/>
                <a:gd name="T9" fmla="*/ 1896 h 56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686">
                  <a:moveTo>
                    <a:pt x="172" y="5686"/>
                  </a:moveTo>
                  <a:lnTo>
                    <a:pt x="0" y="5514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568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1797" name="Freeform 39">
              <a:extLst>
                <a:ext uri="{FF2B5EF4-FFF2-40B4-BE49-F238E27FC236}">
                  <a16:creationId xmlns:a16="http://schemas.microsoft.com/office/drawing/2014/main" id="{09D621FF-C4DE-4102-8863-F9F4E64A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" y="3518"/>
              <a:ext cx="2895" cy="58"/>
            </a:xfrm>
            <a:custGeom>
              <a:avLst/>
              <a:gdLst>
                <a:gd name="T0" fmla="*/ 2895 w 8685"/>
                <a:gd name="T1" fmla="*/ 58 h 172"/>
                <a:gd name="T2" fmla="*/ 0 w 8685"/>
                <a:gd name="T3" fmla="*/ 58 h 172"/>
                <a:gd name="T4" fmla="*/ 57 w 8685"/>
                <a:gd name="T5" fmla="*/ 0 h 172"/>
                <a:gd name="T6" fmla="*/ 2838 w 8685"/>
                <a:gd name="T7" fmla="*/ 0 h 172"/>
                <a:gd name="T8" fmla="*/ 2895 w 8685"/>
                <a:gd name="T9" fmla="*/ 5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85" h="172">
                  <a:moveTo>
                    <a:pt x="8685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8513" y="0"/>
                  </a:lnTo>
                  <a:lnTo>
                    <a:pt x="8685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31798" name="Picture 40">
              <a:extLst>
                <a:ext uri="{FF2B5EF4-FFF2-40B4-BE49-F238E27FC236}">
                  <a16:creationId xmlns:a16="http://schemas.microsoft.com/office/drawing/2014/main" id="{808581E2-570E-4B71-8C71-B842432856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" y="1795"/>
              <a:ext cx="2666" cy="1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1790" name="Rectangle 41">
            <a:extLst>
              <a:ext uri="{FF2B5EF4-FFF2-40B4-BE49-F238E27FC236}">
                <a16:creationId xmlns:a16="http://schemas.microsoft.com/office/drawing/2014/main" id="{7775DDCE-8430-4778-8117-918EB00E0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1263" y="3890963"/>
            <a:ext cx="38052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DESLIZAMIENTO</a:t>
            </a:r>
            <a:endParaRPr lang="es-PR" altLang="en-US"/>
          </a:p>
        </p:txBody>
      </p:sp>
      <p:sp>
        <p:nvSpPr>
          <p:cNvPr id="331791" name="Rectangle 42">
            <a:extLst>
              <a:ext uri="{FF2B5EF4-FFF2-40B4-BE49-F238E27FC236}">
                <a16:creationId xmlns:a16="http://schemas.microsoft.com/office/drawing/2014/main" id="{3A7F5882-5410-4566-A2FA-C72130F8A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2050" y="3841750"/>
            <a:ext cx="38052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DESLIZAMIENTO</a:t>
            </a:r>
            <a:endParaRPr lang="es-PR" altLang="en-US"/>
          </a:p>
        </p:txBody>
      </p:sp>
      <p:sp>
        <p:nvSpPr>
          <p:cNvPr id="331792" name="Rectangle 43">
            <a:extLst>
              <a:ext uri="{FF2B5EF4-FFF2-40B4-BE49-F238E27FC236}">
                <a16:creationId xmlns:a16="http://schemas.microsoft.com/office/drawing/2014/main" id="{0DAB3C6B-00FA-4AAF-8D5D-7B3410E92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125" y="5695950"/>
            <a:ext cx="225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Intercarpianos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8">
            <a:extLst>
              <a:ext uri="{FF2B5EF4-FFF2-40B4-BE49-F238E27FC236}">
                <a16:creationId xmlns:a16="http://schemas.microsoft.com/office/drawing/2014/main" id="{1C7072F7-94F3-471E-A08B-61FA6CDA4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3438" y="522288"/>
            <a:ext cx="242570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36867" name="Rectangle 19">
            <a:extLst>
              <a:ext uri="{FF2B5EF4-FFF2-40B4-BE49-F238E27FC236}">
                <a16:creationId xmlns:a16="http://schemas.microsoft.com/office/drawing/2014/main" id="{EF2204D9-E8AC-480A-9B0F-E96AD7BE5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1225550"/>
            <a:ext cx="16414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Artrodial</a:t>
            </a:r>
            <a:endParaRPr lang="es-PR" altLang="en-US"/>
          </a:p>
        </p:txBody>
      </p:sp>
      <p:sp>
        <p:nvSpPr>
          <p:cNvPr id="36868" name="Rectangle 20">
            <a:extLst>
              <a:ext uri="{FF2B5EF4-FFF2-40B4-BE49-F238E27FC236}">
                <a16:creationId xmlns:a16="http://schemas.microsoft.com/office/drawing/2014/main" id="{A934EE8E-D751-4E75-A4D0-993C7B7F4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1628775"/>
            <a:ext cx="56038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(Irregular/Planas, Deslizables)</a:t>
            </a:r>
            <a:endParaRPr lang="es-PR" altLang="en-US"/>
          </a:p>
        </p:txBody>
      </p:sp>
      <p:sp>
        <p:nvSpPr>
          <p:cNvPr id="36869" name="Rectangle 21">
            <a:extLst>
              <a:ext uri="{FF2B5EF4-FFF2-40B4-BE49-F238E27FC236}">
                <a16:creationId xmlns:a16="http://schemas.microsoft.com/office/drawing/2014/main" id="{E3AF237E-86DF-4EB6-B88D-13E7BF8C2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138" y="2295525"/>
            <a:ext cx="10064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Caras</a:t>
            </a:r>
            <a:endParaRPr lang="es-PR" altLang="en-US"/>
          </a:p>
        </p:txBody>
      </p:sp>
      <p:sp>
        <p:nvSpPr>
          <p:cNvPr id="36870" name="Rectangle 22">
            <a:extLst>
              <a:ext uri="{FF2B5EF4-FFF2-40B4-BE49-F238E27FC236}">
                <a16:creationId xmlns:a16="http://schemas.microsoft.com/office/drawing/2014/main" id="{8B03A461-E1BC-43F8-A03A-168E987F0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138" y="2597150"/>
            <a:ext cx="19034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36871" name="Rectangle 23">
            <a:extLst>
              <a:ext uri="{FF2B5EF4-FFF2-40B4-BE49-F238E27FC236}">
                <a16:creationId xmlns:a16="http://schemas.microsoft.com/office/drawing/2014/main" id="{A5A8C8B1-C7AF-47C7-9B42-2F5A56AD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438" y="3402013"/>
            <a:ext cx="126365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Planas/</a:t>
            </a:r>
            <a:endParaRPr lang="es-PR" altLang="en-US"/>
          </a:p>
        </p:txBody>
      </p:sp>
      <p:sp>
        <p:nvSpPr>
          <p:cNvPr id="36872" name="Rectangle 24">
            <a:extLst>
              <a:ext uri="{FF2B5EF4-FFF2-40B4-BE49-F238E27FC236}">
                <a16:creationId xmlns:a16="http://schemas.microsoft.com/office/drawing/2014/main" id="{3BDF0304-CA73-496E-9E0F-19F95C386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3" y="3703638"/>
            <a:ext cx="119856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Curvas</a:t>
            </a:r>
            <a:endParaRPr lang="es-PR" altLang="en-US"/>
          </a:p>
        </p:txBody>
      </p:sp>
      <p:sp>
        <p:nvSpPr>
          <p:cNvPr id="36873" name="Rectangle 25">
            <a:extLst>
              <a:ext uri="{FF2B5EF4-FFF2-40B4-BE49-F238E27FC236}">
                <a16:creationId xmlns:a16="http://schemas.microsoft.com/office/drawing/2014/main" id="{158D3320-E293-470D-BA10-29C6C4D1F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2436813"/>
            <a:ext cx="21891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36874" name="Rectangle 26">
            <a:extLst>
              <a:ext uri="{FF2B5EF4-FFF2-40B4-BE49-F238E27FC236}">
                <a16:creationId xmlns:a16="http://schemas.microsoft.com/office/drawing/2014/main" id="{966D4BF2-74AC-4E20-A537-2989B84EF7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4713" y="3402013"/>
            <a:ext cx="25304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Deslizamientos</a:t>
            </a:r>
            <a:endParaRPr lang="es-PR" altLang="en-US"/>
          </a:p>
        </p:txBody>
      </p:sp>
      <p:sp>
        <p:nvSpPr>
          <p:cNvPr id="36875" name="Rectangle 27">
            <a:extLst>
              <a:ext uri="{FF2B5EF4-FFF2-40B4-BE49-F238E27FC236}">
                <a16:creationId xmlns:a16="http://schemas.microsoft.com/office/drawing/2014/main" id="{6A43B590-7AA3-4E61-8117-8652ABCF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9663" y="2397125"/>
            <a:ext cx="12255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Planos/</a:t>
            </a:r>
            <a:endParaRPr lang="es-PR" altLang="en-US"/>
          </a:p>
        </p:txBody>
      </p:sp>
      <p:sp>
        <p:nvSpPr>
          <p:cNvPr id="36876" name="Rectangle 28">
            <a:extLst>
              <a:ext uri="{FF2B5EF4-FFF2-40B4-BE49-F238E27FC236}">
                <a16:creationId xmlns:a16="http://schemas.microsoft.com/office/drawing/2014/main" id="{AB911E21-6DB6-4E0F-B433-E81FDD43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3188" y="2738438"/>
            <a:ext cx="7223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Ejes</a:t>
            </a:r>
            <a:endParaRPr lang="es-PR" altLang="en-US"/>
          </a:p>
        </p:txBody>
      </p:sp>
      <p:sp>
        <p:nvSpPr>
          <p:cNvPr id="36877" name="Rectangle 29">
            <a:extLst>
              <a:ext uri="{FF2B5EF4-FFF2-40B4-BE49-F238E27FC236}">
                <a16:creationId xmlns:a16="http://schemas.microsoft.com/office/drawing/2014/main" id="{24AFCF32-CE74-405C-B8CE-BD8614107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2838" y="3503613"/>
            <a:ext cx="12080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FF"/>
                </a:solidFill>
              </a:rPr>
              <a:t>No hay</a:t>
            </a:r>
            <a:endParaRPr lang="es-PR" altLang="en-US"/>
          </a:p>
        </p:txBody>
      </p:sp>
      <p:sp>
        <p:nvSpPr>
          <p:cNvPr id="36878" name="Line 30">
            <a:extLst>
              <a:ext uri="{FF2B5EF4-FFF2-40B4-BE49-F238E27FC236}">
                <a16:creationId xmlns:a16="http://schemas.microsoft.com/office/drawing/2014/main" id="{04864FEE-326A-4869-8560-E10C53A25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8500" y="928688"/>
            <a:ext cx="1588" cy="1873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9" name="Freeform 31">
            <a:extLst>
              <a:ext uri="{FF2B5EF4-FFF2-40B4-BE49-F238E27FC236}">
                <a16:creationId xmlns:a16="http://schemas.microsoft.com/office/drawing/2014/main" id="{8ADC6524-85F1-4B56-8C94-FAC73026FEF4}"/>
              </a:ext>
            </a:extLst>
          </p:cNvPr>
          <p:cNvSpPr>
            <a:spLocks/>
          </p:cNvSpPr>
          <p:nvPr/>
        </p:nvSpPr>
        <p:spPr bwMode="auto">
          <a:xfrm>
            <a:off x="4346575" y="1006475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0" name="Line 32">
            <a:extLst>
              <a:ext uri="{FF2B5EF4-FFF2-40B4-BE49-F238E27FC236}">
                <a16:creationId xmlns:a16="http://schemas.microsoft.com/office/drawing/2014/main" id="{6F0C5ED3-C1E8-4F2B-BC74-8797AD4A95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295400" y="1885950"/>
            <a:ext cx="376238" cy="4048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1" name="Freeform 33">
            <a:extLst>
              <a:ext uri="{FF2B5EF4-FFF2-40B4-BE49-F238E27FC236}">
                <a16:creationId xmlns:a16="http://schemas.microsoft.com/office/drawing/2014/main" id="{A102CDF0-FAB0-490A-B928-6481306221D4}"/>
              </a:ext>
            </a:extLst>
          </p:cNvPr>
          <p:cNvSpPr>
            <a:spLocks/>
          </p:cNvSpPr>
          <p:nvPr/>
        </p:nvSpPr>
        <p:spPr bwMode="auto">
          <a:xfrm>
            <a:off x="1149350" y="2101850"/>
            <a:ext cx="338138" cy="347663"/>
          </a:xfrm>
          <a:custGeom>
            <a:avLst/>
            <a:gdLst>
              <a:gd name="T0" fmla="*/ 338138 w 641"/>
              <a:gd name="T1" fmla="*/ 220134 h 657"/>
              <a:gd name="T2" fmla="*/ 0 w 641"/>
              <a:gd name="T3" fmla="*/ 347663 h 657"/>
              <a:gd name="T4" fmla="*/ 101283 w 641"/>
              <a:gd name="T5" fmla="*/ 0 h 657"/>
              <a:gd name="T6" fmla="*/ 146122 w 641"/>
              <a:gd name="T7" fmla="*/ 189971 h 657"/>
              <a:gd name="T8" fmla="*/ 338138 w 641"/>
              <a:gd name="T9" fmla="*/ 220134 h 6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1" h="657">
                <a:moveTo>
                  <a:pt x="641" y="416"/>
                </a:moveTo>
                <a:lnTo>
                  <a:pt x="0" y="657"/>
                </a:lnTo>
                <a:lnTo>
                  <a:pt x="192" y="0"/>
                </a:lnTo>
                <a:lnTo>
                  <a:pt x="277" y="359"/>
                </a:lnTo>
                <a:lnTo>
                  <a:pt x="641" y="41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2" name="Line 34">
            <a:extLst>
              <a:ext uri="{FF2B5EF4-FFF2-40B4-BE49-F238E27FC236}">
                <a16:creationId xmlns:a16="http://schemas.microsoft.com/office/drawing/2014/main" id="{08035A97-B0A8-47F8-8E5A-ED42E551FE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2025650"/>
            <a:ext cx="1587" cy="34766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3" name="Freeform 35">
            <a:extLst>
              <a:ext uri="{FF2B5EF4-FFF2-40B4-BE49-F238E27FC236}">
                <a16:creationId xmlns:a16="http://schemas.microsoft.com/office/drawing/2014/main" id="{82A5D150-F258-4B2C-A1EF-B8B5DC73B4C4}"/>
              </a:ext>
            </a:extLst>
          </p:cNvPr>
          <p:cNvSpPr>
            <a:spLocks/>
          </p:cNvSpPr>
          <p:nvPr/>
        </p:nvSpPr>
        <p:spPr bwMode="auto">
          <a:xfrm>
            <a:off x="4506913" y="2265363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4" name="Line 36">
            <a:extLst>
              <a:ext uri="{FF2B5EF4-FFF2-40B4-BE49-F238E27FC236}">
                <a16:creationId xmlns:a16="http://schemas.microsoft.com/office/drawing/2014/main" id="{1A1A2A24-AE41-4369-B45A-73490DF545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8388" y="1890713"/>
            <a:ext cx="601662" cy="5222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5" name="Freeform 37">
            <a:extLst>
              <a:ext uri="{FF2B5EF4-FFF2-40B4-BE49-F238E27FC236}">
                <a16:creationId xmlns:a16="http://schemas.microsoft.com/office/drawing/2014/main" id="{B1A73414-6724-46E3-B212-CBA75995C703}"/>
              </a:ext>
            </a:extLst>
          </p:cNvPr>
          <p:cNvSpPr>
            <a:spLocks/>
          </p:cNvSpPr>
          <p:nvPr/>
        </p:nvSpPr>
        <p:spPr bwMode="auto">
          <a:xfrm>
            <a:off x="7831138" y="2219325"/>
            <a:ext cx="350837" cy="334963"/>
          </a:xfrm>
          <a:custGeom>
            <a:avLst/>
            <a:gdLst>
              <a:gd name="T0" fmla="*/ 212725 w 663"/>
              <a:gd name="T1" fmla="*/ 0 h 633"/>
              <a:gd name="T2" fmla="*/ 350837 w 663"/>
              <a:gd name="T3" fmla="*/ 334963 h 633"/>
              <a:gd name="T4" fmla="*/ 0 w 663"/>
              <a:gd name="T5" fmla="*/ 244475 h 633"/>
              <a:gd name="T6" fmla="*/ 187854 w 663"/>
              <a:gd name="T7" fmla="*/ 193675 h 633"/>
              <a:gd name="T8" fmla="*/ 212725 w 663"/>
              <a:gd name="T9" fmla="*/ 0 h 6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633">
                <a:moveTo>
                  <a:pt x="402" y="0"/>
                </a:moveTo>
                <a:lnTo>
                  <a:pt x="663" y="633"/>
                </a:lnTo>
                <a:lnTo>
                  <a:pt x="0" y="462"/>
                </a:lnTo>
                <a:lnTo>
                  <a:pt x="355" y="366"/>
                </a:lnTo>
                <a:lnTo>
                  <a:pt x="4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6" name="Line 38">
            <a:extLst>
              <a:ext uri="{FF2B5EF4-FFF2-40B4-BE49-F238E27FC236}">
                <a16:creationId xmlns:a16="http://schemas.microsoft.com/office/drawing/2014/main" id="{9D444D4B-F0A3-4A55-8D27-D1125889C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6338" y="3028950"/>
            <a:ext cx="12700" cy="28733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7" name="Freeform 39">
            <a:extLst>
              <a:ext uri="{FF2B5EF4-FFF2-40B4-BE49-F238E27FC236}">
                <a16:creationId xmlns:a16="http://schemas.microsoft.com/office/drawing/2014/main" id="{9E77FE2D-E7D6-41FA-9B7A-7DE32B0F08B4}"/>
              </a:ext>
            </a:extLst>
          </p:cNvPr>
          <p:cNvSpPr>
            <a:spLocks/>
          </p:cNvSpPr>
          <p:nvPr/>
        </p:nvSpPr>
        <p:spPr bwMode="auto">
          <a:xfrm>
            <a:off x="1022350" y="3201988"/>
            <a:ext cx="323850" cy="330200"/>
          </a:xfrm>
          <a:custGeom>
            <a:avLst/>
            <a:gdLst>
              <a:gd name="T0" fmla="*/ 323850 w 612"/>
              <a:gd name="T1" fmla="*/ 0 h 623"/>
              <a:gd name="T2" fmla="*/ 174625 w 612"/>
              <a:gd name="T3" fmla="*/ 330200 h 623"/>
              <a:gd name="T4" fmla="*/ 0 w 612"/>
              <a:gd name="T5" fmla="*/ 12720 h 623"/>
              <a:gd name="T6" fmla="*/ 166158 w 612"/>
              <a:gd name="T7" fmla="*/ 114483 h 623"/>
              <a:gd name="T8" fmla="*/ 323850 w 612"/>
              <a:gd name="T9" fmla="*/ 0 h 6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23">
                <a:moveTo>
                  <a:pt x="612" y="0"/>
                </a:moveTo>
                <a:lnTo>
                  <a:pt x="330" y="623"/>
                </a:lnTo>
                <a:lnTo>
                  <a:pt x="0" y="24"/>
                </a:lnTo>
                <a:lnTo>
                  <a:pt x="314" y="216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8" name="Line 40">
            <a:extLst>
              <a:ext uri="{FF2B5EF4-FFF2-40B4-BE49-F238E27FC236}">
                <a16:creationId xmlns:a16="http://schemas.microsoft.com/office/drawing/2014/main" id="{A9BEAE38-CE0D-4172-87BE-26D5C3FA804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8513" y="2833688"/>
            <a:ext cx="1587" cy="508000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89" name="Freeform 41">
            <a:extLst>
              <a:ext uri="{FF2B5EF4-FFF2-40B4-BE49-F238E27FC236}">
                <a16:creationId xmlns:a16="http://schemas.microsoft.com/office/drawing/2014/main" id="{571ED94E-006D-48C4-B958-5296D44CC90E}"/>
              </a:ext>
            </a:extLst>
          </p:cNvPr>
          <p:cNvSpPr>
            <a:spLocks/>
          </p:cNvSpPr>
          <p:nvPr/>
        </p:nvSpPr>
        <p:spPr bwMode="auto">
          <a:xfrm>
            <a:off x="4446588" y="3233738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7950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4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0" name="Line 42">
            <a:extLst>
              <a:ext uri="{FF2B5EF4-FFF2-40B4-BE49-F238E27FC236}">
                <a16:creationId xmlns:a16="http://schemas.microsoft.com/office/drawing/2014/main" id="{52FFF99C-59C3-494D-A39A-967D74D8996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8625" y="3206750"/>
            <a:ext cx="1588" cy="2270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1" name="Freeform 43">
            <a:extLst>
              <a:ext uri="{FF2B5EF4-FFF2-40B4-BE49-F238E27FC236}">
                <a16:creationId xmlns:a16="http://schemas.microsoft.com/office/drawing/2014/main" id="{954C4BC8-03F8-4375-85E7-5A01425CE092}"/>
              </a:ext>
            </a:extLst>
          </p:cNvPr>
          <p:cNvSpPr>
            <a:spLocks/>
          </p:cNvSpPr>
          <p:nvPr/>
        </p:nvSpPr>
        <p:spPr bwMode="auto">
          <a:xfrm>
            <a:off x="7886700" y="3325813"/>
            <a:ext cx="323850" cy="323850"/>
          </a:xfrm>
          <a:custGeom>
            <a:avLst/>
            <a:gdLst>
              <a:gd name="T0" fmla="*/ 323850 w 612"/>
              <a:gd name="T1" fmla="*/ 0 h 612"/>
              <a:gd name="T2" fmla="*/ 161925 w 612"/>
              <a:gd name="T3" fmla="*/ 323850 h 612"/>
              <a:gd name="T4" fmla="*/ 0 w 612"/>
              <a:gd name="T5" fmla="*/ 0 h 612"/>
              <a:gd name="T6" fmla="*/ 161925 w 612"/>
              <a:gd name="T7" fmla="*/ 108479 h 612"/>
              <a:gd name="T8" fmla="*/ 32385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612" y="0"/>
                </a:moveTo>
                <a:lnTo>
                  <a:pt x="306" y="612"/>
                </a:lnTo>
                <a:lnTo>
                  <a:pt x="0" y="0"/>
                </a:lnTo>
                <a:lnTo>
                  <a:pt x="306" y="205"/>
                </a:lnTo>
                <a:lnTo>
                  <a:pt x="61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2" name="Rectangle 44">
            <a:extLst>
              <a:ext uri="{FF2B5EF4-FFF2-40B4-BE49-F238E27FC236}">
                <a16:creationId xmlns:a16="http://schemas.microsoft.com/office/drawing/2014/main" id="{6DD5A6C6-0E78-4F8E-8B67-F4540B889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225" y="5386388"/>
            <a:ext cx="15763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36893" name="Line 45">
            <a:extLst>
              <a:ext uri="{FF2B5EF4-FFF2-40B4-BE49-F238E27FC236}">
                <a16:creationId xmlns:a16="http://schemas.microsoft.com/office/drawing/2014/main" id="{D4817D2F-3C6E-4949-8C56-B18F7FA3F6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3550" y="5114925"/>
            <a:ext cx="619125" cy="37147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4" name="Freeform 46">
            <a:extLst>
              <a:ext uri="{FF2B5EF4-FFF2-40B4-BE49-F238E27FC236}">
                <a16:creationId xmlns:a16="http://schemas.microsoft.com/office/drawing/2014/main" id="{A4479C01-B1C5-4F39-9B47-E5375E1ECB39}"/>
              </a:ext>
            </a:extLst>
          </p:cNvPr>
          <p:cNvSpPr>
            <a:spLocks/>
          </p:cNvSpPr>
          <p:nvPr/>
        </p:nvSpPr>
        <p:spPr bwMode="auto">
          <a:xfrm>
            <a:off x="2176463" y="5003800"/>
            <a:ext cx="360362" cy="306388"/>
          </a:xfrm>
          <a:custGeom>
            <a:avLst/>
            <a:gdLst>
              <a:gd name="T0" fmla="*/ 0 w 683"/>
              <a:gd name="T1" fmla="*/ 28094 h 578"/>
              <a:gd name="T2" fmla="*/ 360362 w 683"/>
              <a:gd name="T3" fmla="*/ 0 h 578"/>
              <a:gd name="T4" fmla="*/ 166727 w 683"/>
              <a:gd name="T5" fmla="*/ 306388 h 578"/>
              <a:gd name="T6" fmla="*/ 175696 w 683"/>
              <a:gd name="T7" fmla="*/ 111317 h 578"/>
              <a:gd name="T8" fmla="*/ 0 w 683"/>
              <a:gd name="T9" fmla="*/ 28094 h 5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578">
                <a:moveTo>
                  <a:pt x="0" y="53"/>
                </a:moveTo>
                <a:lnTo>
                  <a:pt x="683" y="0"/>
                </a:lnTo>
                <a:lnTo>
                  <a:pt x="316" y="578"/>
                </a:lnTo>
                <a:lnTo>
                  <a:pt x="333" y="210"/>
                </a:lnTo>
                <a:lnTo>
                  <a:pt x="0" y="5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5" name="Line 47">
            <a:extLst>
              <a:ext uri="{FF2B5EF4-FFF2-40B4-BE49-F238E27FC236}">
                <a16:creationId xmlns:a16="http://schemas.microsoft.com/office/drawing/2014/main" id="{45C1D43C-8F0A-4D8C-B0FF-ABDF88FC88C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5950" y="5627688"/>
            <a:ext cx="428625" cy="15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6" name="Freeform 48">
            <a:extLst>
              <a:ext uri="{FF2B5EF4-FFF2-40B4-BE49-F238E27FC236}">
                <a16:creationId xmlns:a16="http://schemas.microsoft.com/office/drawing/2014/main" id="{67D62153-9AA6-40F9-8632-7084D2208050}"/>
              </a:ext>
            </a:extLst>
          </p:cNvPr>
          <p:cNvSpPr>
            <a:spLocks/>
          </p:cNvSpPr>
          <p:nvPr/>
        </p:nvSpPr>
        <p:spPr bwMode="auto">
          <a:xfrm>
            <a:off x="2205038" y="5465763"/>
            <a:ext cx="323850" cy="323850"/>
          </a:xfrm>
          <a:custGeom>
            <a:avLst/>
            <a:gdLst>
              <a:gd name="T0" fmla="*/ 0 w 612"/>
              <a:gd name="T1" fmla="*/ 0 h 612"/>
              <a:gd name="T2" fmla="*/ 323850 w 612"/>
              <a:gd name="T3" fmla="*/ 161925 h 612"/>
              <a:gd name="T4" fmla="*/ 0 w 612"/>
              <a:gd name="T5" fmla="*/ 323850 h 612"/>
              <a:gd name="T6" fmla="*/ 108479 w 612"/>
              <a:gd name="T7" fmla="*/ 161925 h 612"/>
              <a:gd name="T8" fmla="*/ 0 w 612"/>
              <a:gd name="T9" fmla="*/ 0 h 6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2" h="612">
                <a:moveTo>
                  <a:pt x="0" y="0"/>
                </a:moveTo>
                <a:lnTo>
                  <a:pt x="612" y="306"/>
                </a:lnTo>
                <a:lnTo>
                  <a:pt x="0" y="612"/>
                </a:lnTo>
                <a:lnTo>
                  <a:pt x="205" y="30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7" name="Line 49">
            <a:extLst>
              <a:ext uri="{FF2B5EF4-FFF2-40B4-BE49-F238E27FC236}">
                <a16:creationId xmlns:a16="http://schemas.microsoft.com/office/drawing/2014/main" id="{5120B808-C52C-42DF-A017-EF6E61EF728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4188" y="5815013"/>
            <a:ext cx="574675" cy="3190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8" name="Freeform 50">
            <a:extLst>
              <a:ext uri="{FF2B5EF4-FFF2-40B4-BE49-F238E27FC236}">
                <a16:creationId xmlns:a16="http://schemas.microsoft.com/office/drawing/2014/main" id="{042EF04E-20AF-486E-A079-0354C0DE39C6}"/>
              </a:ext>
            </a:extLst>
          </p:cNvPr>
          <p:cNvSpPr>
            <a:spLocks/>
          </p:cNvSpPr>
          <p:nvPr/>
        </p:nvSpPr>
        <p:spPr bwMode="auto">
          <a:xfrm>
            <a:off x="2155825" y="5938838"/>
            <a:ext cx="361950" cy="298450"/>
          </a:xfrm>
          <a:custGeom>
            <a:avLst/>
            <a:gdLst>
              <a:gd name="T0" fmla="*/ 156633 w 684"/>
              <a:gd name="T1" fmla="*/ 0 h 563"/>
              <a:gd name="T2" fmla="*/ 361950 w 684"/>
              <a:gd name="T3" fmla="*/ 298450 h 563"/>
              <a:gd name="T4" fmla="*/ 0 w 684"/>
              <a:gd name="T5" fmla="*/ 283607 h 563"/>
              <a:gd name="T6" fmla="*/ 173038 w 684"/>
              <a:gd name="T7" fmla="*/ 194549 h 563"/>
              <a:gd name="T8" fmla="*/ 156633 w 684"/>
              <a:gd name="T9" fmla="*/ 0 h 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4" h="563">
                <a:moveTo>
                  <a:pt x="296" y="0"/>
                </a:moveTo>
                <a:lnTo>
                  <a:pt x="684" y="563"/>
                </a:lnTo>
                <a:lnTo>
                  <a:pt x="0" y="535"/>
                </a:lnTo>
                <a:lnTo>
                  <a:pt x="327" y="367"/>
                </a:lnTo>
                <a:lnTo>
                  <a:pt x="2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99" name="Rectangle 51">
            <a:extLst>
              <a:ext uri="{FF2B5EF4-FFF2-40B4-BE49-F238E27FC236}">
                <a16:creationId xmlns:a16="http://schemas.microsoft.com/office/drawing/2014/main" id="{AC581B44-501B-4E84-B8F0-5096B409A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8250" y="6007100"/>
            <a:ext cx="26114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Arcos Vertebrales</a:t>
            </a:r>
            <a:endParaRPr lang="es-PR" altLang="en-US"/>
          </a:p>
        </p:txBody>
      </p:sp>
      <p:sp>
        <p:nvSpPr>
          <p:cNvPr id="36900" name="Rectangle 52">
            <a:extLst>
              <a:ext uri="{FF2B5EF4-FFF2-40B4-BE49-F238E27FC236}">
                <a16:creationId xmlns:a16="http://schemas.microsoft.com/office/drawing/2014/main" id="{51EE73DB-210B-4996-A9D5-024398A91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7925" y="4779963"/>
            <a:ext cx="21621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 Intertarsianos</a:t>
            </a:r>
            <a:endParaRPr lang="es-PR" altLang="en-US"/>
          </a:p>
        </p:txBody>
      </p:sp>
      <p:sp>
        <p:nvSpPr>
          <p:cNvPr id="36901" name="Rectangle 53">
            <a:extLst>
              <a:ext uri="{FF2B5EF4-FFF2-40B4-BE49-F238E27FC236}">
                <a16:creationId xmlns:a16="http://schemas.microsoft.com/office/drawing/2014/main" id="{42B38180-B9E4-4F96-8AB7-BE0A10C30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0000" y="4498975"/>
            <a:ext cx="23590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Intercarpianas/ </a:t>
            </a:r>
            <a:endParaRPr lang="es-PR" altLang="en-US"/>
          </a:p>
        </p:txBody>
      </p:sp>
      <p:sp>
        <p:nvSpPr>
          <p:cNvPr id="36902" name="Rectangle 54">
            <a:extLst>
              <a:ext uri="{FF2B5EF4-FFF2-40B4-BE49-F238E27FC236}">
                <a16:creationId xmlns:a16="http://schemas.microsoft.com/office/drawing/2014/main" id="{C7EBBD5C-8420-453C-9454-E1CE894BA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0638" y="5505450"/>
            <a:ext cx="27209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36903" name="Rectangle 55">
            <a:extLst>
              <a:ext uri="{FF2B5EF4-FFF2-40B4-BE49-F238E27FC236}">
                <a16:creationId xmlns:a16="http://schemas.microsoft.com/office/drawing/2014/main" id="{CD2C0E03-399C-4A41-BC17-B086F5642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5222875"/>
            <a:ext cx="28495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Esternoclavicular y</a:t>
            </a:r>
            <a:endParaRPr lang="es-PR" altLang="en-US"/>
          </a:p>
        </p:txBody>
      </p:sp>
      <p:pic>
        <p:nvPicPr>
          <p:cNvPr id="36904" name="Picture 56">
            <a:extLst>
              <a:ext uri="{FF2B5EF4-FFF2-40B4-BE49-F238E27FC236}">
                <a16:creationId xmlns:a16="http://schemas.microsoft.com/office/drawing/2014/main" id="{3A51E798-1173-45E0-9BC4-F26ECD47A3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25" y="508000"/>
            <a:ext cx="1100138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5" name="Picture 57">
            <a:extLst>
              <a:ext uri="{FF2B5EF4-FFF2-40B4-BE49-F238E27FC236}">
                <a16:creationId xmlns:a16="http://schemas.microsoft.com/office/drawing/2014/main" id="{4248F29B-DAFE-4133-8B49-8EDC7F9B35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7163" y="508000"/>
            <a:ext cx="1100137" cy="146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906" name="Picture 58">
            <a:extLst>
              <a:ext uri="{FF2B5EF4-FFF2-40B4-BE49-F238E27FC236}">
                <a16:creationId xmlns:a16="http://schemas.microsoft.com/office/drawing/2014/main" id="{B2CD4888-69F0-4CFC-B703-DF50DCEC4F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4463" y="4467225"/>
            <a:ext cx="1568450" cy="1630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07" name="Rectangle 59">
            <a:extLst>
              <a:ext uri="{FF2B5EF4-FFF2-40B4-BE49-F238E27FC236}">
                <a16:creationId xmlns:a16="http://schemas.microsoft.com/office/drawing/2014/main" id="{4CDB0612-7545-4720-A6B8-AB00D8CF5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9663" y="6049963"/>
            <a:ext cx="20732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Intertarsianos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47">
            <a:extLst>
              <a:ext uri="{FF2B5EF4-FFF2-40B4-BE49-F238E27FC236}">
                <a16:creationId xmlns:a16="http://schemas.microsoft.com/office/drawing/2014/main" id="{8EEB5DF9-7D1F-469B-9322-6C7448909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3325" y="1609725"/>
            <a:ext cx="7005638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Artrodial (Irregulares, Planas)</a:t>
            </a:r>
            <a:endParaRPr lang="es-PR" altLang="en-US"/>
          </a:p>
        </p:txBody>
      </p:sp>
      <p:grpSp>
        <p:nvGrpSpPr>
          <p:cNvPr id="38915" name="Group 248">
            <a:extLst>
              <a:ext uri="{FF2B5EF4-FFF2-40B4-BE49-F238E27FC236}">
                <a16:creationId xmlns:a16="http://schemas.microsoft.com/office/drawing/2014/main" id="{5F08796D-D0FF-40AD-9827-5E344D815009}"/>
              </a:ext>
            </a:extLst>
          </p:cNvPr>
          <p:cNvGrpSpPr>
            <a:grpSpLocks/>
          </p:cNvGrpSpPr>
          <p:nvPr/>
        </p:nvGrpSpPr>
        <p:grpSpPr bwMode="auto">
          <a:xfrm>
            <a:off x="646113" y="1616075"/>
            <a:ext cx="493712" cy="546100"/>
            <a:chOff x="407" y="1018"/>
            <a:chExt cx="311" cy="344"/>
          </a:xfrm>
        </p:grpSpPr>
        <p:sp>
          <p:nvSpPr>
            <p:cNvPr id="38972" name="Freeform 48">
              <a:extLst>
                <a:ext uri="{FF2B5EF4-FFF2-40B4-BE49-F238E27FC236}">
                  <a16:creationId xmlns:a16="http://schemas.microsoft.com/office/drawing/2014/main" id="{2ED73CA0-47DF-42EC-B59D-765B5CF43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1018"/>
              <a:ext cx="311" cy="268"/>
            </a:xfrm>
            <a:custGeom>
              <a:avLst/>
              <a:gdLst>
                <a:gd name="T0" fmla="*/ 304 w 931"/>
                <a:gd name="T1" fmla="*/ 62 h 802"/>
                <a:gd name="T2" fmla="*/ 266 w 931"/>
                <a:gd name="T3" fmla="*/ 89 h 802"/>
                <a:gd name="T4" fmla="*/ 286 w 931"/>
                <a:gd name="T5" fmla="*/ 93 h 802"/>
                <a:gd name="T6" fmla="*/ 272 w 931"/>
                <a:gd name="T7" fmla="*/ 102 h 802"/>
                <a:gd name="T8" fmla="*/ 284 w 931"/>
                <a:gd name="T9" fmla="*/ 113 h 802"/>
                <a:gd name="T10" fmla="*/ 272 w 931"/>
                <a:gd name="T11" fmla="*/ 122 h 802"/>
                <a:gd name="T12" fmla="*/ 287 w 931"/>
                <a:gd name="T13" fmla="*/ 144 h 802"/>
                <a:gd name="T14" fmla="*/ 269 w 931"/>
                <a:gd name="T15" fmla="*/ 154 h 802"/>
                <a:gd name="T16" fmla="*/ 292 w 931"/>
                <a:gd name="T17" fmla="*/ 186 h 802"/>
                <a:gd name="T18" fmla="*/ 266 w 931"/>
                <a:gd name="T19" fmla="*/ 170 h 802"/>
                <a:gd name="T20" fmla="*/ 278 w 931"/>
                <a:gd name="T21" fmla="*/ 195 h 802"/>
                <a:gd name="T22" fmla="*/ 259 w 931"/>
                <a:gd name="T23" fmla="*/ 181 h 802"/>
                <a:gd name="T24" fmla="*/ 253 w 931"/>
                <a:gd name="T25" fmla="*/ 202 h 802"/>
                <a:gd name="T26" fmla="*/ 239 w 931"/>
                <a:gd name="T27" fmla="*/ 201 h 802"/>
                <a:gd name="T28" fmla="*/ 229 w 931"/>
                <a:gd name="T29" fmla="*/ 216 h 802"/>
                <a:gd name="T30" fmla="*/ 213 w 931"/>
                <a:gd name="T31" fmla="*/ 217 h 802"/>
                <a:gd name="T32" fmla="*/ 203 w 931"/>
                <a:gd name="T33" fmla="*/ 214 h 802"/>
                <a:gd name="T34" fmla="*/ 199 w 931"/>
                <a:gd name="T35" fmla="*/ 218 h 802"/>
                <a:gd name="T36" fmla="*/ 176 w 931"/>
                <a:gd name="T37" fmla="*/ 237 h 802"/>
                <a:gd name="T38" fmla="*/ 159 w 931"/>
                <a:gd name="T39" fmla="*/ 210 h 802"/>
                <a:gd name="T40" fmla="*/ 142 w 931"/>
                <a:gd name="T41" fmla="*/ 210 h 802"/>
                <a:gd name="T42" fmla="*/ 122 w 931"/>
                <a:gd name="T43" fmla="*/ 208 h 802"/>
                <a:gd name="T44" fmla="*/ 122 w 931"/>
                <a:gd name="T45" fmla="*/ 191 h 802"/>
                <a:gd name="T46" fmla="*/ 75 w 931"/>
                <a:gd name="T47" fmla="*/ 226 h 802"/>
                <a:gd name="T48" fmla="*/ 59 w 931"/>
                <a:gd name="T49" fmla="*/ 235 h 802"/>
                <a:gd name="T50" fmla="*/ 103 w 931"/>
                <a:gd name="T51" fmla="*/ 195 h 802"/>
                <a:gd name="T52" fmla="*/ 109 w 931"/>
                <a:gd name="T53" fmla="*/ 176 h 802"/>
                <a:gd name="T54" fmla="*/ 104 w 931"/>
                <a:gd name="T55" fmla="*/ 171 h 802"/>
                <a:gd name="T56" fmla="*/ 99 w 931"/>
                <a:gd name="T57" fmla="*/ 164 h 802"/>
                <a:gd name="T58" fmla="*/ 94 w 931"/>
                <a:gd name="T59" fmla="*/ 154 h 802"/>
                <a:gd name="T60" fmla="*/ 82 w 931"/>
                <a:gd name="T61" fmla="*/ 151 h 802"/>
                <a:gd name="T62" fmla="*/ 90 w 931"/>
                <a:gd name="T63" fmla="*/ 140 h 802"/>
                <a:gd name="T64" fmla="*/ 44 w 931"/>
                <a:gd name="T65" fmla="*/ 134 h 802"/>
                <a:gd name="T66" fmla="*/ 21 w 931"/>
                <a:gd name="T67" fmla="*/ 130 h 802"/>
                <a:gd name="T68" fmla="*/ 73 w 931"/>
                <a:gd name="T69" fmla="*/ 127 h 802"/>
                <a:gd name="T70" fmla="*/ 86 w 931"/>
                <a:gd name="T71" fmla="*/ 119 h 802"/>
                <a:gd name="T72" fmla="*/ 53 w 931"/>
                <a:gd name="T73" fmla="*/ 110 h 802"/>
                <a:gd name="T74" fmla="*/ 36 w 931"/>
                <a:gd name="T75" fmla="*/ 104 h 802"/>
                <a:gd name="T76" fmla="*/ 77 w 931"/>
                <a:gd name="T77" fmla="*/ 107 h 802"/>
                <a:gd name="T78" fmla="*/ 89 w 931"/>
                <a:gd name="T79" fmla="*/ 98 h 802"/>
                <a:gd name="T80" fmla="*/ 77 w 931"/>
                <a:gd name="T81" fmla="*/ 88 h 802"/>
                <a:gd name="T82" fmla="*/ 94 w 931"/>
                <a:gd name="T83" fmla="*/ 84 h 802"/>
                <a:gd name="T84" fmla="*/ 87 w 931"/>
                <a:gd name="T85" fmla="*/ 70 h 802"/>
                <a:gd name="T86" fmla="*/ 97 w 931"/>
                <a:gd name="T87" fmla="*/ 64 h 802"/>
                <a:gd name="T88" fmla="*/ 108 w 931"/>
                <a:gd name="T89" fmla="*/ 69 h 802"/>
                <a:gd name="T90" fmla="*/ 125 w 931"/>
                <a:gd name="T91" fmla="*/ 53 h 802"/>
                <a:gd name="T92" fmla="*/ 133 w 931"/>
                <a:gd name="T93" fmla="*/ 40 h 802"/>
                <a:gd name="T94" fmla="*/ 143 w 931"/>
                <a:gd name="T95" fmla="*/ 28 h 802"/>
                <a:gd name="T96" fmla="*/ 140 w 931"/>
                <a:gd name="T97" fmla="*/ 14 h 802"/>
                <a:gd name="T98" fmla="*/ 155 w 931"/>
                <a:gd name="T99" fmla="*/ 32 h 802"/>
                <a:gd name="T100" fmla="*/ 158 w 931"/>
                <a:gd name="T101" fmla="*/ 14 h 802"/>
                <a:gd name="T102" fmla="*/ 167 w 931"/>
                <a:gd name="T103" fmla="*/ 18 h 802"/>
                <a:gd name="T104" fmla="*/ 175 w 931"/>
                <a:gd name="T105" fmla="*/ 23 h 802"/>
                <a:gd name="T106" fmla="*/ 208 w 931"/>
                <a:gd name="T107" fmla="*/ 13 h 802"/>
                <a:gd name="T108" fmla="*/ 226 w 931"/>
                <a:gd name="T109" fmla="*/ 33 h 802"/>
                <a:gd name="T110" fmla="*/ 238 w 931"/>
                <a:gd name="T111" fmla="*/ 34 h 802"/>
                <a:gd name="T112" fmla="*/ 243 w 931"/>
                <a:gd name="T113" fmla="*/ 42 h 802"/>
                <a:gd name="T114" fmla="*/ 258 w 931"/>
                <a:gd name="T115" fmla="*/ 44 h 802"/>
                <a:gd name="T116" fmla="*/ 252 w 931"/>
                <a:gd name="T117" fmla="*/ 56 h 802"/>
                <a:gd name="T118" fmla="*/ 259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799" y="217"/>
                  </a:moveTo>
                  <a:lnTo>
                    <a:pt x="814" y="222"/>
                  </a:lnTo>
                  <a:lnTo>
                    <a:pt x="829" y="223"/>
                  </a:lnTo>
                  <a:lnTo>
                    <a:pt x="843" y="220"/>
                  </a:lnTo>
                  <a:lnTo>
                    <a:pt x="859" y="214"/>
                  </a:lnTo>
                  <a:lnTo>
                    <a:pt x="875" y="206"/>
                  </a:lnTo>
                  <a:lnTo>
                    <a:pt x="893" y="197"/>
                  </a:lnTo>
                  <a:lnTo>
                    <a:pt x="911" y="185"/>
                  </a:lnTo>
                  <a:lnTo>
                    <a:pt x="931" y="174"/>
                  </a:lnTo>
                  <a:lnTo>
                    <a:pt x="905" y="198"/>
                  </a:lnTo>
                  <a:lnTo>
                    <a:pt x="880" y="217"/>
                  </a:lnTo>
                  <a:lnTo>
                    <a:pt x="856" y="232"/>
                  </a:lnTo>
                  <a:lnTo>
                    <a:pt x="834" y="243"/>
                  </a:lnTo>
                  <a:lnTo>
                    <a:pt x="817" y="253"/>
                  </a:lnTo>
                  <a:lnTo>
                    <a:pt x="805" y="261"/>
                  </a:lnTo>
                  <a:lnTo>
                    <a:pt x="797" y="267"/>
                  </a:lnTo>
                  <a:lnTo>
                    <a:pt x="796" y="274"/>
                  </a:lnTo>
                  <a:lnTo>
                    <a:pt x="799" y="279"/>
                  </a:lnTo>
                  <a:lnTo>
                    <a:pt x="807" y="279"/>
                  </a:lnTo>
                  <a:lnTo>
                    <a:pt x="817" y="279"/>
                  </a:lnTo>
                  <a:lnTo>
                    <a:pt x="829" y="279"/>
                  </a:lnTo>
                  <a:lnTo>
                    <a:pt x="840" y="279"/>
                  </a:lnTo>
                  <a:lnTo>
                    <a:pt x="849" y="278"/>
                  </a:lnTo>
                  <a:lnTo>
                    <a:pt x="856" y="279"/>
                  </a:lnTo>
                  <a:lnTo>
                    <a:pt x="858" y="281"/>
                  </a:lnTo>
                  <a:lnTo>
                    <a:pt x="856" y="286"/>
                  </a:lnTo>
                  <a:lnTo>
                    <a:pt x="851" y="288"/>
                  </a:lnTo>
                  <a:lnTo>
                    <a:pt x="845" y="289"/>
                  </a:lnTo>
                  <a:lnTo>
                    <a:pt x="837" y="291"/>
                  </a:lnTo>
                  <a:lnTo>
                    <a:pt x="829" y="295"/>
                  </a:lnTo>
                  <a:lnTo>
                    <a:pt x="821" y="298"/>
                  </a:lnTo>
                  <a:lnTo>
                    <a:pt x="815" y="304"/>
                  </a:lnTo>
                  <a:lnTo>
                    <a:pt x="810" y="311"/>
                  </a:lnTo>
                  <a:lnTo>
                    <a:pt x="809" y="317"/>
                  </a:lnTo>
                  <a:lnTo>
                    <a:pt x="814" y="322"/>
                  </a:lnTo>
                  <a:lnTo>
                    <a:pt x="819" y="325"/>
                  </a:lnTo>
                  <a:lnTo>
                    <a:pt x="827" y="329"/>
                  </a:lnTo>
                  <a:lnTo>
                    <a:pt x="835" y="331"/>
                  </a:lnTo>
                  <a:lnTo>
                    <a:pt x="843" y="333"/>
                  </a:lnTo>
                  <a:lnTo>
                    <a:pt x="849" y="338"/>
                  </a:lnTo>
                  <a:lnTo>
                    <a:pt x="850" y="344"/>
                  </a:lnTo>
                  <a:lnTo>
                    <a:pt x="849" y="349"/>
                  </a:lnTo>
                  <a:lnTo>
                    <a:pt x="846" y="353"/>
                  </a:lnTo>
                  <a:lnTo>
                    <a:pt x="841" y="355"/>
                  </a:lnTo>
                  <a:lnTo>
                    <a:pt x="834" y="357"/>
                  </a:lnTo>
                  <a:lnTo>
                    <a:pt x="827" y="358"/>
                  </a:lnTo>
                  <a:lnTo>
                    <a:pt x="819" y="362"/>
                  </a:lnTo>
                  <a:lnTo>
                    <a:pt x="813" y="366"/>
                  </a:lnTo>
                  <a:lnTo>
                    <a:pt x="806" y="373"/>
                  </a:lnTo>
                  <a:lnTo>
                    <a:pt x="805" y="381"/>
                  </a:lnTo>
                  <a:lnTo>
                    <a:pt x="809" y="387"/>
                  </a:lnTo>
                  <a:lnTo>
                    <a:pt x="817" y="393"/>
                  </a:lnTo>
                  <a:lnTo>
                    <a:pt x="830" y="401"/>
                  </a:lnTo>
                  <a:lnTo>
                    <a:pt x="841" y="408"/>
                  </a:lnTo>
                  <a:lnTo>
                    <a:pt x="852" y="419"/>
                  </a:lnTo>
                  <a:lnTo>
                    <a:pt x="860" y="430"/>
                  </a:lnTo>
                  <a:lnTo>
                    <a:pt x="865" y="446"/>
                  </a:lnTo>
                  <a:lnTo>
                    <a:pt x="852" y="439"/>
                  </a:lnTo>
                  <a:lnTo>
                    <a:pt x="841" y="436"/>
                  </a:lnTo>
                  <a:lnTo>
                    <a:pt x="829" y="436"/>
                  </a:lnTo>
                  <a:lnTo>
                    <a:pt x="818" y="436"/>
                  </a:lnTo>
                  <a:lnTo>
                    <a:pt x="810" y="441"/>
                  </a:lnTo>
                  <a:lnTo>
                    <a:pt x="806" y="449"/>
                  </a:lnTo>
                  <a:lnTo>
                    <a:pt x="806" y="460"/>
                  </a:lnTo>
                  <a:lnTo>
                    <a:pt x="810" y="472"/>
                  </a:lnTo>
                  <a:lnTo>
                    <a:pt x="815" y="479"/>
                  </a:lnTo>
                  <a:lnTo>
                    <a:pt x="819" y="488"/>
                  </a:lnTo>
                  <a:lnTo>
                    <a:pt x="825" y="497"/>
                  </a:lnTo>
                  <a:lnTo>
                    <a:pt x="833" y="510"/>
                  </a:lnTo>
                  <a:lnTo>
                    <a:pt x="843" y="523"/>
                  </a:lnTo>
                  <a:lnTo>
                    <a:pt x="857" y="540"/>
                  </a:lnTo>
                  <a:lnTo>
                    <a:pt x="874" y="558"/>
                  </a:lnTo>
                  <a:lnTo>
                    <a:pt x="895" y="575"/>
                  </a:lnTo>
                  <a:lnTo>
                    <a:pt x="879" y="564"/>
                  </a:lnTo>
                  <a:lnTo>
                    <a:pt x="862" y="553"/>
                  </a:lnTo>
                  <a:lnTo>
                    <a:pt x="846" y="540"/>
                  </a:lnTo>
                  <a:lnTo>
                    <a:pt x="830" y="530"/>
                  </a:lnTo>
                  <a:lnTo>
                    <a:pt x="816" y="520"/>
                  </a:lnTo>
                  <a:lnTo>
                    <a:pt x="805" y="513"/>
                  </a:lnTo>
                  <a:lnTo>
                    <a:pt x="797" y="509"/>
                  </a:lnTo>
                  <a:lnTo>
                    <a:pt x="791" y="509"/>
                  </a:lnTo>
                  <a:lnTo>
                    <a:pt x="782" y="520"/>
                  </a:lnTo>
                  <a:lnTo>
                    <a:pt x="784" y="530"/>
                  </a:lnTo>
                  <a:lnTo>
                    <a:pt x="792" y="540"/>
                  </a:lnTo>
                  <a:lnTo>
                    <a:pt x="805" y="551"/>
                  </a:lnTo>
                  <a:lnTo>
                    <a:pt x="817" y="561"/>
                  </a:lnTo>
                  <a:lnTo>
                    <a:pt x="827" y="572"/>
                  </a:lnTo>
                  <a:lnTo>
                    <a:pt x="832" y="583"/>
                  </a:lnTo>
                  <a:lnTo>
                    <a:pt x="829" y="593"/>
                  </a:lnTo>
                  <a:lnTo>
                    <a:pt x="819" y="599"/>
                  </a:lnTo>
                  <a:lnTo>
                    <a:pt x="813" y="594"/>
                  </a:lnTo>
                  <a:lnTo>
                    <a:pt x="806" y="584"/>
                  </a:lnTo>
                  <a:lnTo>
                    <a:pt x="800" y="571"/>
                  </a:lnTo>
                  <a:lnTo>
                    <a:pt x="793" y="558"/>
                  </a:lnTo>
                  <a:lnTo>
                    <a:pt x="785" y="547"/>
                  </a:lnTo>
                  <a:lnTo>
                    <a:pt x="775" y="542"/>
                  </a:lnTo>
                  <a:lnTo>
                    <a:pt x="763" y="546"/>
                  </a:lnTo>
                  <a:lnTo>
                    <a:pt x="752" y="556"/>
                  </a:lnTo>
                  <a:lnTo>
                    <a:pt x="744" y="566"/>
                  </a:lnTo>
                  <a:lnTo>
                    <a:pt x="742" y="574"/>
                  </a:lnTo>
                  <a:lnTo>
                    <a:pt x="742" y="581"/>
                  </a:lnTo>
                  <a:lnTo>
                    <a:pt x="744" y="589"/>
                  </a:lnTo>
                  <a:lnTo>
                    <a:pt x="750" y="597"/>
                  </a:lnTo>
                  <a:lnTo>
                    <a:pt x="757" y="604"/>
                  </a:lnTo>
                  <a:lnTo>
                    <a:pt x="765" y="611"/>
                  </a:lnTo>
                  <a:lnTo>
                    <a:pt x="758" y="613"/>
                  </a:lnTo>
                  <a:lnTo>
                    <a:pt x="751" y="612"/>
                  </a:lnTo>
                  <a:lnTo>
                    <a:pt x="744" y="610"/>
                  </a:lnTo>
                  <a:lnTo>
                    <a:pt x="736" y="607"/>
                  </a:lnTo>
                  <a:lnTo>
                    <a:pt x="730" y="603"/>
                  </a:lnTo>
                  <a:lnTo>
                    <a:pt x="723" y="601"/>
                  </a:lnTo>
                  <a:lnTo>
                    <a:pt x="715" y="601"/>
                  </a:lnTo>
                  <a:lnTo>
                    <a:pt x="708" y="603"/>
                  </a:lnTo>
                  <a:lnTo>
                    <a:pt x="703" y="649"/>
                  </a:lnTo>
                  <a:lnTo>
                    <a:pt x="701" y="698"/>
                  </a:lnTo>
                  <a:lnTo>
                    <a:pt x="702" y="750"/>
                  </a:lnTo>
                  <a:lnTo>
                    <a:pt x="708" y="802"/>
                  </a:lnTo>
                  <a:lnTo>
                    <a:pt x="692" y="736"/>
                  </a:lnTo>
                  <a:lnTo>
                    <a:pt x="687" y="684"/>
                  </a:lnTo>
                  <a:lnTo>
                    <a:pt x="685" y="646"/>
                  </a:lnTo>
                  <a:lnTo>
                    <a:pt x="679" y="627"/>
                  </a:lnTo>
                  <a:lnTo>
                    <a:pt x="673" y="621"/>
                  </a:lnTo>
                  <a:lnTo>
                    <a:pt x="666" y="618"/>
                  </a:lnTo>
                  <a:lnTo>
                    <a:pt x="658" y="617"/>
                  </a:lnTo>
                  <a:lnTo>
                    <a:pt x="649" y="619"/>
                  </a:lnTo>
                  <a:lnTo>
                    <a:pt x="643" y="625"/>
                  </a:lnTo>
                  <a:lnTo>
                    <a:pt x="640" y="635"/>
                  </a:lnTo>
                  <a:lnTo>
                    <a:pt x="639" y="650"/>
                  </a:lnTo>
                  <a:lnTo>
                    <a:pt x="641" y="671"/>
                  </a:lnTo>
                  <a:lnTo>
                    <a:pt x="636" y="668"/>
                  </a:lnTo>
                  <a:lnTo>
                    <a:pt x="632" y="662"/>
                  </a:lnTo>
                  <a:lnTo>
                    <a:pt x="625" y="658"/>
                  </a:lnTo>
                  <a:lnTo>
                    <a:pt x="620" y="653"/>
                  </a:lnTo>
                  <a:lnTo>
                    <a:pt x="615" y="647"/>
                  </a:lnTo>
                  <a:lnTo>
                    <a:pt x="611" y="643"/>
                  </a:lnTo>
                  <a:lnTo>
                    <a:pt x="609" y="640"/>
                  </a:lnTo>
                  <a:lnTo>
                    <a:pt x="608" y="638"/>
                  </a:lnTo>
                  <a:lnTo>
                    <a:pt x="605" y="661"/>
                  </a:lnTo>
                  <a:lnTo>
                    <a:pt x="604" y="690"/>
                  </a:lnTo>
                  <a:lnTo>
                    <a:pt x="602" y="719"/>
                  </a:lnTo>
                  <a:lnTo>
                    <a:pt x="602" y="741"/>
                  </a:lnTo>
                  <a:lnTo>
                    <a:pt x="595" y="710"/>
                  </a:lnTo>
                  <a:lnTo>
                    <a:pt x="596" y="679"/>
                  </a:lnTo>
                  <a:lnTo>
                    <a:pt x="596" y="653"/>
                  </a:lnTo>
                  <a:lnTo>
                    <a:pt x="587" y="643"/>
                  </a:lnTo>
                  <a:lnTo>
                    <a:pt x="561" y="645"/>
                  </a:lnTo>
                  <a:lnTo>
                    <a:pt x="544" y="653"/>
                  </a:lnTo>
                  <a:lnTo>
                    <a:pt x="534" y="663"/>
                  </a:lnTo>
                  <a:lnTo>
                    <a:pt x="529" y="677"/>
                  </a:lnTo>
                  <a:lnTo>
                    <a:pt x="527" y="690"/>
                  </a:lnTo>
                  <a:lnTo>
                    <a:pt x="527" y="701"/>
                  </a:lnTo>
                  <a:lnTo>
                    <a:pt x="527" y="708"/>
                  </a:lnTo>
                  <a:lnTo>
                    <a:pt x="521" y="710"/>
                  </a:lnTo>
                  <a:lnTo>
                    <a:pt x="514" y="698"/>
                  </a:lnTo>
                  <a:lnTo>
                    <a:pt x="513" y="673"/>
                  </a:lnTo>
                  <a:lnTo>
                    <a:pt x="512" y="650"/>
                  </a:lnTo>
                  <a:lnTo>
                    <a:pt x="503" y="641"/>
                  </a:lnTo>
                  <a:lnTo>
                    <a:pt x="492" y="640"/>
                  </a:lnTo>
                  <a:lnTo>
                    <a:pt x="483" y="635"/>
                  </a:lnTo>
                  <a:lnTo>
                    <a:pt x="475" y="628"/>
                  </a:lnTo>
                  <a:lnTo>
                    <a:pt x="468" y="624"/>
                  </a:lnTo>
                  <a:lnTo>
                    <a:pt x="459" y="624"/>
                  </a:lnTo>
                  <a:lnTo>
                    <a:pt x="447" y="630"/>
                  </a:lnTo>
                  <a:lnTo>
                    <a:pt x="430" y="650"/>
                  </a:lnTo>
                  <a:lnTo>
                    <a:pt x="409" y="683"/>
                  </a:lnTo>
                  <a:lnTo>
                    <a:pt x="413" y="662"/>
                  </a:lnTo>
                  <a:lnTo>
                    <a:pt x="421" y="645"/>
                  </a:lnTo>
                  <a:lnTo>
                    <a:pt x="425" y="628"/>
                  </a:lnTo>
                  <a:lnTo>
                    <a:pt x="420" y="612"/>
                  </a:lnTo>
                  <a:lnTo>
                    <a:pt x="413" y="610"/>
                  </a:lnTo>
                  <a:lnTo>
                    <a:pt x="405" y="609"/>
                  </a:lnTo>
                  <a:lnTo>
                    <a:pt x="398" y="609"/>
                  </a:lnTo>
                  <a:lnTo>
                    <a:pt x="392" y="610"/>
                  </a:lnTo>
                  <a:lnTo>
                    <a:pt x="384" y="613"/>
                  </a:lnTo>
                  <a:lnTo>
                    <a:pt x="374" y="618"/>
                  </a:lnTo>
                  <a:lnTo>
                    <a:pt x="364" y="622"/>
                  </a:lnTo>
                  <a:lnTo>
                    <a:pt x="353" y="629"/>
                  </a:lnTo>
                  <a:lnTo>
                    <a:pt x="361" y="616"/>
                  </a:lnTo>
                  <a:lnTo>
                    <a:pt x="369" y="605"/>
                  </a:lnTo>
                  <a:lnTo>
                    <a:pt x="376" y="596"/>
                  </a:lnTo>
                  <a:lnTo>
                    <a:pt x="378" y="585"/>
                  </a:lnTo>
                  <a:lnTo>
                    <a:pt x="378" y="576"/>
                  </a:lnTo>
                  <a:lnTo>
                    <a:pt x="373" y="572"/>
                  </a:lnTo>
                  <a:lnTo>
                    <a:pt x="365" y="572"/>
                  </a:lnTo>
                  <a:lnTo>
                    <a:pt x="355" y="576"/>
                  </a:lnTo>
                  <a:lnTo>
                    <a:pt x="343" y="584"/>
                  </a:lnTo>
                  <a:lnTo>
                    <a:pt x="325" y="593"/>
                  </a:lnTo>
                  <a:lnTo>
                    <a:pt x="308" y="607"/>
                  </a:lnTo>
                  <a:lnTo>
                    <a:pt x="289" y="620"/>
                  </a:lnTo>
                  <a:lnTo>
                    <a:pt x="269" y="637"/>
                  </a:lnTo>
                  <a:lnTo>
                    <a:pt x="247" y="655"/>
                  </a:lnTo>
                  <a:lnTo>
                    <a:pt x="224" y="675"/>
                  </a:lnTo>
                  <a:lnTo>
                    <a:pt x="201" y="696"/>
                  </a:lnTo>
                  <a:lnTo>
                    <a:pt x="179" y="716"/>
                  </a:lnTo>
                  <a:lnTo>
                    <a:pt x="156" y="736"/>
                  </a:lnTo>
                  <a:lnTo>
                    <a:pt x="134" y="758"/>
                  </a:lnTo>
                  <a:lnTo>
                    <a:pt x="114" y="776"/>
                  </a:lnTo>
                  <a:lnTo>
                    <a:pt x="135" y="750"/>
                  </a:lnTo>
                  <a:lnTo>
                    <a:pt x="158" y="724"/>
                  </a:lnTo>
                  <a:lnTo>
                    <a:pt x="178" y="702"/>
                  </a:lnTo>
                  <a:lnTo>
                    <a:pt x="199" y="680"/>
                  </a:lnTo>
                  <a:lnTo>
                    <a:pt x="218" y="662"/>
                  </a:lnTo>
                  <a:lnTo>
                    <a:pt x="237" y="645"/>
                  </a:lnTo>
                  <a:lnTo>
                    <a:pt x="254" y="630"/>
                  </a:lnTo>
                  <a:lnTo>
                    <a:pt x="270" y="618"/>
                  </a:lnTo>
                  <a:lnTo>
                    <a:pt x="283" y="605"/>
                  </a:lnTo>
                  <a:lnTo>
                    <a:pt x="297" y="594"/>
                  </a:lnTo>
                  <a:lnTo>
                    <a:pt x="308" y="584"/>
                  </a:lnTo>
                  <a:lnTo>
                    <a:pt x="318" y="575"/>
                  </a:lnTo>
                  <a:lnTo>
                    <a:pt x="325" y="567"/>
                  </a:lnTo>
                  <a:lnTo>
                    <a:pt x="330" y="559"/>
                  </a:lnTo>
                  <a:lnTo>
                    <a:pt x="335" y="552"/>
                  </a:lnTo>
                  <a:lnTo>
                    <a:pt x="335" y="545"/>
                  </a:lnTo>
                  <a:lnTo>
                    <a:pt x="335" y="536"/>
                  </a:lnTo>
                  <a:lnTo>
                    <a:pt x="331" y="531"/>
                  </a:lnTo>
                  <a:lnTo>
                    <a:pt x="327" y="528"/>
                  </a:lnTo>
                  <a:lnTo>
                    <a:pt x="322" y="527"/>
                  </a:lnTo>
                  <a:lnTo>
                    <a:pt x="316" y="528"/>
                  </a:lnTo>
                  <a:lnTo>
                    <a:pt x="310" y="531"/>
                  </a:lnTo>
                  <a:lnTo>
                    <a:pt x="304" y="534"/>
                  </a:lnTo>
                  <a:lnTo>
                    <a:pt x="298" y="538"/>
                  </a:lnTo>
                  <a:lnTo>
                    <a:pt x="305" y="528"/>
                  </a:lnTo>
                  <a:lnTo>
                    <a:pt x="308" y="520"/>
                  </a:lnTo>
                  <a:lnTo>
                    <a:pt x="311" y="513"/>
                  </a:lnTo>
                  <a:lnTo>
                    <a:pt x="310" y="506"/>
                  </a:lnTo>
                  <a:lnTo>
                    <a:pt x="306" y="504"/>
                  </a:lnTo>
                  <a:lnTo>
                    <a:pt x="299" y="503"/>
                  </a:lnTo>
                  <a:lnTo>
                    <a:pt x="290" y="505"/>
                  </a:lnTo>
                  <a:lnTo>
                    <a:pt x="279" y="509"/>
                  </a:lnTo>
                  <a:lnTo>
                    <a:pt x="282" y="502"/>
                  </a:lnTo>
                  <a:lnTo>
                    <a:pt x="289" y="496"/>
                  </a:lnTo>
                  <a:lnTo>
                    <a:pt x="296" y="490"/>
                  </a:lnTo>
                  <a:lnTo>
                    <a:pt x="304" y="487"/>
                  </a:lnTo>
                  <a:lnTo>
                    <a:pt x="310" y="484"/>
                  </a:lnTo>
                  <a:lnTo>
                    <a:pt x="314" y="479"/>
                  </a:lnTo>
                  <a:lnTo>
                    <a:pt x="315" y="474"/>
                  </a:lnTo>
                  <a:lnTo>
                    <a:pt x="312" y="469"/>
                  </a:lnTo>
                  <a:lnTo>
                    <a:pt x="305" y="463"/>
                  </a:lnTo>
                  <a:lnTo>
                    <a:pt x="292" y="462"/>
                  </a:lnTo>
                  <a:lnTo>
                    <a:pt x="280" y="462"/>
                  </a:lnTo>
                  <a:lnTo>
                    <a:pt x="265" y="465"/>
                  </a:lnTo>
                  <a:lnTo>
                    <a:pt x="250" y="471"/>
                  </a:lnTo>
                  <a:lnTo>
                    <a:pt x="238" y="479"/>
                  </a:lnTo>
                  <a:lnTo>
                    <a:pt x="226" y="489"/>
                  </a:lnTo>
                  <a:lnTo>
                    <a:pt x="221" y="502"/>
                  </a:lnTo>
                  <a:lnTo>
                    <a:pt x="228" y="480"/>
                  </a:lnTo>
                  <a:lnTo>
                    <a:pt x="236" y="464"/>
                  </a:lnTo>
                  <a:lnTo>
                    <a:pt x="244" y="453"/>
                  </a:lnTo>
                  <a:lnTo>
                    <a:pt x="253" y="446"/>
                  </a:lnTo>
                  <a:lnTo>
                    <a:pt x="259" y="443"/>
                  </a:lnTo>
                  <a:lnTo>
                    <a:pt x="266" y="439"/>
                  </a:lnTo>
                  <a:lnTo>
                    <a:pt x="273" y="437"/>
                  </a:lnTo>
                  <a:lnTo>
                    <a:pt x="278" y="436"/>
                  </a:lnTo>
                  <a:lnTo>
                    <a:pt x="278" y="429"/>
                  </a:lnTo>
                  <a:lnTo>
                    <a:pt x="275" y="423"/>
                  </a:lnTo>
                  <a:lnTo>
                    <a:pt x="269" y="419"/>
                  </a:lnTo>
                  <a:lnTo>
                    <a:pt x="259" y="414"/>
                  </a:lnTo>
                  <a:lnTo>
                    <a:pt x="248" y="411"/>
                  </a:lnTo>
                  <a:lnTo>
                    <a:pt x="233" y="408"/>
                  </a:lnTo>
                  <a:lnTo>
                    <a:pt x="217" y="405"/>
                  </a:lnTo>
                  <a:lnTo>
                    <a:pt x="198" y="403"/>
                  </a:lnTo>
                  <a:lnTo>
                    <a:pt x="178" y="402"/>
                  </a:lnTo>
                  <a:lnTo>
                    <a:pt x="155" y="401"/>
                  </a:lnTo>
                  <a:lnTo>
                    <a:pt x="132" y="401"/>
                  </a:lnTo>
                  <a:lnTo>
                    <a:pt x="107" y="401"/>
                  </a:lnTo>
                  <a:lnTo>
                    <a:pt x="81" y="399"/>
                  </a:lnTo>
                  <a:lnTo>
                    <a:pt x="55" y="399"/>
                  </a:lnTo>
                  <a:lnTo>
                    <a:pt x="27" y="399"/>
                  </a:lnTo>
                  <a:lnTo>
                    <a:pt x="0" y="399"/>
                  </a:lnTo>
                  <a:lnTo>
                    <a:pt x="20" y="395"/>
                  </a:lnTo>
                  <a:lnTo>
                    <a:pt x="41" y="393"/>
                  </a:lnTo>
                  <a:lnTo>
                    <a:pt x="64" y="390"/>
                  </a:lnTo>
                  <a:lnTo>
                    <a:pt x="84" y="388"/>
                  </a:lnTo>
                  <a:lnTo>
                    <a:pt x="106" y="387"/>
                  </a:lnTo>
                  <a:lnTo>
                    <a:pt x="126" y="385"/>
                  </a:lnTo>
                  <a:lnTo>
                    <a:pt x="147" y="385"/>
                  </a:lnTo>
                  <a:lnTo>
                    <a:pt x="167" y="383"/>
                  </a:lnTo>
                  <a:lnTo>
                    <a:pt x="185" y="383"/>
                  </a:lnTo>
                  <a:lnTo>
                    <a:pt x="204" y="382"/>
                  </a:lnTo>
                  <a:lnTo>
                    <a:pt x="220" y="381"/>
                  </a:lnTo>
                  <a:lnTo>
                    <a:pt x="234" y="380"/>
                  </a:lnTo>
                  <a:lnTo>
                    <a:pt x="248" y="379"/>
                  </a:lnTo>
                  <a:lnTo>
                    <a:pt x="259" y="378"/>
                  </a:lnTo>
                  <a:lnTo>
                    <a:pt x="270" y="375"/>
                  </a:lnTo>
                  <a:lnTo>
                    <a:pt x="277" y="373"/>
                  </a:lnTo>
                  <a:lnTo>
                    <a:pt x="273" y="367"/>
                  </a:lnTo>
                  <a:lnTo>
                    <a:pt x="265" y="363"/>
                  </a:lnTo>
                  <a:lnTo>
                    <a:pt x="257" y="357"/>
                  </a:lnTo>
                  <a:lnTo>
                    <a:pt x="247" y="353"/>
                  </a:lnTo>
                  <a:lnTo>
                    <a:pt x="237" y="348"/>
                  </a:lnTo>
                  <a:lnTo>
                    <a:pt x="224" y="344"/>
                  </a:lnTo>
                  <a:lnTo>
                    <a:pt x="212" y="340"/>
                  </a:lnTo>
                  <a:lnTo>
                    <a:pt x="198" y="336"/>
                  </a:lnTo>
                  <a:lnTo>
                    <a:pt x="185" y="332"/>
                  </a:lnTo>
                  <a:lnTo>
                    <a:pt x="172" y="330"/>
                  </a:lnTo>
                  <a:lnTo>
                    <a:pt x="159" y="328"/>
                  </a:lnTo>
                  <a:lnTo>
                    <a:pt x="146" y="325"/>
                  </a:lnTo>
                  <a:lnTo>
                    <a:pt x="133" y="325"/>
                  </a:lnTo>
                  <a:lnTo>
                    <a:pt x="124" y="325"/>
                  </a:lnTo>
                  <a:lnTo>
                    <a:pt x="115" y="327"/>
                  </a:lnTo>
                  <a:lnTo>
                    <a:pt x="107" y="329"/>
                  </a:lnTo>
                  <a:lnTo>
                    <a:pt x="101" y="321"/>
                  </a:lnTo>
                  <a:lnTo>
                    <a:pt x="102" y="314"/>
                  </a:lnTo>
                  <a:lnTo>
                    <a:pt x="107" y="312"/>
                  </a:lnTo>
                  <a:lnTo>
                    <a:pt x="116" y="308"/>
                  </a:lnTo>
                  <a:lnTo>
                    <a:pt x="129" y="308"/>
                  </a:lnTo>
                  <a:lnTo>
                    <a:pt x="142" y="308"/>
                  </a:lnTo>
                  <a:lnTo>
                    <a:pt x="159" y="309"/>
                  </a:lnTo>
                  <a:lnTo>
                    <a:pt x="178" y="312"/>
                  </a:lnTo>
                  <a:lnTo>
                    <a:pt x="195" y="314"/>
                  </a:lnTo>
                  <a:lnTo>
                    <a:pt x="213" y="316"/>
                  </a:lnTo>
                  <a:lnTo>
                    <a:pt x="231" y="319"/>
                  </a:lnTo>
                  <a:lnTo>
                    <a:pt x="247" y="321"/>
                  </a:lnTo>
                  <a:lnTo>
                    <a:pt x="261" y="322"/>
                  </a:lnTo>
                  <a:lnTo>
                    <a:pt x="272" y="323"/>
                  </a:lnTo>
                  <a:lnTo>
                    <a:pt x="280" y="323"/>
                  </a:lnTo>
                  <a:lnTo>
                    <a:pt x="282" y="322"/>
                  </a:lnTo>
                  <a:lnTo>
                    <a:pt x="286" y="307"/>
                  </a:lnTo>
                  <a:lnTo>
                    <a:pt x="279" y="298"/>
                  </a:lnTo>
                  <a:lnTo>
                    <a:pt x="265" y="292"/>
                  </a:lnTo>
                  <a:lnTo>
                    <a:pt x="246" y="289"/>
                  </a:lnTo>
                  <a:lnTo>
                    <a:pt x="226" y="287"/>
                  </a:lnTo>
                  <a:lnTo>
                    <a:pt x="211" y="283"/>
                  </a:lnTo>
                  <a:lnTo>
                    <a:pt x="199" y="279"/>
                  </a:lnTo>
                  <a:lnTo>
                    <a:pt x="198" y="270"/>
                  </a:lnTo>
                  <a:lnTo>
                    <a:pt x="205" y="262"/>
                  </a:lnTo>
                  <a:lnTo>
                    <a:pt x="216" y="259"/>
                  </a:lnTo>
                  <a:lnTo>
                    <a:pt x="230" y="262"/>
                  </a:lnTo>
                  <a:lnTo>
                    <a:pt x="244" y="266"/>
                  </a:lnTo>
                  <a:lnTo>
                    <a:pt x="256" y="271"/>
                  </a:lnTo>
                  <a:lnTo>
                    <a:pt x="270" y="274"/>
                  </a:lnTo>
                  <a:lnTo>
                    <a:pt x="281" y="273"/>
                  </a:lnTo>
                  <a:lnTo>
                    <a:pt x="288" y="266"/>
                  </a:lnTo>
                  <a:lnTo>
                    <a:pt x="288" y="264"/>
                  </a:lnTo>
                  <a:lnTo>
                    <a:pt x="287" y="258"/>
                  </a:lnTo>
                  <a:lnTo>
                    <a:pt x="282" y="250"/>
                  </a:lnTo>
                  <a:lnTo>
                    <a:pt x="278" y="241"/>
                  </a:lnTo>
                  <a:lnTo>
                    <a:pt x="267" y="232"/>
                  </a:lnTo>
                  <a:lnTo>
                    <a:pt x="254" y="224"/>
                  </a:lnTo>
                  <a:lnTo>
                    <a:pt x="234" y="220"/>
                  </a:lnTo>
                  <a:lnTo>
                    <a:pt x="209" y="218"/>
                  </a:lnTo>
                  <a:lnTo>
                    <a:pt x="229" y="213"/>
                  </a:lnTo>
                  <a:lnTo>
                    <a:pt x="245" y="209"/>
                  </a:lnTo>
                  <a:lnTo>
                    <a:pt x="259" y="209"/>
                  </a:lnTo>
                  <a:lnTo>
                    <a:pt x="272" y="209"/>
                  </a:lnTo>
                  <a:lnTo>
                    <a:pt x="282" y="212"/>
                  </a:lnTo>
                  <a:lnTo>
                    <a:pt x="291" y="215"/>
                  </a:lnTo>
                  <a:lnTo>
                    <a:pt x="299" y="220"/>
                  </a:lnTo>
                  <a:lnTo>
                    <a:pt x="304" y="225"/>
                  </a:lnTo>
                  <a:lnTo>
                    <a:pt x="300" y="209"/>
                  </a:lnTo>
                  <a:lnTo>
                    <a:pt x="296" y="200"/>
                  </a:lnTo>
                  <a:lnTo>
                    <a:pt x="289" y="192"/>
                  </a:lnTo>
                  <a:lnTo>
                    <a:pt x="279" y="185"/>
                  </a:lnTo>
                  <a:lnTo>
                    <a:pt x="290" y="189"/>
                  </a:lnTo>
                  <a:lnTo>
                    <a:pt x="299" y="191"/>
                  </a:lnTo>
                  <a:lnTo>
                    <a:pt x="306" y="196"/>
                  </a:lnTo>
                  <a:lnTo>
                    <a:pt x="312" y="200"/>
                  </a:lnTo>
                  <a:lnTo>
                    <a:pt x="316" y="204"/>
                  </a:lnTo>
                  <a:lnTo>
                    <a:pt x="320" y="206"/>
                  </a:lnTo>
                  <a:lnTo>
                    <a:pt x="323" y="206"/>
                  </a:lnTo>
                  <a:lnTo>
                    <a:pt x="327" y="205"/>
                  </a:lnTo>
                  <a:lnTo>
                    <a:pt x="335" y="197"/>
                  </a:lnTo>
                  <a:lnTo>
                    <a:pt x="339" y="184"/>
                  </a:lnTo>
                  <a:lnTo>
                    <a:pt x="339" y="173"/>
                  </a:lnTo>
                  <a:lnTo>
                    <a:pt x="335" y="160"/>
                  </a:lnTo>
                  <a:lnTo>
                    <a:pt x="354" y="165"/>
                  </a:lnTo>
                  <a:lnTo>
                    <a:pt x="368" y="164"/>
                  </a:lnTo>
                  <a:lnTo>
                    <a:pt x="374" y="159"/>
                  </a:lnTo>
                  <a:lnTo>
                    <a:pt x="378" y="152"/>
                  </a:lnTo>
                  <a:lnTo>
                    <a:pt x="376" y="142"/>
                  </a:lnTo>
                  <a:lnTo>
                    <a:pt x="371" y="131"/>
                  </a:lnTo>
                  <a:lnTo>
                    <a:pt x="364" y="115"/>
                  </a:lnTo>
                  <a:lnTo>
                    <a:pt x="356" y="99"/>
                  </a:lnTo>
                  <a:lnTo>
                    <a:pt x="372" y="109"/>
                  </a:lnTo>
                  <a:lnTo>
                    <a:pt x="387" y="116"/>
                  </a:lnTo>
                  <a:lnTo>
                    <a:pt x="398" y="119"/>
                  </a:lnTo>
                  <a:lnTo>
                    <a:pt x="407" y="121"/>
                  </a:lnTo>
                  <a:lnTo>
                    <a:pt x="415" y="119"/>
                  </a:lnTo>
                  <a:lnTo>
                    <a:pt x="422" y="116"/>
                  </a:lnTo>
                  <a:lnTo>
                    <a:pt x="426" y="113"/>
                  </a:lnTo>
                  <a:lnTo>
                    <a:pt x="430" y="108"/>
                  </a:lnTo>
                  <a:lnTo>
                    <a:pt x="431" y="103"/>
                  </a:lnTo>
                  <a:lnTo>
                    <a:pt x="430" y="95"/>
                  </a:lnTo>
                  <a:lnTo>
                    <a:pt x="429" y="85"/>
                  </a:lnTo>
                  <a:lnTo>
                    <a:pt x="423" y="73"/>
                  </a:lnTo>
                  <a:lnTo>
                    <a:pt x="417" y="59"/>
                  </a:lnTo>
                  <a:lnTo>
                    <a:pt x="407" y="43"/>
                  </a:lnTo>
                  <a:lnTo>
                    <a:pt x="396" y="27"/>
                  </a:lnTo>
                  <a:lnTo>
                    <a:pt x="381" y="10"/>
                  </a:lnTo>
                  <a:lnTo>
                    <a:pt x="396" y="21"/>
                  </a:lnTo>
                  <a:lnTo>
                    <a:pt x="410" y="32"/>
                  </a:lnTo>
                  <a:lnTo>
                    <a:pt x="419" y="42"/>
                  </a:lnTo>
                  <a:lnTo>
                    <a:pt x="427" y="51"/>
                  </a:lnTo>
                  <a:lnTo>
                    <a:pt x="432" y="61"/>
                  </a:lnTo>
                  <a:lnTo>
                    <a:pt x="438" y="69"/>
                  </a:lnTo>
                  <a:lnTo>
                    <a:pt x="443" y="80"/>
                  </a:lnTo>
                  <a:lnTo>
                    <a:pt x="448" y="91"/>
                  </a:lnTo>
                  <a:lnTo>
                    <a:pt x="453" y="97"/>
                  </a:lnTo>
                  <a:lnTo>
                    <a:pt x="459" y="99"/>
                  </a:lnTo>
                  <a:lnTo>
                    <a:pt x="463" y="95"/>
                  </a:lnTo>
                  <a:lnTo>
                    <a:pt x="467" y="88"/>
                  </a:lnTo>
                  <a:lnTo>
                    <a:pt x="468" y="77"/>
                  </a:lnTo>
                  <a:lnTo>
                    <a:pt x="467" y="64"/>
                  </a:lnTo>
                  <a:lnTo>
                    <a:pt x="463" y="49"/>
                  </a:lnTo>
                  <a:lnTo>
                    <a:pt x="455" y="33"/>
                  </a:lnTo>
                  <a:lnTo>
                    <a:pt x="464" y="35"/>
                  </a:lnTo>
                  <a:lnTo>
                    <a:pt x="470" y="37"/>
                  </a:lnTo>
                  <a:lnTo>
                    <a:pt x="472" y="42"/>
                  </a:lnTo>
                  <a:lnTo>
                    <a:pt x="473" y="47"/>
                  </a:lnTo>
                  <a:lnTo>
                    <a:pt x="473" y="52"/>
                  </a:lnTo>
                  <a:lnTo>
                    <a:pt x="475" y="59"/>
                  </a:lnTo>
                  <a:lnTo>
                    <a:pt x="477" y="64"/>
                  </a:lnTo>
                  <a:lnTo>
                    <a:pt x="484" y="69"/>
                  </a:lnTo>
                  <a:lnTo>
                    <a:pt x="492" y="70"/>
                  </a:lnTo>
                  <a:lnTo>
                    <a:pt x="497" y="65"/>
                  </a:lnTo>
                  <a:lnTo>
                    <a:pt x="501" y="53"/>
                  </a:lnTo>
                  <a:lnTo>
                    <a:pt x="504" y="40"/>
                  </a:lnTo>
                  <a:lnTo>
                    <a:pt x="506" y="26"/>
                  </a:lnTo>
                  <a:lnTo>
                    <a:pt x="509" y="12"/>
                  </a:lnTo>
                  <a:lnTo>
                    <a:pt x="511" y="3"/>
                  </a:lnTo>
                  <a:lnTo>
                    <a:pt x="514" y="0"/>
                  </a:lnTo>
                  <a:lnTo>
                    <a:pt x="519" y="12"/>
                  </a:lnTo>
                  <a:lnTo>
                    <a:pt x="522" y="41"/>
                  </a:lnTo>
                  <a:lnTo>
                    <a:pt x="525" y="69"/>
                  </a:lnTo>
                  <a:lnTo>
                    <a:pt x="533" y="82"/>
                  </a:lnTo>
                  <a:lnTo>
                    <a:pt x="541" y="83"/>
                  </a:lnTo>
                  <a:lnTo>
                    <a:pt x="552" y="84"/>
                  </a:lnTo>
                  <a:lnTo>
                    <a:pt x="566" y="84"/>
                  </a:lnTo>
                  <a:lnTo>
                    <a:pt x="582" y="81"/>
                  </a:lnTo>
                  <a:lnTo>
                    <a:pt x="598" y="73"/>
                  </a:lnTo>
                  <a:lnTo>
                    <a:pt x="612" y="60"/>
                  </a:lnTo>
                  <a:lnTo>
                    <a:pt x="623" y="40"/>
                  </a:lnTo>
                  <a:lnTo>
                    <a:pt x="632" y="10"/>
                  </a:lnTo>
                  <a:lnTo>
                    <a:pt x="635" y="26"/>
                  </a:lnTo>
                  <a:lnTo>
                    <a:pt x="637" y="50"/>
                  </a:lnTo>
                  <a:lnTo>
                    <a:pt x="635" y="74"/>
                  </a:lnTo>
                  <a:lnTo>
                    <a:pt x="629" y="92"/>
                  </a:lnTo>
                  <a:lnTo>
                    <a:pt x="654" y="103"/>
                  </a:lnTo>
                  <a:lnTo>
                    <a:pt x="669" y="105"/>
                  </a:lnTo>
                  <a:lnTo>
                    <a:pt x="678" y="98"/>
                  </a:lnTo>
                  <a:lnTo>
                    <a:pt x="684" y="88"/>
                  </a:lnTo>
                  <a:lnTo>
                    <a:pt x="686" y="78"/>
                  </a:lnTo>
                  <a:lnTo>
                    <a:pt x="691" y="73"/>
                  </a:lnTo>
                  <a:lnTo>
                    <a:pt x="698" y="73"/>
                  </a:lnTo>
                  <a:lnTo>
                    <a:pt x="710" y="84"/>
                  </a:lnTo>
                  <a:lnTo>
                    <a:pt x="717" y="93"/>
                  </a:lnTo>
                  <a:lnTo>
                    <a:pt x="717" y="98"/>
                  </a:lnTo>
                  <a:lnTo>
                    <a:pt x="711" y="101"/>
                  </a:lnTo>
                  <a:lnTo>
                    <a:pt x="705" y="105"/>
                  </a:lnTo>
                  <a:lnTo>
                    <a:pt x="697" y="106"/>
                  </a:lnTo>
                  <a:lnTo>
                    <a:pt x="691" y="109"/>
                  </a:lnTo>
                  <a:lnTo>
                    <a:pt x="690" y="114"/>
                  </a:lnTo>
                  <a:lnTo>
                    <a:pt x="694" y="122"/>
                  </a:lnTo>
                  <a:lnTo>
                    <a:pt x="710" y="133"/>
                  </a:lnTo>
                  <a:lnTo>
                    <a:pt x="722" y="133"/>
                  </a:lnTo>
                  <a:lnTo>
                    <a:pt x="728" y="126"/>
                  </a:lnTo>
                  <a:lnTo>
                    <a:pt x="734" y="115"/>
                  </a:lnTo>
                  <a:lnTo>
                    <a:pt x="739" y="105"/>
                  </a:lnTo>
                  <a:lnTo>
                    <a:pt x="744" y="98"/>
                  </a:lnTo>
                  <a:lnTo>
                    <a:pt x="755" y="100"/>
                  </a:lnTo>
                  <a:lnTo>
                    <a:pt x="771" y="114"/>
                  </a:lnTo>
                  <a:lnTo>
                    <a:pt x="777" y="124"/>
                  </a:lnTo>
                  <a:lnTo>
                    <a:pt x="776" y="131"/>
                  </a:lnTo>
                  <a:lnTo>
                    <a:pt x="771" y="133"/>
                  </a:lnTo>
                  <a:lnTo>
                    <a:pt x="761" y="135"/>
                  </a:lnTo>
                  <a:lnTo>
                    <a:pt x="751" y="136"/>
                  </a:lnTo>
                  <a:lnTo>
                    <a:pt x="743" y="139"/>
                  </a:lnTo>
                  <a:lnTo>
                    <a:pt x="736" y="143"/>
                  </a:lnTo>
                  <a:lnTo>
                    <a:pt x="738" y="151"/>
                  </a:lnTo>
                  <a:lnTo>
                    <a:pt x="743" y="160"/>
                  </a:lnTo>
                  <a:lnTo>
                    <a:pt x="748" y="166"/>
                  </a:lnTo>
                  <a:lnTo>
                    <a:pt x="753" y="169"/>
                  </a:lnTo>
                  <a:lnTo>
                    <a:pt x="760" y="169"/>
                  </a:lnTo>
                  <a:lnTo>
                    <a:pt x="766" y="169"/>
                  </a:lnTo>
                  <a:lnTo>
                    <a:pt x="772" y="167"/>
                  </a:lnTo>
                  <a:lnTo>
                    <a:pt x="779" y="165"/>
                  </a:lnTo>
                  <a:lnTo>
                    <a:pt x="784" y="164"/>
                  </a:lnTo>
                  <a:lnTo>
                    <a:pt x="780" y="171"/>
                  </a:lnTo>
                  <a:lnTo>
                    <a:pt x="777" y="179"/>
                  </a:lnTo>
                  <a:lnTo>
                    <a:pt x="776" y="187"/>
                  </a:lnTo>
                  <a:lnTo>
                    <a:pt x="779" y="193"/>
                  </a:lnTo>
                  <a:lnTo>
                    <a:pt x="781" y="201"/>
                  </a:lnTo>
                  <a:lnTo>
                    <a:pt x="786" y="208"/>
                  </a:lnTo>
                  <a:lnTo>
                    <a:pt x="792" y="214"/>
                  </a:lnTo>
                  <a:lnTo>
                    <a:pt x="799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49">
              <a:extLst>
                <a:ext uri="{FF2B5EF4-FFF2-40B4-BE49-F238E27FC236}">
                  <a16:creationId xmlns:a16="http://schemas.microsoft.com/office/drawing/2014/main" id="{6D217770-523E-4F1F-9EFF-095E6A6E5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032"/>
              <a:ext cx="9" cy="10"/>
            </a:xfrm>
            <a:custGeom>
              <a:avLst/>
              <a:gdLst>
                <a:gd name="T0" fmla="*/ 4 w 25"/>
                <a:gd name="T1" fmla="*/ 10 h 32"/>
                <a:gd name="T2" fmla="*/ 6 w 25"/>
                <a:gd name="T3" fmla="*/ 9 h 32"/>
                <a:gd name="T4" fmla="*/ 8 w 25"/>
                <a:gd name="T5" fmla="*/ 8 h 32"/>
                <a:gd name="T6" fmla="*/ 9 w 25"/>
                <a:gd name="T7" fmla="*/ 7 h 32"/>
                <a:gd name="T8" fmla="*/ 9 w 25"/>
                <a:gd name="T9" fmla="*/ 5 h 32"/>
                <a:gd name="T10" fmla="*/ 9 w 25"/>
                <a:gd name="T11" fmla="*/ 3 h 32"/>
                <a:gd name="T12" fmla="*/ 8 w 25"/>
                <a:gd name="T13" fmla="*/ 1 h 32"/>
                <a:gd name="T14" fmla="*/ 6 w 25"/>
                <a:gd name="T15" fmla="*/ 0 h 32"/>
                <a:gd name="T16" fmla="*/ 4 w 25"/>
                <a:gd name="T17" fmla="*/ 0 h 32"/>
                <a:gd name="T18" fmla="*/ 3 w 25"/>
                <a:gd name="T19" fmla="*/ 0 h 32"/>
                <a:gd name="T20" fmla="*/ 1 w 25"/>
                <a:gd name="T21" fmla="*/ 1 h 32"/>
                <a:gd name="T22" fmla="*/ 0 w 25"/>
                <a:gd name="T23" fmla="*/ 3 h 32"/>
                <a:gd name="T24" fmla="*/ 0 w 25"/>
                <a:gd name="T25" fmla="*/ 5 h 32"/>
                <a:gd name="T26" fmla="*/ 0 w 25"/>
                <a:gd name="T27" fmla="*/ 7 h 32"/>
                <a:gd name="T28" fmla="*/ 1 w 25"/>
                <a:gd name="T29" fmla="*/ 8 h 32"/>
                <a:gd name="T30" fmla="*/ 3 w 25"/>
                <a:gd name="T31" fmla="*/ 9 h 32"/>
                <a:gd name="T32" fmla="*/ 4 w 25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52">
              <a:extLst>
                <a:ext uri="{FF2B5EF4-FFF2-40B4-BE49-F238E27FC236}">
                  <a16:creationId xmlns:a16="http://schemas.microsoft.com/office/drawing/2014/main" id="{089C290F-61B4-4B8D-9E4E-4E343355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038"/>
              <a:ext cx="15" cy="17"/>
            </a:xfrm>
            <a:custGeom>
              <a:avLst/>
              <a:gdLst>
                <a:gd name="T0" fmla="*/ 7 w 45"/>
                <a:gd name="T1" fmla="*/ 17 h 52"/>
                <a:gd name="T2" fmla="*/ 11 w 45"/>
                <a:gd name="T3" fmla="*/ 17 h 52"/>
                <a:gd name="T4" fmla="*/ 13 w 45"/>
                <a:gd name="T5" fmla="*/ 14 h 52"/>
                <a:gd name="T6" fmla="*/ 14 w 45"/>
                <a:gd name="T7" fmla="*/ 12 h 52"/>
                <a:gd name="T8" fmla="*/ 15 w 45"/>
                <a:gd name="T9" fmla="*/ 9 h 52"/>
                <a:gd name="T10" fmla="*/ 14 w 45"/>
                <a:gd name="T11" fmla="*/ 5 h 52"/>
                <a:gd name="T12" fmla="*/ 13 w 45"/>
                <a:gd name="T13" fmla="*/ 3 h 52"/>
                <a:gd name="T14" fmla="*/ 11 w 45"/>
                <a:gd name="T15" fmla="*/ 0 h 52"/>
                <a:gd name="T16" fmla="*/ 7 w 45"/>
                <a:gd name="T17" fmla="*/ 0 h 52"/>
                <a:gd name="T18" fmla="*/ 4 w 45"/>
                <a:gd name="T19" fmla="*/ 0 h 52"/>
                <a:gd name="T20" fmla="*/ 2 w 45"/>
                <a:gd name="T21" fmla="*/ 3 h 52"/>
                <a:gd name="T22" fmla="*/ 1 w 45"/>
                <a:gd name="T23" fmla="*/ 5 h 52"/>
                <a:gd name="T24" fmla="*/ 0 w 45"/>
                <a:gd name="T25" fmla="*/ 9 h 52"/>
                <a:gd name="T26" fmla="*/ 1 w 45"/>
                <a:gd name="T27" fmla="*/ 12 h 52"/>
                <a:gd name="T28" fmla="*/ 2 w 45"/>
                <a:gd name="T29" fmla="*/ 14 h 52"/>
                <a:gd name="T30" fmla="*/ 4 w 45"/>
                <a:gd name="T31" fmla="*/ 17 h 52"/>
                <a:gd name="T32" fmla="*/ 7 w 45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2">
                  <a:moveTo>
                    <a:pt x="22" y="52"/>
                  </a:moveTo>
                  <a:lnTo>
                    <a:pt x="32" y="51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5" y="26"/>
                  </a:lnTo>
                  <a:lnTo>
                    <a:pt x="43" y="16"/>
                  </a:lnTo>
                  <a:lnTo>
                    <a:pt x="38" y="8"/>
                  </a:lnTo>
                  <a:lnTo>
                    <a:pt x="32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4"/>
                  </a:lnTo>
                  <a:lnTo>
                    <a:pt x="13" y="51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53">
              <a:extLst>
                <a:ext uri="{FF2B5EF4-FFF2-40B4-BE49-F238E27FC236}">
                  <a16:creationId xmlns:a16="http://schemas.microsoft.com/office/drawing/2014/main" id="{4994C964-EDDB-4CBA-A833-FCCA513B5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141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0 h 32"/>
                <a:gd name="T4" fmla="*/ 7 w 26"/>
                <a:gd name="T5" fmla="*/ 9 h 32"/>
                <a:gd name="T6" fmla="*/ 8 w 26"/>
                <a:gd name="T7" fmla="*/ 7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7 h 32"/>
                <a:gd name="T28" fmla="*/ 1 w 26"/>
                <a:gd name="T29" fmla="*/ 9 h 32"/>
                <a:gd name="T30" fmla="*/ 2 w 26"/>
                <a:gd name="T31" fmla="*/ 10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54">
              <a:extLst>
                <a:ext uri="{FF2B5EF4-FFF2-40B4-BE49-F238E27FC236}">
                  <a16:creationId xmlns:a16="http://schemas.microsoft.com/office/drawing/2014/main" id="{35E99544-BDED-462D-8DAB-CC0DFC3FC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1216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1 h 32"/>
                <a:gd name="T4" fmla="*/ 7 w 26"/>
                <a:gd name="T5" fmla="*/ 9 h 32"/>
                <a:gd name="T6" fmla="*/ 8 w 26"/>
                <a:gd name="T7" fmla="*/ 7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7 h 32"/>
                <a:gd name="T28" fmla="*/ 1 w 26"/>
                <a:gd name="T29" fmla="*/ 9 h 32"/>
                <a:gd name="T30" fmla="*/ 2 w 26"/>
                <a:gd name="T31" fmla="*/ 11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55">
              <a:extLst>
                <a:ext uri="{FF2B5EF4-FFF2-40B4-BE49-F238E27FC236}">
                  <a16:creationId xmlns:a16="http://schemas.microsoft.com/office/drawing/2014/main" id="{8057EDF8-8102-4D32-B012-4275FD60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304"/>
              <a:ext cx="4" cy="38"/>
            </a:xfrm>
            <a:custGeom>
              <a:avLst/>
              <a:gdLst>
                <a:gd name="T0" fmla="*/ 1 w 11"/>
                <a:gd name="T1" fmla="*/ 0 h 114"/>
                <a:gd name="T2" fmla="*/ 0 w 11"/>
                <a:gd name="T3" fmla="*/ 7 h 114"/>
                <a:gd name="T4" fmla="*/ 0 w 11"/>
                <a:gd name="T5" fmla="*/ 18 h 114"/>
                <a:gd name="T6" fmla="*/ 1 w 11"/>
                <a:gd name="T7" fmla="*/ 28 h 114"/>
                <a:gd name="T8" fmla="*/ 4 w 11"/>
                <a:gd name="T9" fmla="*/ 38 h 114"/>
                <a:gd name="T10" fmla="*/ 4 w 11"/>
                <a:gd name="T11" fmla="*/ 24 h 114"/>
                <a:gd name="T12" fmla="*/ 3 w 11"/>
                <a:gd name="T13" fmla="*/ 13 h 114"/>
                <a:gd name="T14" fmla="*/ 2 w 11"/>
                <a:gd name="T15" fmla="*/ 6 h 114"/>
                <a:gd name="T16" fmla="*/ 1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3" y="0"/>
                  </a:moveTo>
                  <a:lnTo>
                    <a:pt x="0" y="22"/>
                  </a:lnTo>
                  <a:lnTo>
                    <a:pt x="0" y="53"/>
                  </a:lnTo>
                  <a:lnTo>
                    <a:pt x="3" y="85"/>
                  </a:lnTo>
                  <a:lnTo>
                    <a:pt x="10" y="114"/>
                  </a:lnTo>
                  <a:lnTo>
                    <a:pt x="11" y="73"/>
                  </a:lnTo>
                  <a:lnTo>
                    <a:pt x="8" y="40"/>
                  </a:lnTo>
                  <a:lnTo>
                    <a:pt x="6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56">
              <a:extLst>
                <a:ext uri="{FF2B5EF4-FFF2-40B4-BE49-F238E27FC236}">
                  <a16:creationId xmlns:a16="http://schemas.microsoft.com/office/drawing/2014/main" id="{E87920F3-5A96-465E-88A7-E93404B10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" y="1338"/>
              <a:ext cx="9" cy="10"/>
            </a:xfrm>
            <a:custGeom>
              <a:avLst/>
              <a:gdLst>
                <a:gd name="T0" fmla="*/ 4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57">
              <a:extLst>
                <a:ext uri="{FF2B5EF4-FFF2-40B4-BE49-F238E27FC236}">
                  <a16:creationId xmlns:a16="http://schemas.microsoft.com/office/drawing/2014/main" id="{45AD34E1-5C42-4208-BE96-561720EC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352"/>
              <a:ext cx="9" cy="10"/>
            </a:xfrm>
            <a:custGeom>
              <a:avLst/>
              <a:gdLst>
                <a:gd name="T0" fmla="*/ 4 w 27"/>
                <a:gd name="T1" fmla="*/ 10 h 31"/>
                <a:gd name="T2" fmla="*/ 6 w 27"/>
                <a:gd name="T3" fmla="*/ 10 h 31"/>
                <a:gd name="T4" fmla="*/ 7 w 27"/>
                <a:gd name="T5" fmla="*/ 8 h 31"/>
                <a:gd name="T6" fmla="*/ 8 w 27"/>
                <a:gd name="T7" fmla="*/ 7 h 31"/>
                <a:gd name="T8" fmla="*/ 9 w 27"/>
                <a:gd name="T9" fmla="*/ 5 h 31"/>
                <a:gd name="T10" fmla="*/ 8 w 27"/>
                <a:gd name="T11" fmla="*/ 3 h 31"/>
                <a:gd name="T12" fmla="*/ 7 w 27"/>
                <a:gd name="T13" fmla="*/ 1 h 31"/>
                <a:gd name="T14" fmla="*/ 6 w 27"/>
                <a:gd name="T15" fmla="*/ 0 h 31"/>
                <a:gd name="T16" fmla="*/ 4 w 27"/>
                <a:gd name="T17" fmla="*/ 0 h 31"/>
                <a:gd name="T18" fmla="*/ 3 w 27"/>
                <a:gd name="T19" fmla="*/ 0 h 31"/>
                <a:gd name="T20" fmla="*/ 1 w 27"/>
                <a:gd name="T21" fmla="*/ 1 h 31"/>
                <a:gd name="T22" fmla="*/ 0 w 27"/>
                <a:gd name="T23" fmla="*/ 3 h 31"/>
                <a:gd name="T24" fmla="*/ 0 w 27"/>
                <a:gd name="T25" fmla="*/ 5 h 31"/>
                <a:gd name="T26" fmla="*/ 0 w 27"/>
                <a:gd name="T27" fmla="*/ 7 h 31"/>
                <a:gd name="T28" fmla="*/ 1 w 27"/>
                <a:gd name="T29" fmla="*/ 8 h 31"/>
                <a:gd name="T30" fmla="*/ 3 w 27"/>
                <a:gd name="T31" fmla="*/ 10 h 31"/>
                <a:gd name="T32" fmla="*/ 4 w 27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7" y="15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58">
              <a:extLst>
                <a:ext uri="{FF2B5EF4-FFF2-40B4-BE49-F238E27FC236}">
                  <a16:creationId xmlns:a16="http://schemas.microsoft.com/office/drawing/2014/main" id="{D211E4E7-0BED-4668-9302-93D69D57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1162"/>
              <a:ext cx="49" cy="14"/>
            </a:xfrm>
            <a:custGeom>
              <a:avLst/>
              <a:gdLst>
                <a:gd name="T0" fmla="*/ 49 w 146"/>
                <a:gd name="T1" fmla="*/ 0 h 43"/>
                <a:gd name="T2" fmla="*/ 46 w 146"/>
                <a:gd name="T3" fmla="*/ 0 h 43"/>
                <a:gd name="T4" fmla="*/ 41 w 146"/>
                <a:gd name="T5" fmla="*/ 1 h 43"/>
                <a:gd name="T6" fmla="*/ 35 w 146"/>
                <a:gd name="T7" fmla="*/ 2 h 43"/>
                <a:gd name="T8" fmla="*/ 28 w 146"/>
                <a:gd name="T9" fmla="*/ 3 h 43"/>
                <a:gd name="T10" fmla="*/ 20 w 146"/>
                <a:gd name="T11" fmla="*/ 5 h 43"/>
                <a:gd name="T12" fmla="*/ 13 w 146"/>
                <a:gd name="T13" fmla="*/ 7 h 43"/>
                <a:gd name="T14" fmla="*/ 6 w 146"/>
                <a:gd name="T15" fmla="*/ 10 h 43"/>
                <a:gd name="T16" fmla="*/ 0 w 146"/>
                <a:gd name="T17" fmla="*/ 12 h 43"/>
                <a:gd name="T18" fmla="*/ 1 w 146"/>
                <a:gd name="T19" fmla="*/ 14 h 43"/>
                <a:gd name="T20" fmla="*/ 5 w 146"/>
                <a:gd name="T21" fmla="*/ 14 h 43"/>
                <a:gd name="T22" fmla="*/ 11 w 146"/>
                <a:gd name="T23" fmla="*/ 13 h 43"/>
                <a:gd name="T24" fmla="*/ 19 w 146"/>
                <a:gd name="T25" fmla="*/ 10 h 43"/>
                <a:gd name="T26" fmla="*/ 28 w 146"/>
                <a:gd name="T27" fmla="*/ 7 h 43"/>
                <a:gd name="T28" fmla="*/ 36 w 146"/>
                <a:gd name="T29" fmla="*/ 4 h 43"/>
                <a:gd name="T30" fmla="*/ 43 w 146"/>
                <a:gd name="T31" fmla="*/ 2 h 43"/>
                <a:gd name="T32" fmla="*/ 49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146" y="0"/>
                  </a:moveTo>
                  <a:lnTo>
                    <a:pt x="136" y="1"/>
                  </a:lnTo>
                  <a:lnTo>
                    <a:pt x="122" y="4"/>
                  </a:lnTo>
                  <a:lnTo>
                    <a:pt x="104" y="6"/>
                  </a:lnTo>
                  <a:lnTo>
                    <a:pt x="82" y="10"/>
                  </a:lnTo>
                  <a:lnTo>
                    <a:pt x="61" y="16"/>
                  </a:lnTo>
                  <a:lnTo>
                    <a:pt x="38" y="22"/>
                  </a:lnTo>
                  <a:lnTo>
                    <a:pt x="18" y="30"/>
                  </a:lnTo>
                  <a:lnTo>
                    <a:pt x="0" y="38"/>
                  </a:lnTo>
                  <a:lnTo>
                    <a:pt x="4" y="43"/>
                  </a:lnTo>
                  <a:lnTo>
                    <a:pt x="15" y="43"/>
                  </a:lnTo>
                  <a:lnTo>
                    <a:pt x="34" y="39"/>
                  </a:lnTo>
                  <a:lnTo>
                    <a:pt x="57" y="31"/>
                  </a:lnTo>
                  <a:lnTo>
                    <a:pt x="82" y="22"/>
                  </a:lnTo>
                  <a:lnTo>
                    <a:pt x="107" y="13"/>
                  </a:lnTo>
                  <a:lnTo>
                    <a:pt x="129" y="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59">
              <a:extLst>
                <a:ext uri="{FF2B5EF4-FFF2-40B4-BE49-F238E27FC236}">
                  <a16:creationId xmlns:a16="http://schemas.microsoft.com/office/drawing/2014/main" id="{40698308-4342-4A99-BFE1-68A2D88C8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1288"/>
              <a:ext cx="12" cy="15"/>
            </a:xfrm>
            <a:custGeom>
              <a:avLst/>
              <a:gdLst>
                <a:gd name="T0" fmla="*/ 6 w 36"/>
                <a:gd name="T1" fmla="*/ 15 h 44"/>
                <a:gd name="T2" fmla="*/ 3 w 36"/>
                <a:gd name="T3" fmla="*/ 14 h 44"/>
                <a:gd name="T4" fmla="*/ 2 w 36"/>
                <a:gd name="T5" fmla="*/ 12 h 44"/>
                <a:gd name="T6" fmla="*/ 0 w 36"/>
                <a:gd name="T7" fmla="*/ 10 h 44"/>
                <a:gd name="T8" fmla="*/ 0 w 36"/>
                <a:gd name="T9" fmla="*/ 7 h 44"/>
                <a:gd name="T10" fmla="*/ 0 w 36"/>
                <a:gd name="T11" fmla="*/ 5 h 44"/>
                <a:gd name="T12" fmla="*/ 2 w 36"/>
                <a:gd name="T13" fmla="*/ 2 h 44"/>
                <a:gd name="T14" fmla="*/ 4 w 36"/>
                <a:gd name="T15" fmla="*/ 1 h 44"/>
                <a:gd name="T16" fmla="*/ 6 w 36"/>
                <a:gd name="T17" fmla="*/ 0 h 44"/>
                <a:gd name="T18" fmla="*/ 8 w 36"/>
                <a:gd name="T19" fmla="*/ 1 h 44"/>
                <a:gd name="T20" fmla="*/ 11 w 36"/>
                <a:gd name="T21" fmla="*/ 2 h 44"/>
                <a:gd name="T22" fmla="*/ 12 w 36"/>
                <a:gd name="T23" fmla="*/ 5 h 44"/>
                <a:gd name="T24" fmla="*/ 12 w 36"/>
                <a:gd name="T25" fmla="*/ 7 h 44"/>
                <a:gd name="T26" fmla="*/ 11 w 36"/>
                <a:gd name="T27" fmla="*/ 6 h 44"/>
                <a:gd name="T28" fmla="*/ 9 w 36"/>
                <a:gd name="T29" fmla="*/ 5 h 44"/>
                <a:gd name="T30" fmla="*/ 8 w 36"/>
                <a:gd name="T31" fmla="*/ 5 h 44"/>
                <a:gd name="T32" fmla="*/ 6 w 36"/>
                <a:gd name="T33" fmla="*/ 5 h 44"/>
                <a:gd name="T34" fmla="*/ 5 w 36"/>
                <a:gd name="T35" fmla="*/ 6 h 44"/>
                <a:gd name="T36" fmla="*/ 4 w 36"/>
                <a:gd name="T37" fmla="*/ 8 h 44"/>
                <a:gd name="T38" fmla="*/ 4 w 36"/>
                <a:gd name="T39" fmla="*/ 11 h 44"/>
                <a:gd name="T40" fmla="*/ 6 w 36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4">
                  <a:moveTo>
                    <a:pt x="18" y="44"/>
                  </a:moveTo>
                  <a:lnTo>
                    <a:pt x="10" y="40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6"/>
                  </a:lnTo>
                  <a:lnTo>
                    <a:pt x="35" y="14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28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2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60">
              <a:extLst>
                <a:ext uri="{FF2B5EF4-FFF2-40B4-BE49-F238E27FC236}">
                  <a16:creationId xmlns:a16="http://schemas.microsoft.com/office/drawing/2014/main" id="{ABD962DC-8C54-4F59-BA54-2F56AE156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172"/>
              <a:ext cx="12" cy="14"/>
            </a:xfrm>
            <a:custGeom>
              <a:avLst/>
              <a:gdLst>
                <a:gd name="T0" fmla="*/ 6 w 35"/>
                <a:gd name="T1" fmla="*/ 14 h 43"/>
                <a:gd name="T2" fmla="*/ 4 w 35"/>
                <a:gd name="T3" fmla="*/ 13 h 43"/>
                <a:gd name="T4" fmla="*/ 2 w 35"/>
                <a:gd name="T5" fmla="*/ 12 h 43"/>
                <a:gd name="T6" fmla="*/ 0 w 35"/>
                <a:gd name="T7" fmla="*/ 9 h 43"/>
                <a:gd name="T8" fmla="*/ 0 w 35"/>
                <a:gd name="T9" fmla="*/ 7 h 43"/>
                <a:gd name="T10" fmla="*/ 0 w 35"/>
                <a:gd name="T11" fmla="*/ 4 h 43"/>
                <a:gd name="T12" fmla="*/ 2 w 35"/>
                <a:gd name="T13" fmla="*/ 2 h 43"/>
                <a:gd name="T14" fmla="*/ 4 w 35"/>
                <a:gd name="T15" fmla="*/ 1 h 43"/>
                <a:gd name="T16" fmla="*/ 6 w 35"/>
                <a:gd name="T17" fmla="*/ 0 h 43"/>
                <a:gd name="T18" fmla="*/ 8 w 35"/>
                <a:gd name="T19" fmla="*/ 1 h 43"/>
                <a:gd name="T20" fmla="*/ 10 w 35"/>
                <a:gd name="T21" fmla="*/ 2 h 43"/>
                <a:gd name="T22" fmla="*/ 12 w 35"/>
                <a:gd name="T23" fmla="*/ 4 h 43"/>
                <a:gd name="T24" fmla="*/ 12 w 35"/>
                <a:gd name="T25" fmla="*/ 7 h 43"/>
                <a:gd name="T26" fmla="*/ 11 w 35"/>
                <a:gd name="T27" fmla="*/ 6 h 43"/>
                <a:gd name="T28" fmla="*/ 9 w 35"/>
                <a:gd name="T29" fmla="*/ 5 h 43"/>
                <a:gd name="T30" fmla="*/ 7 w 35"/>
                <a:gd name="T31" fmla="*/ 4 h 43"/>
                <a:gd name="T32" fmla="*/ 5 w 35"/>
                <a:gd name="T33" fmla="*/ 4 h 43"/>
                <a:gd name="T34" fmla="*/ 4 w 35"/>
                <a:gd name="T35" fmla="*/ 5 h 43"/>
                <a:gd name="T36" fmla="*/ 3 w 35"/>
                <a:gd name="T37" fmla="*/ 7 h 43"/>
                <a:gd name="T38" fmla="*/ 4 w 35"/>
                <a:gd name="T39" fmla="*/ 10 h 43"/>
                <a:gd name="T40" fmla="*/ 6 w 35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3">
                  <a:moveTo>
                    <a:pt x="18" y="43"/>
                  </a:moveTo>
                  <a:lnTo>
                    <a:pt x="11" y="41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0" y="7"/>
                  </a:lnTo>
                  <a:lnTo>
                    <a:pt x="35" y="13"/>
                  </a:lnTo>
                  <a:lnTo>
                    <a:pt x="35" y="21"/>
                  </a:lnTo>
                  <a:lnTo>
                    <a:pt x="32" y="17"/>
                  </a:lnTo>
                  <a:lnTo>
                    <a:pt x="27" y="15"/>
                  </a:lnTo>
                  <a:lnTo>
                    <a:pt x="21" y="12"/>
                  </a:lnTo>
                  <a:lnTo>
                    <a:pt x="16" y="13"/>
                  </a:lnTo>
                  <a:lnTo>
                    <a:pt x="12" y="16"/>
                  </a:lnTo>
                  <a:lnTo>
                    <a:pt x="10" y="21"/>
                  </a:lnTo>
                  <a:lnTo>
                    <a:pt x="11" y="31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249">
            <a:extLst>
              <a:ext uri="{FF2B5EF4-FFF2-40B4-BE49-F238E27FC236}">
                <a16:creationId xmlns:a16="http://schemas.microsoft.com/office/drawing/2014/main" id="{9320DC1C-1C52-4A47-9531-A9E6F141CADF}"/>
              </a:ext>
            </a:extLst>
          </p:cNvPr>
          <p:cNvGrpSpPr>
            <a:grpSpLocks/>
          </p:cNvGrpSpPr>
          <p:nvPr/>
        </p:nvGrpSpPr>
        <p:grpSpPr bwMode="auto">
          <a:xfrm>
            <a:off x="8147050" y="1657350"/>
            <a:ext cx="493713" cy="544513"/>
            <a:chOff x="5132" y="1044"/>
            <a:chExt cx="311" cy="343"/>
          </a:xfrm>
        </p:grpSpPr>
        <p:sp>
          <p:nvSpPr>
            <p:cNvPr id="38959" name="Freeform 61">
              <a:extLst>
                <a:ext uri="{FF2B5EF4-FFF2-40B4-BE49-F238E27FC236}">
                  <a16:creationId xmlns:a16="http://schemas.microsoft.com/office/drawing/2014/main" id="{8B1EB184-B417-4666-B065-A295B1EB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2" y="1044"/>
              <a:ext cx="311" cy="267"/>
            </a:xfrm>
            <a:custGeom>
              <a:avLst/>
              <a:gdLst>
                <a:gd name="T0" fmla="*/ 7 w 931"/>
                <a:gd name="T1" fmla="*/ 62 h 803"/>
                <a:gd name="T2" fmla="*/ 45 w 931"/>
                <a:gd name="T3" fmla="*/ 89 h 803"/>
                <a:gd name="T4" fmla="*/ 25 w 931"/>
                <a:gd name="T5" fmla="*/ 93 h 803"/>
                <a:gd name="T6" fmla="*/ 39 w 931"/>
                <a:gd name="T7" fmla="*/ 101 h 803"/>
                <a:gd name="T8" fmla="*/ 27 w 931"/>
                <a:gd name="T9" fmla="*/ 112 h 803"/>
                <a:gd name="T10" fmla="*/ 39 w 931"/>
                <a:gd name="T11" fmla="*/ 122 h 803"/>
                <a:gd name="T12" fmla="*/ 23 w 931"/>
                <a:gd name="T13" fmla="*/ 143 h 803"/>
                <a:gd name="T14" fmla="*/ 42 w 931"/>
                <a:gd name="T15" fmla="*/ 153 h 803"/>
                <a:gd name="T16" fmla="*/ 19 w 931"/>
                <a:gd name="T17" fmla="*/ 186 h 803"/>
                <a:gd name="T18" fmla="*/ 45 w 931"/>
                <a:gd name="T19" fmla="*/ 169 h 803"/>
                <a:gd name="T20" fmla="*/ 33 w 931"/>
                <a:gd name="T21" fmla="*/ 194 h 803"/>
                <a:gd name="T22" fmla="*/ 52 w 931"/>
                <a:gd name="T23" fmla="*/ 180 h 803"/>
                <a:gd name="T24" fmla="*/ 58 w 931"/>
                <a:gd name="T25" fmla="*/ 201 h 803"/>
                <a:gd name="T26" fmla="*/ 72 w 931"/>
                <a:gd name="T27" fmla="*/ 200 h 803"/>
                <a:gd name="T28" fmla="*/ 82 w 931"/>
                <a:gd name="T29" fmla="*/ 215 h 803"/>
                <a:gd name="T30" fmla="*/ 98 w 931"/>
                <a:gd name="T31" fmla="*/ 216 h 803"/>
                <a:gd name="T32" fmla="*/ 108 w 931"/>
                <a:gd name="T33" fmla="*/ 213 h 803"/>
                <a:gd name="T34" fmla="*/ 112 w 931"/>
                <a:gd name="T35" fmla="*/ 217 h 803"/>
                <a:gd name="T36" fmla="*/ 135 w 931"/>
                <a:gd name="T37" fmla="*/ 235 h 803"/>
                <a:gd name="T38" fmla="*/ 152 w 931"/>
                <a:gd name="T39" fmla="*/ 209 h 803"/>
                <a:gd name="T40" fmla="*/ 169 w 931"/>
                <a:gd name="T41" fmla="*/ 209 h 803"/>
                <a:gd name="T42" fmla="*/ 189 w 931"/>
                <a:gd name="T43" fmla="*/ 207 h 803"/>
                <a:gd name="T44" fmla="*/ 189 w 931"/>
                <a:gd name="T45" fmla="*/ 191 h 803"/>
                <a:gd name="T46" fmla="*/ 236 w 931"/>
                <a:gd name="T47" fmla="*/ 224 h 803"/>
                <a:gd name="T48" fmla="*/ 252 w 931"/>
                <a:gd name="T49" fmla="*/ 233 h 803"/>
                <a:gd name="T50" fmla="*/ 208 w 931"/>
                <a:gd name="T51" fmla="*/ 194 h 803"/>
                <a:gd name="T52" fmla="*/ 202 w 931"/>
                <a:gd name="T53" fmla="*/ 176 h 803"/>
                <a:gd name="T54" fmla="*/ 207 w 931"/>
                <a:gd name="T55" fmla="*/ 171 h 803"/>
                <a:gd name="T56" fmla="*/ 212 w 931"/>
                <a:gd name="T57" fmla="*/ 163 h 803"/>
                <a:gd name="T58" fmla="*/ 217 w 931"/>
                <a:gd name="T59" fmla="*/ 154 h 803"/>
                <a:gd name="T60" fmla="*/ 229 w 931"/>
                <a:gd name="T61" fmla="*/ 151 h 803"/>
                <a:gd name="T62" fmla="*/ 221 w 931"/>
                <a:gd name="T63" fmla="*/ 139 h 803"/>
                <a:gd name="T64" fmla="*/ 267 w 931"/>
                <a:gd name="T65" fmla="*/ 133 h 803"/>
                <a:gd name="T66" fmla="*/ 290 w 931"/>
                <a:gd name="T67" fmla="*/ 130 h 803"/>
                <a:gd name="T68" fmla="*/ 238 w 931"/>
                <a:gd name="T69" fmla="*/ 127 h 803"/>
                <a:gd name="T70" fmla="*/ 225 w 931"/>
                <a:gd name="T71" fmla="*/ 119 h 803"/>
                <a:gd name="T72" fmla="*/ 258 w 931"/>
                <a:gd name="T73" fmla="*/ 109 h 803"/>
                <a:gd name="T74" fmla="*/ 275 w 931"/>
                <a:gd name="T75" fmla="*/ 104 h 803"/>
                <a:gd name="T76" fmla="*/ 234 w 931"/>
                <a:gd name="T77" fmla="*/ 106 h 803"/>
                <a:gd name="T78" fmla="*/ 222 w 931"/>
                <a:gd name="T79" fmla="*/ 97 h 803"/>
                <a:gd name="T80" fmla="*/ 234 w 931"/>
                <a:gd name="T81" fmla="*/ 87 h 803"/>
                <a:gd name="T82" fmla="*/ 217 w 931"/>
                <a:gd name="T83" fmla="*/ 83 h 803"/>
                <a:gd name="T84" fmla="*/ 224 w 931"/>
                <a:gd name="T85" fmla="*/ 70 h 803"/>
                <a:gd name="T86" fmla="*/ 214 w 931"/>
                <a:gd name="T87" fmla="*/ 64 h 803"/>
                <a:gd name="T88" fmla="*/ 203 w 931"/>
                <a:gd name="T89" fmla="*/ 68 h 803"/>
                <a:gd name="T90" fmla="*/ 186 w 931"/>
                <a:gd name="T91" fmla="*/ 53 h 803"/>
                <a:gd name="T92" fmla="*/ 178 w 931"/>
                <a:gd name="T93" fmla="*/ 40 h 803"/>
                <a:gd name="T94" fmla="*/ 168 w 931"/>
                <a:gd name="T95" fmla="*/ 28 h 803"/>
                <a:gd name="T96" fmla="*/ 171 w 931"/>
                <a:gd name="T97" fmla="*/ 14 h 803"/>
                <a:gd name="T98" fmla="*/ 156 w 931"/>
                <a:gd name="T99" fmla="*/ 32 h 803"/>
                <a:gd name="T100" fmla="*/ 153 w 931"/>
                <a:gd name="T101" fmla="*/ 14 h 803"/>
                <a:gd name="T102" fmla="*/ 144 w 931"/>
                <a:gd name="T103" fmla="*/ 18 h 803"/>
                <a:gd name="T104" fmla="*/ 136 w 931"/>
                <a:gd name="T105" fmla="*/ 23 h 803"/>
                <a:gd name="T106" fmla="*/ 103 w 931"/>
                <a:gd name="T107" fmla="*/ 13 h 803"/>
                <a:gd name="T108" fmla="*/ 84 w 931"/>
                <a:gd name="T109" fmla="*/ 33 h 803"/>
                <a:gd name="T110" fmla="*/ 73 w 931"/>
                <a:gd name="T111" fmla="*/ 34 h 803"/>
                <a:gd name="T112" fmla="*/ 67 w 931"/>
                <a:gd name="T113" fmla="*/ 42 h 803"/>
                <a:gd name="T114" fmla="*/ 53 w 931"/>
                <a:gd name="T115" fmla="*/ 44 h 803"/>
                <a:gd name="T116" fmla="*/ 59 w 931"/>
                <a:gd name="T117" fmla="*/ 57 h 803"/>
                <a:gd name="T118" fmla="*/ 52 w 931"/>
                <a:gd name="T119" fmla="*/ 62 h 8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3">
                  <a:moveTo>
                    <a:pt x="132" y="218"/>
                  </a:moveTo>
                  <a:lnTo>
                    <a:pt x="117" y="222"/>
                  </a:lnTo>
                  <a:lnTo>
                    <a:pt x="102" y="223"/>
                  </a:lnTo>
                  <a:lnTo>
                    <a:pt x="87" y="220"/>
                  </a:lnTo>
                  <a:lnTo>
                    <a:pt x="71" y="214"/>
                  </a:lnTo>
                  <a:lnTo>
                    <a:pt x="56" y="206"/>
                  </a:lnTo>
                  <a:lnTo>
                    <a:pt x="37" y="197"/>
                  </a:lnTo>
                  <a:lnTo>
                    <a:pt x="20" y="186"/>
                  </a:lnTo>
                  <a:lnTo>
                    <a:pt x="0" y="174"/>
                  </a:lnTo>
                  <a:lnTo>
                    <a:pt x="26" y="198"/>
                  </a:lnTo>
                  <a:lnTo>
                    <a:pt x="51" y="218"/>
                  </a:lnTo>
                  <a:lnTo>
                    <a:pt x="75" y="232"/>
                  </a:lnTo>
                  <a:lnTo>
                    <a:pt x="97" y="244"/>
                  </a:lnTo>
                  <a:lnTo>
                    <a:pt x="114" y="253"/>
                  </a:lnTo>
                  <a:lnTo>
                    <a:pt x="126" y="261"/>
                  </a:lnTo>
                  <a:lnTo>
                    <a:pt x="134" y="268"/>
                  </a:lnTo>
                  <a:lnTo>
                    <a:pt x="135" y="274"/>
                  </a:lnTo>
                  <a:lnTo>
                    <a:pt x="132" y="279"/>
                  </a:lnTo>
                  <a:lnTo>
                    <a:pt x="124" y="279"/>
                  </a:lnTo>
                  <a:lnTo>
                    <a:pt x="114" y="279"/>
                  </a:lnTo>
                  <a:lnTo>
                    <a:pt x="102" y="279"/>
                  </a:lnTo>
                  <a:lnTo>
                    <a:pt x="91" y="279"/>
                  </a:lnTo>
                  <a:lnTo>
                    <a:pt x="82" y="278"/>
                  </a:lnTo>
                  <a:lnTo>
                    <a:pt x="75" y="279"/>
                  </a:lnTo>
                  <a:lnTo>
                    <a:pt x="73" y="281"/>
                  </a:lnTo>
                  <a:lnTo>
                    <a:pt x="75" y="286"/>
                  </a:lnTo>
                  <a:lnTo>
                    <a:pt x="79" y="288"/>
                  </a:lnTo>
                  <a:lnTo>
                    <a:pt x="86" y="289"/>
                  </a:lnTo>
                  <a:lnTo>
                    <a:pt x="94" y="291"/>
                  </a:lnTo>
                  <a:lnTo>
                    <a:pt x="102" y="295"/>
                  </a:lnTo>
                  <a:lnTo>
                    <a:pt x="110" y="298"/>
                  </a:lnTo>
                  <a:lnTo>
                    <a:pt x="116" y="304"/>
                  </a:lnTo>
                  <a:lnTo>
                    <a:pt x="120" y="311"/>
                  </a:lnTo>
                  <a:lnTo>
                    <a:pt x="122" y="318"/>
                  </a:lnTo>
                  <a:lnTo>
                    <a:pt x="117" y="322"/>
                  </a:lnTo>
                  <a:lnTo>
                    <a:pt x="111" y="326"/>
                  </a:lnTo>
                  <a:lnTo>
                    <a:pt x="103" y="329"/>
                  </a:lnTo>
                  <a:lnTo>
                    <a:pt x="95" y="331"/>
                  </a:lnTo>
                  <a:lnTo>
                    <a:pt x="87" y="334"/>
                  </a:lnTo>
                  <a:lnTo>
                    <a:pt x="82" y="338"/>
                  </a:lnTo>
                  <a:lnTo>
                    <a:pt x="81" y="344"/>
                  </a:lnTo>
                  <a:lnTo>
                    <a:pt x="82" y="350"/>
                  </a:lnTo>
                  <a:lnTo>
                    <a:pt x="85" y="353"/>
                  </a:lnTo>
                  <a:lnTo>
                    <a:pt x="90" y="355"/>
                  </a:lnTo>
                  <a:lnTo>
                    <a:pt x="97" y="358"/>
                  </a:lnTo>
                  <a:lnTo>
                    <a:pt x="103" y="359"/>
                  </a:lnTo>
                  <a:lnTo>
                    <a:pt x="111" y="362"/>
                  </a:lnTo>
                  <a:lnTo>
                    <a:pt x="118" y="367"/>
                  </a:lnTo>
                  <a:lnTo>
                    <a:pt x="125" y="373"/>
                  </a:lnTo>
                  <a:lnTo>
                    <a:pt x="126" y="381"/>
                  </a:lnTo>
                  <a:lnTo>
                    <a:pt x="122" y="387"/>
                  </a:lnTo>
                  <a:lnTo>
                    <a:pt x="114" y="393"/>
                  </a:lnTo>
                  <a:lnTo>
                    <a:pt x="101" y="401"/>
                  </a:lnTo>
                  <a:lnTo>
                    <a:pt x="90" y="409"/>
                  </a:lnTo>
                  <a:lnTo>
                    <a:pt x="78" y="419"/>
                  </a:lnTo>
                  <a:lnTo>
                    <a:pt x="70" y="430"/>
                  </a:lnTo>
                  <a:lnTo>
                    <a:pt x="66" y="446"/>
                  </a:lnTo>
                  <a:lnTo>
                    <a:pt x="78" y="439"/>
                  </a:lnTo>
                  <a:lnTo>
                    <a:pt x="90" y="436"/>
                  </a:lnTo>
                  <a:lnTo>
                    <a:pt x="102" y="436"/>
                  </a:lnTo>
                  <a:lnTo>
                    <a:pt x="112" y="436"/>
                  </a:lnTo>
                  <a:lnTo>
                    <a:pt x="120" y="442"/>
                  </a:lnTo>
                  <a:lnTo>
                    <a:pt x="125" y="450"/>
                  </a:lnTo>
                  <a:lnTo>
                    <a:pt x="125" y="460"/>
                  </a:lnTo>
                  <a:lnTo>
                    <a:pt x="120" y="472"/>
                  </a:lnTo>
                  <a:lnTo>
                    <a:pt x="116" y="479"/>
                  </a:lnTo>
                  <a:lnTo>
                    <a:pt x="111" y="488"/>
                  </a:lnTo>
                  <a:lnTo>
                    <a:pt x="106" y="498"/>
                  </a:lnTo>
                  <a:lnTo>
                    <a:pt x="98" y="510"/>
                  </a:lnTo>
                  <a:lnTo>
                    <a:pt x="87" y="524"/>
                  </a:lnTo>
                  <a:lnTo>
                    <a:pt x="74" y="541"/>
                  </a:lnTo>
                  <a:lnTo>
                    <a:pt x="57" y="558"/>
                  </a:lnTo>
                  <a:lnTo>
                    <a:pt x="36" y="575"/>
                  </a:lnTo>
                  <a:lnTo>
                    <a:pt x="52" y="565"/>
                  </a:lnTo>
                  <a:lnTo>
                    <a:pt x="69" y="553"/>
                  </a:lnTo>
                  <a:lnTo>
                    <a:pt x="85" y="541"/>
                  </a:lnTo>
                  <a:lnTo>
                    <a:pt x="101" y="531"/>
                  </a:lnTo>
                  <a:lnTo>
                    <a:pt x="115" y="520"/>
                  </a:lnTo>
                  <a:lnTo>
                    <a:pt x="126" y="513"/>
                  </a:lnTo>
                  <a:lnTo>
                    <a:pt x="134" y="509"/>
                  </a:lnTo>
                  <a:lnTo>
                    <a:pt x="140" y="509"/>
                  </a:lnTo>
                  <a:lnTo>
                    <a:pt x="149" y="520"/>
                  </a:lnTo>
                  <a:lnTo>
                    <a:pt x="147" y="531"/>
                  </a:lnTo>
                  <a:lnTo>
                    <a:pt x="139" y="541"/>
                  </a:lnTo>
                  <a:lnTo>
                    <a:pt x="126" y="551"/>
                  </a:lnTo>
                  <a:lnTo>
                    <a:pt x="114" y="561"/>
                  </a:lnTo>
                  <a:lnTo>
                    <a:pt x="103" y="573"/>
                  </a:lnTo>
                  <a:lnTo>
                    <a:pt x="99" y="583"/>
                  </a:lnTo>
                  <a:lnTo>
                    <a:pt x="102" y="593"/>
                  </a:lnTo>
                  <a:lnTo>
                    <a:pt x="111" y="599"/>
                  </a:lnTo>
                  <a:lnTo>
                    <a:pt x="118" y="594"/>
                  </a:lnTo>
                  <a:lnTo>
                    <a:pt x="125" y="584"/>
                  </a:lnTo>
                  <a:lnTo>
                    <a:pt x="131" y="571"/>
                  </a:lnTo>
                  <a:lnTo>
                    <a:pt x="137" y="558"/>
                  </a:lnTo>
                  <a:lnTo>
                    <a:pt x="145" y="548"/>
                  </a:lnTo>
                  <a:lnTo>
                    <a:pt x="156" y="542"/>
                  </a:lnTo>
                  <a:lnTo>
                    <a:pt x="168" y="546"/>
                  </a:lnTo>
                  <a:lnTo>
                    <a:pt x="178" y="557"/>
                  </a:lnTo>
                  <a:lnTo>
                    <a:pt x="186" y="566"/>
                  </a:lnTo>
                  <a:lnTo>
                    <a:pt x="189" y="574"/>
                  </a:lnTo>
                  <a:lnTo>
                    <a:pt x="189" y="582"/>
                  </a:lnTo>
                  <a:lnTo>
                    <a:pt x="186" y="590"/>
                  </a:lnTo>
                  <a:lnTo>
                    <a:pt x="181" y="598"/>
                  </a:lnTo>
                  <a:lnTo>
                    <a:pt x="174" y="604"/>
                  </a:lnTo>
                  <a:lnTo>
                    <a:pt x="166" y="611"/>
                  </a:lnTo>
                  <a:lnTo>
                    <a:pt x="173" y="614"/>
                  </a:lnTo>
                  <a:lnTo>
                    <a:pt x="180" y="612"/>
                  </a:lnTo>
                  <a:lnTo>
                    <a:pt x="186" y="610"/>
                  </a:lnTo>
                  <a:lnTo>
                    <a:pt x="194" y="607"/>
                  </a:lnTo>
                  <a:lnTo>
                    <a:pt x="201" y="603"/>
                  </a:lnTo>
                  <a:lnTo>
                    <a:pt x="208" y="601"/>
                  </a:lnTo>
                  <a:lnTo>
                    <a:pt x="216" y="601"/>
                  </a:lnTo>
                  <a:lnTo>
                    <a:pt x="223" y="603"/>
                  </a:lnTo>
                  <a:lnTo>
                    <a:pt x="227" y="649"/>
                  </a:lnTo>
                  <a:lnTo>
                    <a:pt x="230" y="698"/>
                  </a:lnTo>
                  <a:lnTo>
                    <a:pt x="229" y="750"/>
                  </a:lnTo>
                  <a:lnTo>
                    <a:pt x="223" y="803"/>
                  </a:lnTo>
                  <a:lnTo>
                    <a:pt x="239" y="737"/>
                  </a:lnTo>
                  <a:lnTo>
                    <a:pt x="243" y="684"/>
                  </a:lnTo>
                  <a:lnTo>
                    <a:pt x="246" y="647"/>
                  </a:lnTo>
                  <a:lnTo>
                    <a:pt x="251" y="627"/>
                  </a:lnTo>
                  <a:lnTo>
                    <a:pt x="258" y="622"/>
                  </a:lnTo>
                  <a:lnTo>
                    <a:pt x="265" y="618"/>
                  </a:lnTo>
                  <a:lnTo>
                    <a:pt x="273" y="617"/>
                  </a:lnTo>
                  <a:lnTo>
                    <a:pt x="282" y="619"/>
                  </a:lnTo>
                  <a:lnTo>
                    <a:pt x="288" y="625"/>
                  </a:lnTo>
                  <a:lnTo>
                    <a:pt x="291" y="635"/>
                  </a:lnTo>
                  <a:lnTo>
                    <a:pt x="292" y="650"/>
                  </a:lnTo>
                  <a:lnTo>
                    <a:pt x="290" y="672"/>
                  </a:lnTo>
                  <a:lnTo>
                    <a:pt x="295" y="668"/>
                  </a:lnTo>
                  <a:lnTo>
                    <a:pt x="299" y="663"/>
                  </a:lnTo>
                  <a:lnTo>
                    <a:pt x="306" y="658"/>
                  </a:lnTo>
                  <a:lnTo>
                    <a:pt x="310" y="653"/>
                  </a:lnTo>
                  <a:lnTo>
                    <a:pt x="316" y="648"/>
                  </a:lnTo>
                  <a:lnTo>
                    <a:pt x="320" y="643"/>
                  </a:lnTo>
                  <a:lnTo>
                    <a:pt x="322" y="640"/>
                  </a:lnTo>
                  <a:lnTo>
                    <a:pt x="323" y="639"/>
                  </a:lnTo>
                  <a:lnTo>
                    <a:pt x="325" y="661"/>
                  </a:lnTo>
                  <a:lnTo>
                    <a:pt x="326" y="690"/>
                  </a:lnTo>
                  <a:lnTo>
                    <a:pt x="329" y="719"/>
                  </a:lnTo>
                  <a:lnTo>
                    <a:pt x="329" y="741"/>
                  </a:lnTo>
                  <a:lnTo>
                    <a:pt x="336" y="710"/>
                  </a:lnTo>
                  <a:lnTo>
                    <a:pt x="334" y="680"/>
                  </a:lnTo>
                  <a:lnTo>
                    <a:pt x="334" y="653"/>
                  </a:lnTo>
                  <a:lnTo>
                    <a:pt x="344" y="643"/>
                  </a:lnTo>
                  <a:lnTo>
                    <a:pt x="370" y="645"/>
                  </a:lnTo>
                  <a:lnTo>
                    <a:pt x="387" y="653"/>
                  </a:lnTo>
                  <a:lnTo>
                    <a:pt x="397" y="664"/>
                  </a:lnTo>
                  <a:lnTo>
                    <a:pt x="402" y="677"/>
                  </a:lnTo>
                  <a:lnTo>
                    <a:pt x="404" y="690"/>
                  </a:lnTo>
                  <a:lnTo>
                    <a:pt x="404" y="701"/>
                  </a:lnTo>
                  <a:lnTo>
                    <a:pt x="404" y="708"/>
                  </a:lnTo>
                  <a:lnTo>
                    <a:pt x="410" y="710"/>
                  </a:lnTo>
                  <a:lnTo>
                    <a:pt x="416" y="698"/>
                  </a:lnTo>
                  <a:lnTo>
                    <a:pt x="417" y="673"/>
                  </a:lnTo>
                  <a:lnTo>
                    <a:pt x="419" y="650"/>
                  </a:lnTo>
                  <a:lnTo>
                    <a:pt x="428" y="641"/>
                  </a:lnTo>
                  <a:lnTo>
                    <a:pt x="439" y="640"/>
                  </a:lnTo>
                  <a:lnTo>
                    <a:pt x="448" y="635"/>
                  </a:lnTo>
                  <a:lnTo>
                    <a:pt x="456" y="628"/>
                  </a:lnTo>
                  <a:lnTo>
                    <a:pt x="463" y="624"/>
                  </a:lnTo>
                  <a:lnTo>
                    <a:pt x="472" y="624"/>
                  </a:lnTo>
                  <a:lnTo>
                    <a:pt x="484" y="631"/>
                  </a:lnTo>
                  <a:lnTo>
                    <a:pt x="501" y="650"/>
                  </a:lnTo>
                  <a:lnTo>
                    <a:pt x="522" y="683"/>
                  </a:lnTo>
                  <a:lnTo>
                    <a:pt x="518" y="663"/>
                  </a:lnTo>
                  <a:lnTo>
                    <a:pt x="510" y="645"/>
                  </a:lnTo>
                  <a:lnTo>
                    <a:pt x="506" y="628"/>
                  </a:lnTo>
                  <a:lnTo>
                    <a:pt x="511" y="612"/>
                  </a:lnTo>
                  <a:lnTo>
                    <a:pt x="518" y="610"/>
                  </a:lnTo>
                  <a:lnTo>
                    <a:pt x="526" y="609"/>
                  </a:lnTo>
                  <a:lnTo>
                    <a:pt x="532" y="609"/>
                  </a:lnTo>
                  <a:lnTo>
                    <a:pt x="539" y="610"/>
                  </a:lnTo>
                  <a:lnTo>
                    <a:pt x="547" y="614"/>
                  </a:lnTo>
                  <a:lnTo>
                    <a:pt x="556" y="618"/>
                  </a:lnTo>
                  <a:lnTo>
                    <a:pt x="567" y="623"/>
                  </a:lnTo>
                  <a:lnTo>
                    <a:pt x="578" y="630"/>
                  </a:lnTo>
                  <a:lnTo>
                    <a:pt x="570" y="616"/>
                  </a:lnTo>
                  <a:lnTo>
                    <a:pt x="562" y="606"/>
                  </a:lnTo>
                  <a:lnTo>
                    <a:pt x="555" y="597"/>
                  </a:lnTo>
                  <a:lnTo>
                    <a:pt x="553" y="585"/>
                  </a:lnTo>
                  <a:lnTo>
                    <a:pt x="553" y="576"/>
                  </a:lnTo>
                  <a:lnTo>
                    <a:pt x="557" y="573"/>
                  </a:lnTo>
                  <a:lnTo>
                    <a:pt x="565" y="573"/>
                  </a:lnTo>
                  <a:lnTo>
                    <a:pt x="576" y="576"/>
                  </a:lnTo>
                  <a:lnTo>
                    <a:pt x="588" y="584"/>
                  </a:lnTo>
                  <a:lnTo>
                    <a:pt x="605" y="593"/>
                  </a:lnTo>
                  <a:lnTo>
                    <a:pt x="622" y="607"/>
                  </a:lnTo>
                  <a:lnTo>
                    <a:pt x="642" y="620"/>
                  </a:lnTo>
                  <a:lnTo>
                    <a:pt x="662" y="637"/>
                  </a:lnTo>
                  <a:lnTo>
                    <a:pt x="684" y="656"/>
                  </a:lnTo>
                  <a:lnTo>
                    <a:pt x="707" y="675"/>
                  </a:lnTo>
                  <a:lnTo>
                    <a:pt x="729" y="697"/>
                  </a:lnTo>
                  <a:lnTo>
                    <a:pt x="752" y="716"/>
                  </a:lnTo>
                  <a:lnTo>
                    <a:pt x="775" y="737"/>
                  </a:lnTo>
                  <a:lnTo>
                    <a:pt x="797" y="758"/>
                  </a:lnTo>
                  <a:lnTo>
                    <a:pt x="817" y="776"/>
                  </a:lnTo>
                  <a:lnTo>
                    <a:pt x="795" y="750"/>
                  </a:lnTo>
                  <a:lnTo>
                    <a:pt x="773" y="724"/>
                  </a:lnTo>
                  <a:lnTo>
                    <a:pt x="753" y="702"/>
                  </a:lnTo>
                  <a:lnTo>
                    <a:pt x="732" y="681"/>
                  </a:lnTo>
                  <a:lnTo>
                    <a:pt x="712" y="663"/>
                  </a:lnTo>
                  <a:lnTo>
                    <a:pt x="694" y="645"/>
                  </a:lnTo>
                  <a:lnTo>
                    <a:pt x="677" y="631"/>
                  </a:lnTo>
                  <a:lnTo>
                    <a:pt x="661" y="618"/>
                  </a:lnTo>
                  <a:lnTo>
                    <a:pt x="647" y="606"/>
                  </a:lnTo>
                  <a:lnTo>
                    <a:pt x="634" y="594"/>
                  </a:lnTo>
                  <a:lnTo>
                    <a:pt x="622" y="584"/>
                  </a:lnTo>
                  <a:lnTo>
                    <a:pt x="613" y="575"/>
                  </a:lnTo>
                  <a:lnTo>
                    <a:pt x="605" y="567"/>
                  </a:lnTo>
                  <a:lnTo>
                    <a:pt x="601" y="559"/>
                  </a:lnTo>
                  <a:lnTo>
                    <a:pt x="596" y="552"/>
                  </a:lnTo>
                  <a:lnTo>
                    <a:pt x="596" y="545"/>
                  </a:lnTo>
                  <a:lnTo>
                    <a:pt x="596" y="536"/>
                  </a:lnTo>
                  <a:lnTo>
                    <a:pt x="600" y="532"/>
                  </a:lnTo>
                  <a:lnTo>
                    <a:pt x="604" y="528"/>
                  </a:lnTo>
                  <a:lnTo>
                    <a:pt x="609" y="527"/>
                  </a:lnTo>
                  <a:lnTo>
                    <a:pt x="614" y="528"/>
                  </a:lnTo>
                  <a:lnTo>
                    <a:pt x="621" y="532"/>
                  </a:lnTo>
                  <a:lnTo>
                    <a:pt x="627" y="534"/>
                  </a:lnTo>
                  <a:lnTo>
                    <a:pt x="633" y="538"/>
                  </a:lnTo>
                  <a:lnTo>
                    <a:pt x="626" y="528"/>
                  </a:lnTo>
                  <a:lnTo>
                    <a:pt x="622" y="520"/>
                  </a:lnTo>
                  <a:lnTo>
                    <a:pt x="620" y="513"/>
                  </a:lnTo>
                  <a:lnTo>
                    <a:pt x="621" y="507"/>
                  </a:lnTo>
                  <a:lnTo>
                    <a:pt x="625" y="504"/>
                  </a:lnTo>
                  <a:lnTo>
                    <a:pt x="631" y="503"/>
                  </a:lnTo>
                  <a:lnTo>
                    <a:pt x="641" y="505"/>
                  </a:lnTo>
                  <a:lnTo>
                    <a:pt x="652" y="509"/>
                  </a:lnTo>
                  <a:lnTo>
                    <a:pt x="649" y="502"/>
                  </a:lnTo>
                  <a:lnTo>
                    <a:pt x="642" y="496"/>
                  </a:lnTo>
                  <a:lnTo>
                    <a:pt x="635" y="491"/>
                  </a:lnTo>
                  <a:lnTo>
                    <a:pt x="627" y="487"/>
                  </a:lnTo>
                  <a:lnTo>
                    <a:pt x="621" y="484"/>
                  </a:lnTo>
                  <a:lnTo>
                    <a:pt x="617" y="479"/>
                  </a:lnTo>
                  <a:lnTo>
                    <a:pt x="616" y="475"/>
                  </a:lnTo>
                  <a:lnTo>
                    <a:pt x="619" y="469"/>
                  </a:lnTo>
                  <a:lnTo>
                    <a:pt x="626" y="463"/>
                  </a:lnTo>
                  <a:lnTo>
                    <a:pt x="638" y="462"/>
                  </a:lnTo>
                  <a:lnTo>
                    <a:pt x="651" y="462"/>
                  </a:lnTo>
                  <a:lnTo>
                    <a:pt x="666" y="466"/>
                  </a:lnTo>
                  <a:lnTo>
                    <a:pt x="680" y="471"/>
                  </a:lnTo>
                  <a:lnTo>
                    <a:pt x="693" y="479"/>
                  </a:lnTo>
                  <a:lnTo>
                    <a:pt x="704" y="490"/>
                  </a:lnTo>
                  <a:lnTo>
                    <a:pt x="710" y="502"/>
                  </a:lnTo>
                  <a:lnTo>
                    <a:pt x="703" y="480"/>
                  </a:lnTo>
                  <a:lnTo>
                    <a:pt x="695" y="464"/>
                  </a:lnTo>
                  <a:lnTo>
                    <a:pt x="687" y="453"/>
                  </a:lnTo>
                  <a:lnTo>
                    <a:pt x="678" y="446"/>
                  </a:lnTo>
                  <a:lnTo>
                    <a:pt x="671" y="443"/>
                  </a:lnTo>
                  <a:lnTo>
                    <a:pt x="664" y="439"/>
                  </a:lnTo>
                  <a:lnTo>
                    <a:pt x="658" y="437"/>
                  </a:lnTo>
                  <a:lnTo>
                    <a:pt x="653" y="436"/>
                  </a:lnTo>
                  <a:lnTo>
                    <a:pt x="653" y="429"/>
                  </a:lnTo>
                  <a:lnTo>
                    <a:pt x="655" y="424"/>
                  </a:lnTo>
                  <a:lnTo>
                    <a:pt x="662" y="419"/>
                  </a:lnTo>
                  <a:lnTo>
                    <a:pt x="671" y="414"/>
                  </a:lnTo>
                  <a:lnTo>
                    <a:pt x="683" y="411"/>
                  </a:lnTo>
                  <a:lnTo>
                    <a:pt x="698" y="409"/>
                  </a:lnTo>
                  <a:lnTo>
                    <a:pt x="713" y="405"/>
                  </a:lnTo>
                  <a:lnTo>
                    <a:pt x="733" y="403"/>
                  </a:lnTo>
                  <a:lnTo>
                    <a:pt x="753" y="402"/>
                  </a:lnTo>
                  <a:lnTo>
                    <a:pt x="776" y="401"/>
                  </a:lnTo>
                  <a:lnTo>
                    <a:pt x="799" y="401"/>
                  </a:lnTo>
                  <a:lnTo>
                    <a:pt x="824" y="401"/>
                  </a:lnTo>
                  <a:lnTo>
                    <a:pt x="850" y="400"/>
                  </a:lnTo>
                  <a:lnTo>
                    <a:pt x="876" y="400"/>
                  </a:lnTo>
                  <a:lnTo>
                    <a:pt x="904" y="400"/>
                  </a:lnTo>
                  <a:lnTo>
                    <a:pt x="931" y="400"/>
                  </a:lnTo>
                  <a:lnTo>
                    <a:pt x="910" y="395"/>
                  </a:lnTo>
                  <a:lnTo>
                    <a:pt x="890" y="393"/>
                  </a:lnTo>
                  <a:lnTo>
                    <a:pt x="867" y="391"/>
                  </a:lnTo>
                  <a:lnTo>
                    <a:pt x="847" y="388"/>
                  </a:lnTo>
                  <a:lnTo>
                    <a:pt x="825" y="387"/>
                  </a:lnTo>
                  <a:lnTo>
                    <a:pt x="805" y="385"/>
                  </a:lnTo>
                  <a:lnTo>
                    <a:pt x="784" y="385"/>
                  </a:lnTo>
                  <a:lnTo>
                    <a:pt x="764" y="384"/>
                  </a:lnTo>
                  <a:lnTo>
                    <a:pt x="745" y="384"/>
                  </a:lnTo>
                  <a:lnTo>
                    <a:pt x="727" y="383"/>
                  </a:lnTo>
                  <a:lnTo>
                    <a:pt x="711" y="381"/>
                  </a:lnTo>
                  <a:lnTo>
                    <a:pt x="696" y="380"/>
                  </a:lnTo>
                  <a:lnTo>
                    <a:pt x="683" y="379"/>
                  </a:lnTo>
                  <a:lnTo>
                    <a:pt x="671" y="378"/>
                  </a:lnTo>
                  <a:lnTo>
                    <a:pt x="661" y="376"/>
                  </a:lnTo>
                  <a:lnTo>
                    <a:pt x="654" y="373"/>
                  </a:lnTo>
                  <a:lnTo>
                    <a:pt x="658" y="368"/>
                  </a:lnTo>
                  <a:lnTo>
                    <a:pt x="666" y="363"/>
                  </a:lnTo>
                  <a:lnTo>
                    <a:pt x="674" y="358"/>
                  </a:lnTo>
                  <a:lnTo>
                    <a:pt x="684" y="353"/>
                  </a:lnTo>
                  <a:lnTo>
                    <a:pt x="694" y="348"/>
                  </a:lnTo>
                  <a:lnTo>
                    <a:pt x="707" y="344"/>
                  </a:lnTo>
                  <a:lnTo>
                    <a:pt x="719" y="340"/>
                  </a:lnTo>
                  <a:lnTo>
                    <a:pt x="733" y="336"/>
                  </a:lnTo>
                  <a:lnTo>
                    <a:pt x="745" y="332"/>
                  </a:lnTo>
                  <a:lnTo>
                    <a:pt x="759" y="330"/>
                  </a:lnTo>
                  <a:lnTo>
                    <a:pt x="771" y="328"/>
                  </a:lnTo>
                  <a:lnTo>
                    <a:pt x="785" y="326"/>
                  </a:lnTo>
                  <a:lnTo>
                    <a:pt x="798" y="326"/>
                  </a:lnTo>
                  <a:lnTo>
                    <a:pt x="807" y="326"/>
                  </a:lnTo>
                  <a:lnTo>
                    <a:pt x="816" y="327"/>
                  </a:lnTo>
                  <a:lnTo>
                    <a:pt x="824" y="329"/>
                  </a:lnTo>
                  <a:lnTo>
                    <a:pt x="830" y="321"/>
                  </a:lnTo>
                  <a:lnTo>
                    <a:pt x="828" y="314"/>
                  </a:lnTo>
                  <a:lnTo>
                    <a:pt x="824" y="312"/>
                  </a:lnTo>
                  <a:lnTo>
                    <a:pt x="815" y="309"/>
                  </a:lnTo>
                  <a:lnTo>
                    <a:pt x="802" y="309"/>
                  </a:lnTo>
                  <a:lnTo>
                    <a:pt x="789" y="309"/>
                  </a:lnTo>
                  <a:lnTo>
                    <a:pt x="771" y="310"/>
                  </a:lnTo>
                  <a:lnTo>
                    <a:pt x="753" y="312"/>
                  </a:lnTo>
                  <a:lnTo>
                    <a:pt x="736" y="314"/>
                  </a:lnTo>
                  <a:lnTo>
                    <a:pt x="718" y="317"/>
                  </a:lnTo>
                  <a:lnTo>
                    <a:pt x="700" y="319"/>
                  </a:lnTo>
                  <a:lnTo>
                    <a:pt x="684" y="321"/>
                  </a:lnTo>
                  <a:lnTo>
                    <a:pt x="670" y="322"/>
                  </a:lnTo>
                  <a:lnTo>
                    <a:pt x="659" y="323"/>
                  </a:lnTo>
                  <a:lnTo>
                    <a:pt x="651" y="323"/>
                  </a:lnTo>
                  <a:lnTo>
                    <a:pt x="649" y="322"/>
                  </a:lnTo>
                  <a:lnTo>
                    <a:pt x="645" y="307"/>
                  </a:lnTo>
                  <a:lnTo>
                    <a:pt x="652" y="298"/>
                  </a:lnTo>
                  <a:lnTo>
                    <a:pt x="666" y="293"/>
                  </a:lnTo>
                  <a:lnTo>
                    <a:pt x="685" y="289"/>
                  </a:lnTo>
                  <a:lnTo>
                    <a:pt x="704" y="287"/>
                  </a:lnTo>
                  <a:lnTo>
                    <a:pt x="720" y="284"/>
                  </a:lnTo>
                  <a:lnTo>
                    <a:pt x="732" y="279"/>
                  </a:lnTo>
                  <a:lnTo>
                    <a:pt x="733" y="270"/>
                  </a:lnTo>
                  <a:lnTo>
                    <a:pt x="726" y="262"/>
                  </a:lnTo>
                  <a:lnTo>
                    <a:pt x="715" y="260"/>
                  </a:lnTo>
                  <a:lnTo>
                    <a:pt x="701" y="262"/>
                  </a:lnTo>
                  <a:lnTo>
                    <a:pt x="687" y="266"/>
                  </a:lnTo>
                  <a:lnTo>
                    <a:pt x="675" y="271"/>
                  </a:lnTo>
                  <a:lnTo>
                    <a:pt x="661" y="274"/>
                  </a:lnTo>
                  <a:lnTo>
                    <a:pt x="650" y="273"/>
                  </a:lnTo>
                  <a:lnTo>
                    <a:pt x="643" y="266"/>
                  </a:lnTo>
                  <a:lnTo>
                    <a:pt x="643" y="264"/>
                  </a:lnTo>
                  <a:lnTo>
                    <a:pt x="644" y="258"/>
                  </a:lnTo>
                  <a:lnTo>
                    <a:pt x="649" y="251"/>
                  </a:lnTo>
                  <a:lnTo>
                    <a:pt x="653" y="241"/>
                  </a:lnTo>
                  <a:lnTo>
                    <a:pt x="663" y="232"/>
                  </a:lnTo>
                  <a:lnTo>
                    <a:pt x="677" y="224"/>
                  </a:lnTo>
                  <a:lnTo>
                    <a:pt x="696" y="220"/>
                  </a:lnTo>
                  <a:lnTo>
                    <a:pt x="721" y="219"/>
                  </a:lnTo>
                  <a:lnTo>
                    <a:pt x="702" y="213"/>
                  </a:lnTo>
                  <a:lnTo>
                    <a:pt x="686" y="210"/>
                  </a:lnTo>
                  <a:lnTo>
                    <a:pt x="671" y="210"/>
                  </a:lnTo>
                  <a:lnTo>
                    <a:pt x="659" y="210"/>
                  </a:lnTo>
                  <a:lnTo>
                    <a:pt x="649" y="212"/>
                  </a:lnTo>
                  <a:lnTo>
                    <a:pt x="639" y="215"/>
                  </a:lnTo>
                  <a:lnTo>
                    <a:pt x="631" y="220"/>
                  </a:lnTo>
                  <a:lnTo>
                    <a:pt x="627" y="225"/>
                  </a:lnTo>
                  <a:lnTo>
                    <a:pt x="630" y="210"/>
                  </a:lnTo>
                  <a:lnTo>
                    <a:pt x="635" y="200"/>
                  </a:lnTo>
                  <a:lnTo>
                    <a:pt x="642" y="192"/>
                  </a:lnTo>
                  <a:lnTo>
                    <a:pt x="652" y="186"/>
                  </a:lnTo>
                  <a:lnTo>
                    <a:pt x="641" y="189"/>
                  </a:lnTo>
                  <a:lnTo>
                    <a:pt x="631" y="191"/>
                  </a:lnTo>
                  <a:lnTo>
                    <a:pt x="625" y="196"/>
                  </a:lnTo>
                  <a:lnTo>
                    <a:pt x="619" y="200"/>
                  </a:lnTo>
                  <a:lnTo>
                    <a:pt x="614" y="204"/>
                  </a:lnTo>
                  <a:lnTo>
                    <a:pt x="611" y="206"/>
                  </a:lnTo>
                  <a:lnTo>
                    <a:pt x="608" y="206"/>
                  </a:lnTo>
                  <a:lnTo>
                    <a:pt x="604" y="205"/>
                  </a:lnTo>
                  <a:lnTo>
                    <a:pt x="596" y="197"/>
                  </a:lnTo>
                  <a:lnTo>
                    <a:pt x="592" y="185"/>
                  </a:lnTo>
                  <a:lnTo>
                    <a:pt x="592" y="173"/>
                  </a:lnTo>
                  <a:lnTo>
                    <a:pt x="596" y="161"/>
                  </a:lnTo>
                  <a:lnTo>
                    <a:pt x="577" y="165"/>
                  </a:lnTo>
                  <a:lnTo>
                    <a:pt x="563" y="164"/>
                  </a:lnTo>
                  <a:lnTo>
                    <a:pt x="556" y="159"/>
                  </a:lnTo>
                  <a:lnTo>
                    <a:pt x="553" y="153"/>
                  </a:lnTo>
                  <a:lnTo>
                    <a:pt x="555" y="142"/>
                  </a:lnTo>
                  <a:lnTo>
                    <a:pt x="560" y="131"/>
                  </a:lnTo>
                  <a:lnTo>
                    <a:pt x="567" y="115"/>
                  </a:lnTo>
                  <a:lnTo>
                    <a:pt x="575" y="99"/>
                  </a:lnTo>
                  <a:lnTo>
                    <a:pt x="559" y="109"/>
                  </a:lnTo>
                  <a:lnTo>
                    <a:pt x="544" y="116"/>
                  </a:lnTo>
                  <a:lnTo>
                    <a:pt x="532" y="120"/>
                  </a:lnTo>
                  <a:lnTo>
                    <a:pt x="523" y="121"/>
                  </a:lnTo>
                  <a:lnTo>
                    <a:pt x="515" y="120"/>
                  </a:lnTo>
                  <a:lnTo>
                    <a:pt x="509" y="116"/>
                  </a:lnTo>
                  <a:lnTo>
                    <a:pt x="505" y="113"/>
                  </a:lnTo>
                  <a:lnTo>
                    <a:pt x="501" y="108"/>
                  </a:lnTo>
                  <a:lnTo>
                    <a:pt x="499" y="104"/>
                  </a:lnTo>
                  <a:lnTo>
                    <a:pt x="501" y="96"/>
                  </a:lnTo>
                  <a:lnTo>
                    <a:pt x="502" y="85"/>
                  </a:lnTo>
                  <a:lnTo>
                    <a:pt x="507" y="73"/>
                  </a:lnTo>
                  <a:lnTo>
                    <a:pt x="514" y="59"/>
                  </a:lnTo>
                  <a:lnTo>
                    <a:pt x="523" y="43"/>
                  </a:lnTo>
                  <a:lnTo>
                    <a:pt x="535" y="27"/>
                  </a:lnTo>
                  <a:lnTo>
                    <a:pt x="550" y="10"/>
                  </a:lnTo>
                  <a:lnTo>
                    <a:pt x="535" y="22"/>
                  </a:lnTo>
                  <a:lnTo>
                    <a:pt x="521" y="32"/>
                  </a:lnTo>
                  <a:lnTo>
                    <a:pt x="512" y="42"/>
                  </a:lnTo>
                  <a:lnTo>
                    <a:pt x="504" y="51"/>
                  </a:lnTo>
                  <a:lnTo>
                    <a:pt x="498" y="62"/>
                  </a:lnTo>
                  <a:lnTo>
                    <a:pt x="493" y="70"/>
                  </a:lnTo>
                  <a:lnTo>
                    <a:pt x="488" y="80"/>
                  </a:lnTo>
                  <a:lnTo>
                    <a:pt x="482" y="91"/>
                  </a:lnTo>
                  <a:lnTo>
                    <a:pt x="478" y="97"/>
                  </a:lnTo>
                  <a:lnTo>
                    <a:pt x="472" y="99"/>
                  </a:lnTo>
                  <a:lnTo>
                    <a:pt x="468" y="96"/>
                  </a:lnTo>
                  <a:lnTo>
                    <a:pt x="464" y="88"/>
                  </a:lnTo>
                  <a:lnTo>
                    <a:pt x="463" y="78"/>
                  </a:lnTo>
                  <a:lnTo>
                    <a:pt x="464" y="64"/>
                  </a:lnTo>
                  <a:lnTo>
                    <a:pt x="468" y="49"/>
                  </a:lnTo>
                  <a:lnTo>
                    <a:pt x="476" y="33"/>
                  </a:lnTo>
                  <a:lnTo>
                    <a:pt x="466" y="35"/>
                  </a:lnTo>
                  <a:lnTo>
                    <a:pt x="461" y="38"/>
                  </a:lnTo>
                  <a:lnTo>
                    <a:pt x="458" y="42"/>
                  </a:lnTo>
                  <a:lnTo>
                    <a:pt x="457" y="47"/>
                  </a:lnTo>
                  <a:lnTo>
                    <a:pt x="457" y="52"/>
                  </a:lnTo>
                  <a:lnTo>
                    <a:pt x="456" y="59"/>
                  </a:lnTo>
                  <a:lnTo>
                    <a:pt x="454" y="64"/>
                  </a:lnTo>
                  <a:lnTo>
                    <a:pt x="447" y="70"/>
                  </a:lnTo>
                  <a:lnTo>
                    <a:pt x="439" y="71"/>
                  </a:lnTo>
                  <a:lnTo>
                    <a:pt x="433" y="65"/>
                  </a:lnTo>
                  <a:lnTo>
                    <a:pt x="430" y="54"/>
                  </a:lnTo>
                  <a:lnTo>
                    <a:pt x="427" y="40"/>
                  </a:lnTo>
                  <a:lnTo>
                    <a:pt x="424" y="26"/>
                  </a:lnTo>
                  <a:lnTo>
                    <a:pt x="422" y="13"/>
                  </a:lnTo>
                  <a:lnTo>
                    <a:pt x="420" y="4"/>
                  </a:lnTo>
                  <a:lnTo>
                    <a:pt x="416" y="0"/>
                  </a:lnTo>
                  <a:lnTo>
                    <a:pt x="412" y="13"/>
                  </a:lnTo>
                  <a:lnTo>
                    <a:pt x="408" y="41"/>
                  </a:lnTo>
                  <a:lnTo>
                    <a:pt x="406" y="70"/>
                  </a:lnTo>
                  <a:lnTo>
                    <a:pt x="398" y="82"/>
                  </a:lnTo>
                  <a:lnTo>
                    <a:pt x="390" y="83"/>
                  </a:lnTo>
                  <a:lnTo>
                    <a:pt x="379" y="84"/>
                  </a:lnTo>
                  <a:lnTo>
                    <a:pt x="365" y="84"/>
                  </a:lnTo>
                  <a:lnTo>
                    <a:pt x="349" y="81"/>
                  </a:lnTo>
                  <a:lnTo>
                    <a:pt x="333" y="73"/>
                  </a:lnTo>
                  <a:lnTo>
                    <a:pt x="318" y="60"/>
                  </a:lnTo>
                  <a:lnTo>
                    <a:pt x="308" y="40"/>
                  </a:lnTo>
                  <a:lnTo>
                    <a:pt x="299" y="10"/>
                  </a:lnTo>
                  <a:lnTo>
                    <a:pt x="296" y="26"/>
                  </a:lnTo>
                  <a:lnTo>
                    <a:pt x="293" y="50"/>
                  </a:lnTo>
                  <a:lnTo>
                    <a:pt x="296" y="74"/>
                  </a:lnTo>
                  <a:lnTo>
                    <a:pt x="301" y="92"/>
                  </a:lnTo>
                  <a:lnTo>
                    <a:pt x="276" y="104"/>
                  </a:lnTo>
                  <a:lnTo>
                    <a:pt x="262" y="105"/>
                  </a:lnTo>
                  <a:lnTo>
                    <a:pt x="252" y="98"/>
                  </a:lnTo>
                  <a:lnTo>
                    <a:pt x="247" y="88"/>
                  </a:lnTo>
                  <a:lnTo>
                    <a:pt x="244" y="79"/>
                  </a:lnTo>
                  <a:lnTo>
                    <a:pt x="240" y="73"/>
                  </a:lnTo>
                  <a:lnTo>
                    <a:pt x="233" y="73"/>
                  </a:lnTo>
                  <a:lnTo>
                    <a:pt x="221" y="84"/>
                  </a:lnTo>
                  <a:lnTo>
                    <a:pt x="214" y="93"/>
                  </a:lnTo>
                  <a:lnTo>
                    <a:pt x="214" y="98"/>
                  </a:lnTo>
                  <a:lnTo>
                    <a:pt x="219" y="101"/>
                  </a:lnTo>
                  <a:lnTo>
                    <a:pt x="226" y="105"/>
                  </a:lnTo>
                  <a:lnTo>
                    <a:pt x="234" y="106"/>
                  </a:lnTo>
                  <a:lnTo>
                    <a:pt x="240" y="109"/>
                  </a:lnTo>
                  <a:lnTo>
                    <a:pt x="241" y="114"/>
                  </a:lnTo>
                  <a:lnTo>
                    <a:pt x="237" y="122"/>
                  </a:lnTo>
                  <a:lnTo>
                    <a:pt x="221" y="133"/>
                  </a:lnTo>
                  <a:lnTo>
                    <a:pt x="209" y="133"/>
                  </a:lnTo>
                  <a:lnTo>
                    <a:pt x="202" y="126"/>
                  </a:lnTo>
                  <a:lnTo>
                    <a:pt x="197" y="115"/>
                  </a:lnTo>
                  <a:lnTo>
                    <a:pt x="192" y="105"/>
                  </a:lnTo>
                  <a:lnTo>
                    <a:pt x="186" y="98"/>
                  </a:lnTo>
                  <a:lnTo>
                    <a:pt x="176" y="100"/>
                  </a:lnTo>
                  <a:lnTo>
                    <a:pt x="160" y="114"/>
                  </a:lnTo>
                  <a:lnTo>
                    <a:pt x="153" y="124"/>
                  </a:lnTo>
                  <a:lnTo>
                    <a:pt x="155" y="131"/>
                  </a:lnTo>
                  <a:lnTo>
                    <a:pt x="160" y="133"/>
                  </a:lnTo>
                  <a:lnTo>
                    <a:pt x="169" y="136"/>
                  </a:lnTo>
                  <a:lnTo>
                    <a:pt x="180" y="137"/>
                  </a:lnTo>
                  <a:lnTo>
                    <a:pt x="188" y="139"/>
                  </a:lnTo>
                  <a:lnTo>
                    <a:pt x="194" y="144"/>
                  </a:lnTo>
                  <a:lnTo>
                    <a:pt x="193" y="152"/>
                  </a:lnTo>
                  <a:lnTo>
                    <a:pt x="188" y="161"/>
                  </a:lnTo>
                  <a:lnTo>
                    <a:pt x="183" y="166"/>
                  </a:lnTo>
                  <a:lnTo>
                    <a:pt x="177" y="170"/>
                  </a:lnTo>
                  <a:lnTo>
                    <a:pt x="170" y="170"/>
                  </a:lnTo>
                  <a:lnTo>
                    <a:pt x="165" y="170"/>
                  </a:lnTo>
                  <a:lnTo>
                    <a:pt x="159" y="167"/>
                  </a:lnTo>
                  <a:lnTo>
                    <a:pt x="152" y="165"/>
                  </a:lnTo>
                  <a:lnTo>
                    <a:pt x="147" y="164"/>
                  </a:lnTo>
                  <a:lnTo>
                    <a:pt x="151" y="171"/>
                  </a:lnTo>
                  <a:lnTo>
                    <a:pt x="153" y="179"/>
                  </a:lnTo>
                  <a:lnTo>
                    <a:pt x="155" y="187"/>
                  </a:lnTo>
                  <a:lnTo>
                    <a:pt x="152" y="194"/>
                  </a:lnTo>
                  <a:lnTo>
                    <a:pt x="150" y="202"/>
                  </a:lnTo>
                  <a:lnTo>
                    <a:pt x="144" y="208"/>
                  </a:lnTo>
                  <a:lnTo>
                    <a:pt x="139" y="214"/>
                  </a:lnTo>
                  <a:lnTo>
                    <a:pt x="132" y="21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62">
              <a:extLst>
                <a:ext uri="{FF2B5EF4-FFF2-40B4-BE49-F238E27FC236}">
                  <a16:creationId xmlns:a16="http://schemas.microsoft.com/office/drawing/2014/main" id="{F78B11E3-59E0-42D3-BF3E-6D989C5E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057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8" y="31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63">
              <a:extLst>
                <a:ext uri="{FF2B5EF4-FFF2-40B4-BE49-F238E27FC236}">
                  <a16:creationId xmlns:a16="http://schemas.microsoft.com/office/drawing/2014/main" id="{FFC63D44-8835-4416-9C2C-2B6A51B1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058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5 h 32"/>
                <a:gd name="T26" fmla="*/ 8 w 26"/>
                <a:gd name="T27" fmla="*/ 7 h 32"/>
                <a:gd name="T28" fmla="*/ 7 w 26"/>
                <a:gd name="T29" fmla="*/ 8 h 32"/>
                <a:gd name="T30" fmla="*/ 6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6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6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3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64">
              <a:extLst>
                <a:ext uri="{FF2B5EF4-FFF2-40B4-BE49-F238E27FC236}">
                  <a16:creationId xmlns:a16="http://schemas.microsoft.com/office/drawing/2014/main" id="{6AB133E6-0290-4285-B3F7-25ABCC194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" y="1047"/>
              <a:ext cx="22" cy="20"/>
            </a:xfrm>
            <a:custGeom>
              <a:avLst/>
              <a:gdLst>
                <a:gd name="T0" fmla="*/ 11 w 64"/>
                <a:gd name="T1" fmla="*/ 20 h 62"/>
                <a:gd name="T2" fmla="*/ 9 w 64"/>
                <a:gd name="T3" fmla="*/ 20 h 62"/>
                <a:gd name="T4" fmla="*/ 7 w 64"/>
                <a:gd name="T5" fmla="*/ 19 h 62"/>
                <a:gd name="T6" fmla="*/ 6 w 64"/>
                <a:gd name="T7" fmla="*/ 18 h 62"/>
                <a:gd name="T8" fmla="*/ 3 w 64"/>
                <a:gd name="T9" fmla="*/ 17 h 62"/>
                <a:gd name="T10" fmla="*/ 2 w 64"/>
                <a:gd name="T11" fmla="*/ 15 h 62"/>
                <a:gd name="T12" fmla="*/ 1 w 64"/>
                <a:gd name="T13" fmla="*/ 14 h 62"/>
                <a:gd name="T14" fmla="*/ 0 w 64"/>
                <a:gd name="T15" fmla="*/ 12 h 62"/>
                <a:gd name="T16" fmla="*/ 0 w 64"/>
                <a:gd name="T17" fmla="*/ 10 h 62"/>
                <a:gd name="T18" fmla="*/ 0 w 64"/>
                <a:gd name="T19" fmla="*/ 8 h 62"/>
                <a:gd name="T20" fmla="*/ 1 w 64"/>
                <a:gd name="T21" fmla="*/ 6 h 62"/>
                <a:gd name="T22" fmla="*/ 2 w 64"/>
                <a:gd name="T23" fmla="*/ 5 h 62"/>
                <a:gd name="T24" fmla="*/ 3 w 64"/>
                <a:gd name="T25" fmla="*/ 3 h 62"/>
                <a:gd name="T26" fmla="*/ 6 w 64"/>
                <a:gd name="T27" fmla="*/ 2 h 62"/>
                <a:gd name="T28" fmla="*/ 7 w 64"/>
                <a:gd name="T29" fmla="*/ 1 h 62"/>
                <a:gd name="T30" fmla="*/ 9 w 64"/>
                <a:gd name="T31" fmla="*/ 0 h 62"/>
                <a:gd name="T32" fmla="*/ 11 w 64"/>
                <a:gd name="T33" fmla="*/ 0 h 62"/>
                <a:gd name="T34" fmla="*/ 13 w 64"/>
                <a:gd name="T35" fmla="*/ 0 h 62"/>
                <a:gd name="T36" fmla="*/ 15 w 64"/>
                <a:gd name="T37" fmla="*/ 1 h 62"/>
                <a:gd name="T38" fmla="*/ 17 w 64"/>
                <a:gd name="T39" fmla="*/ 2 h 62"/>
                <a:gd name="T40" fmla="*/ 18 w 64"/>
                <a:gd name="T41" fmla="*/ 3 h 62"/>
                <a:gd name="T42" fmla="*/ 20 w 64"/>
                <a:gd name="T43" fmla="*/ 5 h 62"/>
                <a:gd name="T44" fmla="*/ 21 w 64"/>
                <a:gd name="T45" fmla="*/ 6 h 62"/>
                <a:gd name="T46" fmla="*/ 21 w 64"/>
                <a:gd name="T47" fmla="*/ 8 h 62"/>
                <a:gd name="T48" fmla="*/ 22 w 64"/>
                <a:gd name="T49" fmla="*/ 10 h 62"/>
                <a:gd name="T50" fmla="*/ 21 w 64"/>
                <a:gd name="T51" fmla="*/ 12 h 62"/>
                <a:gd name="T52" fmla="*/ 21 w 64"/>
                <a:gd name="T53" fmla="*/ 14 h 62"/>
                <a:gd name="T54" fmla="*/ 20 w 64"/>
                <a:gd name="T55" fmla="*/ 15 h 62"/>
                <a:gd name="T56" fmla="*/ 18 w 64"/>
                <a:gd name="T57" fmla="*/ 17 h 62"/>
                <a:gd name="T58" fmla="*/ 17 w 64"/>
                <a:gd name="T59" fmla="*/ 18 h 62"/>
                <a:gd name="T60" fmla="*/ 15 w 64"/>
                <a:gd name="T61" fmla="*/ 19 h 62"/>
                <a:gd name="T62" fmla="*/ 13 w 64"/>
                <a:gd name="T63" fmla="*/ 20 h 62"/>
                <a:gd name="T64" fmla="*/ 11 w 64"/>
                <a:gd name="T65" fmla="*/ 20 h 6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2">
                  <a:moveTo>
                    <a:pt x="33" y="62"/>
                  </a:moveTo>
                  <a:lnTo>
                    <a:pt x="27" y="61"/>
                  </a:lnTo>
                  <a:lnTo>
                    <a:pt x="21" y="59"/>
                  </a:lnTo>
                  <a:lnTo>
                    <a:pt x="16" y="57"/>
                  </a:lnTo>
                  <a:lnTo>
                    <a:pt x="10" y="53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1" y="38"/>
                  </a:lnTo>
                  <a:lnTo>
                    <a:pt x="0" y="31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7" y="14"/>
                  </a:lnTo>
                  <a:lnTo>
                    <a:pt x="10" y="9"/>
                  </a:lnTo>
                  <a:lnTo>
                    <a:pt x="16" y="5"/>
                  </a:lnTo>
                  <a:lnTo>
                    <a:pt x="21" y="3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7" y="1"/>
                  </a:lnTo>
                  <a:lnTo>
                    <a:pt x="44" y="3"/>
                  </a:lnTo>
                  <a:lnTo>
                    <a:pt x="49" y="5"/>
                  </a:lnTo>
                  <a:lnTo>
                    <a:pt x="53" y="9"/>
                  </a:lnTo>
                  <a:lnTo>
                    <a:pt x="58" y="14"/>
                  </a:lnTo>
                  <a:lnTo>
                    <a:pt x="61" y="20"/>
                  </a:lnTo>
                  <a:lnTo>
                    <a:pt x="62" y="24"/>
                  </a:lnTo>
                  <a:lnTo>
                    <a:pt x="64" y="31"/>
                  </a:lnTo>
                  <a:lnTo>
                    <a:pt x="62" y="38"/>
                  </a:lnTo>
                  <a:lnTo>
                    <a:pt x="61" y="43"/>
                  </a:lnTo>
                  <a:lnTo>
                    <a:pt x="58" y="48"/>
                  </a:lnTo>
                  <a:lnTo>
                    <a:pt x="53" y="53"/>
                  </a:lnTo>
                  <a:lnTo>
                    <a:pt x="49" y="57"/>
                  </a:lnTo>
                  <a:lnTo>
                    <a:pt x="44" y="59"/>
                  </a:lnTo>
                  <a:lnTo>
                    <a:pt x="37" y="61"/>
                  </a:lnTo>
                  <a:lnTo>
                    <a:pt x="33" y="6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65">
              <a:extLst>
                <a:ext uri="{FF2B5EF4-FFF2-40B4-BE49-F238E27FC236}">
                  <a16:creationId xmlns:a16="http://schemas.microsoft.com/office/drawing/2014/main" id="{6BFF5530-80DE-4118-8EEC-FA61D167A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1063"/>
              <a:ext cx="15" cy="18"/>
            </a:xfrm>
            <a:custGeom>
              <a:avLst/>
              <a:gdLst>
                <a:gd name="T0" fmla="*/ 7 w 45"/>
                <a:gd name="T1" fmla="*/ 18 h 53"/>
                <a:gd name="T2" fmla="*/ 4 w 45"/>
                <a:gd name="T3" fmla="*/ 18 h 53"/>
                <a:gd name="T4" fmla="*/ 2 w 45"/>
                <a:gd name="T5" fmla="*/ 15 h 53"/>
                <a:gd name="T6" fmla="*/ 1 w 45"/>
                <a:gd name="T7" fmla="*/ 13 h 53"/>
                <a:gd name="T8" fmla="*/ 0 w 45"/>
                <a:gd name="T9" fmla="*/ 9 h 53"/>
                <a:gd name="T10" fmla="*/ 1 w 45"/>
                <a:gd name="T11" fmla="*/ 5 h 53"/>
                <a:gd name="T12" fmla="*/ 2 w 45"/>
                <a:gd name="T13" fmla="*/ 3 h 53"/>
                <a:gd name="T14" fmla="*/ 4 w 45"/>
                <a:gd name="T15" fmla="*/ 0 h 53"/>
                <a:gd name="T16" fmla="*/ 7 w 45"/>
                <a:gd name="T17" fmla="*/ 0 h 53"/>
                <a:gd name="T18" fmla="*/ 11 w 45"/>
                <a:gd name="T19" fmla="*/ 0 h 53"/>
                <a:gd name="T20" fmla="*/ 13 w 45"/>
                <a:gd name="T21" fmla="*/ 3 h 53"/>
                <a:gd name="T22" fmla="*/ 14 w 45"/>
                <a:gd name="T23" fmla="*/ 5 h 53"/>
                <a:gd name="T24" fmla="*/ 15 w 45"/>
                <a:gd name="T25" fmla="*/ 9 h 53"/>
                <a:gd name="T26" fmla="*/ 14 w 45"/>
                <a:gd name="T27" fmla="*/ 13 h 53"/>
                <a:gd name="T28" fmla="*/ 13 w 45"/>
                <a:gd name="T29" fmla="*/ 15 h 53"/>
                <a:gd name="T30" fmla="*/ 11 w 45"/>
                <a:gd name="T31" fmla="*/ 18 h 53"/>
                <a:gd name="T32" fmla="*/ 7 w 45"/>
                <a:gd name="T33" fmla="*/ 18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3">
                  <a:moveTo>
                    <a:pt x="22" y="53"/>
                  </a:moveTo>
                  <a:lnTo>
                    <a:pt x="13" y="52"/>
                  </a:lnTo>
                  <a:lnTo>
                    <a:pt x="7" y="45"/>
                  </a:lnTo>
                  <a:lnTo>
                    <a:pt x="2" y="37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3" y="1"/>
                  </a:lnTo>
                  <a:lnTo>
                    <a:pt x="22" y="0"/>
                  </a:lnTo>
                  <a:lnTo>
                    <a:pt x="32" y="1"/>
                  </a:lnTo>
                  <a:lnTo>
                    <a:pt x="38" y="8"/>
                  </a:lnTo>
                  <a:lnTo>
                    <a:pt x="43" y="16"/>
                  </a:lnTo>
                  <a:lnTo>
                    <a:pt x="45" y="26"/>
                  </a:lnTo>
                  <a:lnTo>
                    <a:pt x="43" y="37"/>
                  </a:lnTo>
                  <a:lnTo>
                    <a:pt x="38" y="45"/>
                  </a:lnTo>
                  <a:lnTo>
                    <a:pt x="32" y="52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66">
              <a:extLst>
                <a:ext uri="{FF2B5EF4-FFF2-40B4-BE49-F238E27FC236}">
                  <a16:creationId xmlns:a16="http://schemas.microsoft.com/office/drawing/2014/main" id="{78069109-E266-44A7-B7B5-654ED1618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167"/>
              <a:ext cx="9" cy="10"/>
            </a:xfrm>
            <a:custGeom>
              <a:avLst/>
              <a:gdLst>
                <a:gd name="T0" fmla="*/ 5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1 h 32"/>
                <a:gd name="T14" fmla="*/ 3 w 26"/>
                <a:gd name="T15" fmla="*/ 0 h 32"/>
                <a:gd name="T16" fmla="*/ 5 w 26"/>
                <a:gd name="T17" fmla="*/ 0 h 32"/>
                <a:gd name="T18" fmla="*/ 6 w 26"/>
                <a:gd name="T19" fmla="*/ 0 h 32"/>
                <a:gd name="T20" fmla="*/ 8 w 26"/>
                <a:gd name="T21" fmla="*/ 1 h 32"/>
                <a:gd name="T22" fmla="*/ 9 w 26"/>
                <a:gd name="T23" fmla="*/ 3 h 32"/>
                <a:gd name="T24" fmla="*/ 9 w 26"/>
                <a:gd name="T25" fmla="*/ 5 h 32"/>
                <a:gd name="T26" fmla="*/ 9 w 26"/>
                <a:gd name="T27" fmla="*/ 7 h 32"/>
                <a:gd name="T28" fmla="*/ 8 w 26"/>
                <a:gd name="T29" fmla="*/ 8 h 32"/>
                <a:gd name="T30" fmla="*/ 6 w 26"/>
                <a:gd name="T31" fmla="*/ 10 h 32"/>
                <a:gd name="T32" fmla="*/ 5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3" y="4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67">
              <a:extLst>
                <a:ext uri="{FF2B5EF4-FFF2-40B4-BE49-F238E27FC236}">
                  <a16:creationId xmlns:a16="http://schemas.microsoft.com/office/drawing/2014/main" id="{27A3AAE0-1514-45DC-8221-97693699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284"/>
              <a:ext cx="9" cy="11"/>
            </a:xfrm>
            <a:custGeom>
              <a:avLst/>
              <a:gdLst>
                <a:gd name="T0" fmla="*/ 5 w 26"/>
                <a:gd name="T1" fmla="*/ 11 h 32"/>
                <a:gd name="T2" fmla="*/ 3 w 26"/>
                <a:gd name="T3" fmla="*/ 11 h 32"/>
                <a:gd name="T4" fmla="*/ 1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5 w 26"/>
                <a:gd name="T17" fmla="*/ 0 h 32"/>
                <a:gd name="T18" fmla="*/ 6 w 26"/>
                <a:gd name="T19" fmla="*/ 0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6 h 32"/>
                <a:gd name="T26" fmla="*/ 9 w 26"/>
                <a:gd name="T27" fmla="*/ 8 h 32"/>
                <a:gd name="T28" fmla="*/ 8 w 26"/>
                <a:gd name="T29" fmla="*/ 9 h 32"/>
                <a:gd name="T30" fmla="*/ 6 w 26"/>
                <a:gd name="T31" fmla="*/ 11 h 32"/>
                <a:gd name="T32" fmla="*/ 5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3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68">
              <a:extLst>
                <a:ext uri="{FF2B5EF4-FFF2-40B4-BE49-F238E27FC236}">
                  <a16:creationId xmlns:a16="http://schemas.microsoft.com/office/drawing/2014/main" id="{630A5A43-A7FC-4E2D-A072-2180720D8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" y="1330"/>
              <a:ext cx="4" cy="37"/>
            </a:xfrm>
            <a:custGeom>
              <a:avLst/>
              <a:gdLst>
                <a:gd name="T0" fmla="*/ 3 w 11"/>
                <a:gd name="T1" fmla="*/ 0 h 113"/>
                <a:gd name="T2" fmla="*/ 4 w 11"/>
                <a:gd name="T3" fmla="*/ 7 h 113"/>
                <a:gd name="T4" fmla="*/ 4 w 11"/>
                <a:gd name="T5" fmla="*/ 17 h 113"/>
                <a:gd name="T6" fmla="*/ 3 w 11"/>
                <a:gd name="T7" fmla="*/ 28 h 113"/>
                <a:gd name="T8" fmla="*/ 0 w 11"/>
                <a:gd name="T9" fmla="*/ 37 h 113"/>
                <a:gd name="T10" fmla="*/ 0 w 11"/>
                <a:gd name="T11" fmla="*/ 24 h 113"/>
                <a:gd name="T12" fmla="*/ 1 w 11"/>
                <a:gd name="T13" fmla="*/ 13 h 113"/>
                <a:gd name="T14" fmla="*/ 2 w 11"/>
                <a:gd name="T15" fmla="*/ 6 h 113"/>
                <a:gd name="T16" fmla="*/ 3 w 11"/>
                <a:gd name="T17" fmla="*/ 0 h 1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3">
                  <a:moveTo>
                    <a:pt x="8" y="0"/>
                  </a:moveTo>
                  <a:lnTo>
                    <a:pt x="11" y="21"/>
                  </a:lnTo>
                  <a:lnTo>
                    <a:pt x="11" y="52"/>
                  </a:lnTo>
                  <a:lnTo>
                    <a:pt x="8" y="84"/>
                  </a:lnTo>
                  <a:lnTo>
                    <a:pt x="1" y="113"/>
                  </a:lnTo>
                  <a:lnTo>
                    <a:pt x="0" y="72"/>
                  </a:lnTo>
                  <a:lnTo>
                    <a:pt x="3" y="39"/>
                  </a:lnTo>
                  <a:lnTo>
                    <a:pt x="5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69">
              <a:extLst>
                <a:ext uri="{FF2B5EF4-FFF2-40B4-BE49-F238E27FC236}">
                  <a16:creationId xmlns:a16="http://schemas.microsoft.com/office/drawing/2014/main" id="{78471787-8B46-4EDA-AFA4-9CF7B1FE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363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0 h 32"/>
                <a:gd name="T4" fmla="*/ 1 w 25"/>
                <a:gd name="T5" fmla="*/ 9 h 32"/>
                <a:gd name="T6" fmla="*/ 0 w 25"/>
                <a:gd name="T7" fmla="*/ 7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1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1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7 h 32"/>
                <a:gd name="T28" fmla="*/ 7 w 25"/>
                <a:gd name="T29" fmla="*/ 9 h 32"/>
                <a:gd name="T30" fmla="*/ 6 w 25"/>
                <a:gd name="T31" fmla="*/ 10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8" y="30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3" y="4"/>
                  </a:lnTo>
                  <a:lnTo>
                    <a:pt x="8" y="1"/>
                  </a:lnTo>
                  <a:lnTo>
                    <a:pt x="12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70">
              <a:extLst>
                <a:ext uri="{FF2B5EF4-FFF2-40B4-BE49-F238E27FC236}">
                  <a16:creationId xmlns:a16="http://schemas.microsoft.com/office/drawing/2014/main" id="{BEC63FE8-EEC9-4FFC-8F3F-19A4EFE15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377"/>
              <a:ext cx="9" cy="10"/>
            </a:xfrm>
            <a:custGeom>
              <a:avLst/>
              <a:gdLst>
                <a:gd name="T0" fmla="*/ 5 w 27"/>
                <a:gd name="T1" fmla="*/ 10 h 32"/>
                <a:gd name="T2" fmla="*/ 3 w 27"/>
                <a:gd name="T3" fmla="*/ 9 h 32"/>
                <a:gd name="T4" fmla="*/ 2 w 27"/>
                <a:gd name="T5" fmla="*/ 8 h 32"/>
                <a:gd name="T6" fmla="*/ 1 w 27"/>
                <a:gd name="T7" fmla="*/ 7 h 32"/>
                <a:gd name="T8" fmla="*/ 0 w 27"/>
                <a:gd name="T9" fmla="*/ 5 h 32"/>
                <a:gd name="T10" fmla="*/ 1 w 27"/>
                <a:gd name="T11" fmla="*/ 3 h 32"/>
                <a:gd name="T12" fmla="*/ 2 w 27"/>
                <a:gd name="T13" fmla="*/ 1 h 32"/>
                <a:gd name="T14" fmla="*/ 3 w 27"/>
                <a:gd name="T15" fmla="*/ 0 h 32"/>
                <a:gd name="T16" fmla="*/ 5 w 27"/>
                <a:gd name="T17" fmla="*/ 0 h 32"/>
                <a:gd name="T18" fmla="*/ 6 w 27"/>
                <a:gd name="T19" fmla="*/ 0 h 32"/>
                <a:gd name="T20" fmla="*/ 8 w 27"/>
                <a:gd name="T21" fmla="*/ 1 h 32"/>
                <a:gd name="T22" fmla="*/ 9 w 27"/>
                <a:gd name="T23" fmla="*/ 3 h 32"/>
                <a:gd name="T24" fmla="*/ 9 w 27"/>
                <a:gd name="T25" fmla="*/ 5 h 32"/>
                <a:gd name="T26" fmla="*/ 9 w 27"/>
                <a:gd name="T27" fmla="*/ 7 h 32"/>
                <a:gd name="T28" fmla="*/ 8 w 27"/>
                <a:gd name="T29" fmla="*/ 8 h 32"/>
                <a:gd name="T30" fmla="*/ 6 w 27"/>
                <a:gd name="T31" fmla="*/ 9 h 32"/>
                <a:gd name="T32" fmla="*/ 5 w 27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2">
                  <a:moveTo>
                    <a:pt x="14" y="32"/>
                  </a:moveTo>
                  <a:lnTo>
                    <a:pt x="10" y="30"/>
                  </a:lnTo>
                  <a:lnTo>
                    <a:pt x="5" y="26"/>
                  </a:lnTo>
                  <a:lnTo>
                    <a:pt x="2" y="21"/>
                  </a:lnTo>
                  <a:lnTo>
                    <a:pt x="0" y="16"/>
                  </a:lnTo>
                  <a:lnTo>
                    <a:pt x="2" y="9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7" y="9"/>
                  </a:lnTo>
                  <a:lnTo>
                    <a:pt x="27" y="16"/>
                  </a:lnTo>
                  <a:lnTo>
                    <a:pt x="27" y="21"/>
                  </a:lnTo>
                  <a:lnTo>
                    <a:pt x="23" y="26"/>
                  </a:lnTo>
                  <a:lnTo>
                    <a:pt x="19" y="30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71">
              <a:extLst>
                <a:ext uri="{FF2B5EF4-FFF2-40B4-BE49-F238E27FC236}">
                  <a16:creationId xmlns:a16="http://schemas.microsoft.com/office/drawing/2014/main" id="{1D832149-FD7A-4C3D-9794-C8FC717C5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3" y="1187"/>
              <a:ext cx="49" cy="15"/>
            </a:xfrm>
            <a:custGeom>
              <a:avLst/>
              <a:gdLst>
                <a:gd name="T0" fmla="*/ 0 w 146"/>
                <a:gd name="T1" fmla="*/ 0 h 44"/>
                <a:gd name="T2" fmla="*/ 3 w 146"/>
                <a:gd name="T3" fmla="*/ 0 h 44"/>
                <a:gd name="T4" fmla="*/ 8 w 146"/>
                <a:gd name="T5" fmla="*/ 1 h 44"/>
                <a:gd name="T6" fmla="*/ 14 w 146"/>
                <a:gd name="T7" fmla="*/ 2 h 44"/>
                <a:gd name="T8" fmla="*/ 21 w 146"/>
                <a:gd name="T9" fmla="*/ 4 h 44"/>
                <a:gd name="T10" fmla="*/ 29 w 146"/>
                <a:gd name="T11" fmla="*/ 5 h 44"/>
                <a:gd name="T12" fmla="*/ 36 w 146"/>
                <a:gd name="T13" fmla="*/ 7 h 44"/>
                <a:gd name="T14" fmla="*/ 43 w 146"/>
                <a:gd name="T15" fmla="*/ 10 h 44"/>
                <a:gd name="T16" fmla="*/ 49 w 146"/>
                <a:gd name="T17" fmla="*/ 13 h 44"/>
                <a:gd name="T18" fmla="*/ 48 w 146"/>
                <a:gd name="T19" fmla="*/ 15 h 44"/>
                <a:gd name="T20" fmla="*/ 44 w 146"/>
                <a:gd name="T21" fmla="*/ 15 h 44"/>
                <a:gd name="T22" fmla="*/ 37 w 146"/>
                <a:gd name="T23" fmla="*/ 13 h 44"/>
                <a:gd name="T24" fmla="*/ 30 w 146"/>
                <a:gd name="T25" fmla="*/ 11 h 44"/>
                <a:gd name="T26" fmla="*/ 21 w 146"/>
                <a:gd name="T27" fmla="*/ 7 h 44"/>
                <a:gd name="T28" fmla="*/ 13 w 146"/>
                <a:gd name="T29" fmla="*/ 4 h 44"/>
                <a:gd name="T30" fmla="*/ 6 w 146"/>
                <a:gd name="T31" fmla="*/ 2 h 44"/>
                <a:gd name="T32" fmla="*/ 0 w 146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4">
                  <a:moveTo>
                    <a:pt x="0" y="0"/>
                  </a:moveTo>
                  <a:lnTo>
                    <a:pt x="10" y="1"/>
                  </a:lnTo>
                  <a:lnTo>
                    <a:pt x="24" y="4"/>
                  </a:lnTo>
                  <a:lnTo>
                    <a:pt x="42" y="6"/>
                  </a:lnTo>
                  <a:lnTo>
                    <a:pt x="64" y="11"/>
                  </a:lnTo>
                  <a:lnTo>
                    <a:pt x="85" y="16"/>
                  </a:lnTo>
                  <a:lnTo>
                    <a:pt x="108" y="22"/>
                  </a:lnTo>
                  <a:lnTo>
                    <a:pt x="127" y="30"/>
                  </a:lnTo>
                  <a:lnTo>
                    <a:pt x="146" y="38"/>
                  </a:lnTo>
                  <a:lnTo>
                    <a:pt x="142" y="44"/>
                  </a:lnTo>
                  <a:lnTo>
                    <a:pt x="131" y="44"/>
                  </a:lnTo>
                  <a:lnTo>
                    <a:pt x="111" y="39"/>
                  </a:lnTo>
                  <a:lnTo>
                    <a:pt x="89" y="31"/>
                  </a:lnTo>
                  <a:lnTo>
                    <a:pt x="64" y="22"/>
                  </a:lnTo>
                  <a:lnTo>
                    <a:pt x="39" y="13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72">
              <a:extLst>
                <a:ext uri="{FF2B5EF4-FFF2-40B4-BE49-F238E27FC236}">
                  <a16:creationId xmlns:a16="http://schemas.microsoft.com/office/drawing/2014/main" id="{0EC20935-E527-4E79-8584-830AF308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1313"/>
              <a:ext cx="12" cy="15"/>
            </a:xfrm>
            <a:custGeom>
              <a:avLst/>
              <a:gdLst>
                <a:gd name="T0" fmla="*/ 6 w 36"/>
                <a:gd name="T1" fmla="*/ 15 h 43"/>
                <a:gd name="T2" fmla="*/ 9 w 36"/>
                <a:gd name="T3" fmla="*/ 14 h 43"/>
                <a:gd name="T4" fmla="*/ 10 w 36"/>
                <a:gd name="T5" fmla="*/ 12 h 43"/>
                <a:gd name="T6" fmla="*/ 12 w 36"/>
                <a:gd name="T7" fmla="*/ 10 h 43"/>
                <a:gd name="T8" fmla="*/ 12 w 36"/>
                <a:gd name="T9" fmla="*/ 7 h 43"/>
                <a:gd name="T10" fmla="*/ 12 w 36"/>
                <a:gd name="T11" fmla="*/ 5 h 43"/>
                <a:gd name="T12" fmla="*/ 10 w 36"/>
                <a:gd name="T13" fmla="*/ 2 h 43"/>
                <a:gd name="T14" fmla="*/ 8 w 36"/>
                <a:gd name="T15" fmla="*/ 1 h 43"/>
                <a:gd name="T16" fmla="*/ 6 w 36"/>
                <a:gd name="T17" fmla="*/ 0 h 43"/>
                <a:gd name="T18" fmla="*/ 4 w 36"/>
                <a:gd name="T19" fmla="*/ 1 h 43"/>
                <a:gd name="T20" fmla="*/ 1 w 36"/>
                <a:gd name="T21" fmla="*/ 2 h 43"/>
                <a:gd name="T22" fmla="*/ 0 w 36"/>
                <a:gd name="T23" fmla="*/ 5 h 43"/>
                <a:gd name="T24" fmla="*/ 0 w 36"/>
                <a:gd name="T25" fmla="*/ 7 h 43"/>
                <a:gd name="T26" fmla="*/ 1 w 36"/>
                <a:gd name="T27" fmla="*/ 6 h 43"/>
                <a:gd name="T28" fmla="*/ 2 w 36"/>
                <a:gd name="T29" fmla="*/ 5 h 43"/>
                <a:gd name="T30" fmla="*/ 4 w 36"/>
                <a:gd name="T31" fmla="*/ 5 h 43"/>
                <a:gd name="T32" fmla="*/ 6 w 36"/>
                <a:gd name="T33" fmla="*/ 5 h 43"/>
                <a:gd name="T34" fmla="*/ 7 w 36"/>
                <a:gd name="T35" fmla="*/ 6 h 43"/>
                <a:gd name="T36" fmla="*/ 8 w 36"/>
                <a:gd name="T37" fmla="*/ 8 h 43"/>
                <a:gd name="T38" fmla="*/ 8 w 36"/>
                <a:gd name="T39" fmla="*/ 11 h 43"/>
                <a:gd name="T40" fmla="*/ 6 w 36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18" y="43"/>
                  </a:moveTo>
                  <a:lnTo>
                    <a:pt x="26" y="39"/>
                  </a:lnTo>
                  <a:lnTo>
                    <a:pt x="30" y="35"/>
                  </a:lnTo>
                  <a:lnTo>
                    <a:pt x="35" y="29"/>
                  </a:lnTo>
                  <a:lnTo>
                    <a:pt x="36" y="21"/>
                  </a:lnTo>
                  <a:lnTo>
                    <a:pt x="35" y="13"/>
                  </a:lnTo>
                  <a:lnTo>
                    <a:pt x="30" y="5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4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9" y="14"/>
                  </a:lnTo>
                  <a:lnTo>
                    <a:pt x="22" y="18"/>
                  </a:lnTo>
                  <a:lnTo>
                    <a:pt x="25" y="24"/>
                  </a:lnTo>
                  <a:lnTo>
                    <a:pt x="23" y="31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73">
              <a:extLst>
                <a:ext uri="{FF2B5EF4-FFF2-40B4-BE49-F238E27FC236}">
                  <a16:creationId xmlns:a16="http://schemas.microsoft.com/office/drawing/2014/main" id="{C5D211BE-BF43-4181-8742-C58AA88D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7" y="1197"/>
              <a:ext cx="12" cy="14"/>
            </a:xfrm>
            <a:custGeom>
              <a:avLst/>
              <a:gdLst>
                <a:gd name="T0" fmla="*/ 6 w 34"/>
                <a:gd name="T1" fmla="*/ 14 h 43"/>
                <a:gd name="T2" fmla="*/ 8 w 34"/>
                <a:gd name="T3" fmla="*/ 13 h 43"/>
                <a:gd name="T4" fmla="*/ 11 w 34"/>
                <a:gd name="T5" fmla="*/ 12 h 43"/>
                <a:gd name="T6" fmla="*/ 12 w 34"/>
                <a:gd name="T7" fmla="*/ 10 h 43"/>
                <a:gd name="T8" fmla="*/ 12 w 34"/>
                <a:gd name="T9" fmla="*/ 7 h 43"/>
                <a:gd name="T10" fmla="*/ 12 w 34"/>
                <a:gd name="T11" fmla="*/ 5 h 43"/>
                <a:gd name="T12" fmla="*/ 11 w 34"/>
                <a:gd name="T13" fmla="*/ 2 h 43"/>
                <a:gd name="T14" fmla="*/ 8 w 34"/>
                <a:gd name="T15" fmla="*/ 1 h 43"/>
                <a:gd name="T16" fmla="*/ 6 w 34"/>
                <a:gd name="T17" fmla="*/ 0 h 43"/>
                <a:gd name="T18" fmla="*/ 4 w 34"/>
                <a:gd name="T19" fmla="*/ 1 h 43"/>
                <a:gd name="T20" fmla="*/ 2 w 34"/>
                <a:gd name="T21" fmla="*/ 2 h 43"/>
                <a:gd name="T22" fmla="*/ 0 w 34"/>
                <a:gd name="T23" fmla="*/ 5 h 43"/>
                <a:gd name="T24" fmla="*/ 0 w 34"/>
                <a:gd name="T25" fmla="*/ 7 h 43"/>
                <a:gd name="T26" fmla="*/ 1 w 34"/>
                <a:gd name="T27" fmla="*/ 6 h 43"/>
                <a:gd name="T28" fmla="*/ 3 w 34"/>
                <a:gd name="T29" fmla="*/ 5 h 43"/>
                <a:gd name="T30" fmla="*/ 5 w 34"/>
                <a:gd name="T31" fmla="*/ 4 h 43"/>
                <a:gd name="T32" fmla="*/ 6 w 34"/>
                <a:gd name="T33" fmla="*/ 5 h 43"/>
                <a:gd name="T34" fmla="*/ 8 w 34"/>
                <a:gd name="T35" fmla="*/ 5 h 43"/>
                <a:gd name="T36" fmla="*/ 9 w 34"/>
                <a:gd name="T37" fmla="*/ 7 h 43"/>
                <a:gd name="T38" fmla="*/ 8 w 34"/>
                <a:gd name="T39" fmla="*/ 10 h 43"/>
                <a:gd name="T40" fmla="*/ 6 w 34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24" y="41"/>
                  </a:lnTo>
                  <a:lnTo>
                    <a:pt x="30" y="36"/>
                  </a:lnTo>
                  <a:lnTo>
                    <a:pt x="34" y="30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30" y="7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8" y="15"/>
                  </a:lnTo>
                  <a:lnTo>
                    <a:pt x="14" y="12"/>
                  </a:lnTo>
                  <a:lnTo>
                    <a:pt x="18" y="14"/>
                  </a:lnTo>
                  <a:lnTo>
                    <a:pt x="23" y="16"/>
                  </a:lnTo>
                  <a:lnTo>
                    <a:pt x="25" y="22"/>
                  </a:lnTo>
                  <a:lnTo>
                    <a:pt x="24" y="3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917" name="Rectangle 74">
            <a:extLst>
              <a:ext uri="{FF2B5EF4-FFF2-40B4-BE49-F238E27FC236}">
                <a16:creationId xmlns:a16="http://schemas.microsoft.com/office/drawing/2014/main" id="{C0903955-6F1B-424A-87C1-00634C082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403225"/>
            <a:ext cx="57927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38918" name="Rectangle 75">
            <a:extLst>
              <a:ext uri="{FF2B5EF4-FFF2-40B4-BE49-F238E27FC236}">
                <a16:creationId xmlns:a16="http://schemas.microsoft.com/office/drawing/2014/main" id="{5C84CF55-2FD7-413D-8A5F-B1CA9B4AB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998538"/>
            <a:ext cx="7335837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38919" name="Freeform 202">
            <a:extLst>
              <a:ext uri="{FF2B5EF4-FFF2-40B4-BE49-F238E27FC236}">
                <a16:creationId xmlns:a16="http://schemas.microsoft.com/office/drawing/2014/main" id="{45EAC5AC-6300-4E95-8081-F44A6948A21C}"/>
              </a:ext>
            </a:extLst>
          </p:cNvPr>
          <p:cNvSpPr>
            <a:spLocks/>
          </p:cNvSpPr>
          <p:nvPr/>
        </p:nvSpPr>
        <p:spPr bwMode="auto">
          <a:xfrm>
            <a:off x="1123950" y="500063"/>
            <a:ext cx="593725" cy="227012"/>
          </a:xfrm>
          <a:custGeom>
            <a:avLst/>
            <a:gdLst>
              <a:gd name="T0" fmla="*/ 570991 w 1123"/>
              <a:gd name="T1" fmla="*/ 63352 h 430"/>
              <a:gd name="T2" fmla="*/ 521294 w 1123"/>
              <a:gd name="T3" fmla="*/ 79718 h 430"/>
              <a:gd name="T4" fmla="*/ 470010 w 1123"/>
              <a:gd name="T5" fmla="*/ 94500 h 430"/>
              <a:gd name="T6" fmla="*/ 420313 w 1123"/>
              <a:gd name="T7" fmla="*/ 108227 h 430"/>
              <a:gd name="T8" fmla="*/ 374316 w 1123"/>
              <a:gd name="T9" fmla="*/ 118785 h 430"/>
              <a:gd name="T10" fmla="*/ 334136 w 1123"/>
              <a:gd name="T11" fmla="*/ 125649 h 430"/>
              <a:gd name="T12" fmla="*/ 304000 w 1123"/>
              <a:gd name="T13" fmla="*/ 127760 h 430"/>
              <a:gd name="T14" fmla="*/ 286024 w 1123"/>
              <a:gd name="T15" fmla="*/ 123537 h 430"/>
              <a:gd name="T16" fmla="*/ 278094 w 1123"/>
              <a:gd name="T17" fmla="*/ 113506 h 430"/>
              <a:gd name="T18" fmla="*/ 277565 w 1123"/>
              <a:gd name="T19" fmla="*/ 100308 h 430"/>
              <a:gd name="T20" fmla="*/ 280737 w 1123"/>
              <a:gd name="T21" fmla="*/ 87637 h 430"/>
              <a:gd name="T22" fmla="*/ 282323 w 1123"/>
              <a:gd name="T23" fmla="*/ 73911 h 430"/>
              <a:gd name="T24" fmla="*/ 275979 w 1123"/>
              <a:gd name="T25" fmla="*/ 61240 h 430"/>
              <a:gd name="T26" fmla="*/ 266991 w 1123"/>
              <a:gd name="T27" fmla="*/ 49626 h 430"/>
              <a:gd name="T28" fmla="*/ 256946 w 1123"/>
              <a:gd name="T29" fmla="*/ 36428 h 430"/>
              <a:gd name="T30" fmla="*/ 247429 w 1123"/>
              <a:gd name="T31" fmla="*/ 23757 h 430"/>
              <a:gd name="T32" fmla="*/ 237384 w 1123"/>
              <a:gd name="T33" fmla="*/ 12670 h 430"/>
              <a:gd name="T34" fmla="*/ 224696 w 1123"/>
              <a:gd name="T35" fmla="*/ 4223 h 430"/>
              <a:gd name="T36" fmla="*/ 209892 w 1123"/>
              <a:gd name="T37" fmla="*/ 0 h 430"/>
              <a:gd name="T38" fmla="*/ 190859 w 1123"/>
              <a:gd name="T39" fmla="*/ 1584 h 430"/>
              <a:gd name="T40" fmla="*/ 168125 w 1123"/>
              <a:gd name="T41" fmla="*/ 8975 h 430"/>
              <a:gd name="T42" fmla="*/ 147506 w 1123"/>
              <a:gd name="T43" fmla="*/ 14782 h 430"/>
              <a:gd name="T44" fmla="*/ 131645 w 1123"/>
              <a:gd name="T45" fmla="*/ 20589 h 430"/>
              <a:gd name="T46" fmla="*/ 118956 w 1123"/>
              <a:gd name="T47" fmla="*/ 26397 h 430"/>
              <a:gd name="T48" fmla="*/ 106268 w 1123"/>
              <a:gd name="T49" fmla="*/ 31676 h 430"/>
              <a:gd name="T50" fmla="*/ 93579 w 1123"/>
              <a:gd name="T51" fmla="*/ 37483 h 430"/>
              <a:gd name="T52" fmla="*/ 77718 w 1123"/>
              <a:gd name="T53" fmla="*/ 43291 h 430"/>
              <a:gd name="T54" fmla="*/ 57628 w 1123"/>
              <a:gd name="T55" fmla="*/ 50154 h 430"/>
              <a:gd name="T56" fmla="*/ 0 w 1123"/>
              <a:gd name="T57" fmla="*/ 161548 h 430"/>
              <a:gd name="T58" fmla="*/ 28021 w 1123"/>
              <a:gd name="T59" fmla="*/ 152573 h 430"/>
              <a:gd name="T60" fmla="*/ 52341 w 1123"/>
              <a:gd name="T61" fmla="*/ 144126 h 430"/>
              <a:gd name="T62" fmla="*/ 74017 w 1123"/>
              <a:gd name="T63" fmla="*/ 136735 h 430"/>
              <a:gd name="T64" fmla="*/ 94108 w 1123"/>
              <a:gd name="T65" fmla="*/ 130400 h 430"/>
              <a:gd name="T66" fmla="*/ 112612 w 1123"/>
              <a:gd name="T67" fmla="*/ 124065 h 430"/>
              <a:gd name="T68" fmla="*/ 130588 w 1123"/>
              <a:gd name="T69" fmla="*/ 119313 h 430"/>
              <a:gd name="T70" fmla="*/ 150150 w 1123"/>
              <a:gd name="T71" fmla="*/ 114034 h 430"/>
              <a:gd name="T72" fmla="*/ 171297 w 1123"/>
              <a:gd name="T73" fmla="*/ 109283 h 430"/>
              <a:gd name="T74" fmla="*/ 169183 w 1123"/>
              <a:gd name="T75" fmla="*/ 138847 h 430"/>
              <a:gd name="T76" fmla="*/ 163367 w 1123"/>
              <a:gd name="T77" fmla="*/ 170523 h 430"/>
              <a:gd name="T78" fmla="*/ 170769 w 1123"/>
              <a:gd name="T79" fmla="*/ 194280 h 430"/>
              <a:gd name="T80" fmla="*/ 190859 w 1123"/>
              <a:gd name="T81" fmla="*/ 214342 h 430"/>
              <a:gd name="T82" fmla="*/ 219937 w 1123"/>
              <a:gd name="T83" fmla="*/ 225956 h 430"/>
              <a:gd name="T84" fmla="*/ 251659 w 1123"/>
              <a:gd name="T85" fmla="*/ 224372 h 430"/>
              <a:gd name="T86" fmla="*/ 278094 w 1123"/>
              <a:gd name="T87" fmla="*/ 220677 h 430"/>
              <a:gd name="T88" fmla="*/ 308758 w 1123"/>
              <a:gd name="T89" fmla="*/ 217509 h 430"/>
              <a:gd name="T90" fmla="*/ 344709 w 1123"/>
              <a:gd name="T91" fmla="*/ 212758 h 430"/>
              <a:gd name="T92" fmla="*/ 382247 w 1123"/>
              <a:gd name="T93" fmla="*/ 206423 h 430"/>
              <a:gd name="T94" fmla="*/ 423485 w 1123"/>
              <a:gd name="T95" fmla="*/ 199559 h 430"/>
              <a:gd name="T96" fmla="*/ 464723 w 1123"/>
              <a:gd name="T97" fmla="*/ 189529 h 430"/>
              <a:gd name="T98" fmla="*/ 506490 w 1123"/>
              <a:gd name="T99" fmla="*/ 178442 h 430"/>
              <a:gd name="T100" fmla="*/ 547728 w 1123"/>
              <a:gd name="T101" fmla="*/ 16418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1123" y="104"/>
                </a:moveTo>
                <a:lnTo>
                  <a:pt x="1080" y="120"/>
                </a:lnTo>
                <a:lnTo>
                  <a:pt x="1033" y="135"/>
                </a:lnTo>
                <a:lnTo>
                  <a:pt x="986" y="151"/>
                </a:lnTo>
                <a:lnTo>
                  <a:pt x="938" y="166"/>
                </a:lnTo>
                <a:lnTo>
                  <a:pt x="889" y="179"/>
                </a:lnTo>
                <a:lnTo>
                  <a:pt x="842" y="193"/>
                </a:lnTo>
                <a:lnTo>
                  <a:pt x="795" y="205"/>
                </a:lnTo>
                <a:lnTo>
                  <a:pt x="751" y="216"/>
                </a:lnTo>
                <a:lnTo>
                  <a:pt x="708" y="225"/>
                </a:lnTo>
                <a:lnTo>
                  <a:pt x="669" y="232"/>
                </a:lnTo>
                <a:lnTo>
                  <a:pt x="632" y="238"/>
                </a:lnTo>
                <a:lnTo>
                  <a:pt x="601" y="241"/>
                </a:lnTo>
                <a:lnTo>
                  <a:pt x="575" y="242"/>
                </a:lnTo>
                <a:lnTo>
                  <a:pt x="555" y="240"/>
                </a:lnTo>
                <a:lnTo>
                  <a:pt x="541" y="234"/>
                </a:lnTo>
                <a:lnTo>
                  <a:pt x="532" y="227"/>
                </a:lnTo>
                <a:lnTo>
                  <a:pt x="526" y="215"/>
                </a:lnTo>
                <a:lnTo>
                  <a:pt x="524" y="202"/>
                </a:lnTo>
                <a:lnTo>
                  <a:pt x="525" y="190"/>
                </a:lnTo>
                <a:lnTo>
                  <a:pt x="527" y="177"/>
                </a:lnTo>
                <a:lnTo>
                  <a:pt x="531" y="166"/>
                </a:lnTo>
                <a:lnTo>
                  <a:pt x="533" y="152"/>
                </a:lnTo>
                <a:lnTo>
                  <a:pt x="534" y="140"/>
                </a:lnTo>
                <a:lnTo>
                  <a:pt x="532" y="125"/>
                </a:lnTo>
                <a:lnTo>
                  <a:pt x="522" y="116"/>
                </a:lnTo>
                <a:lnTo>
                  <a:pt x="513" y="105"/>
                </a:lnTo>
                <a:lnTo>
                  <a:pt x="505" y="94"/>
                </a:lnTo>
                <a:lnTo>
                  <a:pt x="496" y="82"/>
                </a:lnTo>
                <a:lnTo>
                  <a:pt x="486" y="69"/>
                </a:lnTo>
                <a:lnTo>
                  <a:pt x="477" y="57"/>
                </a:lnTo>
                <a:lnTo>
                  <a:pt x="468" y="45"/>
                </a:lnTo>
                <a:lnTo>
                  <a:pt x="459" y="33"/>
                </a:lnTo>
                <a:lnTo>
                  <a:pt x="449" y="24"/>
                </a:lnTo>
                <a:lnTo>
                  <a:pt x="436" y="14"/>
                </a:lnTo>
                <a:lnTo>
                  <a:pt x="425" y="8"/>
                </a:lnTo>
                <a:lnTo>
                  <a:pt x="411" y="2"/>
                </a:lnTo>
                <a:lnTo>
                  <a:pt x="397" y="0"/>
                </a:lnTo>
                <a:lnTo>
                  <a:pt x="379" y="0"/>
                </a:lnTo>
                <a:lnTo>
                  <a:pt x="361" y="3"/>
                </a:lnTo>
                <a:lnTo>
                  <a:pt x="341" y="10"/>
                </a:lnTo>
                <a:lnTo>
                  <a:pt x="318" y="17"/>
                </a:lnTo>
                <a:lnTo>
                  <a:pt x="296" y="24"/>
                </a:lnTo>
                <a:lnTo>
                  <a:pt x="279" y="28"/>
                </a:lnTo>
                <a:lnTo>
                  <a:pt x="263" y="34"/>
                </a:lnTo>
                <a:lnTo>
                  <a:pt x="249" y="39"/>
                </a:lnTo>
                <a:lnTo>
                  <a:pt x="236" y="45"/>
                </a:lnTo>
                <a:lnTo>
                  <a:pt x="225" y="50"/>
                </a:lnTo>
                <a:lnTo>
                  <a:pt x="213" y="55"/>
                </a:lnTo>
                <a:lnTo>
                  <a:pt x="201" y="60"/>
                </a:lnTo>
                <a:lnTo>
                  <a:pt x="189" y="66"/>
                </a:lnTo>
                <a:lnTo>
                  <a:pt x="177" y="71"/>
                </a:lnTo>
                <a:lnTo>
                  <a:pt x="163" y="76"/>
                </a:lnTo>
                <a:lnTo>
                  <a:pt x="147" y="82"/>
                </a:lnTo>
                <a:lnTo>
                  <a:pt x="130" y="88"/>
                </a:lnTo>
                <a:lnTo>
                  <a:pt x="109" y="95"/>
                </a:lnTo>
                <a:lnTo>
                  <a:pt x="86" y="101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6"/>
                </a:lnTo>
                <a:lnTo>
                  <a:pt x="140" y="259"/>
                </a:lnTo>
                <a:lnTo>
                  <a:pt x="159" y="253"/>
                </a:lnTo>
                <a:lnTo>
                  <a:pt x="178" y="247"/>
                </a:lnTo>
                <a:lnTo>
                  <a:pt x="195" y="241"/>
                </a:lnTo>
                <a:lnTo>
                  <a:pt x="213" y="235"/>
                </a:lnTo>
                <a:lnTo>
                  <a:pt x="230" y="230"/>
                </a:lnTo>
                <a:lnTo>
                  <a:pt x="247" y="226"/>
                </a:lnTo>
                <a:lnTo>
                  <a:pt x="266" y="220"/>
                </a:lnTo>
                <a:lnTo>
                  <a:pt x="284" y="216"/>
                </a:lnTo>
                <a:lnTo>
                  <a:pt x="304" y="211"/>
                </a:lnTo>
                <a:lnTo>
                  <a:pt x="324" y="207"/>
                </a:lnTo>
                <a:lnTo>
                  <a:pt x="325" y="234"/>
                </a:lnTo>
                <a:lnTo>
                  <a:pt x="320" y="263"/>
                </a:lnTo>
                <a:lnTo>
                  <a:pt x="315" y="293"/>
                </a:lnTo>
                <a:lnTo>
                  <a:pt x="309" y="323"/>
                </a:lnTo>
                <a:lnTo>
                  <a:pt x="311" y="347"/>
                </a:lnTo>
                <a:lnTo>
                  <a:pt x="323" y="368"/>
                </a:lnTo>
                <a:lnTo>
                  <a:pt x="339" y="389"/>
                </a:lnTo>
                <a:lnTo>
                  <a:pt x="361" y="406"/>
                </a:lnTo>
                <a:lnTo>
                  <a:pt x="386" y="418"/>
                </a:lnTo>
                <a:lnTo>
                  <a:pt x="416" y="428"/>
                </a:lnTo>
                <a:lnTo>
                  <a:pt x="447" y="430"/>
                </a:lnTo>
                <a:lnTo>
                  <a:pt x="476" y="425"/>
                </a:lnTo>
                <a:lnTo>
                  <a:pt x="500" y="422"/>
                </a:lnTo>
                <a:lnTo>
                  <a:pt x="526" y="418"/>
                </a:lnTo>
                <a:lnTo>
                  <a:pt x="555" y="415"/>
                </a:lnTo>
                <a:lnTo>
                  <a:pt x="584" y="412"/>
                </a:lnTo>
                <a:lnTo>
                  <a:pt x="617" y="407"/>
                </a:lnTo>
                <a:lnTo>
                  <a:pt x="652" y="403"/>
                </a:lnTo>
                <a:lnTo>
                  <a:pt x="688" y="397"/>
                </a:lnTo>
                <a:lnTo>
                  <a:pt x="723" y="391"/>
                </a:lnTo>
                <a:lnTo>
                  <a:pt x="762" y="384"/>
                </a:lnTo>
                <a:lnTo>
                  <a:pt x="801" y="378"/>
                </a:lnTo>
                <a:lnTo>
                  <a:pt x="839" y="368"/>
                </a:lnTo>
                <a:lnTo>
                  <a:pt x="879" y="359"/>
                </a:lnTo>
                <a:lnTo>
                  <a:pt x="918" y="349"/>
                </a:lnTo>
                <a:lnTo>
                  <a:pt x="958" y="338"/>
                </a:lnTo>
                <a:lnTo>
                  <a:pt x="998" y="326"/>
                </a:lnTo>
                <a:lnTo>
                  <a:pt x="1036" y="311"/>
                </a:lnTo>
                <a:lnTo>
                  <a:pt x="1123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0" name="Freeform 203">
            <a:extLst>
              <a:ext uri="{FF2B5EF4-FFF2-40B4-BE49-F238E27FC236}">
                <a16:creationId xmlns:a16="http://schemas.microsoft.com/office/drawing/2014/main" id="{467F23E6-3D0C-4BF5-B778-6B43B6FA1043}"/>
              </a:ext>
            </a:extLst>
          </p:cNvPr>
          <p:cNvSpPr>
            <a:spLocks/>
          </p:cNvSpPr>
          <p:nvPr/>
        </p:nvSpPr>
        <p:spPr bwMode="auto">
          <a:xfrm>
            <a:off x="7608888" y="519113"/>
            <a:ext cx="595312" cy="228600"/>
          </a:xfrm>
          <a:custGeom>
            <a:avLst/>
            <a:gdLst>
              <a:gd name="T0" fmla="*/ 23325 w 1123"/>
              <a:gd name="T1" fmla="*/ 64327 h 430"/>
              <a:gd name="T2" fmla="*/ 72625 w 1123"/>
              <a:gd name="T3" fmla="*/ 80807 h 430"/>
              <a:gd name="T4" fmla="*/ 124045 w 1123"/>
              <a:gd name="T5" fmla="*/ 95693 h 430"/>
              <a:gd name="T6" fmla="*/ 173876 w 1123"/>
              <a:gd name="T7" fmla="*/ 108984 h 430"/>
              <a:gd name="T8" fmla="*/ 219995 w 1123"/>
              <a:gd name="T9" fmla="*/ 120148 h 430"/>
              <a:gd name="T10" fmla="*/ 260283 w 1123"/>
              <a:gd name="T11" fmla="*/ 126527 h 430"/>
              <a:gd name="T12" fmla="*/ 290500 w 1123"/>
              <a:gd name="T13" fmla="*/ 129186 h 430"/>
              <a:gd name="T14" fmla="*/ 308523 w 1123"/>
              <a:gd name="T15" fmla="*/ 124933 h 430"/>
              <a:gd name="T16" fmla="*/ 316475 w 1123"/>
              <a:gd name="T17" fmla="*/ 114300 h 430"/>
              <a:gd name="T18" fmla="*/ 317005 w 1123"/>
              <a:gd name="T19" fmla="*/ 101009 h 430"/>
              <a:gd name="T20" fmla="*/ 313824 w 1123"/>
              <a:gd name="T21" fmla="*/ 88250 h 430"/>
              <a:gd name="T22" fmla="*/ 312234 w 1123"/>
              <a:gd name="T23" fmla="*/ 74428 h 430"/>
              <a:gd name="T24" fmla="*/ 318595 w 1123"/>
              <a:gd name="T25" fmla="*/ 61669 h 430"/>
              <a:gd name="T26" fmla="*/ 327607 w 1123"/>
              <a:gd name="T27" fmla="*/ 50505 h 430"/>
              <a:gd name="T28" fmla="*/ 337679 w 1123"/>
              <a:gd name="T29" fmla="*/ 37214 h 430"/>
              <a:gd name="T30" fmla="*/ 347221 w 1123"/>
              <a:gd name="T31" fmla="*/ 24455 h 430"/>
              <a:gd name="T32" fmla="*/ 357293 w 1123"/>
              <a:gd name="T33" fmla="*/ 12759 h 430"/>
              <a:gd name="T34" fmla="*/ 370016 w 1123"/>
              <a:gd name="T35" fmla="*/ 4253 h 430"/>
              <a:gd name="T36" fmla="*/ 384859 w 1123"/>
              <a:gd name="T37" fmla="*/ 0 h 430"/>
              <a:gd name="T38" fmla="*/ 403943 w 1123"/>
              <a:gd name="T39" fmla="*/ 2127 h 430"/>
              <a:gd name="T40" fmla="*/ 426737 w 1123"/>
              <a:gd name="T41" fmla="*/ 9038 h 430"/>
              <a:gd name="T42" fmla="*/ 447412 w 1123"/>
              <a:gd name="T43" fmla="*/ 15417 h 430"/>
              <a:gd name="T44" fmla="*/ 463315 w 1123"/>
              <a:gd name="T45" fmla="*/ 21265 h 430"/>
              <a:gd name="T46" fmla="*/ 476038 w 1123"/>
              <a:gd name="T47" fmla="*/ 26581 h 430"/>
              <a:gd name="T48" fmla="*/ 488760 w 1123"/>
              <a:gd name="T49" fmla="*/ 32429 h 430"/>
              <a:gd name="T50" fmla="*/ 501483 w 1123"/>
              <a:gd name="T51" fmla="*/ 38277 h 430"/>
              <a:gd name="T52" fmla="*/ 517386 w 1123"/>
              <a:gd name="T53" fmla="*/ 43593 h 430"/>
              <a:gd name="T54" fmla="*/ 537530 w 1123"/>
              <a:gd name="T55" fmla="*/ 51036 h 430"/>
              <a:gd name="T56" fmla="*/ 595312 w 1123"/>
              <a:gd name="T57" fmla="*/ 162678 h 430"/>
              <a:gd name="T58" fmla="*/ 567216 w 1123"/>
              <a:gd name="T59" fmla="*/ 153640 h 430"/>
              <a:gd name="T60" fmla="*/ 542831 w 1123"/>
              <a:gd name="T61" fmla="*/ 145134 h 430"/>
              <a:gd name="T62" fmla="*/ 521097 w 1123"/>
              <a:gd name="T63" fmla="*/ 138223 h 430"/>
              <a:gd name="T64" fmla="*/ 500953 w 1123"/>
              <a:gd name="T65" fmla="*/ 131312 h 430"/>
              <a:gd name="T66" fmla="*/ 482399 w 1123"/>
              <a:gd name="T67" fmla="*/ 125464 h 430"/>
              <a:gd name="T68" fmla="*/ 464375 w 1123"/>
              <a:gd name="T69" fmla="*/ 120680 h 430"/>
              <a:gd name="T70" fmla="*/ 444761 w 1123"/>
              <a:gd name="T71" fmla="*/ 114832 h 430"/>
              <a:gd name="T72" fmla="*/ 423557 w 1123"/>
              <a:gd name="T73" fmla="*/ 110047 h 430"/>
              <a:gd name="T74" fmla="*/ 425677 w 1123"/>
              <a:gd name="T75" fmla="*/ 139818 h 430"/>
              <a:gd name="T76" fmla="*/ 431508 w 1123"/>
              <a:gd name="T77" fmla="*/ 171716 h 430"/>
              <a:gd name="T78" fmla="*/ 424087 w 1123"/>
              <a:gd name="T79" fmla="*/ 196171 h 430"/>
              <a:gd name="T80" fmla="*/ 403943 w 1123"/>
              <a:gd name="T81" fmla="*/ 216373 h 430"/>
              <a:gd name="T82" fmla="*/ 374787 w 1123"/>
              <a:gd name="T83" fmla="*/ 227537 h 430"/>
              <a:gd name="T84" fmla="*/ 342980 w 1123"/>
              <a:gd name="T85" fmla="*/ 226473 h 430"/>
              <a:gd name="T86" fmla="*/ 316475 w 1123"/>
              <a:gd name="T87" fmla="*/ 222752 h 430"/>
              <a:gd name="T88" fmla="*/ 285729 w 1123"/>
              <a:gd name="T89" fmla="*/ 219031 h 430"/>
              <a:gd name="T90" fmla="*/ 250211 w 1123"/>
              <a:gd name="T91" fmla="*/ 214246 h 430"/>
              <a:gd name="T92" fmla="*/ 212043 w 1123"/>
              <a:gd name="T93" fmla="*/ 208398 h 430"/>
              <a:gd name="T94" fmla="*/ 170695 w 1123"/>
              <a:gd name="T95" fmla="*/ 200955 h 430"/>
              <a:gd name="T96" fmla="*/ 129347 w 1123"/>
              <a:gd name="T97" fmla="*/ 191386 h 430"/>
              <a:gd name="T98" fmla="*/ 87468 w 1123"/>
              <a:gd name="T99" fmla="*/ 179690 h 430"/>
              <a:gd name="T100" fmla="*/ 46119 w 1123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0" y="105"/>
                </a:moveTo>
                <a:lnTo>
                  <a:pt x="44" y="121"/>
                </a:lnTo>
                <a:lnTo>
                  <a:pt x="90" y="136"/>
                </a:lnTo>
                <a:lnTo>
                  <a:pt x="137" y="152"/>
                </a:lnTo>
                <a:lnTo>
                  <a:pt x="185" y="166"/>
                </a:lnTo>
                <a:lnTo>
                  <a:pt x="234" y="180"/>
                </a:lnTo>
                <a:lnTo>
                  <a:pt x="281" y="194"/>
                </a:lnTo>
                <a:lnTo>
                  <a:pt x="328" y="205"/>
                </a:lnTo>
                <a:lnTo>
                  <a:pt x="372" y="216"/>
                </a:lnTo>
                <a:lnTo>
                  <a:pt x="415" y="226"/>
                </a:lnTo>
                <a:lnTo>
                  <a:pt x="454" y="232"/>
                </a:lnTo>
                <a:lnTo>
                  <a:pt x="491" y="238"/>
                </a:lnTo>
                <a:lnTo>
                  <a:pt x="522" y="241"/>
                </a:lnTo>
                <a:lnTo>
                  <a:pt x="548" y="243"/>
                </a:lnTo>
                <a:lnTo>
                  <a:pt x="568" y="240"/>
                </a:lnTo>
                <a:lnTo>
                  <a:pt x="582" y="235"/>
                </a:lnTo>
                <a:lnTo>
                  <a:pt x="591" y="228"/>
                </a:lnTo>
                <a:lnTo>
                  <a:pt x="597" y="215"/>
                </a:lnTo>
                <a:lnTo>
                  <a:pt x="599" y="203"/>
                </a:lnTo>
                <a:lnTo>
                  <a:pt x="598" y="190"/>
                </a:lnTo>
                <a:lnTo>
                  <a:pt x="596" y="178"/>
                </a:lnTo>
                <a:lnTo>
                  <a:pt x="592" y="166"/>
                </a:lnTo>
                <a:lnTo>
                  <a:pt x="590" y="153"/>
                </a:lnTo>
                <a:lnTo>
                  <a:pt x="589" y="140"/>
                </a:lnTo>
                <a:lnTo>
                  <a:pt x="591" y="125"/>
                </a:lnTo>
                <a:lnTo>
                  <a:pt x="601" y="116"/>
                </a:lnTo>
                <a:lnTo>
                  <a:pt x="610" y="106"/>
                </a:lnTo>
                <a:lnTo>
                  <a:pt x="618" y="95"/>
                </a:lnTo>
                <a:lnTo>
                  <a:pt x="627" y="82"/>
                </a:lnTo>
                <a:lnTo>
                  <a:pt x="637" y="70"/>
                </a:lnTo>
                <a:lnTo>
                  <a:pt x="646" y="57"/>
                </a:lnTo>
                <a:lnTo>
                  <a:pt x="655" y="46"/>
                </a:lnTo>
                <a:lnTo>
                  <a:pt x="664" y="33"/>
                </a:lnTo>
                <a:lnTo>
                  <a:pt x="674" y="24"/>
                </a:lnTo>
                <a:lnTo>
                  <a:pt x="687" y="15"/>
                </a:lnTo>
                <a:lnTo>
                  <a:pt x="698" y="8"/>
                </a:lnTo>
                <a:lnTo>
                  <a:pt x="712" y="2"/>
                </a:lnTo>
                <a:lnTo>
                  <a:pt x="726" y="0"/>
                </a:lnTo>
                <a:lnTo>
                  <a:pt x="744" y="0"/>
                </a:lnTo>
                <a:lnTo>
                  <a:pt x="762" y="4"/>
                </a:lnTo>
                <a:lnTo>
                  <a:pt x="782" y="10"/>
                </a:lnTo>
                <a:lnTo>
                  <a:pt x="805" y="17"/>
                </a:lnTo>
                <a:lnTo>
                  <a:pt x="827" y="24"/>
                </a:lnTo>
                <a:lnTo>
                  <a:pt x="844" y="29"/>
                </a:lnTo>
                <a:lnTo>
                  <a:pt x="860" y="34"/>
                </a:lnTo>
                <a:lnTo>
                  <a:pt x="874" y="40"/>
                </a:lnTo>
                <a:lnTo>
                  <a:pt x="887" y="46"/>
                </a:lnTo>
                <a:lnTo>
                  <a:pt x="898" y="50"/>
                </a:lnTo>
                <a:lnTo>
                  <a:pt x="910" y="56"/>
                </a:lnTo>
                <a:lnTo>
                  <a:pt x="922" y="61"/>
                </a:lnTo>
                <a:lnTo>
                  <a:pt x="934" y="66"/>
                </a:lnTo>
                <a:lnTo>
                  <a:pt x="946" y="72"/>
                </a:lnTo>
                <a:lnTo>
                  <a:pt x="960" y="76"/>
                </a:lnTo>
                <a:lnTo>
                  <a:pt x="976" y="82"/>
                </a:lnTo>
                <a:lnTo>
                  <a:pt x="993" y="89"/>
                </a:lnTo>
                <a:lnTo>
                  <a:pt x="1014" y="96"/>
                </a:lnTo>
                <a:lnTo>
                  <a:pt x="1037" y="101"/>
                </a:lnTo>
                <a:lnTo>
                  <a:pt x="1123" y="306"/>
                </a:lnTo>
                <a:lnTo>
                  <a:pt x="1095" y="298"/>
                </a:lnTo>
                <a:lnTo>
                  <a:pt x="1070" y="289"/>
                </a:lnTo>
                <a:lnTo>
                  <a:pt x="1045" y="280"/>
                </a:lnTo>
                <a:lnTo>
                  <a:pt x="1024" y="273"/>
                </a:lnTo>
                <a:lnTo>
                  <a:pt x="1002" y="267"/>
                </a:lnTo>
                <a:lnTo>
                  <a:pt x="983" y="260"/>
                </a:lnTo>
                <a:lnTo>
                  <a:pt x="964" y="254"/>
                </a:lnTo>
                <a:lnTo>
                  <a:pt x="945" y="247"/>
                </a:lnTo>
                <a:lnTo>
                  <a:pt x="928" y="241"/>
                </a:lnTo>
                <a:lnTo>
                  <a:pt x="910" y="236"/>
                </a:lnTo>
                <a:lnTo>
                  <a:pt x="893" y="230"/>
                </a:lnTo>
                <a:lnTo>
                  <a:pt x="876" y="227"/>
                </a:lnTo>
                <a:lnTo>
                  <a:pt x="857" y="221"/>
                </a:lnTo>
                <a:lnTo>
                  <a:pt x="839" y="216"/>
                </a:lnTo>
                <a:lnTo>
                  <a:pt x="819" y="212"/>
                </a:lnTo>
                <a:lnTo>
                  <a:pt x="799" y="207"/>
                </a:lnTo>
                <a:lnTo>
                  <a:pt x="798" y="235"/>
                </a:lnTo>
                <a:lnTo>
                  <a:pt x="803" y="263"/>
                </a:lnTo>
                <a:lnTo>
                  <a:pt x="808" y="294"/>
                </a:lnTo>
                <a:lnTo>
                  <a:pt x="814" y="323"/>
                </a:lnTo>
                <a:lnTo>
                  <a:pt x="812" y="347"/>
                </a:lnTo>
                <a:lnTo>
                  <a:pt x="800" y="369"/>
                </a:lnTo>
                <a:lnTo>
                  <a:pt x="785" y="389"/>
                </a:lnTo>
                <a:lnTo>
                  <a:pt x="762" y="407"/>
                </a:lnTo>
                <a:lnTo>
                  <a:pt x="737" y="419"/>
                </a:lnTo>
                <a:lnTo>
                  <a:pt x="707" y="428"/>
                </a:lnTo>
                <a:lnTo>
                  <a:pt x="676" y="430"/>
                </a:lnTo>
                <a:lnTo>
                  <a:pt x="647" y="426"/>
                </a:lnTo>
                <a:lnTo>
                  <a:pt x="623" y="422"/>
                </a:lnTo>
                <a:lnTo>
                  <a:pt x="597" y="419"/>
                </a:lnTo>
                <a:lnTo>
                  <a:pt x="568" y="416"/>
                </a:lnTo>
                <a:lnTo>
                  <a:pt x="539" y="412"/>
                </a:lnTo>
                <a:lnTo>
                  <a:pt x="506" y="408"/>
                </a:lnTo>
                <a:lnTo>
                  <a:pt x="472" y="403"/>
                </a:lnTo>
                <a:lnTo>
                  <a:pt x="435" y="397"/>
                </a:lnTo>
                <a:lnTo>
                  <a:pt x="400" y="392"/>
                </a:lnTo>
                <a:lnTo>
                  <a:pt x="361" y="385"/>
                </a:lnTo>
                <a:lnTo>
                  <a:pt x="322" y="378"/>
                </a:lnTo>
                <a:lnTo>
                  <a:pt x="284" y="369"/>
                </a:lnTo>
                <a:lnTo>
                  <a:pt x="244" y="360"/>
                </a:lnTo>
                <a:lnTo>
                  <a:pt x="205" y="350"/>
                </a:lnTo>
                <a:lnTo>
                  <a:pt x="165" y="338"/>
                </a:lnTo>
                <a:lnTo>
                  <a:pt x="125" y="327"/>
                </a:lnTo>
                <a:lnTo>
                  <a:pt x="87" y="312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1" name="Freeform 204">
            <a:extLst>
              <a:ext uri="{FF2B5EF4-FFF2-40B4-BE49-F238E27FC236}">
                <a16:creationId xmlns:a16="http://schemas.microsoft.com/office/drawing/2014/main" id="{B0DF63C0-9F70-4CE8-8711-5647B4616CA1}"/>
              </a:ext>
            </a:extLst>
          </p:cNvPr>
          <p:cNvSpPr>
            <a:spLocks/>
          </p:cNvSpPr>
          <p:nvPr/>
        </p:nvSpPr>
        <p:spPr bwMode="auto">
          <a:xfrm>
            <a:off x="387350" y="2314575"/>
            <a:ext cx="339725" cy="333375"/>
          </a:xfrm>
          <a:custGeom>
            <a:avLst/>
            <a:gdLst>
              <a:gd name="T0" fmla="*/ 0 w 642"/>
              <a:gd name="T1" fmla="*/ 0 h 629"/>
              <a:gd name="T2" fmla="*/ 339725 w 642"/>
              <a:gd name="T3" fmla="*/ 166953 h 629"/>
              <a:gd name="T4" fmla="*/ 0 w 642"/>
              <a:gd name="T5" fmla="*/ 333375 h 629"/>
              <a:gd name="T6" fmla="*/ 0 w 642"/>
              <a:gd name="T7" fmla="*/ 0 h 6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9">
                <a:moveTo>
                  <a:pt x="0" y="0"/>
                </a:moveTo>
                <a:lnTo>
                  <a:pt x="642" y="315"/>
                </a:lnTo>
                <a:lnTo>
                  <a:pt x="0" y="62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2" name="Freeform 205">
            <a:extLst>
              <a:ext uri="{FF2B5EF4-FFF2-40B4-BE49-F238E27FC236}">
                <a16:creationId xmlns:a16="http://schemas.microsoft.com/office/drawing/2014/main" id="{5A5C5C4D-8D19-4B78-82E5-21687D261BD9}"/>
              </a:ext>
            </a:extLst>
          </p:cNvPr>
          <p:cNvSpPr>
            <a:spLocks/>
          </p:cNvSpPr>
          <p:nvPr/>
        </p:nvSpPr>
        <p:spPr bwMode="auto">
          <a:xfrm>
            <a:off x="387350" y="2314575"/>
            <a:ext cx="422275" cy="166688"/>
          </a:xfrm>
          <a:custGeom>
            <a:avLst/>
            <a:gdLst>
              <a:gd name="T0" fmla="*/ 422275 w 799"/>
              <a:gd name="T1" fmla="*/ 166688 h 315"/>
              <a:gd name="T2" fmla="*/ 84032 w 799"/>
              <a:gd name="T3" fmla="*/ 0 h 315"/>
              <a:gd name="T4" fmla="*/ 0 w 799"/>
              <a:gd name="T5" fmla="*/ 0 h 315"/>
              <a:gd name="T6" fmla="*/ 338771 w 799"/>
              <a:gd name="T7" fmla="*/ 166688 h 315"/>
              <a:gd name="T8" fmla="*/ 422275 w 799"/>
              <a:gd name="T9" fmla="*/ 166688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315"/>
                </a:moveTo>
                <a:lnTo>
                  <a:pt x="159" y="0"/>
                </a:lnTo>
                <a:lnTo>
                  <a:pt x="0" y="0"/>
                </a:lnTo>
                <a:lnTo>
                  <a:pt x="641" y="315"/>
                </a:lnTo>
                <a:lnTo>
                  <a:pt x="799" y="31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3" name="Freeform 206">
            <a:extLst>
              <a:ext uri="{FF2B5EF4-FFF2-40B4-BE49-F238E27FC236}">
                <a16:creationId xmlns:a16="http://schemas.microsoft.com/office/drawing/2014/main" id="{1A3056B2-19BF-4CC1-9343-592DACE09E3F}"/>
              </a:ext>
            </a:extLst>
          </p:cNvPr>
          <p:cNvSpPr>
            <a:spLocks/>
          </p:cNvSpPr>
          <p:nvPr/>
        </p:nvSpPr>
        <p:spPr bwMode="auto">
          <a:xfrm>
            <a:off x="387350" y="2481263"/>
            <a:ext cx="422275" cy="166687"/>
          </a:xfrm>
          <a:custGeom>
            <a:avLst/>
            <a:gdLst>
              <a:gd name="T0" fmla="*/ 422275 w 799"/>
              <a:gd name="T1" fmla="*/ 0 h 314"/>
              <a:gd name="T2" fmla="*/ 84032 w 799"/>
              <a:gd name="T3" fmla="*/ 166687 h 314"/>
              <a:gd name="T4" fmla="*/ 0 w 799"/>
              <a:gd name="T5" fmla="*/ 166687 h 314"/>
              <a:gd name="T6" fmla="*/ 338771 w 799"/>
              <a:gd name="T7" fmla="*/ 0 h 314"/>
              <a:gd name="T8" fmla="*/ 422275 w 799"/>
              <a:gd name="T9" fmla="*/ 0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0"/>
                </a:moveTo>
                <a:lnTo>
                  <a:pt x="159" y="314"/>
                </a:lnTo>
                <a:lnTo>
                  <a:pt x="0" y="314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4" name="Freeform 207">
            <a:extLst>
              <a:ext uri="{FF2B5EF4-FFF2-40B4-BE49-F238E27FC236}">
                <a16:creationId xmlns:a16="http://schemas.microsoft.com/office/drawing/2014/main" id="{13810DDC-FAF6-474D-AE56-972ECB44BC91}"/>
              </a:ext>
            </a:extLst>
          </p:cNvPr>
          <p:cNvSpPr>
            <a:spLocks/>
          </p:cNvSpPr>
          <p:nvPr/>
        </p:nvSpPr>
        <p:spPr bwMode="auto">
          <a:xfrm>
            <a:off x="346075" y="2398713"/>
            <a:ext cx="169863" cy="165100"/>
          </a:xfrm>
          <a:custGeom>
            <a:avLst/>
            <a:gdLst>
              <a:gd name="T0" fmla="*/ 0 w 321"/>
              <a:gd name="T1" fmla="*/ 0 h 314"/>
              <a:gd name="T2" fmla="*/ 169863 w 321"/>
              <a:gd name="T3" fmla="*/ 81498 h 314"/>
              <a:gd name="T4" fmla="*/ 0 w 321"/>
              <a:gd name="T5" fmla="*/ 165100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5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5" name="Freeform 208">
            <a:extLst>
              <a:ext uri="{FF2B5EF4-FFF2-40B4-BE49-F238E27FC236}">
                <a16:creationId xmlns:a16="http://schemas.microsoft.com/office/drawing/2014/main" id="{E8AF382E-6F46-469C-BA73-EE3814E143A8}"/>
              </a:ext>
            </a:extLst>
          </p:cNvPr>
          <p:cNvSpPr>
            <a:spLocks/>
          </p:cNvSpPr>
          <p:nvPr/>
        </p:nvSpPr>
        <p:spPr bwMode="auto">
          <a:xfrm>
            <a:off x="344488" y="2398713"/>
            <a:ext cx="211137" cy="82550"/>
          </a:xfrm>
          <a:custGeom>
            <a:avLst/>
            <a:gdLst>
              <a:gd name="T0" fmla="*/ 211137 w 400"/>
              <a:gd name="T1" fmla="*/ 82550 h 157"/>
              <a:gd name="T2" fmla="*/ 42227 w 400"/>
              <a:gd name="T3" fmla="*/ 0 h 157"/>
              <a:gd name="T4" fmla="*/ 0 w 400"/>
              <a:gd name="T5" fmla="*/ 0 h 157"/>
              <a:gd name="T6" fmla="*/ 169965 w 400"/>
              <a:gd name="T7" fmla="*/ 82550 h 157"/>
              <a:gd name="T8" fmla="*/ 211137 w 400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157"/>
                </a:moveTo>
                <a:lnTo>
                  <a:pt x="80" y="0"/>
                </a:lnTo>
                <a:lnTo>
                  <a:pt x="0" y="0"/>
                </a:lnTo>
                <a:lnTo>
                  <a:pt x="322" y="157"/>
                </a:lnTo>
                <a:lnTo>
                  <a:pt x="400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6" name="Freeform 209">
            <a:extLst>
              <a:ext uri="{FF2B5EF4-FFF2-40B4-BE49-F238E27FC236}">
                <a16:creationId xmlns:a16="http://schemas.microsoft.com/office/drawing/2014/main" id="{9B7E7F5B-F21D-4FFB-AB7B-026E5B25B4F4}"/>
              </a:ext>
            </a:extLst>
          </p:cNvPr>
          <p:cNvSpPr>
            <a:spLocks/>
          </p:cNvSpPr>
          <p:nvPr/>
        </p:nvSpPr>
        <p:spPr bwMode="auto">
          <a:xfrm>
            <a:off x="344488" y="2481263"/>
            <a:ext cx="211137" cy="82550"/>
          </a:xfrm>
          <a:custGeom>
            <a:avLst/>
            <a:gdLst>
              <a:gd name="T0" fmla="*/ 211137 w 400"/>
              <a:gd name="T1" fmla="*/ 0 h 157"/>
              <a:gd name="T2" fmla="*/ 42227 w 400"/>
              <a:gd name="T3" fmla="*/ 82550 h 157"/>
              <a:gd name="T4" fmla="*/ 0 w 400"/>
              <a:gd name="T5" fmla="*/ 82550 h 157"/>
              <a:gd name="T6" fmla="*/ 169965 w 400"/>
              <a:gd name="T7" fmla="*/ 0 h 157"/>
              <a:gd name="T8" fmla="*/ 211137 w 400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0"/>
                </a:moveTo>
                <a:lnTo>
                  <a:pt x="80" y="157"/>
                </a:lnTo>
                <a:lnTo>
                  <a:pt x="0" y="157"/>
                </a:lnTo>
                <a:lnTo>
                  <a:pt x="322" y="0"/>
                </a:lnTo>
                <a:lnTo>
                  <a:pt x="400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7" name="Rectangle 210">
            <a:extLst>
              <a:ext uri="{FF2B5EF4-FFF2-40B4-BE49-F238E27FC236}">
                <a16:creationId xmlns:a16="http://schemas.microsoft.com/office/drawing/2014/main" id="{203AD378-A735-4EA1-90F0-D010047E1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2293938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38928" name="Rectangle 211">
            <a:extLst>
              <a:ext uri="{FF2B5EF4-FFF2-40B4-BE49-F238E27FC236}">
                <a16:creationId xmlns:a16="http://schemas.microsoft.com/office/drawing/2014/main" id="{DA287E98-E36A-44DA-929A-FC07A2F44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2632075"/>
            <a:ext cx="7994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Las Caras Articulares de los Huesos Participantes </a:t>
            </a:r>
            <a:endParaRPr lang="es-PR" altLang="en-US"/>
          </a:p>
        </p:txBody>
      </p:sp>
      <p:sp>
        <p:nvSpPr>
          <p:cNvPr id="38929" name="Rectangle 212">
            <a:extLst>
              <a:ext uri="{FF2B5EF4-FFF2-40B4-BE49-F238E27FC236}">
                <a16:creationId xmlns:a16="http://schemas.microsoft.com/office/drawing/2014/main" id="{BC53BD95-E852-463A-804F-70DFA3768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2927350"/>
            <a:ext cx="79565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Son, por lo General, Planas o Ligeramente Curvas </a:t>
            </a:r>
            <a:endParaRPr lang="es-PR" altLang="en-US"/>
          </a:p>
        </p:txBody>
      </p:sp>
      <p:sp>
        <p:nvSpPr>
          <p:cNvPr id="38930" name="Freeform 213">
            <a:extLst>
              <a:ext uri="{FF2B5EF4-FFF2-40B4-BE49-F238E27FC236}">
                <a16:creationId xmlns:a16="http://schemas.microsoft.com/office/drawing/2014/main" id="{E30BC22B-2A5C-4F7A-9A53-A9CB652F673E}"/>
              </a:ext>
            </a:extLst>
          </p:cNvPr>
          <p:cNvSpPr>
            <a:spLocks/>
          </p:cNvSpPr>
          <p:nvPr/>
        </p:nvSpPr>
        <p:spPr bwMode="auto">
          <a:xfrm>
            <a:off x="368300" y="3468688"/>
            <a:ext cx="339725" cy="331787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5894 h 628"/>
              <a:gd name="T4" fmla="*/ 0 w 642"/>
              <a:gd name="T5" fmla="*/ 331787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1" name="Freeform 214">
            <a:extLst>
              <a:ext uri="{FF2B5EF4-FFF2-40B4-BE49-F238E27FC236}">
                <a16:creationId xmlns:a16="http://schemas.microsoft.com/office/drawing/2014/main" id="{26D252EB-462C-446D-8518-CB54600CB870}"/>
              </a:ext>
            </a:extLst>
          </p:cNvPr>
          <p:cNvSpPr>
            <a:spLocks/>
          </p:cNvSpPr>
          <p:nvPr/>
        </p:nvSpPr>
        <p:spPr bwMode="auto">
          <a:xfrm>
            <a:off x="366713" y="3468688"/>
            <a:ext cx="423862" cy="166687"/>
          </a:xfrm>
          <a:custGeom>
            <a:avLst/>
            <a:gdLst>
              <a:gd name="T0" fmla="*/ 423862 w 799"/>
              <a:gd name="T1" fmla="*/ 166687 h 314"/>
              <a:gd name="T2" fmla="*/ 83818 w 799"/>
              <a:gd name="T3" fmla="*/ 0 h 314"/>
              <a:gd name="T4" fmla="*/ 0 w 799"/>
              <a:gd name="T5" fmla="*/ 0 h 314"/>
              <a:gd name="T6" fmla="*/ 340044 w 799"/>
              <a:gd name="T7" fmla="*/ 166687 h 314"/>
              <a:gd name="T8" fmla="*/ 423862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8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2" name="Freeform 215">
            <a:extLst>
              <a:ext uri="{FF2B5EF4-FFF2-40B4-BE49-F238E27FC236}">
                <a16:creationId xmlns:a16="http://schemas.microsoft.com/office/drawing/2014/main" id="{133298BD-59C9-428D-84BB-0FEA35C96163}"/>
              </a:ext>
            </a:extLst>
          </p:cNvPr>
          <p:cNvSpPr>
            <a:spLocks/>
          </p:cNvSpPr>
          <p:nvPr/>
        </p:nvSpPr>
        <p:spPr bwMode="auto">
          <a:xfrm>
            <a:off x="366713" y="3635375"/>
            <a:ext cx="423862" cy="166688"/>
          </a:xfrm>
          <a:custGeom>
            <a:avLst/>
            <a:gdLst>
              <a:gd name="T0" fmla="*/ 423862 w 799"/>
              <a:gd name="T1" fmla="*/ 0 h 315"/>
              <a:gd name="T2" fmla="*/ 83818 w 799"/>
              <a:gd name="T3" fmla="*/ 166688 h 315"/>
              <a:gd name="T4" fmla="*/ 0 w 799"/>
              <a:gd name="T5" fmla="*/ 166688 h 315"/>
              <a:gd name="T6" fmla="*/ 340044 w 799"/>
              <a:gd name="T7" fmla="*/ 0 h 315"/>
              <a:gd name="T8" fmla="*/ 423862 w 799"/>
              <a:gd name="T9" fmla="*/ 0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0"/>
                </a:moveTo>
                <a:lnTo>
                  <a:pt x="158" y="315"/>
                </a:lnTo>
                <a:lnTo>
                  <a:pt x="0" y="315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3" name="Freeform 216">
            <a:extLst>
              <a:ext uri="{FF2B5EF4-FFF2-40B4-BE49-F238E27FC236}">
                <a16:creationId xmlns:a16="http://schemas.microsoft.com/office/drawing/2014/main" id="{25ACAA83-6BA5-4E17-91A3-294457EDCCAB}"/>
              </a:ext>
            </a:extLst>
          </p:cNvPr>
          <p:cNvSpPr>
            <a:spLocks/>
          </p:cNvSpPr>
          <p:nvPr/>
        </p:nvSpPr>
        <p:spPr bwMode="auto">
          <a:xfrm>
            <a:off x="325438" y="3551238"/>
            <a:ext cx="169862" cy="166687"/>
          </a:xfrm>
          <a:custGeom>
            <a:avLst/>
            <a:gdLst>
              <a:gd name="T0" fmla="*/ 0 w 321"/>
              <a:gd name="T1" fmla="*/ 0 h 314"/>
              <a:gd name="T2" fmla="*/ 169862 w 321"/>
              <a:gd name="T3" fmla="*/ 82813 h 314"/>
              <a:gd name="T4" fmla="*/ 0 w 321"/>
              <a:gd name="T5" fmla="*/ 166687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4" name="Freeform 217">
            <a:extLst>
              <a:ext uri="{FF2B5EF4-FFF2-40B4-BE49-F238E27FC236}">
                <a16:creationId xmlns:a16="http://schemas.microsoft.com/office/drawing/2014/main" id="{CA5672E1-D7B1-4997-B2FC-305D0A0B71C2}"/>
              </a:ext>
            </a:extLst>
          </p:cNvPr>
          <p:cNvSpPr>
            <a:spLocks/>
          </p:cNvSpPr>
          <p:nvPr/>
        </p:nvSpPr>
        <p:spPr bwMode="auto">
          <a:xfrm>
            <a:off x="323850" y="3552825"/>
            <a:ext cx="212725" cy="82550"/>
          </a:xfrm>
          <a:custGeom>
            <a:avLst/>
            <a:gdLst>
              <a:gd name="T0" fmla="*/ 212725 w 401"/>
              <a:gd name="T1" fmla="*/ 82550 h 157"/>
              <a:gd name="T2" fmla="*/ 42969 w 401"/>
              <a:gd name="T3" fmla="*/ 0 h 157"/>
              <a:gd name="T4" fmla="*/ 0 w 401"/>
              <a:gd name="T5" fmla="*/ 0 h 157"/>
              <a:gd name="T6" fmla="*/ 170817 w 401"/>
              <a:gd name="T7" fmla="*/ 82550 h 157"/>
              <a:gd name="T8" fmla="*/ 212725 w 401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157"/>
                </a:moveTo>
                <a:lnTo>
                  <a:pt x="81" y="0"/>
                </a:lnTo>
                <a:lnTo>
                  <a:pt x="0" y="0"/>
                </a:lnTo>
                <a:lnTo>
                  <a:pt x="322" y="157"/>
                </a:lnTo>
                <a:lnTo>
                  <a:pt x="401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5" name="Freeform 218">
            <a:extLst>
              <a:ext uri="{FF2B5EF4-FFF2-40B4-BE49-F238E27FC236}">
                <a16:creationId xmlns:a16="http://schemas.microsoft.com/office/drawing/2014/main" id="{D6745E28-0F1F-4B77-8B21-36ABC24EB8C0}"/>
              </a:ext>
            </a:extLst>
          </p:cNvPr>
          <p:cNvSpPr>
            <a:spLocks/>
          </p:cNvSpPr>
          <p:nvPr/>
        </p:nvSpPr>
        <p:spPr bwMode="auto">
          <a:xfrm>
            <a:off x="323850" y="3635375"/>
            <a:ext cx="212725" cy="82550"/>
          </a:xfrm>
          <a:custGeom>
            <a:avLst/>
            <a:gdLst>
              <a:gd name="T0" fmla="*/ 212725 w 401"/>
              <a:gd name="T1" fmla="*/ 0 h 157"/>
              <a:gd name="T2" fmla="*/ 42969 w 401"/>
              <a:gd name="T3" fmla="*/ 82550 h 157"/>
              <a:gd name="T4" fmla="*/ 0 w 401"/>
              <a:gd name="T5" fmla="*/ 82550 h 157"/>
              <a:gd name="T6" fmla="*/ 170817 w 401"/>
              <a:gd name="T7" fmla="*/ 0 h 157"/>
              <a:gd name="T8" fmla="*/ 212725 w 401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0"/>
                </a:moveTo>
                <a:lnTo>
                  <a:pt x="81" y="157"/>
                </a:lnTo>
                <a:lnTo>
                  <a:pt x="0" y="157"/>
                </a:lnTo>
                <a:lnTo>
                  <a:pt x="322" y="0"/>
                </a:lnTo>
                <a:lnTo>
                  <a:pt x="40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6" name="Rectangle 219">
            <a:extLst>
              <a:ext uri="{FF2B5EF4-FFF2-40B4-BE49-F238E27FC236}">
                <a16:creationId xmlns:a16="http://schemas.microsoft.com/office/drawing/2014/main" id="{0D7F06A9-4940-43D5-A021-97807A04F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4480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38937" name="Rectangle 220">
            <a:extLst>
              <a:ext uri="{FF2B5EF4-FFF2-40B4-BE49-F238E27FC236}">
                <a16:creationId xmlns:a16="http://schemas.microsoft.com/office/drawing/2014/main" id="{A324582F-E177-458E-8D66-2D99CDDFF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3763963"/>
            <a:ext cx="2222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Deslizamiento</a:t>
            </a:r>
            <a:endParaRPr lang="es-PR" altLang="en-US"/>
          </a:p>
        </p:txBody>
      </p:sp>
      <p:sp>
        <p:nvSpPr>
          <p:cNvPr id="38938" name="Freeform 221">
            <a:extLst>
              <a:ext uri="{FF2B5EF4-FFF2-40B4-BE49-F238E27FC236}">
                <a16:creationId xmlns:a16="http://schemas.microsoft.com/office/drawing/2014/main" id="{EC31AD88-63B3-4628-BC29-68315E254DFE}"/>
              </a:ext>
            </a:extLst>
          </p:cNvPr>
          <p:cNvSpPr>
            <a:spLocks/>
          </p:cNvSpPr>
          <p:nvPr/>
        </p:nvSpPr>
        <p:spPr bwMode="auto">
          <a:xfrm>
            <a:off x="387350" y="4303713"/>
            <a:ext cx="339725" cy="333375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6688 h 628"/>
              <a:gd name="T4" fmla="*/ 0 w 642"/>
              <a:gd name="T5" fmla="*/ 333375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39" name="Freeform 222">
            <a:extLst>
              <a:ext uri="{FF2B5EF4-FFF2-40B4-BE49-F238E27FC236}">
                <a16:creationId xmlns:a16="http://schemas.microsoft.com/office/drawing/2014/main" id="{4E08307B-B5D8-490A-AB47-01E29FC0D831}"/>
              </a:ext>
            </a:extLst>
          </p:cNvPr>
          <p:cNvSpPr>
            <a:spLocks/>
          </p:cNvSpPr>
          <p:nvPr/>
        </p:nvSpPr>
        <p:spPr bwMode="auto">
          <a:xfrm>
            <a:off x="387350" y="4303713"/>
            <a:ext cx="422275" cy="166687"/>
          </a:xfrm>
          <a:custGeom>
            <a:avLst/>
            <a:gdLst>
              <a:gd name="T0" fmla="*/ 422275 w 799"/>
              <a:gd name="T1" fmla="*/ 166687 h 314"/>
              <a:gd name="T2" fmla="*/ 84032 w 799"/>
              <a:gd name="T3" fmla="*/ 0 h 314"/>
              <a:gd name="T4" fmla="*/ 0 w 799"/>
              <a:gd name="T5" fmla="*/ 0 h 314"/>
              <a:gd name="T6" fmla="*/ 338771 w 799"/>
              <a:gd name="T7" fmla="*/ 166687 h 314"/>
              <a:gd name="T8" fmla="*/ 422275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9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0" name="Freeform 223">
            <a:extLst>
              <a:ext uri="{FF2B5EF4-FFF2-40B4-BE49-F238E27FC236}">
                <a16:creationId xmlns:a16="http://schemas.microsoft.com/office/drawing/2014/main" id="{503D8072-8EC0-4629-AF42-3FD1A31DFC52}"/>
              </a:ext>
            </a:extLst>
          </p:cNvPr>
          <p:cNvSpPr>
            <a:spLocks/>
          </p:cNvSpPr>
          <p:nvPr/>
        </p:nvSpPr>
        <p:spPr bwMode="auto">
          <a:xfrm>
            <a:off x="387350" y="4470400"/>
            <a:ext cx="422275" cy="166688"/>
          </a:xfrm>
          <a:custGeom>
            <a:avLst/>
            <a:gdLst>
              <a:gd name="T0" fmla="*/ 422275 w 799"/>
              <a:gd name="T1" fmla="*/ 0 h 314"/>
              <a:gd name="T2" fmla="*/ 84032 w 799"/>
              <a:gd name="T3" fmla="*/ 166688 h 314"/>
              <a:gd name="T4" fmla="*/ 0 w 799"/>
              <a:gd name="T5" fmla="*/ 166688 h 314"/>
              <a:gd name="T6" fmla="*/ 338771 w 799"/>
              <a:gd name="T7" fmla="*/ 0 h 314"/>
              <a:gd name="T8" fmla="*/ 422275 w 799"/>
              <a:gd name="T9" fmla="*/ 0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0"/>
                </a:moveTo>
                <a:lnTo>
                  <a:pt x="159" y="314"/>
                </a:lnTo>
                <a:lnTo>
                  <a:pt x="0" y="314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1" name="Freeform 224">
            <a:extLst>
              <a:ext uri="{FF2B5EF4-FFF2-40B4-BE49-F238E27FC236}">
                <a16:creationId xmlns:a16="http://schemas.microsoft.com/office/drawing/2014/main" id="{1DFF0506-C161-497F-ACA9-C7FD3381FA91}"/>
              </a:ext>
            </a:extLst>
          </p:cNvPr>
          <p:cNvSpPr>
            <a:spLocks/>
          </p:cNvSpPr>
          <p:nvPr/>
        </p:nvSpPr>
        <p:spPr bwMode="auto">
          <a:xfrm>
            <a:off x="346075" y="4387850"/>
            <a:ext cx="169863" cy="165100"/>
          </a:xfrm>
          <a:custGeom>
            <a:avLst/>
            <a:gdLst>
              <a:gd name="T0" fmla="*/ 0 w 321"/>
              <a:gd name="T1" fmla="*/ 0 h 314"/>
              <a:gd name="T2" fmla="*/ 169863 w 321"/>
              <a:gd name="T3" fmla="*/ 82024 h 314"/>
              <a:gd name="T4" fmla="*/ 0 w 321"/>
              <a:gd name="T5" fmla="*/ 165100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2" name="Freeform 225">
            <a:extLst>
              <a:ext uri="{FF2B5EF4-FFF2-40B4-BE49-F238E27FC236}">
                <a16:creationId xmlns:a16="http://schemas.microsoft.com/office/drawing/2014/main" id="{20D37D7B-6FFC-47B7-A76D-77DB2CCE6622}"/>
              </a:ext>
            </a:extLst>
          </p:cNvPr>
          <p:cNvSpPr>
            <a:spLocks/>
          </p:cNvSpPr>
          <p:nvPr/>
        </p:nvSpPr>
        <p:spPr bwMode="auto">
          <a:xfrm>
            <a:off x="344488" y="4387850"/>
            <a:ext cx="211137" cy="82550"/>
          </a:xfrm>
          <a:custGeom>
            <a:avLst/>
            <a:gdLst>
              <a:gd name="T0" fmla="*/ 211137 w 400"/>
              <a:gd name="T1" fmla="*/ 82550 h 157"/>
              <a:gd name="T2" fmla="*/ 42227 w 400"/>
              <a:gd name="T3" fmla="*/ 0 h 157"/>
              <a:gd name="T4" fmla="*/ 0 w 400"/>
              <a:gd name="T5" fmla="*/ 0 h 157"/>
              <a:gd name="T6" fmla="*/ 169965 w 400"/>
              <a:gd name="T7" fmla="*/ 82550 h 157"/>
              <a:gd name="T8" fmla="*/ 211137 w 400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157"/>
                </a:moveTo>
                <a:lnTo>
                  <a:pt x="80" y="0"/>
                </a:lnTo>
                <a:lnTo>
                  <a:pt x="0" y="0"/>
                </a:lnTo>
                <a:lnTo>
                  <a:pt x="322" y="157"/>
                </a:lnTo>
                <a:lnTo>
                  <a:pt x="400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3" name="Freeform 226">
            <a:extLst>
              <a:ext uri="{FF2B5EF4-FFF2-40B4-BE49-F238E27FC236}">
                <a16:creationId xmlns:a16="http://schemas.microsoft.com/office/drawing/2014/main" id="{7F689BD2-C0BC-467F-975D-09AA07CF3591}"/>
              </a:ext>
            </a:extLst>
          </p:cNvPr>
          <p:cNvSpPr>
            <a:spLocks/>
          </p:cNvSpPr>
          <p:nvPr/>
        </p:nvSpPr>
        <p:spPr bwMode="auto">
          <a:xfrm>
            <a:off x="344488" y="4470400"/>
            <a:ext cx="211137" cy="82550"/>
          </a:xfrm>
          <a:custGeom>
            <a:avLst/>
            <a:gdLst>
              <a:gd name="T0" fmla="*/ 211137 w 400"/>
              <a:gd name="T1" fmla="*/ 0 h 157"/>
              <a:gd name="T2" fmla="*/ 42227 w 400"/>
              <a:gd name="T3" fmla="*/ 82550 h 157"/>
              <a:gd name="T4" fmla="*/ 0 w 400"/>
              <a:gd name="T5" fmla="*/ 82550 h 157"/>
              <a:gd name="T6" fmla="*/ 169965 w 400"/>
              <a:gd name="T7" fmla="*/ 0 h 157"/>
              <a:gd name="T8" fmla="*/ 211137 w 400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157">
                <a:moveTo>
                  <a:pt x="400" y="0"/>
                </a:moveTo>
                <a:lnTo>
                  <a:pt x="80" y="157"/>
                </a:lnTo>
                <a:lnTo>
                  <a:pt x="0" y="157"/>
                </a:lnTo>
                <a:lnTo>
                  <a:pt x="322" y="0"/>
                </a:lnTo>
                <a:lnTo>
                  <a:pt x="400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4" name="Rectangle 227">
            <a:extLst>
              <a:ext uri="{FF2B5EF4-FFF2-40B4-BE49-F238E27FC236}">
                <a16:creationId xmlns:a16="http://schemas.microsoft.com/office/drawing/2014/main" id="{94E2B058-8877-4236-AF56-AA68321AD0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4283075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38945" name="Rectangle 228">
            <a:extLst>
              <a:ext uri="{FF2B5EF4-FFF2-40B4-BE49-F238E27FC236}">
                <a16:creationId xmlns:a16="http://schemas.microsoft.com/office/drawing/2014/main" id="{3483BA1F-4DEB-4C9F-BBFD-5A4A9A93A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4619625"/>
            <a:ext cx="1103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Sin Eje</a:t>
            </a:r>
            <a:endParaRPr lang="es-PR" altLang="en-US"/>
          </a:p>
        </p:txBody>
      </p:sp>
      <p:sp>
        <p:nvSpPr>
          <p:cNvPr id="38946" name="Freeform 229">
            <a:extLst>
              <a:ext uri="{FF2B5EF4-FFF2-40B4-BE49-F238E27FC236}">
                <a16:creationId xmlns:a16="http://schemas.microsoft.com/office/drawing/2014/main" id="{D8E376B6-EF48-4A5E-9147-BBB0A6B062EE}"/>
              </a:ext>
            </a:extLst>
          </p:cNvPr>
          <p:cNvSpPr>
            <a:spLocks/>
          </p:cNvSpPr>
          <p:nvPr/>
        </p:nvSpPr>
        <p:spPr bwMode="auto">
          <a:xfrm>
            <a:off x="368300" y="5199063"/>
            <a:ext cx="339725" cy="331787"/>
          </a:xfrm>
          <a:custGeom>
            <a:avLst/>
            <a:gdLst>
              <a:gd name="T0" fmla="*/ 0 w 642"/>
              <a:gd name="T1" fmla="*/ 0 h 628"/>
              <a:gd name="T2" fmla="*/ 339725 w 642"/>
              <a:gd name="T3" fmla="*/ 165894 h 628"/>
              <a:gd name="T4" fmla="*/ 0 w 642"/>
              <a:gd name="T5" fmla="*/ 331787 h 628"/>
              <a:gd name="T6" fmla="*/ 0 w 642"/>
              <a:gd name="T7" fmla="*/ 0 h 6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2" h="628">
                <a:moveTo>
                  <a:pt x="0" y="0"/>
                </a:moveTo>
                <a:lnTo>
                  <a:pt x="642" y="314"/>
                </a:lnTo>
                <a:lnTo>
                  <a:pt x="0" y="62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7" name="Freeform 230">
            <a:extLst>
              <a:ext uri="{FF2B5EF4-FFF2-40B4-BE49-F238E27FC236}">
                <a16:creationId xmlns:a16="http://schemas.microsoft.com/office/drawing/2014/main" id="{0C000299-E78D-4648-8570-7A821258994E}"/>
              </a:ext>
            </a:extLst>
          </p:cNvPr>
          <p:cNvSpPr>
            <a:spLocks/>
          </p:cNvSpPr>
          <p:nvPr/>
        </p:nvSpPr>
        <p:spPr bwMode="auto">
          <a:xfrm>
            <a:off x="366713" y="5199063"/>
            <a:ext cx="423862" cy="166687"/>
          </a:xfrm>
          <a:custGeom>
            <a:avLst/>
            <a:gdLst>
              <a:gd name="T0" fmla="*/ 423862 w 799"/>
              <a:gd name="T1" fmla="*/ 166687 h 314"/>
              <a:gd name="T2" fmla="*/ 83818 w 799"/>
              <a:gd name="T3" fmla="*/ 0 h 314"/>
              <a:gd name="T4" fmla="*/ 0 w 799"/>
              <a:gd name="T5" fmla="*/ 0 h 314"/>
              <a:gd name="T6" fmla="*/ 340044 w 799"/>
              <a:gd name="T7" fmla="*/ 166687 h 314"/>
              <a:gd name="T8" fmla="*/ 423862 w 799"/>
              <a:gd name="T9" fmla="*/ 166687 h 3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4">
                <a:moveTo>
                  <a:pt x="799" y="314"/>
                </a:moveTo>
                <a:lnTo>
                  <a:pt x="158" y="0"/>
                </a:lnTo>
                <a:lnTo>
                  <a:pt x="0" y="0"/>
                </a:lnTo>
                <a:lnTo>
                  <a:pt x="641" y="314"/>
                </a:lnTo>
                <a:lnTo>
                  <a:pt x="799" y="31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8" name="Freeform 231">
            <a:extLst>
              <a:ext uri="{FF2B5EF4-FFF2-40B4-BE49-F238E27FC236}">
                <a16:creationId xmlns:a16="http://schemas.microsoft.com/office/drawing/2014/main" id="{7FFEE064-391C-4059-9FE0-AE7D7AE826D0}"/>
              </a:ext>
            </a:extLst>
          </p:cNvPr>
          <p:cNvSpPr>
            <a:spLocks/>
          </p:cNvSpPr>
          <p:nvPr/>
        </p:nvSpPr>
        <p:spPr bwMode="auto">
          <a:xfrm>
            <a:off x="366713" y="5365750"/>
            <a:ext cx="423862" cy="166688"/>
          </a:xfrm>
          <a:custGeom>
            <a:avLst/>
            <a:gdLst>
              <a:gd name="T0" fmla="*/ 423862 w 799"/>
              <a:gd name="T1" fmla="*/ 0 h 315"/>
              <a:gd name="T2" fmla="*/ 83818 w 799"/>
              <a:gd name="T3" fmla="*/ 166688 h 315"/>
              <a:gd name="T4" fmla="*/ 0 w 799"/>
              <a:gd name="T5" fmla="*/ 166688 h 315"/>
              <a:gd name="T6" fmla="*/ 340044 w 799"/>
              <a:gd name="T7" fmla="*/ 0 h 315"/>
              <a:gd name="T8" fmla="*/ 423862 w 799"/>
              <a:gd name="T9" fmla="*/ 0 h 3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9" h="315">
                <a:moveTo>
                  <a:pt x="799" y="0"/>
                </a:moveTo>
                <a:lnTo>
                  <a:pt x="158" y="315"/>
                </a:lnTo>
                <a:lnTo>
                  <a:pt x="0" y="315"/>
                </a:lnTo>
                <a:lnTo>
                  <a:pt x="641" y="0"/>
                </a:lnTo>
                <a:lnTo>
                  <a:pt x="7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49" name="Freeform 232">
            <a:extLst>
              <a:ext uri="{FF2B5EF4-FFF2-40B4-BE49-F238E27FC236}">
                <a16:creationId xmlns:a16="http://schemas.microsoft.com/office/drawing/2014/main" id="{E85B2691-AF34-4DF4-B243-939812B804D0}"/>
              </a:ext>
            </a:extLst>
          </p:cNvPr>
          <p:cNvSpPr>
            <a:spLocks/>
          </p:cNvSpPr>
          <p:nvPr/>
        </p:nvSpPr>
        <p:spPr bwMode="auto">
          <a:xfrm>
            <a:off x="325438" y="5281613"/>
            <a:ext cx="169862" cy="166687"/>
          </a:xfrm>
          <a:custGeom>
            <a:avLst/>
            <a:gdLst>
              <a:gd name="T0" fmla="*/ 0 w 321"/>
              <a:gd name="T1" fmla="*/ 0 h 314"/>
              <a:gd name="T2" fmla="*/ 169862 w 321"/>
              <a:gd name="T3" fmla="*/ 82813 h 314"/>
              <a:gd name="T4" fmla="*/ 0 w 321"/>
              <a:gd name="T5" fmla="*/ 166687 h 314"/>
              <a:gd name="T6" fmla="*/ 0 w 321"/>
              <a:gd name="T7" fmla="*/ 0 h 3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1" h="314">
                <a:moveTo>
                  <a:pt x="0" y="0"/>
                </a:moveTo>
                <a:lnTo>
                  <a:pt x="321" y="156"/>
                </a:lnTo>
                <a:lnTo>
                  <a:pt x="0" y="314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0" name="Freeform 233">
            <a:extLst>
              <a:ext uri="{FF2B5EF4-FFF2-40B4-BE49-F238E27FC236}">
                <a16:creationId xmlns:a16="http://schemas.microsoft.com/office/drawing/2014/main" id="{FE08078F-645F-464E-82DD-618F23A86EE1}"/>
              </a:ext>
            </a:extLst>
          </p:cNvPr>
          <p:cNvSpPr>
            <a:spLocks/>
          </p:cNvSpPr>
          <p:nvPr/>
        </p:nvSpPr>
        <p:spPr bwMode="auto">
          <a:xfrm>
            <a:off x="323850" y="5283200"/>
            <a:ext cx="212725" cy="82550"/>
          </a:xfrm>
          <a:custGeom>
            <a:avLst/>
            <a:gdLst>
              <a:gd name="T0" fmla="*/ 212725 w 401"/>
              <a:gd name="T1" fmla="*/ 82550 h 157"/>
              <a:gd name="T2" fmla="*/ 42969 w 401"/>
              <a:gd name="T3" fmla="*/ 0 h 157"/>
              <a:gd name="T4" fmla="*/ 0 w 401"/>
              <a:gd name="T5" fmla="*/ 0 h 157"/>
              <a:gd name="T6" fmla="*/ 170817 w 401"/>
              <a:gd name="T7" fmla="*/ 82550 h 157"/>
              <a:gd name="T8" fmla="*/ 212725 w 401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157"/>
                </a:moveTo>
                <a:lnTo>
                  <a:pt x="81" y="0"/>
                </a:lnTo>
                <a:lnTo>
                  <a:pt x="0" y="0"/>
                </a:lnTo>
                <a:lnTo>
                  <a:pt x="322" y="157"/>
                </a:lnTo>
                <a:lnTo>
                  <a:pt x="401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1" name="Freeform 234">
            <a:extLst>
              <a:ext uri="{FF2B5EF4-FFF2-40B4-BE49-F238E27FC236}">
                <a16:creationId xmlns:a16="http://schemas.microsoft.com/office/drawing/2014/main" id="{8C97561F-3815-4BA4-89DA-CE4BD19C49DE}"/>
              </a:ext>
            </a:extLst>
          </p:cNvPr>
          <p:cNvSpPr>
            <a:spLocks/>
          </p:cNvSpPr>
          <p:nvPr/>
        </p:nvSpPr>
        <p:spPr bwMode="auto">
          <a:xfrm>
            <a:off x="323850" y="5365750"/>
            <a:ext cx="212725" cy="82550"/>
          </a:xfrm>
          <a:custGeom>
            <a:avLst/>
            <a:gdLst>
              <a:gd name="T0" fmla="*/ 212725 w 401"/>
              <a:gd name="T1" fmla="*/ 0 h 157"/>
              <a:gd name="T2" fmla="*/ 42969 w 401"/>
              <a:gd name="T3" fmla="*/ 82550 h 157"/>
              <a:gd name="T4" fmla="*/ 0 w 401"/>
              <a:gd name="T5" fmla="*/ 82550 h 157"/>
              <a:gd name="T6" fmla="*/ 170817 w 401"/>
              <a:gd name="T7" fmla="*/ 0 h 157"/>
              <a:gd name="T8" fmla="*/ 212725 w 401"/>
              <a:gd name="T9" fmla="*/ 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57">
                <a:moveTo>
                  <a:pt x="401" y="0"/>
                </a:moveTo>
                <a:lnTo>
                  <a:pt x="81" y="157"/>
                </a:lnTo>
                <a:lnTo>
                  <a:pt x="0" y="157"/>
                </a:lnTo>
                <a:lnTo>
                  <a:pt x="322" y="0"/>
                </a:lnTo>
                <a:lnTo>
                  <a:pt x="40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52" name="Rectangle 235">
            <a:extLst>
              <a:ext uri="{FF2B5EF4-FFF2-40B4-BE49-F238E27FC236}">
                <a16:creationId xmlns:a16="http://schemas.microsoft.com/office/drawing/2014/main" id="{323F1A29-A62C-485A-8D33-F0259AAAA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517842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38953" name="Rectangle 236">
            <a:extLst>
              <a:ext uri="{FF2B5EF4-FFF2-40B4-BE49-F238E27FC236}">
                <a16:creationId xmlns:a16="http://schemas.microsoft.com/office/drawing/2014/main" id="{3B6DD303-2448-4E76-9E2E-A34278917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554663"/>
            <a:ext cx="553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Carpos, Tarsos, Esternoclavicular, </a:t>
            </a:r>
            <a:endParaRPr lang="es-PR" altLang="en-US"/>
          </a:p>
        </p:txBody>
      </p:sp>
      <p:sp>
        <p:nvSpPr>
          <p:cNvPr id="38954" name="Rectangle 237">
            <a:extLst>
              <a:ext uri="{FF2B5EF4-FFF2-40B4-BE49-F238E27FC236}">
                <a16:creationId xmlns:a16="http://schemas.microsoft.com/office/drawing/2014/main" id="{3ADB4766-9C9C-49B0-8370-5865CEF79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5851525"/>
            <a:ext cx="51641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Acromioclavicular, Intervertebral</a:t>
            </a:r>
            <a:endParaRPr lang="es-PR" altLang="en-US"/>
          </a:p>
        </p:txBody>
      </p:sp>
      <p:sp>
        <p:nvSpPr>
          <p:cNvPr id="38955" name="Rectangle 238">
            <a:extLst>
              <a:ext uri="{FF2B5EF4-FFF2-40B4-BE49-F238E27FC236}">
                <a16:creationId xmlns:a16="http://schemas.microsoft.com/office/drawing/2014/main" id="{B4E6FDDC-8860-465C-887D-B2AFE8856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0" y="5149850"/>
            <a:ext cx="21129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Intervertebral</a:t>
            </a:r>
            <a:endParaRPr lang="es-PR" altLang="en-US"/>
          </a:p>
        </p:txBody>
      </p:sp>
      <p:pic>
        <p:nvPicPr>
          <p:cNvPr id="38956" name="Picture 239">
            <a:extLst>
              <a:ext uri="{FF2B5EF4-FFF2-40B4-BE49-F238E27FC236}">
                <a16:creationId xmlns:a16="http://schemas.microsoft.com/office/drawing/2014/main" id="{E3CDA129-9246-4E20-984A-C82CCD2552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5200" y="3473450"/>
            <a:ext cx="2011363" cy="164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57" name="Picture 240">
            <a:extLst>
              <a:ext uri="{FF2B5EF4-FFF2-40B4-BE49-F238E27FC236}">
                <a16:creationId xmlns:a16="http://schemas.microsoft.com/office/drawing/2014/main" id="{458203E4-3302-4DB4-B2DB-63D3B9A62D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1036638"/>
            <a:ext cx="457200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958" name="Picture 241">
            <a:extLst>
              <a:ext uri="{FF2B5EF4-FFF2-40B4-BE49-F238E27FC236}">
                <a16:creationId xmlns:a16="http://schemas.microsoft.com/office/drawing/2014/main" id="{39817778-4DFF-4B49-9E64-48877468D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960438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84">
            <a:extLst>
              <a:ext uri="{FF2B5EF4-FFF2-40B4-BE49-F238E27FC236}">
                <a16:creationId xmlns:a16="http://schemas.microsoft.com/office/drawing/2014/main" id="{078EFCEA-EEC8-45BF-B402-FC85756AA2D1}"/>
              </a:ext>
            </a:extLst>
          </p:cNvPr>
          <p:cNvGrpSpPr>
            <a:grpSpLocks/>
          </p:cNvGrpSpPr>
          <p:nvPr/>
        </p:nvGrpSpPr>
        <p:grpSpPr bwMode="auto">
          <a:xfrm>
            <a:off x="525463" y="304800"/>
            <a:ext cx="8177212" cy="5075238"/>
            <a:chOff x="331" y="244"/>
            <a:chExt cx="5151" cy="3197"/>
          </a:xfrm>
        </p:grpSpPr>
        <p:sp>
          <p:nvSpPr>
            <p:cNvPr id="40967" name="Rectangle 74">
              <a:extLst>
                <a:ext uri="{FF2B5EF4-FFF2-40B4-BE49-F238E27FC236}">
                  <a16:creationId xmlns:a16="http://schemas.microsoft.com/office/drawing/2014/main" id="{FE54C561-AB9F-491E-94B4-D9F0C6D6E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" y="311"/>
              <a:ext cx="5017" cy="306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0968" name="Freeform 75">
              <a:extLst>
                <a:ext uri="{FF2B5EF4-FFF2-40B4-BE49-F238E27FC236}">
                  <a16:creationId xmlns:a16="http://schemas.microsoft.com/office/drawing/2014/main" id="{81AB77B2-3261-4568-B4B5-2351D9DD0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44"/>
              <a:ext cx="67" cy="3197"/>
            </a:xfrm>
            <a:custGeom>
              <a:avLst/>
              <a:gdLst>
                <a:gd name="T0" fmla="*/ 0 w 201"/>
                <a:gd name="T1" fmla="*/ 0 h 9589"/>
                <a:gd name="T2" fmla="*/ 67 w 201"/>
                <a:gd name="T3" fmla="*/ 67 h 9589"/>
                <a:gd name="T4" fmla="*/ 67 w 201"/>
                <a:gd name="T5" fmla="*/ 3130 h 9589"/>
                <a:gd name="T6" fmla="*/ 0 w 201"/>
                <a:gd name="T7" fmla="*/ 3197 h 9589"/>
                <a:gd name="T8" fmla="*/ 0 w 201"/>
                <a:gd name="T9" fmla="*/ 0 h 9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89">
                  <a:moveTo>
                    <a:pt x="0" y="0"/>
                  </a:moveTo>
                  <a:lnTo>
                    <a:pt x="201" y="201"/>
                  </a:lnTo>
                  <a:lnTo>
                    <a:pt x="201" y="9388"/>
                  </a:lnTo>
                  <a:lnTo>
                    <a:pt x="0" y="95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76">
              <a:extLst>
                <a:ext uri="{FF2B5EF4-FFF2-40B4-BE49-F238E27FC236}">
                  <a16:creationId xmlns:a16="http://schemas.microsoft.com/office/drawing/2014/main" id="{1EFD5343-BB3B-48DD-BF7F-254B7D17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244"/>
              <a:ext cx="5151" cy="67"/>
            </a:xfrm>
            <a:custGeom>
              <a:avLst/>
              <a:gdLst>
                <a:gd name="T0" fmla="*/ 0 w 15452"/>
                <a:gd name="T1" fmla="*/ 0 h 201"/>
                <a:gd name="T2" fmla="*/ 67 w 15452"/>
                <a:gd name="T3" fmla="*/ 67 h 201"/>
                <a:gd name="T4" fmla="*/ 5084 w 15452"/>
                <a:gd name="T5" fmla="*/ 67 h 201"/>
                <a:gd name="T6" fmla="*/ 5151 w 15452"/>
                <a:gd name="T7" fmla="*/ 0 h 201"/>
                <a:gd name="T8" fmla="*/ 0 w 15452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52" h="201">
                  <a:moveTo>
                    <a:pt x="0" y="0"/>
                  </a:moveTo>
                  <a:lnTo>
                    <a:pt x="201" y="201"/>
                  </a:lnTo>
                  <a:lnTo>
                    <a:pt x="15251" y="201"/>
                  </a:lnTo>
                  <a:lnTo>
                    <a:pt x="154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77">
              <a:extLst>
                <a:ext uri="{FF2B5EF4-FFF2-40B4-BE49-F238E27FC236}">
                  <a16:creationId xmlns:a16="http://schemas.microsoft.com/office/drawing/2014/main" id="{FBB0F2CA-9FEC-4BED-9432-1DF991944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5" y="244"/>
              <a:ext cx="67" cy="3197"/>
            </a:xfrm>
            <a:custGeom>
              <a:avLst/>
              <a:gdLst>
                <a:gd name="T0" fmla="*/ 67 w 201"/>
                <a:gd name="T1" fmla="*/ 3197 h 9589"/>
                <a:gd name="T2" fmla="*/ 0 w 201"/>
                <a:gd name="T3" fmla="*/ 3130 h 9589"/>
                <a:gd name="T4" fmla="*/ 0 w 201"/>
                <a:gd name="T5" fmla="*/ 67 h 9589"/>
                <a:gd name="T6" fmla="*/ 67 w 201"/>
                <a:gd name="T7" fmla="*/ 0 h 9589"/>
                <a:gd name="T8" fmla="*/ 67 w 201"/>
                <a:gd name="T9" fmla="*/ 3197 h 9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9589">
                  <a:moveTo>
                    <a:pt x="201" y="9589"/>
                  </a:moveTo>
                  <a:lnTo>
                    <a:pt x="0" y="9388"/>
                  </a:lnTo>
                  <a:lnTo>
                    <a:pt x="0" y="201"/>
                  </a:lnTo>
                  <a:lnTo>
                    <a:pt x="201" y="0"/>
                  </a:lnTo>
                  <a:lnTo>
                    <a:pt x="201" y="958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78">
              <a:extLst>
                <a:ext uri="{FF2B5EF4-FFF2-40B4-BE49-F238E27FC236}">
                  <a16:creationId xmlns:a16="http://schemas.microsoft.com/office/drawing/2014/main" id="{18B1C9E9-4D81-43B0-9EEE-73231BB85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3374"/>
              <a:ext cx="5151" cy="67"/>
            </a:xfrm>
            <a:custGeom>
              <a:avLst/>
              <a:gdLst>
                <a:gd name="T0" fmla="*/ 5151 w 15452"/>
                <a:gd name="T1" fmla="*/ 67 h 201"/>
                <a:gd name="T2" fmla="*/ 0 w 15452"/>
                <a:gd name="T3" fmla="*/ 67 h 201"/>
                <a:gd name="T4" fmla="*/ 67 w 15452"/>
                <a:gd name="T5" fmla="*/ 0 h 201"/>
                <a:gd name="T6" fmla="*/ 5084 w 15452"/>
                <a:gd name="T7" fmla="*/ 0 h 201"/>
                <a:gd name="T8" fmla="*/ 5151 w 15452"/>
                <a:gd name="T9" fmla="*/ 67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52" h="201">
                  <a:moveTo>
                    <a:pt x="15452" y="201"/>
                  </a:moveTo>
                  <a:lnTo>
                    <a:pt x="0" y="201"/>
                  </a:lnTo>
                  <a:lnTo>
                    <a:pt x="201" y="0"/>
                  </a:lnTo>
                  <a:lnTo>
                    <a:pt x="15251" y="0"/>
                  </a:lnTo>
                  <a:lnTo>
                    <a:pt x="15452" y="20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0972" name="Picture 79">
              <a:extLst>
                <a:ext uri="{FF2B5EF4-FFF2-40B4-BE49-F238E27FC236}">
                  <a16:creationId xmlns:a16="http://schemas.microsoft.com/office/drawing/2014/main" id="{E438EE98-8B3A-4883-8AC9-FFEE2945C5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" y="379"/>
              <a:ext cx="4882" cy="2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0963" name="Rectangle 80">
            <a:extLst>
              <a:ext uri="{FF2B5EF4-FFF2-40B4-BE49-F238E27FC236}">
                <a16:creationId xmlns:a16="http://schemas.microsoft.com/office/drawing/2014/main" id="{AA797532-AA21-458B-A418-1931FA8EB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" y="5521325"/>
            <a:ext cx="8188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ARTICULACION  INTERCARPIANA</a:t>
            </a:r>
            <a:endParaRPr lang="es-PR" altLang="en-US"/>
          </a:p>
        </p:txBody>
      </p:sp>
      <p:sp>
        <p:nvSpPr>
          <p:cNvPr id="40964" name="Rectangle 81">
            <a:extLst>
              <a:ext uri="{FF2B5EF4-FFF2-40B4-BE49-F238E27FC236}">
                <a16:creationId xmlns:a16="http://schemas.microsoft.com/office/drawing/2014/main" id="{98162F87-FF5B-4176-8D5D-65EFFB501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464175"/>
            <a:ext cx="81883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ARTICULACION  INTERCARPIANA</a:t>
            </a:r>
            <a:endParaRPr lang="es-PR" altLang="en-US"/>
          </a:p>
        </p:txBody>
      </p:sp>
      <p:sp>
        <p:nvSpPr>
          <p:cNvPr id="40965" name="Rectangle 82">
            <a:extLst>
              <a:ext uri="{FF2B5EF4-FFF2-40B4-BE49-F238E27FC236}">
                <a16:creationId xmlns:a16="http://schemas.microsoft.com/office/drawing/2014/main" id="{4D47D504-1939-4B30-8A05-47FB771D8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5989638"/>
            <a:ext cx="2276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0966" name="Rectangle 83">
            <a:extLst>
              <a:ext uri="{FF2B5EF4-FFF2-40B4-BE49-F238E27FC236}">
                <a16:creationId xmlns:a16="http://schemas.microsoft.com/office/drawing/2014/main" id="{B839E77E-17C5-45EF-89BE-25FD75632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5932488"/>
            <a:ext cx="22764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6" name="Group 11">
            <a:extLst>
              <a:ext uri="{FF2B5EF4-FFF2-40B4-BE49-F238E27FC236}">
                <a16:creationId xmlns:a16="http://schemas.microsoft.com/office/drawing/2014/main" id="{6EB48305-3097-4543-BB72-757EABD4DD6E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4038600"/>
            <a:ext cx="8001000" cy="2438400"/>
            <a:chOff x="827" y="917"/>
            <a:chExt cx="2912" cy="812"/>
          </a:xfrm>
        </p:grpSpPr>
        <p:sp>
          <p:nvSpPr>
            <p:cNvPr id="6156" name="Rectangle 4">
              <a:extLst>
                <a:ext uri="{FF2B5EF4-FFF2-40B4-BE49-F238E27FC236}">
                  <a16:creationId xmlns:a16="http://schemas.microsoft.com/office/drawing/2014/main" id="{2B7CB0DB-30EA-422E-8B78-7A1A18465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" y="951"/>
              <a:ext cx="2845" cy="745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7" name="Freeform 5">
              <a:extLst>
                <a:ext uri="{FF2B5EF4-FFF2-40B4-BE49-F238E27FC236}">
                  <a16:creationId xmlns:a16="http://schemas.microsoft.com/office/drawing/2014/main" id="{B638747B-14EC-46C5-9F00-B847CD62F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917"/>
              <a:ext cx="34" cy="812"/>
            </a:xfrm>
            <a:custGeom>
              <a:avLst/>
              <a:gdLst>
                <a:gd name="T0" fmla="*/ 0 w 170"/>
                <a:gd name="T1" fmla="*/ 0 h 4060"/>
                <a:gd name="T2" fmla="*/ 34 w 170"/>
                <a:gd name="T3" fmla="*/ 34 h 4060"/>
                <a:gd name="T4" fmla="*/ 34 w 170"/>
                <a:gd name="T5" fmla="*/ 778 h 4060"/>
                <a:gd name="T6" fmla="*/ 0 w 170"/>
                <a:gd name="T7" fmla="*/ 812 h 4060"/>
                <a:gd name="T8" fmla="*/ 0 w 170"/>
                <a:gd name="T9" fmla="*/ 0 h 40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060">
                  <a:moveTo>
                    <a:pt x="0" y="0"/>
                  </a:moveTo>
                  <a:lnTo>
                    <a:pt x="170" y="170"/>
                  </a:lnTo>
                  <a:lnTo>
                    <a:pt x="170" y="3890"/>
                  </a:lnTo>
                  <a:lnTo>
                    <a:pt x="0" y="40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8" name="Freeform 6">
              <a:extLst>
                <a:ext uri="{FF2B5EF4-FFF2-40B4-BE49-F238E27FC236}">
                  <a16:creationId xmlns:a16="http://schemas.microsoft.com/office/drawing/2014/main" id="{817F87F0-4C0E-4B9F-93A2-F06780E55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917"/>
              <a:ext cx="2912" cy="34"/>
            </a:xfrm>
            <a:custGeom>
              <a:avLst/>
              <a:gdLst>
                <a:gd name="T0" fmla="*/ 0 w 14561"/>
                <a:gd name="T1" fmla="*/ 0 h 170"/>
                <a:gd name="T2" fmla="*/ 34 w 14561"/>
                <a:gd name="T3" fmla="*/ 34 h 170"/>
                <a:gd name="T4" fmla="*/ 2878 w 14561"/>
                <a:gd name="T5" fmla="*/ 34 h 170"/>
                <a:gd name="T6" fmla="*/ 2912 w 14561"/>
                <a:gd name="T7" fmla="*/ 0 h 170"/>
                <a:gd name="T8" fmla="*/ 0 w 14561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61" h="170">
                  <a:moveTo>
                    <a:pt x="0" y="0"/>
                  </a:moveTo>
                  <a:lnTo>
                    <a:pt x="170" y="170"/>
                  </a:lnTo>
                  <a:lnTo>
                    <a:pt x="14391" y="170"/>
                  </a:lnTo>
                  <a:lnTo>
                    <a:pt x="14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9" name="Freeform 7">
              <a:extLst>
                <a:ext uri="{FF2B5EF4-FFF2-40B4-BE49-F238E27FC236}">
                  <a16:creationId xmlns:a16="http://schemas.microsoft.com/office/drawing/2014/main" id="{320477D6-A125-40B9-A4D9-CF4848125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917"/>
              <a:ext cx="34" cy="812"/>
            </a:xfrm>
            <a:custGeom>
              <a:avLst/>
              <a:gdLst>
                <a:gd name="T0" fmla="*/ 34 w 170"/>
                <a:gd name="T1" fmla="*/ 812 h 4060"/>
                <a:gd name="T2" fmla="*/ 0 w 170"/>
                <a:gd name="T3" fmla="*/ 778 h 4060"/>
                <a:gd name="T4" fmla="*/ 0 w 170"/>
                <a:gd name="T5" fmla="*/ 34 h 4060"/>
                <a:gd name="T6" fmla="*/ 34 w 170"/>
                <a:gd name="T7" fmla="*/ 0 h 4060"/>
                <a:gd name="T8" fmla="*/ 34 w 170"/>
                <a:gd name="T9" fmla="*/ 812 h 40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4060">
                  <a:moveTo>
                    <a:pt x="170" y="4060"/>
                  </a:moveTo>
                  <a:lnTo>
                    <a:pt x="0" y="3890"/>
                  </a:lnTo>
                  <a:lnTo>
                    <a:pt x="0" y="170"/>
                  </a:lnTo>
                  <a:lnTo>
                    <a:pt x="170" y="0"/>
                  </a:lnTo>
                  <a:lnTo>
                    <a:pt x="170" y="4060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60" name="Freeform 8">
              <a:extLst>
                <a:ext uri="{FF2B5EF4-FFF2-40B4-BE49-F238E27FC236}">
                  <a16:creationId xmlns:a16="http://schemas.microsoft.com/office/drawing/2014/main" id="{1869E63B-7DB7-4F01-801B-93D70AA7E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695"/>
              <a:ext cx="2912" cy="34"/>
            </a:xfrm>
            <a:custGeom>
              <a:avLst/>
              <a:gdLst>
                <a:gd name="T0" fmla="*/ 2912 w 14561"/>
                <a:gd name="T1" fmla="*/ 34 h 170"/>
                <a:gd name="T2" fmla="*/ 0 w 14561"/>
                <a:gd name="T3" fmla="*/ 34 h 170"/>
                <a:gd name="T4" fmla="*/ 34 w 14561"/>
                <a:gd name="T5" fmla="*/ 0 h 170"/>
                <a:gd name="T6" fmla="*/ 2878 w 14561"/>
                <a:gd name="T7" fmla="*/ 0 h 170"/>
                <a:gd name="T8" fmla="*/ 2912 w 14561"/>
                <a:gd name="T9" fmla="*/ 34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61" h="170">
                  <a:moveTo>
                    <a:pt x="14561" y="170"/>
                  </a:moveTo>
                  <a:lnTo>
                    <a:pt x="0" y="170"/>
                  </a:lnTo>
                  <a:lnTo>
                    <a:pt x="170" y="0"/>
                  </a:lnTo>
                  <a:lnTo>
                    <a:pt x="14391" y="0"/>
                  </a:lnTo>
                  <a:lnTo>
                    <a:pt x="14561" y="170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7" name="Text Box 12">
            <a:extLst>
              <a:ext uri="{FF2B5EF4-FFF2-40B4-BE49-F238E27FC236}">
                <a16:creationId xmlns:a16="http://schemas.microsoft.com/office/drawing/2014/main" id="{802F9EB2-C9C9-442A-9FD3-28293AC44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235450"/>
            <a:ext cx="7772400" cy="201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6300" b="1">
                <a:solidFill>
                  <a:schemeClr val="bg1"/>
                </a:solidFill>
              </a:rPr>
              <a:t>Lugar de Unión Entre</a:t>
            </a:r>
          </a:p>
          <a:p>
            <a:pPr algn="ctr"/>
            <a:r>
              <a:rPr lang="en-US" altLang="en-US" sz="6300" b="1">
                <a:solidFill>
                  <a:schemeClr val="bg1"/>
                </a:solidFill>
              </a:rPr>
              <a:t>Dos o Más Huesos</a:t>
            </a:r>
          </a:p>
        </p:txBody>
      </p:sp>
      <p:sp>
        <p:nvSpPr>
          <p:cNvPr id="6148" name="Rectangle 15">
            <a:extLst>
              <a:ext uri="{FF2B5EF4-FFF2-40B4-BE49-F238E27FC236}">
                <a16:creationId xmlns:a16="http://schemas.microsoft.com/office/drawing/2014/main" id="{CAA72B0C-4696-4051-9F0E-ED7D439B9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4325" y="1654175"/>
            <a:ext cx="46386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4800" b="1">
                <a:solidFill>
                  <a:srgbClr val="FFFF00"/>
                </a:solidFill>
                <a:latin typeface="Arial" panose="020B0604020202020204" pitchFamily="34" charset="0"/>
              </a:rPr>
              <a:t>ARTICULACIÓN</a:t>
            </a:r>
            <a:endParaRPr lang="en-US" altLang="en-US" sz="4800"/>
          </a:p>
        </p:txBody>
      </p:sp>
      <p:grpSp>
        <p:nvGrpSpPr>
          <p:cNvPr id="6149" name="Group 23">
            <a:extLst>
              <a:ext uri="{FF2B5EF4-FFF2-40B4-BE49-F238E27FC236}">
                <a16:creationId xmlns:a16="http://schemas.microsoft.com/office/drawing/2014/main" id="{9C2EEE5E-798F-4C3B-807D-E32C66D86B87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381000"/>
            <a:ext cx="3151188" cy="3175000"/>
            <a:chOff x="491" y="244"/>
            <a:chExt cx="1985" cy="2000"/>
          </a:xfrm>
        </p:grpSpPr>
        <p:sp>
          <p:nvSpPr>
            <p:cNvPr id="6151" name="Rectangle 17">
              <a:extLst>
                <a:ext uri="{FF2B5EF4-FFF2-40B4-BE49-F238E27FC236}">
                  <a16:creationId xmlns:a16="http://schemas.microsoft.com/office/drawing/2014/main" id="{57E9EE76-34D2-4563-B95D-B117CCD79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" y="306"/>
              <a:ext cx="1863" cy="187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2" name="Freeform 18">
              <a:extLst>
                <a:ext uri="{FF2B5EF4-FFF2-40B4-BE49-F238E27FC236}">
                  <a16:creationId xmlns:a16="http://schemas.microsoft.com/office/drawing/2014/main" id="{5C877493-4A33-4D0B-896A-2834369A4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44"/>
              <a:ext cx="61" cy="2000"/>
            </a:xfrm>
            <a:custGeom>
              <a:avLst/>
              <a:gdLst>
                <a:gd name="T0" fmla="*/ 0 w 183"/>
                <a:gd name="T1" fmla="*/ 0 h 6000"/>
                <a:gd name="T2" fmla="*/ 61 w 183"/>
                <a:gd name="T3" fmla="*/ 61 h 6000"/>
                <a:gd name="T4" fmla="*/ 61 w 183"/>
                <a:gd name="T5" fmla="*/ 1939 h 6000"/>
                <a:gd name="T6" fmla="*/ 0 w 183"/>
                <a:gd name="T7" fmla="*/ 2000 h 6000"/>
                <a:gd name="T8" fmla="*/ 0 w 183"/>
                <a:gd name="T9" fmla="*/ 0 h 6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6000">
                  <a:moveTo>
                    <a:pt x="0" y="0"/>
                  </a:moveTo>
                  <a:lnTo>
                    <a:pt x="183" y="184"/>
                  </a:lnTo>
                  <a:lnTo>
                    <a:pt x="183" y="5816"/>
                  </a:lnTo>
                  <a:lnTo>
                    <a:pt x="0" y="6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3" name="Freeform 19">
              <a:extLst>
                <a:ext uri="{FF2B5EF4-FFF2-40B4-BE49-F238E27FC236}">
                  <a16:creationId xmlns:a16="http://schemas.microsoft.com/office/drawing/2014/main" id="{A7C8D236-97C5-49D9-8313-FBE945B0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44"/>
              <a:ext cx="1985" cy="62"/>
            </a:xfrm>
            <a:custGeom>
              <a:avLst/>
              <a:gdLst>
                <a:gd name="T0" fmla="*/ 0 w 5955"/>
                <a:gd name="T1" fmla="*/ 0 h 184"/>
                <a:gd name="T2" fmla="*/ 61 w 5955"/>
                <a:gd name="T3" fmla="*/ 62 h 184"/>
                <a:gd name="T4" fmla="*/ 1924 w 5955"/>
                <a:gd name="T5" fmla="*/ 62 h 184"/>
                <a:gd name="T6" fmla="*/ 1985 w 5955"/>
                <a:gd name="T7" fmla="*/ 0 h 184"/>
                <a:gd name="T8" fmla="*/ 0 w 5955"/>
                <a:gd name="T9" fmla="*/ 0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55" h="184">
                  <a:moveTo>
                    <a:pt x="0" y="0"/>
                  </a:moveTo>
                  <a:lnTo>
                    <a:pt x="183" y="184"/>
                  </a:lnTo>
                  <a:lnTo>
                    <a:pt x="5771" y="184"/>
                  </a:lnTo>
                  <a:lnTo>
                    <a:pt x="59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4" name="Freeform 20">
              <a:extLst>
                <a:ext uri="{FF2B5EF4-FFF2-40B4-BE49-F238E27FC236}">
                  <a16:creationId xmlns:a16="http://schemas.microsoft.com/office/drawing/2014/main" id="{5B890073-CE1F-4B23-A6DD-7BDB3040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44"/>
              <a:ext cx="62" cy="2000"/>
            </a:xfrm>
            <a:custGeom>
              <a:avLst/>
              <a:gdLst>
                <a:gd name="T0" fmla="*/ 62 w 184"/>
                <a:gd name="T1" fmla="*/ 2000 h 6000"/>
                <a:gd name="T2" fmla="*/ 0 w 184"/>
                <a:gd name="T3" fmla="*/ 1939 h 6000"/>
                <a:gd name="T4" fmla="*/ 0 w 184"/>
                <a:gd name="T5" fmla="*/ 61 h 6000"/>
                <a:gd name="T6" fmla="*/ 62 w 184"/>
                <a:gd name="T7" fmla="*/ 0 h 6000"/>
                <a:gd name="T8" fmla="*/ 62 w 184"/>
                <a:gd name="T9" fmla="*/ 2000 h 6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6000">
                  <a:moveTo>
                    <a:pt x="184" y="6000"/>
                  </a:moveTo>
                  <a:lnTo>
                    <a:pt x="0" y="5816"/>
                  </a:lnTo>
                  <a:lnTo>
                    <a:pt x="0" y="184"/>
                  </a:lnTo>
                  <a:lnTo>
                    <a:pt x="184" y="0"/>
                  </a:lnTo>
                  <a:lnTo>
                    <a:pt x="184" y="600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55" name="Freeform 21">
              <a:extLst>
                <a:ext uri="{FF2B5EF4-FFF2-40B4-BE49-F238E27FC236}">
                  <a16:creationId xmlns:a16="http://schemas.microsoft.com/office/drawing/2014/main" id="{FD59E032-D86F-457E-A422-30965F2C6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2183"/>
              <a:ext cx="1985" cy="61"/>
            </a:xfrm>
            <a:custGeom>
              <a:avLst/>
              <a:gdLst>
                <a:gd name="T0" fmla="*/ 1985 w 5955"/>
                <a:gd name="T1" fmla="*/ 61 h 184"/>
                <a:gd name="T2" fmla="*/ 0 w 5955"/>
                <a:gd name="T3" fmla="*/ 61 h 184"/>
                <a:gd name="T4" fmla="*/ 61 w 5955"/>
                <a:gd name="T5" fmla="*/ 0 h 184"/>
                <a:gd name="T6" fmla="*/ 1924 w 5955"/>
                <a:gd name="T7" fmla="*/ 0 h 184"/>
                <a:gd name="T8" fmla="*/ 1985 w 5955"/>
                <a:gd name="T9" fmla="*/ 61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55" h="184">
                  <a:moveTo>
                    <a:pt x="5955" y="184"/>
                  </a:moveTo>
                  <a:lnTo>
                    <a:pt x="0" y="184"/>
                  </a:lnTo>
                  <a:lnTo>
                    <a:pt x="183" y="0"/>
                  </a:lnTo>
                  <a:lnTo>
                    <a:pt x="5771" y="0"/>
                  </a:lnTo>
                  <a:lnTo>
                    <a:pt x="5955" y="18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150" name="Picture 25" descr="CoxoFemo-N2">
            <a:extLst>
              <a:ext uri="{FF2B5EF4-FFF2-40B4-BE49-F238E27FC236}">
                <a16:creationId xmlns:a16="http://schemas.microsoft.com/office/drawing/2014/main" id="{E8F74618-E017-4319-BFCD-2E50A88BE4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609600"/>
            <a:ext cx="27432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16">
            <a:extLst>
              <a:ext uri="{FF2B5EF4-FFF2-40B4-BE49-F238E27FC236}">
                <a16:creationId xmlns:a16="http://schemas.microsoft.com/office/drawing/2014/main" id="{8AC179CE-FCDA-454F-AE14-9DC9D47DED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4275" y="2182813"/>
            <a:ext cx="4746625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7F00"/>
                </a:solidFill>
              </a:rPr>
              <a:t>ARTICULACION</a:t>
            </a:r>
            <a:endParaRPr lang="es-PR" altLang="en-US"/>
          </a:p>
        </p:txBody>
      </p:sp>
      <p:sp>
        <p:nvSpPr>
          <p:cNvPr id="43011" name="Rectangle 17">
            <a:extLst>
              <a:ext uri="{FF2B5EF4-FFF2-40B4-BE49-F238E27FC236}">
                <a16:creationId xmlns:a16="http://schemas.microsoft.com/office/drawing/2014/main" id="{BD13B6A9-DD07-4AB2-8716-CBDC6D76AF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2873375"/>
            <a:ext cx="531177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7F00"/>
                </a:solidFill>
              </a:rPr>
              <a:t>  INTERTARSIANA</a:t>
            </a:r>
            <a:endParaRPr lang="es-PR" altLang="en-US"/>
          </a:p>
        </p:txBody>
      </p:sp>
      <p:sp>
        <p:nvSpPr>
          <p:cNvPr id="43012" name="Rectangle 18">
            <a:extLst>
              <a:ext uri="{FF2B5EF4-FFF2-40B4-BE49-F238E27FC236}">
                <a16:creationId xmlns:a16="http://schemas.microsoft.com/office/drawing/2014/main" id="{7B739039-159E-442B-B169-17C825687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2133600"/>
            <a:ext cx="474662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</a:rPr>
              <a:t>ARTICULACION</a:t>
            </a:r>
            <a:endParaRPr lang="es-PR" altLang="en-US"/>
          </a:p>
        </p:txBody>
      </p:sp>
      <p:sp>
        <p:nvSpPr>
          <p:cNvPr id="43013" name="Rectangle 19">
            <a:extLst>
              <a:ext uri="{FF2B5EF4-FFF2-40B4-BE49-F238E27FC236}">
                <a16:creationId xmlns:a16="http://schemas.microsoft.com/office/drawing/2014/main" id="{24289712-A560-4F4F-96C7-FD4FB1216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2825750"/>
            <a:ext cx="5311775" cy="71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700" b="1">
                <a:solidFill>
                  <a:srgbClr val="FFFF00"/>
                </a:solidFill>
              </a:rPr>
              <a:t>  INTERTARSIANA</a:t>
            </a:r>
            <a:endParaRPr lang="es-PR" altLang="en-US"/>
          </a:p>
        </p:txBody>
      </p:sp>
      <p:sp>
        <p:nvSpPr>
          <p:cNvPr id="43014" name="Rectangle 20">
            <a:extLst>
              <a:ext uri="{FF2B5EF4-FFF2-40B4-BE49-F238E27FC236}">
                <a16:creationId xmlns:a16="http://schemas.microsoft.com/office/drawing/2014/main" id="{7FB048F4-1EE6-4FBE-9405-174875158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57663" y="3495675"/>
            <a:ext cx="413702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3015" name="Rectangle 21">
            <a:extLst>
              <a:ext uri="{FF2B5EF4-FFF2-40B4-BE49-F238E27FC236}">
                <a16:creationId xmlns:a16="http://schemas.microsoft.com/office/drawing/2014/main" id="{CB466135-16C9-4022-B185-39331748F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08450" y="3446463"/>
            <a:ext cx="413702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  <p:grpSp>
        <p:nvGrpSpPr>
          <p:cNvPr id="43016" name="Group 28">
            <a:extLst>
              <a:ext uri="{FF2B5EF4-FFF2-40B4-BE49-F238E27FC236}">
                <a16:creationId xmlns:a16="http://schemas.microsoft.com/office/drawing/2014/main" id="{5070DF65-2757-4823-B12D-CDD729397878}"/>
              </a:ext>
            </a:extLst>
          </p:cNvPr>
          <p:cNvGrpSpPr>
            <a:grpSpLocks/>
          </p:cNvGrpSpPr>
          <p:nvPr/>
        </p:nvGrpSpPr>
        <p:grpSpPr bwMode="auto">
          <a:xfrm>
            <a:off x="322263" y="684213"/>
            <a:ext cx="3121025" cy="5411787"/>
            <a:chOff x="203" y="393"/>
            <a:chExt cx="1966" cy="3409"/>
          </a:xfrm>
        </p:grpSpPr>
        <p:sp>
          <p:nvSpPr>
            <p:cNvPr id="43017" name="Rectangle 22">
              <a:extLst>
                <a:ext uri="{FF2B5EF4-FFF2-40B4-BE49-F238E27FC236}">
                  <a16:creationId xmlns:a16="http://schemas.microsoft.com/office/drawing/2014/main" id="{9B8E46CA-5D71-45F9-9984-BBA7E7780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" y="450"/>
              <a:ext cx="1852" cy="329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3018" name="Freeform 23">
              <a:extLst>
                <a:ext uri="{FF2B5EF4-FFF2-40B4-BE49-F238E27FC236}">
                  <a16:creationId xmlns:a16="http://schemas.microsoft.com/office/drawing/2014/main" id="{FC66A576-4A66-4387-A088-86767290D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93"/>
              <a:ext cx="57" cy="3409"/>
            </a:xfrm>
            <a:custGeom>
              <a:avLst/>
              <a:gdLst>
                <a:gd name="T0" fmla="*/ 0 w 172"/>
                <a:gd name="T1" fmla="*/ 0 h 10226"/>
                <a:gd name="T2" fmla="*/ 57 w 172"/>
                <a:gd name="T3" fmla="*/ 57 h 10226"/>
                <a:gd name="T4" fmla="*/ 57 w 172"/>
                <a:gd name="T5" fmla="*/ 3352 h 10226"/>
                <a:gd name="T6" fmla="*/ 0 w 172"/>
                <a:gd name="T7" fmla="*/ 3409 h 10226"/>
                <a:gd name="T8" fmla="*/ 0 w 172"/>
                <a:gd name="T9" fmla="*/ 0 h 10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0226">
                  <a:moveTo>
                    <a:pt x="0" y="0"/>
                  </a:moveTo>
                  <a:lnTo>
                    <a:pt x="172" y="172"/>
                  </a:lnTo>
                  <a:lnTo>
                    <a:pt x="172" y="10054"/>
                  </a:lnTo>
                  <a:lnTo>
                    <a:pt x="0" y="102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24">
              <a:extLst>
                <a:ext uri="{FF2B5EF4-FFF2-40B4-BE49-F238E27FC236}">
                  <a16:creationId xmlns:a16="http://schemas.microsoft.com/office/drawing/2014/main" id="{9C4D8F08-1885-48AA-9B32-17938CE14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93"/>
              <a:ext cx="1966" cy="57"/>
            </a:xfrm>
            <a:custGeom>
              <a:avLst/>
              <a:gdLst>
                <a:gd name="T0" fmla="*/ 0 w 5899"/>
                <a:gd name="T1" fmla="*/ 0 h 172"/>
                <a:gd name="T2" fmla="*/ 57 w 5899"/>
                <a:gd name="T3" fmla="*/ 57 h 172"/>
                <a:gd name="T4" fmla="*/ 1909 w 5899"/>
                <a:gd name="T5" fmla="*/ 57 h 172"/>
                <a:gd name="T6" fmla="*/ 1966 w 5899"/>
                <a:gd name="T7" fmla="*/ 0 h 172"/>
                <a:gd name="T8" fmla="*/ 0 w 5899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9" h="172">
                  <a:moveTo>
                    <a:pt x="0" y="0"/>
                  </a:moveTo>
                  <a:lnTo>
                    <a:pt x="172" y="172"/>
                  </a:lnTo>
                  <a:lnTo>
                    <a:pt x="5727" y="172"/>
                  </a:lnTo>
                  <a:lnTo>
                    <a:pt x="58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25">
              <a:extLst>
                <a:ext uri="{FF2B5EF4-FFF2-40B4-BE49-F238E27FC236}">
                  <a16:creationId xmlns:a16="http://schemas.microsoft.com/office/drawing/2014/main" id="{D2452578-205E-45C4-8067-6FA28E5C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93"/>
              <a:ext cx="57" cy="3409"/>
            </a:xfrm>
            <a:custGeom>
              <a:avLst/>
              <a:gdLst>
                <a:gd name="T0" fmla="*/ 57 w 172"/>
                <a:gd name="T1" fmla="*/ 3409 h 10226"/>
                <a:gd name="T2" fmla="*/ 0 w 172"/>
                <a:gd name="T3" fmla="*/ 3352 h 10226"/>
                <a:gd name="T4" fmla="*/ 0 w 172"/>
                <a:gd name="T5" fmla="*/ 57 h 10226"/>
                <a:gd name="T6" fmla="*/ 57 w 172"/>
                <a:gd name="T7" fmla="*/ 0 h 10226"/>
                <a:gd name="T8" fmla="*/ 57 w 172"/>
                <a:gd name="T9" fmla="*/ 3409 h 10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0226">
                  <a:moveTo>
                    <a:pt x="172" y="10226"/>
                  </a:moveTo>
                  <a:lnTo>
                    <a:pt x="0" y="10054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1022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26">
              <a:extLst>
                <a:ext uri="{FF2B5EF4-FFF2-40B4-BE49-F238E27FC236}">
                  <a16:creationId xmlns:a16="http://schemas.microsoft.com/office/drawing/2014/main" id="{296DB2F7-B89E-4C18-A5B4-732A256D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" y="3744"/>
              <a:ext cx="1966" cy="58"/>
            </a:xfrm>
            <a:custGeom>
              <a:avLst/>
              <a:gdLst>
                <a:gd name="T0" fmla="*/ 1966 w 5899"/>
                <a:gd name="T1" fmla="*/ 58 h 172"/>
                <a:gd name="T2" fmla="*/ 0 w 5899"/>
                <a:gd name="T3" fmla="*/ 58 h 172"/>
                <a:gd name="T4" fmla="*/ 57 w 5899"/>
                <a:gd name="T5" fmla="*/ 0 h 172"/>
                <a:gd name="T6" fmla="*/ 1909 w 5899"/>
                <a:gd name="T7" fmla="*/ 0 h 172"/>
                <a:gd name="T8" fmla="*/ 1966 w 5899"/>
                <a:gd name="T9" fmla="*/ 58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99" h="172">
                  <a:moveTo>
                    <a:pt x="5899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5727" y="0"/>
                  </a:lnTo>
                  <a:lnTo>
                    <a:pt x="5899" y="172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22" name="Picture 27">
              <a:extLst>
                <a:ext uri="{FF2B5EF4-FFF2-40B4-BE49-F238E27FC236}">
                  <a16:creationId xmlns:a16="http://schemas.microsoft.com/office/drawing/2014/main" id="{9184EE9B-5971-4C29-B92B-EF658F277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" y="508"/>
              <a:ext cx="1736" cy="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30">
            <a:extLst>
              <a:ext uri="{FF2B5EF4-FFF2-40B4-BE49-F238E27FC236}">
                <a16:creationId xmlns:a16="http://schemas.microsoft.com/office/drawing/2014/main" id="{74120B00-586B-45C7-97C9-E1BE133E9B56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19113"/>
            <a:ext cx="6705600" cy="4433887"/>
            <a:chOff x="782" y="447"/>
            <a:chExt cx="4224" cy="2793"/>
          </a:xfrm>
        </p:grpSpPr>
        <p:sp>
          <p:nvSpPr>
            <p:cNvPr id="45065" name="Rectangle 18">
              <a:extLst>
                <a:ext uri="{FF2B5EF4-FFF2-40B4-BE49-F238E27FC236}">
                  <a16:creationId xmlns:a16="http://schemas.microsoft.com/office/drawing/2014/main" id="{BF0DDA0C-3729-4BBB-B160-5BF7FC27A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" y="504"/>
              <a:ext cx="4110" cy="267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066" name="Freeform 19">
              <a:extLst>
                <a:ext uri="{FF2B5EF4-FFF2-40B4-BE49-F238E27FC236}">
                  <a16:creationId xmlns:a16="http://schemas.microsoft.com/office/drawing/2014/main" id="{80620EE0-8B75-4E83-A71C-4A12D05E8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7"/>
              <a:ext cx="57" cy="2793"/>
            </a:xfrm>
            <a:custGeom>
              <a:avLst/>
              <a:gdLst>
                <a:gd name="T0" fmla="*/ 0 w 171"/>
                <a:gd name="T1" fmla="*/ 0 h 8379"/>
                <a:gd name="T2" fmla="*/ 57 w 171"/>
                <a:gd name="T3" fmla="*/ 57 h 8379"/>
                <a:gd name="T4" fmla="*/ 57 w 171"/>
                <a:gd name="T5" fmla="*/ 2736 h 8379"/>
                <a:gd name="T6" fmla="*/ 0 w 171"/>
                <a:gd name="T7" fmla="*/ 2793 h 8379"/>
                <a:gd name="T8" fmla="*/ 0 w 171"/>
                <a:gd name="T9" fmla="*/ 0 h 8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79">
                  <a:moveTo>
                    <a:pt x="0" y="0"/>
                  </a:moveTo>
                  <a:lnTo>
                    <a:pt x="171" y="171"/>
                  </a:lnTo>
                  <a:lnTo>
                    <a:pt x="171" y="8208"/>
                  </a:lnTo>
                  <a:lnTo>
                    <a:pt x="0" y="83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Freeform 20">
              <a:extLst>
                <a:ext uri="{FF2B5EF4-FFF2-40B4-BE49-F238E27FC236}">
                  <a16:creationId xmlns:a16="http://schemas.microsoft.com/office/drawing/2014/main" id="{6AD1085B-0873-4364-865E-CCB4653B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447"/>
              <a:ext cx="4224" cy="57"/>
            </a:xfrm>
            <a:custGeom>
              <a:avLst/>
              <a:gdLst>
                <a:gd name="T0" fmla="*/ 0 w 12672"/>
                <a:gd name="T1" fmla="*/ 0 h 171"/>
                <a:gd name="T2" fmla="*/ 57 w 12672"/>
                <a:gd name="T3" fmla="*/ 57 h 171"/>
                <a:gd name="T4" fmla="*/ 4167 w 12672"/>
                <a:gd name="T5" fmla="*/ 57 h 171"/>
                <a:gd name="T6" fmla="*/ 4224 w 12672"/>
                <a:gd name="T7" fmla="*/ 0 h 171"/>
                <a:gd name="T8" fmla="*/ 0 w 12672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72" h="171">
                  <a:moveTo>
                    <a:pt x="0" y="0"/>
                  </a:moveTo>
                  <a:lnTo>
                    <a:pt x="171" y="171"/>
                  </a:lnTo>
                  <a:lnTo>
                    <a:pt x="12501" y="171"/>
                  </a:lnTo>
                  <a:lnTo>
                    <a:pt x="126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21">
              <a:extLst>
                <a:ext uri="{FF2B5EF4-FFF2-40B4-BE49-F238E27FC236}">
                  <a16:creationId xmlns:a16="http://schemas.microsoft.com/office/drawing/2014/main" id="{F55FA892-F9E8-42EA-8E96-D16F1930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447"/>
              <a:ext cx="57" cy="2793"/>
            </a:xfrm>
            <a:custGeom>
              <a:avLst/>
              <a:gdLst>
                <a:gd name="T0" fmla="*/ 57 w 171"/>
                <a:gd name="T1" fmla="*/ 2793 h 8379"/>
                <a:gd name="T2" fmla="*/ 0 w 171"/>
                <a:gd name="T3" fmla="*/ 2736 h 8379"/>
                <a:gd name="T4" fmla="*/ 0 w 171"/>
                <a:gd name="T5" fmla="*/ 57 h 8379"/>
                <a:gd name="T6" fmla="*/ 57 w 171"/>
                <a:gd name="T7" fmla="*/ 0 h 8379"/>
                <a:gd name="T8" fmla="*/ 57 w 171"/>
                <a:gd name="T9" fmla="*/ 2793 h 83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79">
                  <a:moveTo>
                    <a:pt x="171" y="8379"/>
                  </a:moveTo>
                  <a:lnTo>
                    <a:pt x="0" y="8208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837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22">
              <a:extLst>
                <a:ext uri="{FF2B5EF4-FFF2-40B4-BE49-F238E27FC236}">
                  <a16:creationId xmlns:a16="http://schemas.microsoft.com/office/drawing/2014/main" id="{A184BA40-4787-44ED-ADD1-7A31AA94B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3183"/>
              <a:ext cx="4224" cy="57"/>
            </a:xfrm>
            <a:custGeom>
              <a:avLst/>
              <a:gdLst>
                <a:gd name="T0" fmla="*/ 4224 w 12672"/>
                <a:gd name="T1" fmla="*/ 57 h 171"/>
                <a:gd name="T2" fmla="*/ 0 w 12672"/>
                <a:gd name="T3" fmla="*/ 57 h 171"/>
                <a:gd name="T4" fmla="*/ 57 w 12672"/>
                <a:gd name="T5" fmla="*/ 0 h 171"/>
                <a:gd name="T6" fmla="*/ 4167 w 12672"/>
                <a:gd name="T7" fmla="*/ 0 h 171"/>
                <a:gd name="T8" fmla="*/ 4224 w 12672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72" h="171">
                  <a:moveTo>
                    <a:pt x="12672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12501" y="0"/>
                  </a:lnTo>
                  <a:lnTo>
                    <a:pt x="12672" y="17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070" name="Picture 23">
              <a:extLst>
                <a:ext uri="{FF2B5EF4-FFF2-40B4-BE49-F238E27FC236}">
                  <a16:creationId xmlns:a16="http://schemas.microsoft.com/office/drawing/2014/main" id="{780761D4-9F56-4357-A6E2-E0F4EC223F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" y="561"/>
              <a:ext cx="3996" cy="25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059" name="Rectangle 24">
            <a:extLst>
              <a:ext uri="{FF2B5EF4-FFF2-40B4-BE49-F238E27FC236}">
                <a16:creationId xmlns:a16="http://schemas.microsoft.com/office/drawing/2014/main" id="{B5862FD2-99DC-4BBE-B9D1-52C3035C6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5348288"/>
            <a:ext cx="36830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45060" name="Rectangle 25">
            <a:extLst>
              <a:ext uri="{FF2B5EF4-FFF2-40B4-BE49-F238E27FC236}">
                <a16:creationId xmlns:a16="http://schemas.microsoft.com/office/drawing/2014/main" id="{67206F75-F819-4FD1-91E8-264598615B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2725" y="5348288"/>
            <a:ext cx="48482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ESTERNOCLAVICULAR</a:t>
            </a:r>
            <a:endParaRPr lang="es-PR" altLang="en-US"/>
          </a:p>
        </p:txBody>
      </p:sp>
      <p:sp>
        <p:nvSpPr>
          <p:cNvPr id="45061" name="Rectangle 26">
            <a:extLst>
              <a:ext uri="{FF2B5EF4-FFF2-40B4-BE49-F238E27FC236}">
                <a16:creationId xmlns:a16="http://schemas.microsoft.com/office/drawing/2014/main" id="{4D50EA13-7F0B-42F7-9BF6-1DD5C0507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" y="5299075"/>
            <a:ext cx="3683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45062" name="Rectangle 27">
            <a:extLst>
              <a:ext uri="{FF2B5EF4-FFF2-40B4-BE49-F238E27FC236}">
                <a16:creationId xmlns:a16="http://schemas.microsoft.com/office/drawing/2014/main" id="{6CD17E12-7DBE-4209-BEFA-3627347AC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5100" y="5299075"/>
            <a:ext cx="48482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ESTERNOCLAVICULAR</a:t>
            </a:r>
            <a:endParaRPr lang="es-PR" altLang="en-US"/>
          </a:p>
        </p:txBody>
      </p:sp>
      <p:sp>
        <p:nvSpPr>
          <p:cNvPr id="45063" name="Rectangle 28">
            <a:extLst>
              <a:ext uri="{FF2B5EF4-FFF2-40B4-BE49-F238E27FC236}">
                <a16:creationId xmlns:a16="http://schemas.microsoft.com/office/drawing/2014/main" id="{5B1A46AE-77C1-4EC1-A1DD-5FE47F9D9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745163"/>
            <a:ext cx="1978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5064" name="Rectangle 29">
            <a:extLst>
              <a:ext uri="{FF2B5EF4-FFF2-40B4-BE49-F238E27FC236}">
                <a16:creationId xmlns:a16="http://schemas.microsoft.com/office/drawing/2014/main" id="{92DF3038-39ED-497D-9793-958EC7CD4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5050" y="5697538"/>
            <a:ext cx="19780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44">
            <a:extLst>
              <a:ext uri="{FF2B5EF4-FFF2-40B4-BE49-F238E27FC236}">
                <a16:creationId xmlns:a16="http://schemas.microsoft.com/office/drawing/2014/main" id="{6A76EBB4-2AB1-4817-83A6-0EA06AC20F71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533400"/>
            <a:ext cx="3375025" cy="4410075"/>
            <a:chOff x="353" y="521"/>
            <a:chExt cx="2126" cy="2778"/>
          </a:xfrm>
        </p:grpSpPr>
        <p:sp>
          <p:nvSpPr>
            <p:cNvPr id="47128" name="Rectangle 18">
              <a:extLst>
                <a:ext uri="{FF2B5EF4-FFF2-40B4-BE49-F238E27FC236}">
                  <a16:creationId xmlns:a16="http://schemas.microsoft.com/office/drawing/2014/main" id="{285576A6-BC3A-4BB0-965F-93FF78511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" y="577"/>
              <a:ext cx="2015" cy="266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129" name="Freeform 19">
              <a:extLst>
                <a:ext uri="{FF2B5EF4-FFF2-40B4-BE49-F238E27FC236}">
                  <a16:creationId xmlns:a16="http://schemas.microsoft.com/office/drawing/2014/main" id="{F3D731CC-0521-43C1-9594-D1782D499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521"/>
              <a:ext cx="56" cy="2778"/>
            </a:xfrm>
            <a:custGeom>
              <a:avLst/>
              <a:gdLst>
                <a:gd name="T0" fmla="*/ 0 w 167"/>
                <a:gd name="T1" fmla="*/ 0 h 8333"/>
                <a:gd name="T2" fmla="*/ 56 w 167"/>
                <a:gd name="T3" fmla="*/ 55 h 8333"/>
                <a:gd name="T4" fmla="*/ 56 w 167"/>
                <a:gd name="T5" fmla="*/ 2722 h 8333"/>
                <a:gd name="T6" fmla="*/ 0 w 167"/>
                <a:gd name="T7" fmla="*/ 2778 h 8333"/>
                <a:gd name="T8" fmla="*/ 0 w 167"/>
                <a:gd name="T9" fmla="*/ 0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33">
                  <a:moveTo>
                    <a:pt x="0" y="0"/>
                  </a:moveTo>
                  <a:lnTo>
                    <a:pt x="167" y="166"/>
                  </a:lnTo>
                  <a:lnTo>
                    <a:pt x="167" y="8166"/>
                  </a:lnTo>
                  <a:lnTo>
                    <a:pt x="0" y="8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20">
              <a:extLst>
                <a:ext uri="{FF2B5EF4-FFF2-40B4-BE49-F238E27FC236}">
                  <a16:creationId xmlns:a16="http://schemas.microsoft.com/office/drawing/2014/main" id="{74BD94BD-9B91-498A-890E-9C996C5CD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521"/>
              <a:ext cx="2126" cy="56"/>
            </a:xfrm>
            <a:custGeom>
              <a:avLst/>
              <a:gdLst>
                <a:gd name="T0" fmla="*/ 0 w 6378"/>
                <a:gd name="T1" fmla="*/ 0 h 166"/>
                <a:gd name="T2" fmla="*/ 56 w 6378"/>
                <a:gd name="T3" fmla="*/ 56 h 166"/>
                <a:gd name="T4" fmla="*/ 2070 w 6378"/>
                <a:gd name="T5" fmla="*/ 56 h 166"/>
                <a:gd name="T6" fmla="*/ 2126 w 6378"/>
                <a:gd name="T7" fmla="*/ 0 h 166"/>
                <a:gd name="T8" fmla="*/ 0 w 6378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8" h="166">
                  <a:moveTo>
                    <a:pt x="0" y="0"/>
                  </a:moveTo>
                  <a:lnTo>
                    <a:pt x="167" y="166"/>
                  </a:lnTo>
                  <a:lnTo>
                    <a:pt x="6211" y="166"/>
                  </a:lnTo>
                  <a:lnTo>
                    <a:pt x="63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21">
              <a:extLst>
                <a:ext uri="{FF2B5EF4-FFF2-40B4-BE49-F238E27FC236}">
                  <a16:creationId xmlns:a16="http://schemas.microsoft.com/office/drawing/2014/main" id="{B69ABD82-B743-4753-AFB6-02F16AD39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521"/>
              <a:ext cx="55" cy="2778"/>
            </a:xfrm>
            <a:custGeom>
              <a:avLst/>
              <a:gdLst>
                <a:gd name="T0" fmla="*/ 55 w 167"/>
                <a:gd name="T1" fmla="*/ 2778 h 8333"/>
                <a:gd name="T2" fmla="*/ 0 w 167"/>
                <a:gd name="T3" fmla="*/ 2722 h 8333"/>
                <a:gd name="T4" fmla="*/ 0 w 167"/>
                <a:gd name="T5" fmla="*/ 55 h 8333"/>
                <a:gd name="T6" fmla="*/ 55 w 167"/>
                <a:gd name="T7" fmla="*/ 0 h 8333"/>
                <a:gd name="T8" fmla="*/ 55 w 167"/>
                <a:gd name="T9" fmla="*/ 2778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33">
                  <a:moveTo>
                    <a:pt x="167" y="8333"/>
                  </a:moveTo>
                  <a:lnTo>
                    <a:pt x="0" y="8166"/>
                  </a:lnTo>
                  <a:lnTo>
                    <a:pt x="0" y="166"/>
                  </a:lnTo>
                  <a:lnTo>
                    <a:pt x="167" y="0"/>
                  </a:lnTo>
                  <a:lnTo>
                    <a:pt x="167" y="833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2" name="Freeform 22">
              <a:extLst>
                <a:ext uri="{FF2B5EF4-FFF2-40B4-BE49-F238E27FC236}">
                  <a16:creationId xmlns:a16="http://schemas.microsoft.com/office/drawing/2014/main" id="{C32FED04-5492-40A8-BB4B-1795B2CD4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3243"/>
              <a:ext cx="2126" cy="56"/>
            </a:xfrm>
            <a:custGeom>
              <a:avLst/>
              <a:gdLst>
                <a:gd name="T0" fmla="*/ 2126 w 6378"/>
                <a:gd name="T1" fmla="*/ 56 h 167"/>
                <a:gd name="T2" fmla="*/ 0 w 6378"/>
                <a:gd name="T3" fmla="*/ 56 h 167"/>
                <a:gd name="T4" fmla="*/ 56 w 6378"/>
                <a:gd name="T5" fmla="*/ 0 h 167"/>
                <a:gd name="T6" fmla="*/ 2070 w 6378"/>
                <a:gd name="T7" fmla="*/ 0 h 167"/>
                <a:gd name="T8" fmla="*/ 2126 w 6378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8" h="167">
                  <a:moveTo>
                    <a:pt x="6378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211" y="0"/>
                  </a:lnTo>
                  <a:lnTo>
                    <a:pt x="6378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7133" name="Picture 23">
              <a:extLst>
                <a:ext uri="{FF2B5EF4-FFF2-40B4-BE49-F238E27FC236}">
                  <a16:creationId xmlns:a16="http://schemas.microsoft.com/office/drawing/2014/main" id="{AB9423A6-3D9F-4D8B-AAF4-CA655ABCED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" y="633"/>
              <a:ext cx="1903" cy="25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7107" name="Group 49">
            <a:extLst>
              <a:ext uri="{FF2B5EF4-FFF2-40B4-BE49-F238E27FC236}">
                <a16:creationId xmlns:a16="http://schemas.microsoft.com/office/drawing/2014/main" id="{E287B727-5815-4959-833A-47B80E3C8047}"/>
              </a:ext>
            </a:extLst>
          </p:cNvPr>
          <p:cNvGrpSpPr>
            <a:grpSpLocks/>
          </p:cNvGrpSpPr>
          <p:nvPr/>
        </p:nvGrpSpPr>
        <p:grpSpPr bwMode="auto">
          <a:xfrm>
            <a:off x="4395788" y="792163"/>
            <a:ext cx="4164012" cy="3784600"/>
            <a:chOff x="2769" y="684"/>
            <a:chExt cx="2623" cy="2384"/>
          </a:xfrm>
        </p:grpSpPr>
        <p:sp>
          <p:nvSpPr>
            <p:cNvPr id="47122" name="Rectangle 24">
              <a:extLst>
                <a:ext uri="{FF2B5EF4-FFF2-40B4-BE49-F238E27FC236}">
                  <a16:creationId xmlns:a16="http://schemas.microsoft.com/office/drawing/2014/main" id="{87197AFC-5A4C-429F-9387-7E07863FB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740"/>
              <a:ext cx="2512" cy="227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123" name="Freeform 25">
              <a:extLst>
                <a:ext uri="{FF2B5EF4-FFF2-40B4-BE49-F238E27FC236}">
                  <a16:creationId xmlns:a16="http://schemas.microsoft.com/office/drawing/2014/main" id="{61D7A352-948E-4B4F-AFAC-7541982B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684"/>
              <a:ext cx="56" cy="2384"/>
            </a:xfrm>
            <a:custGeom>
              <a:avLst/>
              <a:gdLst>
                <a:gd name="T0" fmla="*/ 0 w 167"/>
                <a:gd name="T1" fmla="*/ 0 h 7152"/>
                <a:gd name="T2" fmla="*/ 56 w 167"/>
                <a:gd name="T3" fmla="*/ 56 h 7152"/>
                <a:gd name="T4" fmla="*/ 56 w 167"/>
                <a:gd name="T5" fmla="*/ 2329 h 7152"/>
                <a:gd name="T6" fmla="*/ 0 w 167"/>
                <a:gd name="T7" fmla="*/ 2384 h 7152"/>
                <a:gd name="T8" fmla="*/ 0 w 167"/>
                <a:gd name="T9" fmla="*/ 0 h 7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7152">
                  <a:moveTo>
                    <a:pt x="0" y="0"/>
                  </a:moveTo>
                  <a:lnTo>
                    <a:pt x="167" y="167"/>
                  </a:lnTo>
                  <a:lnTo>
                    <a:pt x="167" y="6986"/>
                  </a:lnTo>
                  <a:lnTo>
                    <a:pt x="0" y="7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26">
              <a:extLst>
                <a:ext uri="{FF2B5EF4-FFF2-40B4-BE49-F238E27FC236}">
                  <a16:creationId xmlns:a16="http://schemas.microsoft.com/office/drawing/2014/main" id="{AC69FAD4-94EE-4F2E-A998-9735255D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684"/>
              <a:ext cx="2623" cy="56"/>
            </a:xfrm>
            <a:custGeom>
              <a:avLst/>
              <a:gdLst>
                <a:gd name="T0" fmla="*/ 0 w 7869"/>
                <a:gd name="T1" fmla="*/ 0 h 167"/>
                <a:gd name="T2" fmla="*/ 56 w 7869"/>
                <a:gd name="T3" fmla="*/ 56 h 167"/>
                <a:gd name="T4" fmla="*/ 2568 w 7869"/>
                <a:gd name="T5" fmla="*/ 56 h 167"/>
                <a:gd name="T6" fmla="*/ 2623 w 7869"/>
                <a:gd name="T7" fmla="*/ 0 h 167"/>
                <a:gd name="T8" fmla="*/ 0 w 7869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9" h="167">
                  <a:moveTo>
                    <a:pt x="0" y="0"/>
                  </a:moveTo>
                  <a:lnTo>
                    <a:pt x="167" y="167"/>
                  </a:lnTo>
                  <a:lnTo>
                    <a:pt x="7703" y="167"/>
                  </a:lnTo>
                  <a:lnTo>
                    <a:pt x="78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27">
              <a:extLst>
                <a:ext uri="{FF2B5EF4-FFF2-40B4-BE49-F238E27FC236}">
                  <a16:creationId xmlns:a16="http://schemas.microsoft.com/office/drawing/2014/main" id="{D6B5C476-6A4B-475A-8EFC-AFF00269F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684"/>
              <a:ext cx="55" cy="2384"/>
            </a:xfrm>
            <a:custGeom>
              <a:avLst/>
              <a:gdLst>
                <a:gd name="T0" fmla="*/ 55 w 166"/>
                <a:gd name="T1" fmla="*/ 2384 h 7152"/>
                <a:gd name="T2" fmla="*/ 0 w 166"/>
                <a:gd name="T3" fmla="*/ 2329 h 7152"/>
                <a:gd name="T4" fmla="*/ 0 w 166"/>
                <a:gd name="T5" fmla="*/ 56 h 7152"/>
                <a:gd name="T6" fmla="*/ 55 w 166"/>
                <a:gd name="T7" fmla="*/ 0 h 7152"/>
                <a:gd name="T8" fmla="*/ 55 w 166"/>
                <a:gd name="T9" fmla="*/ 2384 h 7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6" h="7152">
                  <a:moveTo>
                    <a:pt x="166" y="7152"/>
                  </a:moveTo>
                  <a:lnTo>
                    <a:pt x="0" y="6986"/>
                  </a:lnTo>
                  <a:lnTo>
                    <a:pt x="0" y="167"/>
                  </a:lnTo>
                  <a:lnTo>
                    <a:pt x="166" y="0"/>
                  </a:lnTo>
                  <a:lnTo>
                    <a:pt x="166" y="715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28">
              <a:extLst>
                <a:ext uri="{FF2B5EF4-FFF2-40B4-BE49-F238E27FC236}">
                  <a16:creationId xmlns:a16="http://schemas.microsoft.com/office/drawing/2014/main" id="{7DE8BA67-3318-4D68-87EC-CA4E8BA46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3013"/>
              <a:ext cx="2623" cy="55"/>
            </a:xfrm>
            <a:custGeom>
              <a:avLst/>
              <a:gdLst>
                <a:gd name="T0" fmla="*/ 2623 w 7869"/>
                <a:gd name="T1" fmla="*/ 55 h 166"/>
                <a:gd name="T2" fmla="*/ 0 w 7869"/>
                <a:gd name="T3" fmla="*/ 55 h 166"/>
                <a:gd name="T4" fmla="*/ 56 w 7869"/>
                <a:gd name="T5" fmla="*/ 0 h 166"/>
                <a:gd name="T6" fmla="*/ 2568 w 7869"/>
                <a:gd name="T7" fmla="*/ 0 h 166"/>
                <a:gd name="T8" fmla="*/ 2623 w 7869"/>
                <a:gd name="T9" fmla="*/ 55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9" h="166">
                  <a:moveTo>
                    <a:pt x="7869" y="166"/>
                  </a:moveTo>
                  <a:lnTo>
                    <a:pt x="0" y="166"/>
                  </a:lnTo>
                  <a:lnTo>
                    <a:pt x="167" y="0"/>
                  </a:lnTo>
                  <a:lnTo>
                    <a:pt x="7703" y="0"/>
                  </a:lnTo>
                  <a:lnTo>
                    <a:pt x="7869" y="166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7127" name="Picture 29">
              <a:extLst>
                <a:ext uri="{FF2B5EF4-FFF2-40B4-BE49-F238E27FC236}">
                  <a16:creationId xmlns:a16="http://schemas.microsoft.com/office/drawing/2014/main" id="{C4E17D5B-6F27-4914-8864-EDC5044D1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0" y="796"/>
              <a:ext cx="2401" cy="21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7108" name="Rectangle 30">
            <a:extLst>
              <a:ext uri="{FF2B5EF4-FFF2-40B4-BE49-F238E27FC236}">
                <a16:creationId xmlns:a16="http://schemas.microsoft.com/office/drawing/2014/main" id="{9B09A9FC-2438-46A9-B094-836F2B149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8963" y="5684838"/>
            <a:ext cx="19177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(Artrodial)</a:t>
            </a:r>
            <a:endParaRPr lang="es-PR" altLang="en-US"/>
          </a:p>
        </p:txBody>
      </p:sp>
      <p:sp>
        <p:nvSpPr>
          <p:cNvPr id="47109" name="Rectangle 31">
            <a:extLst>
              <a:ext uri="{FF2B5EF4-FFF2-40B4-BE49-F238E27FC236}">
                <a16:creationId xmlns:a16="http://schemas.microsoft.com/office/drawing/2014/main" id="{E907A007-A98D-46EE-BC3A-A498A7122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1338" y="5637213"/>
            <a:ext cx="19177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80"/>
                </a:solidFill>
              </a:rPr>
              <a:t>(Artrodial)</a:t>
            </a:r>
            <a:endParaRPr lang="es-PR" altLang="en-US"/>
          </a:p>
        </p:txBody>
      </p:sp>
      <p:sp>
        <p:nvSpPr>
          <p:cNvPr id="47110" name="Rectangle 32">
            <a:extLst>
              <a:ext uri="{FF2B5EF4-FFF2-40B4-BE49-F238E27FC236}">
                <a16:creationId xmlns:a16="http://schemas.microsoft.com/office/drawing/2014/main" id="{C5D92C0F-2548-48F6-9286-41A075440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0" y="5329238"/>
            <a:ext cx="42084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47111" name="Rectangle 33">
            <a:extLst>
              <a:ext uri="{FF2B5EF4-FFF2-40B4-BE49-F238E27FC236}">
                <a16:creationId xmlns:a16="http://schemas.microsoft.com/office/drawing/2014/main" id="{047E24FA-355C-44A4-BAEA-C6D40DA689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7375" y="5281613"/>
            <a:ext cx="42084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ACROMIOCLAVICULAR</a:t>
            </a:r>
            <a:endParaRPr lang="es-PR" altLang="en-US"/>
          </a:p>
        </p:txBody>
      </p:sp>
      <p:sp>
        <p:nvSpPr>
          <p:cNvPr id="47112" name="Rectangle 34">
            <a:extLst>
              <a:ext uri="{FF2B5EF4-FFF2-40B4-BE49-F238E27FC236}">
                <a16:creationId xmlns:a16="http://schemas.microsoft.com/office/drawing/2014/main" id="{A1963050-8D81-4354-967E-82AC89DC2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5475288"/>
            <a:ext cx="400843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47113" name="Rectangle 35">
            <a:extLst>
              <a:ext uri="{FF2B5EF4-FFF2-40B4-BE49-F238E27FC236}">
                <a16:creationId xmlns:a16="http://schemas.microsoft.com/office/drawing/2014/main" id="{209D0804-E7D2-4E7E-A40B-F560F1C79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427663"/>
            <a:ext cx="4008437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47114" name="Rectangle 45">
            <a:extLst>
              <a:ext uri="{FF2B5EF4-FFF2-40B4-BE49-F238E27FC236}">
                <a16:creationId xmlns:a16="http://schemas.microsoft.com/office/drawing/2014/main" id="{BA675C91-4C8B-4D26-B379-8676AB848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3435350"/>
            <a:ext cx="10366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47115" name="Rectangle 46">
            <a:extLst>
              <a:ext uri="{FF2B5EF4-FFF2-40B4-BE49-F238E27FC236}">
                <a16:creationId xmlns:a16="http://schemas.microsoft.com/office/drawing/2014/main" id="{36120844-020E-475F-B585-55E9776C78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513" y="3911600"/>
            <a:ext cx="1651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Posterior</a:t>
            </a:r>
            <a:endParaRPr lang="es-PR" altLang="en-US"/>
          </a:p>
        </p:txBody>
      </p:sp>
      <p:sp>
        <p:nvSpPr>
          <p:cNvPr id="47116" name="Rectangle 47">
            <a:extLst>
              <a:ext uri="{FF2B5EF4-FFF2-40B4-BE49-F238E27FC236}">
                <a16:creationId xmlns:a16="http://schemas.microsoft.com/office/drawing/2014/main" id="{CB38E884-6F18-4056-AF35-33DAB15E9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3488" y="3387725"/>
            <a:ext cx="103663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Vista </a:t>
            </a:r>
            <a:endParaRPr lang="es-PR" altLang="en-US"/>
          </a:p>
        </p:txBody>
      </p:sp>
      <p:sp>
        <p:nvSpPr>
          <p:cNvPr id="47117" name="Rectangle 48">
            <a:extLst>
              <a:ext uri="{FF2B5EF4-FFF2-40B4-BE49-F238E27FC236}">
                <a16:creationId xmlns:a16="http://schemas.microsoft.com/office/drawing/2014/main" id="{DBB51C28-8746-4067-9BB1-20CEAA35A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88" y="3863975"/>
            <a:ext cx="16510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Posterior</a:t>
            </a:r>
            <a:endParaRPr lang="es-PR" altLang="en-US"/>
          </a:p>
        </p:txBody>
      </p:sp>
      <p:sp>
        <p:nvSpPr>
          <p:cNvPr id="47118" name="Rectangle 50">
            <a:extLst>
              <a:ext uri="{FF2B5EF4-FFF2-40B4-BE49-F238E27FC236}">
                <a16:creationId xmlns:a16="http://schemas.microsoft.com/office/drawing/2014/main" id="{B28460F7-73A1-4631-8FB9-0FE349725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6038" y="1952625"/>
            <a:ext cx="10445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Vista</a:t>
            </a:r>
            <a:endParaRPr lang="es-PR" altLang="en-US"/>
          </a:p>
        </p:txBody>
      </p:sp>
      <p:sp>
        <p:nvSpPr>
          <p:cNvPr id="47119" name="Rectangle 51">
            <a:extLst>
              <a:ext uri="{FF2B5EF4-FFF2-40B4-BE49-F238E27FC236}">
                <a16:creationId xmlns:a16="http://schemas.microsoft.com/office/drawing/2014/main" id="{8DB0315F-4132-4719-9003-D0D7769C2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2492375"/>
            <a:ext cx="177482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Superior</a:t>
            </a:r>
            <a:endParaRPr lang="es-PR" altLang="en-US"/>
          </a:p>
        </p:txBody>
      </p:sp>
      <p:sp>
        <p:nvSpPr>
          <p:cNvPr id="47120" name="Rectangle 52">
            <a:extLst>
              <a:ext uri="{FF2B5EF4-FFF2-40B4-BE49-F238E27FC236}">
                <a16:creationId xmlns:a16="http://schemas.microsoft.com/office/drawing/2014/main" id="{1859A860-FFAA-4047-8841-0BBDEFD8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0000" y="1905000"/>
            <a:ext cx="10445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Vista</a:t>
            </a:r>
            <a:endParaRPr lang="es-PR" altLang="en-US"/>
          </a:p>
        </p:txBody>
      </p:sp>
      <p:sp>
        <p:nvSpPr>
          <p:cNvPr id="47121" name="Rectangle 53">
            <a:extLst>
              <a:ext uri="{FF2B5EF4-FFF2-40B4-BE49-F238E27FC236}">
                <a16:creationId xmlns:a16="http://schemas.microsoft.com/office/drawing/2014/main" id="{B26B2CF5-F5A7-409D-93F9-144BE6C6D9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6463" y="2444750"/>
            <a:ext cx="177482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Superior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46">
            <a:extLst>
              <a:ext uri="{FF2B5EF4-FFF2-40B4-BE49-F238E27FC236}">
                <a16:creationId xmlns:a16="http://schemas.microsoft.com/office/drawing/2014/main" id="{72691CAD-8A93-496E-964C-9C8CBC69FEA7}"/>
              </a:ext>
            </a:extLst>
          </p:cNvPr>
          <p:cNvGrpSpPr>
            <a:grpSpLocks/>
          </p:cNvGrpSpPr>
          <p:nvPr/>
        </p:nvGrpSpPr>
        <p:grpSpPr bwMode="auto">
          <a:xfrm>
            <a:off x="1233488" y="320675"/>
            <a:ext cx="6640512" cy="6213475"/>
            <a:chOff x="777" y="202"/>
            <a:chExt cx="4183" cy="3914"/>
          </a:xfrm>
        </p:grpSpPr>
        <p:sp>
          <p:nvSpPr>
            <p:cNvPr id="49164" name="Rectangle 33">
              <a:extLst>
                <a:ext uri="{FF2B5EF4-FFF2-40B4-BE49-F238E27FC236}">
                  <a16:creationId xmlns:a16="http://schemas.microsoft.com/office/drawing/2014/main" id="{4A57DCD6-3182-4022-B58F-8B943651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3" y="268"/>
              <a:ext cx="4052" cy="3783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165" name="Freeform 34">
              <a:extLst>
                <a:ext uri="{FF2B5EF4-FFF2-40B4-BE49-F238E27FC236}">
                  <a16:creationId xmlns:a16="http://schemas.microsoft.com/office/drawing/2014/main" id="{25AE8B2C-8235-4081-8F3B-C3DF6F801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2"/>
              <a:ext cx="66" cy="3914"/>
            </a:xfrm>
            <a:custGeom>
              <a:avLst/>
              <a:gdLst>
                <a:gd name="T0" fmla="*/ 0 w 197"/>
                <a:gd name="T1" fmla="*/ 0 h 11742"/>
                <a:gd name="T2" fmla="*/ 66 w 197"/>
                <a:gd name="T3" fmla="*/ 66 h 11742"/>
                <a:gd name="T4" fmla="*/ 66 w 197"/>
                <a:gd name="T5" fmla="*/ 3848 h 11742"/>
                <a:gd name="T6" fmla="*/ 0 w 197"/>
                <a:gd name="T7" fmla="*/ 3914 h 11742"/>
                <a:gd name="T8" fmla="*/ 0 w 197"/>
                <a:gd name="T9" fmla="*/ 0 h 11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11742">
                  <a:moveTo>
                    <a:pt x="0" y="0"/>
                  </a:moveTo>
                  <a:lnTo>
                    <a:pt x="197" y="197"/>
                  </a:lnTo>
                  <a:lnTo>
                    <a:pt x="197" y="11545"/>
                  </a:lnTo>
                  <a:lnTo>
                    <a:pt x="0" y="117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35">
              <a:extLst>
                <a:ext uri="{FF2B5EF4-FFF2-40B4-BE49-F238E27FC236}">
                  <a16:creationId xmlns:a16="http://schemas.microsoft.com/office/drawing/2014/main" id="{DFFC7211-D8BF-4BC6-AA8A-758D2F5E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2"/>
              <a:ext cx="4183" cy="66"/>
            </a:xfrm>
            <a:custGeom>
              <a:avLst/>
              <a:gdLst>
                <a:gd name="T0" fmla="*/ 0 w 12547"/>
                <a:gd name="T1" fmla="*/ 0 h 197"/>
                <a:gd name="T2" fmla="*/ 66 w 12547"/>
                <a:gd name="T3" fmla="*/ 66 h 197"/>
                <a:gd name="T4" fmla="*/ 4118 w 12547"/>
                <a:gd name="T5" fmla="*/ 66 h 197"/>
                <a:gd name="T6" fmla="*/ 4183 w 12547"/>
                <a:gd name="T7" fmla="*/ 0 h 197"/>
                <a:gd name="T8" fmla="*/ 0 w 12547"/>
                <a:gd name="T9" fmla="*/ 0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47" h="197">
                  <a:moveTo>
                    <a:pt x="0" y="0"/>
                  </a:moveTo>
                  <a:lnTo>
                    <a:pt x="197" y="197"/>
                  </a:lnTo>
                  <a:lnTo>
                    <a:pt x="12351" y="197"/>
                  </a:lnTo>
                  <a:lnTo>
                    <a:pt x="1254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36">
              <a:extLst>
                <a:ext uri="{FF2B5EF4-FFF2-40B4-BE49-F238E27FC236}">
                  <a16:creationId xmlns:a16="http://schemas.microsoft.com/office/drawing/2014/main" id="{419EF1CC-3E66-42FA-8263-B697075FD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202"/>
              <a:ext cx="66" cy="3914"/>
            </a:xfrm>
            <a:custGeom>
              <a:avLst/>
              <a:gdLst>
                <a:gd name="T0" fmla="*/ 66 w 196"/>
                <a:gd name="T1" fmla="*/ 3914 h 11742"/>
                <a:gd name="T2" fmla="*/ 0 w 196"/>
                <a:gd name="T3" fmla="*/ 3848 h 11742"/>
                <a:gd name="T4" fmla="*/ 0 w 196"/>
                <a:gd name="T5" fmla="*/ 66 h 11742"/>
                <a:gd name="T6" fmla="*/ 66 w 196"/>
                <a:gd name="T7" fmla="*/ 0 h 11742"/>
                <a:gd name="T8" fmla="*/ 66 w 196"/>
                <a:gd name="T9" fmla="*/ 3914 h 11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1742">
                  <a:moveTo>
                    <a:pt x="196" y="11742"/>
                  </a:moveTo>
                  <a:lnTo>
                    <a:pt x="0" y="11545"/>
                  </a:lnTo>
                  <a:lnTo>
                    <a:pt x="0" y="197"/>
                  </a:lnTo>
                  <a:lnTo>
                    <a:pt x="196" y="0"/>
                  </a:lnTo>
                  <a:lnTo>
                    <a:pt x="196" y="1174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37">
              <a:extLst>
                <a:ext uri="{FF2B5EF4-FFF2-40B4-BE49-F238E27FC236}">
                  <a16:creationId xmlns:a16="http://schemas.microsoft.com/office/drawing/2014/main" id="{B6480AAA-45C2-4254-BD4D-0ADCF42E6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4051"/>
              <a:ext cx="4183" cy="65"/>
            </a:xfrm>
            <a:custGeom>
              <a:avLst/>
              <a:gdLst>
                <a:gd name="T0" fmla="*/ 4183 w 12547"/>
                <a:gd name="T1" fmla="*/ 65 h 197"/>
                <a:gd name="T2" fmla="*/ 0 w 12547"/>
                <a:gd name="T3" fmla="*/ 65 h 197"/>
                <a:gd name="T4" fmla="*/ 66 w 12547"/>
                <a:gd name="T5" fmla="*/ 0 h 197"/>
                <a:gd name="T6" fmla="*/ 4118 w 12547"/>
                <a:gd name="T7" fmla="*/ 0 h 197"/>
                <a:gd name="T8" fmla="*/ 4183 w 12547"/>
                <a:gd name="T9" fmla="*/ 65 h 1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47" h="197">
                  <a:moveTo>
                    <a:pt x="12547" y="197"/>
                  </a:moveTo>
                  <a:lnTo>
                    <a:pt x="0" y="197"/>
                  </a:lnTo>
                  <a:lnTo>
                    <a:pt x="197" y="0"/>
                  </a:lnTo>
                  <a:lnTo>
                    <a:pt x="12351" y="0"/>
                  </a:lnTo>
                  <a:lnTo>
                    <a:pt x="12547" y="19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9169" name="Picture 38">
              <a:extLst>
                <a:ext uri="{FF2B5EF4-FFF2-40B4-BE49-F238E27FC236}">
                  <a16:creationId xmlns:a16="http://schemas.microsoft.com/office/drawing/2014/main" id="{AAE2F127-D162-4351-BB61-23A1531B0B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9" y="334"/>
              <a:ext cx="3920" cy="36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9155" name="Rectangle 47">
            <a:extLst>
              <a:ext uri="{FF2B5EF4-FFF2-40B4-BE49-F238E27FC236}">
                <a16:creationId xmlns:a16="http://schemas.microsoft.com/office/drawing/2014/main" id="{F579C7C0-1045-456A-81FF-765E1BEF47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825" y="5597525"/>
            <a:ext cx="24130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ARTICULACION</a:t>
            </a:r>
            <a:endParaRPr lang="es-PR" altLang="en-US"/>
          </a:p>
        </p:txBody>
      </p:sp>
      <p:sp>
        <p:nvSpPr>
          <p:cNvPr id="49156" name="Rectangle 48">
            <a:extLst>
              <a:ext uri="{FF2B5EF4-FFF2-40B4-BE49-F238E27FC236}">
                <a16:creationId xmlns:a16="http://schemas.microsoft.com/office/drawing/2014/main" id="{2C5B2385-2BCE-49D4-887D-FA4CBED91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75" y="5970588"/>
            <a:ext cx="30638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  INTERVERTEBRAL</a:t>
            </a:r>
            <a:endParaRPr lang="es-PR" altLang="en-US"/>
          </a:p>
        </p:txBody>
      </p:sp>
      <p:sp>
        <p:nvSpPr>
          <p:cNvPr id="49157" name="Rectangle 49">
            <a:extLst>
              <a:ext uri="{FF2B5EF4-FFF2-40B4-BE49-F238E27FC236}">
                <a16:creationId xmlns:a16="http://schemas.microsoft.com/office/drawing/2014/main" id="{0BFFD406-4E74-4DE6-885B-1F0A704A8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0538" y="5897563"/>
            <a:ext cx="15367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>
                <a:solidFill>
                  <a:srgbClr val="822902"/>
                </a:solidFill>
                <a:latin typeface="Arial" panose="020B0604020202020204" pitchFamily="34" charset="0"/>
              </a:rPr>
              <a:t>(Artrodial)</a:t>
            </a:r>
            <a:endParaRPr lang="es-PR" altLang="en-US"/>
          </a:p>
        </p:txBody>
      </p:sp>
      <p:grpSp>
        <p:nvGrpSpPr>
          <p:cNvPr id="49158" name="Group 54">
            <a:extLst>
              <a:ext uri="{FF2B5EF4-FFF2-40B4-BE49-F238E27FC236}">
                <a16:creationId xmlns:a16="http://schemas.microsoft.com/office/drawing/2014/main" id="{73FFFDC0-19A8-4A5B-9668-0D2BF4BD184D}"/>
              </a:ext>
            </a:extLst>
          </p:cNvPr>
          <p:cNvGrpSpPr>
            <a:grpSpLocks/>
          </p:cNvGrpSpPr>
          <p:nvPr/>
        </p:nvGrpSpPr>
        <p:grpSpPr bwMode="auto">
          <a:xfrm>
            <a:off x="1473200" y="1228725"/>
            <a:ext cx="692150" cy="368300"/>
            <a:chOff x="928" y="774"/>
            <a:chExt cx="436" cy="232"/>
          </a:xfrm>
        </p:grpSpPr>
        <p:sp>
          <p:nvSpPr>
            <p:cNvPr id="49162" name="Line 50">
              <a:extLst>
                <a:ext uri="{FF2B5EF4-FFF2-40B4-BE49-F238E27FC236}">
                  <a16:creationId xmlns:a16="http://schemas.microsoft.com/office/drawing/2014/main" id="{1EA2A2B0-50AF-4611-8640-329A98FBC1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8" y="890"/>
              <a:ext cx="281" cy="1"/>
            </a:xfrm>
            <a:prstGeom prst="line">
              <a:avLst/>
            </a:prstGeom>
            <a:noFill/>
            <a:ln w="920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51">
              <a:extLst>
                <a:ext uri="{FF2B5EF4-FFF2-40B4-BE49-F238E27FC236}">
                  <a16:creationId xmlns:a16="http://schemas.microsoft.com/office/drawing/2014/main" id="{D3A25E14-C60B-4CB0-9CC0-2A4B23724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774"/>
              <a:ext cx="233" cy="232"/>
            </a:xfrm>
            <a:custGeom>
              <a:avLst/>
              <a:gdLst>
                <a:gd name="T0" fmla="*/ 0 w 698"/>
                <a:gd name="T1" fmla="*/ 0 h 698"/>
                <a:gd name="T2" fmla="*/ 233 w 698"/>
                <a:gd name="T3" fmla="*/ 116 h 698"/>
                <a:gd name="T4" fmla="*/ 0 w 698"/>
                <a:gd name="T5" fmla="*/ 232 h 698"/>
                <a:gd name="T6" fmla="*/ 78 w 698"/>
                <a:gd name="T7" fmla="*/ 116 h 698"/>
                <a:gd name="T8" fmla="*/ 0 w 69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8" h="698">
                  <a:moveTo>
                    <a:pt x="0" y="0"/>
                  </a:moveTo>
                  <a:lnTo>
                    <a:pt x="698" y="349"/>
                  </a:lnTo>
                  <a:lnTo>
                    <a:pt x="0" y="698"/>
                  </a:lnTo>
                  <a:lnTo>
                    <a:pt x="234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55">
            <a:extLst>
              <a:ext uri="{FF2B5EF4-FFF2-40B4-BE49-F238E27FC236}">
                <a16:creationId xmlns:a16="http://schemas.microsoft.com/office/drawing/2014/main" id="{C556EFBA-DFC7-4EAA-B574-6E307E2292B5}"/>
              </a:ext>
            </a:extLst>
          </p:cNvPr>
          <p:cNvGrpSpPr>
            <a:grpSpLocks/>
          </p:cNvGrpSpPr>
          <p:nvPr/>
        </p:nvGrpSpPr>
        <p:grpSpPr bwMode="auto">
          <a:xfrm>
            <a:off x="1512888" y="1871663"/>
            <a:ext cx="690562" cy="368300"/>
            <a:chOff x="953" y="1179"/>
            <a:chExt cx="435" cy="232"/>
          </a:xfrm>
        </p:grpSpPr>
        <p:sp>
          <p:nvSpPr>
            <p:cNvPr id="49160" name="Line 52">
              <a:extLst>
                <a:ext uri="{FF2B5EF4-FFF2-40B4-BE49-F238E27FC236}">
                  <a16:creationId xmlns:a16="http://schemas.microsoft.com/office/drawing/2014/main" id="{796A40AD-6CB4-4779-95CE-568A63051A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3" y="1295"/>
              <a:ext cx="280" cy="1"/>
            </a:xfrm>
            <a:prstGeom prst="line">
              <a:avLst/>
            </a:prstGeom>
            <a:noFill/>
            <a:ln w="920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53">
              <a:extLst>
                <a:ext uri="{FF2B5EF4-FFF2-40B4-BE49-F238E27FC236}">
                  <a16:creationId xmlns:a16="http://schemas.microsoft.com/office/drawing/2014/main" id="{5AA4AD11-3B88-47A9-93F1-9A348051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179"/>
              <a:ext cx="232" cy="232"/>
            </a:xfrm>
            <a:custGeom>
              <a:avLst/>
              <a:gdLst>
                <a:gd name="T0" fmla="*/ 0 w 698"/>
                <a:gd name="T1" fmla="*/ 0 h 698"/>
                <a:gd name="T2" fmla="*/ 232 w 698"/>
                <a:gd name="T3" fmla="*/ 116 h 698"/>
                <a:gd name="T4" fmla="*/ 0 w 698"/>
                <a:gd name="T5" fmla="*/ 232 h 698"/>
                <a:gd name="T6" fmla="*/ 77 w 698"/>
                <a:gd name="T7" fmla="*/ 116 h 698"/>
                <a:gd name="T8" fmla="*/ 0 w 69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8" h="698">
                  <a:moveTo>
                    <a:pt x="0" y="0"/>
                  </a:moveTo>
                  <a:lnTo>
                    <a:pt x="698" y="349"/>
                  </a:lnTo>
                  <a:lnTo>
                    <a:pt x="0" y="698"/>
                  </a:lnTo>
                  <a:lnTo>
                    <a:pt x="233" y="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1">
            <a:extLst>
              <a:ext uri="{FF2B5EF4-FFF2-40B4-BE49-F238E27FC236}">
                <a16:creationId xmlns:a16="http://schemas.microsoft.com/office/drawing/2014/main" id="{0223E6B4-C3E4-4B64-ABEC-72A12F0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3763" y="730250"/>
            <a:ext cx="22733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51203" name="Rectangle 22">
            <a:extLst>
              <a:ext uri="{FF2B5EF4-FFF2-40B4-BE49-F238E27FC236}">
                <a16:creationId xmlns:a16="http://schemas.microsoft.com/office/drawing/2014/main" id="{A0224ADA-5E96-4AEC-BEED-2409AF081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7763" y="1412875"/>
            <a:ext cx="1654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Gínglimo</a:t>
            </a:r>
            <a:endParaRPr lang="es-PR" altLang="en-US"/>
          </a:p>
        </p:txBody>
      </p:sp>
      <p:sp>
        <p:nvSpPr>
          <p:cNvPr id="51204" name="Rectangle 23">
            <a:extLst>
              <a:ext uri="{FF2B5EF4-FFF2-40B4-BE49-F238E27FC236}">
                <a16:creationId xmlns:a16="http://schemas.microsoft.com/office/drawing/2014/main" id="{A04C3FDF-155A-4475-8239-233829697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7788" y="1803400"/>
            <a:ext cx="6348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(Trocleartrosis o Troclear, Bisagra)</a:t>
            </a:r>
            <a:endParaRPr lang="es-PR" altLang="en-US"/>
          </a:p>
        </p:txBody>
      </p:sp>
      <p:sp>
        <p:nvSpPr>
          <p:cNvPr id="51205" name="Line 24">
            <a:extLst>
              <a:ext uri="{FF2B5EF4-FFF2-40B4-BE49-F238E27FC236}">
                <a16:creationId xmlns:a16="http://schemas.microsoft.com/office/drawing/2014/main" id="{4474F3F4-2BBF-44A3-8DB9-A3B2924FB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5800" y="1123950"/>
            <a:ext cx="1588" cy="1809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6" name="Freeform 25">
            <a:extLst>
              <a:ext uri="{FF2B5EF4-FFF2-40B4-BE49-F238E27FC236}">
                <a16:creationId xmlns:a16="http://schemas.microsoft.com/office/drawing/2014/main" id="{B7EB98D8-FC83-4AAC-880C-C073ABD85079}"/>
              </a:ext>
            </a:extLst>
          </p:cNvPr>
          <p:cNvSpPr>
            <a:spLocks/>
          </p:cNvSpPr>
          <p:nvPr/>
        </p:nvSpPr>
        <p:spPr bwMode="auto">
          <a:xfrm>
            <a:off x="4338638" y="1200150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7" name="Line 26">
            <a:extLst>
              <a:ext uri="{FF2B5EF4-FFF2-40B4-BE49-F238E27FC236}">
                <a16:creationId xmlns:a16="http://schemas.microsoft.com/office/drawing/2014/main" id="{7225CAEA-1F93-44F5-9AD5-AFD73235A1B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2963" y="2189163"/>
            <a:ext cx="1587" cy="3381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8" name="Freeform 27">
            <a:extLst>
              <a:ext uri="{FF2B5EF4-FFF2-40B4-BE49-F238E27FC236}">
                <a16:creationId xmlns:a16="http://schemas.microsoft.com/office/drawing/2014/main" id="{B9370F1E-5D24-4FF2-99D0-1FDD5A2FCF41}"/>
              </a:ext>
            </a:extLst>
          </p:cNvPr>
          <p:cNvSpPr>
            <a:spLocks/>
          </p:cNvSpPr>
          <p:nvPr/>
        </p:nvSpPr>
        <p:spPr bwMode="auto">
          <a:xfrm>
            <a:off x="4495800" y="242093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9" name="Rectangle 28">
            <a:extLst>
              <a:ext uri="{FF2B5EF4-FFF2-40B4-BE49-F238E27FC236}">
                <a16:creationId xmlns:a16="http://schemas.microsoft.com/office/drawing/2014/main" id="{ECD9BA7C-58A3-4C7F-A3B3-5F5B2384C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2451100"/>
            <a:ext cx="9413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Caras</a:t>
            </a:r>
            <a:endParaRPr lang="es-PR" altLang="en-US"/>
          </a:p>
        </p:txBody>
      </p:sp>
      <p:sp>
        <p:nvSpPr>
          <p:cNvPr id="51210" name="Rectangle 29">
            <a:extLst>
              <a:ext uri="{FF2B5EF4-FFF2-40B4-BE49-F238E27FC236}">
                <a16:creationId xmlns:a16="http://schemas.microsoft.com/office/drawing/2014/main" id="{EE6B4997-2643-4FC8-805B-C5810CCB3B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8" y="2743200"/>
            <a:ext cx="17780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51211" name="Rectangle 30">
            <a:extLst>
              <a:ext uri="{FF2B5EF4-FFF2-40B4-BE49-F238E27FC236}">
                <a16:creationId xmlns:a16="http://schemas.microsoft.com/office/drawing/2014/main" id="{27347DBF-08DE-4D60-9043-0CDF916A3F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2587625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51212" name="Rectangle 31">
            <a:extLst>
              <a:ext uri="{FF2B5EF4-FFF2-40B4-BE49-F238E27FC236}">
                <a16:creationId xmlns:a16="http://schemas.microsoft.com/office/drawing/2014/main" id="{5B7D7453-0C8D-47A3-8024-40AC7AB5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7050" y="3308350"/>
            <a:ext cx="11445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Flexión</a:t>
            </a:r>
            <a:endParaRPr lang="es-PR" altLang="en-US"/>
          </a:p>
        </p:txBody>
      </p:sp>
      <p:sp>
        <p:nvSpPr>
          <p:cNvPr id="51213" name="Rectangle 32">
            <a:extLst>
              <a:ext uri="{FF2B5EF4-FFF2-40B4-BE49-F238E27FC236}">
                <a16:creationId xmlns:a16="http://schemas.microsoft.com/office/drawing/2014/main" id="{A478E322-4C18-48A4-8E1C-0D961662C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3406775"/>
            <a:ext cx="12827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Convexa</a:t>
            </a:r>
            <a:endParaRPr lang="es-PR" altLang="en-US"/>
          </a:p>
        </p:txBody>
      </p:sp>
      <p:sp>
        <p:nvSpPr>
          <p:cNvPr id="51214" name="Rectangle 33">
            <a:extLst>
              <a:ext uri="{FF2B5EF4-FFF2-40B4-BE49-F238E27FC236}">
                <a16:creationId xmlns:a16="http://schemas.microsoft.com/office/drawing/2014/main" id="{A300CCBC-BDD0-4528-B98B-DDAEE449C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76325" y="3952875"/>
            <a:ext cx="12827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Concava</a:t>
            </a:r>
            <a:endParaRPr lang="es-PR" altLang="en-US"/>
          </a:p>
        </p:txBody>
      </p:sp>
      <p:sp>
        <p:nvSpPr>
          <p:cNvPr id="51215" name="Rectangle 34">
            <a:extLst>
              <a:ext uri="{FF2B5EF4-FFF2-40B4-BE49-F238E27FC236}">
                <a16:creationId xmlns:a16="http://schemas.microsoft.com/office/drawing/2014/main" id="{A75D5A23-BC50-48CB-8E14-601B322BF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1488" y="3757613"/>
            <a:ext cx="14811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51216" name="Rectangle 35">
            <a:extLst>
              <a:ext uri="{FF2B5EF4-FFF2-40B4-BE49-F238E27FC236}">
                <a16:creationId xmlns:a16="http://schemas.microsoft.com/office/drawing/2014/main" id="{5C7291F9-2FDA-493A-914B-3F8EEEF74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3289300"/>
            <a:ext cx="10271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51217" name="Rectangle 36">
            <a:extLst>
              <a:ext uri="{FF2B5EF4-FFF2-40B4-BE49-F238E27FC236}">
                <a16:creationId xmlns:a16="http://schemas.microsoft.com/office/drawing/2014/main" id="{5F09914E-3768-404A-BA4E-E830E12B3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438" y="3776663"/>
            <a:ext cx="12446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51218" name="Rectangle 37">
            <a:extLst>
              <a:ext uri="{FF2B5EF4-FFF2-40B4-BE49-F238E27FC236}">
                <a16:creationId xmlns:a16="http://schemas.microsoft.com/office/drawing/2014/main" id="{68A96009-8421-4DA3-BD6C-FE6FC0DA3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338" y="4070350"/>
            <a:ext cx="15795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51219" name="Rectangle 38">
            <a:extLst>
              <a:ext uri="{FF2B5EF4-FFF2-40B4-BE49-F238E27FC236}">
                <a16:creationId xmlns:a16="http://schemas.microsoft.com/office/drawing/2014/main" id="{D92655E6-51D8-4FFE-A8AB-B7C9C46AD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75" y="2587625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51220" name="Line 39">
            <a:extLst>
              <a:ext uri="{FF2B5EF4-FFF2-40B4-BE49-F238E27FC236}">
                <a16:creationId xmlns:a16="http://schemas.microsoft.com/office/drawing/2014/main" id="{791897D3-A208-40F9-B56D-DE7DD488A5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20825" y="2243138"/>
            <a:ext cx="207963" cy="219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1" name="Freeform 40">
            <a:extLst>
              <a:ext uri="{FF2B5EF4-FFF2-40B4-BE49-F238E27FC236}">
                <a16:creationId xmlns:a16="http://schemas.microsoft.com/office/drawing/2014/main" id="{6149F072-6737-4181-9878-814E884E0AD4}"/>
              </a:ext>
            </a:extLst>
          </p:cNvPr>
          <p:cNvSpPr>
            <a:spLocks/>
          </p:cNvSpPr>
          <p:nvPr/>
        </p:nvSpPr>
        <p:spPr bwMode="auto">
          <a:xfrm>
            <a:off x="1376363" y="2278063"/>
            <a:ext cx="330200" cy="334962"/>
          </a:xfrm>
          <a:custGeom>
            <a:avLst/>
            <a:gdLst>
              <a:gd name="T0" fmla="*/ 330200 w 624"/>
              <a:gd name="T1" fmla="*/ 215747 h 635"/>
              <a:gd name="T2" fmla="*/ 0 w 624"/>
              <a:gd name="T3" fmla="*/ 334962 h 635"/>
              <a:gd name="T4" fmla="*/ 102658 w 624"/>
              <a:gd name="T5" fmla="*/ 0 h 635"/>
              <a:gd name="T6" fmla="*/ 144463 w 624"/>
              <a:gd name="T7" fmla="*/ 183570 h 635"/>
              <a:gd name="T8" fmla="*/ 330200 w 624"/>
              <a:gd name="T9" fmla="*/ 215747 h 6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4" h="635">
                <a:moveTo>
                  <a:pt x="624" y="409"/>
                </a:moveTo>
                <a:lnTo>
                  <a:pt x="0" y="635"/>
                </a:lnTo>
                <a:lnTo>
                  <a:pt x="194" y="0"/>
                </a:lnTo>
                <a:lnTo>
                  <a:pt x="273" y="348"/>
                </a:lnTo>
                <a:lnTo>
                  <a:pt x="624" y="40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2" name="Line 41">
            <a:extLst>
              <a:ext uri="{FF2B5EF4-FFF2-40B4-BE49-F238E27FC236}">
                <a16:creationId xmlns:a16="http://schemas.microsoft.com/office/drawing/2014/main" id="{923BD56E-E528-432F-B543-CDEFF4021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4888" y="2203450"/>
            <a:ext cx="365125" cy="3937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3" name="Freeform 42">
            <a:extLst>
              <a:ext uri="{FF2B5EF4-FFF2-40B4-BE49-F238E27FC236}">
                <a16:creationId xmlns:a16="http://schemas.microsoft.com/office/drawing/2014/main" id="{AA6D6C80-BD2A-4518-9546-051027486932}"/>
              </a:ext>
            </a:extLst>
          </p:cNvPr>
          <p:cNvSpPr>
            <a:spLocks/>
          </p:cNvSpPr>
          <p:nvPr/>
        </p:nvSpPr>
        <p:spPr bwMode="auto">
          <a:xfrm>
            <a:off x="7534275" y="2413000"/>
            <a:ext cx="328613" cy="338138"/>
          </a:xfrm>
          <a:custGeom>
            <a:avLst/>
            <a:gdLst>
              <a:gd name="T0" fmla="*/ 230188 w 621"/>
              <a:gd name="T1" fmla="*/ 0 h 637"/>
              <a:gd name="T2" fmla="*/ 328613 w 621"/>
              <a:gd name="T3" fmla="*/ 338138 h 637"/>
              <a:gd name="T4" fmla="*/ 0 w 621"/>
              <a:gd name="T5" fmla="*/ 214455 h 637"/>
              <a:gd name="T6" fmla="*/ 186267 w 621"/>
              <a:gd name="T7" fmla="*/ 184198 h 637"/>
              <a:gd name="T8" fmla="*/ 230188 w 621"/>
              <a:gd name="T9" fmla="*/ 0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1" h="637">
                <a:moveTo>
                  <a:pt x="435" y="0"/>
                </a:moveTo>
                <a:lnTo>
                  <a:pt x="621" y="637"/>
                </a:lnTo>
                <a:lnTo>
                  <a:pt x="0" y="404"/>
                </a:lnTo>
                <a:lnTo>
                  <a:pt x="352" y="347"/>
                </a:lnTo>
                <a:lnTo>
                  <a:pt x="43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4" name="Line 43">
            <a:extLst>
              <a:ext uri="{FF2B5EF4-FFF2-40B4-BE49-F238E27FC236}">
                <a16:creationId xmlns:a16="http://schemas.microsoft.com/office/drawing/2014/main" id="{D6A5768F-C171-48C9-9F31-7727B9C08D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25513" y="3117850"/>
            <a:ext cx="1587" cy="2206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5" name="Freeform 44">
            <a:extLst>
              <a:ext uri="{FF2B5EF4-FFF2-40B4-BE49-F238E27FC236}">
                <a16:creationId xmlns:a16="http://schemas.microsoft.com/office/drawing/2014/main" id="{873EB37B-3A28-499A-9137-3678461AEFF6}"/>
              </a:ext>
            </a:extLst>
          </p:cNvPr>
          <p:cNvSpPr>
            <a:spLocks/>
          </p:cNvSpPr>
          <p:nvPr/>
        </p:nvSpPr>
        <p:spPr bwMode="auto">
          <a:xfrm>
            <a:off x="768350" y="323373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6" name="Line 45">
            <a:extLst>
              <a:ext uri="{FF2B5EF4-FFF2-40B4-BE49-F238E27FC236}">
                <a16:creationId xmlns:a16="http://schemas.microsoft.com/office/drawing/2014/main" id="{9E576E8A-C6C4-46F8-AAF4-0107B8684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60563" y="3089275"/>
            <a:ext cx="1587" cy="7874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7" name="Freeform 46">
            <a:extLst>
              <a:ext uri="{FF2B5EF4-FFF2-40B4-BE49-F238E27FC236}">
                <a16:creationId xmlns:a16="http://schemas.microsoft.com/office/drawing/2014/main" id="{21B8978A-59CF-4D42-A89D-53CF877525B9}"/>
              </a:ext>
            </a:extLst>
          </p:cNvPr>
          <p:cNvSpPr>
            <a:spLocks/>
          </p:cNvSpPr>
          <p:nvPr/>
        </p:nvSpPr>
        <p:spPr bwMode="auto">
          <a:xfrm>
            <a:off x="1803400" y="3770313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8" name="Line 47">
            <a:extLst>
              <a:ext uri="{FF2B5EF4-FFF2-40B4-BE49-F238E27FC236}">
                <a16:creationId xmlns:a16="http://schemas.microsoft.com/office/drawing/2014/main" id="{CA205AE0-6B6F-4269-AF5E-E632859A1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2951163"/>
            <a:ext cx="1588" cy="2206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29" name="Freeform 48">
            <a:extLst>
              <a:ext uri="{FF2B5EF4-FFF2-40B4-BE49-F238E27FC236}">
                <a16:creationId xmlns:a16="http://schemas.microsoft.com/office/drawing/2014/main" id="{6B2CC4D4-EECE-4905-9F6B-F9B0810267DC}"/>
              </a:ext>
            </a:extLst>
          </p:cNvPr>
          <p:cNvSpPr>
            <a:spLocks/>
          </p:cNvSpPr>
          <p:nvPr/>
        </p:nvSpPr>
        <p:spPr bwMode="auto">
          <a:xfrm>
            <a:off x="3813175" y="3065463"/>
            <a:ext cx="312738" cy="314325"/>
          </a:xfrm>
          <a:custGeom>
            <a:avLst/>
            <a:gdLst>
              <a:gd name="T0" fmla="*/ 312738 w 593"/>
              <a:gd name="T1" fmla="*/ 0 h 594"/>
              <a:gd name="T2" fmla="*/ 156105 w 593"/>
              <a:gd name="T3" fmla="*/ 314325 h 594"/>
              <a:gd name="T4" fmla="*/ 0 w 593"/>
              <a:gd name="T5" fmla="*/ 0 h 594"/>
              <a:gd name="T6" fmla="*/ 156105 w 593"/>
              <a:gd name="T7" fmla="*/ 105304 h 594"/>
              <a:gd name="T8" fmla="*/ 312738 w 593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3" h="594">
                <a:moveTo>
                  <a:pt x="593" y="0"/>
                </a:moveTo>
                <a:lnTo>
                  <a:pt x="296" y="594"/>
                </a:lnTo>
                <a:lnTo>
                  <a:pt x="0" y="0"/>
                </a:lnTo>
                <a:lnTo>
                  <a:pt x="296" y="199"/>
                </a:lnTo>
                <a:lnTo>
                  <a:pt x="59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0" name="Line 49">
            <a:extLst>
              <a:ext uri="{FF2B5EF4-FFF2-40B4-BE49-F238E27FC236}">
                <a16:creationId xmlns:a16="http://schemas.microsoft.com/office/drawing/2014/main" id="{E6FB20F8-51A7-4281-B1B7-AE0892520C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081588" y="2951163"/>
            <a:ext cx="1587" cy="7461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1" name="Freeform 50">
            <a:extLst>
              <a:ext uri="{FF2B5EF4-FFF2-40B4-BE49-F238E27FC236}">
                <a16:creationId xmlns:a16="http://schemas.microsoft.com/office/drawing/2014/main" id="{56D6CE48-9038-44CF-A0A4-7A9581DE6EA3}"/>
              </a:ext>
            </a:extLst>
          </p:cNvPr>
          <p:cNvSpPr>
            <a:spLocks/>
          </p:cNvSpPr>
          <p:nvPr/>
        </p:nvSpPr>
        <p:spPr bwMode="auto">
          <a:xfrm>
            <a:off x="4924425" y="3592513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2" name="Line 51">
            <a:extLst>
              <a:ext uri="{FF2B5EF4-FFF2-40B4-BE49-F238E27FC236}">
                <a16:creationId xmlns:a16="http://schemas.microsoft.com/office/drawing/2014/main" id="{82200157-050B-473D-B98A-5450A3DA4041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1050" y="2959100"/>
            <a:ext cx="1588" cy="2206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3" name="Freeform 52">
            <a:extLst>
              <a:ext uri="{FF2B5EF4-FFF2-40B4-BE49-F238E27FC236}">
                <a16:creationId xmlns:a16="http://schemas.microsoft.com/office/drawing/2014/main" id="{1300F197-BCC4-480A-8CC7-8F46483BCBC9}"/>
              </a:ext>
            </a:extLst>
          </p:cNvPr>
          <p:cNvSpPr>
            <a:spLocks/>
          </p:cNvSpPr>
          <p:nvPr/>
        </p:nvSpPr>
        <p:spPr bwMode="auto">
          <a:xfrm>
            <a:off x="6973888" y="3073400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4" name="Line 53">
            <a:extLst>
              <a:ext uri="{FF2B5EF4-FFF2-40B4-BE49-F238E27FC236}">
                <a16:creationId xmlns:a16="http://schemas.microsoft.com/office/drawing/2014/main" id="{D79E39BC-317F-4E84-9399-78C3C604EF37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0200" y="2973388"/>
            <a:ext cx="1588" cy="727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5" name="Freeform 54">
            <a:extLst>
              <a:ext uri="{FF2B5EF4-FFF2-40B4-BE49-F238E27FC236}">
                <a16:creationId xmlns:a16="http://schemas.microsoft.com/office/drawing/2014/main" id="{EB1F45DD-03A9-4B8B-B41B-B68A5475AE86}"/>
              </a:ext>
            </a:extLst>
          </p:cNvPr>
          <p:cNvSpPr>
            <a:spLocks/>
          </p:cNvSpPr>
          <p:nvPr/>
        </p:nvSpPr>
        <p:spPr bwMode="auto">
          <a:xfrm>
            <a:off x="7793038" y="3595688"/>
            <a:ext cx="314325" cy="314325"/>
          </a:xfrm>
          <a:custGeom>
            <a:avLst/>
            <a:gdLst>
              <a:gd name="T0" fmla="*/ 314325 w 594"/>
              <a:gd name="T1" fmla="*/ 0 h 594"/>
              <a:gd name="T2" fmla="*/ 157163 w 594"/>
              <a:gd name="T3" fmla="*/ 314325 h 594"/>
              <a:gd name="T4" fmla="*/ 0 w 594"/>
              <a:gd name="T5" fmla="*/ 0 h 594"/>
              <a:gd name="T6" fmla="*/ 157163 w 594"/>
              <a:gd name="T7" fmla="*/ 105304 h 594"/>
              <a:gd name="T8" fmla="*/ 314325 w 594"/>
              <a:gd name="T9" fmla="*/ 0 h 5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4" h="594">
                <a:moveTo>
                  <a:pt x="594" y="0"/>
                </a:moveTo>
                <a:lnTo>
                  <a:pt x="297" y="594"/>
                </a:lnTo>
                <a:lnTo>
                  <a:pt x="0" y="0"/>
                </a:lnTo>
                <a:lnTo>
                  <a:pt x="297" y="199"/>
                </a:lnTo>
                <a:lnTo>
                  <a:pt x="59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36" name="Rectangle 55">
            <a:extLst>
              <a:ext uri="{FF2B5EF4-FFF2-40B4-BE49-F238E27FC236}">
                <a16:creationId xmlns:a16="http://schemas.microsoft.com/office/drawing/2014/main" id="{E83FB8A6-EDEA-4C2A-B287-6CEE4BA948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5105400"/>
            <a:ext cx="152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51237" name="Rectangle 56">
            <a:extLst>
              <a:ext uri="{FF2B5EF4-FFF2-40B4-BE49-F238E27FC236}">
                <a16:creationId xmlns:a16="http://schemas.microsoft.com/office/drawing/2014/main" id="{BBDEB8BA-471B-4E7D-9BB4-DC3180D66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4900" y="4459288"/>
            <a:ext cx="7699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Codo</a:t>
            </a:r>
            <a:endParaRPr lang="es-PR" altLang="en-US"/>
          </a:p>
        </p:txBody>
      </p:sp>
      <p:sp>
        <p:nvSpPr>
          <p:cNvPr id="51238" name="Rectangle 57">
            <a:extLst>
              <a:ext uri="{FF2B5EF4-FFF2-40B4-BE49-F238E27FC236}">
                <a16:creationId xmlns:a16="http://schemas.microsoft.com/office/drawing/2014/main" id="{92BA247D-27BE-4A40-A237-94CB993EBE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92513" y="4870450"/>
            <a:ext cx="10652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Rodilla</a:t>
            </a:r>
            <a:endParaRPr lang="es-PR" altLang="en-US"/>
          </a:p>
        </p:txBody>
      </p:sp>
      <p:sp>
        <p:nvSpPr>
          <p:cNvPr id="51239" name="Rectangle 58">
            <a:extLst>
              <a:ext uri="{FF2B5EF4-FFF2-40B4-BE49-F238E27FC236}">
                <a16:creationId xmlns:a16="http://schemas.microsoft.com/office/drawing/2014/main" id="{AE939F1A-DC4D-4B2A-8AA8-1B086F442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938" y="5299075"/>
            <a:ext cx="10461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Tobillo</a:t>
            </a:r>
            <a:endParaRPr lang="es-PR" altLang="en-US"/>
          </a:p>
        </p:txBody>
      </p:sp>
      <p:sp>
        <p:nvSpPr>
          <p:cNvPr id="51240" name="Rectangle 59">
            <a:extLst>
              <a:ext uri="{FF2B5EF4-FFF2-40B4-BE49-F238E27FC236}">
                <a16:creationId xmlns:a16="http://schemas.microsoft.com/office/drawing/2014/main" id="{AFC54790-18A5-4A87-BE1E-2B856FFC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5708650"/>
            <a:ext cx="22510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FF"/>
                </a:solidFill>
              </a:rPr>
              <a:t>Interfalángicas</a:t>
            </a:r>
            <a:endParaRPr lang="es-PR" altLang="en-US"/>
          </a:p>
        </p:txBody>
      </p:sp>
      <p:sp>
        <p:nvSpPr>
          <p:cNvPr id="51241" name="Line 60">
            <a:extLst>
              <a:ext uri="{FF2B5EF4-FFF2-40B4-BE49-F238E27FC236}">
                <a16:creationId xmlns:a16="http://schemas.microsoft.com/office/drawing/2014/main" id="{E1EC7CB4-EFA3-4607-B685-586991C6F9A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65300" y="4678363"/>
            <a:ext cx="1711325" cy="50641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2" name="Freeform 61">
            <a:extLst>
              <a:ext uri="{FF2B5EF4-FFF2-40B4-BE49-F238E27FC236}">
                <a16:creationId xmlns:a16="http://schemas.microsoft.com/office/drawing/2014/main" id="{6745CEDE-12C2-426E-BE15-1197048AB2A6}"/>
              </a:ext>
            </a:extLst>
          </p:cNvPr>
          <p:cNvSpPr>
            <a:spLocks/>
          </p:cNvSpPr>
          <p:nvPr/>
        </p:nvSpPr>
        <p:spPr bwMode="auto">
          <a:xfrm>
            <a:off x="3330575" y="4556125"/>
            <a:ext cx="346075" cy="301625"/>
          </a:xfrm>
          <a:custGeom>
            <a:avLst/>
            <a:gdLst>
              <a:gd name="T0" fmla="*/ 0 w 654"/>
              <a:gd name="T1" fmla="*/ 0 h 570"/>
              <a:gd name="T2" fmla="*/ 346075 w 654"/>
              <a:gd name="T3" fmla="*/ 61383 h 570"/>
              <a:gd name="T4" fmla="*/ 88900 w 654"/>
              <a:gd name="T5" fmla="*/ 301625 h 570"/>
              <a:gd name="T6" fmla="*/ 144992 w 654"/>
              <a:gd name="T7" fmla="*/ 121179 h 570"/>
              <a:gd name="T8" fmla="*/ 0 w 654"/>
              <a:gd name="T9" fmla="*/ 0 h 5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4" h="570">
                <a:moveTo>
                  <a:pt x="0" y="0"/>
                </a:moveTo>
                <a:lnTo>
                  <a:pt x="654" y="116"/>
                </a:lnTo>
                <a:lnTo>
                  <a:pt x="168" y="570"/>
                </a:lnTo>
                <a:lnTo>
                  <a:pt x="274" y="229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3" name="Line 62">
            <a:extLst>
              <a:ext uri="{FF2B5EF4-FFF2-40B4-BE49-F238E27FC236}">
                <a16:creationId xmlns:a16="http://schemas.microsoft.com/office/drawing/2014/main" id="{28591C7A-A7F8-4492-8D16-CE061D67DA6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6450" y="5087938"/>
            <a:ext cx="1333500" cy="1349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4" name="Freeform 63">
            <a:extLst>
              <a:ext uri="{FF2B5EF4-FFF2-40B4-BE49-F238E27FC236}">
                <a16:creationId xmlns:a16="http://schemas.microsoft.com/office/drawing/2014/main" id="{91F07483-1C94-42BF-B776-FC00726087DA}"/>
              </a:ext>
            </a:extLst>
          </p:cNvPr>
          <p:cNvSpPr>
            <a:spLocks/>
          </p:cNvSpPr>
          <p:nvPr/>
        </p:nvSpPr>
        <p:spPr bwMode="auto">
          <a:xfrm>
            <a:off x="3290888" y="4941888"/>
            <a:ext cx="327025" cy="312737"/>
          </a:xfrm>
          <a:custGeom>
            <a:avLst/>
            <a:gdLst>
              <a:gd name="T0" fmla="*/ 0 w 620"/>
              <a:gd name="T1" fmla="*/ 0 h 591"/>
              <a:gd name="T2" fmla="*/ 327025 w 620"/>
              <a:gd name="T3" fmla="*/ 124883 h 591"/>
              <a:gd name="T4" fmla="*/ 31120 w 620"/>
              <a:gd name="T5" fmla="*/ 312737 h 591"/>
              <a:gd name="T6" fmla="*/ 119206 w 620"/>
              <a:gd name="T7" fmla="*/ 146050 h 591"/>
              <a:gd name="T8" fmla="*/ 0 w 620"/>
              <a:gd name="T9" fmla="*/ 0 h 5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0" h="591">
                <a:moveTo>
                  <a:pt x="0" y="0"/>
                </a:moveTo>
                <a:lnTo>
                  <a:pt x="620" y="236"/>
                </a:lnTo>
                <a:lnTo>
                  <a:pt x="59" y="591"/>
                </a:lnTo>
                <a:lnTo>
                  <a:pt x="226" y="27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5" name="Line 64">
            <a:extLst>
              <a:ext uri="{FF2B5EF4-FFF2-40B4-BE49-F238E27FC236}">
                <a16:creationId xmlns:a16="http://schemas.microsoft.com/office/drawing/2014/main" id="{1DD063AA-6F0D-47F9-8877-4232136E926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76450" y="5380038"/>
            <a:ext cx="1295400" cy="10001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6" name="Freeform 65">
            <a:extLst>
              <a:ext uri="{FF2B5EF4-FFF2-40B4-BE49-F238E27FC236}">
                <a16:creationId xmlns:a16="http://schemas.microsoft.com/office/drawing/2014/main" id="{47777AA6-D0D5-458E-8F3D-FC489B4E7D09}"/>
              </a:ext>
            </a:extLst>
          </p:cNvPr>
          <p:cNvSpPr>
            <a:spLocks/>
          </p:cNvSpPr>
          <p:nvPr/>
        </p:nvSpPr>
        <p:spPr bwMode="auto">
          <a:xfrm>
            <a:off x="3254375" y="5314950"/>
            <a:ext cx="325438" cy="314325"/>
          </a:xfrm>
          <a:custGeom>
            <a:avLst/>
            <a:gdLst>
              <a:gd name="T0" fmla="*/ 24342 w 615"/>
              <a:gd name="T1" fmla="*/ 0 h 592"/>
              <a:gd name="T2" fmla="*/ 325438 w 615"/>
              <a:gd name="T3" fmla="*/ 181586 h 592"/>
              <a:gd name="T4" fmla="*/ 0 w 615"/>
              <a:gd name="T5" fmla="*/ 314325 h 592"/>
              <a:gd name="T6" fmla="*/ 116946 w 615"/>
              <a:gd name="T7" fmla="*/ 165127 h 592"/>
              <a:gd name="T8" fmla="*/ 24342 w 615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592">
                <a:moveTo>
                  <a:pt x="46" y="0"/>
                </a:moveTo>
                <a:lnTo>
                  <a:pt x="615" y="342"/>
                </a:lnTo>
                <a:lnTo>
                  <a:pt x="0" y="592"/>
                </a:lnTo>
                <a:lnTo>
                  <a:pt x="221" y="311"/>
                </a:lnTo>
                <a:lnTo>
                  <a:pt x="4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7" name="Line 66">
            <a:extLst>
              <a:ext uri="{FF2B5EF4-FFF2-40B4-BE49-F238E27FC236}">
                <a16:creationId xmlns:a16="http://schemas.microsoft.com/office/drawing/2014/main" id="{342768F5-9B8F-434A-8AD0-3566A06B9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8000" y="5491163"/>
            <a:ext cx="1604963" cy="3381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8" name="Freeform 67">
            <a:extLst>
              <a:ext uri="{FF2B5EF4-FFF2-40B4-BE49-F238E27FC236}">
                <a16:creationId xmlns:a16="http://schemas.microsoft.com/office/drawing/2014/main" id="{54DD0FEB-C843-465C-BF4A-1F90C1C13E95}"/>
              </a:ext>
            </a:extLst>
          </p:cNvPr>
          <p:cNvSpPr>
            <a:spLocks/>
          </p:cNvSpPr>
          <p:nvPr/>
        </p:nvSpPr>
        <p:spPr bwMode="auto">
          <a:xfrm>
            <a:off x="3248025" y="5654675"/>
            <a:ext cx="339725" cy="306388"/>
          </a:xfrm>
          <a:custGeom>
            <a:avLst/>
            <a:gdLst>
              <a:gd name="T0" fmla="*/ 64129 w 641"/>
              <a:gd name="T1" fmla="*/ 0 h 581"/>
              <a:gd name="T2" fmla="*/ 339725 w 641"/>
              <a:gd name="T3" fmla="*/ 217794 h 581"/>
              <a:gd name="T4" fmla="*/ 0 w 641"/>
              <a:gd name="T5" fmla="*/ 306388 h 581"/>
              <a:gd name="T6" fmla="*/ 134618 w 641"/>
              <a:gd name="T7" fmla="*/ 174552 h 581"/>
              <a:gd name="T8" fmla="*/ 64129 w 641"/>
              <a:gd name="T9" fmla="*/ 0 h 5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1" h="581">
                <a:moveTo>
                  <a:pt x="121" y="0"/>
                </a:moveTo>
                <a:lnTo>
                  <a:pt x="641" y="413"/>
                </a:lnTo>
                <a:lnTo>
                  <a:pt x="0" y="581"/>
                </a:lnTo>
                <a:lnTo>
                  <a:pt x="254" y="331"/>
                </a:lnTo>
                <a:lnTo>
                  <a:pt x="12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49" name="Rectangle 68">
            <a:extLst>
              <a:ext uri="{FF2B5EF4-FFF2-40B4-BE49-F238E27FC236}">
                <a16:creationId xmlns:a16="http://schemas.microsoft.com/office/drawing/2014/main" id="{236D0196-4E8C-4A1C-BFCF-8E0248BF9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1613" y="5122863"/>
            <a:ext cx="7699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Codo</a:t>
            </a:r>
            <a:endParaRPr lang="es-PR" altLang="en-US"/>
          </a:p>
        </p:txBody>
      </p:sp>
      <p:pic>
        <p:nvPicPr>
          <p:cNvPr id="51250" name="Picture 69">
            <a:extLst>
              <a:ext uri="{FF2B5EF4-FFF2-40B4-BE49-F238E27FC236}">
                <a16:creationId xmlns:a16="http://schemas.microsoft.com/office/drawing/2014/main" id="{1A018997-2B3C-4E1F-B858-D84558A96C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250" y="720725"/>
            <a:ext cx="920750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1" name="Picture 70">
            <a:extLst>
              <a:ext uri="{FF2B5EF4-FFF2-40B4-BE49-F238E27FC236}">
                <a16:creationId xmlns:a16="http://schemas.microsoft.com/office/drawing/2014/main" id="{B5BB41B7-137A-4E94-B70C-822EEF0C02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7488" y="701675"/>
            <a:ext cx="920750" cy="1655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52" name="Picture 71">
            <a:extLst>
              <a:ext uri="{FF2B5EF4-FFF2-40B4-BE49-F238E27FC236}">
                <a16:creationId xmlns:a16="http://schemas.microsoft.com/office/drawing/2014/main" id="{1896AF33-D200-4788-8910-CB2DB4542B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2550" y="4529138"/>
            <a:ext cx="1336675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57">
            <a:extLst>
              <a:ext uri="{FF2B5EF4-FFF2-40B4-BE49-F238E27FC236}">
                <a16:creationId xmlns:a16="http://schemas.microsoft.com/office/drawing/2014/main" id="{867E0C53-D3E3-4E5F-85FD-2F3B29C43DFF}"/>
              </a:ext>
            </a:extLst>
          </p:cNvPr>
          <p:cNvSpPr>
            <a:spLocks/>
          </p:cNvSpPr>
          <p:nvPr/>
        </p:nvSpPr>
        <p:spPr bwMode="auto">
          <a:xfrm>
            <a:off x="330200" y="3709988"/>
            <a:ext cx="336550" cy="330200"/>
          </a:xfrm>
          <a:custGeom>
            <a:avLst/>
            <a:gdLst>
              <a:gd name="T0" fmla="*/ 0 w 638"/>
              <a:gd name="T1" fmla="*/ 0 h 625"/>
              <a:gd name="T2" fmla="*/ 336550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1" name="Freeform 58">
            <a:extLst>
              <a:ext uri="{FF2B5EF4-FFF2-40B4-BE49-F238E27FC236}">
                <a16:creationId xmlns:a16="http://schemas.microsoft.com/office/drawing/2014/main" id="{E16E7D5C-554F-4159-BA80-DDFE4B7ABC2D}"/>
              </a:ext>
            </a:extLst>
          </p:cNvPr>
          <p:cNvSpPr>
            <a:spLocks/>
          </p:cNvSpPr>
          <p:nvPr/>
        </p:nvSpPr>
        <p:spPr bwMode="auto">
          <a:xfrm>
            <a:off x="328613" y="3709988"/>
            <a:ext cx="420687" cy="165100"/>
          </a:xfrm>
          <a:custGeom>
            <a:avLst/>
            <a:gdLst>
              <a:gd name="T0" fmla="*/ 420687 w 794"/>
              <a:gd name="T1" fmla="*/ 165100 h 313"/>
              <a:gd name="T2" fmla="*/ 83184 w 794"/>
              <a:gd name="T3" fmla="*/ 0 h 313"/>
              <a:gd name="T4" fmla="*/ 0 w 794"/>
              <a:gd name="T5" fmla="*/ 0 h 313"/>
              <a:gd name="T6" fmla="*/ 337503 w 794"/>
              <a:gd name="T7" fmla="*/ 165100 h 313"/>
              <a:gd name="T8" fmla="*/ 420687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2" name="Freeform 59">
            <a:extLst>
              <a:ext uri="{FF2B5EF4-FFF2-40B4-BE49-F238E27FC236}">
                <a16:creationId xmlns:a16="http://schemas.microsoft.com/office/drawing/2014/main" id="{E5933745-36D2-4E11-A135-FCB2830C6CCC}"/>
              </a:ext>
            </a:extLst>
          </p:cNvPr>
          <p:cNvSpPr>
            <a:spLocks/>
          </p:cNvSpPr>
          <p:nvPr/>
        </p:nvSpPr>
        <p:spPr bwMode="auto">
          <a:xfrm>
            <a:off x="328613" y="3876675"/>
            <a:ext cx="420687" cy="165100"/>
          </a:xfrm>
          <a:custGeom>
            <a:avLst/>
            <a:gdLst>
              <a:gd name="T0" fmla="*/ 420687 w 794"/>
              <a:gd name="T1" fmla="*/ 0 h 312"/>
              <a:gd name="T2" fmla="*/ 83184 w 794"/>
              <a:gd name="T3" fmla="*/ 165100 h 312"/>
              <a:gd name="T4" fmla="*/ 0 w 794"/>
              <a:gd name="T5" fmla="*/ 165100 h 312"/>
              <a:gd name="T6" fmla="*/ 337503 w 794"/>
              <a:gd name="T7" fmla="*/ 0 h 312"/>
              <a:gd name="T8" fmla="*/ 420687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3" name="Freeform 60">
            <a:extLst>
              <a:ext uri="{FF2B5EF4-FFF2-40B4-BE49-F238E27FC236}">
                <a16:creationId xmlns:a16="http://schemas.microsoft.com/office/drawing/2014/main" id="{85D2A81F-701A-4DD3-AD94-ACD1F3D6F1DC}"/>
              </a:ext>
            </a:extLst>
          </p:cNvPr>
          <p:cNvSpPr>
            <a:spLocks/>
          </p:cNvSpPr>
          <p:nvPr/>
        </p:nvSpPr>
        <p:spPr bwMode="auto">
          <a:xfrm>
            <a:off x="288925" y="3792538"/>
            <a:ext cx="168275" cy="165100"/>
          </a:xfrm>
          <a:custGeom>
            <a:avLst/>
            <a:gdLst>
              <a:gd name="T0" fmla="*/ 0 w 319"/>
              <a:gd name="T1" fmla="*/ 0 h 313"/>
              <a:gd name="T2" fmla="*/ 168275 w 319"/>
              <a:gd name="T3" fmla="*/ 81759 h 313"/>
              <a:gd name="T4" fmla="*/ 0 w 319"/>
              <a:gd name="T5" fmla="*/ 165100 h 313"/>
              <a:gd name="T6" fmla="*/ 0 w 319"/>
              <a:gd name="T7" fmla="*/ 0 h 3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3">
                <a:moveTo>
                  <a:pt x="0" y="0"/>
                </a:moveTo>
                <a:lnTo>
                  <a:pt x="319" y="155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4" name="Freeform 61">
            <a:extLst>
              <a:ext uri="{FF2B5EF4-FFF2-40B4-BE49-F238E27FC236}">
                <a16:creationId xmlns:a16="http://schemas.microsoft.com/office/drawing/2014/main" id="{A27619C7-CA6D-416A-8D24-78B8B098004D}"/>
              </a:ext>
            </a:extLst>
          </p:cNvPr>
          <p:cNvSpPr>
            <a:spLocks/>
          </p:cNvSpPr>
          <p:nvPr/>
        </p:nvSpPr>
        <p:spPr bwMode="auto">
          <a:xfrm>
            <a:off x="285750" y="3792538"/>
            <a:ext cx="211138" cy="84137"/>
          </a:xfrm>
          <a:custGeom>
            <a:avLst/>
            <a:gdLst>
              <a:gd name="T0" fmla="*/ 211138 w 399"/>
              <a:gd name="T1" fmla="*/ 84137 h 157"/>
              <a:gd name="T2" fmla="*/ 42863 w 399"/>
              <a:gd name="T3" fmla="*/ 0 h 157"/>
              <a:gd name="T4" fmla="*/ 0 w 399"/>
              <a:gd name="T5" fmla="*/ 0 h 157"/>
              <a:gd name="T6" fmla="*/ 169334 w 399"/>
              <a:gd name="T7" fmla="*/ 84137 h 157"/>
              <a:gd name="T8" fmla="*/ 211138 w 399"/>
              <a:gd name="T9" fmla="*/ 84137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7">
                <a:moveTo>
                  <a:pt x="399" y="157"/>
                </a:moveTo>
                <a:lnTo>
                  <a:pt x="81" y="0"/>
                </a:lnTo>
                <a:lnTo>
                  <a:pt x="0" y="0"/>
                </a:lnTo>
                <a:lnTo>
                  <a:pt x="320" y="157"/>
                </a:lnTo>
                <a:lnTo>
                  <a:pt x="399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5" name="Freeform 62">
            <a:extLst>
              <a:ext uri="{FF2B5EF4-FFF2-40B4-BE49-F238E27FC236}">
                <a16:creationId xmlns:a16="http://schemas.microsoft.com/office/drawing/2014/main" id="{689CD9B4-25CA-44A3-AD8C-9CAB217C55D1}"/>
              </a:ext>
            </a:extLst>
          </p:cNvPr>
          <p:cNvSpPr>
            <a:spLocks/>
          </p:cNvSpPr>
          <p:nvPr/>
        </p:nvSpPr>
        <p:spPr bwMode="auto">
          <a:xfrm>
            <a:off x="285750" y="3875088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334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56" name="Rectangle 63">
            <a:extLst>
              <a:ext uri="{FF2B5EF4-FFF2-40B4-BE49-F238E27FC236}">
                <a16:creationId xmlns:a16="http://schemas.microsoft.com/office/drawing/2014/main" id="{98C577EA-C6BF-44AE-ADF0-C3A7F3695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36893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53257" name="Rectangle 64">
            <a:extLst>
              <a:ext uri="{FF2B5EF4-FFF2-40B4-BE49-F238E27FC236}">
                <a16:creationId xmlns:a16="http://schemas.microsoft.com/office/drawing/2014/main" id="{9124A651-D5FC-430A-A1D0-4721C0C39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863" y="4022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58" name="Rectangle 65">
            <a:extLst>
              <a:ext uri="{FF2B5EF4-FFF2-40B4-BE49-F238E27FC236}">
                <a16:creationId xmlns:a16="http://schemas.microsoft.com/office/drawing/2014/main" id="{70140637-694F-4BFD-B321-8B6743385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4022725"/>
            <a:ext cx="21701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</a:t>
            </a:r>
            <a:endParaRPr lang="es-PR" altLang="en-US"/>
          </a:p>
        </p:txBody>
      </p:sp>
      <p:sp>
        <p:nvSpPr>
          <p:cNvPr id="53259" name="Rectangle 66">
            <a:extLst>
              <a:ext uri="{FF2B5EF4-FFF2-40B4-BE49-F238E27FC236}">
                <a16:creationId xmlns:a16="http://schemas.microsoft.com/office/drawing/2014/main" id="{7A3E4F8C-AB5E-4261-8FC9-6C114074B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022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60" name="Rectangle 67">
            <a:extLst>
              <a:ext uri="{FF2B5EF4-FFF2-40B4-BE49-F238E27FC236}">
                <a16:creationId xmlns:a16="http://schemas.microsoft.com/office/drawing/2014/main" id="{965AD1CB-2535-4D26-9399-980699A31D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63" y="402272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Extensión</a:t>
            </a:r>
            <a:endParaRPr lang="es-PR" altLang="en-US"/>
          </a:p>
        </p:txBody>
      </p:sp>
      <p:sp>
        <p:nvSpPr>
          <p:cNvPr id="53261" name="Freeform 68">
            <a:extLst>
              <a:ext uri="{FF2B5EF4-FFF2-40B4-BE49-F238E27FC236}">
                <a16:creationId xmlns:a16="http://schemas.microsoft.com/office/drawing/2014/main" id="{0FD13AF9-6BCB-42C1-A7A1-D6CE4706B507}"/>
              </a:ext>
            </a:extLst>
          </p:cNvPr>
          <p:cNvSpPr>
            <a:spLocks/>
          </p:cNvSpPr>
          <p:nvPr/>
        </p:nvSpPr>
        <p:spPr bwMode="auto">
          <a:xfrm>
            <a:off x="368300" y="5430838"/>
            <a:ext cx="338138" cy="331787"/>
          </a:xfrm>
          <a:custGeom>
            <a:avLst/>
            <a:gdLst>
              <a:gd name="T0" fmla="*/ 0 w 639"/>
              <a:gd name="T1" fmla="*/ 0 h 625"/>
              <a:gd name="T2" fmla="*/ 338138 w 639"/>
              <a:gd name="T3" fmla="*/ 166159 h 625"/>
              <a:gd name="T4" fmla="*/ 0 w 639"/>
              <a:gd name="T5" fmla="*/ 331787 h 625"/>
              <a:gd name="T6" fmla="*/ 0 w 639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9" h="625">
                <a:moveTo>
                  <a:pt x="0" y="0"/>
                </a:moveTo>
                <a:lnTo>
                  <a:pt x="639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2" name="Freeform 69">
            <a:extLst>
              <a:ext uri="{FF2B5EF4-FFF2-40B4-BE49-F238E27FC236}">
                <a16:creationId xmlns:a16="http://schemas.microsoft.com/office/drawing/2014/main" id="{75451080-DD68-4AB3-8CF7-82A91664568B}"/>
              </a:ext>
            </a:extLst>
          </p:cNvPr>
          <p:cNvSpPr>
            <a:spLocks/>
          </p:cNvSpPr>
          <p:nvPr/>
        </p:nvSpPr>
        <p:spPr bwMode="auto">
          <a:xfrm>
            <a:off x="368300" y="5430838"/>
            <a:ext cx="420688" cy="166687"/>
          </a:xfrm>
          <a:custGeom>
            <a:avLst/>
            <a:gdLst>
              <a:gd name="T0" fmla="*/ 420688 w 795"/>
              <a:gd name="T1" fmla="*/ 166687 h 313"/>
              <a:gd name="T2" fmla="*/ 83608 w 795"/>
              <a:gd name="T3" fmla="*/ 0 h 313"/>
              <a:gd name="T4" fmla="*/ 0 w 795"/>
              <a:gd name="T5" fmla="*/ 0 h 313"/>
              <a:gd name="T6" fmla="*/ 337080 w 795"/>
              <a:gd name="T7" fmla="*/ 166687 h 313"/>
              <a:gd name="T8" fmla="*/ 420688 w 795"/>
              <a:gd name="T9" fmla="*/ 166687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5" h="313">
                <a:moveTo>
                  <a:pt x="795" y="313"/>
                </a:moveTo>
                <a:lnTo>
                  <a:pt x="158" y="0"/>
                </a:lnTo>
                <a:lnTo>
                  <a:pt x="0" y="0"/>
                </a:lnTo>
                <a:lnTo>
                  <a:pt x="637" y="313"/>
                </a:lnTo>
                <a:lnTo>
                  <a:pt x="795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3" name="Freeform 70">
            <a:extLst>
              <a:ext uri="{FF2B5EF4-FFF2-40B4-BE49-F238E27FC236}">
                <a16:creationId xmlns:a16="http://schemas.microsoft.com/office/drawing/2014/main" id="{6B2DBD9E-296F-4EDB-BE00-F6B75724DC8A}"/>
              </a:ext>
            </a:extLst>
          </p:cNvPr>
          <p:cNvSpPr>
            <a:spLocks/>
          </p:cNvSpPr>
          <p:nvPr/>
        </p:nvSpPr>
        <p:spPr bwMode="auto">
          <a:xfrm>
            <a:off x="368300" y="5597525"/>
            <a:ext cx="420688" cy="165100"/>
          </a:xfrm>
          <a:custGeom>
            <a:avLst/>
            <a:gdLst>
              <a:gd name="T0" fmla="*/ 420688 w 795"/>
              <a:gd name="T1" fmla="*/ 0 h 312"/>
              <a:gd name="T2" fmla="*/ 83608 w 795"/>
              <a:gd name="T3" fmla="*/ 165100 h 312"/>
              <a:gd name="T4" fmla="*/ 0 w 795"/>
              <a:gd name="T5" fmla="*/ 165100 h 312"/>
              <a:gd name="T6" fmla="*/ 337080 w 795"/>
              <a:gd name="T7" fmla="*/ 0 h 312"/>
              <a:gd name="T8" fmla="*/ 420688 w 795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5" h="312">
                <a:moveTo>
                  <a:pt x="795" y="0"/>
                </a:moveTo>
                <a:lnTo>
                  <a:pt x="158" y="312"/>
                </a:lnTo>
                <a:lnTo>
                  <a:pt x="0" y="312"/>
                </a:lnTo>
                <a:lnTo>
                  <a:pt x="637" y="0"/>
                </a:lnTo>
                <a:lnTo>
                  <a:pt x="7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4" name="Freeform 71">
            <a:extLst>
              <a:ext uri="{FF2B5EF4-FFF2-40B4-BE49-F238E27FC236}">
                <a16:creationId xmlns:a16="http://schemas.microsoft.com/office/drawing/2014/main" id="{A8123D9C-B587-4DE1-93A2-2411FE612EE5}"/>
              </a:ext>
            </a:extLst>
          </p:cNvPr>
          <p:cNvSpPr>
            <a:spLocks/>
          </p:cNvSpPr>
          <p:nvPr/>
        </p:nvSpPr>
        <p:spPr bwMode="auto">
          <a:xfrm>
            <a:off x="327025" y="5514975"/>
            <a:ext cx="169863" cy="165100"/>
          </a:xfrm>
          <a:custGeom>
            <a:avLst/>
            <a:gdLst>
              <a:gd name="T0" fmla="*/ 0 w 319"/>
              <a:gd name="T1" fmla="*/ 0 h 312"/>
              <a:gd name="T2" fmla="*/ 169863 w 319"/>
              <a:gd name="T3" fmla="*/ 82021 h 312"/>
              <a:gd name="T4" fmla="*/ 0 w 319"/>
              <a:gd name="T5" fmla="*/ 165100 h 312"/>
              <a:gd name="T6" fmla="*/ 0 w 319"/>
              <a:gd name="T7" fmla="*/ 0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2">
                <a:moveTo>
                  <a:pt x="0" y="0"/>
                </a:moveTo>
                <a:lnTo>
                  <a:pt x="319" y="155"/>
                </a:lnTo>
                <a:lnTo>
                  <a:pt x="0" y="312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5" name="Freeform 72">
            <a:extLst>
              <a:ext uri="{FF2B5EF4-FFF2-40B4-BE49-F238E27FC236}">
                <a16:creationId xmlns:a16="http://schemas.microsoft.com/office/drawing/2014/main" id="{E0B216A9-C566-4529-A773-A3B823798DA0}"/>
              </a:ext>
            </a:extLst>
          </p:cNvPr>
          <p:cNvSpPr>
            <a:spLocks/>
          </p:cNvSpPr>
          <p:nvPr/>
        </p:nvSpPr>
        <p:spPr bwMode="auto">
          <a:xfrm>
            <a:off x="325438" y="5514975"/>
            <a:ext cx="211137" cy="82550"/>
          </a:xfrm>
          <a:custGeom>
            <a:avLst/>
            <a:gdLst>
              <a:gd name="T0" fmla="*/ 211137 w 398"/>
              <a:gd name="T1" fmla="*/ 82550 h 156"/>
              <a:gd name="T2" fmla="*/ 42440 w 398"/>
              <a:gd name="T3" fmla="*/ 0 h 156"/>
              <a:gd name="T4" fmla="*/ 0 w 398"/>
              <a:gd name="T5" fmla="*/ 0 h 156"/>
              <a:gd name="T6" fmla="*/ 169758 w 398"/>
              <a:gd name="T7" fmla="*/ 82550 h 156"/>
              <a:gd name="T8" fmla="*/ 211137 w 398"/>
              <a:gd name="T9" fmla="*/ 8255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8" h="156">
                <a:moveTo>
                  <a:pt x="398" y="156"/>
                </a:moveTo>
                <a:lnTo>
                  <a:pt x="80" y="0"/>
                </a:lnTo>
                <a:lnTo>
                  <a:pt x="0" y="0"/>
                </a:lnTo>
                <a:lnTo>
                  <a:pt x="320" y="156"/>
                </a:lnTo>
                <a:lnTo>
                  <a:pt x="398" y="15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6" name="Freeform 73">
            <a:extLst>
              <a:ext uri="{FF2B5EF4-FFF2-40B4-BE49-F238E27FC236}">
                <a16:creationId xmlns:a16="http://schemas.microsoft.com/office/drawing/2014/main" id="{6EE1270B-27BF-4DD2-88AF-5B0394DBBC1E}"/>
              </a:ext>
            </a:extLst>
          </p:cNvPr>
          <p:cNvSpPr>
            <a:spLocks/>
          </p:cNvSpPr>
          <p:nvPr/>
        </p:nvSpPr>
        <p:spPr bwMode="auto">
          <a:xfrm>
            <a:off x="325438" y="5597525"/>
            <a:ext cx="211137" cy="82550"/>
          </a:xfrm>
          <a:custGeom>
            <a:avLst/>
            <a:gdLst>
              <a:gd name="T0" fmla="*/ 211137 w 398"/>
              <a:gd name="T1" fmla="*/ 0 h 156"/>
              <a:gd name="T2" fmla="*/ 42440 w 398"/>
              <a:gd name="T3" fmla="*/ 82550 h 156"/>
              <a:gd name="T4" fmla="*/ 0 w 398"/>
              <a:gd name="T5" fmla="*/ 82550 h 156"/>
              <a:gd name="T6" fmla="*/ 169758 w 398"/>
              <a:gd name="T7" fmla="*/ 0 h 156"/>
              <a:gd name="T8" fmla="*/ 211137 w 398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8" h="156">
                <a:moveTo>
                  <a:pt x="398" y="0"/>
                </a:moveTo>
                <a:lnTo>
                  <a:pt x="80" y="156"/>
                </a:lnTo>
                <a:lnTo>
                  <a:pt x="0" y="156"/>
                </a:lnTo>
                <a:lnTo>
                  <a:pt x="32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67" name="Rectangle 74">
            <a:extLst>
              <a:ext uri="{FF2B5EF4-FFF2-40B4-BE49-F238E27FC236}">
                <a16:creationId xmlns:a16="http://schemas.microsoft.com/office/drawing/2014/main" id="{7DE6A08F-8BA2-4E85-838F-E03A7161C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600" y="5410200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53268" name="Rectangle 75">
            <a:extLst>
              <a:ext uri="{FF2B5EF4-FFF2-40B4-BE49-F238E27FC236}">
                <a16:creationId xmlns:a16="http://schemas.microsoft.com/office/drawing/2014/main" id="{1D72F04E-81B8-4C56-AF9C-9C901D2A6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" y="5764213"/>
            <a:ext cx="6427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Articulaciones del Codo, Rodilla, Tobillo,</a:t>
            </a:r>
            <a:endParaRPr lang="es-PR" altLang="en-US"/>
          </a:p>
        </p:txBody>
      </p:sp>
      <p:sp>
        <p:nvSpPr>
          <p:cNvPr id="53269" name="Rectangle 76">
            <a:extLst>
              <a:ext uri="{FF2B5EF4-FFF2-40B4-BE49-F238E27FC236}">
                <a16:creationId xmlns:a16="http://schemas.microsoft.com/office/drawing/2014/main" id="{369BFB10-69EA-4FF4-BDFF-B2973BF38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500" y="6080125"/>
            <a:ext cx="2333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Interfalángicas</a:t>
            </a:r>
            <a:endParaRPr lang="es-PR" altLang="en-US"/>
          </a:p>
        </p:txBody>
      </p:sp>
      <p:sp>
        <p:nvSpPr>
          <p:cNvPr id="53270" name="Freeform 77">
            <a:extLst>
              <a:ext uri="{FF2B5EF4-FFF2-40B4-BE49-F238E27FC236}">
                <a16:creationId xmlns:a16="http://schemas.microsoft.com/office/drawing/2014/main" id="{EF3FA6AA-6155-485F-A4A4-3E7BFCE6C150}"/>
              </a:ext>
            </a:extLst>
          </p:cNvPr>
          <p:cNvSpPr>
            <a:spLocks/>
          </p:cNvSpPr>
          <p:nvPr/>
        </p:nvSpPr>
        <p:spPr bwMode="auto">
          <a:xfrm>
            <a:off x="388938" y="2049463"/>
            <a:ext cx="338137" cy="330200"/>
          </a:xfrm>
          <a:custGeom>
            <a:avLst/>
            <a:gdLst>
              <a:gd name="T0" fmla="*/ 0 w 638"/>
              <a:gd name="T1" fmla="*/ 0 h 625"/>
              <a:gd name="T2" fmla="*/ 338137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1" name="Freeform 78">
            <a:extLst>
              <a:ext uri="{FF2B5EF4-FFF2-40B4-BE49-F238E27FC236}">
                <a16:creationId xmlns:a16="http://schemas.microsoft.com/office/drawing/2014/main" id="{1B40B55B-A988-4A31-A959-D9385CA75ACF}"/>
              </a:ext>
            </a:extLst>
          </p:cNvPr>
          <p:cNvSpPr>
            <a:spLocks/>
          </p:cNvSpPr>
          <p:nvPr/>
        </p:nvSpPr>
        <p:spPr bwMode="auto">
          <a:xfrm>
            <a:off x="388938" y="2049463"/>
            <a:ext cx="419100" cy="165100"/>
          </a:xfrm>
          <a:custGeom>
            <a:avLst/>
            <a:gdLst>
              <a:gd name="T0" fmla="*/ 419100 w 794"/>
              <a:gd name="T1" fmla="*/ 165100 h 313"/>
              <a:gd name="T2" fmla="*/ 82870 w 794"/>
              <a:gd name="T3" fmla="*/ 0 h 313"/>
              <a:gd name="T4" fmla="*/ 0 w 794"/>
              <a:gd name="T5" fmla="*/ 0 h 313"/>
              <a:gd name="T6" fmla="*/ 336230 w 794"/>
              <a:gd name="T7" fmla="*/ 165100 h 313"/>
              <a:gd name="T8" fmla="*/ 419100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2" name="Freeform 79">
            <a:extLst>
              <a:ext uri="{FF2B5EF4-FFF2-40B4-BE49-F238E27FC236}">
                <a16:creationId xmlns:a16="http://schemas.microsoft.com/office/drawing/2014/main" id="{100F4A3D-B039-47FF-B8F4-889D8092A1F4}"/>
              </a:ext>
            </a:extLst>
          </p:cNvPr>
          <p:cNvSpPr>
            <a:spLocks/>
          </p:cNvSpPr>
          <p:nvPr/>
        </p:nvSpPr>
        <p:spPr bwMode="auto">
          <a:xfrm>
            <a:off x="388938" y="2214563"/>
            <a:ext cx="419100" cy="165100"/>
          </a:xfrm>
          <a:custGeom>
            <a:avLst/>
            <a:gdLst>
              <a:gd name="T0" fmla="*/ 419100 w 794"/>
              <a:gd name="T1" fmla="*/ 0 h 312"/>
              <a:gd name="T2" fmla="*/ 82870 w 794"/>
              <a:gd name="T3" fmla="*/ 165100 h 312"/>
              <a:gd name="T4" fmla="*/ 0 w 794"/>
              <a:gd name="T5" fmla="*/ 165100 h 312"/>
              <a:gd name="T6" fmla="*/ 336230 w 794"/>
              <a:gd name="T7" fmla="*/ 0 h 312"/>
              <a:gd name="T8" fmla="*/ 419100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3" name="Freeform 80">
            <a:extLst>
              <a:ext uri="{FF2B5EF4-FFF2-40B4-BE49-F238E27FC236}">
                <a16:creationId xmlns:a16="http://schemas.microsoft.com/office/drawing/2014/main" id="{3D6A1BE5-93ED-48B4-948C-E28A801E27AB}"/>
              </a:ext>
            </a:extLst>
          </p:cNvPr>
          <p:cNvSpPr>
            <a:spLocks/>
          </p:cNvSpPr>
          <p:nvPr/>
        </p:nvSpPr>
        <p:spPr bwMode="auto">
          <a:xfrm>
            <a:off x="347663" y="2132013"/>
            <a:ext cx="168275" cy="165100"/>
          </a:xfrm>
          <a:custGeom>
            <a:avLst/>
            <a:gdLst>
              <a:gd name="T0" fmla="*/ 0 w 319"/>
              <a:gd name="T1" fmla="*/ 0 h 313"/>
              <a:gd name="T2" fmla="*/ 168275 w 319"/>
              <a:gd name="T3" fmla="*/ 81759 h 313"/>
              <a:gd name="T4" fmla="*/ 0 w 319"/>
              <a:gd name="T5" fmla="*/ 165100 h 313"/>
              <a:gd name="T6" fmla="*/ 0 w 319"/>
              <a:gd name="T7" fmla="*/ 0 h 3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3">
                <a:moveTo>
                  <a:pt x="0" y="0"/>
                </a:moveTo>
                <a:lnTo>
                  <a:pt x="319" y="155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4" name="Freeform 81">
            <a:extLst>
              <a:ext uri="{FF2B5EF4-FFF2-40B4-BE49-F238E27FC236}">
                <a16:creationId xmlns:a16="http://schemas.microsoft.com/office/drawing/2014/main" id="{A722C342-9AD8-40F8-ADFF-1F140A5449B8}"/>
              </a:ext>
            </a:extLst>
          </p:cNvPr>
          <p:cNvSpPr>
            <a:spLocks/>
          </p:cNvSpPr>
          <p:nvPr/>
        </p:nvSpPr>
        <p:spPr bwMode="auto">
          <a:xfrm>
            <a:off x="346075" y="2132013"/>
            <a:ext cx="211138" cy="82550"/>
          </a:xfrm>
          <a:custGeom>
            <a:avLst/>
            <a:gdLst>
              <a:gd name="T0" fmla="*/ 211138 w 399"/>
              <a:gd name="T1" fmla="*/ 82550 h 157"/>
              <a:gd name="T2" fmla="*/ 42863 w 399"/>
              <a:gd name="T3" fmla="*/ 0 h 157"/>
              <a:gd name="T4" fmla="*/ 0 w 399"/>
              <a:gd name="T5" fmla="*/ 0 h 157"/>
              <a:gd name="T6" fmla="*/ 169863 w 399"/>
              <a:gd name="T7" fmla="*/ 82550 h 157"/>
              <a:gd name="T8" fmla="*/ 211138 w 399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7">
                <a:moveTo>
                  <a:pt x="399" y="157"/>
                </a:moveTo>
                <a:lnTo>
                  <a:pt x="81" y="0"/>
                </a:lnTo>
                <a:lnTo>
                  <a:pt x="0" y="0"/>
                </a:lnTo>
                <a:lnTo>
                  <a:pt x="321" y="157"/>
                </a:lnTo>
                <a:lnTo>
                  <a:pt x="399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5" name="Freeform 82">
            <a:extLst>
              <a:ext uri="{FF2B5EF4-FFF2-40B4-BE49-F238E27FC236}">
                <a16:creationId xmlns:a16="http://schemas.microsoft.com/office/drawing/2014/main" id="{35233F87-FF74-4E4D-B589-D0C36BC6E91D}"/>
              </a:ext>
            </a:extLst>
          </p:cNvPr>
          <p:cNvSpPr>
            <a:spLocks/>
          </p:cNvSpPr>
          <p:nvPr/>
        </p:nvSpPr>
        <p:spPr bwMode="auto">
          <a:xfrm>
            <a:off x="346075" y="2214563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863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1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76" name="Rectangle 83">
            <a:extLst>
              <a:ext uri="{FF2B5EF4-FFF2-40B4-BE49-F238E27FC236}">
                <a16:creationId xmlns:a16="http://schemas.microsoft.com/office/drawing/2014/main" id="{4904DF5F-2D15-4EC7-9244-9C6875FB6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202882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53277" name="Rectangle 84">
            <a:extLst>
              <a:ext uri="{FF2B5EF4-FFF2-40B4-BE49-F238E27FC236}">
                <a16:creationId xmlns:a16="http://schemas.microsoft.com/office/drawing/2014/main" id="{A374323D-FAB4-40F6-B66A-CA49F0314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" y="23368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78" name="Rectangle 85">
            <a:extLst>
              <a:ext uri="{FF2B5EF4-FFF2-40B4-BE49-F238E27FC236}">
                <a16:creationId xmlns:a16="http://schemas.microsoft.com/office/drawing/2014/main" id="{7EB857E7-F09B-4F30-8FB8-4BD680920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2336800"/>
            <a:ext cx="79740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Uno de los Huesos Posee una Superficie Convexa</a:t>
            </a:r>
            <a:endParaRPr lang="es-PR" altLang="en-US"/>
          </a:p>
        </p:txBody>
      </p:sp>
      <p:sp>
        <p:nvSpPr>
          <p:cNvPr id="53279" name="Rectangle 86">
            <a:extLst>
              <a:ext uri="{FF2B5EF4-FFF2-40B4-BE49-F238E27FC236}">
                <a16:creationId xmlns:a16="http://schemas.microsoft.com/office/drawing/2014/main" id="{D0F5A3AC-C6C1-424A-BEDD-0CFDB6A0B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2690813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80" name="Rectangle 87">
            <a:extLst>
              <a:ext uri="{FF2B5EF4-FFF2-40B4-BE49-F238E27FC236}">
                <a16:creationId xmlns:a16="http://schemas.microsoft.com/office/drawing/2014/main" id="{D69F621D-861E-473A-8731-FE6E171F1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2690813"/>
            <a:ext cx="76787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El Otro Hueso Tiene una Cara Articular Cóncava</a:t>
            </a:r>
            <a:endParaRPr lang="es-PR" altLang="en-US"/>
          </a:p>
        </p:txBody>
      </p:sp>
      <p:sp>
        <p:nvSpPr>
          <p:cNvPr id="53281" name="Rectangle 88">
            <a:extLst>
              <a:ext uri="{FF2B5EF4-FFF2-40B4-BE49-F238E27FC236}">
                <a16:creationId xmlns:a16="http://schemas.microsoft.com/office/drawing/2014/main" id="{A25E9358-9FE4-4A95-92D7-D7F8F75B6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850" y="302736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82" name="Rectangle 89">
            <a:extLst>
              <a:ext uri="{FF2B5EF4-FFF2-40B4-BE49-F238E27FC236}">
                <a16:creationId xmlns:a16="http://schemas.microsoft.com/office/drawing/2014/main" id="{6BF527CA-0E74-403B-95E3-305354347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975" y="3027363"/>
            <a:ext cx="7113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 Superficie Convexa Encaja en la Cavidad </a:t>
            </a:r>
            <a:endParaRPr lang="es-PR" altLang="en-US"/>
          </a:p>
        </p:txBody>
      </p:sp>
      <p:sp>
        <p:nvSpPr>
          <p:cNvPr id="53283" name="Rectangle 90">
            <a:extLst>
              <a:ext uri="{FF2B5EF4-FFF2-40B4-BE49-F238E27FC236}">
                <a16:creationId xmlns:a16="http://schemas.microsoft.com/office/drawing/2014/main" id="{68A829AB-8CD9-4A1D-B76A-928B95CE3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795338"/>
            <a:ext cx="6665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53284" name="Rectangle 154">
            <a:extLst>
              <a:ext uri="{FF2B5EF4-FFF2-40B4-BE49-F238E27FC236}">
                <a16:creationId xmlns:a16="http://schemas.microsoft.com/office/drawing/2014/main" id="{4009689B-19A9-4F44-9995-77BC9521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925" y="3048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53285" name="Freeform 155">
            <a:extLst>
              <a:ext uri="{FF2B5EF4-FFF2-40B4-BE49-F238E27FC236}">
                <a16:creationId xmlns:a16="http://schemas.microsoft.com/office/drawing/2014/main" id="{17877ACB-1D2D-4035-A1B1-14DF869A8157}"/>
              </a:ext>
            </a:extLst>
          </p:cNvPr>
          <p:cNvSpPr>
            <a:spLocks/>
          </p:cNvSpPr>
          <p:nvPr/>
        </p:nvSpPr>
        <p:spPr bwMode="auto">
          <a:xfrm>
            <a:off x="1317625" y="382588"/>
            <a:ext cx="590550" cy="227012"/>
          </a:xfrm>
          <a:custGeom>
            <a:avLst/>
            <a:gdLst>
              <a:gd name="T0" fmla="*/ 567796 w 1116"/>
              <a:gd name="T1" fmla="*/ 63648 h 428"/>
              <a:gd name="T2" fmla="*/ 518583 w 1116"/>
              <a:gd name="T3" fmla="*/ 80091 h 428"/>
              <a:gd name="T4" fmla="*/ 467783 w 1116"/>
              <a:gd name="T5" fmla="*/ 94942 h 428"/>
              <a:gd name="T6" fmla="*/ 418042 w 1116"/>
              <a:gd name="T7" fmla="*/ 108202 h 428"/>
              <a:gd name="T8" fmla="*/ 372533 w 1116"/>
              <a:gd name="T9" fmla="*/ 119340 h 428"/>
              <a:gd name="T10" fmla="*/ 332317 w 1116"/>
              <a:gd name="T11" fmla="*/ 125705 h 428"/>
              <a:gd name="T12" fmla="*/ 302683 w 1116"/>
              <a:gd name="T13" fmla="*/ 127827 h 428"/>
              <a:gd name="T14" fmla="*/ 284692 w 1116"/>
              <a:gd name="T15" fmla="*/ 124114 h 428"/>
              <a:gd name="T16" fmla="*/ 276754 w 1116"/>
              <a:gd name="T17" fmla="*/ 113506 h 428"/>
              <a:gd name="T18" fmla="*/ 276225 w 1116"/>
              <a:gd name="T19" fmla="*/ 100246 h 428"/>
              <a:gd name="T20" fmla="*/ 278871 w 1116"/>
              <a:gd name="T21" fmla="*/ 88047 h 428"/>
              <a:gd name="T22" fmla="*/ 280988 w 1116"/>
              <a:gd name="T23" fmla="*/ 74256 h 428"/>
              <a:gd name="T24" fmla="*/ 274108 w 1116"/>
              <a:gd name="T25" fmla="*/ 61527 h 428"/>
              <a:gd name="T26" fmla="*/ 265113 w 1116"/>
              <a:gd name="T27" fmla="*/ 49858 h 428"/>
              <a:gd name="T28" fmla="*/ 255587 w 1116"/>
              <a:gd name="T29" fmla="*/ 36598 h 428"/>
              <a:gd name="T30" fmla="*/ 246062 w 1116"/>
              <a:gd name="T31" fmla="*/ 24398 h 428"/>
              <a:gd name="T32" fmla="*/ 236008 w 1116"/>
              <a:gd name="T33" fmla="*/ 12730 h 428"/>
              <a:gd name="T34" fmla="*/ 223308 w 1116"/>
              <a:gd name="T35" fmla="*/ 4243 h 428"/>
              <a:gd name="T36" fmla="*/ 208492 w 1116"/>
              <a:gd name="T37" fmla="*/ 0 h 428"/>
              <a:gd name="T38" fmla="*/ 189971 w 1116"/>
              <a:gd name="T39" fmla="*/ 2122 h 428"/>
              <a:gd name="T40" fmla="*/ 167217 w 1116"/>
              <a:gd name="T41" fmla="*/ 9017 h 428"/>
              <a:gd name="T42" fmla="*/ 146579 w 1116"/>
              <a:gd name="T43" fmla="*/ 15382 h 428"/>
              <a:gd name="T44" fmla="*/ 130704 w 1116"/>
              <a:gd name="T45" fmla="*/ 21216 h 428"/>
              <a:gd name="T46" fmla="*/ 118004 w 1116"/>
              <a:gd name="T47" fmla="*/ 26520 h 428"/>
              <a:gd name="T48" fmla="*/ 105304 w 1116"/>
              <a:gd name="T49" fmla="*/ 31824 h 428"/>
              <a:gd name="T50" fmla="*/ 93133 w 1116"/>
              <a:gd name="T51" fmla="*/ 38189 h 428"/>
              <a:gd name="T52" fmla="*/ 77258 w 1116"/>
              <a:gd name="T53" fmla="*/ 43493 h 428"/>
              <a:gd name="T54" fmla="*/ 57150 w 1116"/>
              <a:gd name="T55" fmla="*/ 50388 h 428"/>
              <a:gd name="T56" fmla="*/ 0 w 1116"/>
              <a:gd name="T57" fmla="*/ 161773 h 428"/>
              <a:gd name="T58" fmla="*/ 27517 w 1116"/>
              <a:gd name="T59" fmla="*/ 152756 h 428"/>
              <a:gd name="T60" fmla="*/ 52387 w 1116"/>
              <a:gd name="T61" fmla="*/ 144269 h 428"/>
              <a:gd name="T62" fmla="*/ 73554 w 1116"/>
              <a:gd name="T63" fmla="*/ 136844 h 428"/>
              <a:gd name="T64" fmla="*/ 93663 w 1116"/>
              <a:gd name="T65" fmla="*/ 130479 h 428"/>
              <a:gd name="T66" fmla="*/ 112183 w 1116"/>
              <a:gd name="T67" fmla="*/ 124644 h 428"/>
              <a:gd name="T68" fmla="*/ 130175 w 1116"/>
              <a:gd name="T69" fmla="*/ 119871 h 428"/>
              <a:gd name="T70" fmla="*/ 149225 w 1116"/>
              <a:gd name="T71" fmla="*/ 114036 h 428"/>
              <a:gd name="T72" fmla="*/ 170392 w 1116"/>
              <a:gd name="T73" fmla="*/ 109263 h 428"/>
              <a:gd name="T74" fmla="*/ 168275 w 1116"/>
              <a:gd name="T75" fmla="*/ 138965 h 428"/>
              <a:gd name="T76" fmla="*/ 162454 w 1116"/>
              <a:gd name="T77" fmla="*/ 170789 h 428"/>
              <a:gd name="T78" fmla="*/ 169333 w 1116"/>
              <a:gd name="T79" fmla="*/ 194657 h 428"/>
              <a:gd name="T80" fmla="*/ 189971 w 1116"/>
              <a:gd name="T81" fmla="*/ 214813 h 428"/>
              <a:gd name="T82" fmla="*/ 218546 w 1116"/>
              <a:gd name="T83" fmla="*/ 225951 h 428"/>
              <a:gd name="T84" fmla="*/ 250296 w 1116"/>
              <a:gd name="T85" fmla="*/ 224890 h 428"/>
              <a:gd name="T86" fmla="*/ 276754 w 1116"/>
              <a:gd name="T87" fmla="*/ 221178 h 428"/>
              <a:gd name="T88" fmla="*/ 307446 w 1116"/>
              <a:gd name="T89" fmla="*/ 217465 h 428"/>
              <a:gd name="T90" fmla="*/ 342371 w 1116"/>
              <a:gd name="T91" fmla="*/ 212691 h 428"/>
              <a:gd name="T92" fmla="*/ 380471 w 1116"/>
              <a:gd name="T93" fmla="*/ 206857 h 428"/>
              <a:gd name="T94" fmla="*/ 421217 w 1116"/>
              <a:gd name="T95" fmla="*/ 199431 h 428"/>
              <a:gd name="T96" fmla="*/ 462492 w 1116"/>
              <a:gd name="T97" fmla="*/ 189884 h 428"/>
              <a:gd name="T98" fmla="*/ 503767 w 1116"/>
              <a:gd name="T99" fmla="*/ 178745 h 428"/>
              <a:gd name="T100" fmla="*/ 545042 w 1116"/>
              <a:gd name="T101" fmla="*/ 164955 h 4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6" h="428">
                <a:moveTo>
                  <a:pt x="1116" y="105"/>
                </a:moveTo>
                <a:lnTo>
                  <a:pt x="1073" y="120"/>
                </a:lnTo>
                <a:lnTo>
                  <a:pt x="1027" y="135"/>
                </a:lnTo>
                <a:lnTo>
                  <a:pt x="980" y="151"/>
                </a:lnTo>
                <a:lnTo>
                  <a:pt x="933" y="166"/>
                </a:lnTo>
                <a:lnTo>
                  <a:pt x="884" y="179"/>
                </a:lnTo>
                <a:lnTo>
                  <a:pt x="836" y="193"/>
                </a:lnTo>
                <a:lnTo>
                  <a:pt x="790" y="204"/>
                </a:lnTo>
                <a:lnTo>
                  <a:pt x="746" y="215"/>
                </a:lnTo>
                <a:lnTo>
                  <a:pt x="704" y="225"/>
                </a:lnTo>
                <a:lnTo>
                  <a:pt x="664" y="231"/>
                </a:lnTo>
                <a:lnTo>
                  <a:pt x="628" y="237"/>
                </a:lnTo>
                <a:lnTo>
                  <a:pt x="598" y="240"/>
                </a:lnTo>
                <a:lnTo>
                  <a:pt x="572" y="241"/>
                </a:lnTo>
                <a:lnTo>
                  <a:pt x="551" y="239"/>
                </a:lnTo>
                <a:lnTo>
                  <a:pt x="538" y="234"/>
                </a:lnTo>
                <a:lnTo>
                  <a:pt x="529" y="227"/>
                </a:lnTo>
                <a:lnTo>
                  <a:pt x="523" y="214"/>
                </a:lnTo>
                <a:lnTo>
                  <a:pt x="521" y="202"/>
                </a:lnTo>
                <a:lnTo>
                  <a:pt x="522" y="189"/>
                </a:lnTo>
                <a:lnTo>
                  <a:pt x="524" y="177"/>
                </a:lnTo>
                <a:lnTo>
                  <a:pt x="527" y="166"/>
                </a:lnTo>
                <a:lnTo>
                  <a:pt x="530" y="152"/>
                </a:lnTo>
                <a:lnTo>
                  <a:pt x="531" y="140"/>
                </a:lnTo>
                <a:lnTo>
                  <a:pt x="529" y="125"/>
                </a:lnTo>
                <a:lnTo>
                  <a:pt x="518" y="116"/>
                </a:lnTo>
                <a:lnTo>
                  <a:pt x="509" y="106"/>
                </a:lnTo>
                <a:lnTo>
                  <a:pt x="501" y="94"/>
                </a:lnTo>
                <a:lnTo>
                  <a:pt x="492" y="82"/>
                </a:lnTo>
                <a:lnTo>
                  <a:pt x="483" y="69"/>
                </a:lnTo>
                <a:lnTo>
                  <a:pt x="474" y="57"/>
                </a:lnTo>
                <a:lnTo>
                  <a:pt x="465" y="46"/>
                </a:lnTo>
                <a:lnTo>
                  <a:pt x="456" y="33"/>
                </a:lnTo>
                <a:lnTo>
                  <a:pt x="446" y="24"/>
                </a:lnTo>
                <a:lnTo>
                  <a:pt x="434" y="15"/>
                </a:lnTo>
                <a:lnTo>
                  <a:pt x="422" y="8"/>
                </a:lnTo>
                <a:lnTo>
                  <a:pt x="409" y="3"/>
                </a:lnTo>
                <a:lnTo>
                  <a:pt x="394" y="0"/>
                </a:lnTo>
                <a:lnTo>
                  <a:pt x="377" y="0"/>
                </a:lnTo>
                <a:lnTo>
                  <a:pt x="359" y="4"/>
                </a:lnTo>
                <a:lnTo>
                  <a:pt x="338" y="11"/>
                </a:lnTo>
                <a:lnTo>
                  <a:pt x="316" y="17"/>
                </a:lnTo>
                <a:lnTo>
                  <a:pt x="294" y="24"/>
                </a:lnTo>
                <a:lnTo>
                  <a:pt x="277" y="29"/>
                </a:lnTo>
                <a:lnTo>
                  <a:pt x="262" y="34"/>
                </a:lnTo>
                <a:lnTo>
                  <a:pt x="247" y="40"/>
                </a:lnTo>
                <a:lnTo>
                  <a:pt x="234" y="46"/>
                </a:lnTo>
                <a:lnTo>
                  <a:pt x="223" y="50"/>
                </a:lnTo>
                <a:lnTo>
                  <a:pt x="212" y="56"/>
                </a:lnTo>
                <a:lnTo>
                  <a:pt x="199" y="60"/>
                </a:lnTo>
                <a:lnTo>
                  <a:pt x="188" y="66"/>
                </a:lnTo>
                <a:lnTo>
                  <a:pt x="176" y="72"/>
                </a:lnTo>
                <a:lnTo>
                  <a:pt x="162" y="76"/>
                </a:lnTo>
                <a:lnTo>
                  <a:pt x="146" y="82"/>
                </a:lnTo>
                <a:lnTo>
                  <a:pt x="129" y="89"/>
                </a:lnTo>
                <a:lnTo>
                  <a:pt x="108" y="95"/>
                </a:lnTo>
                <a:lnTo>
                  <a:pt x="85" y="101"/>
                </a:lnTo>
                <a:lnTo>
                  <a:pt x="0" y="305"/>
                </a:lnTo>
                <a:lnTo>
                  <a:pt x="27" y="297"/>
                </a:lnTo>
                <a:lnTo>
                  <a:pt x="52" y="288"/>
                </a:lnTo>
                <a:lnTo>
                  <a:pt x="77" y="279"/>
                </a:lnTo>
                <a:lnTo>
                  <a:pt x="99" y="272"/>
                </a:lnTo>
                <a:lnTo>
                  <a:pt x="120" y="265"/>
                </a:lnTo>
                <a:lnTo>
                  <a:pt x="139" y="258"/>
                </a:lnTo>
                <a:lnTo>
                  <a:pt x="157" y="253"/>
                </a:lnTo>
                <a:lnTo>
                  <a:pt x="177" y="246"/>
                </a:lnTo>
                <a:lnTo>
                  <a:pt x="194" y="240"/>
                </a:lnTo>
                <a:lnTo>
                  <a:pt x="212" y="235"/>
                </a:lnTo>
                <a:lnTo>
                  <a:pt x="229" y="229"/>
                </a:lnTo>
                <a:lnTo>
                  <a:pt x="246" y="226"/>
                </a:lnTo>
                <a:lnTo>
                  <a:pt x="264" y="220"/>
                </a:lnTo>
                <a:lnTo>
                  <a:pt x="282" y="215"/>
                </a:lnTo>
                <a:lnTo>
                  <a:pt x="302" y="211"/>
                </a:lnTo>
                <a:lnTo>
                  <a:pt x="322" y="206"/>
                </a:lnTo>
                <a:lnTo>
                  <a:pt x="323" y="234"/>
                </a:lnTo>
                <a:lnTo>
                  <a:pt x="318" y="262"/>
                </a:lnTo>
                <a:lnTo>
                  <a:pt x="312" y="292"/>
                </a:lnTo>
                <a:lnTo>
                  <a:pt x="307" y="322"/>
                </a:lnTo>
                <a:lnTo>
                  <a:pt x="309" y="346"/>
                </a:lnTo>
                <a:lnTo>
                  <a:pt x="320" y="367"/>
                </a:lnTo>
                <a:lnTo>
                  <a:pt x="336" y="388"/>
                </a:lnTo>
                <a:lnTo>
                  <a:pt x="359" y="405"/>
                </a:lnTo>
                <a:lnTo>
                  <a:pt x="384" y="417"/>
                </a:lnTo>
                <a:lnTo>
                  <a:pt x="413" y="426"/>
                </a:lnTo>
                <a:lnTo>
                  <a:pt x="444" y="428"/>
                </a:lnTo>
                <a:lnTo>
                  <a:pt x="473" y="424"/>
                </a:lnTo>
                <a:lnTo>
                  <a:pt x="497" y="420"/>
                </a:lnTo>
                <a:lnTo>
                  <a:pt x="523" y="417"/>
                </a:lnTo>
                <a:lnTo>
                  <a:pt x="551" y="414"/>
                </a:lnTo>
                <a:lnTo>
                  <a:pt x="581" y="410"/>
                </a:lnTo>
                <a:lnTo>
                  <a:pt x="613" y="406"/>
                </a:lnTo>
                <a:lnTo>
                  <a:pt x="647" y="401"/>
                </a:lnTo>
                <a:lnTo>
                  <a:pt x="684" y="395"/>
                </a:lnTo>
                <a:lnTo>
                  <a:pt x="719" y="390"/>
                </a:lnTo>
                <a:lnTo>
                  <a:pt x="757" y="383"/>
                </a:lnTo>
                <a:lnTo>
                  <a:pt x="796" y="376"/>
                </a:lnTo>
                <a:lnTo>
                  <a:pt x="834" y="367"/>
                </a:lnTo>
                <a:lnTo>
                  <a:pt x="874" y="358"/>
                </a:lnTo>
                <a:lnTo>
                  <a:pt x="912" y="348"/>
                </a:lnTo>
                <a:lnTo>
                  <a:pt x="952" y="337"/>
                </a:lnTo>
                <a:lnTo>
                  <a:pt x="991" y="325"/>
                </a:lnTo>
                <a:lnTo>
                  <a:pt x="1030" y="311"/>
                </a:lnTo>
                <a:lnTo>
                  <a:pt x="1116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6" name="Freeform 156">
            <a:extLst>
              <a:ext uri="{FF2B5EF4-FFF2-40B4-BE49-F238E27FC236}">
                <a16:creationId xmlns:a16="http://schemas.microsoft.com/office/drawing/2014/main" id="{9E554001-ECAA-4E7C-BA94-5A7A98CBC1B5}"/>
              </a:ext>
            </a:extLst>
          </p:cNvPr>
          <p:cNvSpPr>
            <a:spLocks/>
          </p:cNvSpPr>
          <p:nvPr/>
        </p:nvSpPr>
        <p:spPr bwMode="auto">
          <a:xfrm>
            <a:off x="7370763" y="381000"/>
            <a:ext cx="590550" cy="227013"/>
          </a:xfrm>
          <a:custGeom>
            <a:avLst/>
            <a:gdLst>
              <a:gd name="T0" fmla="*/ 22754 w 1116"/>
              <a:gd name="T1" fmla="*/ 63649 h 428"/>
              <a:gd name="T2" fmla="*/ 71967 w 1116"/>
              <a:gd name="T3" fmla="*/ 80091 h 428"/>
              <a:gd name="T4" fmla="*/ 122767 w 1116"/>
              <a:gd name="T5" fmla="*/ 94942 h 428"/>
              <a:gd name="T6" fmla="*/ 172508 w 1116"/>
              <a:gd name="T7" fmla="*/ 108202 h 428"/>
              <a:gd name="T8" fmla="*/ 218017 w 1116"/>
              <a:gd name="T9" fmla="*/ 118811 h 428"/>
              <a:gd name="T10" fmla="*/ 258233 w 1116"/>
              <a:gd name="T11" fmla="*/ 125706 h 428"/>
              <a:gd name="T12" fmla="*/ 287867 w 1116"/>
              <a:gd name="T13" fmla="*/ 127827 h 428"/>
              <a:gd name="T14" fmla="*/ 305858 w 1116"/>
              <a:gd name="T15" fmla="*/ 123584 h 428"/>
              <a:gd name="T16" fmla="*/ 313796 w 1116"/>
              <a:gd name="T17" fmla="*/ 113507 h 428"/>
              <a:gd name="T18" fmla="*/ 314325 w 1116"/>
              <a:gd name="T19" fmla="*/ 100246 h 428"/>
              <a:gd name="T20" fmla="*/ 311679 w 1116"/>
              <a:gd name="T21" fmla="*/ 87517 h 428"/>
              <a:gd name="T22" fmla="*/ 309563 w 1116"/>
              <a:gd name="T23" fmla="*/ 73726 h 428"/>
              <a:gd name="T24" fmla="*/ 316442 w 1116"/>
              <a:gd name="T25" fmla="*/ 61527 h 428"/>
              <a:gd name="T26" fmla="*/ 325438 w 1116"/>
              <a:gd name="T27" fmla="*/ 49858 h 428"/>
              <a:gd name="T28" fmla="*/ 334963 w 1116"/>
              <a:gd name="T29" fmla="*/ 36598 h 428"/>
              <a:gd name="T30" fmla="*/ 344488 w 1116"/>
              <a:gd name="T31" fmla="*/ 23868 h 428"/>
              <a:gd name="T32" fmla="*/ 354542 w 1116"/>
              <a:gd name="T33" fmla="*/ 12730 h 428"/>
              <a:gd name="T34" fmla="*/ 367242 w 1116"/>
              <a:gd name="T35" fmla="*/ 4243 h 428"/>
              <a:gd name="T36" fmla="*/ 382058 w 1116"/>
              <a:gd name="T37" fmla="*/ 0 h 428"/>
              <a:gd name="T38" fmla="*/ 400579 w 1116"/>
              <a:gd name="T39" fmla="*/ 1591 h 428"/>
              <a:gd name="T40" fmla="*/ 423333 w 1116"/>
              <a:gd name="T41" fmla="*/ 9017 h 428"/>
              <a:gd name="T42" fmla="*/ 443971 w 1116"/>
              <a:gd name="T43" fmla="*/ 14851 h 428"/>
              <a:gd name="T44" fmla="*/ 459846 w 1116"/>
              <a:gd name="T45" fmla="*/ 21216 h 428"/>
              <a:gd name="T46" fmla="*/ 472546 w 1116"/>
              <a:gd name="T47" fmla="*/ 26520 h 428"/>
              <a:gd name="T48" fmla="*/ 485246 w 1116"/>
              <a:gd name="T49" fmla="*/ 31824 h 428"/>
              <a:gd name="T50" fmla="*/ 497946 w 1116"/>
              <a:gd name="T51" fmla="*/ 37659 h 428"/>
              <a:gd name="T52" fmla="*/ 513292 w 1116"/>
              <a:gd name="T53" fmla="*/ 43493 h 428"/>
              <a:gd name="T54" fmla="*/ 533400 w 1116"/>
              <a:gd name="T55" fmla="*/ 50388 h 428"/>
              <a:gd name="T56" fmla="*/ 590550 w 1116"/>
              <a:gd name="T57" fmla="*/ 161773 h 428"/>
              <a:gd name="T58" fmla="*/ 563033 w 1116"/>
              <a:gd name="T59" fmla="*/ 152756 h 428"/>
              <a:gd name="T60" fmla="*/ 538163 w 1116"/>
              <a:gd name="T61" fmla="*/ 144270 h 428"/>
              <a:gd name="T62" fmla="*/ 516996 w 1116"/>
              <a:gd name="T63" fmla="*/ 136844 h 428"/>
              <a:gd name="T64" fmla="*/ 496887 w 1116"/>
              <a:gd name="T65" fmla="*/ 130479 h 428"/>
              <a:gd name="T66" fmla="*/ 478367 w 1116"/>
              <a:gd name="T67" fmla="*/ 124115 h 428"/>
              <a:gd name="T68" fmla="*/ 460375 w 1116"/>
              <a:gd name="T69" fmla="*/ 119341 h 428"/>
              <a:gd name="T70" fmla="*/ 441325 w 1116"/>
              <a:gd name="T71" fmla="*/ 114037 h 428"/>
              <a:gd name="T72" fmla="*/ 420687 w 1116"/>
              <a:gd name="T73" fmla="*/ 109263 h 428"/>
              <a:gd name="T74" fmla="*/ 422275 w 1116"/>
              <a:gd name="T75" fmla="*/ 138966 h 428"/>
              <a:gd name="T76" fmla="*/ 428096 w 1116"/>
              <a:gd name="T77" fmla="*/ 170790 h 428"/>
              <a:gd name="T78" fmla="*/ 421217 w 1116"/>
              <a:gd name="T79" fmla="*/ 194658 h 428"/>
              <a:gd name="T80" fmla="*/ 400579 w 1116"/>
              <a:gd name="T81" fmla="*/ 214283 h 428"/>
              <a:gd name="T82" fmla="*/ 372004 w 1116"/>
              <a:gd name="T83" fmla="*/ 225952 h 428"/>
              <a:gd name="T84" fmla="*/ 340254 w 1116"/>
              <a:gd name="T85" fmla="*/ 224361 h 428"/>
              <a:gd name="T86" fmla="*/ 313796 w 1116"/>
              <a:gd name="T87" fmla="*/ 221179 h 428"/>
              <a:gd name="T88" fmla="*/ 283104 w 1116"/>
              <a:gd name="T89" fmla="*/ 217466 h 428"/>
              <a:gd name="T90" fmla="*/ 248179 w 1116"/>
              <a:gd name="T91" fmla="*/ 212692 h 428"/>
              <a:gd name="T92" fmla="*/ 210079 w 1116"/>
              <a:gd name="T93" fmla="*/ 206327 h 428"/>
              <a:gd name="T94" fmla="*/ 169333 w 1116"/>
              <a:gd name="T95" fmla="*/ 199432 h 428"/>
              <a:gd name="T96" fmla="*/ 128058 w 1116"/>
              <a:gd name="T97" fmla="*/ 189885 h 428"/>
              <a:gd name="T98" fmla="*/ 86783 w 1116"/>
              <a:gd name="T99" fmla="*/ 178216 h 428"/>
              <a:gd name="T100" fmla="*/ 45508 w 1116"/>
              <a:gd name="T101" fmla="*/ 164425 h 4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16" h="428">
                <a:moveTo>
                  <a:pt x="0" y="104"/>
                </a:moveTo>
                <a:lnTo>
                  <a:pt x="43" y="120"/>
                </a:lnTo>
                <a:lnTo>
                  <a:pt x="89" y="135"/>
                </a:lnTo>
                <a:lnTo>
                  <a:pt x="136" y="151"/>
                </a:lnTo>
                <a:lnTo>
                  <a:pt x="183" y="165"/>
                </a:lnTo>
                <a:lnTo>
                  <a:pt x="232" y="179"/>
                </a:lnTo>
                <a:lnTo>
                  <a:pt x="280" y="193"/>
                </a:lnTo>
                <a:lnTo>
                  <a:pt x="326" y="204"/>
                </a:lnTo>
                <a:lnTo>
                  <a:pt x="370" y="215"/>
                </a:lnTo>
                <a:lnTo>
                  <a:pt x="412" y="224"/>
                </a:lnTo>
                <a:lnTo>
                  <a:pt x="452" y="231"/>
                </a:lnTo>
                <a:lnTo>
                  <a:pt x="488" y="237"/>
                </a:lnTo>
                <a:lnTo>
                  <a:pt x="518" y="240"/>
                </a:lnTo>
                <a:lnTo>
                  <a:pt x="544" y="241"/>
                </a:lnTo>
                <a:lnTo>
                  <a:pt x="565" y="239"/>
                </a:lnTo>
                <a:lnTo>
                  <a:pt x="578" y="233"/>
                </a:lnTo>
                <a:lnTo>
                  <a:pt x="587" y="226"/>
                </a:lnTo>
                <a:lnTo>
                  <a:pt x="593" y="214"/>
                </a:lnTo>
                <a:lnTo>
                  <a:pt x="595" y="202"/>
                </a:lnTo>
                <a:lnTo>
                  <a:pt x="594" y="189"/>
                </a:lnTo>
                <a:lnTo>
                  <a:pt x="592" y="177"/>
                </a:lnTo>
                <a:lnTo>
                  <a:pt x="589" y="165"/>
                </a:lnTo>
                <a:lnTo>
                  <a:pt x="586" y="152"/>
                </a:lnTo>
                <a:lnTo>
                  <a:pt x="585" y="139"/>
                </a:lnTo>
                <a:lnTo>
                  <a:pt x="587" y="125"/>
                </a:lnTo>
                <a:lnTo>
                  <a:pt x="598" y="116"/>
                </a:lnTo>
                <a:lnTo>
                  <a:pt x="607" y="105"/>
                </a:lnTo>
                <a:lnTo>
                  <a:pt x="615" y="94"/>
                </a:lnTo>
                <a:lnTo>
                  <a:pt x="624" y="82"/>
                </a:lnTo>
                <a:lnTo>
                  <a:pt x="633" y="69"/>
                </a:lnTo>
                <a:lnTo>
                  <a:pt x="642" y="57"/>
                </a:lnTo>
                <a:lnTo>
                  <a:pt x="651" y="45"/>
                </a:lnTo>
                <a:lnTo>
                  <a:pt x="660" y="33"/>
                </a:lnTo>
                <a:lnTo>
                  <a:pt x="670" y="24"/>
                </a:lnTo>
                <a:lnTo>
                  <a:pt x="682" y="15"/>
                </a:lnTo>
                <a:lnTo>
                  <a:pt x="694" y="8"/>
                </a:lnTo>
                <a:lnTo>
                  <a:pt x="707" y="2"/>
                </a:lnTo>
                <a:lnTo>
                  <a:pt x="722" y="0"/>
                </a:lnTo>
                <a:lnTo>
                  <a:pt x="739" y="0"/>
                </a:lnTo>
                <a:lnTo>
                  <a:pt x="757" y="3"/>
                </a:lnTo>
                <a:lnTo>
                  <a:pt x="778" y="10"/>
                </a:lnTo>
                <a:lnTo>
                  <a:pt x="800" y="17"/>
                </a:lnTo>
                <a:lnTo>
                  <a:pt x="822" y="24"/>
                </a:lnTo>
                <a:lnTo>
                  <a:pt x="839" y="28"/>
                </a:lnTo>
                <a:lnTo>
                  <a:pt x="854" y="34"/>
                </a:lnTo>
                <a:lnTo>
                  <a:pt x="869" y="40"/>
                </a:lnTo>
                <a:lnTo>
                  <a:pt x="882" y="45"/>
                </a:lnTo>
                <a:lnTo>
                  <a:pt x="893" y="50"/>
                </a:lnTo>
                <a:lnTo>
                  <a:pt x="904" y="56"/>
                </a:lnTo>
                <a:lnTo>
                  <a:pt x="917" y="60"/>
                </a:lnTo>
                <a:lnTo>
                  <a:pt x="928" y="66"/>
                </a:lnTo>
                <a:lnTo>
                  <a:pt x="941" y="71"/>
                </a:lnTo>
                <a:lnTo>
                  <a:pt x="954" y="76"/>
                </a:lnTo>
                <a:lnTo>
                  <a:pt x="970" y="82"/>
                </a:lnTo>
                <a:lnTo>
                  <a:pt x="987" y="88"/>
                </a:lnTo>
                <a:lnTo>
                  <a:pt x="1008" y="95"/>
                </a:lnTo>
                <a:lnTo>
                  <a:pt x="1031" y="101"/>
                </a:lnTo>
                <a:lnTo>
                  <a:pt x="1116" y="305"/>
                </a:lnTo>
                <a:lnTo>
                  <a:pt x="1089" y="297"/>
                </a:lnTo>
                <a:lnTo>
                  <a:pt x="1064" y="288"/>
                </a:lnTo>
                <a:lnTo>
                  <a:pt x="1039" y="279"/>
                </a:lnTo>
                <a:lnTo>
                  <a:pt x="1017" y="272"/>
                </a:lnTo>
                <a:lnTo>
                  <a:pt x="996" y="265"/>
                </a:lnTo>
                <a:lnTo>
                  <a:pt x="977" y="258"/>
                </a:lnTo>
                <a:lnTo>
                  <a:pt x="959" y="253"/>
                </a:lnTo>
                <a:lnTo>
                  <a:pt x="939" y="246"/>
                </a:lnTo>
                <a:lnTo>
                  <a:pt x="922" y="240"/>
                </a:lnTo>
                <a:lnTo>
                  <a:pt x="904" y="234"/>
                </a:lnTo>
                <a:lnTo>
                  <a:pt x="887" y="229"/>
                </a:lnTo>
                <a:lnTo>
                  <a:pt x="870" y="225"/>
                </a:lnTo>
                <a:lnTo>
                  <a:pt x="852" y="220"/>
                </a:lnTo>
                <a:lnTo>
                  <a:pt x="834" y="215"/>
                </a:lnTo>
                <a:lnTo>
                  <a:pt x="814" y="211"/>
                </a:lnTo>
                <a:lnTo>
                  <a:pt x="795" y="206"/>
                </a:lnTo>
                <a:lnTo>
                  <a:pt x="793" y="233"/>
                </a:lnTo>
                <a:lnTo>
                  <a:pt x="798" y="262"/>
                </a:lnTo>
                <a:lnTo>
                  <a:pt x="804" y="292"/>
                </a:lnTo>
                <a:lnTo>
                  <a:pt x="809" y="322"/>
                </a:lnTo>
                <a:lnTo>
                  <a:pt x="807" y="345"/>
                </a:lnTo>
                <a:lnTo>
                  <a:pt x="796" y="367"/>
                </a:lnTo>
                <a:lnTo>
                  <a:pt x="780" y="387"/>
                </a:lnTo>
                <a:lnTo>
                  <a:pt x="757" y="404"/>
                </a:lnTo>
                <a:lnTo>
                  <a:pt x="732" y="417"/>
                </a:lnTo>
                <a:lnTo>
                  <a:pt x="703" y="426"/>
                </a:lnTo>
                <a:lnTo>
                  <a:pt x="672" y="428"/>
                </a:lnTo>
                <a:lnTo>
                  <a:pt x="643" y="423"/>
                </a:lnTo>
                <a:lnTo>
                  <a:pt x="619" y="420"/>
                </a:lnTo>
                <a:lnTo>
                  <a:pt x="593" y="417"/>
                </a:lnTo>
                <a:lnTo>
                  <a:pt x="565" y="413"/>
                </a:lnTo>
                <a:lnTo>
                  <a:pt x="535" y="410"/>
                </a:lnTo>
                <a:lnTo>
                  <a:pt x="503" y="405"/>
                </a:lnTo>
                <a:lnTo>
                  <a:pt x="469" y="401"/>
                </a:lnTo>
                <a:lnTo>
                  <a:pt x="432" y="395"/>
                </a:lnTo>
                <a:lnTo>
                  <a:pt x="397" y="389"/>
                </a:lnTo>
                <a:lnTo>
                  <a:pt x="359" y="383"/>
                </a:lnTo>
                <a:lnTo>
                  <a:pt x="320" y="376"/>
                </a:lnTo>
                <a:lnTo>
                  <a:pt x="282" y="367"/>
                </a:lnTo>
                <a:lnTo>
                  <a:pt x="242" y="358"/>
                </a:lnTo>
                <a:lnTo>
                  <a:pt x="204" y="348"/>
                </a:lnTo>
                <a:lnTo>
                  <a:pt x="164" y="336"/>
                </a:lnTo>
                <a:lnTo>
                  <a:pt x="125" y="325"/>
                </a:lnTo>
                <a:lnTo>
                  <a:pt x="86" y="310"/>
                </a:lnTo>
                <a:lnTo>
                  <a:pt x="0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87" name="Rectangle 220">
            <a:extLst>
              <a:ext uri="{FF2B5EF4-FFF2-40B4-BE49-F238E27FC236}">
                <a16:creationId xmlns:a16="http://schemas.microsoft.com/office/drawing/2014/main" id="{7865B347-292B-49CF-91C2-1EED9B51F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363663"/>
            <a:ext cx="61007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Gínglimo (Bisagra, Troclear)</a:t>
            </a:r>
            <a:endParaRPr lang="es-PR" altLang="en-US"/>
          </a:p>
        </p:txBody>
      </p:sp>
      <p:grpSp>
        <p:nvGrpSpPr>
          <p:cNvPr id="53288" name="Group 265">
            <a:extLst>
              <a:ext uri="{FF2B5EF4-FFF2-40B4-BE49-F238E27FC236}">
                <a16:creationId xmlns:a16="http://schemas.microsoft.com/office/drawing/2014/main" id="{21B3BFCA-AEC5-4896-B825-66418B7EED4B}"/>
              </a:ext>
            </a:extLst>
          </p:cNvPr>
          <p:cNvGrpSpPr>
            <a:grpSpLocks/>
          </p:cNvGrpSpPr>
          <p:nvPr/>
        </p:nvGrpSpPr>
        <p:grpSpPr bwMode="auto">
          <a:xfrm>
            <a:off x="7672388" y="1433513"/>
            <a:ext cx="407987" cy="395287"/>
            <a:chOff x="4833" y="903"/>
            <a:chExt cx="257" cy="249"/>
          </a:xfrm>
        </p:grpSpPr>
        <p:sp>
          <p:nvSpPr>
            <p:cNvPr id="53319" name="Freeform 221">
              <a:extLst>
                <a:ext uri="{FF2B5EF4-FFF2-40B4-BE49-F238E27FC236}">
                  <a16:creationId xmlns:a16="http://schemas.microsoft.com/office/drawing/2014/main" id="{2228E7BD-2B24-4344-B86B-D1DE9300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903"/>
              <a:ext cx="257" cy="222"/>
            </a:xfrm>
            <a:custGeom>
              <a:avLst/>
              <a:gdLst>
                <a:gd name="T0" fmla="*/ 6 w 772"/>
                <a:gd name="T1" fmla="*/ 52 h 666"/>
                <a:gd name="T2" fmla="*/ 37 w 772"/>
                <a:gd name="T3" fmla="*/ 74 h 666"/>
                <a:gd name="T4" fmla="*/ 21 w 772"/>
                <a:gd name="T5" fmla="*/ 77 h 666"/>
                <a:gd name="T6" fmla="*/ 32 w 772"/>
                <a:gd name="T7" fmla="*/ 84 h 666"/>
                <a:gd name="T8" fmla="*/ 23 w 772"/>
                <a:gd name="T9" fmla="*/ 94 h 666"/>
                <a:gd name="T10" fmla="*/ 33 w 772"/>
                <a:gd name="T11" fmla="*/ 102 h 666"/>
                <a:gd name="T12" fmla="*/ 20 w 772"/>
                <a:gd name="T13" fmla="*/ 119 h 666"/>
                <a:gd name="T14" fmla="*/ 35 w 772"/>
                <a:gd name="T15" fmla="*/ 127 h 666"/>
                <a:gd name="T16" fmla="*/ 16 w 772"/>
                <a:gd name="T17" fmla="*/ 154 h 666"/>
                <a:gd name="T18" fmla="*/ 37 w 772"/>
                <a:gd name="T19" fmla="*/ 141 h 666"/>
                <a:gd name="T20" fmla="*/ 27 w 772"/>
                <a:gd name="T21" fmla="*/ 161 h 666"/>
                <a:gd name="T22" fmla="*/ 43 w 772"/>
                <a:gd name="T23" fmla="*/ 150 h 666"/>
                <a:gd name="T24" fmla="*/ 48 w 772"/>
                <a:gd name="T25" fmla="*/ 167 h 666"/>
                <a:gd name="T26" fmla="*/ 60 w 772"/>
                <a:gd name="T27" fmla="*/ 166 h 666"/>
                <a:gd name="T28" fmla="*/ 68 w 772"/>
                <a:gd name="T29" fmla="*/ 179 h 666"/>
                <a:gd name="T30" fmla="*/ 81 w 772"/>
                <a:gd name="T31" fmla="*/ 180 h 666"/>
                <a:gd name="T32" fmla="*/ 89 w 772"/>
                <a:gd name="T33" fmla="*/ 177 h 666"/>
                <a:gd name="T34" fmla="*/ 93 w 772"/>
                <a:gd name="T35" fmla="*/ 181 h 666"/>
                <a:gd name="T36" fmla="*/ 112 w 772"/>
                <a:gd name="T37" fmla="*/ 196 h 666"/>
                <a:gd name="T38" fmla="*/ 126 w 772"/>
                <a:gd name="T39" fmla="*/ 174 h 666"/>
                <a:gd name="T40" fmla="*/ 140 w 772"/>
                <a:gd name="T41" fmla="*/ 174 h 666"/>
                <a:gd name="T42" fmla="*/ 156 w 772"/>
                <a:gd name="T43" fmla="*/ 172 h 666"/>
                <a:gd name="T44" fmla="*/ 156 w 772"/>
                <a:gd name="T45" fmla="*/ 159 h 666"/>
                <a:gd name="T46" fmla="*/ 195 w 772"/>
                <a:gd name="T47" fmla="*/ 187 h 666"/>
                <a:gd name="T48" fmla="*/ 208 w 772"/>
                <a:gd name="T49" fmla="*/ 194 h 666"/>
                <a:gd name="T50" fmla="*/ 172 w 772"/>
                <a:gd name="T51" fmla="*/ 162 h 666"/>
                <a:gd name="T52" fmla="*/ 167 w 772"/>
                <a:gd name="T53" fmla="*/ 146 h 666"/>
                <a:gd name="T54" fmla="*/ 171 w 772"/>
                <a:gd name="T55" fmla="*/ 142 h 666"/>
                <a:gd name="T56" fmla="*/ 175 w 772"/>
                <a:gd name="T57" fmla="*/ 136 h 666"/>
                <a:gd name="T58" fmla="*/ 180 w 772"/>
                <a:gd name="T59" fmla="*/ 128 h 666"/>
                <a:gd name="T60" fmla="*/ 190 w 772"/>
                <a:gd name="T61" fmla="*/ 126 h 666"/>
                <a:gd name="T62" fmla="*/ 183 w 772"/>
                <a:gd name="T63" fmla="*/ 116 h 666"/>
                <a:gd name="T64" fmla="*/ 220 w 772"/>
                <a:gd name="T65" fmla="*/ 111 h 666"/>
                <a:gd name="T66" fmla="*/ 240 w 772"/>
                <a:gd name="T67" fmla="*/ 108 h 666"/>
                <a:gd name="T68" fmla="*/ 196 w 772"/>
                <a:gd name="T69" fmla="*/ 106 h 666"/>
                <a:gd name="T70" fmla="*/ 186 w 772"/>
                <a:gd name="T71" fmla="*/ 99 h 666"/>
                <a:gd name="T72" fmla="*/ 213 w 772"/>
                <a:gd name="T73" fmla="*/ 91 h 666"/>
                <a:gd name="T74" fmla="*/ 227 w 772"/>
                <a:gd name="T75" fmla="*/ 86 h 666"/>
                <a:gd name="T76" fmla="*/ 193 w 772"/>
                <a:gd name="T77" fmla="*/ 88 h 666"/>
                <a:gd name="T78" fmla="*/ 184 w 772"/>
                <a:gd name="T79" fmla="*/ 81 h 666"/>
                <a:gd name="T80" fmla="*/ 194 w 772"/>
                <a:gd name="T81" fmla="*/ 73 h 666"/>
                <a:gd name="T82" fmla="*/ 179 w 772"/>
                <a:gd name="T83" fmla="*/ 69 h 666"/>
                <a:gd name="T84" fmla="*/ 185 w 772"/>
                <a:gd name="T85" fmla="*/ 58 h 666"/>
                <a:gd name="T86" fmla="*/ 177 w 772"/>
                <a:gd name="T87" fmla="*/ 54 h 666"/>
                <a:gd name="T88" fmla="*/ 168 w 772"/>
                <a:gd name="T89" fmla="*/ 57 h 666"/>
                <a:gd name="T90" fmla="*/ 154 w 772"/>
                <a:gd name="T91" fmla="*/ 44 h 666"/>
                <a:gd name="T92" fmla="*/ 147 w 772"/>
                <a:gd name="T93" fmla="*/ 33 h 666"/>
                <a:gd name="T94" fmla="*/ 139 w 772"/>
                <a:gd name="T95" fmla="*/ 24 h 666"/>
                <a:gd name="T96" fmla="*/ 141 w 772"/>
                <a:gd name="T97" fmla="*/ 12 h 666"/>
                <a:gd name="T98" fmla="*/ 129 w 772"/>
                <a:gd name="T99" fmla="*/ 26 h 666"/>
                <a:gd name="T100" fmla="*/ 127 w 772"/>
                <a:gd name="T101" fmla="*/ 12 h 666"/>
                <a:gd name="T102" fmla="*/ 119 w 772"/>
                <a:gd name="T103" fmla="*/ 15 h 666"/>
                <a:gd name="T104" fmla="*/ 113 w 772"/>
                <a:gd name="T105" fmla="*/ 19 h 666"/>
                <a:gd name="T106" fmla="*/ 85 w 772"/>
                <a:gd name="T107" fmla="*/ 11 h 666"/>
                <a:gd name="T108" fmla="*/ 70 w 772"/>
                <a:gd name="T109" fmla="*/ 27 h 666"/>
                <a:gd name="T110" fmla="*/ 61 w 772"/>
                <a:gd name="T111" fmla="*/ 28 h 666"/>
                <a:gd name="T112" fmla="*/ 56 w 772"/>
                <a:gd name="T113" fmla="*/ 35 h 666"/>
                <a:gd name="T114" fmla="*/ 45 w 772"/>
                <a:gd name="T115" fmla="*/ 37 h 666"/>
                <a:gd name="T116" fmla="*/ 49 w 772"/>
                <a:gd name="T117" fmla="*/ 47 h 666"/>
                <a:gd name="T118" fmla="*/ 43 w 772"/>
                <a:gd name="T119" fmla="*/ 52 h 66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2" h="666">
                  <a:moveTo>
                    <a:pt x="110" y="181"/>
                  </a:moveTo>
                  <a:lnTo>
                    <a:pt x="98" y="185"/>
                  </a:lnTo>
                  <a:lnTo>
                    <a:pt x="85" y="186"/>
                  </a:lnTo>
                  <a:lnTo>
                    <a:pt x="73" y="183"/>
                  </a:lnTo>
                  <a:lnTo>
                    <a:pt x="59" y="178"/>
                  </a:lnTo>
                  <a:lnTo>
                    <a:pt x="47" y="171"/>
                  </a:lnTo>
                  <a:lnTo>
                    <a:pt x="32" y="164"/>
                  </a:lnTo>
                  <a:lnTo>
                    <a:pt x="17" y="155"/>
                  </a:lnTo>
                  <a:lnTo>
                    <a:pt x="0" y="145"/>
                  </a:lnTo>
                  <a:lnTo>
                    <a:pt x="22" y="164"/>
                  </a:lnTo>
                  <a:lnTo>
                    <a:pt x="43" y="180"/>
                  </a:lnTo>
                  <a:lnTo>
                    <a:pt x="63" y="194"/>
                  </a:lnTo>
                  <a:lnTo>
                    <a:pt x="81" y="203"/>
                  </a:lnTo>
                  <a:lnTo>
                    <a:pt x="94" y="209"/>
                  </a:lnTo>
                  <a:lnTo>
                    <a:pt x="106" y="216"/>
                  </a:lnTo>
                  <a:lnTo>
                    <a:pt x="112" y="222"/>
                  </a:lnTo>
                  <a:lnTo>
                    <a:pt x="113" y="228"/>
                  </a:lnTo>
                  <a:lnTo>
                    <a:pt x="110" y="231"/>
                  </a:lnTo>
                  <a:lnTo>
                    <a:pt x="103" y="232"/>
                  </a:lnTo>
                  <a:lnTo>
                    <a:pt x="94" y="232"/>
                  </a:lnTo>
                  <a:lnTo>
                    <a:pt x="85" y="232"/>
                  </a:lnTo>
                  <a:lnTo>
                    <a:pt x="76" y="231"/>
                  </a:lnTo>
                  <a:lnTo>
                    <a:pt x="68" y="231"/>
                  </a:lnTo>
                  <a:lnTo>
                    <a:pt x="63" y="231"/>
                  </a:lnTo>
                  <a:lnTo>
                    <a:pt x="61" y="234"/>
                  </a:lnTo>
                  <a:lnTo>
                    <a:pt x="63" y="238"/>
                  </a:lnTo>
                  <a:lnTo>
                    <a:pt x="66" y="239"/>
                  </a:lnTo>
                  <a:lnTo>
                    <a:pt x="72" y="241"/>
                  </a:lnTo>
                  <a:lnTo>
                    <a:pt x="78" y="242"/>
                  </a:lnTo>
                  <a:lnTo>
                    <a:pt x="85" y="245"/>
                  </a:lnTo>
                  <a:lnTo>
                    <a:pt x="92" y="248"/>
                  </a:lnTo>
                  <a:lnTo>
                    <a:pt x="97" y="253"/>
                  </a:lnTo>
                  <a:lnTo>
                    <a:pt x="100" y="258"/>
                  </a:lnTo>
                  <a:lnTo>
                    <a:pt x="101" y="264"/>
                  </a:lnTo>
                  <a:lnTo>
                    <a:pt x="98" y="268"/>
                  </a:lnTo>
                  <a:lnTo>
                    <a:pt x="93" y="271"/>
                  </a:lnTo>
                  <a:lnTo>
                    <a:pt x="86" y="273"/>
                  </a:lnTo>
                  <a:lnTo>
                    <a:pt x="80" y="275"/>
                  </a:lnTo>
                  <a:lnTo>
                    <a:pt x="73" y="277"/>
                  </a:lnTo>
                  <a:lnTo>
                    <a:pt x="68" y="281"/>
                  </a:lnTo>
                  <a:lnTo>
                    <a:pt x="67" y="285"/>
                  </a:lnTo>
                  <a:lnTo>
                    <a:pt x="68" y="291"/>
                  </a:lnTo>
                  <a:lnTo>
                    <a:pt x="72" y="293"/>
                  </a:lnTo>
                  <a:lnTo>
                    <a:pt x="75" y="294"/>
                  </a:lnTo>
                  <a:lnTo>
                    <a:pt x="81" y="297"/>
                  </a:lnTo>
                  <a:lnTo>
                    <a:pt x="86" y="298"/>
                  </a:lnTo>
                  <a:lnTo>
                    <a:pt x="93" y="301"/>
                  </a:lnTo>
                  <a:lnTo>
                    <a:pt x="99" y="305"/>
                  </a:lnTo>
                  <a:lnTo>
                    <a:pt x="103" y="310"/>
                  </a:lnTo>
                  <a:lnTo>
                    <a:pt x="106" y="317"/>
                  </a:lnTo>
                  <a:lnTo>
                    <a:pt x="101" y="322"/>
                  </a:lnTo>
                  <a:lnTo>
                    <a:pt x="94" y="327"/>
                  </a:lnTo>
                  <a:lnTo>
                    <a:pt x="84" y="333"/>
                  </a:lnTo>
                  <a:lnTo>
                    <a:pt x="75" y="340"/>
                  </a:lnTo>
                  <a:lnTo>
                    <a:pt x="65" y="348"/>
                  </a:lnTo>
                  <a:lnTo>
                    <a:pt x="59" y="358"/>
                  </a:lnTo>
                  <a:lnTo>
                    <a:pt x="56" y="371"/>
                  </a:lnTo>
                  <a:lnTo>
                    <a:pt x="65" y="365"/>
                  </a:lnTo>
                  <a:lnTo>
                    <a:pt x="75" y="362"/>
                  </a:lnTo>
                  <a:lnTo>
                    <a:pt x="85" y="361"/>
                  </a:lnTo>
                  <a:lnTo>
                    <a:pt x="94" y="362"/>
                  </a:lnTo>
                  <a:lnTo>
                    <a:pt x="100" y="367"/>
                  </a:lnTo>
                  <a:lnTo>
                    <a:pt x="103" y="374"/>
                  </a:lnTo>
                  <a:lnTo>
                    <a:pt x="104" y="382"/>
                  </a:lnTo>
                  <a:lnTo>
                    <a:pt x="100" y="393"/>
                  </a:lnTo>
                  <a:lnTo>
                    <a:pt x="97" y="399"/>
                  </a:lnTo>
                  <a:lnTo>
                    <a:pt x="93" y="405"/>
                  </a:lnTo>
                  <a:lnTo>
                    <a:pt x="87" y="413"/>
                  </a:lnTo>
                  <a:lnTo>
                    <a:pt x="82" y="423"/>
                  </a:lnTo>
                  <a:lnTo>
                    <a:pt x="73" y="435"/>
                  </a:lnTo>
                  <a:lnTo>
                    <a:pt x="63" y="448"/>
                  </a:lnTo>
                  <a:lnTo>
                    <a:pt x="48" y="463"/>
                  </a:lnTo>
                  <a:lnTo>
                    <a:pt x="31" y="478"/>
                  </a:lnTo>
                  <a:lnTo>
                    <a:pt x="43" y="469"/>
                  </a:lnTo>
                  <a:lnTo>
                    <a:pt x="58" y="460"/>
                  </a:lnTo>
                  <a:lnTo>
                    <a:pt x="72" y="449"/>
                  </a:lnTo>
                  <a:lnTo>
                    <a:pt x="84" y="440"/>
                  </a:lnTo>
                  <a:lnTo>
                    <a:pt x="95" y="431"/>
                  </a:lnTo>
                  <a:lnTo>
                    <a:pt x="106" y="426"/>
                  </a:lnTo>
                  <a:lnTo>
                    <a:pt x="112" y="422"/>
                  </a:lnTo>
                  <a:lnTo>
                    <a:pt x="116" y="422"/>
                  </a:lnTo>
                  <a:lnTo>
                    <a:pt x="124" y="431"/>
                  </a:lnTo>
                  <a:lnTo>
                    <a:pt x="123" y="440"/>
                  </a:lnTo>
                  <a:lnTo>
                    <a:pt x="116" y="449"/>
                  </a:lnTo>
                  <a:lnTo>
                    <a:pt x="106" y="457"/>
                  </a:lnTo>
                  <a:lnTo>
                    <a:pt x="94" y="466"/>
                  </a:lnTo>
                  <a:lnTo>
                    <a:pt x="86" y="476"/>
                  </a:lnTo>
                  <a:lnTo>
                    <a:pt x="82" y="483"/>
                  </a:lnTo>
                  <a:lnTo>
                    <a:pt x="85" y="492"/>
                  </a:lnTo>
                  <a:lnTo>
                    <a:pt x="93" y="497"/>
                  </a:lnTo>
                  <a:lnTo>
                    <a:pt x="99" y="494"/>
                  </a:lnTo>
                  <a:lnTo>
                    <a:pt x="103" y="486"/>
                  </a:lnTo>
                  <a:lnTo>
                    <a:pt x="109" y="474"/>
                  </a:lnTo>
                  <a:lnTo>
                    <a:pt x="115" y="463"/>
                  </a:lnTo>
                  <a:lnTo>
                    <a:pt x="121" y="454"/>
                  </a:lnTo>
                  <a:lnTo>
                    <a:pt x="129" y="451"/>
                  </a:lnTo>
                  <a:lnTo>
                    <a:pt x="140" y="454"/>
                  </a:lnTo>
                  <a:lnTo>
                    <a:pt x="149" y="462"/>
                  </a:lnTo>
                  <a:lnTo>
                    <a:pt x="154" y="470"/>
                  </a:lnTo>
                  <a:lnTo>
                    <a:pt x="158" y="477"/>
                  </a:lnTo>
                  <a:lnTo>
                    <a:pt x="158" y="482"/>
                  </a:lnTo>
                  <a:lnTo>
                    <a:pt x="154" y="489"/>
                  </a:lnTo>
                  <a:lnTo>
                    <a:pt x="151" y="496"/>
                  </a:lnTo>
                  <a:lnTo>
                    <a:pt x="145" y="502"/>
                  </a:lnTo>
                  <a:lnTo>
                    <a:pt x="138" y="508"/>
                  </a:lnTo>
                  <a:lnTo>
                    <a:pt x="144" y="509"/>
                  </a:lnTo>
                  <a:lnTo>
                    <a:pt x="150" y="508"/>
                  </a:lnTo>
                  <a:lnTo>
                    <a:pt x="155" y="507"/>
                  </a:lnTo>
                  <a:lnTo>
                    <a:pt x="161" y="504"/>
                  </a:lnTo>
                  <a:lnTo>
                    <a:pt x="167" y="502"/>
                  </a:lnTo>
                  <a:lnTo>
                    <a:pt x="173" y="499"/>
                  </a:lnTo>
                  <a:lnTo>
                    <a:pt x="179" y="498"/>
                  </a:lnTo>
                  <a:lnTo>
                    <a:pt x="186" y="502"/>
                  </a:lnTo>
                  <a:lnTo>
                    <a:pt x="189" y="539"/>
                  </a:lnTo>
                  <a:lnTo>
                    <a:pt x="190" y="580"/>
                  </a:lnTo>
                  <a:lnTo>
                    <a:pt x="189" y="623"/>
                  </a:lnTo>
                  <a:lnTo>
                    <a:pt x="186" y="666"/>
                  </a:lnTo>
                  <a:lnTo>
                    <a:pt x="198" y="611"/>
                  </a:lnTo>
                  <a:lnTo>
                    <a:pt x="202" y="568"/>
                  </a:lnTo>
                  <a:lnTo>
                    <a:pt x="204" y="537"/>
                  </a:lnTo>
                  <a:lnTo>
                    <a:pt x="209" y="521"/>
                  </a:lnTo>
                  <a:lnTo>
                    <a:pt x="214" y="516"/>
                  </a:lnTo>
                  <a:lnTo>
                    <a:pt x="221" y="513"/>
                  </a:lnTo>
                  <a:lnTo>
                    <a:pt x="228" y="512"/>
                  </a:lnTo>
                  <a:lnTo>
                    <a:pt x="233" y="514"/>
                  </a:lnTo>
                  <a:lnTo>
                    <a:pt x="239" y="519"/>
                  </a:lnTo>
                  <a:lnTo>
                    <a:pt x="242" y="528"/>
                  </a:lnTo>
                  <a:lnTo>
                    <a:pt x="244" y="540"/>
                  </a:lnTo>
                  <a:lnTo>
                    <a:pt x="240" y="557"/>
                  </a:lnTo>
                  <a:lnTo>
                    <a:pt x="245" y="555"/>
                  </a:lnTo>
                  <a:lnTo>
                    <a:pt x="249" y="550"/>
                  </a:lnTo>
                  <a:lnTo>
                    <a:pt x="254" y="546"/>
                  </a:lnTo>
                  <a:lnTo>
                    <a:pt x="258" y="542"/>
                  </a:lnTo>
                  <a:lnTo>
                    <a:pt x="262" y="538"/>
                  </a:lnTo>
                  <a:lnTo>
                    <a:pt x="265" y="533"/>
                  </a:lnTo>
                  <a:lnTo>
                    <a:pt x="267" y="531"/>
                  </a:lnTo>
                  <a:lnTo>
                    <a:pt x="269" y="530"/>
                  </a:lnTo>
                  <a:lnTo>
                    <a:pt x="270" y="549"/>
                  </a:lnTo>
                  <a:lnTo>
                    <a:pt x="272" y="573"/>
                  </a:lnTo>
                  <a:lnTo>
                    <a:pt x="273" y="597"/>
                  </a:lnTo>
                  <a:lnTo>
                    <a:pt x="273" y="615"/>
                  </a:lnTo>
                  <a:lnTo>
                    <a:pt x="279" y="590"/>
                  </a:lnTo>
                  <a:lnTo>
                    <a:pt x="279" y="564"/>
                  </a:lnTo>
                  <a:lnTo>
                    <a:pt x="279" y="542"/>
                  </a:lnTo>
                  <a:lnTo>
                    <a:pt x="285" y="533"/>
                  </a:lnTo>
                  <a:lnTo>
                    <a:pt x="307" y="536"/>
                  </a:lnTo>
                  <a:lnTo>
                    <a:pt x="322" y="542"/>
                  </a:lnTo>
                  <a:lnTo>
                    <a:pt x="330" y="551"/>
                  </a:lnTo>
                  <a:lnTo>
                    <a:pt x="333" y="562"/>
                  </a:lnTo>
                  <a:lnTo>
                    <a:pt x="335" y="573"/>
                  </a:lnTo>
                  <a:lnTo>
                    <a:pt x="335" y="582"/>
                  </a:lnTo>
                  <a:lnTo>
                    <a:pt x="335" y="588"/>
                  </a:lnTo>
                  <a:lnTo>
                    <a:pt x="340" y="590"/>
                  </a:lnTo>
                  <a:lnTo>
                    <a:pt x="345" y="579"/>
                  </a:lnTo>
                  <a:lnTo>
                    <a:pt x="347" y="559"/>
                  </a:lnTo>
                  <a:lnTo>
                    <a:pt x="348" y="540"/>
                  </a:lnTo>
                  <a:lnTo>
                    <a:pt x="355" y="532"/>
                  </a:lnTo>
                  <a:lnTo>
                    <a:pt x="365" y="531"/>
                  </a:lnTo>
                  <a:lnTo>
                    <a:pt x="372" y="528"/>
                  </a:lnTo>
                  <a:lnTo>
                    <a:pt x="378" y="522"/>
                  </a:lnTo>
                  <a:lnTo>
                    <a:pt x="384" y="517"/>
                  </a:lnTo>
                  <a:lnTo>
                    <a:pt x="392" y="517"/>
                  </a:lnTo>
                  <a:lnTo>
                    <a:pt x="402" y="524"/>
                  </a:lnTo>
                  <a:lnTo>
                    <a:pt x="415" y="540"/>
                  </a:lnTo>
                  <a:lnTo>
                    <a:pt x="434" y="567"/>
                  </a:lnTo>
                  <a:lnTo>
                    <a:pt x="429" y="550"/>
                  </a:lnTo>
                  <a:lnTo>
                    <a:pt x="424" y="536"/>
                  </a:lnTo>
                  <a:lnTo>
                    <a:pt x="420" y="522"/>
                  </a:lnTo>
                  <a:lnTo>
                    <a:pt x="425" y="508"/>
                  </a:lnTo>
                  <a:lnTo>
                    <a:pt x="430" y="506"/>
                  </a:lnTo>
                  <a:lnTo>
                    <a:pt x="436" y="505"/>
                  </a:lnTo>
                  <a:lnTo>
                    <a:pt x="442" y="505"/>
                  </a:lnTo>
                  <a:lnTo>
                    <a:pt x="447" y="507"/>
                  </a:lnTo>
                  <a:lnTo>
                    <a:pt x="454" y="509"/>
                  </a:lnTo>
                  <a:lnTo>
                    <a:pt x="462" y="513"/>
                  </a:lnTo>
                  <a:lnTo>
                    <a:pt x="470" y="517"/>
                  </a:lnTo>
                  <a:lnTo>
                    <a:pt x="479" y="523"/>
                  </a:lnTo>
                  <a:lnTo>
                    <a:pt x="473" y="511"/>
                  </a:lnTo>
                  <a:lnTo>
                    <a:pt x="467" y="503"/>
                  </a:lnTo>
                  <a:lnTo>
                    <a:pt x="461" y="495"/>
                  </a:lnTo>
                  <a:lnTo>
                    <a:pt x="459" y="486"/>
                  </a:lnTo>
                  <a:lnTo>
                    <a:pt x="460" y="479"/>
                  </a:lnTo>
                  <a:lnTo>
                    <a:pt x="462" y="476"/>
                  </a:lnTo>
                  <a:lnTo>
                    <a:pt x="469" y="476"/>
                  </a:lnTo>
                  <a:lnTo>
                    <a:pt x="478" y="479"/>
                  </a:lnTo>
                  <a:lnTo>
                    <a:pt x="488" y="485"/>
                  </a:lnTo>
                  <a:lnTo>
                    <a:pt x="502" y="492"/>
                  </a:lnTo>
                  <a:lnTo>
                    <a:pt x="516" y="504"/>
                  </a:lnTo>
                  <a:lnTo>
                    <a:pt x="532" y="515"/>
                  </a:lnTo>
                  <a:lnTo>
                    <a:pt x="549" y="530"/>
                  </a:lnTo>
                  <a:lnTo>
                    <a:pt x="567" y="545"/>
                  </a:lnTo>
                  <a:lnTo>
                    <a:pt x="587" y="560"/>
                  </a:lnTo>
                  <a:lnTo>
                    <a:pt x="606" y="577"/>
                  </a:lnTo>
                  <a:lnTo>
                    <a:pt x="624" y="594"/>
                  </a:lnTo>
                  <a:lnTo>
                    <a:pt x="643" y="611"/>
                  </a:lnTo>
                  <a:lnTo>
                    <a:pt x="660" y="628"/>
                  </a:lnTo>
                  <a:lnTo>
                    <a:pt x="678" y="644"/>
                  </a:lnTo>
                  <a:lnTo>
                    <a:pt x="659" y="623"/>
                  </a:lnTo>
                  <a:lnTo>
                    <a:pt x="641" y="601"/>
                  </a:lnTo>
                  <a:lnTo>
                    <a:pt x="625" y="583"/>
                  </a:lnTo>
                  <a:lnTo>
                    <a:pt x="607" y="565"/>
                  </a:lnTo>
                  <a:lnTo>
                    <a:pt x="591" y="550"/>
                  </a:lnTo>
                  <a:lnTo>
                    <a:pt x="576" y="537"/>
                  </a:lnTo>
                  <a:lnTo>
                    <a:pt x="562" y="524"/>
                  </a:lnTo>
                  <a:lnTo>
                    <a:pt x="548" y="513"/>
                  </a:lnTo>
                  <a:lnTo>
                    <a:pt x="537" y="503"/>
                  </a:lnTo>
                  <a:lnTo>
                    <a:pt x="527" y="494"/>
                  </a:lnTo>
                  <a:lnTo>
                    <a:pt x="516" y="486"/>
                  </a:lnTo>
                  <a:lnTo>
                    <a:pt x="510" y="478"/>
                  </a:lnTo>
                  <a:lnTo>
                    <a:pt x="503" y="471"/>
                  </a:lnTo>
                  <a:lnTo>
                    <a:pt x="498" y="464"/>
                  </a:lnTo>
                  <a:lnTo>
                    <a:pt x="495" y="459"/>
                  </a:lnTo>
                  <a:lnTo>
                    <a:pt x="494" y="453"/>
                  </a:lnTo>
                  <a:lnTo>
                    <a:pt x="495" y="445"/>
                  </a:lnTo>
                  <a:lnTo>
                    <a:pt x="497" y="442"/>
                  </a:lnTo>
                  <a:lnTo>
                    <a:pt x="501" y="438"/>
                  </a:lnTo>
                  <a:lnTo>
                    <a:pt x="505" y="438"/>
                  </a:lnTo>
                  <a:lnTo>
                    <a:pt x="511" y="438"/>
                  </a:lnTo>
                  <a:lnTo>
                    <a:pt x="515" y="442"/>
                  </a:lnTo>
                  <a:lnTo>
                    <a:pt x="520" y="444"/>
                  </a:lnTo>
                  <a:lnTo>
                    <a:pt x="525" y="447"/>
                  </a:lnTo>
                  <a:lnTo>
                    <a:pt x="520" y="438"/>
                  </a:lnTo>
                  <a:lnTo>
                    <a:pt x="516" y="431"/>
                  </a:lnTo>
                  <a:lnTo>
                    <a:pt x="514" y="426"/>
                  </a:lnTo>
                  <a:lnTo>
                    <a:pt x="515" y="421"/>
                  </a:lnTo>
                  <a:lnTo>
                    <a:pt x="519" y="419"/>
                  </a:lnTo>
                  <a:lnTo>
                    <a:pt x="524" y="418"/>
                  </a:lnTo>
                  <a:lnTo>
                    <a:pt x="532" y="419"/>
                  </a:lnTo>
                  <a:lnTo>
                    <a:pt x="541" y="422"/>
                  </a:lnTo>
                  <a:lnTo>
                    <a:pt x="538" y="417"/>
                  </a:lnTo>
                  <a:lnTo>
                    <a:pt x="532" y="412"/>
                  </a:lnTo>
                  <a:lnTo>
                    <a:pt x="527" y="408"/>
                  </a:lnTo>
                  <a:lnTo>
                    <a:pt x="520" y="404"/>
                  </a:lnTo>
                  <a:lnTo>
                    <a:pt x="515" y="402"/>
                  </a:lnTo>
                  <a:lnTo>
                    <a:pt x="512" y="399"/>
                  </a:lnTo>
                  <a:lnTo>
                    <a:pt x="511" y="394"/>
                  </a:lnTo>
                  <a:lnTo>
                    <a:pt x="513" y="389"/>
                  </a:lnTo>
                  <a:lnTo>
                    <a:pt x="520" y="385"/>
                  </a:lnTo>
                  <a:lnTo>
                    <a:pt x="529" y="384"/>
                  </a:lnTo>
                  <a:lnTo>
                    <a:pt x="540" y="384"/>
                  </a:lnTo>
                  <a:lnTo>
                    <a:pt x="553" y="387"/>
                  </a:lnTo>
                  <a:lnTo>
                    <a:pt x="564" y="392"/>
                  </a:lnTo>
                  <a:lnTo>
                    <a:pt x="575" y="399"/>
                  </a:lnTo>
                  <a:lnTo>
                    <a:pt x="584" y="406"/>
                  </a:lnTo>
                  <a:lnTo>
                    <a:pt x="590" y="417"/>
                  </a:lnTo>
                  <a:lnTo>
                    <a:pt x="583" y="400"/>
                  </a:lnTo>
                  <a:lnTo>
                    <a:pt x="576" y="386"/>
                  </a:lnTo>
                  <a:lnTo>
                    <a:pt x="571" y="377"/>
                  </a:lnTo>
                  <a:lnTo>
                    <a:pt x="563" y="371"/>
                  </a:lnTo>
                  <a:lnTo>
                    <a:pt x="557" y="368"/>
                  </a:lnTo>
                  <a:lnTo>
                    <a:pt x="551" y="365"/>
                  </a:lnTo>
                  <a:lnTo>
                    <a:pt x="546" y="363"/>
                  </a:lnTo>
                  <a:lnTo>
                    <a:pt x="542" y="361"/>
                  </a:lnTo>
                  <a:lnTo>
                    <a:pt x="542" y="357"/>
                  </a:lnTo>
                  <a:lnTo>
                    <a:pt x="544" y="352"/>
                  </a:lnTo>
                  <a:lnTo>
                    <a:pt x="549" y="348"/>
                  </a:lnTo>
                  <a:lnTo>
                    <a:pt x="557" y="344"/>
                  </a:lnTo>
                  <a:lnTo>
                    <a:pt x="566" y="342"/>
                  </a:lnTo>
                  <a:lnTo>
                    <a:pt x="579" y="340"/>
                  </a:lnTo>
                  <a:lnTo>
                    <a:pt x="592" y="336"/>
                  </a:lnTo>
                  <a:lnTo>
                    <a:pt x="608" y="335"/>
                  </a:lnTo>
                  <a:lnTo>
                    <a:pt x="625" y="334"/>
                  </a:lnTo>
                  <a:lnTo>
                    <a:pt x="644" y="333"/>
                  </a:lnTo>
                  <a:lnTo>
                    <a:pt x="662" y="333"/>
                  </a:lnTo>
                  <a:lnTo>
                    <a:pt x="684" y="333"/>
                  </a:lnTo>
                  <a:lnTo>
                    <a:pt x="705" y="332"/>
                  </a:lnTo>
                  <a:lnTo>
                    <a:pt x="727" y="332"/>
                  </a:lnTo>
                  <a:lnTo>
                    <a:pt x="749" y="332"/>
                  </a:lnTo>
                  <a:lnTo>
                    <a:pt x="772" y="332"/>
                  </a:lnTo>
                  <a:lnTo>
                    <a:pt x="755" y="328"/>
                  </a:lnTo>
                  <a:lnTo>
                    <a:pt x="738" y="326"/>
                  </a:lnTo>
                  <a:lnTo>
                    <a:pt x="720" y="324"/>
                  </a:lnTo>
                  <a:lnTo>
                    <a:pt x="702" y="323"/>
                  </a:lnTo>
                  <a:lnTo>
                    <a:pt x="685" y="322"/>
                  </a:lnTo>
                  <a:lnTo>
                    <a:pt x="667" y="320"/>
                  </a:lnTo>
                  <a:lnTo>
                    <a:pt x="650" y="320"/>
                  </a:lnTo>
                  <a:lnTo>
                    <a:pt x="634" y="319"/>
                  </a:lnTo>
                  <a:lnTo>
                    <a:pt x="618" y="318"/>
                  </a:lnTo>
                  <a:lnTo>
                    <a:pt x="604" y="317"/>
                  </a:lnTo>
                  <a:lnTo>
                    <a:pt x="590" y="317"/>
                  </a:lnTo>
                  <a:lnTo>
                    <a:pt x="577" y="316"/>
                  </a:lnTo>
                  <a:lnTo>
                    <a:pt x="566" y="315"/>
                  </a:lnTo>
                  <a:lnTo>
                    <a:pt x="557" y="314"/>
                  </a:lnTo>
                  <a:lnTo>
                    <a:pt x="548" y="313"/>
                  </a:lnTo>
                  <a:lnTo>
                    <a:pt x="542" y="310"/>
                  </a:lnTo>
                  <a:lnTo>
                    <a:pt x="546" y="306"/>
                  </a:lnTo>
                  <a:lnTo>
                    <a:pt x="551" y="301"/>
                  </a:lnTo>
                  <a:lnTo>
                    <a:pt x="558" y="298"/>
                  </a:lnTo>
                  <a:lnTo>
                    <a:pt x="567" y="293"/>
                  </a:lnTo>
                  <a:lnTo>
                    <a:pt x="576" y="289"/>
                  </a:lnTo>
                  <a:lnTo>
                    <a:pt x="587" y="285"/>
                  </a:lnTo>
                  <a:lnTo>
                    <a:pt x="597" y="282"/>
                  </a:lnTo>
                  <a:lnTo>
                    <a:pt x="608" y="279"/>
                  </a:lnTo>
                  <a:lnTo>
                    <a:pt x="618" y="276"/>
                  </a:lnTo>
                  <a:lnTo>
                    <a:pt x="630" y="274"/>
                  </a:lnTo>
                  <a:lnTo>
                    <a:pt x="641" y="273"/>
                  </a:lnTo>
                  <a:lnTo>
                    <a:pt x="651" y="271"/>
                  </a:lnTo>
                  <a:lnTo>
                    <a:pt x="661" y="271"/>
                  </a:lnTo>
                  <a:lnTo>
                    <a:pt x="669" y="271"/>
                  </a:lnTo>
                  <a:lnTo>
                    <a:pt x="677" y="272"/>
                  </a:lnTo>
                  <a:lnTo>
                    <a:pt x="684" y="273"/>
                  </a:lnTo>
                  <a:lnTo>
                    <a:pt x="688" y="266"/>
                  </a:lnTo>
                  <a:lnTo>
                    <a:pt x="687" y="262"/>
                  </a:lnTo>
                  <a:lnTo>
                    <a:pt x="683" y="259"/>
                  </a:lnTo>
                  <a:lnTo>
                    <a:pt x="676" y="257"/>
                  </a:lnTo>
                  <a:lnTo>
                    <a:pt x="666" y="257"/>
                  </a:lnTo>
                  <a:lnTo>
                    <a:pt x="653" y="257"/>
                  </a:lnTo>
                  <a:lnTo>
                    <a:pt x="640" y="257"/>
                  </a:lnTo>
                  <a:lnTo>
                    <a:pt x="625" y="259"/>
                  </a:lnTo>
                  <a:lnTo>
                    <a:pt x="610" y="260"/>
                  </a:lnTo>
                  <a:lnTo>
                    <a:pt x="596" y="263"/>
                  </a:lnTo>
                  <a:lnTo>
                    <a:pt x="580" y="265"/>
                  </a:lnTo>
                  <a:lnTo>
                    <a:pt x="567" y="266"/>
                  </a:lnTo>
                  <a:lnTo>
                    <a:pt x="556" y="268"/>
                  </a:lnTo>
                  <a:lnTo>
                    <a:pt x="547" y="269"/>
                  </a:lnTo>
                  <a:lnTo>
                    <a:pt x="540" y="269"/>
                  </a:lnTo>
                  <a:lnTo>
                    <a:pt x="538" y="267"/>
                  </a:lnTo>
                  <a:lnTo>
                    <a:pt x="536" y="256"/>
                  </a:lnTo>
                  <a:lnTo>
                    <a:pt x="541" y="248"/>
                  </a:lnTo>
                  <a:lnTo>
                    <a:pt x="553" y="243"/>
                  </a:lnTo>
                  <a:lnTo>
                    <a:pt x="568" y="241"/>
                  </a:lnTo>
                  <a:lnTo>
                    <a:pt x="584" y="238"/>
                  </a:lnTo>
                  <a:lnTo>
                    <a:pt x="598" y="236"/>
                  </a:lnTo>
                  <a:lnTo>
                    <a:pt x="607" y="231"/>
                  </a:lnTo>
                  <a:lnTo>
                    <a:pt x="608" y="225"/>
                  </a:lnTo>
                  <a:lnTo>
                    <a:pt x="602" y="217"/>
                  </a:lnTo>
                  <a:lnTo>
                    <a:pt x="593" y="215"/>
                  </a:lnTo>
                  <a:lnTo>
                    <a:pt x="582" y="219"/>
                  </a:lnTo>
                  <a:lnTo>
                    <a:pt x="571" y="222"/>
                  </a:lnTo>
                  <a:lnTo>
                    <a:pt x="559" y="225"/>
                  </a:lnTo>
                  <a:lnTo>
                    <a:pt x="548" y="228"/>
                  </a:lnTo>
                  <a:lnTo>
                    <a:pt x="539" y="228"/>
                  </a:lnTo>
                  <a:lnTo>
                    <a:pt x="533" y="222"/>
                  </a:lnTo>
                  <a:lnTo>
                    <a:pt x="533" y="220"/>
                  </a:lnTo>
                  <a:lnTo>
                    <a:pt x="534" y="215"/>
                  </a:lnTo>
                  <a:lnTo>
                    <a:pt x="538" y="208"/>
                  </a:lnTo>
                  <a:lnTo>
                    <a:pt x="542" y="200"/>
                  </a:lnTo>
                  <a:lnTo>
                    <a:pt x="550" y="194"/>
                  </a:lnTo>
                  <a:lnTo>
                    <a:pt x="562" y="187"/>
                  </a:lnTo>
                  <a:lnTo>
                    <a:pt x="577" y="183"/>
                  </a:lnTo>
                  <a:lnTo>
                    <a:pt x="599" y="182"/>
                  </a:lnTo>
                  <a:lnTo>
                    <a:pt x="583" y="177"/>
                  </a:lnTo>
                  <a:lnTo>
                    <a:pt x="570" y="174"/>
                  </a:lnTo>
                  <a:lnTo>
                    <a:pt x="557" y="174"/>
                  </a:lnTo>
                  <a:lnTo>
                    <a:pt x="547" y="174"/>
                  </a:lnTo>
                  <a:lnTo>
                    <a:pt x="538" y="177"/>
                  </a:lnTo>
                  <a:lnTo>
                    <a:pt x="530" y="179"/>
                  </a:lnTo>
                  <a:lnTo>
                    <a:pt x="524" y="183"/>
                  </a:lnTo>
                  <a:lnTo>
                    <a:pt x="520" y="187"/>
                  </a:lnTo>
                  <a:lnTo>
                    <a:pt x="523" y="174"/>
                  </a:lnTo>
                  <a:lnTo>
                    <a:pt x="527" y="166"/>
                  </a:lnTo>
                  <a:lnTo>
                    <a:pt x="532" y="161"/>
                  </a:lnTo>
                  <a:lnTo>
                    <a:pt x="541" y="155"/>
                  </a:lnTo>
                  <a:lnTo>
                    <a:pt x="532" y="157"/>
                  </a:lnTo>
                  <a:lnTo>
                    <a:pt x="524" y="160"/>
                  </a:lnTo>
                  <a:lnTo>
                    <a:pt x="519" y="163"/>
                  </a:lnTo>
                  <a:lnTo>
                    <a:pt x="513" y="166"/>
                  </a:lnTo>
                  <a:lnTo>
                    <a:pt x="511" y="170"/>
                  </a:lnTo>
                  <a:lnTo>
                    <a:pt x="507" y="171"/>
                  </a:lnTo>
                  <a:lnTo>
                    <a:pt x="504" y="171"/>
                  </a:lnTo>
                  <a:lnTo>
                    <a:pt x="501" y="171"/>
                  </a:lnTo>
                  <a:lnTo>
                    <a:pt x="495" y="164"/>
                  </a:lnTo>
                  <a:lnTo>
                    <a:pt x="491" y="154"/>
                  </a:lnTo>
                  <a:lnTo>
                    <a:pt x="491" y="144"/>
                  </a:lnTo>
                  <a:lnTo>
                    <a:pt x="495" y="134"/>
                  </a:lnTo>
                  <a:lnTo>
                    <a:pt x="479" y="137"/>
                  </a:lnTo>
                  <a:lnTo>
                    <a:pt x="468" y="136"/>
                  </a:lnTo>
                  <a:lnTo>
                    <a:pt x="462" y="133"/>
                  </a:lnTo>
                  <a:lnTo>
                    <a:pt x="460" y="127"/>
                  </a:lnTo>
                  <a:lnTo>
                    <a:pt x="461" y="119"/>
                  </a:lnTo>
                  <a:lnTo>
                    <a:pt x="464" y="109"/>
                  </a:lnTo>
                  <a:lnTo>
                    <a:pt x="470" y="96"/>
                  </a:lnTo>
                  <a:lnTo>
                    <a:pt x="477" y="83"/>
                  </a:lnTo>
                  <a:lnTo>
                    <a:pt x="463" y="92"/>
                  </a:lnTo>
                  <a:lnTo>
                    <a:pt x="452" y="97"/>
                  </a:lnTo>
                  <a:lnTo>
                    <a:pt x="442" y="100"/>
                  </a:lnTo>
                  <a:lnTo>
                    <a:pt x="434" y="101"/>
                  </a:lnTo>
                  <a:lnTo>
                    <a:pt x="428" y="100"/>
                  </a:lnTo>
                  <a:lnTo>
                    <a:pt x="422" y="97"/>
                  </a:lnTo>
                  <a:lnTo>
                    <a:pt x="419" y="94"/>
                  </a:lnTo>
                  <a:lnTo>
                    <a:pt x="416" y="91"/>
                  </a:lnTo>
                  <a:lnTo>
                    <a:pt x="415" y="86"/>
                  </a:lnTo>
                  <a:lnTo>
                    <a:pt x="415" y="79"/>
                  </a:lnTo>
                  <a:lnTo>
                    <a:pt x="417" y="71"/>
                  </a:lnTo>
                  <a:lnTo>
                    <a:pt x="421" y="61"/>
                  </a:lnTo>
                  <a:lnTo>
                    <a:pt x="427" y="50"/>
                  </a:lnTo>
                  <a:lnTo>
                    <a:pt x="434" y="37"/>
                  </a:lnTo>
                  <a:lnTo>
                    <a:pt x="444" y="24"/>
                  </a:lnTo>
                  <a:lnTo>
                    <a:pt x="456" y="9"/>
                  </a:lnTo>
                  <a:lnTo>
                    <a:pt x="444" y="18"/>
                  </a:lnTo>
                  <a:lnTo>
                    <a:pt x="433" y="27"/>
                  </a:lnTo>
                  <a:lnTo>
                    <a:pt x="425" y="35"/>
                  </a:lnTo>
                  <a:lnTo>
                    <a:pt x="418" y="43"/>
                  </a:lnTo>
                  <a:lnTo>
                    <a:pt x="413" y="51"/>
                  </a:lnTo>
                  <a:lnTo>
                    <a:pt x="409" y="59"/>
                  </a:lnTo>
                  <a:lnTo>
                    <a:pt x="405" y="67"/>
                  </a:lnTo>
                  <a:lnTo>
                    <a:pt x="401" y="76"/>
                  </a:lnTo>
                  <a:lnTo>
                    <a:pt x="396" y="82"/>
                  </a:lnTo>
                  <a:lnTo>
                    <a:pt x="392" y="83"/>
                  </a:lnTo>
                  <a:lnTo>
                    <a:pt x="388" y="79"/>
                  </a:lnTo>
                  <a:lnTo>
                    <a:pt x="385" y="74"/>
                  </a:lnTo>
                  <a:lnTo>
                    <a:pt x="384" y="65"/>
                  </a:lnTo>
                  <a:lnTo>
                    <a:pt x="385" y="53"/>
                  </a:lnTo>
                  <a:lnTo>
                    <a:pt x="388" y="41"/>
                  </a:lnTo>
                  <a:lnTo>
                    <a:pt x="395" y="28"/>
                  </a:lnTo>
                  <a:lnTo>
                    <a:pt x="387" y="30"/>
                  </a:lnTo>
                  <a:lnTo>
                    <a:pt x="383" y="32"/>
                  </a:lnTo>
                  <a:lnTo>
                    <a:pt x="381" y="35"/>
                  </a:lnTo>
                  <a:lnTo>
                    <a:pt x="379" y="40"/>
                  </a:lnTo>
                  <a:lnTo>
                    <a:pt x="379" y="44"/>
                  </a:lnTo>
                  <a:lnTo>
                    <a:pt x="379" y="50"/>
                  </a:lnTo>
                  <a:lnTo>
                    <a:pt x="377" y="53"/>
                  </a:lnTo>
                  <a:lnTo>
                    <a:pt x="370" y="59"/>
                  </a:lnTo>
                  <a:lnTo>
                    <a:pt x="364" y="60"/>
                  </a:lnTo>
                  <a:lnTo>
                    <a:pt x="360" y="54"/>
                  </a:lnTo>
                  <a:lnTo>
                    <a:pt x="357" y="45"/>
                  </a:lnTo>
                  <a:lnTo>
                    <a:pt x="355" y="34"/>
                  </a:lnTo>
                  <a:lnTo>
                    <a:pt x="352" y="22"/>
                  </a:lnTo>
                  <a:lnTo>
                    <a:pt x="351" y="11"/>
                  </a:lnTo>
                  <a:lnTo>
                    <a:pt x="348" y="3"/>
                  </a:lnTo>
                  <a:lnTo>
                    <a:pt x="345" y="0"/>
                  </a:lnTo>
                  <a:lnTo>
                    <a:pt x="342" y="11"/>
                  </a:lnTo>
                  <a:lnTo>
                    <a:pt x="339" y="34"/>
                  </a:lnTo>
                  <a:lnTo>
                    <a:pt x="338" y="58"/>
                  </a:lnTo>
                  <a:lnTo>
                    <a:pt x="331" y="69"/>
                  </a:lnTo>
                  <a:lnTo>
                    <a:pt x="324" y="69"/>
                  </a:lnTo>
                  <a:lnTo>
                    <a:pt x="315" y="70"/>
                  </a:lnTo>
                  <a:lnTo>
                    <a:pt x="304" y="70"/>
                  </a:lnTo>
                  <a:lnTo>
                    <a:pt x="290" y="68"/>
                  </a:lnTo>
                  <a:lnTo>
                    <a:pt x="276" y="61"/>
                  </a:lnTo>
                  <a:lnTo>
                    <a:pt x="265" y="50"/>
                  </a:lnTo>
                  <a:lnTo>
                    <a:pt x="256" y="34"/>
                  </a:lnTo>
                  <a:lnTo>
                    <a:pt x="249" y="9"/>
                  </a:lnTo>
                  <a:lnTo>
                    <a:pt x="246" y="23"/>
                  </a:lnTo>
                  <a:lnTo>
                    <a:pt x="244" y="42"/>
                  </a:lnTo>
                  <a:lnTo>
                    <a:pt x="246" y="62"/>
                  </a:lnTo>
                  <a:lnTo>
                    <a:pt x="250" y="77"/>
                  </a:lnTo>
                  <a:lnTo>
                    <a:pt x="230" y="86"/>
                  </a:lnTo>
                  <a:lnTo>
                    <a:pt x="218" y="87"/>
                  </a:lnTo>
                  <a:lnTo>
                    <a:pt x="210" y="82"/>
                  </a:lnTo>
                  <a:lnTo>
                    <a:pt x="205" y="74"/>
                  </a:lnTo>
                  <a:lnTo>
                    <a:pt x="203" y="66"/>
                  </a:lnTo>
                  <a:lnTo>
                    <a:pt x="199" y="61"/>
                  </a:lnTo>
                  <a:lnTo>
                    <a:pt x="194" y="61"/>
                  </a:lnTo>
                  <a:lnTo>
                    <a:pt x="183" y="70"/>
                  </a:lnTo>
                  <a:lnTo>
                    <a:pt x="178" y="78"/>
                  </a:lnTo>
                  <a:lnTo>
                    <a:pt x="178" y="82"/>
                  </a:lnTo>
                  <a:lnTo>
                    <a:pt x="183" y="85"/>
                  </a:lnTo>
                  <a:lnTo>
                    <a:pt x="188" y="87"/>
                  </a:lnTo>
                  <a:lnTo>
                    <a:pt x="195" y="88"/>
                  </a:lnTo>
                  <a:lnTo>
                    <a:pt x="199" y="92"/>
                  </a:lnTo>
                  <a:lnTo>
                    <a:pt x="201" y="95"/>
                  </a:lnTo>
                  <a:lnTo>
                    <a:pt x="196" y="101"/>
                  </a:lnTo>
                  <a:lnTo>
                    <a:pt x="183" y="111"/>
                  </a:lnTo>
                  <a:lnTo>
                    <a:pt x="173" y="111"/>
                  </a:lnTo>
                  <a:lnTo>
                    <a:pt x="168" y="105"/>
                  </a:lnTo>
                  <a:lnTo>
                    <a:pt x="164" y="96"/>
                  </a:lnTo>
                  <a:lnTo>
                    <a:pt x="160" y="88"/>
                  </a:lnTo>
                  <a:lnTo>
                    <a:pt x="154" y="82"/>
                  </a:lnTo>
                  <a:lnTo>
                    <a:pt x="146" y="84"/>
                  </a:lnTo>
                  <a:lnTo>
                    <a:pt x="134" y="95"/>
                  </a:lnTo>
                  <a:lnTo>
                    <a:pt x="128" y="104"/>
                  </a:lnTo>
                  <a:lnTo>
                    <a:pt x="129" y="109"/>
                  </a:lnTo>
                  <a:lnTo>
                    <a:pt x="134" y="111"/>
                  </a:lnTo>
                  <a:lnTo>
                    <a:pt x="142" y="113"/>
                  </a:lnTo>
                  <a:lnTo>
                    <a:pt x="150" y="113"/>
                  </a:lnTo>
                  <a:lnTo>
                    <a:pt x="156" y="116"/>
                  </a:lnTo>
                  <a:lnTo>
                    <a:pt x="161" y="120"/>
                  </a:lnTo>
                  <a:lnTo>
                    <a:pt x="161" y="127"/>
                  </a:lnTo>
                  <a:lnTo>
                    <a:pt x="156" y="134"/>
                  </a:lnTo>
                  <a:lnTo>
                    <a:pt x="152" y="139"/>
                  </a:lnTo>
                  <a:lnTo>
                    <a:pt x="147" y="142"/>
                  </a:lnTo>
                  <a:lnTo>
                    <a:pt x="142" y="142"/>
                  </a:lnTo>
                  <a:lnTo>
                    <a:pt x="137" y="142"/>
                  </a:lnTo>
                  <a:lnTo>
                    <a:pt x="132" y="139"/>
                  </a:lnTo>
                  <a:lnTo>
                    <a:pt x="127" y="138"/>
                  </a:lnTo>
                  <a:lnTo>
                    <a:pt x="123" y="136"/>
                  </a:lnTo>
                  <a:lnTo>
                    <a:pt x="126" y="143"/>
                  </a:lnTo>
                  <a:lnTo>
                    <a:pt x="128" y="148"/>
                  </a:lnTo>
                  <a:lnTo>
                    <a:pt x="129" y="155"/>
                  </a:lnTo>
                  <a:lnTo>
                    <a:pt x="127" y="162"/>
                  </a:lnTo>
                  <a:lnTo>
                    <a:pt x="125" y="168"/>
                  </a:lnTo>
                  <a:lnTo>
                    <a:pt x="120" y="173"/>
                  </a:lnTo>
                  <a:lnTo>
                    <a:pt x="116" y="178"/>
                  </a:lnTo>
                  <a:lnTo>
                    <a:pt x="110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222">
              <a:extLst>
                <a:ext uri="{FF2B5EF4-FFF2-40B4-BE49-F238E27FC236}">
                  <a16:creationId xmlns:a16="http://schemas.microsoft.com/office/drawing/2014/main" id="{FAA1F11D-8573-4E57-8AF5-92404C79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914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2 w 20"/>
                <a:gd name="T3" fmla="*/ 9 h 25"/>
                <a:gd name="T4" fmla="*/ 1 w 20"/>
                <a:gd name="T5" fmla="*/ 8 h 25"/>
                <a:gd name="T6" fmla="*/ 0 w 20"/>
                <a:gd name="T7" fmla="*/ 6 h 25"/>
                <a:gd name="T8" fmla="*/ 0 w 20"/>
                <a:gd name="T9" fmla="*/ 5 h 25"/>
                <a:gd name="T10" fmla="*/ 0 w 20"/>
                <a:gd name="T11" fmla="*/ 3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3 h 25"/>
                <a:gd name="T24" fmla="*/ 7 w 20"/>
                <a:gd name="T25" fmla="*/ 5 h 25"/>
                <a:gd name="T26" fmla="*/ 7 w 20"/>
                <a:gd name="T27" fmla="*/ 6 h 25"/>
                <a:gd name="T28" fmla="*/ 6 w 20"/>
                <a:gd name="T29" fmla="*/ 8 h 25"/>
                <a:gd name="T30" fmla="*/ 5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6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223">
              <a:extLst>
                <a:ext uri="{FF2B5EF4-FFF2-40B4-BE49-F238E27FC236}">
                  <a16:creationId xmlns:a16="http://schemas.microsoft.com/office/drawing/2014/main" id="{9192031C-E032-4B01-9C5B-5FA3BB46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915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6 h 25"/>
                <a:gd name="T8" fmla="*/ 0 w 23"/>
                <a:gd name="T9" fmla="*/ 4 h 25"/>
                <a:gd name="T10" fmla="*/ 0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4 h 25"/>
                <a:gd name="T26" fmla="*/ 8 w 23"/>
                <a:gd name="T27" fmla="*/ 6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224">
              <a:extLst>
                <a:ext uri="{FF2B5EF4-FFF2-40B4-BE49-F238E27FC236}">
                  <a16:creationId xmlns:a16="http://schemas.microsoft.com/office/drawing/2014/main" id="{20012054-43FD-430D-9A79-F6358EB65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906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8 w 54"/>
                <a:gd name="T3" fmla="*/ 17 h 51"/>
                <a:gd name="T4" fmla="*/ 6 w 54"/>
                <a:gd name="T5" fmla="*/ 16 h 51"/>
                <a:gd name="T6" fmla="*/ 4 w 54"/>
                <a:gd name="T7" fmla="*/ 16 h 51"/>
                <a:gd name="T8" fmla="*/ 3 w 54"/>
                <a:gd name="T9" fmla="*/ 14 h 51"/>
                <a:gd name="T10" fmla="*/ 2 w 54"/>
                <a:gd name="T11" fmla="*/ 13 h 51"/>
                <a:gd name="T12" fmla="*/ 1 w 54"/>
                <a:gd name="T13" fmla="*/ 12 h 51"/>
                <a:gd name="T14" fmla="*/ 0 w 54"/>
                <a:gd name="T15" fmla="*/ 10 h 51"/>
                <a:gd name="T16" fmla="*/ 0 w 54"/>
                <a:gd name="T17" fmla="*/ 8 h 51"/>
                <a:gd name="T18" fmla="*/ 0 w 54"/>
                <a:gd name="T19" fmla="*/ 6 h 51"/>
                <a:gd name="T20" fmla="*/ 1 w 54"/>
                <a:gd name="T21" fmla="*/ 5 h 51"/>
                <a:gd name="T22" fmla="*/ 2 w 54"/>
                <a:gd name="T23" fmla="*/ 3 h 51"/>
                <a:gd name="T24" fmla="*/ 3 w 54"/>
                <a:gd name="T25" fmla="*/ 2 h 51"/>
                <a:gd name="T26" fmla="*/ 4 w 54"/>
                <a:gd name="T27" fmla="*/ 1 h 51"/>
                <a:gd name="T28" fmla="*/ 6 w 54"/>
                <a:gd name="T29" fmla="*/ 0 h 51"/>
                <a:gd name="T30" fmla="*/ 8 w 54"/>
                <a:gd name="T31" fmla="*/ 0 h 51"/>
                <a:gd name="T32" fmla="*/ 9 w 54"/>
                <a:gd name="T33" fmla="*/ 0 h 51"/>
                <a:gd name="T34" fmla="*/ 11 w 54"/>
                <a:gd name="T35" fmla="*/ 0 h 51"/>
                <a:gd name="T36" fmla="*/ 12 w 54"/>
                <a:gd name="T37" fmla="*/ 0 h 51"/>
                <a:gd name="T38" fmla="*/ 14 w 54"/>
                <a:gd name="T39" fmla="*/ 1 h 51"/>
                <a:gd name="T40" fmla="*/ 15 w 54"/>
                <a:gd name="T41" fmla="*/ 2 h 51"/>
                <a:gd name="T42" fmla="*/ 16 w 54"/>
                <a:gd name="T43" fmla="*/ 3 h 51"/>
                <a:gd name="T44" fmla="*/ 17 w 54"/>
                <a:gd name="T45" fmla="*/ 5 h 51"/>
                <a:gd name="T46" fmla="*/ 18 w 54"/>
                <a:gd name="T47" fmla="*/ 6 h 51"/>
                <a:gd name="T48" fmla="*/ 18 w 54"/>
                <a:gd name="T49" fmla="*/ 8 h 51"/>
                <a:gd name="T50" fmla="*/ 18 w 54"/>
                <a:gd name="T51" fmla="*/ 10 h 51"/>
                <a:gd name="T52" fmla="*/ 17 w 54"/>
                <a:gd name="T53" fmla="*/ 12 h 51"/>
                <a:gd name="T54" fmla="*/ 16 w 54"/>
                <a:gd name="T55" fmla="*/ 13 h 51"/>
                <a:gd name="T56" fmla="*/ 15 w 54"/>
                <a:gd name="T57" fmla="*/ 14 h 51"/>
                <a:gd name="T58" fmla="*/ 14 w 54"/>
                <a:gd name="T59" fmla="*/ 16 h 51"/>
                <a:gd name="T60" fmla="*/ 12 w 54"/>
                <a:gd name="T61" fmla="*/ 16 h 51"/>
                <a:gd name="T62" fmla="*/ 11 w 54"/>
                <a:gd name="T63" fmla="*/ 17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8" y="51"/>
                  </a:moveTo>
                  <a:lnTo>
                    <a:pt x="24" y="50"/>
                  </a:lnTo>
                  <a:lnTo>
                    <a:pt x="19" y="49"/>
                  </a:lnTo>
                  <a:lnTo>
                    <a:pt x="13" y="47"/>
                  </a:lnTo>
                  <a:lnTo>
                    <a:pt x="9" y="43"/>
                  </a:lnTo>
                  <a:lnTo>
                    <a:pt x="7" y="40"/>
                  </a:lnTo>
                  <a:lnTo>
                    <a:pt x="3" y="35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3" y="4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4"/>
                  </a:lnTo>
                  <a:lnTo>
                    <a:pt x="45" y="7"/>
                  </a:lnTo>
                  <a:lnTo>
                    <a:pt x="48" y="10"/>
                  </a:lnTo>
                  <a:lnTo>
                    <a:pt x="51" y="16"/>
                  </a:lnTo>
                  <a:lnTo>
                    <a:pt x="53" y="19"/>
                  </a:lnTo>
                  <a:lnTo>
                    <a:pt x="54" y="25"/>
                  </a:lnTo>
                  <a:lnTo>
                    <a:pt x="53" y="31"/>
                  </a:lnTo>
                  <a:lnTo>
                    <a:pt x="51" y="35"/>
                  </a:lnTo>
                  <a:lnTo>
                    <a:pt x="48" y="40"/>
                  </a:lnTo>
                  <a:lnTo>
                    <a:pt x="45" y="43"/>
                  </a:lnTo>
                  <a:lnTo>
                    <a:pt x="42" y="47"/>
                  </a:lnTo>
                  <a:lnTo>
                    <a:pt x="37" y="49"/>
                  </a:lnTo>
                  <a:lnTo>
                    <a:pt x="32" y="50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225">
              <a:extLst>
                <a:ext uri="{FF2B5EF4-FFF2-40B4-BE49-F238E27FC236}">
                  <a16:creationId xmlns:a16="http://schemas.microsoft.com/office/drawing/2014/main" id="{983A5C49-55B1-4A81-AF1A-4D349672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919"/>
              <a:ext cx="13" cy="15"/>
            </a:xfrm>
            <a:custGeom>
              <a:avLst/>
              <a:gdLst>
                <a:gd name="T0" fmla="*/ 7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0 h 45"/>
                <a:gd name="T8" fmla="*/ 0 w 39"/>
                <a:gd name="T9" fmla="*/ 7 h 45"/>
                <a:gd name="T10" fmla="*/ 1 w 39"/>
                <a:gd name="T11" fmla="*/ 4 h 45"/>
                <a:gd name="T12" fmla="*/ 2 w 39"/>
                <a:gd name="T13" fmla="*/ 2 h 45"/>
                <a:gd name="T14" fmla="*/ 4 w 39"/>
                <a:gd name="T15" fmla="*/ 1 h 45"/>
                <a:gd name="T16" fmla="*/ 7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4 h 45"/>
                <a:gd name="T24" fmla="*/ 13 w 39"/>
                <a:gd name="T25" fmla="*/ 7 h 45"/>
                <a:gd name="T26" fmla="*/ 12 w 39"/>
                <a:gd name="T27" fmla="*/ 10 h 45"/>
                <a:gd name="T28" fmla="*/ 11 w 39"/>
                <a:gd name="T29" fmla="*/ 13 h 45"/>
                <a:gd name="T30" fmla="*/ 9 w 39"/>
                <a:gd name="T31" fmla="*/ 14 h 45"/>
                <a:gd name="T32" fmla="*/ 7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20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1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7" y="13"/>
                  </a:lnTo>
                  <a:lnTo>
                    <a:pt x="39" y="22"/>
                  </a:lnTo>
                  <a:lnTo>
                    <a:pt x="37" y="31"/>
                  </a:lnTo>
                  <a:lnTo>
                    <a:pt x="32" y="38"/>
                  </a:lnTo>
                  <a:lnTo>
                    <a:pt x="26" y="43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226">
              <a:extLst>
                <a:ext uri="{FF2B5EF4-FFF2-40B4-BE49-F238E27FC236}">
                  <a16:creationId xmlns:a16="http://schemas.microsoft.com/office/drawing/2014/main" id="{49BE031D-8364-401F-87F7-EE56FBB4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005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2 w 23"/>
                <a:gd name="T3" fmla="*/ 9 h 25"/>
                <a:gd name="T4" fmla="*/ 1 w 23"/>
                <a:gd name="T5" fmla="*/ 8 h 25"/>
                <a:gd name="T6" fmla="*/ 1 w 23"/>
                <a:gd name="T7" fmla="*/ 6 h 25"/>
                <a:gd name="T8" fmla="*/ 0 w 23"/>
                <a:gd name="T9" fmla="*/ 4 h 25"/>
                <a:gd name="T10" fmla="*/ 1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4 h 25"/>
                <a:gd name="T26" fmla="*/ 8 w 23"/>
                <a:gd name="T27" fmla="*/ 6 h 25"/>
                <a:gd name="T28" fmla="*/ 7 w 23"/>
                <a:gd name="T29" fmla="*/ 8 h 25"/>
                <a:gd name="T30" fmla="*/ 6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227">
              <a:extLst>
                <a:ext uri="{FF2B5EF4-FFF2-40B4-BE49-F238E27FC236}">
                  <a16:creationId xmlns:a16="http://schemas.microsoft.com/office/drawing/2014/main" id="{5D4D8DC6-E00F-4033-B753-6BF74E7D3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067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228">
              <a:extLst>
                <a:ext uri="{FF2B5EF4-FFF2-40B4-BE49-F238E27FC236}">
                  <a16:creationId xmlns:a16="http://schemas.microsoft.com/office/drawing/2014/main" id="{0EA36639-1217-461A-96C1-E78DC1855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104"/>
              <a:ext cx="3" cy="32"/>
            </a:xfrm>
            <a:custGeom>
              <a:avLst/>
              <a:gdLst>
                <a:gd name="T0" fmla="*/ 2 w 9"/>
                <a:gd name="T1" fmla="*/ 0 h 95"/>
                <a:gd name="T2" fmla="*/ 3 w 9"/>
                <a:gd name="T3" fmla="*/ 6 h 95"/>
                <a:gd name="T4" fmla="*/ 3 w 9"/>
                <a:gd name="T5" fmla="*/ 15 h 95"/>
                <a:gd name="T6" fmla="*/ 2 w 9"/>
                <a:gd name="T7" fmla="*/ 24 h 95"/>
                <a:gd name="T8" fmla="*/ 0 w 9"/>
                <a:gd name="T9" fmla="*/ 32 h 95"/>
                <a:gd name="T10" fmla="*/ 0 w 9"/>
                <a:gd name="T11" fmla="*/ 20 h 95"/>
                <a:gd name="T12" fmla="*/ 1 w 9"/>
                <a:gd name="T13" fmla="*/ 11 h 95"/>
                <a:gd name="T14" fmla="*/ 2 w 9"/>
                <a:gd name="T15" fmla="*/ 5 h 95"/>
                <a:gd name="T16" fmla="*/ 2 w 9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5">
                  <a:moveTo>
                    <a:pt x="7" y="0"/>
                  </a:moveTo>
                  <a:lnTo>
                    <a:pt x="9" y="18"/>
                  </a:lnTo>
                  <a:lnTo>
                    <a:pt x="9" y="44"/>
                  </a:lnTo>
                  <a:lnTo>
                    <a:pt x="7" y="70"/>
                  </a:lnTo>
                  <a:lnTo>
                    <a:pt x="1" y="95"/>
                  </a:lnTo>
                  <a:lnTo>
                    <a:pt x="0" y="60"/>
                  </a:lnTo>
                  <a:lnTo>
                    <a:pt x="2" y="34"/>
                  </a:lnTo>
                  <a:lnTo>
                    <a:pt x="5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229">
              <a:extLst>
                <a:ext uri="{FF2B5EF4-FFF2-40B4-BE49-F238E27FC236}">
                  <a16:creationId xmlns:a16="http://schemas.microsoft.com/office/drawing/2014/main" id="{5C920997-D9E6-4E35-B55A-D600DE7A6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132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2 w 20"/>
                <a:gd name="T3" fmla="*/ 8 h 25"/>
                <a:gd name="T4" fmla="*/ 1 w 20"/>
                <a:gd name="T5" fmla="*/ 7 h 25"/>
                <a:gd name="T6" fmla="*/ 0 w 20"/>
                <a:gd name="T7" fmla="*/ 5 h 25"/>
                <a:gd name="T8" fmla="*/ 0 w 20"/>
                <a:gd name="T9" fmla="*/ 4 h 25"/>
                <a:gd name="T10" fmla="*/ 0 w 20"/>
                <a:gd name="T11" fmla="*/ 2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2 h 25"/>
                <a:gd name="T24" fmla="*/ 7 w 20"/>
                <a:gd name="T25" fmla="*/ 4 h 25"/>
                <a:gd name="T26" fmla="*/ 7 w 20"/>
                <a:gd name="T27" fmla="*/ 5 h 25"/>
                <a:gd name="T28" fmla="*/ 6 w 20"/>
                <a:gd name="T29" fmla="*/ 7 h 25"/>
                <a:gd name="T30" fmla="*/ 5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6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230">
              <a:extLst>
                <a:ext uri="{FF2B5EF4-FFF2-40B4-BE49-F238E27FC236}">
                  <a16:creationId xmlns:a16="http://schemas.microsoft.com/office/drawing/2014/main" id="{C0756BBB-EF58-4103-8513-D6BEAD9F4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143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2 w 23"/>
                <a:gd name="T3" fmla="*/ 9 h 25"/>
                <a:gd name="T4" fmla="*/ 1 w 23"/>
                <a:gd name="T5" fmla="*/ 8 h 25"/>
                <a:gd name="T6" fmla="*/ 0 w 23"/>
                <a:gd name="T7" fmla="*/ 6 h 25"/>
                <a:gd name="T8" fmla="*/ 0 w 23"/>
                <a:gd name="T9" fmla="*/ 5 h 25"/>
                <a:gd name="T10" fmla="*/ 0 w 23"/>
                <a:gd name="T11" fmla="*/ 3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3 h 25"/>
                <a:gd name="T24" fmla="*/ 8 w 23"/>
                <a:gd name="T25" fmla="*/ 5 h 25"/>
                <a:gd name="T26" fmla="*/ 8 w 23"/>
                <a:gd name="T27" fmla="*/ 6 h 25"/>
                <a:gd name="T28" fmla="*/ 7 w 23"/>
                <a:gd name="T29" fmla="*/ 8 h 25"/>
                <a:gd name="T30" fmla="*/ 6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231">
              <a:extLst>
                <a:ext uri="{FF2B5EF4-FFF2-40B4-BE49-F238E27FC236}">
                  <a16:creationId xmlns:a16="http://schemas.microsoft.com/office/drawing/2014/main" id="{F2C5046F-2DFA-4A29-AFFD-8B77DEEB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1022"/>
              <a:ext cx="40" cy="12"/>
            </a:xfrm>
            <a:custGeom>
              <a:avLst/>
              <a:gdLst>
                <a:gd name="T0" fmla="*/ 0 w 120"/>
                <a:gd name="T1" fmla="*/ 0 h 36"/>
                <a:gd name="T2" fmla="*/ 3 w 120"/>
                <a:gd name="T3" fmla="*/ 0 h 36"/>
                <a:gd name="T4" fmla="*/ 6 w 120"/>
                <a:gd name="T5" fmla="*/ 1 h 36"/>
                <a:gd name="T6" fmla="*/ 12 w 120"/>
                <a:gd name="T7" fmla="*/ 2 h 36"/>
                <a:gd name="T8" fmla="*/ 17 w 120"/>
                <a:gd name="T9" fmla="*/ 3 h 36"/>
                <a:gd name="T10" fmla="*/ 23 w 120"/>
                <a:gd name="T11" fmla="*/ 4 h 36"/>
                <a:gd name="T12" fmla="*/ 29 w 120"/>
                <a:gd name="T13" fmla="*/ 6 h 36"/>
                <a:gd name="T14" fmla="*/ 35 w 120"/>
                <a:gd name="T15" fmla="*/ 8 h 36"/>
                <a:gd name="T16" fmla="*/ 40 w 120"/>
                <a:gd name="T17" fmla="*/ 10 h 36"/>
                <a:gd name="T18" fmla="*/ 39 w 120"/>
                <a:gd name="T19" fmla="*/ 12 h 36"/>
                <a:gd name="T20" fmla="*/ 36 w 120"/>
                <a:gd name="T21" fmla="*/ 12 h 36"/>
                <a:gd name="T22" fmla="*/ 31 w 120"/>
                <a:gd name="T23" fmla="*/ 10 h 36"/>
                <a:gd name="T24" fmla="*/ 24 w 120"/>
                <a:gd name="T25" fmla="*/ 9 h 36"/>
                <a:gd name="T26" fmla="*/ 17 w 120"/>
                <a:gd name="T27" fmla="*/ 6 h 36"/>
                <a:gd name="T28" fmla="*/ 11 w 120"/>
                <a:gd name="T29" fmla="*/ 4 h 36"/>
                <a:gd name="T30" fmla="*/ 5 w 120"/>
                <a:gd name="T31" fmla="*/ 1 h 36"/>
                <a:gd name="T32" fmla="*/ 0 w 120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6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5" y="5"/>
                  </a:lnTo>
                  <a:lnTo>
                    <a:pt x="52" y="9"/>
                  </a:lnTo>
                  <a:lnTo>
                    <a:pt x="70" y="13"/>
                  </a:lnTo>
                  <a:lnTo>
                    <a:pt x="88" y="18"/>
                  </a:lnTo>
                  <a:lnTo>
                    <a:pt x="105" y="25"/>
                  </a:lnTo>
                  <a:lnTo>
                    <a:pt x="120" y="30"/>
                  </a:lnTo>
                  <a:lnTo>
                    <a:pt x="118" y="36"/>
                  </a:lnTo>
                  <a:lnTo>
                    <a:pt x="108" y="36"/>
                  </a:lnTo>
                  <a:lnTo>
                    <a:pt x="92" y="31"/>
                  </a:lnTo>
                  <a:lnTo>
                    <a:pt x="73" y="26"/>
                  </a:lnTo>
                  <a:lnTo>
                    <a:pt x="52" y="18"/>
                  </a:lnTo>
                  <a:lnTo>
                    <a:pt x="32" y="11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232">
              <a:extLst>
                <a:ext uri="{FF2B5EF4-FFF2-40B4-BE49-F238E27FC236}">
                  <a16:creationId xmlns:a16="http://schemas.microsoft.com/office/drawing/2014/main" id="{63EBB7CD-82B9-45E6-946B-BD4761CE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091"/>
              <a:ext cx="9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1 h 36"/>
                <a:gd name="T4" fmla="*/ 8 w 29"/>
                <a:gd name="T5" fmla="*/ 10 h 36"/>
                <a:gd name="T6" fmla="*/ 9 w 29"/>
                <a:gd name="T7" fmla="*/ 8 h 36"/>
                <a:gd name="T8" fmla="*/ 9 w 29"/>
                <a:gd name="T9" fmla="*/ 6 h 36"/>
                <a:gd name="T10" fmla="*/ 9 w 29"/>
                <a:gd name="T11" fmla="*/ 4 h 36"/>
                <a:gd name="T12" fmla="*/ 8 w 29"/>
                <a:gd name="T13" fmla="*/ 2 h 36"/>
                <a:gd name="T14" fmla="*/ 6 w 29"/>
                <a:gd name="T15" fmla="*/ 1 h 36"/>
                <a:gd name="T16" fmla="*/ 5 w 29"/>
                <a:gd name="T17" fmla="*/ 0 h 36"/>
                <a:gd name="T18" fmla="*/ 3 w 29"/>
                <a:gd name="T19" fmla="*/ 1 h 36"/>
                <a:gd name="T20" fmla="*/ 1 w 29"/>
                <a:gd name="T21" fmla="*/ 2 h 36"/>
                <a:gd name="T22" fmla="*/ 0 w 29"/>
                <a:gd name="T23" fmla="*/ 4 h 36"/>
                <a:gd name="T24" fmla="*/ 0 w 29"/>
                <a:gd name="T25" fmla="*/ 6 h 36"/>
                <a:gd name="T26" fmla="*/ 1 w 29"/>
                <a:gd name="T27" fmla="*/ 5 h 36"/>
                <a:gd name="T28" fmla="*/ 2 w 29"/>
                <a:gd name="T29" fmla="*/ 4 h 36"/>
                <a:gd name="T30" fmla="*/ 3 w 29"/>
                <a:gd name="T31" fmla="*/ 4 h 36"/>
                <a:gd name="T32" fmla="*/ 5 w 29"/>
                <a:gd name="T33" fmla="*/ 4 h 36"/>
                <a:gd name="T34" fmla="*/ 6 w 29"/>
                <a:gd name="T35" fmla="*/ 5 h 36"/>
                <a:gd name="T36" fmla="*/ 6 w 29"/>
                <a:gd name="T37" fmla="*/ 7 h 36"/>
                <a:gd name="T38" fmla="*/ 6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21" y="34"/>
                  </a:lnTo>
                  <a:lnTo>
                    <a:pt x="26" y="29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1"/>
                  </a:lnTo>
                  <a:lnTo>
                    <a:pt x="26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3" y="5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2" y="15"/>
                  </a:lnTo>
                  <a:lnTo>
                    <a:pt x="7" y="12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19" y="15"/>
                  </a:lnTo>
                  <a:lnTo>
                    <a:pt x="20" y="20"/>
                  </a:lnTo>
                  <a:lnTo>
                    <a:pt x="19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233">
              <a:extLst>
                <a:ext uri="{FF2B5EF4-FFF2-40B4-BE49-F238E27FC236}">
                  <a16:creationId xmlns:a16="http://schemas.microsoft.com/office/drawing/2014/main" id="{B667FA4B-1A1F-4265-BA82-EA75352E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031"/>
              <a:ext cx="10" cy="11"/>
            </a:xfrm>
            <a:custGeom>
              <a:avLst/>
              <a:gdLst>
                <a:gd name="T0" fmla="*/ 5 w 29"/>
                <a:gd name="T1" fmla="*/ 11 h 34"/>
                <a:gd name="T2" fmla="*/ 7 w 29"/>
                <a:gd name="T3" fmla="*/ 11 h 34"/>
                <a:gd name="T4" fmla="*/ 9 w 29"/>
                <a:gd name="T5" fmla="*/ 9 h 34"/>
                <a:gd name="T6" fmla="*/ 10 w 29"/>
                <a:gd name="T7" fmla="*/ 8 h 34"/>
                <a:gd name="T8" fmla="*/ 10 w 29"/>
                <a:gd name="T9" fmla="*/ 6 h 34"/>
                <a:gd name="T10" fmla="*/ 10 w 29"/>
                <a:gd name="T11" fmla="*/ 3 h 34"/>
                <a:gd name="T12" fmla="*/ 9 w 29"/>
                <a:gd name="T13" fmla="*/ 1 h 34"/>
                <a:gd name="T14" fmla="*/ 7 w 29"/>
                <a:gd name="T15" fmla="*/ 0 h 34"/>
                <a:gd name="T16" fmla="*/ 5 w 29"/>
                <a:gd name="T17" fmla="*/ 0 h 34"/>
                <a:gd name="T18" fmla="*/ 3 w 29"/>
                <a:gd name="T19" fmla="*/ 0 h 34"/>
                <a:gd name="T20" fmla="*/ 1 w 29"/>
                <a:gd name="T21" fmla="*/ 1 h 34"/>
                <a:gd name="T22" fmla="*/ 0 w 29"/>
                <a:gd name="T23" fmla="*/ 3 h 34"/>
                <a:gd name="T24" fmla="*/ 0 w 29"/>
                <a:gd name="T25" fmla="*/ 6 h 34"/>
                <a:gd name="T26" fmla="*/ 1 w 29"/>
                <a:gd name="T27" fmla="*/ 4 h 34"/>
                <a:gd name="T28" fmla="*/ 2 w 29"/>
                <a:gd name="T29" fmla="*/ 4 h 34"/>
                <a:gd name="T30" fmla="*/ 4 w 29"/>
                <a:gd name="T31" fmla="*/ 3 h 34"/>
                <a:gd name="T32" fmla="*/ 6 w 29"/>
                <a:gd name="T33" fmla="*/ 3 h 34"/>
                <a:gd name="T34" fmla="*/ 7 w 29"/>
                <a:gd name="T35" fmla="*/ 4 h 34"/>
                <a:gd name="T36" fmla="*/ 7 w 29"/>
                <a:gd name="T37" fmla="*/ 6 h 34"/>
                <a:gd name="T38" fmla="*/ 7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4" y="34"/>
                  </a:moveTo>
                  <a:lnTo>
                    <a:pt x="20" y="33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6" y="11"/>
                  </a:lnTo>
                  <a:lnTo>
                    <a:pt x="11" y="9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89" name="Group 264">
            <a:extLst>
              <a:ext uri="{FF2B5EF4-FFF2-40B4-BE49-F238E27FC236}">
                <a16:creationId xmlns:a16="http://schemas.microsoft.com/office/drawing/2014/main" id="{8A14164A-A1BC-4951-B820-CAD2D0A5968D}"/>
              </a:ext>
            </a:extLst>
          </p:cNvPr>
          <p:cNvGrpSpPr>
            <a:grpSpLocks/>
          </p:cNvGrpSpPr>
          <p:nvPr/>
        </p:nvGrpSpPr>
        <p:grpSpPr bwMode="auto">
          <a:xfrm>
            <a:off x="1144588" y="1414463"/>
            <a:ext cx="407987" cy="393700"/>
            <a:chOff x="721" y="891"/>
            <a:chExt cx="257" cy="248"/>
          </a:xfrm>
        </p:grpSpPr>
        <p:sp>
          <p:nvSpPr>
            <p:cNvPr id="53306" name="Freeform 234">
              <a:extLst>
                <a:ext uri="{FF2B5EF4-FFF2-40B4-BE49-F238E27FC236}">
                  <a16:creationId xmlns:a16="http://schemas.microsoft.com/office/drawing/2014/main" id="{96532BCA-82FF-46E2-B20D-0C9705904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891"/>
              <a:ext cx="257" cy="221"/>
            </a:xfrm>
            <a:custGeom>
              <a:avLst/>
              <a:gdLst>
                <a:gd name="T0" fmla="*/ 251 w 772"/>
                <a:gd name="T1" fmla="*/ 52 h 665"/>
                <a:gd name="T2" fmla="*/ 220 w 772"/>
                <a:gd name="T3" fmla="*/ 74 h 665"/>
                <a:gd name="T4" fmla="*/ 236 w 772"/>
                <a:gd name="T5" fmla="*/ 77 h 665"/>
                <a:gd name="T6" fmla="*/ 225 w 772"/>
                <a:gd name="T7" fmla="*/ 84 h 665"/>
                <a:gd name="T8" fmla="*/ 234 w 772"/>
                <a:gd name="T9" fmla="*/ 93 h 665"/>
                <a:gd name="T10" fmla="*/ 224 w 772"/>
                <a:gd name="T11" fmla="*/ 101 h 665"/>
                <a:gd name="T12" fmla="*/ 237 w 772"/>
                <a:gd name="T13" fmla="*/ 119 h 665"/>
                <a:gd name="T14" fmla="*/ 222 w 772"/>
                <a:gd name="T15" fmla="*/ 127 h 665"/>
                <a:gd name="T16" fmla="*/ 241 w 772"/>
                <a:gd name="T17" fmla="*/ 154 h 665"/>
                <a:gd name="T18" fmla="*/ 220 w 772"/>
                <a:gd name="T19" fmla="*/ 140 h 665"/>
                <a:gd name="T20" fmla="*/ 230 w 772"/>
                <a:gd name="T21" fmla="*/ 161 h 665"/>
                <a:gd name="T22" fmla="*/ 214 w 772"/>
                <a:gd name="T23" fmla="*/ 150 h 665"/>
                <a:gd name="T24" fmla="*/ 209 w 772"/>
                <a:gd name="T25" fmla="*/ 166 h 665"/>
                <a:gd name="T26" fmla="*/ 197 w 772"/>
                <a:gd name="T27" fmla="*/ 166 h 665"/>
                <a:gd name="T28" fmla="*/ 189 w 772"/>
                <a:gd name="T29" fmla="*/ 178 h 665"/>
                <a:gd name="T30" fmla="*/ 176 w 772"/>
                <a:gd name="T31" fmla="*/ 179 h 665"/>
                <a:gd name="T32" fmla="*/ 168 w 772"/>
                <a:gd name="T33" fmla="*/ 176 h 665"/>
                <a:gd name="T34" fmla="*/ 164 w 772"/>
                <a:gd name="T35" fmla="*/ 180 h 665"/>
                <a:gd name="T36" fmla="*/ 145 w 772"/>
                <a:gd name="T37" fmla="*/ 195 h 665"/>
                <a:gd name="T38" fmla="*/ 131 w 772"/>
                <a:gd name="T39" fmla="*/ 173 h 665"/>
                <a:gd name="T40" fmla="*/ 117 w 772"/>
                <a:gd name="T41" fmla="*/ 173 h 665"/>
                <a:gd name="T42" fmla="*/ 101 w 772"/>
                <a:gd name="T43" fmla="*/ 172 h 665"/>
                <a:gd name="T44" fmla="*/ 101 w 772"/>
                <a:gd name="T45" fmla="*/ 158 h 665"/>
                <a:gd name="T46" fmla="*/ 62 w 772"/>
                <a:gd name="T47" fmla="*/ 186 h 665"/>
                <a:gd name="T48" fmla="*/ 49 w 772"/>
                <a:gd name="T49" fmla="*/ 194 h 665"/>
                <a:gd name="T50" fmla="*/ 85 w 772"/>
                <a:gd name="T51" fmla="*/ 161 h 665"/>
                <a:gd name="T52" fmla="*/ 90 w 772"/>
                <a:gd name="T53" fmla="*/ 146 h 665"/>
                <a:gd name="T54" fmla="*/ 86 w 772"/>
                <a:gd name="T55" fmla="*/ 141 h 665"/>
                <a:gd name="T56" fmla="*/ 82 w 772"/>
                <a:gd name="T57" fmla="*/ 135 h 665"/>
                <a:gd name="T58" fmla="*/ 77 w 772"/>
                <a:gd name="T59" fmla="*/ 128 h 665"/>
                <a:gd name="T60" fmla="*/ 67 w 772"/>
                <a:gd name="T61" fmla="*/ 125 h 665"/>
                <a:gd name="T62" fmla="*/ 74 w 772"/>
                <a:gd name="T63" fmla="*/ 115 h 665"/>
                <a:gd name="T64" fmla="*/ 37 w 772"/>
                <a:gd name="T65" fmla="*/ 111 h 665"/>
                <a:gd name="T66" fmla="*/ 17 w 772"/>
                <a:gd name="T67" fmla="*/ 108 h 665"/>
                <a:gd name="T68" fmla="*/ 61 w 772"/>
                <a:gd name="T69" fmla="*/ 105 h 665"/>
                <a:gd name="T70" fmla="*/ 71 w 772"/>
                <a:gd name="T71" fmla="*/ 99 h 665"/>
                <a:gd name="T72" fmla="*/ 44 w 772"/>
                <a:gd name="T73" fmla="*/ 91 h 665"/>
                <a:gd name="T74" fmla="*/ 30 w 772"/>
                <a:gd name="T75" fmla="*/ 86 h 665"/>
                <a:gd name="T76" fmla="*/ 64 w 772"/>
                <a:gd name="T77" fmla="*/ 88 h 665"/>
                <a:gd name="T78" fmla="*/ 73 w 772"/>
                <a:gd name="T79" fmla="*/ 81 h 665"/>
                <a:gd name="T80" fmla="*/ 63 w 772"/>
                <a:gd name="T81" fmla="*/ 72 h 665"/>
                <a:gd name="T82" fmla="*/ 78 w 772"/>
                <a:gd name="T83" fmla="*/ 69 h 665"/>
                <a:gd name="T84" fmla="*/ 72 w 772"/>
                <a:gd name="T85" fmla="*/ 58 h 665"/>
                <a:gd name="T86" fmla="*/ 80 w 772"/>
                <a:gd name="T87" fmla="*/ 54 h 665"/>
                <a:gd name="T88" fmla="*/ 89 w 772"/>
                <a:gd name="T89" fmla="*/ 57 h 665"/>
                <a:gd name="T90" fmla="*/ 103 w 772"/>
                <a:gd name="T91" fmla="*/ 44 h 665"/>
                <a:gd name="T92" fmla="*/ 110 w 772"/>
                <a:gd name="T93" fmla="*/ 33 h 665"/>
                <a:gd name="T94" fmla="*/ 118 w 772"/>
                <a:gd name="T95" fmla="*/ 24 h 665"/>
                <a:gd name="T96" fmla="*/ 116 w 772"/>
                <a:gd name="T97" fmla="*/ 12 h 665"/>
                <a:gd name="T98" fmla="*/ 128 w 772"/>
                <a:gd name="T99" fmla="*/ 26 h 665"/>
                <a:gd name="T100" fmla="*/ 130 w 772"/>
                <a:gd name="T101" fmla="*/ 12 h 665"/>
                <a:gd name="T102" fmla="*/ 138 w 772"/>
                <a:gd name="T103" fmla="*/ 15 h 665"/>
                <a:gd name="T104" fmla="*/ 144 w 772"/>
                <a:gd name="T105" fmla="*/ 19 h 665"/>
                <a:gd name="T106" fmla="*/ 172 w 772"/>
                <a:gd name="T107" fmla="*/ 11 h 665"/>
                <a:gd name="T108" fmla="*/ 187 w 772"/>
                <a:gd name="T109" fmla="*/ 27 h 665"/>
                <a:gd name="T110" fmla="*/ 196 w 772"/>
                <a:gd name="T111" fmla="*/ 28 h 665"/>
                <a:gd name="T112" fmla="*/ 201 w 772"/>
                <a:gd name="T113" fmla="*/ 35 h 665"/>
                <a:gd name="T114" fmla="*/ 212 w 772"/>
                <a:gd name="T115" fmla="*/ 37 h 665"/>
                <a:gd name="T116" fmla="*/ 208 w 772"/>
                <a:gd name="T117" fmla="*/ 47 h 665"/>
                <a:gd name="T118" fmla="*/ 214 w 772"/>
                <a:gd name="T119" fmla="*/ 52 h 6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2" h="665">
                  <a:moveTo>
                    <a:pt x="662" y="181"/>
                  </a:moveTo>
                  <a:lnTo>
                    <a:pt x="674" y="184"/>
                  </a:lnTo>
                  <a:lnTo>
                    <a:pt x="687" y="185"/>
                  </a:lnTo>
                  <a:lnTo>
                    <a:pt x="699" y="183"/>
                  </a:lnTo>
                  <a:lnTo>
                    <a:pt x="713" y="178"/>
                  </a:lnTo>
                  <a:lnTo>
                    <a:pt x="725" y="171"/>
                  </a:lnTo>
                  <a:lnTo>
                    <a:pt x="740" y="164"/>
                  </a:lnTo>
                  <a:lnTo>
                    <a:pt x="755" y="155"/>
                  </a:lnTo>
                  <a:lnTo>
                    <a:pt x="772" y="145"/>
                  </a:lnTo>
                  <a:lnTo>
                    <a:pt x="750" y="164"/>
                  </a:lnTo>
                  <a:lnTo>
                    <a:pt x="729" y="180"/>
                  </a:lnTo>
                  <a:lnTo>
                    <a:pt x="709" y="193"/>
                  </a:lnTo>
                  <a:lnTo>
                    <a:pt x="691" y="202"/>
                  </a:lnTo>
                  <a:lnTo>
                    <a:pt x="678" y="209"/>
                  </a:lnTo>
                  <a:lnTo>
                    <a:pt x="666" y="216"/>
                  </a:lnTo>
                  <a:lnTo>
                    <a:pt x="660" y="222"/>
                  </a:lnTo>
                  <a:lnTo>
                    <a:pt x="658" y="227"/>
                  </a:lnTo>
                  <a:lnTo>
                    <a:pt x="662" y="231"/>
                  </a:lnTo>
                  <a:lnTo>
                    <a:pt x="669" y="232"/>
                  </a:lnTo>
                  <a:lnTo>
                    <a:pt x="678" y="232"/>
                  </a:lnTo>
                  <a:lnTo>
                    <a:pt x="687" y="232"/>
                  </a:lnTo>
                  <a:lnTo>
                    <a:pt x="696" y="231"/>
                  </a:lnTo>
                  <a:lnTo>
                    <a:pt x="704" y="231"/>
                  </a:lnTo>
                  <a:lnTo>
                    <a:pt x="709" y="231"/>
                  </a:lnTo>
                  <a:lnTo>
                    <a:pt x="710" y="234"/>
                  </a:lnTo>
                  <a:lnTo>
                    <a:pt x="709" y="238"/>
                  </a:lnTo>
                  <a:lnTo>
                    <a:pt x="706" y="239"/>
                  </a:lnTo>
                  <a:lnTo>
                    <a:pt x="700" y="241"/>
                  </a:lnTo>
                  <a:lnTo>
                    <a:pt x="694" y="242"/>
                  </a:lnTo>
                  <a:lnTo>
                    <a:pt x="687" y="244"/>
                  </a:lnTo>
                  <a:lnTo>
                    <a:pt x="680" y="248"/>
                  </a:lnTo>
                  <a:lnTo>
                    <a:pt x="675" y="252"/>
                  </a:lnTo>
                  <a:lnTo>
                    <a:pt x="672" y="258"/>
                  </a:lnTo>
                  <a:lnTo>
                    <a:pt x="671" y="264"/>
                  </a:lnTo>
                  <a:lnTo>
                    <a:pt x="674" y="268"/>
                  </a:lnTo>
                  <a:lnTo>
                    <a:pt x="679" y="270"/>
                  </a:lnTo>
                  <a:lnTo>
                    <a:pt x="686" y="273"/>
                  </a:lnTo>
                  <a:lnTo>
                    <a:pt x="692" y="275"/>
                  </a:lnTo>
                  <a:lnTo>
                    <a:pt x="699" y="277"/>
                  </a:lnTo>
                  <a:lnTo>
                    <a:pt x="704" y="281"/>
                  </a:lnTo>
                  <a:lnTo>
                    <a:pt x="705" y="285"/>
                  </a:lnTo>
                  <a:lnTo>
                    <a:pt x="704" y="291"/>
                  </a:lnTo>
                  <a:lnTo>
                    <a:pt x="700" y="293"/>
                  </a:lnTo>
                  <a:lnTo>
                    <a:pt x="697" y="294"/>
                  </a:lnTo>
                  <a:lnTo>
                    <a:pt x="691" y="296"/>
                  </a:lnTo>
                  <a:lnTo>
                    <a:pt x="686" y="298"/>
                  </a:lnTo>
                  <a:lnTo>
                    <a:pt x="679" y="301"/>
                  </a:lnTo>
                  <a:lnTo>
                    <a:pt x="673" y="304"/>
                  </a:lnTo>
                  <a:lnTo>
                    <a:pt x="669" y="310"/>
                  </a:lnTo>
                  <a:lnTo>
                    <a:pt x="666" y="317"/>
                  </a:lnTo>
                  <a:lnTo>
                    <a:pt x="671" y="321"/>
                  </a:lnTo>
                  <a:lnTo>
                    <a:pt x="678" y="327"/>
                  </a:lnTo>
                  <a:lnTo>
                    <a:pt x="688" y="333"/>
                  </a:lnTo>
                  <a:lnTo>
                    <a:pt x="697" y="339"/>
                  </a:lnTo>
                  <a:lnTo>
                    <a:pt x="707" y="347"/>
                  </a:lnTo>
                  <a:lnTo>
                    <a:pt x="713" y="358"/>
                  </a:lnTo>
                  <a:lnTo>
                    <a:pt x="716" y="371"/>
                  </a:lnTo>
                  <a:lnTo>
                    <a:pt x="707" y="364"/>
                  </a:lnTo>
                  <a:lnTo>
                    <a:pt x="697" y="362"/>
                  </a:lnTo>
                  <a:lnTo>
                    <a:pt x="687" y="361"/>
                  </a:lnTo>
                  <a:lnTo>
                    <a:pt x="678" y="362"/>
                  </a:lnTo>
                  <a:lnTo>
                    <a:pt x="672" y="367"/>
                  </a:lnTo>
                  <a:lnTo>
                    <a:pt x="669" y="373"/>
                  </a:lnTo>
                  <a:lnTo>
                    <a:pt x="667" y="381"/>
                  </a:lnTo>
                  <a:lnTo>
                    <a:pt x="672" y="393"/>
                  </a:lnTo>
                  <a:lnTo>
                    <a:pt x="675" y="398"/>
                  </a:lnTo>
                  <a:lnTo>
                    <a:pt x="679" y="405"/>
                  </a:lnTo>
                  <a:lnTo>
                    <a:pt x="684" y="413"/>
                  </a:lnTo>
                  <a:lnTo>
                    <a:pt x="690" y="423"/>
                  </a:lnTo>
                  <a:lnTo>
                    <a:pt x="699" y="435"/>
                  </a:lnTo>
                  <a:lnTo>
                    <a:pt x="709" y="448"/>
                  </a:lnTo>
                  <a:lnTo>
                    <a:pt x="724" y="463"/>
                  </a:lnTo>
                  <a:lnTo>
                    <a:pt x="741" y="478"/>
                  </a:lnTo>
                  <a:lnTo>
                    <a:pt x="729" y="468"/>
                  </a:lnTo>
                  <a:lnTo>
                    <a:pt x="714" y="459"/>
                  </a:lnTo>
                  <a:lnTo>
                    <a:pt x="700" y="449"/>
                  </a:lnTo>
                  <a:lnTo>
                    <a:pt x="688" y="440"/>
                  </a:lnTo>
                  <a:lnTo>
                    <a:pt x="677" y="431"/>
                  </a:lnTo>
                  <a:lnTo>
                    <a:pt x="666" y="425"/>
                  </a:lnTo>
                  <a:lnTo>
                    <a:pt x="660" y="422"/>
                  </a:lnTo>
                  <a:lnTo>
                    <a:pt x="656" y="422"/>
                  </a:lnTo>
                  <a:lnTo>
                    <a:pt x="648" y="431"/>
                  </a:lnTo>
                  <a:lnTo>
                    <a:pt x="649" y="440"/>
                  </a:lnTo>
                  <a:lnTo>
                    <a:pt x="656" y="449"/>
                  </a:lnTo>
                  <a:lnTo>
                    <a:pt x="666" y="457"/>
                  </a:lnTo>
                  <a:lnTo>
                    <a:pt x="678" y="466"/>
                  </a:lnTo>
                  <a:lnTo>
                    <a:pt x="686" y="475"/>
                  </a:lnTo>
                  <a:lnTo>
                    <a:pt x="690" y="483"/>
                  </a:lnTo>
                  <a:lnTo>
                    <a:pt x="687" y="492"/>
                  </a:lnTo>
                  <a:lnTo>
                    <a:pt x="679" y="497"/>
                  </a:lnTo>
                  <a:lnTo>
                    <a:pt x="673" y="493"/>
                  </a:lnTo>
                  <a:lnTo>
                    <a:pt x="669" y="485"/>
                  </a:lnTo>
                  <a:lnTo>
                    <a:pt x="663" y="474"/>
                  </a:lnTo>
                  <a:lnTo>
                    <a:pt x="657" y="463"/>
                  </a:lnTo>
                  <a:lnTo>
                    <a:pt x="651" y="454"/>
                  </a:lnTo>
                  <a:lnTo>
                    <a:pt x="643" y="450"/>
                  </a:lnTo>
                  <a:lnTo>
                    <a:pt x="632" y="454"/>
                  </a:lnTo>
                  <a:lnTo>
                    <a:pt x="623" y="462"/>
                  </a:lnTo>
                  <a:lnTo>
                    <a:pt x="618" y="470"/>
                  </a:lnTo>
                  <a:lnTo>
                    <a:pt x="614" y="476"/>
                  </a:lnTo>
                  <a:lnTo>
                    <a:pt x="614" y="482"/>
                  </a:lnTo>
                  <a:lnTo>
                    <a:pt x="618" y="489"/>
                  </a:lnTo>
                  <a:lnTo>
                    <a:pt x="621" y="496"/>
                  </a:lnTo>
                  <a:lnTo>
                    <a:pt x="627" y="501"/>
                  </a:lnTo>
                  <a:lnTo>
                    <a:pt x="634" y="508"/>
                  </a:lnTo>
                  <a:lnTo>
                    <a:pt x="628" y="509"/>
                  </a:lnTo>
                  <a:lnTo>
                    <a:pt x="622" y="508"/>
                  </a:lnTo>
                  <a:lnTo>
                    <a:pt x="617" y="507"/>
                  </a:lnTo>
                  <a:lnTo>
                    <a:pt x="611" y="504"/>
                  </a:lnTo>
                  <a:lnTo>
                    <a:pt x="605" y="501"/>
                  </a:lnTo>
                  <a:lnTo>
                    <a:pt x="598" y="499"/>
                  </a:lnTo>
                  <a:lnTo>
                    <a:pt x="593" y="498"/>
                  </a:lnTo>
                  <a:lnTo>
                    <a:pt x="586" y="501"/>
                  </a:lnTo>
                  <a:lnTo>
                    <a:pt x="583" y="539"/>
                  </a:lnTo>
                  <a:lnTo>
                    <a:pt x="581" y="579"/>
                  </a:lnTo>
                  <a:lnTo>
                    <a:pt x="583" y="622"/>
                  </a:lnTo>
                  <a:lnTo>
                    <a:pt x="586" y="665"/>
                  </a:lnTo>
                  <a:lnTo>
                    <a:pt x="574" y="611"/>
                  </a:lnTo>
                  <a:lnTo>
                    <a:pt x="570" y="568"/>
                  </a:lnTo>
                  <a:lnTo>
                    <a:pt x="568" y="536"/>
                  </a:lnTo>
                  <a:lnTo>
                    <a:pt x="563" y="521"/>
                  </a:lnTo>
                  <a:lnTo>
                    <a:pt x="558" y="516"/>
                  </a:lnTo>
                  <a:lnTo>
                    <a:pt x="551" y="513"/>
                  </a:lnTo>
                  <a:lnTo>
                    <a:pt x="544" y="512"/>
                  </a:lnTo>
                  <a:lnTo>
                    <a:pt x="538" y="514"/>
                  </a:lnTo>
                  <a:lnTo>
                    <a:pt x="533" y="518"/>
                  </a:lnTo>
                  <a:lnTo>
                    <a:pt x="529" y="527"/>
                  </a:lnTo>
                  <a:lnTo>
                    <a:pt x="528" y="540"/>
                  </a:lnTo>
                  <a:lnTo>
                    <a:pt x="532" y="557"/>
                  </a:lnTo>
                  <a:lnTo>
                    <a:pt x="527" y="555"/>
                  </a:lnTo>
                  <a:lnTo>
                    <a:pt x="523" y="550"/>
                  </a:lnTo>
                  <a:lnTo>
                    <a:pt x="518" y="545"/>
                  </a:lnTo>
                  <a:lnTo>
                    <a:pt x="514" y="542"/>
                  </a:lnTo>
                  <a:lnTo>
                    <a:pt x="510" y="538"/>
                  </a:lnTo>
                  <a:lnTo>
                    <a:pt x="507" y="533"/>
                  </a:lnTo>
                  <a:lnTo>
                    <a:pt x="505" y="531"/>
                  </a:lnTo>
                  <a:lnTo>
                    <a:pt x="503" y="530"/>
                  </a:lnTo>
                  <a:lnTo>
                    <a:pt x="502" y="549"/>
                  </a:lnTo>
                  <a:lnTo>
                    <a:pt x="500" y="573"/>
                  </a:lnTo>
                  <a:lnTo>
                    <a:pt x="499" y="596"/>
                  </a:lnTo>
                  <a:lnTo>
                    <a:pt x="499" y="615"/>
                  </a:lnTo>
                  <a:lnTo>
                    <a:pt x="493" y="590"/>
                  </a:lnTo>
                  <a:lnTo>
                    <a:pt x="493" y="564"/>
                  </a:lnTo>
                  <a:lnTo>
                    <a:pt x="493" y="542"/>
                  </a:lnTo>
                  <a:lnTo>
                    <a:pt x="486" y="533"/>
                  </a:lnTo>
                  <a:lnTo>
                    <a:pt x="465" y="535"/>
                  </a:lnTo>
                  <a:lnTo>
                    <a:pt x="450" y="542"/>
                  </a:lnTo>
                  <a:lnTo>
                    <a:pt x="442" y="551"/>
                  </a:lnTo>
                  <a:lnTo>
                    <a:pt x="439" y="561"/>
                  </a:lnTo>
                  <a:lnTo>
                    <a:pt x="437" y="573"/>
                  </a:lnTo>
                  <a:lnTo>
                    <a:pt x="437" y="582"/>
                  </a:lnTo>
                  <a:lnTo>
                    <a:pt x="437" y="587"/>
                  </a:lnTo>
                  <a:lnTo>
                    <a:pt x="432" y="590"/>
                  </a:lnTo>
                  <a:lnTo>
                    <a:pt x="426" y="578"/>
                  </a:lnTo>
                  <a:lnTo>
                    <a:pt x="425" y="559"/>
                  </a:lnTo>
                  <a:lnTo>
                    <a:pt x="424" y="540"/>
                  </a:lnTo>
                  <a:lnTo>
                    <a:pt x="417" y="532"/>
                  </a:lnTo>
                  <a:lnTo>
                    <a:pt x="407" y="531"/>
                  </a:lnTo>
                  <a:lnTo>
                    <a:pt x="400" y="527"/>
                  </a:lnTo>
                  <a:lnTo>
                    <a:pt x="394" y="522"/>
                  </a:lnTo>
                  <a:lnTo>
                    <a:pt x="388" y="517"/>
                  </a:lnTo>
                  <a:lnTo>
                    <a:pt x="380" y="517"/>
                  </a:lnTo>
                  <a:lnTo>
                    <a:pt x="370" y="524"/>
                  </a:lnTo>
                  <a:lnTo>
                    <a:pt x="357" y="540"/>
                  </a:lnTo>
                  <a:lnTo>
                    <a:pt x="338" y="567"/>
                  </a:lnTo>
                  <a:lnTo>
                    <a:pt x="343" y="550"/>
                  </a:lnTo>
                  <a:lnTo>
                    <a:pt x="348" y="535"/>
                  </a:lnTo>
                  <a:lnTo>
                    <a:pt x="352" y="522"/>
                  </a:lnTo>
                  <a:lnTo>
                    <a:pt x="347" y="508"/>
                  </a:lnTo>
                  <a:lnTo>
                    <a:pt x="342" y="506"/>
                  </a:lnTo>
                  <a:lnTo>
                    <a:pt x="336" y="505"/>
                  </a:lnTo>
                  <a:lnTo>
                    <a:pt x="330" y="505"/>
                  </a:lnTo>
                  <a:lnTo>
                    <a:pt x="325" y="507"/>
                  </a:lnTo>
                  <a:lnTo>
                    <a:pt x="318" y="509"/>
                  </a:lnTo>
                  <a:lnTo>
                    <a:pt x="310" y="513"/>
                  </a:lnTo>
                  <a:lnTo>
                    <a:pt x="302" y="517"/>
                  </a:lnTo>
                  <a:lnTo>
                    <a:pt x="293" y="523"/>
                  </a:lnTo>
                  <a:lnTo>
                    <a:pt x="299" y="510"/>
                  </a:lnTo>
                  <a:lnTo>
                    <a:pt x="305" y="502"/>
                  </a:lnTo>
                  <a:lnTo>
                    <a:pt x="311" y="495"/>
                  </a:lnTo>
                  <a:lnTo>
                    <a:pt x="313" y="485"/>
                  </a:lnTo>
                  <a:lnTo>
                    <a:pt x="312" y="479"/>
                  </a:lnTo>
                  <a:lnTo>
                    <a:pt x="310" y="475"/>
                  </a:lnTo>
                  <a:lnTo>
                    <a:pt x="303" y="475"/>
                  </a:lnTo>
                  <a:lnTo>
                    <a:pt x="294" y="479"/>
                  </a:lnTo>
                  <a:lnTo>
                    <a:pt x="284" y="484"/>
                  </a:lnTo>
                  <a:lnTo>
                    <a:pt x="270" y="492"/>
                  </a:lnTo>
                  <a:lnTo>
                    <a:pt x="256" y="504"/>
                  </a:lnTo>
                  <a:lnTo>
                    <a:pt x="240" y="515"/>
                  </a:lnTo>
                  <a:lnTo>
                    <a:pt x="223" y="530"/>
                  </a:lnTo>
                  <a:lnTo>
                    <a:pt x="205" y="544"/>
                  </a:lnTo>
                  <a:lnTo>
                    <a:pt x="185" y="560"/>
                  </a:lnTo>
                  <a:lnTo>
                    <a:pt x="166" y="577"/>
                  </a:lnTo>
                  <a:lnTo>
                    <a:pt x="148" y="594"/>
                  </a:lnTo>
                  <a:lnTo>
                    <a:pt x="129" y="611"/>
                  </a:lnTo>
                  <a:lnTo>
                    <a:pt x="112" y="628"/>
                  </a:lnTo>
                  <a:lnTo>
                    <a:pt x="94" y="644"/>
                  </a:lnTo>
                  <a:lnTo>
                    <a:pt x="113" y="622"/>
                  </a:lnTo>
                  <a:lnTo>
                    <a:pt x="131" y="601"/>
                  </a:lnTo>
                  <a:lnTo>
                    <a:pt x="147" y="583"/>
                  </a:lnTo>
                  <a:lnTo>
                    <a:pt x="165" y="565"/>
                  </a:lnTo>
                  <a:lnTo>
                    <a:pt x="181" y="550"/>
                  </a:lnTo>
                  <a:lnTo>
                    <a:pt x="196" y="536"/>
                  </a:lnTo>
                  <a:lnTo>
                    <a:pt x="210" y="524"/>
                  </a:lnTo>
                  <a:lnTo>
                    <a:pt x="224" y="513"/>
                  </a:lnTo>
                  <a:lnTo>
                    <a:pt x="235" y="502"/>
                  </a:lnTo>
                  <a:lnTo>
                    <a:pt x="245" y="493"/>
                  </a:lnTo>
                  <a:lnTo>
                    <a:pt x="256" y="485"/>
                  </a:lnTo>
                  <a:lnTo>
                    <a:pt x="262" y="478"/>
                  </a:lnTo>
                  <a:lnTo>
                    <a:pt x="269" y="471"/>
                  </a:lnTo>
                  <a:lnTo>
                    <a:pt x="274" y="464"/>
                  </a:lnTo>
                  <a:lnTo>
                    <a:pt x="277" y="458"/>
                  </a:lnTo>
                  <a:lnTo>
                    <a:pt x="278" y="453"/>
                  </a:lnTo>
                  <a:lnTo>
                    <a:pt x="277" y="445"/>
                  </a:lnTo>
                  <a:lnTo>
                    <a:pt x="275" y="441"/>
                  </a:lnTo>
                  <a:lnTo>
                    <a:pt x="271" y="438"/>
                  </a:lnTo>
                  <a:lnTo>
                    <a:pt x="267" y="438"/>
                  </a:lnTo>
                  <a:lnTo>
                    <a:pt x="261" y="438"/>
                  </a:lnTo>
                  <a:lnTo>
                    <a:pt x="257" y="441"/>
                  </a:lnTo>
                  <a:lnTo>
                    <a:pt x="252" y="444"/>
                  </a:lnTo>
                  <a:lnTo>
                    <a:pt x="247" y="447"/>
                  </a:lnTo>
                  <a:lnTo>
                    <a:pt x="252" y="438"/>
                  </a:lnTo>
                  <a:lnTo>
                    <a:pt x="256" y="431"/>
                  </a:lnTo>
                  <a:lnTo>
                    <a:pt x="258" y="425"/>
                  </a:lnTo>
                  <a:lnTo>
                    <a:pt x="257" y="421"/>
                  </a:lnTo>
                  <a:lnTo>
                    <a:pt x="253" y="419"/>
                  </a:lnTo>
                  <a:lnTo>
                    <a:pt x="248" y="418"/>
                  </a:lnTo>
                  <a:lnTo>
                    <a:pt x="240" y="419"/>
                  </a:lnTo>
                  <a:lnTo>
                    <a:pt x="231" y="422"/>
                  </a:lnTo>
                  <a:lnTo>
                    <a:pt x="234" y="416"/>
                  </a:lnTo>
                  <a:lnTo>
                    <a:pt x="240" y="412"/>
                  </a:lnTo>
                  <a:lnTo>
                    <a:pt x="245" y="407"/>
                  </a:lnTo>
                  <a:lnTo>
                    <a:pt x="252" y="404"/>
                  </a:lnTo>
                  <a:lnTo>
                    <a:pt x="257" y="402"/>
                  </a:lnTo>
                  <a:lnTo>
                    <a:pt x="260" y="398"/>
                  </a:lnTo>
                  <a:lnTo>
                    <a:pt x="261" y="394"/>
                  </a:lnTo>
                  <a:lnTo>
                    <a:pt x="259" y="389"/>
                  </a:lnTo>
                  <a:lnTo>
                    <a:pt x="252" y="385"/>
                  </a:lnTo>
                  <a:lnTo>
                    <a:pt x="243" y="384"/>
                  </a:lnTo>
                  <a:lnTo>
                    <a:pt x="232" y="384"/>
                  </a:lnTo>
                  <a:lnTo>
                    <a:pt x="219" y="387"/>
                  </a:lnTo>
                  <a:lnTo>
                    <a:pt x="208" y="392"/>
                  </a:lnTo>
                  <a:lnTo>
                    <a:pt x="197" y="398"/>
                  </a:lnTo>
                  <a:lnTo>
                    <a:pt x="188" y="406"/>
                  </a:lnTo>
                  <a:lnTo>
                    <a:pt x="182" y="416"/>
                  </a:lnTo>
                  <a:lnTo>
                    <a:pt x="189" y="399"/>
                  </a:lnTo>
                  <a:lnTo>
                    <a:pt x="196" y="386"/>
                  </a:lnTo>
                  <a:lnTo>
                    <a:pt x="201" y="377"/>
                  </a:lnTo>
                  <a:lnTo>
                    <a:pt x="209" y="371"/>
                  </a:lnTo>
                  <a:lnTo>
                    <a:pt x="215" y="368"/>
                  </a:lnTo>
                  <a:lnTo>
                    <a:pt x="220" y="364"/>
                  </a:lnTo>
                  <a:lnTo>
                    <a:pt x="226" y="363"/>
                  </a:lnTo>
                  <a:lnTo>
                    <a:pt x="230" y="361"/>
                  </a:lnTo>
                  <a:lnTo>
                    <a:pt x="230" y="356"/>
                  </a:lnTo>
                  <a:lnTo>
                    <a:pt x="228" y="352"/>
                  </a:lnTo>
                  <a:lnTo>
                    <a:pt x="223" y="347"/>
                  </a:lnTo>
                  <a:lnTo>
                    <a:pt x="215" y="344"/>
                  </a:lnTo>
                  <a:lnTo>
                    <a:pt x="206" y="342"/>
                  </a:lnTo>
                  <a:lnTo>
                    <a:pt x="193" y="339"/>
                  </a:lnTo>
                  <a:lnTo>
                    <a:pt x="180" y="336"/>
                  </a:lnTo>
                  <a:lnTo>
                    <a:pt x="164" y="335"/>
                  </a:lnTo>
                  <a:lnTo>
                    <a:pt x="147" y="334"/>
                  </a:lnTo>
                  <a:lnTo>
                    <a:pt x="128" y="333"/>
                  </a:lnTo>
                  <a:lnTo>
                    <a:pt x="110" y="333"/>
                  </a:lnTo>
                  <a:lnTo>
                    <a:pt x="88" y="333"/>
                  </a:lnTo>
                  <a:lnTo>
                    <a:pt x="67" y="332"/>
                  </a:lnTo>
                  <a:lnTo>
                    <a:pt x="45" y="332"/>
                  </a:lnTo>
                  <a:lnTo>
                    <a:pt x="22" y="332"/>
                  </a:lnTo>
                  <a:lnTo>
                    <a:pt x="0" y="332"/>
                  </a:lnTo>
                  <a:lnTo>
                    <a:pt x="17" y="328"/>
                  </a:lnTo>
                  <a:lnTo>
                    <a:pt x="34" y="326"/>
                  </a:lnTo>
                  <a:lnTo>
                    <a:pt x="52" y="324"/>
                  </a:lnTo>
                  <a:lnTo>
                    <a:pt x="70" y="322"/>
                  </a:lnTo>
                  <a:lnTo>
                    <a:pt x="87" y="321"/>
                  </a:lnTo>
                  <a:lnTo>
                    <a:pt x="105" y="320"/>
                  </a:lnTo>
                  <a:lnTo>
                    <a:pt x="122" y="320"/>
                  </a:lnTo>
                  <a:lnTo>
                    <a:pt x="138" y="319"/>
                  </a:lnTo>
                  <a:lnTo>
                    <a:pt x="154" y="318"/>
                  </a:lnTo>
                  <a:lnTo>
                    <a:pt x="168" y="317"/>
                  </a:lnTo>
                  <a:lnTo>
                    <a:pt x="182" y="317"/>
                  </a:lnTo>
                  <a:lnTo>
                    <a:pt x="194" y="316"/>
                  </a:lnTo>
                  <a:lnTo>
                    <a:pt x="206" y="315"/>
                  </a:lnTo>
                  <a:lnTo>
                    <a:pt x="215" y="313"/>
                  </a:lnTo>
                  <a:lnTo>
                    <a:pt x="224" y="312"/>
                  </a:lnTo>
                  <a:lnTo>
                    <a:pt x="230" y="310"/>
                  </a:lnTo>
                  <a:lnTo>
                    <a:pt x="226" y="305"/>
                  </a:lnTo>
                  <a:lnTo>
                    <a:pt x="220" y="301"/>
                  </a:lnTo>
                  <a:lnTo>
                    <a:pt x="214" y="298"/>
                  </a:lnTo>
                  <a:lnTo>
                    <a:pt x="205" y="293"/>
                  </a:lnTo>
                  <a:lnTo>
                    <a:pt x="196" y="289"/>
                  </a:lnTo>
                  <a:lnTo>
                    <a:pt x="185" y="285"/>
                  </a:lnTo>
                  <a:lnTo>
                    <a:pt x="175" y="282"/>
                  </a:lnTo>
                  <a:lnTo>
                    <a:pt x="164" y="278"/>
                  </a:lnTo>
                  <a:lnTo>
                    <a:pt x="154" y="276"/>
                  </a:lnTo>
                  <a:lnTo>
                    <a:pt x="142" y="274"/>
                  </a:lnTo>
                  <a:lnTo>
                    <a:pt x="131" y="273"/>
                  </a:lnTo>
                  <a:lnTo>
                    <a:pt x="121" y="270"/>
                  </a:lnTo>
                  <a:lnTo>
                    <a:pt x="111" y="270"/>
                  </a:lnTo>
                  <a:lnTo>
                    <a:pt x="103" y="270"/>
                  </a:lnTo>
                  <a:lnTo>
                    <a:pt x="95" y="272"/>
                  </a:lnTo>
                  <a:lnTo>
                    <a:pt x="88" y="273"/>
                  </a:lnTo>
                  <a:lnTo>
                    <a:pt x="84" y="266"/>
                  </a:lnTo>
                  <a:lnTo>
                    <a:pt x="85" y="261"/>
                  </a:lnTo>
                  <a:lnTo>
                    <a:pt x="89" y="259"/>
                  </a:lnTo>
                  <a:lnTo>
                    <a:pt x="96" y="257"/>
                  </a:lnTo>
                  <a:lnTo>
                    <a:pt x="106" y="257"/>
                  </a:lnTo>
                  <a:lnTo>
                    <a:pt x="119" y="257"/>
                  </a:lnTo>
                  <a:lnTo>
                    <a:pt x="132" y="257"/>
                  </a:lnTo>
                  <a:lnTo>
                    <a:pt x="147" y="259"/>
                  </a:lnTo>
                  <a:lnTo>
                    <a:pt x="162" y="260"/>
                  </a:lnTo>
                  <a:lnTo>
                    <a:pt x="176" y="262"/>
                  </a:lnTo>
                  <a:lnTo>
                    <a:pt x="192" y="265"/>
                  </a:lnTo>
                  <a:lnTo>
                    <a:pt x="205" y="266"/>
                  </a:lnTo>
                  <a:lnTo>
                    <a:pt x="216" y="268"/>
                  </a:lnTo>
                  <a:lnTo>
                    <a:pt x="225" y="269"/>
                  </a:lnTo>
                  <a:lnTo>
                    <a:pt x="232" y="269"/>
                  </a:lnTo>
                  <a:lnTo>
                    <a:pt x="234" y="267"/>
                  </a:lnTo>
                  <a:lnTo>
                    <a:pt x="236" y="256"/>
                  </a:lnTo>
                  <a:lnTo>
                    <a:pt x="231" y="248"/>
                  </a:lnTo>
                  <a:lnTo>
                    <a:pt x="219" y="243"/>
                  </a:lnTo>
                  <a:lnTo>
                    <a:pt x="204" y="241"/>
                  </a:lnTo>
                  <a:lnTo>
                    <a:pt x="188" y="238"/>
                  </a:lnTo>
                  <a:lnTo>
                    <a:pt x="174" y="235"/>
                  </a:lnTo>
                  <a:lnTo>
                    <a:pt x="165" y="231"/>
                  </a:lnTo>
                  <a:lnTo>
                    <a:pt x="164" y="225"/>
                  </a:lnTo>
                  <a:lnTo>
                    <a:pt x="170" y="217"/>
                  </a:lnTo>
                  <a:lnTo>
                    <a:pt x="179" y="215"/>
                  </a:lnTo>
                  <a:lnTo>
                    <a:pt x="190" y="218"/>
                  </a:lnTo>
                  <a:lnTo>
                    <a:pt x="201" y="222"/>
                  </a:lnTo>
                  <a:lnTo>
                    <a:pt x="213" y="225"/>
                  </a:lnTo>
                  <a:lnTo>
                    <a:pt x="224" y="227"/>
                  </a:lnTo>
                  <a:lnTo>
                    <a:pt x="233" y="227"/>
                  </a:lnTo>
                  <a:lnTo>
                    <a:pt x="239" y="222"/>
                  </a:lnTo>
                  <a:lnTo>
                    <a:pt x="239" y="219"/>
                  </a:lnTo>
                  <a:lnTo>
                    <a:pt x="237" y="215"/>
                  </a:lnTo>
                  <a:lnTo>
                    <a:pt x="234" y="208"/>
                  </a:lnTo>
                  <a:lnTo>
                    <a:pt x="230" y="200"/>
                  </a:lnTo>
                  <a:lnTo>
                    <a:pt x="222" y="193"/>
                  </a:lnTo>
                  <a:lnTo>
                    <a:pt x="210" y="187"/>
                  </a:lnTo>
                  <a:lnTo>
                    <a:pt x="194" y="183"/>
                  </a:lnTo>
                  <a:lnTo>
                    <a:pt x="173" y="182"/>
                  </a:lnTo>
                  <a:lnTo>
                    <a:pt x="189" y="176"/>
                  </a:lnTo>
                  <a:lnTo>
                    <a:pt x="202" y="174"/>
                  </a:lnTo>
                  <a:lnTo>
                    <a:pt x="215" y="174"/>
                  </a:lnTo>
                  <a:lnTo>
                    <a:pt x="225" y="174"/>
                  </a:lnTo>
                  <a:lnTo>
                    <a:pt x="234" y="176"/>
                  </a:lnTo>
                  <a:lnTo>
                    <a:pt x="242" y="179"/>
                  </a:lnTo>
                  <a:lnTo>
                    <a:pt x="248" y="183"/>
                  </a:lnTo>
                  <a:lnTo>
                    <a:pt x="252" y="187"/>
                  </a:lnTo>
                  <a:lnTo>
                    <a:pt x="249" y="174"/>
                  </a:lnTo>
                  <a:lnTo>
                    <a:pt x="245" y="166"/>
                  </a:lnTo>
                  <a:lnTo>
                    <a:pt x="240" y="161"/>
                  </a:lnTo>
                  <a:lnTo>
                    <a:pt x="231" y="155"/>
                  </a:lnTo>
                  <a:lnTo>
                    <a:pt x="240" y="157"/>
                  </a:lnTo>
                  <a:lnTo>
                    <a:pt x="248" y="159"/>
                  </a:lnTo>
                  <a:lnTo>
                    <a:pt x="253" y="163"/>
                  </a:lnTo>
                  <a:lnTo>
                    <a:pt x="259" y="166"/>
                  </a:lnTo>
                  <a:lnTo>
                    <a:pt x="261" y="170"/>
                  </a:lnTo>
                  <a:lnTo>
                    <a:pt x="265" y="171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7" y="164"/>
                  </a:lnTo>
                  <a:lnTo>
                    <a:pt x="280" y="154"/>
                  </a:lnTo>
                  <a:lnTo>
                    <a:pt x="280" y="144"/>
                  </a:lnTo>
                  <a:lnTo>
                    <a:pt x="277" y="133"/>
                  </a:lnTo>
                  <a:lnTo>
                    <a:pt x="293" y="137"/>
                  </a:lnTo>
                  <a:lnTo>
                    <a:pt x="304" y="136"/>
                  </a:lnTo>
                  <a:lnTo>
                    <a:pt x="310" y="132"/>
                  </a:lnTo>
                  <a:lnTo>
                    <a:pt x="312" y="127"/>
                  </a:lnTo>
                  <a:lnTo>
                    <a:pt x="311" y="119"/>
                  </a:lnTo>
                  <a:lnTo>
                    <a:pt x="308" y="109"/>
                  </a:lnTo>
                  <a:lnTo>
                    <a:pt x="302" y="96"/>
                  </a:lnTo>
                  <a:lnTo>
                    <a:pt x="295" y="82"/>
                  </a:lnTo>
                  <a:lnTo>
                    <a:pt x="309" y="92"/>
                  </a:lnTo>
                  <a:lnTo>
                    <a:pt x="320" y="97"/>
                  </a:lnTo>
                  <a:lnTo>
                    <a:pt x="330" y="99"/>
                  </a:lnTo>
                  <a:lnTo>
                    <a:pt x="338" y="101"/>
                  </a:lnTo>
                  <a:lnTo>
                    <a:pt x="344" y="99"/>
                  </a:lnTo>
                  <a:lnTo>
                    <a:pt x="349" y="97"/>
                  </a:lnTo>
                  <a:lnTo>
                    <a:pt x="353" y="94"/>
                  </a:lnTo>
                  <a:lnTo>
                    <a:pt x="356" y="90"/>
                  </a:lnTo>
                  <a:lnTo>
                    <a:pt x="357" y="86"/>
                  </a:lnTo>
                  <a:lnTo>
                    <a:pt x="357" y="79"/>
                  </a:lnTo>
                  <a:lnTo>
                    <a:pt x="355" y="71"/>
                  </a:lnTo>
                  <a:lnTo>
                    <a:pt x="351" y="61"/>
                  </a:lnTo>
                  <a:lnTo>
                    <a:pt x="345" y="50"/>
                  </a:lnTo>
                  <a:lnTo>
                    <a:pt x="338" y="37"/>
                  </a:lnTo>
                  <a:lnTo>
                    <a:pt x="328" y="24"/>
                  </a:lnTo>
                  <a:lnTo>
                    <a:pt x="316" y="9"/>
                  </a:lnTo>
                  <a:lnTo>
                    <a:pt x="328" y="18"/>
                  </a:lnTo>
                  <a:lnTo>
                    <a:pt x="339" y="27"/>
                  </a:lnTo>
                  <a:lnTo>
                    <a:pt x="347" y="35"/>
                  </a:lnTo>
                  <a:lnTo>
                    <a:pt x="354" y="43"/>
                  </a:lnTo>
                  <a:lnTo>
                    <a:pt x="359" y="51"/>
                  </a:lnTo>
                  <a:lnTo>
                    <a:pt x="363" y="59"/>
                  </a:lnTo>
                  <a:lnTo>
                    <a:pt x="366" y="67"/>
                  </a:lnTo>
                  <a:lnTo>
                    <a:pt x="371" y="76"/>
                  </a:lnTo>
                  <a:lnTo>
                    <a:pt x="376" y="81"/>
                  </a:lnTo>
                  <a:lnTo>
                    <a:pt x="380" y="82"/>
                  </a:lnTo>
                  <a:lnTo>
                    <a:pt x="383" y="79"/>
                  </a:lnTo>
                  <a:lnTo>
                    <a:pt x="387" y="73"/>
                  </a:lnTo>
                  <a:lnTo>
                    <a:pt x="388" y="64"/>
                  </a:lnTo>
                  <a:lnTo>
                    <a:pt x="387" y="53"/>
                  </a:lnTo>
                  <a:lnTo>
                    <a:pt x="383" y="41"/>
                  </a:lnTo>
                  <a:lnTo>
                    <a:pt x="377" y="28"/>
                  </a:lnTo>
                  <a:lnTo>
                    <a:pt x="385" y="29"/>
                  </a:lnTo>
                  <a:lnTo>
                    <a:pt x="389" y="32"/>
                  </a:lnTo>
                  <a:lnTo>
                    <a:pt x="391" y="35"/>
                  </a:lnTo>
                  <a:lnTo>
                    <a:pt x="392" y="39"/>
                  </a:lnTo>
                  <a:lnTo>
                    <a:pt x="392" y="44"/>
                  </a:lnTo>
                  <a:lnTo>
                    <a:pt x="392" y="50"/>
                  </a:lnTo>
                  <a:lnTo>
                    <a:pt x="395" y="53"/>
                  </a:lnTo>
                  <a:lnTo>
                    <a:pt x="402" y="59"/>
                  </a:lnTo>
                  <a:lnTo>
                    <a:pt x="408" y="60"/>
                  </a:lnTo>
                  <a:lnTo>
                    <a:pt x="412" y="54"/>
                  </a:lnTo>
                  <a:lnTo>
                    <a:pt x="415" y="45"/>
                  </a:lnTo>
                  <a:lnTo>
                    <a:pt x="417" y="34"/>
                  </a:lnTo>
                  <a:lnTo>
                    <a:pt x="420" y="21"/>
                  </a:lnTo>
                  <a:lnTo>
                    <a:pt x="421" y="11"/>
                  </a:lnTo>
                  <a:lnTo>
                    <a:pt x="424" y="3"/>
                  </a:lnTo>
                  <a:lnTo>
                    <a:pt x="426" y="0"/>
                  </a:lnTo>
                  <a:lnTo>
                    <a:pt x="430" y="11"/>
                  </a:lnTo>
                  <a:lnTo>
                    <a:pt x="433" y="34"/>
                  </a:lnTo>
                  <a:lnTo>
                    <a:pt x="434" y="58"/>
                  </a:lnTo>
                  <a:lnTo>
                    <a:pt x="441" y="69"/>
                  </a:lnTo>
                  <a:lnTo>
                    <a:pt x="448" y="69"/>
                  </a:lnTo>
                  <a:lnTo>
                    <a:pt x="457" y="70"/>
                  </a:lnTo>
                  <a:lnTo>
                    <a:pt x="468" y="70"/>
                  </a:lnTo>
                  <a:lnTo>
                    <a:pt x="482" y="68"/>
                  </a:lnTo>
                  <a:lnTo>
                    <a:pt x="495" y="61"/>
                  </a:lnTo>
                  <a:lnTo>
                    <a:pt x="507" y="50"/>
                  </a:lnTo>
                  <a:lnTo>
                    <a:pt x="516" y="34"/>
                  </a:lnTo>
                  <a:lnTo>
                    <a:pt x="523" y="9"/>
                  </a:lnTo>
                  <a:lnTo>
                    <a:pt x="526" y="22"/>
                  </a:lnTo>
                  <a:lnTo>
                    <a:pt x="528" y="42"/>
                  </a:lnTo>
                  <a:lnTo>
                    <a:pt x="526" y="62"/>
                  </a:lnTo>
                  <a:lnTo>
                    <a:pt x="522" y="77"/>
                  </a:lnTo>
                  <a:lnTo>
                    <a:pt x="542" y="86"/>
                  </a:lnTo>
                  <a:lnTo>
                    <a:pt x="554" y="87"/>
                  </a:lnTo>
                  <a:lnTo>
                    <a:pt x="562" y="81"/>
                  </a:lnTo>
                  <a:lnTo>
                    <a:pt x="567" y="73"/>
                  </a:lnTo>
                  <a:lnTo>
                    <a:pt x="569" y="66"/>
                  </a:lnTo>
                  <a:lnTo>
                    <a:pt x="572" y="61"/>
                  </a:lnTo>
                  <a:lnTo>
                    <a:pt x="578" y="61"/>
                  </a:lnTo>
                  <a:lnTo>
                    <a:pt x="589" y="70"/>
                  </a:lnTo>
                  <a:lnTo>
                    <a:pt x="594" y="78"/>
                  </a:lnTo>
                  <a:lnTo>
                    <a:pt x="594" y="81"/>
                  </a:lnTo>
                  <a:lnTo>
                    <a:pt x="589" y="85"/>
                  </a:lnTo>
                  <a:lnTo>
                    <a:pt x="584" y="87"/>
                  </a:lnTo>
                  <a:lnTo>
                    <a:pt x="577" y="88"/>
                  </a:lnTo>
                  <a:lnTo>
                    <a:pt x="572" y="92"/>
                  </a:lnTo>
                  <a:lnTo>
                    <a:pt x="571" y="95"/>
                  </a:lnTo>
                  <a:lnTo>
                    <a:pt x="576" y="101"/>
                  </a:lnTo>
                  <a:lnTo>
                    <a:pt x="589" y="111"/>
                  </a:lnTo>
                  <a:lnTo>
                    <a:pt x="598" y="111"/>
                  </a:lnTo>
                  <a:lnTo>
                    <a:pt x="604" y="105"/>
                  </a:lnTo>
                  <a:lnTo>
                    <a:pt x="608" y="96"/>
                  </a:lnTo>
                  <a:lnTo>
                    <a:pt x="612" y="88"/>
                  </a:lnTo>
                  <a:lnTo>
                    <a:pt x="618" y="81"/>
                  </a:lnTo>
                  <a:lnTo>
                    <a:pt x="626" y="84"/>
                  </a:lnTo>
                  <a:lnTo>
                    <a:pt x="638" y="95"/>
                  </a:lnTo>
                  <a:lnTo>
                    <a:pt x="644" y="104"/>
                  </a:lnTo>
                  <a:lnTo>
                    <a:pt x="643" y="109"/>
                  </a:lnTo>
                  <a:lnTo>
                    <a:pt x="638" y="111"/>
                  </a:lnTo>
                  <a:lnTo>
                    <a:pt x="630" y="113"/>
                  </a:lnTo>
                  <a:lnTo>
                    <a:pt x="622" y="113"/>
                  </a:lnTo>
                  <a:lnTo>
                    <a:pt x="615" y="115"/>
                  </a:lnTo>
                  <a:lnTo>
                    <a:pt x="611" y="120"/>
                  </a:lnTo>
                  <a:lnTo>
                    <a:pt x="611" y="127"/>
                  </a:lnTo>
                  <a:lnTo>
                    <a:pt x="615" y="133"/>
                  </a:lnTo>
                  <a:lnTo>
                    <a:pt x="620" y="139"/>
                  </a:lnTo>
                  <a:lnTo>
                    <a:pt x="624" y="141"/>
                  </a:lnTo>
                  <a:lnTo>
                    <a:pt x="630" y="141"/>
                  </a:lnTo>
                  <a:lnTo>
                    <a:pt x="635" y="141"/>
                  </a:lnTo>
                  <a:lnTo>
                    <a:pt x="640" y="139"/>
                  </a:lnTo>
                  <a:lnTo>
                    <a:pt x="645" y="138"/>
                  </a:lnTo>
                  <a:lnTo>
                    <a:pt x="649" y="136"/>
                  </a:lnTo>
                  <a:lnTo>
                    <a:pt x="646" y="142"/>
                  </a:lnTo>
                  <a:lnTo>
                    <a:pt x="644" y="148"/>
                  </a:lnTo>
                  <a:lnTo>
                    <a:pt x="643" y="155"/>
                  </a:lnTo>
                  <a:lnTo>
                    <a:pt x="645" y="162"/>
                  </a:lnTo>
                  <a:lnTo>
                    <a:pt x="647" y="167"/>
                  </a:lnTo>
                  <a:lnTo>
                    <a:pt x="652" y="173"/>
                  </a:lnTo>
                  <a:lnTo>
                    <a:pt x="656" y="178"/>
                  </a:lnTo>
                  <a:lnTo>
                    <a:pt x="662" y="18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235">
              <a:extLst>
                <a:ext uri="{FF2B5EF4-FFF2-40B4-BE49-F238E27FC236}">
                  <a16:creationId xmlns:a16="http://schemas.microsoft.com/office/drawing/2014/main" id="{0FD485BD-5A15-443B-A499-DA6CDEF16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902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5 w 20"/>
                <a:gd name="T3" fmla="*/ 9 h 25"/>
                <a:gd name="T4" fmla="*/ 6 w 20"/>
                <a:gd name="T5" fmla="*/ 8 h 25"/>
                <a:gd name="T6" fmla="*/ 7 w 20"/>
                <a:gd name="T7" fmla="*/ 6 h 25"/>
                <a:gd name="T8" fmla="*/ 7 w 20"/>
                <a:gd name="T9" fmla="*/ 4 h 25"/>
                <a:gd name="T10" fmla="*/ 7 w 20"/>
                <a:gd name="T11" fmla="*/ 3 h 25"/>
                <a:gd name="T12" fmla="*/ 6 w 20"/>
                <a:gd name="T13" fmla="*/ 1 h 25"/>
                <a:gd name="T14" fmla="*/ 5 w 20"/>
                <a:gd name="T15" fmla="*/ 0 h 25"/>
                <a:gd name="T16" fmla="*/ 4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3 h 25"/>
                <a:gd name="T24" fmla="*/ 0 w 20"/>
                <a:gd name="T25" fmla="*/ 4 h 25"/>
                <a:gd name="T26" fmla="*/ 0 w 20"/>
                <a:gd name="T27" fmla="*/ 6 h 25"/>
                <a:gd name="T28" fmla="*/ 1 w 20"/>
                <a:gd name="T29" fmla="*/ 8 h 25"/>
                <a:gd name="T30" fmla="*/ 2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236">
              <a:extLst>
                <a:ext uri="{FF2B5EF4-FFF2-40B4-BE49-F238E27FC236}">
                  <a16:creationId xmlns:a16="http://schemas.microsoft.com/office/drawing/2014/main" id="{8C32EA0C-A3AD-4884-AF15-A071621BD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903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237">
              <a:extLst>
                <a:ext uri="{FF2B5EF4-FFF2-40B4-BE49-F238E27FC236}">
                  <a16:creationId xmlns:a16="http://schemas.microsoft.com/office/drawing/2014/main" id="{09E381B8-3093-4DDD-8C3B-E0FD92673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894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10 w 54"/>
                <a:gd name="T3" fmla="*/ 17 h 51"/>
                <a:gd name="T4" fmla="*/ 12 w 54"/>
                <a:gd name="T5" fmla="*/ 16 h 51"/>
                <a:gd name="T6" fmla="*/ 14 w 54"/>
                <a:gd name="T7" fmla="*/ 15 h 51"/>
                <a:gd name="T8" fmla="*/ 15 w 54"/>
                <a:gd name="T9" fmla="*/ 14 h 51"/>
                <a:gd name="T10" fmla="*/ 16 w 54"/>
                <a:gd name="T11" fmla="*/ 13 h 51"/>
                <a:gd name="T12" fmla="*/ 17 w 54"/>
                <a:gd name="T13" fmla="*/ 12 h 51"/>
                <a:gd name="T14" fmla="*/ 18 w 54"/>
                <a:gd name="T15" fmla="*/ 10 h 51"/>
                <a:gd name="T16" fmla="*/ 18 w 54"/>
                <a:gd name="T17" fmla="*/ 8 h 51"/>
                <a:gd name="T18" fmla="*/ 18 w 54"/>
                <a:gd name="T19" fmla="*/ 6 h 51"/>
                <a:gd name="T20" fmla="*/ 17 w 54"/>
                <a:gd name="T21" fmla="*/ 5 h 51"/>
                <a:gd name="T22" fmla="*/ 16 w 54"/>
                <a:gd name="T23" fmla="*/ 3 h 51"/>
                <a:gd name="T24" fmla="*/ 15 w 54"/>
                <a:gd name="T25" fmla="*/ 2 h 51"/>
                <a:gd name="T26" fmla="*/ 14 w 54"/>
                <a:gd name="T27" fmla="*/ 1 h 51"/>
                <a:gd name="T28" fmla="*/ 12 w 54"/>
                <a:gd name="T29" fmla="*/ 0 h 51"/>
                <a:gd name="T30" fmla="*/ 10 w 54"/>
                <a:gd name="T31" fmla="*/ 0 h 51"/>
                <a:gd name="T32" fmla="*/ 9 w 54"/>
                <a:gd name="T33" fmla="*/ 0 h 51"/>
                <a:gd name="T34" fmla="*/ 8 w 54"/>
                <a:gd name="T35" fmla="*/ 0 h 51"/>
                <a:gd name="T36" fmla="*/ 6 w 54"/>
                <a:gd name="T37" fmla="*/ 0 h 51"/>
                <a:gd name="T38" fmla="*/ 4 w 54"/>
                <a:gd name="T39" fmla="*/ 1 h 51"/>
                <a:gd name="T40" fmla="*/ 3 w 54"/>
                <a:gd name="T41" fmla="*/ 2 h 51"/>
                <a:gd name="T42" fmla="*/ 2 w 54"/>
                <a:gd name="T43" fmla="*/ 3 h 51"/>
                <a:gd name="T44" fmla="*/ 1 w 54"/>
                <a:gd name="T45" fmla="*/ 5 h 51"/>
                <a:gd name="T46" fmla="*/ 0 w 54"/>
                <a:gd name="T47" fmla="*/ 6 h 51"/>
                <a:gd name="T48" fmla="*/ 0 w 54"/>
                <a:gd name="T49" fmla="*/ 8 h 51"/>
                <a:gd name="T50" fmla="*/ 0 w 54"/>
                <a:gd name="T51" fmla="*/ 10 h 51"/>
                <a:gd name="T52" fmla="*/ 1 w 54"/>
                <a:gd name="T53" fmla="*/ 12 h 51"/>
                <a:gd name="T54" fmla="*/ 2 w 54"/>
                <a:gd name="T55" fmla="*/ 13 h 51"/>
                <a:gd name="T56" fmla="*/ 3 w 54"/>
                <a:gd name="T57" fmla="*/ 14 h 51"/>
                <a:gd name="T58" fmla="*/ 4 w 54"/>
                <a:gd name="T59" fmla="*/ 15 h 51"/>
                <a:gd name="T60" fmla="*/ 6 w 54"/>
                <a:gd name="T61" fmla="*/ 16 h 51"/>
                <a:gd name="T62" fmla="*/ 8 w 54"/>
                <a:gd name="T63" fmla="*/ 17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6" y="51"/>
                  </a:moveTo>
                  <a:lnTo>
                    <a:pt x="30" y="50"/>
                  </a:lnTo>
                  <a:lnTo>
                    <a:pt x="35" y="49"/>
                  </a:lnTo>
                  <a:lnTo>
                    <a:pt x="41" y="46"/>
                  </a:lnTo>
                  <a:lnTo>
                    <a:pt x="45" y="43"/>
                  </a:lnTo>
                  <a:lnTo>
                    <a:pt x="47" y="40"/>
                  </a:lnTo>
                  <a:lnTo>
                    <a:pt x="51" y="35"/>
                  </a:lnTo>
                  <a:lnTo>
                    <a:pt x="53" y="30"/>
                  </a:lnTo>
                  <a:lnTo>
                    <a:pt x="54" y="25"/>
                  </a:lnTo>
                  <a:lnTo>
                    <a:pt x="53" y="19"/>
                  </a:lnTo>
                  <a:lnTo>
                    <a:pt x="51" y="16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9" y="7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6" y="40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7" y="49"/>
                  </a:lnTo>
                  <a:lnTo>
                    <a:pt x="23" y="50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238">
              <a:extLst>
                <a:ext uri="{FF2B5EF4-FFF2-40B4-BE49-F238E27FC236}">
                  <a16:creationId xmlns:a16="http://schemas.microsoft.com/office/drawing/2014/main" id="{F83C750B-7C0B-498A-872F-C371E3258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907"/>
              <a:ext cx="13" cy="15"/>
            </a:xfrm>
            <a:custGeom>
              <a:avLst/>
              <a:gdLst>
                <a:gd name="T0" fmla="*/ 6 w 39"/>
                <a:gd name="T1" fmla="*/ 15 h 45"/>
                <a:gd name="T2" fmla="*/ 9 w 39"/>
                <a:gd name="T3" fmla="*/ 14 h 45"/>
                <a:gd name="T4" fmla="*/ 11 w 39"/>
                <a:gd name="T5" fmla="*/ 13 h 45"/>
                <a:gd name="T6" fmla="*/ 12 w 39"/>
                <a:gd name="T7" fmla="*/ 10 h 45"/>
                <a:gd name="T8" fmla="*/ 13 w 39"/>
                <a:gd name="T9" fmla="*/ 7 h 45"/>
                <a:gd name="T10" fmla="*/ 12 w 39"/>
                <a:gd name="T11" fmla="*/ 4 h 45"/>
                <a:gd name="T12" fmla="*/ 11 w 39"/>
                <a:gd name="T13" fmla="*/ 2 h 45"/>
                <a:gd name="T14" fmla="*/ 9 w 39"/>
                <a:gd name="T15" fmla="*/ 1 h 45"/>
                <a:gd name="T16" fmla="*/ 6 w 39"/>
                <a:gd name="T17" fmla="*/ 0 h 45"/>
                <a:gd name="T18" fmla="*/ 4 w 39"/>
                <a:gd name="T19" fmla="*/ 1 h 45"/>
                <a:gd name="T20" fmla="*/ 2 w 39"/>
                <a:gd name="T21" fmla="*/ 2 h 45"/>
                <a:gd name="T22" fmla="*/ 1 w 39"/>
                <a:gd name="T23" fmla="*/ 4 h 45"/>
                <a:gd name="T24" fmla="*/ 0 w 39"/>
                <a:gd name="T25" fmla="*/ 7 h 45"/>
                <a:gd name="T26" fmla="*/ 1 w 39"/>
                <a:gd name="T27" fmla="*/ 10 h 45"/>
                <a:gd name="T28" fmla="*/ 2 w 39"/>
                <a:gd name="T29" fmla="*/ 13 h 45"/>
                <a:gd name="T30" fmla="*/ 4 w 39"/>
                <a:gd name="T31" fmla="*/ 14 h 45"/>
                <a:gd name="T32" fmla="*/ 6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19" y="45"/>
                  </a:moveTo>
                  <a:lnTo>
                    <a:pt x="26" y="43"/>
                  </a:lnTo>
                  <a:lnTo>
                    <a:pt x="32" y="38"/>
                  </a:lnTo>
                  <a:lnTo>
                    <a:pt x="36" y="31"/>
                  </a:lnTo>
                  <a:lnTo>
                    <a:pt x="39" y="22"/>
                  </a:lnTo>
                  <a:lnTo>
                    <a:pt x="36" y="13"/>
                  </a:lnTo>
                  <a:lnTo>
                    <a:pt x="32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2" y="31"/>
                  </a:lnTo>
                  <a:lnTo>
                    <a:pt x="7" y="38"/>
                  </a:lnTo>
                  <a:lnTo>
                    <a:pt x="13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239">
              <a:extLst>
                <a:ext uri="{FF2B5EF4-FFF2-40B4-BE49-F238E27FC236}">
                  <a16:creationId xmlns:a16="http://schemas.microsoft.com/office/drawing/2014/main" id="{C80FF54E-D405-48EA-9E68-BB7016B1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93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5 w 22"/>
                <a:gd name="T3" fmla="*/ 9 h 25"/>
                <a:gd name="T4" fmla="*/ 6 w 22"/>
                <a:gd name="T5" fmla="*/ 8 h 25"/>
                <a:gd name="T6" fmla="*/ 7 w 22"/>
                <a:gd name="T7" fmla="*/ 6 h 25"/>
                <a:gd name="T8" fmla="*/ 7 w 22"/>
                <a:gd name="T9" fmla="*/ 4 h 25"/>
                <a:gd name="T10" fmla="*/ 7 w 22"/>
                <a:gd name="T11" fmla="*/ 3 h 25"/>
                <a:gd name="T12" fmla="*/ 6 w 22"/>
                <a:gd name="T13" fmla="*/ 1 h 25"/>
                <a:gd name="T14" fmla="*/ 5 w 22"/>
                <a:gd name="T15" fmla="*/ 0 h 25"/>
                <a:gd name="T16" fmla="*/ 4 w 22"/>
                <a:gd name="T17" fmla="*/ 0 h 25"/>
                <a:gd name="T18" fmla="*/ 2 w 22"/>
                <a:gd name="T19" fmla="*/ 0 h 25"/>
                <a:gd name="T20" fmla="*/ 1 w 22"/>
                <a:gd name="T21" fmla="*/ 1 h 25"/>
                <a:gd name="T22" fmla="*/ 0 w 22"/>
                <a:gd name="T23" fmla="*/ 3 h 25"/>
                <a:gd name="T24" fmla="*/ 0 w 22"/>
                <a:gd name="T25" fmla="*/ 4 h 25"/>
                <a:gd name="T26" fmla="*/ 0 w 22"/>
                <a:gd name="T27" fmla="*/ 6 h 25"/>
                <a:gd name="T28" fmla="*/ 1 w 22"/>
                <a:gd name="T29" fmla="*/ 8 h 25"/>
                <a:gd name="T30" fmla="*/ 2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2" y="12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240">
              <a:extLst>
                <a:ext uri="{FF2B5EF4-FFF2-40B4-BE49-F238E27FC236}">
                  <a16:creationId xmlns:a16="http://schemas.microsoft.com/office/drawing/2014/main" id="{A2023CEC-4804-40A9-A3DB-6F31CFCBE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1054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5 w 22"/>
                <a:gd name="T3" fmla="*/ 9 h 25"/>
                <a:gd name="T4" fmla="*/ 6 w 22"/>
                <a:gd name="T5" fmla="*/ 8 h 25"/>
                <a:gd name="T6" fmla="*/ 7 w 22"/>
                <a:gd name="T7" fmla="*/ 6 h 25"/>
                <a:gd name="T8" fmla="*/ 7 w 22"/>
                <a:gd name="T9" fmla="*/ 5 h 25"/>
                <a:gd name="T10" fmla="*/ 7 w 22"/>
                <a:gd name="T11" fmla="*/ 3 h 25"/>
                <a:gd name="T12" fmla="*/ 6 w 22"/>
                <a:gd name="T13" fmla="*/ 1 h 25"/>
                <a:gd name="T14" fmla="*/ 5 w 22"/>
                <a:gd name="T15" fmla="*/ 0 h 25"/>
                <a:gd name="T16" fmla="*/ 4 w 22"/>
                <a:gd name="T17" fmla="*/ 0 h 25"/>
                <a:gd name="T18" fmla="*/ 2 w 22"/>
                <a:gd name="T19" fmla="*/ 0 h 25"/>
                <a:gd name="T20" fmla="*/ 1 w 22"/>
                <a:gd name="T21" fmla="*/ 1 h 25"/>
                <a:gd name="T22" fmla="*/ 0 w 22"/>
                <a:gd name="T23" fmla="*/ 3 h 25"/>
                <a:gd name="T24" fmla="*/ 0 w 22"/>
                <a:gd name="T25" fmla="*/ 5 h 25"/>
                <a:gd name="T26" fmla="*/ 0 w 22"/>
                <a:gd name="T27" fmla="*/ 6 h 25"/>
                <a:gd name="T28" fmla="*/ 1 w 22"/>
                <a:gd name="T29" fmla="*/ 8 h 25"/>
                <a:gd name="T30" fmla="*/ 2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2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241">
              <a:extLst>
                <a:ext uri="{FF2B5EF4-FFF2-40B4-BE49-F238E27FC236}">
                  <a16:creationId xmlns:a16="http://schemas.microsoft.com/office/drawing/2014/main" id="{35586F17-2124-4C16-A533-97C5F9926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092"/>
              <a:ext cx="3" cy="31"/>
            </a:xfrm>
            <a:custGeom>
              <a:avLst/>
              <a:gdLst>
                <a:gd name="T0" fmla="*/ 1 w 9"/>
                <a:gd name="T1" fmla="*/ 0 h 95"/>
                <a:gd name="T2" fmla="*/ 0 w 9"/>
                <a:gd name="T3" fmla="*/ 6 h 95"/>
                <a:gd name="T4" fmla="*/ 0 w 9"/>
                <a:gd name="T5" fmla="*/ 14 h 95"/>
                <a:gd name="T6" fmla="*/ 1 w 9"/>
                <a:gd name="T7" fmla="*/ 23 h 95"/>
                <a:gd name="T8" fmla="*/ 3 w 9"/>
                <a:gd name="T9" fmla="*/ 31 h 95"/>
                <a:gd name="T10" fmla="*/ 3 w 9"/>
                <a:gd name="T11" fmla="*/ 20 h 95"/>
                <a:gd name="T12" fmla="*/ 2 w 9"/>
                <a:gd name="T13" fmla="*/ 11 h 95"/>
                <a:gd name="T14" fmla="*/ 1 w 9"/>
                <a:gd name="T15" fmla="*/ 5 h 95"/>
                <a:gd name="T16" fmla="*/ 1 w 9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5">
                  <a:moveTo>
                    <a:pt x="2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2" y="70"/>
                  </a:lnTo>
                  <a:lnTo>
                    <a:pt x="8" y="95"/>
                  </a:lnTo>
                  <a:lnTo>
                    <a:pt x="9" y="60"/>
                  </a:lnTo>
                  <a:lnTo>
                    <a:pt x="6" y="34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242">
              <a:extLst>
                <a:ext uri="{FF2B5EF4-FFF2-40B4-BE49-F238E27FC236}">
                  <a16:creationId xmlns:a16="http://schemas.microsoft.com/office/drawing/2014/main" id="{72961B6C-9277-4F57-9AA0-E4B83D22B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120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5 w 20"/>
                <a:gd name="T3" fmla="*/ 8 h 25"/>
                <a:gd name="T4" fmla="*/ 6 w 20"/>
                <a:gd name="T5" fmla="*/ 7 h 25"/>
                <a:gd name="T6" fmla="*/ 7 w 20"/>
                <a:gd name="T7" fmla="*/ 5 h 25"/>
                <a:gd name="T8" fmla="*/ 7 w 20"/>
                <a:gd name="T9" fmla="*/ 4 h 25"/>
                <a:gd name="T10" fmla="*/ 7 w 20"/>
                <a:gd name="T11" fmla="*/ 2 h 25"/>
                <a:gd name="T12" fmla="*/ 6 w 20"/>
                <a:gd name="T13" fmla="*/ 1 h 25"/>
                <a:gd name="T14" fmla="*/ 5 w 20"/>
                <a:gd name="T15" fmla="*/ 0 h 25"/>
                <a:gd name="T16" fmla="*/ 4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2 h 25"/>
                <a:gd name="T24" fmla="*/ 0 w 20"/>
                <a:gd name="T25" fmla="*/ 4 h 25"/>
                <a:gd name="T26" fmla="*/ 0 w 20"/>
                <a:gd name="T27" fmla="*/ 5 h 25"/>
                <a:gd name="T28" fmla="*/ 1 w 20"/>
                <a:gd name="T29" fmla="*/ 7 h 25"/>
                <a:gd name="T30" fmla="*/ 2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243">
              <a:extLst>
                <a:ext uri="{FF2B5EF4-FFF2-40B4-BE49-F238E27FC236}">
                  <a16:creationId xmlns:a16="http://schemas.microsoft.com/office/drawing/2014/main" id="{8EA0D063-99E7-4DA6-B3AB-8A93B46CE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131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5 w 23"/>
                <a:gd name="T3" fmla="*/ 8 h 25"/>
                <a:gd name="T4" fmla="*/ 6 w 23"/>
                <a:gd name="T5" fmla="*/ 7 h 25"/>
                <a:gd name="T6" fmla="*/ 7 w 23"/>
                <a:gd name="T7" fmla="*/ 5 h 25"/>
                <a:gd name="T8" fmla="*/ 7 w 23"/>
                <a:gd name="T9" fmla="*/ 4 h 25"/>
                <a:gd name="T10" fmla="*/ 7 w 23"/>
                <a:gd name="T11" fmla="*/ 2 h 25"/>
                <a:gd name="T12" fmla="*/ 6 w 23"/>
                <a:gd name="T13" fmla="*/ 1 h 25"/>
                <a:gd name="T14" fmla="*/ 5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244">
              <a:extLst>
                <a:ext uri="{FF2B5EF4-FFF2-40B4-BE49-F238E27FC236}">
                  <a16:creationId xmlns:a16="http://schemas.microsoft.com/office/drawing/2014/main" id="{5F8165BA-ADCC-4567-BA2D-475E57260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009"/>
              <a:ext cx="40" cy="13"/>
            </a:xfrm>
            <a:custGeom>
              <a:avLst/>
              <a:gdLst>
                <a:gd name="T0" fmla="*/ 40 w 120"/>
                <a:gd name="T1" fmla="*/ 0 h 37"/>
                <a:gd name="T2" fmla="*/ 37 w 120"/>
                <a:gd name="T3" fmla="*/ 1 h 37"/>
                <a:gd name="T4" fmla="*/ 34 w 120"/>
                <a:gd name="T5" fmla="*/ 1 h 37"/>
                <a:gd name="T6" fmla="*/ 28 w 120"/>
                <a:gd name="T7" fmla="*/ 2 h 37"/>
                <a:gd name="T8" fmla="*/ 23 w 120"/>
                <a:gd name="T9" fmla="*/ 3 h 37"/>
                <a:gd name="T10" fmla="*/ 17 w 120"/>
                <a:gd name="T11" fmla="*/ 5 h 37"/>
                <a:gd name="T12" fmla="*/ 11 w 120"/>
                <a:gd name="T13" fmla="*/ 7 h 37"/>
                <a:gd name="T14" fmla="*/ 5 w 120"/>
                <a:gd name="T15" fmla="*/ 9 h 37"/>
                <a:gd name="T16" fmla="*/ 0 w 120"/>
                <a:gd name="T17" fmla="*/ 11 h 37"/>
                <a:gd name="T18" fmla="*/ 1 w 120"/>
                <a:gd name="T19" fmla="*/ 13 h 37"/>
                <a:gd name="T20" fmla="*/ 4 w 120"/>
                <a:gd name="T21" fmla="*/ 13 h 37"/>
                <a:gd name="T22" fmla="*/ 9 w 120"/>
                <a:gd name="T23" fmla="*/ 11 h 37"/>
                <a:gd name="T24" fmla="*/ 16 w 120"/>
                <a:gd name="T25" fmla="*/ 9 h 37"/>
                <a:gd name="T26" fmla="*/ 23 w 120"/>
                <a:gd name="T27" fmla="*/ 7 h 37"/>
                <a:gd name="T28" fmla="*/ 29 w 120"/>
                <a:gd name="T29" fmla="*/ 4 h 37"/>
                <a:gd name="T30" fmla="*/ 35 w 120"/>
                <a:gd name="T31" fmla="*/ 2 h 37"/>
                <a:gd name="T32" fmla="*/ 40 w 120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7">
                  <a:moveTo>
                    <a:pt x="120" y="0"/>
                  </a:moveTo>
                  <a:lnTo>
                    <a:pt x="112" y="2"/>
                  </a:lnTo>
                  <a:lnTo>
                    <a:pt x="101" y="3"/>
                  </a:lnTo>
                  <a:lnTo>
                    <a:pt x="85" y="6"/>
                  </a:lnTo>
                  <a:lnTo>
                    <a:pt x="68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8" y="32"/>
                  </a:lnTo>
                  <a:lnTo>
                    <a:pt x="48" y="26"/>
                  </a:lnTo>
                  <a:lnTo>
                    <a:pt x="68" y="19"/>
                  </a:lnTo>
                  <a:lnTo>
                    <a:pt x="88" y="12"/>
                  </a:lnTo>
                  <a:lnTo>
                    <a:pt x="106" y="5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245">
              <a:extLst>
                <a:ext uri="{FF2B5EF4-FFF2-40B4-BE49-F238E27FC236}">
                  <a16:creationId xmlns:a16="http://schemas.microsoft.com/office/drawing/2014/main" id="{F8AC6477-9D9C-49F8-8564-AB7C64B2D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078"/>
              <a:ext cx="9" cy="12"/>
            </a:xfrm>
            <a:custGeom>
              <a:avLst/>
              <a:gdLst>
                <a:gd name="T0" fmla="*/ 4 w 29"/>
                <a:gd name="T1" fmla="*/ 12 h 37"/>
                <a:gd name="T2" fmla="*/ 2 w 29"/>
                <a:gd name="T3" fmla="*/ 11 h 37"/>
                <a:gd name="T4" fmla="*/ 1 w 29"/>
                <a:gd name="T5" fmla="*/ 10 h 37"/>
                <a:gd name="T6" fmla="*/ 0 w 29"/>
                <a:gd name="T7" fmla="*/ 8 h 37"/>
                <a:gd name="T8" fmla="*/ 0 w 29"/>
                <a:gd name="T9" fmla="*/ 6 h 37"/>
                <a:gd name="T10" fmla="*/ 0 w 29"/>
                <a:gd name="T11" fmla="*/ 4 h 37"/>
                <a:gd name="T12" fmla="*/ 1 w 29"/>
                <a:gd name="T13" fmla="*/ 2 h 37"/>
                <a:gd name="T14" fmla="*/ 3 w 29"/>
                <a:gd name="T15" fmla="*/ 1 h 37"/>
                <a:gd name="T16" fmla="*/ 4 w 29"/>
                <a:gd name="T17" fmla="*/ 0 h 37"/>
                <a:gd name="T18" fmla="*/ 6 w 29"/>
                <a:gd name="T19" fmla="*/ 1 h 37"/>
                <a:gd name="T20" fmla="*/ 8 w 29"/>
                <a:gd name="T21" fmla="*/ 2 h 37"/>
                <a:gd name="T22" fmla="*/ 9 w 29"/>
                <a:gd name="T23" fmla="*/ 4 h 37"/>
                <a:gd name="T24" fmla="*/ 9 w 29"/>
                <a:gd name="T25" fmla="*/ 6 h 37"/>
                <a:gd name="T26" fmla="*/ 8 w 29"/>
                <a:gd name="T27" fmla="*/ 5 h 37"/>
                <a:gd name="T28" fmla="*/ 7 w 29"/>
                <a:gd name="T29" fmla="*/ 4 h 37"/>
                <a:gd name="T30" fmla="*/ 6 w 29"/>
                <a:gd name="T31" fmla="*/ 4 h 37"/>
                <a:gd name="T32" fmla="*/ 4 w 29"/>
                <a:gd name="T33" fmla="*/ 4 h 37"/>
                <a:gd name="T34" fmla="*/ 3 w 29"/>
                <a:gd name="T35" fmla="*/ 5 h 37"/>
                <a:gd name="T36" fmla="*/ 3 w 29"/>
                <a:gd name="T37" fmla="*/ 7 h 37"/>
                <a:gd name="T38" fmla="*/ 3 w 29"/>
                <a:gd name="T39" fmla="*/ 9 h 37"/>
                <a:gd name="T40" fmla="*/ 4 w 29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7">
                  <a:moveTo>
                    <a:pt x="14" y="37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4" y="0"/>
                  </a:lnTo>
                  <a:lnTo>
                    <a:pt x="20" y="3"/>
                  </a:lnTo>
                  <a:lnTo>
                    <a:pt x="26" y="6"/>
                  </a:lnTo>
                  <a:lnTo>
                    <a:pt x="29" y="12"/>
                  </a:lnTo>
                  <a:lnTo>
                    <a:pt x="29" y="19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9" y="21"/>
                  </a:lnTo>
                  <a:lnTo>
                    <a:pt x="10" y="28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246">
              <a:extLst>
                <a:ext uri="{FF2B5EF4-FFF2-40B4-BE49-F238E27FC236}">
                  <a16:creationId xmlns:a16="http://schemas.microsoft.com/office/drawing/2014/main" id="{B966C0C1-4D74-4EBB-ABBB-3CA677E9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018"/>
              <a:ext cx="9" cy="11"/>
            </a:xfrm>
            <a:custGeom>
              <a:avLst/>
              <a:gdLst>
                <a:gd name="T0" fmla="*/ 5 w 29"/>
                <a:gd name="T1" fmla="*/ 11 h 34"/>
                <a:gd name="T2" fmla="*/ 3 w 29"/>
                <a:gd name="T3" fmla="*/ 11 h 34"/>
                <a:gd name="T4" fmla="*/ 1 w 29"/>
                <a:gd name="T5" fmla="*/ 10 h 34"/>
                <a:gd name="T6" fmla="*/ 0 w 29"/>
                <a:gd name="T7" fmla="*/ 8 h 34"/>
                <a:gd name="T8" fmla="*/ 0 w 29"/>
                <a:gd name="T9" fmla="*/ 6 h 34"/>
                <a:gd name="T10" fmla="*/ 0 w 29"/>
                <a:gd name="T11" fmla="*/ 4 h 34"/>
                <a:gd name="T12" fmla="*/ 1 w 29"/>
                <a:gd name="T13" fmla="*/ 2 h 34"/>
                <a:gd name="T14" fmla="*/ 3 w 29"/>
                <a:gd name="T15" fmla="*/ 1 h 34"/>
                <a:gd name="T16" fmla="*/ 5 w 29"/>
                <a:gd name="T17" fmla="*/ 0 h 34"/>
                <a:gd name="T18" fmla="*/ 6 w 29"/>
                <a:gd name="T19" fmla="*/ 1 h 34"/>
                <a:gd name="T20" fmla="*/ 8 w 29"/>
                <a:gd name="T21" fmla="*/ 2 h 34"/>
                <a:gd name="T22" fmla="*/ 9 w 29"/>
                <a:gd name="T23" fmla="*/ 4 h 34"/>
                <a:gd name="T24" fmla="*/ 9 w 29"/>
                <a:gd name="T25" fmla="*/ 6 h 34"/>
                <a:gd name="T26" fmla="*/ 8 w 29"/>
                <a:gd name="T27" fmla="*/ 5 h 34"/>
                <a:gd name="T28" fmla="*/ 7 w 29"/>
                <a:gd name="T29" fmla="*/ 4 h 34"/>
                <a:gd name="T30" fmla="*/ 6 w 29"/>
                <a:gd name="T31" fmla="*/ 3 h 34"/>
                <a:gd name="T32" fmla="*/ 4 w 29"/>
                <a:gd name="T33" fmla="*/ 4 h 34"/>
                <a:gd name="T34" fmla="*/ 3 w 29"/>
                <a:gd name="T35" fmla="*/ 4 h 34"/>
                <a:gd name="T36" fmla="*/ 3 w 29"/>
                <a:gd name="T37" fmla="*/ 6 h 34"/>
                <a:gd name="T38" fmla="*/ 3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5" y="34"/>
                  </a:moveTo>
                  <a:lnTo>
                    <a:pt x="9" y="33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1"/>
                  </a:lnTo>
                  <a:lnTo>
                    <a:pt x="4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5" y="5"/>
                  </a:lnTo>
                  <a:lnTo>
                    <a:pt x="28" y="11"/>
                  </a:lnTo>
                  <a:lnTo>
                    <a:pt x="29" y="17"/>
                  </a:lnTo>
                  <a:lnTo>
                    <a:pt x="27" y="14"/>
                  </a:lnTo>
                  <a:lnTo>
                    <a:pt x="22" y="12"/>
                  </a:lnTo>
                  <a:lnTo>
                    <a:pt x="18" y="10"/>
                  </a:lnTo>
                  <a:lnTo>
                    <a:pt x="13" y="11"/>
                  </a:lnTo>
                  <a:lnTo>
                    <a:pt x="10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3290" name="Rectangle 247">
            <a:extLst>
              <a:ext uri="{FF2B5EF4-FFF2-40B4-BE49-F238E27FC236}">
                <a16:creationId xmlns:a16="http://schemas.microsoft.com/office/drawing/2014/main" id="{72A0B8E1-DA3D-4227-86DD-C6C897981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288" y="3343275"/>
            <a:ext cx="1377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Cóncava</a:t>
            </a:r>
            <a:endParaRPr lang="es-PR" altLang="en-US"/>
          </a:p>
        </p:txBody>
      </p:sp>
      <p:sp>
        <p:nvSpPr>
          <p:cNvPr id="53291" name="Freeform 248">
            <a:extLst>
              <a:ext uri="{FF2B5EF4-FFF2-40B4-BE49-F238E27FC236}">
                <a16:creationId xmlns:a16="http://schemas.microsoft.com/office/drawing/2014/main" id="{912FD96B-A08B-454B-A28A-84D49C787D9C}"/>
              </a:ext>
            </a:extLst>
          </p:cNvPr>
          <p:cNvSpPr>
            <a:spLocks/>
          </p:cNvSpPr>
          <p:nvPr/>
        </p:nvSpPr>
        <p:spPr bwMode="auto">
          <a:xfrm>
            <a:off x="330200" y="4383088"/>
            <a:ext cx="336550" cy="330200"/>
          </a:xfrm>
          <a:custGeom>
            <a:avLst/>
            <a:gdLst>
              <a:gd name="T0" fmla="*/ 0 w 638"/>
              <a:gd name="T1" fmla="*/ 0 h 625"/>
              <a:gd name="T2" fmla="*/ 336550 w 638"/>
              <a:gd name="T3" fmla="*/ 165364 h 625"/>
              <a:gd name="T4" fmla="*/ 0 w 638"/>
              <a:gd name="T5" fmla="*/ 330200 h 625"/>
              <a:gd name="T6" fmla="*/ 0 w 638"/>
              <a:gd name="T7" fmla="*/ 0 h 6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8" h="625">
                <a:moveTo>
                  <a:pt x="0" y="0"/>
                </a:moveTo>
                <a:lnTo>
                  <a:pt x="638" y="313"/>
                </a:lnTo>
                <a:lnTo>
                  <a:pt x="0" y="625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2" name="Freeform 249">
            <a:extLst>
              <a:ext uri="{FF2B5EF4-FFF2-40B4-BE49-F238E27FC236}">
                <a16:creationId xmlns:a16="http://schemas.microsoft.com/office/drawing/2014/main" id="{20FADB44-8A3E-4F8E-9A67-45AD116B125E}"/>
              </a:ext>
            </a:extLst>
          </p:cNvPr>
          <p:cNvSpPr>
            <a:spLocks/>
          </p:cNvSpPr>
          <p:nvPr/>
        </p:nvSpPr>
        <p:spPr bwMode="auto">
          <a:xfrm>
            <a:off x="328613" y="4383088"/>
            <a:ext cx="420687" cy="165100"/>
          </a:xfrm>
          <a:custGeom>
            <a:avLst/>
            <a:gdLst>
              <a:gd name="T0" fmla="*/ 420687 w 794"/>
              <a:gd name="T1" fmla="*/ 165100 h 313"/>
              <a:gd name="T2" fmla="*/ 83184 w 794"/>
              <a:gd name="T3" fmla="*/ 0 h 313"/>
              <a:gd name="T4" fmla="*/ 0 w 794"/>
              <a:gd name="T5" fmla="*/ 0 h 313"/>
              <a:gd name="T6" fmla="*/ 337503 w 794"/>
              <a:gd name="T7" fmla="*/ 165100 h 313"/>
              <a:gd name="T8" fmla="*/ 420687 w 794"/>
              <a:gd name="T9" fmla="*/ 16510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3">
                <a:moveTo>
                  <a:pt x="794" y="313"/>
                </a:moveTo>
                <a:lnTo>
                  <a:pt x="157" y="0"/>
                </a:lnTo>
                <a:lnTo>
                  <a:pt x="0" y="0"/>
                </a:lnTo>
                <a:lnTo>
                  <a:pt x="637" y="313"/>
                </a:lnTo>
                <a:lnTo>
                  <a:pt x="794" y="313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3" name="Freeform 250">
            <a:extLst>
              <a:ext uri="{FF2B5EF4-FFF2-40B4-BE49-F238E27FC236}">
                <a16:creationId xmlns:a16="http://schemas.microsoft.com/office/drawing/2014/main" id="{DE6A4A27-2FDB-4EED-90BB-391A46550E5C}"/>
              </a:ext>
            </a:extLst>
          </p:cNvPr>
          <p:cNvSpPr>
            <a:spLocks/>
          </p:cNvSpPr>
          <p:nvPr/>
        </p:nvSpPr>
        <p:spPr bwMode="auto">
          <a:xfrm>
            <a:off x="328613" y="4549775"/>
            <a:ext cx="420687" cy="165100"/>
          </a:xfrm>
          <a:custGeom>
            <a:avLst/>
            <a:gdLst>
              <a:gd name="T0" fmla="*/ 420687 w 794"/>
              <a:gd name="T1" fmla="*/ 0 h 312"/>
              <a:gd name="T2" fmla="*/ 83184 w 794"/>
              <a:gd name="T3" fmla="*/ 165100 h 312"/>
              <a:gd name="T4" fmla="*/ 0 w 794"/>
              <a:gd name="T5" fmla="*/ 165100 h 312"/>
              <a:gd name="T6" fmla="*/ 337503 w 794"/>
              <a:gd name="T7" fmla="*/ 0 h 312"/>
              <a:gd name="T8" fmla="*/ 420687 w 794"/>
              <a:gd name="T9" fmla="*/ 0 h 3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4" h="312">
                <a:moveTo>
                  <a:pt x="794" y="0"/>
                </a:moveTo>
                <a:lnTo>
                  <a:pt x="157" y="312"/>
                </a:lnTo>
                <a:lnTo>
                  <a:pt x="0" y="312"/>
                </a:lnTo>
                <a:lnTo>
                  <a:pt x="637" y="0"/>
                </a:lnTo>
                <a:lnTo>
                  <a:pt x="7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4" name="Freeform 251">
            <a:extLst>
              <a:ext uri="{FF2B5EF4-FFF2-40B4-BE49-F238E27FC236}">
                <a16:creationId xmlns:a16="http://schemas.microsoft.com/office/drawing/2014/main" id="{123732D6-DD3E-46BD-9A54-D1EA7DF64BC0}"/>
              </a:ext>
            </a:extLst>
          </p:cNvPr>
          <p:cNvSpPr>
            <a:spLocks/>
          </p:cNvSpPr>
          <p:nvPr/>
        </p:nvSpPr>
        <p:spPr bwMode="auto">
          <a:xfrm>
            <a:off x="288925" y="4465638"/>
            <a:ext cx="168275" cy="165100"/>
          </a:xfrm>
          <a:custGeom>
            <a:avLst/>
            <a:gdLst>
              <a:gd name="T0" fmla="*/ 0 w 319"/>
              <a:gd name="T1" fmla="*/ 0 h 312"/>
              <a:gd name="T2" fmla="*/ 168275 w 319"/>
              <a:gd name="T3" fmla="*/ 82021 h 312"/>
              <a:gd name="T4" fmla="*/ 0 w 319"/>
              <a:gd name="T5" fmla="*/ 165100 h 312"/>
              <a:gd name="T6" fmla="*/ 0 w 319"/>
              <a:gd name="T7" fmla="*/ 0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312">
                <a:moveTo>
                  <a:pt x="0" y="0"/>
                </a:moveTo>
                <a:lnTo>
                  <a:pt x="319" y="155"/>
                </a:lnTo>
                <a:lnTo>
                  <a:pt x="0" y="312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5" name="Freeform 252">
            <a:extLst>
              <a:ext uri="{FF2B5EF4-FFF2-40B4-BE49-F238E27FC236}">
                <a16:creationId xmlns:a16="http://schemas.microsoft.com/office/drawing/2014/main" id="{FBA1F4DA-A72E-4BE2-A37A-246AA418E9C9}"/>
              </a:ext>
            </a:extLst>
          </p:cNvPr>
          <p:cNvSpPr>
            <a:spLocks/>
          </p:cNvSpPr>
          <p:nvPr/>
        </p:nvSpPr>
        <p:spPr bwMode="auto">
          <a:xfrm>
            <a:off x="285750" y="4467225"/>
            <a:ext cx="211138" cy="82550"/>
          </a:xfrm>
          <a:custGeom>
            <a:avLst/>
            <a:gdLst>
              <a:gd name="T0" fmla="*/ 211138 w 399"/>
              <a:gd name="T1" fmla="*/ 82550 h 156"/>
              <a:gd name="T2" fmla="*/ 42863 w 399"/>
              <a:gd name="T3" fmla="*/ 0 h 156"/>
              <a:gd name="T4" fmla="*/ 0 w 399"/>
              <a:gd name="T5" fmla="*/ 0 h 156"/>
              <a:gd name="T6" fmla="*/ 169334 w 399"/>
              <a:gd name="T7" fmla="*/ 82550 h 156"/>
              <a:gd name="T8" fmla="*/ 211138 w 399"/>
              <a:gd name="T9" fmla="*/ 8255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156"/>
                </a:moveTo>
                <a:lnTo>
                  <a:pt x="81" y="0"/>
                </a:lnTo>
                <a:lnTo>
                  <a:pt x="0" y="0"/>
                </a:lnTo>
                <a:lnTo>
                  <a:pt x="320" y="156"/>
                </a:lnTo>
                <a:lnTo>
                  <a:pt x="399" y="15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6" name="Freeform 253">
            <a:extLst>
              <a:ext uri="{FF2B5EF4-FFF2-40B4-BE49-F238E27FC236}">
                <a16:creationId xmlns:a16="http://schemas.microsoft.com/office/drawing/2014/main" id="{03E9F1AF-751C-4B18-84D6-01317BEE5D10}"/>
              </a:ext>
            </a:extLst>
          </p:cNvPr>
          <p:cNvSpPr>
            <a:spLocks/>
          </p:cNvSpPr>
          <p:nvPr/>
        </p:nvSpPr>
        <p:spPr bwMode="auto">
          <a:xfrm>
            <a:off x="285750" y="4548188"/>
            <a:ext cx="211138" cy="82550"/>
          </a:xfrm>
          <a:custGeom>
            <a:avLst/>
            <a:gdLst>
              <a:gd name="T0" fmla="*/ 211138 w 399"/>
              <a:gd name="T1" fmla="*/ 0 h 156"/>
              <a:gd name="T2" fmla="*/ 42863 w 399"/>
              <a:gd name="T3" fmla="*/ 82550 h 156"/>
              <a:gd name="T4" fmla="*/ 0 w 399"/>
              <a:gd name="T5" fmla="*/ 82550 h 156"/>
              <a:gd name="T6" fmla="*/ 169334 w 399"/>
              <a:gd name="T7" fmla="*/ 0 h 156"/>
              <a:gd name="T8" fmla="*/ 211138 w 399"/>
              <a:gd name="T9" fmla="*/ 0 h 1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9" h="156">
                <a:moveTo>
                  <a:pt x="399" y="0"/>
                </a:moveTo>
                <a:lnTo>
                  <a:pt x="81" y="156"/>
                </a:lnTo>
                <a:lnTo>
                  <a:pt x="0" y="156"/>
                </a:lnTo>
                <a:lnTo>
                  <a:pt x="32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3297" name="Rectangle 254">
            <a:extLst>
              <a:ext uri="{FF2B5EF4-FFF2-40B4-BE49-F238E27FC236}">
                <a16:creationId xmlns:a16="http://schemas.microsoft.com/office/drawing/2014/main" id="{161277E7-4B73-4114-A7C2-D6B6063EA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4362450"/>
            <a:ext cx="2058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53298" name="Rectangle 255">
            <a:extLst>
              <a:ext uri="{FF2B5EF4-FFF2-40B4-BE49-F238E27FC236}">
                <a16:creationId xmlns:a16="http://schemas.microsoft.com/office/drawing/2014/main" id="{646CDB09-834F-4255-B25F-12BB037F3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" y="46751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299" name="Rectangle 256">
            <a:extLst>
              <a:ext uri="{FF2B5EF4-FFF2-40B4-BE49-F238E27FC236}">
                <a16:creationId xmlns:a16="http://schemas.microsoft.com/office/drawing/2014/main" id="{D0E975D4-CC82-441F-8DE0-1462A9B82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4675188"/>
            <a:ext cx="4719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 Solo Plano (Plano Sagital)</a:t>
            </a:r>
            <a:endParaRPr lang="es-PR" altLang="en-US"/>
          </a:p>
        </p:txBody>
      </p:sp>
      <p:sp>
        <p:nvSpPr>
          <p:cNvPr id="53300" name="Rectangle 258">
            <a:extLst>
              <a:ext uri="{FF2B5EF4-FFF2-40B4-BE49-F238E27FC236}">
                <a16:creationId xmlns:a16="http://schemas.microsoft.com/office/drawing/2014/main" id="{2DDFB80F-C10B-4ABD-A9E8-B0C0C8C2F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488" y="50292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53301" name="Rectangle 259">
            <a:extLst>
              <a:ext uri="{FF2B5EF4-FFF2-40B4-BE49-F238E27FC236}">
                <a16:creationId xmlns:a16="http://schemas.microsoft.com/office/drawing/2014/main" id="{D7B5BADE-7D36-4F44-B21D-E5D3A38E0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613" y="5029200"/>
            <a:ext cx="51038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Uniaxial (Eje Frontal-Horizontal)</a:t>
            </a:r>
            <a:endParaRPr lang="es-PR" altLang="en-US"/>
          </a:p>
        </p:txBody>
      </p:sp>
      <p:sp>
        <p:nvSpPr>
          <p:cNvPr id="53302" name="Rectangle 260">
            <a:extLst>
              <a:ext uri="{FF2B5EF4-FFF2-40B4-BE49-F238E27FC236}">
                <a16:creationId xmlns:a16="http://schemas.microsoft.com/office/drawing/2014/main" id="{B380E04D-EED8-480E-B8D4-A196F8BEC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8838" y="5502275"/>
            <a:ext cx="842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Codo</a:t>
            </a:r>
            <a:endParaRPr lang="es-PR" altLang="en-US"/>
          </a:p>
        </p:txBody>
      </p:sp>
      <p:pic>
        <p:nvPicPr>
          <p:cNvPr id="53303" name="Picture 261">
            <a:extLst>
              <a:ext uri="{FF2B5EF4-FFF2-40B4-BE49-F238E27FC236}">
                <a16:creationId xmlns:a16="http://schemas.microsoft.com/office/drawing/2014/main" id="{307DCF0A-D178-4D20-9F03-164949A323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4675" y="3490913"/>
            <a:ext cx="1377950" cy="1960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304" name="Picture 262">
            <a:extLst>
              <a:ext uri="{FF2B5EF4-FFF2-40B4-BE49-F238E27FC236}">
                <a16:creationId xmlns:a16="http://schemas.microsoft.com/office/drawing/2014/main" id="{79F71D6F-DC0B-4BA8-A885-89CA65AB1A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788" y="731838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3305" name="Picture 263">
            <a:extLst>
              <a:ext uri="{FF2B5EF4-FFF2-40B4-BE49-F238E27FC236}">
                <a16:creationId xmlns:a16="http://schemas.microsoft.com/office/drawing/2014/main" id="{F5154A48-6968-497C-97DE-0CE47F97C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76288"/>
            <a:ext cx="457200" cy="404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85">
            <a:extLst>
              <a:ext uri="{FF2B5EF4-FFF2-40B4-BE49-F238E27FC236}">
                <a16:creationId xmlns:a16="http://schemas.microsoft.com/office/drawing/2014/main" id="{25A365D7-2AC1-4068-83ED-BC7712056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5973763"/>
            <a:ext cx="30337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5299" name="Rectangle 86">
            <a:extLst>
              <a:ext uri="{FF2B5EF4-FFF2-40B4-BE49-F238E27FC236}">
                <a16:creationId xmlns:a16="http://schemas.microsoft.com/office/drawing/2014/main" id="{2A24453B-FF2F-4362-9241-756CA15CB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4563" y="5973763"/>
            <a:ext cx="520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CODO - Humeroulnar (Gínglimo)</a:t>
            </a:r>
            <a:endParaRPr lang="es-PR" altLang="en-US"/>
          </a:p>
        </p:txBody>
      </p:sp>
      <p:sp>
        <p:nvSpPr>
          <p:cNvPr id="55300" name="Rectangle 87">
            <a:extLst>
              <a:ext uri="{FF2B5EF4-FFF2-40B4-BE49-F238E27FC236}">
                <a16:creationId xmlns:a16="http://schemas.microsoft.com/office/drawing/2014/main" id="{152B545C-4A8B-41CA-849D-D3604405C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926138"/>
            <a:ext cx="303371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5301" name="Rectangle 88">
            <a:extLst>
              <a:ext uri="{FF2B5EF4-FFF2-40B4-BE49-F238E27FC236}">
                <a16:creationId xmlns:a16="http://schemas.microsoft.com/office/drawing/2014/main" id="{81E32538-16A2-4475-AD85-149DFA2DC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5926138"/>
            <a:ext cx="520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CODO - Humeroulnar (Gínglimo)</a:t>
            </a:r>
            <a:endParaRPr lang="es-PR" altLang="en-US"/>
          </a:p>
        </p:txBody>
      </p:sp>
      <p:sp>
        <p:nvSpPr>
          <p:cNvPr id="55302" name="Rectangle 89">
            <a:extLst>
              <a:ext uri="{FF2B5EF4-FFF2-40B4-BE49-F238E27FC236}">
                <a16:creationId xmlns:a16="http://schemas.microsoft.com/office/drawing/2014/main" id="{78CDC316-C34D-487D-B350-F3ECF7CAE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6700" y="601663"/>
            <a:ext cx="23844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5303" name="Rectangle 90">
            <a:extLst>
              <a:ext uri="{FF2B5EF4-FFF2-40B4-BE49-F238E27FC236}">
                <a16:creationId xmlns:a16="http://schemas.microsoft.com/office/drawing/2014/main" id="{44F64163-19FC-4644-9D62-A954D8B54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9075" y="554038"/>
            <a:ext cx="238442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5304" name="Rectangle 91">
            <a:extLst>
              <a:ext uri="{FF2B5EF4-FFF2-40B4-BE49-F238E27FC236}">
                <a16:creationId xmlns:a16="http://schemas.microsoft.com/office/drawing/2014/main" id="{D0752366-D6B4-4F30-BB33-67C09ECD9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8125" y="622300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5305" name="Rectangle 92">
            <a:extLst>
              <a:ext uri="{FF2B5EF4-FFF2-40B4-BE49-F238E27FC236}">
                <a16:creationId xmlns:a16="http://schemas.microsoft.com/office/drawing/2014/main" id="{5545713F-FAC5-4F55-AD8D-62ED1FB87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0" y="574675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  <p:pic>
        <p:nvPicPr>
          <p:cNvPr id="55306" name="Picture 93">
            <a:extLst>
              <a:ext uri="{FF2B5EF4-FFF2-40B4-BE49-F238E27FC236}">
                <a16:creationId xmlns:a16="http://schemas.microsoft.com/office/drawing/2014/main" id="{035D4D8D-8520-4A12-97D5-DD4C2C1EE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074738"/>
            <a:ext cx="2205038" cy="437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7" name="Picture 94">
            <a:extLst>
              <a:ext uri="{FF2B5EF4-FFF2-40B4-BE49-F238E27FC236}">
                <a16:creationId xmlns:a16="http://schemas.microsoft.com/office/drawing/2014/main" id="{7BBBB28E-24A5-461C-A7FB-D501896C9F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4813" y="1103313"/>
            <a:ext cx="2027237" cy="438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5">
            <a:extLst>
              <a:ext uri="{FF2B5EF4-FFF2-40B4-BE49-F238E27FC236}">
                <a16:creationId xmlns:a16="http://schemas.microsoft.com/office/drawing/2014/main" id="{48EA07D7-360C-4FFB-BDFB-E1ABAB08F6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8150" y="5913438"/>
            <a:ext cx="29241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7347" name="Rectangle 16">
            <a:extLst>
              <a:ext uri="{FF2B5EF4-FFF2-40B4-BE49-F238E27FC236}">
                <a16:creationId xmlns:a16="http://schemas.microsoft.com/office/drawing/2014/main" id="{BFB74159-DBED-4210-99EC-6CC2B0360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5913438"/>
            <a:ext cx="3810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RODILLA - Tibiofemoral</a:t>
            </a:r>
            <a:endParaRPr lang="es-PR" altLang="en-US"/>
          </a:p>
        </p:txBody>
      </p:sp>
      <p:sp>
        <p:nvSpPr>
          <p:cNvPr id="57348" name="Rectangle 17">
            <a:extLst>
              <a:ext uri="{FF2B5EF4-FFF2-40B4-BE49-F238E27FC236}">
                <a16:creationId xmlns:a16="http://schemas.microsoft.com/office/drawing/2014/main" id="{57999331-0E39-408E-A896-B15F8514F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0888" y="5913438"/>
            <a:ext cx="168592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7349" name="Rectangle 18">
            <a:extLst>
              <a:ext uri="{FF2B5EF4-FFF2-40B4-BE49-F238E27FC236}">
                <a16:creationId xmlns:a16="http://schemas.microsoft.com/office/drawing/2014/main" id="{BAB62EB6-2E77-45DF-B99A-2B08EC98D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525" y="5864225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57350" name="Rectangle 19">
            <a:extLst>
              <a:ext uri="{FF2B5EF4-FFF2-40B4-BE49-F238E27FC236}">
                <a16:creationId xmlns:a16="http://schemas.microsoft.com/office/drawing/2014/main" id="{54A02689-B57E-4BDD-B6E5-13EC007E4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4538" y="5864225"/>
            <a:ext cx="3810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RODILLA - Tibiofemoral</a:t>
            </a:r>
            <a:endParaRPr lang="es-PR" altLang="en-US"/>
          </a:p>
        </p:txBody>
      </p:sp>
      <p:sp>
        <p:nvSpPr>
          <p:cNvPr id="57351" name="Rectangle 20">
            <a:extLst>
              <a:ext uri="{FF2B5EF4-FFF2-40B4-BE49-F238E27FC236}">
                <a16:creationId xmlns:a16="http://schemas.microsoft.com/office/drawing/2014/main" id="{95CEFA98-8B1C-4115-B436-88146CF0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3263" y="5864225"/>
            <a:ext cx="16859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7352" name="Rectangle 21">
            <a:extLst>
              <a:ext uri="{FF2B5EF4-FFF2-40B4-BE49-F238E27FC236}">
                <a16:creationId xmlns:a16="http://schemas.microsoft.com/office/drawing/2014/main" id="{49513008-7E5A-4EC9-91AC-EC98FB7CF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66838" y="581025"/>
            <a:ext cx="24971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7353" name="Rectangle 22">
            <a:extLst>
              <a:ext uri="{FF2B5EF4-FFF2-40B4-BE49-F238E27FC236}">
                <a16:creationId xmlns:a16="http://schemas.microsoft.com/office/drawing/2014/main" id="{EBAEC42A-8344-442D-9E5F-121975F04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7625" y="533400"/>
            <a:ext cx="249713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57354" name="Rectangle 23">
            <a:extLst>
              <a:ext uri="{FF2B5EF4-FFF2-40B4-BE49-F238E27FC236}">
                <a16:creationId xmlns:a16="http://schemas.microsoft.com/office/drawing/2014/main" id="{EFC407B9-0572-460F-82CC-E5BE9EFF3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3400" y="600075"/>
            <a:ext cx="23844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7F00"/>
                </a:solidFill>
              </a:rPr>
              <a:t>Vista Anterior</a:t>
            </a:r>
            <a:endParaRPr lang="es-PR" altLang="en-US"/>
          </a:p>
        </p:txBody>
      </p:sp>
      <p:sp>
        <p:nvSpPr>
          <p:cNvPr id="57355" name="Rectangle 24">
            <a:extLst>
              <a:ext uri="{FF2B5EF4-FFF2-40B4-BE49-F238E27FC236}">
                <a16:creationId xmlns:a16="http://schemas.microsoft.com/office/drawing/2014/main" id="{A4615CE8-3E87-4C8D-8A8C-F9EA48701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64188" y="552450"/>
            <a:ext cx="23844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 i="1">
                <a:solidFill>
                  <a:srgbClr val="FFFF00"/>
                </a:solidFill>
              </a:rPr>
              <a:t>Vista Anterior</a:t>
            </a:r>
            <a:endParaRPr lang="es-PR" altLang="en-US"/>
          </a:p>
        </p:txBody>
      </p:sp>
      <p:grpSp>
        <p:nvGrpSpPr>
          <p:cNvPr id="57356" name="Group 37">
            <a:extLst>
              <a:ext uri="{FF2B5EF4-FFF2-40B4-BE49-F238E27FC236}">
                <a16:creationId xmlns:a16="http://schemas.microsoft.com/office/drawing/2014/main" id="{426919FC-691C-4556-B21E-08EB79C3BC29}"/>
              </a:ext>
            </a:extLst>
          </p:cNvPr>
          <p:cNvGrpSpPr>
            <a:grpSpLocks/>
          </p:cNvGrpSpPr>
          <p:nvPr/>
        </p:nvGrpSpPr>
        <p:grpSpPr bwMode="auto">
          <a:xfrm>
            <a:off x="909638" y="1101725"/>
            <a:ext cx="3267075" cy="4298950"/>
            <a:chOff x="573" y="768"/>
            <a:chExt cx="2058" cy="2708"/>
          </a:xfrm>
        </p:grpSpPr>
        <p:sp>
          <p:nvSpPr>
            <p:cNvPr id="57364" name="Rectangle 25">
              <a:extLst>
                <a:ext uri="{FF2B5EF4-FFF2-40B4-BE49-F238E27FC236}">
                  <a16:creationId xmlns:a16="http://schemas.microsoft.com/office/drawing/2014/main" id="{4271443D-7EDA-4A60-915E-2D8262CEC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" y="824"/>
              <a:ext cx="1946" cy="2596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65" name="Freeform 26">
              <a:extLst>
                <a:ext uri="{FF2B5EF4-FFF2-40B4-BE49-F238E27FC236}">
                  <a16:creationId xmlns:a16="http://schemas.microsoft.com/office/drawing/2014/main" id="{4D1F8227-AC12-423B-8085-3E3144896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768"/>
              <a:ext cx="56" cy="2708"/>
            </a:xfrm>
            <a:custGeom>
              <a:avLst/>
              <a:gdLst>
                <a:gd name="T0" fmla="*/ 0 w 169"/>
                <a:gd name="T1" fmla="*/ 0 h 8125"/>
                <a:gd name="T2" fmla="*/ 56 w 169"/>
                <a:gd name="T3" fmla="*/ 56 h 8125"/>
                <a:gd name="T4" fmla="*/ 56 w 169"/>
                <a:gd name="T5" fmla="*/ 2652 h 8125"/>
                <a:gd name="T6" fmla="*/ 0 w 169"/>
                <a:gd name="T7" fmla="*/ 2708 h 8125"/>
                <a:gd name="T8" fmla="*/ 0 w 169"/>
                <a:gd name="T9" fmla="*/ 0 h 8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25">
                  <a:moveTo>
                    <a:pt x="0" y="0"/>
                  </a:moveTo>
                  <a:lnTo>
                    <a:pt x="169" y="169"/>
                  </a:lnTo>
                  <a:lnTo>
                    <a:pt x="169" y="7956"/>
                  </a:lnTo>
                  <a:lnTo>
                    <a:pt x="0" y="8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7">
              <a:extLst>
                <a:ext uri="{FF2B5EF4-FFF2-40B4-BE49-F238E27FC236}">
                  <a16:creationId xmlns:a16="http://schemas.microsoft.com/office/drawing/2014/main" id="{FA2D2BA2-8C92-4301-AAE9-F309E88B9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768"/>
              <a:ext cx="2058" cy="56"/>
            </a:xfrm>
            <a:custGeom>
              <a:avLst/>
              <a:gdLst>
                <a:gd name="T0" fmla="*/ 0 w 6174"/>
                <a:gd name="T1" fmla="*/ 0 h 169"/>
                <a:gd name="T2" fmla="*/ 56 w 6174"/>
                <a:gd name="T3" fmla="*/ 56 h 169"/>
                <a:gd name="T4" fmla="*/ 2002 w 6174"/>
                <a:gd name="T5" fmla="*/ 56 h 169"/>
                <a:gd name="T6" fmla="*/ 2058 w 6174"/>
                <a:gd name="T7" fmla="*/ 0 h 169"/>
                <a:gd name="T8" fmla="*/ 0 w 6174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4" h="169">
                  <a:moveTo>
                    <a:pt x="0" y="0"/>
                  </a:moveTo>
                  <a:lnTo>
                    <a:pt x="169" y="169"/>
                  </a:lnTo>
                  <a:lnTo>
                    <a:pt x="6005" y="169"/>
                  </a:lnTo>
                  <a:lnTo>
                    <a:pt x="6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8">
              <a:extLst>
                <a:ext uri="{FF2B5EF4-FFF2-40B4-BE49-F238E27FC236}">
                  <a16:creationId xmlns:a16="http://schemas.microsoft.com/office/drawing/2014/main" id="{77B15547-C7D6-4688-A90B-36C151E2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768"/>
              <a:ext cx="56" cy="2708"/>
            </a:xfrm>
            <a:custGeom>
              <a:avLst/>
              <a:gdLst>
                <a:gd name="T0" fmla="*/ 56 w 169"/>
                <a:gd name="T1" fmla="*/ 2708 h 8125"/>
                <a:gd name="T2" fmla="*/ 0 w 169"/>
                <a:gd name="T3" fmla="*/ 2652 h 8125"/>
                <a:gd name="T4" fmla="*/ 0 w 169"/>
                <a:gd name="T5" fmla="*/ 56 h 8125"/>
                <a:gd name="T6" fmla="*/ 56 w 169"/>
                <a:gd name="T7" fmla="*/ 0 h 8125"/>
                <a:gd name="T8" fmla="*/ 56 w 169"/>
                <a:gd name="T9" fmla="*/ 2708 h 8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25">
                  <a:moveTo>
                    <a:pt x="169" y="8125"/>
                  </a:moveTo>
                  <a:lnTo>
                    <a:pt x="0" y="7956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12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Freeform 29">
              <a:extLst>
                <a:ext uri="{FF2B5EF4-FFF2-40B4-BE49-F238E27FC236}">
                  <a16:creationId xmlns:a16="http://schemas.microsoft.com/office/drawing/2014/main" id="{EE30660A-BB70-4076-A387-AED6319FC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420"/>
              <a:ext cx="2058" cy="56"/>
            </a:xfrm>
            <a:custGeom>
              <a:avLst/>
              <a:gdLst>
                <a:gd name="T0" fmla="*/ 2058 w 6174"/>
                <a:gd name="T1" fmla="*/ 56 h 169"/>
                <a:gd name="T2" fmla="*/ 0 w 6174"/>
                <a:gd name="T3" fmla="*/ 56 h 169"/>
                <a:gd name="T4" fmla="*/ 56 w 6174"/>
                <a:gd name="T5" fmla="*/ 0 h 169"/>
                <a:gd name="T6" fmla="*/ 2002 w 6174"/>
                <a:gd name="T7" fmla="*/ 0 h 169"/>
                <a:gd name="T8" fmla="*/ 2058 w 6174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4" h="169">
                  <a:moveTo>
                    <a:pt x="6174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005" y="0"/>
                  </a:lnTo>
                  <a:lnTo>
                    <a:pt x="6174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369" name="Picture 30">
              <a:extLst>
                <a:ext uri="{FF2B5EF4-FFF2-40B4-BE49-F238E27FC236}">
                  <a16:creationId xmlns:a16="http://schemas.microsoft.com/office/drawing/2014/main" id="{C781EF8C-3CAF-44FF-BE7C-73DDFAD799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" y="881"/>
              <a:ext cx="1833" cy="24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57" name="Group 38">
            <a:extLst>
              <a:ext uri="{FF2B5EF4-FFF2-40B4-BE49-F238E27FC236}">
                <a16:creationId xmlns:a16="http://schemas.microsoft.com/office/drawing/2014/main" id="{EAB51F33-01AB-4EC8-9CC5-34B9A7A40BC3}"/>
              </a:ext>
            </a:extLst>
          </p:cNvPr>
          <p:cNvGrpSpPr>
            <a:grpSpLocks/>
          </p:cNvGrpSpPr>
          <p:nvPr/>
        </p:nvGrpSpPr>
        <p:grpSpPr bwMode="auto">
          <a:xfrm>
            <a:off x="5157788" y="1089025"/>
            <a:ext cx="3105150" cy="4305300"/>
            <a:chOff x="3249" y="760"/>
            <a:chExt cx="1956" cy="2712"/>
          </a:xfrm>
        </p:grpSpPr>
        <p:sp>
          <p:nvSpPr>
            <p:cNvPr id="57358" name="Rectangle 31">
              <a:extLst>
                <a:ext uri="{FF2B5EF4-FFF2-40B4-BE49-F238E27FC236}">
                  <a16:creationId xmlns:a16="http://schemas.microsoft.com/office/drawing/2014/main" id="{24846162-A623-4D83-8EA1-47323A0B2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816"/>
              <a:ext cx="1844" cy="260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359" name="Freeform 32">
              <a:extLst>
                <a:ext uri="{FF2B5EF4-FFF2-40B4-BE49-F238E27FC236}">
                  <a16:creationId xmlns:a16="http://schemas.microsoft.com/office/drawing/2014/main" id="{FB043E10-F443-439E-89E4-A179F3D31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760"/>
              <a:ext cx="56" cy="2712"/>
            </a:xfrm>
            <a:custGeom>
              <a:avLst/>
              <a:gdLst>
                <a:gd name="T0" fmla="*/ 0 w 169"/>
                <a:gd name="T1" fmla="*/ 0 h 8136"/>
                <a:gd name="T2" fmla="*/ 56 w 169"/>
                <a:gd name="T3" fmla="*/ 56 h 8136"/>
                <a:gd name="T4" fmla="*/ 56 w 169"/>
                <a:gd name="T5" fmla="*/ 2656 h 8136"/>
                <a:gd name="T6" fmla="*/ 0 w 169"/>
                <a:gd name="T7" fmla="*/ 2712 h 8136"/>
                <a:gd name="T8" fmla="*/ 0 w 169"/>
                <a:gd name="T9" fmla="*/ 0 h 8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36">
                  <a:moveTo>
                    <a:pt x="0" y="0"/>
                  </a:moveTo>
                  <a:lnTo>
                    <a:pt x="169" y="168"/>
                  </a:lnTo>
                  <a:lnTo>
                    <a:pt x="169" y="7967"/>
                  </a:lnTo>
                  <a:lnTo>
                    <a:pt x="0" y="8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Freeform 33">
              <a:extLst>
                <a:ext uri="{FF2B5EF4-FFF2-40B4-BE49-F238E27FC236}">
                  <a16:creationId xmlns:a16="http://schemas.microsoft.com/office/drawing/2014/main" id="{E45665B3-5A59-4AA3-B725-80474CB01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760"/>
              <a:ext cx="1956" cy="56"/>
            </a:xfrm>
            <a:custGeom>
              <a:avLst/>
              <a:gdLst>
                <a:gd name="T0" fmla="*/ 0 w 5868"/>
                <a:gd name="T1" fmla="*/ 0 h 168"/>
                <a:gd name="T2" fmla="*/ 56 w 5868"/>
                <a:gd name="T3" fmla="*/ 56 h 168"/>
                <a:gd name="T4" fmla="*/ 1900 w 5868"/>
                <a:gd name="T5" fmla="*/ 56 h 168"/>
                <a:gd name="T6" fmla="*/ 1956 w 5868"/>
                <a:gd name="T7" fmla="*/ 0 h 168"/>
                <a:gd name="T8" fmla="*/ 0 w 5868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8" h="168">
                  <a:moveTo>
                    <a:pt x="0" y="0"/>
                  </a:moveTo>
                  <a:lnTo>
                    <a:pt x="169" y="168"/>
                  </a:lnTo>
                  <a:lnTo>
                    <a:pt x="5699" y="168"/>
                  </a:lnTo>
                  <a:lnTo>
                    <a:pt x="58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1" name="Freeform 34">
              <a:extLst>
                <a:ext uri="{FF2B5EF4-FFF2-40B4-BE49-F238E27FC236}">
                  <a16:creationId xmlns:a16="http://schemas.microsoft.com/office/drawing/2014/main" id="{BE48E0A8-95E8-4664-8E90-00081860B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760"/>
              <a:ext cx="57" cy="2712"/>
            </a:xfrm>
            <a:custGeom>
              <a:avLst/>
              <a:gdLst>
                <a:gd name="T0" fmla="*/ 57 w 169"/>
                <a:gd name="T1" fmla="*/ 2712 h 8136"/>
                <a:gd name="T2" fmla="*/ 0 w 169"/>
                <a:gd name="T3" fmla="*/ 2656 h 8136"/>
                <a:gd name="T4" fmla="*/ 0 w 169"/>
                <a:gd name="T5" fmla="*/ 56 h 8136"/>
                <a:gd name="T6" fmla="*/ 57 w 169"/>
                <a:gd name="T7" fmla="*/ 0 h 8136"/>
                <a:gd name="T8" fmla="*/ 57 w 169"/>
                <a:gd name="T9" fmla="*/ 2712 h 8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136">
                  <a:moveTo>
                    <a:pt x="169" y="8136"/>
                  </a:moveTo>
                  <a:lnTo>
                    <a:pt x="0" y="7967"/>
                  </a:lnTo>
                  <a:lnTo>
                    <a:pt x="0" y="168"/>
                  </a:lnTo>
                  <a:lnTo>
                    <a:pt x="169" y="0"/>
                  </a:lnTo>
                  <a:lnTo>
                    <a:pt x="169" y="813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Freeform 35">
              <a:extLst>
                <a:ext uri="{FF2B5EF4-FFF2-40B4-BE49-F238E27FC236}">
                  <a16:creationId xmlns:a16="http://schemas.microsoft.com/office/drawing/2014/main" id="{CD8DA67E-47A9-4BC8-97F9-EEE7921BD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3415"/>
              <a:ext cx="1956" cy="57"/>
            </a:xfrm>
            <a:custGeom>
              <a:avLst/>
              <a:gdLst>
                <a:gd name="T0" fmla="*/ 1956 w 5868"/>
                <a:gd name="T1" fmla="*/ 57 h 169"/>
                <a:gd name="T2" fmla="*/ 0 w 5868"/>
                <a:gd name="T3" fmla="*/ 57 h 169"/>
                <a:gd name="T4" fmla="*/ 56 w 5868"/>
                <a:gd name="T5" fmla="*/ 0 h 169"/>
                <a:gd name="T6" fmla="*/ 1900 w 5868"/>
                <a:gd name="T7" fmla="*/ 0 h 169"/>
                <a:gd name="T8" fmla="*/ 1956 w 5868"/>
                <a:gd name="T9" fmla="*/ 57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68" h="169">
                  <a:moveTo>
                    <a:pt x="5868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5699" y="0"/>
                  </a:lnTo>
                  <a:lnTo>
                    <a:pt x="5868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363" name="Picture 36">
              <a:extLst>
                <a:ext uri="{FF2B5EF4-FFF2-40B4-BE49-F238E27FC236}">
                  <a16:creationId xmlns:a16="http://schemas.microsoft.com/office/drawing/2014/main" id="{2272BC55-6404-4665-8745-CA22B2EEEF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2" y="872"/>
              <a:ext cx="1730" cy="2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9">
            <a:extLst>
              <a:ext uri="{FF2B5EF4-FFF2-40B4-BE49-F238E27FC236}">
                <a16:creationId xmlns:a16="http://schemas.microsoft.com/office/drawing/2014/main" id="{168EFC2C-008C-4BD3-B6C0-75B15A00A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8" y="430213"/>
            <a:ext cx="39004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395" name="Rectangle 30">
            <a:extLst>
              <a:ext uri="{FF2B5EF4-FFF2-40B4-BE49-F238E27FC236}">
                <a16:creationId xmlns:a16="http://schemas.microsoft.com/office/drawing/2014/main" id="{8A3BC311-258E-4FF1-9E43-EBF203277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430213"/>
            <a:ext cx="205263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TOBILLO</a:t>
            </a:r>
            <a:endParaRPr lang="es-PR" altLang="en-US"/>
          </a:p>
        </p:txBody>
      </p:sp>
      <p:sp>
        <p:nvSpPr>
          <p:cNvPr id="59396" name="Rectangle 31">
            <a:extLst>
              <a:ext uri="{FF2B5EF4-FFF2-40B4-BE49-F238E27FC236}">
                <a16:creationId xmlns:a16="http://schemas.microsoft.com/office/drawing/2014/main" id="{B7BC0BEB-2147-4ADF-BDC9-75970E5F9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1600" y="430213"/>
            <a:ext cx="21859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9397" name="Rectangle 32">
            <a:extLst>
              <a:ext uri="{FF2B5EF4-FFF2-40B4-BE49-F238E27FC236}">
                <a16:creationId xmlns:a16="http://schemas.microsoft.com/office/drawing/2014/main" id="{3FB8BF14-9908-44CC-8796-EC9D1C42E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375" y="381000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398" name="Rectangle 33">
            <a:extLst>
              <a:ext uri="{FF2B5EF4-FFF2-40B4-BE49-F238E27FC236}">
                <a16:creationId xmlns:a16="http://schemas.microsoft.com/office/drawing/2014/main" id="{C34BB1F8-0CA5-4513-9926-B4157D1ED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381000"/>
            <a:ext cx="205263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80"/>
                </a:solidFill>
              </a:rPr>
              <a:t>TOBILLO</a:t>
            </a:r>
            <a:endParaRPr lang="es-PR" altLang="en-US"/>
          </a:p>
        </p:txBody>
      </p:sp>
      <p:sp>
        <p:nvSpPr>
          <p:cNvPr id="59399" name="Rectangle 34">
            <a:extLst>
              <a:ext uri="{FF2B5EF4-FFF2-40B4-BE49-F238E27FC236}">
                <a16:creationId xmlns:a16="http://schemas.microsoft.com/office/drawing/2014/main" id="{AFC91E8F-1903-45AB-8A9E-4FA0AC173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2388" y="381000"/>
            <a:ext cx="2185987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80"/>
                </a:solidFill>
              </a:rPr>
              <a:t> (Gínglimo)</a:t>
            </a:r>
            <a:endParaRPr lang="es-PR" altLang="en-US"/>
          </a:p>
        </p:txBody>
      </p:sp>
      <p:sp>
        <p:nvSpPr>
          <p:cNvPr id="59400" name="Rectangle 35">
            <a:extLst>
              <a:ext uri="{FF2B5EF4-FFF2-40B4-BE49-F238E27FC236}">
                <a16:creationId xmlns:a16="http://schemas.microsoft.com/office/drawing/2014/main" id="{940F5740-7BD7-409E-BB0E-F0CA52F89B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6738" y="2559050"/>
            <a:ext cx="46863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401" name="Rectangle 36">
            <a:extLst>
              <a:ext uri="{FF2B5EF4-FFF2-40B4-BE49-F238E27FC236}">
                <a16:creationId xmlns:a16="http://schemas.microsoft.com/office/drawing/2014/main" id="{14CF86A5-3A38-45B0-83AE-190FD777F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797300"/>
            <a:ext cx="3973513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TALO-CRURAL</a:t>
            </a:r>
            <a:endParaRPr lang="es-PR" altLang="en-US"/>
          </a:p>
        </p:txBody>
      </p:sp>
      <p:sp>
        <p:nvSpPr>
          <p:cNvPr id="59402" name="Rectangle 37">
            <a:extLst>
              <a:ext uri="{FF2B5EF4-FFF2-40B4-BE49-F238E27FC236}">
                <a16:creationId xmlns:a16="http://schemas.microsoft.com/office/drawing/2014/main" id="{107AAB8C-03F1-4149-A30E-F704A0E95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7913" y="4416425"/>
            <a:ext cx="3392487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7F00"/>
                </a:solidFill>
              </a:rPr>
              <a:t>(Vista Frontal)</a:t>
            </a:r>
            <a:endParaRPr lang="es-PR" altLang="en-US"/>
          </a:p>
        </p:txBody>
      </p:sp>
      <p:sp>
        <p:nvSpPr>
          <p:cNvPr id="59403" name="Rectangle 38">
            <a:extLst>
              <a:ext uri="{FF2B5EF4-FFF2-40B4-BE49-F238E27FC236}">
                <a16:creationId xmlns:a16="http://schemas.microsoft.com/office/drawing/2014/main" id="{142BF224-6713-4BBF-ACDC-7E27D3621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7525" y="2508250"/>
            <a:ext cx="4686300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59404" name="Rectangle 39">
            <a:extLst>
              <a:ext uri="{FF2B5EF4-FFF2-40B4-BE49-F238E27FC236}">
                <a16:creationId xmlns:a16="http://schemas.microsoft.com/office/drawing/2014/main" id="{7CCF489C-3CDE-40FF-940D-9E266E9AE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1363" y="3746500"/>
            <a:ext cx="397351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80"/>
                </a:solidFill>
              </a:rPr>
              <a:t>TALO-CRURAL</a:t>
            </a:r>
            <a:endParaRPr lang="es-PR" altLang="en-US"/>
          </a:p>
        </p:txBody>
      </p:sp>
      <p:sp>
        <p:nvSpPr>
          <p:cNvPr id="59405" name="Rectangle 40">
            <a:extLst>
              <a:ext uri="{FF2B5EF4-FFF2-40B4-BE49-F238E27FC236}">
                <a16:creationId xmlns:a16="http://schemas.microsoft.com/office/drawing/2014/main" id="{E2CA5606-1B3C-44BE-BFF0-6F508C8FB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8700" y="4367213"/>
            <a:ext cx="3392488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80"/>
                </a:solidFill>
              </a:rPr>
              <a:t>(Vista Frontal)</a:t>
            </a:r>
            <a:endParaRPr lang="es-PR" altLang="en-US"/>
          </a:p>
        </p:txBody>
      </p:sp>
      <p:grpSp>
        <p:nvGrpSpPr>
          <p:cNvPr id="59406" name="Group 47">
            <a:extLst>
              <a:ext uri="{FF2B5EF4-FFF2-40B4-BE49-F238E27FC236}">
                <a16:creationId xmlns:a16="http://schemas.microsoft.com/office/drawing/2014/main" id="{E2A68DF8-A9EA-4428-94FB-74D7930474EE}"/>
              </a:ext>
            </a:extLst>
          </p:cNvPr>
          <p:cNvGrpSpPr>
            <a:grpSpLocks/>
          </p:cNvGrpSpPr>
          <p:nvPr/>
        </p:nvGrpSpPr>
        <p:grpSpPr bwMode="auto">
          <a:xfrm>
            <a:off x="400050" y="1296988"/>
            <a:ext cx="3786188" cy="4951412"/>
            <a:chOff x="252" y="778"/>
            <a:chExt cx="2385" cy="3119"/>
          </a:xfrm>
        </p:grpSpPr>
        <p:sp>
          <p:nvSpPr>
            <p:cNvPr id="59407" name="Rectangle 41">
              <a:extLst>
                <a:ext uri="{FF2B5EF4-FFF2-40B4-BE49-F238E27FC236}">
                  <a16:creationId xmlns:a16="http://schemas.microsoft.com/office/drawing/2014/main" id="{96F866CE-D0B7-4CBC-B3F8-CC3A7CB44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" y="836"/>
              <a:ext cx="2270" cy="300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9408" name="Freeform 42">
              <a:extLst>
                <a:ext uri="{FF2B5EF4-FFF2-40B4-BE49-F238E27FC236}">
                  <a16:creationId xmlns:a16="http://schemas.microsoft.com/office/drawing/2014/main" id="{E0FE48F2-B63B-4353-9AA3-F92FFD440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778"/>
              <a:ext cx="58" cy="3119"/>
            </a:xfrm>
            <a:custGeom>
              <a:avLst/>
              <a:gdLst>
                <a:gd name="T0" fmla="*/ 0 w 174"/>
                <a:gd name="T1" fmla="*/ 0 h 9356"/>
                <a:gd name="T2" fmla="*/ 58 w 174"/>
                <a:gd name="T3" fmla="*/ 58 h 9356"/>
                <a:gd name="T4" fmla="*/ 58 w 174"/>
                <a:gd name="T5" fmla="*/ 3061 h 9356"/>
                <a:gd name="T6" fmla="*/ 0 w 174"/>
                <a:gd name="T7" fmla="*/ 3119 h 9356"/>
                <a:gd name="T8" fmla="*/ 0 w 174"/>
                <a:gd name="T9" fmla="*/ 0 h 9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9356">
                  <a:moveTo>
                    <a:pt x="0" y="0"/>
                  </a:moveTo>
                  <a:lnTo>
                    <a:pt x="174" y="174"/>
                  </a:lnTo>
                  <a:lnTo>
                    <a:pt x="174" y="9182"/>
                  </a:lnTo>
                  <a:lnTo>
                    <a:pt x="0" y="93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09" name="Freeform 43">
              <a:extLst>
                <a:ext uri="{FF2B5EF4-FFF2-40B4-BE49-F238E27FC236}">
                  <a16:creationId xmlns:a16="http://schemas.microsoft.com/office/drawing/2014/main" id="{9F1CC9C0-BF24-4C4F-825B-22A56E98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778"/>
              <a:ext cx="2385" cy="58"/>
            </a:xfrm>
            <a:custGeom>
              <a:avLst/>
              <a:gdLst>
                <a:gd name="T0" fmla="*/ 0 w 7156"/>
                <a:gd name="T1" fmla="*/ 0 h 174"/>
                <a:gd name="T2" fmla="*/ 58 w 7156"/>
                <a:gd name="T3" fmla="*/ 58 h 174"/>
                <a:gd name="T4" fmla="*/ 2327 w 7156"/>
                <a:gd name="T5" fmla="*/ 58 h 174"/>
                <a:gd name="T6" fmla="*/ 2385 w 7156"/>
                <a:gd name="T7" fmla="*/ 0 h 174"/>
                <a:gd name="T8" fmla="*/ 0 w 7156"/>
                <a:gd name="T9" fmla="*/ 0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6" h="174">
                  <a:moveTo>
                    <a:pt x="0" y="0"/>
                  </a:moveTo>
                  <a:lnTo>
                    <a:pt x="174" y="174"/>
                  </a:lnTo>
                  <a:lnTo>
                    <a:pt x="6981" y="174"/>
                  </a:lnTo>
                  <a:lnTo>
                    <a:pt x="715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0" name="Freeform 44">
              <a:extLst>
                <a:ext uri="{FF2B5EF4-FFF2-40B4-BE49-F238E27FC236}">
                  <a16:creationId xmlns:a16="http://schemas.microsoft.com/office/drawing/2014/main" id="{0B36ADC7-7CAA-4E97-9781-DF594E37D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778"/>
              <a:ext cx="58" cy="3119"/>
            </a:xfrm>
            <a:custGeom>
              <a:avLst/>
              <a:gdLst>
                <a:gd name="T0" fmla="*/ 58 w 175"/>
                <a:gd name="T1" fmla="*/ 3119 h 9356"/>
                <a:gd name="T2" fmla="*/ 0 w 175"/>
                <a:gd name="T3" fmla="*/ 3061 h 9356"/>
                <a:gd name="T4" fmla="*/ 0 w 175"/>
                <a:gd name="T5" fmla="*/ 58 h 9356"/>
                <a:gd name="T6" fmla="*/ 58 w 175"/>
                <a:gd name="T7" fmla="*/ 0 h 9356"/>
                <a:gd name="T8" fmla="*/ 58 w 175"/>
                <a:gd name="T9" fmla="*/ 3119 h 9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9356">
                  <a:moveTo>
                    <a:pt x="175" y="9356"/>
                  </a:moveTo>
                  <a:lnTo>
                    <a:pt x="0" y="9182"/>
                  </a:lnTo>
                  <a:lnTo>
                    <a:pt x="0" y="174"/>
                  </a:lnTo>
                  <a:lnTo>
                    <a:pt x="175" y="0"/>
                  </a:lnTo>
                  <a:lnTo>
                    <a:pt x="175" y="935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411" name="Freeform 45">
              <a:extLst>
                <a:ext uri="{FF2B5EF4-FFF2-40B4-BE49-F238E27FC236}">
                  <a16:creationId xmlns:a16="http://schemas.microsoft.com/office/drawing/2014/main" id="{C5BD38BC-F22D-4D8E-8098-59E81C7CD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3839"/>
              <a:ext cx="2385" cy="58"/>
            </a:xfrm>
            <a:custGeom>
              <a:avLst/>
              <a:gdLst>
                <a:gd name="T0" fmla="*/ 2385 w 7156"/>
                <a:gd name="T1" fmla="*/ 58 h 174"/>
                <a:gd name="T2" fmla="*/ 0 w 7156"/>
                <a:gd name="T3" fmla="*/ 58 h 174"/>
                <a:gd name="T4" fmla="*/ 58 w 7156"/>
                <a:gd name="T5" fmla="*/ 0 h 174"/>
                <a:gd name="T6" fmla="*/ 2327 w 7156"/>
                <a:gd name="T7" fmla="*/ 0 h 174"/>
                <a:gd name="T8" fmla="*/ 2385 w 7156"/>
                <a:gd name="T9" fmla="*/ 5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56" h="174">
                  <a:moveTo>
                    <a:pt x="7156" y="174"/>
                  </a:moveTo>
                  <a:lnTo>
                    <a:pt x="0" y="174"/>
                  </a:lnTo>
                  <a:lnTo>
                    <a:pt x="174" y="0"/>
                  </a:lnTo>
                  <a:lnTo>
                    <a:pt x="6981" y="0"/>
                  </a:lnTo>
                  <a:lnTo>
                    <a:pt x="7156" y="174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9412" name="Picture 46">
              <a:extLst>
                <a:ext uri="{FF2B5EF4-FFF2-40B4-BE49-F238E27FC236}">
                  <a16:creationId xmlns:a16="http://schemas.microsoft.com/office/drawing/2014/main" id="{172FFC46-F749-4426-A1BA-391E955ED8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" y="895"/>
              <a:ext cx="2153" cy="2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4">
            <a:extLst>
              <a:ext uri="{FF2B5EF4-FFF2-40B4-BE49-F238E27FC236}">
                <a16:creationId xmlns:a16="http://schemas.microsoft.com/office/drawing/2014/main" id="{BDDF024B-DCF2-4B70-8A2C-7752CE11E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2347913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1443" name="Rectangle 25">
            <a:extLst>
              <a:ext uri="{FF2B5EF4-FFF2-40B4-BE49-F238E27FC236}">
                <a16:creationId xmlns:a16="http://schemas.microsoft.com/office/drawing/2014/main" id="{EE558718-911F-4536-ADA9-6D75AEF65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5513" y="2790825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1444" name="Rectangle 26">
            <a:extLst>
              <a:ext uri="{FF2B5EF4-FFF2-40B4-BE49-F238E27FC236}">
                <a16:creationId xmlns:a16="http://schemas.microsoft.com/office/drawing/2014/main" id="{1C4E0D95-3E82-43EC-BE08-FB8C68588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9613" y="3327400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1445" name="Rectangle 27">
            <a:extLst>
              <a:ext uri="{FF2B5EF4-FFF2-40B4-BE49-F238E27FC236}">
                <a16:creationId xmlns:a16="http://schemas.microsoft.com/office/drawing/2014/main" id="{5B19EE0D-F2D8-4825-93CE-019727BD3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5975" y="3287713"/>
            <a:ext cx="2919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Interfalángica</a:t>
            </a:r>
            <a:endParaRPr lang="es-PR" altLang="en-US"/>
          </a:p>
        </p:txBody>
      </p:sp>
      <p:sp>
        <p:nvSpPr>
          <p:cNvPr id="61446" name="Rectangle 28">
            <a:extLst>
              <a:ext uri="{FF2B5EF4-FFF2-40B4-BE49-F238E27FC236}">
                <a16:creationId xmlns:a16="http://schemas.microsoft.com/office/drawing/2014/main" id="{70659C79-7957-41F9-A9C9-F09BFE837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0613" y="3833813"/>
            <a:ext cx="2247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(Gínglimo)</a:t>
            </a:r>
            <a:endParaRPr lang="es-PR" altLang="en-US"/>
          </a:p>
        </p:txBody>
      </p:sp>
      <p:sp>
        <p:nvSpPr>
          <p:cNvPr id="61447" name="Rectangle 29">
            <a:extLst>
              <a:ext uri="{FF2B5EF4-FFF2-40B4-BE49-F238E27FC236}">
                <a16:creationId xmlns:a16="http://schemas.microsoft.com/office/drawing/2014/main" id="{9F1415F4-0B90-4F93-A559-35BC50A9B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2300288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1448" name="Rectangle 30">
            <a:extLst>
              <a:ext uri="{FF2B5EF4-FFF2-40B4-BE49-F238E27FC236}">
                <a16:creationId xmlns:a16="http://schemas.microsoft.com/office/drawing/2014/main" id="{4363A62F-7BA8-4779-B1C0-3AA8AB9A8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2743200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61449" name="Rectangle 31">
            <a:extLst>
              <a:ext uri="{FF2B5EF4-FFF2-40B4-BE49-F238E27FC236}">
                <a16:creationId xmlns:a16="http://schemas.microsoft.com/office/drawing/2014/main" id="{92B71E6A-142F-4B13-9FB8-630DE0B51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1988" y="3279775"/>
            <a:ext cx="107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61450" name="Rectangle 32">
            <a:extLst>
              <a:ext uri="{FF2B5EF4-FFF2-40B4-BE49-F238E27FC236}">
                <a16:creationId xmlns:a16="http://schemas.microsoft.com/office/drawing/2014/main" id="{03090020-609C-47B2-A4B6-B1B253F6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8350" y="3240088"/>
            <a:ext cx="29194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Interfalángica</a:t>
            </a:r>
            <a:endParaRPr lang="es-PR" altLang="en-US"/>
          </a:p>
        </p:txBody>
      </p:sp>
      <p:sp>
        <p:nvSpPr>
          <p:cNvPr id="61451" name="Rectangle 33">
            <a:extLst>
              <a:ext uri="{FF2B5EF4-FFF2-40B4-BE49-F238E27FC236}">
                <a16:creationId xmlns:a16="http://schemas.microsoft.com/office/drawing/2014/main" id="{BDE200E9-7B34-4E25-AECC-75A5BBE8B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2988" y="3786188"/>
            <a:ext cx="22479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80"/>
                </a:solidFill>
              </a:rPr>
              <a:t>(Gínglimo)</a:t>
            </a:r>
            <a:endParaRPr lang="es-PR" altLang="en-US"/>
          </a:p>
        </p:txBody>
      </p:sp>
      <p:grpSp>
        <p:nvGrpSpPr>
          <p:cNvPr id="61452" name="Group 40">
            <a:extLst>
              <a:ext uri="{FF2B5EF4-FFF2-40B4-BE49-F238E27FC236}">
                <a16:creationId xmlns:a16="http://schemas.microsoft.com/office/drawing/2014/main" id="{3D174BF6-2BB2-4851-B37A-5C0DD9F818E1}"/>
              </a:ext>
            </a:extLst>
          </p:cNvPr>
          <p:cNvGrpSpPr>
            <a:grpSpLocks/>
          </p:cNvGrpSpPr>
          <p:nvPr/>
        </p:nvGrpSpPr>
        <p:grpSpPr bwMode="auto">
          <a:xfrm>
            <a:off x="314325" y="855663"/>
            <a:ext cx="5170488" cy="5078412"/>
            <a:chOff x="198" y="539"/>
            <a:chExt cx="3257" cy="3199"/>
          </a:xfrm>
        </p:grpSpPr>
        <p:sp>
          <p:nvSpPr>
            <p:cNvPr id="61453" name="Rectangle 34">
              <a:extLst>
                <a:ext uri="{FF2B5EF4-FFF2-40B4-BE49-F238E27FC236}">
                  <a16:creationId xmlns:a16="http://schemas.microsoft.com/office/drawing/2014/main" id="{87FAB238-4056-4CC7-BCFB-C61B72E42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" y="595"/>
              <a:ext cx="3145" cy="308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454" name="Freeform 35">
              <a:extLst>
                <a:ext uri="{FF2B5EF4-FFF2-40B4-BE49-F238E27FC236}">
                  <a16:creationId xmlns:a16="http://schemas.microsoft.com/office/drawing/2014/main" id="{842E3BF5-1E94-4620-A0E3-58476FB96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539"/>
              <a:ext cx="56" cy="3199"/>
            </a:xfrm>
            <a:custGeom>
              <a:avLst/>
              <a:gdLst>
                <a:gd name="T0" fmla="*/ 0 w 168"/>
                <a:gd name="T1" fmla="*/ 0 h 9596"/>
                <a:gd name="T2" fmla="*/ 56 w 168"/>
                <a:gd name="T3" fmla="*/ 56 h 9596"/>
                <a:gd name="T4" fmla="*/ 56 w 168"/>
                <a:gd name="T5" fmla="*/ 3143 h 9596"/>
                <a:gd name="T6" fmla="*/ 0 w 168"/>
                <a:gd name="T7" fmla="*/ 3199 h 9596"/>
                <a:gd name="T8" fmla="*/ 0 w 168"/>
                <a:gd name="T9" fmla="*/ 0 h 9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96">
                  <a:moveTo>
                    <a:pt x="0" y="0"/>
                  </a:moveTo>
                  <a:lnTo>
                    <a:pt x="168" y="169"/>
                  </a:lnTo>
                  <a:lnTo>
                    <a:pt x="168" y="9428"/>
                  </a:lnTo>
                  <a:lnTo>
                    <a:pt x="0" y="95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5" name="Freeform 36">
              <a:extLst>
                <a:ext uri="{FF2B5EF4-FFF2-40B4-BE49-F238E27FC236}">
                  <a16:creationId xmlns:a16="http://schemas.microsoft.com/office/drawing/2014/main" id="{91F07255-61CD-429C-9DBF-A779BB01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539"/>
              <a:ext cx="3257" cy="56"/>
            </a:xfrm>
            <a:custGeom>
              <a:avLst/>
              <a:gdLst>
                <a:gd name="T0" fmla="*/ 0 w 9771"/>
                <a:gd name="T1" fmla="*/ 0 h 169"/>
                <a:gd name="T2" fmla="*/ 56 w 9771"/>
                <a:gd name="T3" fmla="*/ 56 h 169"/>
                <a:gd name="T4" fmla="*/ 3201 w 9771"/>
                <a:gd name="T5" fmla="*/ 56 h 169"/>
                <a:gd name="T6" fmla="*/ 3257 w 9771"/>
                <a:gd name="T7" fmla="*/ 0 h 169"/>
                <a:gd name="T8" fmla="*/ 0 w 9771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1" h="169">
                  <a:moveTo>
                    <a:pt x="0" y="0"/>
                  </a:moveTo>
                  <a:lnTo>
                    <a:pt x="168" y="169"/>
                  </a:lnTo>
                  <a:lnTo>
                    <a:pt x="9603" y="169"/>
                  </a:lnTo>
                  <a:lnTo>
                    <a:pt x="97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6" name="Freeform 37">
              <a:extLst>
                <a:ext uri="{FF2B5EF4-FFF2-40B4-BE49-F238E27FC236}">
                  <a16:creationId xmlns:a16="http://schemas.microsoft.com/office/drawing/2014/main" id="{9BB196E5-6A0B-4123-B6DE-2BFEB6EF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539"/>
              <a:ext cx="56" cy="3199"/>
            </a:xfrm>
            <a:custGeom>
              <a:avLst/>
              <a:gdLst>
                <a:gd name="T0" fmla="*/ 56 w 168"/>
                <a:gd name="T1" fmla="*/ 3199 h 9596"/>
                <a:gd name="T2" fmla="*/ 0 w 168"/>
                <a:gd name="T3" fmla="*/ 3143 h 9596"/>
                <a:gd name="T4" fmla="*/ 0 w 168"/>
                <a:gd name="T5" fmla="*/ 56 h 9596"/>
                <a:gd name="T6" fmla="*/ 56 w 168"/>
                <a:gd name="T7" fmla="*/ 0 h 9596"/>
                <a:gd name="T8" fmla="*/ 56 w 168"/>
                <a:gd name="T9" fmla="*/ 3199 h 95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96">
                  <a:moveTo>
                    <a:pt x="168" y="9596"/>
                  </a:moveTo>
                  <a:lnTo>
                    <a:pt x="0" y="9428"/>
                  </a:lnTo>
                  <a:lnTo>
                    <a:pt x="0" y="169"/>
                  </a:lnTo>
                  <a:lnTo>
                    <a:pt x="168" y="0"/>
                  </a:lnTo>
                  <a:lnTo>
                    <a:pt x="168" y="959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57" name="Freeform 38">
              <a:extLst>
                <a:ext uri="{FF2B5EF4-FFF2-40B4-BE49-F238E27FC236}">
                  <a16:creationId xmlns:a16="http://schemas.microsoft.com/office/drawing/2014/main" id="{059B5838-0542-4B3A-89D9-FB8CF3C0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682"/>
              <a:ext cx="3257" cy="56"/>
            </a:xfrm>
            <a:custGeom>
              <a:avLst/>
              <a:gdLst>
                <a:gd name="T0" fmla="*/ 3257 w 9771"/>
                <a:gd name="T1" fmla="*/ 56 h 168"/>
                <a:gd name="T2" fmla="*/ 0 w 9771"/>
                <a:gd name="T3" fmla="*/ 56 h 168"/>
                <a:gd name="T4" fmla="*/ 56 w 9771"/>
                <a:gd name="T5" fmla="*/ 0 h 168"/>
                <a:gd name="T6" fmla="*/ 3201 w 9771"/>
                <a:gd name="T7" fmla="*/ 0 h 168"/>
                <a:gd name="T8" fmla="*/ 3257 w 9771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71" h="168">
                  <a:moveTo>
                    <a:pt x="9771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9603" y="0"/>
                  </a:lnTo>
                  <a:lnTo>
                    <a:pt x="9771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1458" name="Picture 39">
              <a:extLst>
                <a:ext uri="{FF2B5EF4-FFF2-40B4-BE49-F238E27FC236}">
                  <a16:creationId xmlns:a16="http://schemas.microsoft.com/office/drawing/2014/main" id="{60E070E9-7019-4B01-A3AB-AB3FBDF968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1" y="652"/>
              <a:ext cx="3032" cy="29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8">
            <a:extLst>
              <a:ext uri="{FF2B5EF4-FFF2-40B4-BE49-F238E27FC236}">
                <a16:creationId xmlns:a16="http://schemas.microsoft.com/office/drawing/2014/main" id="{568BA3A0-C392-402B-BFD8-7541D9D44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1513" y="2544763"/>
            <a:ext cx="44338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7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8195" name="Rectangle 19">
            <a:extLst>
              <a:ext uri="{FF2B5EF4-FFF2-40B4-BE49-F238E27FC236}">
                <a16:creationId xmlns:a16="http://schemas.microsoft.com/office/drawing/2014/main" id="{C0BA2590-C797-4A68-B435-996BD53E4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6775" y="3475038"/>
            <a:ext cx="3933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7F00"/>
                </a:solidFill>
              </a:rPr>
              <a:t>CLASIFICACION</a:t>
            </a:r>
            <a:endParaRPr lang="en-US" altLang="en-US" sz="3600"/>
          </a:p>
        </p:txBody>
      </p:sp>
      <p:sp>
        <p:nvSpPr>
          <p:cNvPr id="8196" name="Rectangle 20">
            <a:extLst>
              <a:ext uri="{FF2B5EF4-FFF2-40B4-BE49-F238E27FC236}">
                <a16:creationId xmlns:a16="http://schemas.microsoft.com/office/drawing/2014/main" id="{4BAC3EEF-4BB8-4558-B181-EB1A091A3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2938" y="2514600"/>
            <a:ext cx="4462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F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8197" name="Rectangle 21">
            <a:extLst>
              <a:ext uri="{FF2B5EF4-FFF2-40B4-BE49-F238E27FC236}">
                <a16:creationId xmlns:a16="http://schemas.microsoft.com/office/drawing/2014/main" id="{04561E0C-C71F-41E7-968E-EE09CDC97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0" y="3446463"/>
            <a:ext cx="39322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FF80"/>
                </a:solidFill>
              </a:rPr>
              <a:t>CLASIFICACIÓN</a:t>
            </a:r>
            <a:endParaRPr lang="en-US" altLang="en-US" sz="3600"/>
          </a:p>
        </p:txBody>
      </p:sp>
      <p:grpSp>
        <p:nvGrpSpPr>
          <p:cNvPr id="8198" name="Group 29">
            <a:extLst>
              <a:ext uri="{FF2B5EF4-FFF2-40B4-BE49-F238E27FC236}">
                <a16:creationId xmlns:a16="http://schemas.microsoft.com/office/drawing/2014/main" id="{CC7E57F8-05EF-4168-94E8-8297D1A0F7F8}"/>
              </a:ext>
            </a:extLst>
          </p:cNvPr>
          <p:cNvGrpSpPr>
            <a:grpSpLocks/>
          </p:cNvGrpSpPr>
          <p:nvPr/>
        </p:nvGrpSpPr>
        <p:grpSpPr bwMode="auto">
          <a:xfrm>
            <a:off x="349250" y="636588"/>
            <a:ext cx="3841750" cy="5535612"/>
            <a:chOff x="196" y="346"/>
            <a:chExt cx="2420" cy="3487"/>
          </a:xfrm>
        </p:grpSpPr>
        <p:sp>
          <p:nvSpPr>
            <p:cNvPr id="8200" name="Rectangle 23">
              <a:extLst>
                <a:ext uri="{FF2B5EF4-FFF2-40B4-BE49-F238E27FC236}">
                  <a16:creationId xmlns:a16="http://schemas.microsoft.com/office/drawing/2014/main" id="{5C261DF2-9FB9-4A3D-AF43-2F486564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" y="404"/>
              <a:ext cx="2303" cy="337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201" name="Freeform 24">
              <a:extLst>
                <a:ext uri="{FF2B5EF4-FFF2-40B4-BE49-F238E27FC236}">
                  <a16:creationId xmlns:a16="http://schemas.microsoft.com/office/drawing/2014/main" id="{C05EC252-70B0-48AF-AADF-9ABF29F13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6"/>
              <a:ext cx="59" cy="3487"/>
            </a:xfrm>
            <a:custGeom>
              <a:avLst/>
              <a:gdLst>
                <a:gd name="T0" fmla="*/ 0 w 175"/>
                <a:gd name="T1" fmla="*/ 0 h 10461"/>
                <a:gd name="T2" fmla="*/ 59 w 175"/>
                <a:gd name="T3" fmla="*/ 58 h 10461"/>
                <a:gd name="T4" fmla="*/ 59 w 175"/>
                <a:gd name="T5" fmla="*/ 3429 h 10461"/>
                <a:gd name="T6" fmla="*/ 0 w 175"/>
                <a:gd name="T7" fmla="*/ 3487 h 10461"/>
                <a:gd name="T8" fmla="*/ 0 w 175"/>
                <a:gd name="T9" fmla="*/ 0 h 10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0461">
                  <a:moveTo>
                    <a:pt x="0" y="0"/>
                  </a:moveTo>
                  <a:lnTo>
                    <a:pt x="175" y="175"/>
                  </a:lnTo>
                  <a:lnTo>
                    <a:pt x="175" y="10286"/>
                  </a:lnTo>
                  <a:lnTo>
                    <a:pt x="0" y="104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2" name="Freeform 25">
              <a:extLst>
                <a:ext uri="{FF2B5EF4-FFF2-40B4-BE49-F238E27FC236}">
                  <a16:creationId xmlns:a16="http://schemas.microsoft.com/office/drawing/2014/main" id="{5B9E4533-537A-4225-9929-CDC65431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46"/>
              <a:ext cx="2420" cy="58"/>
            </a:xfrm>
            <a:custGeom>
              <a:avLst/>
              <a:gdLst>
                <a:gd name="T0" fmla="*/ 0 w 7258"/>
                <a:gd name="T1" fmla="*/ 0 h 175"/>
                <a:gd name="T2" fmla="*/ 58 w 7258"/>
                <a:gd name="T3" fmla="*/ 58 h 175"/>
                <a:gd name="T4" fmla="*/ 2362 w 7258"/>
                <a:gd name="T5" fmla="*/ 58 h 175"/>
                <a:gd name="T6" fmla="*/ 2420 w 7258"/>
                <a:gd name="T7" fmla="*/ 0 h 175"/>
                <a:gd name="T8" fmla="*/ 0 w 7258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8" h="175">
                  <a:moveTo>
                    <a:pt x="0" y="0"/>
                  </a:moveTo>
                  <a:lnTo>
                    <a:pt x="175" y="175"/>
                  </a:lnTo>
                  <a:lnTo>
                    <a:pt x="7083" y="175"/>
                  </a:lnTo>
                  <a:lnTo>
                    <a:pt x="72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3" name="Freeform 26">
              <a:extLst>
                <a:ext uri="{FF2B5EF4-FFF2-40B4-BE49-F238E27FC236}">
                  <a16:creationId xmlns:a16="http://schemas.microsoft.com/office/drawing/2014/main" id="{34F686C4-1350-4453-B5FB-260B6CD9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46"/>
              <a:ext cx="59" cy="3487"/>
            </a:xfrm>
            <a:custGeom>
              <a:avLst/>
              <a:gdLst>
                <a:gd name="T0" fmla="*/ 59 w 175"/>
                <a:gd name="T1" fmla="*/ 3487 h 10461"/>
                <a:gd name="T2" fmla="*/ 0 w 175"/>
                <a:gd name="T3" fmla="*/ 3429 h 10461"/>
                <a:gd name="T4" fmla="*/ 0 w 175"/>
                <a:gd name="T5" fmla="*/ 58 h 10461"/>
                <a:gd name="T6" fmla="*/ 59 w 175"/>
                <a:gd name="T7" fmla="*/ 0 h 10461"/>
                <a:gd name="T8" fmla="*/ 59 w 175"/>
                <a:gd name="T9" fmla="*/ 3487 h 10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10461">
                  <a:moveTo>
                    <a:pt x="175" y="10461"/>
                  </a:moveTo>
                  <a:lnTo>
                    <a:pt x="0" y="10286"/>
                  </a:lnTo>
                  <a:lnTo>
                    <a:pt x="0" y="175"/>
                  </a:lnTo>
                  <a:lnTo>
                    <a:pt x="175" y="0"/>
                  </a:lnTo>
                  <a:lnTo>
                    <a:pt x="175" y="1046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4" name="Freeform 27">
              <a:extLst>
                <a:ext uri="{FF2B5EF4-FFF2-40B4-BE49-F238E27FC236}">
                  <a16:creationId xmlns:a16="http://schemas.microsoft.com/office/drawing/2014/main" id="{2DBA29E5-8F40-4258-A767-CB0321001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775"/>
              <a:ext cx="2420" cy="58"/>
            </a:xfrm>
            <a:custGeom>
              <a:avLst/>
              <a:gdLst>
                <a:gd name="T0" fmla="*/ 2420 w 7258"/>
                <a:gd name="T1" fmla="*/ 58 h 175"/>
                <a:gd name="T2" fmla="*/ 0 w 7258"/>
                <a:gd name="T3" fmla="*/ 58 h 175"/>
                <a:gd name="T4" fmla="*/ 58 w 7258"/>
                <a:gd name="T5" fmla="*/ 0 h 175"/>
                <a:gd name="T6" fmla="*/ 2362 w 7258"/>
                <a:gd name="T7" fmla="*/ 0 h 175"/>
                <a:gd name="T8" fmla="*/ 2420 w 7258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58" h="175">
                  <a:moveTo>
                    <a:pt x="7258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7083" y="0"/>
                  </a:lnTo>
                  <a:lnTo>
                    <a:pt x="7258" y="17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8199" name="Picture 31">
            <a:extLst>
              <a:ext uri="{FF2B5EF4-FFF2-40B4-BE49-F238E27FC236}">
                <a16:creationId xmlns:a16="http://schemas.microsoft.com/office/drawing/2014/main" id="{E8A3A425-7E51-4C09-8080-5C052A53AD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838200"/>
            <a:ext cx="3429000" cy="510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2">
            <a:extLst>
              <a:ext uri="{FF2B5EF4-FFF2-40B4-BE49-F238E27FC236}">
                <a16:creationId xmlns:a16="http://schemas.microsoft.com/office/drawing/2014/main" id="{A97CE482-0292-4688-B7B7-F46EA345F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7888" y="728663"/>
            <a:ext cx="2349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63491" name="Rectangle 23">
            <a:extLst>
              <a:ext uri="{FF2B5EF4-FFF2-40B4-BE49-F238E27FC236}">
                <a16:creationId xmlns:a16="http://schemas.microsoft.com/office/drawing/2014/main" id="{54F5C081-8E00-461C-8980-7CB1C5933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75" y="1423988"/>
            <a:ext cx="16605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Trocoide</a:t>
            </a:r>
            <a:endParaRPr lang="es-PR" altLang="en-US"/>
          </a:p>
        </p:txBody>
      </p:sp>
      <p:sp>
        <p:nvSpPr>
          <p:cNvPr id="63492" name="Rectangle 24">
            <a:extLst>
              <a:ext uri="{FF2B5EF4-FFF2-40B4-BE49-F238E27FC236}">
                <a16:creationId xmlns:a16="http://schemas.microsoft.com/office/drawing/2014/main" id="{66DF5D5B-514D-422D-90D6-8528D3A37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4325" y="1820863"/>
            <a:ext cx="34131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  <a:latin typeface="Arial" panose="020B0604020202020204" pitchFamily="34" charset="0"/>
              </a:rPr>
              <a:t>(Pivote, Rotatorio)</a:t>
            </a:r>
            <a:endParaRPr lang="es-PR" altLang="en-US"/>
          </a:p>
        </p:txBody>
      </p:sp>
      <p:sp>
        <p:nvSpPr>
          <p:cNvPr id="63493" name="Line 25">
            <a:extLst>
              <a:ext uri="{FF2B5EF4-FFF2-40B4-BE49-F238E27FC236}">
                <a16:creationId xmlns:a16="http://schemas.microsoft.com/office/drawing/2014/main" id="{41F3F286-FDA1-48EB-AB2F-52798A2EA8F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00563" y="1130300"/>
            <a:ext cx="1587" cy="1841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Freeform 26">
            <a:extLst>
              <a:ext uri="{FF2B5EF4-FFF2-40B4-BE49-F238E27FC236}">
                <a16:creationId xmlns:a16="http://schemas.microsoft.com/office/drawing/2014/main" id="{BA3C1EF3-1C6A-4EFB-AA37-B023C0E392DF}"/>
              </a:ext>
            </a:extLst>
          </p:cNvPr>
          <p:cNvSpPr>
            <a:spLocks/>
          </p:cNvSpPr>
          <p:nvPr/>
        </p:nvSpPr>
        <p:spPr bwMode="auto">
          <a:xfrm>
            <a:off x="4340225" y="1208088"/>
            <a:ext cx="320675" cy="319087"/>
          </a:xfrm>
          <a:custGeom>
            <a:avLst/>
            <a:gdLst>
              <a:gd name="T0" fmla="*/ 320675 w 605"/>
              <a:gd name="T1" fmla="*/ 0 h 605"/>
              <a:gd name="T2" fmla="*/ 160603 w 605"/>
              <a:gd name="T3" fmla="*/ 319087 h 605"/>
              <a:gd name="T4" fmla="*/ 0 w 605"/>
              <a:gd name="T5" fmla="*/ 0 h 605"/>
              <a:gd name="T6" fmla="*/ 160603 w 605"/>
              <a:gd name="T7" fmla="*/ 106538 h 605"/>
              <a:gd name="T8" fmla="*/ 320675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27">
            <a:extLst>
              <a:ext uri="{FF2B5EF4-FFF2-40B4-BE49-F238E27FC236}">
                <a16:creationId xmlns:a16="http://schemas.microsoft.com/office/drawing/2014/main" id="{39C0E095-D4E7-4474-A806-9A89D65EFB0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9313" y="2214563"/>
            <a:ext cx="1587" cy="3429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Freeform 28">
            <a:extLst>
              <a:ext uri="{FF2B5EF4-FFF2-40B4-BE49-F238E27FC236}">
                <a16:creationId xmlns:a16="http://schemas.microsoft.com/office/drawing/2014/main" id="{D98043B5-CF26-4ED4-9AC5-33891064EF21}"/>
              </a:ext>
            </a:extLst>
          </p:cNvPr>
          <p:cNvSpPr>
            <a:spLocks/>
          </p:cNvSpPr>
          <p:nvPr/>
        </p:nvSpPr>
        <p:spPr bwMode="auto">
          <a:xfrm>
            <a:off x="4498975" y="2451100"/>
            <a:ext cx="320675" cy="319088"/>
          </a:xfrm>
          <a:custGeom>
            <a:avLst/>
            <a:gdLst>
              <a:gd name="T0" fmla="*/ 320675 w 605"/>
              <a:gd name="T1" fmla="*/ 0 h 604"/>
              <a:gd name="T2" fmla="*/ 160603 w 605"/>
              <a:gd name="T3" fmla="*/ 319088 h 604"/>
              <a:gd name="T4" fmla="*/ 0 w 605"/>
              <a:gd name="T5" fmla="*/ 0 h 604"/>
              <a:gd name="T6" fmla="*/ 160603 w 605"/>
              <a:gd name="T7" fmla="*/ 106715 h 604"/>
              <a:gd name="T8" fmla="*/ 320675 w 605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4">
                <a:moveTo>
                  <a:pt x="605" y="0"/>
                </a:moveTo>
                <a:lnTo>
                  <a:pt x="303" y="604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Rectangle 29">
            <a:extLst>
              <a:ext uri="{FF2B5EF4-FFF2-40B4-BE49-F238E27FC236}">
                <a16:creationId xmlns:a16="http://schemas.microsoft.com/office/drawing/2014/main" id="{873386D2-E143-45DC-AE51-F88B3B1F5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9513" y="2619375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63498" name="Rectangle 30">
            <a:extLst>
              <a:ext uri="{FF2B5EF4-FFF2-40B4-BE49-F238E27FC236}">
                <a16:creationId xmlns:a16="http://schemas.microsoft.com/office/drawing/2014/main" id="{A4E6733E-DEA1-43D0-AC76-D5D841452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3868738"/>
            <a:ext cx="13700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63499" name="Line 31">
            <a:extLst>
              <a:ext uri="{FF2B5EF4-FFF2-40B4-BE49-F238E27FC236}">
                <a16:creationId xmlns:a16="http://schemas.microsoft.com/office/drawing/2014/main" id="{A3F69D0D-6813-4A60-BB2F-84B77009316B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8688" y="3036888"/>
            <a:ext cx="1587" cy="7604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0" name="Freeform 32">
            <a:extLst>
              <a:ext uri="{FF2B5EF4-FFF2-40B4-BE49-F238E27FC236}">
                <a16:creationId xmlns:a16="http://schemas.microsoft.com/office/drawing/2014/main" id="{C04BB65F-C31A-406D-9AD9-4DACC0DA3C63}"/>
              </a:ext>
            </a:extLst>
          </p:cNvPr>
          <p:cNvSpPr>
            <a:spLocks/>
          </p:cNvSpPr>
          <p:nvPr/>
        </p:nvSpPr>
        <p:spPr bwMode="auto">
          <a:xfrm>
            <a:off x="4579938" y="3690938"/>
            <a:ext cx="319087" cy="319087"/>
          </a:xfrm>
          <a:custGeom>
            <a:avLst/>
            <a:gdLst>
              <a:gd name="T0" fmla="*/ 319087 w 604"/>
              <a:gd name="T1" fmla="*/ 0 h 604"/>
              <a:gd name="T2" fmla="*/ 159544 w 604"/>
              <a:gd name="T3" fmla="*/ 319087 h 604"/>
              <a:gd name="T4" fmla="*/ 0 w 604"/>
              <a:gd name="T5" fmla="*/ 0 h 604"/>
              <a:gd name="T6" fmla="*/ 159544 w 604"/>
              <a:gd name="T7" fmla="*/ 106715 h 604"/>
              <a:gd name="T8" fmla="*/ 319087 w 604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4" h="604">
                <a:moveTo>
                  <a:pt x="604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1" name="Rectangle 33">
            <a:extLst>
              <a:ext uri="{FF2B5EF4-FFF2-40B4-BE49-F238E27FC236}">
                <a16:creationId xmlns:a16="http://schemas.microsoft.com/office/drawing/2014/main" id="{D7690C82-0A4B-4ADD-8C0F-EA0814190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950" y="2598738"/>
            <a:ext cx="2911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63502" name="Rectangle 34">
            <a:extLst>
              <a:ext uri="{FF2B5EF4-FFF2-40B4-BE49-F238E27FC236}">
                <a16:creationId xmlns:a16="http://schemas.microsoft.com/office/drawing/2014/main" id="{CDFE1B27-8F38-4C8A-9CE7-1E3506092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0400" y="3333750"/>
            <a:ext cx="11858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Cónica/</a:t>
            </a:r>
            <a:endParaRPr lang="es-PR" altLang="en-US"/>
          </a:p>
        </p:txBody>
      </p:sp>
      <p:sp>
        <p:nvSpPr>
          <p:cNvPr id="63503" name="Rectangle 35">
            <a:extLst>
              <a:ext uri="{FF2B5EF4-FFF2-40B4-BE49-F238E27FC236}">
                <a16:creationId xmlns:a16="http://schemas.microsoft.com/office/drawing/2014/main" id="{1C88AE37-B77C-4980-B186-EE30E8A3C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3573463"/>
            <a:ext cx="18415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Punteaguda</a:t>
            </a:r>
            <a:endParaRPr lang="es-PR" altLang="en-US"/>
          </a:p>
        </p:txBody>
      </p:sp>
      <p:sp>
        <p:nvSpPr>
          <p:cNvPr id="63504" name="Rectangle 36">
            <a:extLst>
              <a:ext uri="{FF2B5EF4-FFF2-40B4-BE49-F238E27FC236}">
                <a16:creationId xmlns:a16="http://schemas.microsoft.com/office/drawing/2014/main" id="{0F82C135-5202-4488-A652-934FA8801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2925" y="4267200"/>
            <a:ext cx="1738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Escotadura</a:t>
            </a:r>
            <a:endParaRPr lang="es-PR" altLang="en-US"/>
          </a:p>
        </p:txBody>
      </p:sp>
      <p:sp>
        <p:nvSpPr>
          <p:cNvPr id="63505" name="Rectangle 37">
            <a:extLst>
              <a:ext uri="{FF2B5EF4-FFF2-40B4-BE49-F238E27FC236}">
                <a16:creationId xmlns:a16="http://schemas.microsoft.com/office/drawing/2014/main" id="{EF7388A8-5D08-4233-84B4-A179A9933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1675" y="4545013"/>
            <a:ext cx="13303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Cóncava</a:t>
            </a:r>
            <a:endParaRPr lang="es-PR" altLang="en-US"/>
          </a:p>
        </p:txBody>
      </p:sp>
      <p:sp>
        <p:nvSpPr>
          <p:cNvPr id="63506" name="Rectangle 38">
            <a:extLst>
              <a:ext uri="{FF2B5EF4-FFF2-40B4-BE49-F238E27FC236}">
                <a16:creationId xmlns:a16="http://schemas.microsoft.com/office/drawing/2014/main" id="{A8B732BE-7AC9-4069-8399-9FB09F63E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1700" y="3352800"/>
            <a:ext cx="17986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63507" name="Rectangle 39">
            <a:extLst>
              <a:ext uri="{FF2B5EF4-FFF2-40B4-BE49-F238E27FC236}">
                <a16:creationId xmlns:a16="http://schemas.microsoft.com/office/drawing/2014/main" id="{BEEF4577-C77B-460C-9320-1CB9E7EA6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0850" y="2619375"/>
            <a:ext cx="1884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63508" name="Line 40">
            <a:extLst>
              <a:ext uri="{FF2B5EF4-FFF2-40B4-BE49-F238E27FC236}">
                <a16:creationId xmlns:a16="http://schemas.microsoft.com/office/drawing/2014/main" id="{72C4E1E4-3286-407C-923F-CCCBBBA319E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1850" y="3027363"/>
            <a:ext cx="1588" cy="2254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9" name="Freeform 41">
            <a:extLst>
              <a:ext uri="{FF2B5EF4-FFF2-40B4-BE49-F238E27FC236}">
                <a16:creationId xmlns:a16="http://schemas.microsoft.com/office/drawing/2014/main" id="{E4CFE82D-92EE-4B14-BFBF-18194C5FE5E9}"/>
              </a:ext>
            </a:extLst>
          </p:cNvPr>
          <p:cNvSpPr>
            <a:spLocks/>
          </p:cNvSpPr>
          <p:nvPr/>
        </p:nvSpPr>
        <p:spPr bwMode="auto">
          <a:xfrm>
            <a:off x="7021513" y="3144838"/>
            <a:ext cx="320675" cy="320675"/>
          </a:xfrm>
          <a:custGeom>
            <a:avLst/>
            <a:gdLst>
              <a:gd name="T0" fmla="*/ 320675 w 605"/>
              <a:gd name="T1" fmla="*/ 0 h 605"/>
              <a:gd name="T2" fmla="*/ 160603 w 605"/>
              <a:gd name="T3" fmla="*/ 320675 h 605"/>
              <a:gd name="T4" fmla="*/ 0 w 605"/>
              <a:gd name="T5" fmla="*/ 0 h 605"/>
              <a:gd name="T6" fmla="*/ 160603 w 605"/>
              <a:gd name="T7" fmla="*/ 107068 h 605"/>
              <a:gd name="T8" fmla="*/ 320675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0" name="Line 42">
            <a:extLst>
              <a:ext uri="{FF2B5EF4-FFF2-40B4-BE49-F238E27FC236}">
                <a16:creationId xmlns:a16="http://schemas.microsoft.com/office/drawing/2014/main" id="{2F4D9ED5-1119-4ECA-8FDF-AC30F7AB92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5625" y="3051175"/>
            <a:ext cx="1588" cy="7413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1" name="Freeform 43">
            <a:extLst>
              <a:ext uri="{FF2B5EF4-FFF2-40B4-BE49-F238E27FC236}">
                <a16:creationId xmlns:a16="http://schemas.microsoft.com/office/drawing/2014/main" id="{34D925C2-BB80-4704-B306-18E4ABDB92C5}"/>
              </a:ext>
            </a:extLst>
          </p:cNvPr>
          <p:cNvSpPr>
            <a:spLocks/>
          </p:cNvSpPr>
          <p:nvPr/>
        </p:nvSpPr>
        <p:spPr bwMode="auto">
          <a:xfrm>
            <a:off x="8015288" y="3684588"/>
            <a:ext cx="319087" cy="320675"/>
          </a:xfrm>
          <a:custGeom>
            <a:avLst/>
            <a:gdLst>
              <a:gd name="T0" fmla="*/ 319087 w 605"/>
              <a:gd name="T1" fmla="*/ 0 h 605"/>
              <a:gd name="T2" fmla="*/ 159807 w 605"/>
              <a:gd name="T3" fmla="*/ 320675 h 605"/>
              <a:gd name="T4" fmla="*/ 0 w 605"/>
              <a:gd name="T5" fmla="*/ 0 h 605"/>
              <a:gd name="T6" fmla="*/ 159807 w 605"/>
              <a:gd name="T7" fmla="*/ 107598 h 605"/>
              <a:gd name="T8" fmla="*/ 319087 w 60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5">
                <a:moveTo>
                  <a:pt x="605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2" name="Rectangle 44">
            <a:extLst>
              <a:ext uri="{FF2B5EF4-FFF2-40B4-BE49-F238E27FC236}">
                <a16:creationId xmlns:a16="http://schemas.microsoft.com/office/drawing/2014/main" id="{BAD77BAE-451A-40CD-A051-0EF0B3694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125" y="3889375"/>
            <a:ext cx="1204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63513" name="Line 45">
            <a:extLst>
              <a:ext uri="{FF2B5EF4-FFF2-40B4-BE49-F238E27FC236}">
                <a16:creationId xmlns:a16="http://schemas.microsoft.com/office/drawing/2014/main" id="{AE716BE7-EB4E-42B7-A69B-49B458E551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55763" y="2054225"/>
            <a:ext cx="1193800" cy="5461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4" name="Freeform 46">
            <a:extLst>
              <a:ext uri="{FF2B5EF4-FFF2-40B4-BE49-F238E27FC236}">
                <a16:creationId xmlns:a16="http://schemas.microsoft.com/office/drawing/2014/main" id="{7D66F40F-9751-4612-9220-E141BD745550}"/>
              </a:ext>
            </a:extLst>
          </p:cNvPr>
          <p:cNvSpPr>
            <a:spLocks/>
          </p:cNvSpPr>
          <p:nvPr/>
        </p:nvSpPr>
        <p:spPr bwMode="auto">
          <a:xfrm>
            <a:off x="1462088" y="2411413"/>
            <a:ext cx="357187" cy="290512"/>
          </a:xfrm>
          <a:custGeom>
            <a:avLst/>
            <a:gdLst>
              <a:gd name="T0" fmla="*/ 357187 w 675"/>
              <a:gd name="T1" fmla="*/ 290512 h 549"/>
              <a:gd name="T2" fmla="*/ 0 w 675"/>
              <a:gd name="T3" fmla="*/ 278341 h 549"/>
              <a:gd name="T4" fmla="*/ 224366 w 675"/>
              <a:gd name="T5" fmla="*/ 0 h 549"/>
              <a:gd name="T6" fmla="*/ 193675 w 675"/>
              <a:gd name="T7" fmla="*/ 189441 h 549"/>
              <a:gd name="T8" fmla="*/ 357187 w 675"/>
              <a:gd name="T9" fmla="*/ 290512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549">
                <a:moveTo>
                  <a:pt x="675" y="549"/>
                </a:moveTo>
                <a:lnTo>
                  <a:pt x="0" y="526"/>
                </a:lnTo>
                <a:lnTo>
                  <a:pt x="424" y="0"/>
                </a:lnTo>
                <a:lnTo>
                  <a:pt x="366" y="358"/>
                </a:lnTo>
                <a:lnTo>
                  <a:pt x="675" y="5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5" name="Line 47">
            <a:extLst>
              <a:ext uri="{FF2B5EF4-FFF2-40B4-BE49-F238E27FC236}">
                <a16:creationId xmlns:a16="http://schemas.microsoft.com/office/drawing/2014/main" id="{66AD945A-A887-4603-AC80-F0A23D718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9988" y="2070100"/>
            <a:ext cx="1490662" cy="5953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6" name="Freeform 48">
            <a:extLst>
              <a:ext uri="{FF2B5EF4-FFF2-40B4-BE49-F238E27FC236}">
                <a16:creationId xmlns:a16="http://schemas.microsoft.com/office/drawing/2014/main" id="{CC4AFE20-8E6B-4505-86EB-67271206F964}"/>
              </a:ext>
            </a:extLst>
          </p:cNvPr>
          <p:cNvSpPr>
            <a:spLocks/>
          </p:cNvSpPr>
          <p:nvPr/>
        </p:nvSpPr>
        <p:spPr bwMode="auto">
          <a:xfrm>
            <a:off x="7581900" y="2478088"/>
            <a:ext cx="355600" cy="296862"/>
          </a:xfrm>
          <a:custGeom>
            <a:avLst/>
            <a:gdLst>
              <a:gd name="T0" fmla="*/ 118709 w 674"/>
              <a:gd name="T1" fmla="*/ 0 h 561"/>
              <a:gd name="T2" fmla="*/ 355600 w 674"/>
              <a:gd name="T3" fmla="*/ 267229 h 561"/>
              <a:gd name="T4" fmla="*/ 0 w 674"/>
              <a:gd name="T5" fmla="*/ 296862 h 561"/>
              <a:gd name="T6" fmla="*/ 158279 w 674"/>
              <a:gd name="T7" fmla="*/ 187854 h 561"/>
              <a:gd name="T8" fmla="*/ 118709 w 674"/>
              <a:gd name="T9" fmla="*/ 0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561">
                <a:moveTo>
                  <a:pt x="225" y="0"/>
                </a:moveTo>
                <a:lnTo>
                  <a:pt x="674" y="505"/>
                </a:lnTo>
                <a:lnTo>
                  <a:pt x="0" y="561"/>
                </a:lnTo>
                <a:lnTo>
                  <a:pt x="300" y="355"/>
                </a:lnTo>
                <a:lnTo>
                  <a:pt x="2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7" name="Line 49">
            <a:extLst>
              <a:ext uri="{FF2B5EF4-FFF2-40B4-BE49-F238E27FC236}">
                <a16:creationId xmlns:a16="http://schemas.microsoft.com/office/drawing/2014/main" id="{BE4E313B-7566-40B9-994A-D21D98A8DA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2700" y="2995613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8" name="Freeform 50">
            <a:extLst>
              <a:ext uri="{FF2B5EF4-FFF2-40B4-BE49-F238E27FC236}">
                <a16:creationId xmlns:a16="http://schemas.microsoft.com/office/drawing/2014/main" id="{131A6C7D-4CF1-48A4-9BD5-9C8B15DF27F4}"/>
              </a:ext>
            </a:extLst>
          </p:cNvPr>
          <p:cNvSpPr>
            <a:spLocks/>
          </p:cNvSpPr>
          <p:nvPr/>
        </p:nvSpPr>
        <p:spPr bwMode="auto">
          <a:xfrm>
            <a:off x="1122363" y="3152775"/>
            <a:ext cx="320675" cy="319088"/>
          </a:xfrm>
          <a:custGeom>
            <a:avLst/>
            <a:gdLst>
              <a:gd name="T0" fmla="*/ 320675 w 605"/>
              <a:gd name="T1" fmla="*/ 0 h 604"/>
              <a:gd name="T2" fmla="*/ 160072 w 605"/>
              <a:gd name="T3" fmla="*/ 319088 h 604"/>
              <a:gd name="T4" fmla="*/ 0 w 605"/>
              <a:gd name="T5" fmla="*/ 0 h 604"/>
              <a:gd name="T6" fmla="*/ 160072 w 605"/>
              <a:gd name="T7" fmla="*/ 106715 h 604"/>
              <a:gd name="T8" fmla="*/ 320675 w 605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4">
                <a:moveTo>
                  <a:pt x="605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19" name="Line 51">
            <a:extLst>
              <a:ext uri="{FF2B5EF4-FFF2-40B4-BE49-F238E27FC236}">
                <a16:creationId xmlns:a16="http://schemas.microsoft.com/office/drawing/2014/main" id="{204EB387-B16F-4F60-96CE-6A2482A5BC7D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2400" y="3014663"/>
            <a:ext cx="1588" cy="12176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0" name="Freeform 52">
            <a:extLst>
              <a:ext uri="{FF2B5EF4-FFF2-40B4-BE49-F238E27FC236}">
                <a16:creationId xmlns:a16="http://schemas.microsoft.com/office/drawing/2014/main" id="{68189D0C-7DD0-47EE-A6DF-A87CE3B28FAF}"/>
              </a:ext>
            </a:extLst>
          </p:cNvPr>
          <p:cNvSpPr>
            <a:spLocks/>
          </p:cNvSpPr>
          <p:nvPr/>
        </p:nvSpPr>
        <p:spPr bwMode="auto">
          <a:xfrm>
            <a:off x="2533650" y="4124325"/>
            <a:ext cx="319088" cy="320675"/>
          </a:xfrm>
          <a:custGeom>
            <a:avLst/>
            <a:gdLst>
              <a:gd name="T0" fmla="*/ 319088 w 604"/>
              <a:gd name="T1" fmla="*/ 0 h 604"/>
              <a:gd name="T2" fmla="*/ 159544 w 604"/>
              <a:gd name="T3" fmla="*/ 320675 h 604"/>
              <a:gd name="T4" fmla="*/ 0 w 604"/>
              <a:gd name="T5" fmla="*/ 0 h 604"/>
              <a:gd name="T6" fmla="*/ 159544 w 604"/>
              <a:gd name="T7" fmla="*/ 107246 h 604"/>
              <a:gd name="T8" fmla="*/ 319088 w 604"/>
              <a:gd name="T9" fmla="*/ 0 h 6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4" h="604">
                <a:moveTo>
                  <a:pt x="604" y="0"/>
                </a:moveTo>
                <a:lnTo>
                  <a:pt x="302" y="604"/>
                </a:lnTo>
                <a:lnTo>
                  <a:pt x="0" y="0"/>
                </a:lnTo>
                <a:lnTo>
                  <a:pt x="302" y="202"/>
                </a:lnTo>
                <a:lnTo>
                  <a:pt x="60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1" name="Rectangle 53">
            <a:extLst>
              <a:ext uri="{FF2B5EF4-FFF2-40B4-BE49-F238E27FC236}">
                <a16:creationId xmlns:a16="http://schemas.microsoft.com/office/drawing/2014/main" id="{593159D9-2055-4C94-BBB7-A56C00976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575" y="5440363"/>
            <a:ext cx="15763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63522" name="Rectangle 54">
            <a:extLst>
              <a:ext uri="{FF2B5EF4-FFF2-40B4-BE49-F238E27FC236}">
                <a16:creationId xmlns:a16="http://schemas.microsoft.com/office/drawing/2014/main" id="{31ADDF48-D81A-45D3-945F-1D7596E72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5240338"/>
            <a:ext cx="18796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Atlantoaxial</a:t>
            </a:r>
            <a:endParaRPr lang="es-PR" altLang="en-US"/>
          </a:p>
        </p:txBody>
      </p:sp>
      <p:sp>
        <p:nvSpPr>
          <p:cNvPr id="63523" name="Rectangle 55">
            <a:extLst>
              <a:ext uri="{FF2B5EF4-FFF2-40B4-BE49-F238E27FC236}">
                <a16:creationId xmlns:a16="http://schemas.microsoft.com/office/drawing/2014/main" id="{57BF8F6A-F666-4ECD-8BDF-E1F8DC0AF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50" y="5695950"/>
            <a:ext cx="32400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Radioulnar Proximal</a:t>
            </a:r>
            <a:endParaRPr lang="es-PR" altLang="en-US"/>
          </a:p>
        </p:txBody>
      </p:sp>
      <p:sp>
        <p:nvSpPr>
          <p:cNvPr id="63524" name="Line 56">
            <a:extLst>
              <a:ext uri="{FF2B5EF4-FFF2-40B4-BE49-F238E27FC236}">
                <a16:creationId xmlns:a16="http://schemas.microsoft.com/office/drawing/2014/main" id="{C0EEF91D-DF7D-4AB7-AF2B-0F90D8E6492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800225" y="5448300"/>
            <a:ext cx="981075" cy="13017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5" name="Freeform 57">
            <a:extLst>
              <a:ext uri="{FF2B5EF4-FFF2-40B4-BE49-F238E27FC236}">
                <a16:creationId xmlns:a16="http://schemas.microsoft.com/office/drawing/2014/main" id="{B3F28174-47FC-4013-8CCE-AEE9755395E6}"/>
              </a:ext>
            </a:extLst>
          </p:cNvPr>
          <p:cNvSpPr>
            <a:spLocks/>
          </p:cNvSpPr>
          <p:nvPr/>
        </p:nvSpPr>
        <p:spPr bwMode="auto">
          <a:xfrm>
            <a:off x="2654300" y="5303838"/>
            <a:ext cx="338138" cy="317500"/>
          </a:xfrm>
          <a:custGeom>
            <a:avLst/>
            <a:gdLst>
              <a:gd name="T0" fmla="*/ 0 w 639"/>
              <a:gd name="T1" fmla="*/ 0 h 599"/>
              <a:gd name="T2" fmla="*/ 338138 w 639"/>
              <a:gd name="T3" fmla="*/ 116081 h 599"/>
              <a:gd name="T4" fmla="*/ 42333 w 639"/>
              <a:gd name="T5" fmla="*/ 317500 h 599"/>
              <a:gd name="T6" fmla="*/ 127000 w 639"/>
              <a:gd name="T7" fmla="*/ 144704 h 599"/>
              <a:gd name="T8" fmla="*/ 0 w 639"/>
              <a:gd name="T9" fmla="*/ 0 h 5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599">
                <a:moveTo>
                  <a:pt x="0" y="0"/>
                </a:moveTo>
                <a:lnTo>
                  <a:pt x="639" y="219"/>
                </a:lnTo>
                <a:lnTo>
                  <a:pt x="80" y="599"/>
                </a:lnTo>
                <a:lnTo>
                  <a:pt x="240" y="273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6" name="Line 58">
            <a:extLst>
              <a:ext uri="{FF2B5EF4-FFF2-40B4-BE49-F238E27FC236}">
                <a16:creationId xmlns:a16="http://schemas.microsoft.com/office/drawing/2014/main" id="{588D8301-7146-4319-86E3-01A0A7B4496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60538" y="5816600"/>
            <a:ext cx="977900" cy="492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7" name="Freeform 59">
            <a:extLst>
              <a:ext uri="{FF2B5EF4-FFF2-40B4-BE49-F238E27FC236}">
                <a16:creationId xmlns:a16="http://schemas.microsoft.com/office/drawing/2014/main" id="{9C60AADD-93F6-4940-B8AD-91C874FDE3AA}"/>
              </a:ext>
            </a:extLst>
          </p:cNvPr>
          <p:cNvSpPr>
            <a:spLocks/>
          </p:cNvSpPr>
          <p:nvPr/>
        </p:nvSpPr>
        <p:spPr bwMode="auto">
          <a:xfrm>
            <a:off x="2624138" y="5700713"/>
            <a:ext cx="328612" cy="319087"/>
          </a:xfrm>
          <a:custGeom>
            <a:avLst/>
            <a:gdLst>
              <a:gd name="T0" fmla="*/ 16431 w 620"/>
              <a:gd name="T1" fmla="*/ 0 h 603"/>
              <a:gd name="T2" fmla="*/ 328612 w 620"/>
              <a:gd name="T3" fmla="*/ 175683 h 603"/>
              <a:gd name="T4" fmla="*/ 0 w 620"/>
              <a:gd name="T5" fmla="*/ 319087 h 603"/>
              <a:gd name="T6" fmla="*/ 115014 w 620"/>
              <a:gd name="T7" fmla="*/ 164571 h 603"/>
              <a:gd name="T8" fmla="*/ 16431 w 620"/>
              <a:gd name="T9" fmla="*/ 0 h 6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0" h="603">
                <a:moveTo>
                  <a:pt x="31" y="0"/>
                </a:moveTo>
                <a:lnTo>
                  <a:pt x="620" y="332"/>
                </a:lnTo>
                <a:lnTo>
                  <a:pt x="0" y="603"/>
                </a:lnTo>
                <a:lnTo>
                  <a:pt x="217" y="311"/>
                </a:lnTo>
                <a:lnTo>
                  <a:pt x="3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28" name="Rectangle 60">
            <a:extLst>
              <a:ext uri="{FF2B5EF4-FFF2-40B4-BE49-F238E27FC236}">
                <a16:creationId xmlns:a16="http://schemas.microsoft.com/office/drawing/2014/main" id="{3FC191BE-B081-4B3E-8CC7-4AE03E13A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4860925"/>
            <a:ext cx="1738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Radioulnar</a:t>
            </a:r>
            <a:endParaRPr lang="es-PR" altLang="en-US"/>
          </a:p>
        </p:txBody>
      </p:sp>
      <p:sp>
        <p:nvSpPr>
          <p:cNvPr id="63529" name="Rectangle 61">
            <a:extLst>
              <a:ext uri="{FF2B5EF4-FFF2-40B4-BE49-F238E27FC236}">
                <a16:creationId xmlns:a16="http://schemas.microsoft.com/office/drawing/2014/main" id="{DA1DB3A3-D250-4473-BC7B-94C794078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83213" y="5157788"/>
            <a:ext cx="15017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 Proximal</a:t>
            </a:r>
            <a:endParaRPr lang="es-PR" altLang="en-US"/>
          </a:p>
        </p:txBody>
      </p:sp>
      <p:pic>
        <p:nvPicPr>
          <p:cNvPr id="63530" name="Picture 62">
            <a:extLst>
              <a:ext uri="{FF2B5EF4-FFF2-40B4-BE49-F238E27FC236}">
                <a16:creationId xmlns:a16="http://schemas.microsoft.com/office/drawing/2014/main" id="{87EFBDCC-CFBD-4891-B099-F94E92C3F9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25" y="704850"/>
            <a:ext cx="1766888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1" name="Picture 63">
            <a:extLst>
              <a:ext uri="{FF2B5EF4-FFF2-40B4-BE49-F238E27FC236}">
                <a16:creationId xmlns:a16="http://schemas.microsoft.com/office/drawing/2014/main" id="{08D6623A-0506-4E09-9CAF-7594E8526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4213" y="725488"/>
            <a:ext cx="1766887" cy="151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3532" name="Picture 64">
            <a:extLst>
              <a:ext uri="{FF2B5EF4-FFF2-40B4-BE49-F238E27FC236}">
                <a16:creationId xmlns:a16="http://schemas.microsoft.com/office/drawing/2014/main" id="{21FC7C84-BE34-454B-B097-BA3F8128E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4430713"/>
            <a:ext cx="1671638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reeform 48">
            <a:extLst>
              <a:ext uri="{FF2B5EF4-FFF2-40B4-BE49-F238E27FC236}">
                <a16:creationId xmlns:a16="http://schemas.microsoft.com/office/drawing/2014/main" id="{649B2050-3446-4FAA-8208-132BC7A5AC62}"/>
              </a:ext>
            </a:extLst>
          </p:cNvPr>
          <p:cNvSpPr>
            <a:spLocks/>
          </p:cNvSpPr>
          <p:nvPr/>
        </p:nvSpPr>
        <p:spPr bwMode="auto">
          <a:xfrm>
            <a:off x="307975" y="3532188"/>
            <a:ext cx="341313" cy="334962"/>
          </a:xfrm>
          <a:custGeom>
            <a:avLst/>
            <a:gdLst>
              <a:gd name="T0" fmla="*/ 0 w 646"/>
              <a:gd name="T1" fmla="*/ 0 h 632"/>
              <a:gd name="T2" fmla="*/ 341313 w 646"/>
              <a:gd name="T3" fmla="*/ 167481 h 632"/>
              <a:gd name="T4" fmla="*/ 0 w 646"/>
              <a:gd name="T5" fmla="*/ 334962 h 632"/>
              <a:gd name="T6" fmla="*/ 0 w 646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6" h="632">
                <a:moveTo>
                  <a:pt x="0" y="0"/>
                </a:moveTo>
                <a:lnTo>
                  <a:pt x="646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39" name="Freeform 49">
            <a:extLst>
              <a:ext uri="{FF2B5EF4-FFF2-40B4-BE49-F238E27FC236}">
                <a16:creationId xmlns:a16="http://schemas.microsoft.com/office/drawing/2014/main" id="{7E300149-4915-48AD-A1EA-DFA45DBA6D7C}"/>
              </a:ext>
            </a:extLst>
          </p:cNvPr>
          <p:cNvSpPr>
            <a:spLocks/>
          </p:cNvSpPr>
          <p:nvPr/>
        </p:nvSpPr>
        <p:spPr bwMode="auto">
          <a:xfrm>
            <a:off x="306388" y="3532188"/>
            <a:ext cx="425450" cy="166687"/>
          </a:xfrm>
          <a:custGeom>
            <a:avLst/>
            <a:gdLst>
              <a:gd name="T0" fmla="*/ 425450 w 804"/>
              <a:gd name="T1" fmla="*/ 166687 h 316"/>
              <a:gd name="T2" fmla="*/ 84138 w 804"/>
              <a:gd name="T3" fmla="*/ 0 h 316"/>
              <a:gd name="T4" fmla="*/ 0 w 804"/>
              <a:gd name="T5" fmla="*/ 0 h 316"/>
              <a:gd name="T6" fmla="*/ 340783 w 804"/>
              <a:gd name="T7" fmla="*/ 166687 h 316"/>
              <a:gd name="T8" fmla="*/ 425450 w 804"/>
              <a:gd name="T9" fmla="*/ 166687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4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0" name="Freeform 50">
            <a:extLst>
              <a:ext uri="{FF2B5EF4-FFF2-40B4-BE49-F238E27FC236}">
                <a16:creationId xmlns:a16="http://schemas.microsoft.com/office/drawing/2014/main" id="{F9F2B7F3-D6CC-4B39-92CD-50B0EE7A1B59}"/>
              </a:ext>
            </a:extLst>
          </p:cNvPr>
          <p:cNvSpPr>
            <a:spLocks/>
          </p:cNvSpPr>
          <p:nvPr/>
        </p:nvSpPr>
        <p:spPr bwMode="auto">
          <a:xfrm>
            <a:off x="306388" y="3700463"/>
            <a:ext cx="425450" cy="166687"/>
          </a:xfrm>
          <a:custGeom>
            <a:avLst/>
            <a:gdLst>
              <a:gd name="T0" fmla="*/ 425450 w 804"/>
              <a:gd name="T1" fmla="*/ 0 h 316"/>
              <a:gd name="T2" fmla="*/ 84138 w 804"/>
              <a:gd name="T3" fmla="*/ 166687 h 316"/>
              <a:gd name="T4" fmla="*/ 0 w 804"/>
              <a:gd name="T5" fmla="*/ 166687 h 316"/>
              <a:gd name="T6" fmla="*/ 340783 w 804"/>
              <a:gd name="T7" fmla="*/ 0 h 316"/>
              <a:gd name="T8" fmla="*/ 425450 w 804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1" name="Freeform 51">
            <a:extLst>
              <a:ext uri="{FF2B5EF4-FFF2-40B4-BE49-F238E27FC236}">
                <a16:creationId xmlns:a16="http://schemas.microsoft.com/office/drawing/2014/main" id="{D92ADFBA-487D-4500-9E69-6B5737B573E2}"/>
              </a:ext>
            </a:extLst>
          </p:cNvPr>
          <p:cNvSpPr>
            <a:spLocks/>
          </p:cNvSpPr>
          <p:nvPr/>
        </p:nvSpPr>
        <p:spPr bwMode="auto">
          <a:xfrm>
            <a:off x="265113" y="3616325"/>
            <a:ext cx="171450" cy="166688"/>
          </a:xfrm>
          <a:custGeom>
            <a:avLst/>
            <a:gdLst>
              <a:gd name="T0" fmla="*/ 0 w 323"/>
              <a:gd name="T1" fmla="*/ 0 h 316"/>
              <a:gd name="T2" fmla="*/ 171450 w 323"/>
              <a:gd name="T3" fmla="*/ 82817 h 316"/>
              <a:gd name="T4" fmla="*/ 0 w 323"/>
              <a:gd name="T5" fmla="*/ 166688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2" name="Freeform 52">
            <a:extLst>
              <a:ext uri="{FF2B5EF4-FFF2-40B4-BE49-F238E27FC236}">
                <a16:creationId xmlns:a16="http://schemas.microsoft.com/office/drawing/2014/main" id="{770CB9A9-AD82-4F3A-A2E9-F4A5AE1A7610}"/>
              </a:ext>
            </a:extLst>
          </p:cNvPr>
          <p:cNvSpPr>
            <a:spLocks/>
          </p:cNvSpPr>
          <p:nvPr/>
        </p:nvSpPr>
        <p:spPr bwMode="auto">
          <a:xfrm>
            <a:off x="263525" y="3616325"/>
            <a:ext cx="214313" cy="84138"/>
          </a:xfrm>
          <a:custGeom>
            <a:avLst/>
            <a:gdLst>
              <a:gd name="T0" fmla="*/ 214313 w 403"/>
              <a:gd name="T1" fmla="*/ 84138 h 158"/>
              <a:gd name="T2" fmla="*/ 43075 w 403"/>
              <a:gd name="T3" fmla="*/ 0 h 158"/>
              <a:gd name="T4" fmla="*/ 0 w 403"/>
              <a:gd name="T5" fmla="*/ 0 h 158"/>
              <a:gd name="T6" fmla="*/ 172301 w 403"/>
              <a:gd name="T7" fmla="*/ 84138 h 158"/>
              <a:gd name="T8" fmla="*/ 214313 w 403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158"/>
                </a:moveTo>
                <a:lnTo>
                  <a:pt x="81" y="0"/>
                </a:lnTo>
                <a:lnTo>
                  <a:pt x="0" y="0"/>
                </a:lnTo>
                <a:lnTo>
                  <a:pt x="324" y="158"/>
                </a:lnTo>
                <a:lnTo>
                  <a:pt x="403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3" name="Freeform 53">
            <a:extLst>
              <a:ext uri="{FF2B5EF4-FFF2-40B4-BE49-F238E27FC236}">
                <a16:creationId xmlns:a16="http://schemas.microsoft.com/office/drawing/2014/main" id="{119ED935-64D7-4B18-A093-852135D03D36}"/>
              </a:ext>
            </a:extLst>
          </p:cNvPr>
          <p:cNvSpPr>
            <a:spLocks/>
          </p:cNvSpPr>
          <p:nvPr/>
        </p:nvSpPr>
        <p:spPr bwMode="auto">
          <a:xfrm>
            <a:off x="263525" y="3698875"/>
            <a:ext cx="214313" cy="84138"/>
          </a:xfrm>
          <a:custGeom>
            <a:avLst/>
            <a:gdLst>
              <a:gd name="T0" fmla="*/ 214313 w 403"/>
              <a:gd name="T1" fmla="*/ 0 h 158"/>
              <a:gd name="T2" fmla="*/ 43075 w 403"/>
              <a:gd name="T3" fmla="*/ 84138 h 158"/>
              <a:gd name="T4" fmla="*/ 0 w 403"/>
              <a:gd name="T5" fmla="*/ 84138 h 158"/>
              <a:gd name="T6" fmla="*/ 172301 w 403"/>
              <a:gd name="T7" fmla="*/ 0 h 158"/>
              <a:gd name="T8" fmla="*/ 214313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1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4" name="Rectangle 54">
            <a:extLst>
              <a:ext uri="{FF2B5EF4-FFF2-40B4-BE49-F238E27FC236}">
                <a16:creationId xmlns:a16="http://schemas.microsoft.com/office/drawing/2014/main" id="{4145019C-79CB-4D2D-81F3-2237FE06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3511550"/>
            <a:ext cx="40401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65545" name="Rectangle 55">
            <a:extLst>
              <a:ext uri="{FF2B5EF4-FFF2-40B4-BE49-F238E27FC236}">
                <a16:creationId xmlns:a16="http://schemas.microsoft.com/office/drawing/2014/main" id="{414F2848-6144-40C5-99CB-11CADE4B1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8988" y="3849688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Rotación</a:t>
            </a:r>
            <a:endParaRPr lang="es-PR" altLang="en-US"/>
          </a:p>
        </p:txBody>
      </p:sp>
      <p:sp>
        <p:nvSpPr>
          <p:cNvPr id="65546" name="Freeform 56">
            <a:extLst>
              <a:ext uri="{FF2B5EF4-FFF2-40B4-BE49-F238E27FC236}">
                <a16:creationId xmlns:a16="http://schemas.microsoft.com/office/drawing/2014/main" id="{FF2A3A65-B50A-4ED1-9812-46DCFC44DACF}"/>
              </a:ext>
            </a:extLst>
          </p:cNvPr>
          <p:cNvSpPr>
            <a:spLocks/>
          </p:cNvSpPr>
          <p:nvPr/>
        </p:nvSpPr>
        <p:spPr bwMode="auto">
          <a:xfrm>
            <a:off x="347663" y="5272088"/>
            <a:ext cx="341312" cy="334962"/>
          </a:xfrm>
          <a:custGeom>
            <a:avLst/>
            <a:gdLst>
              <a:gd name="T0" fmla="*/ 0 w 645"/>
              <a:gd name="T1" fmla="*/ 0 h 632"/>
              <a:gd name="T2" fmla="*/ 341312 w 645"/>
              <a:gd name="T3" fmla="*/ 167481 h 632"/>
              <a:gd name="T4" fmla="*/ 0 w 645"/>
              <a:gd name="T5" fmla="*/ 334962 h 632"/>
              <a:gd name="T6" fmla="*/ 0 w 645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5" h="632">
                <a:moveTo>
                  <a:pt x="0" y="0"/>
                </a:moveTo>
                <a:lnTo>
                  <a:pt x="645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7" name="Freeform 57">
            <a:extLst>
              <a:ext uri="{FF2B5EF4-FFF2-40B4-BE49-F238E27FC236}">
                <a16:creationId xmlns:a16="http://schemas.microsoft.com/office/drawing/2014/main" id="{F29E1DD4-A472-49A2-9402-256722A28907}"/>
              </a:ext>
            </a:extLst>
          </p:cNvPr>
          <p:cNvSpPr>
            <a:spLocks/>
          </p:cNvSpPr>
          <p:nvPr/>
        </p:nvSpPr>
        <p:spPr bwMode="auto">
          <a:xfrm>
            <a:off x="347663" y="5272088"/>
            <a:ext cx="423862" cy="168275"/>
          </a:xfrm>
          <a:custGeom>
            <a:avLst/>
            <a:gdLst>
              <a:gd name="T0" fmla="*/ 423862 w 803"/>
              <a:gd name="T1" fmla="*/ 168275 h 316"/>
              <a:gd name="T2" fmla="*/ 83928 w 803"/>
              <a:gd name="T3" fmla="*/ 0 h 316"/>
              <a:gd name="T4" fmla="*/ 0 w 803"/>
              <a:gd name="T5" fmla="*/ 0 h 316"/>
              <a:gd name="T6" fmla="*/ 339934 w 803"/>
              <a:gd name="T7" fmla="*/ 168275 h 316"/>
              <a:gd name="T8" fmla="*/ 423862 w 803"/>
              <a:gd name="T9" fmla="*/ 168275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3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8" name="Freeform 58">
            <a:extLst>
              <a:ext uri="{FF2B5EF4-FFF2-40B4-BE49-F238E27FC236}">
                <a16:creationId xmlns:a16="http://schemas.microsoft.com/office/drawing/2014/main" id="{1B3DFBF9-4E72-4FC8-B8D6-D08AA26F47F2}"/>
              </a:ext>
            </a:extLst>
          </p:cNvPr>
          <p:cNvSpPr>
            <a:spLocks/>
          </p:cNvSpPr>
          <p:nvPr/>
        </p:nvSpPr>
        <p:spPr bwMode="auto">
          <a:xfrm>
            <a:off x="347663" y="5440363"/>
            <a:ext cx="423862" cy="166687"/>
          </a:xfrm>
          <a:custGeom>
            <a:avLst/>
            <a:gdLst>
              <a:gd name="T0" fmla="*/ 423862 w 803"/>
              <a:gd name="T1" fmla="*/ 0 h 316"/>
              <a:gd name="T2" fmla="*/ 83928 w 803"/>
              <a:gd name="T3" fmla="*/ 166687 h 316"/>
              <a:gd name="T4" fmla="*/ 0 w 803"/>
              <a:gd name="T5" fmla="*/ 166687 h 316"/>
              <a:gd name="T6" fmla="*/ 339934 w 803"/>
              <a:gd name="T7" fmla="*/ 0 h 316"/>
              <a:gd name="T8" fmla="*/ 423862 w 803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49" name="Freeform 59">
            <a:extLst>
              <a:ext uri="{FF2B5EF4-FFF2-40B4-BE49-F238E27FC236}">
                <a16:creationId xmlns:a16="http://schemas.microsoft.com/office/drawing/2014/main" id="{C2AF5A7E-FDC5-4B8E-B28B-E3FE77763A12}"/>
              </a:ext>
            </a:extLst>
          </p:cNvPr>
          <p:cNvSpPr>
            <a:spLocks/>
          </p:cNvSpPr>
          <p:nvPr/>
        </p:nvSpPr>
        <p:spPr bwMode="auto">
          <a:xfrm>
            <a:off x="306388" y="5356225"/>
            <a:ext cx="169862" cy="166688"/>
          </a:xfrm>
          <a:custGeom>
            <a:avLst/>
            <a:gdLst>
              <a:gd name="T0" fmla="*/ 0 w 323"/>
              <a:gd name="T1" fmla="*/ 0 h 316"/>
              <a:gd name="T2" fmla="*/ 169862 w 323"/>
              <a:gd name="T3" fmla="*/ 82817 h 316"/>
              <a:gd name="T4" fmla="*/ 0 w 323"/>
              <a:gd name="T5" fmla="*/ 166688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0" name="Freeform 60">
            <a:extLst>
              <a:ext uri="{FF2B5EF4-FFF2-40B4-BE49-F238E27FC236}">
                <a16:creationId xmlns:a16="http://schemas.microsoft.com/office/drawing/2014/main" id="{EF24BD78-5123-48BB-BDFD-C249BDBD0537}"/>
              </a:ext>
            </a:extLst>
          </p:cNvPr>
          <p:cNvSpPr>
            <a:spLocks/>
          </p:cNvSpPr>
          <p:nvPr/>
        </p:nvSpPr>
        <p:spPr bwMode="auto">
          <a:xfrm>
            <a:off x="304800" y="5356225"/>
            <a:ext cx="212725" cy="84138"/>
          </a:xfrm>
          <a:custGeom>
            <a:avLst/>
            <a:gdLst>
              <a:gd name="T0" fmla="*/ 212725 w 402"/>
              <a:gd name="T1" fmla="*/ 84138 h 158"/>
              <a:gd name="T2" fmla="*/ 42863 w 402"/>
              <a:gd name="T3" fmla="*/ 0 h 158"/>
              <a:gd name="T4" fmla="*/ 0 w 402"/>
              <a:gd name="T5" fmla="*/ 0 h 158"/>
              <a:gd name="T6" fmla="*/ 170921 w 402"/>
              <a:gd name="T7" fmla="*/ 84138 h 158"/>
              <a:gd name="T8" fmla="*/ 212725 w 402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58">
                <a:moveTo>
                  <a:pt x="402" y="158"/>
                </a:moveTo>
                <a:lnTo>
                  <a:pt x="81" y="0"/>
                </a:lnTo>
                <a:lnTo>
                  <a:pt x="0" y="0"/>
                </a:lnTo>
                <a:lnTo>
                  <a:pt x="323" y="158"/>
                </a:lnTo>
                <a:lnTo>
                  <a:pt x="402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1" name="Freeform 61">
            <a:extLst>
              <a:ext uri="{FF2B5EF4-FFF2-40B4-BE49-F238E27FC236}">
                <a16:creationId xmlns:a16="http://schemas.microsoft.com/office/drawing/2014/main" id="{55386F97-E236-483A-B392-4D0592741ED2}"/>
              </a:ext>
            </a:extLst>
          </p:cNvPr>
          <p:cNvSpPr>
            <a:spLocks/>
          </p:cNvSpPr>
          <p:nvPr/>
        </p:nvSpPr>
        <p:spPr bwMode="auto">
          <a:xfrm>
            <a:off x="304800" y="5440363"/>
            <a:ext cx="212725" cy="82550"/>
          </a:xfrm>
          <a:custGeom>
            <a:avLst/>
            <a:gdLst>
              <a:gd name="T0" fmla="*/ 212725 w 402"/>
              <a:gd name="T1" fmla="*/ 0 h 158"/>
              <a:gd name="T2" fmla="*/ 42863 w 402"/>
              <a:gd name="T3" fmla="*/ 82550 h 158"/>
              <a:gd name="T4" fmla="*/ 0 w 402"/>
              <a:gd name="T5" fmla="*/ 82550 h 158"/>
              <a:gd name="T6" fmla="*/ 170921 w 402"/>
              <a:gd name="T7" fmla="*/ 0 h 158"/>
              <a:gd name="T8" fmla="*/ 212725 w 402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2" h="158">
                <a:moveTo>
                  <a:pt x="402" y="0"/>
                </a:moveTo>
                <a:lnTo>
                  <a:pt x="81" y="158"/>
                </a:lnTo>
                <a:lnTo>
                  <a:pt x="0" y="158"/>
                </a:lnTo>
                <a:lnTo>
                  <a:pt x="323" y="0"/>
                </a:lnTo>
                <a:lnTo>
                  <a:pt x="402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2" name="Rectangle 62">
            <a:extLst>
              <a:ext uri="{FF2B5EF4-FFF2-40B4-BE49-F238E27FC236}">
                <a16:creationId xmlns:a16="http://schemas.microsoft.com/office/drawing/2014/main" id="{5F9DF83D-BB79-48D9-BA54-1A39C887F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5251450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65553" name="Rectangle 63">
            <a:extLst>
              <a:ext uri="{FF2B5EF4-FFF2-40B4-BE49-F238E27FC236}">
                <a16:creationId xmlns:a16="http://schemas.microsoft.com/office/drawing/2014/main" id="{BF4BCC61-B350-43B5-B506-E1C8BE66C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560863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54" name="Rectangle 64">
            <a:extLst>
              <a:ext uri="{FF2B5EF4-FFF2-40B4-BE49-F238E27FC236}">
                <a16:creationId xmlns:a16="http://schemas.microsoft.com/office/drawing/2014/main" id="{021E34B3-302B-48F4-8BC2-D64ABAD9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608638"/>
            <a:ext cx="4151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Atlas y Axis (Atlantoaxial)</a:t>
            </a:r>
            <a:endParaRPr lang="es-PR" altLang="en-US"/>
          </a:p>
        </p:txBody>
      </p:sp>
      <p:sp>
        <p:nvSpPr>
          <p:cNvPr id="65555" name="Rectangle 65">
            <a:extLst>
              <a:ext uri="{FF2B5EF4-FFF2-40B4-BE49-F238E27FC236}">
                <a16:creationId xmlns:a16="http://schemas.microsoft.com/office/drawing/2014/main" id="{63F13AA4-882C-4DD1-B04E-6542FFF67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59277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56" name="Rectangle 66">
            <a:extLst>
              <a:ext uri="{FF2B5EF4-FFF2-40B4-BE49-F238E27FC236}">
                <a16:creationId xmlns:a16="http://schemas.microsoft.com/office/drawing/2014/main" id="{99832A4C-E7B7-4AFA-BD1B-AB0479E717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5927725"/>
            <a:ext cx="5233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Radioulnal Proximal (o Superior)</a:t>
            </a:r>
            <a:endParaRPr lang="es-PR" altLang="en-US"/>
          </a:p>
        </p:txBody>
      </p:sp>
      <p:sp>
        <p:nvSpPr>
          <p:cNvPr id="65557" name="Freeform 67">
            <a:extLst>
              <a:ext uri="{FF2B5EF4-FFF2-40B4-BE49-F238E27FC236}">
                <a16:creationId xmlns:a16="http://schemas.microsoft.com/office/drawing/2014/main" id="{72C8B021-9996-416A-8481-397990E56712}"/>
              </a:ext>
            </a:extLst>
          </p:cNvPr>
          <p:cNvSpPr>
            <a:spLocks/>
          </p:cNvSpPr>
          <p:nvPr/>
        </p:nvSpPr>
        <p:spPr bwMode="auto">
          <a:xfrm>
            <a:off x="368300" y="1852613"/>
            <a:ext cx="341313" cy="334962"/>
          </a:xfrm>
          <a:custGeom>
            <a:avLst/>
            <a:gdLst>
              <a:gd name="T0" fmla="*/ 0 w 645"/>
              <a:gd name="T1" fmla="*/ 0 h 632"/>
              <a:gd name="T2" fmla="*/ 341313 w 645"/>
              <a:gd name="T3" fmla="*/ 167481 h 632"/>
              <a:gd name="T4" fmla="*/ 0 w 645"/>
              <a:gd name="T5" fmla="*/ 334962 h 632"/>
              <a:gd name="T6" fmla="*/ 0 w 645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5" h="632">
                <a:moveTo>
                  <a:pt x="0" y="0"/>
                </a:moveTo>
                <a:lnTo>
                  <a:pt x="645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8" name="Freeform 68">
            <a:extLst>
              <a:ext uri="{FF2B5EF4-FFF2-40B4-BE49-F238E27FC236}">
                <a16:creationId xmlns:a16="http://schemas.microsoft.com/office/drawing/2014/main" id="{88F1BAC3-32FB-421F-83FD-B85F37C52376}"/>
              </a:ext>
            </a:extLst>
          </p:cNvPr>
          <p:cNvSpPr>
            <a:spLocks/>
          </p:cNvSpPr>
          <p:nvPr/>
        </p:nvSpPr>
        <p:spPr bwMode="auto">
          <a:xfrm>
            <a:off x="366713" y="1852613"/>
            <a:ext cx="425450" cy="168275"/>
          </a:xfrm>
          <a:custGeom>
            <a:avLst/>
            <a:gdLst>
              <a:gd name="T0" fmla="*/ 425450 w 803"/>
              <a:gd name="T1" fmla="*/ 168275 h 316"/>
              <a:gd name="T2" fmla="*/ 84242 w 803"/>
              <a:gd name="T3" fmla="*/ 0 h 316"/>
              <a:gd name="T4" fmla="*/ 0 w 803"/>
              <a:gd name="T5" fmla="*/ 0 h 316"/>
              <a:gd name="T6" fmla="*/ 341208 w 803"/>
              <a:gd name="T7" fmla="*/ 168275 h 316"/>
              <a:gd name="T8" fmla="*/ 425450 w 803"/>
              <a:gd name="T9" fmla="*/ 168275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3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59" name="Freeform 69">
            <a:extLst>
              <a:ext uri="{FF2B5EF4-FFF2-40B4-BE49-F238E27FC236}">
                <a16:creationId xmlns:a16="http://schemas.microsoft.com/office/drawing/2014/main" id="{9A662E29-4529-40B3-9408-407E12C4CEE7}"/>
              </a:ext>
            </a:extLst>
          </p:cNvPr>
          <p:cNvSpPr>
            <a:spLocks/>
          </p:cNvSpPr>
          <p:nvPr/>
        </p:nvSpPr>
        <p:spPr bwMode="auto">
          <a:xfrm>
            <a:off x="366713" y="2020888"/>
            <a:ext cx="425450" cy="166687"/>
          </a:xfrm>
          <a:custGeom>
            <a:avLst/>
            <a:gdLst>
              <a:gd name="T0" fmla="*/ 425450 w 803"/>
              <a:gd name="T1" fmla="*/ 0 h 316"/>
              <a:gd name="T2" fmla="*/ 84242 w 803"/>
              <a:gd name="T3" fmla="*/ 166687 h 316"/>
              <a:gd name="T4" fmla="*/ 0 w 803"/>
              <a:gd name="T5" fmla="*/ 166687 h 316"/>
              <a:gd name="T6" fmla="*/ 341208 w 803"/>
              <a:gd name="T7" fmla="*/ 0 h 316"/>
              <a:gd name="T8" fmla="*/ 425450 w 803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3" h="316">
                <a:moveTo>
                  <a:pt x="803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0" name="Freeform 70">
            <a:extLst>
              <a:ext uri="{FF2B5EF4-FFF2-40B4-BE49-F238E27FC236}">
                <a16:creationId xmlns:a16="http://schemas.microsoft.com/office/drawing/2014/main" id="{0FEBA495-A30C-46EC-9ECF-B3CDB91DEAAB}"/>
              </a:ext>
            </a:extLst>
          </p:cNvPr>
          <p:cNvSpPr>
            <a:spLocks/>
          </p:cNvSpPr>
          <p:nvPr/>
        </p:nvSpPr>
        <p:spPr bwMode="auto">
          <a:xfrm>
            <a:off x="325438" y="1936750"/>
            <a:ext cx="171450" cy="166688"/>
          </a:xfrm>
          <a:custGeom>
            <a:avLst/>
            <a:gdLst>
              <a:gd name="T0" fmla="*/ 0 w 322"/>
              <a:gd name="T1" fmla="*/ 0 h 316"/>
              <a:gd name="T2" fmla="*/ 171450 w 322"/>
              <a:gd name="T3" fmla="*/ 82817 h 316"/>
              <a:gd name="T4" fmla="*/ 0 w 322"/>
              <a:gd name="T5" fmla="*/ 166688 h 316"/>
              <a:gd name="T6" fmla="*/ 0 w 322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2" h="316">
                <a:moveTo>
                  <a:pt x="0" y="0"/>
                </a:moveTo>
                <a:lnTo>
                  <a:pt x="322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1" name="Freeform 71">
            <a:extLst>
              <a:ext uri="{FF2B5EF4-FFF2-40B4-BE49-F238E27FC236}">
                <a16:creationId xmlns:a16="http://schemas.microsoft.com/office/drawing/2014/main" id="{4ADC61B9-5C88-4087-80CC-14A99A425FA1}"/>
              </a:ext>
            </a:extLst>
          </p:cNvPr>
          <p:cNvSpPr>
            <a:spLocks/>
          </p:cNvSpPr>
          <p:nvPr/>
        </p:nvSpPr>
        <p:spPr bwMode="auto">
          <a:xfrm>
            <a:off x="323850" y="1936750"/>
            <a:ext cx="212725" cy="84138"/>
          </a:xfrm>
          <a:custGeom>
            <a:avLst/>
            <a:gdLst>
              <a:gd name="T0" fmla="*/ 212725 w 403"/>
              <a:gd name="T1" fmla="*/ 84138 h 158"/>
              <a:gd name="T2" fmla="*/ 43284 w 403"/>
              <a:gd name="T3" fmla="*/ 0 h 158"/>
              <a:gd name="T4" fmla="*/ 0 w 403"/>
              <a:gd name="T5" fmla="*/ 0 h 158"/>
              <a:gd name="T6" fmla="*/ 171025 w 403"/>
              <a:gd name="T7" fmla="*/ 84138 h 158"/>
              <a:gd name="T8" fmla="*/ 212725 w 403"/>
              <a:gd name="T9" fmla="*/ 84138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158"/>
                </a:moveTo>
                <a:lnTo>
                  <a:pt x="82" y="0"/>
                </a:lnTo>
                <a:lnTo>
                  <a:pt x="0" y="0"/>
                </a:lnTo>
                <a:lnTo>
                  <a:pt x="324" y="158"/>
                </a:lnTo>
                <a:lnTo>
                  <a:pt x="403" y="15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2" name="Freeform 72">
            <a:extLst>
              <a:ext uri="{FF2B5EF4-FFF2-40B4-BE49-F238E27FC236}">
                <a16:creationId xmlns:a16="http://schemas.microsoft.com/office/drawing/2014/main" id="{95403E24-704C-4ED9-BBAA-63297D88C5CF}"/>
              </a:ext>
            </a:extLst>
          </p:cNvPr>
          <p:cNvSpPr>
            <a:spLocks/>
          </p:cNvSpPr>
          <p:nvPr/>
        </p:nvSpPr>
        <p:spPr bwMode="auto">
          <a:xfrm>
            <a:off x="323850" y="2020888"/>
            <a:ext cx="212725" cy="82550"/>
          </a:xfrm>
          <a:custGeom>
            <a:avLst/>
            <a:gdLst>
              <a:gd name="T0" fmla="*/ 212725 w 403"/>
              <a:gd name="T1" fmla="*/ 0 h 158"/>
              <a:gd name="T2" fmla="*/ 43284 w 403"/>
              <a:gd name="T3" fmla="*/ 82550 h 158"/>
              <a:gd name="T4" fmla="*/ 0 w 403"/>
              <a:gd name="T5" fmla="*/ 82550 h 158"/>
              <a:gd name="T6" fmla="*/ 171025 w 403"/>
              <a:gd name="T7" fmla="*/ 0 h 158"/>
              <a:gd name="T8" fmla="*/ 212725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2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63" name="Rectangle 73">
            <a:extLst>
              <a:ext uri="{FF2B5EF4-FFF2-40B4-BE49-F238E27FC236}">
                <a16:creationId xmlns:a16="http://schemas.microsoft.com/office/drawing/2014/main" id="{8859C558-7687-47DF-A5C8-BFD9F8430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3" y="183197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65564" name="Rectangle 74">
            <a:extLst>
              <a:ext uri="{FF2B5EF4-FFF2-40B4-BE49-F238E27FC236}">
                <a16:creationId xmlns:a16="http://schemas.microsoft.com/office/drawing/2014/main" id="{E1BFCA2B-4B07-47A0-9664-8A5538EB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2182813"/>
            <a:ext cx="7953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Una Superficie Cónica, Punteaguda o Cilíndrica de</a:t>
            </a:r>
            <a:endParaRPr lang="es-PR" altLang="en-US"/>
          </a:p>
        </p:txBody>
      </p:sp>
      <p:sp>
        <p:nvSpPr>
          <p:cNvPr id="65565" name="Rectangle 75">
            <a:extLst>
              <a:ext uri="{FF2B5EF4-FFF2-40B4-BE49-F238E27FC236}">
                <a16:creationId xmlns:a16="http://schemas.microsoft.com/office/drawing/2014/main" id="{D2F0865A-8FA3-4857-872A-D04B27E2A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2479675"/>
            <a:ext cx="8081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 Hueso (Una Apófiis que Sirve de Eje) se Articula</a:t>
            </a:r>
            <a:endParaRPr lang="es-PR" altLang="en-US"/>
          </a:p>
        </p:txBody>
      </p:sp>
      <p:sp>
        <p:nvSpPr>
          <p:cNvPr id="65566" name="Rectangle 76">
            <a:extLst>
              <a:ext uri="{FF2B5EF4-FFF2-40B4-BE49-F238E27FC236}">
                <a16:creationId xmlns:a16="http://schemas.microsoft.com/office/drawing/2014/main" id="{6B89AF2D-7405-42FC-A958-794829DF7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075" y="2800350"/>
            <a:ext cx="75453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con un Anillo Formado por Hueso y Ligamentos</a:t>
            </a:r>
            <a:endParaRPr lang="es-PR" altLang="en-US"/>
          </a:p>
        </p:txBody>
      </p:sp>
      <p:sp>
        <p:nvSpPr>
          <p:cNvPr id="65567" name="Rectangle 77">
            <a:extLst>
              <a:ext uri="{FF2B5EF4-FFF2-40B4-BE49-F238E27FC236}">
                <a16:creationId xmlns:a16="http://schemas.microsoft.com/office/drawing/2014/main" id="{9EA61CF5-1E92-4683-92F0-7A17BA839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3" y="779463"/>
            <a:ext cx="6665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65568" name="Rectangle 108">
            <a:extLst>
              <a:ext uri="{FF2B5EF4-FFF2-40B4-BE49-F238E27FC236}">
                <a16:creationId xmlns:a16="http://schemas.microsoft.com/office/drawing/2014/main" id="{B05E8892-3E88-42E2-BE77-5B6BF5703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69" name="Rectangle 140">
            <a:extLst>
              <a:ext uri="{FF2B5EF4-FFF2-40B4-BE49-F238E27FC236}">
                <a16:creationId xmlns:a16="http://schemas.microsoft.com/office/drawing/2014/main" id="{253A9051-06E0-4605-BEE5-157F8004D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0" name="Rectangle 141">
            <a:extLst>
              <a:ext uri="{FF2B5EF4-FFF2-40B4-BE49-F238E27FC236}">
                <a16:creationId xmlns:a16="http://schemas.microsoft.com/office/drawing/2014/main" id="{C1B2FB6A-4E09-49F7-B100-29030FF4A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0" y="3048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65571" name="Freeform 142">
            <a:extLst>
              <a:ext uri="{FF2B5EF4-FFF2-40B4-BE49-F238E27FC236}">
                <a16:creationId xmlns:a16="http://schemas.microsoft.com/office/drawing/2014/main" id="{197E475D-2E0F-4E95-AFDA-696041E81D81}"/>
              </a:ext>
            </a:extLst>
          </p:cNvPr>
          <p:cNvSpPr>
            <a:spLocks/>
          </p:cNvSpPr>
          <p:nvPr/>
        </p:nvSpPr>
        <p:spPr bwMode="auto">
          <a:xfrm>
            <a:off x="1308100" y="382588"/>
            <a:ext cx="596900" cy="228600"/>
          </a:xfrm>
          <a:custGeom>
            <a:avLst/>
            <a:gdLst>
              <a:gd name="T0" fmla="*/ 573617 w 1128"/>
              <a:gd name="T1" fmla="*/ 64409 h 433"/>
              <a:gd name="T2" fmla="*/ 524404 w 1128"/>
              <a:gd name="T3" fmla="*/ 80776 h 433"/>
              <a:gd name="T4" fmla="*/ 472546 w 1128"/>
              <a:gd name="T5" fmla="*/ 95558 h 433"/>
              <a:gd name="T6" fmla="*/ 422275 w 1128"/>
              <a:gd name="T7" fmla="*/ 108757 h 433"/>
              <a:gd name="T8" fmla="*/ 376238 w 1128"/>
              <a:gd name="T9" fmla="*/ 119843 h 433"/>
              <a:gd name="T10" fmla="*/ 336021 w 1128"/>
              <a:gd name="T11" fmla="*/ 126707 h 433"/>
              <a:gd name="T12" fmla="*/ 305329 w 1128"/>
              <a:gd name="T13" fmla="*/ 128818 h 433"/>
              <a:gd name="T14" fmla="*/ 287338 w 1128"/>
              <a:gd name="T15" fmla="*/ 124595 h 433"/>
              <a:gd name="T16" fmla="*/ 279400 w 1128"/>
              <a:gd name="T17" fmla="*/ 114564 h 433"/>
              <a:gd name="T18" fmla="*/ 278871 w 1128"/>
              <a:gd name="T19" fmla="*/ 100837 h 433"/>
              <a:gd name="T20" fmla="*/ 282046 w 1128"/>
              <a:gd name="T21" fmla="*/ 88167 h 433"/>
              <a:gd name="T22" fmla="*/ 283633 w 1128"/>
              <a:gd name="T23" fmla="*/ 74440 h 433"/>
              <a:gd name="T24" fmla="*/ 277283 w 1128"/>
              <a:gd name="T25" fmla="*/ 61770 h 433"/>
              <a:gd name="T26" fmla="*/ 268288 w 1128"/>
              <a:gd name="T27" fmla="*/ 50155 h 433"/>
              <a:gd name="T28" fmla="*/ 258233 w 1128"/>
              <a:gd name="T29" fmla="*/ 36956 h 433"/>
              <a:gd name="T30" fmla="*/ 248708 w 1128"/>
              <a:gd name="T31" fmla="*/ 24285 h 433"/>
              <a:gd name="T32" fmla="*/ 238125 w 1128"/>
              <a:gd name="T33" fmla="*/ 12671 h 433"/>
              <a:gd name="T34" fmla="*/ 225425 w 1128"/>
              <a:gd name="T35" fmla="*/ 4224 h 433"/>
              <a:gd name="T36" fmla="*/ 210608 w 1128"/>
              <a:gd name="T37" fmla="*/ 0 h 433"/>
              <a:gd name="T38" fmla="*/ 191558 w 1128"/>
              <a:gd name="T39" fmla="*/ 2112 h 433"/>
              <a:gd name="T40" fmla="*/ 168804 w 1128"/>
              <a:gd name="T41" fmla="*/ 9503 h 433"/>
              <a:gd name="T42" fmla="*/ 148167 w 1128"/>
              <a:gd name="T43" fmla="*/ 15310 h 433"/>
              <a:gd name="T44" fmla="*/ 131763 w 1128"/>
              <a:gd name="T45" fmla="*/ 21118 h 433"/>
              <a:gd name="T46" fmla="*/ 119062 w 1128"/>
              <a:gd name="T47" fmla="*/ 26925 h 433"/>
              <a:gd name="T48" fmla="*/ 106362 w 1128"/>
              <a:gd name="T49" fmla="*/ 32205 h 433"/>
              <a:gd name="T50" fmla="*/ 93663 w 1128"/>
              <a:gd name="T51" fmla="*/ 38012 h 433"/>
              <a:gd name="T52" fmla="*/ 77788 w 1128"/>
              <a:gd name="T53" fmla="*/ 43819 h 433"/>
              <a:gd name="T54" fmla="*/ 57150 w 1128"/>
              <a:gd name="T55" fmla="*/ 51211 h 433"/>
              <a:gd name="T56" fmla="*/ 0 w 1128"/>
              <a:gd name="T57" fmla="*/ 162607 h 433"/>
              <a:gd name="T58" fmla="*/ 27517 w 1128"/>
              <a:gd name="T59" fmla="*/ 153632 h 433"/>
              <a:gd name="T60" fmla="*/ 52387 w 1128"/>
              <a:gd name="T61" fmla="*/ 145185 h 433"/>
              <a:gd name="T62" fmla="*/ 74083 w 1128"/>
              <a:gd name="T63" fmla="*/ 137794 h 433"/>
              <a:gd name="T64" fmla="*/ 94192 w 1128"/>
              <a:gd name="T65" fmla="*/ 131458 h 433"/>
              <a:gd name="T66" fmla="*/ 113242 w 1128"/>
              <a:gd name="T67" fmla="*/ 125123 h 433"/>
              <a:gd name="T68" fmla="*/ 131233 w 1128"/>
              <a:gd name="T69" fmla="*/ 120371 h 433"/>
              <a:gd name="T70" fmla="*/ 150813 w 1128"/>
              <a:gd name="T71" fmla="*/ 115092 h 433"/>
              <a:gd name="T72" fmla="*/ 171979 w 1128"/>
              <a:gd name="T73" fmla="*/ 110340 h 433"/>
              <a:gd name="T74" fmla="*/ 169863 w 1128"/>
              <a:gd name="T75" fmla="*/ 139905 h 433"/>
              <a:gd name="T76" fmla="*/ 164042 w 1128"/>
              <a:gd name="T77" fmla="*/ 171582 h 433"/>
              <a:gd name="T78" fmla="*/ 170921 w 1128"/>
              <a:gd name="T79" fmla="*/ 195867 h 433"/>
              <a:gd name="T80" fmla="*/ 191558 w 1128"/>
              <a:gd name="T81" fmla="*/ 215929 h 433"/>
              <a:gd name="T82" fmla="*/ 220662 w 1128"/>
              <a:gd name="T83" fmla="*/ 227544 h 433"/>
              <a:gd name="T84" fmla="*/ 252942 w 1128"/>
              <a:gd name="T85" fmla="*/ 225960 h 433"/>
              <a:gd name="T86" fmla="*/ 279400 w 1128"/>
              <a:gd name="T87" fmla="*/ 222793 h 433"/>
              <a:gd name="T88" fmla="*/ 310621 w 1128"/>
              <a:gd name="T89" fmla="*/ 219097 h 433"/>
              <a:gd name="T90" fmla="*/ 346075 w 1128"/>
              <a:gd name="T91" fmla="*/ 213818 h 433"/>
              <a:gd name="T92" fmla="*/ 384175 w 1128"/>
              <a:gd name="T93" fmla="*/ 208010 h 433"/>
              <a:gd name="T94" fmla="*/ 425450 w 1128"/>
              <a:gd name="T95" fmla="*/ 200619 h 433"/>
              <a:gd name="T96" fmla="*/ 467254 w 1128"/>
              <a:gd name="T97" fmla="*/ 191116 h 433"/>
              <a:gd name="T98" fmla="*/ 509058 w 1128"/>
              <a:gd name="T99" fmla="*/ 179501 h 433"/>
              <a:gd name="T100" fmla="*/ 550863 w 1128"/>
              <a:gd name="T101" fmla="*/ 165775 h 43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8" h="433">
                <a:moveTo>
                  <a:pt x="1128" y="106"/>
                </a:moveTo>
                <a:lnTo>
                  <a:pt x="1084" y="122"/>
                </a:lnTo>
                <a:lnTo>
                  <a:pt x="1037" y="137"/>
                </a:lnTo>
                <a:lnTo>
                  <a:pt x="991" y="153"/>
                </a:lnTo>
                <a:lnTo>
                  <a:pt x="942" y="167"/>
                </a:lnTo>
                <a:lnTo>
                  <a:pt x="893" y="181"/>
                </a:lnTo>
                <a:lnTo>
                  <a:pt x="845" y="195"/>
                </a:lnTo>
                <a:lnTo>
                  <a:pt x="798" y="206"/>
                </a:lnTo>
                <a:lnTo>
                  <a:pt x="754" y="218"/>
                </a:lnTo>
                <a:lnTo>
                  <a:pt x="711" y="227"/>
                </a:lnTo>
                <a:lnTo>
                  <a:pt x="671" y="234"/>
                </a:lnTo>
                <a:lnTo>
                  <a:pt x="635" y="240"/>
                </a:lnTo>
                <a:lnTo>
                  <a:pt x="604" y="243"/>
                </a:lnTo>
                <a:lnTo>
                  <a:pt x="577" y="244"/>
                </a:lnTo>
                <a:lnTo>
                  <a:pt x="557" y="242"/>
                </a:lnTo>
                <a:lnTo>
                  <a:pt x="543" y="236"/>
                </a:lnTo>
                <a:lnTo>
                  <a:pt x="534" y="229"/>
                </a:lnTo>
                <a:lnTo>
                  <a:pt x="528" y="217"/>
                </a:lnTo>
                <a:lnTo>
                  <a:pt x="526" y="204"/>
                </a:lnTo>
                <a:lnTo>
                  <a:pt x="527" y="191"/>
                </a:lnTo>
                <a:lnTo>
                  <a:pt x="529" y="179"/>
                </a:lnTo>
                <a:lnTo>
                  <a:pt x="533" y="167"/>
                </a:lnTo>
                <a:lnTo>
                  <a:pt x="535" y="154"/>
                </a:lnTo>
                <a:lnTo>
                  <a:pt x="536" y="141"/>
                </a:lnTo>
                <a:lnTo>
                  <a:pt x="534" y="126"/>
                </a:lnTo>
                <a:lnTo>
                  <a:pt x="524" y="117"/>
                </a:lnTo>
                <a:lnTo>
                  <a:pt x="515" y="107"/>
                </a:lnTo>
                <a:lnTo>
                  <a:pt x="507" y="95"/>
                </a:lnTo>
                <a:lnTo>
                  <a:pt x="497" y="83"/>
                </a:lnTo>
                <a:lnTo>
                  <a:pt x="488" y="70"/>
                </a:lnTo>
                <a:lnTo>
                  <a:pt x="479" y="58"/>
                </a:lnTo>
                <a:lnTo>
                  <a:pt x="470" y="46"/>
                </a:lnTo>
                <a:lnTo>
                  <a:pt x="461" y="34"/>
                </a:lnTo>
                <a:lnTo>
                  <a:pt x="450" y="24"/>
                </a:lnTo>
                <a:lnTo>
                  <a:pt x="438" y="15"/>
                </a:lnTo>
                <a:lnTo>
                  <a:pt x="426" y="8"/>
                </a:lnTo>
                <a:lnTo>
                  <a:pt x="413" y="3"/>
                </a:lnTo>
                <a:lnTo>
                  <a:pt x="398" y="0"/>
                </a:lnTo>
                <a:lnTo>
                  <a:pt x="381" y="0"/>
                </a:lnTo>
                <a:lnTo>
                  <a:pt x="362" y="4"/>
                </a:lnTo>
                <a:lnTo>
                  <a:pt x="342" y="11"/>
                </a:lnTo>
                <a:lnTo>
                  <a:pt x="319" y="18"/>
                </a:lnTo>
                <a:lnTo>
                  <a:pt x="297" y="24"/>
                </a:lnTo>
                <a:lnTo>
                  <a:pt x="280" y="29"/>
                </a:lnTo>
                <a:lnTo>
                  <a:pt x="264" y="35"/>
                </a:lnTo>
                <a:lnTo>
                  <a:pt x="249" y="40"/>
                </a:lnTo>
                <a:lnTo>
                  <a:pt x="236" y="46"/>
                </a:lnTo>
                <a:lnTo>
                  <a:pt x="225" y="51"/>
                </a:lnTo>
                <a:lnTo>
                  <a:pt x="214" y="56"/>
                </a:lnTo>
                <a:lnTo>
                  <a:pt x="201" y="61"/>
                </a:lnTo>
                <a:lnTo>
                  <a:pt x="190" y="67"/>
                </a:lnTo>
                <a:lnTo>
                  <a:pt x="177" y="72"/>
                </a:lnTo>
                <a:lnTo>
                  <a:pt x="163" y="77"/>
                </a:lnTo>
                <a:lnTo>
                  <a:pt x="147" y="83"/>
                </a:lnTo>
                <a:lnTo>
                  <a:pt x="130" y="90"/>
                </a:lnTo>
                <a:lnTo>
                  <a:pt x="108" y="97"/>
                </a:lnTo>
                <a:lnTo>
                  <a:pt x="85" y="102"/>
                </a:lnTo>
                <a:lnTo>
                  <a:pt x="0" y="308"/>
                </a:lnTo>
                <a:lnTo>
                  <a:pt x="27" y="300"/>
                </a:lnTo>
                <a:lnTo>
                  <a:pt x="52" y="291"/>
                </a:lnTo>
                <a:lnTo>
                  <a:pt x="77" y="282"/>
                </a:lnTo>
                <a:lnTo>
                  <a:pt x="99" y="275"/>
                </a:lnTo>
                <a:lnTo>
                  <a:pt x="121" y="268"/>
                </a:lnTo>
                <a:lnTo>
                  <a:pt x="140" y="261"/>
                </a:lnTo>
                <a:lnTo>
                  <a:pt x="159" y="256"/>
                </a:lnTo>
                <a:lnTo>
                  <a:pt x="178" y="249"/>
                </a:lnTo>
                <a:lnTo>
                  <a:pt x="195" y="243"/>
                </a:lnTo>
                <a:lnTo>
                  <a:pt x="214" y="237"/>
                </a:lnTo>
                <a:lnTo>
                  <a:pt x="231" y="232"/>
                </a:lnTo>
                <a:lnTo>
                  <a:pt x="248" y="228"/>
                </a:lnTo>
                <a:lnTo>
                  <a:pt x="266" y="222"/>
                </a:lnTo>
                <a:lnTo>
                  <a:pt x="285" y="218"/>
                </a:lnTo>
                <a:lnTo>
                  <a:pt x="305" y="213"/>
                </a:lnTo>
                <a:lnTo>
                  <a:pt x="325" y="209"/>
                </a:lnTo>
                <a:lnTo>
                  <a:pt x="326" y="236"/>
                </a:lnTo>
                <a:lnTo>
                  <a:pt x="321" y="265"/>
                </a:lnTo>
                <a:lnTo>
                  <a:pt x="315" y="296"/>
                </a:lnTo>
                <a:lnTo>
                  <a:pt x="310" y="325"/>
                </a:lnTo>
                <a:lnTo>
                  <a:pt x="312" y="349"/>
                </a:lnTo>
                <a:lnTo>
                  <a:pt x="323" y="371"/>
                </a:lnTo>
                <a:lnTo>
                  <a:pt x="339" y="392"/>
                </a:lnTo>
                <a:lnTo>
                  <a:pt x="362" y="409"/>
                </a:lnTo>
                <a:lnTo>
                  <a:pt x="388" y="422"/>
                </a:lnTo>
                <a:lnTo>
                  <a:pt x="417" y="431"/>
                </a:lnTo>
                <a:lnTo>
                  <a:pt x="448" y="433"/>
                </a:lnTo>
                <a:lnTo>
                  <a:pt x="478" y="428"/>
                </a:lnTo>
                <a:lnTo>
                  <a:pt x="502" y="425"/>
                </a:lnTo>
                <a:lnTo>
                  <a:pt x="528" y="422"/>
                </a:lnTo>
                <a:lnTo>
                  <a:pt x="557" y="418"/>
                </a:lnTo>
                <a:lnTo>
                  <a:pt x="587" y="415"/>
                </a:lnTo>
                <a:lnTo>
                  <a:pt x="620" y="410"/>
                </a:lnTo>
                <a:lnTo>
                  <a:pt x="654" y="405"/>
                </a:lnTo>
                <a:lnTo>
                  <a:pt x="691" y="400"/>
                </a:lnTo>
                <a:lnTo>
                  <a:pt x="726" y="394"/>
                </a:lnTo>
                <a:lnTo>
                  <a:pt x="765" y="387"/>
                </a:lnTo>
                <a:lnTo>
                  <a:pt x="804" y="380"/>
                </a:lnTo>
                <a:lnTo>
                  <a:pt x="843" y="371"/>
                </a:lnTo>
                <a:lnTo>
                  <a:pt x="883" y="362"/>
                </a:lnTo>
                <a:lnTo>
                  <a:pt x="922" y="352"/>
                </a:lnTo>
                <a:lnTo>
                  <a:pt x="962" y="340"/>
                </a:lnTo>
                <a:lnTo>
                  <a:pt x="1002" y="329"/>
                </a:lnTo>
                <a:lnTo>
                  <a:pt x="1041" y="314"/>
                </a:lnTo>
                <a:lnTo>
                  <a:pt x="1128" y="10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2" name="Freeform 143">
            <a:extLst>
              <a:ext uri="{FF2B5EF4-FFF2-40B4-BE49-F238E27FC236}">
                <a16:creationId xmlns:a16="http://schemas.microsoft.com/office/drawing/2014/main" id="{58E15540-F50D-4278-B17B-4F338508016C}"/>
              </a:ext>
            </a:extLst>
          </p:cNvPr>
          <p:cNvSpPr>
            <a:spLocks/>
          </p:cNvSpPr>
          <p:nvPr/>
        </p:nvSpPr>
        <p:spPr bwMode="auto">
          <a:xfrm>
            <a:off x="7427913" y="422275"/>
            <a:ext cx="596900" cy="228600"/>
          </a:xfrm>
          <a:custGeom>
            <a:avLst/>
            <a:gdLst>
              <a:gd name="T0" fmla="*/ 22754 w 1128"/>
              <a:gd name="T1" fmla="*/ 64029 h 432"/>
              <a:gd name="T2" fmla="*/ 72496 w 1128"/>
              <a:gd name="T3" fmla="*/ 80433 h 432"/>
              <a:gd name="T4" fmla="*/ 123825 w 1128"/>
              <a:gd name="T5" fmla="*/ 95779 h 432"/>
              <a:gd name="T6" fmla="*/ 174096 w 1128"/>
              <a:gd name="T7" fmla="*/ 109008 h 432"/>
              <a:gd name="T8" fmla="*/ 220133 w 1128"/>
              <a:gd name="T9" fmla="*/ 120121 h 432"/>
              <a:gd name="T10" fmla="*/ 260879 w 1128"/>
              <a:gd name="T11" fmla="*/ 126471 h 432"/>
              <a:gd name="T12" fmla="*/ 291042 w 1128"/>
              <a:gd name="T13" fmla="*/ 129117 h 432"/>
              <a:gd name="T14" fmla="*/ 309563 w 1128"/>
              <a:gd name="T15" fmla="*/ 124883 h 432"/>
              <a:gd name="T16" fmla="*/ 316971 w 1128"/>
              <a:gd name="T17" fmla="*/ 114300 h 432"/>
              <a:gd name="T18" fmla="*/ 318029 w 1128"/>
              <a:gd name="T19" fmla="*/ 101071 h 432"/>
              <a:gd name="T20" fmla="*/ 314854 w 1128"/>
              <a:gd name="T21" fmla="*/ 88371 h 432"/>
              <a:gd name="T22" fmla="*/ 312738 w 1128"/>
              <a:gd name="T23" fmla="*/ 74613 h 432"/>
              <a:gd name="T24" fmla="*/ 319617 w 1128"/>
              <a:gd name="T25" fmla="*/ 61912 h 432"/>
              <a:gd name="T26" fmla="*/ 328613 w 1128"/>
              <a:gd name="T27" fmla="*/ 50271 h 432"/>
              <a:gd name="T28" fmla="*/ 338138 w 1128"/>
              <a:gd name="T29" fmla="*/ 37042 h 432"/>
              <a:gd name="T30" fmla="*/ 348192 w 1128"/>
              <a:gd name="T31" fmla="*/ 24342 h 432"/>
              <a:gd name="T32" fmla="*/ 358246 w 1128"/>
              <a:gd name="T33" fmla="*/ 12700 h 432"/>
              <a:gd name="T34" fmla="*/ 370946 w 1128"/>
              <a:gd name="T35" fmla="*/ 4233 h 432"/>
              <a:gd name="T36" fmla="*/ 386292 w 1128"/>
              <a:gd name="T37" fmla="*/ 0 h 432"/>
              <a:gd name="T38" fmla="*/ 404813 w 1128"/>
              <a:gd name="T39" fmla="*/ 1588 h 432"/>
              <a:gd name="T40" fmla="*/ 428096 w 1128"/>
              <a:gd name="T41" fmla="*/ 8996 h 432"/>
              <a:gd name="T42" fmla="*/ 448733 w 1128"/>
              <a:gd name="T43" fmla="*/ 15346 h 432"/>
              <a:gd name="T44" fmla="*/ 465137 w 1128"/>
              <a:gd name="T45" fmla="*/ 21167 h 432"/>
              <a:gd name="T46" fmla="*/ 477837 w 1128"/>
              <a:gd name="T47" fmla="*/ 26458 h 432"/>
              <a:gd name="T48" fmla="*/ 490537 w 1128"/>
              <a:gd name="T49" fmla="*/ 32279 h 432"/>
              <a:gd name="T50" fmla="*/ 503237 w 1128"/>
              <a:gd name="T51" fmla="*/ 38100 h 432"/>
              <a:gd name="T52" fmla="*/ 518583 w 1128"/>
              <a:gd name="T53" fmla="*/ 43392 h 432"/>
              <a:gd name="T54" fmla="*/ 539221 w 1128"/>
              <a:gd name="T55" fmla="*/ 50800 h 432"/>
              <a:gd name="T56" fmla="*/ 596900 w 1128"/>
              <a:gd name="T57" fmla="*/ 162983 h 432"/>
              <a:gd name="T58" fmla="*/ 568854 w 1128"/>
              <a:gd name="T59" fmla="*/ 153988 h 432"/>
              <a:gd name="T60" fmla="*/ 544513 w 1128"/>
              <a:gd name="T61" fmla="*/ 145521 h 432"/>
              <a:gd name="T62" fmla="*/ 522287 w 1128"/>
              <a:gd name="T63" fmla="*/ 138113 h 432"/>
              <a:gd name="T64" fmla="*/ 502708 w 1128"/>
              <a:gd name="T65" fmla="*/ 131233 h 432"/>
              <a:gd name="T66" fmla="*/ 483658 w 1128"/>
              <a:gd name="T67" fmla="*/ 125412 h 432"/>
              <a:gd name="T68" fmla="*/ 465667 w 1128"/>
              <a:gd name="T69" fmla="*/ 120650 h 432"/>
              <a:gd name="T70" fmla="*/ 446087 w 1128"/>
              <a:gd name="T71" fmla="*/ 114829 h 432"/>
              <a:gd name="T72" fmla="*/ 424921 w 1128"/>
              <a:gd name="T73" fmla="*/ 110067 h 432"/>
              <a:gd name="T74" fmla="*/ 427037 w 1128"/>
              <a:gd name="T75" fmla="*/ 139700 h 432"/>
              <a:gd name="T76" fmla="*/ 432858 w 1128"/>
              <a:gd name="T77" fmla="*/ 171979 h 432"/>
              <a:gd name="T78" fmla="*/ 425450 w 1128"/>
              <a:gd name="T79" fmla="*/ 196321 h 432"/>
              <a:gd name="T80" fmla="*/ 404813 w 1128"/>
              <a:gd name="T81" fmla="*/ 215900 h 432"/>
              <a:gd name="T82" fmla="*/ 375708 w 1128"/>
              <a:gd name="T83" fmla="*/ 227542 h 432"/>
              <a:gd name="T84" fmla="*/ 343958 w 1128"/>
              <a:gd name="T85" fmla="*/ 226483 h 432"/>
              <a:gd name="T86" fmla="*/ 316971 w 1128"/>
              <a:gd name="T87" fmla="*/ 222779 h 432"/>
              <a:gd name="T88" fmla="*/ 286279 w 1128"/>
              <a:gd name="T89" fmla="*/ 219075 h 432"/>
              <a:gd name="T90" fmla="*/ 250825 w 1128"/>
              <a:gd name="T91" fmla="*/ 214312 h 432"/>
              <a:gd name="T92" fmla="*/ 212196 w 1128"/>
              <a:gd name="T93" fmla="*/ 208492 h 432"/>
              <a:gd name="T94" fmla="*/ 171450 w 1128"/>
              <a:gd name="T95" fmla="*/ 201083 h 432"/>
              <a:gd name="T96" fmla="*/ 129646 w 1128"/>
              <a:gd name="T97" fmla="*/ 191558 h 432"/>
              <a:gd name="T98" fmla="*/ 87842 w 1128"/>
              <a:gd name="T99" fmla="*/ 179917 h 432"/>
              <a:gd name="T100" fmla="*/ 46038 w 1128"/>
              <a:gd name="T101" fmla="*/ 165629 h 43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8" h="432">
                <a:moveTo>
                  <a:pt x="0" y="105"/>
                </a:moveTo>
                <a:lnTo>
                  <a:pt x="43" y="121"/>
                </a:lnTo>
                <a:lnTo>
                  <a:pt x="90" y="136"/>
                </a:lnTo>
                <a:lnTo>
                  <a:pt x="137" y="152"/>
                </a:lnTo>
                <a:lnTo>
                  <a:pt x="185" y="167"/>
                </a:lnTo>
                <a:lnTo>
                  <a:pt x="234" y="181"/>
                </a:lnTo>
                <a:lnTo>
                  <a:pt x="282" y="194"/>
                </a:lnTo>
                <a:lnTo>
                  <a:pt x="329" y="206"/>
                </a:lnTo>
                <a:lnTo>
                  <a:pt x="374" y="217"/>
                </a:lnTo>
                <a:lnTo>
                  <a:pt x="416" y="227"/>
                </a:lnTo>
                <a:lnTo>
                  <a:pt x="456" y="233"/>
                </a:lnTo>
                <a:lnTo>
                  <a:pt x="493" y="239"/>
                </a:lnTo>
                <a:lnTo>
                  <a:pt x="524" y="243"/>
                </a:lnTo>
                <a:lnTo>
                  <a:pt x="550" y="244"/>
                </a:lnTo>
                <a:lnTo>
                  <a:pt x="571" y="241"/>
                </a:lnTo>
                <a:lnTo>
                  <a:pt x="585" y="236"/>
                </a:lnTo>
                <a:lnTo>
                  <a:pt x="594" y="229"/>
                </a:lnTo>
                <a:lnTo>
                  <a:pt x="599" y="216"/>
                </a:lnTo>
                <a:lnTo>
                  <a:pt x="602" y="204"/>
                </a:lnTo>
                <a:lnTo>
                  <a:pt x="601" y="191"/>
                </a:lnTo>
                <a:lnTo>
                  <a:pt x="598" y="178"/>
                </a:lnTo>
                <a:lnTo>
                  <a:pt x="595" y="167"/>
                </a:lnTo>
                <a:lnTo>
                  <a:pt x="593" y="153"/>
                </a:lnTo>
                <a:lnTo>
                  <a:pt x="591" y="141"/>
                </a:lnTo>
                <a:lnTo>
                  <a:pt x="594" y="126"/>
                </a:lnTo>
                <a:lnTo>
                  <a:pt x="604" y="117"/>
                </a:lnTo>
                <a:lnTo>
                  <a:pt x="613" y="106"/>
                </a:lnTo>
                <a:lnTo>
                  <a:pt x="621" y="95"/>
                </a:lnTo>
                <a:lnTo>
                  <a:pt x="630" y="82"/>
                </a:lnTo>
                <a:lnTo>
                  <a:pt x="639" y="70"/>
                </a:lnTo>
                <a:lnTo>
                  <a:pt x="649" y="57"/>
                </a:lnTo>
                <a:lnTo>
                  <a:pt x="658" y="46"/>
                </a:lnTo>
                <a:lnTo>
                  <a:pt x="667" y="33"/>
                </a:lnTo>
                <a:lnTo>
                  <a:pt x="677" y="24"/>
                </a:lnTo>
                <a:lnTo>
                  <a:pt x="690" y="15"/>
                </a:lnTo>
                <a:lnTo>
                  <a:pt x="701" y="8"/>
                </a:lnTo>
                <a:lnTo>
                  <a:pt x="715" y="2"/>
                </a:lnTo>
                <a:lnTo>
                  <a:pt x="730" y="0"/>
                </a:lnTo>
                <a:lnTo>
                  <a:pt x="747" y="0"/>
                </a:lnTo>
                <a:lnTo>
                  <a:pt x="765" y="3"/>
                </a:lnTo>
                <a:lnTo>
                  <a:pt x="786" y="10"/>
                </a:lnTo>
                <a:lnTo>
                  <a:pt x="809" y="17"/>
                </a:lnTo>
                <a:lnTo>
                  <a:pt x="831" y="24"/>
                </a:lnTo>
                <a:lnTo>
                  <a:pt x="848" y="29"/>
                </a:lnTo>
                <a:lnTo>
                  <a:pt x="864" y="34"/>
                </a:lnTo>
                <a:lnTo>
                  <a:pt x="879" y="40"/>
                </a:lnTo>
                <a:lnTo>
                  <a:pt x="891" y="46"/>
                </a:lnTo>
                <a:lnTo>
                  <a:pt x="903" y="50"/>
                </a:lnTo>
                <a:lnTo>
                  <a:pt x="914" y="56"/>
                </a:lnTo>
                <a:lnTo>
                  <a:pt x="927" y="61"/>
                </a:lnTo>
                <a:lnTo>
                  <a:pt x="938" y="66"/>
                </a:lnTo>
                <a:lnTo>
                  <a:pt x="951" y="72"/>
                </a:lnTo>
                <a:lnTo>
                  <a:pt x="964" y="77"/>
                </a:lnTo>
                <a:lnTo>
                  <a:pt x="980" y="82"/>
                </a:lnTo>
                <a:lnTo>
                  <a:pt x="998" y="89"/>
                </a:lnTo>
                <a:lnTo>
                  <a:pt x="1019" y="96"/>
                </a:lnTo>
                <a:lnTo>
                  <a:pt x="1042" y="102"/>
                </a:lnTo>
                <a:lnTo>
                  <a:pt x="1128" y="308"/>
                </a:lnTo>
                <a:lnTo>
                  <a:pt x="1101" y="300"/>
                </a:lnTo>
                <a:lnTo>
                  <a:pt x="1075" y="291"/>
                </a:lnTo>
                <a:lnTo>
                  <a:pt x="1050" y="281"/>
                </a:lnTo>
                <a:lnTo>
                  <a:pt x="1029" y="275"/>
                </a:lnTo>
                <a:lnTo>
                  <a:pt x="1007" y="268"/>
                </a:lnTo>
                <a:lnTo>
                  <a:pt x="987" y="261"/>
                </a:lnTo>
                <a:lnTo>
                  <a:pt x="969" y="255"/>
                </a:lnTo>
                <a:lnTo>
                  <a:pt x="950" y="248"/>
                </a:lnTo>
                <a:lnTo>
                  <a:pt x="932" y="243"/>
                </a:lnTo>
                <a:lnTo>
                  <a:pt x="914" y="237"/>
                </a:lnTo>
                <a:lnTo>
                  <a:pt x="897" y="231"/>
                </a:lnTo>
                <a:lnTo>
                  <a:pt x="880" y="228"/>
                </a:lnTo>
                <a:lnTo>
                  <a:pt x="861" y="222"/>
                </a:lnTo>
                <a:lnTo>
                  <a:pt x="843" y="217"/>
                </a:lnTo>
                <a:lnTo>
                  <a:pt x="823" y="213"/>
                </a:lnTo>
                <a:lnTo>
                  <a:pt x="803" y="208"/>
                </a:lnTo>
                <a:lnTo>
                  <a:pt x="802" y="236"/>
                </a:lnTo>
                <a:lnTo>
                  <a:pt x="807" y="264"/>
                </a:lnTo>
                <a:lnTo>
                  <a:pt x="812" y="295"/>
                </a:lnTo>
                <a:lnTo>
                  <a:pt x="818" y="325"/>
                </a:lnTo>
                <a:lnTo>
                  <a:pt x="816" y="349"/>
                </a:lnTo>
                <a:lnTo>
                  <a:pt x="804" y="371"/>
                </a:lnTo>
                <a:lnTo>
                  <a:pt x="788" y="391"/>
                </a:lnTo>
                <a:lnTo>
                  <a:pt x="765" y="408"/>
                </a:lnTo>
                <a:lnTo>
                  <a:pt x="740" y="421"/>
                </a:lnTo>
                <a:lnTo>
                  <a:pt x="710" y="430"/>
                </a:lnTo>
                <a:lnTo>
                  <a:pt x="679" y="432"/>
                </a:lnTo>
                <a:lnTo>
                  <a:pt x="650" y="428"/>
                </a:lnTo>
                <a:lnTo>
                  <a:pt x="626" y="424"/>
                </a:lnTo>
                <a:lnTo>
                  <a:pt x="599" y="421"/>
                </a:lnTo>
                <a:lnTo>
                  <a:pt x="571" y="418"/>
                </a:lnTo>
                <a:lnTo>
                  <a:pt x="541" y="414"/>
                </a:lnTo>
                <a:lnTo>
                  <a:pt x="508" y="410"/>
                </a:lnTo>
                <a:lnTo>
                  <a:pt x="474" y="405"/>
                </a:lnTo>
                <a:lnTo>
                  <a:pt x="437" y="399"/>
                </a:lnTo>
                <a:lnTo>
                  <a:pt x="401" y="394"/>
                </a:lnTo>
                <a:lnTo>
                  <a:pt x="363" y="387"/>
                </a:lnTo>
                <a:lnTo>
                  <a:pt x="324" y="380"/>
                </a:lnTo>
                <a:lnTo>
                  <a:pt x="285" y="371"/>
                </a:lnTo>
                <a:lnTo>
                  <a:pt x="245" y="362"/>
                </a:lnTo>
                <a:lnTo>
                  <a:pt x="206" y="351"/>
                </a:lnTo>
                <a:lnTo>
                  <a:pt x="166" y="340"/>
                </a:lnTo>
                <a:lnTo>
                  <a:pt x="126" y="328"/>
                </a:lnTo>
                <a:lnTo>
                  <a:pt x="87" y="313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73" name="Rectangle 174">
            <a:extLst>
              <a:ext uri="{FF2B5EF4-FFF2-40B4-BE49-F238E27FC236}">
                <a16:creationId xmlns:a16="http://schemas.microsoft.com/office/drawing/2014/main" id="{50D4DCBF-B227-48BD-9709-2F5CC4B3F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4" name="Rectangle 206">
            <a:extLst>
              <a:ext uri="{FF2B5EF4-FFF2-40B4-BE49-F238E27FC236}">
                <a16:creationId xmlns:a16="http://schemas.microsoft.com/office/drawing/2014/main" id="{61970E11-DB53-48AF-B856-4D46F8C00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5575" name="Rectangle 207">
            <a:extLst>
              <a:ext uri="{FF2B5EF4-FFF2-40B4-BE49-F238E27FC236}">
                <a16:creationId xmlns:a16="http://schemas.microsoft.com/office/drawing/2014/main" id="{B1F7AF85-5EC0-4D4D-B52D-781D1150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3700" y="1295400"/>
            <a:ext cx="59515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Trocoide (Pivote, Rotatoria)</a:t>
            </a:r>
            <a:endParaRPr lang="es-PR" altLang="en-US"/>
          </a:p>
        </p:txBody>
      </p:sp>
      <p:grpSp>
        <p:nvGrpSpPr>
          <p:cNvPr id="65576" name="Group 258">
            <a:extLst>
              <a:ext uri="{FF2B5EF4-FFF2-40B4-BE49-F238E27FC236}">
                <a16:creationId xmlns:a16="http://schemas.microsoft.com/office/drawing/2014/main" id="{228D288E-DDBA-481C-BAAB-E6C33564D0D6}"/>
              </a:ext>
            </a:extLst>
          </p:cNvPr>
          <p:cNvGrpSpPr>
            <a:grpSpLocks/>
          </p:cNvGrpSpPr>
          <p:nvPr/>
        </p:nvGrpSpPr>
        <p:grpSpPr bwMode="auto">
          <a:xfrm>
            <a:off x="7731125" y="1365250"/>
            <a:ext cx="414338" cy="400050"/>
            <a:chOff x="4870" y="860"/>
            <a:chExt cx="261" cy="252"/>
          </a:xfrm>
        </p:grpSpPr>
        <p:sp>
          <p:nvSpPr>
            <p:cNvPr id="65609" name="Freeform 208">
              <a:extLst>
                <a:ext uri="{FF2B5EF4-FFF2-40B4-BE49-F238E27FC236}">
                  <a16:creationId xmlns:a16="http://schemas.microsoft.com/office/drawing/2014/main" id="{6CF20902-4263-4DE9-A66E-C94FE747B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860"/>
              <a:ext cx="261" cy="224"/>
            </a:xfrm>
            <a:custGeom>
              <a:avLst/>
              <a:gdLst>
                <a:gd name="T0" fmla="*/ 6 w 781"/>
                <a:gd name="T1" fmla="*/ 52 h 673"/>
                <a:gd name="T2" fmla="*/ 38 w 781"/>
                <a:gd name="T3" fmla="*/ 75 h 673"/>
                <a:gd name="T4" fmla="*/ 21 w 781"/>
                <a:gd name="T5" fmla="*/ 78 h 673"/>
                <a:gd name="T6" fmla="*/ 33 w 781"/>
                <a:gd name="T7" fmla="*/ 85 h 673"/>
                <a:gd name="T8" fmla="*/ 23 w 781"/>
                <a:gd name="T9" fmla="*/ 95 h 673"/>
                <a:gd name="T10" fmla="*/ 33 w 781"/>
                <a:gd name="T11" fmla="*/ 103 h 673"/>
                <a:gd name="T12" fmla="*/ 20 w 781"/>
                <a:gd name="T13" fmla="*/ 120 h 673"/>
                <a:gd name="T14" fmla="*/ 35 w 781"/>
                <a:gd name="T15" fmla="*/ 128 h 673"/>
                <a:gd name="T16" fmla="*/ 16 w 781"/>
                <a:gd name="T17" fmla="*/ 156 h 673"/>
                <a:gd name="T18" fmla="*/ 38 w 781"/>
                <a:gd name="T19" fmla="*/ 142 h 673"/>
                <a:gd name="T20" fmla="*/ 28 w 781"/>
                <a:gd name="T21" fmla="*/ 163 h 673"/>
                <a:gd name="T22" fmla="*/ 44 w 781"/>
                <a:gd name="T23" fmla="*/ 152 h 673"/>
                <a:gd name="T24" fmla="*/ 49 w 781"/>
                <a:gd name="T25" fmla="*/ 169 h 673"/>
                <a:gd name="T26" fmla="*/ 60 w 781"/>
                <a:gd name="T27" fmla="*/ 168 h 673"/>
                <a:gd name="T28" fmla="*/ 69 w 781"/>
                <a:gd name="T29" fmla="*/ 181 h 673"/>
                <a:gd name="T30" fmla="*/ 82 w 781"/>
                <a:gd name="T31" fmla="*/ 182 h 673"/>
                <a:gd name="T32" fmla="*/ 90 w 781"/>
                <a:gd name="T33" fmla="*/ 179 h 673"/>
                <a:gd name="T34" fmla="*/ 94 w 781"/>
                <a:gd name="T35" fmla="*/ 183 h 673"/>
                <a:gd name="T36" fmla="*/ 113 w 781"/>
                <a:gd name="T37" fmla="*/ 198 h 673"/>
                <a:gd name="T38" fmla="*/ 128 w 781"/>
                <a:gd name="T39" fmla="*/ 176 h 673"/>
                <a:gd name="T40" fmla="*/ 142 w 781"/>
                <a:gd name="T41" fmla="*/ 176 h 673"/>
                <a:gd name="T42" fmla="*/ 159 w 781"/>
                <a:gd name="T43" fmla="*/ 174 h 673"/>
                <a:gd name="T44" fmla="*/ 158 w 781"/>
                <a:gd name="T45" fmla="*/ 160 h 673"/>
                <a:gd name="T46" fmla="*/ 198 w 781"/>
                <a:gd name="T47" fmla="*/ 189 h 673"/>
                <a:gd name="T48" fmla="*/ 211 w 781"/>
                <a:gd name="T49" fmla="*/ 196 h 673"/>
                <a:gd name="T50" fmla="*/ 174 w 781"/>
                <a:gd name="T51" fmla="*/ 163 h 673"/>
                <a:gd name="T52" fmla="*/ 169 w 781"/>
                <a:gd name="T53" fmla="*/ 147 h 673"/>
                <a:gd name="T54" fmla="*/ 174 w 781"/>
                <a:gd name="T55" fmla="*/ 143 h 673"/>
                <a:gd name="T56" fmla="*/ 178 w 781"/>
                <a:gd name="T57" fmla="*/ 137 h 673"/>
                <a:gd name="T58" fmla="*/ 182 w 781"/>
                <a:gd name="T59" fmla="*/ 129 h 673"/>
                <a:gd name="T60" fmla="*/ 193 w 781"/>
                <a:gd name="T61" fmla="*/ 127 h 673"/>
                <a:gd name="T62" fmla="*/ 185 w 781"/>
                <a:gd name="T63" fmla="*/ 117 h 673"/>
                <a:gd name="T64" fmla="*/ 224 w 781"/>
                <a:gd name="T65" fmla="*/ 112 h 673"/>
                <a:gd name="T66" fmla="*/ 243 w 781"/>
                <a:gd name="T67" fmla="*/ 109 h 673"/>
                <a:gd name="T68" fmla="*/ 200 w 781"/>
                <a:gd name="T69" fmla="*/ 107 h 673"/>
                <a:gd name="T70" fmla="*/ 188 w 781"/>
                <a:gd name="T71" fmla="*/ 100 h 673"/>
                <a:gd name="T72" fmla="*/ 217 w 781"/>
                <a:gd name="T73" fmla="*/ 92 h 673"/>
                <a:gd name="T74" fmla="*/ 231 w 781"/>
                <a:gd name="T75" fmla="*/ 87 h 673"/>
                <a:gd name="T76" fmla="*/ 196 w 781"/>
                <a:gd name="T77" fmla="*/ 89 h 673"/>
                <a:gd name="T78" fmla="*/ 187 w 781"/>
                <a:gd name="T79" fmla="*/ 82 h 673"/>
                <a:gd name="T80" fmla="*/ 197 w 781"/>
                <a:gd name="T81" fmla="*/ 74 h 673"/>
                <a:gd name="T82" fmla="*/ 182 w 781"/>
                <a:gd name="T83" fmla="*/ 70 h 673"/>
                <a:gd name="T84" fmla="*/ 188 w 781"/>
                <a:gd name="T85" fmla="*/ 59 h 673"/>
                <a:gd name="T86" fmla="*/ 180 w 781"/>
                <a:gd name="T87" fmla="*/ 54 h 673"/>
                <a:gd name="T88" fmla="*/ 170 w 781"/>
                <a:gd name="T89" fmla="*/ 58 h 673"/>
                <a:gd name="T90" fmla="*/ 156 w 781"/>
                <a:gd name="T91" fmla="*/ 45 h 673"/>
                <a:gd name="T92" fmla="*/ 149 w 781"/>
                <a:gd name="T93" fmla="*/ 34 h 673"/>
                <a:gd name="T94" fmla="*/ 141 w 781"/>
                <a:gd name="T95" fmla="*/ 24 h 673"/>
                <a:gd name="T96" fmla="*/ 143 w 781"/>
                <a:gd name="T97" fmla="*/ 12 h 673"/>
                <a:gd name="T98" fmla="*/ 131 w 781"/>
                <a:gd name="T99" fmla="*/ 27 h 673"/>
                <a:gd name="T100" fmla="*/ 129 w 781"/>
                <a:gd name="T101" fmla="*/ 12 h 673"/>
                <a:gd name="T102" fmla="*/ 121 w 781"/>
                <a:gd name="T103" fmla="*/ 15 h 673"/>
                <a:gd name="T104" fmla="*/ 114 w 781"/>
                <a:gd name="T105" fmla="*/ 20 h 673"/>
                <a:gd name="T106" fmla="*/ 87 w 781"/>
                <a:gd name="T107" fmla="*/ 12 h 673"/>
                <a:gd name="T108" fmla="*/ 71 w 781"/>
                <a:gd name="T109" fmla="*/ 28 h 673"/>
                <a:gd name="T110" fmla="*/ 62 w 781"/>
                <a:gd name="T111" fmla="*/ 29 h 673"/>
                <a:gd name="T112" fmla="*/ 57 w 781"/>
                <a:gd name="T113" fmla="*/ 36 h 673"/>
                <a:gd name="T114" fmla="*/ 45 w 781"/>
                <a:gd name="T115" fmla="*/ 38 h 673"/>
                <a:gd name="T116" fmla="*/ 50 w 781"/>
                <a:gd name="T117" fmla="*/ 48 h 673"/>
                <a:gd name="T118" fmla="*/ 44 w 781"/>
                <a:gd name="T119" fmla="*/ 52 h 6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1" h="673">
                  <a:moveTo>
                    <a:pt x="111" y="183"/>
                  </a:moveTo>
                  <a:lnTo>
                    <a:pt x="99" y="187"/>
                  </a:lnTo>
                  <a:lnTo>
                    <a:pt x="86" y="188"/>
                  </a:lnTo>
                  <a:lnTo>
                    <a:pt x="74" y="186"/>
                  </a:lnTo>
                  <a:lnTo>
                    <a:pt x="60" y="180"/>
                  </a:lnTo>
                  <a:lnTo>
                    <a:pt x="47" y="173"/>
                  </a:lnTo>
                  <a:lnTo>
                    <a:pt x="32" y="166"/>
                  </a:lnTo>
                  <a:lnTo>
                    <a:pt x="18" y="157"/>
                  </a:lnTo>
                  <a:lnTo>
                    <a:pt x="0" y="147"/>
                  </a:lnTo>
                  <a:lnTo>
                    <a:pt x="22" y="166"/>
                  </a:lnTo>
                  <a:lnTo>
                    <a:pt x="44" y="182"/>
                  </a:lnTo>
                  <a:lnTo>
                    <a:pt x="63" y="196"/>
                  </a:lnTo>
                  <a:lnTo>
                    <a:pt x="82" y="205"/>
                  </a:lnTo>
                  <a:lnTo>
                    <a:pt x="95" y="212"/>
                  </a:lnTo>
                  <a:lnTo>
                    <a:pt x="107" y="219"/>
                  </a:lnTo>
                  <a:lnTo>
                    <a:pt x="114" y="225"/>
                  </a:lnTo>
                  <a:lnTo>
                    <a:pt x="115" y="230"/>
                  </a:lnTo>
                  <a:lnTo>
                    <a:pt x="111" y="234"/>
                  </a:lnTo>
                  <a:lnTo>
                    <a:pt x="104" y="235"/>
                  </a:lnTo>
                  <a:lnTo>
                    <a:pt x="95" y="235"/>
                  </a:lnTo>
                  <a:lnTo>
                    <a:pt x="86" y="235"/>
                  </a:lnTo>
                  <a:lnTo>
                    <a:pt x="77" y="234"/>
                  </a:lnTo>
                  <a:lnTo>
                    <a:pt x="69" y="234"/>
                  </a:lnTo>
                  <a:lnTo>
                    <a:pt x="63" y="234"/>
                  </a:lnTo>
                  <a:lnTo>
                    <a:pt x="62" y="237"/>
                  </a:lnTo>
                  <a:lnTo>
                    <a:pt x="63" y="241"/>
                  </a:lnTo>
                  <a:lnTo>
                    <a:pt x="67" y="242"/>
                  </a:lnTo>
                  <a:lnTo>
                    <a:pt x="72" y="244"/>
                  </a:lnTo>
                  <a:lnTo>
                    <a:pt x="79" y="245"/>
                  </a:lnTo>
                  <a:lnTo>
                    <a:pt x="86" y="248"/>
                  </a:lnTo>
                  <a:lnTo>
                    <a:pt x="93" y="251"/>
                  </a:lnTo>
                  <a:lnTo>
                    <a:pt x="98" y="256"/>
                  </a:lnTo>
                  <a:lnTo>
                    <a:pt x="101" y="261"/>
                  </a:lnTo>
                  <a:lnTo>
                    <a:pt x="102" y="267"/>
                  </a:lnTo>
                  <a:lnTo>
                    <a:pt x="99" y="272"/>
                  </a:lnTo>
                  <a:lnTo>
                    <a:pt x="94" y="274"/>
                  </a:lnTo>
                  <a:lnTo>
                    <a:pt x="87" y="276"/>
                  </a:lnTo>
                  <a:lnTo>
                    <a:pt x="80" y="278"/>
                  </a:lnTo>
                  <a:lnTo>
                    <a:pt x="74" y="281"/>
                  </a:lnTo>
                  <a:lnTo>
                    <a:pt x="69" y="284"/>
                  </a:lnTo>
                  <a:lnTo>
                    <a:pt x="68" y="289"/>
                  </a:lnTo>
                  <a:lnTo>
                    <a:pt x="69" y="294"/>
                  </a:lnTo>
                  <a:lnTo>
                    <a:pt x="72" y="297"/>
                  </a:lnTo>
                  <a:lnTo>
                    <a:pt x="76" y="298"/>
                  </a:lnTo>
                  <a:lnTo>
                    <a:pt x="82" y="300"/>
                  </a:lnTo>
                  <a:lnTo>
                    <a:pt x="87" y="301"/>
                  </a:lnTo>
                  <a:lnTo>
                    <a:pt x="94" y="305"/>
                  </a:lnTo>
                  <a:lnTo>
                    <a:pt x="100" y="308"/>
                  </a:lnTo>
                  <a:lnTo>
                    <a:pt x="104" y="314"/>
                  </a:lnTo>
                  <a:lnTo>
                    <a:pt x="107" y="321"/>
                  </a:lnTo>
                  <a:lnTo>
                    <a:pt x="102" y="325"/>
                  </a:lnTo>
                  <a:lnTo>
                    <a:pt x="95" y="331"/>
                  </a:lnTo>
                  <a:lnTo>
                    <a:pt x="85" y="337"/>
                  </a:lnTo>
                  <a:lnTo>
                    <a:pt x="76" y="344"/>
                  </a:lnTo>
                  <a:lnTo>
                    <a:pt x="66" y="352"/>
                  </a:lnTo>
                  <a:lnTo>
                    <a:pt x="60" y="362"/>
                  </a:lnTo>
                  <a:lnTo>
                    <a:pt x="56" y="376"/>
                  </a:lnTo>
                  <a:lnTo>
                    <a:pt x="66" y="369"/>
                  </a:lnTo>
                  <a:lnTo>
                    <a:pt x="76" y="367"/>
                  </a:lnTo>
                  <a:lnTo>
                    <a:pt x="86" y="365"/>
                  </a:lnTo>
                  <a:lnTo>
                    <a:pt x="95" y="367"/>
                  </a:lnTo>
                  <a:lnTo>
                    <a:pt x="101" y="371"/>
                  </a:lnTo>
                  <a:lnTo>
                    <a:pt x="104" y="378"/>
                  </a:lnTo>
                  <a:lnTo>
                    <a:pt x="106" y="386"/>
                  </a:lnTo>
                  <a:lnTo>
                    <a:pt x="101" y="397"/>
                  </a:lnTo>
                  <a:lnTo>
                    <a:pt x="98" y="403"/>
                  </a:lnTo>
                  <a:lnTo>
                    <a:pt x="94" y="410"/>
                  </a:lnTo>
                  <a:lnTo>
                    <a:pt x="88" y="418"/>
                  </a:lnTo>
                  <a:lnTo>
                    <a:pt x="83" y="428"/>
                  </a:lnTo>
                  <a:lnTo>
                    <a:pt x="74" y="440"/>
                  </a:lnTo>
                  <a:lnTo>
                    <a:pt x="63" y="454"/>
                  </a:lnTo>
                  <a:lnTo>
                    <a:pt x="48" y="468"/>
                  </a:lnTo>
                  <a:lnTo>
                    <a:pt x="31" y="483"/>
                  </a:lnTo>
                  <a:lnTo>
                    <a:pt x="44" y="474"/>
                  </a:lnTo>
                  <a:lnTo>
                    <a:pt x="59" y="465"/>
                  </a:lnTo>
                  <a:lnTo>
                    <a:pt x="72" y="455"/>
                  </a:lnTo>
                  <a:lnTo>
                    <a:pt x="85" y="446"/>
                  </a:lnTo>
                  <a:lnTo>
                    <a:pt x="96" y="436"/>
                  </a:lnTo>
                  <a:lnTo>
                    <a:pt x="107" y="431"/>
                  </a:lnTo>
                  <a:lnTo>
                    <a:pt x="114" y="427"/>
                  </a:lnTo>
                  <a:lnTo>
                    <a:pt x="117" y="427"/>
                  </a:lnTo>
                  <a:lnTo>
                    <a:pt x="125" y="436"/>
                  </a:lnTo>
                  <a:lnTo>
                    <a:pt x="124" y="446"/>
                  </a:lnTo>
                  <a:lnTo>
                    <a:pt x="117" y="455"/>
                  </a:lnTo>
                  <a:lnTo>
                    <a:pt x="107" y="463"/>
                  </a:lnTo>
                  <a:lnTo>
                    <a:pt x="95" y="472"/>
                  </a:lnTo>
                  <a:lnTo>
                    <a:pt x="87" y="481"/>
                  </a:lnTo>
                  <a:lnTo>
                    <a:pt x="83" y="489"/>
                  </a:lnTo>
                  <a:lnTo>
                    <a:pt x="86" y="498"/>
                  </a:lnTo>
                  <a:lnTo>
                    <a:pt x="94" y="503"/>
                  </a:lnTo>
                  <a:lnTo>
                    <a:pt x="100" y="499"/>
                  </a:lnTo>
                  <a:lnTo>
                    <a:pt x="104" y="491"/>
                  </a:lnTo>
                  <a:lnTo>
                    <a:pt x="110" y="480"/>
                  </a:lnTo>
                  <a:lnTo>
                    <a:pt x="116" y="468"/>
                  </a:lnTo>
                  <a:lnTo>
                    <a:pt x="123" y="459"/>
                  </a:lnTo>
                  <a:lnTo>
                    <a:pt x="131" y="456"/>
                  </a:lnTo>
                  <a:lnTo>
                    <a:pt x="141" y="459"/>
                  </a:lnTo>
                  <a:lnTo>
                    <a:pt x="150" y="467"/>
                  </a:lnTo>
                  <a:lnTo>
                    <a:pt x="156" y="475"/>
                  </a:lnTo>
                  <a:lnTo>
                    <a:pt x="159" y="482"/>
                  </a:lnTo>
                  <a:lnTo>
                    <a:pt x="159" y="488"/>
                  </a:lnTo>
                  <a:lnTo>
                    <a:pt x="156" y="495"/>
                  </a:lnTo>
                  <a:lnTo>
                    <a:pt x="153" y="502"/>
                  </a:lnTo>
                  <a:lnTo>
                    <a:pt x="147" y="507"/>
                  </a:lnTo>
                  <a:lnTo>
                    <a:pt x="140" y="514"/>
                  </a:lnTo>
                  <a:lnTo>
                    <a:pt x="146" y="515"/>
                  </a:lnTo>
                  <a:lnTo>
                    <a:pt x="151" y="514"/>
                  </a:lnTo>
                  <a:lnTo>
                    <a:pt x="157" y="513"/>
                  </a:lnTo>
                  <a:lnTo>
                    <a:pt x="163" y="510"/>
                  </a:lnTo>
                  <a:lnTo>
                    <a:pt x="169" y="507"/>
                  </a:lnTo>
                  <a:lnTo>
                    <a:pt x="175" y="505"/>
                  </a:lnTo>
                  <a:lnTo>
                    <a:pt x="181" y="504"/>
                  </a:lnTo>
                  <a:lnTo>
                    <a:pt x="188" y="507"/>
                  </a:lnTo>
                  <a:lnTo>
                    <a:pt x="191" y="545"/>
                  </a:lnTo>
                  <a:lnTo>
                    <a:pt x="193" y="586"/>
                  </a:lnTo>
                  <a:lnTo>
                    <a:pt x="191" y="630"/>
                  </a:lnTo>
                  <a:lnTo>
                    <a:pt x="188" y="673"/>
                  </a:lnTo>
                  <a:lnTo>
                    <a:pt x="201" y="618"/>
                  </a:lnTo>
                  <a:lnTo>
                    <a:pt x="204" y="575"/>
                  </a:lnTo>
                  <a:lnTo>
                    <a:pt x="206" y="543"/>
                  </a:lnTo>
                  <a:lnTo>
                    <a:pt x="211" y="527"/>
                  </a:lnTo>
                  <a:lnTo>
                    <a:pt x="217" y="522"/>
                  </a:lnTo>
                  <a:lnTo>
                    <a:pt x="224" y="519"/>
                  </a:lnTo>
                  <a:lnTo>
                    <a:pt x="230" y="518"/>
                  </a:lnTo>
                  <a:lnTo>
                    <a:pt x="236" y="520"/>
                  </a:lnTo>
                  <a:lnTo>
                    <a:pt x="242" y="524"/>
                  </a:lnTo>
                  <a:lnTo>
                    <a:pt x="245" y="534"/>
                  </a:lnTo>
                  <a:lnTo>
                    <a:pt x="246" y="546"/>
                  </a:lnTo>
                  <a:lnTo>
                    <a:pt x="243" y="563"/>
                  </a:lnTo>
                  <a:lnTo>
                    <a:pt x="248" y="561"/>
                  </a:lnTo>
                  <a:lnTo>
                    <a:pt x="252" y="557"/>
                  </a:lnTo>
                  <a:lnTo>
                    <a:pt x="257" y="552"/>
                  </a:lnTo>
                  <a:lnTo>
                    <a:pt x="261" y="549"/>
                  </a:lnTo>
                  <a:lnTo>
                    <a:pt x="265" y="544"/>
                  </a:lnTo>
                  <a:lnTo>
                    <a:pt x="268" y="539"/>
                  </a:lnTo>
                  <a:lnTo>
                    <a:pt x="270" y="537"/>
                  </a:lnTo>
                  <a:lnTo>
                    <a:pt x="272" y="536"/>
                  </a:lnTo>
                  <a:lnTo>
                    <a:pt x="273" y="555"/>
                  </a:lnTo>
                  <a:lnTo>
                    <a:pt x="275" y="579"/>
                  </a:lnTo>
                  <a:lnTo>
                    <a:pt x="276" y="603"/>
                  </a:lnTo>
                  <a:lnTo>
                    <a:pt x="276" y="622"/>
                  </a:lnTo>
                  <a:lnTo>
                    <a:pt x="282" y="597"/>
                  </a:lnTo>
                  <a:lnTo>
                    <a:pt x="282" y="570"/>
                  </a:lnTo>
                  <a:lnTo>
                    <a:pt x="282" y="549"/>
                  </a:lnTo>
                  <a:lnTo>
                    <a:pt x="289" y="539"/>
                  </a:lnTo>
                  <a:lnTo>
                    <a:pt x="310" y="542"/>
                  </a:lnTo>
                  <a:lnTo>
                    <a:pt x="325" y="549"/>
                  </a:lnTo>
                  <a:lnTo>
                    <a:pt x="333" y="558"/>
                  </a:lnTo>
                  <a:lnTo>
                    <a:pt x="337" y="568"/>
                  </a:lnTo>
                  <a:lnTo>
                    <a:pt x="339" y="579"/>
                  </a:lnTo>
                  <a:lnTo>
                    <a:pt x="339" y="589"/>
                  </a:lnTo>
                  <a:lnTo>
                    <a:pt x="339" y="594"/>
                  </a:lnTo>
                  <a:lnTo>
                    <a:pt x="344" y="597"/>
                  </a:lnTo>
                  <a:lnTo>
                    <a:pt x="349" y="585"/>
                  </a:lnTo>
                  <a:lnTo>
                    <a:pt x="351" y="566"/>
                  </a:lnTo>
                  <a:lnTo>
                    <a:pt x="352" y="546"/>
                  </a:lnTo>
                  <a:lnTo>
                    <a:pt x="359" y="538"/>
                  </a:lnTo>
                  <a:lnTo>
                    <a:pt x="369" y="537"/>
                  </a:lnTo>
                  <a:lnTo>
                    <a:pt x="376" y="534"/>
                  </a:lnTo>
                  <a:lnTo>
                    <a:pt x="383" y="528"/>
                  </a:lnTo>
                  <a:lnTo>
                    <a:pt x="388" y="523"/>
                  </a:lnTo>
                  <a:lnTo>
                    <a:pt x="396" y="523"/>
                  </a:lnTo>
                  <a:lnTo>
                    <a:pt x="407" y="530"/>
                  </a:lnTo>
                  <a:lnTo>
                    <a:pt x="419" y="546"/>
                  </a:lnTo>
                  <a:lnTo>
                    <a:pt x="439" y="574"/>
                  </a:lnTo>
                  <a:lnTo>
                    <a:pt x="434" y="557"/>
                  </a:lnTo>
                  <a:lnTo>
                    <a:pt x="428" y="542"/>
                  </a:lnTo>
                  <a:lnTo>
                    <a:pt x="425" y="528"/>
                  </a:lnTo>
                  <a:lnTo>
                    <a:pt x="429" y="514"/>
                  </a:lnTo>
                  <a:lnTo>
                    <a:pt x="435" y="512"/>
                  </a:lnTo>
                  <a:lnTo>
                    <a:pt x="441" y="511"/>
                  </a:lnTo>
                  <a:lnTo>
                    <a:pt x="447" y="511"/>
                  </a:lnTo>
                  <a:lnTo>
                    <a:pt x="452" y="513"/>
                  </a:lnTo>
                  <a:lnTo>
                    <a:pt x="459" y="515"/>
                  </a:lnTo>
                  <a:lnTo>
                    <a:pt x="467" y="519"/>
                  </a:lnTo>
                  <a:lnTo>
                    <a:pt x="475" y="523"/>
                  </a:lnTo>
                  <a:lnTo>
                    <a:pt x="484" y="529"/>
                  </a:lnTo>
                  <a:lnTo>
                    <a:pt x="479" y="516"/>
                  </a:lnTo>
                  <a:lnTo>
                    <a:pt x="472" y="508"/>
                  </a:lnTo>
                  <a:lnTo>
                    <a:pt x="466" y="500"/>
                  </a:lnTo>
                  <a:lnTo>
                    <a:pt x="464" y="491"/>
                  </a:lnTo>
                  <a:lnTo>
                    <a:pt x="465" y="484"/>
                  </a:lnTo>
                  <a:lnTo>
                    <a:pt x="467" y="481"/>
                  </a:lnTo>
                  <a:lnTo>
                    <a:pt x="474" y="481"/>
                  </a:lnTo>
                  <a:lnTo>
                    <a:pt x="483" y="484"/>
                  </a:lnTo>
                  <a:lnTo>
                    <a:pt x="494" y="490"/>
                  </a:lnTo>
                  <a:lnTo>
                    <a:pt x="507" y="498"/>
                  </a:lnTo>
                  <a:lnTo>
                    <a:pt x="522" y="510"/>
                  </a:lnTo>
                  <a:lnTo>
                    <a:pt x="538" y="521"/>
                  </a:lnTo>
                  <a:lnTo>
                    <a:pt x="555" y="536"/>
                  </a:lnTo>
                  <a:lnTo>
                    <a:pt x="574" y="551"/>
                  </a:lnTo>
                  <a:lnTo>
                    <a:pt x="593" y="567"/>
                  </a:lnTo>
                  <a:lnTo>
                    <a:pt x="613" y="584"/>
                  </a:lnTo>
                  <a:lnTo>
                    <a:pt x="631" y="601"/>
                  </a:lnTo>
                  <a:lnTo>
                    <a:pt x="650" y="618"/>
                  </a:lnTo>
                  <a:lnTo>
                    <a:pt x="667" y="636"/>
                  </a:lnTo>
                  <a:lnTo>
                    <a:pt x="686" y="652"/>
                  </a:lnTo>
                  <a:lnTo>
                    <a:pt x="666" y="630"/>
                  </a:lnTo>
                  <a:lnTo>
                    <a:pt x="648" y="608"/>
                  </a:lnTo>
                  <a:lnTo>
                    <a:pt x="632" y="590"/>
                  </a:lnTo>
                  <a:lnTo>
                    <a:pt x="614" y="571"/>
                  </a:lnTo>
                  <a:lnTo>
                    <a:pt x="598" y="557"/>
                  </a:lnTo>
                  <a:lnTo>
                    <a:pt x="583" y="543"/>
                  </a:lnTo>
                  <a:lnTo>
                    <a:pt x="568" y="530"/>
                  </a:lnTo>
                  <a:lnTo>
                    <a:pt x="554" y="519"/>
                  </a:lnTo>
                  <a:lnTo>
                    <a:pt x="543" y="508"/>
                  </a:lnTo>
                  <a:lnTo>
                    <a:pt x="532" y="499"/>
                  </a:lnTo>
                  <a:lnTo>
                    <a:pt x="522" y="491"/>
                  </a:lnTo>
                  <a:lnTo>
                    <a:pt x="515" y="483"/>
                  </a:lnTo>
                  <a:lnTo>
                    <a:pt x="508" y="476"/>
                  </a:lnTo>
                  <a:lnTo>
                    <a:pt x="504" y="470"/>
                  </a:lnTo>
                  <a:lnTo>
                    <a:pt x="500" y="464"/>
                  </a:lnTo>
                  <a:lnTo>
                    <a:pt x="499" y="458"/>
                  </a:lnTo>
                  <a:lnTo>
                    <a:pt x="500" y="450"/>
                  </a:lnTo>
                  <a:lnTo>
                    <a:pt x="503" y="447"/>
                  </a:lnTo>
                  <a:lnTo>
                    <a:pt x="506" y="443"/>
                  </a:lnTo>
                  <a:lnTo>
                    <a:pt x="511" y="443"/>
                  </a:lnTo>
                  <a:lnTo>
                    <a:pt x="516" y="443"/>
                  </a:lnTo>
                  <a:lnTo>
                    <a:pt x="521" y="447"/>
                  </a:lnTo>
                  <a:lnTo>
                    <a:pt x="526" y="449"/>
                  </a:lnTo>
                  <a:lnTo>
                    <a:pt x="531" y="452"/>
                  </a:lnTo>
                  <a:lnTo>
                    <a:pt x="526" y="443"/>
                  </a:lnTo>
                  <a:lnTo>
                    <a:pt x="522" y="436"/>
                  </a:lnTo>
                  <a:lnTo>
                    <a:pt x="520" y="431"/>
                  </a:lnTo>
                  <a:lnTo>
                    <a:pt x="521" y="426"/>
                  </a:lnTo>
                  <a:lnTo>
                    <a:pt x="524" y="424"/>
                  </a:lnTo>
                  <a:lnTo>
                    <a:pt x="530" y="423"/>
                  </a:lnTo>
                  <a:lnTo>
                    <a:pt x="538" y="424"/>
                  </a:lnTo>
                  <a:lnTo>
                    <a:pt x="547" y="427"/>
                  </a:lnTo>
                  <a:lnTo>
                    <a:pt x="544" y="422"/>
                  </a:lnTo>
                  <a:lnTo>
                    <a:pt x="538" y="417"/>
                  </a:lnTo>
                  <a:lnTo>
                    <a:pt x="532" y="412"/>
                  </a:lnTo>
                  <a:lnTo>
                    <a:pt x="526" y="409"/>
                  </a:lnTo>
                  <a:lnTo>
                    <a:pt x="521" y="407"/>
                  </a:lnTo>
                  <a:lnTo>
                    <a:pt x="518" y="403"/>
                  </a:lnTo>
                  <a:lnTo>
                    <a:pt x="516" y="399"/>
                  </a:lnTo>
                  <a:lnTo>
                    <a:pt x="519" y="394"/>
                  </a:lnTo>
                  <a:lnTo>
                    <a:pt x="526" y="389"/>
                  </a:lnTo>
                  <a:lnTo>
                    <a:pt x="535" y="388"/>
                  </a:lnTo>
                  <a:lnTo>
                    <a:pt x="546" y="388"/>
                  </a:lnTo>
                  <a:lnTo>
                    <a:pt x="559" y="392"/>
                  </a:lnTo>
                  <a:lnTo>
                    <a:pt x="570" y="396"/>
                  </a:lnTo>
                  <a:lnTo>
                    <a:pt x="582" y="403"/>
                  </a:lnTo>
                  <a:lnTo>
                    <a:pt x="591" y="411"/>
                  </a:lnTo>
                  <a:lnTo>
                    <a:pt x="597" y="422"/>
                  </a:lnTo>
                  <a:lnTo>
                    <a:pt x="590" y="404"/>
                  </a:lnTo>
                  <a:lnTo>
                    <a:pt x="583" y="391"/>
                  </a:lnTo>
                  <a:lnTo>
                    <a:pt x="577" y="381"/>
                  </a:lnTo>
                  <a:lnTo>
                    <a:pt x="569" y="376"/>
                  </a:lnTo>
                  <a:lnTo>
                    <a:pt x="563" y="372"/>
                  </a:lnTo>
                  <a:lnTo>
                    <a:pt x="558" y="369"/>
                  </a:lnTo>
                  <a:lnTo>
                    <a:pt x="552" y="368"/>
                  </a:lnTo>
                  <a:lnTo>
                    <a:pt x="548" y="365"/>
                  </a:lnTo>
                  <a:lnTo>
                    <a:pt x="548" y="361"/>
                  </a:lnTo>
                  <a:lnTo>
                    <a:pt x="550" y="356"/>
                  </a:lnTo>
                  <a:lnTo>
                    <a:pt x="555" y="352"/>
                  </a:lnTo>
                  <a:lnTo>
                    <a:pt x="563" y="348"/>
                  </a:lnTo>
                  <a:lnTo>
                    <a:pt x="573" y="346"/>
                  </a:lnTo>
                  <a:lnTo>
                    <a:pt x="585" y="344"/>
                  </a:lnTo>
                  <a:lnTo>
                    <a:pt x="599" y="340"/>
                  </a:lnTo>
                  <a:lnTo>
                    <a:pt x="615" y="339"/>
                  </a:lnTo>
                  <a:lnTo>
                    <a:pt x="632" y="338"/>
                  </a:lnTo>
                  <a:lnTo>
                    <a:pt x="651" y="337"/>
                  </a:lnTo>
                  <a:lnTo>
                    <a:pt x="670" y="337"/>
                  </a:lnTo>
                  <a:lnTo>
                    <a:pt x="692" y="337"/>
                  </a:lnTo>
                  <a:lnTo>
                    <a:pt x="713" y="336"/>
                  </a:lnTo>
                  <a:lnTo>
                    <a:pt x="735" y="336"/>
                  </a:lnTo>
                  <a:lnTo>
                    <a:pt x="758" y="336"/>
                  </a:lnTo>
                  <a:lnTo>
                    <a:pt x="781" y="336"/>
                  </a:lnTo>
                  <a:lnTo>
                    <a:pt x="764" y="332"/>
                  </a:lnTo>
                  <a:lnTo>
                    <a:pt x="746" y="330"/>
                  </a:lnTo>
                  <a:lnTo>
                    <a:pt x="728" y="328"/>
                  </a:lnTo>
                  <a:lnTo>
                    <a:pt x="710" y="327"/>
                  </a:lnTo>
                  <a:lnTo>
                    <a:pt x="693" y="325"/>
                  </a:lnTo>
                  <a:lnTo>
                    <a:pt x="674" y="324"/>
                  </a:lnTo>
                  <a:lnTo>
                    <a:pt x="657" y="324"/>
                  </a:lnTo>
                  <a:lnTo>
                    <a:pt x="641" y="323"/>
                  </a:lnTo>
                  <a:lnTo>
                    <a:pt x="625" y="322"/>
                  </a:lnTo>
                  <a:lnTo>
                    <a:pt x="610" y="321"/>
                  </a:lnTo>
                  <a:lnTo>
                    <a:pt x="597" y="321"/>
                  </a:lnTo>
                  <a:lnTo>
                    <a:pt x="584" y="320"/>
                  </a:lnTo>
                  <a:lnTo>
                    <a:pt x="573" y="319"/>
                  </a:lnTo>
                  <a:lnTo>
                    <a:pt x="563" y="317"/>
                  </a:lnTo>
                  <a:lnTo>
                    <a:pt x="554" y="316"/>
                  </a:lnTo>
                  <a:lnTo>
                    <a:pt x="548" y="314"/>
                  </a:lnTo>
                  <a:lnTo>
                    <a:pt x="552" y="309"/>
                  </a:lnTo>
                  <a:lnTo>
                    <a:pt x="558" y="305"/>
                  </a:lnTo>
                  <a:lnTo>
                    <a:pt x="564" y="301"/>
                  </a:lnTo>
                  <a:lnTo>
                    <a:pt x="574" y="297"/>
                  </a:lnTo>
                  <a:lnTo>
                    <a:pt x="583" y="292"/>
                  </a:lnTo>
                  <a:lnTo>
                    <a:pt x="593" y="289"/>
                  </a:lnTo>
                  <a:lnTo>
                    <a:pt x="603" y="285"/>
                  </a:lnTo>
                  <a:lnTo>
                    <a:pt x="615" y="282"/>
                  </a:lnTo>
                  <a:lnTo>
                    <a:pt x="625" y="280"/>
                  </a:lnTo>
                  <a:lnTo>
                    <a:pt x="637" y="277"/>
                  </a:lnTo>
                  <a:lnTo>
                    <a:pt x="648" y="276"/>
                  </a:lnTo>
                  <a:lnTo>
                    <a:pt x="658" y="274"/>
                  </a:lnTo>
                  <a:lnTo>
                    <a:pt x="669" y="274"/>
                  </a:lnTo>
                  <a:lnTo>
                    <a:pt x="677" y="274"/>
                  </a:lnTo>
                  <a:lnTo>
                    <a:pt x="685" y="275"/>
                  </a:lnTo>
                  <a:lnTo>
                    <a:pt x="692" y="276"/>
                  </a:lnTo>
                  <a:lnTo>
                    <a:pt x="696" y="269"/>
                  </a:lnTo>
                  <a:lnTo>
                    <a:pt x="695" y="265"/>
                  </a:lnTo>
                  <a:lnTo>
                    <a:pt x="690" y="262"/>
                  </a:lnTo>
                  <a:lnTo>
                    <a:pt x="684" y="260"/>
                  </a:lnTo>
                  <a:lnTo>
                    <a:pt x="673" y="260"/>
                  </a:lnTo>
                  <a:lnTo>
                    <a:pt x="661" y="260"/>
                  </a:lnTo>
                  <a:lnTo>
                    <a:pt x="647" y="260"/>
                  </a:lnTo>
                  <a:lnTo>
                    <a:pt x="632" y="262"/>
                  </a:lnTo>
                  <a:lnTo>
                    <a:pt x="617" y="264"/>
                  </a:lnTo>
                  <a:lnTo>
                    <a:pt x="602" y="266"/>
                  </a:lnTo>
                  <a:lnTo>
                    <a:pt x="586" y="268"/>
                  </a:lnTo>
                  <a:lnTo>
                    <a:pt x="574" y="269"/>
                  </a:lnTo>
                  <a:lnTo>
                    <a:pt x="562" y="272"/>
                  </a:lnTo>
                  <a:lnTo>
                    <a:pt x="553" y="273"/>
                  </a:lnTo>
                  <a:lnTo>
                    <a:pt x="546" y="273"/>
                  </a:lnTo>
                  <a:lnTo>
                    <a:pt x="544" y="270"/>
                  </a:lnTo>
                  <a:lnTo>
                    <a:pt x="542" y="259"/>
                  </a:lnTo>
                  <a:lnTo>
                    <a:pt x="547" y="251"/>
                  </a:lnTo>
                  <a:lnTo>
                    <a:pt x="559" y="246"/>
                  </a:lnTo>
                  <a:lnTo>
                    <a:pt x="575" y="244"/>
                  </a:lnTo>
                  <a:lnTo>
                    <a:pt x="591" y="241"/>
                  </a:lnTo>
                  <a:lnTo>
                    <a:pt x="605" y="238"/>
                  </a:lnTo>
                  <a:lnTo>
                    <a:pt x="614" y="234"/>
                  </a:lnTo>
                  <a:lnTo>
                    <a:pt x="615" y="228"/>
                  </a:lnTo>
                  <a:lnTo>
                    <a:pt x="609" y="220"/>
                  </a:lnTo>
                  <a:lnTo>
                    <a:pt x="600" y="218"/>
                  </a:lnTo>
                  <a:lnTo>
                    <a:pt x="589" y="221"/>
                  </a:lnTo>
                  <a:lnTo>
                    <a:pt x="577" y="225"/>
                  </a:lnTo>
                  <a:lnTo>
                    <a:pt x="566" y="228"/>
                  </a:lnTo>
                  <a:lnTo>
                    <a:pt x="554" y="230"/>
                  </a:lnTo>
                  <a:lnTo>
                    <a:pt x="545" y="230"/>
                  </a:lnTo>
                  <a:lnTo>
                    <a:pt x="539" y="225"/>
                  </a:lnTo>
                  <a:lnTo>
                    <a:pt x="539" y="222"/>
                  </a:lnTo>
                  <a:lnTo>
                    <a:pt x="540" y="218"/>
                  </a:lnTo>
                  <a:lnTo>
                    <a:pt x="544" y="211"/>
                  </a:lnTo>
                  <a:lnTo>
                    <a:pt x="548" y="203"/>
                  </a:lnTo>
                  <a:lnTo>
                    <a:pt x="556" y="196"/>
                  </a:lnTo>
                  <a:lnTo>
                    <a:pt x="568" y="189"/>
                  </a:lnTo>
                  <a:lnTo>
                    <a:pt x="584" y="186"/>
                  </a:lnTo>
                  <a:lnTo>
                    <a:pt x="606" y="185"/>
                  </a:lnTo>
                  <a:lnTo>
                    <a:pt x="590" y="179"/>
                  </a:lnTo>
                  <a:lnTo>
                    <a:pt x="576" y="177"/>
                  </a:lnTo>
                  <a:lnTo>
                    <a:pt x="563" y="177"/>
                  </a:lnTo>
                  <a:lnTo>
                    <a:pt x="553" y="177"/>
                  </a:lnTo>
                  <a:lnTo>
                    <a:pt x="544" y="179"/>
                  </a:lnTo>
                  <a:lnTo>
                    <a:pt x="536" y="181"/>
                  </a:lnTo>
                  <a:lnTo>
                    <a:pt x="530" y="186"/>
                  </a:lnTo>
                  <a:lnTo>
                    <a:pt x="526" y="189"/>
                  </a:lnTo>
                  <a:lnTo>
                    <a:pt x="529" y="177"/>
                  </a:lnTo>
                  <a:lnTo>
                    <a:pt x="532" y="169"/>
                  </a:lnTo>
                  <a:lnTo>
                    <a:pt x="538" y="163"/>
                  </a:lnTo>
                  <a:lnTo>
                    <a:pt x="547" y="157"/>
                  </a:lnTo>
                  <a:lnTo>
                    <a:pt x="538" y="159"/>
                  </a:lnTo>
                  <a:lnTo>
                    <a:pt x="530" y="162"/>
                  </a:lnTo>
                  <a:lnTo>
                    <a:pt x="524" y="165"/>
                  </a:lnTo>
                  <a:lnTo>
                    <a:pt x="519" y="169"/>
                  </a:lnTo>
                  <a:lnTo>
                    <a:pt x="516" y="172"/>
                  </a:lnTo>
                  <a:lnTo>
                    <a:pt x="513" y="173"/>
                  </a:lnTo>
                  <a:lnTo>
                    <a:pt x="510" y="173"/>
                  </a:lnTo>
                  <a:lnTo>
                    <a:pt x="506" y="173"/>
                  </a:lnTo>
                  <a:lnTo>
                    <a:pt x="500" y="166"/>
                  </a:lnTo>
                  <a:lnTo>
                    <a:pt x="497" y="156"/>
                  </a:lnTo>
                  <a:lnTo>
                    <a:pt x="497" y="146"/>
                  </a:lnTo>
                  <a:lnTo>
                    <a:pt x="500" y="135"/>
                  </a:lnTo>
                  <a:lnTo>
                    <a:pt x="484" y="139"/>
                  </a:lnTo>
                  <a:lnTo>
                    <a:pt x="473" y="138"/>
                  </a:lnTo>
                  <a:lnTo>
                    <a:pt x="467" y="134"/>
                  </a:lnTo>
                  <a:lnTo>
                    <a:pt x="465" y="129"/>
                  </a:lnTo>
                  <a:lnTo>
                    <a:pt x="466" y="121"/>
                  </a:lnTo>
                  <a:lnTo>
                    <a:pt x="470" y="110"/>
                  </a:lnTo>
                  <a:lnTo>
                    <a:pt x="475" y="98"/>
                  </a:lnTo>
                  <a:lnTo>
                    <a:pt x="482" y="84"/>
                  </a:lnTo>
                  <a:lnTo>
                    <a:pt x="468" y="93"/>
                  </a:lnTo>
                  <a:lnTo>
                    <a:pt x="457" y="99"/>
                  </a:lnTo>
                  <a:lnTo>
                    <a:pt x="447" y="101"/>
                  </a:lnTo>
                  <a:lnTo>
                    <a:pt x="439" y="102"/>
                  </a:lnTo>
                  <a:lnTo>
                    <a:pt x="433" y="101"/>
                  </a:lnTo>
                  <a:lnTo>
                    <a:pt x="427" y="99"/>
                  </a:lnTo>
                  <a:lnTo>
                    <a:pt x="424" y="95"/>
                  </a:lnTo>
                  <a:lnTo>
                    <a:pt x="420" y="92"/>
                  </a:lnTo>
                  <a:lnTo>
                    <a:pt x="419" y="87"/>
                  </a:lnTo>
                  <a:lnTo>
                    <a:pt x="419" y="80"/>
                  </a:lnTo>
                  <a:lnTo>
                    <a:pt x="421" y="72"/>
                  </a:lnTo>
                  <a:lnTo>
                    <a:pt x="426" y="62"/>
                  </a:lnTo>
                  <a:lnTo>
                    <a:pt x="432" y="51"/>
                  </a:lnTo>
                  <a:lnTo>
                    <a:pt x="439" y="38"/>
                  </a:lnTo>
                  <a:lnTo>
                    <a:pt x="449" y="24"/>
                  </a:lnTo>
                  <a:lnTo>
                    <a:pt x="462" y="10"/>
                  </a:lnTo>
                  <a:lnTo>
                    <a:pt x="449" y="19"/>
                  </a:lnTo>
                  <a:lnTo>
                    <a:pt x="437" y="28"/>
                  </a:lnTo>
                  <a:lnTo>
                    <a:pt x="429" y="36"/>
                  </a:lnTo>
                  <a:lnTo>
                    <a:pt x="423" y="44"/>
                  </a:lnTo>
                  <a:lnTo>
                    <a:pt x="418" y="52"/>
                  </a:lnTo>
                  <a:lnTo>
                    <a:pt x="413" y="60"/>
                  </a:lnTo>
                  <a:lnTo>
                    <a:pt x="410" y="68"/>
                  </a:lnTo>
                  <a:lnTo>
                    <a:pt x="405" y="77"/>
                  </a:lnTo>
                  <a:lnTo>
                    <a:pt x="401" y="83"/>
                  </a:lnTo>
                  <a:lnTo>
                    <a:pt x="396" y="84"/>
                  </a:lnTo>
                  <a:lnTo>
                    <a:pt x="393" y="80"/>
                  </a:lnTo>
                  <a:lnTo>
                    <a:pt x="389" y="75"/>
                  </a:lnTo>
                  <a:lnTo>
                    <a:pt x="388" y="66"/>
                  </a:lnTo>
                  <a:lnTo>
                    <a:pt x="389" y="54"/>
                  </a:lnTo>
                  <a:lnTo>
                    <a:pt x="393" y="42"/>
                  </a:lnTo>
                  <a:lnTo>
                    <a:pt x="400" y="29"/>
                  </a:lnTo>
                  <a:lnTo>
                    <a:pt x="392" y="30"/>
                  </a:lnTo>
                  <a:lnTo>
                    <a:pt x="387" y="32"/>
                  </a:lnTo>
                  <a:lnTo>
                    <a:pt x="385" y="36"/>
                  </a:lnTo>
                  <a:lnTo>
                    <a:pt x="384" y="40"/>
                  </a:lnTo>
                  <a:lnTo>
                    <a:pt x="384" y="45"/>
                  </a:lnTo>
                  <a:lnTo>
                    <a:pt x="384" y="51"/>
                  </a:lnTo>
                  <a:lnTo>
                    <a:pt x="381" y="54"/>
                  </a:lnTo>
                  <a:lnTo>
                    <a:pt x="375" y="60"/>
                  </a:lnTo>
                  <a:lnTo>
                    <a:pt x="368" y="61"/>
                  </a:lnTo>
                  <a:lnTo>
                    <a:pt x="364" y="55"/>
                  </a:lnTo>
                  <a:lnTo>
                    <a:pt x="361" y="46"/>
                  </a:lnTo>
                  <a:lnTo>
                    <a:pt x="359" y="35"/>
                  </a:lnTo>
                  <a:lnTo>
                    <a:pt x="356" y="22"/>
                  </a:lnTo>
                  <a:lnTo>
                    <a:pt x="355" y="12"/>
                  </a:lnTo>
                  <a:lnTo>
                    <a:pt x="352" y="4"/>
                  </a:lnTo>
                  <a:lnTo>
                    <a:pt x="349" y="0"/>
                  </a:lnTo>
                  <a:lnTo>
                    <a:pt x="346" y="12"/>
                  </a:lnTo>
                  <a:lnTo>
                    <a:pt x="343" y="35"/>
                  </a:lnTo>
                  <a:lnTo>
                    <a:pt x="341" y="59"/>
                  </a:lnTo>
                  <a:lnTo>
                    <a:pt x="334" y="70"/>
                  </a:lnTo>
                  <a:lnTo>
                    <a:pt x="328" y="70"/>
                  </a:lnTo>
                  <a:lnTo>
                    <a:pt x="318" y="71"/>
                  </a:lnTo>
                  <a:lnTo>
                    <a:pt x="307" y="71"/>
                  </a:lnTo>
                  <a:lnTo>
                    <a:pt x="293" y="69"/>
                  </a:lnTo>
                  <a:lnTo>
                    <a:pt x="280" y="62"/>
                  </a:lnTo>
                  <a:lnTo>
                    <a:pt x="268" y="51"/>
                  </a:lnTo>
                  <a:lnTo>
                    <a:pt x="259" y="35"/>
                  </a:lnTo>
                  <a:lnTo>
                    <a:pt x="252" y="10"/>
                  </a:lnTo>
                  <a:lnTo>
                    <a:pt x="249" y="23"/>
                  </a:lnTo>
                  <a:lnTo>
                    <a:pt x="246" y="43"/>
                  </a:lnTo>
                  <a:lnTo>
                    <a:pt x="249" y="63"/>
                  </a:lnTo>
                  <a:lnTo>
                    <a:pt x="253" y="78"/>
                  </a:lnTo>
                  <a:lnTo>
                    <a:pt x="233" y="87"/>
                  </a:lnTo>
                  <a:lnTo>
                    <a:pt x="220" y="88"/>
                  </a:lnTo>
                  <a:lnTo>
                    <a:pt x="212" y="83"/>
                  </a:lnTo>
                  <a:lnTo>
                    <a:pt x="207" y="75"/>
                  </a:lnTo>
                  <a:lnTo>
                    <a:pt x="205" y="67"/>
                  </a:lnTo>
                  <a:lnTo>
                    <a:pt x="202" y="62"/>
                  </a:lnTo>
                  <a:lnTo>
                    <a:pt x="196" y="62"/>
                  </a:lnTo>
                  <a:lnTo>
                    <a:pt x="185" y="71"/>
                  </a:lnTo>
                  <a:lnTo>
                    <a:pt x="180" y="79"/>
                  </a:lnTo>
                  <a:lnTo>
                    <a:pt x="180" y="83"/>
                  </a:lnTo>
                  <a:lnTo>
                    <a:pt x="185" y="86"/>
                  </a:lnTo>
                  <a:lnTo>
                    <a:pt x="190" y="88"/>
                  </a:lnTo>
                  <a:lnTo>
                    <a:pt x="197" y="90"/>
                  </a:lnTo>
                  <a:lnTo>
                    <a:pt x="202" y="93"/>
                  </a:lnTo>
                  <a:lnTo>
                    <a:pt x="203" y="97"/>
                  </a:lnTo>
                  <a:lnTo>
                    <a:pt x="198" y="102"/>
                  </a:lnTo>
                  <a:lnTo>
                    <a:pt x="185" y="113"/>
                  </a:lnTo>
                  <a:lnTo>
                    <a:pt x="175" y="113"/>
                  </a:lnTo>
                  <a:lnTo>
                    <a:pt x="170" y="107"/>
                  </a:lnTo>
                  <a:lnTo>
                    <a:pt x="166" y="98"/>
                  </a:lnTo>
                  <a:lnTo>
                    <a:pt x="162" y="90"/>
                  </a:lnTo>
                  <a:lnTo>
                    <a:pt x="156" y="83"/>
                  </a:lnTo>
                  <a:lnTo>
                    <a:pt x="148" y="85"/>
                  </a:lnTo>
                  <a:lnTo>
                    <a:pt x="135" y="97"/>
                  </a:lnTo>
                  <a:lnTo>
                    <a:pt x="130" y="106"/>
                  </a:lnTo>
                  <a:lnTo>
                    <a:pt x="131" y="110"/>
                  </a:lnTo>
                  <a:lnTo>
                    <a:pt x="135" y="113"/>
                  </a:lnTo>
                  <a:lnTo>
                    <a:pt x="143" y="115"/>
                  </a:lnTo>
                  <a:lnTo>
                    <a:pt x="151" y="115"/>
                  </a:lnTo>
                  <a:lnTo>
                    <a:pt x="158" y="117"/>
                  </a:lnTo>
                  <a:lnTo>
                    <a:pt x="163" y="122"/>
                  </a:lnTo>
                  <a:lnTo>
                    <a:pt x="163" y="129"/>
                  </a:lnTo>
                  <a:lnTo>
                    <a:pt x="158" y="135"/>
                  </a:lnTo>
                  <a:lnTo>
                    <a:pt x="154" y="141"/>
                  </a:lnTo>
                  <a:lnTo>
                    <a:pt x="149" y="143"/>
                  </a:lnTo>
                  <a:lnTo>
                    <a:pt x="143" y="143"/>
                  </a:lnTo>
                  <a:lnTo>
                    <a:pt x="139" y="143"/>
                  </a:lnTo>
                  <a:lnTo>
                    <a:pt x="133" y="141"/>
                  </a:lnTo>
                  <a:lnTo>
                    <a:pt x="129" y="140"/>
                  </a:lnTo>
                  <a:lnTo>
                    <a:pt x="124" y="138"/>
                  </a:lnTo>
                  <a:lnTo>
                    <a:pt x="127" y="145"/>
                  </a:lnTo>
                  <a:lnTo>
                    <a:pt x="130" y="150"/>
                  </a:lnTo>
                  <a:lnTo>
                    <a:pt x="131" y="157"/>
                  </a:lnTo>
                  <a:lnTo>
                    <a:pt x="129" y="164"/>
                  </a:lnTo>
                  <a:lnTo>
                    <a:pt x="126" y="170"/>
                  </a:lnTo>
                  <a:lnTo>
                    <a:pt x="122" y="175"/>
                  </a:lnTo>
                  <a:lnTo>
                    <a:pt x="117" y="180"/>
                  </a:lnTo>
                  <a:lnTo>
                    <a:pt x="111" y="18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209">
              <a:extLst>
                <a:ext uri="{FF2B5EF4-FFF2-40B4-BE49-F238E27FC236}">
                  <a16:creationId xmlns:a16="http://schemas.microsoft.com/office/drawing/2014/main" id="{E345D11E-1862-45D7-B173-864AE2942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872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2 w 21"/>
                <a:gd name="T3" fmla="*/ 8 h 25"/>
                <a:gd name="T4" fmla="*/ 1 w 21"/>
                <a:gd name="T5" fmla="*/ 7 h 25"/>
                <a:gd name="T6" fmla="*/ 1 w 21"/>
                <a:gd name="T7" fmla="*/ 5 h 25"/>
                <a:gd name="T8" fmla="*/ 0 w 21"/>
                <a:gd name="T9" fmla="*/ 4 h 25"/>
                <a:gd name="T10" fmla="*/ 1 w 21"/>
                <a:gd name="T11" fmla="*/ 2 h 25"/>
                <a:gd name="T12" fmla="*/ 1 w 21"/>
                <a:gd name="T13" fmla="*/ 1 h 25"/>
                <a:gd name="T14" fmla="*/ 2 w 21"/>
                <a:gd name="T15" fmla="*/ 0 h 25"/>
                <a:gd name="T16" fmla="*/ 4 w 21"/>
                <a:gd name="T17" fmla="*/ 0 h 25"/>
                <a:gd name="T18" fmla="*/ 5 w 21"/>
                <a:gd name="T19" fmla="*/ 0 h 25"/>
                <a:gd name="T20" fmla="*/ 6 w 21"/>
                <a:gd name="T21" fmla="*/ 1 h 25"/>
                <a:gd name="T22" fmla="*/ 7 w 21"/>
                <a:gd name="T23" fmla="*/ 2 h 25"/>
                <a:gd name="T24" fmla="*/ 7 w 21"/>
                <a:gd name="T25" fmla="*/ 4 h 25"/>
                <a:gd name="T26" fmla="*/ 7 w 21"/>
                <a:gd name="T27" fmla="*/ 5 h 25"/>
                <a:gd name="T28" fmla="*/ 6 w 21"/>
                <a:gd name="T29" fmla="*/ 7 h 25"/>
                <a:gd name="T30" fmla="*/ 5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7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0" y="7"/>
                  </a:lnTo>
                  <a:lnTo>
                    <a:pt x="21" y="12"/>
                  </a:lnTo>
                  <a:lnTo>
                    <a:pt x="20" y="17"/>
                  </a:lnTo>
                  <a:lnTo>
                    <a:pt x="19" y="22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210">
              <a:extLst>
                <a:ext uri="{FF2B5EF4-FFF2-40B4-BE49-F238E27FC236}">
                  <a16:creationId xmlns:a16="http://schemas.microsoft.com/office/drawing/2014/main" id="{0FB07175-3A9A-4F84-905D-02ECFFE36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872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6 h 25"/>
                <a:gd name="T8" fmla="*/ 0 w 22"/>
                <a:gd name="T9" fmla="*/ 4 h 25"/>
                <a:gd name="T10" fmla="*/ 0 w 22"/>
                <a:gd name="T11" fmla="*/ 3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3 h 25"/>
                <a:gd name="T24" fmla="*/ 7 w 22"/>
                <a:gd name="T25" fmla="*/ 4 h 25"/>
                <a:gd name="T26" fmla="*/ 7 w 22"/>
                <a:gd name="T27" fmla="*/ 6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8"/>
                  </a:lnTo>
                  <a:lnTo>
                    <a:pt x="22" y="13"/>
                  </a:lnTo>
                  <a:lnTo>
                    <a:pt x="21" y="18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211">
              <a:extLst>
                <a:ext uri="{FF2B5EF4-FFF2-40B4-BE49-F238E27FC236}">
                  <a16:creationId xmlns:a16="http://schemas.microsoft.com/office/drawing/2014/main" id="{F1F85AB3-D946-439D-AEBC-1D5836B7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863"/>
              <a:ext cx="18" cy="17"/>
            </a:xfrm>
            <a:custGeom>
              <a:avLst/>
              <a:gdLst>
                <a:gd name="T0" fmla="*/ 9 w 55"/>
                <a:gd name="T1" fmla="*/ 17 h 51"/>
                <a:gd name="T2" fmla="*/ 8 w 55"/>
                <a:gd name="T3" fmla="*/ 17 h 51"/>
                <a:gd name="T4" fmla="*/ 6 w 55"/>
                <a:gd name="T5" fmla="*/ 16 h 51"/>
                <a:gd name="T6" fmla="*/ 4 w 55"/>
                <a:gd name="T7" fmla="*/ 15 h 51"/>
                <a:gd name="T8" fmla="*/ 3 w 55"/>
                <a:gd name="T9" fmla="*/ 14 h 51"/>
                <a:gd name="T10" fmla="*/ 2 w 55"/>
                <a:gd name="T11" fmla="*/ 13 h 51"/>
                <a:gd name="T12" fmla="*/ 1 w 55"/>
                <a:gd name="T13" fmla="*/ 12 h 51"/>
                <a:gd name="T14" fmla="*/ 0 w 55"/>
                <a:gd name="T15" fmla="*/ 10 h 51"/>
                <a:gd name="T16" fmla="*/ 0 w 55"/>
                <a:gd name="T17" fmla="*/ 8 h 51"/>
                <a:gd name="T18" fmla="*/ 0 w 55"/>
                <a:gd name="T19" fmla="*/ 6 h 51"/>
                <a:gd name="T20" fmla="*/ 1 w 55"/>
                <a:gd name="T21" fmla="*/ 5 h 51"/>
                <a:gd name="T22" fmla="*/ 2 w 55"/>
                <a:gd name="T23" fmla="*/ 3 h 51"/>
                <a:gd name="T24" fmla="*/ 3 w 55"/>
                <a:gd name="T25" fmla="*/ 2 h 51"/>
                <a:gd name="T26" fmla="*/ 4 w 55"/>
                <a:gd name="T27" fmla="*/ 1 h 51"/>
                <a:gd name="T28" fmla="*/ 6 w 55"/>
                <a:gd name="T29" fmla="*/ 0 h 51"/>
                <a:gd name="T30" fmla="*/ 8 w 55"/>
                <a:gd name="T31" fmla="*/ 0 h 51"/>
                <a:gd name="T32" fmla="*/ 9 w 55"/>
                <a:gd name="T33" fmla="*/ 0 h 51"/>
                <a:gd name="T34" fmla="*/ 10 w 55"/>
                <a:gd name="T35" fmla="*/ 0 h 51"/>
                <a:gd name="T36" fmla="*/ 12 w 55"/>
                <a:gd name="T37" fmla="*/ 0 h 51"/>
                <a:gd name="T38" fmla="*/ 14 w 55"/>
                <a:gd name="T39" fmla="*/ 1 h 51"/>
                <a:gd name="T40" fmla="*/ 15 w 55"/>
                <a:gd name="T41" fmla="*/ 2 h 51"/>
                <a:gd name="T42" fmla="*/ 16 w 55"/>
                <a:gd name="T43" fmla="*/ 3 h 51"/>
                <a:gd name="T44" fmla="*/ 17 w 55"/>
                <a:gd name="T45" fmla="*/ 5 h 51"/>
                <a:gd name="T46" fmla="*/ 17 w 55"/>
                <a:gd name="T47" fmla="*/ 6 h 51"/>
                <a:gd name="T48" fmla="*/ 18 w 55"/>
                <a:gd name="T49" fmla="*/ 8 h 51"/>
                <a:gd name="T50" fmla="*/ 17 w 55"/>
                <a:gd name="T51" fmla="*/ 10 h 51"/>
                <a:gd name="T52" fmla="*/ 17 w 55"/>
                <a:gd name="T53" fmla="*/ 12 h 51"/>
                <a:gd name="T54" fmla="*/ 16 w 55"/>
                <a:gd name="T55" fmla="*/ 13 h 51"/>
                <a:gd name="T56" fmla="*/ 15 w 55"/>
                <a:gd name="T57" fmla="*/ 14 h 51"/>
                <a:gd name="T58" fmla="*/ 14 w 55"/>
                <a:gd name="T59" fmla="*/ 15 h 51"/>
                <a:gd name="T60" fmla="*/ 12 w 55"/>
                <a:gd name="T61" fmla="*/ 16 h 51"/>
                <a:gd name="T62" fmla="*/ 10 w 55"/>
                <a:gd name="T63" fmla="*/ 17 h 51"/>
                <a:gd name="T64" fmla="*/ 9 w 55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1">
                  <a:moveTo>
                    <a:pt x="28" y="51"/>
                  </a:moveTo>
                  <a:lnTo>
                    <a:pt x="24" y="50"/>
                  </a:lnTo>
                  <a:lnTo>
                    <a:pt x="19" y="49"/>
                  </a:lnTo>
                  <a:lnTo>
                    <a:pt x="13" y="46"/>
                  </a:lnTo>
                  <a:lnTo>
                    <a:pt x="9" y="43"/>
                  </a:lnTo>
                  <a:lnTo>
                    <a:pt x="6" y="40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0"/>
                  </a:lnTo>
                  <a:lnTo>
                    <a:pt x="9" y="6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7" y="1"/>
                  </a:lnTo>
                  <a:lnTo>
                    <a:pt x="42" y="3"/>
                  </a:lnTo>
                  <a:lnTo>
                    <a:pt x="45" y="6"/>
                  </a:lnTo>
                  <a:lnTo>
                    <a:pt x="49" y="10"/>
                  </a:lnTo>
                  <a:lnTo>
                    <a:pt x="51" y="16"/>
                  </a:lnTo>
                  <a:lnTo>
                    <a:pt x="53" y="19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51" y="35"/>
                  </a:lnTo>
                  <a:lnTo>
                    <a:pt x="49" y="40"/>
                  </a:lnTo>
                  <a:lnTo>
                    <a:pt x="45" y="43"/>
                  </a:lnTo>
                  <a:lnTo>
                    <a:pt x="42" y="46"/>
                  </a:lnTo>
                  <a:lnTo>
                    <a:pt x="37" y="49"/>
                  </a:lnTo>
                  <a:lnTo>
                    <a:pt x="32" y="50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212">
              <a:extLst>
                <a:ext uri="{FF2B5EF4-FFF2-40B4-BE49-F238E27FC236}">
                  <a16:creationId xmlns:a16="http://schemas.microsoft.com/office/drawing/2014/main" id="{9DA35FFE-D467-46D9-9325-A9E4B59BA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876"/>
              <a:ext cx="13" cy="15"/>
            </a:xfrm>
            <a:custGeom>
              <a:avLst/>
              <a:gdLst>
                <a:gd name="T0" fmla="*/ 7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1 h 45"/>
                <a:gd name="T8" fmla="*/ 0 w 39"/>
                <a:gd name="T9" fmla="*/ 7 h 45"/>
                <a:gd name="T10" fmla="*/ 1 w 39"/>
                <a:gd name="T11" fmla="*/ 4 h 45"/>
                <a:gd name="T12" fmla="*/ 2 w 39"/>
                <a:gd name="T13" fmla="*/ 2 h 45"/>
                <a:gd name="T14" fmla="*/ 4 w 39"/>
                <a:gd name="T15" fmla="*/ 1 h 45"/>
                <a:gd name="T16" fmla="*/ 7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4 h 45"/>
                <a:gd name="T24" fmla="*/ 13 w 39"/>
                <a:gd name="T25" fmla="*/ 7 h 45"/>
                <a:gd name="T26" fmla="*/ 12 w 39"/>
                <a:gd name="T27" fmla="*/ 11 h 45"/>
                <a:gd name="T28" fmla="*/ 11 w 39"/>
                <a:gd name="T29" fmla="*/ 13 h 45"/>
                <a:gd name="T30" fmla="*/ 9 w 39"/>
                <a:gd name="T31" fmla="*/ 14 h 45"/>
                <a:gd name="T32" fmla="*/ 7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20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2"/>
                  </a:lnTo>
                  <a:lnTo>
                    <a:pt x="3" y="13"/>
                  </a:lnTo>
                  <a:lnTo>
                    <a:pt x="7" y="6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3" y="6"/>
                  </a:lnTo>
                  <a:lnTo>
                    <a:pt x="37" y="13"/>
                  </a:lnTo>
                  <a:lnTo>
                    <a:pt x="39" y="22"/>
                  </a:lnTo>
                  <a:lnTo>
                    <a:pt x="37" y="32"/>
                  </a:lnTo>
                  <a:lnTo>
                    <a:pt x="33" y="38"/>
                  </a:lnTo>
                  <a:lnTo>
                    <a:pt x="27" y="43"/>
                  </a:lnTo>
                  <a:lnTo>
                    <a:pt x="20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213">
              <a:extLst>
                <a:ext uri="{FF2B5EF4-FFF2-40B4-BE49-F238E27FC236}">
                  <a16:creationId xmlns:a16="http://schemas.microsoft.com/office/drawing/2014/main" id="{526D8FF5-62C1-4360-A6D6-FD3664B8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964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5 h 25"/>
                <a:gd name="T8" fmla="*/ 0 w 23"/>
                <a:gd name="T9" fmla="*/ 4 h 25"/>
                <a:gd name="T10" fmla="*/ 0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214">
              <a:extLst>
                <a:ext uri="{FF2B5EF4-FFF2-40B4-BE49-F238E27FC236}">
                  <a16:creationId xmlns:a16="http://schemas.microsoft.com/office/drawing/2014/main" id="{BB672A4D-BD01-4006-AFB9-1A3EE6D9E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026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0 w 23"/>
                <a:gd name="T7" fmla="*/ 5 h 25"/>
                <a:gd name="T8" fmla="*/ 0 w 23"/>
                <a:gd name="T9" fmla="*/ 4 h 25"/>
                <a:gd name="T10" fmla="*/ 0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6 w 23"/>
                <a:gd name="T19" fmla="*/ 0 h 25"/>
                <a:gd name="T20" fmla="*/ 7 w 23"/>
                <a:gd name="T21" fmla="*/ 1 h 25"/>
                <a:gd name="T22" fmla="*/ 8 w 23"/>
                <a:gd name="T23" fmla="*/ 2 h 25"/>
                <a:gd name="T24" fmla="*/ 8 w 23"/>
                <a:gd name="T25" fmla="*/ 4 h 25"/>
                <a:gd name="T26" fmla="*/ 8 w 23"/>
                <a:gd name="T27" fmla="*/ 5 h 25"/>
                <a:gd name="T28" fmla="*/ 7 w 23"/>
                <a:gd name="T29" fmla="*/ 7 h 25"/>
                <a:gd name="T30" fmla="*/ 6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215">
              <a:extLst>
                <a:ext uri="{FF2B5EF4-FFF2-40B4-BE49-F238E27FC236}">
                  <a16:creationId xmlns:a16="http://schemas.microsoft.com/office/drawing/2014/main" id="{D9540351-4995-4B6D-A567-ABBB7E8DC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1063"/>
              <a:ext cx="3" cy="33"/>
            </a:xfrm>
            <a:custGeom>
              <a:avLst/>
              <a:gdLst>
                <a:gd name="T0" fmla="*/ 2 w 9"/>
                <a:gd name="T1" fmla="*/ 0 h 97"/>
                <a:gd name="T2" fmla="*/ 3 w 9"/>
                <a:gd name="T3" fmla="*/ 6 h 97"/>
                <a:gd name="T4" fmla="*/ 3 w 9"/>
                <a:gd name="T5" fmla="*/ 15 h 97"/>
                <a:gd name="T6" fmla="*/ 2 w 9"/>
                <a:gd name="T7" fmla="*/ 24 h 97"/>
                <a:gd name="T8" fmla="*/ 0 w 9"/>
                <a:gd name="T9" fmla="*/ 33 h 97"/>
                <a:gd name="T10" fmla="*/ 0 w 9"/>
                <a:gd name="T11" fmla="*/ 21 h 97"/>
                <a:gd name="T12" fmla="*/ 1 w 9"/>
                <a:gd name="T13" fmla="*/ 12 h 97"/>
                <a:gd name="T14" fmla="*/ 2 w 9"/>
                <a:gd name="T15" fmla="*/ 5 h 97"/>
                <a:gd name="T16" fmla="*/ 2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7" y="0"/>
                  </a:moveTo>
                  <a:lnTo>
                    <a:pt x="9" y="19"/>
                  </a:lnTo>
                  <a:lnTo>
                    <a:pt x="9" y="45"/>
                  </a:lnTo>
                  <a:lnTo>
                    <a:pt x="7" y="71"/>
                  </a:lnTo>
                  <a:lnTo>
                    <a:pt x="1" y="97"/>
                  </a:lnTo>
                  <a:lnTo>
                    <a:pt x="0" y="61"/>
                  </a:lnTo>
                  <a:lnTo>
                    <a:pt x="2" y="35"/>
                  </a:lnTo>
                  <a:lnTo>
                    <a:pt x="5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216">
              <a:extLst>
                <a:ext uri="{FF2B5EF4-FFF2-40B4-BE49-F238E27FC236}">
                  <a16:creationId xmlns:a16="http://schemas.microsoft.com/office/drawing/2014/main" id="{E9FE108D-2D14-47A7-91DD-1000D940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092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2 w 21"/>
                <a:gd name="T3" fmla="*/ 8 h 25"/>
                <a:gd name="T4" fmla="*/ 1 w 21"/>
                <a:gd name="T5" fmla="*/ 7 h 25"/>
                <a:gd name="T6" fmla="*/ 1 w 21"/>
                <a:gd name="T7" fmla="*/ 5 h 25"/>
                <a:gd name="T8" fmla="*/ 0 w 21"/>
                <a:gd name="T9" fmla="*/ 4 h 25"/>
                <a:gd name="T10" fmla="*/ 1 w 21"/>
                <a:gd name="T11" fmla="*/ 2 h 25"/>
                <a:gd name="T12" fmla="*/ 1 w 21"/>
                <a:gd name="T13" fmla="*/ 1 h 25"/>
                <a:gd name="T14" fmla="*/ 2 w 21"/>
                <a:gd name="T15" fmla="*/ 0 h 25"/>
                <a:gd name="T16" fmla="*/ 4 w 21"/>
                <a:gd name="T17" fmla="*/ 0 h 25"/>
                <a:gd name="T18" fmla="*/ 5 w 21"/>
                <a:gd name="T19" fmla="*/ 0 h 25"/>
                <a:gd name="T20" fmla="*/ 6 w 21"/>
                <a:gd name="T21" fmla="*/ 1 h 25"/>
                <a:gd name="T22" fmla="*/ 7 w 21"/>
                <a:gd name="T23" fmla="*/ 2 h 25"/>
                <a:gd name="T24" fmla="*/ 7 w 21"/>
                <a:gd name="T25" fmla="*/ 4 h 25"/>
                <a:gd name="T26" fmla="*/ 7 w 21"/>
                <a:gd name="T27" fmla="*/ 5 h 25"/>
                <a:gd name="T28" fmla="*/ 6 w 21"/>
                <a:gd name="T29" fmla="*/ 7 h 25"/>
                <a:gd name="T30" fmla="*/ 5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7"/>
                  </a:lnTo>
                  <a:lnTo>
                    <a:pt x="19" y="22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217">
              <a:extLst>
                <a:ext uri="{FF2B5EF4-FFF2-40B4-BE49-F238E27FC236}">
                  <a16:creationId xmlns:a16="http://schemas.microsoft.com/office/drawing/2014/main" id="{F740F8F0-26F0-4170-A26B-82B7B4DC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103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4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218">
              <a:extLst>
                <a:ext uri="{FF2B5EF4-FFF2-40B4-BE49-F238E27FC236}">
                  <a16:creationId xmlns:a16="http://schemas.microsoft.com/office/drawing/2014/main" id="{DD1B5FE6-7D39-4A4E-ADAB-3D1268FD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980"/>
              <a:ext cx="40" cy="13"/>
            </a:xfrm>
            <a:custGeom>
              <a:avLst/>
              <a:gdLst>
                <a:gd name="T0" fmla="*/ 0 w 121"/>
                <a:gd name="T1" fmla="*/ 0 h 37"/>
                <a:gd name="T2" fmla="*/ 3 w 121"/>
                <a:gd name="T3" fmla="*/ 0 h 37"/>
                <a:gd name="T4" fmla="*/ 6 w 121"/>
                <a:gd name="T5" fmla="*/ 1 h 37"/>
                <a:gd name="T6" fmla="*/ 12 w 121"/>
                <a:gd name="T7" fmla="*/ 2 h 37"/>
                <a:gd name="T8" fmla="*/ 17 w 121"/>
                <a:gd name="T9" fmla="*/ 3 h 37"/>
                <a:gd name="T10" fmla="*/ 23 w 121"/>
                <a:gd name="T11" fmla="*/ 5 h 37"/>
                <a:gd name="T12" fmla="*/ 29 w 121"/>
                <a:gd name="T13" fmla="*/ 6 h 37"/>
                <a:gd name="T14" fmla="*/ 35 w 121"/>
                <a:gd name="T15" fmla="*/ 9 h 37"/>
                <a:gd name="T16" fmla="*/ 40 w 121"/>
                <a:gd name="T17" fmla="*/ 11 h 37"/>
                <a:gd name="T18" fmla="*/ 39 w 121"/>
                <a:gd name="T19" fmla="*/ 13 h 37"/>
                <a:gd name="T20" fmla="*/ 36 w 121"/>
                <a:gd name="T21" fmla="*/ 13 h 37"/>
                <a:gd name="T22" fmla="*/ 30 w 121"/>
                <a:gd name="T23" fmla="*/ 11 h 37"/>
                <a:gd name="T24" fmla="*/ 24 w 121"/>
                <a:gd name="T25" fmla="*/ 9 h 37"/>
                <a:gd name="T26" fmla="*/ 17 w 121"/>
                <a:gd name="T27" fmla="*/ 6 h 37"/>
                <a:gd name="T28" fmla="*/ 11 w 121"/>
                <a:gd name="T29" fmla="*/ 4 h 37"/>
                <a:gd name="T30" fmla="*/ 4 w 121"/>
                <a:gd name="T31" fmla="*/ 2 h 37"/>
                <a:gd name="T32" fmla="*/ 0 w 121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37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5" y="6"/>
                  </a:lnTo>
                  <a:lnTo>
                    <a:pt x="52" y="9"/>
                  </a:lnTo>
                  <a:lnTo>
                    <a:pt x="70" y="14"/>
                  </a:lnTo>
                  <a:lnTo>
                    <a:pt x="89" y="18"/>
                  </a:lnTo>
                  <a:lnTo>
                    <a:pt x="106" y="25"/>
                  </a:lnTo>
                  <a:lnTo>
                    <a:pt x="121" y="31"/>
                  </a:lnTo>
                  <a:lnTo>
                    <a:pt x="119" y="37"/>
                  </a:lnTo>
                  <a:lnTo>
                    <a:pt x="108" y="37"/>
                  </a:lnTo>
                  <a:lnTo>
                    <a:pt x="92" y="32"/>
                  </a:lnTo>
                  <a:lnTo>
                    <a:pt x="73" y="26"/>
                  </a:lnTo>
                  <a:lnTo>
                    <a:pt x="52" y="18"/>
                  </a:lnTo>
                  <a:lnTo>
                    <a:pt x="32" y="11"/>
                  </a:lnTo>
                  <a:lnTo>
                    <a:pt x="1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219">
              <a:extLst>
                <a:ext uri="{FF2B5EF4-FFF2-40B4-BE49-F238E27FC236}">
                  <a16:creationId xmlns:a16="http://schemas.microsoft.com/office/drawing/2014/main" id="{47947028-206E-4396-BAB2-0920C2431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050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1 w 30"/>
                <a:gd name="T27" fmla="*/ 5 h 37"/>
                <a:gd name="T28" fmla="*/ 2 w 30"/>
                <a:gd name="T29" fmla="*/ 4 h 37"/>
                <a:gd name="T30" fmla="*/ 4 w 30"/>
                <a:gd name="T31" fmla="*/ 4 h 37"/>
                <a:gd name="T32" fmla="*/ 5 w 30"/>
                <a:gd name="T33" fmla="*/ 4 h 37"/>
                <a:gd name="T34" fmla="*/ 7 w 30"/>
                <a:gd name="T35" fmla="*/ 5 h 37"/>
                <a:gd name="T36" fmla="*/ 7 w 30"/>
                <a:gd name="T37" fmla="*/ 7 h 37"/>
                <a:gd name="T38" fmla="*/ 7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2" y="35"/>
                  </a:lnTo>
                  <a:lnTo>
                    <a:pt x="26" y="30"/>
                  </a:lnTo>
                  <a:lnTo>
                    <a:pt x="29" y="25"/>
                  </a:lnTo>
                  <a:lnTo>
                    <a:pt x="30" y="19"/>
                  </a:lnTo>
                  <a:lnTo>
                    <a:pt x="29" y="12"/>
                  </a:lnTo>
                  <a:lnTo>
                    <a:pt x="26" y="6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20" y="15"/>
                  </a:lnTo>
                  <a:lnTo>
                    <a:pt x="21" y="21"/>
                  </a:lnTo>
                  <a:lnTo>
                    <a:pt x="20" y="28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220">
              <a:extLst>
                <a:ext uri="{FF2B5EF4-FFF2-40B4-BE49-F238E27FC236}">
                  <a16:creationId xmlns:a16="http://schemas.microsoft.com/office/drawing/2014/main" id="{F9C3057E-3D68-47C1-8E55-675987CFE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989"/>
              <a:ext cx="10" cy="12"/>
            </a:xfrm>
            <a:custGeom>
              <a:avLst/>
              <a:gdLst>
                <a:gd name="T0" fmla="*/ 5 w 30"/>
                <a:gd name="T1" fmla="*/ 12 h 35"/>
                <a:gd name="T2" fmla="*/ 7 w 30"/>
                <a:gd name="T3" fmla="*/ 12 h 35"/>
                <a:gd name="T4" fmla="*/ 8 w 30"/>
                <a:gd name="T5" fmla="*/ 10 h 35"/>
                <a:gd name="T6" fmla="*/ 10 w 30"/>
                <a:gd name="T7" fmla="*/ 8 h 35"/>
                <a:gd name="T8" fmla="*/ 10 w 30"/>
                <a:gd name="T9" fmla="*/ 6 h 35"/>
                <a:gd name="T10" fmla="*/ 10 w 30"/>
                <a:gd name="T11" fmla="*/ 4 h 35"/>
                <a:gd name="T12" fmla="*/ 8 w 30"/>
                <a:gd name="T13" fmla="*/ 2 h 35"/>
                <a:gd name="T14" fmla="*/ 7 w 30"/>
                <a:gd name="T15" fmla="*/ 0 h 35"/>
                <a:gd name="T16" fmla="*/ 5 w 30"/>
                <a:gd name="T17" fmla="*/ 0 h 35"/>
                <a:gd name="T18" fmla="*/ 3 w 30"/>
                <a:gd name="T19" fmla="*/ 0 h 35"/>
                <a:gd name="T20" fmla="*/ 2 w 30"/>
                <a:gd name="T21" fmla="*/ 2 h 35"/>
                <a:gd name="T22" fmla="*/ 0 w 30"/>
                <a:gd name="T23" fmla="*/ 4 h 35"/>
                <a:gd name="T24" fmla="*/ 0 w 30"/>
                <a:gd name="T25" fmla="*/ 6 h 35"/>
                <a:gd name="T26" fmla="*/ 1 w 30"/>
                <a:gd name="T27" fmla="*/ 5 h 35"/>
                <a:gd name="T28" fmla="*/ 2 w 30"/>
                <a:gd name="T29" fmla="*/ 4 h 35"/>
                <a:gd name="T30" fmla="*/ 4 w 30"/>
                <a:gd name="T31" fmla="*/ 3 h 35"/>
                <a:gd name="T32" fmla="*/ 5 w 30"/>
                <a:gd name="T33" fmla="*/ 4 h 35"/>
                <a:gd name="T34" fmla="*/ 7 w 30"/>
                <a:gd name="T35" fmla="*/ 4 h 35"/>
                <a:gd name="T36" fmla="*/ 7 w 30"/>
                <a:gd name="T37" fmla="*/ 6 h 35"/>
                <a:gd name="T38" fmla="*/ 7 w 30"/>
                <a:gd name="T39" fmla="*/ 9 h 35"/>
                <a:gd name="T40" fmla="*/ 5 w 30"/>
                <a:gd name="T41" fmla="*/ 12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5">
                  <a:moveTo>
                    <a:pt x="15" y="35"/>
                  </a:moveTo>
                  <a:lnTo>
                    <a:pt x="21" y="34"/>
                  </a:lnTo>
                  <a:lnTo>
                    <a:pt x="25" y="30"/>
                  </a:lnTo>
                  <a:lnTo>
                    <a:pt x="29" y="24"/>
                  </a:lnTo>
                  <a:lnTo>
                    <a:pt x="30" y="17"/>
                  </a:lnTo>
                  <a:lnTo>
                    <a:pt x="29" y="11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2"/>
                  </a:lnTo>
                  <a:lnTo>
                    <a:pt x="12" y="9"/>
                  </a:lnTo>
                  <a:lnTo>
                    <a:pt x="16" y="11"/>
                  </a:lnTo>
                  <a:lnTo>
                    <a:pt x="20" y="13"/>
                  </a:lnTo>
                  <a:lnTo>
                    <a:pt x="21" y="17"/>
                  </a:lnTo>
                  <a:lnTo>
                    <a:pt x="21" y="2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577" name="Group 257">
            <a:extLst>
              <a:ext uri="{FF2B5EF4-FFF2-40B4-BE49-F238E27FC236}">
                <a16:creationId xmlns:a16="http://schemas.microsoft.com/office/drawing/2014/main" id="{732B9F9F-5DC5-4BFB-AF05-E8A0BEC039E9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1346200"/>
            <a:ext cx="412750" cy="398463"/>
            <a:chOff x="713" y="848"/>
            <a:chExt cx="260" cy="251"/>
          </a:xfrm>
        </p:grpSpPr>
        <p:sp>
          <p:nvSpPr>
            <p:cNvPr id="65596" name="Freeform 221">
              <a:extLst>
                <a:ext uri="{FF2B5EF4-FFF2-40B4-BE49-F238E27FC236}">
                  <a16:creationId xmlns:a16="http://schemas.microsoft.com/office/drawing/2014/main" id="{FE8094CB-C2FB-454E-AC07-17F52F238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848"/>
              <a:ext cx="260" cy="224"/>
            </a:xfrm>
            <a:custGeom>
              <a:avLst/>
              <a:gdLst>
                <a:gd name="T0" fmla="*/ 254 w 780"/>
                <a:gd name="T1" fmla="*/ 52 h 673"/>
                <a:gd name="T2" fmla="*/ 222 w 780"/>
                <a:gd name="T3" fmla="*/ 75 h 673"/>
                <a:gd name="T4" fmla="*/ 239 w 780"/>
                <a:gd name="T5" fmla="*/ 78 h 673"/>
                <a:gd name="T6" fmla="*/ 228 w 780"/>
                <a:gd name="T7" fmla="*/ 85 h 673"/>
                <a:gd name="T8" fmla="*/ 237 w 780"/>
                <a:gd name="T9" fmla="*/ 95 h 673"/>
                <a:gd name="T10" fmla="*/ 227 w 780"/>
                <a:gd name="T11" fmla="*/ 103 h 673"/>
                <a:gd name="T12" fmla="*/ 240 w 780"/>
                <a:gd name="T13" fmla="*/ 120 h 673"/>
                <a:gd name="T14" fmla="*/ 225 w 780"/>
                <a:gd name="T15" fmla="*/ 128 h 673"/>
                <a:gd name="T16" fmla="*/ 244 w 780"/>
                <a:gd name="T17" fmla="*/ 156 h 673"/>
                <a:gd name="T18" fmla="*/ 222 w 780"/>
                <a:gd name="T19" fmla="*/ 142 h 673"/>
                <a:gd name="T20" fmla="*/ 233 w 780"/>
                <a:gd name="T21" fmla="*/ 162 h 673"/>
                <a:gd name="T22" fmla="*/ 217 w 780"/>
                <a:gd name="T23" fmla="*/ 151 h 673"/>
                <a:gd name="T24" fmla="*/ 211 w 780"/>
                <a:gd name="T25" fmla="*/ 169 h 673"/>
                <a:gd name="T26" fmla="*/ 200 w 780"/>
                <a:gd name="T27" fmla="*/ 167 h 673"/>
                <a:gd name="T28" fmla="*/ 191 w 780"/>
                <a:gd name="T29" fmla="*/ 180 h 673"/>
                <a:gd name="T30" fmla="*/ 178 w 780"/>
                <a:gd name="T31" fmla="*/ 182 h 673"/>
                <a:gd name="T32" fmla="*/ 170 w 780"/>
                <a:gd name="T33" fmla="*/ 178 h 673"/>
                <a:gd name="T34" fmla="*/ 166 w 780"/>
                <a:gd name="T35" fmla="*/ 182 h 673"/>
                <a:gd name="T36" fmla="*/ 147 w 780"/>
                <a:gd name="T37" fmla="*/ 198 h 673"/>
                <a:gd name="T38" fmla="*/ 133 w 780"/>
                <a:gd name="T39" fmla="*/ 175 h 673"/>
                <a:gd name="T40" fmla="*/ 118 w 780"/>
                <a:gd name="T41" fmla="*/ 175 h 673"/>
                <a:gd name="T42" fmla="*/ 102 w 780"/>
                <a:gd name="T43" fmla="*/ 174 h 673"/>
                <a:gd name="T44" fmla="*/ 102 w 780"/>
                <a:gd name="T45" fmla="*/ 160 h 673"/>
                <a:gd name="T46" fmla="*/ 62 w 780"/>
                <a:gd name="T47" fmla="*/ 188 h 673"/>
                <a:gd name="T48" fmla="*/ 49 w 780"/>
                <a:gd name="T49" fmla="*/ 196 h 673"/>
                <a:gd name="T50" fmla="*/ 86 w 780"/>
                <a:gd name="T51" fmla="*/ 163 h 673"/>
                <a:gd name="T52" fmla="*/ 91 w 780"/>
                <a:gd name="T53" fmla="*/ 147 h 673"/>
                <a:gd name="T54" fmla="*/ 87 w 780"/>
                <a:gd name="T55" fmla="*/ 143 h 673"/>
                <a:gd name="T56" fmla="*/ 83 w 780"/>
                <a:gd name="T57" fmla="*/ 137 h 673"/>
                <a:gd name="T58" fmla="*/ 78 w 780"/>
                <a:gd name="T59" fmla="*/ 129 h 673"/>
                <a:gd name="T60" fmla="*/ 68 w 780"/>
                <a:gd name="T61" fmla="*/ 127 h 673"/>
                <a:gd name="T62" fmla="*/ 75 w 780"/>
                <a:gd name="T63" fmla="*/ 117 h 673"/>
                <a:gd name="T64" fmla="*/ 37 w 780"/>
                <a:gd name="T65" fmla="*/ 112 h 673"/>
                <a:gd name="T66" fmla="*/ 17 w 780"/>
                <a:gd name="T67" fmla="*/ 109 h 673"/>
                <a:gd name="T68" fmla="*/ 61 w 780"/>
                <a:gd name="T69" fmla="*/ 107 h 673"/>
                <a:gd name="T70" fmla="*/ 72 w 780"/>
                <a:gd name="T71" fmla="*/ 100 h 673"/>
                <a:gd name="T72" fmla="*/ 44 w 780"/>
                <a:gd name="T73" fmla="*/ 92 h 673"/>
                <a:gd name="T74" fmla="*/ 30 w 780"/>
                <a:gd name="T75" fmla="*/ 87 h 673"/>
                <a:gd name="T76" fmla="*/ 65 w 780"/>
                <a:gd name="T77" fmla="*/ 89 h 673"/>
                <a:gd name="T78" fmla="*/ 74 w 780"/>
                <a:gd name="T79" fmla="*/ 82 h 673"/>
                <a:gd name="T80" fmla="*/ 64 w 780"/>
                <a:gd name="T81" fmla="*/ 74 h 673"/>
                <a:gd name="T82" fmla="*/ 79 w 780"/>
                <a:gd name="T83" fmla="*/ 70 h 673"/>
                <a:gd name="T84" fmla="*/ 72 w 780"/>
                <a:gd name="T85" fmla="*/ 59 h 673"/>
                <a:gd name="T86" fmla="*/ 81 w 780"/>
                <a:gd name="T87" fmla="*/ 54 h 673"/>
                <a:gd name="T88" fmla="*/ 90 w 780"/>
                <a:gd name="T89" fmla="*/ 58 h 673"/>
                <a:gd name="T90" fmla="*/ 104 w 780"/>
                <a:gd name="T91" fmla="*/ 45 h 673"/>
                <a:gd name="T92" fmla="*/ 111 w 780"/>
                <a:gd name="T93" fmla="*/ 33 h 673"/>
                <a:gd name="T94" fmla="*/ 120 w 780"/>
                <a:gd name="T95" fmla="*/ 24 h 673"/>
                <a:gd name="T96" fmla="*/ 117 w 780"/>
                <a:gd name="T97" fmla="*/ 12 h 673"/>
                <a:gd name="T98" fmla="*/ 129 w 780"/>
                <a:gd name="T99" fmla="*/ 27 h 673"/>
                <a:gd name="T100" fmla="*/ 132 w 780"/>
                <a:gd name="T101" fmla="*/ 12 h 673"/>
                <a:gd name="T102" fmla="*/ 140 w 780"/>
                <a:gd name="T103" fmla="*/ 15 h 673"/>
                <a:gd name="T104" fmla="*/ 146 w 780"/>
                <a:gd name="T105" fmla="*/ 19 h 673"/>
                <a:gd name="T106" fmla="*/ 174 w 780"/>
                <a:gd name="T107" fmla="*/ 11 h 673"/>
                <a:gd name="T108" fmla="*/ 189 w 780"/>
                <a:gd name="T109" fmla="*/ 27 h 673"/>
                <a:gd name="T110" fmla="*/ 199 w 780"/>
                <a:gd name="T111" fmla="*/ 29 h 673"/>
                <a:gd name="T112" fmla="*/ 204 w 780"/>
                <a:gd name="T113" fmla="*/ 35 h 673"/>
                <a:gd name="T114" fmla="*/ 215 w 780"/>
                <a:gd name="T115" fmla="*/ 37 h 673"/>
                <a:gd name="T116" fmla="*/ 210 w 780"/>
                <a:gd name="T117" fmla="*/ 48 h 673"/>
                <a:gd name="T118" fmla="*/ 217 w 780"/>
                <a:gd name="T119" fmla="*/ 52 h 6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0" h="673">
                  <a:moveTo>
                    <a:pt x="669" y="183"/>
                  </a:moveTo>
                  <a:lnTo>
                    <a:pt x="682" y="186"/>
                  </a:lnTo>
                  <a:lnTo>
                    <a:pt x="694" y="187"/>
                  </a:lnTo>
                  <a:lnTo>
                    <a:pt x="707" y="185"/>
                  </a:lnTo>
                  <a:lnTo>
                    <a:pt x="721" y="179"/>
                  </a:lnTo>
                  <a:lnTo>
                    <a:pt x="733" y="173"/>
                  </a:lnTo>
                  <a:lnTo>
                    <a:pt x="748" y="166"/>
                  </a:lnTo>
                  <a:lnTo>
                    <a:pt x="763" y="157"/>
                  </a:lnTo>
                  <a:lnTo>
                    <a:pt x="780" y="146"/>
                  </a:lnTo>
                  <a:lnTo>
                    <a:pt x="758" y="166"/>
                  </a:lnTo>
                  <a:lnTo>
                    <a:pt x="737" y="182"/>
                  </a:lnTo>
                  <a:lnTo>
                    <a:pt x="717" y="195"/>
                  </a:lnTo>
                  <a:lnTo>
                    <a:pt x="699" y="205"/>
                  </a:lnTo>
                  <a:lnTo>
                    <a:pt x="685" y="211"/>
                  </a:lnTo>
                  <a:lnTo>
                    <a:pt x="674" y="218"/>
                  </a:lnTo>
                  <a:lnTo>
                    <a:pt x="667" y="224"/>
                  </a:lnTo>
                  <a:lnTo>
                    <a:pt x="666" y="230"/>
                  </a:lnTo>
                  <a:lnTo>
                    <a:pt x="669" y="233"/>
                  </a:lnTo>
                  <a:lnTo>
                    <a:pt x="676" y="234"/>
                  </a:lnTo>
                  <a:lnTo>
                    <a:pt x="685" y="234"/>
                  </a:lnTo>
                  <a:lnTo>
                    <a:pt x="694" y="234"/>
                  </a:lnTo>
                  <a:lnTo>
                    <a:pt x="703" y="233"/>
                  </a:lnTo>
                  <a:lnTo>
                    <a:pt x="711" y="233"/>
                  </a:lnTo>
                  <a:lnTo>
                    <a:pt x="717" y="233"/>
                  </a:lnTo>
                  <a:lnTo>
                    <a:pt x="718" y="237"/>
                  </a:lnTo>
                  <a:lnTo>
                    <a:pt x="717" y="240"/>
                  </a:lnTo>
                  <a:lnTo>
                    <a:pt x="714" y="241"/>
                  </a:lnTo>
                  <a:lnTo>
                    <a:pt x="708" y="244"/>
                  </a:lnTo>
                  <a:lnTo>
                    <a:pt x="701" y="245"/>
                  </a:lnTo>
                  <a:lnTo>
                    <a:pt x="694" y="247"/>
                  </a:lnTo>
                  <a:lnTo>
                    <a:pt x="687" y="250"/>
                  </a:lnTo>
                  <a:lnTo>
                    <a:pt x="683" y="255"/>
                  </a:lnTo>
                  <a:lnTo>
                    <a:pt x="679" y="261"/>
                  </a:lnTo>
                  <a:lnTo>
                    <a:pt x="678" y="266"/>
                  </a:lnTo>
                  <a:lnTo>
                    <a:pt x="682" y="271"/>
                  </a:lnTo>
                  <a:lnTo>
                    <a:pt x="686" y="273"/>
                  </a:lnTo>
                  <a:lnTo>
                    <a:pt x="693" y="276"/>
                  </a:lnTo>
                  <a:lnTo>
                    <a:pt x="700" y="278"/>
                  </a:lnTo>
                  <a:lnTo>
                    <a:pt x="707" y="280"/>
                  </a:lnTo>
                  <a:lnTo>
                    <a:pt x="711" y="284"/>
                  </a:lnTo>
                  <a:lnTo>
                    <a:pt x="712" y="288"/>
                  </a:lnTo>
                  <a:lnTo>
                    <a:pt x="711" y="294"/>
                  </a:lnTo>
                  <a:lnTo>
                    <a:pt x="708" y="296"/>
                  </a:lnTo>
                  <a:lnTo>
                    <a:pt x="704" y="297"/>
                  </a:lnTo>
                  <a:lnTo>
                    <a:pt x="699" y="300"/>
                  </a:lnTo>
                  <a:lnTo>
                    <a:pt x="693" y="301"/>
                  </a:lnTo>
                  <a:lnTo>
                    <a:pt x="686" y="304"/>
                  </a:lnTo>
                  <a:lnTo>
                    <a:pt x="680" y="308"/>
                  </a:lnTo>
                  <a:lnTo>
                    <a:pt x="676" y="313"/>
                  </a:lnTo>
                  <a:lnTo>
                    <a:pt x="674" y="320"/>
                  </a:lnTo>
                  <a:lnTo>
                    <a:pt x="678" y="325"/>
                  </a:lnTo>
                  <a:lnTo>
                    <a:pt x="685" y="330"/>
                  </a:lnTo>
                  <a:lnTo>
                    <a:pt x="695" y="336"/>
                  </a:lnTo>
                  <a:lnTo>
                    <a:pt x="704" y="343"/>
                  </a:lnTo>
                  <a:lnTo>
                    <a:pt x="715" y="351"/>
                  </a:lnTo>
                  <a:lnTo>
                    <a:pt x="721" y="361"/>
                  </a:lnTo>
                  <a:lnTo>
                    <a:pt x="724" y="375"/>
                  </a:lnTo>
                  <a:lnTo>
                    <a:pt x="715" y="368"/>
                  </a:lnTo>
                  <a:lnTo>
                    <a:pt x="704" y="366"/>
                  </a:lnTo>
                  <a:lnTo>
                    <a:pt x="694" y="365"/>
                  </a:lnTo>
                  <a:lnTo>
                    <a:pt x="685" y="366"/>
                  </a:lnTo>
                  <a:lnTo>
                    <a:pt x="679" y="371"/>
                  </a:lnTo>
                  <a:lnTo>
                    <a:pt x="676" y="377"/>
                  </a:lnTo>
                  <a:lnTo>
                    <a:pt x="675" y="385"/>
                  </a:lnTo>
                  <a:lnTo>
                    <a:pt x="679" y="397"/>
                  </a:lnTo>
                  <a:lnTo>
                    <a:pt x="683" y="403"/>
                  </a:lnTo>
                  <a:lnTo>
                    <a:pt x="686" y="409"/>
                  </a:lnTo>
                  <a:lnTo>
                    <a:pt x="692" y="417"/>
                  </a:lnTo>
                  <a:lnTo>
                    <a:pt x="698" y="428"/>
                  </a:lnTo>
                  <a:lnTo>
                    <a:pt x="707" y="439"/>
                  </a:lnTo>
                  <a:lnTo>
                    <a:pt x="717" y="453"/>
                  </a:lnTo>
                  <a:lnTo>
                    <a:pt x="732" y="468"/>
                  </a:lnTo>
                  <a:lnTo>
                    <a:pt x="749" y="483"/>
                  </a:lnTo>
                  <a:lnTo>
                    <a:pt x="737" y="474"/>
                  </a:lnTo>
                  <a:lnTo>
                    <a:pt x="722" y="464"/>
                  </a:lnTo>
                  <a:lnTo>
                    <a:pt x="708" y="454"/>
                  </a:lnTo>
                  <a:lnTo>
                    <a:pt x="695" y="445"/>
                  </a:lnTo>
                  <a:lnTo>
                    <a:pt x="684" y="436"/>
                  </a:lnTo>
                  <a:lnTo>
                    <a:pt x="674" y="430"/>
                  </a:lnTo>
                  <a:lnTo>
                    <a:pt x="667" y="427"/>
                  </a:lnTo>
                  <a:lnTo>
                    <a:pt x="663" y="427"/>
                  </a:lnTo>
                  <a:lnTo>
                    <a:pt x="655" y="436"/>
                  </a:lnTo>
                  <a:lnTo>
                    <a:pt x="656" y="445"/>
                  </a:lnTo>
                  <a:lnTo>
                    <a:pt x="663" y="454"/>
                  </a:lnTo>
                  <a:lnTo>
                    <a:pt x="674" y="462"/>
                  </a:lnTo>
                  <a:lnTo>
                    <a:pt x="685" y="471"/>
                  </a:lnTo>
                  <a:lnTo>
                    <a:pt x="693" y="480"/>
                  </a:lnTo>
                  <a:lnTo>
                    <a:pt x="698" y="488"/>
                  </a:lnTo>
                  <a:lnTo>
                    <a:pt x="694" y="498"/>
                  </a:lnTo>
                  <a:lnTo>
                    <a:pt x="686" y="502"/>
                  </a:lnTo>
                  <a:lnTo>
                    <a:pt x="680" y="499"/>
                  </a:lnTo>
                  <a:lnTo>
                    <a:pt x="676" y="491"/>
                  </a:lnTo>
                  <a:lnTo>
                    <a:pt x="670" y="479"/>
                  </a:lnTo>
                  <a:lnTo>
                    <a:pt x="664" y="468"/>
                  </a:lnTo>
                  <a:lnTo>
                    <a:pt x="658" y="459"/>
                  </a:lnTo>
                  <a:lnTo>
                    <a:pt x="650" y="455"/>
                  </a:lnTo>
                  <a:lnTo>
                    <a:pt x="639" y="459"/>
                  </a:lnTo>
                  <a:lnTo>
                    <a:pt x="630" y="467"/>
                  </a:lnTo>
                  <a:lnTo>
                    <a:pt x="624" y="475"/>
                  </a:lnTo>
                  <a:lnTo>
                    <a:pt x="621" y="482"/>
                  </a:lnTo>
                  <a:lnTo>
                    <a:pt x="621" y="487"/>
                  </a:lnTo>
                  <a:lnTo>
                    <a:pt x="624" y="494"/>
                  </a:lnTo>
                  <a:lnTo>
                    <a:pt x="628" y="501"/>
                  </a:lnTo>
                  <a:lnTo>
                    <a:pt x="634" y="507"/>
                  </a:lnTo>
                  <a:lnTo>
                    <a:pt x="640" y="514"/>
                  </a:lnTo>
                  <a:lnTo>
                    <a:pt x="635" y="515"/>
                  </a:lnTo>
                  <a:lnTo>
                    <a:pt x="629" y="514"/>
                  </a:lnTo>
                  <a:lnTo>
                    <a:pt x="623" y="512"/>
                  </a:lnTo>
                  <a:lnTo>
                    <a:pt x="618" y="509"/>
                  </a:lnTo>
                  <a:lnTo>
                    <a:pt x="612" y="507"/>
                  </a:lnTo>
                  <a:lnTo>
                    <a:pt x="605" y="504"/>
                  </a:lnTo>
                  <a:lnTo>
                    <a:pt x="599" y="503"/>
                  </a:lnTo>
                  <a:lnTo>
                    <a:pt x="592" y="507"/>
                  </a:lnTo>
                  <a:lnTo>
                    <a:pt x="589" y="544"/>
                  </a:lnTo>
                  <a:lnTo>
                    <a:pt x="588" y="586"/>
                  </a:lnTo>
                  <a:lnTo>
                    <a:pt x="589" y="629"/>
                  </a:lnTo>
                  <a:lnTo>
                    <a:pt x="592" y="673"/>
                  </a:lnTo>
                  <a:lnTo>
                    <a:pt x="580" y="618"/>
                  </a:lnTo>
                  <a:lnTo>
                    <a:pt x="576" y="574"/>
                  </a:lnTo>
                  <a:lnTo>
                    <a:pt x="574" y="542"/>
                  </a:lnTo>
                  <a:lnTo>
                    <a:pt x="569" y="526"/>
                  </a:lnTo>
                  <a:lnTo>
                    <a:pt x="564" y="522"/>
                  </a:lnTo>
                  <a:lnTo>
                    <a:pt x="557" y="518"/>
                  </a:lnTo>
                  <a:lnTo>
                    <a:pt x="550" y="517"/>
                  </a:lnTo>
                  <a:lnTo>
                    <a:pt x="544" y="519"/>
                  </a:lnTo>
                  <a:lnTo>
                    <a:pt x="539" y="524"/>
                  </a:lnTo>
                  <a:lnTo>
                    <a:pt x="535" y="533"/>
                  </a:lnTo>
                  <a:lnTo>
                    <a:pt x="534" y="546"/>
                  </a:lnTo>
                  <a:lnTo>
                    <a:pt x="537" y="563"/>
                  </a:lnTo>
                  <a:lnTo>
                    <a:pt x="533" y="560"/>
                  </a:lnTo>
                  <a:lnTo>
                    <a:pt x="528" y="556"/>
                  </a:lnTo>
                  <a:lnTo>
                    <a:pt x="524" y="551"/>
                  </a:lnTo>
                  <a:lnTo>
                    <a:pt x="519" y="548"/>
                  </a:lnTo>
                  <a:lnTo>
                    <a:pt x="516" y="543"/>
                  </a:lnTo>
                  <a:lnTo>
                    <a:pt x="512" y="539"/>
                  </a:lnTo>
                  <a:lnTo>
                    <a:pt x="510" y="536"/>
                  </a:lnTo>
                  <a:lnTo>
                    <a:pt x="509" y="535"/>
                  </a:lnTo>
                  <a:lnTo>
                    <a:pt x="508" y="555"/>
                  </a:lnTo>
                  <a:lnTo>
                    <a:pt x="505" y="579"/>
                  </a:lnTo>
                  <a:lnTo>
                    <a:pt x="504" y="603"/>
                  </a:lnTo>
                  <a:lnTo>
                    <a:pt x="504" y="621"/>
                  </a:lnTo>
                  <a:lnTo>
                    <a:pt x="499" y="596"/>
                  </a:lnTo>
                  <a:lnTo>
                    <a:pt x="499" y="570"/>
                  </a:lnTo>
                  <a:lnTo>
                    <a:pt x="499" y="548"/>
                  </a:lnTo>
                  <a:lnTo>
                    <a:pt x="492" y="539"/>
                  </a:lnTo>
                  <a:lnTo>
                    <a:pt x="470" y="541"/>
                  </a:lnTo>
                  <a:lnTo>
                    <a:pt x="455" y="548"/>
                  </a:lnTo>
                  <a:lnTo>
                    <a:pt x="447" y="557"/>
                  </a:lnTo>
                  <a:lnTo>
                    <a:pt x="444" y="567"/>
                  </a:lnTo>
                  <a:lnTo>
                    <a:pt x="441" y="579"/>
                  </a:lnTo>
                  <a:lnTo>
                    <a:pt x="441" y="588"/>
                  </a:lnTo>
                  <a:lnTo>
                    <a:pt x="441" y="594"/>
                  </a:lnTo>
                  <a:lnTo>
                    <a:pt x="437" y="596"/>
                  </a:lnTo>
                  <a:lnTo>
                    <a:pt x="431" y="585"/>
                  </a:lnTo>
                  <a:lnTo>
                    <a:pt x="430" y="565"/>
                  </a:lnTo>
                  <a:lnTo>
                    <a:pt x="429" y="546"/>
                  </a:lnTo>
                  <a:lnTo>
                    <a:pt x="422" y="538"/>
                  </a:lnTo>
                  <a:lnTo>
                    <a:pt x="412" y="536"/>
                  </a:lnTo>
                  <a:lnTo>
                    <a:pt x="405" y="533"/>
                  </a:lnTo>
                  <a:lnTo>
                    <a:pt x="398" y="527"/>
                  </a:lnTo>
                  <a:lnTo>
                    <a:pt x="392" y="523"/>
                  </a:lnTo>
                  <a:lnTo>
                    <a:pt x="384" y="523"/>
                  </a:lnTo>
                  <a:lnTo>
                    <a:pt x="374" y="530"/>
                  </a:lnTo>
                  <a:lnTo>
                    <a:pt x="361" y="546"/>
                  </a:lnTo>
                  <a:lnTo>
                    <a:pt x="342" y="573"/>
                  </a:lnTo>
                  <a:lnTo>
                    <a:pt x="346" y="556"/>
                  </a:lnTo>
                  <a:lnTo>
                    <a:pt x="352" y="541"/>
                  </a:lnTo>
                  <a:lnTo>
                    <a:pt x="355" y="527"/>
                  </a:lnTo>
                  <a:lnTo>
                    <a:pt x="351" y="514"/>
                  </a:lnTo>
                  <a:lnTo>
                    <a:pt x="345" y="511"/>
                  </a:lnTo>
                  <a:lnTo>
                    <a:pt x="339" y="510"/>
                  </a:lnTo>
                  <a:lnTo>
                    <a:pt x="334" y="510"/>
                  </a:lnTo>
                  <a:lnTo>
                    <a:pt x="328" y="512"/>
                  </a:lnTo>
                  <a:lnTo>
                    <a:pt x="321" y="515"/>
                  </a:lnTo>
                  <a:lnTo>
                    <a:pt x="313" y="518"/>
                  </a:lnTo>
                  <a:lnTo>
                    <a:pt x="305" y="523"/>
                  </a:lnTo>
                  <a:lnTo>
                    <a:pt x="296" y="528"/>
                  </a:lnTo>
                  <a:lnTo>
                    <a:pt x="302" y="516"/>
                  </a:lnTo>
                  <a:lnTo>
                    <a:pt x="309" y="508"/>
                  </a:lnTo>
                  <a:lnTo>
                    <a:pt x="314" y="500"/>
                  </a:lnTo>
                  <a:lnTo>
                    <a:pt x="317" y="491"/>
                  </a:lnTo>
                  <a:lnTo>
                    <a:pt x="315" y="484"/>
                  </a:lnTo>
                  <a:lnTo>
                    <a:pt x="313" y="480"/>
                  </a:lnTo>
                  <a:lnTo>
                    <a:pt x="306" y="480"/>
                  </a:lnTo>
                  <a:lnTo>
                    <a:pt x="297" y="484"/>
                  </a:lnTo>
                  <a:lnTo>
                    <a:pt x="287" y="490"/>
                  </a:lnTo>
                  <a:lnTo>
                    <a:pt x="273" y="498"/>
                  </a:lnTo>
                  <a:lnTo>
                    <a:pt x="258" y="509"/>
                  </a:lnTo>
                  <a:lnTo>
                    <a:pt x="242" y="520"/>
                  </a:lnTo>
                  <a:lnTo>
                    <a:pt x="225" y="535"/>
                  </a:lnTo>
                  <a:lnTo>
                    <a:pt x="207" y="550"/>
                  </a:lnTo>
                  <a:lnTo>
                    <a:pt x="187" y="566"/>
                  </a:lnTo>
                  <a:lnTo>
                    <a:pt x="168" y="583"/>
                  </a:lnTo>
                  <a:lnTo>
                    <a:pt x="150" y="601"/>
                  </a:lnTo>
                  <a:lnTo>
                    <a:pt x="130" y="618"/>
                  </a:lnTo>
                  <a:lnTo>
                    <a:pt x="113" y="635"/>
                  </a:lnTo>
                  <a:lnTo>
                    <a:pt x="95" y="651"/>
                  </a:lnTo>
                  <a:lnTo>
                    <a:pt x="114" y="629"/>
                  </a:lnTo>
                  <a:lnTo>
                    <a:pt x="132" y="607"/>
                  </a:lnTo>
                  <a:lnTo>
                    <a:pt x="148" y="589"/>
                  </a:lnTo>
                  <a:lnTo>
                    <a:pt x="167" y="571"/>
                  </a:lnTo>
                  <a:lnTo>
                    <a:pt x="183" y="556"/>
                  </a:lnTo>
                  <a:lnTo>
                    <a:pt x="198" y="542"/>
                  </a:lnTo>
                  <a:lnTo>
                    <a:pt x="212" y="530"/>
                  </a:lnTo>
                  <a:lnTo>
                    <a:pt x="226" y="518"/>
                  </a:lnTo>
                  <a:lnTo>
                    <a:pt x="238" y="508"/>
                  </a:lnTo>
                  <a:lnTo>
                    <a:pt x="248" y="499"/>
                  </a:lnTo>
                  <a:lnTo>
                    <a:pt x="258" y="491"/>
                  </a:lnTo>
                  <a:lnTo>
                    <a:pt x="265" y="483"/>
                  </a:lnTo>
                  <a:lnTo>
                    <a:pt x="272" y="476"/>
                  </a:lnTo>
                  <a:lnTo>
                    <a:pt x="277" y="469"/>
                  </a:lnTo>
                  <a:lnTo>
                    <a:pt x="280" y="463"/>
                  </a:lnTo>
                  <a:lnTo>
                    <a:pt x="281" y="458"/>
                  </a:lnTo>
                  <a:lnTo>
                    <a:pt x="280" y="449"/>
                  </a:lnTo>
                  <a:lnTo>
                    <a:pt x="278" y="446"/>
                  </a:lnTo>
                  <a:lnTo>
                    <a:pt x="274" y="443"/>
                  </a:lnTo>
                  <a:lnTo>
                    <a:pt x="270" y="443"/>
                  </a:lnTo>
                  <a:lnTo>
                    <a:pt x="264" y="443"/>
                  </a:lnTo>
                  <a:lnTo>
                    <a:pt x="259" y="446"/>
                  </a:lnTo>
                  <a:lnTo>
                    <a:pt x="255" y="448"/>
                  </a:lnTo>
                  <a:lnTo>
                    <a:pt x="249" y="452"/>
                  </a:lnTo>
                  <a:lnTo>
                    <a:pt x="255" y="443"/>
                  </a:lnTo>
                  <a:lnTo>
                    <a:pt x="258" y="436"/>
                  </a:lnTo>
                  <a:lnTo>
                    <a:pt x="261" y="430"/>
                  </a:lnTo>
                  <a:lnTo>
                    <a:pt x="259" y="425"/>
                  </a:lnTo>
                  <a:lnTo>
                    <a:pt x="256" y="423"/>
                  </a:lnTo>
                  <a:lnTo>
                    <a:pt x="250" y="422"/>
                  </a:lnTo>
                  <a:lnTo>
                    <a:pt x="242" y="423"/>
                  </a:lnTo>
                  <a:lnTo>
                    <a:pt x="233" y="427"/>
                  </a:lnTo>
                  <a:lnTo>
                    <a:pt x="236" y="421"/>
                  </a:lnTo>
                  <a:lnTo>
                    <a:pt x="242" y="416"/>
                  </a:lnTo>
                  <a:lnTo>
                    <a:pt x="248" y="412"/>
                  </a:lnTo>
                  <a:lnTo>
                    <a:pt x="255" y="408"/>
                  </a:lnTo>
                  <a:lnTo>
                    <a:pt x="259" y="406"/>
                  </a:lnTo>
                  <a:lnTo>
                    <a:pt x="263" y="403"/>
                  </a:lnTo>
                  <a:lnTo>
                    <a:pt x="264" y="398"/>
                  </a:lnTo>
                  <a:lnTo>
                    <a:pt x="262" y="393"/>
                  </a:lnTo>
                  <a:lnTo>
                    <a:pt x="255" y="389"/>
                  </a:lnTo>
                  <a:lnTo>
                    <a:pt x="246" y="388"/>
                  </a:lnTo>
                  <a:lnTo>
                    <a:pt x="234" y="388"/>
                  </a:lnTo>
                  <a:lnTo>
                    <a:pt x="222" y="391"/>
                  </a:lnTo>
                  <a:lnTo>
                    <a:pt x="210" y="396"/>
                  </a:lnTo>
                  <a:lnTo>
                    <a:pt x="199" y="403"/>
                  </a:lnTo>
                  <a:lnTo>
                    <a:pt x="190" y="411"/>
                  </a:lnTo>
                  <a:lnTo>
                    <a:pt x="184" y="421"/>
                  </a:lnTo>
                  <a:lnTo>
                    <a:pt x="191" y="404"/>
                  </a:lnTo>
                  <a:lnTo>
                    <a:pt x="198" y="390"/>
                  </a:lnTo>
                  <a:lnTo>
                    <a:pt x="203" y="381"/>
                  </a:lnTo>
                  <a:lnTo>
                    <a:pt x="211" y="375"/>
                  </a:lnTo>
                  <a:lnTo>
                    <a:pt x="217" y="372"/>
                  </a:lnTo>
                  <a:lnTo>
                    <a:pt x="223" y="368"/>
                  </a:lnTo>
                  <a:lnTo>
                    <a:pt x="228" y="367"/>
                  </a:lnTo>
                  <a:lnTo>
                    <a:pt x="232" y="365"/>
                  </a:lnTo>
                  <a:lnTo>
                    <a:pt x="232" y="360"/>
                  </a:lnTo>
                  <a:lnTo>
                    <a:pt x="231" y="356"/>
                  </a:lnTo>
                  <a:lnTo>
                    <a:pt x="225" y="351"/>
                  </a:lnTo>
                  <a:lnTo>
                    <a:pt x="217" y="348"/>
                  </a:lnTo>
                  <a:lnTo>
                    <a:pt x="208" y="345"/>
                  </a:lnTo>
                  <a:lnTo>
                    <a:pt x="195" y="343"/>
                  </a:lnTo>
                  <a:lnTo>
                    <a:pt x="182" y="340"/>
                  </a:lnTo>
                  <a:lnTo>
                    <a:pt x="166" y="338"/>
                  </a:lnTo>
                  <a:lnTo>
                    <a:pt x="148" y="337"/>
                  </a:lnTo>
                  <a:lnTo>
                    <a:pt x="129" y="336"/>
                  </a:lnTo>
                  <a:lnTo>
                    <a:pt x="111" y="336"/>
                  </a:lnTo>
                  <a:lnTo>
                    <a:pt x="89" y="336"/>
                  </a:lnTo>
                  <a:lnTo>
                    <a:pt x="67" y="335"/>
                  </a:lnTo>
                  <a:lnTo>
                    <a:pt x="45" y="335"/>
                  </a:lnTo>
                  <a:lnTo>
                    <a:pt x="23" y="335"/>
                  </a:lnTo>
                  <a:lnTo>
                    <a:pt x="0" y="335"/>
                  </a:lnTo>
                  <a:lnTo>
                    <a:pt x="17" y="332"/>
                  </a:lnTo>
                  <a:lnTo>
                    <a:pt x="34" y="329"/>
                  </a:lnTo>
                  <a:lnTo>
                    <a:pt x="52" y="327"/>
                  </a:lnTo>
                  <a:lnTo>
                    <a:pt x="71" y="326"/>
                  </a:lnTo>
                  <a:lnTo>
                    <a:pt x="88" y="325"/>
                  </a:lnTo>
                  <a:lnTo>
                    <a:pt x="106" y="324"/>
                  </a:lnTo>
                  <a:lnTo>
                    <a:pt x="123" y="324"/>
                  </a:lnTo>
                  <a:lnTo>
                    <a:pt x="139" y="322"/>
                  </a:lnTo>
                  <a:lnTo>
                    <a:pt x="155" y="321"/>
                  </a:lnTo>
                  <a:lnTo>
                    <a:pt x="170" y="320"/>
                  </a:lnTo>
                  <a:lnTo>
                    <a:pt x="184" y="320"/>
                  </a:lnTo>
                  <a:lnTo>
                    <a:pt x="196" y="319"/>
                  </a:lnTo>
                  <a:lnTo>
                    <a:pt x="208" y="318"/>
                  </a:lnTo>
                  <a:lnTo>
                    <a:pt x="217" y="317"/>
                  </a:lnTo>
                  <a:lnTo>
                    <a:pt x="226" y="316"/>
                  </a:lnTo>
                  <a:lnTo>
                    <a:pt x="232" y="313"/>
                  </a:lnTo>
                  <a:lnTo>
                    <a:pt x="228" y="309"/>
                  </a:lnTo>
                  <a:lnTo>
                    <a:pt x="223" y="304"/>
                  </a:lnTo>
                  <a:lnTo>
                    <a:pt x="216" y="301"/>
                  </a:lnTo>
                  <a:lnTo>
                    <a:pt x="207" y="296"/>
                  </a:lnTo>
                  <a:lnTo>
                    <a:pt x="198" y="292"/>
                  </a:lnTo>
                  <a:lnTo>
                    <a:pt x="187" y="288"/>
                  </a:lnTo>
                  <a:lnTo>
                    <a:pt x="177" y="285"/>
                  </a:lnTo>
                  <a:lnTo>
                    <a:pt x="166" y="281"/>
                  </a:lnTo>
                  <a:lnTo>
                    <a:pt x="155" y="279"/>
                  </a:lnTo>
                  <a:lnTo>
                    <a:pt x="144" y="277"/>
                  </a:lnTo>
                  <a:lnTo>
                    <a:pt x="132" y="276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4" y="273"/>
                  </a:lnTo>
                  <a:lnTo>
                    <a:pt x="96" y="274"/>
                  </a:lnTo>
                  <a:lnTo>
                    <a:pt x="89" y="276"/>
                  </a:lnTo>
                  <a:lnTo>
                    <a:pt x="84" y="269"/>
                  </a:lnTo>
                  <a:lnTo>
                    <a:pt x="85" y="264"/>
                  </a:lnTo>
                  <a:lnTo>
                    <a:pt x="90" y="262"/>
                  </a:lnTo>
                  <a:lnTo>
                    <a:pt x="97" y="260"/>
                  </a:lnTo>
                  <a:lnTo>
                    <a:pt x="107" y="260"/>
                  </a:lnTo>
                  <a:lnTo>
                    <a:pt x="120" y="260"/>
                  </a:lnTo>
                  <a:lnTo>
                    <a:pt x="133" y="260"/>
                  </a:lnTo>
                  <a:lnTo>
                    <a:pt x="148" y="262"/>
                  </a:lnTo>
                  <a:lnTo>
                    <a:pt x="163" y="263"/>
                  </a:lnTo>
                  <a:lnTo>
                    <a:pt x="178" y="265"/>
                  </a:lnTo>
                  <a:lnTo>
                    <a:pt x="194" y="268"/>
                  </a:lnTo>
                  <a:lnTo>
                    <a:pt x="207" y="269"/>
                  </a:lnTo>
                  <a:lnTo>
                    <a:pt x="218" y="271"/>
                  </a:lnTo>
                  <a:lnTo>
                    <a:pt x="227" y="272"/>
                  </a:lnTo>
                  <a:lnTo>
                    <a:pt x="234" y="272"/>
                  </a:lnTo>
                  <a:lnTo>
                    <a:pt x="236" y="270"/>
                  </a:lnTo>
                  <a:lnTo>
                    <a:pt x="239" y="258"/>
                  </a:lnTo>
                  <a:lnTo>
                    <a:pt x="233" y="250"/>
                  </a:lnTo>
                  <a:lnTo>
                    <a:pt x="222" y="246"/>
                  </a:lnTo>
                  <a:lnTo>
                    <a:pt x="206" y="244"/>
                  </a:lnTo>
                  <a:lnTo>
                    <a:pt x="190" y="240"/>
                  </a:lnTo>
                  <a:lnTo>
                    <a:pt x="176" y="238"/>
                  </a:lnTo>
                  <a:lnTo>
                    <a:pt x="167" y="233"/>
                  </a:lnTo>
                  <a:lnTo>
                    <a:pt x="166" y="227"/>
                  </a:lnTo>
                  <a:lnTo>
                    <a:pt x="171" y="219"/>
                  </a:lnTo>
                  <a:lnTo>
                    <a:pt x="180" y="217"/>
                  </a:lnTo>
                  <a:lnTo>
                    <a:pt x="192" y="221"/>
                  </a:lnTo>
                  <a:lnTo>
                    <a:pt x="203" y="224"/>
                  </a:lnTo>
                  <a:lnTo>
                    <a:pt x="215" y="227"/>
                  </a:lnTo>
                  <a:lnTo>
                    <a:pt x="226" y="230"/>
                  </a:lnTo>
                  <a:lnTo>
                    <a:pt x="235" y="230"/>
                  </a:lnTo>
                  <a:lnTo>
                    <a:pt x="241" y="224"/>
                  </a:lnTo>
                  <a:lnTo>
                    <a:pt x="241" y="222"/>
                  </a:lnTo>
                  <a:lnTo>
                    <a:pt x="240" y="217"/>
                  </a:lnTo>
                  <a:lnTo>
                    <a:pt x="236" y="210"/>
                  </a:lnTo>
                  <a:lnTo>
                    <a:pt x="232" y="202"/>
                  </a:lnTo>
                  <a:lnTo>
                    <a:pt x="224" y="195"/>
                  </a:lnTo>
                  <a:lnTo>
                    <a:pt x="212" y="189"/>
                  </a:lnTo>
                  <a:lnTo>
                    <a:pt x="196" y="185"/>
                  </a:lnTo>
                  <a:lnTo>
                    <a:pt x="175" y="184"/>
                  </a:lnTo>
                  <a:lnTo>
                    <a:pt x="191" y="178"/>
                  </a:lnTo>
                  <a:lnTo>
                    <a:pt x="204" y="176"/>
                  </a:lnTo>
                  <a:lnTo>
                    <a:pt x="217" y="176"/>
                  </a:lnTo>
                  <a:lnTo>
                    <a:pt x="227" y="176"/>
                  </a:lnTo>
                  <a:lnTo>
                    <a:pt x="236" y="178"/>
                  </a:lnTo>
                  <a:lnTo>
                    <a:pt x="244" y="181"/>
                  </a:lnTo>
                  <a:lnTo>
                    <a:pt x="250" y="185"/>
                  </a:lnTo>
                  <a:lnTo>
                    <a:pt x="255" y="189"/>
                  </a:lnTo>
                  <a:lnTo>
                    <a:pt x="251" y="176"/>
                  </a:lnTo>
                  <a:lnTo>
                    <a:pt x="248" y="168"/>
                  </a:lnTo>
                  <a:lnTo>
                    <a:pt x="242" y="162"/>
                  </a:lnTo>
                  <a:lnTo>
                    <a:pt x="233" y="157"/>
                  </a:lnTo>
                  <a:lnTo>
                    <a:pt x="242" y="159"/>
                  </a:lnTo>
                  <a:lnTo>
                    <a:pt x="250" y="161"/>
                  </a:lnTo>
                  <a:lnTo>
                    <a:pt x="256" y="165"/>
                  </a:lnTo>
                  <a:lnTo>
                    <a:pt x="262" y="168"/>
                  </a:lnTo>
                  <a:lnTo>
                    <a:pt x="264" y="171"/>
                  </a:lnTo>
                  <a:lnTo>
                    <a:pt x="267" y="173"/>
                  </a:lnTo>
                  <a:lnTo>
                    <a:pt x="271" y="173"/>
                  </a:lnTo>
                  <a:lnTo>
                    <a:pt x="274" y="173"/>
                  </a:lnTo>
                  <a:lnTo>
                    <a:pt x="280" y="166"/>
                  </a:lnTo>
                  <a:lnTo>
                    <a:pt x="283" y="155"/>
                  </a:lnTo>
                  <a:lnTo>
                    <a:pt x="283" y="145"/>
                  </a:lnTo>
                  <a:lnTo>
                    <a:pt x="280" y="135"/>
                  </a:lnTo>
                  <a:lnTo>
                    <a:pt x="296" y="138"/>
                  </a:lnTo>
                  <a:lnTo>
                    <a:pt x="307" y="137"/>
                  </a:lnTo>
                  <a:lnTo>
                    <a:pt x="313" y="134"/>
                  </a:lnTo>
                  <a:lnTo>
                    <a:pt x="315" y="128"/>
                  </a:lnTo>
                  <a:lnTo>
                    <a:pt x="314" y="120"/>
                  </a:lnTo>
                  <a:lnTo>
                    <a:pt x="311" y="110"/>
                  </a:lnTo>
                  <a:lnTo>
                    <a:pt x="305" y="97"/>
                  </a:lnTo>
                  <a:lnTo>
                    <a:pt x="298" y="83"/>
                  </a:lnTo>
                  <a:lnTo>
                    <a:pt x="312" y="92"/>
                  </a:lnTo>
                  <a:lnTo>
                    <a:pt x="323" y="98"/>
                  </a:lnTo>
                  <a:lnTo>
                    <a:pt x="334" y="100"/>
                  </a:lnTo>
                  <a:lnTo>
                    <a:pt x="342" y="102"/>
                  </a:lnTo>
                  <a:lnTo>
                    <a:pt x="347" y="100"/>
                  </a:lnTo>
                  <a:lnTo>
                    <a:pt x="353" y="98"/>
                  </a:lnTo>
                  <a:lnTo>
                    <a:pt x="357" y="95"/>
                  </a:lnTo>
                  <a:lnTo>
                    <a:pt x="360" y="91"/>
                  </a:lnTo>
                  <a:lnTo>
                    <a:pt x="361" y="87"/>
                  </a:lnTo>
                  <a:lnTo>
                    <a:pt x="361" y="80"/>
                  </a:lnTo>
                  <a:lnTo>
                    <a:pt x="359" y="72"/>
                  </a:lnTo>
                  <a:lnTo>
                    <a:pt x="354" y="62"/>
                  </a:lnTo>
                  <a:lnTo>
                    <a:pt x="349" y="50"/>
                  </a:lnTo>
                  <a:lnTo>
                    <a:pt x="342" y="38"/>
                  </a:lnTo>
                  <a:lnTo>
                    <a:pt x="331" y="24"/>
                  </a:lnTo>
                  <a:lnTo>
                    <a:pt x="319" y="9"/>
                  </a:lnTo>
                  <a:lnTo>
                    <a:pt x="331" y="18"/>
                  </a:lnTo>
                  <a:lnTo>
                    <a:pt x="343" y="27"/>
                  </a:lnTo>
                  <a:lnTo>
                    <a:pt x="351" y="35"/>
                  </a:lnTo>
                  <a:lnTo>
                    <a:pt x="358" y="43"/>
                  </a:lnTo>
                  <a:lnTo>
                    <a:pt x="362" y="51"/>
                  </a:lnTo>
                  <a:lnTo>
                    <a:pt x="367" y="59"/>
                  </a:lnTo>
                  <a:lnTo>
                    <a:pt x="370" y="67"/>
                  </a:lnTo>
                  <a:lnTo>
                    <a:pt x="375" y="76"/>
                  </a:lnTo>
                  <a:lnTo>
                    <a:pt x="380" y="82"/>
                  </a:lnTo>
                  <a:lnTo>
                    <a:pt x="384" y="83"/>
                  </a:lnTo>
                  <a:lnTo>
                    <a:pt x="388" y="80"/>
                  </a:lnTo>
                  <a:lnTo>
                    <a:pt x="391" y="74"/>
                  </a:lnTo>
                  <a:lnTo>
                    <a:pt x="392" y="65"/>
                  </a:lnTo>
                  <a:lnTo>
                    <a:pt x="391" y="54"/>
                  </a:lnTo>
                  <a:lnTo>
                    <a:pt x="388" y="41"/>
                  </a:lnTo>
                  <a:lnTo>
                    <a:pt x="381" y="28"/>
                  </a:lnTo>
                  <a:lnTo>
                    <a:pt x="389" y="30"/>
                  </a:lnTo>
                  <a:lnTo>
                    <a:pt x="393" y="32"/>
                  </a:lnTo>
                  <a:lnTo>
                    <a:pt x="396" y="35"/>
                  </a:lnTo>
                  <a:lnTo>
                    <a:pt x="397" y="4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99" y="54"/>
                  </a:lnTo>
                  <a:lnTo>
                    <a:pt x="406" y="59"/>
                  </a:lnTo>
                  <a:lnTo>
                    <a:pt x="413" y="60"/>
                  </a:lnTo>
                  <a:lnTo>
                    <a:pt x="416" y="55"/>
                  </a:lnTo>
                  <a:lnTo>
                    <a:pt x="420" y="46"/>
                  </a:lnTo>
                  <a:lnTo>
                    <a:pt x="422" y="34"/>
                  </a:lnTo>
                  <a:lnTo>
                    <a:pt x="424" y="22"/>
                  </a:lnTo>
                  <a:lnTo>
                    <a:pt x="425" y="11"/>
                  </a:lnTo>
                  <a:lnTo>
                    <a:pt x="429" y="3"/>
                  </a:lnTo>
                  <a:lnTo>
                    <a:pt x="431" y="0"/>
                  </a:lnTo>
                  <a:lnTo>
                    <a:pt x="434" y="11"/>
                  </a:lnTo>
                  <a:lnTo>
                    <a:pt x="438" y="34"/>
                  </a:lnTo>
                  <a:lnTo>
                    <a:pt x="439" y="58"/>
                  </a:lnTo>
                  <a:lnTo>
                    <a:pt x="446" y="70"/>
                  </a:lnTo>
                  <a:lnTo>
                    <a:pt x="453" y="70"/>
                  </a:lnTo>
                  <a:lnTo>
                    <a:pt x="462" y="71"/>
                  </a:lnTo>
                  <a:lnTo>
                    <a:pt x="473" y="71"/>
                  </a:lnTo>
                  <a:lnTo>
                    <a:pt x="487" y="68"/>
                  </a:lnTo>
                  <a:lnTo>
                    <a:pt x="501" y="62"/>
                  </a:lnTo>
                  <a:lnTo>
                    <a:pt x="512" y="50"/>
                  </a:lnTo>
                  <a:lnTo>
                    <a:pt x="521" y="34"/>
                  </a:lnTo>
                  <a:lnTo>
                    <a:pt x="528" y="9"/>
                  </a:lnTo>
                  <a:lnTo>
                    <a:pt x="532" y="23"/>
                  </a:lnTo>
                  <a:lnTo>
                    <a:pt x="534" y="42"/>
                  </a:lnTo>
                  <a:lnTo>
                    <a:pt x="532" y="63"/>
                  </a:lnTo>
                  <a:lnTo>
                    <a:pt x="527" y="78"/>
                  </a:lnTo>
                  <a:lnTo>
                    <a:pt x="548" y="87"/>
                  </a:lnTo>
                  <a:lnTo>
                    <a:pt x="560" y="88"/>
                  </a:lnTo>
                  <a:lnTo>
                    <a:pt x="568" y="82"/>
                  </a:lnTo>
                  <a:lnTo>
                    <a:pt x="573" y="74"/>
                  </a:lnTo>
                  <a:lnTo>
                    <a:pt x="575" y="66"/>
                  </a:lnTo>
                  <a:lnTo>
                    <a:pt x="579" y="62"/>
                  </a:lnTo>
                  <a:lnTo>
                    <a:pt x="584" y="62"/>
                  </a:lnTo>
                  <a:lnTo>
                    <a:pt x="596" y="71"/>
                  </a:lnTo>
                  <a:lnTo>
                    <a:pt x="600" y="79"/>
                  </a:lnTo>
                  <a:lnTo>
                    <a:pt x="600" y="82"/>
                  </a:lnTo>
                  <a:lnTo>
                    <a:pt x="596" y="86"/>
                  </a:lnTo>
                  <a:lnTo>
                    <a:pt x="590" y="88"/>
                  </a:lnTo>
                  <a:lnTo>
                    <a:pt x="583" y="89"/>
                  </a:lnTo>
                  <a:lnTo>
                    <a:pt x="579" y="92"/>
                  </a:lnTo>
                  <a:lnTo>
                    <a:pt x="577" y="96"/>
                  </a:lnTo>
                  <a:lnTo>
                    <a:pt x="582" y="102"/>
                  </a:lnTo>
                  <a:lnTo>
                    <a:pt x="596" y="112"/>
                  </a:lnTo>
                  <a:lnTo>
                    <a:pt x="605" y="112"/>
                  </a:lnTo>
                  <a:lnTo>
                    <a:pt x="611" y="106"/>
                  </a:lnTo>
                  <a:lnTo>
                    <a:pt x="614" y="97"/>
                  </a:lnTo>
                  <a:lnTo>
                    <a:pt x="619" y="89"/>
                  </a:lnTo>
                  <a:lnTo>
                    <a:pt x="624" y="82"/>
                  </a:lnTo>
                  <a:lnTo>
                    <a:pt x="632" y="84"/>
                  </a:lnTo>
                  <a:lnTo>
                    <a:pt x="645" y="96"/>
                  </a:lnTo>
                  <a:lnTo>
                    <a:pt x="651" y="105"/>
                  </a:lnTo>
                  <a:lnTo>
                    <a:pt x="650" y="110"/>
                  </a:lnTo>
                  <a:lnTo>
                    <a:pt x="645" y="112"/>
                  </a:lnTo>
                  <a:lnTo>
                    <a:pt x="637" y="114"/>
                  </a:lnTo>
                  <a:lnTo>
                    <a:pt x="629" y="114"/>
                  </a:lnTo>
                  <a:lnTo>
                    <a:pt x="622" y="116"/>
                  </a:lnTo>
                  <a:lnTo>
                    <a:pt x="618" y="121"/>
                  </a:lnTo>
                  <a:lnTo>
                    <a:pt x="618" y="128"/>
                  </a:lnTo>
                  <a:lnTo>
                    <a:pt x="622" y="135"/>
                  </a:lnTo>
                  <a:lnTo>
                    <a:pt x="627" y="141"/>
                  </a:lnTo>
                  <a:lnTo>
                    <a:pt x="631" y="143"/>
                  </a:lnTo>
                  <a:lnTo>
                    <a:pt x="637" y="143"/>
                  </a:lnTo>
                  <a:lnTo>
                    <a:pt x="642" y="143"/>
                  </a:lnTo>
                  <a:lnTo>
                    <a:pt x="647" y="141"/>
                  </a:lnTo>
                  <a:lnTo>
                    <a:pt x="652" y="139"/>
                  </a:lnTo>
                  <a:lnTo>
                    <a:pt x="656" y="137"/>
                  </a:lnTo>
                  <a:lnTo>
                    <a:pt x="653" y="144"/>
                  </a:lnTo>
                  <a:lnTo>
                    <a:pt x="651" y="150"/>
                  </a:lnTo>
                  <a:lnTo>
                    <a:pt x="650" y="157"/>
                  </a:lnTo>
                  <a:lnTo>
                    <a:pt x="652" y="163"/>
                  </a:lnTo>
                  <a:lnTo>
                    <a:pt x="654" y="169"/>
                  </a:lnTo>
                  <a:lnTo>
                    <a:pt x="659" y="175"/>
                  </a:lnTo>
                  <a:lnTo>
                    <a:pt x="663" y="179"/>
                  </a:lnTo>
                  <a:lnTo>
                    <a:pt x="669" y="18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222">
              <a:extLst>
                <a:ext uri="{FF2B5EF4-FFF2-40B4-BE49-F238E27FC236}">
                  <a16:creationId xmlns:a16="http://schemas.microsoft.com/office/drawing/2014/main" id="{E5F30A5E-3215-4D66-9655-2ACE2BB9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859"/>
              <a:ext cx="7" cy="9"/>
            </a:xfrm>
            <a:custGeom>
              <a:avLst/>
              <a:gdLst>
                <a:gd name="T0" fmla="*/ 4 w 21"/>
                <a:gd name="T1" fmla="*/ 9 h 25"/>
                <a:gd name="T2" fmla="*/ 5 w 21"/>
                <a:gd name="T3" fmla="*/ 9 h 25"/>
                <a:gd name="T4" fmla="*/ 6 w 21"/>
                <a:gd name="T5" fmla="*/ 8 h 25"/>
                <a:gd name="T6" fmla="*/ 7 w 21"/>
                <a:gd name="T7" fmla="*/ 6 h 25"/>
                <a:gd name="T8" fmla="*/ 7 w 21"/>
                <a:gd name="T9" fmla="*/ 5 h 25"/>
                <a:gd name="T10" fmla="*/ 7 w 21"/>
                <a:gd name="T11" fmla="*/ 3 h 25"/>
                <a:gd name="T12" fmla="*/ 6 w 21"/>
                <a:gd name="T13" fmla="*/ 1 h 25"/>
                <a:gd name="T14" fmla="*/ 5 w 21"/>
                <a:gd name="T15" fmla="*/ 0 h 25"/>
                <a:gd name="T16" fmla="*/ 4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3 h 25"/>
                <a:gd name="T24" fmla="*/ 0 w 21"/>
                <a:gd name="T25" fmla="*/ 5 h 25"/>
                <a:gd name="T26" fmla="*/ 0 w 21"/>
                <a:gd name="T27" fmla="*/ 6 h 25"/>
                <a:gd name="T28" fmla="*/ 1 w 21"/>
                <a:gd name="T29" fmla="*/ 8 h 25"/>
                <a:gd name="T30" fmla="*/ 2 w 21"/>
                <a:gd name="T31" fmla="*/ 9 h 25"/>
                <a:gd name="T32" fmla="*/ 4 w 21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14" y="25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223">
              <a:extLst>
                <a:ext uri="{FF2B5EF4-FFF2-40B4-BE49-F238E27FC236}">
                  <a16:creationId xmlns:a16="http://schemas.microsoft.com/office/drawing/2014/main" id="{4A9072E7-6212-4018-808D-E72C26C0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860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224">
              <a:extLst>
                <a:ext uri="{FF2B5EF4-FFF2-40B4-BE49-F238E27FC236}">
                  <a16:creationId xmlns:a16="http://schemas.microsoft.com/office/drawing/2014/main" id="{12732453-28AC-4323-A27A-46355152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851"/>
              <a:ext cx="19" cy="17"/>
            </a:xfrm>
            <a:custGeom>
              <a:avLst/>
              <a:gdLst>
                <a:gd name="T0" fmla="*/ 9 w 55"/>
                <a:gd name="T1" fmla="*/ 17 h 51"/>
                <a:gd name="T2" fmla="*/ 11 w 55"/>
                <a:gd name="T3" fmla="*/ 17 h 51"/>
                <a:gd name="T4" fmla="*/ 12 w 55"/>
                <a:gd name="T5" fmla="*/ 16 h 51"/>
                <a:gd name="T6" fmla="*/ 14 w 55"/>
                <a:gd name="T7" fmla="*/ 16 h 51"/>
                <a:gd name="T8" fmla="*/ 16 w 55"/>
                <a:gd name="T9" fmla="*/ 14 h 51"/>
                <a:gd name="T10" fmla="*/ 17 w 55"/>
                <a:gd name="T11" fmla="*/ 13 h 51"/>
                <a:gd name="T12" fmla="*/ 18 w 55"/>
                <a:gd name="T13" fmla="*/ 12 h 51"/>
                <a:gd name="T14" fmla="*/ 19 w 55"/>
                <a:gd name="T15" fmla="*/ 10 h 51"/>
                <a:gd name="T16" fmla="*/ 19 w 55"/>
                <a:gd name="T17" fmla="*/ 8 h 51"/>
                <a:gd name="T18" fmla="*/ 19 w 55"/>
                <a:gd name="T19" fmla="*/ 6 h 51"/>
                <a:gd name="T20" fmla="*/ 18 w 55"/>
                <a:gd name="T21" fmla="*/ 5 h 51"/>
                <a:gd name="T22" fmla="*/ 17 w 55"/>
                <a:gd name="T23" fmla="*/ 3 h 51"/>
                <a:gd name="T24" fmla="*/ 16 w 55"/>
                <a:gd name="T25" fmla="*/ 2 h 51"/>
                <a:gd name="T26" fmla="*/ 14 w 55"/>
                <a:gd name="T27" fmla="*/ 1 h 51"/>
                <a:gd name="T28" fmla="*/ 12 w 55"/>
                <a:gd name="T29" fmla="*/ 0 h 51"/>
                <a:gd name="T30" fmla="*/ 11 w 55"/>
                <a:gd name="T31" fmla="*/ 0 h 51"/>
                <a:gd name="T32" fmla="*/ 9 w 55"/>
                <a:gd name="T33" fmla="*/ 0 h 51"/>
                <a:gd name="T34" fmla="*/ 8 w 55"/>
                <a:gd name="T35" fmla="*/ 0 h 51"/>
                <a:gd name="T36" fmla="*/ 6 w 55"/>
                <a:gd name="T37" fmla="*/ 0 h 51"/>
                <a:gd name="T38" fmla="*/ 4 w 55"/>
                <a:gd name="T39" fmla="*/ 1 h 51"/>
                <a:gd name="T40" fmla="*/ 3 w 55"/>
                <a:gd name="T41" fmla="*/ 2 h 51"/>
                <a:gd name="T42" fmla="*/ 2 w 55"/>
                <a:gd name="T43" fmla="*/ 3 h 51"/>
                <a:gd name="T44" fmla="*/ 1 w 55"/>
                <a:gd name="T45" fmla="*/ 5 h 51"/>
                <a:gd name="T46" fmla="*/ 0 w 55"/>
                <a:gd name="T47" fmla="*/ 6 h 51"/>
                <a:gd name="T48" fmla="*/ 0 w 55"/>
                <a:gd name="T49" fmla="*/ 8 h 51"/>
                <a:gd name="T50" fmla="*/ 0 w 55"/>
                <a:gd name="T51" fmla="*/ 10 h 51"/>
                <a:gd name="T52" fmla="*/ 1 w 55"/>
                <a:gd name="T53" fmla="*/ 12 h 51"/>
                <a:gd name="T54" fmla="*/ 2 w 55"/>
                <a:gd name="T55" fmla="*/ 13 h 51"/>
                <a:gd name="T56" fmla="*/ 3 w 55"/>
                <a:gd name="T57" fmla="*/ 14 h 51"/>
                <a:gd name="T58" fmla="*/ 4 w 55"/>
                <a:gd name="T59" fmla="*/ 16 h 51"/>
                <a:gd name="T60" fmla="*/ 6 w 55"/>
                <a:gd name="T61" fmla="*/ 16 h 51"/>
                <a:gd name="T62" fmla="*/ 8 w 55"/>
                <a:gd name="T63" fmla="*/ 17 h 51"/>
                <a:gd name="T64" fmla="*/ 9 w 55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1">
                  <a:moveTo>
                    <a:pt x="26" y="51"/>
                  </a:moveTo>
                  <a:lnTo>
                    <a:pt x="31" y="50"/>
                  </a:lnTo>
                  <a:lnTo>
                    <a:pt x="35" y="49"/>
                  </a:lnTo>
                  <a:lnTo>
                    <a:pt x="41" y="47"/>
                  </a:lnTo>
                  <a:lnTo>
                    <a:pt x="46" y="43"/>
                  </a:lnTo>
                  <a:lnTo>
                    <a:pt x="48" y="40"/>
                  </a:lnTo>
                  <a:lnTo>
                    <a:pt x="52" y="35"/>
                  </a:lnTo>
                  <a:lnTo>
                    <a:pt x="54" y="31"/>
                  </a:lnTo>
                  <a:lnTo>
                    <a:pt x="55" y="25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48" y="10"/>
                  </a:lnTo>
                  <a:lnTo>
                    <a:pt x="46" y="7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9" y="7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3" y="35"/>
                  </a:lnTo>
                  <a:lnTo>
                    <a:pt x="6" y="40"/>
                  </a:lnTo>
                  <a:lnTo>
                    <a:pt x="9" y="43"/>
                  </a:lnTo>
                  <a:lnTo>
                    <a:pt x="13" y="47"/>
                  </a:lnTo>
                  <a:lnTo>
                    <a:pt x="17" y="49"/>
                  </a:lnTo>
                  <a:lnTo>
                    <a:pt x="23" y="50"/>
                  </a:lnTo>
                  <a:lnTo>
                    <a:pt x="26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225">
              <a:extLst>
                <a:ext uri="{FF2B5EF4-FFF2-40B4-BE49-F238E27FC236}">
                  <a16:creationId xmlns:a16="http://schemas.microsoft.com/office/drawing/2014/main" id="{741CD92F-708D-4529-8844-E4C84137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864"/>
              <a:ext cx="13" cy="15"/>
            </a:xfrm>
            <a:custGeom>
              <a:avLst/>
              <a:gdLst>
                <a:gd name="T0" fmla="*/ 6 w 39"/>
                <a:gd name="T1" fmla="*/ 15 h 46"/>
                <a:gd name="T2" fmla="*/ 9 w 39"/>
                <a:gd name="T3" fmla="*/ 14 h 46"/>
                <a:gd name="T4" fmla="*/ 11 w 39"/>
                <a:gd name="T5" fmla="*/ 13 h 46"/>
                <a:gd name="T6" fmla="*/ 12 w 39"/>
                <a:gd name="T7" fmla="*/ 10 h 46"/>
                <a:gd name="T8" fmla="*/ 13 w 39"/>
                <a:gd name="T9" fmla="*/ 8 h 46"/>
                <a:gd name="T10" fmla="*/ 12 w 39"/>
                <a:gd name="T11" fmla="*/ 5 h 46"/>
                <a:gd name="T12" fmla="*/ 11 w 39"/>
                <a:gd name="T13" fmla="*/ 2 h 46"/>
                <a:gd name="T14" fmla="*/ 9 w 39"/>
                <a:gd name="T15" fmla="*/ 1 h 46"/>
                <a:gd name="T16" fmla="*/ 6 w 39"/>
                <a:gd name="T17" fmla="*/ 0 h 46"/>
                <a:gd name="T18" fmla="*/ 4 w 39"/>
                <a:gd name="T19" fmla="*/ 1 h 46"/>
                <a:gd name="T20" fmla="*/ 2 w 39"/>
                <a:gd name="T21" fmla="*/ 2 h 46"/>
                <a:gd name="T22" fmla="*/ 1 w 39"/>
                <a:gd name="T23" fmla="*/ 5 h 46"/>
                <a:gd name="T24" fmla="*/ 0 w 39"/>
                <a:gd name="T25" fmla="*/ 8 h 46"/>
                <a:gd name="T26" fmla="*/ 1 w 39"/>
                <a:gd name="T27" fmla="*/ 10 h 46"/>
                <a:gd name="T28" fmla="*/ 2 w 39"/>
                <a:gd name="T29" fmla="*/ 13 h 46"/>
                <a:gd name="T30" fmla="*/ 4 w 39"/>
                <a:gd name="T31" fmla="*/ 14 h 46"/>
                <a:gd name="T32" fmla="*/ 6 w 39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6">
                  <a:moveTo>
                    <a:pt x="19" y="46"/>
                  </a:moveTo>
                  <a:lnTo>
                    <a:pt x="26" y="43"/>
                  </a:lnTo>
                  <a:lnTo>
                    <a:pt x="32" y="39"/>
                  </a:lnTo>
                  <a:lnTo>
                    <a:pt x="37" y="32"/>
                  </a:lnTo>
                  <a:lnTo>
                    <a:pt x="39" y="23"/>
                  </a:lnTo>
                  <a:lnTo>
                    <a:pt x="37" y="14"/>
                  </a:lnTo>
                  <a:lnTo>
                    <a:pt x="32" y="7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9"/>
                  </a:lnTo>
                  <a:lnTo>
                    <a:pt x="13" y="43"/>
                  </a:lnTo>
                  <a:lnTo>
                    <a:pt x="19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226">
              <a:extLst>
                <a:ext uri="{FF2B5EF4-FFF2-40B4-BE49-F238E27FC236}">
                  <a16:creationId xmlns:a16="http://schemas.microsoft.com/office/drawing/2014/main" id="{C1EE3CB8-4347-4906-883E-F780FAB2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951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5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5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2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227">
              <a:extLst>
                <a:ext uri="{FF2B5EF4-FFF2-40B4-BE49-F238E27FC236}">
                  <a16:creationId xmlns:a16="http://schemas.microsoft.com/office/drawing/2014/main" id="{25A8D8BF-33F4-4E17-93CF-2DD0B328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013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6 w 23"/>
                <a:gd name="T3" fmla="*/ 9 h 26"/>
                <a:gd name="T4" fmla="*/ 7 w 23"/>
                <a:gd name="T5" fmla="*/ 8 h 26"/>
                <a:gd name="T6" fmla="*/ 8 w 23"/>
                <a:gd name="T7" fmla="*/ 6 h 26"/>
                <a:gd name="T8" fmla="*/ 8 w 23"/>
                <a:gd name="T9" fmla="*/ 5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5 h 26"/>
                <a:gd name="T26" fmla="*/ 0 w 23"/>
                <a:gd name="T27" fmla="*/ 6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228">
              <a:extLst>
                <a:ext uri="{FF2B5EF4-FFF2-40B4-BE49-F238E27FC236}">
                  <a16:creationId xmlns:a16="http://schemas.microsoft.com/office/drawing/2014/main" id="{6C59C684-1260-416D-B780-FACF2F01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051"/>
              <a:ext cx="3" cy="32"/>
            </a:xfrm>
            <a:custGeom>
              <a:avLst/>
              <a:gdLst>
                <a:gd name="T0" fmla="*/ 1 w 9"/>
                <a:gd name="T1" fmla="*/ 0 h 96"/>
                <a:gd name="T2" fmla="*/ 0 w 9"/>
                <a:gd name="T3" fmla="*/ 6 h 96"/>
                <a:gd name="T4" fmla="*/ 0 w 9"/>
                <a:gd name="T5" fmla="*/ 15 h 96"/>
                <a:gd name="T6" fmla="*/ 1 w 9"/>
                <a:gd name="T7" fmla="*/ 24 h 96"/>
                <a:gd name="T8" fmla="*/ 3 w 9"/>
                <a:gd name="T9" fmla="*/ 32 h 96"/>
                <a:gd name="T10" fmla="*/ 3 w 9"/>
                <a:gd name="T11" fmla="*/ 20 h 96"/>
                <a:gd name="T12" fmla="*/ 2 w 9"/>
                <a:gd name="T13" fmla="*/ 11 h 96"/>
                <a:gd name="T14" fmla="*/ 2 w 9"/>
                <a:gd name="T15" fmla="*/ 5 h 96"/>
                <a:gd name="T16" fmla="*/ 1 w 9"/>
                <a:gd name="T17" fmla="*/ 0 h 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6">
                  <a:moveTo>
                    <a:pt x="3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3" y="71"/>
                  </a:lnTo>
                  <a:lnTo>
                    <a:pt x="8" y="96"/>
                  </a:lnTo>
                  <a:lnTo>
                    <a:pt x="9" y="60"/>
                  </a:lnTo>
                  <a:lnTo>
                    <a:pt x="7" y="34"/>
                  </a:lnTo>
                  <a:lnTo>
                    <a:pt x="5" y="1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229">
              <a:extLst>
                <a:ext uri="{FF2B5EF4-FFF2-40B4-BE49-F238E27FC236}">
                  <a16:creationId xmlns:a16="http://schemas.microsoft.com/office/drawing/2014/main" id="{F19884F3-A231-44C5-B88D-D6AA8C805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079"/>
              <a:ext cx="7" cy="9"/>
            </a:xfrm>
            <a:custGeom>
              <a:avLst/>
              <a:gdLst>
                <a:gd name="T0" fmla="*/ 4 w 21"/>
                <a:gd name="T1" fmla="*/ 9 h 26"/>
                <a:gd name="T2" fmla="*/ 5 w 21"/>
                <a:gd name="T3" fmla="*/ 9 h 26"/>
                <a:gd name="T4" fmla="*/ 6 w 21"/>
                <a:gd name="T5" fmla="*/ 8 h 26"/>
                <a:gd name="T6" fmla="*/ 7 w 21"/>
                <a:gd name="T7" fmla="*/ 6 h 26"/>
                <a:gd name="T8" fmla="*/ 7 w 21"/>
                <a:gd name="T9" fmla="*/ 5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4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5 h 26"/>
                <a:gd name="T26" fmla="*/ 0 w 21"/>
                <a:gd name="T27" fmla="*/ 6 h 26"/>
                <a:gd name="T28" fmla="*/ 1 w 21"/>
                <a:gd name="T29" fmla="*/ 8 h 26"/>
                <a:gd name="T30" fmla="*/ 2 w 21"/>
                <a:gd name="T31" fmla="*/ 9 h 26"/>
                <a:gd name="T32" fmla="*/ 4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1" y="26"/>
                  </a:moveTo>
                  <a:lnTo>
                    <a:pt x="14" y="26"/>
                  </a:lnTo>
                  <a:lnTo>
                    <a:pt x="19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230">
              <a:extLst>
                <a:ext uri="{FF2B5EF4-FFF2-40B4-BE49-F238E27FC236}">
                  <a16:creationId xmlns:a16="http://schemas.microsoft.com/office/drawing/2014/main" id="{248DC64E-2D04-433B-B046-82514E488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091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8 w 23"/>
                <a:gd name="T7" fmla="*/ 5 h 25"/>
                <a:gd name="T8" fmla="*/ 8 w 23"/>
                <a:gd name="T9" fmla="*/ 4 h 25"/>
                <a:gd name="T10" fmla="*/ 8 w 23"/>
                <a:gd name="T11" fmla="*/ 2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1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231">
              <a:extLst>
                <a:ext uri="{FF2B5EF4-FFF2-40B4-BE49-F238E27FC236}">
                  <a16:creationId xmlns:a16="http://schemas.microsoft.com/office/drawing/2014/main" id="{636E7F3B-884C-4E9D-8E97-0DBE41C9C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968"/>
              <a:ext cx="41" cy="12"/>
            </a:xfrm>
            <a:custGeom>
              <a:avLst/>
              <a:gdLst>
                <a:gd name="T0" fmla="*/ 41 w 121"/>
                <a:gd name="T1" fmla="*/ 0 h 37"/>
                <a:gd name="T2" fmla="*/ 38 w 121"/>
                <a:gd name="T3" fmla="*/ 0 h 37"/>
                <a:gd name="T4" fmla="*/ 35 w 121"/>
                <a:gd name="T5" fmla="*/ 1 h 37"/>
                <a:gd name="T6" fmla="*/ 29 w 121"/>
                <a:gd name="T7" fmla="*/ 2 h 37"/>
                <a:gd name="T8" fmla="*/ 23 w 121"/>
                <a:gd name="T9" fmla="*/ 3 h 37"/>
                <a:gd name="T10" fmla="*/ 17 w 121"/>
                <a:gd name="T11" fmla="*/ 5 h 37"/>
                <a:gd name="T12" fmla="*/ 11 w 121"/>
                <a:gd name="T13" fmla="*/ 6 h 37"/>
                <a:gd name="T14" fmla="*/ 5 w 121"/>
                <a:gd name="T15" fmla="*/ 8 h 37"/>
                <a:gd name="T16" fmla="*/ 0 w 121"/>
                <a:gd name="T17" fmla="*/ 10 h 37"/>
                <a:gd name="T18" fmla="*/ 1 w 121"/>
                <a:gd name="T19" fmla="*/ 12 h 37"/>
                <a:gd name="T20" fmla="*/ 4 w 121"/>
                <a:gd name="T21" fmla="*/ 12 h 37"/>
                <a:gd name="T22" fmla="*/ 9 w 121"/>
                <a:gd name="T23" fmla="*/ 10 h 37"/>
                <a:gd name="T24" fmla="*/ 16 w 121"/>
                <a:gd name="T25" fmla="*/ 9 h 37"/>
                <a:gd name="T26" fmla="*/ 23 w 121"/>
                <a:gd name="T27" fmla="*/ 6 h 37"/>
                <a:gd name="T28" fmla="*/ 30 w 121"/>
                <a:gd name="T29" fmla="*/ 4 h 37"/>
                <a:gd name="T30" fmla="*/ 36 w 121"/>
                <a:gd name="T31" fmla="*/ 2 h 37"/>
                <a:gd name="T32" fmla="*/ 41 w 121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37">
                  <a:moveTo>
                    <a:pt x="121" y="0"/>
                  </a:moveTo>
                  <a:lnTo>
                    <a:pt x="113" y="1"/>
                  </a:lnTo>
                  <a:lnTo>
                    <a:pt x="102" y="3"/>
                  </a:lnTo>
                  <a:lnTo>
                    <a:pt x="86" y="6"/>
                  </a:lnTo>
                  <a:lnTo>
                    <a:pt x="68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8" y="32"/>
                  </a:lnTo>
                  <a:lnTo>
                    <a:pt x="48" y="27"/>
                  </a:lnTo>
                  <a:lnTo>
                    <a:pt x="68" y="19"/>
                  </a:lnTo>
                  <a:lnTo>
                    <a:pt x="89" y="12"/>
                  </a:lnTo>
                  <a:lnTo>
                    <a:pt x="107" y="5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232">
              <a:extLst>
                <a:ext uri="{FF2B5EF4-FFF2-40B4-BE49-F238E27FC236}">
                  <a16:creationId xmlns:a16="http://schemas.microsoft.com/office/drawing/2014/main" id="{7D00E5D2-C25C-49FA-9860-0E0BF6F2F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037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3 w 29"/>
                <a:gd name="T3" fmla="*/ 11 h 36"/>
                <a:gd name="T4" fmla="*/ 1 w 29"/>
                <a:gd name="T5" fmla="*/ 10 h 36"/>
                <a:gd name="T6" fmla="*/ 0 w 29"/>
                <a:gd name="T7" fmla="*/ 8 h 36"/>
                <a:gd name="T8" fmla="*/ 0 w 29"/>
                <a:gd name="T9" fmla="*/ 6 h 36"/>
                <a:gd name="T10" fmla="*/ 0 w 29"/>
                <a:gd name="T11" fmla="*/ 4 h 36"/>
                <a:gd name="T12" fmla="*/ 1 w 29"/>
                <a:gd name="T13" fmla="*/ 2 h 36"/>
                <a:gd name="T14" fmla="*/ 3 w 29"/>
                <a:gd name="T15" fmla="*/ 1 h 36"/>
                <a:gd name="T16" fmla="*/ 5 w 29"/>
                <a:gd name="T17" fmla="*/ 0 h 36"/>
                <a:gd name="T18" fmla="*/ 7 w 29"/>
                <a:gd name="T19" fmla="*/ 1 h 36"/>
                <a:gd name="T20" fmla="*/ 9 w 29"/>
                <a:gd name="T21" fmla="*/ 2 h 36"/>
                <a:gd name="T22" fmla="*/ 10 w 29"/>
                <a:gd name="T23" fmla="*/ 4 h 36"/>
                <a:gd name="T24" fmla="*/ 10 w 29"/>
                <a:gd name="T25" fmla="*/ 6 h 36"/>
                <a:gd name="T26" fmla="*/ 9 w 29"/>
                <a:gd name="T27" fmla="*/ 5 h 36"/>
                <a:gd name="T28" fmla="*/ 8 w 29"/>
                <a:gd name="T29" fmla="*/ 4 h 36"/>
                <a:gd name="T30" fmla="*/ 6 w 29"/>
                <a:gd name="T31" fmla="*/ 4 h 36"/>
                <a:gd name="T32" fmla="*/ 4 w 29"/>
                <a:gd name="T33" fmla="*/ 4 h 36"/>
                <a:gd name="T34" fmla="*/ 3 w 29"/>
                <a:gd name="T35" fmla="*/ 5 h 36"/>
                <a:gd name="T36" fmla="*/ 3 w 29"/>
                <a:gd name="T37" fmla="*/ 7 h 36"/>
                <a:gd name="T38" fmla="*/ 3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8" y="34"/>
                  </a:lnTo>
                  <a:lnTo>
                    <a:pt x="3" y="29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3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6" y="5"/>
                  </a:lnTo>
                  <a:lnTo>
                    <a:pt x="29" y="11"/>
                  </a:lnTo>
                  <a:lnTo>
                    <a:pt x="29" y="18"/>
                  </a:lnTo>
                  <a:lnTo>
                    <a:pt x="27" y="14"/>
                  </a:lnTo>
                  <a:lnTo>
                    <a:pt x="23" y="12"/>
                  </a:lnTo>
                  <a:lnTo>
                    <a:pt x="18" y="12"/>
                  </a:lnTo>
                  <a:lnTo>
                    <a:pt x="13" y="12"/>
                  </a:lnTo>
                  <a:lnTo>
                    <a:pt x="10" y="14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233">
              <a:extLst>
                <a:ext uri="{FF2B5EF4-FFF2-40B4-BE49-F238E27FC236}">
                  <a16:creationId xmlns:a16="http://schemas.microsoft.com/office/drawing/2014/main" id="{0D25B0DC-6D1A-4C75-B544-0343BBE9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977"/>
              <a:ext cx="10" cy="11"/>
            </a:xfrm>
            <a:custGeom>
              <a:avLst/>
              <a:gdLst>
                <a:gd name="T0" fmla="*/ 5 w 30"/>
                <a:gd name="T1" fmla="*/ 11 h 34"/>
                <a:gd name="T2" fmla="*/ 3 w 30"/>
                <a:gd name="T3" fmla="*/ 11 h 34"/>
                <a:gd name="T4" fmla="*/ 2 w 30"/>
                <a:gd name="T5" fmla="*/ 9 h 34"/>
                <a:gd name="T6" fmla="*/ 1 w 30"/>
                <a:gd name="T7" fmla="*/ 8 h 34"/>
                <a:gd name="T8" fmla="*/ 0 w 30"/>
                <a:gd name="T9" fmla="*/ 6 h 34"/>
                <a:gd name="T10" fmla="*/ 1 w 30"/>
                <a:gd name="T11" fmla="*/ 3 h 34"/>
                <a:gd name="T12" fmla="*/ 2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9 w 30"/>
                <a:gd name="T21" fmla="*/ 1 h 34"/>
                <a:gd name="T22" fmla="*/ 10 w 30"/>
                <a:gd name="T23" fmla="*/ 3 h 34"/>
                <a:gd name="T24" fmla="*/ 10 w 30"/>
                <a:gd name="T25" fmla="*/ 6 h 34"/>
                <a:gd name="T26" fmla="*/ 9 w 30"/>
                <a:gd name="T27" fmla="*/ 4 h 34"/>
                <a:gd name="T28" fmla="*/ 8 w 30"/>
                <a:gd name="T29" fmla="*/ 4 h 34"/>
                <a:gd name="T30" fmla="*/ 6 w 30"/>
                <a:gd name="T31" fmla="*/ 3 h 34"/>
                <a:gd name="T32" fmla="*/ 5 w 30"/>
                <a:gd name="T33" fmla="*/ 3 h 34"/>
                <a:gd name="T34" fmla="*/ 4 w 30"/>
                <a:gd name="T35" fmla="*/ 4 h 34"/>
                <a:gd name="T36" fmla="*/ 3 w 30"/>
                <a:gd name="T37" fmla="*/ 6 h 34"/>
                <a:gd name="T38" fmla="*/ 3 w 30"/>
                <a:gd name="T39" fmla="*/ 8 h 34"/>
                <a:gd name="T40" fmla="*/ 5 w 30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10" y="33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4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6" y="4"/>
                  </a:lnTo>
                  <a:lnTo>
                    <a:pt x="29" y="10"/>
                  </a:lnTo>
                  <a:lnTo>
                    <a:pt x="30" y="17"/>
                  </a:lnTo>
                  <a:lnTo>
                    <a:pt x="28" y="13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10"/>
                  </a:lnTo>
                  <a:lnTo>
                    <a:pt x="11" y="12"/>
                  </a:lnTo>
                  <a:lnTo>
                    <a:pt x="10" y="17"/>
                  </a:lnTo>
                  <a:lnTo>
                    <a:pt x="10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5578" name="Rectangle 234">
            <a:extLst>
              <a:ext uri="{FF2B5EF4-FFF2-40B4-BE49-F238E27FC236}">
                <a16:creationId xmlns:a16="http://schemas.microsoft.com/office/drawing/2014/main" id="{37A265A0-28CC-4D7F-89DC-7361C20FA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3" y="3140075"/>
            <a:ext cx="17446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(fosa ósea)</a:t>
            </a:r>
            <a:endParaRPr lang="es-PR" altLang="en-US"/>
          </a:p>
        </p:txBody>
      </p:sp>
      <p:sp>
        <p:nvSpPr>
          <p:cNvPr id="65579" name="Freeform 235">
            <a:extLst>
              <a:ext uri="{FF2B5EF4-FFF2-40B4-BE49-F238E27FC236}">
                <a16:creationId xmlns:a16="http://schemas.microsoft.com/office/drawing/2014/main" id="{16231C98-BE8A-43F3-8729-666BE97EB9BB}"/>
              </a:ext>
            </a:extLst>
          </p:cNvPr>
          <p:cNvSpPr>
            <a:spLocks/>
          </p:cNvSpPr>
          <p:nvPr/>
        </p:nvSpPr>
        <p:spPr bwMode="auto">
          <a:xfrm>
            <a:off x="307975" y="4213225"/>
            <a:ext cx="341313" cy="333375"/>
          </a:xfrm>
          <a:custGeom>
            <a:avLst/>
            <a:gdLst>
              <a:gd name="T0" fmla="*/ 0 w 646"/>
              <a:gd name="T1" fmla="*/ 0 h 632"/>
              <a:gd name="T2" fmla="*/ 341313 w 646"/>
              <a:gd name="T3" fmla="*/ 166688 h 632"/>
              <a:gd name="T4" fmla="*/ 0 w 646"/>
              <a:gd name="T5" fmla="*/ 333375 h 632"/>
              <a:gd name="T6" fmla="*/ 0 w 646"/>
              <a:gd name="T7" fmla="*/ 0 h 63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46" h="632">
                <a:moveTo>
                  <a:pt x="0" y="0"/>
                </a:moveTo>
                <a:lnTo>
                  <a:pt x="646" y="316"/>
                </a:lnTo>
                <a:lnTo>
                  <a:pt x="0" y="63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0" name="Freeform 236">
            <a:extLst>
              <a:ext uri="{FF2B5EF4-FFF2-40B4-BE49-F238E27FC236}">
                <a16:creationId xmlns:a16="http://schemas.microsoft.com/office/drawing/2014/main" id="{9B80CCCB-058C-42E7-8DB5-B833736A3277}"/>
              </a:ext>
            </a:extLst>
          </p:cNvPr>
          <p:cNvSpPr>
            <a:spLocks/>
          </p:cNvSpPr>
          <p:nvPr/>
        </p:nvSpPr>
        <p:spPr bwMode="auto">
          <a:xfrm>
            <a:off x="306388" y="4213225"/>
            <a:ext cx="425450" cy="166688"/>
          </a:xfrm>
          <a:custGeom>
            <a:avLst/>
            <a:gdLst>
              <a:gd name="T0" fmla="*/ 425450 w 804"/>
              <a:gd name="T1" fmla="*/ 166688 h 316"/>
              <a:gd name="T2" fmla="*/ 84138 w 804"/>
              <a:gd name="T3" fmla="*/ 0 h 316"/>
              <a:gd name="T4" fmla="*/ 0 w 804"/>
              <a:gd name="T5" fmla="*/ 0 h 316"/>
              <a:gd name="T6" fmla="*/ 340783 w 804"/>
              <a:gd name="T7" fmla="*/ 166688 h 316"/>
              <a:gd name="T8" fmla="*/ 425450 w 804"/>
              <a:gd name="T9" fmla="*/ 166688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316"/>
                </a:moveTo>
                <a:lnTo>
                  <a:pt x="159" y="0"/>
                </a:lnTo>
                <a:lnTo>
                  <a:pt x="0" y="0"/>
                </a:lnTo>
                <a:lnTo>
                  <a:pt x="644" y="316"/>
                </a:lnTo>
                <a:lnTo>
                  <a:pt x="804" y="316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1" name="Freeform 237">
            <a:extLst>
              <a:ext uri="{FF2B5EF4-FFF2-40B4-BE49-F238E27FC236}">
                <a16:creationId xmlns:a16="http://schemas.microsoft.com/office/drawing/2014/main" id="{86894930-BC2A-4030-BD93-5C16340BEFDE}"/>
              </a:ext>
            </a:extLst>
          </p:cNvPr>
          <p:cNvSpPr>
            <a:spLocks/>
          </p:cNvSpPr>
          <p:nvPr/>
        </p:nvSpPr>
        <p:spPr bwMode="auto">
          <a:xfrm>
            <a:off x="306388" y="4379913"/>
            <a:ext cx="425450" cy="168275"/>
          </a:xfrm>
          <a:custGeom>
            <a:avLst/>
            <a:gdLst>
              <a:gd name="T0" fmla="*/ 425450 w 804"/>
              <a:gd name="T1" fmla="*/ 0 h 316"/>
              <a:gd name="T2" fmla="*/ 84138 w 804"/>
              <a:gd name="T3" fmla="*/ 168275 h 316"/>
              <a:gd name="T4" fmla="*/ 0 w 804"/>
              <a:gd name="T5" fmla="*/ 168275 h 316"/>
              <a:gd name="T6" fmla="*/ 340783 w 804"/>
              <a:gd name="T7" fmla="*/ 0 h 316"/>
              <a:gd name="T8" fmla="*/ 425450 w 804"/>
              <a:gd name="T9" fmla="*/ 0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4" h="316">
                <a:moveTo>
                  <a:pt x="804" y="0"/>
                </a:moveTo>
                <a:lnTo>
                  <a:pt x="159" y="316"/>
                </a:lnTo>
                <a:lnTo>
                  <a:pt x="0" y="316"/>
                </a:lnTo>
                <a:lnTo>
                  <a:pt x="644" y="0"/>
                </a:lnTo>
                <a:lnTo>
                  <a:pt x="80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2" name="Freeform 238">
            <a:extLst>
              <a:ext uri="{FF2B5EF4-FFF2-40B4-BE49-F238E27FC236}">
                <a16:creationId xmlns:a16="http://schemas.microsoft.com/office/drawing/2014/main" id="{81519E85-B8E4-41F7-846A-3B97E16D55CA}"/>
              </a:ext>
            </a:extLst>
          </p:cNvPr>
          <p:cNvSpPr>
            <a:spLocks/>
          </p:cNvSpPr>
          <p:nvPr/>
        </p:nvSpPr>
        <p:spPr bwMode="auto">
          <a:xfrm>
            <a:off x="265113" y="4295775"/>
            <a:ext cx="171450" cy="168275"/>
          </a:xfrm>
          <a:custGeom>
            <a:avLst/>
            <a:gdLst>
              <a:gd name="T0" fmla="*/ 0 w 323"/>
              <a:gd name="T1" fmla="*/ 0 h 316"/>
              <a:gd name="T2" fmla="*/ 171450 w 323"/>
              <a:gd name="T3" fmla="*/ 83605 h 316"/>
              <a:gd name="T4" fmla="*/ 0 w 323"/>
              <a:gd name="T5" fmla="*/ 168275 h 316"/>
              <a:gd name="T6" fmla="*/ 0 w 323"/>
              <a:gd name="T7" fmla="*/ 0 h 3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3" h="316">
                <a:moveTo>
                  <a:pt x="0" y="0"/>
                </a:moveTo>
                <a:lnTo>
                  <a:pt x="323" y="157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3" name="Freeform 239">
            <a:extLst>
              <a:ext uri="{FF2B5EF4-FFF2-40B4-BE49-F238E27FC236}">
                <a16:creationId xmlns:a16="http://schemas.microsoft.com/office/drawing/2014/main" id="{AAA62788-391C-47AE-A0D6-DA42A82C791E}"/>
              </a:ext>
            </a:extLst>
          </p:cNvPr>
          <p:cNvSpPr>
            <a:spLocks/>
          </p:cNvSpPr>
          <p:nvPr/>
        </p:nvSpPr>
        <p:spPr bwMode="auto">
          <a:xfrm>
            <a:off x="263525" y="4297363"/>
            <a:ext cx="214313" cy="82550"/>
          </a:xfrm>
          <a:custGeom>
            <a:avLst/>
            <a:gdLst>
              <a:gd name="T0" fmla="*/ 214313 w 403"/>
              <a:gd name="T1" fmla="*/ 82550 h 157"/>
              <a:gd name="T2" fmla="*/ 43075 w 403"/>
              <a:gd name="T3" fmla="*/ 0 h 157"/>
              <a:gd name="T4" fmla="*/ 0 w 403"/>
              <a:gd name="T5" fmla="*/ 0 h 157"/>
              <a:gd name="T6" fmla="*/ 172301 w 403"/>
              <a:gd name="T7" fmla="*/ 82550 h 157"/>
              <a:gd name="T8" fmla="*/ 214313 w 403"/>
              <a:gd name="T9" fmla="*/ 82550 h 1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7">
                <a:moveTo>
                  <a:pt x="403" y="157"/>
                </a:moveTo>
                <a:lnTo>
                  <a:pt x="81" y="0"/>
                </a:lnTo>
                <a:lnTo>
                  <a:pt x="0" y="0"/>
                </a:lnTo>
                <a:lnTo>
                  <a:pt x="324" y="157"/>
                </a:lnTo>
                <a:lnTo>
                  <a:pt x="403" y="157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4" name="Freeform 240">
            <a:extLst>
              <a:ext uri="{FF2B5EF4-FFF2-40B4-BE49-F238E27FC236}">
                <a16:creationId xmlns:a16="http://schemas.microsoft.com/office/drawing/2014/main" id="{3F595FF2-8FF3-4AFF-825A-975717C0E403}"/>
              </a:ext>
            </a:extLst>
          </p:cNvPr>
          <p:cNvSpPr>
            <a:spLocks/>
          </p:cNvSpPr>
          <p:nvPr/>
        </p:nvSpPr>
        <p:spPr bwMode="auto">
          <a:xfrm>
            <a:off x="263525" y="4379913"/>
            <a:ext cx="214313" cy="84137"/>
          </a:xfrm>
          <a:custGeom>
            <a:avLst/>
            <a:gdLst>
              <a:gd name="T0" fmla="*/ 214313 w 403"/>
              <a:gd name="T1" fmla="*/ 0 h 158"/>
              <a:gd name="T2" fmla="*/ 43075 w 403"/>
              <a:gd name="T3" fmla="*/ 84137 h 158"/>
              <a:gd name="T4" fmla="*/ 0 w 403"/>
              <a:gd name="T5" fmla="*/ 84137 h 158"/>
              <a:gd name="T6" fmla="*/ 172301 w 403"/>
              <a:gd name="T7" fmla="*/ 0 h 158"/>
              <a:gd name="T8" fmla="*/ 214313 w 403"/>
              <a:gd name="T9" fmla="*/ 0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3" h="158">
                <a:moveTo>
                  <a:pt x="403" y="0"/>
                </a:moveTo>
                <a:lnTo>
                  <a:pt x="81" y="158"/>
                </a:lnTo>
                <a:lnTo>
                  <a:pt x="0" y="158"/>
                </a:lnTo>
                <a:lnTo>
                  <a:pt x="324" y="0"/>
                </a:lnTo>
                <a:lnTo>
                  <a:pt x="403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5585" name="Rectangle 241">
            <a:extLst>
              <a:ext uri="{FF2B5EF4-FFF2-40B4-BE49-F238E27FC236}">
                <a16:creationId xmlns:a16="http://schemas.microsoft.com/office/drawing/2014/main" id="{16F7E1C3-823B-4B22-A6F6-AB2C221DE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038" y="4191000"/>
            <a:ext cx="20589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65586" name="Rectangle 242">
            <a:extLst>
              <a:ext uri="{FF2B5EF4-FFF2-40B4-BE49-F238E27FC236}">
                <a16:creationId xmlns:a16="http://schemas.microsoft.com/office/drawing/2014/main" id="{B550786A-83BE-45BA-B418-327517728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45085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87" name="Rectangle 243">
            <a:extLst>
              <a:ext uri="{FF2B5EF4-FFF2-40B4-BE49-F238E27FC236}">
                <a16:creationId xmlns:a16="http://schemas.microsoft.com/office/drawing/2014/main" id="{ABE35C2B-7F1D-4F76-B880-D973E3D3E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4508500"/>
            <a:ext cx="5492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 Solo Plano (Plano Transversal)</a:t>
            </a:r>
            <a:endParaRPr lang="es-PR" altLang="en-US"/>
          </a:p>
        </p:txBody>
      </p:sp>
      <p:sp>
        <p:nvSpPr>
          <p:cNvPr id="65588" name="Rectangle 244">
            <a:extLst>
              <a:ext uri="{FF2B5EF4-FFF2-40B4-BE49-F238E27FC236}">
                <a16:creationId xmlns:a16="http://schemas.microsoft.com/office/drawing/2014/main" id="{B8EA8312-9248-46E9-A7FE-1D574A545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3" y="486568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65589" name="Rectangle 245">
            <a:extLst>
              <a:ext uri="{FF2B5EF4-FFF2-40B4-BE49-F238E27FC236}">
                <a16:creationId xmlns:a16="http://schemas.microsoft.com/office/drawing/2014/main" id="{E999BEB1-2C06-4F75-B532-FEFAA3669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" y="4865688"/>
            <a:ext cx="3455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Uniaxial (Eje Vertical)</a:t>
            </a:r>
            <a:endParaRPr lang="es-PR" altLang="en-US"/>
          </a:p>
        </p:txBody>
      </p:sp>
      <p:sp>
        <p:nvSpPr>
          <p:cNvPr id="65590" name="Rectangle 246">
            <a:extLst>
              <a:ext uri="{FF2B5EF4-FFF2-40B4-BE49-F238E27FC236}">
                <a16:creationId xmlns:a16="http://schemas.microsoft.com/office/drawing/2014/main" id="{7144BB76-8175-4370-A2A2-C2D1EF003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5475" y="5275263"/>
            <a:ext cx="16573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Radioulnar</a:t>
            </a:r>
            <a:endParaRPr lang="es-PR" altLang="en-US"/>
          </a:p>
        </p:txBody>
      </p:sp>
      <p:sp>
        <p:nvSpPr>
          <p:cNvPr id="65591" name="Rectangle 247">
            <a:extLst>
              <a:ext uri="{FF2B5EF4-FFF2-40B4-BE49-F238E27FC236}">
                <a16:creationId xmlns:a16="http://schemas.microsoft.com/office/drawing/2014/main" id="{66773603-5CDE-4692-A2B8-607CF527C3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813" y="5575300"/>
            <a:ext cx="14303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 Proximal</a:t>
            </a:r>
            <a:endParaRPr lang="es-PR" altLang="en-US"/>
          </a:p>
        </p:txBody>
      </p:sp>
      <p:sp>
        <p:nvSpPr>
          <p:cNvPr id="65592" name="Rectangle 249">
            <a:extLst>
              <a:ext uri="{FF2B5EF4-FFF2-40B4-BE49-F238E27FC236}">
                <a16:creationId xmlns:a16="http://schemas.microsoft.com/office/drawing/2014/main" id="{67AD38EE-E67C-43A0-BF89-3ADA513B2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8425" y="5854700"/>
            <a:ext cx="24542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  <a:latin typeface="Arial" panose="020B0604020202020204" pitchFamily="34" charset="0"/>
              </a:rPr>
              <a:t> (Vista Superior)</a:t>
            </a:r>
            <a:endParaRPr lang="es-PR" altLang="en-US"/>
          </a:p>
        </p:txBody>
      </p:sp>
      <p:pic>
        <p:nvPicPr>
          <p:cNvPr id="65593" name="Picture 250">
            <a:extLst>
              <a:ext uri="{FF2B5EF4-FFF2-40B4-BE49-F238E27FC236}">
                <a16:creationId xmlns:a16="http://schemas.microsoft.com/office/drawing/2014/main" id="{BECEF91D-B5AE-41BF-85F1-2ED725F58F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0188" y="3387725"/>
            <a:ext cx="2322512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594" name="Picture 255">
            <a:extLst>
              <a:ext uri="{FF2B5EF4-FFF2-40B4-BE49-F238E27FC236}">
                <a16:creationId xmlns:a16="http://schemas.microsoft.com/office/drawing/2014/main" id="{E9C451F3-F71A-442E-82B9-DBC957E6BA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7620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5595" name="Picture 256">
            <a:extLst>
              <a:ext uri="{FF2B5EF4-FFF2-40B4-BE49-F238E27FC236}">
                <a16:creationId xmlns:a16="http://schemas.microsoft.com/office/drawing/2014/main" id="{A71CEE37-40A0-4C65-8B2D-5BECCBA943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32">
            <a:extLst>
              <a:ext uri="{FF2B5EF4-FFF2-40B4-BE49-F238E27FC236}">
                <a16:creationId xmlns:a16="http://schemas.microsoft.com/office/drawing/2014/main" id="{0E84FB50-0CF6-47D3-B1A4-7A78337A40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7" name="Rectangle 33">
            <a:extLst>
              <a:ext uri="{FF2B5EF4-FFF2-40B4-BE49-F238E27FC236}">
                <a16:creationId xmlns:a16="http://schemas.microsoft.com/office/drawing/2014/main" id="{7D46E18C-D5DB-474B-B54F-A7864DD18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8" name="Rectangle 37">
            <a:extLst>
              <a:ext uri="{FF2B5EF4-FFF2-40B4-BE49-F238E27FC236}">
                <a16:creationId xmlns:a16="http://schemas.microsoft.com/office/drawing/2014/main" id="{8ECE4286-2565-4FA2-8CF0-A5B8704C07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7589" name="Rectangle 38">
            <a:extLst>
              <a:ext uri="{FF2B5EF4-FFF2-40B4-BE49-F238E27FC236}">
                <a16:creationId xmlns:a16="http://schemas.microsoft.com/office/drawing/2014/main" id="{287A6015-DE8D-4D06-9E7D-C4CFCC7B2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67590" name="Group 105">
            <a:extLst>
              <a:ext uri="{FF2B5EF4-FFF2-40B4-BE49-F238E27FC236}">
                <a16:creationId xmlns:a16="http://schemas.microsoft.com/office/drawing/2014/main" id="{59D63FE6-5BF1-432C-A3BE-E5AD16DE188B}"/>
              </a:ext>
            </a:extLst>
          </p:cNvPr>
          <p:cNvGrpSpPr>
            <a:grpSpLocks/>
          </p:cNvGrpSpPr>
          <p:nvPr/>
        </p:nvGrpSpPr>
        <p:grpSpPr bwMode="auto">
          <a:xfrm>
            <a:off x="1290638" y="1214438"/>
            <a:ext cx="6329362" cy="5110162"/>
            <a:chOff x="799" y="710"/>
            <a:chExt cx="3987" cy="3219"/>
          </a:xfrm>
        </p:grpSpPr>
        <p:sp>
          <p:nvSpPr>
            <p:cNvPr id="67601" name="Rectangle 89">
              <a:extLst>
                <a:ext uri="{FF2B5EF4-FFF2-40B4-BE49-F238E27FC236}">
                  <a16:creationId xmlns:a16="http://schemas.microsoft.com/office/drawing/2014/main" id="{D2E06D8A-4FE5-4176-AFFA-D1F2EE530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" y="770"/>
              <a:ext cx="3867" cy="309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7602" name="Freeform 90">
              <a:extLst>
                <a:ext uri="{FF2B5EF4-FFF2-40B4-BE49-F238E27FC236}">
                  <a16:creationId xmlns:a16="http://schemas.microsoft.com/office/drawing/2014/main" id="{AAC934B8-A005-4BB4-9C4C-8519E3DC7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10"/>
              <a:ext cx="60" cy="3219"/>
            </a:xfrm>
            <a:custGeom>
              <a:avLst/>
              <a:gdLst>
                <a:gd name="T0" fmla="*/ 0 w 180"/>
                <a:gd name="T1" fmla="*/ 0 h 9657"/>
                <a:gd name="T2" fmla="*/ 60 w 180"/>
                <a:gd name="T3" fmla="*/ 60 h 9657"/>
                <a:gd name="T4" fmla="*/ 60 w 180"/>
                <a:gd name="T5" fmla="*/ 3159 h 9657"/>
                <a:gd name="T6" fmla="*/ 0 w 180"/>
                <a:gd name="T7" fmla="*/ 3219 h 9657"/>
                <a:gd name="T8" fmla="*/ 0 w 180"/>
                <a:gd name="T9" fmla="*/ 0 h 96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9657">
                  <a:moveTo>
                    <a:pt x="0" y="0"/>
                  </a:moveTo>
                  <a:lnTo>
                    <a:pt x="180" y="180"/>
                  </a:lnTo>
                  <a:lnTo>
                    <a:pt x="180" y="9477"/>
                  </a:lnTo>
                  <a:lnTo>
                    <a:pt x="0" y="96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3" name="Freeform 91">
              <a:extLst>
                <a:ext uri="{FF2B5EF4-FFF2-40B4-BE49-F238E27FC236}">
                  <a16:creationId xmlns:a16="http://schemas.microsoft.com/office/drawing/2014/main" id="{A5AA2AB1-6A51-4011-927C-723A27B9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710"/>
              <a:ext cx="3987" cy="60"/>
            </a:xfrm>
            <a:custGeom>
              <a:avLst/>
              <a:gdLst>
                <a:gd name="T0" fmla="*/ 0 w 11959"/>
                <a:gd name="T1" fmla="*/ 0 h 180"/>
                <a:gd name="T2" fmla="*/ 60 w 11959"/>
                <a:gd name="T3" fmla="*/ 60 h 180"/>
                <a:gd name="T4" fmla="*/ 3927 w 11959"/>
                <a:gd name="T5" fmla="*/ 60 h 180"/>
                <a:gd name="T6" fmla="*/ 3987 w 11959"/>
                <a:gd name="T7" fmla="*/ 0 h 180"/>
                <a:gd name="T8" fmla="*/ 0 w 11959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59" h="180">
                  <a:moveTo>
                    <a:pt x="0" y="0"/>
                  </a:moveTo>
                  <a:lnTo>
                    <a:pt x="180" y="180"/>
                  </a:lnTo>
                  <a:lnTo>
                    <a:pt x="11779" y="180"/>
                  </a:lnTo>
                  <a:lnTo>
                    <a:pt x="119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4" name="Freeform 92">
              <a:extLst>
                <a:ext uri="{FF2B5EF4-FFF2-40B4-BE49-F238E27FC236}">
                  <a16:creationId xmlns:a16="http://schemas.microsoft.com/office/drawing/2014/main" id="{3B1F5B39-AFEA-4C23-ADDB-EFC8697F1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6" y="710"/>
              <a:ext cx="60" cy="3219"/>
            </a:xfrm>
            <a:custGeom>
              <a:avLst/>
              <a:gdLst>
                <a:gd name="T0" fmla="*/ 60 w 180"/>
                <a:gd name="T1" fmla="*/ 3219 h 9657"/>
                <a:gd name="T2" fmla="*/ 0 w 180"/>
                <a:gd name="T3" fmla="*/ 3159 h 9657"/>
                <a:gd name="T4" fmla="*/ 0 w 180"/>
                <a:gd name="T5" fmla="*/ 60 h 9657"/>
                <a:gd name="T6" fmla="*/ 60 w 180"/>
                <a:gd name="T7" fmla="*/ 0 h 9657"/>
                <a:gd name="T8" fmla="*/ 60 w 180"/>
                <a:gd name="T9" fmla="*/ 3219 h 96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9657">
                  <a:moveTo>
                    <a:pt x="180" y="9657"/>
                  </a:moveTo>
                  <a:lnTo>
                    <a:pt x="0" y="9477"/>
                  </a:lnTo>
                  <a:lnTo>
                    <a:pt x="0" y="180"/>
                  </a:lnTo>
                  <a:lnTo>
                    <a:pt x="180" y="0"/>
                  </a:lnTo>
                  <a:lnTo>
                    <a:pt x="180" y="965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605" name="Freeform 93">
              <a:extLst>
                <a:ext uri="{FF2B5EF4-FFF2-40B4-BE49-F238E27FC236}">
                  <a16:creationId xmlns:a16="http://schemas.microsoft.com/office/drawing/2014/main" id="{F084350E-5E63-4E38-82F1-F88B408FF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869"/>
              <a:ext cx="3987" cy="60"/>
            </a:xfrm>
            <a:custGeom>
              <a:avLst/>
              <a:gdLst>
                <a:gd name="T0" fmla="*/ 3987 w 11959"/>
                <a:gd name="T1" fmla="*/ 60 h 180"/>
                <a:gd name="T2" fmla="*/ 0 w 11959"/>
                <a:gd name="T3" fmla="*/ 60 h 180"/>
                <a:gd name="T4" fmla="*/ 60 w 11959"/>
                <a:gd name="T5" fmla="*/ 0 h 180"/>
                <a:gd name="T6" fmla="*/ 3927 w 11959"/>
                <a:gd name="T7" fmla="*/ 0 h 180"/>
                <a:gd name="T8" fmla="*/ 3987 w 11959"/>
                <a:gd name="T9" fmla="*/ 6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59" h="180">
                  <a:moveTo>
                    <a:pt x="11959" y="180"/>
                  </a:moveTo>
                  <a:lnTo>
                    <a:pt x="0" y="180"/>
                  </a:lnTo>
                  <a:lnTo>
                    <a:pt x="180" y="0"/>
                  </a:lnTo>
                  <a:lnTo>
                    <a:pt x="11779" y="0"/>
                  </a:lnTo>
                  <a:lnTo>
                    <a:pt x="11959" y="18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7606" name="Picture 94">
              <a:extLst>
                <a:ext uri="{FF2B5EF4-FFF2-40B4-BE49-F238E27FC236}">
                  <a16:creationId xmlns:a16="http://schemas.microsoft.com/office/drawing/2014/main" id="{09552385-E4F0-4D6C-A656-FB4162C51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0" y="830"/>
              <a:ext cx="3746" cy="2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591" name="Rectangle 95">
            <a:extLst>
              <a:ext uri="{FF2B5EF4-FFF2-40B4-BE49-F238E27FC236}">
                <a16:creationId xmlns:a16="http://schemas.microsoft.com/office/drawing/2014/main" id="{5FECEC63-BB1B-4E26-9BB6-F0131DE0C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725" y="433388"/>
            <a:ext cx="389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67592" name="Rectangle 96">
            <a:extLst>
              <a:ext uri="{FF2B5EF4-FFF2-40B4-BE49-F238E27FC236}">
                <a16:creationId xmlns:a16="http://schemas.microsoft.com/office/drawing/2014/main" id="{0220F364-3D40-404B-87AD-9D007ABAAF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500" y="433388"/>
            <a:ext cx="3886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ATLANTO-AXIAL</a:t>
            </a:r>
            <a:endParaRPr lang="es-PR" altLang="en-US"/>
          </a:p>
        </p:txBody>
      </p:sp>
      <p:sp>
        <p:nvSpPr>
          <p:cNvPr id="67593" name="Rectangle 97">
            <a:extLst>
              <a:ext uri="{FF2B5EF4-FFF2-40B4-BE49-F238E27FC236}">
                <a16:creationId xmlns:a16="http://schemas.microsoft.com/office/drawing/2014/main" id="{6CE0462E-12F2-4507-847B-C56230B5A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0575" y="433388"/>
            <a:ext cx="228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67594" name="Rectangle 98">
            <a:extLst>
              <a:ext uri="{FF2B5EF4-FFF2-40B4-BE49-F238E27FC236}">
                <a16:creationId xmlns:a16="http://schemas.microsoft.com/office/drawing/2014/main" id="{4FBA23CE-F54E-4B02-8DD0-BB8D62BB0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39175" y="433388"/>
            <a:ext cx="114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67595" name="Rectangle 99">
            <a:extLst>
              <a:ext uri="{FF2B5EF4-FFF2-40B4-BE49-F238E27FC236}">
                <a16:creationId xmlns:a16="http://schemas.microsoft.com/office/drawing/2014/main" id="{CA3F3CE4-B11C-483C-B74A-38EE8D974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381000"/>
            <a:ext cx="3898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67596" name="Rectangle 100">
            <a:extLst>
              <a:ext uri="{FF2B5EF4-FFF2-40B4-BE49-F238E27FC236}">
                <a16:creationId xmlns:a16="http://schemas.microsoft.com/office/drawing/2014/main" id="{64005DA2-2E36-4E36-8563-E86CEF730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57700" y="381000"/>
            <a:ext cx="38862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80"/>
                </a:solidFill>
              </a:rPr>
              <a:t>ATLANTO-AXIAL</a:t>
            </a:r>
            <a:endParaRPr lang="es-PR" altLang="en-US"/>
          </a:p>
        </p:txBody>
      </p:sp>
      <p:sp>
        <p:nvSpPr>
          <p:cNvPr id="67597" name="Rectangle 101">
            <a:extLst>
              <a:ext uri="{FF2B5EF4-FFF2-40B4-BE49-F238E27FC236}">
                <a16:creationId xmlns:a16="http://schemas.microsoft.com/office/drawing/2014/main" id="{4191BF54-662C-4DEB-BD50-7AB041BB8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9775" y="381000"/>
            <a:ext cx="228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67598" name="Rectangle 102">
            <a:extLst>
              <a:ext uri="{FF2B5EF4-FFF2-40B4-BE49-F238E27FC236}">
                <a16:creationId xmlns:a16="http://schemas.microsoft.com/office/drawing/2014/main" id="{30CBF938-365F-426C-BF26-B097FD17A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81000"/>
            <a:ext cx="114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80"/>
                </a:solidFill>
              </a:rPr>
              <a:t> </a:t>
            </a:r>
            <a:endParaRPr lang="es-PR" altLang="en-US"/>
          </a:p>
        </p:txBody>
      </p:sp>
      <p:sp>
        <p:nvSpPr>
          <p:cNvPr id="67599" name="Rectangle 106">
            <a:extLst>
              <a:ext uri="{FF2B5EF4-FFF2-40B4-BE49-F238E27FC236}">
                <a16:creationId xmlns:a16="http://schemas.microsoft.com/office/drawing/2014/main" id="{7D235090-D7E9-4354-B8CA-08758E4F4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9738" y="4910138"/>
            <a:ext cx="20939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Trocoide</a:t>
            </a:r>
            <a:endParaRPr lang="es-PR" altLang="en-US"/>
          </a:p>
        </p:txBody>
      </p:sp>
      <p:sp>
        <p:nvSpPr>
          <p:cNvPr id="67600" name="Rectangle 107">
            <a:extLst>
              <a:ext uri="{FF2B5EF4-FFF2-40B4-BE49-F238E27FC236}">
                <a16:creationId xmlns:a16="http://schemas.microsoft.com/office/drawing/2014/main" id="{DEDA3E48-860C-40A9-BA03-638010697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8938" y="4859338"/>
            <a:ext cx="209391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Trocoide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B2011C49-DDA5-4BB6-8F64-4BE5F51B4B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EF913AE8-F4AE-4068-A6C5-22172A1BC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6" name="Rectangle 4">
            <a:extLst>
              <a:ext uri="{FF2B5EF4-FFF2-40B4-BE49-F238E27FC236}">
                <a16:creationId xmlns:a16="http://schemas.microsoft.com/office/drawing/2014/main" id="{9F22D483-43D5-4F15-8531-0DC14A302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7" name="Rectangle 5">
            <a:extLst>
              <a:ext uri="{FF2B5EF4-FFF2-40B4-BE49-F238E27FC236}">
                <a16:creationId xmlns:a16="http://schemas.microsoft.com/office/drawing/2014/main" id="{1308B5C2-A11F-4BEA-9796-9C8226FA2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69638" name="Rectangle 26">
            <a:extLst>
              <a:ext uri="{FF2B5EF4-FFF2-40B4-BE49-F238E27FC236}">
                <a16:creationId xmlns:a16="http://schemas.microsoft.com/office/drawing/2014/main" id="{C6DED93D-028A-473B-9066-F9FAA4392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4938" y="1836738"/>
            <a:ext cx="48371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9639" name="Rectangle 27">
            <a:extLst>
              <a:ext uri="{FF2B5EF4-FFF2-40B4-BE49-F238E27FC236}">
                <a16:creationId xmlns:a16="http://schemas.microsoft.com/office/drawing/2014/main" id="{6A23C9E8-BFB1-45B9-A261-ED3911399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9750" y="3186113"/>
            <a:ext cx="4024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RADIO-ULNAR</a:t>
            </a:r>
            <a:endParaRPr lang="es-PR" altLang="en-US"/>
          </a:p>
        </p:txBody>
      </p:sp>
      <p:sp>
        <p:nvSpPr>
          <p:cNvPr id="69640" name="Rectangle 28">
            <a:extLst>
              <a:ext uri="{FF2B5EF4-FFF2-40B4-BE49-F238E27FC236}">
                <a16:creationId xmlns:a16="http://schemas.microsoft.com/office/drawing/2014/main" id="{55322B34-CE3C-4065-B2B6-8573676DA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7113" y="3862388"/>
            <a:ext cx="30495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PROXIMAL</a:t>
            </a:r>
            <a:endParaRPr lang="es-PR" altLang="en-US"/>
          </a:p>
        </p:txBody>
      </p:sp>
      <p:sp>
        <p:nvSpPr>
          <p:cNvPr id="69641" name="Rectangle 29">
            <a:extLst>
              <a:ext uri="{FF2B5EF4-FFF2-40B4-BE49-F238E27FC236}">
                <a16:creationId xmlns:a16="http://schemas.microsoft.com/office/drawing/2014/main" id="{1F381A4D-08C6-4A8E-8EE1-7A6835EFC5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5875" y="4537075"/>
            <a:ext cx="25304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7F00"/>
                </a:solidFill>
              </a:rPr>
              <a:t>(Trocoide)</a:t>
            </a:r>
            <a:endParaRPr lang="es-PR" altLang="en-US"/>
          </a:p>
        </p:txBody>
      </p:sp>
      <p:sp>
        <p:nvSpPr>
          <p:cNvPr id="69642" name="Rectangle 30">
            <a:extLst>
              <a:ext uri="{FF2B5EF4-FFF2-40B4-BE49-F238E27FC236}">
                <a16:creationId xmlns:a16="http://schemas.microsoft.com/office/drawing/2014/main" id="{C25379AD-FE2B-41D5-9417-14915C137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5725" y="1787525"/>
            <a:ext cx="48371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69643" name="Rectangle 31">
            <a:extLst>
              <a:ext uri="{FF2B5EF4-FFF2-40B4-BE49-F238E27FC236}">
                <a16:creationId xmlns:a16="http://schemas.microsoft.com/office/drawing/2014/main" id="{C746CB79-42BE-4EA7-9D60-E69381A1F8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2125" y="3138488"/>
            <a:ext cx="4024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RADIO-ULNAR</a:t>
            </a:r>
            <a:endParaRPr lang="es-PR" altLang="en-US"/>
          </a:p>
        </p:txBody>
      </p:sp>
      <p:sp>
        <p:nvSpPr>
          <p:cNvPr id="69644" name="Rectangle 32">
            <a:extLst>
              <a:ext uri="{FF2B5EF4-FFF2-40B4-BE49-F238E27FC236}">
                <a16:creationId xmlns:a16="http://schemas.microsoft.com/office/drawing/2014/main" id="{02AF12EC-8226-43AE-82B8-53663C61B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9488" y="3813175"/>
            <a:ext cx="30495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PROXIMAL</a:t>
            </a:r>
            <a:endParaRPr lang="es-PR" altLang="en-US"/>
          </a:p>
        </p:txBody>
      </p:sp>
      <p:sp>
        <p:nvSpPr>
          <p:cNvPr id="69645" name="Rectangle 33">
            <a:extLst>
              <a:ext uri="{FF2B5EF4-FFF2-40B4-BE49-F238E27FC236}">
                <a16:creationId xmlns:a16="http://schemas.microsoft.com/office/drawing/2014/main" id="{A15B84D8-859E-423A-ABE2-DF5B9AF14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8250" y="4489450"/>
            <a:ext cx="25304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 i="1">
                <a:solidFill>
                  <a:srgbClr val="FFFF80"/>
                </a:solidFill>
              </a:rPr>
              <a:t>(Trocoide)</a:t>
            </a:r>
            <a:endParaRPr lang="es-PR" altLang="en-US"/>
          </a:p>
        </p:txBody>
      </p:sp>
      <p:grpSp>
        <p:nvGrpSpPr>
          <p:cNvPr id="69646" name="Group 40">
            <a:extLst>
              <a:ext uri="{FF2B5EF4-FFF2-40B4-BE49-F238E27FC236}">
                <a16:creationId xmlns:a16="http://schemas.microsoft.com/office/drawing/2014/main" id="{68CD952F-0238-4E6F-A525-040721485755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708025"/>
            <a:ext cx="3297238" cy="5378450"/>
            <a:chOff x="250" y="446"/>
            <a:chExt cx="2077" cy="3388"/>
          </a:xfrm>
        </p:grpSpPr>
        <p:sp>
          <p:nvSpPr>
            <p:cNvPr id="69647" name="Rectangle 34">
              <a:extLst>
                <a:ext uri="{FF2B5EF4-FFF2-40B4-BE49-F238E27FC236}">
                  <a16:creationId xmlns:a16="http://schemas.microsoft.com/office/drawing/2014/main" id="{D8F49073-C112-4470-A416-E8FD20597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" y="502"/>
              <a:ext cx="1965" cy="327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48" name="Freeform 35">
              <a:extLst>
                <a:ext uri="{FF2B5EF4-FFF2-40B4-BE49-F238E27FC236}">
                  <a16:creationId xmlns:a16="http://schemas.microsoft.com/office/drawing/2014/main" id="{299AC815-F25B-4775-9038-7A3E4CE8C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446"/>
              <a:ext cx="56" cy="3388"/>
            </a:xfrm>
            <a:custGeom>
              <a:avLst/>
              <a:gdLst>
                <a:gd name="T0" fmla="*/ 0 w 168"/>
                <a:gd name="T1" fmla="*/ 0 h 10164"/>
                <a:gd name="T2" fmla="*/ 56 w 168"/>
                <a:gd name="T3" fmla="*/ 56 h 10164"/>
                <a:gd name="T4" fmla="*/ 56 w 168"/>
                <a:gd name="T5" fmla="*/ 3332 h 10164"/>
                <a:gd name="T6" fmla="*/ 0 w 168"/>
                <a:gd name="T7" fmla="*/ 3388 h 10164"/>
                <a:gd name="T8" fmla="*/ 0 w 168"/>
                <a:gd name="T9" fmla="*/ 0 h 10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164">
                  <a:moveTo>
                    <a:pt x="0" y="0"/>
                  </a:moveTo>
                  <a:lnTo>
                    <a:pt x="168" y="168"/>
                  </a:lnTo>
                  <a:lnTo>
                    <a:pt x="168" y="9996"/>
                  </a:lnTo>
                  <a:lnTo>
                    <a:pt x="0" y="10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Freeform 36">
              <a:extLst>
                <a:ext uri="{FF2B5EF4-FFF2-40B4-BE49-F238E27FC236}">
                  <a16:creationId xmlns:a16="http://schemas.microsoft.com/office/drawing/2014/main" id="{352F76EC-E9E7-4572-B4F2-F5B5571E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446"/>
              <a:ext cx="2077" cy="56"/>
            </a:xfrm>
            <a:custGeom>
              <a:avLst/>
              <a:gdLst>
                <a:gd name="T0" fmla="*/ 0 w 6230"/>
                <a:gd name="T1" fmla="*/ 0 h 168"/>
                <a:gd name="T2" fmla="*/ 56 w 6230"/>
                <a:gd name="T3" fmla="*/ 56 h 168"/>
                <a:gd name="T4" fmla="*/ 2021 w 6230"/>
                <a:gd name="T5" fmla="*/ 56 h 168"/>
                <a:gd name="T6" fmla="*/ 2077 w 6230"/>
                <a:gd name="T7" fmla="*/ 0 h 168"/>
                <a:gd name="T8" fmla="*/ 0 w 6230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0" h="168">
                  <a:moveTo>
                    <a:pt x="0" y="0"/>
                  </a:moveTo>
                  <a:lnTo>
                    <a:pt x="168" y="168"/>
                  </a:lnTo>
                  <a:lnTo>
                    <a:pt x="6062" y="168"/>
                  </a:lnTo>
                  <a:lnTo>
                    <a:pt x="623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0" name="Freeform 37">
              <a:extLst>
                <a:ext uri="{FF2B5EF4-FFF2-40B4-BE49-F238E27FC236}">
                  <a16:creationId xmlns:a16="http://schemas.microsoft.com/office/drawing/2014/main" id="{FD265D86-347D-41A7-9CEF-7E9A70877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446"/>
              <a:ext cx="56" cy="3388"/>
            </a:xfrm>
            <a:custGeom>
              <a:avLst/>
              <a:gdLst>
                <a:gd name="T0" fmla="*/ 56 w 168"/>
                <a:gd name="T1" fmla="*/ 3388 h 10164"/>
                <a:gd name="T2" fmla="*/ 0 w 168"/>
                <a:gd name="T3" fmla="*/ 3332 h 10164"/>
                <a:gd name="T4" fmla="*/ 0 w 168"/>
                <a:gd name="T5" fmla="*/ 56 h 10164"/>
                <a:gd name="T6" fmla="*/ 56 w 168"/>
                <a:gd name="T7" fmla="*/ 0 h 10164"/>
                <a:gd name="T8" fmla="*/ 56 w 168"/>
                <a:gd name="T9" fmla="*/ 3388 h 10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164">
                  <a:moveTo>
                    <a:pt x="168" y="10164"/>
                  </a:moveTo>
                  <a:lnTo>
                    <a:pt x="0" y="999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1016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38">
              <a:extLst>
                <a:ext uri="{FF2B5EF4-FFF2-40B4-BE49-F238E27FC236}">
                  <a16:creationId xmlns:a16="http://schemas.microsoft.com/office/drawing/2014/main" id="{8954BCD2-FAAE-44CE-8BD1-065423FB3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778"/>
              <a:ext cx="2077" cy="56"/>
            </a:xfrm>
            <a:custGeom>
              <a:avLst/>
              <a:gdLst>
                <a:gd name="T0" fmla="*/ 2077 w 6230"/>
                <a:gd name="T1" fmla="*/ 56 h 168"/>
                <a:gd name="T2" fmla="*/ 0 w 6230"/>
                <a:gd name="T3" fmla="*/ 56 h 168"/>
                <a:gd name="T4" fmla="*/ 56 w 6230"/>
                <a:gd name="T5" fmla="*/ 0 h 168"/>
                <a:gd name="T6" fmla="*/ 2021 w 6230"/>
                <a:gd name="T7" fmla="*/ 0 h 168"/>
                <a:gd name="T8" fmla="*/ 2077 w 6230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30" h="168">
                  <a:moveTo>
                    <a:pt x="6230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6062" y="0"/>
                  </a:lnTo>
                  <a:lnTo>
                    <a:pt x="6230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69652" name="Picture 39">
              <a:extLst>
                <a:ext uri="{FF2B5EF4-FFF2-40B4-BE49-F238E27FC236}">
                  <a16:creationId xmlns:a16="http://schemas.microsoft.com/office/drawing/2014/main" id="{4B6E89D3-986F-4463-8BDB-2E9090C3E2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3" y="559"/>
              <a:ext cx="1852" cy="3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E3F11A70-AA0C-465B-B86E-96B9AB657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F4A6A064-3AB8-473F-B67F-D0CDFCF9B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4" name="Rectangle 4">
            <a:extLst>
              <a:ext uri="{FF2B5EF4-FFF2-40B4-BE49-F238E27FC236}">
                <a16:creationId xmlns:a16="http://schemas.microsoft.com/office/drawing/2014/main" id="{8BCE5680-4F52-4B0B-9AD7-C6E89D54B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5" name="Rectangle 5">
            <a:extLst>
              <a:ext uri="{FF2B5EF4-FFF2-40B4-BE49-F238E27FC236}">
                <a16:creationId xmlns:a16="http://schemas.microsoft.com/office/drawing/2014/main" id="{E52837D7-DE20-485E-B067-C0039C296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1686" name="Rectangle 24">
            <a:extLst>
              <a:ext uri="{FF2B5EF4-FFF2-40B4-BE49-F238E27FC236}">
                <a16:creationId xmlns:a16="http://schemas.microsoft.com/office/drawing/2014/main" id="{2CC1A3B2-AC4B-433D-8214-0BF71DF51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9038" y="2171700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71687" name="Rectangle 25">
            <a:extLst>
              <a:ext uri="{FF2B5EF4-FFF2-40B4-BE49-F238E27FC236}">
                <a16:creationId xmlns:a16="http://schemas.microsoft.com/office/drawing/2014/main" id="{E9A18BC3-2E9D-46F2-A583-41633D9D0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" y="2170113"/>
            <a:ext cx="26193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71688" name="Rectangle 26">
            <a:extLst>
              <a:ext uri="{FF2B5EF4-FFF2-40B4-BE49-F238E27FC236}">
                <a16:creationId xmlns:a16="http://schemas.microsoft.com/office/drawing/2014/main" id="{809A48BB-FE29-482C-83FA-D2D925F17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" y="2979738"/>
            <a:ext cx="2303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Cóndilo Ovalado</a:t>
            </a:r>
            <a:endParaRPr lang="es-PR" altLang="en-US"/>
          </a:p>
        </p:txBody>
      </p:sp>
      <p:sp>
        <p:nvSpPr>
          <p:cNvPr id="71689" name="Rectangle 27">
            <a:extLst>
              <a:ext uri="{FF2B5EF4-FFF2-40B4-BE49-F238E27FC236}">
                <a16:creationId xmlns:a16="http://schemas.microsoft.com/office/drawing/2014/main" id="{64B33686-86FA-40A1-99F3-5EA4159D0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25" y="3267075"/>
            <a:ext cx="1411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(Convexo)</a:t>
            </a:r>
            <a:endParaRPr lang="es-PR" altLang="en-US"/>
          </a:p>
        </p:txBody>
      </p:sp>
      <p:sp>
        <p:nvSpPr>
          <p:cNvPr id="71690" name="Rectangle 28">
            <a:extLst>
              <a:ext uri="{FF2B5EF4-FFF2-40B4-BE49-F238E27FC236}">
                <a16:creationId xmlns:a16="http://schemas.microsoft.com/office/drawing/2014/main" id="{67B3B283-A9B8-451D-812A-B6707C051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763" y="3881438"/>
            <a:ext cx="2266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Cavidad Elíptica</a:t>
            </a:r>
            <a:endParaRPr lang="es-PR" altLang="en-US"/>
          </a:p>
        </p:txBody>
      </p:sp>
      <p:sp>
        <p:nvSpPr>
          <p:cNvPr id="71691" name="Rectangle 29">
            <a:extLst>
              <a:ext uri="{FF2B5EF4-FFF2-40B4-BE49-F238E27FC236}">
                <a16:creationId xmlns:a16="http://schemas.microsoft.com/office/drawing/2014/main" id="{504F01AF-AB78-4B80-8D0D-B1CA09343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5575" y="4170363"/>
            <a:ext cx="1411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(Cóncava)</a:t>
            </a:r>
            <a:endParaRPr lang="es-PR" altLang="en-US"/>
          </a:p>
        </p:txBody>
      </p:sp>
      <p:sp>
        <p:nvSpPr>
          <p:cNvPr id="71692" name="Line 30">
            <a:extLst>
              <a:ext uri="{FF2B5EF4-FFF2-40B4-BE49-F238E27FC236}">
                <a16:creationId xmlns:a16="http://schemas.microsoft.com/office/drawing/2014/main" id="{C4EC1E8E-811E-43E9-9F1D-05EC9140EA8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08125" y="2587625"/>
            <a:ext cx="1588" cy="255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3" name="Freeform 31">
            <a:extLst>
              <a:ext uri="{FF2B5EF4-FFF2-40B4-BE49-F238E27FC236}">
                <a16:creationId xmlns:a16="http://schemas.microsoft.com/office/drawing/2014/main" id="{D4B66990-6EDA-43D9-9DA5-4B9A9BD5D5EE}"/>
              </a:ext>
            </a:extLst>
          </p:cNvPr>
          <p:cNvSpPr>
            <a:spLocks/>
          </p:cNvSpPr>
          <p:nvPr/>
        </p:nvSpPr>
        <p:spPr bwMode="auto">
          <a:xfrm>
            <a:off x="1352550" y="2740025"/>
            <a:ext cx="309563" cy="309563"/>
          </a:xfrm>
          <a:custGeom>
            <a:avLst/>
            <a:gdLst>
              <a:gd name="T0" fmla="*/ 309563 w 584"/>
              <a:gd name="T1" fmla="*/ 0 h 585"/>
              <a:gd name="T2" fmla="*/ 154782 w 584"/>
              <a:gd name="T3" fmla="*/ 309563 h 585"/>
              <a:gd name="T4" fmla="*/ 0 w 584"/>
              <a:gd name="T5" fmla="*/ 0 h 585"/>
              <a:gd name="T6" fmla="*/ 154782 w 584"/>
              <a:gd name="T7" fmla="*/ 103717 h 585"/>
              <a:gd name="T8" fmla="*/ 309563 w 584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5">
                <a:moveTo>
                  <a:pt x="584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4" name="Line 32">
            <a:extLst>
              <a:ext uri="{FF2B5EF4-FFF2-40B4-BE49-F238E27FC236}">
                <a16:creationId xmlns:a16="http://schemas.microsoft.com/office/drawing/2014/main" id="{F36E36F7-5C99-4210-BF88-A953EFEFC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7988" y="2587625"/>
            <a:ext cx="1587" cy="11779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5" name="Freeform 33">
            <a:extLst>
              <a:ext uri="{FF2B5EF4-FFF2-40B4-BE49-F238E27FC236}">
                <a16:creationId xmlns:a16="http://schemas.microsoft.com/office/drawing/2014/main" id="{70E5805E-3CFA-4E39-8C83-52818FE5C7DB}"/>
              </a:ext>
            </a:extLst>
          </p:cNvPr>
          <p:cNvSpPr>
            <a:spLocks/>
          </p:cNvSpPr>
          <p:nvPr/>
        </p:nvSpPr>
        <p:spPr bwMode="auto">
          <a:xfrm>
            <a:off x="2794000" y="3660775"/>
            <a:ext cx="309563" cy="309563"/>
          </a:xfrm>
          <a:custGeom>
            <a:avLst/>
            <a:gdLst>
              <a:gd name="T0" fmla="*/ 309563 w 584"/>
              <a:gd name="T1" fmla="*/ 0 h 584"/>
              <a:gd name="T2" fmla="*/ 154782 w 584"/>
              <a:gd name="T3" fmla="*/ 309563 h 584"/>
              <a:gd name="T4" fmla="*/ 0 w 584"/>
              <a:gd name="T5" fmla="*/ 0 h 584"/>
              <a:gd name="T6" fmla="*/ 154782 w 584"/>
              <a:gd name="T7" fmla="*/ 103894 h 584"/>
              <a:gd name="T8" fmla="*/ 309563 w 584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4">
                <a:moveTo>
                  <a:pt x="584" y="0"/>
                </a:moveTo>
                <a:lnTo>
                  <a:pt x="292" y="584"/>
                </a:lnTo>
                <a:lnTo>
                  <a:pt x="0" y="0"/>
                </a:lnTo>
                <a:lnTo>
                  <a:pt x="292" y="196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96" name="Rectangle 34">
            <a:extLst>
              <a:ext uri="{FF2B5EF4-FFF2-40B4-BE49-F238E27FC236}">
                <a16:creationId xmlns:a16="http://schemas.microsoft.com/office/drawing/2014/main" id="{4035C894-47BB-44EC-AF35-A4077156D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534988"/>
            <a:ext cx="2114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71697" name="Rectangle 35">
            <a:extLst>
              <a:ext uri="{FF2B5EF4-FFF2-40B4-BE49-F238E27FC236}">
                <a16:creationId xmlns:a16="http://schemas.microsoft.com/office/drawing/2014/main" id="{CE43EEFE-E800-42A2-8CA4-311D319D7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1206500"/>
            <a:ext cx="34480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Condilar/Condiloidea</a:t>
            </a:r>
            <a:endParaRPr lang="es-PR" altLang="en-US"/>
          </a:p>
        </p:txBody>
      </p:sp>
      <p:sp>
        <p:nvSpPr>
          <p:cNvPr id="71698" name="Rectangle 36">
            <a:extLst>
              <a:ext uri="{FF2B5EF4-FFF2-40B4-BE49-F238E27FC236}">
                <a16:creationId xmlns:a16="http://schemas.microsoft.com/office/drawing/2014/main" id="{94EC9D29-37CF-45A9-B393-AFDBBDD3E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3988" y="1531938"/>
            <a:ext cx="3581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(Elipsoidales, Ovoide)</a:t>
            </a:r>
            <a:endParaRPr lang="es-PR" altLang="en-US"/>
          </a:p>
        </p:txBody>
      </p:sp>
      <p:sp>
        <p:nvSpPr>
          <p:cNvPr id="71699" name="Rectangle 37">
            <a:extLst>
              <a:ext uri="{FF2B5EF4-FFF2-40B4-BE49-F238E27FC236}">
                <a16:creationId xmlns:a16="http://schemas.microsoft.com/office/drawing/2014/main" id="{7BBCBE5D-41DA-4E85-8736-ED3405D93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1038" y="2882900"/>
            <a:ext cx="1157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71700" name="Rectangle 38">
            <a:extLst>
              <a:ext uri="{FF2B5EF4-FFF2-40B4-BE49-F238E27FC236}">
                <a16:creationId xmlns:a16="http://schemas.microsoft.com/office/drawing/2014/main" id="{5F537CAE-455E-4C12-BC90-D15CF57D0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1500" y="3189288"/>
            <a:ext cx="13779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71701" name="Rectangle 39">
            <a:extLst>
              <a:ext uri="{FF2B5EF4-FFF2-40B4-BE49-F238E27FC236}">
                <a16:creationId xmlns:a16="http://schemas.microsoft.com/office/drawing/2014/main" id="{D98EA772-2447-46C9-826E-A38434CF9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3784600"/>
            <a:ext cx="2038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71702" name="Rectangle 40">
            <a:extLst>
              <a:ext uri="{FF2B5EF4-FFF2-40B4-BE49-F238E27FC236}">
                <a16:creationId xmlns:a16="http://schemas.microsoft.com/office/drawing/2014/main" id="{71CC4164-4090-4EBF-8DDF-3A2DC3B90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1313" y="2209800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71703" name="Line 41">
            <a:extLst>
              <a:ext uri="{FF2B5EF4-FFF2-40B4-BE49-F238E27FC236}">
                <a16:creationId xmlns:a16="http://schemas.microsoft.com/office/drawing/2014/main" id="{D87C41F0-AC76-48A9-A5B3-EE211D0699F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9613" y="2644775"/>
            <a:ext cx="1587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4" name="Freeform 42">
            <a:extLst>
              <a:ext uri="{FF2B5EF4-FFF2-40B4-BE49-F238E27FC236}">
                <a16:creationId xmlns:a16="http://schemas.microsoft.com/office/drawing/2014/main" id="{7390FB61-24DF-4E4D-8C96-255D5694D280}"/>
              </a:ext>
            </a:extLst>
          </p:cNvPr>
          <p:cNvSpPr>
            <a:spLocks/>
          </p:cNvSpPr>
          <p:nvPr/>
        </p:nvSpPr>
        <p:spPr bwMode="auto">
          <a:xfrm>
            <a:off x="6904038" y="2759075"/>
            <a:ext cx="309562" cy="307975"/>
          </a:xfrm>
          <a:custGeom>
            <a:avLst/>
            <a:gdLst>
              <a:gd name="T0" fmla="*/ 309562 w 584"/>
              <a:gd name="T1" fmla="*/ 0 h 584"/>
              <a:gd name="T2" fmla="*/ 154781 w 584"/>
              <a:gd name="T3" fmla="*/ 307975 h 584"/>
              <a:gd name="T4" fmla="*/ 0 w 584"/>
              <a:gd name="T5" fmla="*/ 0 h 584"/>
              <a:gd name="T6" fmla="*/ 154781 w 584"/>
              <a:gd name="T7" fmla="*/ 102834 h 584"/>
              <a:gd name="T8" fmla="*/ 309562 w 584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4" h="584">
                <a:moveTo>
                  <a:pt x="584" y="0"/>
                </a:moveTo>
                <a:lnTo>
                  <a:pt x="292" y="584"/>
                </a:lnTo>
                <a:lnTo>
                  <a:pt x="0" y="0"/>
                </a:lnTo>
                <a:lnTo>
                  <a:pt x="292" y="195"/>
                </a:lnTo>
                <a:lnTo>
                  <a:pt x="58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5" name="Line 43">
            <a:extLst>
              <a:ext uri="{FF2B5EF4-FFF2-40B4-BE49-F238E27FC236}">
                <a16:creationId xmlns:a16="http://schemas.microsoft.com/office/drawing/2014/main" id="{E5E8AD72-BE7F-4C14-AB11-731D74B922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4625" y="2543175"/>
            <a:ext cx="1588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6" name="Freeform 44">
            <a:extLst>
              <a:ext uri="{FF2B5EF4-FFF2-40B4-BE49-F238E27FC236}">
                <a16:creationId xmlns:a16="http://schemas.microsoft.com/office/drawing/2014/main" id="{86C8F258-C989-47D6-B736-66D4CFCEE0D7}"/>
              </a:ext>
            </a:extLst>
          </p:cNvPr>
          <p:cNvSpPr>
            <a:spLocks/>
          </p:cNvSpPr>
          <p:nvPr/>
        </p:nvSpPr>
        <p:spPr bwMode="auto">
          <a:xfrm>
            <a:off x="3830638" y="2657475"/>
            <a:ext cx="309562" cy="309563"/>
          </a:xfrm>
          <a:custGeom>
            <a:avLst/>
            <a:gdLst>
              <a:gd name="T0" fmla="*/ 309562 w 585"/>
              <a:gd name="T1" fmla="*/ 0 h 585"/>
              <a:gd name="T2" fmla="*/ 154516 w 585"/>
              <a:gd name="T3" fmla="*/ 309563 h 585"/>
              <a:gd name="T4" fmla="*/ 0 w 585"/>
              <a:gd name="T5" fmla="*/ 0 h 585"/>
              <a:gd name="T6" fmla="*/ 154516 w 585"/>
              <a:gd name="T7" fmla="*/ 103717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7" name="Line 45">
            <a:extLst>
              <a:ext uri="{FF2B5EF4-FFF2-40B4-BE49-F238E27FC236}">
                <a16:creationId xmlns:a16="http://schemas.microsoft.com/office/drawing/2014/main" id="{76257001-D225-4BF7-BDC2-54E7B286A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6588" y="1901825"/>
            <a:ext cx="1587" cy="2174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8" name="Freeform 46">
            <a:extLst>
              <a:ext uri="{FF2B5EF4-FFF2-40B4-BE49-F238E27FC236}">
                <a16:creationId xmlns:a16="http://schemas.microsoft.com/office/drawing/2014/main" id="{A332F311-C791-42D1-B51B-FCAB8B44C3EC}"/>
              </a:ext>
            </a:extLst>
          </p:cNvPr>
          <p:cNvSpPr>
            <a:spLocks/>
          </p:cNvSpPr>
          <p:nvPr/>
        </p:nvSpPr>
        <p:spPr bwMode="auto">
          <a:xfrm>
            <a:off x="4291013" y="2014538"/>
            <a:ext cx="309562" cy="309562"/>
          </a:xfrm>
          <a:custGeom>
            <a:avLst/>
            <a:gdLst>
              <a:gd name="T0" fmla="*/ 309562 w 585"/>
              <a:gd name="T1" fmla="*/ 0 h 585"/>
              <a:gd name="T2" fmla="*/ 155046 w 585"/>
              <a:gd name="T3" fmla="*/ 309562 h 585"/>
              <a:gd name="T4" fmla="*/ 0 w 585"/>
              <a:gd name="T5" fmla="*/ 0 h 585"/>
              <a:gd name="T6" fmla="*/ 155046 w 585"/>
              <a:gd name="T7" fmla="*/ 103716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3" y="585"/>
                </a:lnTo>
                <a:lnTo>
                  <a:pt x="0" y="0"/>
                </a:lnTo>
                <a:lnTo>
                  <a:pt x="293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09" name="Line 47">
            <a:extLst>
              <a:ext uri="{FF2B5EF4-FFF2-40B4-BE49-F238E27FC236}">
                <a16:creationId xmlns:a16="http://schemas.microsoft.com/office/drawing/2014/main" id="{4F1530B0-861F-4060-A914-5AC3ED51AD58}"/>
              </a:ext>
            </a:extLst>
          </p:cNvPr>
          <p:cNvSpPr>
            <a:spLocks noChangeShapeType="1"/>
          </p:cNvSpPr>
          <p:nvPr/>
        </p:nvSpPr>
        <p:spPr bwMode="auto">
          <a:xfrm>
            <a:off x="4484688" y="900113"/>
            <a:ext cx="1587" cy="2174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0" name="Freeform 48">
            <a:extLst>
              <a:ext uri="{FF2B5EF4-FFF2-40B4-BE49-F238E27FC236}">
                <a16:creationId xmlns:a16="http://schemas.microsoft.com/office/drawing/2014/main" id="{97256410-CDC8-4170-9EE4-27C3C8658500}"/>
              </a:ext>
            </a:extLst>
          </p:cNvPr>
          <p:cNvSpPr>
            <a:spLocks/>
          </p:cNvSpPr>
          <p:nvPr/>
        </p:nvSpPr>
        <p:spPr bwMode="auto">
          <a:xfrm>
            <a:off x="4330700" y="1014413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1" name="Rectangle 49">
            <a:extLst>
              <a:ext uri="{FF2B5EF4-FFF2-40B4-BE49-F238E27FC236}">
                <a16:creationId xmlns:a16="http://schemas.microsoft.com/office/drawing/2014/main" id="{6400C66D-0A8A-41A6-8F85-7BD3A92DC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2882900"/>
            <a:ext cx="15605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71712" name="Rectangle 50">
            <a:extLst>
              <a:ext uri="{FF2B5EF4-FFF2-40B4-BE49-F238E27FC236}">
                <a16:creationId xmlns:a16="http://schemas.microsoft.com/office/drawing/2014/main" id="{8AA5749A-2803-4E33-AC58-C2F617C8A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5213" y="3189288"/>
            <a:ext cx="13033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71713" name="Line 51">
            <a:extLst>
              <a:ext uri="{FF2B5EF4-FFF2-40B4-BE49-F238E27FC236}">
                <a16:creationId xmlns:a16="http://schemas.microsoft.com/office/drawing/2014/main" id="{3366C140-B172-4E67-AFD4-A69CCBA06B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1138" y="2573338"/>
            <a:ext cx="1587" cy="2174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4" name="Freeform 52">
            <a:extLst>
              <a:ext uri="{FF2B5EF4-FFF2-40B4-BE49-F238E27FC236}">
                <a16:creationId xmlns:a16="http://schemas.microsoft.com/office/drawing/2014/main" id="{1AB56A05-93E1-478E-B368-52AFEF1A0AAD}"/>
              </a:ext>
            </a:extLst>
          </p:cNvPr>
          <p:cNvSpPr>
            <a:spLocks/>
          </p:cNvSpPr>
          <p:nvPr/>
        </p:nvSpPr>
        <p:spPr bwMode="auto">
          <a:xfrm>
            <a:off x="5137150" y="2687638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15" name="Rectangle 53">
            <a:extLst>
              <a:ext uri="{FF2B5EF4-FFF2-40B4-BE49-F238E27FC236}">
                <a16:creationId xmlns:a16="http://schemas.microsoft.com/office/drawing/2014/main" id="{88E896FC-029B-4CF8-8F0A-815C0BAA0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2038" y="3687763"/>
            <a:ext cx="1157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71716" name="Rectangle 54">
            <a:extLst>
              <a:ext uri="{FF2B5EF4-FFF2-40B4-BE49-F238E27FC236}">
                <a16:creationId xmlns:a16="http://schemas.microsoft.com/office/drawing/2014/main" id="{66F4768A-CEA4-4FA6-A95F-04374227E8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3938588"/>
            <a:ext cx="1470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1717" name="Rectangle 55">
            <a:extLst>
              <a:ext uri="{FF2B5EF4-FFF2-40B4-BE49-F238E27FC236}">
                <a16:creationId xmlns:a16="http://schemas.microsoft.com/office/drawing/2014/main" id="{85673E61-3C88-49BD-9858-5BB7AB902A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3363" y="2959100"/>
            <a:ext cx="1047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Sagital/</a:t>
            </a:r>
            <a:endParaRPr lang="es-PR" altLang="en-US"/>
          </a:p>
        </p:txBody>
      </p:sp>
      <p:sp>
        <p:nvSpPr>
          <p:cNvPr id="71718" name="Rectangle 56">
            <a:extLst>
              <a:ext uri="{FF2B5EF4-FFF2-40B4-BE49-F238E27FC236}">
                <a16:creationId xmlns:a16="http://schemas.microsoft.com/office/drawing/2014/main" id="{02C95132-FAFE-45CE-9F25-422EABDC5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7163" y="3265488"/>
            <a:ext cx="11207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71719" name="Rectangle 57">
            <a:extLst>
              <a:ext uri="{FF2B5EF4-FFF2-40B4-BE49-F238E27FC236}">
                <a16:creationId xmlns:a16="http://schemas.microsoft.com/office/drawing/2014/main" id="{B9374659-F5DD-440B-9AB4-B5F0C1F05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0450" y="4533900"/>
            <a:ext cx="10652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71720" name="Rectangle 58">
            <a:extLst>
              <a:ext uri="{FF2B5EF4-FFF2-40B4-BE49-F238E27FC236}">
                <a16:creationId xmlns:a16="http://schemas.microsoft.com/office/drawing/2014/main" id="{D9C744FC-D62A-4BF7-9922-9E45936E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6775" y="4784725"/>
            <a:ext cx="1470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1721" name="Line 59">
            <a:extLst>
              <a:ext uri="{FF2B5EF4-FFF2-40B4-BE49-F238E27FC236}">
                <a16:creationId xmlns:a16="http://schemas.microsoft.com/office/drawing/2014/main" id="{9AE29DD2-4B07-4564-A68D-DA0185F972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49438" y="1538288"/>
            <a:ext cx="868362" cy="6111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2" name="Freeform 60">
            <a:extLst>
              <a:ext uri="{FF2B5EF4-FFF2-40B4-BE49-F238E27FC236}">
                <a16:creationId xmlns:a16="http://schemas.microsoft.com/office/drawing/2014/main" id="{23E804EC-5455-4CB2-9565-4F318B05F277}"/>
              </a:ext>
            </a:extLst>
          </p:cNvPr>
          <p:cNvSpPr>
            <a:spLocks/>
          </p:cNvSpPr>
          <p:nvPr/>
        </p:nvSpPr>
        <p:spPr bwMode="auto">
          <a:xfrm>
            <a:off x="1681163" y="1963738"/>
            <a:ext cx="341312" cy="304800"/>
          </a:xfrm>
          <a:custGeom>
            <a:avLst/>
            <a:gdLst>
              <a:gd name="T0" fmla="*/ 341312 w 646"/>
              <a:gd name="T1" fmla="*/ 253382 h 575"/>
              <a:gd name="T2" fmla="*/ 0 w 646"/>
              <a:gd name="T3" fmla="*/ 304800 h 575"/>
              <a:gd name="T4" fmla="*/ 163787 w 646"/>
              <a:gd name="T5" fmla="*/ 0 h 575"/>
              <a:gd name="T6" fmla="*/ 168543 w 646"/>
              <a:gd name="T7" fmla="*/ 186061 h 575"/>
              <a:gd name="T8" fmla="*/ 341312 w 646"/>
              <a:gd name="T9" fmla="*/ 253382 h 5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6" h="575">
                <a:moveTo>
                  <a:pt x="646" y="478"/>
                </a:moveTo>
                <a:lnTo>
                  <a:pt x="0" y="575"/>
                </a:lnTo>
                <a:lnTo>
                  <a:pt x="310" y="0"/>
                </a:lnTo>
                <a:lnTo>
                  <a:pt x="319" y="351"/>
                </a:lnTo>
                <a:lnTo>
                  <a:pt x="646" y="47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3" name="Line 61">
            <a:extLst>
              <a:ext uri="{FF2B5EF4-FFF2-40B4-BE49-F238E27FC236}">
                <a16:creationId xmlns:a16="http://schemas.microsoft.com/office/drawing/2014/main" id="{81185611-554B-49DE-8711-66A839FE408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9675" y="1582738"/>
            <a:ext cx="1220788" cy="6508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4" name="Freeform 62">
            <a:extLst>
              <a:ext uri="{FF2B5EF4-FFF2-40B4-BE49-F238E27FC236}">
                <a16:creationId xmlns:a16="http://schemas.microsoft.com/office/drawing/2014/main" id="{CCCDD3D2-15DF-4052-8BC0-4ACF1A8418A0}"/>
              </a:ext>
            </a:extLst>
          </p:cNvPr>
          <p:cNvSpPr>
            <a:spLocks/>
          </p:cNvSpPr>
          <p:nvPr/>
        </p:nvSpPr>
        <p:spPr bwMode="auto">
          <a:xfrm>
            <a:off x="7345363" y="2049463"/>
            <a:ext cx="346075" cy="280987"/>
          </a:xfrm>
          <a:custGeom>
            <a:avLst/>
            <a:gdLst>
              <a:gd name="T0" fmla="*/ 146050 w 654"/>
              <a:gd name="T1" fmla="*/ 0 h 533"/>
              <a:gd name="T2" fmla="*/ 346075 w 654"/>
              <a:gd name="T3" fmla="*/ 280987 h 533"/>
              <a:gd name="T4" fmla="*/ 0 w 654"/>
              <a:gd name="T5" fmla="*/ 271498 h 533"/>
              <a:gd name="T6" fmla="*/ 164042 w 654"/>
              <a:gd name="T7" fmla="*/ 183986 h 533"/>
              <a:gd name="T8" fmla="*/ 146050 w 654"/>
              <a:gd name="T9" fmla="*/ 0 h 5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4" h="533">
                <a:moveTo>
                  <a:pt x="276" y="0"/>
                </a:moveTo>
                <a:lnTo>
                  <a:pt x="654" y="533"/>
                </a:lnTo>
                <a:lnTo>
                  <a:pt x="0" y="515"/>
                </a:lnTo>
                <a:lnTo>
                  <a:pt x="310" y="349"/>
                </a:lnTo>
                <a:lnTo>
                  <a:pt x="27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5" name="Line 63">
            <a:extLst>
              <a:ext uri="{FF2B5EF4-FFF2-40B4-BE49-F238E27FC236}">
                <a16:creationId xmlns:a16="http://schemas.microsoft.com/office/drawing/2014/main" id="{3932E856-E7AB-4A1F-9358-916F99456D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9100" y="2636838"/>
            <a:ext cx="1588" cy="9271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6" name="Freeform 64">
            <a:extLst>
              <a:ext uri="{FF2B5EF4-FFF2-40B4-BE49-F238E27FC236}">
                <a16:creationId xmlns:a16="http://schemas.microsoft.com/office/drawing/2014/main" id="{72C8B7DF-566E-4B77-AFBA-E2ADCEFA02A3}"/>
              </a:ext>
            </a:extLst>
          </p:cNvPr>
          <p:cNvSpPr>
            <a:spLocks/>
          </p:cNvSpPr>
          <p:nvPr/>
        </p:nvSpPr>
        <p:spPr bwMode="auto">
          <a:xfrm>
            <a:off x="7883525" y="3460750"/>
            <a:ext cx="309563" cy="309563"/>
          </a:xfrm>
          <a:custGeom>
            <a:avLst/>
            <a:gdLst>
              <a:gd name="T0" fmla="*/ 309563 w 585"/>
              <a:gd name="T1" fmla="*/ 0 h 584"/>
              <a:gd name="T2" fmla="*/ 155046 w 585"/>
              <a:gd name="T3" fmla="*/ 309563 h 584"/>
              <a:gd name="T4" fmla="*/ 0 w 585"/>
              <a:gd name="T5" fmla="*/ 0 h 584"/>
              <a:gd name="T6" fmla="*/ 155046 w 585"/>
              <a:gd name="T7" fmla="*/ 103364 h 584"/>
              <a:gd name="T8" fmla="*/ 309563 w 585"/>
              <a:gd name="T9" fmla="*/ 0 h 5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4">
                <a:moveTo>
                  <a:pt x="585" y="0"/>
                </a:moveTo>
                <a:lnTo>
                  <a:pt x="293" y="584"/>
                </a:lnTo>
                <a:lnTo>
                  <a:pt x="0" y="0"/>
                </a:lnTo>
                <a:lnTo>
                  <a:pt x="293" y="195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7" name="Line 65">
            <a:extLst>
              <a:ext uri="{FF2B5EF4-FFF2-40B4-BE49-F238E27FC236}">
                <a16:creationId xmlns:a16="http://schemas.microsoft.com/office/drawing/2014/main" id="{172E594A-DD1B-4D99-8722-BCF833BA44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9413" y="4297363"/>
            <a:ext cx="1587" cy="15875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8" name="Freeform 66">
            <a:extLst>
              <a:ext uri="{FF2B5EF4-FFF2-40B4-BE49-F238E27FC236}">
                <a16:creationId xmlns:a16="http://schemas.microsoft.com/office/drawing/2014/main" id="{A677601A-AE75-4419-BB3E-F7F14331A872}"/>
              </a:ext>
            </a:extLst>
          </p:cNvPr>
          <p:cNvSpPr>
            <a:spLocks/>
          </p:cNvSpPr>
          <p:nvPr/>
        </p:nvSpPr>
        <p:spPr bwMode="auto">
          <a:xfrm>
            <a:off x="7845425" y="4351338"/>
            <a:ext cx="309563" cy="309562"/>
          </a:xfrm>
          <a:custGeom>
            <a:avLst/>
            <a:gdLst>
              <a:gd name="T0" fmla="*/ 309563 w 585"/>
              <a:gd name="T1" fmla="*/ 0 h 585"/>
              <a:gd name="T2" fmla="*/ 154517 w 585"/>
              <a:gd name="T3" fmla="*/ 309562 h 585"/>
              <a:gd name="T4" fmla="*/ 0 w 585"/>
              <a:gd name="T5" fmla="*/ 0 h 585"/>
              <a:gd name="T6" fmla="*/ 154517 w 585"/>
              <a:gd name="T7" fmla="*/ 103716 h 585"/>
              <a:gd name="T8" fmla="*/ 309563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29" name="Line 67">
            <a:extLst>
              <a:ext uri="{FF2B5EF4-FFF2-40B4-BE49-F238E27FC236}">
                <a16:creationId xmlns:a16="http://schemas.microsoft.com/office/drawing/2014/main" id="{F6745105-8370-4BA5-B915-30C43EE465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8675" y="2530475"/>
            <a:ext cx="1588" cy="117633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0" name="Freeform 68">
            <a:extLst>
              <a:ext uri="{FF2B5EF4-FFF2-40B4-BE49-F238E27FC236}">
                <a16:creationId xmlns:a16="http://schemas.microsoft.com/office/drawing/2014/main" id="{B5D60061-C8BF-4272-97D1-4CFA494C0604}"/>
              </a:ext>
            </a:extLst>
          </p:cNvPr>
          <p:cNvSpPr>
            <a:spLocks/>
          </p:cNvSpPr>
          <p:nvPr/>
        </p:nvSpPr>
        <p:spPr bwMode="auto">
          <a:xfrm>
            <a:off x="4484688" y="3603625"/>
            <a:ext cx="309562" cy="309563"/>
          </a:xfrm>
          <a:custGeom>
            <a:avLst/>
            <a:gdLst>
              <a:gd name="T0" fmla="*/ 309562 w 585"/>
              <a:gd name="T1" fmla="*/ 0 h 585"/>
              <a:gd name="T2" fmla="*/ 154516 w 585"/>
              <a:gd name="T3" fmla="*/ 309563 h 585"/>
              <a:gd name="T4" fmla="*/ 0 w 585"/>
              <a:gd name="T5" fmla="*/ 0 h 585"/>
              <a:gd name="T6" fmla="*/ 154516 w 585"/>
              <a:gd name="T7" fmla="*/ 103717 h 585"/>
              <a:gd name="T8" fmla="*/ 309562 w 585"/>
              <a:gd name="T9" fmla="*/ 0 h 5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85" h="585">
                <a:moveTo>
                  <a:pt x="585" y="0"/>
                </a:moveTo>
                <a:lnTo>
                  <a:pt x="292" y="585"/>
                </a:lnTo>
                <a:lnTo>
                  <a:pt x="0" y="0"/>
                </a:lnTo>
                <a:lnTo>
                  <a:pt x="292" y="196"/>
                </a:lnTo>
                <a:lnTo>
                  <a:pt x="58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1" name="Rectangle 69">
            <a:extLst>
              <a:ext uri="{FF2B5EF4-FFF2-40B4-BE49-F238E27FC236}">
                <a16:creationId xmlns:a16="http://schemas.microsoft.com/office/drawing/2014/main" id="{E3F56E7F-F32C-4A5B-84A2-D53832855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713" y="5148263"/>
            <a:ext cx="13716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71732" name="Rectangle 70">
            <a:extLst>
              <a:ext uri="{FF2B5EF4-FFF2-40B4-BE49-F238E27FC236}">
                <a16:creationId xmlns:a16="http://schemas.microsoft.com/office/drawing/2014/main" id="{220C137D-36FB-430E-B5B0-B7CE961B2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4937125"/>
            <a:ext cx="2019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1733" name="Rectangle 71">
            <a:extLst>
              <a:ext uri="{FF2B5EF4-FFF2-40B4-BE49-F238E27FC236}">
                <a16:creationId xmlns:a16="http://schemas.microsoft.com/office/drawing/2014/main" id="{199667FA-59A1-4819-9254-9995C2CDC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5378450"/>
            <a:ext cx="287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Metacarpofalángicas</a:t>
            </a:r>
            <a:endParaRPr lang="es-PR" altLang="en-US"/>
          </a:p>
        </p:txBody>
      </p:sp>
      <p:sp>
        <p:nvSpPr>
          <p:cNvPr id="71734" name="Line 72">
            <a:extLst>
              <a:ext uri="{FF2B5EF4-FFF2-40B4-BE49-F238E27FC236}">
                <a16:creationId xmlns:a16="http://schemas.microsoft.com/office/drawing/2014/main" id="{E6136B82-1197-4717-9093-610B01BA5DE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5463" y="5143500"/>
            <a:ext cx="549275" cy="1397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5" name="Freeform 73">
            <a:extLst>
              <a:ext uri="{FF2B5EF4-FFF2-40B4-BE49-F238E27FC236}">
                <a16:creationId xmlns:a16="http://schemas.microsoft.com/office/drawing/2014/main" id="{51E67F87-490B-474B-8B55-DE9DA04BCBB8}"/>
              </a:ext>
            </a:extLst>
          </p:cNvPr>
          <p:cNvSpPr>
            <a:spLocks/>
          </p:cNvSpPr>
          <p:nvPr/>
        </p:nvSpPr>
        <p:spPr bwMode="auto">
          <a:xfrm>
            <a:off x="2206625" y="5018088"/>
            <a:ext cx="338138" cy="300037"/>
          </a:xfrm>
          <a:custGeom>
            <a:avLst/>
            <a:gdLst>
              <a:gd name="T0" fmla="*/ 0 w 638"/>
              <a:gd name="T1" fmla="*/ 0 h 567"/>
              <a:gd name="T2" fmla="*/ 338138 w 638"/>
              <a:gd name="T3" fmla="*/ 73554 h 567"/>
              <a:gd name="T4" fmla="*/ 76850 w 638"/>
              <a:gd name="T5" fmla="*/ 300037 h 567"/>
              <a:gd name="T6" fmla="*/ 138329 w 638"/>
              <a:gd name="T7" fmla="*/ 124354 h 567"/>
              <a:gd name="T8" fmla="*/ 0 w 638"/>
              <a:gd name="T9" fmla="*/ 0 h 5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8" h="567">
                <a:moveTo>
                  <a:pt x="0" y="0"/>
                </a:moveTo>
                <a:lnTo>
                  <a:pt x="638" y="139"/>
                </a:lnTo>
                <a:lnTo>
                  <a:pt x="145" y="567"/>
                </a:lnTo>
                <a:lnTo>
                  <a:pt x="261" y="235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6" name="Line 74">
            <a:extLst>
              <a:ext uri="{FF2B5EF4-FFF2-40B4-BE49-F238E27FC236}">
                <a16:creationId xmlns:a16="http://schemas.microsoft.com/office/drawing/2014/main" id="{2C191EB9-11EF-4F7C-9B8D-F6DF6AF10BC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6413" y="5399088"/>
            <a:ext cx="528637" cy="1111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7" name="Freeform 75">
            <a:extLst>
              <a:ext uri="{FF2B5EF4-FFF2-40B4-BE49-F238E27FC236}">
                <a16:creationId xmlns:a16="http://schemas.microsoft.com/office/drawing/2014/main" id="{DCE9076B-5D72-4749-A9AA-09C5E79F3919}"/>
              </a:ext>
            </a:extLst>
          </p:cNvPr>
          <p:cNvSpPr>
            <a:spLocks/>
          </p:cNvSpPr>
          <p:nvPr/>
        </p:nvSpPr>
        <p:spPr bwMode="auto">
          <a:xfrm>
            <a:off x="2171700" y="5338763"/>
            <a:ext cx="334963" cy="301625"/>
          </a:xfrm>
          <a:custGeom>
            <a:avLst/>
            <a:gdLst>
              <a:gd name="T0" fmla="*/ 63601 w 632"/>
              <a:gd name="T1" fmla="*/ 0 h 571"/>
              <a:gd name="T2" fmla="*/ 334963 w 632"/>
              <a:gd name="T3" fmla="*/ 214465 h 571"/>
              <a:gd name="T4" fmla="*/ 0 w 632"/>
              <a:gd name="T5" fmla="*/ 301625 h 571"/>
              <a:gd name="T6" fmla="*/ 132501 w 632"/>
              <a:gd name="T7" fmla="*/ 172206 h 571"/>
              <a:gd name="T8" fmla="*/ 63601 w 632"/>
              <a:gd name="T9" fmla="*/ 0 h 5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2" h="571">
                <a:moveTo>
                  <a:pt x="120" y="0"/>
                </a:moveTo>
                <a:lnTo>
                  <a:pt x="632" y="406"/>
                </a:lnTo>
                <a:lnTo>
                  <a:pt x="0" y="571"/>
                </a:lnTo>
                <a:lnTo>
                  <a:pt x="250" y="326"/>
                </a:lnTo>
                <a:lnTo>
                  <a:pt x="12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38" name="Rectangle 76">
            <a:extLst>
              <a:ext uri="{FF2B5EF4-FFF2-40B4-BE49-F238E27FC236}">
                <a16:creationId xmlns:a16="http://schemas.microsoft.com/office/drawing/2014/main" id="{DAA816EA-C34B-49D6-9A55-8AE34BE56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1963" y="5775325"/>
            <a:ext cx="194151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Radiocarpiana</a:t>
            </a:r>
            <a:endParaRPr lang="es-PR" altLang="en-US"/>
          </a:p>
        </p:txBody>
      </p:sp>
      <p:pic>
        <p:nvPicPr>
          <p:cNvPr id="71739" name="Picture 77">
            <a:extLst>
              <a:ext uri="{FF2B5EF4-FFF2-40B4-BE49-F238E27FC236}">
                <a16:creationId xmlns:a16="http://schemas.microsoft.com/office/drawing/2014/main" id="{10597F73-761B-42B2-937E-ECB22BD2C8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413" y="457200"/>
            <a:ext cx="917575" cy="169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0" name="Picture 78">
            <a:extLst>
              <a:ext uri="{FF2B5EF4-FFF2-40B4-BE49-F238E27FC236}">
                <a16:creationId xmlns:a16="http://schemas.microsoft.com/office/drawing/2014/main" id="{6C804EA1-0752-40CE-9DFC-9FCD38516F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3975" y="495300"/>
            <a:ext cx="917575" cy="170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41" name="Picture 79">
            <a:extLst>
              <a:ext uri="{FF2B5EF4-FFF2-40B4-BE49-F238E27FC236}">
                <a16:creationId xmlns:a16="http://schemas.microsoft.com/office/drawing/2014/main" id="{BD19C391-55B9-4F18-B952-0F9FD6BD5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6925" y="4538663"/>
            <a:ext cx="1255713" cy="1255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5D480857-6015-4BEA-BD6A-35F807373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082FB11F-184B-41A1-9931-A4C7A503B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2" name="Rectangle 4">
            <a:extLst>
              <a:ext uri="{FF2B5EF4-FFF2-40B4-BE49-F238E27FC236}">
                <a16:creationId xmlns:a16="http://schemas.microsoft.com/office/drawing/2014/main" id="{D003801D-0949-4745-AB3C-05684C537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3" name="Rectangle 5">
            <a:extLst>
              <a:ext uri="{FF2B5EF4-FFF2-40B4-BE49-F238E27FC236}">
                <a16:creationId xmlns:a16="http://schemas.microsoft.com/office/drawing/2014/main" id="{846756F1-F5FE-4C7E-8220-88167B650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34" name="Freeform 65">
            <a:extLst>
              <a:ext uri="{FF2B5EF4-FFF2-40B4-BE49-F238E27FC236}">
                <a16:creationId xmlns:a16="http://schemas.microsoft.com/office/drawing/2014/main" id="{9D66EF9C-592C-4AA9-A435-D953BBFA8B3F}"/>
              </a:ext>
            </a:extLst>
          </p:cNvPr>
          <p:cNvSpPr>
            <a:spLocks/>
          </p:cNvSpPr>
          <p:nvPr/>
        </p:nvSpPr>
        <p:spPr bwMode="auto">
          <a:xfrm>
            <a:off x="377825" y="3057525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5" name="Freeform 66">
            <a:extLst>
              <a:ext uri="{FF2B5EF4-FFF2-40B4-BE49-F238E27FC236}">
                <a16:creationId xmlns:a16="http://schemas.microsoft.com/office/drawing/2014/main" id="{18F7B26D-9139-4F1C-98C2-A999C71F4CD7}"/>
              </a:ext>
            </a:extLst>
          </p:cNvPr>
          <p:cNvSpPr>
            <a:spLocks/>
          </p:cNvSpPr>
          <p:nvPr/>
        </p:nvSpPr>
        <p:spPr bwMode="auto">
          <a:xfrm>
            <a:off x="376238" y="3057525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6" name="Freeform 67">
            <a:extLst>
              <a:ext uri="{FF2B5EF4-FFF2-40B4-BE49-F238E27FC236}">
                <a16:creationId xmlns:a16="http://schemas.microsoft.com/office/drawing/2014/main" id="{02CC66D6-6C8E-4993-BA16-968857E28299}"/>
              </a:ext>
            </a:extLst>
          </p:cNvPr>
          <p:cNvSpPr>
            <a:spLocks/>
          </p:cNvSpPr>
          <p:nvPr/>
        </p:nvSpPr>
        <p:spPr bwMode="auto">
          <a:xfrm>
            <a:off x="376238" y="3227388"/>
            <a:ext cx="431800" cy="169862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2 h 321"/>
              <a:gd name="T4" fmla="*/ 0 w 817"/>
              <a:gd name="T5" fmla="*/ 169862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7" name="Freeform 68">
            <a:extLst>
              <a:ext uri="{FF2B5EF4-FFF2-40B4-BE49-F238E27FC236}">
                <a16:creationId xmlns:a16="http://schemas.microsoft.com/office/drawing/2014/main" id="{9A922375-69B6-44E4-BC9F-1E8B28261C3F}"/>
              </a:ext>
            </a:extLst>
          </p:cNvPr>
          <p:cNvSpPr>
            <a:spLocks/>
          </p:cNvSpPr>
          <p:nvPr/>
        </p:nvSpPr>
        <p:spPr bwMode="auto">
          <a:xfrm>
            <a:off x="334963" y="3141663"/>
            <a:ext cx="173037" cy="169862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6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8" name="Freeform 69">
            <a:extLst>
              <a:ext uri="{FF2B5EF4-FFF2-40B4-BE49-F238E27FC236}">
                <a16:creationId xmlns:a16="http://schemas.microsoft.com/office/drawing/2014/main" id="{54496A7E-5BD8-4EC2-85C6-2D20884DA65C}"/>
              </a:ext>
            </a:extLst>
          </p:cNvPr>
          <p:cNvSpPr>
            <a:spLocks/>
          </p:cNvSpPr>
          <p:nvPr/>
        </p:nvSpPr>
        <p:spPr bwMode="auto">
          <a:xfrm>
            <a:off x="333375" y="3141663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9" name="Freeform 70">
            <a:extLst>
              <a:ext uri="{FF2B5EF4-FFF2-40B4-BE49-F238E27FC236}">
                <a16:creationId xmlns:a16="http://schemas.microsoft.com/office/drawing/2014/main" id="{EF434543-3698-40B2-8439-2D2B9D9058E7}"/>
              </a:ext>
            </a:extLst>
          </p:cNvPr>
          <p:cNvSpPr>
            <a:spLocks/>
          </p:cNvSpPr>
          <p:nvPr/>
        </p:nvSpPr>
        <p:spPr bwMode="auto">
          <a:xfrm>
            <a:off x="333375" y="3227388"/>
            <a:ext cx="215900" cy="84137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4137 h 160"/>
              <a:gd name="T4" fmla="*/ 0 w 409"/>
              <a:gd name="T5" fmla="*/ 84137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0" name="Rectangle 71">
            <a:extLst>
              <a:ext uri="{FF2B5EF4-FFF2-40B4-BE49-F238E27FC236}">
                <a16:creationId xmlns:a16="http://schemas.microsoft.com/office/drawing/2014/main" id="{A22E2E7F-B1AD-4CE4-B558-C7D9C694F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3035300"/>
            <a:ext cx="4191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73741" name="Rectangle 72">
            <a:extLst>
              <a:ext uri="{FF2B5EF4-FFF2-40B4-BE49-F238E27FC236}">
                <a16:creationId xmlns:a16="http://schemas.microsoft.com/office/drawing/2014/main" id="{D601E026-2822-48A8-ADAC-495FFD12D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3782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42" name="Rectangle 73">
            <a:extLst>
              <a:ext uri="{FF2B5EF4-FFF2-40B4-BE49-F238E27FC236}">
                <a16:creationId xmlns:a16="http://schemas.microsoft.com/office/drawing/2014/main" id="{02A2EFCD-D05E-4318-9FA1-5506E2A37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378200"/>
            <a:ext cx="2819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   </a:t>
            </a:r>
            <a:endParaRPr lang="es-PR" altLang="en-US"/>
          </a:p>
        </p:txBody>
      </p:sp>
      <p:sp>
        <p:nvSpPr>
          <p:cNvPr id="73743" name="Rectangle 74">
            <a:extLst>
              <a:ext uri="{FF2B5EF4-FFF2-40B4-BE49-F238E27FC236}">
                <a16:creationId xmlns:a16="http://schemas.microsoft.com/office/drawing/2014/main" id="{26F498B1-ACF8-4CB4-9F4D-0D7041E80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8725" y="33782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44" name="Rectangle 75">
            <a:extLst>
              <a:ext uri="{FF2B5EF4-FFF2-40B4-BE49-F238E27FC236}">
                <a16:creationId xmlns:a16="http://schemas.microsoft.com/office/drawing/2014/main" id="{A76394AE-A582-4419-8D8F-FD544BFDC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3025" y="3378200"/>
            <a:ext cx="1866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Abducción</a:t>
            </a:r>
            <a:endParaRPr lang="es-PR" altLang="en-US"/>
          </a:p>
        </p:txBody>
      </p:sp>
      <p:sp>
        <p:nvSpPr>
          <p:cNvPr id="73745" name="Freeform 76">
            <a:extLst>
              <a:ext uri="{FF2B5EF4-FFF2-40B4-BE49-F238E27FC236}">
                <a16:creationId xmlns:a16="http://schemas.microsoft.com/office/drawing/2014/main" id="{B7428625-7606-4258-AA9A-520B22553A47}"/>
              </a:ext>
            </a:extLst>
          </p:cNvPr>
          <p:cNvSpPr>
            <a:spLocks/>
          </p:cNvSpPr>
          <p:nvPr/>
        </p:nvSpPr>
        <p:spPr bwMode="auto">
          <a:xfrm>
            <a:off x="377825" y="5476875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6" name="Freeform 77">
            <a:extLst>
              <a:ext uri="{FF2B5EF4-FFF2-40B4-BE49-F238E27FC236}">
                <a16:creationId xmlns:a16="http://schemas.microsoft.com/office/drawing/2014/main" id="{AD3CFFFC-CCFB-4C33-A644-100DE7C2ACAC}"/>
              </a:ext>
            </a:extLst>
          </p:cNvPr>
          <p:cNvSpPr>
            <a:spLocks/>
          </p:cNvSpPr>
          <p:nvPr/>
        </p:nvSpPr>
        <p:spPr bwMode="auto">
          <a:xfrm>
            <a:off x="376238" y="5476875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7" name="Freeform 78">
            <a:extLst>
              <a:ext uri="{FF2B5EF4-FFF2-40B4-BE49-F238E27FC236}">
                <a16:creationId xmlns:a16="http://schemas.microsoft.com/office/drawing/2014/main" id="{B3E65C03-754B-4DD4-BDD5-9C226048ECBE}"/>
              </a:ext>
            </a:extLst>
          </p:cNvPr>
          <p:cNvSpPr>
            <a:spLocks/>
          </p:cNvSpPr>
          <p:nvPr/>
        </p:nvSpPr>
        <p:spPr bwMode="auto">
          <a:xfrm>
            <a:off x="376238" y="5646738"/>
            <a:ext cx="431800" cy="169862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2 h 321"/>
              <a:gd name="T4" fmla="*/ 0 w 817"/>
              <a:gd name="T5" fmla="*/ 169862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8" name="Freeform 79">
            <a:extLst>
              <a:ext uri="{FF2B5EF4-FFF2-40B4-BE49-F238E27FC236}">
                <a16:creationId xmlns:a16="http://schemas.microsoft.com/office/drawing/2014/main" id="{7F3EC6E2-81F4-42CA-B29A-6E6796892AA5}"/>
              </a:ext>
            </a:extLst>
          </p:cNvPr>
          <p:cNvSpPr>
            <a:spLocks/>
          </p:cNvSpPr>
          <p:nvPr/>
        </p:nvSpPr>
        <p:spPr bwMode="auto">
          <a:xfrm>
            <a:off x="334963" y="5561013"/>
            <a:ext cx="173037" cy="169862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6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49" name="Freeform 80">
            <a:extLst>
              <a:ext uri="{FF2B5EF4-FFF2-40B4-BE49-F238E27FC236}">
                <a16:creationId xmlns:a16="http://schemas.microsoft.com/office/drawing/2014/main" id="{BE9B69FE-77B8-4E45-9A4E-032DFE991DCC}"/>
              </a:ext>
            </a:extLst>
          </p:cNvPr>
          <p:cNvSpPr>
            <a:spLocks/>
          </p:cNvSpPr>
          <p:nvPr/>
        </p:nvSpPr>
        <p:spPr bwMode="auto">
          <a:xfrm>
            <a:off x="333375" y="5561013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0" name="Freeform 81">
            <a:extLst>
              <a:ext uri="{FF2B5EF4-FFF2-40B4-BE49-F238E27FC236}">
                <a16:creationId xmlns:a16="http://schemas.microsoft.com/office/drawing/2014/main" id="{EE0AA14E-B11F-4D25-8F44-3E3F7DDF7E7B}"/>
              </a:ext>
            </a:extLst>
          </p:cNvPr>
          <p:cNvSpPr>
            <a:spLocks/>
          </p:cNvSpPr>
          <p:nvPr/>
        </p:nvSpPr>
        <p:spPr bwMode="auto">
          <a:xfrm>
            <a:off x="333375" y="5646738"/>
            <a:ext cx="215900" cy="84137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4137 h 160"/>
              <a:gd name="T4" fmla="*/ 0 w 409"/>
              <a:gd name="T5" fmla="*/ 84137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1" name="Rectangle 82">
            <a:extLst>
              <a:ext uri="{FF2B5EF4-FFF2-40B4-BE49-F238E27FC236}">
                <a16:creationId xmlns:a16="http://schemas.microsoft.com/office/drawing/2014/main" id="{9A670B0A-1B7F-478C-AF35-A9F81D265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5454650"/>
            <a:ext cx="1733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73752" name="Rectangle 83">
            <a:extLst>
              <a:ext uri="{FF2B5EF4-FFF2-40B4-BE49-F238E27FC236}">
                <a16:creationId xmlns:a16="http://schemas.microsoft.com/office/drawing/2014/main" id="{47D82BA6-A4AE-4021-B1BD-8CC086ADDD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581818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53" name="Rectangle 84">
            <a:extLst>
              <a:ext uri="{FF2B5EF4-FFF2-40B4-BE49-F238E27FC236}">
                <a16:creationId xmlns:a16="http://schemas.microsoft.com/office/drawing/2014/main" id="{8207D2A9-E01C-4F26-8754-E90A19F04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5818188"/>
            <a:ext cx="2457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Radiocarpiana</a:t>
            </a:r>
            <a:endParaRPr lang="es-PR" altLang="en-US"/>
          </a:p>
        </p:txBody>
      </p:sp>
      <p:sp>
        <p:nvSpPr>
          <p:cNvPr id="73754" name="Rectangle 85">
            <a:extLst>
              <a:ext uri="{FF2B5EF4-FFF2-40B4-BE49-F238E27FC236}">
                <a16:creationId xmlns:a16="http://schemas.microsoft.com/office/drawing/2014/main" id="{DC1E3A25-CB4B-414B-BF48-BC0D31459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61420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55" name="Rectangle 86">
            <a:extLst>
              <a:ext uri="{FF2B5EF4-FFF2-40B4-BE49-F238E27FC236}">
                <a16:creationId xmlns:a16="http://schemas.microsoft.com/office/drawing/2014/main" id="{D0A9D314-6609-4CB8-9D68-3C846B11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8850" y="6142038"/>
            <a:ext cx="3486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Metacarpofalángicas</a:t>
            </a:r>
            <a:endParaRPr lang="es-PR" altLang="en-US"/>
          </a:p>
        </p:txBody>
      </p:sp>
      <p:sp>
        <p:nvSpPr>
          <p:cNvPr id="73756" name="Freeform 87">
            <a:extLst>
              <a:ext uri="{FF2B5EF4-FFF2-40B4-BE49-F238E27FC236}">
                <a16:creationId xmlns:a16="http://schemas.microsoft.com/office/drawing/2014/main" id="{2866D4BF-4C00-4C6E-B4FF-429E83AA9B49}"/>
              </a:ext>
            </a:extLst>
          </p:cNvPr>
          <p:cNvSpPr>
            <a:spLocks/>
          </p:cNvSpPr>
          <p:nvPr/>
        </p:nvSpPr>
        <p:spPr bwMode="auto">
          <a:xfrm>
            <a:off x="377825" y="2000250"/>
            <a:ext cx="346075" cy="339725"/>
          </a:xfrm>
          <a:custGeom>
            <a:avLst/>
            <a:gdLst>
              <a:gd name="T0" fmla="*/ 0 w 655"/>
              <a:gd name="T1" fmla="*/ 0 h 642"/>
              <a:gd name="T2" fmla="*/ 346075 w 655"/>
              <a:gd name="T3" fmla="*/ 169863 h 642"/>
              <a:gd name="T4" fmla="*/ 0 w 655"/>
              <a:gd name="T5" fmla="*/ 339725 h 642"/>
              <a:gd name="T6" fmla="*/ 0 w 655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5" h="642">
                <a:moveTo>
                  <a:pt x="0" y="0"/>
                </a:moveTo>
                <a:lnTo>
                  <a:pt x="655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7" name="Freeform 88">
            <a:extLst>
              <a:ext uri="{FF2B5EF4-FFF2-40B4-BE49-F238E27FC236}">
                <a16:creationId xmlns:a16="http://schemas.microsoft.com/office/drawing/2014/main" id="{C60E3FEE-66E6-458F-89E4-E545B9B0DF46}"/>
              </a:ext>
            </a:extLst>
          </p:cNvPr>
          <p:cNvSpPr>
            <a:spLocks/>
          </p:cNvSpPr>
          <p:nvPr/>
        </p:nvSpPr>
        <p:spPr bwMode="auto">
          <a:xfrm>
            <a:off x="376238" y="2000250"/>
            <a:ext cx="431800" cy="169863"/>
          </a:xfrm>
          <a:custGeom>
            <a:avLst/>
            <a:gdLst>
              <a:gd name="T0" fmla="*/ 431800 w 817"/>
              <a:gd name="T1" fmla="*/ 169863 h 321"/>
              <a:gd name="T2" fmla="*/ 85620 w 817"/>
              <a:gd name="T3" fmla="*/ 0 h 321"/>
              <a:gd name="T4" fmla="*/ 0 w 817"/>
              <a:gd name="T5" fmla="*/ 0 h 321"/>
              <a:gd name="T6" fmla="*/ 346180 w 817"/>
              <a:gd name="T7" fmla="*/ 169863 h 321"/>
              <a:gd name="T8" fmla="*/ 431800 w 817"/>
              <a:gd name="T9" fmla="*/ 169863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321"/>
                </a:moveTo>
                <a:lnTo>
                  <a:pt x="162" y="0"/>
                </a:lnTo>
                <a:lnTo>
                  <a:pt x="0" y="0"/>
                </a:lnTo>
                <a:lnTo>
                  <a:pt x="655" y="321"/>
                </a:lnTo>
                <a:lnTo>
                  <a:pt x="817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8" name="Freeform 89">
            <a:extLst>
              <a:ext uri="{FF2B5EF4-FFF2-40B4-BE49-F238E27FC236}">
                <a16:creationId xmlns:a16="http://schemas.microsoft.com/office/drawing/2014/main" id="{255DAF4D-770C-46DD-BBC8-5DA6DA9758E2}"/>
              </a:ext>
            </a:extLst>
          </p:cNvPr>
          <p:cNvSpPr>
            <a:spLocks/>
          </p:cNvSpPr>
          <p:nvPr/>
        </p:nvSpPr>
        <p:spPr bwMode="auto">
          <a:xfrm>
            <a:off x="376238" y="2171700"/>
            <a:ext cx="431800" cy="169863"/>
          </a:xfrm>
          <a:custGeom>
            <a:avLst/>
            <a:gdLst>
              <a:gd name="T0" fmla="*/ 431800 w 817"/>
              <a:gd name="T1" fmla="*/ 0 h 321"/>
              <a:gd name="T2" fmla="*/ 85620 w 817"/>
              <a:gd name="T3" fmla="*/ 169863 h 321"/>
              <a:gd name="T4" fmla="*/ 0 w 817"/>
              <a:gd name="T5" fmla="*/ 169863 h 321"/>
              <a:gd name="T6" fmla="*/ 346180 w 817"/>
              <a:gd name="T7" fmla="*/ 0 h 321"/>
              <a:gd name="T8" fmla="*/ 431800 w 817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7" h="321">
                <a:moveTo>
                  <a:pt x="817" y="0"/>
                </a:moveTo>
                <a:lnTo>
                  <a:pt x="162" y="321"/>
                </a:lnTo>
                <a:lnTo>
                  <a:pt x="0" y="321"/>
                </a:lnTo>
                <a:lnTo>
                  <a:pt x="655" y="0"/>
                </a:lnTo>
                <a:lnTo>
                  <a:pt x="81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59" name="Freeform 90">
            <a:extLst>
              <a:ext uri="{FF2B5EF4-FFF2-40B4-BE49-F238E27FC236}">
                <a16:creationId xmlns:a16="http://schemas.microsoft.com/office/drawing/2014/main" id="{EEC16ACE-DB83-41A4-90ED-E9B4E43A594F}"/>
              </a:ext>
            </a:extLst>
          </p:cNvPr>
          <p:cNvSpPr>
            <a:spLocks/>
          </p:cNvSpPr>
          <p:nvPr/>
        </p:nvSpPr>
        <p:spPr bwMode="auto">
          <a:xfrm>
            <a:off x="334963" y="2085975"/>
            <a:ext cx="173037" cy="169863"/>
          </a:xfrm>
          <a:custGeom>
            <a:avLst/>
            <a:gdLst>
              <a:gd name="T0" fmla="*/ 0 w 328"/>
              <a:gd name="T1" fmla="*/ 0 h 321"/>
              <a:gd name="T2" fmla="*/ 173037 w 328"/>
              <a:gd name="T3" fmla="*/ 84667 h 321"/>
              <a:gd name="T4" fmla="*/ 0 w 328"/>
              <a:gd name="T5" fmla="*/ 169863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60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0" name="Freeform 91">
            <a:extLst>
              <a:ext uri="{FF2B5EF4-FFF2-40B4-BE49-F238E27FC236}">
                <a16:creationId xmlns:a16="http://schemas.microsoft.com/office/drawing/2014/main" id="{6057CDED-C4FA-4BF5-A1F6-E1A6E0FE53B0}"/>
              </a:ext>
            </a:extLst>
          </p:cNvPr>
          <p:cNvSpPr>
            <a:spLocks/>
          </p:cNvSpPr>
          <p:nvPr/>
        </p:nvSpPr>
        <p:spPr bwMode="auto">
          <a:xfrm>
            <a:off x="333375" y="2085975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286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2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1" name="Freeform 92">
            <a:extLst>
              <a:ext uri="{FF2B5EF4-FFF2-40B4-BE49-F238E27FC236}">
                <a16:creationId xmlns:a16="http://schemas.microsoft.com/office/drawing/2014/main" id="{8EC3BECC-AB08-4AF2-A1D5-D25FA874C1DA}"/>
              </a:ext>
            </a:extLst>
          </p:cNvPr>
          <p:cNvSpPr>
            <a:spLocks/>
          </p:cNvSpPr>
          <p:nvPr/>
        </p:nvSpPr>
        <p:spPr bwMode="auto">
          <a:xfrm>
            <a:off x="333375" y="2170113"/>
            <a:ext cx="215900" cy="85725"/>
          </a:xfrm>
          <a:custGeom>
            <a:avLst/>
            <a:gdLst>
              <a:gd name="T0" fmla="*/ 215900 w 409"/>
              <a:gd name="T1" fmla="*/ 0 h 160"/>
              <a:gd name="T2" fmla="*/ 43286 w 409"/>
              <a:gd name="T3" fmla="*/ 85725 h 160"/>
              <a:gd name="T4" fmla="*/ 0 w 409"/>
              <a:gd name="T5" fmla="*/ 85725 h 160"/>
              <a:gd name="T6" fmla="*/ 173670 w 409"/>
              <a:gd name="T7" fmla="*/ 0 h 160"/>
              <a:gd name="T8" fmla="*/ 215900 w 409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0">
                <a:moveTo>
                  <a:pt x="409" y="0"/>
                </a:moveTo>
                <a:lnTo>
                  <a:pt x="82" y="160"/>
                </a:lnTo>
                <a:lnTo>
                  <a:pt x="0" y="160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2" name="Rectangle 93">
            <a:extLst>
              <a:ext uri="{FF2B5EF4-FFF2-40B4-BE49-F238E27FC236}">
                <a16:creationId xmlns:a16="http://schemas.microsoft.com/office/drawing/2014/main" id="{74A326BD-9602-43E2-B098-CF41E4333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1979613"/>
            <a:ext cx="4724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73763" name="Rectangle 94">
            <a:extLst>
              <a:ext uri="{FF2B5EF4-FFF2-40B4-BE49-F238E27FC236}">
                <a16:creationId xmlns:a16="http://schemas.microsoft.com/office/drawing/2014/main" id="{A2D30969-2742-43A9-9231-4555ACD23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538" y="2376488"/>
            <a:ext cx="79248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El Cóndilo Ovalado de un Hueso se Acomoda en</a:t>
            </a:r>
            <a:endParaRPr lang="es-PR" altLang="en-US"/>
          </a:p>
        </p:txBody>
      </p:sp>
      <p:sp>
        <p:nvSpPr>
          <p:cNvPr id="73764" name="Rectangle 95">
            <a:extLst>
              <a:ext uri="{FF2B5EF4-FFF2-40B4-BE49-F238E27FC236}">
                <a16:creationId xmlns:a16="http://schemas.microsoft.com/office/drawing/2014/main" id="{E16D80FD-11B8-4E16-A082-76783D046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762000"/>
            <a:ext cx="689451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73765" name="Rectangle 126">
            <a:extLst>
              <a:ext uri="{FF2B5EF4-FFF2-40B4-BE49-F238E27FC236}">
                <a16:creationId xmlns:a16="http://schemas.microsoft.com/office/drawing/2014/main" id="{249B9F37-8DDD-4165-BAA2-82FF34EF0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66" name="Rectangle 158">
            <a:extLst>
              <a:ext uri="{FF2B5EF4-FFF2-40B4-BE49-F238E27FC236}">
                <a16:creationId xmlns:a16="http://schemas.microsoft.com/office/drawing/2014/main" id="{22C2B80C-598C-4A79-9350-166C9259F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67" name="Rectangle 159">
            <a:extLst>
              <a:ext uri="{FF2B5EF4-FFF2-40B4-BE49-F238E27FC236}">
                <a16:creationId xmlns:a16="http://schemas.microsoft.com/office/drawing/2014/main" id="{7DADF6C9-DF14-4A3A-B3FA-5F7B7D187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31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73768" name="Freeform 160">
            <a:extLst>
              <a:ext uri="{FF2B5EF4-FFF2-40B4-BE49-F238E27FC236}">
                <a16:creationId xmlns:a16="http://schemas.microsoft.com/office/drawing/2014/main" id="{748BF499-E777-4A65-8187-BC76A9409C62}"/>
              </a:ext>
            </a:extLst>
          </p:cNvPr>
          <p:cNvSpPr>
            <a:spLocks/>
          </p:cNvSpPr>
          <p:nvPr/>
        </p:nvSpPr>
        <p:spPr bwMode="auto">
          <a:xfrm>
            <a:off x="1352550" y="384175"/>
            <a:ext cx="606425" cy="231775"/>
          </a:xfrm>
          <a:custGeom>
            <a:avLst/>
            <a:gdLst>
              <a:gd name="T0" fmla="*/ 583142 w 1146"/>
              <a:gd name="T1" fmla="*/ 65318 h 440"/>
              <a:gd name="T2" fmla="*/ 532871 w 1146"/>
              <a:gd name="T3" fmla="*/ 81648 h 440"/>
              <a:gd name="T4" fmla="*/ 480483 w 1146"/>
              <a:gd name="T5" fmla="*/ 96924 h 440"/>
              <a:gd name="T6" fmla="*/ 429154 w 1146"/>
              <a:gd name="T7" fmla="*/ 110620 h 440"/>
              <a:gd name="T8" fmla="*/ 382588 w 1146"/>
              <a:gd name="T9" fmla="*/ 121682 h 440"/>
              <a:gd name="T10" fmla="*/ 341313 w 1146"/>
              <a:gd name="T11" fmla="*/ 128530 h 440"/>
              <a:gd name="T12" fmla="*/ 310621 w 1146"/>
              <a:gd name="T13" fmla="*/ 130637 h 440"/>
              <a:gd name="T14" fmla="*/ 292100 w 1146"/>
              <a:gd name="T15" fmla="*/ 126423 h 440"/>
              <a:gd name="T16" fmla="*/ 284163 w 1146"/>
              <a:gd name="T17" fmla="*/ 115888 h 440"/>
              <a:gd name="T18" fmla="*/ 283633 w 1146"/>
              <a:gd name="T19" fmla="*/ 102718 h 440"/>
              <a:gd name="T20" fmla="*/ 286279 w 1146"/>
              <a:gd name="T21" fmla="*/ 89549 h 440"/>
              <a:gd name="T22" fmla="*/ 288396 w 1146"/>
              <a:gd name="T23" fmla="*/ 75327 h 440"/>
              <a:gd name="T24" fmla="*/ 281517 w 1146"/>
              <a:gd name="T25" fmla="*/ 62685 h 440"/>
              <a:gd name="T26" fmla="*/ 272521 w 1146"/>
              <a:gd name="T27" fmla="*/ 51096 h 440"/>
              <a:gd name="T28" fmla="*/ 262467 w 1146"/>
              <a:gd name="T29" fmla="*/ 37400 h 440"/>
              <a:gd name="T30" fmla="*/ 252412 w 1146"/>
              <a:gd name="T31" fmla="*/ 24758 h 440"/>
              <a:gd name="T32" fmla="*/ 242358 w 1146"/>
              <a:gd name="T33" fmla="*/ 13169 h 440"/>
              <a:gd name="T34" fmla="*/ 229129 w 1146"/>
              <a:gd name="T35" fmla="*/ 4741 h 440"/>
              <a:gd name="T36" fmla="*/ 213783 w 1146"/>
              <a:gd name="T37" fmla="*/ 0 h 440"/>
              <a:gd name="T38" fmla="*/ 194733 w 1146"/>
              <a:gd name="T39" fmla="*/ 2107 h 440"/>
              <a:gd name="T40" fmla="*/ 171450 w 1146"/>
              <a:gd name="T41" fmla="*/ 9482 h 440"/>
              <a:gd name="T42" fmla="*/ 150283 w 1146"/>
              <a:gd name="T43" fmla="*/ 15803 h 440"/>
              <a:gd name="T44" fmla="*/ 133879 w 1146"/>
              <a:gd name="T45" fmla="*/ 21597 h 440"/>
              <a:gd name="T46" fmla="*/ 121179 w 1146"/>
              <a:gd name="T47" fmla="*/ 27392 h 440"/>
              <a:gd name="T48" fmla="*/ 107950 w 1146"/>
              <a:gd name="T49" fmla="*/ 32659 h 440"/>
              <a:gd name="T50" fmla="*/ 95250 w 1146"/>
              <a:gd name="T51" fmla="*/ 38980 h 440"/>
              <a:gd name="T52" fmla="*/ 79375 w 1146"/>
              <a:gd name="T53" fmla="*/ 44248 h 440"/>
              <a:gd name="T54" fmla="*/ 58208 w 1146"/>
              <a:gd name="T55" fmla="*/ 51623 h 440"/>
              <a:gd name="T56" fmla="*/ 0 w 1146"/>
              <a:gd name="T57" fmla="*/ 164876 h 440"/>
              <a:gd name="T58" fmla="*/ 28046 w 1146"/>
              <a:gd name="T59" fmla="*/ 155921 h 440"/>
              <a:gd name="T60" fmla="*/ 53446 w 1146"/>
              <a:gd name="T61" fmla="*/ 147493 h 440"/>
              <a:gd name="T62" fmla="*/ 75671 w 1146"/>
              <a:gd name="T63" fmla="*/ 140119 h 440"/>
              <a:gd name="T64" fmla="*/ 95779 w 1146"/>
              <a:gd name="T65" fmla="*/ 133271 h 440"/>
              <a:gd name="T66" fmla="*/ 114829 w 1146"/>
              <a:gd name="T67" fmla="*/ 126949 h 440"/>
              <a:gd name="T68" fmla="*/ 133350 w 1146"/>
              <a:gd name="T69" fmla="*/ 122209 h 440"/>
              <a:gd name="T70" fmla="*/ 152929 w 1146"/>
              <a:gd name="T71" fmla="*/ 116414 h 440"/>
              <a:gd name="T72" fmla="*/ 174625 w 1146"/>
              <a:gd name="T73" fmla="*/ 111673 h 440"/>
              <a:gd name="T74" fmla="*/ 172508 w 1146"/>
              <a:gd name="T75" fmla="*/ 141699 h 440"/>
              <a:gd name="T76" fmla="*/ 166688 w 1146"/>
              <a:gd name="T77" fmla="*/ 174358 h 440"/>
              <a:gd name="T78" fmla="*/ 174096 w 1146"/>
              <a:gd name="T79" fmla="*/ 198589 h 440"/>
              <a:gd name="T80" fmla="*/ 194733 w 1146"/>
              <a:gd name="T81" fmla="*/ 219133 h 440"/>
              <a:gd name="T82" fmla="*/ 224367 w 1146"/>
              <a:gd name="T83" fmla="*/ 230721 h 440"/>
              <a:gd name="T84" fmla="*/ 257175 w 1146"/>
              <a:gd name="T85" fmla="*/ 229141 h 440"/>
              <a:gd name="T86" fmla="*/ 284163 w 1146"/>
              <a:gd name="T87" fmla="*/ 225454 h 440"/>
              <a:gd name="T88" fmla="*/ 315383 w 1146"/>
              <a:gd name="T89" fmla="*/ 221767 h 440"/>
              <a:gd name="T90" fmla="*/ 351896 w 1146"/>
              <a:gd name="T91" fmla="*/ 217026 h 440"/>
              <a:gd name="T92" fmla="*/ 390525 w 1146"/>
              <a:gd name="T93" fmla="*/ 211231 h 440"/>
              <a:gd name="T94" fmla="*/ 432329 w 1146"/>
              <a:gd name="T95" fmla="*/ 203857 h 440"/>
              <a:gd name="T96" fmla="*/ 474662 w 1146"/>
              <a:gd name="T97" fmla="*/ 193848 h 440"/>
              <a:gd name="T98" fmla="*/ 516996 w 1146"/>
              <a:gd name="T99" fmla="*/ 182259 h 440"/>
              <a:gd name="T100" fmla="*/ 559858 w 1146"/>
              <a:gd name="T101" fmla="*/ 168037 h 4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6" h="440">
                <a:moveTo>
                  <a:pt x="1146" y="107"/>
                </a:moveTo>
                <a:lnTo>
                  <a:pt x="1102" y="124"/>
                </a:lnTo>
                <a:lnTo>
                  <a:pt x="1054" y="139"/>
                </a:lnTo>
                <a:lnTo>
                  <a:pt x="1007" y="155"/>
                </a:lnTo>
                <a:lnTo>
                  <a:pt x="958" y="170"/>
                </a:lnTo>
                <a:lnTo>
                  <a:pt x="908" y="184"/>
                </a:lnTo>
                <a:lnTo>
                  <a:pt x="859" y="198"/>
                </a:lnTo>
                <a:lnTo>
                  <a:pt x="811" y="210"/>
                </a:lnTo>
                <a:lnTo>
                  <a:pt x="766" y="221"/>
                </a:lnTo>
                <a:lnTo>
                  <a:pt x="723" y="231"/>
                </a:lnTo>
                <a:lnTo>
                  <a:pt x="682" y="238"/>
                </a:lnTo>
                <a:lnTo>
                  <a:pt x="645" y="244"/>
                </a:lnTo>
                <a:lnTo>
                  <a:pt x="613" y="247"/>
                </a:lnTo>
                <a:lnTo>
                  <a:pt x="587" y="248"/>
                </a:lnTo>
                <a:lnTo>
                  <a:pt x="566" y="246"/>
                </a:lnTo>
                <a:lnTo>
                  <a:pt x="552" y="240"/>
                </a:lnTo>
                <a:lnTo>
                  <a:pt x="543" y="233"/>
                </a:lnTo>
                <a:lnTo>
                  <a:pt x="537" y="220"/>
                </a:lnTo>
                <a:lnTo>
                  <a:pt x="534" y="207"/>
                </a:lnTo>
                <a:lnTo>
                  <a:pt x="536" y="195"/>
                </a:lnTo>
                <a:lnTo>
                  <a:pt x="538" y="182"/>
                </a:lnTo>
                <a:lnTo>
                  <a:pt x="541" y="170"/>
                </a:lnTo>
                <a:lnTo>
                  <a:pt x="544" y="156"/>
                </a:lnTo>
                <a:lnTo>
                  <a:pt x="545" y="143"/>
                </a:lnTo>
                <a:lnTo>
                  <a:pt x="543" y="128"/>
                </a:lnTo>
                <a:lnTo>
                  <a:pt x="532" y="119"/>
                </a:lnTo>
                <a:lnTo>
                  <a:pt x="523" y="109"/>
                </a:lnTo>
                <a:lnTo>
                  <a:pt x="515" y="97"/>
                </a:lnTo>
                <a:lnTo>
                  <a:pt x="505" y="84"/>
                </a:lnTo>
                <a:lnTo>
                  <a:pt x="496" y="71"/>
                </a:lnTo>
                <a:lnTo>
                  <a:pt x="487" y="59"/>
                </a:lnTo>
                <a:lnTo>
                  <a:pt x="477" y="47"/>
                </a:lnTo>
                <a:lnTo>
                  <a:pt x="468" y="34"/>
                </a:lnTo>
                <a:lnTo>
                  <a:pt x="458" y="25"/>
                </a:lnTo>
                <a:lnTo>
                  <a:pt x="445" y="16"/>
                </a:lnTo>
                <a:lnTo>
                  <a:pt x="433" y="9"/>
                </a:lnTo>
                <a:lnTo>
                  <a:pt x="419" y="3"/>
                </a:lnTo>
                <a:lnTo>
                  <a:pt x="404" y="0"/>
                </a:lnTo>
                <a:lnTo>
                  <a:pt x="387" y="0"/>
                </a:lnTo>
                <a:lnTo>
                  <a:pt x="368" y="4"/>
                </a:lnTo>
                <a:lnTo>
                  <a:pt x="347" y="11"/>
                </a:lnTo>
                <a:lnTo>
                  <a:pt x="324" y="18"/>
                </a:lnTo>
                <a:lnTo>
                  <a:pt x="302" y="25"/>
                </a:lnTo>
                <a:lnTo>
                  <a:pt x="284" y="30"/>
                </a:lnTo>
                <a:lnTo>
                  <a:pt x="268" y="35"/>
                </a:lnTo>
                <a:lnTo>
                  <a:pt x="253" y="41"/>
                </a:lnTo>
                <a:lnTo>
                  <a:pt x="240" y="47"/>
                </a:lnTo>
                <a:lnTo>
                  <a:pt x="229" y="52"/>
                </a:lnTo>
                <a:lnTo>
                  <a:pt x="217" y="57"/>
                </a:lnTo>
                <a:lnTo>
                  <a:pt x="204" y="62"/>
                </a:lnTo>
                <a:lnTo>
                  <a:pt x="193" y="68"/>
                </a:lnTo>
                <a:lnTo>
                  <a:pt x="180" y="74"/>
                </a:lnTo>
                <a:lnTo>
                  <a:pt x="166" y="78"/>
                </a:lnTo>
                <a:lnTo>
                  <a:pt x="150" y="84"/>
                </a:lnTo>
                <a:lnTo>
                  <a:pt x="132" y="91"/>
                </a:lnTo>
                <a:lnTo>
                  <a:pt x="110" y="98"/>
                </a:lnTo>
                <a:lnTo>
                  <a:pt x="87" y="104"/>
                </a:lnTo>
                <a:lnTo>
                  <a:pt x="0" y="313"/>
                </a:lnTo>
                <a:lnTo>
                  <a:pt x="27" y="305"/>
                </a:lnTo>
                <a:lnTo>
                  <a:pt x="53" y="296"/>
                </a:lnTo>
                <a:lnTo>
                  <a:pt x="79" y="287"/>
                </a:lnTo>
                <a:lnTo>
                  <a:pt x="101" y="280"/>
                </a:lnTo>
                <a:lnTo>
                  <a:pt x="123" y="273"/>
                </a:lnTo>
                <a:lnTo>
                  <a:pt x="143" y="266"/>
                </a:lnTo>
                <a:lnTo>
                  <a:pt x="161" y="260"/>
                </a:lnTo>
                <a:lnTo>
                  <a:pt x="181" y="253"/>
                </a:lnTo>
                <a:lnTo>
                  <a:pt x="198" y="247"/>
                </a:lnTo>
                <a:lnTo>
                  <a:pt x="217" y="241"/>
                </a:lnTo>
                <a:lnTo>
                  <a:pt x="234" y="235"/>
                </a:lnTo>
                <a:lnTo>
                  <a:pt x="252" y="232"/>
                </a:lnTo>
                <a:lnTo>
                  <a:pt x="270" y="226"/>
                </a:lnTo>
                <a:lnTo>
                  <a:pt x="289" y="221"/>
                </a:lnTo>
                <a:lnTo>
                  <a:pt x="310" y="217"/>
                </a:lnTo>
                <a:lnTo>
                  <a:pt x="330" y="212"/>
                </a:lnTo>
                <a:lnTo>
                  <a:pt x="331" y="240"/>
                </a:lnTo>
                <a:lnTo>
                  <a:pt x="326" y="269"/>
                </a:lnTo>
                <a:lnTo>
                  <a:pt x="320" y="301"/>
                </a:lnTo>
                <a:lnTo>
                  <a:pt x="315" y="331"/>
                </a:lnTo>
                <a:lnTo>
                  <a:pt x="317" y="355"/>
                </a:lnTo>
                <a:lnTo>
                  <a:pt x="329" y="377"/>
                </a:lnTo>
                <a:lnTo>
                  <a:pt x="345" y="398"/>
                </a:lnTo>
                <a:lnTo>
                  <a:pt x="368" y="416"/>
                </a:lnTo>
                <a:lnTo>
                  <a:pt x="394" y="428"/>
                </a:lnTo>
                <a:lnTo>
                  <a:pt x="424" y="438"/>
                </a:lnTo>
                <a:lnTo>
                  <a:pt x="455" y="440"/>
                </a:lnTo>
                <a:lnTo>
                  <a:pt x="486" y="435"/>
                </a:lnTo>
                <a:lnTo>
                  <a:pt x="510" y="432"/>
                </a:lnTo>
                <a:lnTo>
                  <a:pt x="537" y="428"/>
                </a:lnTo>
                <a:lnTo>
                  <a:pt x="566" y="425"/>
                </a:lnTo>
                <a:lnTo>
                  <a:pt x="596" y="421"/>
                </a:lnTo>
                <a:lnTo>
                  <a:pt x="630" y="417"/>
                </a:lnTo>
                <a:lnTo>
                  <a:pt x="665" y="412"/>
                </a:lnTo>
                <a:lnTo>
                  <a:pt x="702" y="406"/>
                </a:lnTo>
                <a:lnTo>
                  <a:pt x="738" y="401"/>
                </a:lnTo>
                <a:lnTo>
                  <a:pt x="777" y="394"/>
                </a:lnTo>
                <a:lnTo>
                  <a:pt x="817" y="387"/>
                </a:lnTo>
                <a:lnTo>
                  <a:pt x="857" y="377"/>
                </a:lnTo>
                <a:lnTo>
                  <a:pt x="897" y="368"/>
                </a:lnTo>
                <a:lnTo>
                  <a:pt x="937" y="357"/>
                </a:lnTo>
                <a:lnTo>
                  <a:pt x="977" y="346"/>
                </a:lnTo>
                <a:lnTo>
                  <a:pt x="1018" y="334"/>
                </a:lnTo>
                <a:lnTo>
                  <a:pt x="1058" y="319"/>
                </a:lnTo>
                <a:lnTo>
                  <a:pt x="1146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69" name="Freeform 161">
            <a:extLst>
              <a:ext uri="{FF2B5EF4-FFF2-40B4-BE49-F238E27FC236}">
                <a16:creationId xmlns:a16="http://schemas.microsoft.com/office/drawing/2014/main" id="{382BB3B9-E640-4FD3-8AF5-98C0962EC078}"/>
              </a:ext>
            </a:extLst>
          </p:cNvPr>
          <p:cNvSpPr>
            <a:spLocks/>
          </p:cNvSpPr>
          <p:nvPr/>
        </p:nvSpPr>
        <p:spPr bwMode="auto">
          <a:xfrm>
            <a:off x="7570788" y="423863"/>
            <a:ext cx="606425" cy="233362"/>
          </a:xfrm>
          <a:custGeom>
            <a:avLst/>
            <a:gdLst>
              <a:gd name="T0" fmla="*/ 23283 w 1146"/>
              <a:gd name="T1" fmla="*/ 65235 h 440"/>
              <a:gd name="T2" fmla="*/ 73554 w 1146"/>
              <a:gd name="T3" fmla="*/ 82207 h 440"/>
              <a:gd name="T4" fmla="*/ 125942 w 1146"/>
              <a:gd name="T5" fmla="*/ 97588 h 440"/>
              <a:gd name="T6" fmla="*/ 176742 w 1146"/>
              <a:gd name="T7" fmla="*/ 111377 h 440"/>
              <a:gd name="T8" fmla="*/ 223837 w 1146"/>
              <a:gd name="T9" fmla="*/ 121985 h 440"/>
              <a:gd name="T10" fmla="*/ 265113 w 1146"/>
              <a:gd name="T11" fmla="*/ 128879 h 440"/>
              <a:gd name="T12" fmla="*/ 295804 w 1146"/>
              <a:gd name="T13" fmla="*/ 131531 h 440"/>
              <a:gd name="T14" fmla="*/ 314325 w 1146"/>
              <a:gd name="T15" fmla="*/ 127288 h 440"/>
              <a:gd name="T16" fmla="*/ 322263 w 1146"/>
              <a:gd name="T17" fmla="*/ 116681 h 440"/>
              <a:gd name="T18" fmla="*/ 322792 w 1146"/>
              <a:gd name="T19" fmla="*/ 102891 h 440"/>
              <a:gd name="T20" fmla="*/ 319617 w 1146"/>
              <a:gd name="T21" fmla="*/ 90163 h 440"/>
              <a:gd name="T22" fmla="*/ 318029 w 1146"/>
              <a:gd name="T23" fmla="*/ 75843 h 440"/>
              <a:gd name="T24" fmla="*/ 324379 w 1146"/>
              <a:gd name="T25" fmla="*/ 63114 h 440"/>
              <a:gd name="T26" fmla="*/ 333904 w 1146"/>
              <a:gd name="T27" fmla="*/ 51446 h 440"/>
              <a:gd name="T28" fmla="*/ 343958 w 1146"/>
              <a:gd name="T29" fmla="*/ 37656 h 440"/>
              <a:gd name="T30" fmla="*/ 353483 w 1146"/>
              <a:gd name="T31" fmla="*/ 24927 h 440"/>
              <a:gd name="T32" fmla="*/ 364067 w 1146"/>
              <a:gd name="T33" fmla="*/ 13259 h 440"/>
              <a:gd name="T34" fmla="*/ 376767 w 1146"/>
              <a:gd name="T35" fmla="*/ 4243 h 440"/>
              <a:gd name="T36" fmla="*/ 392113 w 1146"/>
              <a:gd name="T37" fmla="*/ 0 h 440"/>
              <a:gd name="T38" fmla="*/ 411162 w 1146"/>
              <a:gd name="T39" fmla="*/ 2121 h 440"/>
              <a:gd name="T40" fmla="*/ 434975 w 1146"/>
              <a:gd name="T41" fmla="*/ 9547 h 440"/>
              <a:gd name="T42" fmla="*/ 455612 w 1146"/>
              <a:gd name="T43" fmla="*/ 15381 h 440"/>
              <a:gd name="T44" fmla="*/ 472546 w 1146"/>
              <a:gd name="T45" fmla="*/ 21745 h 440"/>
              <a:gd name="T46" fmla="*/ 485246 w 1146"/>
              <a:gd name="T47" fmla="*/ 27049 h 440"/>
              <a:gd name="T48" fmla="*/ 497946 w 1146"/>
              <a:gd name="T49" fmla="*/ 32883 h 440"/>
              <a:gd name="T50" fmla="*/ 511175 w 1146"/>
              <a:gd name="T51" fmla="*/ 38717 h 440"/>
              <a:gd name="T52" fmla="*/ 527050 w 1146"/>
              <a:gd name="T53" fmla="*/ 44551 h 440"/>
              <a:gd name="T54" fmla="*/ 548217 w 1146"/>
              <a:gd name="T55" fmla="*/ 51976 h 440"/>
              <a:gd name="T56" fmla="*/ 606425 w 1146"/>
              <a:gd name="T57" fmla="*/ 166005 h 440"/>
              <a:gd name="T58" fmla="*/ 578379 w 1146"/>
              <a:gd name="T59" fmla="*/ 156989 h 440"/>
              <a:gd name="T60" fmla="*/ 552979 w 1146"/>
              <a:gd name="T61" fmla="*/ 147973 h 440"/>
              <a:gd name="T62" fmla="*/ 530754 w 1146"/>
              <a:gd name="T63" fmla="*/ 140548 h 440"/>
              <a:gd name="T64" fmla="*/ 510646 w 1146"/>
              <a:gd name="T65" fmla="*/ 134183 h 440"/>
              <a:gd name="T66" fmla="*/ 491596 w 1146"/>
              <a:gd name="T67" fmla="*/ 127819 h 440"/>
              <a:gd name="T68" fmla="*/ 473075 w 1146"/>
              <a:gd name="T69" fmla="*/ 123045 h 440"/>
              <a:gd name="T70" fmla="*/ 452967 w 1146"/>
              <a:gd name="T71" fmla="*/ 117211 h 440"/>
              <a:gd name="T72" fmla="*/ 431800 w 1146"/>
              <a:gd name="T73" fmla="*/ 112438 h 440"/>
              <a:gd name="T74" fmla="*/ 433387 w 1146"/>
              <a:gd name="T75" fmla="*/ 142669 h 440"/>
              <a:gd name="T76" fmla="*/ 439737 w 1146"/>
              <a:gd name="T77" fmla="*/ 175552 h 440"/>
              <a:gd name="T78" fmla="*/ 432329 w 1146"/>
              <a:gd name="T79" fmla="*/ 199949 h 440"/>
              <a:gd name="T80" fmla="*/ 411162 w 1146"/>
              <a:gd name="T81" fmla="*/ 220103 h 440"/>
              <a:gd name="T82" fmla="*/ 382058 w 1146"/>
              <a:gd name="T83" fmla="*/ 232301 h 440"/>
              <a:gd name="T84" fmla="*/ 349250 w 1146"/>
              <a:gd name="T85" fmla="*/ 230710 h 440"/>
              <a:gd name="T86" fmla="*/ 322263 w 1146"/>
              <a:gd name="T87" fmla="*/ 226998 h 440"/>
              <a:gd name="T88" fmla="*/ 291042 w 1146"/>
              <a:gd name="T89" fmla="*/ 223285 h 440"/>
              <a:gd name="T90" fmla="*/ 254529 w 1146"/>
              <a:gd name="T91" fmla="*/ 218512 h 440"/>
              <a:gd name="T92" fmla="*/ 215900 w 1146"/>
              <a:gd name="T93" fmla="*/ 212147 h 440"/>
              <a:gd name="T94" fmla="*/ 174096 w 1146"/>
              <a:gd name="T95" fmla="*/ 204722 h 440"/>
              <a:gd name="T96" fmla="*/ 131233 w 1146"/>
              <a:gd name="T97" fmla="*/ 195175 h 440"/>
              <a:gd name="T98" fmla="*/ 88900 w 1146"/>
              <a:gd name="T99" fmla="*/ 183507 h 440"/>
              <a:gd name="T100" fmla="*/ 46567 w 1146"/>
              <a:gd name="T101" fmla="*/ 169187 h 44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6" h="440">
                <a:moveTo>
                  <a:pt x="0" y="107"/>
                </a:moveTo>
                <a:lnTo>
                  <a:pt x="44" y="123"/>
                </a:lnTo>
                <a:lnTo>
                  <a:pt x="91" y="139"/>
                </a:lnTo>
                <a:lnTo>
                  <a:pt x="139" y="155"/>
                </a:lnTo>
                <a:lnTo>
                  <a:pt x="188" y="170"/>
                </a:lnTo>
                <a:lnTo>
                  <a:pt x="238" y="184"/>
                </a:lnTo>
                <a:lnTo>
                  <a:pt x="287" y="198"/>
                </a:lnTo>
                <a:lnTo>
                  <a:pt x="334" y="210"/>
                </a:lnTo>
                <a:lnTo>
                  <a:pt x="380" y="221"/>
                </a:lnTo>
                <a:lnTo>
                  <a:pt x="423" y="230"/>
                </a:lnTo>
                <a:lnTo>
                  <a:pt x="463" y="237"/>
                </a:lnTo>
                <a:lnTo>
                  <a:pt x="501" y="243"/>
                </a:lnTo>
                <a:lnTo>
                  <a:pt x="532" y="247"/>
                </a:lnTo>
                <a:lnTo>
                  <a:pt x="559" y="248"/>
                </a:lnTo>
                <a:lnTo>
                  <a:pt x="580" y="246"/>
                </a:lnTo>
                <a:lnTo>
                  <a:pt x="594" y="240"/>
                </a:lnTo>
                <a:lnTo>
                  <a:pt x="603" y="233"/>
                </a:lnTo>
                <a:lnTo>
                  <a:pt x="609" y="220"/>
                </a:lnTo>
                <a:lnTo>
                  <a:pt x="611" y="207"/>
                </a:lnTo>
                <a:lnTo>
                  <a:pt x="610" y="194"/>
                </a:lnTo>
                <a:lnTo>
                  <a:pt x="608" y="182"/>
                </a:lnTo>
                <a:lnTo>
                  <a:pt x="604" y="170"/>
                </a:lnTo>
                <a:lnTo>
                  <a:pt x="602" y="156"/>
                </a:lnTo>
                <a:lnTo>
                  <a:pt x="601" y="143"/>
                </a:lnTo>
                <a:lnTo>
                  <a:pt x="603" y="128"/>
                </a:lnTo>
                <a:lnTo>
                  <a:pt x="613" y="119"/>
                </a:lnTo>
                <a:lnTo>
                  <a:pt x="623" y="108"/>
                </a:lnTo>
                <a:lnTo>
                  <a:pt x="631" y="97"/>
                </a:lnTo>
                <a:lnTo>
                  <a:pt x="640" y="84"/>
                </a:lnTo>
                <a:lnTo>
                  <a:pt x="650" y="71"/>
                </a:lnTo>
                <a:lnTo>
                  <a:pt x="659" y="58"/>
                </a:lnTo>
                <a:lnTo>
                  <a:pt x="668" y="47"/>
                </a:lnTo>
                <a:lnTo>
                  <a:pt x="677" y="34"/>
                </a:lnTo>
                <a:lnTo>
                  <a:pt x="688" y="25"/>
                </a:lnTo>
                <a:lnTo>
                  <a:pt x="701" y="15"/>
                </a:lnTo>
                <a:lnTo>
                  <a:pt x="712" y="8"/>
                </a:lnTo>
                <a:lnTo>
                  <a:pt x="726" y="3"/>
                </a:lnTo>
                <a:lnTo>
                  <a:pt x="741" y="0"/>
                </a:lnTo>
                <a:lnTo>
                  <a:pt x="759" y="0"/>
                </a:lnTo>
                <a:lnTo>
                  <a:pt x="777" y="4"/>
                </a:lnTo>
                <a:lnTo>
                  <a:pt x="798" y="11"/>
                </a:lnTo>
                <a:lnTo>
                  <a:pt x="822" y="18"/>
                </a:lnTo>
                <a:lnTo>
                  <a:pt x="844" y="25"/>
                </a:lnTo>
                <a:lnTo>
                  <a:pt x="861" y="29"/>
                </a:lnTo>
                <a:lnTo>
                  <a:pt x="877" y="35"/>
                </a:lnTo>
                <a:lnTo>
                  <a:pt x="893" y="41"/>
                </a:lnTo>
                <a:lnTo>
                  <a:pt x="905" y="47"/>
                </a:lnTo>
                <a:lnTo>
                  <a:pt x="917" y="51"/>
                </a:lnTo>
                <a:lnTo>
                  <a:pt x="929" y="57"/>
                </a:lnTo>
                <a:lnTo>
                  <a:pt x="941" y="62"/>
                </a:lnTo>
                <a:lnTo>
                  <a:pt x="953" y="68"/>
                </a:lnTo>
                <a:lnTo>
                  <a:pt x="966" y="73"/>
                </a:lnTo>
                <a:lnTo>
                  <a:pt x="980" y="78"/>
                </a:lnTo>
                <a:lnTo>
                  <a:pt x="996" y="84"/>
                </a:lnTo>
                <a:lnTo>
                  <a:pt x="1013" y="91"/>
                </a:lnTo>
                <a:lnTo>
                  <a:pt x="1036" y="98"/>
                </a:lnTo>
                <a:lnTo>
                  <a:pt x="1059" y="104"/>
                </a:lnTo>
                <a:lnTo>
                  <a:pt x="1146" y="313"/>
                </a:lnTo>
                <a:lnTo>
                  <a:pt x="1118" y="305"/>
                </a:lnTo>
                <a:lnTo>
                  <a:pt x="1093" y="296"/>
                </a:lnTo>
                <a:lnTo>
                  <a:pt x="1067" y="286"/>
                </a:lnTo>
                <a:lnTo>
                  <a:pt x="1045" y="279"/>
                </a:lnTo>
                <a:lnTo>
                  <a:pt x="1023" y="272"/>
                </a:lnTo>
                <a:lnTo>
                  <a:pt x="1003" y="265"/>
                </a:lnTo>
                <a:lnTo>
                  <a:pt x="984" y="260"/>
                </a:lnTo>
                <a:lnTo>
                  <a:pt x="965" y="253"/>
                </a:lnTo>
                <a:lnTo>
                  <a:pt x="947" y="247"/>
                </a:lnTo>
                <a:lnTo>
                  <a:pt x="929" y="241"/>
                </a:lnTo>
                <a:lnTo>
                  <a:pt x="911" y="235"/>
                </a:lnTo>
                <a:lnTo>
                  <a:pt x="894" y="232"/>
                </a:lnTo>
                <a:lnTo>
                  <a:pt x="875" y="226"/>
                </a:lnTo>
                <a:lnTo>
                  <a:pt x="856" y="221"/>
                </a:lnTo>
                <a:lnTo>
                  <a:pt x="836" y="217"/>
                </a:lnTo>
                <a:lnTo>
                  <a:pt x="816" y="212"/>
                </a:lnTo>
                <a:lnTo>
                  <a:pt x="815" y="240"/>
                </a:lnTo>
                <a:lnTo>
                  <a:pt x="819" y="269"/>
                </a:lnTo>
                <a:lnTo>
                  <a:pt x="825" y="300"/>
                </a:lnTo>
                <a:lnTo>
                  <a:pt x="831" y="331"/>
                </a:lnTo>
                <a:lnTo>
                  <a:pt x="829" y="355"/>
                </a:lnTo>
                <a:lnTo>
                  <a:pt x="817" y="377"/>
                </a:lnTo>
                <a:lnTo>
                  <a:pt x="801" y="398"/>
                </a:lnTo>
                <a:lnTo>
                  <a:pt x="777" y="415"/>
                </a:lnTo>
                <a:lnTo>
                  <a:pt x="752" y="428"/>
                </a:lnTo>
                <a:lnTo>
                  <a:pt x="722" y="438"/>
                </a:lnTo>
                <a:lnTo>
                  <a:pt x="690" y="440"/>
                </a:lnTo>
                <a:lnTo>
                  <a:pt x="660" y="435"/>
                </a:lnTo>
                <a:lnTo>
                  <a:pt x="636" y="432"/>
                </a:lnTo>
                <a:lnTo>
                  <a:pt x="609" y="428"/>
                </a:lnTo>
                <a:lnTo>
                  <a:pt x="580" y="425"/>
                </a:lnTo>
                <a:lnTo>
                  <a:pt x="550" y="421"/>
                </a:lnTo>
                <a:lnTo>
                  <a:pt x="516" y="417"/>
                </a:lnTo>
                <a:lnTo>
                  <a:pt x="481" y="412"/>
                </a:lnTo>
                <a:lnTo>
                  <a:pt x="444" y="406"/>
                </a:lnTo>
                <a:lnTo>
                  <a:pt x="408" y="400"/>
                </a:lnTo>
                <a:lnTo>
                  <a:pt x="368" y="393"/>
                </a:lnTo>
                <a:lnTo>
                  <a:pt x="329" y="386"/>
                </a:lnTo>
                <a:lnTo>
                  <a:pt x="289" y="377"/>
                </a:lnTo>
                <a:lnTo>
                  <a:pt x="248" y="368"/>
                </a:lnTo>
                <a:lnTo>
                  <a:pt x="209" y="357"/>
                </a:lnTo>
                <a:lnTo>
                  <a:pt x="168" y="346"/>
                </a:lnTo>
                <a:lnTo>
                  <a:pt x="127" y="334"/>
                </a:lnTo>
                <a:lnTo>
                  <a:pt x="88" y="319"/>
                </a:lnTo>
                <a:lnTo>
                  <a:pt x="0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0" name="Rectangle 192">
            <a:extLst>
              <a:ext uri="{FF2B5EF4-FFF2-40B4-BE49-F238E27FC236}">
                <a16:creationId xmlns:a16="http://schemas.microsoft.com/office/drawing/2014/main" id="{90AFF990-7F23-492A-9790-CAF2CBCB6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71" name="Rectangle 224">
            <a:extLst>
              <a:ext uri="{FF2B5EF4-FFF2-40B4-BE49-F238E27FC236}">
                <a16:creationId xmlns:a16="http://schemas.microsoft.com/office/drawing/2014/main" id="{FF503361-B678-4F3B-A0CC-174B8D62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3772" name="Rectangle 225">
            <a:extLst>
              <a:ext uri="{FF2B5EF4-FFF2-40B4-BE49-F238E27FC236}">
                <a16:creationId xmlns:a16="http://schemas.microsoft.com/office/drawing/2014/main" id="{8DE11EB0-1F1C-4182-98FA-50E30F51C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1347788"/>
            <a:ext cx="529748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00FFFF"/>
                </a:solidFill>
              </a:rPr>
              <a:t>TIPOS: Condilar (Elipsoidales)</a:t>
            </a:r>
            <a:endParaRPr lang="es-PR" altLang="en-US"/>
          </a:p>
        </p:txBody>
      </p:sp>
      <p:grpSp>
        <p:nvGrpSpPr>
          <p:cNvPr id="73773" name="Group 274">
            <a:extLst>
              <a:ext uri="{FF2B5EF4-FFF2-40B4-BE49-F238E27FC236}">
                <a16:creationId xmlns:a16="http://schemas.microsoft.com/office/drawing/2014/main" id="{64ABAA65-6021-4EE4-A44B-8E0F4AB52489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1419225"/>
            <a:ext cx="420688" cy="406400"/>
            <a:chOff x="4682" y="894"/>
            <a:chExt cx="265" cy="256"/>
          </a:xfrm>
        </p:grpSpPr>
        <p:sp>
          <p:nvSpPr>
            <p:cNvPr id="73810" name="Freeform 226">
              <a:extLst>
                <a:ext uri="{FF2B5EF4-FFF2-40B4-BE49-F238E27FC236}">
                  <a16:creationId xmlns:a16="http://schemas.microsoft.com/office/drawing/2014/main" id="{E7548090-46A2-476B-8C2E-4ECC2957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894"/>
              <a:ext cx="265" cy="228"/>
            </a:xfrm>
            <a:custGeom>
              <a:avLst/>
              <a:gdLst>
                <a:gd name="T0" fmla="*/ 6 w 793"/>
                <a:gd name="T1" fmla="*/ 53 h 684"/>
                <a:gd name="T2" fmla="*/ 38 w 793"/>
                <a:gd name="T3" fmla="*/ 76 h 684"/>
                <a:gd name="T4" fmla="*/ 21 w 793"/>
                <a:gd name="T5" fmla="*/ 79 h 684"/>
                <a:gd name="T6" fmla="*/ 33 w 793"/>
                <a:gd name="T7" fmla="*/ 86 h 684"/>
                <a:gd name="T8" fmla="*/ 23 w 793"/>
                <a:gd name="T9" fmla="*/ 96 h 684"/>
                <a:gd name="T10" fmla="*/ 34 w 793"/>
                <a:gd name="T11" fmla="*/ 104 h 684"/>
                <a:gd name="T12" fmla="*/ 20 w 793"/>
                <a:gd name="T13" fmla="*/ 123 h 684"/>
                <a:gd name="T14" fmla="*/ 36 w 793"/>
                <a:gd name="T15" fmla="*/ 131 h 684"/>
                <a:gd name="T16" fmla="*/ 16 w 793"/>
                <a:gd name="T17" fmla="*/ 159 h 684"/>
                <a:gd name="T18" fmla="*/ 38 w 793"/>
                <a:gd name="T19" fmla="*/ 145 h 684"/>
                <a:gd name="T20" fmla="*/ 28 w 793"/>
                <a:gd name="T21" fmla="*/ 166 h 684"/>
                <a:gd name="T22" fmla="*/ 44 w 793"/>
                <a:gd name="T23" fmla="*/ 154 h 684"/>
                <a:gd name="T24" fmla="*/ 50 w 793"/>
                <a:gd name="T25" fmla="*/ 172 h 684"/>
                <a:gd name="T26" fmla="*/ 61 w 793"/>
                <a:gd name="T27" fmla="*/ 171 h 684"/>
                <a:gd name="T28" fmla="*/ 70 w 793"/>
                <a:gd name="T29" fmla="*/ 184 h 684"/>
                <a:gd name="T30" fmla="*/ 84 w 793"/>
                <a:gd name="T31" fmla="*/ 185 h 684"/>
                <a:gd name="T32" fmla="*/ 92 w 793"/>
                <a:gd name="T33" fmla="*/ 182 h 684"/>
                <a:gd name="T34" fmla="*/ 96 w 793"/>
                <a:gd name="T35" fmla="*/ 186 h 684"/>
                <a:gd name="T36" fmla="*/ 115 w 793"/>
                <a:gd name="T37" fmla="*/ 201 h 684"/>
                <a:gd name="T38" fmla="*/ 130 w 793"/>
                <a:gd name="T39" fmla="*/ 179 h 684"/>
                <a:gd name="T40" fmla="*/ 144 w 793"/>
                <a:gd name="T41" fmla="*/ 179 h 684"/>
                <a:gd name="T42" fmla="*/ 161 w 793"/>
                <a:gd name="T43" fmla="*/ 177 h 684"/>
                <a:gd name="T44" fmla="*/ 161 w 793"/>
                <a:gd name="T45" fmla="*/ 163 h 684"/>
                <a:gd name="T46" fmla="*/ 201 w 793"/>
                <a:gd name="T47" fmla="*/ 192 h 684"/>
                <a:gd name="T48" fmla="*/ 215 w 793"/>
                <a:gd name="T49" fmla="*/ 200 h 684"/>
                <a:gd name="T50" fmla="*/ 177 w 793"/>
                <a:gd name="T51" fmla="*/ 166 h 684"/>
                <a:gd name="T52" fmla="*/ 172 w 793"/>
                <a:gd name="T53" fmla="*/ 150 h 684"/>
                <a:gd name="T54" fmla="*/ 176 w 793"/>
                <a:gd name="T55" fmla="*/ 146 h 684"/>
                <a:gd name="T56" fmla="*/ 181 w 793"/>
                <a:gd name="T57" fmla="*/ 140 h 684"/>
                <a:gd name="T58" fmla="*/ 185 w 793"/>
                <a:gd name="T59" fmla="*/ 131 h 684"/>
                <a:gd name="T60" fmla="*/ 196 w 793"/>
                <a:gd name="T61" fmla="*/ 129 h 684"/>
                <a:gd name="T62" fmla="*/ 188 w 793"/>
                <a:gd name="T63" fmla="*/ 119 h 684"/>
                <a:gd name="T64" fmla="*/ 227 w 793"/>
                <a:gd name="T65" fmla="*/ 114 h 684"/>
                <a:gd name="T66" fmla="*/ 247 w 793"/>
                <a:gd name="T67" fmla="*/ 111 h 684"/>
                <a:gd name="T68" fmla="*/ 203 w 793"/>
                <a:gd name="T69" fmla="*/ 109 h 684"/>
                <a:gd name="T70" fmla="*/ 191 w 793"/>
                <a:gd name="T71" fmla="*/ 102 h 684"/>
                <a:gd name="T72" fmla="*/ 220 w 793"/>
                <a:gd name="T73" fmla="*/ 93 h 684"/>
                <a:gd name="T74" fmla="*/ 234 w 793"/>
                <a:gd name="T75" fmla="*/ 89 h 684"/>
                <a:gd name="T76" fmla="*/ 199 w 793"/>
                <a:gd name="T77" fmla="*/ 91 h 684"/>
                <a:gd name="T78" fmla="*/ 189 w 793"/>
                <a:gd name="T79" fmla="*/ 83 h 684"/>
                <a:gd name="T80" fmla="*/ 200 w 793"/>
                <a:gd name="T81" fmla="*/ 75 h 684"/>
                <a:gd name="T82" fmla="*/ 184 w 793"/>
                <a:gd name="T83" fmla="*/ 71 h 684"/>
                <a:gd name="T84" fmla="*/ 191 w 793"/>
                <a:gd name="T85" fmla="*/ 60 h 684"/>
                <a:gd name="T86" fmla="*/ 183 w 793"/>
                <a:gd name="T87" fmla="*/ 55 h 684"/>
                <a:gd name="T88" fmla="*/ 173 w 793"/>
                <a:gd name="T89" fmla="*/ 59 h 684"/>
                <a:gd name="T90" fmla="*/ 158 w 793"/>
                <a:gd name="T91" fmla="*/ 45 h 684"/>
                <a:gd name="T92" fmla="*/ 152 w 793"/>
                <a:gd name="T93" fmla="*/ 34 h 684"/>
                <a:gd name="T94" fmla="*/ 143 w 793"/>
                <a:gd name="T95" fmla="*/ 24 h 684"/>
                <a:gd name="T96" fmla="*/ 146 w 793"/>
                <a:gd name="T97" fmla="*/ 12 h 684"/>
                <a:gd name="T98" fmla="*/ 133 w 793"/>
                <a:gd name="T99" fmla="*/ 27 h 684"/>
                <a:gd name="T100" fmla="*/ 131 w 793"/>
                <a:gd name="T101" fmla="*/ 12 h 684"/>
                <a:gd name="T102" fmla="*/ 122 w 793"/>
                <a:gd name="T103" fmla="*/ 16 h 684"/>
                <a:gd name="T104" fmla="*/ 116 w 793"/>
                <a:gd name="T105" fmla="*/ 20 h 684"/>
                <a:gd name="T106" fmla="*/ 88 w 793"/>
                <a:gd name="T107" fmla="*/ 12 h 684"/>
                <a:gd name="T108" fmla="*/ 72 w 793"/>
                <a:gd name="T109" fmla="*/ 28 h 684"/>
                <a:gd name="T110" fmla="*/ 62 w 793"/>
                <a:gd name="T111" fmla="*/ 29 h 684"/>
                <a:gd name="T112" fmla="*/ 57 w 793"/>
                <a:gd name="T113" fmla="*/ 36 h 684"/>
                <a:gd name="T114" fmla="*/ 46 w 793"/>
                <a:gd name="T115" fmla="*/ 38 h 684"/>
                <a:gd name="T116" fmla="*/ 50 w 793"/>
                <a:gd name="T117" fmla="*/ 48 h 684"/>
                <a:gd name="T118" fmla="*/ 44 w 793"/>
                <a:gd name="T119" fmla="*/ 53 h 6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93" h="684">
                  <a:moveTo>
                    <a:pt x="113" y="186"/>
                  </a:moveTo>
                  <a:lnTo>
                    <a:pt x="100" y="190"/>
                  </a:lnTo>
                  <a:lnTo>
                    <a:pt x="87" y="191"/>
                  </a:lnTo>
                  <a:lnTo>
                    <a:pt x="74" y="188"/>
                  </a:lnTo>
                  <a:lnTo>
                    <a:pt x="61" y="183"/>
                  </a:lnTo>
                  <a:lnTo>
                    <a:pt x="48" y="176"/>
                  </a:lnTo>
                  <a:lnTo>
                    <a:pt x="33" y="169"/>
                  </a:lnTo>
                  <a:lnTo>
                    <a:pt x="18" y="159"/>
                  </a:lnTo>
                  <a:lnTo>
                    <a:pt x="0" y="149"/>
                  </a:lnTo>
                  <a:lnTo>
                    <a:pt x="22" y="169"/>
                  </a:lnTo>
                  <a:lnTo>
                    <a:pt x="44" y="185"/>
                  </a:lnTo>
                  <a:lnTo>
                    <a:pt x="64" y="199"/>
                  </a:lnTo>
                  <a:lnTo>
                    <a:pt x="83" y="208"/>
                  </a:lnTo>
                  <a:lnTo>
                    <a:pt x="97" y="215"/>
                  </a:lnTo>
                  <a:lnTo>
                    <a:pt x="108" y="222"/>
                  </a:lnTo>
                  <a:lnTo>
                    <a:pt x="115" y="228"/>
                  </a:lnTo>
                  <a:lnTo>
                    <a:pt x="116" y="234"/>
                  </a:lnTo>
                  <a:lnTo>
                    <a:pt x="113" y="237"/>
                  </a:lnTo>
                  <a:lnTo>
                    <a:pt x="106" y="239"/>
                  </a:lnTo>
                  <a:lnTo>
                    <a:pt x="97" y="239"/>
                  </a:lnTo>
                  <a:lnTo>
                    <a:pt x="87" y="239"/>
                  </a:lnTo>
                  <a:lnTo>
                    <a:pt x="78" y="237"/>
                  </a:lnTo>
                  <a:lnTo>
                    <a:pt x="70" y="237"/>
                  </a:lnTo>
                  <a:lnTo>
                    <a:pt x="64" y="237"/>
                  </a:lnTo>
                  <a:lnTo>
                    <a:pt x="63" y="241"/>
                  </a:lnTo>
                  <a:lnTo>
                    <a:pt x="64" y="244"/>
                  </a:lnTo>
                  <a:lnTo>
                    <a:pt x="68" y="245"/>
                  </a:lnTo>
                  <a:lnTo>
                    <a:pt x="73" y="248"/>
                  </a:lnTo>
                  <a:lnTo>
                    <a:pt x="80" y="249"/>
                  </a:lnTo>
                  <a:lnTo>
                    <a:pt x="87" y="251"/>
                  </a:lnTo>
                  <a:lnTo>
                    <a:pt x="94" y="255"/>
                  </a:lnTo>
                  <a:lnTo>
                    <a:pt x="99" y="259"/>
                  </a:lnTo>
                  <a:lnTo>
                    <a:pt x="102" y="265"/>
                  </a:lnTo>
                  <a:lnTo>
                    <a:pt x="104" y="271"/>
                  </a:lnTo>
                  <a:lnTo>
                    <a:pt x="100" y="276"/>
                  </a:lnTo>
                  <a:lnTo>
                    <a:pt x="95" y="278"/>
                  </a:lnTo>
                  <a:lnTo>
                    <a:pt x="88" y="280"/>
                  </a:lnTo>
                  <a:lnTo>
                    <a:pt x="81" y="283"/>
                  </a:lnTo>
                  <a:lnTo>
                    <a:pt x="74" y="285"/>
                  </a:lnTo>
                  <a:lnTo>
                    <a:pt x="70" y="289"/>
                  </a:lnTo>
                  <a:lnTo>
                    <a:pt x="69" y="293"/>
                  </a:lnTo>
                  <a:lnTo>
                    <a:pt x="70" y="299"/>
                  </a:lnTo>
                  <a:lnTo>
                    <a:pt x="73" y="301"/>
                  </a:lnTo>
                  <a:lnTo>
                    <a:pt x="77" y="302"/>
                  </a:lnTo>
                  <a:lnTo>
                    <a:pt x="83" y="305"/>
                  </a:lnTo>
                  <a:lnTo>
                    <a:pt x="88" y="306"/>
                  </a:lnTo>
                  <a:lnTo>
                    <a:pt x="95" y="309"/>
                  </a:lnTo>
                  <a:lnTo>
                    <a:pt x="101" y="313"/>
                  </a:lnTo>
                  <a:lnTo>
                    <a:pt x="106" y="319"/>
                  </a:lnTo>
                  <a:lnTo>
                    <a:pt x="108" y="326"/>
                  </a:lnTo>
                  <a:lnTo>
                    <a:pt x="104" y="330"/>
                  </a:lnTo>
                  <a:lnTo>
                    <a:pt x="97" y="336"/>
                  </a:lnTo>
                  <a:lnTo>
                    <a:pt x="86" y="342"/>
                  </a:lnTo>
                  <a:lnTo>
                    <a:pt x="77" y="349"/>
                  </a:lnTo>
                  <a:lnTo>
                    <a:pt x="66" y="357"/>
                  </a:lnTo>
                  <a:lnTo>
                    <a:pt x="61" y="368"/>
                  </a:lnTo>
                  <a:lnTo>
                    <a:pt x="57" y="382"/>
                  </a:lnTo>
                  <a:lnTo>
                    <a:pt x="66" y="375"/>
                  </a:lnTo>
                  <a:lnTo>
                    <a:pt x="77" y="372"/>
                  </a:lnTo>
                  <a:lnTo>
                    <a:pt x="87" y="371"/>
                  </a:lnTo>
                  <a:lnTo>
                    <a:pt x="97" y="372"/>
                  </a:lnTo>
                  <a:lnTo>
                    <a:pt x="102" y="377"/>
                  </a:lnTo>
                  <a:lnTo>
                    <a:pt x="106" y="384"/>
                  </a:lnTo>
                  <a:lnTo>
                    <a:pt x="107" y="392"/>
                  </a:lnTo>
                  <a:lnTo>
                    <a:pt x="102" y="404"/>
                  </a:lnTo>
                  <a:lnTo>
                    <a:pt x="99" y="409"/>
                  </a:lnTo>
                  <a:lnTo>
                    <a:pt x="95" y="416"/>
                  </a:lnTo>
                  <a:lnTo>
                    <a:pt x="90" y="425"/>
                  </a:lnTo>
                  <a:lnTo>
                    <a:pt x="84" y="435"/>
                  </a:lnTo>
                  <a:lnTo>
                    <a:pt x="74" y="447"/>
                  </a:lnTo>
                  <a:lnTo>
                    <a:pt x="64" y="461"/>
                  </a:lnTo>
                  <a:lnTo>
                    <a:pt x="49" y="476"/>
                  </a:lnTo>
                  <a:lnTo>
                    <a:pt x="31" y="491"/>
                  </a:lnTo>
                  <a:lnTo>
                    <a:pt x="44" y="482"/>
                  </a:lnTo>
                  <a:lnTo>
                    <a:pt x="59" y="472"/>
                  </a:lnTo>
                  <a:lnTo>
                    <a:pt x="73" y="462"/>
                  </a:lnTo>
                  <a:lnTo>
                    <a:pt x="86" y="453"/>
                  </a:lnTo>
                  <a:lnTo>
                    <a:pt x="98" y="443"/>
                  </a:lnTo>
                  <a:lnTo>
                    <a:pt x="108" y="437"/>
                  </a:lnTo>
                  <a:lnTo>
                    <a:pt x="115" y="434"/>
                  </a:lnTo>
                  <a:lnTo>
                    <a:pt x="119" y="434"/>
                  </a:lnTo>
                  <a:lnTo>
                    <a:pt x="127" y="443"/>
                  </a:lnTo>
                  <a:lnTo>
                    <a:pt x="126" y="453"/>
                  </a:lnTo>
                  <a:lnTo>
                    <a:pt x="119" y="462"/>
                  </a:lnTo>
                  <a:lnTo>
                    <a:pt x="108" y="470"/>
                  </a:lnTo>
                  <a:lnTo>
                    <a:pt x="97" y="479"/>
                  </a:lnTo>
                  <a:lnTo>
                    <a:pt x="88" y="489"/>
                  </a:lnTo>
                  <a:lnTo>
                    <a:pt x="84" y="497"/>
                  </a:lnTo>
                  <a:lnTo>
                    <a:pt x="87" y="506"/>
                  </a:lnTo>
                  <a:lnTo>
                    <a:pt x="95" y="511"/>
                  </a:lnTo>
                  <a:lnTo>
                    <a:pt x="101" y="507"/>
                  </a:lnTo>
                  <a:lnTo>
                    <a:pt x="106" y="499"/>
                  </a:lnTo>
                  <a:lnTo>
                    <a:pt x="112" y="487"/>
                  </a:lnTo>
                  <a:lnTo>
                    <a:pt x="118" y="476"/>
                  </a:lnTo>
                  <a:lnTo>
                    <a:pt x="124" y="466"/>
                  </a:lnTo>
                  <a:lnTo>
                    <a:pt x="133" y="463"/>
                  </a:lnTo>
                  <a:lnTo>
                    <a:pt x="143" y="466"/>
                  </a:lnTo>
                  <a:lnTo>
                    <a:pt x="152" y="475"/>
                  </a:lnTo>
                  <a:lnTo>
                    <a:pt x="158" y="483"/>
                  </a:lnTo>
                  <a:lnTo>
                    <a:pt x="162" y="490"/>
                  </a:lnTo>
                  <a:lnTo>
                    <a:pt x="162" y="496"/>
                  </a:lnTo>
                  <a:lnTo>
                    <a:pt x="158" y="503"/>
                  </a:lnTo>
                  <a:lnTo>
                    <a:pt x="155" y="510"/>
                  </a:lnTo>
                  <a:lnTo>
                    <a:pt x="149" y="515"/>
                  </a:lnTo>
                  <a:lnTo>
                    <a:pt x="142" y="522"/>
                  </a:lnTo>
                  <a:lnTo>
                    <a:pt x="148" y="523"/>
                  </a:lnTo>
                  <a:lnTo>
                    <a:pt x="154" y="522"/>
                  </a:lnTo>
                  <a:lnTo>
                    <a:pt x="159" y="521"/>
                  </a:lnTo>
                  <a:lnTo>
                    <a:pt x="165" y="518"/>
                  </a:lnTo>
                  <a:lnTo>
                    <a:pt x="171" y="515"/>
                  </a:lnTo>
                  <a:lnTo>
                    <a:pt x="178" y="513"/>
                  </a:lnTo>
                  <a:lnTo>
                    <a:pt x="184" y="512"/>
                  </a:lnTo>
                  <a:lnTo>
                    <a:pt x="191" y="515"/>
                  </a:lnTo>
                  <a:lnTo>
                    <a:pt x="194" y="554"/>
                  </a:lnTo>
                  <a:lnTo>
                    <a:pt x="195" y="596"/>
                  </a:lnTo>
                  <a:lnTo>
                    <a:pt x="194" y="640"/>
                  </a:lnTo>
                  <a:lnTo>
                    <a:pt x="191" y="684"/>
                  </a:lnTo>
                  <a:lnTo>
                    <a:pt x="204" y="628"/>
                  </a:lnTo>
                  <a:lnTo>
                    <a:pt x="207" y="584"/>
                  </a:lnTo>
                  <a:lnTo>
                    <a:pt x="209" y="551"/>
                  </a:lnTo>
                  <a:lnTo>
                    <a:pt x="214" y="535"/>
                  </a:lnTo>
                  <a:lnTo>
                    <a:pt x="220" y="530"/>
                  </a:lnTo>
                  <a:lnTo>
                    <a:pt x="227" y="527"/>
                  </a:lnTo>
                  <a:lnTo>
                    <a:pt x="234" y="526"/>
                  </a:lnTo>
                  <a:lnTo>
                    <a:pt x="240" y="528"/>
                  </a:lnTo>
                  <a:lnTo>
                    <a:pt x="245" y="533"/>
                  </a:lnTo>
                  <a:lnTo>
                    <a:pt x="249" y="542"/>
                  </a:lnTo>
                  <a:lnTo>
                    <a:pt x="250" y="555"/>
                  </a:lnTo>
                  <a:lnTo>
                    <a:pt x="247" y="572"/>
                  </a:lnTo>
                  <a:lnTo>
                    <a:pt x="251" y="570"/>
                  </a:lnTo>
                  <a:lnTo>
                    <a:pt x="256" y="565"/>
                  </a:lnTo>
                  <a:lnTo>
                    <a:pt x="261" y="561"/>
                  </a:lnTo>
                  <a:lnTo>
                    <a:pt x="265" y="557"/>
                  </a:lnTo>
                  <a:lnTo>
                    <a:pt x="269" y="553"/>
                  </a:lnTo>
                  <a:lnTo>
                    <a:pt x="272" y="548"/>
                  </a:lnTo>
                  <a:lnTo>
                    <a:pt x="274" y="546"/>
                  </a:lnTo>
                  <a:lnTo>
                    <a:pt x="276" y="544"/>
                  </a:lnTo>
                  <a:lnTo>
                    <a:pt x="277" y="564"/>
                  </a:lnTo>
                  <a:lnTo>
                    <a:pt x="279" y="589"/>
                  </a:lnTo>
                  <a:lnTo>
                    <a:pt x="280" y="613"/>
                  </a:lnTo>
                  <a:lnTo>
                    <a:pt x="280" y="632"/>
                  </a:lnTo>
                  <a:lnTo>
                    <a:pt x="286" y="606"/>
                  </a:lnTo>
                  <a:lnTo>
                    <a:pt x="286" y="579"/>
                  </a:lnTo>
                  <a:lnTo>
                    <a:pt x="286" y="557"/>
                  </a:lnTo>
                  <a:lnTo>
                    <a:pt x="293" y="548"/>
                  </a:lnTo>
                  <a:lnTo>
                    <a:pt x="315" y="550"/>
                  </a:lnTo>
                  <a:lnTo>
                    <a:pt x="330" y="557"/>
                  </a:lnTo>
                  <a:lnTo>
                    <a:pt x="338" y="566"/>
                  </a:lnTo>
                  <a:lnTo>
                    <a:pt x="342" y="577"/>
                  </a:lnTo>
                  <a:lnTo>
                    <a:pt x="344" y="589"/>
                  </a:lnTo>
                  <a:lnTo>
                    <a:pt x="344" y="598"/>
                  </a:lnTo>
                  <a:lnTo>
                    <a:pt x="344" y="604"/>
                  </a:lnTo>
                  <a:lnTo>
                    <a:pt x="349" y="606"/>
                  </a:lnTo>
                  <a:lnTo>
                    <a:pt x="355" y="594"/>
                  </a:lnTo>
                  <a:lnTo>
                    <a:pt x="356" y="575"/>
                  </a:lnTo>
                  <a:lnTo>
                    <a:pt x="357" y="555"/>
                  </a:lnTo>
                  <a:lnTo>
                    <a:pt x="364" y="547"/>
                  </a:lnTo>
                  <a:lnTo>
                    <a:pt x="374" y="546"/>
                  </a:lnTo>
                  <a:lnTo>
                    <a:pt x="381" y="542"/>
                  </a:lnTo>
                  <a:lnTo>
                    <a:pt x="388" y="536"/>
                  </a:lnTo>
                  <a:lnTo>
                    <a:pt x="394" y="532"/>
                  </a:lnTo>
                  <a:lnTo>
                    <a:pt x="402" y="532"/>
                  </a:lnTo>
                  <a:lnTo>
                    <a:pt x="413" y="539"/>
                  </a:lnTo>
                  <a:lnTo>
                    <a:pt x="426" y="555"/>
                  </a:lnTo>
                  <a:lnTo>
                    <a:pt x="445" y="583"/>
                  </a:lnTo>
                  <a:lnTo>
                    <a:pt x="441" y="565"/>
                  </a:lnTo>
                  <a:lnTo>
                    <a:pt x="435" y="550"/>
                  </a:lnTo>
                  <a:lnTo>
                    <a:pt x="431" y="536"/>
                  </a:lnTo>
                  <a:lnTo>
                    <a:pt x="436" y="522"/>
                  </a:lnTo>
                  <a:lnTo>
                    <a:pt x="442" y="520"/>
                  </a:lnTo>
                  <a:lnTo>
                    <a:pt x="448" y="519"/>
                  </a:lnTo>
                  <a:lnTo>
                    <a:pt x="454" y="519"/>
                  </a:lnTo>
                  <a:lnTo>
                    <a:pt x="459" y="521"/>
                  </a:lnTo>
                  <a:lnTo>
                    <a:pt x="466" y="523"/>
                  </a:lnTo>
                  <a:lnTo>
                    <a:pt x="474" y="527"/>
                  </a:lnTo>
                  <a:lnTo>
                    <a:pt x="483" y="532"/>
                  </a:lnTo>
                  <a:lnTo>
                    <a:pt x="492" y="537"/>
                  </a:lnTo>
                  <a:lnTo>
                    <a:pt x="486" y="525"/>
                  </a:lnTo>
                  <a:lnTo>
                    <a:pt x="479" y="516"/>
                  </a:lnTo>
                  <a:lnTo>
                    <a:pt x="473" y="508"/>
                  </a:lnTo>
                  <a:lnTo>
                    <a:pt x="471" y="499"/>
                  </a:lnTo>
                  <a:lnTo>
                    <a:pt x="472" y="492"/>
                  </a:lnTo>
                  <a:lnTo>
                    <a:pt x="474" y="489"/>
                  </a:lnTo>
                  <a:lnTo>
                    <a:pt x="481" y="489"/>
                  </a:lnTo>
                  <a:lnTo>
                    <a:pt x="491" y="492"/>
                  </a:lnTo>
                  <a:lnTo>
                    <a:pt x="501" y="498"/>
                  </a:lnTo>
                  <a:lnTo>
                    <a:pt x="515" y="506"/>
                  </a:lnTo>
                  <a:lnTo>
                    <a:pt x="530" y="518"/>
                  </a:lnTo>
                  <a:lnTo>
                    <a:pt x="547" y="529"/>
                  </a:lnTo>
                  <a:lnTo>
                    <a:pt x="564" y="544"/>
                  </a:lnTo>
                  <a:lnTo>
                    <a:pt x="583" y="560"/>
                  </a:lnTo>
                  <a:lnTo>
                    <a:pt x="602" y="576"/>
                  </a:lnTo>
                  <a:lnTo>
                    <a:pt x="622" y="593"/>
                  </a:lnTo>
                  <a:lnTo>
                    <a:pt x="641" y="611"/>
                  </a:lnTo>
                  <a:lnTo>
                    <a:pt x="661" y="628"/>
                  </a:lnTo>
                  <a:lnTo>
                    <a:pt x="678" y="646"/>
                  </a:lnTo>
                  <a:lnTo>
                    <a:pt x="697" y="662"/>
                  </a:lnTo>
                  <a:lnTo>
                    <a:pt x="677" y="640"/>
                  </a:lnTo>
                  <a:lnTo>
                    <a:pt x="658" y="618"/>
                  </a:lnTo>
                  <a:lnTo>
                    <a:pt x="642" y="599"/>
                  </a:lnTo>
                  <a:lnTo>
                    <a:pt x="623" y="580"/>
                  </a:lnTo>
                  <a:lnTo>
                    <a:pt x="607" y="565"/>
                  </a:lnTo>
                  <a:lnTo>
                    <a:pt x="592" y="551"/>
                  </a:lnTo>
                  <a:lnTo>
                    <a:pt x="577" y="539"/>
                  </a:lnTo>
                  <a:lnTo>
                    <a:pt x="563" y="527"/>
                  </a:lnTo>
                  <a:lnTo>
                    <a:pt x="551" y="516"/>
                  </a:lnTo>
                  <a:lnTo>
                    <a:pt x="541" y="507"/>
                  </a:lnTo>
                  <a:lnTo>
                    <a:pt x="530" y="499"/>
                  </a:lnTo>
                  <a:lnTo>
                    <a:pt x="523" y="491"/>
                  </a:lnTo>
                  <a:lnTo>
                    <a:pt x="516" y="484"/>
                  </a:lnTo>
                  <a:lnTo>
                    <a:pt x="512" y="477"/>
                  </a:lnTo>
                  <a:lnTo>
                    <a:pt x="508" y="471"/>
                  </a:lnTo>
                  <a:lnTo>
                    <a:pt x="507" y="465"/>
                  </a:lnTo>
                  <a:lnTo>
                    <a:pt x="508" y="457"/>
                  </a:lnTo>
                  <a:lnTo>
                    <a:pt x="511" y="454"/>
                  </a:lnTo>
                  <a:lnTo>
                    <a:pt x="514" y="450"/>
                  </a:lnTo>
                  <a:lnTo>
                    <a:pt x="519" y="450"/>
                  </a:lnTo>
                  <a:lnTo>
                    <a:pt x="524" y="450"/>
                  </a:lnTo>
                  <a:lnTo>
                    <a:pt x="529" y="454"/>
                  </a:lnTo>
                  <a:lnTo>
                    <a:pt x="534" y="456"/>
                  </a:lnTo>
                  <a:lnTo>
                    <a:pt x="540" y="459"/>
                  </a:lnTo>
                  <a:lnTo>
                    <a:pt x="534" y="450"/>
                  </a:lnTo>
                  <a:lnTo>
                    <a:pt x="530" y="443"/>
                  </a:lnTo>
                  <a:lnTo>
                    <a:pt x="528" y="437"/>
                  </a:lnTo>
                  <a:lnTo>
                    <a:pt x="529" y="433"/>
                  </a:lnTo>
                  <a:lnTo>
                    <a:pt x="533" y="430"/>
                  </a:lnTo>
                  <a:lnTo>
                    <a:pt x="538" y="429"/>
                  </a:lnTo>
                  <a:lnTo>
                    <a:pt x="547" y="430"/>
                  </a:lnTo>
                  <a:lnTo>
                    <a:pt x="556" y="434"/>
                  </a:lnTo>
                  <a:lnTo>
                    <a:pt x="552" y="428"/>
                  </a:lnTo>
                  <a:lnTo>
                    <a:pt x="547" y="423"/>
                  </a:lnTo>
                  <a:lnTo>
                    <a:pt x="541" y="419"/>
                  </a:lnTo>
                  <a:lnTo>
                    <a:pt x="534" y="415"/>
                  </a:lnTo>
                  <a:lnTo>
                    <a:pt x="529" y="413"/>
                  </a:lnTo>
                  <a:lnTo>
                    <a:pt x="526" y="409"/>
                  </a:lnTo>
                  <a:lnTo>
                    <a:pt x="524" y="405"/>
                  </a:lnTo>
                  <a:lnTo>
                    <a:pt x="527" y="400"/>
                  </a:lnTo>
                  <a:lnTo>
                    <a:pt x="534" y="396"/>
                  </a:lnTo>
                  <a:lnTo>
                    <a:pt x="543" y="394"/>
                  </a:lnTo>
                  <a:lnTo>
                    <a:pt x="555" y="394"/>
                  </a:lnTo>
                  <a:lnTo>
                    <a:pt x="567" y="398"/>
                  </a:lnTo>
                  <a:lnTo>
                    <a:pt x="579" y="403"/>
                  </a:lnTo>
                  <a:lnTo>
                    <a:pt x="591" y="409"/>
                  </a:lnTo>
                  <a:lnTo>
                    <a:pt x="600" y="418"/>
                  </a:lnTo>
                  <a:lnTo>
                    <a:pt x="606" y="428"/>
                  </a:lnTo>
                  <a:lnTo>
                    <a:pt x="599" y="411"/>
                  </a:lnTo>
                  <a:lnTo>
                    <a:pt x="592" y="397"/>
                  </a:lnTo>
                  <a:lnTo>
                    <a:pt x="586" y="387"/>
                  </a:lnTo>
                  <a:lnTo>
                    <a:pt x="578" y="382"/>
                  </a:lnTo>
                  <a:lnTo>
                    <a:pt x="572" y="378"/>
                  </a:lnTo>
                  <a:lnTo>
                    <a:pt x="566" y="375"/>
                  </a:lnTo>
                  <a:lnTo>
                    <a:pt x="561" y="373"/>
                  </a:lnTo>
                  <a:lnTo>
                    <a:pt x="557" y="371"/>
                  </a:lnTo>
                  <a:lnTo>
                    <a:pt x="557" y="366"/>
                  </a:lnTo>
                  <a:lnTo>
                    <a:pt x="558" y="362"/>
                  </a:lnTo>
                  <a:lnTo>
                    <a:pt x="564" y="357"/>
                  </a:lnTo>
                  <a:lnTo>
                    <a:pt x="572" y="354"/>
                  </a:lnTo>
                  <a:lnTo>
                    <a:pt x="581" y="351"/>
                  </a:lnTo>
                  <a:lnTo>
                    <a:pt x="594" y="349"/>
                  </a:lnTo>
                  <a:lnTo>
                    <a:pt x="608" y="346"/>
                  </a:lnTo>
                  <a:lnTo>
                    <a:pt x="624" y="344"/>
                  </a:lnTo>
                  <a:lnTo>
                    <a:pt x="642" y="343"/>
                  </a:lnTo>
                  <a:lnTo>
                    <a:pt x="662" y="342"/>
                  </a:lnTo>
                  <a:lnTo>
                    <a:pt x="680" y="342"/>
                  </a:lnTo>
                  <a:lnTo>
                    <a:pt x="702" y="342"/>
                  </a:lnTo>
                  <a:lnTo>
                    <a:pt x="724" y="341"/>
                  </a:lnTo>
                  <a:lnTo>
                    <a:pt x="747" y="341"/>
                  </a:lnTo>
                  <a:lnTo>
                    <a:pt x="770" y="341"/>
                  </a:lnTo>
                  <a:lnTo>
                    <a:pt x="793" y="341"/>
                  </a:lnTo>
                  <a:lnTo>
                    <a:pt x="776" y="337"/>
                  </a:lnTo>
                  <a:lnTo>
                    <a:pt x="758" y="335"/>
                  </a:lnTo>
                  <a:lnTo>
                    <a:pt x="740" y="333"/>
                  </a:lnTo>
                  <a:lnTo>
                    <a:pt x="721" y="332"/>
                  </a:lnTo>
                  <a:lnTo>
                    <a:pt x="704" y="330"/>
                  </a:lnTo>
                  <a:lnTo>
                    <a:pt x="685" y="329"/>
                  </a:lnTo>
                  <a:lnTo>
                    <a:pt x="667" y="329"/>
                  </a:lnTo>
                  <a:lnTo>
                    <a:pt x="651" y="328"/>
                  </a:lnTo>
                  <a:lnTo>
                    <a:pt x="635" y="327"/>
                  </a:lnTo>
                  <a:lnTo>
                    <a:pt x="620" y="326"/>
                  </a:lnTo>
                  <a:lnTo>
                    <a:pt x="606" y="326"/>
                  </a:lnTo>
                  <a:lnTo>
                    <a:pt x="593" y="325"/>
                  </a:lnTo>
                  <a:lnTo>
                    <a:pt x="581" y="323"/>
                  </a:lnTo>
                  <a:lnTo>
                    <a:pt x="572" y="322"/>
                  </a:lnTo>
                  <a:lnTo>
                    <a:pt x="563" y="321"/>
                  </a:lnTo>
                  <a:lnTo>
                    <a:pt x="557" y="319"/>
                  </a:lnTo>
                  <a:lnTo>
                    <a:pt x="561" y="314"/>
                  </a:lnTo>
                  <a:lnTo>
                    <a:pt x="566" y="309"/>
                  </a:lnTo>
                  <a:lnTo>
                    <a:pt x="573" y="306"/>
                  </a:lnTo>
                  <a:lnTo>
                    <a:pt x="583" y="301"/>
                  </a:lnTo>
                  <a:lnTo>
                    <a:pt x="592" y="297"/>
                  </a:lnTo>
                  <a:lnTo>
                    <a:pt x="602" y="293"/>
                  </a:lnTo>
                  <a:lnTo>
                    <a:pt x="613" y="290"/>
                  </a:lnTo>
                  <a:lnTo>
                    <a:pt x="624" y="286"/>
                  </a:lnTo>
                  <a:lnTo>
                    <a:pt x="635" y="284"/>
                  </a:lnTo>
                  <a:lnTo>
                    <a:pt x="647" y="282"/>
                  </a:lnTo>
                  <a:lnTo>
                    <a:pt x="658" y="280"/>
                  </a:lnTo>
                  <a:lnTo>
                    <a:pt x="669" y="278"/>
                  </a:lnTo>
                  <a:lnTo>
                    <a:pt x="679" y="278"/>
                  </a:lnTo>
                  <a:lnTo>
                    <a:pt x="687" y="278"/>
                  </a:lnTo>
                  <a:lnTo>
                    <a:pt x="695" y="279"/>
                  </a:lnTo>
                  <a:lnTo>
                    <a:pt x="702" y="280"/>
                  </a:lnTo>
                  <a:lnTo>
                    <a:pt x="707" y="273"/>
                  </a:lnTo>
                  <a:lnTo>
                    <a:pt x="706" y="269"/>
                  </a:lnTo>
                  <a:lnTo>
                    <a:pt x="701" y="266"/>
                  </a:lnTo>
                  <a:lnTo>
                    <a:pt x="694" y="264"/>
                  </a:lnTo>
                  <a:lnTo>
                    <a:pt x="684" y="264"/>
                  </a:lnTo>
                  <a:lnTo>
                    <a:pt x="671" y="264"/>
                  </a:lnTo>
                  <a:lnTo>
                    <a:pt x="657" y="264"/>
                  </a:lnTo>
                  <a:lnTo>
                    <a:pt x="642" y="266"/>
                  </a:lnTo>
                  <a:lnTo>
                    <a:pt x="627" y="268"/>
                  </a:lnTo>
                  <a:lnTo>
                    <a:pt x="612" y="270"/>
                  </a:lnTo>
                  <a:lnTo>
                    <a:pt x="595" y="272"/>
                  </a:lnTo>
                  <a:lnTo>
                    <a:pt x="583" y="273"/>
                  </a:lnTo>
                  <a:lnTo>
                    <a:pt x="571" y="276"/>
                  </a:lnTo>
                  <a:lnTo>
                    <a:pt x="562" y="277"/>
                  </a:lnTo>
                  <a:lnTo>
                    <a:pt x="555" y="277"/>
                  </a:lnTo>
                  <a:lnTo>
                    <a:pt x="552" y="275"/>
                  </a:lnTo>
                  <a:lnTo>
                    <a:pt x="550" y="263"/>
                  </a:lnTo>
                  <a:lnTo>
                    <a:pt x="556" y="255"/>
                  </a:lnTo>
                  <a:lnTo>
                    <a:pt x="567" y="250"/>
                  </a:lnTo>
                  <a:lnTo>
                    <a:pt x="584" y="248"/>
                  </a:lnTo>
                  <a:lnTo>
                    <a:pt x="600" y="244"/>
                  </a:lnTo>
                  <a:lnTo>
                    <a:pt x="614" y="242"/>
                  </a:lnTo>
                  <a:lnTo>
                    <a:pt x="623" y="237"/>
                  </a:lnTo>
                  <a:lnTo>
                    <a:pt x="624" y="232"/>
                  </a:lnTo>
                  <a:lnTo>
                    <a:pt x="619" y="223"/>
                  </a:lnTo>
                  <a:lnTo>
                    <a:pt x="609" y="221"/>
                  </a:lnTo>
                  <a:lnTo>
                    <a:pt x="598" y="225"/>
                  </a:lnTo>
                  <a:lnTo>
                    <a:pt x="586" y="228"/>
                  </a:lnTo>
                  <a:lnTo>
                    <a:pt x="574" y="232"/>
                  </a:lnTo>
                  <a:lnTo>
                    <a:pt x="563" y="234"/>
                  </a:lnTo>
                  <a:lnTo>
                    <a:pt x="554" y="234"/>
                  </a:lnTo>
                  <a:lnTo>
                    <a:pt x="548" y="228"/>
                  </a:lnTo>
                  <a:lnTo>
                    <a:pt x="548" y="226"/>
                  </a:lnTo>
                  <a:lnTo>
                    <a:pt x="549" y="221"/>
                  </a:lnTo>
                  <a:lnTo>
                    <a:pt x="552" y="214"/>
                  </a:lnTo>
                  <a:lnTo>
                    <a:pt x="557" y="206"/>
                  </a:lnTo>
                  <a:lnTo>
                    <a:pt x="565" y="199"/>
                  </a:lnTo>
                  <a:lnTo>
                    <a:pt x="577" y="192"/>
                  </a:lnTo>
                  <a:lnTo>
                    <a:pt x="593" y="188"/>
                  </a:lnTo>
                  <a:lnTo>
                    <a:pt x="615" y="187"/>
                  </a:lnTo>
                  <a:lnTo>
                    <a:pt x="599" y="182"/>
                  </a:lnTo>
                  <a:lnTo>
                    <a:pt x="585" y="179"/>
                  </a:lnTo>
                  <a:lnTo>
                    <a:pt x="572" y="179"/>
                  </a:lnTo>
                  <a:lnTo>
                    <a:pt x="562" y="179"/>
                  </a:lnTo>
                  <a:lnTo>
                    <a:pt x="552" y="182"/>
                  </a:lnTo>
                  <a:lnTo>
                    <a:pt x="544" y="184"/>
                  </a:lnTo>
                  <a:lnTo>
                    <a:pt x="538" y="188"/>
                  </a:lnTo>
                  <a:lnTo>
                    <a:pt x="534" y="192"/>
                  </a:lnTo>
                  <a:lnTo>
                    <a:pt x="537" y="179"/>
                  </a:lnTo>
                  <a:lnTo>
                    <a:pt x="541" y="171"/>
                  </a:lnTo>
                  <a:lnTo>
                    <a:pt x="547" y="165"/>
                  </a:lnTo>
                  <a:lnTo>
                    <a:pt x="556" y="159"/>
                  </a:lnTo>
                  <a:lnTo>
                    <a:pt x="547" y="162"/>
                  </a:lnTo>
                  <a:lnTo>
                    <a:pt x="538" y="164"/>
                  </a:lnTo>
                  <a:lnTo>
                    <a:pt x="533" y="168"/>
                  </a:lnTo>
                  <a:lnTo>
                    <a:pt x="527" y="171"/>
                  </a:lnTo>
                  <a:lnTo>
                    <a:pt x="524" y="175"/>
                  </a:lnTo>
                  <a:lnTo>
                    <a:pt x="521" y="176"/>
                  </a:lnTo>
                  <a:lnTo>
                    <a:pt x="517" y="176"/>
                  </a:lnTo>
                  <a:lnTo>
                    <a:pt x="514" y="176"/>
                  </a:lnTo>
                  <a:lnTo>
                    <a:pt x="508" y="169"/>
                  </a:lnTo>
                  <a:lnTo>
                    <a:pt x="505" y="158"/>
                  </a:lnTo>
                  <a:lnTo>
                    <a:pt x="505" y="148"/>
                  </a:lnTo>
                  <a:lnTo>
                    <a:pt x="508" y="137"/>
                  </a:lnTo>
                  <a:lnTo>
                    <a:pt x="492" y="141"/>
                  </a:lnTo>
                  <a:lnTo>
                    <a:pt x="480" y="140"/>
                  </a:lnTo>
                  <a:lnTo>
                    <a:pt x="474" y="136"/>
                  </a:lnTo>
                  <a:lnTo>
                    <a:pt x="472" y="130"/>
                  </a:lnTo>
                  <a:lnTo>
                    <a:pt x="473" y="122"/>
                  </a:lnTo>
                  <a:lnTo>
                    <a:pt x="477" y="112"/>
                  </a:lnTo>
                  <a:lnTo>
                    <a:pt x="483" y="99"/>
                  </a:lnTo>
                  <a:lnTo>
                    <a:pt x="490" y="85"/>
                  </a:lnTo>
                  <a:lnTo>
                    <a:pt x="476" y="94"/>
                  </a:lnTo>
                  <a:lnTo>
                    <a:pt x="464" y="100"/>
                  </a:lnTo>
                  <a:lnTo>
                    <a:pt x="454" y="102"/>
                  </a:lnTo>
                  <a:lnTo>
                    <a:pt x="445" y="104"/>
                  </a:lnTo>
                  <a:lnTo>
                    <a:pt x="440" y="102"/>
                  </a:lnTo>
                  <a:lnTo>
                    <a:pt x="434" y="100"/>
                  </a:lnTo>
                  <a:lnTo>
                    <a:pt x="430" y="97"/>
                  </a:lnTo>
                  <a:lnTo>
                    <a:pt x="427" y="93"/>
                  </a:lnTo>
                  <a:lnTo>
                    <a:pt x="426" y="88"/>
                  </a:lnTo>
                  <a:lnTo>
                    <a:pt x="426" y="81"/>
                  </a:lnTo>
                  <a:lnTo>
                    <a:pt x="428" y="73"/>
                  </a:lnTo>
                  <a:lnTo>
                    <a:pt x="433" y="63"/>
                  </a:lnTo>
                  <a:lnTo>
                    <a:pt x="438" y="51"/>
                  </a:lnTo>
                  <a:lnTo>
                    <a:pt x="445" y="38"/>
                  </a:lnTo>
                  <a:lnTo>
                    <a:pt x="456" y="24"/>
                  </a:lnTo>
                  <a:lnTo>
                    <a:pt x="469" y="9"/>
                  </a:lnTo>
                  <a:lnTo>
                    <a:pt x="456" y="19"/>
                  </a:lnTo>
                  <a:lnTo>
                    <a:pt x="444" y="28"/>
                  </a:lnTo>
                  <a:lnTo>
                    <a:pt x="436" y="36"/>
                  </a:lnTo>
                  <a:lnTo>
                    <a:pt x="429" y="44"/>
                  </a:lnTo>
                  <a:lnTo>
                    <a:pt x="424" y="52"/>
                  </a:lnTo>
                  <a:lnTo>
                    <a:pt x="420" y="61"/>
                  </a:lnTo>
                  <a:lnTo>
                    <a:pt x="416" y="69"/>
                  </a:lnTo>
                  <a:lnTo>
                    <a:pt x="412" y="78"/>
                  </a:lnTo>
                  <a:lnTo>
                    <a:pt x="407" y="84"/>
                  </a:lnTo>
                  <a:lnTo>
                    <a:pt x="402" y="85"/>
                  </a:lnTo>
                  <a:lnTo>
                    <a:pt x="399" y="81"/>
                  </a:lnTo>
                  <a:lnTo>
                    <a:pt x="395" y="76"/>
                  </a:lnTo>
                  <a:lnTo>
                    <a:pt x="394" y="66"/>
                  </a:lnTo>
                  <a:lnTo>
                    <a:pt x="395" y="55"/>
                  </a:lnTo>
                  <a:lnTo>
                    <a:pt x="399" y="42"/>
                  </a:lnTo>
                  <a:lnTo>
                    <a:pt x="406" y="29"/>
                  </a:lnTo>
                  <a:lnTo>
                    <a:pt x="398" y="30"/>
                  </a:lnTo>
                  <a:lnTo>
                    <a:pt x="393" y="33"/>
                  </a:lnTo>
                  <a:lnTo>
                    <a:pt x="391" y="36"/>
                  </a:lnTo>
                  <a:lnTo>
                    <a:pt x="390" y="41"/>
                  </a:lnTo>
                  <a:lnTo>
                    <a:pt x="390" y="45"/>
                  </a:lnTo>
                  <a:lnTo>
                    <a:pt x="390" y="51"/>
                  </a:lnTo>
                  <a:lnTo>
                    <a:pt x="387" y="55"/>
                  </a:lnTo>
                  <a:lnTo>
                    <a:pt x="380" y="61"/>
                  </a:lnTo>
                  <a:lnTo>
                    <a:pt x="373" y="62"/>
                  </a:lnTo>
                  <a:lnTo>
                    <a:pt x="370" y="56"/>
                  </a:lnTo>
                  <a:lnTo>
                    <a:pt x="366" y="47"/>
                  </a:lnTo>
                  <a:lnTo>
                    <a:pt x="364" y="35"/>
                  </a:lnTo>
                  <a:lnTo>
                    <a:pt x="362" y="22"/>
                  </a:lnTo>
                  <a:lnTo>
                    <a:pt x="361" y="12"/>
                  </a:lnTo>
                  <a:lnTo>
                    <a:pt x="357" y="4"/>
                  </a:lnTo>
                  <a:lnTo>
                    <a:pt x="355" y="0"/>
                  </a:lnTo>
                  <a:lnTo>
                    <a:pt x="351" y="12"/>
                  </a:lnTo>
                  <a:lnTo>
                    <a:pt x="348" y="35"/>
                  </a:lnTo>
                  <a:lnTo>
                    <a:pt x="347" y="59"/>
                  </a:lnTo>
                  <a:lnTo>
                    <a:pt x="340" y="71"/>
                  </a:lnTo>
                  <a:lnTo>
                    <a:pt x="333" y="71"/>
                  </a:lnTo>
                  <a:lnTo>
                    <a:pt x="323" y="72"/>
                  </a:lnTo>
                  <a:lnTo>
                    <a:pt x="312" y="72"/>
                  </a:lnTo>
                  <a:lnTo>
                    <a:pt x="298" y="70"/>
                  </a:lnTo>
                  <a:lnTo>
                    <a:pt x="284" y="63"/>
                  </a:lnTo>
                  <a:lnTo>
                    <a:pt x="272" y="51"/>
                  </a:lnTo>
                  <a:lnTo>
                    <a:pt x="263" y="35"/>
                  </a:lnTo>
                  <a:lnTo>
                    <a:pt x="256" y="9"/>
                  </a:lnTo>
                  <a:lnTo>
                    <a:pt x="252" y="23"/>
                  </a:lnTo>
                  <a:lnTo>
                    <a:pt x="250" y="43"/>
                  </a:lnTo>
                  <a:lnTo>
                    <a:pt x="252" y="64"/>
                  </a:lnTo>
                  <a:lnTo>
                    <a:pt x="257" y="79"/>
                  </a:lnTo>
                  <a:lnTo>
                    <a:pt x="236" y="88"/>
                  </a:lnTo>
                  <a:lnTo>
                    <a:pt x="223" y="90"/>
                  </a:lnTo>
                  <a:lnTo>
                    <a:pt x="215" y="84"/>
                  </a:lnTo>
                  <a:lnTo>
                    <a:pt x="211" y="76"/>
                  </a:lnTo>
                  <a:lnTo>
                    <a:pt x="208" y="68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87" y="72"/>
                  </a:lnTo>
                  <a:lnTo>
                    <a:pt x="183" y="80"/>
                  </a:lnTo>
                  <a:lnTo>
                    <a:pt x="183" y="84"/>
                  </a:lnTo>
                  <a:lnTo>
                    <a:pt x="187" y="87"/>
                  </a:lnTo>
                  <a:lnTo>
                    <a:pt x="193" y="90"/>
                  </a:lnTo>
                  <a:lnTo>
                    <a:pt x="200" y="91"/>
                  </a:lnTo>
                  <a:lnTo>
                    <a:pt x="205" y="94"/>
                  </a:lnTo>
                  <a:lnTo>
                    <a:pt x="206" y="98"/>
                  </a:lnTo>
                  <a:lnTo>
                    <a:pt x="201" y="104"/>
                  </a:lnTo>
                  <a:lnTo>
                    <a:pt x="187" y="114"/>
                  </a:lnTo>
                  <a:lnTo>
                    <a:pt x="178" y="114"/>
                  </a:lnTo>
                  <a:lnTo>
                    <a:pt x="172" y="108"/>
                  </a:lnTo>
                  <a:lnTo>
                    <a:pt x="169" y="99"/>
                  </a:lnTo>
                  <a:lnTo>
                    <a:pt x="164" y="91"/>
                  </a:lnTo>
                  <a:lnTo>
                    <a:pt x="158" y="84"/>
                  </a:lnTo>
                  <a:lnTo>
                    <a:pt x="150" y="86"/>
                  </a:lnTo>
                  <a:lnTo>
                    <a:pt x="137" y="98"/>
                  </a:lnTo>
                  <a:lnTo>
                    <a:pt x="131" y="107"/>
                  </a:lnTo>
                  <a:lnTo>
                    <a:pt x="133" y="112"/>
                  </a:lnTo>
                  <a:lnTo>
                    <a:pt x="137" y="114"/>
                  </a:lnTo>
                  <a:lnTo>
                    <a:pt x="145" y="116"/>
                  </a:lnTo>
                  <a:lnTo>
                    <a:pt x="154" y="116"/>
                  </a:lnTo>
                  <a:lnTo>
                    <a:pt x="161" y="119"/>
                  </a:lnTo>
                  <a:lnTo>
                    <a:pt x="165" y="123"/>
                  </a:lnTo>
                  <a:lnTo>
                    <a:pt x="165" y="130"/>
                  </a:lnTo>
                  <a:lnTo>
                    <a:pt x="161" y="137"/>
                  </a:lnTo>
                  <a:lnTo>
                    <a:pt x="156" y="143"/>
                  </a:lnTo>
                  <a:lnTo>
                    <a:pt x="151" y="145"/>
                  </a:lnTo>
                  <a:lnTo>
                    <a:pt x="145" y="145"/>
                  </a:lnTo>
                  <a:lnTo>
                    <a:pt x="141" y="145"/>
                  </a:lnTo>
                  <a:lnTo>
                    <a:pt x="135" y="143"/>
                  </a:lnTo>
                  <a:lnTo>
                    <a:pt x="130" y="142"/>
                  </a:lnTo>
                  <a:lnTo>
                    <a:pt x="126" y="140"/>
                  </a:lnTo>
                  <a:lnTo>
                    <a:pt x="129" y="147"/>
                  </a:lnTo>
                  <a:lnTo>
                    <a:pt x="131" y="152"/>
                  </a:lnTo>
                  <a:lnTo>
                    <a:pt x="133" y="159"/>
                  </a:lnTo>
                  <a:lnTo>
                    <a:pt x="130" y="166"/>
                  </a:lnTo>
                  <a:lnTo>
                    <a:pt x="128" y="172"/>
                  </a:lnTo>
                  <a:lnTo>
                    <a:pt x="123" y="178"/>
                  </a:lnTo>
                  <a:lnTo>
                    <a:pt x="119" y="183"/>
                  </a:lnTo>
                  <a:lnTo>
                    <a:pt x="113" y="18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1" name="Freeform 227">
              <a:extLst>
                <a:ext uri="{FF2B5EF4-FFF2-40B4-BE49-F238E27FC236}">
                  <a16:creationId xmlns:a16="http://schemas.microsoft.com/office/drawing/2014/main" id="{CEEF4DF7-A770-49E0-B374-753C7457D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906"/>
              <a:ext cx="7" cy="9"/>
            </a:xfrm>
            <a:custGeom>
              <a:avLst/>
              <a:gdLst>
                <a:gd name="T0" fmla="*/ 3 w 21"/>
                <a:gd name="T1" fmla="*/ 9 h 26"/>
                <a:gd name="T2" fmla="*/ 2 w 21"/>
                <a:gd name="T3" fmla="*/ 9 h 26"/>
                <a:gd name="T4" fmla="*/ 1 w 21"/>
                <a:gd name="T5" fmla="*/ 8 h 26"/>
                <a:gd name="T6" fmla="*/ 0 w 21"/>
                <a:gd name="T7" fmla="*/ 6 h 26"/>
                <a:gd name="T8" fmla="*/ 0 w 21"/>
                <a:gd name="T9" fmla="*/ 5 h 26"/>
                <a:gd name="T10" fmla="*/ 0 w 21"/>
                <a:gd name="T11" fmla="*/ 2 h 26"/>
                <a:gd name="T12" fmla="*/ 1 w 21"/>
                <a:gd name="T13" fmla="*/ 1 h 26"/>
                <a:gd name="T14" fmla="*/ 2 w 21"/>
                <a:gd name="T15" fmla="*/ 0 h 26"/>
                <a:gd name="T16" fmla="*/ 3 w 21"/>
                <a:gd name="T17" fmla="*/ 0 h 26"/>
                <a:gd name="T18" fmla="*/ 5 w 21"/>
                <a:gd name="T19" fmla="*/ 0 h 26"/>
                <a:gd name="T20" fmla="*/ 6 w 21"/>
                <a:gd name="T21" fmla="*/ 1 h 26"/>
                <a:gd name="T22" fmla="*/ 7 w 21"/>
                <a:gd name="T23" fmla="*/ 2 h 26"/>
                <a:gd name="T24" fmla="*/ 7 w 21"/>
                <a:gd name="T25" fmla="*/ 5 h 26"/>
                <a:gd name="T26" fmla="*/ 7 w 21"/>
                <a:gd name="T27" fmla="*/ 6 h 26"/>
                <a:gd name="T28" fmla="*/ 6 w 21"/>
                <a:gd name="T29" fmla="*/ 8 h 26"/>
                <a:gd name="T30" fmla="*/ 5 w 21"/>
                <a:gd name="T31" fmla="*/ 9 h 26"/>
                <a:gd name="T32" fmla="*/ 3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2" name="Freeform 228">
              <a:extLst>
                <a:ext uri="{FF2B5EF4-FFF2-40B4-BE49-F238E27FC236}">
                  <a16:creationId xmlns:a16="http://schemas.microsoft.com/office/drawing/2014/main" id="{CE571913-4098-43BB-A4E7-3E7B63E04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906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7 h 26"/>
                <a:gd name="T8" fmla="*/ 0 w 23"/>
                <a:gd name="T9" fmla="*/ 5 h 26"/>
                <a:gd name="T10" fmla="*/ 0 w 23"/>
                <a:gd name="T11" fmla="*/ 3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3 h 26"/>
                <a:gd name="T24" fmla="*/ 8 w 23"/>
                <a:gd name="T25" fmla="*/ 5 h 26"/>
                <a:gd name="T26" fmla="*/ 8 w 23"/>
                <a:gd name="T27" fmla="*/ 7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3" name="Freeform 229">
              <a:extLst>
                <a:ext uri="{FF2B5EF4-FFF2-40B4-BE49-F238E27FC236}">
                  <a16:creationId xmlns:a16="http://schemas.microsoft.com/office/drawing/2014/main" id="{4B538C27-0E7D-4DC2-95D3-9C258631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897"/>
              <a:ext cx="18" cy="18"/>
            </a:xfrm>
            <a:custGeom>
              <a:avLst/>
              <a:gdLst>
                <a:gd name="T0" fmla="*/ 9 w 55"/>
                <a:gd name="T1" fmla="*/ 18 h 53"/>
                <a:gd name="T2" fmla="*/ 8 w 55"/>
                <a:gd name="T3" fmla="*/ 18 h 53"/>
                <a:gd name="T4" fmla="*/ 6 w 55"/>
                <a:gd name="T5" fmla="*/ 17 h 53"/>
                <a:gd name="T6" fmla="*/ 5 w 55"/>
                <a:gd name="T7" fmla="*/ 16 h 53"/>
                <a:gd name="T8" fmla="*/ 3 w 55"/>
                <a:gd name="T9" fmla="*/ 15 h 53"/>
                <a:gd name="T10" fmla="*/ 2 w 55"/>
                <a:gd name="T11" fmla="*/ 14 h 53"/>
                <a:gd name="T12" fmla="*/ 1 w 55"/>
                <a:gd name="T13" fmla="*/ 12 h 53"/>
                <a:gd name="T14" fmla="*/ 0 w 55"/>
                <a:gd name="T15" fmla="*/ 11 h 53"/>
                <a:gd name="T16" fmla="*/ 0 w 55"/>
                <a:gd name="T17" fmla="*/ 9 h 53"/>
                <a:gd name="T18" fmla="*/ 0 w 55"/>
                <a:gd name="T19" fmla="*/ 7 h 53"/>
                <a:gd name="T20" fmla="*/ 1 w 55"/>
                <a:gd name="T21" fmla="*/ 6 h 53"/>
                <a:gd name="T22" fmla="*/ 2 w 55"/>
                <a:gd name="T23" fmla="*/ 4 h 53"/>
                <a:gd name="T24" fmla="*/ 3 w 55"/>
                <a:gd name="T25" fmla="*/ 2 h 53"/>
                <a:gd name="T26" fmla="*/ 5 w 55"/>
                <a:gd name="T27" fmla="*/ 1 h 53"/>
                <a:gd name="T28" fmla="*/ 6 w 55"/>
                <a:gd name="T29" fmla="*/ 1 h 53"/>
                <a:gd name="T30" fmla="*/ 8 w 55"/>
                <a:gd name="T31" fmla="*/ 0 h 53"/>
                <a:gd name="T32" fmla="*/ 9 w 55"/>
                <a:gd name="T33" fmla="*/ 0 h 53"/>
                <a:gd name="T34" fmla="*/ 10 w 55"/>
                <a:gd name="T35" fmla="*/ 0 h 53"/>
                <a:gd name="T36" fmla="*/ 12 w 55"/>
                <a:gd name="T37" fmla="*/ 1 h 53"/>
                <a:gd name="T38" fmla="*/ 14 w 55"/>
                <a:gd name="T39" fmla="*/ 1 h 53"/>
                <a:gd name="T40" fmla="*/ 15 w 55"/>
                <a:gd name="T41" fmla="*/ 2 h 53"/>
                <a:gd name="T42" fmla="*/ 16 w 55"/>
                <a:gd name="T43" fmla="*/ 4 h 53"/>
                <a:gd name="T44" fmla="*/ 17 w 55"/>
                <a:gd name="T45" fmla="*/ 6 h 53"/>
                <a:gd name="T46" fmla="*/ 18 w 55"/>
                <a:gd name="T47" fmla="*/ 7 h 53"/>
                <a:gd name="T48" fmla="*/ 18 w 55"/>
                <a:gd name="T49" fmla="*/ 9 h 53"/>
                <a:gd name="T50" fmla="*/ 18 w 55"/>
                <a:gd name="T51" fmla="*/ 11 h 53"/>
                <a:gd name="T52" fmla="*/ 17 w 55"/>
                <a:gd name="T53" fmla="*/ 12 h 53"/>
                <a:gd name="T54" fmla="*/ 16 w 55"/>
                <a:gd name="T55" fmla="*/ 14 h 53"/>
                <a:gd name="T56" fmla="*/ 15 w 55"/>
                <a:gd name="T57" fmla="*/ 15 h 53"/>
                <a:gd name="T58" fmla="*/ 14 w 55"/>
                <a:gd name="T59" fmla="*/ 16 h 53"/>
                <a:gd name="T60" fmla="*/ 12 w 55"/>
                <a:gd name="T61" fmla="*/ 17 h 53"/>
                <a:gd name="T62" fmla="*/ 10 w 55"/>
                <a:gd name="T63" fmla="*/ 18 h 53"/>
                <a:gd name="T64" fmla="*/ 9 w 55"/>
                <a:gd name="T65" fmla="*/ 18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53">
                  <a:moveTo>
                    <a:pt x="29" y="53"/>
                  </a:moveTo>
                  <a:lnTo>
                    <a:pt x="24" y="52"/>
                  </a:lnTo>
                  <a:lnTo>
                    <a:pt x="19" y="50"/>
                  </a:lnTo>
                  <a:lnTo>
                    <a:pt x="14" y="48"/>
                  </a:lnTo>
                  <a:lnTo>
                    <a:pt x="9" y="45"/>
                  </a:lnTo>
                  <a:lnTo>
                    <a:pt x="7" y="41"/>
                  </a:lnTo>
                  <a:lnTo>
                    <a:pt x="3" y="36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7" y="11"/>
                  </a:lnTo>
                  <a:lnTo>
                    <a:pt x="9" y="7"/>
                  </a:lnTo>
                  <a:lnTo>
                    <a:pt x="14" y="4"/>
                  </a:lnTo>
                  <a:lnTo>
                    <a:pt x="19" y="2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43" y="4"/>
                  </a:lnTo>
                  <a:lnTo>
                    <a:pt x="46" y="7"/>
                  </a:lnTo>
                  <a:lnTo>
                    <a:pt x="50" y="11"/>
                  </a:lnTo>
                  <a:lnTo>
                    <a:pt x="52" y="17"/>
                  </a:lnTo>
                  <a:lnTo>
                    <a:pt x="54" y="20"/>
                  </a:lnTo>
                  <a:lnTo>
                    <a:pt x="55" y="26"/>
                  </a:lnTo>
                  <a:lnTo>
                    <a:pt x="54" y="32"/>
                  </a:lnTo>
                  <a:lnTo>
                    <a:pt x="52" y="36"/>
                  </a:lnTo>
                  <a:lnTo>
                    <a:pt x="50" y="41"/>
                  </a:lnTo>
                  <a:lnTo>
                    <a:pt x="46" y="45"/>
                  </a:lnTo>
                  <a:lnTo>
                    <a:pt x="43" y="48"/>
                  </a:lnTo>
                  <a:lnTo>
                    <a:pt x="38" y="50"/>
                  </a:lnTo>
                  <a:lnTo>
                    <a:pt x="32" y="52"/>
                  </a:lnTo>
                  <a:lnTo>
                    <a:pt x="29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4" name="Freeform 230">
              <a:extLst>
                <a:ext uri="{FF2B5EF4-FFF2-40B4-BE49-F238E27FC236}">
                  <a16:creationId xmlns:a16="http://schemas.microsoft.com/office/drawing/2014/main" id="{F6B1152C-7426-4BAE-8709-1BBFB717F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911"/>
              <a:ext cx="13" cy="15"/>
            </a:xfrm>
            <a:custGeom>
              <a:avLst/>
              <a:gdLst>
                <a:gd name="T0" fmla="*/ 7 w 39"/>
                <a:gd name="T1" fmla="*/ 15 h 47"/>
                <a:gd name="T2" fmla="*/ 4 w 39"/>
                <a:gd name="T3" fmla="*/ 14 h 47"/>
                <a:gd name="T4" fmla="*/ 2 w 39"/>
                <a:gd name="T5" fmla="*/ 13 h 47"/>
                <a:gd name="T6" fmla="*/ 1 w 39"/>
                <a:gd name="T7" fmla="*/ 11 h 47"/>
                <a:gd name="T8" fmla="*/ 0 w 39"/>
                <a:gd name="T9" fmla="*/ 7 h 47"/>
                <a:gd name="T10" fmla="*/ 1 w 39"/>
                <a:gd name="T11" fmla="*/ 4 h 47"/>
                <a:gd name="T12" fmla="*/ 2 w 39"/>
                <a:gd name="T13" fmla="*/ 2 h 47"/>
                <a:gd name="T14" fmla="*/ 4 w 39"/>
                <a:gd name="T15" fmla="*/ 1 h 47"/>
                <a:gd name="T16" fmla="*/ 7 w 39"/>
                <a:gd name="T17" fmla="*/ 0 h 47"/>
                <a:gd name="T18" fmla="*/ 9 w 39"/>
                <a:gd name="T19" fmla="*/ 1 h 47"/>
                <a:gd name="T20" fmla="*/ 11 w 39"/>
                <a:gd name="T21" fmla="*/ 2 h 47"/>
                <a:gd name="T22" fmla="*/ 12 w 39"/>
                <a:gd name="T23" fmla="*/ 4 h 47"/>
                <a:gd name="T24" fmla="*/ 13 w 39"/>
                <a:gd name="T25" fmla="*/ 7 h 47"/>
                <a:gd name="T26" fmla="*/ 12 w 39"/>
                <a:gd name="T27" fmla="*/ 11 h 47"/>
                <a:gd name="T28" fmla="*/ 11 w 39"/>
                <a:gd name="T29" fmla="*/ 13 h 47"/>
                <a:gd name="T30" fmla="*/ 9 w 39"/>
                <a:gd name="T31" fmla="*/ 14 h 47"/>
                <a:gd name="T32" fmla="*/ 7 w 39"/>
                <a:gd name="T33" fmla="*/ 1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13" y="44"/>
                  </a:lnTo>
                  <a:lnTo>
                    <a:pt x="7" y="40"/>
                  </a:lnTo>
                  <a:lnTo>
                    <a:pt x="2" y="33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2" y="7"/>
                  </a:lnTo>
                  <a:lnTo>
                    <a:pt x="37" y="14"/>
                  </a:lnTo>
                  <a:lnTo>
                    <a:pt x="39" y="23"/>
                  </a:lnTo>
                  <a:lnTo>
                    <a:pt x="37" y="33"/>
                  </a:lnTo>
                  <a:lnTo>
                    <a:pt x="32" y="40"/>
                  </a:lnTo>
                  <a:lnTo>
                    <a:pt x="26" y="44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5" name="Freeform 231">
              <a:extLst>
                <a:ext uri="{FF2B5EF4-FFF2-40B4-BE49-F238E27FC236}">
                  <a16:creationId xmlns:a16="http://schemas.microsoft.com/office/drawing/2014/main" id="{954E0A14-8248-4B95-B06D-A93FCE70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999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3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6" name="Freeform 232">
              <a:extLst>
                <a:ext uri="{FF2B5EF4-FFF2-40B4-BE49-F238E27FC236}">
                  <a16:creationId xmlns:a16="http://schemas.microsoft.com/office/drawing/2014/main" id="{9954563D-6970-4670-9CBA-20B371072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063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2 w 23"/>
                <a:gd name="T3" fmla="*/ 8 h 26"/>
                <a:gd name="T4" fmla="*/ 1 w 23"/>
                <a:gd name="T5" fmla="*/ 7 h 26"/>
                <a:gd name="T6" fmla="*/ 0 w 23"/>
                <a:gd name="T7" fmla="*/ 5 h 26"/>
                <a:gd name="T8" fmla="*/ 0 w 23"/>
                <a:gd name="T9" fmla="*/ 4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4 h 26"/>
                <a:gd name="T26" fmla="*/ 8 w 23"/>
                <a:gd name="T27" fmla="*/ 5 h 26"/>
                <a:gd name="T28" fmla="*/ 7 w 23"/>
                <a:gd name="T29" fmla="*/ 7 h 26"/>
                <a:gd name="T30" fmla="*/ 6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7" name="Freeform 233">
              <a:extLst>
                <a:ext uri="{FF2B5EF4-FFF2-40B4-BE49-F238E27FC236}">
                  <a16:creationId xmlns:a16="http://schemas.microsoft.com/office/drawing/2014/main" id="{FC27DC57-5FF9-4013-AED3-5BDB80F30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101"/>
              <a:ext cx="3" cy="33"/>
            </a:xfrm>
            <a:custGeom>
              <a:avLst/>
              <a:gdLst>
                <a:gd name="T0" fmla="*/ 2 w 9"/>
                <a:gd name="T1" fmla="*/ 0 h 98"/>
                <a:gd name="T2" fmla="*/ 3 w 9"/>
                <a:gd name="T3" fmla="*/ 6 h 98"/>
                <a:gd name="T4" fmla="*/ 3 w 9"/>
                <a:gd name="T5" fmla="*/ 15 h 98"/>
                <a:gd name="T6" fmla="*/ 2 w 9"/>
                <a:gd name="T7" fmla="*/ 24 h 98"/>
                <a:gd name="T8" fmla="*/ 0 w 9"/>
                <a:gd name="T9" fmla="*/ 33 h 98"/>
                <a:gd name="T10" fmla="*/ 0 w 9"/>
                <a:gd name="T11" fmla="*/ 21 h 98"/>
                <a:gd name="T12" fmla="*/ 1 w 9"/>
                <a:gd name="T13" fmla="*/ 12 h 98"/>
                <a:gd name="T14" fmla="*/ 2 w 9"/>
                <a:gd name="T15" fmla="*/ 5 h 98"/>
                <a:gd name="T16" fmla="*/ 2 w 9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8">
                  <a:moveTo>
                    <a:pt x="7" y="0"/>
                  </a:moveTo>
                  <a:lnTo>
                    <a:pt x="9" y="19"/>
                  </a:lnTo>
                  <a:lnTo>
                    <a:pt x="9" y="46"/>
                  </a:lnTo>
                  <a:lnTo>
                    <a:pt x="7" y="72"/>
                  </a:lnTo>
                  <a:lnTo>
                    <a:pt x="1" y="98"/>
                  </a:lnTo>
                  <a:lnTo>
                    <a:pt x="0" y="62"/>
                  </a:lnTo>
                  <a:lnTo>
                    <a:pt x="2" y="35"/>
                  </a:lnTo>
                  <a:lnTo>
                    <a:pt x="5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8" name="Freeform 234">
              <a:extLst>
                <a:ext uri="{FF2B5EF4-FFF2-40B4-BE49-F238E27FC236}">
                  <a16:creationId xmlns:a16="http://schemas.microsoft.com/office/drawing/2014/main" id="{46B0738B-A5E4-4685-9450-88C4D1928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130"/>
              <a:ext cx="7" cy="8"/>
            </a:xfrm>
            <a:custGeom>
              <a:avLst/>
              <a:gdLst>
                <a:gd name="T0" fmla="*/ 3 w 21"/>
                <a:gd name="T1" fmla="*/ 8 h 26"/>
                <a:gd name="T2" fmla="*/ 2 w 21"/>
                <a:gd name="T3" fmla="*/ 8 h 26"/>
                <a:gd name="T4" fmla="*/ 1 w 21"/>
                <a:gd name="T5" fmla="*/ 7 h 26"/>
                <a:gd name="T6" fmla="*/ 0 w 21"/>
                <a:gd name="T7" fmla="*/ 6 h 26"/>
                <a:gd name="T8" fmla="*/ 0 w 21"/>
                <a:gd name="T9" fmla="*/ 4 h 26"/>
                <a:gd name="T10" fmla="*/ 0 w 21"/>
                <a:gd name="T11" fmla="*/ 2 h 26"/>
                <a:gd name="T12" fmla="*/ 1 w 21"/>
                <a:gd name="T13" fmla="*/ 1 h 26"/>
                <a:gd name="T14" fmla="*/ 2 w 21"/>
                <a:gd name="T15" fmla="*/ 0 h 26"/>
                <a:gd name="T16" fmla="*/ 3 w 21"/>
                <a:gd name="T17" fmla="*/ 0 h 26"/>
                <a:gd name="T18" fmla="*/ 5 w 21"/>
                <a:gd name="T19" fmla="*/ 0 h 26"/>
                <a:gd name="T20" fmla="*/ 6 w 21"/>
                <a:gd name="T21" fmla="*/ 1 h 26"/>
                <a:gd name="T22" fmla="*/ 7 w 21"/>
                <a:gd name="T23" fmla="*/ 2 h 26"/>
                <a:gd name="T24" fmla="*/ 7 w 21"/>
                <a:gd name="T25" fmla="*/ 4 h 26"/>
                <a:gd name="T26" fmla="*/ 7 w 21"/>
                <a:gd name="T27" fmla="*/ 6 h 26"/>
                <a:gd name="T28" fmla="*/ 6 w 21"/>
                <a:gd name="T29" fmla="*/ 7 h 26"/>
                <a:gd name="T30" fmla="*/ 5 w 21"/>
                <a:gd name="T31" fmla="*/ 8 h 26"/>
                <a:gd name="T32" fmla="*/ 3 w 21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20" y="7"/>
                  </a:lnTo>
                  <a:lnTo>
                    <a:pt x="21" y="13"/>
                  </a:lnTo>
                  <a:lnTo>
                    <a:pt x="20" y="18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19" name="Freeform 235">
              <a:extLst>
                <a:ext uri="{FF2B5EF4-FFF2-40B4-BE49-F238E27FC236}">
                  <a16:creationId xmlns:a16="http://schemas.microsoft.com/office/drawing/2014/main" id="{8049AC57-8F55-431C-9498-0F810593B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141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6 h 26"/>
                <a:gd name="T8" fmla="*/ 0 w 23"/>
                <a:gd name="T9" fmla="*/ 5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5 h 26"/>
                <a:gd name="T26" fmla="*/ 8 w 23"/>
                <a:gd name="T27" fmla="*/ 6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0" name="Freeform 236">
              <a:extLst>
                <a:ext uri="{FF2B5EF4-FFF2-40B4-BE49-F238E27FC236}">
                  <a16:creationId xmlns:a16="http://schemas.microsoft.com/office/drawing/2014/main" id="{A50EC950-C6CF-4475-945C-182C5DCF4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017"/>
              <a:ext cx="41" cy="12"/>
            </a:xfrm>
            <a:custGeom>
              <a:avLst/>
              <a:gdLst>
                <a:gd name="T0" fmla="*/ 0 w 123"/>
                <a:gd name="T1" fmla="*/ 0 h 37"/>
                <a:gd name="T2" fmla="*/ 3 w 123"/>
                <a:gd name="T3" fmla="*/ 0 h 37"/>
                <a:gd name="T4" fmla="*/ 6 w 123"/>
                <a:gd name="T5" fmla="*/ 1 h 37"/>
                <a:gd name="T6" fmla="*/ 12 w 123"/>
                <a:gd name="T7" fmla="*/ 2 h 37"/>
                <a:gd name="T8" fmla="*/ 18 w 123"/>
                <a:gd name="T9" fmla="*/ 3 h 37"/>
                <a:gd name="T10" fmla="*/ 24 w 123"/>
                <a:gd name="T11" fmla="*/ 5 h 37"/>
                <a:gd name="T12" fmla="*/ 30 w 123"/>
                <a:gd name="T13" fmla="*/ 6 h 37"/>
                <a:gd name="T14" fmla="*/ 36 w 123"/>
                <a:gd name="T15" fmla="*/ 8 h 37"/>
                <a:gd name="T16" fmla="*/ 41 w 123"/>
                <a:gd name="T17" fmla="*/ 10 h 37"/>
                <a:gd name="T18" fmla="*/ 40 w 123"/>
                <a:gd name="T19" fmla="*/ 12 h 37"/>
                <a:gd name="T20" fmla="*/ 37 w 123"/>
                <a:gd name="T21" fmla="*/ 12 h 37"/>
                <a:gd name="T22" fmla="*/ 31 w 123"/>
                <a:gd name="T23" fmla="*/ 10 h 37"/>
                <a:gd name="T24" fmla="*/ 25 w 123"/>
                <a:gd name="T25" fmla="*/ 8 h 37"/>
                <a:gd name="T26" fmla="*/ 18 w 123"/>
                <a:gd name="T27" fmla="*/ 6 h 37"/>
                <a:gd name="T28" fmla="*/ 11 w 123"/>
                <a:gd name="T29" fmla="*/ 4 h 37"/>
                <a:gd name="T30" fmla="*/ 5 w 123"/>
                <a:gd name="T31" fmla="*/ 1 h 37"/>
                <a:gd name="T32" fmla="*/ 0 w 123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3" h="37">
                  <a:moveTo>
                    <a:pt x="0" y="0"/>
                  </a:moveTo>
                  <a:lnTo>
                    <a:pt x="8" y="1"/>
                  </a:lnTo>
                  <a:lnTo>
                    <a:pt x="19" y="2"/>
                  </a:lnTo>
                  <a:lnTo>
                    <a:pt x="36" y="5"/>
                  </a:lnTo>
                  <a:lnTo>
                    <a:pt x="53" y="9"/>
                  </a:lnTo>
                  <a:lnTo>
                    <a:pt x="72" y="14"/>
                  </a:lnTo>
                  <a:lnTo>
                    <a:pt x="90" y="18"/>
                  </a:lnTo>
                  <a:lnTo>
                    <a:pt x="108" y="25"/>
                  </a:lnTo>
                  <a:lnTo>
                    <a:pt x="123" y="31"/>
                  </a:lnTo>
                  <a:lnTo>
                    <a:pt x="121" y="37"/>
                  </a:lnTo>
                  <a:lnTo>
                    <a:pt x="110" y="37"/>
                  </a:lnTo>
                  <a:lnTo>
                    <a:pt x="94" y="32"/>
                  </a:lnTo>
                  <a:lnTo>
                    <a:pt x="74" y="26"/>
                  </a:lnTo>
                  <a:lnTo>
                    <a:pt x="53" y="18"/>
                  </a:lnTo>
                  <a:lnTo>
                    <a:pt x="32" y="11"/>
                  </a:lnTo>
                  <a:lnTo>
                    <a:pt x="1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1" name="Freeform 237">
              <a:extLst>
                <a:ext uri="{FF2B5EF4-FFF2-40B4-BE49-F238E27FC236}">
                  <a16:creationId xmlns:a16="http://schemas.microsoft.com/office/drawing/2014/main" id="{A90A9991-38E6-40AE-A6D5-064F9794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1087"/>
              <a:ext cx="10" cy="13"/>
            </a:xfrm>
            <a:custGeom>
              <a:avLst/>
              <a:gdLst>
                <a:gd name="T0" fmla="*/ 5 w 30"/>
                <a:gd name="T1" fmla="*/ 13 h 38"/>
                <a:gd name="T2" fmla="*/ 7 w 30"/>
                <a:gd name="T3" fmla="*/ 12 h 38"/>
                <a:gd name="T4" fmla="*/ 9 w 30"/>
                <a:gd name="T5" fmla="*/ 11 h 38"/>
                <a:gd name="T6" fmla="*/ 10 w 30"/>
                <a:gd name="T7" fmla="*/ 9 h 38"/>
                <a:gd name="T8" fmla="*/ 10 w 30"/>
                <a:gd name="T9" fmla="*/ 7 h 38"/>
                <a:gd name="T10" fmla="*/ 10 w 30"/>
                <a:gd name="T11" fmla="*/ 4 h 38"/>
                <a:gd name="T12" fmla="*/ 9 w 30"/>
                <a:gd name="T13" fmla="*/ 2 h 38"/>
                <a:gd name="T14" fmla="*/ 7 w 30"/>
                <a:gd name="T15" fmla="*/ 1 h 38"/>
                <a:gd name="T16" fmla="*/ 5 w 30"/>
                <a:gd name="T17" fmla="*/ 0 h 38"/>
                <a:gd name="T18" fmla="*/ 3 w 30"/>
                <a:gd name="T19" fmla="*/ 1 h 38"/>
                <a:gd name="T20" fmla="*/ 1 w 30"/>
                <a:gd name="T21" fmla="*/ 2 h 38"/>
                <a:gd name="T22" fmla="*/ 0 w 30"/>
                <a:gd name="T23" fmla="*/ 4 h 38"/>
                <a:gd name="T24" fmla="*/ 0 w 30"/>
                <a:gd name="T25" fmla="*/ 7 h 38"/>
                <a:gd name="T26" fmla="*/ 1 w 30"/>
                <a:gd name="T27" fmla="*/ 5 h 38"/>
                <a:gd name="T28" fmla="*/ 2 w 30"/>
                <a:gd name="T29" fmla="*/ 4 h 38"/>
                <a:gd name="T30" fmla="*/ 4 w 30"/>
                <a:gd name="T31" fmla="*/ 4 h 38"/>
                <a:gd name="T32" fmla="*/ 5 w 30"/>
                <a:gd name="T33" fmla="*/ 4 h 38"/>
                <a:gd name="T34" fmla="*/ 7 w 30"/>
                <a:gd name="T35" fmla="*/ 5 h 38"/>
                <a:gd name="T36" fmla="*/ 7 w 30"/>
                <a:gd name="T37" fmla="*/ 7 h 38"/>
                <a:gd name="T38" fmla="*/ 7 w 30"/>
                <a:gd name="T39" fmla="*/ 10 h 38"/>
                <a:gd name="T40" fmla="*/ 5 w 30"/>
                <a:gd name="T41" fmla="*/ 13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8">
                  <a:moveTo>
                    <a:pt x="15" y="38"/>
                  </a:moveTo>
                  <a:lnTo>
                    <a:pt x="22" y="35"/>
                  </a:lnTo>
                  <a:lnTo>
                    <a:pt x="27" y="31"/>
                  </a:lnTo>
                  <a:lnTo>
                    <a:pt x="29" y="26"/>
                  </a:lnTo>
                  <a:lnTo>
                    <a:pt x="30" y="19"/>
                  </a:lnTo>
                  <a:lnTo>
                    <a:pt x="29" y="12"/>
                  </a:lnTo>
                  <a:lnTo>
                    <a:pt x="27" y="6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6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20" y="15"/>
                  </a:lnTo>
                  <a:lnTo>
                    <a:pt x="21" y="21"/>
                  </a:lnTo>
                  <a:lnTo>
                    <a:pt x="20" y="28"/>
                  </a:lnTo>
                  <a:lnTo>
                    <a:pt x="15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22" name="Freeform 238">
              <a:extLst>
                <a:ext uri="{FF2B5EF4-FFF2-40B4-BE49-F238E27FC236}">
                  <a16:creationId xmlns:a16="http://schemas.microsoft.com/office/drawing/2014/main" id="{97C9D519-8A79-4E69-B371-CBF889FD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1025"/>
              <a:ext cx="10" cy="12"/>
            </a:xfrm>
            <a:custGeom>
              <a:avLst/>
              <a:gdLst>
                <a:gd name="T0" fmla="*/ 5 w 31"/>
                <a:gd name="T1" fmla="*/ 12 h 35"/>
                <a:gd name="T2" fmla="*/ 7 w 31"/>
                <a:gd name="T3" fmla="*/ 12 h 35"/>
                <a:gd name="T4" fmla="*/ 8 w 31"/>
                <a:gd name="T5" fmla="*/ 11 h 35"/>
                <a:gd name="T6" fmla="*/ 10 w 31"/>
                <a:gd name="T7" fmla="*/ 9 h 35"/>
                <a:gd name="T8" fmla="*/ 10 w 31"/>
                <a:gd name="T9" fmla="*/ 6 h 35"/>
                <a:gd name="T10" fmla="*/ 10 w 31"/>
                <a:gd name="T11" fmla="*/ 4 h 35"/>
                <a:gd name="T12" fmla="*/ 8 w 31"/>
                <a:gd name="T13" fmla="*/ 2 h 35"/>
                <a:gd name="T14" fmla="*/ 7 w 31"/>
                <a:gd name="T15" fmla="*/ 1 h 35"/>
                <a:gd name="T16" fmla="*/ 5 w 31"/>
                <a:gd name="T17" fmla="*/ 0 h 35"/>
                <a:gd name="T18" fmla="*/ 3 w 31"/>
                <a:gd name="T19" fmla="*/ 1 h 35"/>
                <a:gd name="T20" fmla="*/ 2 w 31"/>
                <a:gd name="T21" fmla="*/ 2 h 35"/>
                <a:gd name="T22" fmla="*/ 1 w 31"/>
                <a:gd name="T23" fmla="*/ 4 h 35"/>
                <a:gd name="T24" fmla="*/ 0 w 31"/>
                <a:gd name="T25" fmla="*/ 6 h 35"/>
                <a:gd name="T26" fmla="*/ 1 w 31"/>
                <a:gd name="T27" fmla="*/ 5 h 35"/>
                <a:gd name="T28" fmla="*/ 2 w 31"/>
                <a:gd name="T29" fmla="*/ 4 h 35"/>
                <a:gd name="T30" fmla="*/ 4 w 31"/>
                <a:gd name="T31" fmla="*/ 3 h 35"/>
                <a:gd name="T32" fmla="*/ 5 w 31"/>
                <a:gd name="T33" fmla="*/ 4 h 35"/>
                <a:gd name="T34" fmla="*/ 6 w 31"/>
                <a:gd name="T35" fmla="*/ 4 h 35"/>
                <a:gd name="T36" fmla="*/ 7 w 31"/>
                <a:gd name="T37" fmla="*/ 6 h 35"/>
                <a:gd name="T38" fmla="*/ 7 w 31"/>
                <a:gd name="T39" fmla="*/ 9 h 35"/>
                <a:gd name="T40" fmla="*/ 5 w 31"/>
                <a:gd name="T41" fmla="*/ 12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" h="35">
                  <a:moveTo>
                    <a:pt x="16" y="35"/>
                  </a:moveTo>
                  <a:lnTo>
                    <a:pt x="21" y="34"/>
                  </a:lnTo>
                  <a:lnTo>
                    <a:pt x="26" y="31"/>
                  </a:lnTo>
                  <a:lnTo>
                    <a:pt x="30" y="25"/>
                  </a:lnTo>
                  <a:lnTo>
                    <a:pt x="31" y="18"/>
                  </a:lnTo>
                  <a:lnTo>
                    <a:pt x="30" y="11"/>
                  </a:lnTo>
                  <a:lnTo>
                    <a:pt x="26" y="5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3" y="14"/>
                  </a:lnTo>
                  <a:lnTo>
                    <a:pt x="7" y="12"/>
                  </a:lnTo>
                  <a:lnTo>
                    <a:pt x="12" y="10"/>
                  </a:lnTo>
                  <a:lnTo>
                    <a:pt x="17" y="11"/>
                  </a:lnTo>
                  <a:lnTo>
                    <a:pt x="20" y="13"/>
                  </a:lnTo>
                  <a:lnTo>
                    <a:pt x="21" y="18"/>
                  </a:lnTo>
                  <a:lnTo>
                    <a:pt x="21" y="26"/>
                  </a:lnTo>
                  <a:lnTo>
                    <a:pt x="16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3774" name="Group 273">
            <a:extLst>
              <a:ext uri="{FF2B5EF4-FFF2-40B4-BE49-F238E27FC236}">
                <a16:creationId xmlns:a16="http://schemas.microsoft.com/office/drawing/2014/main" id="{155EC88C-3E04-4E7C-9A62-67A25C5E6447}"/>
              </a:ext>
            </a:extLst>
          </p:cNvPr>
          <p:cNvGrpSpPr>
            <a:grpSpLocks/>
          </p:cNvGrpSpPr>
          <p:nvPr/>
        </p:nvGrpSpPr>
        <p:grpSpPr bwMode="auto">
          <a:xfrm>
            <a:off x="1620838" y="1379538"/>
            <a:ext cx="419100" cy="404812"/>
            <a:chOff x="1021" y="869"/>
            <a:chExt cx="264" cy="255"/>
          </a:xfrm>
        </p:grpSpPr>
        <p:sp>
          <p:nvSpPr>
            <p:cNvPr id="73797" name="Freeform 239">
              <a:extLst>
                <a:ext uri="{FF2B5EF4-FFF2-40B4-BE49-F238E27FC236}">
                  <a16:creationId xmlns:a16="http://schemas.microsoft.com/office/drawing/2014/main" id="{0B5C7DF3-4029-469E-A7BC-1CB6C665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869"/>
              <a:ext cx="264" cy="228"/>
            </a:xfrm>
            <a:custGeom>
              <a:avLst/>
              <a:gdLst>
                <a:gd name="T0" fmla="*/ 258 w 793"/>
                <a:gd name="T1" fmla="*/ 53 h 684"/>
                <a:gd name="T2" fmla="*/ 225 w 793"/>
                <a:gd name="T3" fmla="*/ 76 h 684"/>
                <a:gd name="T4" fmla="*/ 243 w 793"/>
                <a:gd name="T5" fmla="*/ 79 h 684"/>
                <a:gd name="T6" fmla="*/ 231 w 793"/>
                <a:gd name="T7" fmla="*/ 87 h 684"/>
                <a:gd name="T8" fmla="*/ 241 w 793"/>
                <a:gd name="T9" fmla="*/ 96 h 684"/>
                <a:gd name="T10" fmla="*/ 230 w 793"/>
                <a:gd name="T11" fmla="*/ 104 h 684"/>
                <a:gd name="T12" fmla="*/ 244 w 793"/>
                <a:gd name="T13" fmla="*/ 123 h 684"/>
                <a:gd name="T14" fmla="*/ 228 w 793"/>
                <a:gd name="T15" fmla="*/ 131 h 684"/>
                <a:gd name="T16" fmla="*/ 248 w 793"/>
                <a:gd name="T17" fmla="*/ 159 h 684"/>
                <a:gd name="T18" fmla="*/ 225 w 793"/>
                <a:gd name="T19" fmla="*/ 145 h 684"/>
                <a:gd name="T20" fmla="*/ 236 w 793"/>
                <a:gd name="T21" fmla="*/ 166 h 684"/>
                <a:gd name="T22" fmla="*/ 220 w 793"/>
                <a:gd name="T23" fmla="*/ 154 h 684"/>
                <a:gd name="T24" fmla="*/ 214 w 793"/>
                <a:gd name="T25" fmla="*/ 172 h 684"/>
                <a:gd name="T26" fmla="*/ 203 w 793"/>
                <a:gd name="T27" fmla="*/ 171 h 684"/>
                <a:gd name="T28" fmla="*/ 194 w 793"/>
                <a:gd name="T29" fmla="*/ 184 h 684"/>
                <a:gd name="T30" fmla="*/ 181 w 793"/>
                <a:gd name="T31" fmla="*/ 185 h 684"/>
                <a:gd name="T32" fmla="*/ 172 w 793"/>
                <a:gd name="T33" fmla="*/ 182 h 684"/>
                <a:gd name="T34" fmla="*/ 168 w 793"/>
                <a:gd name="T35" fmla="*/ 186 h 684"/>
                <a:gd name="T36" fmla="*/ 149 w 793"/>
                <a:gd name="T37" fmla="*/ 201 h 684"/>
                <a:gd name="T38" fmla="*/ 134 w 793"/>
                <a:gd name="T39" fmla="*/ 179 h 684"/>
                <a:gd name="T40" fmla="*/ 120 w 793"/>
                <a:gd name="T41" fmla="*/ 179 h 684"/>
                <a:gd name="T42" fmla="*/ 103 w 793"/>
                <a:gd name="T43" fmla="*/ 177 h 684"/>
                <a:gd name="T44" fmla="*/ 104 w 793"/>
                <a:gd name="T45" fmla="*/ 163 h 684"/>
                <a:gd name="T46" fmla="*/ 63 w 793"/>
                <a:gd name="T47" fmla="*/ 192 h 684"/>
                <a:gd name="T48" fmla="*/ 50 w 793"/>
                <a:gd name="T49" fmla="*/ 200 h 684"/>
                <a:gd name="T50" fmla="*/ 87 w 793"/>
                <a:gd name="T51" fmla="*/ 166 h 684"/>
                <a:gd name="T52" fmla="*/ 93 w 793"/>
                <a:gd name="T53" fmla="*/ 150 h 684"/>
                <a:gd name="T54" fmla="*/ 88 w 793"/>
                <a:gd name="T55" fmla="*/ 146 h 684"/>
                <a:gd name="T56" fmla="*/ 84 w 793"/>
                <a:gd name="T57" fmla="*/ 140 h 684"/>
                <a:gd name="T58" fmla="*/ 79 w 793"/>
                <a:gd name="T59" fmla="*/ 132 h 684"/>
                <a:gd name="T60" fmla="*/ 69 w 793"/>
                <a:gd name="T61" fmla="*/ 129 h 684"/>
                <a:gd name="T62" fmla="*/ 76 w 793"/>
                <a:gd name="T63" fmla="*/ 119 h 684"/>
                <a:gd name="T64" fmla="*/ 37 w 793"/>
                <a:gd name="T65" fmla="*/ 114 h 684"/>
                <a:gd name="T66" fmla="*/ 18 w 793"/>
                <a:gd name="T67" fmla="*/ 111 h 684"/>
                <a:gd name="T68" fmla="*/ 62 w 793"/>
                <a:gd name="T69" fmla="*/ 109 h 684"/>
                <a:gd name="T70" fmla="*/ 73 w 793"/>
                <a:gd name="T71" fmla="*/ 102 h 684"/>
                <a:gd name="T72" fmla="*/ 45 w 793"/>
                <a:gd name="T73" fmla="*/ 94 h 684"/>
                <a:gd name="T74" fmla="*/ 30 w 793"/>
                <a:gd name="T75" fmla="*/ 89 h 684"/>
                <a:gd name="T76" fmla="*/ 66 w 793"/>
                <a:gd name="T77" fmla="*/ 91 h 684"/>
                <a:gd name="T78" fmla="*/ 75 w 793"/>
                <a:gd name="T79" fmla="*/ 84 h 684"/>
                <a:gd name="T80" fmla="*/ 65 w 793"/>
                <a:gd name="T81" fmla="*/ 75 h 684"/>
                <a:gd name="T82" fmla="*/ 80 w 793"/>
                <a:gd name="T83" fmla="*/ 71 h 684"/>
                <a:gd name="T84" fmla="*/ 73 w 793"/>
                <a:gd name="T85" fmla="*/ 60 h 684"/>
                <a:gd name="T86" fmla="*/ 82 w 793"/>
                <a:gd name="T87" fmla="*/ 55 h 684"/>
                <a:gd name="T88" fmla="*/ 92 w 793"/>
                <a:gd name="T89" fmla="*/ 59 h 684"/>
                <a:gd name="T90" fmla="*/ 106 w 793"/>
                <a:gd name="T91" fmla="*/ 46 h 684"/>
                <a:gd name="T92" fmla="*/ 113 w 793"/>
                <a:gd name="T93" fmla="*/ 34 h 684"/>
                <a:gd name="T94" fmla="*/ 122 w 793"/>
                <a:gd name="T95" fmla="*/ 25 h 684"/>
                <a:gd name="T96" fmla="*/ 119 w 793"/>
                <a:gd name="T97" fmla="*/ 12 h 684"/>
                <a:gd name="T98" fmla="*/ 131 w 793"/>
                <a:gd name="T99" fmla="*/ 27 h 684"/>
                <a:gd name="T100" fmla="*/ 134 w 793"/>
                <a:gd name="T101" fmla="*/ 12 h 684"/>
                <a:gd name="T102" fmla="*/ 142 w 793"/>
                <a:gd name="T103" fmla="*/ 16 h 684"/>
                <a:gd name="T104" fmla="*/ 148 w 793"/>
                <a:gd name="T105" fmla="*/ 20 h 684"/>
                <a:gd name="T106" fmla="*/ 176 w 793"/>
                <a:gd name="T107" fmla="*/ 12 h 684"/>
                <a:gd name="T108" fmla="*/ 192 w 793"/>
                <a:gd name="T109" fmla="*/ 28 h 684"/>
                <a:gd name="T110" fmla="*/ 201 w 793"/>
                <a:gd name="T111" fmla="*/ 29 h 684"/>
                <a:gd name="T112" fmla="*/ 206 w 793"/>
                <a:gd name="T113" fmla="*/ 36 h 684"/>
                <a:gd name="T114" fmla="*/ 218 w 793"/>
                <a:gd name="T115" fmla="*/ 38 h 684"/>
                <a:gd name="T116" fmla="*/ 213 w 793"/>
                <a:gd name="T117" fmla="*/ 49 h 684"/>
                <a:gd name="T118" fmla="*/ 220 w 793"/>
                <a:gd name="T119" fmla="*/ 53 h 6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93" h="684">
                  <a:moveTo>
                    <a:pt x="680" y="187"/>
                  </a:moveTo>
                  <a:lnTo>
                    <a:pt x="693" y="190"/>
                  </a:lnTo>
                  <a:lnTo>
                    <a:pt x="705" y="191"/>
                  </a:lnTo>
                  <a:lnTo>
                    <a:pt x="718" y="189"/>
                  </a:lnTo>
                  <a:lnTo>
                    <a:pt x="732" y="183"/>
                  </a:lnTo>
                  <a:lnTo>
                    <a:pt x="745" y="176"/>
                  </a:lnTo>
                  <a:lnTo>
                    <a:pt x="760" y="169"/>
                  </a:lnTo>
                  <a:lnTo>
                    <a:pt x="775" y="160"/>
                  </a:lnTo>
                  <a:lnTo>
                    <a:pt x="793" y="149"/>
                  </a:lnTo>
                  <a:lnTo>
                    <a:pt x="770" y="169"/>
                  </a:lnTo>
                  <a:lnTo>
                    <a:pt x="748" y="185"/>
                  </a:lnTo>
                  <a:lnTo>
                    <a:pt x="729" y="199"/>
                  </a:lnTo>
                  <a:lnTo>
                    <a:pt x="710" y="209"/>
                  </a:lnTo>
                  <a:lnTo>
                    <a:pt x="696" y="216"/>
                  </a:lnTo>
                  <a:lnTo>
                    <a:pt x="684" y="223"/>
                  </a:lnTo>
                  <a:lnTo>
                    <a:pt x="677" y="228"/>
                  </a:lnTo>
                  <a:lnTo>
                    <a:pt x="676" y="234"/>
                  </a:lnTo>
                  <a:lnTo>
                    <a:pt x="680" y="238"/>
                  </a:lnTo>
                  <a:lnTo>
                    <a:pt x="687" y="239"/>
                  </a:lnTo>
                  <a:lnTo>
                    <a:pt x="696" y="239"/>
                  </a:lnTo>
                  <a:lnTo>
                    <a:pt x="705" y="239"/>
                  </a:lnTo>
                  <a:lnTo>
                    <a:pt x="715" y="238"/>
                  </a:lnTo>
                  <a:lnTo>
                    <a:pt x="723" y="238"/>
                  </a:lnTo>
                  <a:lnTo>
                    <a:pt x="729" y="238"/>
                  </a:lnTo>
                  <a:lnTo>
                    <a:pt x="730" y="241"/>
                  </a:lnTo>
                  <a:lnTo>
                    <a:pt x="729" y="245"/>
                  </a:lnTo>
                  <a:lnTo>
                    <a:pt x="725" y="246"/>
                  </a:lnTo>
                  <a:lnTo>
                    <a:pt x="719" y="248"/>
                  </a:lnTo>
                  <a:lnTo>
                    <a:pt x="712" y="249"/>
                  </a:lnTo>
                  <a:lnTo>
                    <a:pt x="705" y="252"/>
                  </a:lnTo>
                  <a:lnTo>
                    <a:pt x="698" y="255"/>
                  </a:lnTo>
                  <a:lnTo>
                    <a:pt x="694" y="260"/>
                  </a:lnTo>
                  <a:lnTo>
                    <a:pt x="690" y="266"/>
                  </a:lnTo>
                  <a:lnTo>
                    <a:pt x="689" y="271"/>
                  </a:lnTo>
                  <a:lnTo>
                    <a:pt x="693" y="276"/>
                  </a:lnTo>
                  <a:lnTo>
                    <a:pt x="697" y="278"/>
                  </a:lnTo>
                  <a:lnTo>
                    <a:pt x="704" y="281"/>
                  </a:lnTo>
                  <a:lnTo>
                    <a:pt x="711" y="283"/>
                  </a:lnTo>
                  <a:lnTo>
                    <a:pt x="718" y="285"/>
                  </a:lnTo>
                  <a:lnTo>
                    <a:pt x="723" y="289"/>
                  </a:lnTo>
                  <a:lnTo>
                    <a:pt x="724" y="294"/>
                  </a:lnTo>
                  <a:lnTo>
                    <a:pt x="723" y="299"/>
                  </a:lnTo>
                  <a:lnTo>
                    <a:pt x="719" y="302"/>
                  </a:lnTo>
                  <a:lnTo>
                    <a:pt x="716" y="303"/>
                  </a:lnTo>
                  <a:lnTo>
                    <a:pt x="710" y="305"/>
                  </a:lnTo>
                  <a:lnTo>
                    <a:pt x="704" y="306"/>
                  </a:lnTo>
                  <a:lnTo>
                    <a:pt x="697" y="310"/>
                  </a:lnTo>
                  <a:lnTo>
                    <a:pt x="691" y="313"/>
                  </a:lnTo>
                  <a:lnTo>
                    <a:pt x="687" y="319"/>
                  </a:lnTo>
                  <a:lnTo>
                    <a:pt x="684" y="326"/>
                  </a:lnTo>
                  <a:lnTo>
                    <a:pt x="689" y="331"/>
                  </a:lnTo>
                  <a:lnTo>
                    <a:pt x="696" y="337"/>
                  </a:lnTo>
                  <a:lnTo>
                    <a:pt x="706" y="342"/>
                  </a:lnTo>
                  <a:lnTo>
                    <a:pt x="716" y="349"/>
                  </a:lnTo>
                  <a:lnTo>
                    <a:pt x="726" y="358"/>
                  </a:lnTo>
                  <a:lnTo>
                    <a:pt x="732" y="368"/>
                  </a:lnTo>
                  <a:lnTo>
                    <a:pt x="736" y="382"/>
                  </a:lnTo>
                  <a:lnTo>
                    <a:pt x="726" y="375"/>
                  </a:lnTo>
                  <a:lnTo>
                    <a:pt x="716" y="373"/>
                  </a:lnTo>
                  <a:lnTo>
                    <a:pt x="705" y="371"/>
                  </a:lnTo>
                  <a:lnTo>
                    <a:pt x="696" y="373"/>
                  </a:lnTo>
                  <a:lnTo>
                    <a:pt x="690" y="377"/>
                  </a:lnTo>
                  <a:lnTo>
                    <a:pt x="687" y="384"/>
                  </a:lnTo>
                  <a:lnTo>
                    <a:pt x="686" y="392"/>
                  </a:lnTo>
                  <a:lnTo>
                    <a:pt x="690" y="404"/>
                  </a:lnTo>
                  <a:lnTo>
                    <a:pt x="694" y="410"/>
                  </a:lnTo>
                  <a:lnTo>
                    <a:pt x="697" y="417"/>
                  </a:lnTo>
                  <a:lnTo>
                    <a:pt x="703" y="425"/>
                  </a:lnTo>
                  <a:lnTo>
                    <a:pt x="709" y="435"/>
                  </a:lnTo>
                  <a:lnTo>
                    <a:pt x="718" y="447"/>
                  </a:lnTo>
                  <a:lnTo>
                    <a:pt x="729" y="461"/>
                  </a:lnTo>
                  <a:lnTo>
                    <a:pt x="744" y="476"/>
                  </a:lnTo>
                  <a:lnTo>
                    <a:pt x="761" y="491"/>
                  </a:lnTo>
                  <a:lnTo>
                    <a:pt x="748" y="482"/>
                  </a:lnTo>
                  <a:lnTo>
                    <a:pt x="733" y="473"/>
                  </a:lnTo>
                  <a:lnTo>
                    <a:pt x="719" y="462"/>
                  </a:lnTo>
                  <a:lnTo>
                    <a:pt x="706" y="453"/>
                  </a:lnTo>
                  <a:lnTo>
                    <a:pt x="695" y="444"/>
                  </a:lnTo>
                  <a:lnTo>
                    <a:pt x="684" y="438"/>
                  </a:lnTo>
                  <a:lnTo>
                    <a:pt x="677" y="434"/>
                  </a:lnTo>
                  <a:lnTo>
                    <a:pt x="674" y="434"/>
                  </a:lnTo>
                  <a:lnTo>
                    <a:pt x="666" y="444"/>
                  </a:lnTo>
                  <a:lnTo>
                    <a:pt x="667" y="453"/>
                  </a:lnTo>
                  <a:lnTo>
                    <a:pt x="674" y="462"/>
                  </a:lnTo>
                  <a:lnTo>
                    <a:pt x="684" y="470"/>
                  </a:lnTo>
                  <a:lnTo>
                    <a:pt x="696" y="480"/>
                  </a:lnTo>
                  <a:lnTo>
                    <a:pt x="704" y="489"/>
                  </a:lnTo>
                  <a:lnTo>
                    <a:pt x="709" y="497"/>
                  </a:lnTo>
                  <a:lnTo>
                    <a:pt x="705" y="506"/>
                  </a:lnTo>
                  <a:lnTo>
                    <a:pt x="697" y="511"/>
                  </a:lnTo>
                  <a:lnTo>
                    <a:pt x="691" y="508"/>
                  </a:lnTo>
                  <a:lnTo>
                    <a:pt x="687" y="499"/>
                  </a:lnTo>
                  <a:lnTo>
                    <a:pt x="681" y="488"/>
                  </a:lnTo>
                  <a:lnTo>
                    <a:pt x="675" y="476"/>
                  </a:lnTo>
                  <a:lnTo>
                    <a:pt x="668" y="467"/>
                  </a:lnTo>
                  <a:lnTo>
                    <a:pt x="660" y="463"/>
                  </a:lnTo>
                  <a:lnTo>
                    <a:pt x="649" y="467"/>
                  </a:lnTo>
                  <a:lnTo>
                    <a:pt x="640" y="475"/>
                  </a:lnTo>
                  <a:lnTo>
                    <a:pt x="634" y="483"/>
                  </a:lnTo>
                  <a:lnTo>
                    <a:pt x="631" y="490"/>
                  </a:lnTo>
                  <a:lnTo>
                    <a:pt x="631" y="496"/>
                  </a:lnTo>
                  <a:lnTo>
                    <a:pt x="634" y="503"/>
                  </a:lnTo>
                  <a:lnTo>
                    <a:pt x="638" y="510"/>
                  </a:lnTo>
                  <a:lnTo>
                    <a:pt x="644" y="516"/>
                  </a:lnTo>
                  <a:lnTo>
                    <a:pt x="651" y="523"/>
                  </a:lnTo>
                  <a:lnTo>
                    <a:pt x="645" y="524"/>
                  </a:lnTo>
                  <a:lnTo>
                    <a:pt x="639" y="523"/>
                  </a:lnTo>
                  <a:lnTo>
                    <a:pt x="633" y="522"/>
                  </a:lnTo>
                  <a:lnTo>
                    <a:pt x="627" y="518"/>
                  </a:lnTo>
                  <a:lnTo>
                    <a:pt x="622" y="516"/>
                  </a:lnTo>
                  <a:lnTo>
                    <a:pt x="615" y="513"/>
                  </a:lnTo>
                  <a:lnTo>
                    <a:pt x="609" y="512"/>
                  </a:lnTo>
                  <a:lnTo>
                    <a:pt x="602" y="516"/>
                  </a:lnTo>
                  <a:lnTo>
                    <a:pt x="598" y="554"/>
                  </a:lnTo>
                  <a:lnTo>
                    <a:pt x="597" y="596"/>
                  </a:lnTo>
                  <a:lnTo>
                    <a:pt x="598" y="640"/>
                  </a:lnTo>
                  <a:lnTo>
                    <a:pt x="602" y="684"/>
                  </a:lnTo>
                  <a:lnTo>
                    <a:pt x="589" y="629"/>
                  </a:lnTo>
                  <a:lnTo>
                    <a:pt x="586" y="584"/>
                  </a:lnTo>
                  <a:lnTo>
                    <a:pt x="583" y="552"/>
                  </a:lnTo>
                  <a:lnTo>
                    <a:pt x="579" y="535"/>
                  </a:lnTo>
                  <a:lnTo>
                    <a:pt x="573" y="531"/>
                  </a:lnTo>
                  <a:lnTo>
                    <a:pt x="566" y="527"/>
                  </a:lnTo>
                  <a:lnTo>
                    <a:pt x="559" y="526"/>
                  </a:lnTo>
                  <a:lnTo>
                    <a:pt x="553" y="529"/>
                  </a:lnTo>
                  <a:lnTo>
                    <a:pt x="547" y="533"/>
                  </a:lnTo>
                  <a:lnTo>
                    <a:pt x="544" y="542"/>
                  </a:lnTo>
                  <a:lnTo>
                    <a:pt x="543" y="555"/>
                  </a:lnTo>
                  <a:lnTo>
                    <a:pt x="546" y="573"/>
                  </a:lnTo>
                  <a:lnTo>
                    <a:pt x="541" y="570"/>
                  </a:lnTo>
                  <a:lnTo>
                    <a:pt x="537" y="566"/>
                  </a:lnTo>
                  <a:lnTo>
                    <a:pt x="532" y="561"/>
                  </a:lnTo>
                  <a:lnTo>
                    <a:pt x="527" y="558"/>
                  </a:lnTo>
                  <a:lnTo>
                    <a:pt x="524" y="553"/>
                  </a:lnTo>
                  <a:lnTo>
                    <a:pt x="520" y="548"/>
                  </a:lnTo>
                  <a:lnTo>
                    <a:pt x="518" y="546"/>
                  </a:lnTo>
                  <a:lnTo>
                    <a:pt x="517" y="545"/>
                  </a:lnTo>
                  <a:lnTo>
                    <a:pt x="516" y="565"/>
                  </a:lnTo>
                  <a:lnTo>
                    <a:pt x="513" y="589"/>
                  </a:lnTo>
                  <a:lnTo>
                    <a:pt x="512" y="613"/>
                  </a:lnTo>
                  <a:lnTo>
                    <a:pt x="512" y="632"/>
                  </a:lnTo>
                  <a:lnTo>
                    <a:pt x="506" y="606"/>
                  </a:lnTo>
                  <a:lnTo>
                    <a:pt x="506" y="580"/>
                  </a:lnTo>
                  <a:lnTo>
                    <a:pt x="506" y="558"/>
                  </a:lnTo>
                  <a:lnTo>
                    <a:pt x="500" y="548"/>
                  </a:lnTo>
                  <a:lnTo>
                    <a:pt x="477" y="551"/>
                  </a:lnTo>
                  <a:lnTo>
                    <a:pt x="462" y="558"/>
                  </a:lnTo>
                  <a:lnTo>
                    <a:pt x="454" y="567"/>
                  </a:lnTo>
                  <a:lnTo>
                    <a:pt x="451" y="577"/>
                  </a:lnTo>
                  <a:lnTo>
                    <a:pt x="448" y="589"/>
                  </a:lnTo>
                  <a:lnTo>
                    <a:pt x="448" y="598"/>
                  </a:lnTo>
                  <a:lnTo>
                    <a:pt x="448" y="604"/>
                  </a:lnTo>
                  <a:lnTo>
                    <a:pt x="444" y="606"/>
                  </a:lnTo>
                  <a:lnTo>
                    <a:pt x="438" y="595"/>
                  </a:lnTo>
                  <a:lnTo>
                    <a:pt x="437" y="575"/>
                  </a:lnTo>
                  <a:lnTo>
                    <a:pt x="436" y="555"/>
                  </a:lnTo>
                  <a:lnTo>
                    <a:pt x="429" y="547"/>
                  </a:lnTo>
                  <a:lnTo>
                    <a:pt x="418" y="546"/>
                  </a:lnTo>
                  <a:lnTo>
                    <a:pt x="411" y="542"/>
                  </a:lnTo>
                  <a:lnTo>
                    <a:pt x="404" y="537"/>
                  </a:lnTo>
                  <a:lnTo>
                    <a:pt x="398" y="532"/>
                  </a:lnTo>
                  <a:lnTo>
                    <a:pt x="390" y="532"/>
                  </a:lnTo>
                  <a:lnTo>
                    <a:pt x="380" y="539"/>
                  </a:lnTo>
                  <a:lnTo>
                    <a:pt x="367" y="555"/>
                  </a:lnTo>
                  <a:lnTo>
                    <a:pt x="347" y="583"/>
                  </a:lnTo>
                  <a:lnTo>
                    <a:pt x="352" y="566"/>
                  </a:lnTo>
                  <a:lnTo>
                    <a:pt x="358" y="551"/>
                  </a:lnTo>
                  <a:lnTo>
                    <a:pt x="361" y="537"/>
                  </a:lnTo>
                  <a:lnTo>
                    <a:pt x="356" y="523"/>
                  </a:lnTo>
                  <a:lnTo>
                    <a:pt x="351" y="520"/>
                  </a:lnTo>
                  <a:lnTo>
                    <a:pt x="345" y="519"/>
                  </a:lnTo>
                  <a:lnTo>
                    <a:pt x="339" y="519"/>
                  </a:lnTo>
                  <a:lnTo>
                    <a:pt x="333" y="522"/>
                  </a:lnTo>
                  <a:lnTo>
                    <a:pt x="326" y="524"/>
                  </a:lnTo>
                  <a:lnTo>
                    <a:pt x="318" y="527"/>
                  </a:lnTo>
                  <a:lnTo>
                    <a:pt x="310" y="532"/>
                  </a:lnTo>
                  <a:lnTo>
                    <a:pt x="301" y="538"/>
                  </a:lnTo>
                  <a:lnTo>
                    <a:pt x="306" y="525"/>
                  </a:lnTo>
                  <a:lnTo>
                    <a:pt x="313" y="517"/>
                  </a:lnTo>
                  <a:lnTo>
                    <a:pt x="319" y="509"/>
                  </a:lnTo>
                  <a:lnTo>
                    <a:pt x="322" y="499"/>
                  </a:lnTo>
                  <a:lnTo>
                    <a:pt x="320" y="492"/>
                  </a:lnTo>
                  <a:lnTo>
                    <a:pt x="318" y="489"/>
                  </a:lnTo>
                  <a:lnTo>
                    <a:pt x="311" y="489"/>
                  </a:lnTo>
                  <a:lnTo>
                    <a:pt x="302" y="492"/>
                  </a:lnTo>
                  <a:lnTo>
                    <a:pt x="291" y="498"/>
                  </a:lnTo>
                  <a:lnTo>
                    <a:pt x="277" y="506"/>
                  </a:lnTo>
                  <a:lnTo>
                    <a:pt x="262" y="518"/>
                  </a:lnTo>
                  <a:lnTo>
                    <a:pt x="246" y="530"/>
                  </a:lnTo>
                  <a:lnTo>
                    <a:pt x="229" y="545"/>
                  </a:lnTo>
                  <a:lnTo>
                    <a:pt x="210" y="560"/>
                  </a:lnTo>
                  <a:lnTo>
                    <a:pt x="190" y="576"/>
                  </a:lnTo>
                  <a:lnTo>
                    <a:pt x="170" y="594"/>
                  </a:lnTo>
                  <a:lnTo>
                    <a:pt x="152" y="611"/>
                  </a:lnTo>
                  <a:lnTo>
                    <a:pt x="132" y="629"/>
                  </a:lnTo>
                  <a:lnTo>
                    <a:pt x="115" y="646"/>
                  </a:lnTo>
                  <a:lnTo>
                    <a:pt x="96" y="662"/>
                  </a:lnTo>
                  <a:lnTo>
                    <a:pt x="116" y="640"/>
                  </a:lnTo>
                  <a:lnTo>
                    <a:pt x="134" y="618"/>
                  </a:lnTo>
                  <a:lnTo>
                    <a:pt x="151" y="599"/>
                  </a:lnTo>
                  <a:lnTo>
                    <a:pt x="169" y="581"/>
                  </a:lnTo>
                  <a:lnTo>
                    <a:pt x="186" y="566"/>
                  </a:lnTo>
                  <a:lnTo>
                    <a:pt x="201" y="552"/>
                  </a:lnTo>
                  <a:lnTo>
                    <a:pt x="216" y="539"/>
                  </a:lnTo>
                  <a:lnTo>
                    <a:pt x="230" y="527"/>
                  </a:lnTo>
                  <a:lnTo>
                    <a:pt x="241" y="517"/>
                  </a:lnTo>
                  <a:lnTo>
                    <a:pt x="252" y="508"/>
                  </a:lnTo>
                  <a:lnTo>
                    <a:pt x="262" y="499"/>
                  </a:lnTo>
                  <a:lnTo>
                    <a:pt x="269" y="491"/>
                  </a:lnTo>
                  <a:lnTo>
                    <a:pt x="276" y="484"/>
                  </a:lnTo>
                  <a:lnTo>
                    <a:pt x="281" y="477"/>
                  </a:lnTo>
                  <a:lnTo>
                    <a:pt x="284" y="472"/>
                  </a:lnTo>
                  <a:lnTo>
                    <a:pt x="286" y="466"/>
                  </a:lnTo>
                  <a:lnTo>
                    <a:pt x="284" y="458"/>
                  </a:lnTo>
                  <a:lnTo>
                    <a:pt x="282" y="454"/>
                  </a:lnTo>
                  <a:lnTo>
                    <a:pt x="279" y="451"/>
                  </a:lnTo>
                  <a:lnTo>
                    <a:pt x="274" y="451"/>
                  </a:lnTo>
                  <a:lnTo>
                    <a:pt x="268" y="451"/>
                  </a:lnTo>
                  <a:lnTo>
                    <a:pt x="263" y="454"/>
                  </a:lnTo>
                  <a:lnTo>
                    <a:pt x="259" y="456"/>
                  </a:lnTo>
                  <a:lnTo>
                    <a:pt x="253" y="460"/>
                  </a:lnTo>
                  <a:lnTo>
                    <a:pt x="259" y="451"/>
                  </a:lnTo>
                  <a:lnTo>
                    <a:pt x="262" y="444"/>
                  </a:lnTo>
                  <a:lnTo>
                    <a:pt x="265" y="438"/>
                  </a:lnTo>
                  <a:lnTo>
                    <a:pt x="263" y="433"/>
                  </a:lnTo>
                  <a:lnTo>
                    <a:pt x="260" y="431"/>
                  </a:lnTo>
                  <a:lnTo>
                    <a:pt x="254" y="430"/>
                  </a:lnTo>
                  <a:lnTo>
                    <a:pt x="246" y="431"/>
                  </a:lnTo>
                  <a:lnTo>
                    <a:pt x="237" y="434"/>
                  </a:lnTo>
                  <a:lnTo>
                    <a:pt x="240" y="428"/>
                  </a:lnTo>
                  <a:lnTo>
                    <a:pt x="246" y="424"/>
                  </a:lnTo>
                  <a:lnTo>
                    <a:pt x="252" y="419"/>
                  </a:lnTo>
                  <a:lnTo>
                    <a:pt x="259" y="416"/>
                  </a:lnTo>
                  <a:lnTo>
                    <a:pt x="263" y="413"/>
                  </a:lnTo>
                  <a:lnTo>
                    <a:pt x="267" y="410"/>
                  </a:lnTo>
                  <a:lnTo>
                    <a:pt x="268" y="405"/>
                  </a:lnTo>
                  <a:lnTo>
                    <a:pt x="266" y="401"/>
                  </a:lnTo>
                  <a:lnTo>
                    <a:pt x="259" y="396"/>
                  </a:lnTo>
                  <a:lnTo>
                    <a:pt x="250" y="395"/>
                  </a:lnTo>
                  <a:lnTo>
                    <a:pt x="238" y="395"/>
                  </a:lnTo>
                  <a:lnTo>
                    <a:pt x="225" y="398"/>
                  </a:lnTo>
                  <a:lnTo>
                    <a:pt x="213" y="403"/>
                  </a:lnTo>
                  <a:lnTo>
                    <a:pt x="202" y="410"/>
                  </a:lnTo>
                  <a:lnTo>
                    <a:pt x="193" y="418"/>
                  </a:lnTo>
                  <a:lnTo>
                    <a:pt x="187" y="428"/>
                  </a:lnTo>
                  <a:lnTo>
                    <a:pt x="194" y="411"/>
                  </a:lnTo>
                  <a:lnTo>
                    <a:pt x="201" y="397"/>
                  </a:lnTo>
                  <a:lnTo>
                    <a:pt x="206" y="388"/>
                  </a:lnTo>
                  <a:lnTo>
                    <a:pt x="215" y="382"/>
                  </a:lnTo>
                  <a:lnTo>
                    <a:pt x="220" y="378"/>
                  </a:lnTo>
                  <a:lnTo>
                    <a:pt x="226" y="375"/>
                  </a:lnTo>
                  <a:lnTo>
                    <a:pt x="232" y="374"/>
                  </a:lnTo>
                  <a:lnTo>
                    <a:pt x="236" y="371"/>
                  </a:lnTo>
                  <a:lnTo>
                    <a:pt x="236" y="367"/>
                  </a:lnTo>
                  <a:lnTo>
                    <a:pt x="234" y="362"/>
                  </a:lnTo>
                  <a:lnTo>
                    <a:pt x="229" y="358"/>
                  </a:lnTo>
                  <a:lnTo>
                    <a:pt x="220" y="354"/>
                  </a:lnTo>
                  <a:lnTo>
                    <a:pt x="211" y="352"/>
                  </a:lnTo>
                  <a:lnTo>
                    <a:pt x="198" y="349"/>
                  </a:lnTo>
                  <a:lnTo>
                    <a:pt x="184" y="346"/>
                  </a:lnTo>
                  <a:lnTo>
                    <a:pt x="168" y="345"/>
                  </a:lnTo>
                  <a:lnTo>
                    <a:pt x="151" y="344"/>
                  </a:lnTo>
                  <a:lnTo>
                    <a:pt x="131" y="342"/>
                  </a:lnTo>
                  <a:lnTo>
                    <a:pt x="112" y="342"/>
                  </a:lnTo>
                  <a:lnTo>
                    <a:pt x="90" y="342"/>
                  </a:lnTo>
                  <a:lnTo>
                    <a:pt x="68" y="341"/>
                  </a:lnTo>
                  <a:lnTo>
                    <a:pt x="46" y="341"/>
                  </a:lnTo>
                  <a:lnTo>
                    <a:pt x="23" y="341"/>
                  </a:lnTo>
                  <a:lnTo>
                    <a:pt x="0" y="341"/>
                  </a:lnTo>
                  <a:lnTo>
                    <a:pt x="17" y="338"/>
                  </a:lnTo>
                  <a:lnTo>
                    <a:pt x="34" y="335"/>
                  </a:lnTo>
                  <a:lnTo>
                    <a:pt x="53" y="333"/>
                  </a:lnTo>
                  <a:lnTo>
                    <a:pt x="72" y="332"/>
                  </a:lnTo>
                  <a:lnTo>
                    <a:pt x="89" y="331"/>
                  </a:lnTo>
                  <a:lnTo>
                    <a:pt x="108" y="330"/>
                  </a:lnTo>
                  <a:lnTo>
                    <a:pt x="125" y="330"/>
                  </a:lnTo>
                  <a:lnTo>
                    <a:pt x="141" y="328"/>
                  </a:lnTo>
                  <a:lnTo>
                    <a:pt x="158" y="327"/>
                  </a:lnTo>
                  <a:lnTo>
                    <a:pt x="173" y="326"/>
                  </a:lnTo>
                  <a:lnTo>
                    <a:pt x="187" y="326"/>
                  </a:lnTo>
                  <a:lnTo>
                    <a:pt x="200" y="325"/>
                  </a:lnTo>
                  <a:lnTo>
                    <a:pt x="211" y="324"/>
                  </a:lnTo>
                  <a:lnTo>
                    <a:pt x="220" y="323"/>
                  </a:lnTo>
                  <a:lnTo>
                    <a:pt x="230" y="321"/>
                  </a:lnTo>
                  <a:lnTo>
                    <a:pt x="236" y="319"/>
                  </a:lnTo>
                  <a:lnTo>
                    <a:pt x="232" y="315"/>
                  </a:lnTo>
                  <a:lnTo>
                    <a:pt x="226" y="310"/>
                  </a:lnTo>
                  <a:lnTo>
                    <a:pt x="219" y="306"/>
                  </a:lnTo>
                  <a:lnTo>
                    <a:pt x="210" y="302"/>
                  </a:lnTo>
                  <a:lnTo>
                    <a:pt x="201" y="297"/>
                  </a:lnTo>
                  <a:lnTo>
                    <a:pt x="190" y="294"/>
                  </a:lnTo>
                  <a:lnTo>
                    <a:pt x="180" y="290"/>
                  </a:lnTo>
                  <a:lnTo>
                    <a:pt x="168" y="287"/>
                  </a:lnTo>
                  <a:lnTo>
                    <a:pt x="158" y="284"/>
                  </a:lnTo>
                  <a:lnTo>
                    <a:pt x="146" y="282"/>
                  </a:lnTo>
                  <a:lnTo>
                    <a:pt x="134" y="281"/>
                  </a:lnTo>
                  <a:lnTo>
                    <a:pt x="124" y="278"/>
                  </a:lnTo>
                  <a:lnTo>
                    <a:pt x="113" y="278"/>
                  </a:lnTo>
                  <a:lnTo>
                    <a:pt x="105" y="278"/>
                  </a:lnTo>
                  <a:lnTo>
                    <a:pt x="97" y="280"/>
                  </a:lnTo>
                  <a:lnTo>
                    <a:pt x="90" y="281"/>
                  </a:lnTo>
                  <a:lnTo>
                    <a:pt x="86" y="274"/>
                  </a:lnTo>
                  <a:lnTo>
                    <a:pt x="87" y="269"/>
                  </a:lnTo>
                  <a:lnTo>
                    <a:pt x="91" y="267"/>
                  </a:lnTo>
                  <a:lnTo>
                    <a:pt x="98" y="264"/>
                  </a:lnTo>
                  <a:lnTo>
                    <a:pt x="109" y="264"/>
                  </a:lnTo>
                  <a:lnTo>
                    <a:pt x="122" y="264"/>
                  </a:lnTo>
                  <a:lnTo>
                    <a:pt x="136" y="264"/>
                  </a:lnTo>
                  <a:lnTo>
                    <a:pt x="151" y="267"/>
                  </a:lnTo>
                  <a:lnTo>
                    <a:pt x="166" y="268"/>
                  </a:lnTo>
                  <a:lnTo>
                    <a:pt x="181" y="270"/>
                  </a:lnTo>
                  <a:lnTo>
                    <a:pt x="197" y="273"/>
                  </a:lnTo>
                  <a:lnTo>
                    <a:pt x="210" y="274"/>
                  </a:lnTo>
                  <a:lnTo>
                    <a:pt x="222" y="276"/>
                  </a:lnTo>
                  <a:lnTo>
                    <a:pt x="231" y="277"/>
                  </a:lnTo>
                  <a:lnTo>
                    <a:pt x="238" y="277"/>
                  </a:lnTo>
                  <a:lnTo>
                    <a:pt x="240" y="275"/>
                  </a:lnTo>
                  <a:lnTo>
                    <a:pt x="243" y="263"/>
                  </a:lnTo>
                  <a:lnTo>
                    <a:pt x="237" y="255"/>
                  </a:lnTo>
                  <a:lnTo>
                    <a:pt x="225" y="251"/>
                  </a:lnTo>
                  <a:lnTo>
                    <a:pt x="209" y="248"/>
                  </a:lnTo>
                  <a:lnTo>
                    <a:pt x="193" y="245"/>
                  </a:lnTo>
                  <a:lnTo>
                    <a:pt x="179" y="242"/>
                  </a:lnTo>
                  <a:lnTo>
                    <a:pt x="169" y="238"/>
                  </a:lnTo>
                  <a:lnTo>
                    <a:pt x="168" y="232"/>
                  </a:lnTo>
                  <a:lnTo>
                    <a:pt x="174" y="224"/>
                  </a:lnTo>
                  <a:lnTo>
                    <a:pt x="183" y="221"/>
                  </a:lnTo>
                  <a:lnTo>
                    <a:pt x="195" y="225"/>
                  </a:lnTo>
                  <a:lnTo>
                    <a:pt x="206" y="228"/>
                  </a:lnTo>
                  <a:lnTo>
                    <a:pt x="218" y="232"/>
                  </a:lnTo>
                  <a:lnTo>
                    <a:pt x="230" y="234"/>
                  </a:lnTo>
                  <a:lnTo>
                    <a:pt x="239" y="234"/>
                  </a:lnTo>
                  <a:lnTo>
                    <a:pt x="245" y="228"/>
                  </a:lnTo>
                  <a:lnTo>
                    <a:pt x="245" y="226"/>
                  </a:lnTo>
                  <a:lnTo>
                    <a:pt x="244" y="221"/>
                  </a:lnTo>
                  <a:lnTo>
                    <a:pt x="240" y="214"/>
                  </a:lnTo>
                  <a:lnTo>
                    <a:pt x="236" y="206"/>
                  </a:lnTo>
                  <a:lnTo>
                    <a:pt x="227" y="199"/>
                  </a:lnTo>
                  <a:lnTo>
                    <a:pt x="216" y="192"/>
                  </a:lnTo>
                  <a:lnTo>
                    <a:pt x="200" y="189"/>
                  </a:lnTo>
                  <a:lnTo>
                    <a:pt x="177" y="188"/>
                  </a:lnTo>
                  <a:lnTo>
                    <a:pt x="194" y="182"/>
                  </a:lnTo>
                  <a:lnTo>
                    <a:pt x="208" y="180"/>
                  </a:lnTo>
                  <a:lnTo>
                    <a:pt x="220" y="180"/>
                  </a:lnTo>
                  <a:lnTo>
                    <a:pt x="231" y="180"/>
                  </a:lnTo>
                  <a:lnTo>
                    <a:pt x="240" y="182"/>
                  </a:lnTo>
                  <a:lnTo>
                    <a:pt x="248" y="184"/>
                  </a:lnTo>
                  <a:lnTo>
                    <a:pt x="254" y="189"/>
                  </a:lnTo>
                  <a:lnTo>
                    <a:pt x="259" y="192"/>
                  </a:lnTo>
                  <a:lnTo>
                    <a:pt x="255" y="180"/>
                  </a:lnTo>
                  <a:lnTo>
                    <a:pt x="252" y="171"/>
                  </a:lnTo>
                  <a:lnTo>
                    <a:pt x="246" y="166"/>
                  </a:lnTo>
                  <a:lnTo>
                    <a:pt x="237" y="160"/>
                  </a:lnTo>
                  <a:lnTo>
                    <a:pt x="246" y="162"/>
                  </a:lnTo>
                  <a:lnTo>
                    <a:pt x="254" y="164"/>
                  </a:lnTo>
                  <a:lnTo>
                    <a:pt x="260" y="168"/>
                  </a:lnTo>
                  <a:lnTo>
                    <a:pt x="266" y="171"/>
                  </a:lnTo>
                  <a:lnTo>
                    <a:pt x="268" y="175"/>
                  </a:lnTo>
                  <a:lnTo>
                    <a:pt x="272" y="176"/>
                  </a:lnTo>
                  <a:lnTo>
                    <a:pt x="275" y="176"/>
                  </a:lnTo>
                  <a:lnTo>
                    <a:pt x="279" y="176"/>
                  </a:lnTo>
                  <a:lnTo>
                    <a:pt x="284" y="169"/>
                  </a:lnTo>
                  <a:lnTo>
                    <a:pt x="288" y="159"/>
                  </a:lnTo>
                  <a:lnTo>
                    <a:pt x="288" y="148"/>
                  </a:lnTo>
                  <a:lnTo>
                    <a:pt x="284" y="138"/>
                  </a:lnTo>
                  <a:lnTo>
                    <a:pt x="301" y="141"/>
                  </a:lnTo>
                  <a:lnTo>
                    <a:pt x="312" y="140"/>
                  </a:lnTo>
                  <a:lnTo>
                    <a:pt x="318" y="137"/>
                  </a:lnTo>
                  <a:lnTo>
                    <a:pt x="320" y="131"/>
                  </a:lnTo>
                  <a:lnTo>
                    <a:pt x="319" y="123"/>
                  </a:lnTo>
                  <a:lnTo>
                    <a:pt x="316" y="112"/>
                  </a:lnTo>
                  <a:lnTo>
                    <a:pt x="310" y="99"/>
                  </a:lnTo>
                  <a:lnTo>
                    <a:pt x="303" y="85"/>
                  </a:lnTo>
                  <a:lnTo>
                    <a:pt x="317" y="95"/>
                  </a:lnTo>
                  <a:lnTo>
                    <a:pt x="329" y="100"/>
                  </a:lnTo>
                  <a:lnTo>
                    <a:pt x="339" y="103"/>
                  </a:lnTo>
                  <a:lnTo>
                    <a:pt x="347" y="104"/>
                  </a:lnTo>
                  <a:lnTo>
                    <a:pt x="353" y="103"/>
                  </a:lnTo>
                  <a:lnTo>
                    <a:pt x="359" y="100"/>
                  </a:lnTo>
                  <a:lnTo>
                    <a:pt x="362" y="97"/>
                  </a:lnTo>
                  <a:lnTo>
                    <a:pt x="366" y="94"/>
                  </a:lnTo>
                  <a:lnTo>
                    <a:pt x="367" y="89"/>
                  </a:lnTo>
                  <a:lnTo>
                    <a:pt x="367" y="82"/>
                  </a:lnTo>
                  <a:lnTo>
                    <a:pt x="365" y="74"/>
                  </a:lnTo>
                  <a:lnTo>
                    <a:pt x="360" y="63"/>
                  </a:lnTo>
                  <a:lnTo>
                    <a:pt x="354" y="52"/>
                  </a:lnTo>
                  <a:lnTo>
                    <a:pt x="347" y="39"/>
                  </a:lnTo>
                  <a:lnTo>
                    <a:pt x="337" y="25"/>
                  </a:lnTo>
                  <a:lnTo>
                    <a:pt x="324" y="10"/>
                  </a:lnTo>
                  <a:lnTo>
                    <a:pt x="337" y="19"/>
                  </a:lnTo>
                  <a:lnTo>
                    <a:pt x="348" y="28"/>
                  </a:lnTo>
                  <a:lnTo>
                    <a:pt x="356" y="37"/>
                  </a:lnTo>
                  <a:lnTo>
                    <a:pt x="363" y="45"/>
                  </a:lnTo>
                  <a:lnTo>
                    <a:pt x="368" y="53"/>
                  </a:lnTo>
                  <a:lnTo>
                    <a:pt x="373" y="61"/>
                  </a:lnTo>
                  <a:lnTo>
                    <a:pt x="376" y="69"/>
                  </a:lnTo>
                  <a:lnTo>
                    <a:pt x="381" y="78"/>
                  </a:lnTo>
                  <a:lnTo>
                    <a:pt x="386" y="84"/>
                  </a:lnTo>
                  <a:lnTo>
                    <a:pt x="390" y="85"/>
                  </a:lnTo>
                  <a:lnTo>
                    <a:pt x="394" y="82"/>
                  </a:lnTo>
                  <a:lnTo>
                    <a:pt x="397" y="76"/>
                  </a:lnTo>
                  <a:lnTo>
                    <a:pt x="398" y="67"/>
                  </a:lnTo>
                  <a:lnTo>
                    <a:pt x="397" y="55"/>
                  </a:lnTo>
                  <a:lnTo>
                    <a:pt x="394" y="42"/>
                  </a:lnTo>
                  <a:lnTo>
                    <a:pt x="387" y="30"/>
                  </a:lnTo>
                  <a:lnTo>
                    <a:pt x="395" y="31"/>
                  </a:lnTo>
                  <a:lnTo>
                    <a:pt x="400" y="33"/>
                  </a:lnTo>
                  <a:lnTo>
                    <a:pt x="402" y="37"/>
                  </a:lnTo>
                  <a:lnTo>
                    <a:pt x="403" y="41"/>
                  </a:lnTo>
                  <a:lnTo>
                    <a:pt x="403" y="46"/>
                  </a:lnTo>
                  <a:lnTo>
                    <a:pt x="403" y="52"/>
                  </a:lnTo>
                  <a:lnTo>
                    <a:pt x="405" y="55"/>
                  </a:lnTo>
                  <a:lnTo>
                    <a:pt x="412" y="61"/>
                  </a:lnTo>
                  <a:lnTo>
                    <a:pt x="419" y="62"/>
                  </a:lnTo>
                  <a:lnTo>
                    <a:pt x="423" y="56"/>
                  </a:lnTo>
                  <a:lnTo>
                    <a:pt x="426" y="47"/>
                  </a:lnTo>
                  <a:lnTo>
                    <a:pt x="429" y="35"/>
                  </a:lnTo>
                  <a:lnTo>
                    <a:pt x="431" y="23"/>
                  </a:lnTo>
                  <a:lnTo>
                    <a:pt x="432" y="12"/>
                  </a:lnTo>
                  <a:lnTo>
                    <a:pt x="436" y="4"/>
                  </a:lnTo>
                  <a:lnTo>
                    <a:pt x="438" y="0"/>
                  </a:lnTo>
                  <a:lnTo>
                    <a:pt x="441" y="12"/>
                  </a:lnTo>
                  <a:lnTo>
                    <a:pt x="445" y="35"/>
                  </a:lnTo>
                  <a:lnTo>
                    <a:pt x="446" y="60"/>
                  </a:lnTo>
                  <a:lnTo>
                    <a:pt x="453" y="71"/>
                  </a:lnTo>
                  <a:lnTo>
                    <a:pt x="460" y="71"/>
                  </a:lnTo>
                  <a:lnTo>
                    <a:pt x="469" y="73"/>
                  </a:lnTo>
                  <a:lnTo>
                    <a:pt x="481" y="73"/>
                  </a:lnTo>
                  <a:lnTo>
                    <a:pt x="495" y="70"/>
                  </a:lnTo>
                  <a:lnTo>
                    <a:pt x="509" y="63"/>
                  </a:lnTo>
                  <a:lnTo>
                    <a:pt x="520" y="52"/>
                  </a:lnTo>
                  <a:lnTo>
                    <a:pt x="530" y="35"/>
                  </a:lnTo>
                  <a:lnTo>
                    <a:pt x="537" y="10"/>
                  </a:lnTo>
                  <a:lnTo>
                    <a:pt x="540" y="24"/>
                  </a:lnTo>
                  <a:lnTo>
                    <a:pt x="543" y="43"/>
                  </a:lnTo>
                  <a:lnTo>
                    <a:pt x="540" y="64"/>
                  </a:lnTo>
                  <a:lnTo>
                    <a:pt x="536" y="80"/>
                  </a:lnTo>
                  <a:lnTo>
                    <a:pt x="556" y="89"/>
                  </a:lnTo>
                  <a:lnTo>
                    <a:pt x="569" y="90"/>
                  </a:lnTo>
                  <a:lnTo>
                    <a:pt x="577" y="84"/>
                  </a:lnTo>
                  <a:lnTo>
                    <a:pt x="582" y="76"/>
                  </a:lnTo>
                  <a:lnTo>
                    <a:pt x="584" y="68"/>
                  </a:lnTo>
                  <a:lnTo>
                    <a:pt x="588" y="63"/>
                  </a:lnTo>
                  <a:lnTo>
                    <a:pt x="594" y="63"/>
                  </a:lnTo>
                  <a:lnTo>
                    <a:pt x="605" y="73"/>
                  </a:lnTo>
                  <a:lnTo>
                    <a:pt x="610" y="81"/>
                  </a:lnTo>
                  <a:lnTo>
                    <a:pt x="610" y="84"/>
                  </a:lnTo>
                  <a:lnTo>
                    <a:pt x="605" y="88"/>
                  </a:lnTo>
                  <a:lnTo>
                    <a:pt x="599" y="90"/>
                  </a:lnTo>
                  <a:lnTo>
                    <a:pt x="593" y="91"/>
                  </a:lnTo>
                  <a:lnTo>
                    <a:pt x="588" y="95"/>
                  </a:lnTo>
                  <a:lnTo>
                    <a:pt x="587" y="98"/>
                  </a:lnTo>
                  <a:lnTo>
                    <a:pt x="591" y="104"/>
                  </a:lnTo>
                  <a:lnTo>
                    <a:pt x="605" y="114"/>
                  </a:lnTo>
                  <a:lnTo>
                    <a:pt x="615" y="114"/>
                  </a:lnTo>
                  <a:lnTo>
                    <a:pt x="620" y="109"/>
                  </a:lnTo>
                  <a:lnTo>
                    <a:pt x="624" y="99"/>
                  </a:lnTo>
                  <a:lnTo>
                    <a:pt x="629" y="91"/>
                  </a:lnTo>
                  <a:lnTo>
                    <a:pt x="634" y="84"/>
                  </a:lnTo>
                  <a:lnTo>
                    <a:pt x="643" y="87"/>
                  </a:lnTo>
                  <a:lnTo>
                    <a:pt x="655" y="98"/>
                  </a:lnTo>
                  <a:lnTo>
                    <a:pt x="661" y="107"/>
                  </a:lnTo>
                  <a:lnTo>
                    <a:pt x="660" y="112"/>
                  </a:lnTo>
                  <a:lnTo>
                    <a:pt x="655" y="114"/>
                  </a:lnTo>
                  <a:lnTo>
                    <a:pt x="647" y="117"/>
                  </a:lnTo>
                  <a:lnTo>
                    <a:pt x="639" y="117"/>
                  </a:lnTo>
                  <a:lnTo>
                    <a:pt x="632" y="119"/>
                  </a:lnTo>
                  <a:lnTo>
                    <a:pt x="627" y="124"/>
                  </a:lnTo>
                  <a:lnTo>
                    <a:pt x="627" y="131"/>
                  </a:lnTo>
                  <a:lnTo>
                    <a:pt x="632" y="138"/>
                  </a:lnTo>
                  <a:lnTo>
                    <a:pt x="637" y="144"/>
                  </a:lnTo>
                  <a:lnTo>
                    <a:pt x="641" y="146"/>
                  </a:lnTo>
                  <a:lnTo>
                    <a:pt x="647" y="146"/>
                  </a:lnTo>
                  <a:lnTo>
                    <a:pt x="652" y="146"/>
                  </a:lnTo>
                  <a:lnTo>
                    <a:pt x="658" y="144"/>
                  </a:lnTo>
                  <a:lnTo>
                    <a:pt x="662" y="142"/>
                  </a:lnTo>
                  <a:lnTo>
                    <a:pt x="667" y="140"/>
                  </a:lnTo>
                  <a:lnTo>
                    <a:pt x="663" y="147"/>
                  </a:lnTo>
                  <a:lnTo>
                    <a:pt x="661" y="153"/>
                  </a:lnTo>
                  <a:lnTo>
                    <a:pt x="660" y="160"/>
                  </a:lnTo>
                  <a:lnTo>
                    <a:pt x="662" y="167"/>
                  </a:lnTo>
                  <a:lnTo>
                    <a:pt x="665" y="173"/>
                  </a:lnTo>
                  <a:lnTo>
                    <a:pt x="669" y="178"/>
                  </a:lnTo>
                  <a:lnTo>
                    <a:pt x="674" y="183"/>
                  </a:lnTo>
                  <a:lnTo>
                    <a:pt x="680" y="18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8" name="Freeform 240">
              <a:extLst>
                <a:ext uri="{FF2B5EF4-FFF2-40B4-BE49-F238E27FC236}">
                  <a16:creationId xmlns:a16="http://schemas.microsoft.com/office/drawing/2014/main" id="{73658BF6-8A53-4146-A44C-F9DFAE8F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881"/>
              <a:ext cx="7" cy="8"/>
            </a:xfrm>
            <a:custGeom>
              <a:avLst/>
              <a:gdLst>
                <a:gd name="T0" fmla="*/ 3 w 21"/>
                <a:gd name="T1" fmla="*/ 8 h 25"/>
                <a:gd name="T2" fmla="*/ 5 w 21"/>
                <a:gd name="T3" fmla="*/ 8 h 25"/>
                <a:gd name="T4" fmla="*/ 6 w 21"/>
                <a:gd name="T5" fmla="*/ 7 h 25"/>
                <a:gd name="T6" fmla="*/ 7 w 21"/>
                <a:gd name="T7" fmla="*/ 5 h 25"/>
                <a:gd name="T8" fmla="*/ 7 w 21"/>
                <a:gd name="T9" fmla="*/ 4 h 25"/>
                <a:gd name="T10" fmla="*/ 7 w 21"/>
                <a:gd name="T11" fmla="*/ 2 h 25"/>
                <a:gd name="T12" fmla="*/ 6 w 21"/>
                <a:gd name="T13" fmla="*/ 1 h 25"/>
                <a:gd name="T14" fmla="*/ 5 w 21"/>
                <a:gd name="T15" fmla="*/ 0 h 25"/>
                <a:gd name="T16" fmla="*/ 3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2 h 25"/>
                <a:gd name="T24" fmla="*/ 0 w 21"/>
                <a:gd name="T25" fmla="*/ 4 h 25"/>
                <a:gd name="T26" fmla="*/ 0 w 21"/>
                <a:gd name="T27" fmla="*/ 5 h 25"/>
                <a:gd name="T28" fmla="*/ 1 w 21"/>
                <a:gd name="T29" fmla="*/ 7 h 25"/>
                <a:gd name="T30" fmla="*/ 2 w 21"/>
                <a:gd name="T31" fmla="*/ 8 h 25"/>
                <a:gd name="T32" fmla="*/ 3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0" y="25"/>
                  </a:moveTo>
                  <a:lnTo>
                    <a:pt x="14" y="25"/>
                  </a:lnTo>
                  <a:lnTo>
                    <a:pt x="18" y="22"/>
                  </a:lnTo>
                  <a:lnTo>
                    <a:pt x="20" y="17"/>
                  </a:lnTo>
                  <a:lnTo>
                    <a:pt x="21" y="12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2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99" name="Freeform 241">
              <a:extLst>
                <a:ext uri="{FF2B5EF4-FFF2-40B4-BE49-F238E27FC236}">
                  <a16:creationId xmlns:a16="http://schemas.microsoft.com/office/drawing/2014/main" id="{D642B812-8E45-42C9-B17D-F5F843598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881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2" y="18"/>
                  </a:lnTo>
                  <a:lnTo>
                    <a:pt x="23" y="12"/>
                  </a:lnTo>
                  <a:lnTo>
                    <a:pt x="22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0" name="Freeform 242">
              <a:extLst>
                <a:ext uri="{FF2B5EF4-FFF2-40B4-BE49-F238E27FC236}">
                  <a16:creationId xmlns:a16="http://schemas.microsoft.com/office/drawing/2014/main" id="{6C6993B1-5D29-43B7-854C-FED1137FF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872"/>
              <a:ext cx="18" cy="17"/>
            </a:xfrm>
            <a:custGeom>
              <a:avLst/>
              <a:gdLst>
                <a:gd name="T0" fmla="*/ 9 w 56"/>
                <a:gd name="T1" fmla="*/ 17 h 52"/>
                <a:gd name="T2" fmla="*/ 10 w 56"/>
                <a:gd name="T3" fmla="*/ 17 h 52"/>
                <a:gd name="T4" fmla="*/ 12 w 56"/>
                <a:gd name="T5" fmla="*/ 16 h 52"/>
                <a:gd name="T6" fmla="*/ 14 w 56"/>
                <a:gd name="T7" fmla="*/ 15 h 52"/>
                <a:gd name="T8" fmla="*/ 15 w 56"/>
                <a:gd name="T9" fmla="*/ 14 h 52"/>
                <a:gd name="T10" fmla="*/ 16 w 56"/>
                <a:gd name="T11" fmla="*/ 13 h 52"/>
                <a:gd name="T12" fmla="*/ 17 w 56"/>
                <a:gd name="T13" fmla="*/ 12 h 52"/>
                <a:gd name="T14" fmla="*/ 18 w 56"/>
                <a:gd name="T15" fmla="*/ 10 h 52"/>
                <a:gd name="T16" fmla="*/ 18 w 56"/>
                <a:gd name="T17" fmla="*/ 8 h 52"/>
                <a:gd name="T18" fmla="*/ 18 w 56"/>
                <a:gd name="T19" fmla="*/ 7 h 52"/>
                <a:gd name="T20" fmla="*/ 17 w 56"/>
                <a:gd name="T21" fmla="*/ 5 h 52"/>
                <a:gd name="T22" fmla="*/ 16 w 56"/>
                <a:gd name="T23" fmla="*/ 3 h 52"/>
                <a:gd name="T24" fmla="*/ 15 w 56"/>
                <a:gd name="T25" fmla="*/ 2 h 52"/>
                <a:gd name="T26" fmla="*/ 14 w 56"/>
                <a:gd name="T27" fmla="*/ 1 h 52"/>
                <a:gd name="T28" fmla="*/ 12 w 56"/>
                <a:gd name="T29" fmla="*/ 0 h 52"/>
                <a:gd name="T30" fmla="*/ 10 w 56"/>
                <a:gd name="T31" fmla="*/ 0 h 52"/>
                <a:gd name="T32" fmla="*/ 9 w 56"/>
                <a:gd name="T33" fmla="*/ 0 h 52"/>
                <a:gd name="T34" fmla="*/ 8 w 56"/>
                <a:gd name="T35" fmla="*/ 0 h 52"/>
                <a:gd name="T36" fmla="*/ 6 w 56"/>
                <a:gd name="T37" fmla="*/ 0 h 52"/>
                <a:gd name="T38" fmla="*/ 4 w 56"/>
                <a:gd name="T39" fmla="*/ 1 h 52"/>
                <a:gd name="T40" fmla="*/ 3 w 56"/>
                <a:gd name="T41" fmla="*/ 2 h 52"/>
                <a:gd name="T42" fmla="*/ 2 w 56"/>
                <a:gd name="T43" fmla="*/ 3 h 52"/>
                <a:gd name="T44" fmla="*/ 1 w 56"/>
                <a:gd name="T45" fmla="*/ 5 h 52"/>
                <a:gd name="T46" fmla="*/ 0 w 56"/>
                <a:gd name="T47" fmla="*/ 7 h 52"/>
                <a:gd name="T48" fmla="*/ 0 w 56"/>
                <a:gd name="T49" fmla="*/ 8 h 52"/>
                <a:gd name="T50" fmla="*/ 0 w 56"/>
                <a:gd name="T51" fmla="*/ 10 h 52"/>
                <a:gd name="T52" fmla="*/ 1 w 56"/>
                <a:gd name="T53" fmla="*/ 12 h 52"/>
                <a:gd name="T54" fmla="*/ 2 w 56"/>
                <a:gd name="T55" fmla="*/ 13 h 52"/>
                <a:gd name="T56" fmla="*/ 3 w 56"/>
                <a:gd name="T57" fmla="*/ 14 h 52"/>
                <a:gd name="T58" fmla="*/ 4 w 56"/>
                <a:gd name="T59" fmla="*/ 15 h 52"/>
                <a:gd name="T60" fmla="*/ 6 w 56"/>
                <a:gd name="T61" fmla="*/ 16 h 52"/>
                <a:gd name="T62" fmla="*/ 8 w 56"/>
                <a:gd name="T63" fmla="*/ 17 h 52"/>
                <a:gd name="T64" fmla="*/ 9 w 56"/>
                <a:gd name="T65" fmla="*/ 17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7" y="52"/>
                  </a:moveTo>
                  <a:lnTo>
                    <a:pt x="32" y="51"/>
                  </a:lnTo>
                  <a:lnTo>
                    <a:pt x="36" y="50"/>
                  </a:lnTo>
                  <a:lnTo>
                    <a:pt x="42" y="47"/>
                  </a:lnTo>
                  <a:lnTo>
                    <a:pt x="47" y="44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6" y="25"/>
                  </a:lnTo>
                  <a:lnTo>
                    <a:pt x="55" y="20"/>
                  </a:lnTo>
                  <a:lnTo>
                    <a:pt x="53" y="16"/>
                  </a:lnTo>
                  <a:lnTo>
                    <a:pt x="49" y="10"/>
                  </a:lnTo>
                  <a:lnTo>
                    <a:pt x="47" y="7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1" y="31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3" y="47"/>
                  </a:lnTo>
                  <a:lnTo>
                    <a:pt x="18" y="50"/>
                  </a:lnTo>
                  <a:lnTo>
                    <a:pt x="24" y="51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1" name="Freeform 243">
              <a:extLst>
                <a:ext uri="{FF2B5EF4-FFF2-40B4-BE49-F238E27FC236}">
                  <a16:creationId xmlns:a16="http://schemas.microsoft.com/office/drawing/2014/main" id="{1310AAB6-56C5-41A9-8771-50E00CD2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885"/>
              <a:ext cx="14" cy="16"/>
            </a:xfrm>
            <a:custGeom>
              <a:avLst/>
              <a:gdLst>
                <a:gd name="T0" fmla="*/ 7 w 40"/>
                <a:gd name="T1" fmla="*/ 16 h 47"/>
                <a:gd name="T2" fmla="*/ 9 w 40"/>
                <a:gd name="T3" fmla="*/ 15 h 47"/>
                <a:gd name="T4" fmla="*/ 12 w 40"/>
                <a:gd name="T5" fmla="*/ 14 h 47"/>
                <a:gd name="T6" fmla="*/ 13 w 40"/>
                <a:gd name="T7" fmla="*/ 11 h 47"/>
                <a:gd name="T8" fmla="*/ 14 w 40"/>
                <a:gd name="T9" fmla="*/ 8 h 47"/>
                <a:gd name="T10" fmla="*/ 13 w 40"/>
                <a:gd name="T11" fmla="*/ 5 h 47"/>
                <a:gd name="T12" fmla="*/ 12 w 40"/>
                <a:gd name="T13" fmla="*/ 2 h 47"/>
                <a:gd name="T14" fmla="*/ 9 w 40"/>
                <a:gd name="T15" fmla="*/ 1 h 47"/>
                <a:gd name="T16" fmla="*/ 7 w 40"/>
                <a:gd name="T17" fmla="*/ 0 h 47"/>
                <a:gd name="T18" fmla="*/ 5 w 40"/>
                <a:gd name="T19" fmla="*/ 1 h 47"/>
                <a:gd name="T20" fmla="*/ 2 w 40"/>
                <a:gd name="T21" fmla="*/ 2 h 47"/>
                <a:gd name="T22" fmla="*/ 1 w 40"/>
                <a:gd name="T23" fmla="*/ 5 h 47"/>
                <a:gd name="T24" fmla="*/ 0 w 40"/>
                <a:gd name="T25" fmla="*/ 8 h 47"/>
                <a:gd name="T26" fmla="*/ 1 w 40"/>
                <a:gd name="T27" fmla="*/ 11 h 47"/>
                <a:gd name="T28" fmla="*/ 2 w 40"/>
                <a:gd name="T29" fmla="*/ 14 h 47"/>
                <a:gd name="T30" fmla="*/ 5 w 40"/>
                <a:gd name="T31" fmla="*/ 15 h 47"/>
                <a:gd name="T32" fmla="*/ 7 w 40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7">
                  <a:moveTo>
                    <a:pt x="20" y="47"/>
                  </a:moveTo>
                  <a:lnTo>
                    <a:pt x="27" y="45"/>
                  </a:lnTo>
                  <a:lnTo>
                    <a:pt x="33" y="40"/>
                  </a:lnTo>
                  <a:lnTo>
                    <a:pt x="38" y="33"/>
                  </a:lnTo>
                  <a:lnTo>
                    <a:pt x="40" y="24"/>
                  </a:lnTo>
                  <a:lnTo>
                    <a:pt x="38" y="14"/>
                  </a:lnTo>
                  <a:lnTo>
                    <a:pt x="33" y="7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3" y="3"/>
                  </a:lnTo>
                  <a:lnTo>
                    <a:pt x="7" y="7"/>
                  </a:lnTo>
                  <a:lnTo>
                    <a:pt x="3" y="14"/>
                  </a:lnTo>
                  <a:lnTo>
                    <a:pt x="0" y="24"/>
                  </a:lnTo>
                  <a:lnTo>
                    <a:pt x="3" y="33"/>
                  </a:lnTo>
                  <a:lnTo>
                    <a:pt x="7" y="40"/>
                  </a:lnTo>
                  <a:lnTo>
                    <a:pt x="13" y="45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2" name="Freeform 244">
              <a:extLst>
                <a:ext uri="{FF2B5EF4-FFF2-40B4-BE49-F238E27FC236}">
                  <a16:creationId xmlns:a16="http://schemas.microsoft.com/office/drawing/2014/main" id="{F062653C-DD03-4F2A-BD84-AE65F221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74"/>
              <a:ext cx="8" cy="9"/>
            </a:xfrm>
            <a:custGeom>
              <a:avLst/>
              <a:gdLst>
                <a:gd name="T0" fmla="*/ 4 w 24"/>
                <a:gd name="T1" fmla="*/ 9 h 25"/>
                <a:gd name="T2" fmla="*/ 6 w 24"/>
                <a:gd name="T3" fmla="*/ 9 h 25"/>
                <a:gd name="T4" fmla="*/ 7 w 24"/>
                <a:gd name="T5" fmla="*/ 8 h 25"/>
                <a:gd name="T6" fmla="*/ 8 w 24"/>
                <a:gd name="T7" fmla="*/ 6 h 25"/>
                <a:gd name="T8" fmla="*/ 8 w 24"/>
                <a:gd name="T9" fmla="*/ 5 h 25"/>
                <a:gd name="T10" fmla="*/ 8 w 24"/>
                <a:gd name="T11" fmla="*/ 3 h 25"/>
                <a:gd name="T12" fmla="*/ 7 w 24"/>
                <a:gd name="T13" fmla="*/ 1 h 25"/>
                <a:gd name="T14" fmla="*/ 6 w 24"/>
                <a:gd name="T15" fmla="*/ 0 h 25"/>
                <a:gd name="T16" fmla="*/ 4 w 24"/>
                <a:gd name="T17" fmla="*/ 0 h 25"/>
                <a:gd name="T18" fmla="*/ 2 w 24"/>
                <a:gd name="T19" fmla="*/ 0 h 25"/>
                <a:gd name="T20" fmla="*/ 1 w 24"/>
                <a:gd name="T21" fmla="*/ 1 h 25"/>
                <a:gd name="T22" fmla="*/ 1 w 24"/>
                <a:gd name="T23" fmla="*/ 3 h 25"/>
                <a:gd name="T24" fmla="*/ 0 w 24"/>
                <a:gd name="T25" fmla="*/ 5 h 25"/>
                <a:gd name="T26" fmla="*/ 1 w 24"/>
                <a:gd name="T27" fmla="*/ 6 h 25"/>
                <a:gd name="T28" fmla="*/ 1 w 24"/>
                <a:gd name="T29" fmla="*/ 8 h 25"/>
                <a:gd name="T30" fmla="*/ 2 w 24"/>
                <a:gd name="T31" fmla="*/ 9 h 25"/>
                <a:gd name="T32" fmla="*/ 4 w 24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12" y="25"/>
                  </a:moveTo>
                  <a:lnTo>
                    <a:pt x="17" y="25"/>
                  </a:lnTo>
                  <a:lnTo>
                    <a:pt x="20" y="22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3" name="Freeform 245">
              <a:extLst>
                <a:ext uri="{FF2B5EF4-FFF2-40B4-BE49-F238E27FC236}">
                  <a16:creationId xmlns:a16="http://schemas.microsoft.com/office/drawing/2014/main" id="{BE7990CA-5EFB-4117-AACB-EC156D6C8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037"/>
              <a:ext cx="8" cy="9"/>
            </a:xfrm>
            <a:custGeom>
              <a:avLst/>
              <a:gdLst>
                <a:gd name="T0" fmla="*/ 4 w 24"/>
                <a:gd name="T1" fmla="*/ 9 h 26"/>
                <a:gd name="T2" fmla="*/ 6 w 24"/>
                <a:gd name="T3" fmla="*/ 9 h 26"/>
                <a:gd name="T4" fmla="*/ 7 w 24"/>
                <a:gd name="T5" fmla="*/ 8 h 26"/>
                <a:gd name="T6" fmla="*/ 8 w 24"/>
                <a:gd name="T7" fmla="*/ 6 h 26"/>
                <a:gd name="T8" fmla="*/ 8 w 24"/>
                <a:gd name="T9" fmla="*/ 5 h 26"/>
                <a:gd name="T10" fmla="*/ 8 w 24"/>
                <a:gd name="T11" fmla="*/ 2 h 26"/>
                <a:gd name="T12" fmla="*/ 7 w 24"/>
                <a:gd name="T13" fmla="*/ 1 h 26"/>
                <a:gd name="T14" fmla="*/ 6 w 24"/>
                <a:gd name="T15" fmla="*/ 0 h 26"/>
                <a:gd name="T16" fmla="*/ 4 w 24"/>
                <a:gd name="T17" fmla="*/ 0 h 26"/>
                <a:gd name="T18" fmla="*/ 2 w 24"/>
                <a:gd name="T19" fmla="*/ 0 h 26"/>
                <a:gd name="T20" fmla="*/ 1 w 24"/>
                <a:gd name="T21" fmla="*/ 1 h 26"/>
                <a:gd name="T22" fmla="*/ 1 w 24"/>
                <a:gd name="T23" fmla="*/ 2 h 26"/>
                <a:gd name="T24" fmla="*/ 0 w 24"/>
                <a:gd name="T25" fmla="*/ 5 h 26"/>
                <a:gd name="T26" fmla="*/ 1 w 24"/>
                <a:gd name="T27" fmla="*/ 6 h 26"/>
                <a:gd name="T28" fmla="*/ 1 w 24"/>
                <a:gd name="T29" fmla="*/ 8 h 26"/>
                <a:gd name="T30" fmla="*/ 2 w 24"/>
                <a:gd name="T31" fmla="*/ 9 h 26"/>
                <a:gd name="T32" fmla="*/ 4 w 24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6">
                  <a:moveTo>
                    <a:pt x="12" y="26"/>
                  </a:moveTo>
                  <a:lnTo>
                    <a:pt x="17" y="26"/>
                  </a:lnTo>
                  <a:lnTo>
                    <a:pt x="20" y="22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4" name="Freeform 246">
              <a:extLst>
                <a:ext uri="{FF2B5EF4-FFF2-40B4-BE49-F238E27FC236}">
                  <a16:creationId xmlns:a16="http://schemas.microsoft.com/office/drawing/2014/main" id="{04939A98-4C45-4C26-B0AF-5B8EFFA8E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1075"/>
              <a:ext cx="3" cy="33"/>
            </a:xfrm>
            <a:custGeom>
              <a:avLst/>
              <a:gdLst>
                <a:gd name="T0" fmla="*/ 1 w 10"/>
                <a:gd name="T1" fmla="*/ 0 h 98"/>
                <a:gd name="T2" fmla="*/ 0 w 10"/>
                <a:gd name="T3" fmla="*/ 6 h 98"/>
                <a:gd name="T4" fmla="*/ 0 w 10"/>
                <a:gd name="T5" fmla="*/ 15 h 98"/>
                <a:gd name="T6" fmla="*/ 1 w 10"/>
                <a:gd name="T7" fmla="*/ 25 h 98"/>
                <a:gd name="T8" fmla="*/ 2 w 10"/>
                <a:gd name="T9" fmla="*/ 33 h 98"/>
                <a:gd name="T10" fmla="*/ 3 w 10"/>
                <a:gd name="T11" fmla="*/ 21 h 98"/>
                <a:gd name="T12" fmla="*/ 2 w 10"/>
                <a:gd name="T13" fmla="*/ 12 h 98"/>
                <a:gd name="T14" fmla="*/ 2 w 10"/>
                <a:gd name="T15" fmla="*/ 5 h 98"/>
                <a:gd name="T16" fmla="*/ 1 w 10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98">
                  <a:moveTo>
                    <a:pt x="3" y="0"/>
                  </a:moveTo>
                  <a:lnTo>
                    <a:pt x="0" y="19"/>
                  </a:lnTo>
                  <a:lnTo>
                    <a:pt x="0" y="46"/>
                  </a:lnTo>
                  <a:lnTo>
                    <a:pt x="3" y="73"/>
                  </a:lnTo>
                  <a:lnTo>
                    <a:pt x="8" y="98"/>
                  </a:lnTo>
                  <a:lnTo>
                    <a:pt x="10" y="62"/>
                  </a:lnTo>
                  <a:lnTo>
                    <a:pt x="7" y="35"/>
                  </a:lnTo>
                  <a:lnTo>
                    <a:pt x="5" y="1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5" name="Freeform 247">
              <a:extLst>
                <a:ext uri="{FF2B5EF4-FFF2-40B4-BE49-F238E27FC236}">
                  <a16:creationId xmlns:a16="http://schemas.microsoft.com/office/drawing/2014/main" id="{AAA552B0-0288-461C-92A5-573672BB8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104"/>
              <a:ext cx="7" cy="9"/>
            </a:xfrm>
            <a:custGeom>
              <a:avLst/>
              <a:gdLst>
                <a:gd name="T0" fmla="*/ 3 w 21"/>
                <a:gd name="T1" fmla="*/ 9 h 26"/>
                <a:gd name="T2" fmla="*/ 5 w 21"/>
                <a:gd name="T3" fmla="*/ 9 h 26"/>
                <a:gd name="T4" fmla="*/ 6 w 21"/>
                <a:gd name="T5" fmla="*/ 8 h 26"/>
                <a:gd name="T6" fmla="*/ 7 w 21"/>
                <a:gd name="T7" fmla="*/ 6 h 26"/>
                <a:gd name="T8" fmla="*/ 7 w 21"/>
                <a:gd name="T9" fmla="*/ 5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3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5 h 26"/>
                <a:gd name="T26" fmla="*/ 0 w 21"/>
                <a:gd name="T27" fmla="*/ 6 h 26"/>
                <a:gd name="T28" fmla="*/ 1 w 21"/>
                <a:gd name="T29" fmla="*/ 8 h 26"/>
                <a:gd name="T30" fmla="*/ 2 w 21"/>
                <a:gd name="T31" fmla="*/ 9 h 26"/>
                <a:gd name="T32" fmla="*/ 3 w 21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0" y="26"/>
                  </a:moveTo>
                  <a:lnTo>
                    <a:pt x="14" y="26"/>
                  </a:lnTo>
                  <a:lnTo>
                    <a:pt x="18" y="23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8" y="4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2" y="23"/>
                  </a:lnTo>
                  <a:lnTo>
                    <a:pt x="6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6" name="Freeform 248">
              <a:extLst>
                <a:ext uri="{FF2B5EF4-FFF2-40B4-BE49-F238E27FC236}">
                  <a16:creationId xmlns:a16="http://schemas.microsoft.com/office/drawing/2014/main" id="{21D4DECC-0353-4704-8F01-249E73A73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116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7" name="Freeform 249">
              <a:extLst>
                <a:ext uri="{FF2B5EF4-FFF2-40B4-BE49-F238E27FC236}">
                  <a16:creationId xmlns:a16="http://schemas.microsoft.com/office/drawing/2014/main" id="{2678DF21-D2BF-4270-A2C9-29834CC4F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991"/>
              <a:ext cx="41" cy="12"/>
            </a:xfrm>
            <a:custGeom>
              <a:avLst/>
              <a:gdLst>
                <a:gd name="T0" fmla="*/ 41 w 123"/>
                <a:gd name="T1" fmla="*/ 0 h 37"/>
                <a:gd name="T2" fmla="*/ 38 w 123"/>
                <a:gd name="T3" fmla="*/ 0 h 37"/>
                <a:gd name="T4" fmla="*/ 34 w 123"/>
                <a:gd name="T5" fmla="*/ 1 h 37"/>
                <a:gd name="T6" fmla="*/ 29 w 123"/>
                <a:gd name="T7" fmla="*/ 2 h 37"/>
                <a:gd name="T8" fmla="*/ 23 w 123"/>
                <a:gd name="T9" fmla="*/ 3 h 37"/>
                <a:gd name="T10" fmla="*/ 17 w 123"/>
                <a:gd name="T11" fmla="*/ 5 h 37"/>
                <a:gd name="T12" fmla="*/ 11 w 123"/>
                <a:gd name="T13" fmla="*/ 6 h 37"/>
                <a:gd name="T14" fmla="*/ 5 w 123"/>
                <a:gd name="T15" fmla="*/ 8 h 37"/>
                <a:gd name="T16" fmla="*/ 0 w 123"/>
                <a:gd name="T17" fmla="*/ 10 h 37"/>
                <a:gd name="T18" fmla="*/ 1 w 123"/>
                <a:gd name="T19" fmla="*/ 12 h 37"/>
                <a:gd name="T20" fmla="*/ 4 w 123"/>
                <a:gd name="T21" fmla="*/ 12 h 37"/>
                <a:gd name="T22" fmla="*/ 10 w 123"/>
                <a:gd name="T23" fmla="*/ 10 h 37"/>
                <a:gd name="T24" fmla="*/ 16 w 123"/>
                <a:gd name="T25" fmla="*/ 9 h 37"/>
                <a:gd name="T26" fmla="*/ 23 w 123"/>
                <a:gd name="T27" fmla="*/ 6 h 37"/>
                <a:gd name="T28" fmla="*/ 30 w 123"/>
                <a:gd name="T29" fmla="*/ 4 h 37"/>
                <a:gd name="T30" fmla="*/ 36 w 123"/>
                <a:gd name="T31" fmla="*/ 1 h 37"/>
                <a:gd name="T32" fmla="*/ 41 w 123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3" h="37">
                  <a:moveTo>
                    <a:pt x="123" y="0"/>
                  </a:moveTo>
                  <a:lnTo>
                    <a:pt x="115" y="1"/>
                  </a:lnTo>
                  <a:lnTo>
                    <a:pt x="103" y="2"/>
                  </a:lnTo>
                  <a:lnTo>
                    <a:pt x="87" y="6"/>
                  </a:lnTo>
                  <a:lnTo>
                    <a:pt x="70" y="9"/>
                  </a:lnTo>
                  <a:lnTo>
                    <a:pt x="51" y="14"/>
                  </a:lnTo>
                  <a:lnTo>
                    <a:pt x="32" y="18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3" y="37"/>
                  </a:lnTo>
                  <a:lnTo>
                    <a:pt x="29" y="32"/>
                  </a:lnTo>
                  <a:lnTo>
                    <a:pt x="49" y="27"/>
                  </a:lnTo>
                  <a:lnTo>
                    <a:pt x="70" y="18"/>
                  </a:lnTo>
                  <a:lnTo>
                    <a:pt x="91" y="11"/>
                  </a:lnTo>
                  <a:lnTo>
                    <a:pt x="109" y="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8" name="Freeform 250">
              <a:extLst>
                <a:ext uri="{FF2B5EF4-FFF2-40B4-BE49-F238E27FC236}">
                  <a16:creationId xmlns:a16="http://schemas.microsoft.com/office/drawing/2014/main" id="{A09C6586-7F4B-4DC1-A15E-EF09BD773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1062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3 w 30"/>
                <a:gd name="T3" fmla="*/ 11 h 37"/>
                <a:gd name="T4" fmla="*/ 1 w 30"/>
                <a:gd name="T5" fmla="*/ 10 h 37"/>
                <a:gd name="T6" fmla="*/ 0 w 30"/>
                <a:gd name="T7" fmla="*/ 8 h 37"/>
                <a:gd name="T8" fmla="*/ 0 w 30"/>
                <a:gd name="T9" fmla="*/ 6 h 37"/>
                <a:gd name="T10" fmla="*/ 0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6 h 37"/>
                <a:gd name="T26" fmla="*/ 9 w 30"/>
                <a:gd name="T27" fmla="*/ 5 h 37"/>
                <a:gd name="T28" fmla="*/ 8 w 30"/>
                <a:gd name="T29" fmla="*/ 4 h 37"/>
                <a:gd name="T30" fmla="*/ 6 w 30"/>
                <a:gd name="T31" fmla="*/ 4 h 37"/>
                <a:gd name="T32" fmla="*/ 5 w 30"/>
                <a:gd name="T33" fmla="*/ 4 h 37"/>
                <a:gd name="T34" fmla="*/ 3 w 30"/>
                <a:gd name="T35" fmla="*/ 5 h 37"/>
                <a:gd name="T36" fmla="*/ 3 w 30"/>
                <a:gd name="T37" fmla="*/ 6 h 37"/>
                <a:gd name="T38" fmla="*/ 3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3" y="5"/>
                  </a:lnTo>
                  <a:lnTo>
                    <a:pt x="9" y="2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6" y="5"/>
                  </a:lnTo>
                  <a:lnTo>
                    <a:pt x="30" y="11"/>
                  </a:lnTo>
                  <a:lnTo>
                    <a:pt x="30" y="18"/>
                  </a:lnTo>
                  <a:lnTo>
                    <a:pt x="27" y="15"/>
                  </a:lnTo>
                  <a:lnTo>
                    <a:pt x="23" y="12"/>
                  </a:lnTo>
                  <a:lnTo>
                    <a:pt x="18" y="12"/>
                  </a:lnTo>
                  <a:lnTo>
                    <a:pt x="14" y="12"/>
                  </a:lnTo>
                  <a:lnTo>
                    <a:pt x="10" y="15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09" name="Freeform 251">
              <a:extLst>
                <a:ext uri="{FF2B5EF4-FFF2-40B4-BE49-F238E27FC236}">
                  <a16:creationId xmlns:a16="http://schemas.microsoft.com/office/drawing/2014/main" id="{94558120-853D-42C9-94CC-01EE4BFDB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000"/>
              <a:ext cx="10" cy="11"/>
            </a:xfrm>
            <a:custGeom>
              <a:avLst/>
              <a:gdLst>
                <a:gd name="T0" fmla="*/ 5 w 30"/>
                <a:gd name="T1" fmla="*/ 11 h 34"/>
                <a:gd name="T2" fmla="*/ 3 w 30"/>
                <a:gd name="T3" fmla="*/ 11 h 34"/>
                <a:gd name="T4" fmla="*/ 2 w 30"/>
                <a:gd name="T5" fmla="*/ 10 h 34"/>
                <a:gd name="T6" fmla="*/ 0 w 30"/>
                <a:gd name="T7" fmla="*/ 8 h 34"/>
                <a:gd name="T8" fmla="*/ 0 w 30"/>
                <a:gd name="T9" fmla="*/ 6 h 34"/>
                <a:gd name="T10" fmla="*/ 0 w 30"/>
                <a:gd name="T11" fmla="*/ 3 h 34"/>
                <a:gd name="T12" fmla="*/ 2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8 w 30"/>
                <a:gd name="T21" fmla="*/ 1 h 34"/>
                <a:gd name="T22" fmla="*/ 10 w 30"/>
                <a:gd name="T23" fmla="*/ 3 h 34"/>
                <a:gd name="T24" fmla="*/ 10 w 30"/>
                <a:gd name="T25" fmla="*/ 6 h 34"/>
                <a:gd name="T26" fmla="*/ 9 w 30"/>
                <a:gd name="T27" fmla="*/ 5 h 34"/>
                <a:gd name="T28" fmla="*/ 8 w 30"/>
                <a:gd name="T29" fmla="*/ 4 h 34"/>
                <a:gd name="T30" fmla="*/ 6 w 30"/>
                <a:gd name="T31" fmla="*/ 3 h 34"/>
                <a:gd name="T32" fmla="*/ 5 w 30"/>
                <a:gd name="T33" fmla="*/ 3 h 34"/>
                <a:gd name="T34" fmla="*/ 3 w 30"/>
                <a:gd name="T35" fmla="*/ 4 h 34"/>
                <a:gd name="T36" fmla="*/ 3 w 30"/>
                <a:gd name="T37" fmla="*/ 6 h 34"/>
                <a:gd name="T38" fmla="*/ 3 w 30"/>
                <a:gd name="T39" fmla="*/ 8 h 34"/>
                <a:gd name="T40" fmla="*/ 5 w 30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9" y="33"/>
                  </a:lnTo>
                  <a:lnTo>
                    <a:pt x="5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5" y="4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9" y="10"/>
                  </a:lnTo>
                  <a:lnTo>
                    <a:pt x="30" y="17"/>
                  </a:lnTo>
                  <a:lnTo>
                    <a:pt x="28" y="14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4" y="10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75" name="Freeform 252">
            <a:extLst>
              <a:ext uri="{FF2B5EF4-FFF2-40B4-BE49-F238E27FC236}">
                <a16:creationId xmlns:a16="http://schemas.microsoft.com/office/drawing/2014/main" id="{BA23ECD5-AC56-42B7-81BF-8AFC63AACCAA}"/>
              </a:ext>
            </a:extLst>
          </p:cNvPr>
          <p:cNvSpPr>
            <a:spLocks/>
          </p:cNvSpPr>
          <p:nvPr/>
        </p:nvSpPr>
        <p:spPr bwMode="auto">
          <a:xfrm>
            <a:off x="336550" y="4398963"/>
            <a:ext cx="347663" cy="339725"/>
          </a:xfrm>
          <a:custGeom>
            <a:avLst/>
            <a:gdLst>
              <a:gd name="T0" fmla="*/ 0 w 656"/>
              <a:gd name="T1" fmla="*/ 0 h 642"/>
              <a:gd name="T2" fmla="*/ 347663 w 656"/>
              <a:gd name="T3" fmla="*/ 169863 h 642"/>
              <a:gd name="T4" fmla="*/ 0 w 656"/>
              <a:gd name="T5" fmla="*/ 339725 h 642"/>
              <a:gd name="T6" fmla="*/ 0 w 656"/>
              <a:gd name="T7" fmla="*/ 0 h 6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6" h="642">
                <a:moveTo>
                  <a:pt x="0" y="0"/>
                </a:moveTo>
                <a:lnTo>
                  <a:pt x="656" y="321"/>
                </a:lnTo>
                <a:lnTo>
                  <a:pt x="0" y="642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6" name="Freeform 253">
            <a:extLst>
              <a:ext uri="{FF2B5EF4-FFF2-40B4-BE49-F238E27FC236}">
                <a16:creationId xmlns:a16="http://schemas.microsoft.com/office/drawing/2014/main" id="{417AEE49-17F5-4654-B792-BC1A893AA39A}"/>
              </a:ext>
            </a:extLst>
          </p:cNvPr>
          <p:cNvSpPr>
            <a:spLocks/>
          </p:cNvSpPr>
          <p:nvPr/>
        </p:nvSpPr>
        <p:spPr bwMode="auto">
          <a:xfrm>
            <a:off x="336550" y="4398963"/>
            <a:ext cx="431800" cy="169862"/>
          </a:xfrm>
          <a:custGeom>
            <a:avLst/>
            <a:gdLst>
              <a:gd name="T0" fmla="*/ 431800 w 816"/>
              <a:gd name="T1" fmla="*/ 169862 h 321"/>
              <a:gd name="T2" fmla="*/ 85196 w 816"/>
              <a:gd name="T3" fmla="*/ 0 h 321"/>
              <a:gd name="T4" fmla="*/ 0 w 816"/>
              <a:gd name="T5" fmla="*/ 0 h 321"/>
              <a:gd name="T6" fmla="*/ 346075 w 816"/>
              <a:gd name="T7" fmla="*/ 169862 h 321"/>
              <a:gd name="T8" fmla="*/ 431800 w 816"/>
              <a:gd name="T9" fmla="*/ 169862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321">
                <a:moveTo>
                  <a:pt x="816" y="321"/>
                </a:moveTo>
                <a:lnTo>
                  <a:pt x="161" y="0"/>
                </a:lnTo>
                <a:lnTo>
                  <a:pt x="0" y="0"/>
                </a:lnTo>
                <a:lnTo>
                  <a:pt x="654" y="321"/>
                </a:lnTo>
                <a:lnTo>
                  <a:pt x="816" y="32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7" name="Freeform 254">
            <a:extLst>
              <a:ext uri="{FF2B5EF4-FFF2-40B4-BE49-F238E27FC236}">
                <a16:creationId xmlns:a16="http://schemas.microsoft.com/office/drawing/2014/main" id="{91B296C2-DD98-4A9C-8E35-BC48CE2F71F9}"/>
              </a:ext>
            </a:extLst>
          </p:cNvPr>
          <p:cNvSpPr>
            <a:spLocks/>
          </p:cNvSpPr>
          <p:nvPr/>
        </p:nvSpPr>
        <p:spPr bwMode="auto">
          <a:xfrm>
            <a:off x="336550" y="4570413"/>
            <a:ext cx="431800" cy="169862"/>
          </a:xfrm>
          <a:custGeom>
            <a:avLst/>
            <a:gdLst>
              <a:gd name="T0" fmla="*/ 431800 w 816"/>
              <a:gd name="T1" fmla="*/ 0 h 321"/>
              <a:gd name="T2" fmla="*/ 85196 w 816"/>
              <a:gd name="T3" fmla="*/ 169862 h 321"/>
              <a:gd name="T4" fmla="*/ 0 w 816"/>
              <a:gd name="T5" fmla="*/ 169862 h 321"/>
              <a:gd name="T6" fmla="*/ 346075 w 816"/>
              <a:gd name="T7" fmla="*/ 0 h 321"/>
              <a:gd name="T8" fmla="*/ 431800 w 816"/>
              <a:gd name="T9" fmla="*/ 0 h 3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321">
                <a:moveTo>
                  <a:pt x="816" y="0"/>
                </a:moveTo>
                <a:lnTo>
                  <a:pt x="161" y="321"/>
                </a:lnTo>
                <a:lnTo>
                  <a:pt x="0" y="321"/>
                </a:lnTo>
                <a:lnTo>
                  <a:pt x="654" y="0"/>
                </a:lnTo>
                <a:lnTo>
                  <a:pt x="81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8" name="Freeform 255">
            <a:extLst>
              <a:ext uri="{FF2B5EF4-FFF2-40B4-BE49-F238E27FC236}">
                <a16:creationId xmlns:a16="http://schemas.microsoft.com/office/drawing/2014/main" id="{DA708A18-2AB7-42FD-B31F-445118DAC832}"/>
              </a:ext>
            </a:extLst>
          </p:cNvPr>
          <p:cNvSpPr>
            <a:spLocks/>
          </p:cNvSpPr>
          <p:nvPr/>
        </p:nvSpPr>
        <p:spPr bwMode="auto">
          <a:xfrm>
            <a:off x="293688" y="4484688"/>
            <a:ext cx="174625" cy="169862"/>
          </a:xfrm>
          <a:custGeom>
            <a:avLst/>
            <a:gdLst>
              <a:gd name="T0" fmla="*/ 0 w 328"/>
              <a:gd name="T1" fmla="*/ 0 h 321"/>
              <a:gd name="T2" fmla="*/ 174625 w 328"/>
              <a:gd name="T3" fmla="*/ 84137 h 321"/>
              <a:gd name="T4" fmla="*/ 0 w 328"/>
              <a:gd name="T5" fmla="*/ 169862 h 321"/>
              <a:gd name="T6" fmla="*/ 0 w 328"/>
              <a:gd name="T7" fmla="*/ 0 h 32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321">
                <a:moveTo>
                  <a:pt x="0" y="0"/>
                </a:moveTo>
                <a:lnTo>
                  <a:pt x="328" y="15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79" name="Freeform 256">
            <a:extLst>
              <a:ext uri="{FF2B5EF4-FFF2-40B4-BE49-F238E27FC236}">
                <a16:creationId xmlns:a16="http://schemas.microsoft.com/office/drawing/2014/main" id="{92FC5590-48A8-4539-B896-141459BE8283}"/>
              </a:ext>
            </a:extLst>
          </p:cNvPr>
          <p:cNvSpPr>
            <a:spLocks/>
          </p:cNvSpPr>
          <p:nvPr/>
        </p:nvSpPr>
        <p:spPr bwMode="auto">
          <a:xfrm>
            <a:off x="292100" y="4484688"/>
            <a:ext cx="215900" cy="85725"/>
          </a:xfrm>
          <a:custGeom>
            <a:avLst/>
            <a:gdLst>
              <a:gd name="T0" fmla="*/ 215900 w 409"/>
              <a:gd name="T1" fmla="*/ 85725 h 161"/>
              <a:gd name="T2" fmla="*/ 43813 w 409"/>
              <a:gd name="T3" fmla="*/ 0 h 161"/>
              <a:gd name="T4" fmla="*/ 0 w 409"/>
              <a:gd name="T5" fmla="*/ 0 h 161"/>
              <a:gd name="T6" fmla="*/ 173670 w 409"/>
              <a:gd name="T7" fmla="*/ 85725 h 161"/>
              <a:gd name="T8" fmla="*/ 215900 w 409"/>
              <a:gd name="T9" fmla="*/ 85725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161"/>
                </a:moveTo>
                <a:lnTo>
                  <a:pt x="83" y="0"/>
                </a:lnTo>
                <a:lnTo>
                  <a:pt x="0" y="0"/>
                </a:lnTo>
                <a:lnTo>
                  <a:pt x="329" y="161"/>
                </a:lnTo>
                <a:lnTo>
                  <a:pt x="409" y="161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0" name="Freeform 257">
            <a:extLst>
              <a:ext uri="{FF2B5EF4-FFF2-40B4-BE49-F238E27FC236}">
                <a16:creationId xmlns:a16="http://schemas.microsoft.com/office/drawing/2014/main" id="{7AAA9468-BAF3-40C8-AE84-EA08A1538B4E}"/>
              </a:ext>
            </a:extLst>
          </p:cNvPr>
          <p:cNvSpPr>
            <a:spLocks/>
          </p:cNvSpPr>
          <p:nvPr/>
        </p:nvSpPr>
        <p:spPr bwMode="auto">
          <a:xfrm>
            <a:off x="292100" y="4568825"/>
            <a:ext cx="215900" cy="85725"/>
          </a:xfrm>
          <a:custGeom>
            <a:avLst/>
            <a:gdLst>
              <a:gd name="T0" fmla="*/ 215900 w 409"/>
              <a:gd name="T1" fmla="*/ 0 h 161"/>
              <a:gd name="T2" fmla="*/ 43813 w 409"/>
              <a:gd name="T3" fmla="*/ 85725 h 161"/>
              <a:gd name="T4" fmla="*/ 0 w 409"/>
              <a:gd name="T5" fmla="*/ 85725 h 161"/>
              <a:gd name="T6" fmla="*/ 173670 w 409"/>
              <a:gd name="T7" fmla="*/ 0 h 161"/>
              <a:gd name="T8" fmla="*/ 215900 w 409"/>
              <a:gd name="T9" fmla="*/ 0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9" h="161">
                <a:moveTo>
                  <a:pt x="409" y="0"/>
                </a:moveTo>
                <a:lnTo>
                  <a:pt x="83" y="161"/>
                </a:lnTo>
                <a:lnTo>
                  <a:pt x="0" y="161"/>
                </a:lnTo>
                <a:lnTo>
                  <a:pt x="329" y="0"/>
                </a:lnTo>
                <a:lnTo>
                  <a:pt x="409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1" name="Rectangle 258">
            <a:extLst>
              <a:ext uri="{FF2B5EF4-FFF2-40B4-BE49-F238E27FC236}">
                <a16:creationId xmlns:a16="http://schemas.microsoft.com/office/drawing/2014/main" id="{18547569-6BAA-4966-86BD-19DC1EE1E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550" y="4378325"/>
            <a:ext cx="2133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73782" name="Rectangle 259">
            <a:extLst>
              <a:ext uri="{FF2B5EF4-FFF2-40B4-BE49-F238E27FC236}">
                <a16:creationId xmlns:a16="http://schemas.microsoft.com/office/drawing/2014/main" id="{9093CE98-E4E5-4273-A13F-8290F612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" y="4699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3" name="Rectangle 260">
            <a:extLst>
              <a:ext uri="{FF2B5EF4-FFF2-40B4-BE49-F238E27FC236}">
                <a16:creationId xmlns:a16="http://schemas.microsoft.com/office/drawing/2014/main" id="{F719E9D5-E194-478E-9345-82DFDECC2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4699000"/>
            <a:ext cx="5086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Dos Planos (Sagital y Coronal)</a:t>
            </a:r>
            <a:endParaRPr lang="es-PR" altLang="en-US"/>
          </a:p>
        </p:txBody>
      </p:sp>
      <p:sp>
        <p:nvSpPr>
          <p:cNvPr id="73784" name="Rectangle 261">
            <a:extLst>
              <a:ext uri="{FF2B5EF4-FFF2-40B4-BE49-F238E27FC236}">
                <a16:creationId xmlns:a16="http://schemas.microsoft.com/office/drawing/2014/main" id="{AB3604AC-7F6D-42F3-A5DD-6C2D829586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950" y="50625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5" name="Rectangle 262">
            <a:extLst>
              <a:ext uri="{FF2B5EF4-FFF2-40B4-BE49-F238E27FC236}">
                <a16:creationId xmlns:a16="http://schemas.microsoft.com/office/drawing/2014/main" id="{2F51C535-DD41-486A-BD80-EA0ECB825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250" y="5062538"/>
            <a:ext cx="777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Biaxial (Frontal-Horizontal y Sagital-Horizontal)</a:t>
            </a:r>
            <a:endParaRPr lang="es-PR" altLang="en-US"/>
          </a:p>
        </p:txBody>
      </p:sp>
      <p:sp>
        <p:nvSpPr>
          <p:cNvPr id="73786" name="Rectangle 263">
            <a:extLst>
              <a:ext uri="{FF2B5EF4-FFF2-40B4-BE49-F238E27FC236}">
                <a16:creationId xmlns:a16="http://schemas.microsoft.com/office/drawing/2014/main" id="{CD819907-B9EA-4ABA-AE31-EEBBB1F405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538" y="2681288"/>
            <a:ext cx="4343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la Cavidad Elíptica de Otro</a:t>
            </a:r>
            <a:endParaRPr lang="es-PR" altLang="en-US"/>
          </a:p>
        </p:txBody>
      </p:sp>
      <p:sp>
        <p:nvSpPr>
          <p:cNvPr id="73787" name="Rectangle 264">
            <a:extLst>
              <a:ext uri="{FF2B5EF4-FFF2-40B4-BE49-F238E27FC236}">
                <a16:creationId xmlns:a16="http://schemas.microsoft.com/office/drawing/2014/main" id="{4725C490-70ED-49EC-B328-0702ED28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3683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88" name="Rectangle 266">
            <a:extLst>
              <a:ext uri="{FF2B5EF4-FFF2-40B4-BE49-F238E27FC236}">
                <a16:creationId xmlns:a16="http://schemas.microsoft.com/office/drawing/2014/main" id="{0C733489-187D-4AAF-80E8-7286DB7A5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3683000"/>
            <a:ext cx="2781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   </a:t>
            </a:r>
            <a:endParaRPr lang="es-PR" altLang="en-US"/>
          </a:p>
        </p:txBody>
      </p:sp>
      <p:sp>
        <p:nvSpPr>
          <p:cNvPr id="73789" name="Rectangle 267">
            <a:extLst>
              <a:ext uri="{FF2B5EF4-FFF2-40B4-BE49-F238E27FC236}">
                <a16:creationId xmlns:a16="http://schemas.microsoft.com/office/drawing/2014/main" id="{B93D47DC-5845-4CB7-B7ED-FC469B1FF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83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90" name="Rectangle 268">
            <a:extLst>
              <a:ext uri="{FF2B5EF4-FFF2-40B4-BE49-F238E27FC236}">
                <a16:creationId xmlns:a16="http://schemas.microsoft.com/office/drawing/2014/main" id="{0D708BB8-9ACC-464A-9856-17C1267415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8100" y="3683000"/>
            <a:ext cx="1657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Aducción</a:t>
            </a:r>
            <a:endParaRPr lang="es-PR" altLang="en-US"/>
          </a:p>
        </p:txBody>
      </p:sp>
      <p:sp>
        <p:nvSpPr>
          <p:cNvPr id="73791" name="Rectangle 269">
            <a:extLst>
              <a:ext uri="{FF2B5EF4-FFF2-40B4-BE49-F238E27FC236}">
                <a16:creationId xmlns:a16="http://schemas.microsoft.com/office/drawing/2014/main" id="{2D879B43-9381-4F90-AB7C-4539EDCD8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188" y="40068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73792" name="Rectangle 270">
            <a:extLst>
              <a:ext uri="{FF2B5EF4-FFF2-40B4-BE49-F238E27FC236}">
                <a16:creationId xmlns:a16="http://schemas.microsoft.com/office/drawing/2014/main" id="{CC9903E8-DB07-455D-8DCC-C61A2B7EA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4006850"/>
            <a:ext cx="2495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73793" name="Rectangle 271">
            <a:extLst>
              <a:ext uri="{FF2B5EF4-FFF2-40B4-BE49-F238E27FC236}">
                <a16:creationId xmlns:a16="http://schemas.microsoft.com/office/drawing/2014/main" id="{D55DFE59-C74B-461A-B138-D770CC4F0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0663" y="4729163"/>
            <a:ext cx="2100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Radiocarpiana</a:t>
            </a:r>
            <a:endParaRPr lang="es-PR" altLang="en-US"/>
          </a:p>
        </p:txBody>
      </p:sp>
      <p:pic>
        <p:nvPicPr>
          <p:cNvPr id="73794" name="Picture 272">
            <a:extLst>
              <a:ext uri="{FF2B5EF4-FFF2-40B4-BE49-F238E27FC236}">
                <a16:creationId xmlns:a16="http://schemas.microsoft.com/office/drawing/2014/main" id="{A9FD5619-7CBF-43E3-A12B-6607E2DA85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500" y="2808288"/>
            <a:ext cx="1258888" cy="188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95" name="Picture 275">
            <a:extLst>
              <a:ext uri="{FF2B5EF4-FFF2-40B4-BE49-F238E27FC236}">
                <a16:creationId xmlns:a16="http://schemas.microsoft.com/office/drawing/2014/main" id="{745A5D86-189A-4572-8C1A-4086A5EAB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788" y="762000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796" name="Picture 276">
            <a:extLst>
              <a:ext uri="{FF2B5EF4-FFF2-40B4-BE49-F238E27FC236}">
                <a16:creationId xmlns:a16="http://schemas.microsoft.com/office/drawing/2014/main" id="{494B6D83-219E-47DF-9FF0-0C9343530B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D70E84D6-3538-42A4-A288-3549DEBEA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64A6D373-D686-448F-8418-A3B9737F6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0" name="Rectangle 4">
            <a:extLst>
              <a:ext uri="{FF2B5EF4-FFF2-40B4-BE49-F238E27FC236}">
                <a16:creationId xmlns:a16="http://schemas.microsoft.com/office/drawing/2014/main" id="{2F263AE4-8F14-4105-B720-9BD4D223D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1" name="Rectangle 5">
            <a:extLst>
              <a:ext uri="{FF2B5EF4-FFF2-40B4-BE49-F238E27FC236}">
                <a16:creationId xmlns:a16="http://schemas.microsoft.com/office/drawing/2014/main" id="{7DFE7CB4-4925-4C68-8E70-4EEE90BC2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2" name="Rectangle 37">
            <a:extLst>
              <a:ext uri="{FF2B5EF4-FFF2-40B4-BE49-F238E27FC236}">
                <a16:creationId xmlns:a16="http://schemas.microsoft.com/office/drawing/2014/main" id="{9EA2E1EF-A406-47F3-8B4C-B58EB09D2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3" name="Rectangle 38">
            <a:extLst>
              <a:ext uri="{FF2B5EF4-FFF2-40B4-BE49-F238E27FC236}">
                <a16:creationId xmlns:a16="http://schemas.microsoft.com/office/drawing/2014/main" id="{C3C4DA66-69DE-426A-BE46-1FBBA39BA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4" name="Rectangle 42">
            <a:extLst>
              <a:ext uri="{FF2B5EF4-FFF2-40B4-BE49-F238E27FC236}">
                <a16:creationId xmlns:a16="http://schemas.microsoft.com/office/drawing/2014/main" id="{F5C1E5A3-7E86-4558-9926-4E51D9DBB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5785" name="Rectangle 43">
            <a:extLst>
              <a:ext uri="{FF2B5EF4-FFF2-40B4-BE49-F238E27FC236}">
                <a16:creationId xmlns:a16="http://schemas.microsoft.com/office/drawing/2014/main" id="{92D6A532-F1BE-449C-9364-126D57E8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75786" name="Group 109">
            <a:extLst>
              <a:ext uri="{FF2B5EF4-FFF2-40B4-BE49-F238E27FC236}">
                <a16:creationId xmlns:a16="http://schemas.microsoft.com/office/drawing/2014/main" id="{4B59494D-C656-4EF1-9027-75DDD5603927}"/>
              </a:ext>
            </a:extLst>
          </p:cNvPr>
          <p:cNvGrpSpPr>
            <a:grpSpLocks/>
          </p:cNvGrpSpPr>
          <p:nvPr/>
        </p:nvGrpSpPr>
        <p:grpSpPr bwMode="auto">
          <a:xfrm>
            <a:off x="1090613" y="841375"/>
            <a:ext cx="7029450" cy="5700713"/>
            <a:chOff x="687" y="530"/>
            <a:chExt cx="4428" cy="3591"/>
          </a:xfrm>
        </p:grpSpPr>
        <p:sp>
          <p:nvSpPr>
            <p:cNvPr id="75792" name="Rectangle 98">
              <a:extLst>
                <a:ext uri="{FF2B5EF4-FFF2-40B4-BE49-F238E27FC236}">
                  <a16:creationId xmlns:a16="http://schemas.microsoft.com/office/drawing/2014/main" id="{479864F7-5860-4398-8440-B887D6305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" y="596"/>
              <a:ext cx="4299" cy="346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5793" name="Freeform 99">
              <a:extLst>
                <a:ext uri="{FF2B5EF4-FFF2-40B4-BE49-F238E27FC236}">
                  <a16:creationId xmlns:a16="http://schemas.microsoft.com/office/drawing/2014/main" id="{6C57B066-4BD2-4D6C-8A6E-ED3265B70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530"/>
              <a:ext cx="65" cy="3591"/>
            </a:xfrm>
            <a:custGeom>
              <a:avLst/>
              <a:gdLst>
                <a:gd name="T0" fmla="*/ 0 w 196"/>
                <a:gd name="T1" fmla="*/ 0 h 10772"/>
                <a:gd name="T2" fmla="*/ 65 w 196"/>
                <a:gd name="T3" fmla="*/ 65 h 10772"/>
                <a:gd name="T4" fmla="*/ 65 w 196"/>
                <a:gd name="T5" fmla="*/ 3526 h 10772"/>
                <a:gd name="T6" fmla="*/ 0 w 196"/>
                <a:gd name="T7" fmla="*/ 3591 h 10772"/>
                <a:gd name="T8" fmla="*/ 0 w 196"/>
                <a:gd name="T9" fmla="*/ 0 h 10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6" h="10772">
                  <a:moveTo>
                    <a:pt x="0" y="0"/>
                  </a:moveTo>
                  <a:lnTo>
                    <a:pt x="196" y="196"/>
                  </a:lnTo>
                  <a:lnTo>
                    <a:pt x="196" y="10577"/>
                  </a:lnTo>
                  <a:lnTo>
                    <a:pt x="0" y="107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4" name="Freeform 100">
              <a:extLst>
                <a:ext uri="{FF2B5EF4-FFF2-40B4-BE49-F238E27FC236}">
                  <a16:creationId xmlns:a16="http://schemas.microsoft.com/office/drawing/2014/main" id="{AEC4837C-4CBF-4C5A-8313-80315F1A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530"/>
              <a:ext cx="4428" cy="66"/>
            </a:xfrm>
            <a:custGeom>
              <a:avLst/>
              <a:gdLst>
                <a:gd name="T0" fmla="*/ 0 w 13285"/>
                <a:gd name="T1" fmla="*/ 0 h 196"/>
                <a:gd name="T2" fmla="*/ 65 w 13285"/>
                <a:gd name="T3" fmla="*/ 66 h 196"/>
                <a:gd name="T4" fmla="*/ 4363 w 13285"/>
                <a:gd name="T5" fmla="*/ 66 h 196"/>
                <a:gd name="T6" fmla="*/ 4428 w 13285"/>
                <a:gd name="T7" fmla="*/ 0 h 196"/>
                <a:gd name="T8" fmla="*/ 0 w 13285"/>
                <a:gd name="T9" fmla="*/ 0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85" h="196">
                  <a:moveTo>
                    <a:pt x="0" y="0"/>
                  </a:moveTo>
                  <a:lnTo>
                    <a:pt x="196" y="196"/>
                  </a:lnTo>
                  <a:lnTo>
                    <a:pt x="13090" y="196"/>
                  </a:lnTo>
                  <a:lnTo>
                    <a:pt x="132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5" name="Freeform 101">
              <a:extLst>
                <a:ext uri="{FF2B5EF4-FFF2-40B4-BE49-F238E27FC236}">
                  <a16:creationId xmlns:a16="http://schemas.microsoft.com/office/drawing/2014/main" id="{9825DFE2-1BF1-412A-8ACA-3436F0BA2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530"/>
              <a:ext cx="65" cy="3591"/>
            </a:xfrm>
            <a:custGeom>
              <a:avLst/>
              <a:gdLst>
                <a:gd name="T0" fmla="*/ 65 w 195"/>
                <a:gd name="T1" fmla="*/ 3591 h 10772"/>
                <a:gd name="T2" fmla="*/ 0 w 195"/>
                <a:gd name="T3" fmla="*/ 3526 h 10772"/>
                <a:gd name="T4" fmla="*/ 0 w 195"/>
                <a:gd name="T5" fmla="*/ 65 h 10772"/>
                <a:gd name="T6" fmla="*/ 65 w 195"/>
                <a:gd name="T7" fmla="*/ 0 h 10772"/>
                <a:gd name="T8" fmla="*/ 65 w 195"/>
                <a:gd name="T9" fmla="*/ 3591 h 107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5" h="10772">
                  <a:moveTo>
                    <a:pt x="195" y="10772"/>
                  </a:moveTo>
                  <a:lnTo>
                    <a:pt x="0" y="10577"/>
                  </a:lnTo>
                  <a:lnTo>
                    <a:pt x="0" y="196"/>
                  </a:lnTo>
                  <a:lnTo>
                    <a:pt x="195" y="0"/>
                  </a:lnTo>
                  <a:lnTo>
                    <a:pt x="195" y="1077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796" name="Freeform 102">
              <a:extLst>
                <a:ext uri="{FF2B5EF4-FFF2-40B4-BE49-F238E27FC236}">
                  <a16:creationId xmlns:a16="http://schemas.microsoft.com/office/drawing/2014/main" id="{F2788E53-DA58-4BA4-AF37-4902B2C0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4056"/>
              <a:ext cx="4428" cy="65"/>
            </a:xfrm>
            <a:custGeom>
              <a:avLst/>
              <a:gdLst>
                <a:gd name="T0" fmla="*/ 4428 w 13285"/>
                <a:gd name="T1" fmla="*/ 65 h 195"/>
                <a:gd name="T2" fmla="*/ 0 w 13285"/>
                <a:gd name="T3" fmla="*/ 65 h 195"/>
                <a:gd name="T4" fmla="*/ 65 w 13285"/>
                <a:gd name="T5" fmla="*/ 0 h 195"/>
                <a:gd name="T6" fmla="*/ 4363 w 13285"/>
                <a:gd name="T7" fmla="*/ 0 h 195"/>
                <a:gd name="T8" fmla="*/ 4428 w 13285"/>
                <a:gd name="T9" fmla="*/ 65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85" h="195">
                  <a:moveTo>
                    <a:pt x="13285" y="195"/>
                  </a:moveTo>
                  <a:lnTo>
                    <a:pt x="0" y="195"/>
                  </a:lnTo>
                  <a:lnTo>
                    <a:pt x="196" y="0"/>
                  </a:lnTo>
                  <a:lnTo>
                    <a:pt x="13090" y="0"/>
                  </a:lnTo>
                  <a:lnTo>
                    <a:pt x="13285" y="19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5797" name="Picture 103">
              <a:extLst>
                <a:ext uri="{FF2B5EF4-FFF2-40B4-BE49-F238E27FC236}">
                  <a16:creationId xmlns:a16="http://schemas.microsoft.com/office/drawing/2014/main" id="{8DE59BF5-688B-45B6-ACAD-D751E3FBE4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8" y="661"/>
              <a:ext cx="4167" cy="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5787" name="Rectangle 104">
            <a:extLst>
              <a:ext uri="{FF2B5EF4-FFF2-40B4-BE49-F238E27FC236}">
                <a16:creationId xmlns:a16="http://schemas.microsoft.com/office/drawing/2014/main" id="{237C06F7-3B6B-44FE-B6AD-4D3B56AE9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625" y="296863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75788" name="Rectangle 105">
            <a:extLst>
              <a:ext uri="{FF2B5EF4-FFF2-40B4-BE49-F238E27FC236}">
                <a16:creationId xmlns:a16="http://schemas.microsoft.com/office/drawing/2014/main" id="{6B147DCE-3C5E-41F1-92A1-83081D179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296863"/>
            <a:ext cx="3657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 i="1">
                <a:solidFill>
                  <a:srgbClr val="FF7F00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5789" name="Rectangle 106">
            <a:extLst>
              <a:ext uri="{FF2B5EF4-FFF2-40B4-BE49-F238E27FC236}">
                <a16:creationId xmlns:a16="http://schemas.microsoft.com/office/drawing/2014/main" id="{AAC1DB02-A1B9-44AF-9D72-001CA10CC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" y="241300"/>
            <a:ext cx="39004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75790" name="Rectangle 107">
            <a:extLst>
              <a:ext uri="{FF2B5EF4-FFF2-40B4-BE49-F238E27FC236}">
                <a16:creationId xmlns:a16="http://schemas.microsoft.com/office/drawing/2014/main" id="{6310DA72-1E03-4499-AB03-2F1D2195DC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8838" y="241300"/>
            <a:ext cx="3657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 i="1">
                <a:solidFill>
                  <a:srgbClr val="FFFF80"/>
                </a:solidFill>
              </a:rPr>
              <a:t>RADIOCARPIANA</a:t>
            </a:r>
            <a:endParaRPr lang="es-PR" altLang="en-US"/>
          </a:p>
        </p:txBody>
      </p:sp>
      <p:sp>
        <p:nvSpPr>
          <p:cNvPr id="75791" name="Rectangle 110">
            <a:extLst>
              <a:ext uri="{FF2B5EF4-FFF2-40B4-BE49-F238E27FC236}">
                <a16:creationId xmlns:a16="http://schemas.microsoft.com/office/drawing/2014/main" id="{229E4AD8-738B-4A6B-A321-B1CA4BD51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6675" y="5735638"/>
            <a:ext cx="214312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Condilar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89FB6ECE-81E4-41EE-AD51-958C4DB16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597AA771-49B1-4082-88ED-447234A8E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8" name="Rectangle 4">
            <a:extLst>
              <a:ext uri="{FF2B5EF4-FFF2-40B4-BE49-F238E27FC236}">
                <a16:creationId xmlns:a16="http://schemas.microsoft.com/office/drawing/2014/main" id="{D21B9089-192F-402D-A941-19810ED0F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29" name="Rectangle 5">
            <a:extLst>
              <a:ext uri="{FF2B5EF4-FFF2-40B4-BE49-F238E27FC236}">
                <a16:creationId xmlns:a16="http://schemas.microsoft.com/office/drawing/2014/main" id="{2C9A994E-9CD6-49EC-B349-BF4DA30DA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0" name="Rectangle 6">
            <a:extLst>
              <a:ext uri="{FF2B5EF4-FFF2-40B4-BE49-F238E27FC236}">
                <a16:creationId xmlns:a16="http://schemas.microsoft.com/office/drawing/2014/main" id="{9E831C29-7450-46F9-8ADF-182D8422B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1" name="Rectangle 7">
            <a:extLst>
              <a:ext uri="{FF2B5EF4-FFF2-40B4-BE49-F238E27FC236}">
                <a16:creationId xmlns:a16="http://schemas.microsoft.com/office/drawing/2014/main" id="{B2DF7A08-7C7A-47AC-9FE8-5168DF980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2" name="Rectangle 8">
            <a:extLst>
              <a:ext uri="{FF2B5EF4-FFF2-40B4-BE49-F238E27FC236}">
                <a16:creationId xmlns:a16="http://schemas.microsoft.com/office/drawing/2014/main" id="{C73A32EE-FEFC-4744-ABE9-CF7563E651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3" name="Rectangle 9">
            <a:extLst>
              <a:ext uri="{FF2B5EF4-FFF2-40B4-BE49-F238E27FC236}">
                <a16:creationId xmlns:a16="http://schemas.microsoft.com/office/drawing/2014/main" id="{487BF479-0D9B-4A1E-BF66-8B15055A3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7834" name="Rectangle 25">
            <a:extLst>
              <a:ext uri="{FF2B5EF4-FFF2-40B4-BE49-F238E27FC236}">
                <a16:creationId xmlns:a16="http://schemas.microsoft.com/office/drawing/2014/main" id="{B25538A6-75A2-469E-BB3C-ECEEA3FDF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525" y="581025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77835" name="Rectangle 26">
            <a:extLst>
              <a:ext uri="{FF2B5EF4-FFF2-40B4-BE49-F238E27FC236}">
                <a16:creationId xmlns:a16="http://schemas.microsoft.com/office/drawing/2014/main" id="{E902C925-9756-4C3B-893C-0EB75FE39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7250" y="584200"/>
            <a:ext cx="56673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METACARPOFALANGICA (Condilar)</a:t>
            </a:r>
            <a:endParaRPr lang="es-PR" altLang="en-US"/>
          </a:p>
        </p:txBody>
      </p:sp>
      <p:sp>
        <p:nvSpPr>
          <p:cNvPr id="77836" name="Rectangle 27">
            <a:extLst>
              <a:ext uri="{FF2B5EF4-FFF2-40B4-BE49-F238E27FC236}">
                <a16:creationId xmlns:a16="http://schemas.microsoft.com/office/drawing/2014/main" id="{CC25DBBD-476D-45B7-8DC8-000C8464C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900" y="533400"/>
            <a:ext cx="29241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</a:t>
            </a:r>
            <a:endParaRPr lang="es-PR" altLang="en-US"/>
          </a:p>
        </p:txBody>
      </p:sp>
      <p:sp>
        <p:nvSpPr>
          <p:cNvPr id="77837" name="Rectangle 28">
            <a:extLst>
              <a:ext uri="{FF2B5EF4-FFF2-40B4-BE49-F238E27FC236}">
                <a16:creationId xmlns:a16="http://schemas.microsoft.com/office/drawing/2014/main" id="{85E77DF9-9D00-4DFA-86F8-E8FF8C9F7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536575"/>
            <a:ext cx="566737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80"/>
                </a:solidFill>
              </a:rPr>
              <a:t>METACARPOFALANGICA (Condilar)</a:t>
            </a:r>
            <a:endParaRPr lang="es-PR" altLang="en-US"/>
          </a:p>
        </p:txBody>
      </p:sp>
      <p:grpSp>
        <p:nvGrpSpPr>
          <p:cNvPr id="77838" name="Group 35">
            <a:extLst>
              <a:ext uri="{FF2B5EF4-FFF2-40B4-BE49-F238E27FC236}">
                <a16:creationId xmlns:a16="http://schemas.microsoft.com/office/drawing/2014/main" id="{35016267-3350-4B22-9790-BD7850E955A9}"/>
              </a:ext>
            </a:extLst>
          </p:cNvPr>
          <p:cNvGrpSpPr>
            <a:grpSpLocks/>
          </p:cNvGrpSpPr>
          <p:nvPr/>
        </p:nvGrpSpPr>
        <p:grpSpPr bwMode="auto">
          <a:xfrm>
            <a:off x="2239963" y="1290638"/>
            <a:ext cx="4879975" cy="5033962"/>
            <a:chOff x="1411" y="758"/>
            <a:chExt cx="3074" cy="3171"/>
          </a:xfrm>
        </p:grpSpPr>
        <p:sp>
          <p:nvSpPr>
            <p:cNvPr id="77839" name="Rectangle 29">
              <a:extLst>
                <a:ext uri="{FF2B5EF4-FFF2-40B4-BE49-F238E27FC236}">
                  <a16:creationId xmlns:a16="http://schemas.microsoft.com/office/drawing/2014/main" id="{D0932F00-32F2-46BD-976F-37E2E2CD0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814"/>
              <a:ext cx="2962" cy="305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7840" name="Freeform 30">
              <a:extLst>
                <a:ext uri="{FF2B5EF4-FFF2-40B4-BE49-F238E27FC236}">
                  <a16:creationId xmlns:a16="http://schemas.microsoft.com/office/drawing/2014/main" id="{1270964B-181E-45F8-A054-A4935BC6C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758"/>
              <a:ext cx="56" cy="3171"/>
            </a:xfrm>
            <a:custGeom>
              <a:avLst/>
              <a:gdLst>
                <a:gd name="T0" fmla="*/ 0 w 167"/>
                <a:gd name="T1" fmla="*/ 0 h 9512"/>
                <a:gd name="T2" fmla="*/ 56 w 167"/>
                <a:gd name="T3" fmla="*/ 56 h 9512"/>
                <a:gd name="T4" fmla="*/ 56 w 167"/>
                <a:gd name="T5" fmla="*/ 3115 h 9512"/>
                <a:gd name="T6" fmla="*/ 0 w 167"/>
                <a:gd name="T7" fmla="*/ 3171 h 9512"/>
                <a:gd name="T8" fmla="*/ 0 w 167"/>
                <a:gd name="T9" fmla="*/ 0 h 9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9512">
                  <a:moveTo>
                    <a:pt x="0" y="0"/>
                  </a:moveTo>
                  <a:lnTo>
                    <a:pt x="167" y="168"/>
                  </a:lnTo>
                  <a:lnTo>
                    <a:pt x="167" y="9344"/>
                  </a:lnTo>
                  <a:lnTo>
                    <a:pt x="0" y="95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1" name="Freeform 31">
              <a:extLst>
                <a:ext uri="{FF2B5EF4-FFF2-40B4-BE49-F238E27FC236}">
                  <a16:creationId xmlns:a16="http://schemas.microsoft.com/office/drawing/2014/main" id="{4323830D-4913-4771-84DE-91B82EEF3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758"/>
              <a:ext cx="3074" cy="56"/>
            </a:xfrm>
            <a:custGeom>
              <a:avLst/>
              <a:gdLst>
                <a:gd name="T0" fmla="*/ 0 w 9221"/>
                <a:gd name="T1" fmla="*/ 0 h 168"/>
                <a:gd name="T2" fmla="*/ 56 w 9221"/>
                <a:gd name="T3" fmla="*/ 56 h 168"/>
                <a:gd name="T4" fmla="*/ 3018 w 9221"/>
                <a:gd name="T5" fmla="*/ 56 h 168"/>
                <a:gd name="T6" fmla="*/ 3074 w 9221"/>
                <a:gd name="T7" fmla="*/ 0 h 168"/>
                <a:gd name="T8" fmla="*/ 0 w 9221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21" h="168">
                  <a:moveTo>
                    <a:pt x="0" y="0"/>
                  </a:moveTo>
                  <a:lnTo>
                    <a:pt x="167" y="168"/>
                  </a:lnTo>
                  <a:lnTo>
                    <a:pt x="9053" y="168"/>
                  </a:lnTo>
                  <a:lnTo>
                    <a:pt x="92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2" name="Freeform 32">
              <a:extLst>
                <a:ext uri="{FF2B5EF4-FFF2-40B4-BE49-F238E27FC236}">
                  <a16:creationId xmlns:a16="http://schemas.microsoft.com/office/drawing/2014/main" id="{005A93D1-4E16-40B8-8175-56A505AEC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758"/>
              <a:ext cx="56" cy="3171"/>
            </a:xfrm>
            <a:custGeom>
              <a:avLst/>
              <a:gdLst>
                <a:gd name="T0" fmla="*/ 56 w 168"/>
                <a:gd name="T1" fmla="*/ 3171 h 9512"/>
                <a:gd name="T2" fmla="*/ 0 w 168"/>
                <a:gd name="T3" fmla="*/ 3115 h 9512"/>
                <a:gd name="T4" fmla="*/ 0 w 168"/>
                <a:gd name="T5" fmla="*/ 56 h 9512"/>
                <a:gd name="T6" fmla="*/ 56 w 168"/>
                <a:gd name="T7" fmla="*/ 0 h 9512"/>
                <a:gd name="T8" fmla="*/ 56 w 168"/>
                <a:gd name="T9" fmla="*/ 3171 h 9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512">
                  <a:moveTo>
                    <a:pt x="168" y="9512"/>
                  </a:moveTo>
                  <a:lnTo>
                    <a:pt x="0" y="9344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512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43" name="Freeform 33">
              <a:extLst>
                <a:ext uri="{FF2B5EF4-FFF2-40B4-BE49-F238E27FC236}">
                  <a16:creationId xmlns:a16="http://schemas.microsoft.com/office/drawing/2014/main" id="{62D64DD9-054D-44C8-BD4F-06891776F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3873"/>
              <a:ext cx="3074" cy="56"/>
            </a:xfrm>
            <a:custGeom>
              <a:avLst/>
              <a:gdLst>
                <a:gd name="T0" fmla="*/ 3074 w 9221"/>
                <a:gd name="T1" fmla="*/ 56 h 168"/>
                <a:gd name="T2" fmla="*/ 0 w 9221"/>
                <a:gd name="T3" fmla="*/ 56 h 168"/>
                <a:gd name="T4" fmla="*/ 56 w 9221"/>
                <a:gd name="T5" fmla="*/ 0 h 168"/>
                <a:gd name="T6" fmla="*/ 3018 w 9221"/>
                <a:gd name="T7" fmla="*/ 0 h 168"/>
                <a:gd name="T8" fmla="*/ 3074 w 9221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21" h="168">
                  <a:moveTo>
                    <a:pt x="9221" y="168"/>
                  </a:moveTo>
                  <a:lnTo>
                    <a:pt x="0" y="168"/>
                  </a:lnTo>
                  <a:lnTo>
                    <a:pt x="167" y="0"/>
                  </a:lnTo>
                  <a:lnTo>
                    <a:pt x="9053" y="0"/>
                  </a:lnTo>
                  <a:lnTo>
                    <a:pt x="9221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77844" name="Picture 34">
              <a:extLst>
                <a:ext uri="{FF2B5EF4-FFF2-40B4-BE49-F238E27FC236}">
                  <a16:creationId xmlns:a16="http://schemas.microsoft.com/office/drawing/2014/main" id="{0A74C1C8-5714-4E5D-9883-CC0BB852C0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3" y="871"/>
              <a:ext cx="2850" cy="2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extLst>
              <a:ext uri="{FF2B5EF4-FFF2-40B4-BE49-F238E27FC236}">
                <a16:creationId xmlns:a16="http://schemas.microsoft.com/office/drawing/2014/main" id="{7F3B29CC-6454-4FE1-9182-AEDC58FCE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A7414D9A-8E45-451A-8A57-6985A1298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6" name="Rectangle 4">
            <a:extLst>
              <a:ext uri="{FF2B5EF4-FFF2-40B4-BE49-F238E27FC236}">
                <a16:creationId xmlns:a16="http://schemas.microsoft.com/office/drawing/2014/main" id="{A5436D96-8046-4253-8F4E-7C4964E13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7" name="Rectangle 5">
            <a:extLst>
              <a:ext uri="{FF2B5EF4-FFF2-40B4-BE49-F238E27FC236}">
                <a16:creationId xmlns:a16="http://schemas.microsoft.com/office/drawing/2014/main" id="{9A0556FB-E20E-4EF2-BBED-4A067472D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8" name="Rectangle 6">
            <a:extLst>
              <a:ext uri="{FF2B5EF4-FFF2-40B4-BE49-F238E27FC236}">
                <a16:creationId xmlns:a16="http://schemas.microsoft.com/office/drawing/2014/main" id="{3BEE3F42-482B-4B13-AF0F-8256A2F87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79" name="Rectangle 7">
            <a:extLst>
              <a:ext uri="{FF2B5EF4-FFF2-40B4-BE49-F238E27FC236}">
                <a16:creationId xmlns:a16="http://schemas.microsoft.com/office/drawing/2014/main" id="{4F3E3A6C-0539-4F36-88FB-F7020EB97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80" name="Rectangle 8">
            <a:extLst>
              <a:ext uri="{FF2B5EF4-FFF2-40B4-BE49-F238E27FC236}">
                <a16:creationId xmlns:a16="http://schemas.microsoft.com/office/drawing/2014/main" id="{C1E631A7-2614-4143-B8A0-1E6FEC632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79881" name="Rectangle 9">
            <a:extLst>
              <a:ext uri="{FF2B5EF4-FFF2-40B4-BE49-F238E27FC236}">
                <a16:creationId xmlns:a16="http://schemas.microsoft.com/office/drawing/2014/main" id="{55E34DCD-D278-4D1E-87A9-A660E4D41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pic>
        <p:nvPicPr>
          <p:cNvPr id="79882" name="Picture 24">
            <a:extLst>
              <a:ext uri="{FF2B5EF4-FFF2-40B4-BE49-F238E27FC236}">
                <a16:creationId xmlns:a16="http://schemas.microsoft.com/office/drawing/2014/main" id="{26755693-02B2-4B83-9763-AC8A3C1E7D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773113"/>
            <a:ext cx="12382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83" name="Picture 25">
            <a:extLst>
              <a:ext uri="{FF2B5EF4-FFF2-40B4-BE49-F238E27FC236}">
                <a16:creationId xmlns:a16="http://schemas.microsoft.com/office/drawing/2014/main" id="{50A613DF-4F1E-4BF0-9E07-1C6D9139B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375" y="831850"/>
            <a:ext cx="12382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84" name="Picture 26">
            <a:extLst>
              <a:ext uri="{FF2B5EF4-FFF2-40B4-BE49-F238E27FC236}">
                <a16:creationId xmlns:a16="http://schemas.microsoft.com/office/drawing/2014/main" id="{558F2A2D-6658-43EB-82A4-CE5FCDE31E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4538" y="4554538"/>
            <a:ext cx="1136650" cy="113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5" name="Rectangle 27">
            <a:extLst>
              <a:ext uri="{FF2B5EF4-FFF2-40B4-BE49-F238E27FC236}">
                <a16:creationId xmlns:a16="http://schemas.microsoft.com/office/drawing/2014/main" id="{E60EFA55-ED07-496D-A048-BF7B47F50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5063" y="2484438"/>
            <a:ext cx="204311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79886" name="Rectangle 28">
            <a:extLst>
              <a:ext uri="{FF2B5EF4-FFF2-40B4-BE49-F238E27FC236}">
                <a16:creationId xmlns:a16="http://schemas.microsoft.com/office/drawing/2014/main" id="{273E19CE-4612-4667-B3EF-DA8080BCF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2484438"/>
            <a:ext cx="271303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79887" name="Rectangle 29">
            <a:extLst>
              <a:ext uri="{FF2B5EF4-FFF2-40B4-BE49-F238E27FC236}">
                <a16:creationId xmlns:a16="http://schemas.microsoft.com/office/drawing/2014/main" id="{2E2417CF-F4DD-49F8-9397-088CB667D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875" y="3308350"/>
            <a:ext cx="25908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Convexa-Cóncava</a:t>
            </a:r>
            <a:endParaRPr lang="es-PR" altLang="en-US"/>
          </a:p>
        </p:txBody>
      </p:sp>
      <p:sp>
        <p:nvSpPr>
          <p:cNvPr id="79888" name="Rectangle 30">
            <a:extLst>
              <a:ext uri="{FF2B5EF4-FFF2-40B4-BE49-F238E27FC236}">
                <a16:creationId xmlns:a16="http://schemas.microsoft.com/office/drawing/2014/main" id="{B72F180B-B33C-48D2-8195-F7321B42DA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63" y="3602038"/>
            <a:ext cx="2438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(Silla de Montar)</a:t>
            </a:r>
            <a:endParaRPr lang="es-PR" altLang="en-US"/>
          </a:p>
        </p:txBody>
      </p:sp>
      <p:sp>
        <p:nvSpPr>
          <p:cNvPr id="79889" name="Line 31">
            <a:extLst>
              <a:ext uri="{FF2B5EF4-FFF2-40B4-BE49-F238E27FC236}">
                <a16:creationId xmlns:a16="http://schemas.microsoft.com/office/drawing/2014/main" id="{E85FFA26-F7CD-4C12-975A-625BB50D6ED0}"/>
              </a:ext>
            </a:extLst>
          </p:cNvPr>
          <p:cNvSpPr>
            <a:spLocks noChangeShapeType="1"/>
          </p:cNvSpPr>
          <p:nvPr/>
        </p:nvSpPr>
        <p:spPr bwMode="auto">
          <a:xfrm>
            <a:off x="1411288" y="2909888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0" name="Freeform 32">
            <a:extLst>
              <a:ext uri="{FF2B5EF4-FFF2-40B4-BE49-F238E27FC236}">
                <a16:creationId xmlns:a16="http://schemas.microsoft.com/office/drawing/2014/main" id="{2DEA8A84-2388-462F-B0FC-7960312BF221}"/>
              </a:ext>
            </a:extLst>
          </p:cNvPr>
          <p:cNvSpPr>
            <a:spLocks/>
          </p:cNvSpPr>
          <p:nvPr/>
        </p:nvSpPr>
        <p:spPr bwMode="auto">
          <a:xfrm>
            <a:off x="1252538" y="3063875"/>
            <a:ext cx="315912" cy="315913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3 h 596"/>
              <a:gd name="T4" fmla="*/ 0 w 596"/>
              <a:gd name="T5" fmla="*/ 0 h 596"/>
              <a:gd name="T6" fmla="*/ 157956 w 596"/>
              <a:gd name="T7" fmla="*/ 10601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1" name="Rectangle 33">
            <a:extLst>
              <a:ext uri="{FF2B5EF4-FFF2-40B4-BE49-F238E27FC236}">
                <a16:creationId xmlns:a16="http://schemas.microsoft.com/office/drawing/2014/main" id="{68262B84-B426-4786-B1E7-F8734C5FD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5188" y="815975"/>
            <a:ext cx="21923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79892" name="Rectangle 34">
            <a:extLst>
              <a:ext uri="{FF2B5EF4-FFF2-40B4-BE49-F238E27FC236}">
                <a16:creationId xmlns:a16="http://schemas.microsoft.com/office/drawing/2014/main" id="{DF6D5753-E76F-47FA-9938-7E2FD3642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1501775"/>
            <a:ext cx="29876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Encaje Recíproco</a:t>
            </a:r>
            <a:endParaRPr lang="es-PR" altLang="en-US"/>
          </a:p>
        </p:txBody>
      </p:sp>
      <p:sp>
        <p:nvSpPr>
          <p:cNvPr id="79893" name="Rectangle 35">
            <a:extLst>
              <a:ext uri="{FF2B5EF4-FFF2-40B4-BE49-F238E27FC236}">
                <a16:creationId xmlns:a16="http://schemas.microsoft.com/office/drawing/2014/main" id="{ED4F9897-DF38-4ED1-9D6C-A1E672153E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3050" y="1833563"/>
            <a:ext cx="33210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(En Silla de Montar)</a:t>
            </a:r>
            <a:endParaRPr lang="es-PR" altLang="en-US"/>
          </a:p>
        </p:txBody>
      </p:sp>
      <p:sp>
        <p:nvSpPr>
          <p:cNvPr id="79894" name="Rectangle 36">
            <a:extLst>
              <a:ext uri="{FF2B5EF4-FFF2-40B4-BE49-F238E27FC236}">
                <a16:creationId xmlns:a16="http://schemas.microsoft.com/office/drawing/2014/main" id="{9DC0832C-FE57-4FC1-B126-46B743CBAF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7538" y="3209925"/>
            <a:ext cx="1200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79895" name="Rectangle 37">
            <a:extLst>
              <a:ext uri="{FF2B5EF4-FFF2-40B4-BE49-F238E27FC236}">
                <a16:creationId xmlns:a16="http://schemas.microsoft.com/office/drawing/2014/main" id="{F7146A28-C2BA-474E-BC73-EFE6561ED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4825" y="3522663"/>
            <a:ext cx="14287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79896" name="Rectangle 38">
            <a:extLst>
              <a:ext uri="{FF2B5EF4-FFF2-40B4-BE49-F238E27FC236}">
                <a16:creationId xmlns:a16="http://schemas.microsoft.com/office/drawing/2014/main" id="{8D96C407-CBCB-4C7F-9E3C-3CAF874D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0938" y="4129088"/>
            <a:ext cx="2114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79897" name="Rectangle 39">
            <a:extLst>
              <a:ext uri="{FF2B5EF4-FFF2-40B4-BE49-F238E27FC236}">
                <a16:creationId xmlns:a16="http://schemas.microsoft.com/office/drawing/2014/main" id="{56D80EA5-B4D3-4073-9CC5-177A61326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92900" y="2524125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79898" name="Line 40">
            <a:extLst>
              <a:ext uri="{FF2B5EF4-FFF2-40B4-BE49-F238E27FC236}">
                <a16:creationId xmlns:a16="http://schemas.microsoft.com/office/drawing/2014/main" id="{6907B906-EF2C-425D-8C4F-3B4FBEA983D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7550" y="2967038"/>
            <a:ext cx="1588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9" name="Freeform 41">
            <a:extLst>
              <a:ext uri="{FF2B5EF4-FFF2-40B4-BE49-F238E27FC236}">
                <a16:creationId xmlns:a16="http://schemas.microsoft.com/office/drawing/2014/main" id="{F2D89AAF-B3EA-4F3F-8155-D045E5DE29A3}"/>
              </a:ext>
            </a:extLst>
          </p:cNvPr>
          <p:cNvSpPr>
            <a:spLocks/>
          </p:cNvSpPr>
          <p:nvPr/>
        </p:nvSpPr>
        <p:spPr bwMode="auto">
          <a:xfrm>
            <a:off x="6910388" y="3082925"/>
            <a:ext cx="314325" cy="315913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3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0" name="Line 42">
            <a:extLst>
              <a:ext uri="{FF2B5EF4-FFF2-40B4-BE49-F238E27FC236}">
                <a16:creationId xmlns:a16="http://schemas.microsoft.com/office/drawing/2014/main" id="{77DD89BC-C6B8-4202-817F-A2A33A1AD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35413" y="2863850"/>
            <a:ext cx="1587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1" name="Freeform 43">
            <a:extLst>
              <a:ext uri="{FF2B5EF4-FFF2-40B4-BE49-F238E27FC236}">
                <a16:creationId xmlns:a16="http://schemas.microsoft.com/office/drawing/2014/main" id="{D28FD657-02C8-4944-A98A-7AEB22269BF3}"/>
              </a:ext>
            </a:extLst>
          </p:cNvPr>
          <p:cNvSpPr>
            <a:spLocks/>
          </p:cNvSpPr>
          <p:nvPr/>
        </p:nvSpPr>
        <p:spPr bwMode="auto">
          <a:xfrm>
            <a:off x="3778250" y="2979738"/>
            <a:ext cx="314325" cy="315912"/>
          </a:xfrm>
          <a:custGeom>
            <a:avLst/>
            <a:gdLst>
              <a:gd name="T0" fmla="*/ 314325 w 595"/>
              <a:gd name="T1" fmla="*/ 0 h 596"/>
              <a:gd name="T2" fmla="*/ 156898 w 595"/>
              <a:gd name="T3" fmla="*/ 315912 h 596"/>
              <a:gd name="T4" fmla="*/ 0 w 595"/>
              <a:gd name="T5" fmla="*/ 0 h 596"/>
              <a:gd name="T6" fmla="*/ 156898 w 595"/>
              <a:gd name="T7" fmla="*/ 106011 h 596"/>
              <a:gd name="T8" fmla="*/ 314325 w 595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5" h="596">
                <a:moveTo>
                  <a:pt x="595" y="0"/>
                </a:moveTo>
                <a:lnTo>
                  <a:pt x="297" y="596"/>
                </a:lnTo>
                <a:lnTo>
                  <a:pt x="0" y="0"/>
                </a:lnTo>
                <a:lnTo>
                  <a:pt x="297" y="200"/>
                </a:lnTo>
                <a:lnTo>
                  <a:pt x="59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2" name="Line 44">
            <a:extLst>
              <a:ext uri="{FF2B5EF4-FFF2-40B4-BE49-F238E27FC236}">
                <a16:creationId xmlns:a16="http://schemas.microsoft.com/office/drawing/2014/main" id="{4F8538EB-ED94-4C24-9C6B-793AFFAEC5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405313" y="220980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3" name="Freeform 45">
            <a:extLst>
              <a:ext uri="{FF2B5EF4-FFF2-40B4-BE49-F238E27FC236}">
                <a16:creationId xmlns:a16="http://schemas.microsoft.com/office/drawing/2014/main" id="{7A214CEA-35FE-4D6B-B584-1028DC19B2AA}"/>
              </a:ext>
            </a:extLst>
          </p:cNvPr>
          <p:cNvSpPr>
            <a:spLocks/>
          </p:cNvSpPr>
          <p:nvPr/>
        </p:nvSpPr>
        <p:spPr bwMode="auto">
          <a:xfrm>
            <a:off x="4248150" y="2325688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548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4" name="Line 46">
            <a:extLst>
              <a:ext uri="{FF2B5EF4-FFF2-40B4-BE49-F238E27FC236}">
                <a16:creationId xmlns:a16="http://schemas.microsoft.com/office/drawing/2014/main" id="{E54F32EA-462E-45F6-BDA4-EB0FD9BFE8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5000" y="1189038"/>
            <a:ext cx="1588" cy="22066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5" name="Freeform 47">
            <a:extLst>
              <a:ext uri="{FF2B5EF4-FFF2-40B4-BE49-F238E27FC236}">
                <a16:creationId xmlns:a16="http://schemas.microsoft.com/office/drawing/2014/main" id="{368E689A-7414-4C8B-85C8-E05BF0DFB2A7}"/>
              </a:ext>
            </a:extLst>
          </p:cNvPr>
          <p:cNvSpPr>
            <a:spLocks/>
          </p:cNvSpPr>
          <p:nvPr/>
        </p:nvSpPr>
        <p:spPr bwMode="auto">
          <a:xfrm>
            <a:off x="4286250" y="1304925"/>
            <a:ext cx="315913" cy="315913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3 h 596"/>
              <a:gd name="T4" fmla="*/ 0 w 596"/>
              <a:gd name="T5" fmla="*/ 0 h 596"/>
              <a:gd name="T6" fmla="*/ 157957 w 596"/>
              <a:gd name="T7" fmla="*/ 10548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6" name="Rectangle 48">
            <a:extLst>
              <a:ext uri="{FF2B5EF4-FFF2-40B4-BE49-F238E27FC236}">
                <a16:creationId xmlns:a16="http://schemas.microsoft.com/office/drawing/2014/main" id="{ECC79E15-4565-4FA1-BA30-01673D3E5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1700" y="3209925"/>
            <a:ext cx="1619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79907" name="Rectangle 49">
            <a:extLst>
              <a:ext uri="{FF2B5EF4-FFF2-40B4-BE49-F238E27FC236}">
                <a16:creationId xmlns:a16="http://schemas.microsoft.com/office/drawing/2014/main" id="{B775AB6F-7DF1-4A6D-8F43-EEE7D2B6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3463" y="3522663"/>
            <a:ext cx="1352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79908" name="Line 50">
            <a:extLst>
              <a:ext uri="{FF2B5EF4-FFF2-40B4-BE49-F238E27FC236}">
                <a16:creationId xmlns:a16="http://schemas.microsoft.com/office/drawing/2014/main" id="{9EE4A36F-40F2-4959-AD79-589B54FF6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265738" y="289560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09" name="Freeform 51">
            <a:extLst>
              <a:ext uri="{FF2B5EF4-FFF2-40B4-BE49-F238E27FC236}">
                <a16:creationId xmlns:a16="http://schemas.microsoft.com/office/drawing/2014/main" id="{B300CAC9-11B9-477D-B0A2-F34C96D22C06}"/>
              </a:ext>
            </a:extLst>
          </p:cNvPr>
          <p:cNvSpPr>
            <a:spLocks/>
          </p:cNvSpPr>
          <p:nvPr/>
        </p:nvSpPr>
        <p:spPr bwMode="auto">
          <a:xfrm>
            <a:off x="5108575" y="3011488"/>
            <a:ext cx="315913" cy="314325"/>
          </a:xfrm>
          <a:custGeom>
            <a:avLst/>
            <a:gdLst>
              <a:gd name="T0" fmla="*/ 315913 w 596"/>
              <a:gd name="T1" fmla="*/ 0 h 595"/>
              <a:gd name="T2" fmla="*/ 157957 w 596"/>
              <a:gd name="T3" fmla="*/ 314325 h 595"/>
              <a:gd name="T4" fmla="*/ 0 w 596"/>
              <a:gd name="T5" fmla="*/ 0 h 595"/>
              <a:gd name="T6" fmla="*/ 157957 w 596"/>
              <a:gd name="T7" fmla="*/ 105127 h 595"/>
              <a:gd name="T8" fmla="*/ 315913 w 596"/>
              <a:gd name="T9" fmla="*/ 0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5">
                <a:moveTo>
                  <a:pt x="596" y="0"/>
                </a:moveTo>
                <a:lnTo>
                  <a:pt x="298" y="595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0" name="Rectangle 52">
            <a:extLst>
              <a:ext uri="{FF2B5EF4-FFF2-40B4-BE49-F238E27FC236}">
                <a16:creationId xmlns:a16="http://schemas.microsoft.com/office/drawing/2014/main" id="{FFA0DD49-96B6-470B-991F-A52F298DE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7913" y="4030663"/>
            <a:ext cx="1200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79911" name="Rectangle 53">
            <a:extLst>
              <a:ext uri="{FF2B5EF4-FFF2-40B4-BE49-F238E27FC236}">
                <a16:creationId xmlns:a16="http://schemas.microsoft.com/office/drawing/2014/main" id="{00C1142A-CDE4-448F-8A6B-800F9917F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4286250"/>
            <a:ext cx="1524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9912" name="Rectangle 54">
            <a:extLst>
              <a:ext uri="{FF2B5EF4-FFF2-40B4-BE49-F238E27FC236}">
                <a16:creationId xmlns:a16="http://schemas.microsoft.com/office/drawing/2014/main" id="{F6CDDE93-4BF1-4C4B-85FB-9D0D0DDE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3287713"/>
            <a:ext cx="1085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Sagital/</a:t>
            </a:r>
            <a:endParaRPr lang="es-PR" altLang="en-US"/>
          </a:p>
        </p:txBody>
      </p:sp>
      <p:sp>
        <p:nvSpPr>
          <p:cNvPr id="79913" name="Rectangle 55">
            <a:extLst>
              <a:ext uri="{FF2B5EF4-FFF2-40B4-BE49-F238E27FC236}">
                <a16:creationId xmlns:a16="http://schemas.microsoft.com/office/drawing/2014/main" id="{B09D1F55-F363-46C2-B753-C89919769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3988" y="3600450"/>
            <a:ext cx="11620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79914" name="Rectangle 56">
            <a:extLst>
              <a:ext uri="{FF2B5EF4-FFF2-40B4-BE49-F238E27FC236}">
                <a16:creationId xmlns:a16="http://schemas.microsoft.com/office/drawing/2014/main" id="{51D41446-3A77-40A7-97A2-61D81012F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4738" y="4892675"/>
            <a:ext cx="1104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79915" name="Rectangle 57">
            <a:extLst>
              <a:ext uri="{FF2B5EF4-FFF2-40B4-BE49-F238E27FC236}">
                <a16:creationId xmlns:a16="http://schemas.microsoft.com/office/drawing/2014/main" id="{E7C365CB-B6E7-40B0-8F0E-25DFF4AE7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7888" y="5148263"/>
            <a:ext cx="1524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79916" name="Line 58">
            <a:extLst>
              <a:ext uri="{FF2B5EF4-FFF2-40B4-BE49-F238E27FC236}">
                <a16:creationId xmlns:a16="http://schemas.microsoft.com/office/drawing/2014/main" id="{5372E1A2-E31B-425C-870B-4D31FC20493A}"/>
              </a:ext>
            </a:extLst>
          </p:cNvPr>
          <p:cNvSpPr>
            <a:spLocks noChangeShapeType="1"/>
          </p:cNvSpPr>
          <p:nvPr/>
        </p:nvSpPr>
        <p:spPr bwMode="auto">
          <a:xfrm>
            <a:off x="8066088" y="2959100"/>
            <a:ext cx="1587" cy="9461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7" name="Freeform 59">
            <a:extLst>
              <a:ext uri="{FF2B5EF4-FFF2-40B4-BE49-F238E27FC236}">
                <a16:creationId xmlns:a16="http://schemas.microsoft.com/office/drawing/2014/main" id="{6FC12A38-E6F2-40CA-BBA9-BD3DF4A121CF}"/>
              </a:ext>
            </a:extLst>
          </p:cNvPr>
          <p:cNvSpPr>
            <a:spLocks/>
          </p:cNvSpPr>
          <p:nvPr/>
        </p:nvSpPr>
        <p:spPr bwMode="auto">
          <a:xfrm>
            <a:off x="7907338" y="3798888"/>
            <a:ext cx="315912" cy="315912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2 h 596"/>
              <a:gd name="T4" fmla="*/ 0 w 596"/>
              <a:gd name="T5" fmla="*/ 0 h 596"/>
              <a:gd name="T6" fmla="*/ 157956 w 596"/>
              <a:gd name="T7" fmla="*/ 10601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8" name="Line 60">
            <a:extLst>
              <a:ext uri="{FF2B5EF4-FFF2-40B4-BE49-F238E27FC236}">
                <a16:creationId xmlns:a16="http://schemas.microsoft.com/office/drawing/2014/main" id="{BB3FF1BD-490C-4697-A2EB-159E2C36E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6400" y="4651375"/>
            <a:ext cx="1588" cy="1619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19" name="Freeform 61">
            <a:extLst>
              <a:ext uri="{FF2B5EF4-FFF2-40B4-BE49-F238E27FC236}">
                <a16:creationId xmlns:a16="http://schemas.microsoft.com/office/drawing/2014/main" id="{F64F5500-888D-405D-8B8D-27937B355CD8}"/>
              </a:ext>
            </a:extLst>
          </p:cNvPr>
          <p:cNvSpPr>
            <a:spLocks/>
          </p:cNvSpPr>
          <p:nvPr/>
        </p:nvSpPr>
        <p:spPr bwMode="auto">
          <a:xfrm>
            <a:off x="7869238" y="4706938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0" name="Line 62">
            <a:extLst>
              <a:ext uri="{FF2B5EF4-FFF2-40B4-BE49-F238E27FC236}">
                <a16:creationId xmlns:a16="http://schemas.microsoft.com/office/drawing/2014/main" id="{2A0CA150-BD60-4A7C-AE3C-B2A269F8BBB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2163" y="2851150"/>
            <a:ext cx="1587" cy="11985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1" name="Freeform 63">
            <a:extLst>
              <a:ext uri="{FF2B5EF4-FFF2-40B4-BE49-F238E27FC236}">
                <a16:creationId xmlns:a16="http://schemas.microsoft.com/office/drawing/2014/main" id="{B5CEF3D7-0F62-4974-AF94-E58CF54F1036}"/>
              </a:ext>
            </a:extLst>
          </p:cNvPr>
          <p:cNvSpPr>
            <a:spLocks/>
          </p:cNvSpPr>
          <p:nvPr/>
        </p:nvSpPr>
        <p:spPr bwMode="auto">
          <a:xfrm>
            <a:off x="4443413" y="3944938"/>
            <a:ext cx="315912" cy="315912"/>
          </a:xfrm>
          <a:custGeom>
            <a:avLst/>
            <a:gdLst>
              <a:gd name="T0" fmla="*/ 315912 w 596"/>
              <a:gd name="T1" fmla="*/ 0 h 596"/>
              <a:gd name="T2" fmla="*/ 157956 w 596"/>
              <a:gd name="T3" fmla="*/ 315912 h 596"/>
              <a:gd name="T4" fmla="*/ 0 w 596"/>
              <a:gd name="T5" fmla="*/ 0 h 596"/>
              <a:gd name="T6" fmla="*/ 157956 w 596"/>
              <a:gd name="T7" fmla="*/ 105481 h 596"/>
              <a:gd name="T8" fmla="*/ 315912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2" name="Rectangle 64">
            <a:extLst>
              <a:ext uri="{FF2B5EF4-FFF2-40B4-BE49-F238E27FC236}">
                <a16:creationId xmlns:a16="http://schemas.microsoft.com/office/drawing/2014/main" id="{E3F19186-5C85-4C3E-BDBA-06026317A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6988" y="5635625"/>
            <a:ext cx="26130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79923" name="Rectangle 65">
            <a:extLst>
              <a:ext uri="{FF2B5EF4-FFF2-40B4-BE49-F238E27FC236}">
                <a16:creationId xmlns:a16="http://schemas.microsoft.com/office/drawing/2014/main" id="{1FCF8142-64D1-49D1-A69C-89B6BD18A4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7063" y="5910263"/>
            <a:ext cx="1368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00FFFF"/>
                </a:solidFill>
              </a:rPr>
              <a:t>del Pulgar</a:t>
            </a:r>
            <a:endParaRPr lang="es-PR" altLang="en-US"/>
          </a:p>
        </p:txBody>
      </p:sp>
      <p:sp>
        <p:nvSpPr>
          <p:cNvPr id="79924" name="Line 66">
            <a:extLst>
              <a:ext uri="{FF2B5EF4-FFF2-40B4-BE49-F238E27FC236}">
                <a16:creationId xmlns:a16="http://schemas.microsoft.com/office/drawing/2014/main" id="{55C17BC3-E73D-4CB2-8FFF-051823EB55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35200" y="1857375"/>
            <a:ext cx="558800" cy="5889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5" name="Freeform 67">
            <a:extLst>
              <a:ext uri="{FF2B5EF4-FFF2-40B4-BE49-F238E27FC236}">
                <a16:creationId xmlns:a16="http://schemas.microsoft.com/office/drawing/2014/main" id="{C6CF229C-5C3E-421A-AAD6-C61EA4B660B7}"/>
              </a:ext>
            </a:extLst>
          </p:cNvPr>
          <p:cNvSpPr>
            <a:spLocks/>
          </p:cNvSpPr>
          <p:nvPr/>
        </p:nvSpPr>
        <p:spPr bwMode="auto">
          <a:xfrm>
            <a:off x="2090738" y="2262188"/>
            <a:ext cx="331787" cy="336550"/>
          </a:xfrm>
          <a:custGeom>
            <a:avLst/>
            <a:gdLst>
              <a:gd name="T0" fmla="*/ 331787 w 626"/>
              <a:gd name="T1" fmla="*/ 216618 h 637"/>
              <a:gd name="T2" fmla="*/ 0 w 626"/>
              <a:gd name="T3" fmla="*/ 336550 h 637"/>
              <a:gd name="T4" fmla="*/ 102292 w 626"/>
              <a:gd name="T5" fmla="*/ 0 h 637"/>
              <a:gd name="T6" fmla="*/ 144693 w 626"/>
              <a:gd name="T7" fmla="*/ 184389 h 637"/>
              <a:gd name="T8" fmla="*/ 331787 w 626"/>
              <a:gd name="T9" fmla="*/ 216618 h 6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6" h="637">
                <a:moveTo>
                  <a:pt x="626" y="410"/>
                </a:moveTo>
                <a:lnTo>
                  <a:pt x="0" y="637"/>
                </a:lnTo>
                <a:lnTo>
                  <a:pt x="193" y="0"/>
                </a:lnTo>
                <a:lnTo>
                  <a:pt x="273" y="349"/>
                </a:lnTo>
                <a:lnTo>
                  <a:pt x="626" y="41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6" name="Line 68">
            <a:extLst>
              <a:ext uri="{FF2B5EF4-FFF2-40B4-BE49-F238E27FC236}">
                <a16:creationId xmlns:a16="http://schemas.microsoft.com/office/drawing/2014/main" id="{69B12872-28AF-485E-963E-58B52E445D5B}"/>
              </a:ext>
            </a:extLst>
          </p:cNvPr>
          <p:cNvSpPr>
            <a:spLocks noChangeShapeType="1"/>
          </p:cNvSpPr>
          <p:nvPr/>
        </p:nvSpPr>
        <p:spPr bwMode="auto">
          <a:xfrm>
            <a:off x="6034088" y="1876425"/>
            <a:ext cx="974725" cy="6286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7" name="Freeform 69">
            <a:extLst>
              <a:ext uri="{FF2B5EF4-FFF2-40B4-BE49-F238E27FC236}">
                <a16:creationId xmlns:a16="http://schemas.microsoft.com/office/drawing/2014/main" id="{0D5A74A0-E63F-4116-B788-B67BB6C60AF9}"/>
              </a:ext>
            </a:extLst>
          </p:cNvPr>
          <p:cNvSpPr>
            <a:spLocks/>
          </p:cNvSpPr>
          <p:nvPr/>
        </p:nvSpPr>
        <p:spPr bwMode="auto">
          <a:xfrm>
            <a:off x="6835775" y="2314575"/>
            <a:ext cx="350838" cy="303213"/>
          </a:xfrm>
          <a:custGeom>
            <a:avLst/>
            <a:gdLst>
              <a:gd name="T0" fmla="*/ 171179 w 662"/>
              <a:gd name="T1" fmla="*/ 0 h 573"/>
              <a:gd name="T2" fmla="*/ 350838 w 662"/>
              <a:gd name="T3" fmla="*/ 303213 h 573"/>
              <a:gd name="T4" fmla="*/ 0 w 662"/>
              <a:gd name="T5" fmla="*/ 265113 h 573"/>
              <a:gd name="T6" fmla="*/ 173829 w 662"/>
              <a:gd name="T7" fmla="*/ 189442 h 573"/>
              <a:gd name="T8" fmla="*/ 171179 w 662"/>
              <a:gd name="T9" fmla="*/ 0 h 5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2" h="573">
                <a:moveTo>
                  <a:pt x="323" y="0"/>
                </a:moveTo>
                <a:lnTo>
                  <a:pt x="662" y="573"/>
                </a:lnTo>
                <a:lnTo>
                  <a:pt x="0" y="501"/>
                </a:lnTo>
                <a:lnTo>
                  <a:pt x="328" y="358"/>
                </a:lnTo>
                <a:lnTo>
                  <a:pt x="32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28" name="Rectangle 70">
            <a:extLst>
              <a:ext uri="{FF2B5EF4-FFF2-40B4-BE49-F238E27FC236}">
                <a16:creationId xmlns:a16="http://schemas.microsoft.com/office/drawing/2014/main" id="{BA395131-6D9F-42C2-B210-72E4A8E68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4462463"/>
            <a:ext cx="128428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79929" name="Rectangle 71">
            <a:extLst>
              <a:ext uri="{FF2B5EF4-FFF2-40B4-BE49-F238E27FC236}">
                <a16:creationId xmlns:a16="http://schemas.microsoft.com/office/drawing/2014/main" id="{292A7D1D-030C-4124-A107-F182EC999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850" y="5440363"/>
            <a:ext cx="26130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79930" name="Rectangle 72">
            <a:extLst>
              <a:ext uri="{FF2B5EF4-FFF2-40B4-BE49-F238E27FC236}">
                <a16:creationId xmlns:a16="http://schemas.microsoft.com/office/drawing/2014/main" id="{098B0211-C4CE-4539-BB36-89AF4A220C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713413"/>
            <a:ext cx="13684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del Pulgar</a:t>
            </a:r>
            <a:endParaRPr lang="es-PR" altLang="en-US"/>
          </a:p>
        </p:txBody>
      </p:sp>
      <p:sp>
        <p:nvSpPr>
          <p:cNvPr id="79931" name="Line 73">
            <a:extLst>
              <a:ext uri="{FF2B5EF4-FFF2-40B4-BE49-F238E27FC236}">
                <a16:creationId xmlns:a16="http://schemas.microsoft.com/office/drawing/2014/main" id="{D8DAEBEA-C5D6-44AD-9E7B-CFE4F23BF13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4975" y="4875213"/>
            <a:ext cx="1588" cy="4556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932" name="Freeform 74">
            <a:extLst>
              <a:ext uri="{FF2B5EF4-FFF2-40B4-BE49-F238E27FC236}">
                <a16:creationId xmlns:a16="http://schemas.microsoft.com/office/drawing/2014/main" id="{F91C52F2-D7DD-4553-AC94-3F1ACACDEAC7}"/>
              </a:ext>
            </a:extLst>
          </p:cNvPr>
          <p:cNvSpPr>
            <a:spLocks/>
          </p:cNvSpPr>
          <p:nvPr/>
        </p:nvSpPr>
        <p:spPr bwMode="auto">
          <a:xfrm>
            <a:off x="1547813" y="5224463"/>
            <a:ext cx="314325" cy="315912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5912 h 596"/>
              <a:gd name="T4" fmla="*/ 0 w 596"/>
              <a:gd name="T5" fmla="*/ 0 h 596"/>
              <a:gd name="T6" fmla="*/ 157163 w 596"/>
              <a:gd name="T7" fmla="*/ 10601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>
            <a:extLst>
              <a:ext uri="{FF2B5EF4-FFF2-40B4-BE49-F238E27FC236}">
                <a16:creationId xmlns:a16="http://schemas.microsoft.com/office/drawing/2014/main" id="{05A20261-2A02-4772-9646-9B17E2E0C3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0412077D-F364-471D-B174-115A8809C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4" name="Rectangle 4">
            <a:extLst>
              <a:ext uri="{FF2B5EF4-FFF2-40B4-BE49-F238E27FC236}">
                <a16:creationId xmlns:a16="http://schemas.microsoft.com/office/drawing/2014/main" id="{268D33BB-F349-444A-A37A-2066C5755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5" name="Rectangle 5">
            <a:extLst>
              <a:ext uri="{FF2B5EF4-FFF2-40B4-BE49-F238E27FC236}">
                <a16:creationId xmlns:a16="http://schemas.microsoft.com/office/drawing/2014/main" id="{951097B9-FFD4-4D7D-9598-B894DA3DB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6" name="Rectangle 6">
            <a:extLst>
              <a:ext uri="{FF2B5EF4-FFF2-40B4-BE49-F238E27FC236}">
                <a16:creationId xmlns:a16="http://schemas.microsoft.com/office/drawing/2014/main" id="{9D41BC6C-6260-442A-A8A6-1D0CC9331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7" name="Rectangle 7">
            <a:extLst>
              <a:ext uri="{FF2B5EF4-FFF2-40B4-BE49-F238E27FC236}">
                <a16:creationId xmlns:a16="http://schemas.microsoft.com/office/drawing/2014/main" id="{96A1E673-BE6C-4B64-9527-54EBDAACB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8" name="Rectangle 8">
            <a:extLst>
              <a:ext uri="{FF2B5EF4-FFF2-40B4-BE49-F238E27FC236}">
                <a16:creationId xmlns:a16="http://schemas.microsoft.com/office/drawing/2014/main" id="{BD3747A5-B26E-4E80-84A6-45EE03B9B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29" name="Rectangle 9">
            <a:extLst>
              <a:ext uri="{FF2B5EF4-FFF2-40B4-BE49-F238E27FC236}">
                <a16:creationId xmlns:a16="http://schemas.microsoft.com/office/drawing/2014/main" id="{1986C0EC-58D7-48B7-BEBA-117BFEA43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1930" name="Freeform 64">
            <a:extLst>
              <a:ext uri="{FF2B5EF4-FFF2-40B4-BE49-F238E27FC236}">
                <a16:creationId xmlns:a16="http://schemas.microsoft.com/office/drawing/2014/main" id="{FDC3720D-1BA5-46A4-A209-56E594B22BDF}"/>
              </a:ext>
            </a:extLst>
          </p:cNvPr>
          <p:cNvSpPr>
            <a:spLocks/>
          </p:cNvSpPr>
          <p:nvPr/>
        </p:nvSpPr>
        <p:spPr bwMode="auto">
          <a:xfrm>
            <a:off x="441325" y="3030538"/>
            <a:ext cx="334963" cy="327025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3248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Freeform 65">
            <a:extLst>
              <a:ext uri="{FF2B5EF4-FFF2-40B4-BE49-F238E27FC236}">
                <a16:creationId xmlns:a16="http://schemas.microsoft.com/office/drawing/2014/main" id="{3AB8837E-BBA1-4329-B1AD-A1D85C53DDE3}"/>
              </a:ext>
            </a:extLst>
          </p:cNvPr>
          <p:cNvSpPr>
            <a:spLocks/>
          </p:cNvSpPr>
          <p:nvPr/>
        </p:nvSpPr>
        <p:spPr bwMode="auto">
          <a:xfrm>
            <a:off x="439738" y="3030538"/>
            <a:ext cx="417512" cy="163512"/>
          </a:xfrm>
          <a:custGeom>
            <a:avLst/>
            <a:gdLst>
              <a:gd name="T0" fmla="*/ 417512 w 787"/>
              <a:gd name="T1" fmla="*/ 163512 h 309"/>
              <a:gd name="T2" fmla="*/ 82760 w 787"/>
              <a:gd name="T3" fmla="*/ 0 h 309"/>
              <a:gd name="T4" fmla="*/ 0 w 787"/>
              <a:gd name="T5" fmla="*/ 0 h 309"/>
              <a:gd name="T6" fmla="*/ 334752 w 787"/>
              <a:gd name="T7" fmla="*/ 163512 h 309"/>
              <a:gd name="T8" fmla="*/ 417512 w 787"/>
              <a:gd name="T9" fmla="*/ 163512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Freeform 66">
            <a:extLst>
              <a:ext uri="{FF2B5EF4-FFF2-40B4-BE49-F238E27FC236}">
                <a16:creationId xmlns:a16="http://schemas.microsoft.com/office/drawing/2014/main" id="{5A76DBBC-40C9-412B-8CA5-97F954F94947}"/>
              </a:ext>
            </a:extLst>
          </p:cNvPr>
          <p:cNvSpPr>
            <a:spLocks/>
          </p:cNvSpPr>
          <p:nvPr/>
        </p:nvSpPr>
        <p:spPr bwMode="auto">
          <a:xfrm>
            <a:off x="439738" y="3194050"/>
            <a:ext cx="417512" cy="163513"/>
          </a:xfrm>
          <a:custGeom>
            <a:avLst/>
            <a:gdLst>
              <a:gd name="T0" fmla="*/ 417512 w 787"/>
              <a:gd name="T1" fmla="*/ 0 h 310"/>
              <a:gd name="T2" fmla="*/ 82760 w 787"/>
              <a:gd name="T3" fmla="*/ 163513 h 310"/>
              <a:gd name="T4" fmla="*/ 0 w 787"/>
              <a:gd name="T5" fmla="*/ 163513 h 310"/>
              <a:gd name="T6" fmla="*/ 334752 w 787"/>
              <a:gd name="T7" fmla="*/ 0 h 310"/>
              <a:gd name="T8" fmla="*/ 417512 w 787"/>
              <a:gd name="T9" fmla="*/ 0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0"/>
                </a:moveTo>
                <a:lnTo>
                  <a:pt x="156" y="310"/>
                </a:lnTo>
                <a:lnTo>
                  <a:pt x="0" y="310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Freeform 67">
            <a:extLst>
              <a:ext uri="{FF2B5EF4-FFF2-40B4-BE49-F238E27FC236}">
                <a16:creationId xmlns:a16="http://schemas.microsoft.com/office/drawing/2014/main" id="{DE5FEF39-6127-4766-BF03-CB60B5F31462}"/>
              </a:ext>
            </a:extLst>
          </p:cNvPr>
          <p:cNvSpPr>
            <a:spLocks/>
          </p:cNvSpPr>
          <p:nvPr/>
        </p:nvSpPr>
        <p:spPr bwMode="auto">
          <a:xfrm>
            <a:off x="400050" y="3111500"/>
            <a:ext cx="166688" cy="163513"/>
          </a:xfrm>
          <a:custGeom>
            <a:avLst/>
            <a:gdLst>
              <a:gd name="T0" fmla="*/ 0 w 316"/>
              <a:gd name="T1" fmla="*/ 0 h 310"/>
              <a:gd name="T2" fmla="*/ 166688 w 316"/>
              <a:gd name="T3" fmla="*/ 81229 h 310"/>
              <a:gd name="T4" fmla="*/ 0 w 316"/>
              <a:gd name="T5" fmla="*/ 163513 h 310"/>
              <a:gd name="T6" fmla="*/ 0 w 316"/>
              <a:gd name="T7" fmla="*/ 0 h 3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10">
                <a:moveTo>
                  <a:pt x="0" y="0"/>
                </a:moveTo>
                <a:lnTo>
                  <a:pt x="316" y="154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4" name="Freeform 68">
            <a:extLst>
              <a:ext uri="{FF2B5EF4-FFF2-40B4-BE49-F238E27FC236}">
                <a16:creationId xmlns:a16="http://schemas.microsoft.com/office/drawing/2014/main" id="{3083542E-5ECD-4310-BAB7-08E46FEC1194}"/>
              </a:ext>
            </a:extLst>
          </p:cNvPr>
          <p:cNvSpPr>
            <a:spLocks/>
          </p:cNvSpPr>
          <p:nvPr/>
        </p:nvSpPr>
        <p:spPr bwMode="auto">
          <a:xfrm>
            <a:off x="398463" y="3113088"/>
            <a:ext cx="207962" cy="80962"/>
          </a:xfrm>
          <a:custGeom>
            <a:avLst/>
            <a:gdLst>
              <a:gd name="T0" fmla="*/ 207962 w 395"/>
              <a:gd name="T1" fmla="*/ 80962 h 154"/>
              <a:gd name="T2" fmla="*/ 42119 w 395"/>
              <a:gd name="T3" fmla="*/ 0 h 154"/>
              <a:gd name="T4" fmla="*/ 0 w 395"/>
              <a:gd name="T5" fmla="*/ 0 h 154"/>
              <a:gd name="T6" fmla="*/ 167423 w 395"/>
              <a:gd name="T7" fmla="*/ 80962 h 154"/>
              <a:gd name="T8" fmla="*/ 207962 w 395"/>
              <a:gd name="T9" fmla="*/ 80962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154"/>
                </a:moveTo>
                <a:lnTo>
                  <a:pt x="80" y="0"/>
                </a:lnTo>
                <a:lnTo>
                  <a:pt x="0" y="0"/>
                </a:lnTo>
                <a:lnTo>
                  <a:pt x="318" y="154"/>
                </a:lnTo>
                <a:lnTo>
                  <a:pt x="395" y="15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5" name="Freeform 69">
            <a:extLst>
              <a:ext uri="{FF2B5EF4-FFF2-40B4-BE49-F238E27FC236}">
                <a16:creationId xmlns:a16="http://schemas.microsoft.com/office/drawing/2014/main" id="{47702C87-3677-4E28-9892-2D478B90FA5D}"/>
              </a:ext>
            </a:extLst>
          </p:cNvPr>
          <p:cNvSpPr>
            <a:spLocks/>
          </p:cNvSpPr>
          <p:nvPr/>
        </p:nvSpPr>
        <p:spPr bwMode="auto">
          <a:xfrm>
            <a:off x="398463" y="3194050"/>
            <a:ext cx="207962" cy="80963"/>
          </a:xfrm>
          <a:custGeom>
            <a:avLst/>
            <a:gdLst>
              <a:gd name="T0" fmla="*/ 207962 w 395"/>
              <a:gd name="T1" fmla="*/ 0 h 155"/>
              <a:gd name="T2" fmla="*/ 42119 w 395"/>
              <a:gd name="T3" fmla="*/ 80963 h 155"/>
              <a:gd name="T4" fmla="*/ 0 w 395"/>
              <a:gd name="T5" fmla="*/ 80963 h 155"/>
              <a:gd name="T6" fmla="*/ 167423 w 395"/>
              <a:gd name="T7" fmla="*/ 0 h 155"/>
              <a:gd name="T8" fmla="*/ 207962 w 395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0"/>
                </a:moveTo>
                <a:lnTo>
                  <a:pt x="80" y="155"/>
                </a:lnTo>
                <a:lnTo>
                  <a:pt x="0" y="155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6" name="Rectangle 70">
            <a:extLst>
              <a:ext uri="{FF2B5EF4-FFF2-40B4-BE49-F238E27FC236}">
                <a16:creationId xmlns:a16="http://schemas.microsoft.com/office/drawing/2014/main" id="{85327A81-2550-4542-A443-6024907DE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3008313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81937" name="Rectangle 71">
            <a:extLst>
              <a:ext uri="{FF2B5EF4-FFF2-40B4-BE49-F238E27FC236}">
                <a16:creationId xmlns:a16="http://schemas.microsoft.com/office/drawing/2014/main" id="{D8FDB595-662F-422D-B088-9A329726B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3401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38" name="Rectangle 72">
            <a:extLst>
              <a:ext uri="{FF2B5EF4-FFF2-40B4-BE49-F238E27FC236}">
                <a16:creationId xmlns:a16="http://schemas.microsoft.com/office/drawing/2014/main" id="{8015995B-34A2-4CA3-B6E0-F961FB337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340100"/>
            <a:ext cx="2722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   </a:t>
            </a:r>
            <a:endParaRPr lang="es-PR" altLang="en-US"/>
          </a:p>
        </p:txBody>
      </p:sp>
      <p:sp>
        <p:nvSpPr>
          <p:cNvPr id="81939" name="Rectangle 73">
            <a:extLst>
              <a:ext uri="{FF2B5EF4-FFF2-40B4-BE49-F238E27FC236}">
                <a16:creationId xmlns:a16="http://schemas.microsoft.com/office/drawing/2014/main" id="{2B42D1A6-FCE3-458F-9BEA-6E2D9DDE4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1575" y="33401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40" name="Rectangle 74">
            <a:extLst>
              <a:ext uri="{FF2B5EF4-FFF2-40B4-BE49-F238E27FC236}">
                <a16:creationId xmlns:a16="http://schemas.microsoft.com/office/drawing/2014/main" id="{AFCC0578-E338-4034-AA15-EC593556A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1113" y="3340100"/>
            <a:ext cx="1798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Abducción</a:t>
            </a:r>
            <a:endParaRPr lang="es-PR" altLang="en-US"/>
          </a:p>
        </p:txBody>
      </p:sp>
      <p:sp>
        <p:nvSpPr>
          <p:cNvPr id="81941" name="Freeform 75">
            <a:extLst>
              <a:ext uri="{FF2B5EF4-FFF2-40B4-BE49-F238E27FC236}">
                <a16:creationId xmlns:a16="http://schemas.microsoft.com/office/drawing/2014/main" id="{A69E8BAF-06A9-4314-A7D1-2356568CB1A4}"/>
              </a:ext>
            </a:extLst>
          </p:cNvPr>
          <p:cNvSpPr>
            <a:spLocks/>
          </p:cNvSpPr>
          <p:nvPr/>
        </p:nvSpPr>
        <p:spPr bwMode="auto">
          <a:xfrm>
            <a:off x="441325" y="5362575"/>
            <a:ext cx="334963" cy="327025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3777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10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2" name="Freeform 76">
            <a:extLst>
              <a:ext uri="{FF2B5EF4-FFF2-40B4-BE49-F238E27FC236}">
                <a16:creationId xmlns:a16="http://schemas.microsoft.com/office/drawing/2014/main" id="{FA977AAD-EE94-42D9-92D2-523485254A1B}"/>
              </a:ext>
            </a:extLst>
          </p:cNvPr>
          <p:cNvSpPr>
            <a:spLocks/>
          </p:cNvSpPr>
          <p:nvPr/>
        </p:nvSpPr>
        <p:spPr bwMode="auto">
          <a:xfrm>
            <a:off x="439738" y="5362575"/>
            <a:ext cx="417512" cy="163513"/>
          </a:xfrm>
          <a:custGeom>
            <a:avLst/>
            <a:gdLst>
              <a:gd name="T0" fmla="*/ 417512 w 787"/>
              <a:gd name="T1" fmla="*/ 163513 h 310"/>
              <a:gd name="T2" fmla="*/ 82760 w 787"/>
              <a:gd name="T3" fmla="*/ 0 h 310"/>
              <a:gd name="T4" fmla="*/ 0 w 787"/>
              <a:gd name="T5" fmla="*/ 0 h 310"/>
              <a:gd name="T6" fmla="*/ 334752 w 787"/>
              <a:gd name="T7" fmla="*/ 163513 h 310"/>
              <a:gd name="T8" fmla="*/ 417512 w 787"/>
              <a:gd name="T9" fmla="*/ 163513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310"/>
                </a:moveTo>
                <a:lnTo>
                  <a:pt x="156" y="0"/>
                </a:lnTo>
                <a:lnTo>
                  <a:pt x="0" y="0"/>
                </a:lnTo>
                <a:lnTo>
                  <a:pt x="631" y="310"/>
                </a:lnTo>
                <a:lnTo>
                  <a:pt x="787" y="310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3" name="Freeform 77">
            <a:extLst>
              <a:ext uri="{FF2B5EF4-FFF2-40B4-BE49-F238E27FC236}">
                <a16:creationId xmlns:a16="http://schemas.microsoft.com/office/drawing/2014/main" id="{7A2A13E9-EA9C-4798-AB57-6DACDE6DF9F3}"/>
              </a:ext>
            </a:extLst>
          </p:cNvPr>
          <p:cNvSpPr>
            <a:spLocks/>
          </p:cNvSpPr>
          <p:nvPr/>
        </p:nvSpPr>
        <p:spPr bwMode="auto">
          <a:xfrm>
            <a:off x="439738" y="5526088"/>
            <a:ext cx="417512" cy="163512"/>
          </a:xfrm>
          <a:custGeom>
            <a:avLst/>
            <a:gdLst>
              <a:gd name="T0" fmla="*/ 417512 w 787"/>
              <a:gd name="T1" fmla="*/ 0 h 309"/>
              <a:gd name="T2" fmla="*/ 82760 w 787"/>
              <a:gd name="T3" fmla="*/ 163512 h 309"/>
              <a:gd name="T4" fmla="*/ 0 w 787"/>
              <a:gd name="T5" fmla="*/ 163512 h 309"/>
              <a:gd name="T6" fmla="*/ 334752 w 787"/>
              <a:gd name="T7" fmla="*/ 0 h 309"/>
              <a:gd name="T8" fmla="*/ 417512 w 787"/>
              <a:gd name="T9" fmla="*/ 0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0"/>
                </a:moveTo>
                <a:lnTo>
                  <a:pt x="156" y="309"/>
                </a:lnTo>
                <a:lnTo>
                  <a:pt x="0" y="309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4" name="Freeform 78">
            <a:extLst>
              <a:ext uri="{FF2B5EF4-FFF2-40B4-BE49-F238E27FC236}">
                <a16:creationId xmlns:a16="http://schemas.microsoft.com/office/drawing/2014/main" id="{9F35636E-0BE6-468B-B425-E029EB369C51}"/>
              </a:ext>
            </a:extLst>
          </p:cNvPr>
          <p:cNvSpPr>
            <a:spLocks/>
          </p:cNvSpPr>
          <p:nvPr/>
        </p:nvSpPr>
        <p:spPr bwMode="auto">
          <a:xfrm>
            <a:off x="400050" y="5443538"/>
            <a:ext cx="166688" cy="163512"/>
          </a:xfrm>
          <a:custGeom>
            <a:avLst/>
            <a:gdLst>
              <a:gd name="T0" fmla="*/ 0 w 316"/>
              <a:gd name="T1" fmla="*/ 0 h 309"/>
              <a:gd name="T2" fmla="*/ 166688 w 316"/>
              <a:gd name="T3" fmla="*/ 80962 h 309"/>
              <a:gd name="T4" fmla="*/ 0 w 316"/>
              <a:gd name="T5" fmla="*/ 163512 h 309"/>
              <a:gd name="T6" fmla="*/ 0 w 316"/>
              <a:gd name="T7" fmla="*/ 0 h 3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09">
                <a:moveTo>
                  <a:pt x="0" y="0"/>
                </a:moveTo>
                <a:lnTo>
                  <a:pt x="316" y="153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Freeform 79">
            <a:extLst>
              <a:ext uri="{FF2B5EF4-FFF2-40B4-BE49-F238E27FC236}">
                <a16:creationId xmlns:a16="http://schemas.microsoft.com/office/drawing/2014/main" id="{00044DD7-BB7A-4988-B068-7322D27AD52C}"/>
              </a:ext>
            </a:extLst>
          </p:cNvPr>
          <p:cNvSpPr>
            <a:spLocks/>
          </p:cNvSpPr>
          <p:nvPr/>
        </p:nvSpPr>
        <p:spPr bwMode="auto">
          <a:xfrm>
            <a:off x="398463" y="5445125"/>
            <a:ext cx="207962" cy="80963"/>
          </a:xfrm>
          <a:custGeom>
            <a:avLst/>
            <a:gdLst>
              <a:gd name="T0" fmla="*/ 207962 w 395"/>
              <a:gd name="T1" fmla="*/ 80963 h 155"/>
              <a:gd name="T2" fmla="*/ 42119 w 395"/>
              <a:gd name="T3" fmla="*/ 0 h 155"/>
              <a:gd name="T4" fmla="*/ 0 w 395"/>
              <a:gd name="T5" fmla="*/ 0 h 155"/>
              <a:gd name="T6" fmla="*/ 167423 w 395"/>
              <a:gd name="T7" fmla="*/ 80963 h 155"/>
              <a:gd name="T8" fmla="*/ 207962 w 395"/>
              <a:gd name="T9" fmla="*/ 80963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155"/>
                </a:moveTo>
                <a:lnTo>
                  <a:pt x="80" y="0"/>
                </a:lnTo>
                <a:lnTo>
                  <a:pt x="0" y="0"/>
                </a:lnTo>
                <a:lnTo>
                  <a:pt x="318" y="155"/>
                </a:lnTo>
                <a:lnTo>
                  <a:pt x="395" y="15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6" name="Freeform 80">
            <a:extLst>
              <a:ext uri="{FF2B5EF4-FFF2-40B4-BE49-F238E27FC236}">
                <a16:creationId xmlns:a16="http://schemas.microsoft.com/office/drawing/2014/main" id="{787E998B-4F25-4382-93D0-26B5291EBA0F}"/>
              </a:ext>
            </a:extLst>
          </p:cNvPr>
          <p:cNvSpPr>
            <a:spLocks/>
          </p:cNvSpPr>
          <p:nvPr/>
        </p:nvSpPr>
        <p:spPr bwMode="auto">
          <a:xfrm>
            <a:off x="398463" y="5526088"/>
            <a:ext cx="207962" cy="80962"/>
          </a:xfrm>
          <a:custGeom>
            <a:avLst/>
            <a:gdLst>
              <a:gd name="T0" fmla="*/ 207962 w 395"/>
              <a:gd name="T1" fmla="*/ 0 h 154"/>
              <a:gd name="T2" fmla="*/ 42119 w 395"/>
              <a:gd name="T3" fmla="*/ 80962 h 154"/>
              <a:gd name="T4" fmla="*/ 0 w 395"/>
              <a:gd name="T5" fmla="*/ 80962 h 154"/>
              <a:gd name="T6" fmla="*/ 167423 w 395"/>
              <a:gd name="T7" fmla="*/ 0 h 154"/>
              <a:gd name="T8" fmla="*/ 207962 w 395"/>
              <a:gd name="T9" fmla="*/ 0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0"/>
                </a:moveTo>
                <a:lnTo>
                  <a:pt x="80" y="154"/>
                </a:lnTo>
                <a:lnTo>
                  <a:pt x="0" y="154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7" name="Rectangle 81">
            <a:extLst>
              <a:ext uri="{FF2B5EF4-FFF2-40B4-BE49-F238E27FC236}">
                <a16:creationId xmlns:a16="http://schemas.microsoft.com/office/drawing/2014/main" id="{8F0BA9A1-38AF-41B1-89B2-D48FF4C98F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5341938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81948" name="Rectangle 82">
            <a:extLst>
              <a:ext uri="{FF2B5EF4-FFF2-40B4-BE49-F238E27FC236}">
                <a16:creationId xmlns:a16="http://schemas.microsoft.com/office/drawing/2014/main" id="{B976C2CB-2117-478D-AB88-0892C9EB7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5691188"/>
            <a:ext cx="5419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Trapecio con Primer Metacarpiano</a:t>
            </a:r>
            <a:endParaRPr lang="es-PR" altLang="en-US"/>
          </a:p>
        </p:txBody>
      </p:sp>
      <p:sp>
        <p:nvSpPr>
          <p:cNvPr id="81949" name="Rectangle 83">
            <a:extLst>
              <a:ext uri="{FF2B5EF4-FFF2-40B4-BE49-F238E27FC236}">
                <a16:creationId xmlns:a16="http://schemas.microsoft.com/office/drawing/2014/main" id="{0283DB5D-FEBF-44E6-9D73-90F873187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6003925"/>
            <a:ext cx="49958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(Carpometacarpiana del Pulgar)</a:t>
            </a:r>
            <a:endParaRPr lang="es-PR" altLang="en-US"/>
          </a:p>
        </p:txBody>
      </p:sp>
      <p:sp>
        <p:nvSpPr>
          <p:cNvPr id="81950" name="Freeform 84">
            <a:extLst>
              <a:ext uri="{FF2B5EF4-FFF2-40B4-BE49-F238E27FC236}">
                <a16:creationId xmlns:a16="http://schemas.microsoft.com/office/drawing/2014/main" id="{A23EC96A-A58E-4FE9-943E-AE052BAC71BE}"/>
              </a:ext>
            </a:extLst>
          </p:cNvPr>
          <p:cNvSpPr>
            <a:spLocks/>
          </p:cNvSpPr>
          <p:nvPr/>
        </p:nvSpPr>
        <p:spPr bwMode="auto">
          <a:xfrm>
            <a:off x="441325" y="2011363"/>
            <a:ext cx="334963" cy="328612"/>
          </a:xfrm>
          <a:custGeom>
            <a:avLst/>
            <a:gdLst>
              <a:gd name="T0" fmla="*/ 0 w 633"/>
              <a:gd name="T1" fmla="*/ 0 h 619"/>
              <a:gd name="T2" fmla="*/ 334963 w 633"/>
              <a:gd name="T3" fmla="*/ 164041 h 619"/>
              <a:gd name="T4" fmla="*/ 0 w 633"/>
              <a:gd name="T5" fmla="*/ 328612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1" name="Freeform 85">
            <a:extLst>
              <a:ext uri="{FF2B5EF4-FFF2-40B4-BE49-F238E27FC236}">
                <a16:creationId xmlns:a16="http://schemas.microsoft.com/office/drawing/2014/main" id="{93792FB3-6F0A-44C7-B575-924898AA0A50}"/>
              </a:ext>
            </a:extLst>
          </p:cNvPr>
          <p:cNvSpPr>
            <a:spLocks/>
          </p:cNvSpPr>
          <p:nvPr/>
        </p:nvSpPr>
        <p:spPr bwMode="auto">
          <a:xfrm>
            <a:off x="439738" y="2011363"/>
            <a:ext cx="417512" cy="163512"/>
          </a:xfrm>
          <a:custGeom>
            <a:avLst/>
            <a:gdLst>
              <a:gd name="T0" fmla="*/ 417512 w 787"/>
              <a:gd name="T1" fmla="*/ 163512 h 309"/>
              <a:gd name="T2" fmla="*/ 82760 w 787"/>
              <a:gd name="T3" fmla="*/ 0 h 309"/>
              <a:gd name="T4" fmla="*/ 0 w 787"/>
              <a:gd name="T5" fmla="*/ 0 h 309"/>
              <a:gd name="T6" fmla="*/ 334752 w 787"/>
              <a:gd name="T7" fmla="*/ 163512 h 309"/>
              <a:gd name="T8" fmla="*/ 417512 w 787"/>
              <a:gd name="T9" fmla="*/ 163512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2" name="Freeform 86">
            <a:extLst>
              <a:ext uri="{FF2B5EF4-FFF2-40B4-BE49-F238E27FC236}">
                <a16:creationId xmlns:a16="http://schemas.microsoft.com/office/drawing/2014/main" id="{86428B2C-16F8-47A5-89CD-993871E2E742}"/>
              </a:ext>
            </a:extLst>
          </p:cNvPr>
          <p:cNvSpPr>
            <a:spLocks/>
          </p:cNvSpPr>
          <p:nvPr/>
        </p:nvSpPr>
        <p:spPr bwMode="auto">
          <a:xfrm>
            <a:off x="439738" y="2176463"/>
            <a:ext cx="417512" cy="163512"/>
          </a:xfrm>
          <a:custGeom>
            <a:avLst/>
            <a:gdLst>
              <a:gd name="T0" fmla="*/ 417512 w 787"/>
              <a:gd name="T1" fmla="*/ 0 h 310"/>
              <a:gd name="T2" fmla="*/ 82760 w 787"/>
              <a:gd name="T3" fmla="*/ 163512 h 310"/>
              <a:gd name="T4" fmla="*/ 0 w 787"/>
              <a:gd name="T5" fmla="*/ 163512 h 310"/>
              <a:gd name="T6" fmla="*/ 334752 w 787"/>
              <a:gd name="T7" fmla="*/ 0 h 310"/>
              <a:gd name="T8" fmla="*/ 417512 w 787"/>
              <a:gd name="T9" fmla="*/ 0 h 3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10">
                <a:moveTo>
                  <a:pt x="787" y="0"/>
                </a:moveTo>
                <a:lnTo>
                  <a:pt x="156" y="310"/>
                </a:lnTo>
                <a:lnTo>
                  <a:pt x="0" y="310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3" name="Freeform 87">
            <a:extLst>
              <a:ext uri="{FF2B5EF4-FFF2-40B4-BE49-F238E27FC236}">
                <a16:creationId xmlns:a16="http://schemas.microsoft.com/office/drawing/2014/main" id="{EBA291F5-3667-468F-BB4A-4A615B907E7F}"/>
              </a:ext>
            </a:extLst>
          </p:cNvPr>
          <p:cNvSpPr>
            <a:spLocks/>
          </p:cNvSpPr>
          <p:nvPr/>
        </p:nvSpPr>
        <p:spPr bwMode="auto">
          <a:xfrm>
            <a:off x="400050" y="2093913"/>
            <a:ext cx="166688" cy="163512"/>
          </a:xfrm>
          <a:custGeom>
            <a:avLst/>
            <a:gdLst>
              <a:gd name="T0" fmla="*/ 0 w 316"/>
              <a:gd name="T1" fmla="*/ 0 h 310"/>
              <a:gd name="T2" fmla="*/ 166688 w 316"/>
              <a:gd name="T3" fmla="*/ 81229 h 310"/>
              <a:gd name="T4" fmla="*/ 0 w 316"/>
              <a:gd name="T5" fmla="*/ 163512 h 310"/>
              <a:gd name="T6" fmla="*/ 0 w 316"/>
              <a:gd name="T7" fmla="*/ 0 h 3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10">
                <a:moveTo>
                  <a:pt x="0" y="0"/>
                </a:moveTo>
                <a:lnTo>
                  <a:pt x="316" y="154"/>
                </a:lnTo>
                <a:lnTo>
                  <a:pt x="0" y="310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4" name="Freeform 88">
            <a:extLst>
              <a:ext uri="{FF2B5EF4-FFF2-40B4-BE49-F238E27FC236}">
                <a16:creationId xmlns:a16="http://schemas.microsoft.com/office/drawing/2014/main" id="{AFD8F6A4-82CA-4B9F-BC44-1F85CCB1231C}"/>
              </a:ext>
            </a:extLst>
          </p:cNvPr>
          <p:cNvSpPr>
            <a:spLocks/>
          </p:cNvSpPr>
          <p:nvPr/>
        </p:nvSpPr>
        <p:spPr bwMode="auto">
          <a:xfrm>
            <a:off x="398463" y="2093913"/>
            <a:ext cx="207962" cy="82550"/>
          </a:xfrm>
          <a:custGeom>
            <a:avLst/>
            <a:gdLst>
              <a:gd name="T0" fmla="*/ 207962 w 395"/>
              <a:gd name="T1" fmla="*/ 82550 h 154"/>
              <a:gd name="T2" fmla="*/ 42119 w 395"/>
              <a:gd name="T3" fmla="*/ 0 h 154"/>
              <a:gd name="T4" fmla="*/ 0 w 395"/>
              <a:gd name="T5" fmla="*/ 0 h 154"/>
              <a:gd name="T6" fmla="*/ 167423 w 395"/>
              <a:gd name="T7" fmla="*/ 82550 h 154"/>
              <a:gd name="T8" fmla="*/ 207962 w 395"/>
              <a:gd name="T9" fmla="*/ 82550 h 1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4">
                <a:moveTo>
                  <a:pt x="395" y="154"/>
                </a:moveTo>
                <a:lnTo>
                  <a:pt x="80" y="0"/>
                </a:lnTo>
                <a:lnTo>
                  <a:pt x="0" y="0"/>
                </a:lnTo>
                <a:lnTo>
                  <a:pt x="318" y="154"/>
                </a:lnTo>
                <a:lnTo>
                  <a:pt x="395" y="154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5" name="Freeform 89">
            <a:extLst>
              <a:ext uri="{FF2B5EF4-FFF2-40B4-BE49-F238E27FC236}">
                <a16:creationId xmlns:a16="http://schemas.microsoft.com/office/drawing/2014/main" id="{56E9F88B-C060-4F66-BB74-40B805E82A7E}"/>
              </a:ext>
            </a:extLst>
          </p:cNvPr>
          <p:cNvSpPr>
            <a:spLocks/>
          </p:cNvSpPr>
          <p:nvPr/>
        </p:nvSpPr>
        <p:spPr bwMode="auto">
          <a:xfrm>
            <a:off x="398463" y="2174875"/>
            <a:ext cx="207962" cy="82550"/>
          </a:xfrm>
          <a:custGeom>
            <a:avLst/>
            <a:gdLst>
              <a:gd name="T0" fmla="*/ 207962 w 395"/>
              <a:gd name="T1" fmla="*/ 0 h 155"/>
              <a:gd name="T2" fmla="*/ 42119 w 395"/>
              <a:gd name="T3" fmla="*/ 82550 h 155"/>
              <a:gd name="T4" fmla="*/ 0 w 395"/>
              <a:gd name="T5" fmla="*/ 82550 h 155"/>
              <a:gd name="T6" fmla="*/ 167423 w 395"/>
              <a:gd name="T7" fmla="*/ 0 h 155"/>
              <a:gd name="T8" fmla="*/ 207962 w 395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155">
                <a:moveTo>
                  <a:pt x="395" y="0"/>
                </a:moveTo>
                <a:lnTo>
                  <a:pt x="80" y="155"/>
                </a:lnTo>
                <a:lnTo>
                  <a:pt x="0" y="155"/>
                </a:lnTo>
                <a:lnTo>
                  <a:pt x="318" y="0"/>
                </a:lnTo>
                <a:lnTo>
                  <a:pt x="395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56" name="Rectangle 90">
            <a:extLst>
              <a:ext uri="{FF2B5EF4-FFF2-40B4-BE49-F238E27FC236}">
                <a16:creationId xmlns:a16="http://schemas.microsoft.com/office/drawing/2014/main" id="{A4D1B077-BD20-4560-B0BE-7B5215B51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0275" y="1990725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81957" name="Rectangle 91">
            <a:extLst>
              <a:ext uri="{FF2B5EF4-FFF2-40B4-BE49-F238E27FC236}">
                <a16:creationId xmlns:a16="http://schemas.microsoft.com/office/drawing/2014/main" id="{5CEE0DB0-2137-4025-A18A-59C1FD8E1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338" y="2312988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58" name="Rectangle 92">
            <a:extLst>
              <a:ext uri="{FF2B5EF4-FFF2-40B4-BE49-F238E27FC236}">
                <a16:creationId xmlns:a16="http://schemas.microsoft.com/office/drawing/2014/main" id="{97A9107B-F9C3-468E-8291-1A7DA72C4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2312988"/>
            <a:ext cx="70199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Superficies Articulares Cóncavas-Convexas</a:t>
            </a:r>
            <a:endParaRPr lang="es-PR" altLang="en-US"/>
          </a:p>
        </p:txBody>
      </p:sp>
      <p:sp>
        <p:nvSpPr>
          <p:cNvPr id="81959" name="Rectangle 93">
            <a:extLst>
              <a:ext uri="{FF2B5EF4-FFF2-40B4-BE49-F238E27FC236}">
                <a16:creationId xmlns:a16="http://schemas.microsoft.com/office/drawing/2014/main" id="{936C5D11-AFA6-4E27-ADCB-22C278CF0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0175" y="741363"/>
            <a:ext cx="64420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81960" name="Rectangle 157">
            <a:extLst>
              <a:ext uri="{FF2B5EF4-FFF2-40B4-BE49-F238E27FC236}">
                <a16:creationId xmlns:a16="http://schemas.microsoft.com/office/drawing/2014/main" id="{64F3674B-06FB-4031-9D8E-45F5A5A50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75" y="228600"/>
            <a:ext cx="5391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81961" name="Freeform 158">
            <a:extLst>
              <a:ext uri="{FF2B5EF4-FFF2-40B4-BE49-F238E27FC236}">
                <a16:creationId xmlns:a16="http://schemas.microsoft.com/office/drawing/2014/main" id="{0DF448DB-E6FF-43DA-B58E-B857703FD482}"/>
              </a:ext>
            </a:extLst>
          </p:cNvPr>
          <p:cNvSpPr>
            <a:spLocks/>
          </p:cNvSpPr>
          <p:nvPr/>
        </p:nvSpPr>
        <p:spPr bwMode="auto">
          <a:xfrm>
            <a:off x="1381125" y="309563"/>
            <a:ext cx="585788" cy="223837"/>
          </a:xfrm>
          <a:custGeom>
            <a:avLst/>
            <a:gdLst>
              <a:gd name="T0" fmla="*/ 563013 w 1106"/>
              <a:gd name="T1" fmla="*/ 62442 h 423"/>
              <a:gd name="T2" fmla="*/ 514286 w 1106"/>
              <a:gd name="T3" fmla="*/ 78846 h 423"/>
              <a:gd name="T4" fmla="*/ 463970 w 1106"/>
              <a:gd name="T5" fmla="*/ 93662 h 423"/>
              <a:gd name="T6" fmla="*/ 414712 w 1106"/>
              <a:gd name="T7" fmla="*/ 106362 h 423"/>
              <a:gd name="T8" fmla="*/ 369163 w 1106"/>
              <a:gd name="T9" fmla="*/ 117475 h 423"/>
              <a:gd name="T10" fmla="*/ 329440 w 1106"/>
              <a:gd name="T11" fmla="*/ 123825 h 423"/>
              <a:gd name="T12" fmla="*/ 299779 w 1106"/>
              <a:gd name="T13" fmla="*/ 125941 h 423"/>
              <a:gd name="T14" fmla="*/ 282301 w 1106"/>
              <a:gd name="T15" fmla="*/ 122237 h 423"/>
              <a:gd name="T16" fmla="*/ 274356 w 1106"/>
              <a:gd name="T17" fmla="*/ 112183 h 423"/>
              <a:gd name="T18" fmla="*/ 273827 w 1106"/>
              <a:gd name="T19" fmla="*/ 98954 h 423"/>
              <a:gd name="T20" fmla="*/ 277005 w 1106"/>
              <a:gd name="T21" fmla="*/ 86254 h 423"/>
              <a:gd name="T22" fmla="*/ 278594 w 1106"/>
              <a:gd name="T23" fmla="*/ 73025 h 423"/>
              <a:gd name="T24" fmla="*/ 272238 w 1106"/>
              <a:gd name="T25" fmla="*/ 60325 h 423"/>
              <a:gd name="T26" fmla="*/ 263234 w 1106"/>
              <a:gd name="T27" fmla="*/ 49212 h 423"/>
              <a:gd name="T28" fmla="*/ 253700 w 1106"/>
              <a:gd name="T29" fmla="*/ 35983 h 423"/>
              <a:gd name="T30" fmla="*/ 244167 w 1106"/>
              <a:gd name="T31" fmla="*/ 23283 h 423"/>
              <a:gd name="T32" fmla="*/ 234103 w 1106"/>
              <a:gd name="T33" fmla="*/ 12171 h 423"/>
              <a:gd name="T34" fmla="*/ 221392 w 1106"/>
              <a:gd name="T35" fmla="*/ 3704 h 423"/>
              <a:gd name="T36" fmla="*/ 206562 w 1106"/>
              <a:gd name="T37" fmla="*/ 0 h 423"/>
              <a:gd name="T38" fmla="*/ 188554 w 1106"/>
              <a:gd name="T39" fmla="*/ 1587 h 423"/>
              <a:gd name="T40" fmla="*/ 165779 w 1106"/>
              <a:gd name="T41" fmla="*/ 8467 h 423"/>
              <a:gd name="T42" fmla="*/ 145653 w 1106"/>
              <a:gd name="T43" fmla="*/ 14817 h 423"/>
              <a:gd name="T44" fmla="*/ 129763 w 1106"/>
              <a:gd name="T45" fmla="*/ 20637 h 423"/>
              <a:gd name="T46" fmla="*/ 117052 w 1106"/>
              <a:gd name="T47" fmla="*/ 25929 h 423"/>
              <a:gd name="T48" fmla="*/ 104340 w 1106"/>
              <a:gd name="T49" fmla="*/ 31221 h 423"/>
              <a:gd name="T50" fmla="*/ 92158 w 1106"/>
              <a:gd name="T51" fmla="*/ 37042 h 423"/>
              <a:gd name="T52" fmla="*/ 76799 w 1106"/>
              <a:gd name="T53" fmla="*/ 42333 h 423"/>
              <a:gd name="T54" fmla="*/ 56672 w 1106"/>
              <a:gd name="T55" fmla="*/ 49742 h 423"/>
              <a:gd name="T56" fmla="*/ 0 w 1106"/>
              <a:gd name="T57" fmla="*/ 159279 h 423"/>
              <a:gd name="T58" fmla="*/ 27542 w 1106"/>
              <a:gd name="T59" fmla="*/ 150283 h 423"/>
              <a:gd name="T60" fmla="*/ 51905 w 1106"/>
              <a:gd name="T61" fmla="*/ 142346 h 423"/>
              <a:gd name="T62" fmla="*/ 73091 w 1106"/>
              <a:gd name="T63" fmla="*/ 134937 h 423"/>
              <a:gd name="T64" fmla="*/ 92688 w 1106"/>
              <a:gd name="T65" fmla="*/ 128587 h 423"/>
              <a:gd name="T66" fmla="*/ 111226 w 1106"/>
              <a:gd name="T67" fmla="*/ 122766 h 423"/>
              <a:gd name="T68" fmla="*/ 128704 w 1106"/>
              <a:gd name="T69" fmla="*/ 118004 h 423"/>
              <a:gd name="T70" fmla="*/ 147771 w 1106"/>
              <a:gd name="T71" fmla="*/ 112712 h 423"/>
              <a:gd name="T72" fmla="*/ 168957 w 1106"/>
              <a:gd name="T73" fmla="*/ 107950 h 423"/>
              <a:gd name="T74" fmla="*/ 166838 w 1106"/>
              <a:gd name="T75" fmla="*/ 137054 h 423"/>
              <a:gd name="T76" fmla="*/ 161012 w 1106"/>
              <a:gd name="T77" fmla="*/ 168275 h 423"/>
              <a:gd name="T78" fmla="*/ 167898 w 1106"/>
              <a:gd name="T79" fmla="*/ 192087 h 423"/>
              <a:gd name="T80" fmla="*/ 188554 w 1106"/>
              <a:gd name="T81" fmla="*/ 211666 h 423"/>
              <a:gd name="T82" fmla="*/ 216625 w 1106"/>
              <a:gd name="T83" fmla="*/ 222779 h 423"/>
              <a:gd name="T84" fmla="*/ 248404 w 1106"/>
              <a:gd name="T85" fmla="*/ 221720 h 423"/>
              <a:gd name="T86" fmla="*/ 274356 w 1106"/>
              <a:gd name="T87" fmla="*/ 218016 h 423"/>
              <a:gd name="T88" fmla="*/ 304546 w 1106"/>
              <a:gd name="T89" fmla="*/ 214841 h 423"/>
              <a:gd name="T90" fmla="*/ 339503 w 1106"/>
              <a:gd name="T91" fmla="*/ 210079 h 423"/>
              <a:gd name="T92" fmla="*/ 377108 w 1106"/>
              <a:gd name="T93" fmla="*/ 203729 h 423"/>
              <a:gd name="T94" fmla="*/ 417361 w 1106"/>
              <a:gd name="T95" fmla="*/ 196850 h 423"/>
              <a:gd name="T96" fmla="*/ 458673 w 1106"/>
              <a:gd name="T97" fmla="*/ 187325 h 423"/>
              <a:gd name="T98" fmla="*/ 499456 w 1106"/>
              <a:gd name="T99" fmla="*/ 176212 h 423"/>
              <a:gd name="T100" fmla="*/ 540238 w 1106"/>
              <a:gd name="T101" fmla="*/ 162454 h 4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06" h="423">
                <a:moveTo>
                  <a:pt x="1106" y="103"/>
                </a:moveTo>
                <a:lnTo>
                  <a:pt x="1063" y="118"/>
                </a:lnTo>
                <a:lnTo>
                  <a:pt x="1017" y="133"/>
                </a:lnTo>
                <a:lnTo>
                  <a:pt x="971" y="149"/>
                </a:lnTo>
                <a:lnTo>
                  <a:pt x="924" y="163"/>
                </a:lnTo>
                <a:lnTo>
                  <a:pt x="876" y="177"/>
                </a:lnTo>
                <a:lnTo>
                  <a:pt x="829" y="190"/>
                </a:lnTo>
                <a:lnTo>
                  <a:pt x="783" y="201"/>
                </a:lnTo>
                <a:lnTo>
                  <a:pt x="739" y="213"/>
                </a:lnTo>
                <a:lnTo>
                  <a:pt x="697" y="222"/>
                </a:lnTo>
                <a:lnTo>
                  <a:pt x="658" y="228"/>
                </a:lnTo>
                <a:lnTo>
                  <a:pt x="622" y="234"/>
                </a:lnTo>
                <a:lnTo>
                  <a:pt x="592" y="237"/>
                </a:lnTo>
                <a:lnTo>
                  <a:pt x="566" y="238"/>
                </a:lnTo>
                <a:lnTo>
                  <a:pt x="546" y="236"/>
                </a:lnTo>
                <a:lnTo>
                  <a:pt x="533" y="231"/>
                </a:lnTo>
                <a:lnTo>
                  <a:pt x="524" y="224"/>
                </a:lnTo>
                <a:lnTo>
                  <a:pt x="518" y="212"/>
                </a:lnTo>
                <a:lnTo>
                  <a:pt x="516" y="199"/>
                </a:lnTo>
                <a:lnTo>
                  <a:pt x="517" y="187"/>
                </a:lnTo>
                <a:lnTo>
                  <a:pt x="519" y="175"/>
                </a:lnTo>
                <a:lnTo>
                  <a:pt x="523" y="163"/>
                </a:lnTo>
                <a:lnTo>
                  <a:pt x="525" y="150"/>
                </a:lnTo>
                <a:lnTo>
                  <a:pt x="526" y="138"/>
                </a:lnTo>
                <a:lnTo>
                  <a:pt x="524" y="123"/>
                </a:lnTo>
                <a:lnTo>
                  <a:pt x="514" y="114"/>
                </a:lnTo>
                <a:lnTo>
                  <a:pt x="505" y="104"/>
                </a:lnTo>
                <a:lnTo>
                  <a:pt x="497" y="93"/>
                </a:lnTo>
                <a:lnTo>
                  <a:pt x="488" y="80"/>
                </a:lnTo>
                <a:lnTo>
                  <a:pt x="479" y="68"/>
                </a:lnTo>
                <a:lnTo>
                  <a:pt x="470" y="56"/>
                </a:lnTo>
                <a:lnTo>
                  <a:pt x="461" y="44"/>
                </a:lnTo>
                <a:lnTo>
                  <a:pt x="452" y="32"/>
                </a:lnTo>
                <a:lnTo>
                  <a:pt x="442" y="23"/>
                </a:lnTo>
                <a:lnTo>
                  <a:pt x="430" y="14"/>
                </a:lnTo>
                <a:lnTo>
                  <a:pt x="418" y="7"/>
                </a:lnTo>
                <a:lnTo>
                  <a:pt x="405" y="2"/>
                </a:lnTo>
                <a:lnTo>
                  <a:pt x="390" y="0"/>
                </a:lnTo>
                <a:lnTo>
                  <a:pt x="373" y="0"/>
                </a:lnTo>
                <a:lnTo>
                  <a:pt x="356" y="3"/>
                </a:lnTo>
                <a:lnTo>
                  <a:pt x="335" y="10"/>
                </a:lnTo>
                <a:lnTo>
                  <a:pt x="313" y="16"/>
                </a:lnTo>
                <a:lnTo>
                  <a:pt x="292" y="23"/>
                </a:lnTo>
                <a:lnTo>
                  <a:pt x="275" y="28"/>
                </a:lnTo>
                <a:lnTo>
                  <a:pt x="259" y="33"/>
                </a:lnTo>
                <a:lnTo>
                  <a:pt x="245" y="39"/>
                </a:lnTo>
                <a:lnTo>
                  <a:pt x="232" y="44"/>
                </a:lnTo>
                <a:lnTo>
                  <a:pt x="221" y="49"/>
                </a:lnTo>
                <a:lnTo>
                  <a:pt x="210" y="55"/>
                </a:lnTo>
                <a:lnTo>
                  <a:pt x="197" y="59"/>
                </a:lnTo>
                <a:lnTo>
                  <a:pt x="186" y="65"/>
                </a:lnTo>
                <a:lnTo>
                  <a:pt x="174" y="70"/>
                </a:lnTo>
                <a:lnTo>
                  <a:pt x="160" y="75"/>
                </a:lnTo>
                <a:lnTo>
                  <a:pt x="145" y="80"/>
                </a:lnTo>
                <a:lnTo>
                  <a:pt x="128" y="87"/>
                </a:lnTo>
                <a:lnTo>
                  <a:pt x="107" y="94"/>
                </a:lnTo>
                <a:lnTo>
                  <a:pt x="84" y="99"/>
                </a:lnTo>
                <a:lnTo>
                  <a:pt x="0" y="301"/>
                </a:lnTo>
                <a:lnTo>
                  <a:pt x="27" y="293"/>
                </a:lnTo>
                <a:lnTo>
                  <a:pt x="52" y="284"/>
                </a:lnTo>
                <a:lnTo>
                  <a:pt x="76" y="275"/>
                </a:lnTo>
                <a:lnTo>
                  <a:pt x="98" y="269"/>
                </a:lnTo>
                <a:lnTo>
                  <a:pt x="119" y="262"/>
                </a:lnTo>
                <a:lnTo>
                  <a:pt x="138" y="255"/>
                </a:lnTo>
                <a:lnTo>
                  <a:pt x="156" y="250"/>
                </a:lnTo>
                <a:lnTo>
                  <a:pt x="175" y="243"/>
                </a:lnTo>
                <a:lnTo>
                  <a:pt x="192" y="237"/>
                </a:lnTo>
                <a:lnTo>
                  <a:pt x="210" y="232"/>
                </a:lnTo>
                <a:lnTo>
                  <a:pt x="227" y="226"/>
                </a:lnTo>
                <a:lnTo>
                  <a:pt x="243" y="223"/>
                </a:lnTo>
                <a:lnTo>
                  <a:pt x="261" y="217"/>
                </a:lnTo>
                <a:lnTo>
                  <a:pt x="279" y="213"/>
                </a:lnTo>
                <a:lnTo>
                  <a:pt x="299" y="208"/>
                </a:lnTo>
                <a:lnTo>
                  <a:pt x="319" y="204"/>
                </a:lnTo>
                <a:lnTo>
                  <a:pt x="320" y="231"/>
                </a:lnTo>
                <a:lnTo>
                  <a:pt x="315" y="259"/>
                </a:lnTo>
                <a:lnTo>
                  <a:pt x="310" y="289"/>
                </a:lnTo>
                <a:lnTo>
                  <a:pt x="304" y="318"/>
                </a:lnTo>
                <a:lnTo>
                  <a:pt x="306" y="342"/>
                </a:lnTo>
                <a:lnTo>
                  <a:pt x="317" y="363"/>
                </a:lnTo>
                <a:lnTo>
                  <a:pt x="333" y="383"/>
                </a:lnTo>
                <a:lnTo>
                  <a:pt x="356" y="400"/>
                </a:lnTo>
                <a:lnTo>
                  <a:pt x="380" y="412"/>
                </a:lnTo>
                <a:lnTo>
                  <a:pt x="409" y="421"/>
                </a:lnTo>
                <a:lnTo>
                  <a:pt x="440" y="423"/>
                </a:lnTo>
                <a:lnTo>
                  <a:pt x="469" y="419"/>
                </a:lnTo>
                <a:lnTo>
                  <a:pt x="492" y="416"/>
                </a:lnTo>
                <a:lnTo>
                  <a:pt x="518" y="412"/>
                </a:lnTo>
                <a:lnTo>
                  <a:pt x="546" y="409"/>
                </a:lnTo>
                <a:lnTo>
                  <a:pt x="575" y="406"/>
                </a:lnTo>
                <a:lnTo>
                  <a:pt x="608" y="401"/>
                </a:lnTo>
                <a:lnTo>
                  <a:pt x="641" y="397"/>
                </a:lnTo>
                <a:lnTo>
                  <a:pt x="677" y="391"/>
                </a:lnTo>
                <a:lnTo>
                  <a:pt x="712" y="385"/>
                </a:lnTo>
                <a:lnTo>
                  <a:pt x="750" y="379"/>
                </a:lnTo>
                <a:lnTo>
                  <a:pt x="788" y="372"/>
                </a:lnTo>
                <a:lnTo>
                  <a:pt x="826" y="363"/>
                </a:lnTo>
                <a:lnTo>
                  <a:pt x="866" y="354"/>
                </a:lnTo>
                <a:lnTo>
                  <a:pt x="904" y="344"/>
                </a:lnTo>
                <a:lnTo>
                  <a:pt x="943" y="333"/>
                </a:lnTo>
                <a:lnTo>
                  <a:pt x="982" y="321"/>
                </a:lnTo>
                <a:lnTo>
                  <a:pt x="1020" y="307"/>
                </a:lnTo>
                <a:lnTo>
                  <a:pt x="1106" y="10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2" name="Freeform 159">
            <a:extLst>
              <a:ext uri="{FF2B5EF4-FFF2-40B4-BE49-F238E27FC236}">
                <a16:creationId xmlns:a16="http://schemas.microsoft.com/office/drawing/2014/main" id="{B563E41D-C12A-48A8-A9B5-BA2E823C77AA}"/>
              </a:ext>
            </a:extLst>
          </p:cNvPr>
          <p:cNvSpPr>
            <a:spLocks/>
          </p:cNvSpPr>
          <p:nvPr/>
        </p:nvSpPr>
        <p:spPr bwMode="auto">
          <a:xfrm>
            <a:off x="7377113" y="385763"/>
            <a:ext cx="584200" cy="223837"/>
          </a:xfrm>
          <a:custGeom>
            <a:avLst/>
            <a:gdLst>
              <a:gd name="T0" fmla="*/ 22734 w 1105"/>
              <a:gd name="T1" fmla="*/ 62442 h 423"/>
              <a:gd name="T2" fmla="*/ 70844 w 1105"/>
              <a:gd name="T3" fmla="*/ 78846 h 423"/>
              <a:gd name="T4" fmla="*/ 121598 w 1105"/>
              <a:gd name="T5" fmla="*/ 93662 h 423"/>
              <a:gd name="T6" fmla="*/ 170766 w 1105"/>
              <a:gd name="T7" fmla="*/ 106362 h 423"/>
              <a:gd name="T8" fmla="*/ 215705 w 1105"/>
              <a:gd name="T9" fmla="*/ 117475 h 423"/>
              <a:gd name="T10" fmla="*/ 255356 w 1105"/>
              <a:gd name="T11" fmla="*/ 123825 h 423"/>
              <a:gd name="T12" fmla="*/ 284963 w 1105"/>
              <a:gd name="T13" fmla="*/ 125941 h 423"/>
              <a:gd name="T14" fmla="*/ 302938 w 1105"/>
              <a:gd name="T15" fmla="*/ 122237 h 423"/>
              <a:gd name="T16" fmla="*/ 310340 w 1105"/>
              <a:gd name="T17" fmla="*/ 112183 h 423"/>
              <a:gd name="T18" fmla="*/ 310868 w 1105"/>
              <a:gd name="T19" fmla="*/ 98954 h 423"/>
              <a:gd name="T20" fmla="*/ 308225 w 1105"/>
              <a:gd name="T21" fmla="*/ 86254 h 423"/>
              <a:gd name="T22" fmla="*/ 306639 w 1105"/>
              <a:gd name="T23" fmla="*/ 73025 h 423"/>
              <a:gd name="T24" fmla="*/ 312983 w 1105"/>
              <a:gd name="T25" fmla="*/ 60325 h 423"/>
              <a:gd name="T26" fmla="*/ 321971 w 1105"/>
              <a:gd name="T27" fmla="*/ 49212 h 423"/>
              <a:gd name="T28" fmla="*/ 331487 w 1105"/>
              <a:gd name="T29" fmla="*/ 35983 h 423"/>
              <a:gd name="T30" fmla="*/ 341004 w 1105"/>
              <a:gd name="T31" fmla="*/ 23283 h 423"/>
              <a:gd name="T32" fmla="*/ 351049 w 1105"/>
              <a:gd name="T33" fmla="*/ 12171 h 423"/>
              <a:gd name="T34" fmla="*/ 363209 w 1105"/>
              <a:gd name="T35" fmla="*/ 3704 h 423"/>
              <a:gd name="T36" fmla="*/ 378012 w 1105"/>
              <a:gd name="T37" fmla="*/ 0 h 423"/>
              <a:gd name="T38" fmla="*/ 396516 w 1105"/>
              <a:gd name="T39" fmla="*/ 1587 h 423"/>
              <a:gd name="T40" fmla="*/ 419249 w 1105"/>
              <a:gd name="T41" fmla="*/ 8467 h 423"/>
              <a:gd name="T42" fmla="*/ 439340 w 1105"/>
              <a:gd name="T43" fmla="*/ 14817 h 423"/>
              <a:gd name="T44" fmla="*/ 455200 w 1105"/>
              <a:gd name="T45" fmla="*/ 20637 h 423"/>
              <a:gd name="T46" fmla="*/ 467360 w 1105"/>
              <a:gd name="T47" fmla="*/ 25929 h 423"/>
              <a:gd name="T48" fmla="*/ 480049 w 1105"/>
              <a:gd name="T49" fmla="*/ 31221 h 423"/>
              <a:gd name="T50" fmla="*/ 492737 w 1105"/>
              <a:gd name="T51" fmla="*/ 37042 h 423"/>
              <a:gd name="T52" fmla="*/ 508069 w 1105"/>
              <a:gd name="T53" fmla="*/ 42333 h 423"/>
              <a:gd name="T54" fmla="*/ 528159 w 1105"/>
              <a:gd name="T55" fmla="*/ 49742 h 423"/>
              <a:gd name="T56" fmla="*/ 584200 w 1105"/>
              <a:gd name="T57" fmla="*/ 159279 h 423"/>
              <a:gd name="T58" fmla="*/ 557237 w 1105"/>
              <a:gd name="T59" fmla="*/ 150283 h 423"/>
              <a:gd name="T60" fmla="*/ 532917 w 1105"/>
              <a:gd name="T61" fmla="*/ 142346 h 423"/>
              <a:gd name="T62" fmla="*/ 511241 w 1105"/>
              <a:gd name="T63" fmla="*/ 134937 h 423"/>
              <a:gd name="T64" fmla="*/ 491680 w 1105"/>
              <a:gd name="T65" fmla="*/ 128587 h 423"/>
              <a:gd name="T66" fmla="*/ 473704 w 1105"/>
              <a:gd name="T67" fmla="*/ 122766 h 423"/>
              <a:gd name="T68" fmla="*/ 455729 w 1105"/>
              <a:gd name="T69" fmla="*/ 118004 h 423"/>
              <a:gd name="T70" fmla="*/ 436696 w 1105"/>
              <a:gd name="T71" fmla="*/ 112712 h 423"/>
              <a:gd name="T72" fmla="*/ 416077 w 1105"/>
              <a:gd name="T73" fmla="*/ 107950 h 423"/>
              <a:gd name="T74" fmla="*/ 417663 w 1105"/>
              <a:gd name="T75" fmla="*/ 137054 h 423"/>
              <a:gd name="T76" fmla="*/ 423479 w 1105"/>
              <a:gd name="T77" fmla="*/ 168275 h 423"/>
              <a:gd name="T78" fmla="*/ 416606 w 1105"/>
              <a:gd name="T79" fmla="*/ 192087 h 423"/>
              <a:gd name="T80" fmla="*/ 396516 w 1105"/>
              <a:gd name="T81" fmla="*/ 211666 h 423"/>
              <a:gd name="T82" fmla="*/ 367967 w 1105"/>
              <a:gd name="T83" fmla="*/ 222779 h 423"/>
              <a:gd name="T84" fmla="*/ 336774 w 1105"/>
              <a:gd name="T85" fmla="*/ 221720 h 423"/>
              <a:gd name="T86" fmla="*/ 310340 w 1105"/>
              <a:gd name="T87" fmla="*/ 218016 h 423"/>
              <a:gd name="T88" fmla="*/ 280205 w 1105"/>
              <a:gd name="T89" fmla="*/ 214841 h 423"/>
              <a:gd name="T90" fmla="*/ 245311 w 1105"/>
              <a:gd name="T91" fmla="*/ 210079 h 423"/>
              <a:gd name="T92" fmla="*/ 207774 w 1105"/>
              <a:gd name="T93" fmla="*/ 203729 h 423"/>
              <a:gd name="T94" fmla="*/ 167594 w 1105"/>
              <a:gd name="T95" fmla="*/ 196850 h 423"/>
              <a:gd name="T96" fmla="*/ 126885 w 1105"/>
              <a:gd name="T97" fmla="*/ 187325 h 423"/>
              <a:gd name="T98" fmla="*/ 85647 w 1105"/>
              <a:gd name="T99" fmla="*/ 176212 h 423"/>
              <a:gd name="T100" fmla="*/ 44938 w 1105"/>
              <a:gd name="T101" fmla="*/ 162454 h 4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05" h="423">
                <a:moveTo>
                  <a:pt x="0" y="103"/>
                </a:moveTo>
                <a:lnTo>
                  <a:pt x="43" y="118"/>
                </a:lnTo>
                <a:lnTo>
                  <a:pt x="88" y="133"/>
                </a:lnTo>
                <a:lnTo>
                  <a:pt x="134" y="149"/>
                </a:lnTo>
                <a:lnTo>
                  <a:pt x="182" y="163"/>
                </a:lnTo>
                <a:lnTo>
                  <a:pt x="230" y="177"/>
                </a:lnTo>
                <a:lnTo>
                  <a:pt x="277" y="190"/>
                </a:lnTo>
                <a:lnTo>
                  <a:pt x="323" y="201"/>
                </a:lnTo>
                <a:lnTo>
                  <a:pt x="367" y="213"/>
                </a:lnTo>
                <a:lnTo>
                  <a:pt x="408" y="222"/>
                </a:lnTo>
                <a:lnTo>
                  <a:pt x="447" y="228"/>
                </a:lnTo>
                <a:lnTo>
                  <a:pt x="483" y="234"/>
                </a:lnTo>
                <a:lnTo>
                  <a:pt x="513" y="237"/>
                </a:lnTo>
                <a:lnTo>
                  <a:pt x="539" y="238"/>
                </a:lnTo>
                <a:lnTo>
                  <a:pt x="559" y="236"/>
                </a:lnTo>
                <a:lnTo>
                  <a:pt x="573" y="231"/>
                </a:lnTo>
                <a:lnTo>
                  <a:pt x="582" y="224"/>
                </a:lnTo>
                <a:lnTo>
                  <a:pt x="587" y="212"/>
                </a:lnTo>
                <a:lnTo>
                  <a:pt x="590" y="199"/>
                </a:lnTo>
                <a:lnTo>
                  <a:pt x="588" y="187"/>
                </a:lnTo>
                <a:lnTo>
                  <a:pt x="586" y="175"/>
                </a:lnTo>
                <a:lnTo>
                  <a:pt x="583" y="163"/>
                </a:lnTo>
                <a:lnTo>
                  <a:pt x="581" y="150"/>
                </a:lnTo>
                <a:lnTo>
                  <a:pt x="580" y="138"/>
                </a:lnTo>
                <a:lnTo>
                  <a:pt x="582" y="123"/>
                </a:lnTo>
                <a:lnTo>
                  <a:pt x="592" y="114"/>
                </a:lnTo>
                <a:lnTo>
                  <a:pt x="601" y="104"/>
                </a:lnTo>
                <a:lnTo>
                  <a:pt x="609" y="93"/>
                </a:lnTo>
                <a:lnTo>
                  <a:pt x="618" y="80"/>
                </a:lnTo>
                <a:lnTo>
                  <a:pt x="627" y="68"/>
                </a:lnTo>
                <a:lnTo>
                  <a:pt x="636" y="56"/>
                </a:lnTo>
                <a:lnTo>
                  <a:pt x="645" y="44"/>
                </a:lnTo>
                <a:lnTo>
                  <a:pt x="654" y="32"/>
                </a:lnTo>
                <a:lnTo>
                  <a:pt x="664" y="23"/>
                </a:lnTo>
                <a:lnTo>
                  <a:pt x="676" y="14"/>
                </a:lnTo>
                <a:lnTo>
                  <a:pt x="687" y="7"/>
                </a:lnTo>
                <a:lnTo>
                  <a:pt x="701" y="2"/>
                </a:lnTo>
                <a:lnTo>
                  <a:pt x="715" y="0"/>
                </a:lnTo>
                <a:lnTo>
                  <a:pt x="732" y="0"/>
                </a:lnTo>
                <a:lnTo>
                  <a:pt x="750" y="3"/>
                </a:lnTo>
                <a:lnTo>
                  <a:pt x="770" y="10"/>
                </a:lnTo>
                <a:lnTo>
                  <a:pt x="793" y="16"/>
                </a:lnTo>
                <a:lnTo>
                  <a:pt x="814" y="23"/>
                </a:lnTo>
                <a:lnTo>
                  <a:pt x="831" y="28"/>
                </a:lnTo>
                <a:lnTo>
                  <a:pt x="846" y="33"/>
                </a:lnTo>
                <a:lnTo>
                  <a:pt x="861" y="39"/>
                </a:lnTo>
                <a:lnTo>
                  <a:pt x="873" y="44"/>
                </a:lnTo>
                <a:lnTo>
                  <a:pt x="884" y="49"/>
                </a:lnTo>
                <a:lnTo>
                  <a:pt x="896" y="55"/>
                </a:lnTo>
                <a:lnTo>
                  <a:pt x="908" y="59"/>
                </a:lnTo>
                <a:lnTo>
                  <a:pt x="919" y="65"/>
                </a:lnTo>
                <a:lnTo>
                  <a:pt x="932" y="70"/>
                </a:lnTo>
                <a:lnTo>
                  <a:pt x="945" y="75"/>
                </a:lnTo>
                <a:lnTo>
                  <a:pt x="961" y="80"/>
                </a:lnTo>
                <a:lnTo>
                  <a:pt x="977" y="87"/>
                </a:lnTo>
                <a:lnTo>
                  <a:pt x="999" y="94"/>
                </a:lnTo>
                <a:lnTo>
                  <a:pt x="1021" y="99"/>
                </a:lnTo>
                <a:lnTo>
                  <a:pt x="1105" y="301"/>
                </a:lnTo>
                <a:lnTo>
                  <a:pt x="1078" y="293"/>
                </a:lnTo>
                <a:lnTo>
                  <a:pt x="1054" y="284"/>
                </a:lnTo>
                <a:lnTo>
                  <a:pt x="1029" y="275"/>
                </a:lnTo>
                <a:lnTo>
                  <a:pt x="1008" y="269"/>
                </a:lnTo>
                <a:lnTo>
                  <a:pt x="986" y="262"/>
                </a:lnTo>
                <a:lnTo>
                  <a:pt x="967" y="255"/>
                </a:lnTo>
                <a:lnTo>
                  <a:pt x="949" y="250"/>
                </a:lnTo>
                <a:lnTo>
                  <a:pt x="930" y="243"/>
                </a:lnTo>
                <a:lnTo>
                  <a:pt x="914" y="237"/>
                </a:lnTo>
                <a:lnTo>
                  <a:pt x="896" y="232"/>
                </a:lnTo>
                <a:lnTo>
                  <a:pt x="879" y="226"/>
                </a:lnTo>
                <a:lnTo>
                  <a:pt x="862" y="223"/>
                </a:lnTo>
                <a:lnTo>
                  <a:pt x="844" y="217"/>
                </a:lnTo>
                <a:lnTo>
                  <a:pt x="826" y="213"/>
                </a:lnTo>
                <a:lnTo>
                  <a:pt x="806" y="208"/>
                </a:lnTo>
                <a:lnTo>
                  <a:pt x="787" y="204"/>
                </a:lnTo>
                <a:lnTo>
                  <a:pt x="786" y="231"/>
                </a:lnTo>
                <a:lnTo>
                  <a:pt x="790" y="259"/>
                </a:lnTo>
                <a:lnTo>
                  <a:pt x="796" y="289"/>
                </a:lnTo>
                <a:lnTo>
                  <a:pt x="801" y="318"/>
                </a:lnTo>
                <a:lnTo>
                  <a:pt x="799" y="342"/>
                </a:lnTo>
                <a:lnTo>
                  <a:pt x="788" y="363"/>
                </a:lnTo>
                <a:lnTo>
                  <a:pt x="772" y="383"/>
                </a:lnTo>
                <a:lnTo>
                  <a:pt x="750" y="400"/>
                </a:lnTo>
                <a:lnTo>
                  <a:pt x="725" y="412"/>
                </a:lnTo>
                <a:lnTo>
                  <a:pt x="696" y="421"/>
                </a:lnTo>
                <a:lnTo>
                  <a:pt x="666" y="423"/>
                </a:lnTo>
                <a:lnTo>
                  <a:pt x="637" y="419"/>
                </a:lnTo>
                <a:lnTo>
                  <a:pt x="613" y="416"/>
                </a:lnTo>
                <a:lnTo>
                  <a:pt x="587" y="412"/>
                </a:lnTo>
                <a:lnTo>
                  <a:pt x="559" y="409"/>
                </a:lnTo>
                <a:lnTo>
                  <a:pt x="530" y="406"/>
                </a:lnTo>
                <a:lnTo>
                  <a:pt x="498" y="401"/>
                </a:lnTo>
                <a:lnTo>
                  <a:pt x="464" y="397"/>
                </a:lnTo>
                <a:lnTo>
                  <a:pt x="428" y="391"/>
                </a:lnTo>
                <a:lnTo>
                  <a:pt x="393" y="385"/>
                </a:lnTo>
                <a:lnTo>
                  <a:pt x="355" y="379"/>
                </a:lnTo>
                <a:lnTo>
                  <a:pt x="317" y="372"/>
                </a:lnTo>
                <a:lnTo>
                  <a:pt x="279" y="363"/>
                </a:lnTo>
                <a:lnTo>
                  <a:pt x="240" y="354"/>
                </a:lnTo>
                <a:lnTo>
                  <a:pt x="202" y="344"/>
                </a:lnTo>
                <a:lnTo>
                  <a:pt x="162" y="333"/>
                </a:lnTo>
                <a:lnTo>
                  <a:pt x="123" y="321"/>
                </a:lnTo>
                <a:lnTo>
                  <a:pt x="85" y="307"/>
                </a:lnTo>
                <a:lnTo>
                  <a:pt x="0" y="103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3" name="Rectangle 223">
            <a:extLst>
              <a:ext uri="{FF2B5EF4-FFF2-40B4-BE49-F238E27FC236}">
                <a16:creationId xmlns:a16="http://schemas.microsoft.com/office/drawing/2014/main" id="{3294ECF5-B12D-4BA8-B6D4-7D02E3FAD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57288" y="1292225"/>
            <a:ext cx="6880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FF"/>
                </a:solidFill>
              </a:rPr>
              <a:t>TIPOS: Encaje Recíproco (Silla de Montar)</a:t>
            </a:r>
            <a:endParaRPr lang="es-PR" altLang="en-US"/>
          </a:p>
        </p:txBody>
      </p:sp>
      <p:grpSp>
        <p:nvGrpSpPr>
          <p:cNvPr id="81964" name="Group 274">
            <a:extLst>
              <a:ext uri="{FF2B5EF4-FFF2-40B4-BE49-F238E27FC236}">
                <a16:creationId xmlns:a16="http://schemas.microsoft.com/office/drawing/2014/main" id="{64874EE1-037D-4B59-BFD3-04DF84DE1E89}"/>
              </a:ext>
            </a:extLst>
          </p:cNvPr>
          <p:cNvGrpSpPr>
            <a:grpSpLocks/>
          </p:cNvGrpSpPr>
          <p:nvPr/>
        </p:nvGrpSpPr>
        <p:grpSpPr bwMode="auto">
          <a:xfrm>
            <a:off x="8142288" y="1360488"/>
            <a:ext cx="404812" cy="392112"/>
            <a:chOff x="5129" y="914"/>
            <a:chExt cx="255" cy="247"/>
          </a:xfrm>
        </p:grpSpPr>
        <p:sp>
          <p:nvSpPr>
            <p:cNvPr id="82003" name="Freeform 224">
              <a:extLst>
                <a:ext uri="{FF2B5EF4-FFF2-40B4-BE49-F238E27FC236}">
                  <a16:creationId xmlns:a16="http://schemas.microsoft.com/office/drawing/2014/main" id="{A20F3736-1F91-45F4-88AB-E3300AB6F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914"/>
              <a:ext cx="255" cy="220"/>
            </a:xfrm>
            <a:custGeom>
              <a:avLst/>
              <a:gdLst>
                <a:gd name="T0" fmla="*/ 6 w 765"/>
                <a:gd name="T1" fmla="*/ 51 h 659"/>
                <a:gd name="T2" fmla="*/ 37 w 765"/>
                <a:gd name="T3" fmla="*/ 73 h 659"/>
                <a:gd name="T4" fmla="*/ 21 w 765"/>
                <a:gd name="T5" fmla="*/ 76 h 659"/>
                <a:gd name="T6" fmla="*/ 32 w 765"/>
                <a:gd name="T7" fmla="*/ 83 h 659"/>
                <a:gd name="T8" fmla="*/ 22 w 765"/>
                <a:gd name="T9" fmla="*/ 93 h 659"/>
                <a:gd name="T10" fmla="*/ 33 w 765"/>
                <a:gd name="T11" fmla="*/ 101 h 659"/>
                <a:gd name="T12" fmla="*/ 20 w 765"/>
                <a:gd name="T13" fmla="*/ 118 h 659"/>
                <a:gd name="T14" fmla="*/ 34 w 765"/>
                <a:gd name="T15" fmla="*/ 126 h 659"/>
                <a:gd name="T16" fmla="*/ 16 w 765"/>
                <a:gd name="T17" fmla="*/ 153 h 659"/>
                <a:gd name="T18" fmla="*/ 37 w 765"/>
                <a:gd name="T19" fmla="*/ 140 h 659"/>
                <a:gd name="T20" fmla="*/ 27 w 765"/>
                <a:gd name="T21" fmla="*/ 160 h 659"/>
                <a:gd name="T22" fmla="*/ 43 w 765"/>
                <a:gd name="T23" fmla="*/ 149 h 659"/>
                <a:gd name="T24" fmla="*/ 48 w 765"/>
                <a:gd name="T25" fmla="*/ 166 h 659"/>
                <a:gd name="T26" fmla="*/ 59 w 765"/>
                <a:gd name="T27" fmla="*/ 165 h 659"/>
                <a:gd name="T28" fmla="*/ 67 w 765"/>
                <a:gd name="T29" fmla="*/ 178 h 659"/>
                <a:gd name="T30" fmla="*/ 80 w 765"/>
                <a:gd name="T31" fmla="*/ 179 h 659"/>
                <a:gd name="T32" fmla="*/ 88 w 765"/>
                <a:gd name="T33" fmla="*/ 176 h 659"/>
                <a:gd name="T34" fmla="*/ 92 w 765"/>
                <a:gd name="T35" fmla="*/ 179 h 659"/>
                <a:gd name="T36" fmla="*/ 111 w 765"/>
                <a:gd name="T37" fmla="*/ 194 h 659"/>
                <a:gd name="T38" fmla="*/ 125 w 765"/>
                <a:gd name="T39" fmla="*/ 173 h 659"/>
                <a:gd name="T40" fmla="*/ 139 w 765"/>
                <a:gd name="T41" fmla="*/ 173 h 659"/>
                <a:gd name="T42" fmla="*/ 155 w 765"/>
                <a:gd name="T43" fmla="*/ 171 h 659"/>
                <a:gd name="T44" fmla="*/ 155 w 765"/>
                <a:gd name="T45" fmla="*/ 157 h 659"/>
                <a:gd name="T46" fmla="*/ 194 w 765"/>
                <a:gd name="T47" fmla="*/ 185 h 659"/>
                <a:gd name="T48" fmla="*/ 206 w 765"/>
                <a:gd name="T49" fmla="*/ 193 h 659"/>
                <a:gd name="T50" fmla="*/ 170 w 765"/>
                <a:gd name="T51" fmla="*/ 161 h 659"/>
                <a:gd name="T52" fmla="*/ 165 w 765"/>
                <a:gd name="T53" fmla="*/ 145 h 659"/>
                <a:gd name="T54" fmla="*/ 170 w 765"/>
                <a:gd name="T55" fmla="*/ 141 h 659"/>
                <a:gd name="T56" fmla="*/ 174 w 765"/>
                <a:gd name="T57" fmla="*/ 135 h 659"/>
                <a:gd name="T58" fmla="*/ 178 w 765"/>
                <a:gd name="T59" fmla="*/ 127 h 659"/>
                <a:gd name="T60" fmla="*/ 188 w 765"/>
                <a:gd name="T61" fmla="*/ 125 h 659"/>
                <a:gd name="T62" fmla="*/ 181 w 765"/>
                <a:gd name="T63" fmla="*/ 115 h 659"/>
                <a:gd name="T64" fmla="*/ 219 w 765"/>
                <a:gd name="T65" fmla="*/ 110 h 659"/>
                <a:gd name="T66" fmla="*/ 238 w 765"/>
                <a:gd name="T67" fmla="*/ 107 h 659"/>
                <a:gd name="T68" fmla="*/ 195 w 765"/>
                <a:gd name="T69" fmla="*/ 105 h 659"/>
                <a:gd name="T70" fmla="*/ 184 w 765"/>
                <a:gd name="T71" fmla="*/ 98 h 659"/>
                <a:gd name="T72" fmla="*/ 212 w 765"/>
                <a:gd name="T73" fmla="*/ 90 h 659"/>
                <a:gd name="T74" fmla="*/ 225 w 765"/>
                <a:gd name="T75" fmla="*/ 86 h 659"/>
                <a:gd name="T76" fmla="*/ 191 w 765"/>
                <a:gd name="T77" fmla="*/ 87 h 659"/>
                <a:gd name="T78" fmla="*/ 182 w 765"/>
                <a:gd name="T79" fmla="*/ 80 h 659"/>
                <a:gd name="T80" fmla="*/ 192 w 765"/>
                <a:gd name="T81" fmla="*/ 72 h 659"/>
                <a:gd name="T82" fmla="*/ 178 w 765"/>
                <a:gd name="T83" fmla="*/ 69 h 659"/>
                <a:gd name="T84" fmla="*/ 184 w 765"/>
                <a:gd name="T85" fmla="*/ 58 h 659"/>
                <a:gd name="T86" fmla="*/ 176 w 765"/>
                <a:gd name="T87" fmla="*/ 53 h 659"/>
                <a:gd name="T88" fmla="*/ 166 w 765"/>
                <a:gd name="T89" fmla="*/ 56 h 659"/>
                <a:gd name="T90" fmla="*/ 153 w 765"/>
                <a:gd name="T91" fmla="*/ 44 h 659"/>
                <a:gd name="T92" fmla="*/ 146 w 765"/>
                <a:gd name="T93" fmla="*/ 33 h 659"/>
                <a:gd name="T94" fmla="*/ 138 w 765"/>
                <a:gd name="T95" fmla="*/ 24 h 659"/>
                <a:gd name="T96" fmla="*/ 140 w 765"/>
                <a:gd name="T97" fmla="*/ 12 h 659"/>
                <a:gd name="T98" fmla="*/ 128 w 765"/>
                <a:gd name="T99" fmla="*/ 26 h 659"/>
                <a:gd name="T100" fmla="*/ 126 w 765"/>
                <a:gd name="T101" fmla="*/ 12 h 659"/>
                <a:gd name="T102" fmla="*/ 118 w 765"/>
                <a:gd name="T103" fmla="*/ 15 h 659"/>
                <a:gd name="T104" fmla="*/ 111 w 765"/>
                <a:gd name="T105" fmla="*/ 19 h 659"/>
                <a:gd name="T106" fmla="*/ 85 w 765"/>
                <a:gd name="T107" fmla="*/ 11 h 659"/>
                <a:gd name="T108" fmla="*/ 69 w 765"/>
                <a:gd name="T109" fmla="*/ 27 h 659"/>
                <a:gd name="T110" fmla="*/ 60 w 765"/>
                <a:gd name="T111" fmla="*/ 28 h 659"/>
                <a:gd name="T112" fmla="*/ 55 w 765"/>
                <a:gd name="T113" fmla="*/ 35 h 659"/>
                <a:gd name="T114" fmla="*/ 44 w 765"/>
                <a:gd name="T115" fmla="*/ 37 h 659"/>
                <a:gd name="T116" fmla="*/ 49 w 765"/>
                <a:gd name="T117" fmla="*/ 47 h 659"/>
                <a:gd name="T118" fmla="*/ 43 w 765"/>
                <a:gd name="T119" fmla="*/ 51 h 6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5" h="659">
                  <a:moveTo>
                    <a:pt x="109" y="180"/>
                  </a:moveTo>
                  <a:lnTo>
                    <a:pt x="97" y="183"/>
                  </a:lnTo>
                  <a:lnTo>
                    <a:pt x="84" y="184"/>
                  </a:lnTo>
                  <a:lnTo>
                    <a:pt x="72" y="182"/>
                  </a:lnTo>
                  <a:lnTo>
                    <a:pt x="59" y="176"/>
                  </a:lnTo>
                  <a:lnTo>
                    <a:pt x="46" y="169"/>
                  </a:lnTo>
                  <a:lnTo>
                    <a:pt x="32" y="163"/>
                  </a:lnTo>
                  <a:lnTo>
                    <a:pt x="17" y="154"/>
                  </a:lnTo>
                  <a:lnTo>
                    <a:pt x="0" y="144"/>
                  </a:lnTo>
                  <a:lnTo>
                    <a:pt x="22" y="163"/>
                  </a:lnTo>
                  <a:lnTo>
                    <a:pt x="43" y="178"/>
                  </a:lnTo>
                  <a:lnTo>
                    <a:pt x="62" y="192"/>
                  </a:lnTo>
                  <a:lnTo>
                    <a:pt x="80" y="201"/>
                  </a:lnTo>
                  <a:lnTo>
                    <a:pt x="93" y="208"/>
                  </a:lnTo>
                  <a:lnTo>
                    <a:pt x="104" y="214"/>
                  </a:lnTo>
                  <a:lnTo>
                    <a:pt x="111" y="220"/>
                  </a:lnTo>
                  <a:lnTo>
                    <a:pt x="112" y="225"/>
                  </a:lnTo>
                  <a:lnTo>
                    <a:pt x="109" y="229"/>
                  </a:lnTo>
                  <a:lnTo>
                    <a:pt x="102" y="230"/>
                  </a:lnTo>
                  <a:lnTo>
                    <a:pt x="93" y="230"/>
                  </a:lnTo>
                  <a:lnTo>
                    <a:pt x="84" y="230"/>
                  </a:lnTo>
                  <a:lnTo>
                    <a:pt x="75" y="229"/>
                  </a:lnTo>
                  <a:lnTo>
                    <a:pt x="67" y="229"/>
                  </a:lnTo>
                  <a:lnTo>
                    <a:pt x="62" y="229"/>
                  </a:lnTo>
                  <a:lnTo>
                    <a:pt x="61" y="232"/>
                  </a:lnTo>
                  <a:lnTo>
                    <a:pt x="62" y="236"/>
                  </a:lnTo>
                  <a:lnTo>
                    <a:pt x="65" y="237"/>
                  </a:lnTo>
                  <a:lnTo>
                    <a:pt x="71" y="239"/>
                  </a:lnTo>
                  <a:lnTo>
                    <a:pt x="78" y="240"/>
                  </a:lnTo>
                  <a:lnTo>
                    <a:pt x="84" y="242"/>
                  </a:lnTo>
                  <a:lnTo>
                    <a:pt x="91" y="246"/>
                  </a:lnTo>
                  <a:lnTo>
                    <a:pt x="96" y="250"/>
                  </a:lnTo>
                  <a:lnTo>
                    <a:pt x="99" y="256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2" y="268"/>
                  </a:lnTo>
                  <a:lnTo>
                    <a:pt x="85" y="270"/>
                  </a:lnTo>
                  <a:lnTo>
                    <a:pt x="79" y="273"/>
                  </a:lnTo>
                  <a:lnTo>
                    <a:pt x="72" y="275"/>
                  </a:lnTo>
                  <a:lnTo>
                    <a:pt x="67" y="278"/>
                  </a:lnTo>
                  <a:lnTo>
                    <a:pt x="66" y="283"/>
                  </a:lnTo>
                  <a:lnTo>
                    <a:pt x="67" y="288"/>
                  </a:lnTo>
                  <a:lnTo>
                    <a:pt x="71" y="291"/>
                  </a:lnTo>
                  <a:lnTo>
                    <a:pt x="74" y="292"/>
                  </a:lnTo>
                  <a:lnTo>
                    <a:pt x="80" y="294"/>
                  </a:lnTo>
                  <a:lnTo>
                    <a:pt x="85" y="295"/>
                  </a:lnTo>
                  <a:lnTo>
                    <a:pt x="92" y="298"/>
                  </a:lnTo>
                  <a:lnTo>
                    <a:pt x="98" y="302"/>
                  </a:lnTo>
                  <a:lnTo>
                    <a:pt x="102" y="307"/>
                  </a:lnTo>
                  <a:lnTo>
                    <a:pt x="104" y="314"/>
                  </a:lnTo>
                  <a:lnTo>
                    <a:pt x="100" y="319"/>
                  </a:lnTo>
                  <a:lnTo>
                    <a:pt x="93" y="324"/>
                  </a:lnTo>
                  <a:lnTo>
                    <a:pt x="83" y="330"/>
                  </a:lnTo>
                  <a:lnTo>
                    <a:pt x="74" y="336"/>
                  </a:lnTo>
                  <a:lnTo>
                    <a:pt x="64" y="344"/>
                  </a:lnTo>
                  <a:lnTo>
                    <a:pt x="59" y="354"/>
                  </a:lnTo>
                  <a:lnTo>
                    <a:pt x="55" y="368"/>
                  </a:lnTo>
                  <a:lnTo>
                    <a:pt x="64" y="361"/>
                  </a:lnTo>
                  <a:lnTo>
                    <a:pt x="74" y="359"/>
                  </a:lnTo>
                  <a:lnTo>
                    <a:pt x="84" y="358"/>
                  </a:lnTo>
                  <a:lnTo>
                    <a:pt x="93" y="359"/>
                  </a:lnTo>
                  <a:lnTo>
                    <a:pt x="99" y="363"/>
                  </a:lnTo>
                  <a:lnTo>
                    <a:pt x="102" y="370"/>
                  </a:lnTo>
                  <a:lnTo>
                    <a:pt x="103" y="378"/>
                  </a:lnTo>
                  <a:lnTo>
                    <a:pt x="99" y="389"/>
                  </a:lnTo>
                  <a:lnTo>
                    <a:pt x="96" y="395"/>
                  </a:lnTo>
                  <a:lnTo>
                    <a:pt x="92" y="402"/>
                  </a:lnTo>
                  <a:lnTo>
                    <a:pt x="87" y="409"/>
                  </a:lnTo>
                  <a:lnTo>
                    <a:pt x="81" y="419"/>
                  </a:lnTo>
                  <a:lnTo>
                    <a:pt x="72" y="431"/>
                  </a:lnTo>
                  <a:lnTo>
                    <a:pt x="62" y="444"/>
                  </a:lnTo>
                  <a:lnTo>
                    <a:pt x="47" y="459"/>
                  </a:lnTo>
                  <a:lnTo>
                    <a:pt x="30" y="473"/>
                  </a:lnTo>
                  <a:lnTo>
                    <a:pt x="43" y="464"/>
                  </a:lnTo>
                  <a:lnTo>
                    <a:pt x="57" y="455"/>
                  </a:lnTo>
                  <a:lnTo>
                    <a:pt x="71" y="445"/>
                  </a:lnTo>
                  <a:lnTo>
                    <a:pt x="83" y="436"/>
                  </a:lnTo>
                  <a:lnTo>
                    <a:pt x="94" y="427"/>
                  </a:lnTo>
                  <a:lnTo>
                    <a:pt x="104" y="422"/>
                  </a:lnTo>
                  <a:lnTo>
                    <a:pt x="111" y="418"/>
                  </a:lnTo>
                  <a:lnTo>
                    <a:pt x="115" y="418"/>
                  </a:lnTo>
                  <a:lnTo>
                    <a:pt x="122" y="427"/>
                  </a:lnTo>
                  <a:lnTo>
                    <a:pt x="121" y="436"/>
                  </a:lnTo>
                  <a:lnTo>
                    <a:pt x="115" y="445"/>
                  </a:lnTo>
                  <a:lnTo>
                    <a:pt x="104" y="453"/>
                  </a:lnTo>
                  <a:lnTo>
                    <a:pt x="93" y="462"/>
                  </a:lnTo>
                  <a:lnTo>
                    <a:pt x="85" y="471"/>
                  </a:lnTo>
                  <a:lnTo>
                    <a:pt x="81" y="479"/>
                  </a:lnTo>
                  <a:lnTo>
                    <a:pt x="84" y="488"/>
                  </a:lnTo>
                  <a:lnTo>
                    <a:pt x="92" y="492"/>
                  </a:lnTo>
                  <a:lnTo>
                    <a:pt x="98" y="489"/>
                  </a:lnTo>
                  <a:lnTo>
                    <a:pt x="102" y="481"/>
                  </a:lnTo>
                  <a:lnTo>
                    <a:pt x="108" y="470"/>
                  </a:lnTo>
                  <a:lnTo>
                    <a:pt x="113" y="459"/>
                  </a:lnTo>
                  <a:lnTo>
                    <a:pt x="120" y="450"/>
                  </a:lnTo>
                  <a:lnTo>
                    <a:pt x="128" y="446"/>
                  </a:lnTo>
                  <a:lnTo>
                    <a:pt x="138" y="450"/>
                  </a:lnTo>
                  <a:lnTo>
                    <a:pt x="147" y="458"/>
                  </a:lnTo>
                  <a:lnTo>
                    <a:pt x="153" y="465"/>
                  </a:lnTo>
                  <a:lnTo>
                    <a:pt x="156" y="472"/>
                  </a:lnTo>
                  <a:lnTo>
                    <a:pt x="156" y="478"/>
                  </a:lnTo>
                  <a:lnTo>
                    <a:pt x="153" y="484"/>
                  </a:lnTo>
                  <a:lnTo>
                    <a:pt x="149" y="491"/>
                  </a:lnTo>
                  <a:lnTo>
                    <a:pt x="144" y="497"/>
                  </a:lnTo>
                  <a:lnTo>
                    <a:pt x="137" y="504"/>
                  </a:lnTo>
                  <a:lnTo>
                    <a:pt x="143" y="505"/>
                  </a:lnTo>
                  <a:lnTo>
                    <a:pt x="148" y="504"/>
                  </a:lnTo>
                  <a:lnTo>
                    <a:pt x="154" y="502"/>
                  </a:lnTo>
                  <a:lnTo>
                    <a:pt x="159" y="499"/>
                  </a:lnTo>
                  <a:lnTo>
                    <a:pt x="165" y="497"/>
                  </a:lnTo>
                  <a:lnTo>
                    <a:pt x="172" y="495"/>
                  </a:lnTo>
                  <a:lnTo>
                    <a:pt x="177" y="493"/>
                  </a:lnTo>
                  <a:lnTo>
                    <a:pt x="184" y="497"/>
                  </a:lnTo>
                  <a:lnTo>
                    <a:pt x="187" y="534"/>
                  </a:lnTo>
                  <a:lnTo>
                    <a:pt x="189" y="574"/>
                  </a:lnTo>
                  <a:lnTo>
                    <a:pt x="187" y="617"/>
                  </a:lnTo>
                  <a:lnTo>
                    <a:pt x="184" y="659"/>
                  </a:lnTo>
                  <a:lnTo>
                    <a:pt x="196" y="606"/>
                  </a:lnTo>
                  <a:lnTo>
                    <a:pt x="200" y="563"/>
                  </a:lnTo>
                  <a:lnTo>
                    <a:pt x="202" y="532"/>
                  </a:lnTo>
                  <a:lnTo>
                    <a:pt x="207" y="516"/>
                  </a:lnTo>
                  <a:lnTo>
                    <a:pt x="212" y="511"/>
                  </a:lnTo>
                  <a:lnTo>
                    <a:pt x="219" y="508"/>
                  </a:lnTo>
                  <a:lnTo>
                    <a:pt x="226" y="507"/>
                  </a:lnTo>
                  <a:lnTo>
                    <a:pt x="231" y="509"/>
                  </a:lnTo>
                  <a:lnTo>
                    <a:pt x="237" y="514"/>
                  </a:lnTo>
                  <a:lnTo>
                    <a:pt x="240" y="523"/>
                  </a:lnTo>
                  <a:lnTo>
                    <a:pt x="241" y="535"/>
                  </a:lnTo>
                  <a:lnTo>
                    <a:pt x="238" y="552"/>
                  </a:lnTo>
                  <a:lnTo>
                    <a:pt x="242" y="550"/>
                  </a:lnTo>
                  <a:lnTo>
                    <a:pt x="247" y="545"/>
                  </a:lnTo>
                  <a:lnTo>
                    <a:pt x="251" y="541"/>
                  </a:lnTo>
                  <a:lnTo>
                    <a:pt x="256" y="537"/>
                  </a:lnTo>
                  <a:lnTo>
                    <a:pt x="259" y="533"/>
                  </a:lnTo>
                  <a:lnTo>
                    <a:pt x="263" y="528"/>
                  </a:lnTo>
                  <a:lnTo>
                    <a:pt x="265" y="526"/>
                  </a:lnTo>
                  <a:lnTo>
                    <a:pt x="266" y="525"/>
                  </a:lnTo>
                  <a:lnTo>
                    <a:pt x="267" y="544"/>
                  </a:lnTo>
                  <a:lnTo>
                    <a:pt x="269" y="567"/>
                  </a:lnTo>
                  <a:lnTo>
                    <a:pt x="270" y="591"/>
                  </a:lnTo>
                  <a:lnTo>
                    <a:pt x="270" y="609"/>
                  </a:lnTo>
                  <a:lnTo>
                    <a:pt x="276" y="584"/>
                  </a:lnTo>
                  <a:lnTo>
                    <a:pt x="276" y="558"/>
                  </a:lnTo>
                  <a:lnTo>
                    <a:pt x="276" y="537"/>
                  </a:lnTo>
                  <a:lnTo>
                    <a:pt x="283" y="528"/>
                  </a:lnTo>
                  <a:lnTo>
                    <a:pt x="304" y="530"/>
                  </a:lnTo>
                  <a:lnTo>
                    <a:pt x="319" y="537"/>
                  </a:lnTo>
                  <a:lnTo>
                    <a:pt x="326" y="546"/>
                  </a:lnTo>
                  <a:lnTo>
                    <a:pt x="330" y="556"/>
                  </a:lnTo>
                  <a:lnTo>
                    <a:pt x="332" y="567"/>
                  </a:lnTo>
                  <a:lnTo>
                    <a:pt x="332" y="576"/>
                  </a:lnTo>
                  <a:lnTo>
                    <a:pt x="332" y="582"/>
                  </a:lnTo>
                  <a:lnTo>
                    <a:pt x="337" y="584"/>
                  </a:lnTo>
                  <a:lnTo>
                    <a:pt x="342" y="573"/>
                  </a:lnTo>
                  <a:lnTo>
                    <a:pt x="343" y="554"/>
                  </a:lnTo>
                  <a:lnTo>
                    <a:pt x="344" y="535"/>
                  </a:lnTo>
                  <a:lnTo>
                    <a:pt x="351" y="527"/>
                  </a:lnTo>
                  <a:lnTo>
                    <a:pt x="361" y="526"/>
                  </a:lnTo>
                  <a:lnTo>
                    <a:pt x="368" y="523"/>
                  </a:lnTo>
                  <a:lnTo>
                    <a:pt x="375" y="517"/>
                  </a:lnTo>
                  <a:lnTo>
                    <a:pt x="380" y="513"/>
                  </a:lnTo>
                  <a:lnTo>
                    <a:pt x="388" y="513"/>
                  </a:lnTo>
                  <a:lnTo>
                    <a:pt x="398" y="519"/>
                  </a:lnTo>
                  <a:lnTo>
                    <a:pt x="411" y="535"/>
                  </a:lnTo>
                  <a:lnTo>
                    <a:pt x="430" y="562"/>
                  </a:lnTo>
                  <a:lnTo>
                    <a:pt x="425" y="545"/>
                  </a:lnTo>
                  <a:lnTo>
                    <a:pt x="420" y="530"/>
                  </a:lnTo>
                  <a:lnTo>
                    <a:pt x="416" y="517"/>
                  </a:lnTo>
                  <a:lnTo>
                    <a:pt x="421" y="504"/>
                  </a:lnTo>
                  <a:lnTo>
                    <a:pt x="426" y="501"/>
                  </a:lnTo>
                  <a:lnTo>
                    <a:pt x="432" y="500"/>
                  </a:lnTo>
                  <a:lnTo>
                    <a:pt x="437" y="500"/>
                  </a:lnTo>
                  <a:lnTo>
                    <a:pt x="443" y="502"/>
                  </a:lnTo>
                  <a:lnTo>
                    <a:pt x="450" y="505"/>
                  </a:lnTo>
                  <a:lnTo>
                    <a:pt x="458" y="508"/>
                  </a:lnTo>
                  <a:lnTo>
                    <a:pt x="465" y="513"/>
                  </a:lnTo>
                  <a:lnTo>
                    <a:pt x="474" y="518"/>
                  </a:lnTo>
                  <a:lnTo>
                    <a:pt x="469" y="506"/>
                  </a:lnTo>
                  <a:lnTo>
                    <a:pt x="462" y="498"/>
                  </a:lnTo>
                  <a:lnTo>
                    <a:pt x="457" y="490"/>
                  </a:lnTo>
                  <a:lnTo>
                    <a:pt x="454" y="481"/>
                  </a:lnTo>
                  <a:lnTo>
                    <a:pt x="455" y="474"/>
                  </a:lnTo>
                  <a:lnTo>
                    <a:pt x="458" y="471"/>
                  </a:lnTo>
                  <a:lnTo>
                    <a:pt x="464" y="471"/>
                  </a:lnTo>
                  <a:lnTo>
                    <a:pt x="473" y="474"/>
                  </a:lnTo>
                  <a:lnTo>
                    <a:pt x="483" y="480"/>
                  </a:lnTo>
                  <a:lnTo>
                    <a:pt x="497" y="488"/>
                  </a:lnTo>
                  <a:lnTo>
                    <a:pt x="511" y="499"/>
                  </a:lnTo>
                  <a:lnTo>
                    <a:pt x="527" y="510"/>
                  </a:lnTo>
                  <a:lnTo>
                    <a:pt x="544" y="525"/>
                  </a:lnTo>
                  <a:lnTo>
                    <a:pt x="562" y="539"/>
                  </a:lnTo>
                  <a:lnTo>
                    <a:pt x="581" y="555"/>
                  </a:lnTo>
                  <a:lnTo>
                    <a:pt x="600" y="572"/>
                  </a:lnTo>
                  <a:lnTo>
                    <a:pt x="618" y="589"/>
                  </a:lnTo>
                  <a:lnTo>
                    <a:pt x="637" y="606"/>
                  </a:lnTo>
                  <a:lnTo>
                    <a:pt x="654" y="622"/>
                  </a:lnTo>
                  <a:lnTo>
                    <a:pt x="672" y="638"/>
                  </a:lnTo>
                  <a:lnTo>
                    <a:pt x="653" y="617"/>
                  </a:lnTo>
                  <a:lnTo>
                    <a:pt x="635" y="595"/>
                  </a:lnTo>
                  <a:lnTo>
                    <a:pt x="619" y="578"/>
                  </a:lnTo>
                  <a:lnTo>
                    <a:pt x="601" y="560"/>
                  </a:lnTo>
                  <a:lnTo>
                    <a:pt x="585" y="545"/>
                  </a:lnTo>
                  <a:lnTo>
                    <a:pt x="571" y="532"/>
                  </a:lnTo>
                  <a:lnTo>
                    <a:pt x="556" y="519"/>
                  </a:lnTo>
                  <a:lnTo>
                    <a:pt x="543" y="508"/>
                  </a:lnTo>
                  <a:lnTo>
                    <a:pt x="532" y="498"/>
                  </a:lnTo>
                  <a:lnTo>
                    <a:pt x="522" y="489"/>
                  </a:lnTo>
                  <a:lnTo>
                    <a:pt x="511" y="481"/>
                  </a:lnTo>
                  <a:lnTo>
                    <a:pt x="505" y="473"/>
                  </a:lnTo>
                  <a:lnTo>
                    <a:pt x="498" y="467"/>
                  </a:lnTo>
                  <a:lnTo>
                    <a:pt x="494" y="460"/>
                  </a:lnTo>
                  <a:lnTo>
                    <a:pt x="490" y="454"/>
                  </a:lnTo>
                  <a:lnTo>
                    <a:pt x="489" y="449"/>
                  </a:lnTo>
                  <a:lnTo>
                    <a:pt x="490" y="441"/>
                  </a:lnTo>
                  <a:lnTo>
                    <a:pt x="492" y="437"/>
                  </a:lnTo>
                  <a:lnTo>
                    <a:pt x="496" y="434"/>
                  </a:lnTo>
                  <a:lnTo>
                    <a:pt x="500" y="434"/>
                  </a:lnTo>
                  <a:lnTo>
                    <a:pt x="506" y="434"/>
                  </a:lnTo>
                  <a:lnTo>
                    <a:pt x="510" y="437"/>
                  </a:lnTo>
                  <a:lnTo>
                    <a:pt x="515" y="440"/>
                  </a:lnTo>
                  <a:lnTo>
                    <a:pt x="520" y="443"/>
                  </a:lnTo>
                  <a:lnTo>
                    <a:pt x="515" y="434"/>
                  </a:lnTo>
                  <a:lnTo>
                    <a:pt x="511" y="427"/>
                  </a:lnTo>
                  <a:lnTo>
                    <a:pt x="509" y="422"/>
                  </a:lnTo>
                  <a:lnTo>
                    <a:pt x="510" y="417"/>
                  </a:lnTo>
                  <a:lnTo>
                    <a:pt x="514" y="415"/>
                  </a:lnTo>
                  <a:lnTo>
                    <a:pt x="519" y="414"/>
                  </a:lnTo>
                  <a:lnTo>
                    <a:pt x="527" y="415"/>
                  </a:lnTo>
                  <a:lnTo>
                    <a:pt x="536" y="418"/>
                  </a:lnTo>
                  <a:lnTo>
                    <a:pt x="533" y="413"/>
                  </a:lnTo>
                  <a:lnTo>
                    <a:pt x="527" y="408"/>
                  </a:lnTo>
                  <a:lnTo>
                    <a:pt x="522" y="404"/>
                  </a:lnTo>
                  <a:lnTo>
                    <a:pt x="515" y="400"/>
                  </a:lnTo>
                  <a:lnTo>
                    <a:pt x="510" y="398"/>
                  </a:lnTo>
                  <a:lnTo>
                    <a:pt x="507" y="395"/>
                  </a:lnTo>
                  <a:lnTo>
                    <a:pt x="506" y="390"/>
                  </a:lnTo>
                  <a:lnTo>
                    <a:pt x="508" y="386"/>
                  </a:lnTo>
                  <a:lnTo>
                    <a:pt x="515" y="381"/>
                  </a:lnTo>
                  <a:lnTo>
                    <a:pt x="524" y="380"/>
                  </a:lnTo>
                  <a:lnTo>
                    <a:pt x="535" y="380"/>
                  </a:lnTo>
                  <a:lnTo>
                    <a:pt x="547" y="384"/>
                  </a:lnTo>
                  <a:lnTo>
                    <a:pt x="559" y="388"/>
                  </a:lnTo>
                  <a:lnTo>
                    <a:pt x="570" y="395"/>
                  </a:lnTo>
                  <a:lnTo>
                    <a:pt x="579" y="403"/>
                  </a:lnTo>
                  <a:lnTo>
                    <a:pt x="584" y="413"/>
                  </a:lnTo>
                  <a:lnTo>
                    <a:pt x="578" y="396"/>
                  </a:lnTo>
                  <a:lnTo>
                    <a:pt x="571" y="382"/>
                  </a:lnTo>
                  <a:lnTo>
                    <a:pt x="565" y="373"/>
                  </a:lnTo>
                  <a:lnTo>
                    <a:pt x="557" y="368"/>
                  </a:lnTo>
                  <a:lnTo>
                    <a:pt x="552" y="365"/>
                  </a:lnTo>
                  <a:lnTo>
                    <a:pt x="546" y="361"/>
                  </a:lnTo>
                  <a:lnTo>
                    <a:pt x="541" y="360"/>
                  </a:lnTo>
                  <a:lnTo>
                    <a:pt x="537" y="358"/>
                  </a:lnTo>
                  <a:lnTo>
                    <a:pt x="537" y="353"/>
                  </a:lnTo>
                  <a:lnTo>
                    <a:pt x="538" y="349"/>
                  </a:lnTo>
                  <a:lnTo>
                    <a:pt x="544" y="344"/>
                  </a:lnTo>
                  <a:lnTo>
                    <a:pt x="552" y="341"/>
                  </a:lnTo>
                  <a:lnTo>
                    <a:pt x="561" y="339"/>
                  </a:lnTo>
                  <a:lnTo>
                    <a:pt x="573" y="336"/>
                  </a:lnTo>
                  <a:lnTo>
                    <a:pt x="587" y="333"/>
                  </a:lnTo>
                  <a:lnTo>
                    <a:pt x="602" y="332"/>
                  </a:lnTo>
                  <a:lnTo>
                    <a:pt x="619" y="331"/>
                  </a:lnTo>
                  <a:lnTo>
                    <a:pt x="638" y="330"/>
                  </a:lnTo>
                  <a:lnTo>
                    <a:pt x="656" y="330"/>
                  </a:lnTo>
                  <a:lnTo>
                    <a:pt x="677" y="330"/>
                  </a:lnTo>
                  <a:lnTo>
                    <a:pt x="699" y="329"/>
                  </a:lnTo>
                  <a:lnTo>
                    <a:pt x="720" y="329"/>
                  </a:lnTo>
                  <a:lnTo>
                    <a:pt x="742" y="329"/>
                  </a:lnTo>
                  <a:lnTo>
                    <a:pt x="765" y="329"/>
                  </a:lnTo>
                  <a:lnTo>
                    <a:pt x="748" y="325"/>
                  </a:lnTo>
                  <a:lnTo>
                    <a:pt x="731" y="323"/>
                  </a:lnTo>
                  <a:lnTo>
                    <a:pt x="713" y="321"/>
                  </a:lnTo>
                  <a:lnTo>
                    <a:pt x="695" y="320"/>
                  </a:lnTo>
                  <a:lnTo>
                    <a:pt x="678" y="319"/>
                  </a:lnTo>
                  <a:lnTo>
                    <a:pt x="661" y="317"/>
                  </a:lnTo>
                  <a:lnTo>
                    <a:pt x="644" y="317"/>
                  </a:lnTo>
                  <a:lnTo>
                    <a:pt x="628" y="316"/>
                  </a:lnTo>
                  <a:lnTo>
                    <a:pt x="612" y="315"/>
                  </a:lnTo>
                  <a:lnTo>
                    <a:pt x="598" y="314"/>
                  </a:lnTo>
                  <a:lnTo>
                    <a:pt x="584" y="314"/>
                  </a:lnTo>
                  <a:lnTo>
                    <a:pt x="572" y="313"/>
                  </a:lnTo>
                  <a:lnTo>
                    <a:pt x="561" y="312"/>
                  </a:lnTo>
                  <a:lnTo>
                    <a:pt x="552" y="311"/>
                  </a:lnTo>
                  <a:lnTo>
                    <a:pt x="543" y="310"/>
                  </a:lnTo>
                  <a:lnTo>
                    <a:pt x="537" y="307"/>
                  </a:lnTo>
                  <a:lnTo>
                    <a:pt x="541" y="303"/>
                  </a:lnTo>
                  <a:lnTo>
                    <a:pt x="546" y="298"/>
                  </a:lnTo>
                  <a:lnTo>
                    <a:pt x="553" y="295"/>
                  </a:lnTo>
                  <a:lnTo>
                    <a:pt x="562" y="291"/>
                  </a:lnTo>
                  <a:lnTo>
                    <a:pt x="571" y="286"/>
                  </a:lnTo>
                  <a:lnTo>
                    <a:pt x="581" y="283"/>
                  </a:lnTo>
                  <a:lnTo>
                    <a:pt x="591" y="279"/>
                  </a:lnTo>
                  <a:lnTo>
                    <a:pt x="602" y="276"/>
                  </a:lnTo>
                  <a:lnTo>
                    <a:pt x="612" y="274"/>
                  </a:lnTo>
                  <a:lnTo>
                    <a:pt x="624" y="271"/>
                  </a:lnTo>
                  <a:lnTo>
                    <a:pt x="635" y="270"/>
                  </a:lnTo>
                  <a:lnTo>
                    <a:pt x="645" y="268"/>
                  </a:lnTo>
                  <a:lnTo>
                    <a:pt x="655" y="268"/>
                  </a:lnTo>
                  <a:lnTo>
                    <a:pt x="663" y="268"/>
                  </a:lnTo>
                  <a:lnTo>
                    <a:pt x="671" y="269"/>
                  </a:lnTo>
                  <a:lnTo>
                    <a:pt x="677" y="270"/>
                  </a:lnTo>
                  <a:lnTo>
                    <a:pt x="682" y="264"/>
                  </a:lnTo>
                  <a:lnTo>
                    <a:pt x="681" y="259"/>
                  </a:lnTo>
                  <a:lnTo>
                    <a:pt x="676" y="257"/>
                  </a:lnTo>
                  <a:lnTo>
                    <a:pt x="670" y="255"/>
                  </a:lnTo>
                  <a:lnTo>
                    <a:pt x="659" y="255"/>
                  </a:lnTo>
                  <a:lnTo>
                    <a:pt x="647" y="255"/>
                  </a:lnTo>
                  <a:lnTo>
                    <a:pt x="634" y="255"/>
                  </a:lnTo>
                  <a:lnTo>
                    <a:pt x="619" y="257"/>
                  </a:lnTo>
                  <a:lnTo>
                    <a:pt x="604" y="258"/>
                  </a:lnTo>
                  <a:lnTo>
                    <a:pt x="590" y="260"/>
                  </a:lnTo>
                  <a:lnTo>
                    <a:pt x="574" y="262"/>
                  </a:lnTo>
                  <a:lnTo>
                    <a:pt x="562" y="264"/>
                  </a:lnTo>
                  <a:lnTo>
                    <a:pt x="551" y="266"/>
                  </a:lnTo>
                  <a:lnTo>
                    <a:pt x="542" y="267"/>
                  </a:lnTo>
                  <a:lnTo>
                    <a:pt x="535" y="267"/>
                  </a:lnTo>
                  <a:lnTo>
                    <a:pt x="533" y="265"/>
                  </a:lnTo>
                  <a:lnTo>
                    <a:pt x="530" y="254"/>
                  </a:lnTo>
                  <a:lnTo>
                    <a:pt x="536" y="246"/>
                  </a:lnTo>
                  <a:lnTo>
                    <a:pt x="547" y="241"/>
                  </a:lnTo>
                  <a:lnTo>
                    <a:pt x="563" y="239"/>
                  </a:lnTo>
                  <a:lnTo>
                    <a:pt x="579" y="236"/>
                  </a:lnTo>
                  <a:lnTo>
                    <a:pt x="592" y="233"/>
                  </a:lnTo>
                  <a:lnTo>
                    <a:pt x="601" y="229"/>
                  </a:lnTo>
                  <a:lnTo>
                    <a:pt x="602" y="223"/>
                  </a:lnTo>
                  <a:lnTo>
                    <a:pt x="597" y="215"/>
                  </a:lnTo>
                  <a:lnTo>
                    <a:pt x="588" y="213"/>
                  </a:lnTo>
                  <a:lnTo>
                    <a:pt x="576" y="217"/>
                  </a:lnTo>
                  <a:lnTo>
                    <a:pt x="565" y="220"/>
                  </a:lnTo>
                  <a:lnTo>
                    <a:pt x="554" y="223"/>
                  </a:lnTo>
                  <a:lnTo>
                    <a:pt x="543" y="225"/>
                  </a:lnTo>
                  <a:lnTo>
                    <a:pt x="534" y="225"/>
                  </a:lnTo>
                  <a:lnTo>
                    <a:pt x="528" y="220"/>
                  </a:lnTo>
                  <a:lnTo>
                    <a:pt x="528" y="218"/>
                  </a:lnTo>
                  <a:lnTo>
                    <a:pt x="529" y="213"/>
                  </a:lnTo>
                  <a:lnTo>
                    <a:pt x="533" y="206"/>
                  </a:lnTo>
                  <a:lnTo>
                    <a:pt x="537" y="199"/>
                  </a:lnTo>
                  <a:lnTo>
                    <a:pt x="545" y="192"/>
                  </a:lnTo>
                  <a:lnTo>
                    <a:pt x="556" y="185"/>
                  </a:lnTo>
                  <a:lnTo>
                    <a:pt x="572" y="182"/>
                  </a:lnTo>
                  <a:lnTo>
                    <a:pt x="593" y="181"/>
                  </a:lnTo>
                  <a:lnTo>
                    <a:pt x="578" y="175"/>
                  </a:lnTo>
                  <a:lnTo>
                    <a:pt x="564" y="173"/>
                  </a:lnTo>
                  <a:lnTo>
                    <a:pt x="552" y="173"/>
                  </a:lnTo>
                  <a:lnTo>
                    <a:pt x="542" y="173"/>
                  </a:lnTo>
                  <a:lnTo>
                    <a:pt x="533" y="175"/>
                  </a:lnTo>
                  <a:lnTo>
                    <a:pt x="525" y="177"/>
                  </a:lnTo>
                  <a:lnTo>
                    <a:pt x="519" y="182"/>
                  </a:lnTo>
                  <a:lnTo>
                    <a:pt x="515" y="185"/>
                  </a:lnTo>
                  <a:lnTo>
                    <a:pt x="518" y="173"/>
                  </a:lnTo>
                  <a:lnTo>
                    <a:pt x="522" y="165"/>
                  </a:lnTo>
                  <a:lnTo>
                    <a:pt x="527" y="159"/>
                  </a:lnTo>
                  <a:lnTo>
                    <a:pt x="536" y="154"/>
                  </a:lnTo>
                  <a:lnTo>
                    <a:pt x="527" y="156"/>
                  </a:lnTo>
                  <a:lnTo>
                    <a:pt x="519" y="158"/>
                  </a:lnTo>
                  <a:lnTo>
                    <a:pt x="514" y="162"/>
                  </a:lnTo>
                  <a:lnTo>
                    <a:pt x="508" y="165"/>
                  </a:lnTo>
                  <a:lnTo>
                    <a:pt x="506" y="168"/>
                  </a:lnTo>
                  <a:lnTo>
                    <a:pt x="502" y="169"/>
                  </a:lnTo>
                  <a:lnTo>
                    <a:pt x="499" y="169"/>
                  </a:lnTo>
                  <a:lnTo>
                    <a:pt x="496" y="169"/>
                  </a:lnTo>
                  <a:lnTo>
                    <a:pt x="490" y="163"/>
                  </a:lnTo>
                  <a:lnTo>
                    <a:pt x="487" y="153"/>
                  </a:lnTo>
                  <a:lnTo>
                    <a:pt x="487" y="143"/>
                  </a:lnTo>
                  <a:lnTo>
                    <a:pt x="490" y="132"/>
                  </a:lnTo>
                  <a:lnTo>
                    <a:pt x="474" y="136"/>
                  </a:lnTo>
                  <a:lnTo>
                    <a:pt x="463" y="135"/>
                  </a:lnTo>
                  <a:lnTo>
                    <a:pt x="458" y="131"/>
                  </a:lnTo>
                  <a:lnTo>
                    <a:pt x="455" y="126"/>
                  </a:lnTo>
                  <a:lnTo>
                    <a:pt x="457" y="118"/>
                  </a:lnTo>
                  <a:lnTo>
                    <a:pt x="460" y="108"/>
                  </a:lnTo>
                  <a:lnTo>
                    <a:pt x="465" y="95"/>
                  </a:lnTo>
                  <a:lnTo>
                    <a:pt x="472" y="82"/>
                  </a:lnTo>
                  <a:lnTo>
                    <a:pt x="459" y="91"/>
                  </a:lnTo>
                  <a:lnTo>
                    <a:pt x="448" y="97"/>
                  </a:lnTo>
                  <a:lnTo>
                    <a:pt x="437" y="99"/>
                  </a:lnTo>
                  <a:lnTo>
                    <a:pt x="430" y="100"/>
                  </a:lnTo>
                  <a:lnTo>
                    <a:pt x="424" y="99"/>
                  </a:lnTo>
                  <a:lnTo>
                    <a:pt x="418" y="97"/>
                  </a:lnTo>
                  <a:lnTo>
                    <a:pt x="415" y="93"/>
                  </a:lnTo>
                  <a:lnTo>
                    <a:pt x="412" y="90"/>
                  </a:lnTo>
                  <a:lnTo>
                    <a:pt x="411" y="85"/>
                  </a:lnTo>
                  <a:lnTo>
                    <a:pt x="411" y="79"/>
                  </a:lnTo>
                  <a:lnTo>
                    <a:pt x="413" y="71"/>
                  </a:lnTo>
                  <a:lnTo>
                    <a:pt x="417" y="61"/>
                  </a:lnTo>
                  <a:lnTo>
                    <a:pt x="423" y="49"/>
                  </a:lnTo>
                  <a:lnTo>
                    <a:pt x="430" y="37"/>
                  </a:lnTo>
                  <a:lnTo>
                    <a:pt x="440" y="24"/>
                  </a:lnTo>
                  <a:lnTo>
                    <a:pt x="452" y="9"/>
                  </a:lnTo>
                  <a:lnTo>
                    <a:pt x="440" y="18"/>
                  </a:lnTo>
                  <a:lnTo>
                    <a:pt x="428" y="27"/>
                  </a:lnTo>
                  <a:lnTo>
                    <a:pt x="421" y="35"/>
                  </a:lnTo>
                  <a:lnTo>
                    <a:pt x="414" y="43"/>
                  </a:lnTo>
                  <a:lnTo>
                    <a:pt x="409" y="51"/>
                  </a:lnTo>
                  <a:lnTo>
                    <a:pt x="405" y="58"/>
                  </a:lnTo>
                  <a:lnTo>
                    <a:pt x="402" y="66"/>
                  </a:lnTo>
                  <a:lnTo>
                    <a:pt x="397" y="75"/>
                  </a:lnTo>
                  <a:lnTo>
                    <a:pt x="393" y="81"/>
                  </a:lnTo>
                  <a:lnTo>
                    <a:pt x="388" y="82"/>
                  </a:lnTo>
                  <a:lnTo>
                    <a:pt x="385" y="79"/>
                  </a:lnTo>
                  <a:lnTo>
                    <a:pt x="381" y="73"/>
                  </a:lnTo>
                  <a:lnTo>
                    <a:pt x="380" y="64"/>
                  </a:lnTo>
                  <a:lnTo>
                    <a:pt x="381" y="53"/>
                  </a:lnTo>
                  <a:lnTo>
                    <a:pt x="385" y="40"/>
                  </a:lnTo>
                  <a:lnTo>
                    <a:pt x="391" y="28"/>
                  </a:lnTo>
                  <a:lnTo>
                    <a:pt x="384" y="29"/>
                  </a:lnTo>
                  <a:lnTo>
                    <a:pt x="379" y="32"/>
                  </a:lnTo>
                  <a:lnTo>
                    <a:pt x="377" y="35"/>
                  </a:lnTo>
                  <a:lnTo>
                    <a:pt x="376" y="39"/>
                  </a:lnTo>
                  <a:lnTo>
                    <a:pt x="376" y="44"/>
                  </a:lnTo>
                  <a:lnTo>
                    <a:pt x="376" y="49"/>
                  </a:lnTo>
                  <a:lnTo>
                    <a:pt x="374" y="53"/>
                  </a:lnTo>
                  <a:lnTo>
                    <a:pt x="367" y="58"/>
                  </a:lnTo>
                  <a:lnTo>
                    <a:pt x="360" y="60"/>
                  </a:lnTo>
                  <a:lnTo>
                    <a:pt x="357" y="54"/>
                  </a:lnTo>
                  <a:lnTo>
                    <a:pt x="353" y="45"/>
                  </a:lnTo>
                  <a:lnTo>
                    <a:pt x="351" y="34"/>
                  </a:lnTo>
                  <a:lnTo>
                    <a:pt x="349" y="21"/>
                  </a:lnTo>
                  <a:lnTo>
                    <a:pt x="348" y="11"/>
                  </a:lnTo>
                  <a:lnTo>
                    <a:pt x="344" y="3"/>
                  </a:lnTo>
                  <a:lnTo>
                    <a:pt x="342" y="0"/>
                  </a:lnTo>
                  <a:lnTo>
                    <a:pt x="339" y="11"/>
                  </a:lnTo>
                  <a:lnTo>
                    <a:pt x="335" y="34"/>
                  </a:lnTo>
                  <a:lnTo>
                    <a:pt x="334" y="57"/>
                  </a:lnTo>
                  <a:lnTo>
                    <a:pt x="328" y="69"/>
                  </a:lnTo>
                  <a:lnTo>
                    <a:pt x="321" y="69"/>
                  </a:lnTo>
                  <a:lnTo>
                    <a:pt x="312" y="70"/>
                  </a:lnTo>
                  <a:lnTo>
                    <a:pt x="301" y="70"/>
                  </a:lnTo>
                  <a:lnTo>
                    <a:pt x="287" y="67"/>
                  </a:lnTo>
                  <a:lnTo>
                    <a:pt x="274" y="61"/>
                  </a:lnTo>
                  <a:lnTo>
                    <a:pt x="263" y="49"/>
                  </a:lnTo>
                  <a:lnTo>
                    <a:pt x="254" y="34"/>
                  </a:lnTo>
                  <a:lnTo>
                    <a:pt x="247" y="9"/>
                  </a:lnTo>
                  <a:lnTo>
                    <a:pt x="244" y="23"/>
                  </a:lnTo>
                  <a:lnTo>
                    <a:pt x="241" y="42"/>
                  </a:lnTo>
                  <a:lnTo>
                    <a:pt x="244" y="62"/>
                  </a:lnTo>
                  <a:lnTo>
                    <a:pt x="248" y="76"/>
                  </a:lnTo>
                  <a:lnTo>
                    <a:pt x="228" y="85"/>
                  </a:lnTo>
                  <a:lnTo>
                    <a:pt x="215" y="86"/>
                  </a:lnTo>
                  <a:lnTo>
                    <a:pt x="208" y="81"/>
                  </a:lnTo>
                  <a:lnTo>
                    <a:pt x="203" y="73"/>
                  </a:lnTo>
                  <a:lnTo>
                    <a:pt x="201" y="65"/>
                  </a:lnTo>
                  <a:lnTo>
                    <a:pt x="198" y="61"/>
                  </a:lnTo>
                  <a:lnTo>
                    <a:pt x="192" y="61"/>
                  </a:lnTo>
                  <a:lnTo>
                    <a:pt x="181" y="70"/>
                  </a:lnTo>
                  <a:lnTo>
                    <a:pt x="176" y="77"/>
                  </a:lnTo>
                  <a:lnTo>
                    <a:pt x="176" y="81"/>
                  </a:lnTo>
                  <a:lnTo>
                    <a:pt x="181" y="84"/>
                  </a:lnTo>
                  <a:lnTo>
                    <a:pt x="186" y="86"/>
                  </a:lnTo>
                  <a:lnTo>
                    <a:pt x="193" y="88"/>
                  </a:lnTo>
                  <a:lnTo>
                    <a:pt x="198" y="91"/>
                  </a:lnTo>
                  <a:lnTo>
                    <a:pt x="199" y="94"/>
                  </a:lnTo>
                  <a:lnTo>
                    <a:pt x="194" y="100"/>
                  </a:lnTo>
                  <a:lnTo>
                    <a:pt x="181" y="110"/>
                  </a:lnTo>
                  <a:lnTo>
                    <a:pt x="172" y="110"/>
                  </a:lnTo>
                  <a:lnTo>
                    <a:pt x="166" y="104"/>
                  </a:lnTo>
                  <a:lnTo>
                    <a:pt x="163" y="95"/>
                  </a:lnTo>
                  <a:lnTo>
                    <a:pt x="158" y="88"/>
                  </a:lnTo>
                  <a:lnTo>
                    <a:pt x="153" y="81"/>
                  </a:lnTo>
                  <a:lnTo>
                    <a:pt x="145" y="83"/>
                  </a:lnTo>
                  <a:lnTo>
                    <a:pt x="133" y="94"/>
                  </a:lnTo>
                  <a:lnTo>
                    <a:pt x="127" y="103"/>
                  </a:lnTo>
                  <a:lnTo>
                    <a:pt x="128" y="108"/>
                  </a:lnTo>
                  <a:lnTo>
                    <a:pt x="133" y="110"/>
                  </a:lnTo>
                  <a:lnTo>
                    <a:pt x="140" y="112"/>
                  </a:lnTo>
                  <a:lnTo>
                    <a:pt x="148" y="112"/>
                  </a:lnTo>
                  <a:lnTo>
                    <a:pt x="155" y="114"/>
                  </a:lnTo>
                  <a:lnTo>
                    <a:pt x="159" y="119"/>
                  </a:lnTo>
                  <a:lnTo>
                    <a:pt x="159" y="126"/>
                  </a:lnTo>
                  <a:lnTo>
                    <a:pt x="155" y="132"/>
                  </a:lnTo>
                  <a:lnTo>
                    <a:pt x="150" y="138"/>
                  </a:lnTo>
                  <a:lnTo>
                    <a:pt x="146" y="140"/>
                  </a:lnTo>
                  <a:lnTo>
                    <a:pt x="140" y="140"/>
                  </a:lnTo>
                  <a:lnTo>
                    <a:pt x="136" y="140"/>
                  </a:lnTo>
                  <a:lnTo>
                    <a:pt x="130" y="138"/>
                  </a:lnTo>
                  <a:lnTo>
                    <a:pt x="126" y="137"/>
                  </a:lnTo>
                  <a:lnTo>
                    <a:pt x="121" y="135"/>
                  </a:lnTo>
                  <a:lnTo>
                    <a:pt x="125" y="141"/>
                  </a:lnTo>
                  <a:lnTo>
                    <a:pt x="127" y="147"/>
                  </a:lnTo>
                  <a:lnTo>
                    <a:pt x="128" y="154"/>
                  </a:lnTo>
                  <a:lnTo>
                    <a:pt x="126" y="160"/>
                  </a:lnTo>
                  <a:lnTo>
                    <a:pt x="124" y="166"/>
                  </a:lnTo>
                  <a:lnTo>
                    <a:pt x="119" y="172"/>
                  </a:lnTo>
                  <a:lnTo>
                    <a:pt x="115" y="176"/>
                  </a:lnTo>
                  <a:lnTo>
                    <a:pt x="109" y="18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Freeform 225">
              <a:extLst>
                <a:ext uri="{FF2B5EF4-FFF2-40B4-BE49-F238E27FC236}">
                  <a16:creationId xmlns:a16="http://schemas.microsoft.com/office/drawing/2014/main" id="{F9E56B33-0EA4-4E99-AFCE-0A4B45D2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926"/>
              <a:ext cx="7" cy="8"/>
            </a:xfrm>
            <a:custGeom>
              <a:avLst/>
              <a:gdLst>
                <a:gd name="T0" fmla="*/ 4 w 20"/>
                <a:gd name="T1" fmla="*/ 8 h 25"/>
                <a:gd name="T2" fmla="*/ 2 w 20"/>
                <a:gd name="T3" fmla="*/ 8 h 25"/>
                <a:gd name="T4" fmla="*/ 1 w 20"/>
                <a:gd name="T5" fmla="*/ 7 h 25"/>
                <a:gd name="T6" fmla="*/ 0 w 20"/>
                <a:gd name="T7" fmla="*/ 5 h 25"/>
                <a:gd name="T8" fmla="*/ 0 w 20"/>
                <a:gd name="T9" fmla="*/ 4 h 25"/>
                <a:gd name="T10" fmla="*/ 0 w 20"/>
                <a:gd name="T11" fmla="*/ 2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2 h 25"/>
                <a:gd name="T24" fmla="*/ 7 w 20"/>
                <a:gd name="T25" fmla="*/ 4 h 25"/>
                <a:gd name="T26" fmla="*/ 7 w 20"/>
                <a:gd name="T27" fmla="*/ 5 h 25"/>
                <a:gd name="T28" fmla="*/ 6 w 20"/>
                <a:gd name="T29" fmla="*/ 7 h 25"/>
                <a:gd name="T30" fmla="*/ 5 w 20"/>
                <a:gd name="T31" fmla="*/ 8 h 25"/>
                <a:gd name="T32" fmla="*/ 4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7" y="25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1"/>
                  </a:lnTo>
                  <a:lnTo>
                    <a:pt x="14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5" name="Freeform 226">
              <a:extLst>
                <a:ext uri="{FF2B5EF4-FFF2-40B4-BE49-F238E27FC236}">
                  <a16:creationId xmlns:a16="http://schemas.microsoft.com/office/drawing/2014/main" id="{FE0591CF-AC19-4153-8A44-0878D5179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926"/>
              <a:ext cx="7" cy="9"/>
            </a:xfrm>
            <a:custGeom>
              <a:avLst/>
              <a:gdLst>
                <a:gd name="T0" fmla="*/ 4 w 22"/>
                <a:gd name="T1" fmla="*/ 9 h 25"/>
                <a:gd name="T2" fmla="*/ 2 w 22"/>
                <a:gd name="T3" fmla="*/ 9 h 25"/>
                <a:gd name="T4" fmla="*/ 1 w 22"/>
                <a:gd name="T5" fmla="*/ 8 h 25"/>
                <a:gd name="T6" fmla="*/ 0 w 22"/>
                <a:gd name="T7" fmla="*/ 6 h 25"/>
                <a:gd name="T8" fmla="*/ 0 w 22"/>
                <a:gd name="T9" fmla="*/ 4 h 25"/>
                <a:gd name="T10" fmla="*/ 0 w 22"/>
                <a:gd name="T11" fmla="*/ 3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3 h 25"/>
                <a:gd name="T24" fmla="*/ 7 w 22"/>
                <a:gd name="T25" fmla="*/ 4 h 25"/>
                <a:gd name="T26" fmla="*/ 7 w 22"/>
                <a:gd name="T27" fmla="*/ 6 h 25"/>
                <a:gd name="T28" fmla="*/ 6 w 22"/>
                <a:gd name="T29" fmla="*/ 8 h 25"/>
                <a:gd name="T30" fmla="*/ 5 w 22"/>
                <a:gd name="T31" fmla="*/ 9 h 25"/>
                <a:gd name="T32" fmla="*/ 4 w 22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7" y="25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3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3"/>
                  </a:lnTo>
                  <a:lnTo>
                    <a:pt x="21" y="8"/>
                  </a:lnTo>
                  <a:lnTo>
                    <a:pt x="22" y="12"/>
                  </a:lnTo>
                  <a:lnTo>
                    <a:pt x="21" y="18"/>
                  </a:lnTo>
                  <a:lnTo>
                    <a:pt x="19" y="21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6" name="Freeform 227">
              <a:extLst>
                <a:ext uri="{FF2B5EF4-FFF2-40B4-BE49-F238E27FC236}">
                  <a16:creationId xmlns:a16="http://schemas.microsoft.com/office/drawing/2014/main" id="{68364C4E-8200-4A18-9989-E9C302C1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917"/>
              <a:ext cx="18" cy="17"/>
            </a:xfrm>
            <a:custGeom>
              <a:avLst/>
              <a:gdLst>
                <a:gd name="T0" fmla="*/ 9 w 54"/>
                <a:gd name="T1" fmla="*/ 17 h 51"/>
                <a:gd name="T2" fmla="*/ 8 w 54"/>
                <a:gd name="T3" fmla="*/ 16 h 51"/>
                <a:gd name="T4" fmla="*/ 6 w 54"/>
                <a:gd name="T5" fmla="*/ 16 h 51"/>
                <a:gd name="T6" fmla="*/ 4 w 54"/>
                <a:gd name="T7" fmla="*/ 15 h 51"/>
                <a:gd name="T8" fmla="*/ 3 w 54"/>
                <a:gd name="T9" fmla="*/ 14 h 51"/>
                <a:gd name="T10" fmla="*/ 2 w 54"/>
                <a:gd name="T11" fmla="*/ 13 h 51"/>
                <a:gd name="T12" fmla="*/ 1 w 54"/>
                <a:gd name="T13" fmla="*/ 12 h 51"/>
                <a:gd name="T14" fmla="*/ 0 w 54"/>
                <a:gd name="T15" fmla="*/ 10 h 51"/>
                <a:gd name="T16" fmla="*/ 0 w 54"/>
                <a:gd name="T17" fmla="*/ 8 h 51"/>
                <a:gd name="T18" fmla="*/ 0 w 54"/>
                <a:gd name="T19" fmla="*/ 6 h 51"/>
                <a:gd name="T20" fmla="*/ 1 w 54"/>
                <a:gd name="T21" fmla="*/ 5 h 51"/>
                <a:gd name="T22" fmla="*/ 2 w 54"/>
                <a:gd name="T23" fmla="*/ 3 h 51"/>
                <a:gd name="T24" fmla="*/ 3 w 54"/>
                <a:gd name="T25" fmla="*/ 2 h 51"/>
                <a:gd name="T26" fmla="*/ 4 w 54"/>
                <a:gd name="T27" fmla="*/ 1 h 51"/>
                <a:gd name="T28" fmla="*/ 6 w 54"/>
                <a:gd name="T29" fmla="*/ 0 h 51"/>
                <a:gd name="T30" fmla="*/ 8 w 54"/>
                <a:gd name="T31" fmla="*/ 0 h 51"/>
                <a:gd name="T32" fmla="*/ 9 w 54"/>
                <a:gd name="T33" fmla="*/ 0 h 51"/>
                <a:gd name="T34" fmla="*/ 10 w 54"/>
                <a:gd name="T35" fmla="*/ 0 h 51"/>
                <a:gd name="T36" fmla="*/ 12 w 54"/>
                <a:gd name="T37" fmla="*/ 0 h 51"/>
                <a:gd name="T38" fmla="*/ 14 w 54"/>
                <a:gd name="T39" fmla="*/ 1 h 51"/>
                <a:gd name="T40" fmla="*/ 15 w 54"/>
                <a:gd name="T41" fmla="*/ 2 h 51"/>
                <a:gd name="T42" fmla="*/ 16 w 54"/>
                <a:gd name="T43" fmla="*/ 3 h 51"/>
                <a:gd name="T44" fmla="*/ 17 w 54"/>
                <a:gd name="T45" fmla="*/ 5 h 51"/>
                <a:gd name="T46" fmla="*/ 18 w 54"/>
                <a:gd name="T47" fmla="*/ 6 h 51"/>
                <a:gd name="T48" fmla="*/ 18 w 54"/>
                <a:gd name="T49" fmla="*/ 8 h 51"/>
                <a:gd name="T50" fmla="*/ 18 w 54"/>
                <a:gd name="T51" fmla="*/ 10 h 51"/>
                <a:gd name="T52" fmla="*/ 17 w 54"/>
                <a:gd name="T53" fmla="*/ 12 h 51"/>
                <a:gd name="T54" fmla="*/ 16 w 54"/>
                <a:gd name="T55" fmla="*/ 13 h 51"/>
                <a:gd name="T56" fmla="*/ 15 w 54"/>
                <a:gd name="T57" fmla="*/ 14 h 51"/>
                <a:gd name="T58" fmla="*/ 14 w 54"/>
                <a:gd name="T59" fmla="*/ 15 h 51"/>
                <a:gd name="T60" fmla="*/ 12 w 54"/>
                <a:gd name="T61" fmla="*/ 16 h 51"/>
                <a:gd name="T62" fmla="*/ 10 w 54"/>
                <a:gd name="T63" fmla="*/ 16 h 51"/>
                <a:gd name="T64" fmla="*/ 9 w 54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4" h="51">
                  <a:moveTo>
                    <a:pt x="28" y="51"/>
                  </a:moveTo>
                  <a:lnTo>
                    <a:pt x="23" y="49"/>
                  </a:lnTo>
                  <a:lnTo>
                    <a:pt x="19" y="48"/>
                  </a:lnTo>
                  <a:lnTo>
                    <a:pt x="13" y="46"/>
                  </a:lnTo>
                  <a:lnTo>
                    <a:pt x="9" y="43"/>
                  </a:lnTo>
                  <a:lnTo>
                    <a:pt x="7" y="39"/>
                  </a:lnTo>
                  <a:lnTo>
                    <a:pt x="3" y="35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3" y="3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1" y="0"/>
                  </a:lnTo>
                  <a:lnTo>
                    <a:pt x="37" y="1"/>
                  </a:lnTo>
                  <a:lnTo>
                    <a:pt x="41" y="3"/>
                  </a:lnTo>
                  <a:lnTo>
                    <a:pt x="45" y="7"/>
                  </a:lnTo>
                  <a:lnTo>
                    <a:pt x="48" y="10"/>
                  </a:lnTo>
                  <a:lnTo>
                    <a:pt x="50" y="16"/>
                  </a:lnTo>
                  <a:lnTo>
                    <a:pt x="53" y="19"/>
                  </a:lnTo>
                  <a:lnTo>
                    <a:pt x="54" y="25"/>
                  </a:lnTo>
                  <a:lnTo>
                    <a:pt x="53" y="30"/>
                  </a:lnTo>
                  <a:lnTo>
                    <a:pt x="50" y="35"/>
                  </a:lnTo>
                  <a:lnTo>
                    <a:pt x="48" y="39"/>
                  </a:lnTo>
                  <a:lnTo>
                    <a:pt x="45" y="43"/>
                  </a:lnTo>
                  <a:lnTo>
                    <a:pt x="41" y="46"/>
                  </a:lnTo>
                  <a:lnTo>
                    <a:pt x="37" y="48"/>
                  </a:lnTo>
                  <a:lnTo>
                    <a:pt x="31" y="49"/>
                  </a:lnTo>
                  <a:lnTo>
                    <a:pt x="28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7" name="Freeform 228">
              <a:extLst>
                <a:ext uri="{FF2B5EF4-FFF2-40B4-BE49-F238E27FC236}">
                  <a16:creationId xmlns:a16="http://schemas.microsoft.com/office/drawing/2014/main" id="{CE85E00A-C853-4C82-914C-CC5433156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930"/>
              <a:ext cx="13" cy="15"/>
            </a:xfrm>
            <a:custGeom>
              <a:avLst/>
              <a:gdLst>
                <a:gd name="T0" fmla="*/ 6 w 39"/>
                <a:gd name="T1" fmla="*/ 15 h 45"/>
                <a:gd name="T2" fmla="*/ 4 w 39"/>
                <a:gd name="T3" fmla="*/ 14 h 45"/>
                <a:gd name="T4" fmla="*/ 2 w 39"/>
                <a:gd name="T5" fmla="*/ 13 h 45"/>
                <a:gd name="T6" fmla="*/ 1 w 39"/>
                <a:gd name="T7" fmla="*/ 11 h 45"/>
                <a:gd name="T8" fmla="*/ 0 w 39"/>
                <a:gd name="T9" fmla="*/ 8 h 45"/>
                <a:gd name="T10" fmla="*/ 1 w 39"/>
                <a:gd name="T11" fmla="*/ 5 h 45"/>
                <a:gd name="T12" fmla="*/ 2 w 39"/>
                <a:gd name="T13" fmla="*/ 2 h 45"/>
                <a:gd name="T14" fmla="*/ 4 w 39"/>
                <a:gd name="T15" fmla="*/ 1 h 45"/>
                <a:gd name="T16" fmla="*/ 6 w 39"/>
                <a:gd name="T17" fmla="*/ 0 h 45"/>
                <a:gd name="T18" fmla="*/ 9 w 39"/>
                <a:gd name="T19" fmla="*/ 1 h 45"/>
                <a:gd name="T20" fmla="*/ 11 w 39"/>
                <a:gd name="T21" fmla="*/ 2 h 45"/>
                <a:gd name="T22" fmla="*/ 12 w 39"/>
                <a:gd name="T23" fmla="*/ 5 h 45"/>
                <a:gd name="T24" fmla="*/ 13 w 39"/>
                <a:gd name="T25" fmla="*/ 8 h 45"/>
                <a:gd name="T26" fmla="*/ 12 w 39"/>
                <a:gd name="T27" fmla="*/ 11 h 45"/>
                <a:gd name="T28" fmla="*/ 11 w 39"/>
                <a:gd name="T29" fmla="*/ 13 h 45"/>
                <a:gd name="T30" fmla="*/ 9 w 39"/>
                <a:gd name="T31" fmla="*/ 14 h 45"/>
                <a:gd name="T32" fmla="*/ 6 w 39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5">
                  <a:moveTo>
                    <a:pt x="19" y="45"/>
                  </a:moveTo>
                  <a:lnTo>
                    <a:pt x="13" y="43"/>
                  </a:lnTo>
                  <a:lnTo>
                    <a:pt x="7" y="38"/>
                  </a:lnTo>
                  <a:lnTo>
                    <a:pt x="3" y="32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7" y="7"/>
                  </a:lnTo>
                  <a:lnTo>
                    <a:pt x="13" y="3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2" y="7"/>
                  </a:lnTo>
                  <a:lnTo>
                    <a:pt x="36" y="14"/>
                  </a:lnTo>
                  <a:lnTo>
                    <a:pt x="39" y="23"/>
                  </a:lnTo>
                  <a:lnTo>
                    <a:pt x="36" y="32"/>
                  </a:lnTo>
                  <a:lnTo>
                    <a:pt x="32" y="38"/>
                  </a:lnTo>
                  <a:lnTo>
                    <a:pt x="26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Freeform 229">
              <a:extLst>
                <a:ext uri="{FF2B5EF4-FFF2-40B4-BE49-F238E27FC236}">
                  <a16:creationId xmlns:a16="http://schemas.microsoft.com/office/drawing/2014/main" id="{B17C3541-A5D8-412A-97F7-6897D6F54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016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Freeform 230">
              <a:extLst>
                <a:ext uri="{FF2B5EF4-FFF2-40B4-BE49-F238E27FC236}">
                  <a16:creationId xmlns:a16="http://schemas.microsoft.com/office/drawing/2014/main" id="{D7E8237C-6280-4BC3-8231-0A27FEED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077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6" y="25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1" y="7"/>
                  </a:lnTo>
                  <a:lnTo>
                    <a:pt x="22" y="12"/>
                  </a:lnTo>
                  <a:lnTo>
                    <a:pt x="21" y="17"/>
                  </a:lnTo>
                  <a:lnTo>
                    <a:pt x="19" y="21"/>
                  </a:lnTo>
                  <a:lnTo>
                    <a:pt x="15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0" name="Freeform 231">
              <a:extLst>
                <a:ext uri="{FF2B5EF4-FFF2-40B4-BE49-F238E27FC236}">
                  <a16:creationId xmlns:a16="http://schemas.microsoft.com/office/drawing/2014/main" id="{A9DDE6EF-B666-4F29-9C84-FD0F415B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114"/>
              <a:ext cx="3" cy="31"/>
            </a:xfrm>
            <a:custGeom>
              <a:avLst/>
              <a:gdLst>
                <a:gd name="T0" fmla="*/ 2 w 9"/>
                <a:gd name="T1" fmla="*/ 0 h 94"/>
                <a:gd name="T2" fmla="*/ 3 w 9"/>
                <a:gd name="T3" fmla="*/ 6 h 94"/>
                <a:gd name="T4" fmla="*/ 3 w 9"/>
                <a:gd name="T5" fmla="*/ 15 h 94"/>
                <a:gd name="T6" fmla="*/ 2 w 9"/>
                <a:gd name="T7" fmla="*/ 23 h 94"/>
                <a:gd name="T8" fmla="*/ 0 w 9"/>
                <a:gd name="T9" fmla="*/ 31 h 94"/>
                <a:gd name="T10" fmla="*/ 0 w 9"/>
                <a:gd name="T11" fmla="*/ 19 h 94"/>
                <a:gd name="T12" fmla="*/ 1 w 9"/>
                <a:gd name="T13" fmla="*/ 11 h 94"/>
                <a:gd name="T14" fmla="*/ 1 w 9"/>
                <a:gd name="T15" fmla="*/ 5 h 94"/>
                <a:gd name="T16" fmla="*/ 2 w 9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4">
                  <a:moveTo>
                    <a:pt x="7" y="0"/>
                  </a:moveTo>
                  <a:lnTo>
                    <a:pt x="9" y="18"/>
                  </a:lnTo>
                  <a:lnTo>
                    <a:pt x="9" y="44"/>
                  </a:lnTo>
                  <a:lnTo>
                    <a:pt x="7" y="69"/>
                  </a:lnTo>
                  <a:lnTo>
                    <a:pt x="1" y="94"/>
                  </a:lnTo>
                  <a:lnTo>
                    <a:pt x="0" y="59"/>
                  </a:lnTo>
                  <a:lnTo>
                    <a:pt x="2" y="33"/>
                  </a:lnTo>
                  <a:lnTo>
                    <a:pt x="4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1" name="Freeform 232">
              <a:extLst>
                <a:ext uri="{FF2B5EF4-FFF2-40B4-BE49-F238E27FC236}">
                  <a16:creationId xmlns:a16="http://schemas.microsoft.com/office/drawing/2014/main" id="{CB35020B-1EC6-429B-8FAE-D0FF4094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142"/>
              <a:ext cx="7" cy="8"/>
            </a:xfrm>
            <a:custGeom>
              <a:avLst/>
              <a:gdLst>
                <a:gd name="T0" fmla="*/ 4 w 20"/>
                <a:gd name="T1" fmla="*/ 8 h 24"/>
                <a:gd name="T2" fmla="*/ 2 w 20"/>
                <a:gd name="T3" fmla="*/ 8 h 24"/>
                <a:gd name="T4" fmla="*/ 1 w 20"/>
                <a:gd name="T5" fmla="*/ 7 h 24"/>
                <a:gd name="T6" fmla="*/ 0 w 20"/>
                <a:gd name="T7" fmla="*/ 6 h 24"/>
                <a:gd name="T8" fmla="*/ 0 w 20"/>
                <a:gd name="T9" fmla="*/ 4 h 24"/>
                <a:gd name="T10" fmla="*/ 0 w 20"/>
                <a:gd name="T11" fmla="*/ 2 h 24"/>
                <a:gd name="T12" fmla="*/ 1 w 20"/>
                <a:gd name="T13" fmla="*/ 1 h 24"/>
                <a:gd name="T14" fmla="*/ 2 w 20"/>
                <a:gd name="T15" fmla="*/ 0 h 24"/>
                <a:gd name="T16" fmla="*/ 4 w 20"/>
                <a:gd name="T17" fmla="*/ 0 h 24"/>
                <a:gd name="T18" fmla="*/ 5 w 20"/>
                <a:gd name="T19" fmla="*/ 0 h 24"/>
                <a:gd name="T20" fmla="*/ 6 w 20"/>
                <a:gd name="T21" fmla="*/ 1 h 24"/>
                <a:gd name="T22" fmla="*/ 7 w 20"/>
                <a:gd name="T23" fmla="*/ 2 h 24"/>
                <a:gd name="T24" fmla="*/ 7 w 20"/>
                <a:gd name="T25" fmla="*/ 4 h 24"/>
                <a:gd name="T26" fmla="*/ 7 w 20"/>
                <a:gd name="T27" fmla="*/ 6 h 24"/>
                <a:gd name="T28" fmla="*/ 6 w 20"/>
                <a:gd name="T29" fmla="*/ 7 h 24"/>
                <a:gd name="T30" fmla="*/ 5 w 20"/>
                <a:gd name="T31" fmla="*/ 8 h 24"/>
                <a:gd name="T32" fmla="*/ 4 w 20"/>
                <a:gd name="T33" fmla="*/ 8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4">
                  <a:moveTo>
                    <a:pt x="10" y="24"/>
                  </a:moveTo>
                  <a:lnTo>
                    <a:pt x="7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1"/>
                  </a:lnTo>
                  <a:lnTo>
                    <a:pt x="14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2" name="Freeform 233">
              <a:extLst>
                <a:ext uri="{FF2B5EF4-FFF2-40B4-BE49-F238E27FC236}">
                  <a16:creationId xmlns:a16="http://schemas.microsoft.com/office/drawing/2014/main" id="{1269908D-7C53-4EF0-809A-AB5F59E89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1153"/>
              <a:ext cx="7" cy="8"/>
            </a:xfrm>
            <a:custGeom>
              <a:avLst/>
              <a:gdLst>
                <a:gd name="T0" fmla="*/ 4 w 22"/>
                <a:gd name="T1" fmla="*/ 8 h 25"/>
                <a:gd name="T2" fmla="*/ 2 w 22"/>
                <a:gd name="T3" fmla="*/ 8 h 25"/>
                <a:gd name="T4" fmla="*/ 1 w 22"/>
                <a:gd name="T5" fmla="*/ 7 h 25"/>
                <a:gd name="T6" fmla="*/ 0 w 22"/>
                <a:gd name="T7" fmla="*/ 5 h 25"/>
                <a:gd name="T8" fmla="*/ 0 w 22"/>
                <a:gd name="T9" fmla="*/ 4 h 25"/>
                <a:gd name="T10" fmla="*/ 0 w 22"/>
                <a:gd name="T11" fmla="*/ 2 h 25"/>
                <a:gd name="T12" fmla="*/ 1 w 22"/>
                <a:gd name="T13" fmla="*/ 1 h 25"/>
                <a:gd name="T14" fmla="*/ 2 w 22"/>
                <a:gd name="T15" fmla="*/ 0 h 25"/>
                <a:gd name="T16" fmla="*/ 4 w 22"/>
                <a:gd name="T17" fmla="*/ 0 h 25"/>
                <a:gd name="T18" fmla="*/ 5 w 22"/>
                <a:gd name="T19" fmla="*/ 0 h 25"/>
                <a:gd name="T20" fmla="*/ 6 w 22"/>
                <a:gd name="T21" fmla="*/ 1 h 25"/>
                <a:gd name="T22" fmla="*/ 7 w 22"/>
                <a:gd name="T23" fmla="*/ 2 h 25"/>
                <a:gd name="T24" fmla="*/ 7 w 22"/>
                <a:gd name="T25" fmla="*/ 4 h 25"/>
                <a:gd name="T26" fmla="*/ 7 w 22"/>
                <a:gd name="T27" fmla="*/ 5 h 25"/>
                <a:gd name="T28" fmla="*/ 6 w 22"/>
                <a:gd name="T29" fmla="*/ 7 h 25"/>
                <a:gd name="T30" fmla="*/ 5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7" y="25"/>
                  </a:lnTo>
                  <a:lnTo>
                    <a:pt x="3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1" y="7"/>
                  </a:lnTo>
                  <a:lnTo>
                    <a:pt x="22" y="13"/>
                  </a:lnTo>
                  <a:lnTo>
                    <a:pt x="21" y="17"/>
                  </a:lnTo>
                  <a:lnTo>
                    <a:pt x="19" y="22"/>
                  </a:lnTo>
                  <a:lnTo>
                    <a:pt x="1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3" name="Freeform 234">
              <a:extLst>
                <a:ext uri="{FF2B5EF4-FFF2-40B4-BE49-F238E27FC236}">
                  <a16:creationId xmlns:a16="http://schemas.microsoft.com/office/drawing/2014/main" id="{91E81EFE-39DD-4A81-89B1-A551391D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1032"/>
              <a:ext cx="39" cy="12"/>
            </a:xfrm>
            <a:custGeom>
              <a:avLst/>
              <a:gdLst>
                <a:gd name="T0" fmla="*/ 0 w 118"/>
                <a:gd name="T1" fmla="*/ 0 h 36"/>
                <a:gd name="T2" fmla="*/ 2 w 118"/>
                <a:gd name="T3" fmla="*/ 1 h 36"/>
                <a:gd name="T4" fmla="*/ 6 w 118"/>
                <a:gd name="T5" fmla="*/ 1 h 36"/>
                <a:gd name="T6" fmla="*/ 11 w 118"/>
                <a:gd name="T7" fmla="*/ 2 h 36"/>
                <a:gd name="T8" fmla="*/ 17 w 118"/>
                <a:gd name="T9" fmla="*/ 3 h 36"/>
                <a:gd name="T10" fmla="*/ 23 w 118"/>
                <a:gd name="T11" fmla="*/ 5 h 36"/>
                <a:gd name="T12" fmla="*/ 29 w 118"/>
                <a:gd name="T13" fmla="*/ 6 h 36"/>
                <a:gd name="T14" fmla="*/ 34 w 118"/>
                <a:gd name="T15" fmla="*/ 8 h 36"/>
                <a:gd name="T16" fmla="*/ 39 w 118"/>
                <a:gd name="T17" fmla="*/ 10 h 36"/>
                <a:gd name="T18" fmla="*/ 38 w 118"/>
                <a:gd name="T19" fmla="*/ 12 h 36"/>
                <a:gd name="T20" fmla="*/ 35 w 118"/>
                <a:gd name="T21" fmla="*/ 12 h 36"/>
                <a:gd name="T22" fmla="*/ 30 w 118"/>
                <a:gd name="T23" fmla="*/ 11 h 36"/>
                <a:gd name="T24" fmla="*/ 23 w 118"/>
                <a:gd name="T25" fmla="*/ 9 h 36"/>
                <a:gd name="T26" fmla="*/ 17 w 118"/>
                <a:gd name="T27" fmla="*/ 6 h 36"/>
                <a:gd name="T28" fmla="*/ 10 w 118"/>
                <a:gd name="T29" fmla="*/ 4 h 36"/>
                <a:gd name="T30" fmla="*/ 4 w 118"/>
                <a:gd name="T31" fmla="*/ 2 h 36"/>
                <a:gd name="T32" fmla="*/ 0 w 118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8" h="36">
                  <a:moveTo>
                    <a:pt x="0" y="0"/>
                  </a:moveTo>
                  <a:lnTo>
                    <a:pt x="7" y="2"/>
                  </a:lnTo>
                  <a:lnTo>
                    <a:pt x="19" y="3"/>
                  </a:lnTo>
                  <a:lnTo>
                    <a:pt x="34" y="6"/>
                  </a:lnTo>
                  <a:lnTo>
                    <a:pt x="51" y="9"/>
                  </a:lnTo>
                  <a:lnTo>
                    <a:pt x="69" y="14"/>
                  </a:lnTo>
                  <a:lnTo>
                    <a:pt x="87" y="18"/>
                  </a:lnTo>
                  <a:lnTo>
                    <a:pt x="104" y="25"/>
                  </a:lnTo>
                  <a:lnTo>
                    <a:pt x="118" y="31"/>
                  </a:lnTo>
                  <a:lnTo>
                    <a:pt x="116" y="36"/>
                  </a:lnTo>
                  <a:lnTo>
                    <a:pt x="106" y="36"/>
                  </a:lnTo>
                  <a:lnTo>
                    <a:pt x="90" y="32"/>
                  </a:lnTo>
                  <a:lnTo>
                    <a:pt x="71" y="26"/>
                  </a:lnTo>
                  <a:lnTo>
                    <a:pt x="51" y="18"/>
                  </a:lnTo>
                  <a:lnTo>
                    <a:pt x="31" y="12"/>
                  </a:lnTo>
                  <a:lnTo>
                    <a:pt x="1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4" name="Freeform 235">
              <a:extLst>
                <a:ext uri="{FF2B5EF4-FFF2-40B4-BE49-F238E27FC236}">
                  <a16:creationId xmlns:a16="http://schemas.microsoft.com/office/drawing/2014/main" id="{4FFD3702-0205-4CF0-940B-584F80FAE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1100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8 w 29"/>
                <a:gd name="T3" fmla="*/ 11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4 h 36"/>
                <a:gd name="T12" fmla="*/ 9 w 29"/>
                <a:gd name="T13" fmla="*/ 2 h 36"/>
                <a:gd name="T14" fmla="*/ 7 w 29"/>
                <a:gd name="T15" fmla="*/ 1 h 36"/>
                <a:gd name="T16" fmla="*/ 5 w 29"/>
                <a:gd name="T17" fmla="*/ 0 h 36"/>
                <a:gd name="T18" fmla="*/ 3 w 29"/>
                <a:gd name="T19" fmla="*/ 1 h 36"/>
                <a:gd name="T20" fmla="*/ 1 w 29"/>
                <a:gd name="T21" fmla="*/ 2 h 36"/>
                <a:gd name="T22" fmla="*/ 0 w 29"/>
                <a:gd name="T23" fmla="*/ 4 h 36"/>
                <a:gd name="T24" fmla="*/ 0 w 29"/>
                <a:gd name="T25" fmla="*/ 6 h 36"/>
                <a:gd name="T26" fmla="*/ 1 w 29"/>
                <a:gd name="T27" fmla="*/ 5 h 36"/>
                <a:gd name="T28" fmla="*/ 2 w 29"/>
                <a:gd name="T29" fmla="*/ 4 h 36"/>
                <a:gd name="T30" fmla="*/ 4 w 29"/>
                <a:gd name="T31" fmla="*/ 4 h 36"/>
                <a:gd name="T32" fmla="*/ 6 w 29"/>
                <a:gd name="T33" fmla="*/ 4 h 36"/>
                <a:gd name="T34" fmla="*/ 7 w 29"/>
                <a:gd name="T35" fmla="*/ 5 h 36"/>
                <a:gd name="T36" fmla="*/ 7 w 29"/>
                <a:gd name="T37" fmla="*/ 7 h 36"/>
                <a:gd name="T38" fmla="*/ 7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22" y="34"/>
                  </a:lnTo>
                  <a:lnTo>
                    <a:pt x="26" y="30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2"/>
                  </a:lnTo>
                  <a:lnTo>
                    <a:pt x="26" y="6"/>
                  </a:lnTo>
                  <a:lnTo>
                    <a:pt x="20" y="3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7" y="13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19" y="15"/>
                  </a:lnTo>
                  <a:lnTo>
                    <a:pt x="20" y="21"/>
                  </a:lnTo>
                  <a:lnTo>
                    <a:pt x="19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5" name="Freeform 236">
              <a:extLst>
                <a:ext uri="{FF2B5EF4-FFF2-40B4-BE49-F238E27FC236}">
                  <a16:creationId xmlns:a16="http://schemas.microsoft.com/office/drawing/2014/main" id="{E9940F52-87C9-4438-90B6-293088F2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041"/>
              <a:ext cx="9" cy="11"/>
            </a:xfrm>
            <a:custGeom>
              <a:avLst/>
              <a:gdLst>
                <a:gd name="T0" fmla="*/ 5 w 29"/>
                <a:gd name="T1" fmla="*/ 11 h 34"/>
                <a:gd name="T2" fmla="*/ 6 w 29"/>
                <a:gd name="T3" fmla="*/ 11 h 34"/>
                <a:gd name="T4" fmla="*/ 8 w 29"/>
                <a:gd name="T5" fmla="*/ 9 h 34"/>
                <a:gd name="T6" fmla="*/ 9 w 29"/>
                <a:gd name="T7" fmla="*/ 8 h 34"/>
                <a:gd name="T8" fmla="*/ 9 w 29"/>
                <a:gd name="T9" fmla="*/ 6 h 34"/>
                <a:gd name="T10" fmla="*/ 9 w 29"/>
                <a:gd name="T11" fmla="*/ 3 h 34"/>
                <a:gd name="T12" fmla="*/ 8 w 29"/>
                <a:gd name="T13" fmla="*/ 2 h 34"/>
                <a:gd name="T14" fmla="*/ 6 w 29"/>
                <a:gd name="T15" fmla="*/ 0 h 34"/>
                <a:gd name="T16" fmla="*/ 5 w 29"/>
                <a:gd name="T17" fmla="*/ 0 h 34"/>
                <a:gd name="T18" fmla="*/ 3 w 29"/>
                <a:gd name="T19" fmla="*/ 0 h 34"/>
                <a:gd name="T20" fmla="*/ 2 w 29"/>
                <a:gd name="T21" fmla="*/ 2 h 34"/>
                <a:gd name="T22" fmla="*/ 0 w 29"/>
                <a:gd name="T23" fmla="*/ 3 h 34"/>
                <a:gd name="T24" fmla="*/ 0 w 29"/>
                <a:gd name="T25" fmla="*/ 6 h 34"/>
                <a:gd name="T26" fmla="*/ 1 w 29"/>
                <a:gd name="T27" fmla="*/ 5 h 34"/>
                <a:gd name="T28" fmla="*/ 2 w 29"/>
                <a:gd name="T29" fmla="*/ 4 h 34"/>
                <a:gd name="T30" fmla="*/ 3 w 29"/>
                <a:gd name="T31" fmla="*/ 3 h 34"/>
                <a:gd name="T32" fmla="*/ 5 w 29"/>
                <a:gd name="T33" fmla="*/ 3 h 34"/>
                <a:gd name="T34" fmla="*/ 6 w 29"/>
                <a:gd name="T35" fmla="*/ 4 h 34"/>
                <a:gd name="T36" fmla="*/ 6 w 29"/>
                <a:gd name="T37" fmla="*/ 6 h 34"/>
                <a:gd name="T38" fmla="*/ 6 w 29"/>
                <a:gd name="T39" fmla="*/ 8 h 34"/>
                <a:gd name="T40" fmla="*/ 5 w 29"/>
                <a:gd name="T41" fmla="*/ 1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5" y="34"/>
                  </a:moveTo>
                  <a:lnTo>
                    <a:pt x="20" y="33"/>
                  </a:lnTo>
                  <a:lnTo>
                    <a:pt x="25" y="29"/>
                  </a:lnTo>
                  <a:lnTo>
                    <a:pt x="28" y="24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1"/>
                  </a:lnTo>
                  <a:lnTo>
                    <a:pt x="11" y="9"/>
                  </a:lnTo>
                  <a:lnTo>
                    <a:pt x="16" y="10"/>
                  </a:lnTo>
                  <a:lnTo>
                    <a:pt x="19" y="13"/>
                  </a:lnTo>
                  <a:lnTo>
                    <a:pt x="20" y="17"/>
                  </a:lnTo>
                  <a:lnTo>
                    <a:pt x="20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1965" name="Group 273">
            <a:extLst>
              <a:ext uri="{FF2B5EF4-FFF2-40B4-BE49-F238E27FC236}">
                <a16:creationId xmlns:a16="http://schemas.microsoft.com/office/drawing/2014/main" id="{4752488B-87EB-4711-BBF4-46E1FC6AF372}"/>
              </a:ext>
            </a:extLst>
          </p:cNvPr>
          <p:cNvGrpSpPr>
            <a:grpSpLocks/>
          </p:cNvGrpSpPr>
          <p:nvPr/>
        </p:nvGrpSpPr>
        <p:grpSpPr bwMode="auto">
          <a:xfrm>
            <a:off x="701675" y="1322388"/>
            <a:ext cx="404813" cy="390525"/>
            <a:chOff x="442" y="890"/>
            <a:chExt cx="255" cy="246"/>
          </a:xfrm>
        </p:grpSpPr>
        <p:sp>
          <p:nvSpPr>
            <p:cNvPr id="81990" name="Freeform 237">
              <a:extLst>
                <a:ext uri="{FF2B5EF4-FFF2-40B4-BE49-F238E27FC236}">
                  <a16:creationId xmlns:a16="http://schemas.microsoft.com/office/drawing/2014/main" id="{2A31B499-0384-4D17-AF0A-BCCCD972A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890"/>
              <a:ext cx="255" cy="220"/>
            </a:xfrm>
            <a:custGeom>
              <a:avLst/>
              <a:gdLst>
                <a:gd name="T0" fmla="*/ 249 w 765"/>
                <a:gd name="T1" fmla="*/ 51 h 660"/>
                <a:gd name="T2" fmla="*/ 218 w 765"/>
                <a:gd name="T3" fmla="*/ 73 h 660"/>
                <a:gd name="T4" fmla="*/ 234 w 765"/>
                <a:gd name="T5" fmla="*/ 76 h 660"/>
                <a:gd name="T6" fmla="*/ 223 w 765"/>
                <a:gd name="T7" fmla="*/ 83 h 660"/>
                <a:gd name="T8" fmla="*/ 233 w 765"/>
                <a:gd name="T9" fmla="*/ 93 h 660"/>
                <a:gd name="T10" fmla="*/ 223 w 765"/>
                <a:gd name="T11" fmla="*/ 101 h 660"/>
                <a:gd name="T12" fmla="*/ 236 w 765"/>
                <a:gd name="T13" fmla="*/ 118 h 660"/>
                <a:gd name="T14" fmla="*/ 221 w 765"/>
                <a:gd name="T15" fmla="*/ 126 h 660"/>
                <a:gd name="T16" fmla="*/ 239 w 765"/>
                <a:gd name="T17" fmla="*/ 153 h 660"/>
                <a:gd name="T18" fmla="*/ 218 w 765"/>
                <a:gd name="T19" fmla="*/ 139 h 660"/>
                <a:gd name="T20" fmla="*/ 228 w 765"/>
                <a:gd name="T21" fmla="*/ 160 h 660"/>
                <a:gd name="T22" fmla="*/ 212 w 765"/>
                <a:gd name="T23" fmla="*/ 149 h 660"/>
                <a:gd name="T24" fmla="*/ 207 w 765"/>
                <a:gd name="T25" fmla="*/ 166 h 660"/>
                <a:gd name="T26" fmla="*/ 196 w 765"/>
                <a:gd name="T27" fmla="*/ 165 h 660"/>
                <a:gd name="T28" fmla="*/ 188 w 765"/>
                <a:gd name="T29" fmla="*/ 177 h 660"/>
                <a:gd name="T30" fmla="*/ 175 w 765"/>
                <a:gd name="T31" fmla="*/ 178 h 660"/>
                <a:gd name="T32" fmla="*/ 167 w 765"/>
                <a:gd name="T33" fmla="*/ 175 h 660"/>
                <a:gd name="T34" fmla="*/ 163 w 765"/>
                <a:gd name="T35" fmla="*/ 179 h 660"/>
                <a:gd name="T36" fmla="*/ 144 w 765"/>
                <a:gd name="T37" fmla="*/ 194 h 660"/>
                <a:gd name="T38" fmla="*/ 130 w 765"/>
                <a:gd name="T39" fmla="*/ 172 h 660"/>
                <a:gd name="T40" fmla="*/ 116 w 765"/>
                <a:gd name="T41" fmla="*/ 172 h 660"/>
                <a:gd name="T42" fmla="*/ 100 w 765"/>
                <a:gd name="T43" fmla="*/ 171 h 660"/>
                <a:gd name="T44" fmla="*/ 100 w 765"/>
                <a:gd name="T45" fmla="*/ 157 h 660"/>
                <a:gd name="T46" fmla="*/ 61 w 765"/>
                <a:gd name="T47" fmla="*/ 185 h 660"/>
                <a:gd name="T48" fmla="*/ 49 w 765"/>
                <a:gd name="T49" fmla="*/ 193 h 660"/>
                <a:gd name="T50" fmla="*/ 85 w 765"/>
                <a:gd name="T51" fmla="*/ 160 h 660"/>
                <a:gd name="T52" fmla="*/ 90 w 765"/>
                <a:gd name="T53" fmla="*/ 145 h 660"/>
                <a:gd name="T54" fmla="*/ 85 w 765"/>
                <a:gd name="T55" fmla="*/ 141 h 660"/>
                <a:gd name="T56" fmla="*/ 81 w 765"/>
                <a:gd name="T57" fmla="*/ 135 h 660"/>
                <a:gd name="T58" fmla="*/ 77 w 765"/>
                <a:gd name="T59" fmla="*/ 127 h 660"/>
                <a:gd name="T60" fmla="*/ 67 w 765"/>
                <a:gd name="T61" fmla="*/ 125 h 660"/>
                <a:gd name="T62" fmla="*/ 74 w 765"/>
                <a:gd name="T63" fmla="*/ 115 h 660"/>
                <a:gd name="T64" fmla="*/ 36 w 765"/>
                <a:gd name="T65" fmla="*/ 110 h 660"/>
                <a:gd name="T66" fmla="*/ 17 w 765"/>
                <a:gd name="T67" fmla="*/ 107 h 660"/>
                <a:gd name="T68" fmla="*/ 60 w 765"/>
                <a:gd name="T69" fmla="*/ 105 h 660"/>
                <a:gd name="T70" fmla="*/ 71 w 765"/>
                <a:gd name="T71" fmla="*/ 98 h 660"/>
                <a:gd name="T72" fmla="*/ 44 w 765"/>
                <a:gd name="T73" fmla="*/ 90 h 660"/>
                <a:gd name="T74" fmla="*/ 30 w 765"/>
                <a:gd name="T75" fmla="*/ 86 h 660"/>
                <a:gd name="T76" fmla="*/ 64 w 765"/>
                <a:gd name="T77" fmla="*/ 88 h 660"/>
                <a:gd name="T78" fmla="*/ 73 w 765"/>
                <a:gd name="T79" fmla="*/ 80 h 660"/>
                <a:gd name="T80" fmla="*/ 63 w 765"/>
                <a:gd name="T81" fmla="*/ 72 h 660"/>
                <a:gd name="T82" fmla="*/ 78 w 765"/>
                <a:gd name="T83" fmla="*/ 69 h 660"/>
                <a:gd name="T84" fmla="*/ 71 w 765"/>
                <a:gd name="T85" fmla="*/ 58 h 660"/>
                <a:gd name="T86" fmla="*/ 79 w 765"/>
                <a:gd name="T87" fmla="*/ 53 h 660"/>
                <a:gd name="T88" fmla="*/ 89 w 765"/>
                <a:gd name="T89" fmla="*/ 57 h 660"/>
                <a:gd name="T90" fmla="*/ 103 w 765"/>
                <a:gd name="T91" fmla="*/ 44 h 660"/>
                <a:gd name="T92" fmla="*/ 109 w 765"/>
                <a:gd name="T93" fmla="*/ 33 h 660"/>
                <a:gd name="T94" fmla="*/ 118 w 765"/>
                <a:gd name="T95" fmla="*/ 24 h 660"/>
                <a:gd name="T96" fmla="*/ 115 w 765"/>
                <a:gd name="T97" fmla="*/ 12 h 660"/>
                <a:gd name="T98" fmla="*/ 127 w 765"/>
                <a:gd name="T99" fmla="*/ 26 h 660"/>
                <a:gd name="T100" fmla="*/ 129 w 765"/>
                <a:gd name="T101" fmla="*/ 12 h 660"/>
                <a:gd name="T102" fmla="*/ 137 w 765"/>
                <a:gd name="T103" fmla="*/ 15 h 660"/>
                <a:gd name="T104" fmla="*/ 144 w 765"/>
                <a:gd name="T105" fmla="*/ 19 h 660"/>
                <a:gd name="T106" fmla="*/ 171 w 765"/>
                <a:gd name="T107" fmla="*/ 11 h 660"/>
                <a:gd name="T108" fmla="*/ 186 w 765"/>
                <a:gd name="T109" fmla="*/ 27 h 660"/>
                <a:gd name="T110" fmla="*/ 195 w 765"/>
                <a:gd name="T111" fmla="*/ 28 h 660"/>
                <a:gd name="T112" fmla="*/ 200 w 765"/>
                <a:gd name="T113" fmla="*/ 35 h 660"/>
                <a:gd name="T114" fmla="*/ 211 w 765"/>
                <a:gd name="T115" fmla="*/ 37 h 660"/>
                <a:gd name="T116" fmla="*/ 206 w 765"/>
                <a:gd name="T117" fmla="*/ 47 h 660"/>
                <a:gd name="T118" fmla="*/ 212 w 765"/>
                <a:gd name="T119" fmla="*/ 51 h 6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5" h="660">
                  <a:moveTo>
                    <a:pt x="656" y="180"/>
                  </a:moveTo>
                  <a:lnTo>
                    <a:pt x="669" y="183"/>
                  </a:lnTo>
                  <a:lnTo>
                    <a:pt x="681" y="184"/>
                  </a:lnTo>
                  <a:lnTo>
                    <a:pt x="693" y="182"/>
                  </a:lnTo>
                  <a:lnTo>
                    <a:pt x="707" y="176"/>
                  </a:lnTo>
                  <a:lnTo>
                    <a:pt x="719" y="170"/>
                  </a:lnTo>
                  <a:lnTo>
                    <a:pt x="734" y="163"/>
                  </a:lnTo>
                  <a:lnTo>
                    <a:pt x="748" y="154"/>
                  </a:lnTo>
                  <a:lnTo>
                    <a:pt x="765" y="144"/>
                  </a:lnTo>
                  <a:lnTo>
                    <a:pt x="744" y="163"/>
                  </a:lnTo>
                  <a:lnTo>
                    <a:pt x="722" y="179"/>
                  </a:lnTo>
                  <a:lnTo>
                    <a:pt x="703" y="192"/>
                  </a:lnTo>
                  <a:lnTo>
                    <a:pt x="685" y="201"/>
                  </a:lnTo>
                  <a:lnTo>
                    <a:pt x="672" y="208"/>
                  </a:lnTo>
                  <a:lnTo>
                    <a:pt x="661" y="214"/>
                  </a:lnTo>
                  <a:lnTo>
                    <a:pt x="654" y="220"/>
                  </a:lnTo>
                  <a:lnTo>
                    <a:pt x="653" y="226"/>
                  </a:lnTo>
                  <a:lnTo>
                    <a:pt x="656" y="229"/>
                  </a:lnTo>
                  <a:lnTo>
                    <a:pt x="663" y="230"/>
                  </a:lnTo>
                  <a:lnTo>
                    <a:pt x="672" y="230"/>
                  </a:lnTo>
                  <a:lnTo>
                    <a:pt x="681" y="230"/>
                  </a:lnTo>
                  <a:lnTo>
                    <a:pt x="690" y="229"/>
                  </a:lnTo>
                  <a:lnTo>
                    <a:pt x="698" y="229"/>
                  </a:lnTo>
                  <a:lnTo>
                    <a:pt x="703" y="229"/>
                  </a:lnTo>
                  <a:lnTo>
                    <a:pt x="705" y="232"/>
                  </a:lnTo>
                  <a:lnTo>
                    <a:pt x="703" y="236"/>
                  </a:lnTo>
                  <a:lnTo>
                    <a:pt x="700" y="237"/>
                  </a:lnTo>
                  <a:lnTo>
                    <a:pt x="694" y="239"/>
                  </a:lnTo>
                  <a:lnTo>
                    <a:pt x="688" y="240"/>
                  </a:lnTo>
                  <a:lnTo>
                    <a:pt x="681" y="242"/>
                  </a:lnTo>
                  <a:lnTo>
                    <a:pt x="674" y="246"/>
                  </a:lnTo>
                  <a:lnTo>
                    <a:pt x="670" y="250"/>
                  </a:lnTo>
                  <a:lnTo>
                    <a:pt x="666" y="256"/>
                  </a:lnTo>
                  <a:lnTo>
                    <a:pt x="665" y="261"/>
                  </a:lnTo>
                  <a:lnTo>
                    <a:pt x="669" y="266"/>
                  </a:lnTo>
                  <a:lnTo>
                    <a:pt x="673" y="268"/>
                  </a:lnTo>
                  <a:lnTo>
                    <a:pt x="680" y="270"/>
                  </a:lnTo>
                  <a:lnTo>
                    <a:pt x="687" y="273"/>
                  </a:lnTo>
                  <a:lnTo>
                    <a:pt x="693" y="275"/>
                  </a:lnTo>
                  <a:lnTo>
                    <a:pt x="698" y="278"/>
                  </a:lnTo>
                  <a:lnTo>
                    <a:pt x="699" y="283"/>
                  </a:lnTo>
                  <a:lnTo>
                    <a:pt x="698" y="288"/>
                  </a:lnTo>
                  <a:lnTo>
                    <a:pt x="694" y="291"/>
                  </a:lnTo>
                  <a:lnTo>
                    <a:pt x="691" y="292"/>
                  </a:lnTo>
                  <a:lnTo>
                    <a:pt x="685" y="294"/>
                  </a:lnTo>
                  <a:lnTo>
                    <a:pt x="680" y="295"/>
                  </a:lnTo>
                  <a:lnTo>
                    <a:pt x="673" y="298"/>
                  </a:lnTo>
                  <a:lnTo>
                    <a:pt x="668" y="302"/>
                  </a:lnTo>
                  <a:lnTo>
                    <a:pt x="663" y="307"/>
                  </a:lnTo>
                  <a:lnTo>
                    <a:pt x="661" y="314"/>
                  </a:lnTo>
                  <a:lnTo>
                    <a:pt x="665" y="319"/>
                  </a:lnTo>
                  <a:lnTo>
                    <a:pt x="672" y="324"/>
                  </a:lnTo>
                  <a:lnTo>
                    <a:pt x="682" y="330"/>
                  </a:lnTo>
                  <a:lnTo>
                    <a:pt x="691" y="337"/>
                  </a:lnTo>
                  <a:lnTo>
                    <a:pt x="701" y="344"/>
                  </a:lnTo>
                  <a:lnTo>
                    <a:pt x="707" y="355"/>
                  </a:lnTo>
                  <a:lnTo>
                    <a:pt x="710" y="368"/>
                  </a:lnTo>
                  <a:lnTo>
                    <a:pt x="701" y="361"/>
                  </a:lnTo>
                  <a:lnTo>
                    <a:pt x="691" y="359"/>
                  </a:lnTo>
                  <a:lnTo>
                    <a:pt x="681" y="358"/>
                  </a:lnTo>
                  <a:lnTo>
                    <a:pt x="672" y="359"/>
                  </a:lnTo>
                  <a:lnTo>
                    <a:pt x="666" y="364"/>
                  </a:lnTo>
                  <a:lnTo>
                    <a:pt x="663" y="370"/>
                  </a:lnTo>
                  <a:lnTo>
                    <a:pt x="662" y="378"/>
                  </a:lnTo>
                  <a:lnTo>
                    <a:pt x="666" y="389"/>
                  </a:lnTo>
                  <a:lnTo>
                    <a:pt x="670" y="395"/>
                  </a:lnTo>
                  <a:lnTo>
                    <a:pt x="673" y="402"/>
                  </a:lnTo>
                  <a:lnTo>
                    <a:pt x="679" y="409"/>
                  </a:lnTo>
                  <a:lnTo>
                    <a:pt x="684" y="420"/>
                  </a:lnTo>
                  <a:lnTo>
                    <a:pt x="693" y="431"/>
                  </a:lnTo>
                  <a:lnTo>
                    <a:pt x="703" y="444"/>
                  </a:lnTo>
                  <a:lnTo>
                    <a:pt x="718" y="459"/>
                  </a:lnTo>
                  <a:lnTo>
                    <a:pt x="735" y="473"/>
                  </a:lnTo>
                  <a:lnTo>
                    <a:pt x="722" y="464"/>
                  </a:lnTo>
                  <a:lnTo>
                    <a:pt x="708" y="455"/>
                  </a:lnTo>
                  <a:lnTo>
                    <a:pt x="694" y="445"/>
                  </a:lnTo>
                  <a:lnTo>
                    <a:pt x="682" y="436"/>
                  </a:lnTo>
                  <a:lnTo>
                    <a:pt x="671" y="427"/>
                  </a:lnTo>
                  <a:lnTo>
                    <a:pt x="661" y="422"/>
                  </a:lnTo>
                  <a:lnTo>
                    <a:pt x="654" y="418"/>
                  </a:lnTo>
                  <a:lnTo>
                    <a:pt x="651" y="418"/>
                  </a:lnTo>
                  <a:lnTo>
                    <a:pt x="643" y="427"/>
                  </a:lnTo>
                  <a:lnTo>
                    <a:pt x="644" y="436"/>
                  </a:lnTo>
                  <a:lnTo>
                    <a:pt x="651" y="445"/>
                  </a:lnTo>
                  <a:lnTo>
                    <a:pt x="661" y="453"/>
                  </a:lnTo>
                  <a:lnTo>
                    <a:pt x="672" y="462"/>
                  </a:lnTo>
                  <a:lnTo>
                    <a:pt x="680" y="471"/>
                  </a:lnTo>
                  <a:lnTo>
                    <a:pt x="684" y="479"/>
                  </a:lnTo>
                  <a:lnTo>
                    <a:pt x="681" y="488"/>
                  </a:lnTo>
                  <a:lnTo>
                    <a:pt x="673" y="492"/>
                  </a:lnTo>
                  <a:lnTo>
                    <a:pt x="668" y="489"/>
                  </a:lnTo>
                  <a:lnTo>
                    <a:pt x="663" y="481"/>
                  </a:lnTo>
                  <a:lnTo>
                    <a:pt x="657" y="470"/>
                  </a:lnTo>
                  <a:lnTo>
                    <a:pt x="652" y="459"/>
                  </a:lnTo>
                  <a:lnTo>
                    <a:pt x="645" y="450"/>
                  </a:lnTo>
                  <a:lnTo>
                    <a:pt x="637" y="446"/>
                  </a:lnTo>
                  <a:lnTo>
                    <a:pt x="627" y="450"/>
                  </a:lnTo>
                  <a:lnTo>
                    <a:pt x="618" y="458"/>
                  </a:lnTo>
                  <a:lnTo>
                    <a:pt x="613" y="466"/>
                  </a:lnTo>
                  <a:lnTo>
                    <a:pt x="609" y="472"/>
                  </a:lnTo>
                  <a:lnTo>
                    <a:pt x="609" y="478"/>
                  </a:lnTo>
                  <a:lnTo>
                    <a:pt x="613" y="485"/>
                  </a:lnTo>
                  <a:lnTo>
                    <a:pt x="616" y="491"/>
                  </a:lnTo>
                  <a:lnTo>
                    <a:pt x="622" y="497"/>
                  </a:lnTo>
                  <a:lnTo>
                    <a:pt x="628" y="504"/>
                  </a:lnTo>
                  <a:lnTo>
                    <a:pt x="623" y="505"/>
                  </a:lnTo>
                  <a:lnTo>
                    <a:pt x="617" y="504"/>
                  </a:lnTo>
                  <a:lnTo>
                    <a:pt x="611" y="503"/>
                  </a:lnTo>
                  <a:lnTo>
                    <a:pt x="606" y="499"/>
                  </a:lnTo>
                  <a:lnTo>
                    <a:pt x="600" y="497"/>
                  </a:lnTo>
                  <a:lnTo>
                    <a:pt x="594" y="495"/>
                  </a:lnTo>
                  <a:lnTo>
                    <a:pt x="588" y="494"/>
                  </a:lnTo>
                  <a:lnTo>
                    <a:pt x="581" y="497"/>
                  </a:lnTo>
                  <a:lnTo>
                    <a:pt x="578" y="534"/>
                  </a:lnTo>
                  <a:lnTo>
                    <a:pt x="577" y="574"/>
                  </a:lnTo>
                  <a:lnTo>
                    <a:pt x="578" y="617"/>
                  </a:lnTo>
                  <a:lnTo>
                    <a:pt x="581" y="660"/>
                  </a:lnTo>
                  <a:lnTo>
                    <a:pt x="569" y="606"/>
                  </a:lnTo>
                  <a:lnTo>
                    <a:pt x="566" y="563"/>
                  </a:lnTo>
                  <a:lnTo>
                    <a:pt x="563" y="532"/>
                  </a:lnTo>
                  <a:lnTo>
                    <a:pt x="559" y="516"/>
                  </a:lnTo>
                  <a:lnTo>
                    <a:pt x="553" y="512"/>
                  </a:lnTo>
                  <a:lnTo>
                    <a:pt x="546" y="508"/>
                  </a:lnTo>
                  <a:lnTo>
                    <a:pt x="540" y="507"/>
                  </a:lnTo>
                  <a:lnTo>
                    <a:pt x="534" y="509"/>
                  </a:lnTo>
                  <a:lnTo>
                    <a:pt x="529" y="514"/>
                  </a:lnTo>
                  <a:lnTo>
                    <a:pt x="525" y="523"/>
                  </a:lnTo>
                  <a:lnTo>
                    <a:pt x="524" y="535"/>
                  </a:lnTo>
                  <a:lnTo>
                    <a:pt x="527" y="552"/>
                  </a:lnTo>
                  <a:lnTo>
                    <a:pt x="523" y="550"/>
                  </a:lnTo>
                  <a:lnTo>
                    <a:pt x="518" y="545"/>
                  </a:lnTo>
                  <a:lnTo>
                    <a:pt x="514" y="541"/>
                  </a:lnTo>
                  <a:lnTo>
                    <a:pt x="509" y="537"/>
                  </a:lnTo>
                  <a:lnTo>
                    <a:pt x="506" y="533"/>
                  </a:lnTo>
                  <a:lnTo>
                    <a:pt x="503" y="528"/>
                  </a:lnTo>
                  <a:lnTo>
                    <a:pt x="500" y="526"/>
                  </a:lnTo>
                  <a:lnTo>
                    <a:pt x="499" y="525"/>
                  </a:lnTo>
                  <a:lnTo>
                    <a:pt x="498" y="544"/>
                  </a:lnTo>
                  <a:lnTo>
                    <a:pt x="496" y="568"/>
                  </a:lnTo>
                  <a:lnTo>
                    <a:pt x="495" y="591"/>
                  </a:lnTo>
                  <a:lnTo>
                    <a:pt x="495" y="609"/>
                  </a:lnTo>
                  <a:lnTo>
                    <a:pt x="489" y="584"/>
                  </a:lnTo>
                  <a:lnTo>
                    <a:pt x="489" y="559"/>
                  </a:lnTo>
                  <a:lnTo>
                    <a:pt x="489" y="537"/>
                  </a:lnTo>
                  <a:lnTo>
                    <a:pt x="483" y="528"/>
                  </a:lnTo>
                  <a:lnTo>
                    <a:pt x="461" y="531"/>
                  </a:lnTo>
                  <a:lnTo>
                    <a:pt x="447" y="537"/>
                  </a:lnTo>
                  <a:lnTo>
                    <a:pt x="439" y="546"/>
                  </a:lnTo>
                  <a:lnTo>
                    <a:pt x="435" y="556"/>
                  </a:lnTo>
                  <a:lnTo>
                    <a:pt x="433" y="568"/>
                  </a:lnTo>
                  <a:lnTo>
                    <a:pt x="433" y="577"/>
                  </a:lnTo>
                  <a:lnTo>
                    <a:pt x="433" y="582"/>
                  </a:lnTo>
                  <a:lnTo>
                    <a:pt x="429" y="584"/>
                  </a:lnTo>
                  <a:lnTo>
                    <a:pt x="423" y="573"/>
                  </a:lnTo>
                  <a:lnTo>
                    <a:pt x="422" y="554"/>
                  </a:lnTo>
                  <a:lnTo>
                    <a:pt x="421" y="535"/>
                  </a:lnTo>
                  <a:lnTo>
                    <a:pt x="414" y="527"/>
                  </a:lnTo>
                  <a:lnTo>
                    <a:pt x="404" y="526"/>
                  </a:lnTo>
                  <a:lnTo>
                    <a:pt x="397" y="523"/>
                  </a:lnTo>
                  <a:lnTo>
                    <a:pt x="391" y="517"/>
                  </a:lnTo>
                  <a:lnTo>
                    <a:pt x="385" y="513"/>
                  </a:lnTo>
                  <a:lnTo>
                    <a:pt x="377" y="513"/>
                  </a:lnTo>
                  <a:lnTo>
                    <a:pt x="367" y="519"/>
                  </a:lnTo>
                  <a:lnTo>
                    <a:pt x="355" y="535"/>
                  </a:lnTo>
                  <a:lnTo>
                    <a:pt x="336" y="562"/>
                  </a:lnTo>
                  <a:lnTo>
                    <a:pt x="340" y="545"/>
                  </a:lnTo>
                  <a:lnTo>
                    <a:pt x="346" y="531"/>
                  </a:lnTo>
                  <a:lnTo>
                    <a:pt x="349" y="517"/>
                  </a:lnTo>
                  <a:lnTo>
                    <a:pt x="345" y="504"/>
                  </a:lnTo>
                  <a:lnTo>
                    <a:pt x="339" y="501"/>
                  </a:lnTo>
                  <a:lnTo>
                    <a:pt x="333" y="500"/>
                  </a:lnTo>
                  <a:lnTo>
                    <a:pt x="328" y="500"/>
                  </a:lnTo>
                  <a:lnTo>
                    <a:pt x="322" y="503"/>
                  </a:lnTo>
                  <a:lnTo>
                    <a:pt x="316" y="505"/>
                  </a:lnTo>
                  <a:lnTo>
                    <a:pt x="308" y="508"/>
                  </a:lnTo>
                  <a:lnTo>
                    <a:pt x="300" y="513"/>
                  </a:lnTo>
                  <a:lnTo>
                    <a:pt x="291" y="518"/>
                  </a:lnTo>
                  <a:lnTo>
                    <a:pt x="296" y="506"/>
                  </a:lnTo>
                  <a:lnTo>
                    <a:pt x="303" y="498"/>
                  </a:lnTo>
                  <a:lnTo>
                    <a:pt x="309" y="490"/>
                  </a:lnTo>
                  <a:lnTo>
                    <a:pt x="311" y="481"/>
                  </a:lnTo>
                  <a:lnTo>
                    <a:pt x="310" y="475"/>
                  </a:lnTo>
                  <a:lnTo>
                    <a:pt x="308" y="471"/>
                  </a:lnTo>
                  <a:lnTo>
                    <a:pt x="301" y="471"/>
                  </a:lnTo>
                  <a:lnTo>
                    <a:pt x="292" y="475"/>
                  </a:lnTo>
                  <a:lnTo>
                    <a:pt x="282" y="480"/>
                  </a:lnTo>
                  <a:lnTo>
                    <a:pt x="268" y="488"/>
                  </a:lnTo>
                  <a:lnTo>
                    <a:pt x="254" y="499"/>
                  </a:lnTo>
                  <a:lnTo>
                    <a:pt x="238" y="510"/>
                  </a:lnTo>
                  <a:lnTo>
                    <a:pt x="221" y="525"/>
                  </a:lnTo>
                  <a:lnTo>
                    <a:pt x="203" y="540"/>
                  </a:lnTo>
                  <a:lnTo>
                    <a:pt x="184" y="555"/>
                  </a:lnTo>
                  <a:lnTo>
                    <a:pt x="165" y="572"/>
                  </a:lnTo>
                  <a:lnTo>
                    <a:pt x="147" y="589"/>
                  </a:lnTo>
                  <a:lnTo>
                    <a:pt x="128" y="606"/>
                  </a:lnTo>
                  <a:lnTo>
                    <a:pt x="111" y="623"/>
                  </a:lnTo>
                  <a:lnTo>
                    <a:pt x="94" y="638"/>
                  </a:lnTo>
                  <a:lnTo>
                    <a:pt x="113" y="617"/>
                  </a:lnTo>
                  <a:lnTo>
                    <a:pt x="131" y="596"/>
                  </a:lnTo>
                  <a:lnTo>
                    <a:pt x="146" y="578"/>
                  </a:lnTo>
                  <a:lnTo>
                    <a:pt x="164" y="560"/>
                  </a:lnTo>
                  <a:lnTo>
                    <a:pt x="180" y="545"/>
                  </a:lnTo>
                  <a:lnTo>
                    <a:pt x="194" y="532"/>
                  </a:lnTo>
                  <a:lnTo>
                    <a:pt x="209" y="519"/>
                  </a:lnTo>
                  <a:lnTo>
                    <a:pt x="222" y="508"/>
                  </a:lnTo>
                  <a:lnTo>
                    <a:pt x="234" y="498"/>
                  </a:lnTo>
                  <a:lnTo>
                    <a:pt x="244" y="489"/>
                  </a:lnTo>
                  <a:lnTo>
                    <a:pt x="254" y="481"/>
                  </a:lnTo>
                  <a:lnTo>
                    <a:pt x="261" y="473"/>
                  </a:lnTo>
                  <a:lnTo>
                    <a:pt x="267" y="467"/>
                  </a:lnTo>
                  <a:lnTo>
                    <a:pt x="272" y="460"/>
                  </a:lnTo>
                  <a:lnTo>
                    <a:pt x="275" y="454"/>
                  </a:lnTo>
                  <a:lnTo>
                    <a:pt x="276" y="449"/>
                  </a:lnTo>
                  <a:lnTo>
                    <a:pt x="275" y="441"/>
                  </a:lnTo>
                  <a:lnTo>
                    <a:pt x="273" y="438"/>
                  </a:lnTo>
                  <a:lnTo>
                    <a:pt x="270" y="434"/>
                  </a:lnTo>
                  <a:lnTo>
                    <a:pt x="265" y="434"/>
                  </a:lnTo>
                  <a:lnTo>
                    <a:pt x="259" y="434"/>
                  </a:lnTo>
                  <a:lnTo>
                    <a:pt x="255" y="438"/>
                  </a:lnTo>
                  <a:lnTo>
                    <a:pt x="250" y="440"/>
                  </a:lnTo>
                  <a:lnTo>
                    <a:pt x="245" y="443"/>
                  </a:lnTo>
                  <a:lnTo>
                    <a:pt x="250" y="434"/>
                  </a:lnTo>
                  <a:lnTo>
                    <a:pt x="254" y="427"/>
                  </a:lnTo>
                  <a:lnTo>
                    <a:pt x="256" y="422"/>
                  </a:lnTo>
                  <a:lnTo>
                    <a:pt x="255" y="417"/>
                  </a:lnTo>
                  <a:lnTo>
                    <a:pt x="252" y="415"/>
                  </a:lnTo>
                  <a:lnTo>
                    <a:pt x="246" y="414"/>
                  </a:lnTo>
                  <a:lnTo>
                    <a:pt x="238" y="415"/>
                  </a:lnTo>
                  <a:lnTo>
                    <a:pt x="229" y="418"/>
                  </a:lnTo>
                  <a:lnTo>
                    <a:pt x="233" y="413"/>
                  </a:lnTo>
                  <a:lnTo>
                    <a:pt x="238" y="408"/>
                  </a:lnTo>
                  <a:lnTo>
                    <a:pt x="244" y="404"/>
                  </a:lnTo>
                  <a:lnTo>
                    <a:pt x="250" y="401"/>
                  </a:lnTo>
                  <a:lnTo>
                    <a:pt x="255" y="398"/>
                  </a:lnTo>
                  <a:lnTo>
                    <a:pt x="258" y="395"/>
                  </a:lnTo>
                  <a:lnTo>
                    <a:pt x="259" y="390"/>
                  </a:lnTo>
                  <a:lnTo>
                    <a:pt x="257" y="386"/>
                  </a:lnTo>
                  <a:lnTo>
                    <a:pt x="250" y="381"/>
                  </a:lnTo>
                  <a:lnTo>
                    <a:pt x="242" y="380"/>
                  </a:lnTo>
                  <a:lnTo>
                    <a:pt x="230" y="380"/>
                  </a:lnTo>
                  <a:lnTo>
                    <a:pt x="218" y="384"/>
                  </a:lnTo>
                  <a:lnTo>
                    <a:pt x="207" y="388"/>
                  </a:lnTo>
                  <a:lnTo>
                    <a:pt x="196" y="395"/>
                  </a:lnTo>
                  <a:lnTo>
                    <a:pt x="187" y="403"/>
                  </a:lnTo>
                  <a:lnTo>
                    <a:pt x="181" y="413"/>
                  </a:lnTo>
                  <a:lnTo>
                    <a:pt x="188" y="396"/>
                  </a:lnTo>
                  <a:lnTo>
                    <a:pt x="194" y="383"/>
                  </a:lnTo>
                  <a:lnTo>
                    <a:pt x="200" y="374"/>
                  </a:lnTo>
                  <a:lnTo>
                    <a:pt x="208" y="368"/>
                  </a:lnTo>
                  <a:lnTo>
                    <a:pt x="213" y="365"/>
                  </a:lnTo>
                  <a:lnTo>
                    <a:pt x="219" y="361"/>
                  </a:lnTo>
                  <a:lnTo>
                    <a:pt x="225" y="360"/>
                  </a:lnTo>
                  <a:lnTo>
                    <a:pt x="228" y="358"/>
                  </a:lnTo>
                  <a:lnTo>
                    <a:pt x="228" y="353"/>
                  </a:lnTo>
                  <a:lnTo>
                    <a:pt x="227" y="349"/>
                  </a:lnTo>
                  <a:lnTo>
                    <a:pt x="221" y="344"/>
                  </a:lnTo>
                  <a:lnTo>
                    <a:pt x="213" y="341"/>
                  </a:lnTo>
                  <a:lnTo>
                    <a:pt x="205" y="339"/>
                  </a:lnTo>
                  <a:lnTo>
                    <a:pt x="192" y="337"/>
                  </a:lnTo>
                  <a:lnTo>
                    <a:pt x="179" y="333"/>
                  </a:lnTo>
                  <a:lnTo>
                    <a:pt x="163" y="332"/>
                  </a:lnTo>
                  <a:lnTo>
                    <a:pt x="146" y="331"/>
                  </a:lnTo>
                  <a:lnTo>
                    <a:pt x="127" y="330"/>
                  </a:lnTo>
                  <a:lnTo>
                    <a:pt x="109" y="330"/>
                  </a:lnTo>
                  <a:lnTo>
                    <a:pt x="88" y="330"/>
                  </a:lnTo>
                  <a:lnTo>
                    <a:pt x="67" y="329"/>
                  </a:lnTo>
                  <a:lnTo>
                    <a:pt x="45" y="329"/>
                  </a:lnTo>
                  <a:lnTo>
                    <a:pt x="23" y="329"/>
                  </a:lnTo>
                  <a:lnTo>
                    <a:pt x="0" y="329"/>
                  </a:lnTo>
                  <a:lnTo>
                    <a:pt x="17" y="325"/>
                  </a:lnTo>
                  <a:lnTo>
                    <a:pt x="34" y="323"/>
                  </a:lnTo>
                  <a:lnTo>
                    <a:pt x="52" y="321"/>
                  </a:lnTo>
                  <a:lnTo>
                    <a:pt x="70" y="320"/>
                  </a:lnTo>
                  <a:lnTo>
                    <a:pt x="87" y="319"/>
                  </a:lnTo>
                  <a:lnTo>
                    <a:pt x="105" y="318"/>
                  </a:lnTo>
                  <a:lnTo>
                    <a:pt x="122" y="318"/>
                  </a:lnTo>
                  <a:lnTo>
                    <a:pt x="137" y="316"/>
                  </a:lnTo>
                  <a:lnTo>
                    <a:pt x="153" y="315"/>
                  </a:lnTo>
                  <a:lnTo>
                    <a:pt x="168" y="314"/>
                  </a:lnTo>
                  <a:lnTo>
                    <a:pt x="181" y="314"/>
                  </a:lnTo>
                  <a:lnTo>
                    <a:pt x="193" y="313"/>
                  </a:lnTo>
                  <a:lnTo>
                    <a:pt x="205" y="312"/>
                  </a:lnTo>
                  <a:lnTo>
                    <a:pt x="213" y="311"/>
                  </a:lnTo>
                  <a:lnTo>
                    <a:pt x="222" y="310"/>
                  </a:lnTo>
                  <a:lnTo>
                    <a:pt x="228" y="307"/>
                  </a:lnTo>
                  <a:lnTo>
                    <a:pt x="225" y="303"/>
                  </a:lnTo>
                  <a:lnTo>
                    <a:pt x="219" y="298"/>
                  </a:lnTo>
                  <a:lnTo>
                    <a:pt x="212" y="295"/>
                  </a:lnTo>
                  <a:lnTo>
                    <a:pt x="203" y="291"/>
                  </a:lnTo>
                  <a:lnTo>
                    <a:pt x="194" y="286"/>
                  </a:lnTo>
                  <a:lnTo>
                    <a:pt x="184" y="283"/>
                  </a:lnTo>
                  <a:lnTo>
                    <a:pt x="174" y="279"/>
                  </a:lnTo>
                  <a:lnTo>
                    <a:pt x="163" y="276"/>
                  </a:lnTo>
                  <a:lnTo>
                    <a:pt x="153" y="274"/>
                  </a:lnTo>
                  <a:lnTo>
                    <a:pt x="142" y="272"/>
                  </a:lnTo>
                  <a:lnTo>
                    <a:pt x="131" y="270"/>
                  </a:lnTo>
                  <a:lnTo>
                    <a:pt x="120" y="268"/>
                  </a:lnTo>
                  <a:lnTo>
                    <a:pt x="110" y="268"/>
                  </a:lnTo>
                  <a:lnTo>
                    <a:pt x="103" y="268"/>
                  </a:lnTo>
                  <a:lnTo>
                    <a:pt x="95" y="269"/>
                  </a:lnTo>
                  <a:lnTo>
                    <a:pt x="88" y="270"/>
                  </a:lnTo>
                  <a:lnTo>
                    <a:pt x="83" y="264"/>
                  </a:lnTo>
                  <a:lnTo>
                    <a:pt x="85" y="259"/>
                  </a:lnTo>
                  <a:lnTo>
                    <a:pt x="89" y="257"/>
                  </a:lnTo>
                  <a:lnTo>
                    <a:pt x="96" y="255"/>
                  </a:lnTo>
                  <a:lnTo>
                    <a:pt x="106" y="255"/>
                  </a:lnTo>
                  <a:lnTo>
                    <a:pt x="118" y="255"/>
                  </a:lnTo>
                  <a:lnTo>
                    <a:pt x="132" y="255"/>
                  </a:lnTo>
                  <a:lnTo>
                    <a:pt x="146" y="257"/>
                  </a:lnTo>
                  <a:lnTo>
                    <a:pt x="161" y="258"/>
                  </a:lnTo>
                  <a:lnTo>
                    <a:pt x="175" y="260"/>
                  </a:lnTo>
                  <a:lnTo>
                    <a:pt x="191" y="263"/>
                  </a:lnTo>
                  <a:lnTo>
                    <a:pt x="203" y="264"/>
                  </a:lnTo>
                  <a:lnTo>
                    <a:pt x="215" y="266"/>
                  </a:lnTo>
                  <a:lnTo>
                    <a:pt x="224" y="267"/>
                  </a:lnTo>
                  <a:lnTo>
                    <a:pt x="230" y="267"/>
                  </a:lnTo>
                  <a:lnTo>
                    <a:pt x="233" y="265"/>
                  </a:lnTo>
                  <a:lnTo>
                    <a:pt x="235" y="254"/>
                  </a:lnTo>
                  <a:lnTo>
                    <a:pt x="229" y="246"/>
                  </a:lnTo>
                  <a:lnTo>
                    <a:pt x="218" y="241"/>
                  </a:lnTo>
                  <a:lnTo>
                    <a:pt x="202" y="239"/>
                  </a:lnTo>
                  <a:lnTo>
                    <a:pt x="187" y="236"/>
                  </a:lnTo>
                  <a:lnTo>
                    <a:pt x="173" y="233"/>
                  </a:lnTo>
                  <a:lnTo>
                    <a:pt x="164" y="229"/>
                  </a:lnTo>
                  <a:lnTo>
                    <a:pt x="163" y="223"/>
                  </a:lnTo>
                  <a:lnTo>
                    <a:pt x="169" y="216"/>
                  </a:lnTo>
                  <a:lnTo>
                    <a:pt x="178" y="213"/>
                  </a:lnTo>
                  <a:lnTo>
                    <a:pt x="189" y="217"/>
                  </a:lnTo>
                  <a:lnTo>
                    <a:pt x="200" y="220"/>
                  </a:lnTo>
                  <a:lnTo>
                    <a:pt x="211" y="223"/>
                  </a:lnTo>
                  <a:lnTo>
                    <a:pt x="222" y="226"/>
                  </a:lnTo>
                  <a:lnTo>
                    <a:pt x="231" y="226"/>
                  </a:lnTo>
                  <a:lnTo>
                    <a:pt x="237" y="220"/>
                  </a:lnTo>
                  <a:lnTo>
                    <a:pt x="237" y="218"/>
                  </a:lnTo>
                  <a:lnTo>
                    <a:pt x="236" y="213"/>
                  </a:lnTo>
                  <a:lnTo>
                    <a:pt x="233" y="207"/>
                  </a:lnTo>
                  <a:lnTo>
                    <a:pt x="228" y="199"/>
                  </a:lnTo>
                  <a:lnTo>
                    <a:pt x="220" y="192"/>
                  </a:lnTo>
                  <a:lnTo>
                    <a:pt x="209" y="185"/>
                  </a:lnTo>
                  <a:lnTo>
                    <a:pt x="193" y="182"/>
                  </a:lnTo>
                  <a:lnTo>
                    <a:pt x="172" y="181"/>
                  </a:lnTo>
                  <a:lnTo>
                    <a:pt x="188" y="175"/>
                  </a:lnTo>
                  <a:lnTo>
                    <a:pt x="201" y="173"/>
                  </a:lnTo>
                  <a:lnTo>
                    <a:pt x="213" y="173"/>
                  </a:lnTo>
                  <a:lnTo>
                    <a:pt x="224" y="173"/>
                  </a:lnTo>
                  <a:lnTo>
                    <a:pt x="233" y="175"/>
                  </a:lnTo>
                  <a:lnTo>
                    <a:pt x="240" y="177"/>
                  </a:lnTo>
                  <a:lnTo>
                    <a:pt x="246" y="182"/>
                  </a:lnTo>
                  <a:lnTo>
                    <a:pt x="250" y="185"/>
                  </a:lnTo>
                  <a:lnTo>
                    <a:pt x="247" y="173"/>
                  </a:lnTo>
                  <a:lnTo>
                    <a:pt x="244" y="165"/>
                  </a:lnTo>
                  <a:lnTo>
                    <a:pt x="238" y="159"/>
                  </a:lnTo>
                  <a:lnTo>
                    <a:pt x="229" y="154"/>
                  </a:lnTo>
                  <a:lnTo>
                    <a:pt x="238" y="156"/>
                  </a:lnTo>
                  <a:lnTo>
                    <a:pt x="246" y="158"/>
                  </a:lnTo>
                  <a:lnTo>
                    <a:pt x="252" y="162"/>
                  </a:lnTo>
                  <a:lnTo>
                    <a:pt x="257" y="165"/>
                  </a:lnTo>
                  <a:lnTo>
                    <a:pt x="259" y="168"/>
                  </a:lnTo>
                  <a:lnTo>
                    <a:pt x="263" y="170"/>
                  </a:lnTo>
                  <a:lnTo>
                    <a:pt x="266" y="170"/>
                  </a:lnTo>
                  <a:lnTo>
                    <a:pt x="270" y="170"/>
                  </a:lnTo>
                  <a:lnTo>
                    <a:pt x="275" y="163"/>
                  </a:lnTo>
                  <a:lnTo>
                    <a:pt x="279" y="153"/>
                  </a:lnTo>
                  <a:lnTo>
                    <a:pt x="279" y="143"/>
                  </a:lnTo>
                  <a:lnTo>
                    <a:pt x="275" y="133"/>
                  </a:lnTo>
                  <a:lnTo>
                    <a:pt x="291" y="136"/>
                  </a:lnTo>
                  <a:lnTo>
                    <a:pt x="302" y="135"/>
                  </a:lnTo>
                  <a:lnTo>
                    <a:pt x="308" y="131"/>
                  </a:lnTo>
                  <a:lnTo>
                    <a:pt x="310" y="126"/>
                  </a:lnTo>
                  <a:lnTo>
                    <a:pt x="309" y="118"/>
                  </a:lnTo>
                  <a:lnTo>
                    <a:pt x="305" y="108"/>
                  </a:lnTo>
                  <a:lnTo>
                    <a:pt x="300" y="96"/>
                  </a:lnTo>
                  <a:lnTo>
                    <a:pt x="293" y="82"/>
                  </a:lnTo>
                  <a:lnTo>
                    <a:pt x="307" y="91"/>
                  </a:lnTo>
                  <a:lnTo>
                    <a:pt x="318" y="97"/>
                  </a:lnTo>
                  <a:lnTo>
                    <a:pt x="328" y="99"/>
                  </a:lnTo>
                  <a:lnTo>
                    <a:pt x="336" y="100"/>
                  </a:lnTo>
                  <a:lnTo>
                    <a:pt x="341" y="99"/>
                  </a:lnTo>
                  <a:lnTo>
                    <a:pt x="347" y="97"/>
                  </a:lnTo>
                  <a:lnTo>
                    <a:pt x="350" y="93"/>
                  </a:lnTo>
                  <a:lnTo>
                    <a:pt x="354" y="90"/>
                  </a:lnTo>
                  <a:lnTo>
                    <a:pt x="355" y="85"/>
                  </a:lnTo>
                  <a:lnTo>
                    <a:pt x="355" y="79"/>
                  </a:lnTo>
                  <a:lnTo>
                    <a:pt x="353" y="71"/>
                  </a:lnTo>
                  <a:lnTo>
                    <a:pt x="348" y="61"/>
                  </a:lnTo>
                  <a:lnTo>
                    <a:pt x="342" y="50"/>
                  </a:lnTo>
                  <a:lnTo>
                    <a:pt x="336" y="37"/>
                  </a:lnTo>
                  <a:lnTo>
                    <a:pt x="326" y="24"/>
                  </a:lnTo>
                  <a:lnTo>
                    <a:pt x="313" y="9"/>
                  </a:lnTo>
                  <a:lnTo>
                    <a:pt x="326" y="18"/>
                  </a:lnTo>
                  <a:lnTo>
                    <a:pt x="337" y="27"/>
                  </a:lnTo>
                  <a:lnTo>
                    <a:pt x="345" y="35"/>
                  </a:lnTo>
                  <a:lnTo>
                    <a:pt x="351" y="43"/>
                  </a:lnTo>
                  <a:lnTo>
                    <a:pt x="356" y="51"/>
                  </a:lnTo>
                  <a:lnTo>
                    <a:pt x="360" y="59"/>
                  </a:lnTo>
                  <a:lnTo>
                    <a:pt x="364" y="66"/>
                  </a:lnTo>
                  <a:lnTo>
                    <a:pt x="368" y="75"/>
                  </a:lnTo>
                  <a:lnTo>
                    <a:pt x="373" y="81"/>
                  </a:lnTo>
                  <a:lnTo>
                    <a:pt x="377" y="82"/>
                  </a:lnTo>
                  <a:lnTo>
                    <a:pt x="381" y="79"/>
                  </a:lnTo>
                  <a:lnTo>
                    <a:pt x="384" y="73"/>
                  </a:lnTo>
                  <a:lnTo>
                    <a:pt x="385" y="64"/>
                  </a:lnTo>
                  <a:lnTo>
                    <a:pt x="384" y="53"/>
                  </a:lnTo>
                  <a:lnTo>
                    <a:pt x="381" y="41"/>
                  </a:lnTo>
                  <a:lnTo>
                    <a:pt x="374" y="28"/>
                  </a:lnTo>
                  <a:lnTo>
                    <a:pt x="382" y="29"/>
                  </a:lnTo>
                  <a:lnTo>
                    <a:pt x="386" y="32"/>
                  </a:lnTo>
                  <a:lnTo>
                    <a:pt x="388" y="35"/>
                  </a:lnTo>
                  <a:lnTo>
                    <a:pt x="390" y="39"/>
                  </a:lnTo>
                  <a:lnTo>
                    <a:pt x="390" y="44"/>
                  </a:lnTo>
                  <a:lnTo>
                    <a:pt x="390" y="50"/>
                  </a:lnTo>
                  <a:lnTo>
                    <a:pt x="392" y="53"/>
                  </a:lnTo>
                  <a:lnTo>
                    <a:pt x="398" y="59"/>
                  </a:lnTo>
                  <a:lnTo>
                    <a:pt x="405" y="60"/>
                  </a:lnTo>
                  <a:lnTo>
                    <a:pt x="409" y="54"/>
                  </a:lnTo>
                  <a:lnTo>
                    <a:pt x="412" y="45"/>
                  </a:lnTo>
                  <a:lnTo>
                    <a:pt x="414" y="34"/>
                  </a:lnTo>
                  <a:lnTo>
                    <a:pt x="416" y="22"/>
                  </a:lnTo>
                  <a:lnTo>
                    <a:pt x="418" y="11"/>
                  </a:lnTo>
                  <a:lnTo>
                    <a:pt x="421" y="4"/>
                  </a:lnTo>
                  <a:lnTo>
                    <a:pt x="423" y="0"/>
                  </a:lnTo>
                  <a:lnTo>
                    <a:pt x="426" y="11"/>
                  </a:lnTo>
                  <a:lnTo>
                    <a:pt x="430" y="34"/>
                  </a:lnTo>
                  <a:lnTo>
                    <a:pt x="431" y="57"/>
                  </a:lnTo>
                  <a:lnTo>
                    <a:pt x="438" y="69"/>
                  </a:lnTo>
                  <a:lnTo>
                    <a:pt x="444" y="69"/>
                  </a:lnTo>
                  <a:lnTo>
                    <a:pt x="453" y="70"/>
                  </a:lnTo>
                  <a:lnTo>
                    <a:pt x="465" y="70"/>
                  </a:lnTo>
                  <a:lnTo>
                    <a:pt x="478" y="68"/>
                  </a:lnTo>
                  <a:lnTo>
                    <a:pt x="492" y="61"/>
                  </a:lnTo>
                  <a:lnTo>
                    <a:pt x="503" y="50"/>
                  </a:lnTo>
                  <a:lnTo>
                    <a:pt x="512" y="34"/>
                  </a:lnTo>
                  <a:lnTo>
                    <a:pt x="518" y="9"/>
                  </a:lnTo>
                  <a:lnTo>
                    <a:pt x="522" y="23"/>
                  </a:lnTo>
                  <a:lnTo>
                    <a:pt x="524" y="42"/>
                  </a:lnTo>
                  <a:lnTo>
                    <a:pt x="522" y="62"/>
                  </a:lnTo>
                  <a:lnTo>
                    <a:pt x="517" y="76"/>
                  </a:lnTo>
                  <a:lnTo>
                    <a:pt x="537" y="85"/>
                  </a:lnTo>
                  <a:lnTo>
                    <a:pt x="550" y="87"/>
                  </a:lnTo>
                  <a:lnTo>
                    <a:pt x="558" y="81"/>
                  </a:lnTo>
                  <a:lnTo>
                    <a:pt x="562" y="73"/>
                  </a:lnTo>
                  <a:lnTo>
                    <a:pt x="564" y="65"/>
                  </a:lnTo>
                  <a:lnTo>
                    <a:pt x="568" y="61"/>
                  </a:lnTo>
                  <a:lnTo>
                    <a:pt x="573" y="61"/>
                  </a:lnTo>
                  <a:lnTo>
                    <a:pt x="585" y="70"/>
                  </a:lnTo>
                  <a:lnTo>
                    <a:pt x="589" y="78"/>
                  </a:lnTo>
                  <a:lnTo>
                    <a:pt x="589" y="81"/>
                  </a:lnTo>
                  <a:lnTo>
                    <a:pt x="585" y="84"/>
                  </a:lnTo>
                  <a:lnTo>
                    <a:pt x="579" y="87"/>
                  </a:lnTo>
                  <a:lnTo>
                    <a:pt x="572" y="88"/>
                  </a:lnTo>
                  <a:lnTo>
                    <a:pt x="568" y="91"/>
                  </a:lnTo>
                  <a:lnTo>
                    <a:pt x="567" y="94"/>
                  </a:lnTo>
                  <a:lnTo>
                    <a:pt x="571" y="100"/>
                  </a:lnTo>
                  <a:lnTo>
                    <a:pt x="585" y="110"/>
                  </a:lnTo>
                  <a:lnTo>
                    <a:pt x="594" y="110"/>
                  </a:lnTo>
                  <a:lnTo>
                    <a:pt x="599" y="105"/>
                  </a:lnTo>
                  <a:lnTo>
                    <a:pt x="603" y="96"/>
                  </a:lnTo>
                  <a:lnTo>
                    <a:pt x="607" y="88"/>
                  </a:lnTo>
                  <a:lnTo>
                    <a:pt x="613" y="81"/>
                  </a:lnTo>
                  <a:lnTo>
                    <a:pt x="620" y="83"/>
                  </a:lnTo>
                  <a:lnTo>
                    <a:pt x="633" y="94"/>
                  </a:lnTo>
                  <a:lnTo>
                    <a:pt x="638" y="103"/>
                  </a:lnTo>
                  <a:lnTo>
                    <a:pt x="637" y="108"/>
                  </a:lnTo>
                  <a:lnTo>
                    <a:pt x="633" y="110"/>
                  </a:lnTo>
                  <a:lnTo>
                    <a:pt x="625" y="112"/>
                  </a:lnTo>
                  <a:lnTo>
                    <a:pt x="617" y="112"/>
                  </a:lnTo>
                  <a:lnTo>
                    <a:pt x="610" y="115"/>
                  </a:lnTo>
                  <a:lnTo>
                    <a:pt x="606" y="119"/>
                  </a:lnTo>
                  <a:lnTo>
                    <a:pt x="606" y="126"/>
                  </a:lnTo>
                  <a:lnTo>
                    <a:pt x="610" y="133"/>
                  </a:lnTo>
                  <a:lnTo>
                    <a:pt x="615" y="138"/>
                  </a:lnTo>
                  <a:lnTo>
                    <a:pt x="619" y="140"/>
                  </a:lnTo>
                  <a:lnTo>
                    <a:pt x="625" y="140"/>
                  </a:lnTo>
                  <a:lnTo>
                    <a:pt x="629" y="140"/>
                  </a:lnTo>
                  <a:lnTo>
                    <a:pt x="635" y="138"/>
                  </a:lnTo>
                  <a:lnTo>
                    <a:pt x="640" y="137"/>
                  </a:lnTo>
                  <a:lnTo>
                    <a:pt x="644" y="135"/>
                  </a:lnTo>
                  <a:lnTo>
                    <a:pt x="641" y="142"/>
                  </a:lnTo>
                  <a:lnTo>
                    <a:pt x="638" y="147"/>
                  </a:lnTo>
                  <a:lnTo>
                    <a:pt x="637" y="154"/>
                  </a:lnTo>
                  <a:lnTo>
                    <a:pt x="640" y="161"/>
                  </a:lnTo>
                  <a:lnTo>
                    <a:pt x="642" y="166"/>
                  </a:lnTo>
                  <a:lnTo>
                    <a:pt x="646" y="172"/>
                  </a:lnTo>
                  <a:lnTo>
                    <a:pt x="651" y="176"/>
                  </a:lnTo>
                  <a:lnTo>
                    <a:pt x="656" y="18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1" name="Freeform 238">
              <a:extLst>
                <a:ext uri="{FF2B5EF4-FFF2-40B4-BE49-F238E27FC236}">
                  <a16:creationId xmlns:a16="http://schemas.microsoft.com/office/drawing/2014/main" id="{8E05051D-4E20-4104-BD28-735BFDC2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902"/>
              <a:ext cx="6" cy="8"/>
            </a:xfrm>
            <a:custGeom>
              <a:avLst/>
              <a:gdLst>
                <a:gd name="T0" fmla="*/ 3 w 20"/>
                <a:gd name="T1" fmla="*/ 8 h 25"/>
                <a:gd name="T2" fmla="*/ 4 w 20"/>
                <a:gd name="T3" fmla="*/ 8 h 25"/>
                <a:gd name="T4" fmla="*/ 5 w 20"/>
                <a:gd name="T5" fmla="*/ 7 h 25"/>
                <a:gd name="T6" fmla="*/ 6 w 20"/>
                <a:gd name="T7" fmla="*/ 5 h 25"/>
                <a:gd name="T8" fmla="*/ 6 w 20"/>
                <a:gd name="T9" fmla="*/ 4 h 25"/>
                <a:gd name="T10" fmla="*/ 6 w 20"/>
                <a:gd name="T11" fmla="*/ 2 h 25"/>
                <a:gd name="T12" fmla="*/ 5 w 20"/>
                <a:gd name="T13" fmla="*/ 1 h 25"/>
                <a:gd name="T14" fmla="*/ 4 w 20"/>
                <a:gd name="T15" fmla="*/ 0 h 25"/>
                <a:gd name="T16" fmla="*/ 3 w 20"/>
                <a:gd name="T17" fmla="*/ 0 h 25"/>
                <a:gd name="T18" fmla="*/ 2 w 20"/>
                <a:gd name="T19" fmla="*/ 0 h 25"/>
                <a:gd name="T20" fmla="*/ 1 w 20"/>
                <a:gd name="T21" fmla="*/ 1 h 25"/>
                <a:gd name="T22" fmla="*/ 0 w 20"/>
                <a:gd name="T23" fmla="*/ 2 h 25"/>
                <a:gd name="T24" fmla="*/ 0 w 20"/>
                <a:gd name="T25" fmla="*/ 4 h 25"/>
                <a:gd name="T26" fmla="*/ 0 w 20"/>
                <a:gd name="T27" fmla="*/ 5 h 25"/>
                <a:gd name="T28" fmla="*/ 1 w 20"/>
                <a:gd name="T29" fmla="*/ 7 h 25"/>
                <a:gd name="T30" fmla="*/ 2 w 20"/>
                <a:gd name="T31" fmla="*/ 8 h 25"/>
                <a:gd name="T32" fmla="*/ 3 w 20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14" y="25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2" name="Freeform 239">
              <a:extLst>
                <a:ext uri="{FF2B5EF4-FFF2-40B4-BE49-F238E27FC236}">
                  <a16:creationId xmlns:a16="http://schemas.microsoft.com/office/drawing/2014/main" id="{36C79CF4-DD5D-487C-A5C3-9B90AA30C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902"/>
              <a:ext cx="7" cy="8"/>
            </a:xfrm>
            <a:custGeom>
              <a:avLst/>
              <a:gdLst>
                <a:gd name="T0" fmla="*/ 3 w 23"/>
                <a:gd name="T1" fmla="*/ 8 h 25"/>
                <a:gd name="T2" fmla="*/ 5 w 23"/>
                <a:gd name="T3" fmla="*/ 8 h 25"/>
                <a:gd name="T4" fmla="*/ 6 w 23"/>
                <a:gd name="T5" fmla="*/ 7 h 25"/>
                <a:gd name="T6" fmla="*/ 6 w 23"/>
                <a:gd name="T7" fmla="*/ 6 h 25"/>
                <a:gd name="T8" fmla="*/ 7 w 23"/>
                <a:gd name="T9" fmla="*/ 4 h 25"/>
                <a:gd name="T10" fmla="*/ 6 w 23"/>
                <a:gd name="T11" fmla="*/ 3 h 25"/>
                <a:gd name="T12" fmla="*/ 6 w 23"/>
                <a:gd name="T13" fmla="*/ 1 h 25"/>
                <a:gd name="T14" fmla="*/ 5 w 23"/>
                <a:gd name="T15" fmla="*/ 0 h 25"/>
                <a:gd name="T16" fmla="*/ 3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7 h 25"/>
                <a:gd name="T30" fmla="*/ 2 w 23"/>
                <a:gd name="T31" fmla="*/ 8 h 25"/>
                <a:gd name="T32" fmla="*/ 3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8"/>
                  </a:lnTo>
                  <a:lnTo>
                    <a:pt x="23" y="12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3" name="Freeform 240">
              <a:extLst>
                <a:ext uri="{FF2B5EF4-FFF2-40B4-BE49-F238E27FC236}">
                  <a16:creationId xmlns:a16="http://schemas.microsoft.com/office/drawing/2014/main" id="{7653B9D6-DBDF-4798-B199-99E7D7FC2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893"/>
              <a:ext cx="17" cy="17"/>
            </a:xfrm>
            <a:custGeom>
              <a:avLst/>
              <a:gdLst>
                <a:gd name="T0" fmla="*/ 8 w 53"/>
                <a:gd name="T1" fmla="*/ 17 h 51"/>
                <a:gd name="T2" fmla="*/ 10 w 53"/>
                <a:gd name="T3" fmla="*/ 17 h 51"/>
                <a:gd name="T4" fmla="*/ 11 w 53"/>
                <a:gd name="T5" fmla="*/ 16 h 51"/>
                <a:gd name="T6" fmla="*/ 13 w 53"/>
                <a:gd name="T7" fmla="*/ 15 h 51"/>
                <a:gd name="T8" fmla="*/ 14 w 53"/>
                <a:gd name="T9" fmla="*/ 14 h 51"/>
                <a:gd name="T10" fmla="*/ 15 w 53"/>
                <a:gd name="T11" fmla="*/ 13 h 51"/>
                <a:gd name="T12" fmla="*/ 16 w 53"/>
                <a:gd name="T13" fmla="*/ 12 h 51"/>
                <a:gd name="T14" fmla="*/ 17 w 53"/>
                <a:gd name="T15" fmla="*/ 10 h 51"/>
                <a:gd name="T16" fmla="*/ 17 w 53"/>
                <a:gd name="T17" fmla="*/ 8 h 51"/>
                <a:gd name="T18" fmla="*/ 17 w 53"/>
                <a:gd name="T19" fmla="*/ 6 h 51"/>
                <a:gd name="T20" fmla="*/ 16 w 53"/>
                <a:gd name="T21" fmla="*/ 5 h 51"/>
                <a:gd name="T22" fmla="*/ 15 w 53"/>
                <a:gd name="T23" fmla="*/ 3 h 51"/>
                <a:gd name="T24" fmla="*/ 14 w 53"/>
                <a:gd name="T25" fmla="*/ 2 h 51"/>
                <a:gd name="T26" fmla="*/ 13 w 53"/>
                <a:gd name="T27" fmla="*/ 1 h 51"/>
                <a:gd name="T28" fmla="*/ 11 w 53"/>
                <a:gd name="T29" fmla="*/ 0 h 51"/>
                <a:gd name="T30" fmla="*/ 10 w 53"/>
                <a:gd name="T31" fmla="*/ 0 h 51"/>
                <a:gd name="T32" fmla="*/ 8 w 53"/>
                <a:gd name="T33" fmla="*/ 0 h 51"/>
                <a:gd name="T34" fmla="*/ 7 w 53"/>
                <a:gd name="T35" fmla="*/ 0 h 51"/>
                <a:gd name="T36" fmla="*/ 5 w 53"/>
                <a:gd name="T37" fmla="*/ 0 h 51"/>
                <a:gd name="T38" fmla="*/ 4 w 53"/>
                <a:gd name="T39" fmla="*/ 1 h 51"/>
                <a:gd name="T40" fmla="*/ 3 w 53"/>
                <a:gd name="T41" fmla="*/ 2 h 51"/>
                <a:gd name="T42" fmla="*/ 2 w 53"/>
                <a:gd name="T43" fmla="*/ 3 h 51"/>
                <a:gd name="T44" fmla="*/ 1 w 53"/>
                <a:gd name="T45" fmla="*/ 5 h 51"/>
                <a:gd name="T46" fmla="*/ 0 w 53"/>
                <a:gd name="T47" fmla="*/ 6 h 51"/>
                <a:gd name="T48" fmla="*/ 0 w 53"/>
                <a:gd name="T49" fmla="*/ 8 h 51"/>
                <a:gd name="T50" fmla="*/ 0 w 53"/>
                <a:gd name="T51" fmla="*/ 10 h 51"/>
                <a:gd name="T52" fmla="*/ 1 w 53"/>
                <a:gd name="T53" fmla="*/ 12 h 51"/>
                <a:gd name="T54" fmla="*/ 2 w 53"/>
                <a:gd name="T55" fmla="*/ 13 h 51"/>
                <a:gd name="T56" fmla="*/ 3 w 53"/>
                <a:gd name="T57" fmla="*/ 14 h 51"/>
                <a:gd name="T58" fmla="*/ 4 w 53"/>
                <a:gd name="T59" fmla="*/ 15 h 51"/>
                <a:gd name="T60" fmla="*/ 5 w 53"/>
                <a:gd name="T61" fmla="*/ 16 h 51"/>
                <a:gd name="T62" fmla="*/ 7 w 53"/>
                <a:gd name="T63" fmla="*/ 17 h 51"/>
                <a:gd name="T64" fmla="*/ 8 w 53"/>
                <a:gd name="T65" fmla="*/ 17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3" h="51">
                  <a:moveTo>
                    <a:pt x="25" y="51"/>
                  </a:moveTo>
                  <a:lnTo>
                    <a:pt x="30" y="50"/>
                  </a:lnTo>
                  <a:lnTo>
                    <a:pt x="34" y="48"/>
                  </a:lnTo>
                  <a:lnTo>
                    <a:pt x="40" y="46"/>
                  </a:lnTo>
                  <a:lnTo>
                    <a:pt x="44" y="43"/>
                  </a:lnTo>
                  <a:lnTo>
                    <a:pt x="47" y="39"/>
                  </a:lnTo>
                  <a:lnTo>
                    <a:pt x="50" y="35"/>
                  </a:lnTo>
                  <a:lnTo>
                    <a:pt x="52" y="30"/>
                  </a:lnTo>
                  <a:lnTo>
                    <a:pt x="53" y="25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0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6" y="1"/>
                  </a:lnTo>
                  <a:lnTo>
                    <a:pt x="12" y="4"/>
                  </a:lnTo>
                  <a:lnTo>
                    <a:pt x="9" y="7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1" y="19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3" y="35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50"/>
                  </a:lnTo>
                  <a:lnTo>
                    <a:pt x="25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4" name="Freeform 241">
              <a:extLst>
                <a:ext uri="{FF2B5EF4-FFF2-40B4-BE49-F238E27FC236}">
                  <a16:creationId xmlns:a16="http://schemas.microsoft.com/office/drawing/2014/main" id="{81FDCCD3-5A56-4118-9241-1B6F16B3A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906"/>
              <a:ext cx="13" cy="15"/>
            </a:xfrm>
            <a:custGeom>
              <a:avLst/>
              <a:gdLst>
                <a:gd name="T0" fmla="*/ 7 w 38"/>
                <a:gd name="T1" fmla="*/ 15 h 45"/>
                <a:gd name="T2" fmla="*/ 9 w 38"/>
                <a:gd name="T3" fmla="*/ 14 h 45"/>
                <a:gd name="T4" fmla="*/ 11 w 38"/>
                <a:gd name="T5" fmla="*/ 13 h 45"/>
                <a:gd name="T6" fmla="*/ 12 w 38"/>
                <a:gd name="T7" fmla="*/ 11 h 45"/>
                <a:gd name="T8" fmla="*/ 13 w 38"/>
                <a:gd name="T9" fmla="*/ 8 h 45"/>
                <a:gd name="T10" fmla="*/ 12 w 38"/>
                <a:gd name="T11" fmla="*/ 5 h 45"/>
                <a:gd name="T12" fmla="*/ 11 w 38"/>
                <a:gd name="T13" fmla="*/ 2 h 45"/>
                <a:gd name="T14" fmla="*/ 9 w 38"/>
                <a:gd name="T15" fmla="*/ 1 h 45"/>
                <a:gd name="T16" fmla="*/ 7 w 38"/>
                <a:gd name="T17" fmla="*/ 0 h 45"/>
                <a:gd name="T18" fmla="*/ 4 w 38"/>
                <a:gd name="T19" fmla="*/ 1 h 45"/>
                <a:gd name="T20" fmla="*/ 2 w 38"/>
                <a:gd name="T21" fmla="*/ 2 h 45"/>
                <a:gd name="T22" fmla="*/ 1 w 38"/>
                <a:gd name="T23" fmla="*/ 5 h 45"/>
                <a:gd name="T24" fmla="*/ 0 w 38"/>
                <a:gd name="T25" fmla="*/ 8 h 45"/>
                <a:gd name="T26" fmla="*/ 1 w 38"/>
                <a:gd name="T27" fmla="*/ 11 h 45"/>
                <a:gd name="T28" fmla="*/ 2 w 38"/>
                <a:gd name="T29" fmla="*/ 13 h 45"/>
                <a:gd name="T30" fmla="*/ 4 w 38"/>
                <a:gd name="T31" fmla="*/ 14 h 45"/>
                <a:gd name="T32" fmla="*/ 7 w 38"/>
                <a:gd name="T33" fmla="*/ 15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45">
                  <a:moveTo>
                    <a:pt x="19" y="45"/>
                  </a:moveTo>
                  <a:lnTo>
                    <a:pt x="26" y="43"/>
                  </a:lnTo>
                  <a:lnTo>
                    <a:pt x="31" y="39"/>
                  </a:lnTo>
                  <a:lnTo>
                    <a:pt x="36" y="32"/>
                  </a:lnTo>
                  <a:lnTo>
                    <a:pt x="38" y="23"/>
                  </a:lnTo>
                  <a:lnTo>
                    <a:pt x="36" y="14"/>
                  </a:lnTo>
                  <a:lnTo>
                    <a:pt x="31" y="7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2" y="3"/>
                  </a:lnTo>
                  <a:lnTo>
                    <a:pt x="7" y="7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2" y="32"/>
                  </a:lnTo>
                  <a:lnTo>
                    <a:pt x="7" y="39"/>
                  </a:lnTo>
                  <a:lnTo>
                    <a:pt x="12" y="4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5" name="Freeform 242">
              <a:extLst>
                <a:ext uri="{FF2B5EF4-FFF2-40B4-BE49-F238E27FC236}">
                  <a16:creationId xmlns:a16="http://schemas.microsoft.com/office/drawing/2014/main" id="{C3B9AF0A-30A5-4045-833E-8D51D517B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992"/>
              <a:ext cx="8" cy="8"/>
            </a:xfrm>
            <a:custGeom>
              <a:avLst/>
              <a:gdLst>
                <a:gd name="T0" fmla="*/ 4 w 23"/>
                <a:gd name="T1" fmla="*/ 8 h 25"/>
                <a:gd name="T2" fmla="*/ 6 w 23"/>
                <a:gd name="T3" fmla="*/ 8 h 25"/>
                <a:gd name="T4" fmla="*/ 7 w 23"/>
                <a:gd name="T5" fmla="*/ 7 h 25"/>
                <a:gd name="T6" fmla="*/ 7 w 23"/>
                <a:gd name="T7" fmla="*/ 5 h 25"/>
                <a:gd name="T8" fmla="*/ 8 w 23"/>
                <a:gd name="T9" fmla="*/ 4 h 25"/>
                <a:gd name="T10" fmla="*/ 7 w 23"/>
                <a:gd name="T11" fmla="*/ 2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2 h 25"/>
                <a:gd name="T24" fmla="*/ 0 w 23"/>
                <a:gd name="T25" fmla="*/ 4 h 25"/>
                <a:gd name="T26" fmla="*/ 0 w 23"/>
                <a:gd name="T27" fmla="*/ 5 h 25"/>
                <a:gd name="T28" fmla="*/ 1 w 23"/>
                <a:gd name="T29" fmla="*/ 7 h 25"/>
                <a:gd name="T30" fmla="*/ 2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6" name="Freeform 243">
              <a:extLst>
                <a:ext uri="{FF2B5EF4-FFF2-40B4-BE49-F238E27FC236}">
                  <a16:creationId xmlns:a16="http://schemas.microsoft.com/office/drawing/2014/main" id="{24D8AA64-F759-49AF-A4CC-3DAABD160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052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7 w 23"/>
                <a:gd name="T7" fmla="*/ 6 h 25"/>
                <a:gd name="T8" fmla="*/ 8 w 23"/>
                <a:gd name="T9" fmla="*/ 4 h 25"/>
                <a:gd name="T10" fmla="*/ 7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1" y="25"/>
                  </a:moveTo>
                  <a:lnTo>
                    <a:pt x="16" y="25"/>
                  </a:lnTo>
                  <a:lnTo>
                    <a:pt x="19" y="21"/>
                  </a:lnTo>
                  <a:lnTo>
                    <a:pt x="21" y="17"/>
                  </a:lnTo>
                  <a:lnTo>
                    <a:pt x="23" y="12"/>
                  </a:lnTo>
                  <a:lnTo>
                    <a:pt x="21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7" name="Freeform 244">
              <a:extLst>
                <a:ext uri="{FF2B5EF4-FFF2-40B4-BE49-F238E27FC236}">
                  <a16:creationId xmlns:a16="http://schemas.microsoft.com/office/drawing/2014/main" id="{52EEBF79-7ADF-4A37-8F1C-9971F260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089"/>
              <a:ext cx="3" cy="32"/>
            </a:xfrm>
            <a:custGeom>
              <a:avLst/>
              <a:gdLst>
                <a:gd name="T0" fmla="*/ 1 w 9"/>
                <a:gd name="T1" fmla="*/ 0 h 94"/>
                <a:gd name="T2" fmla="*/ 0 w 9"/>
                <a:gd name="T3" fmla="*/ 6 h 94"/>
                <a:gd name="T4" fmla="*/ 0 w 9"/>
                <a:gd name="T5" fmla="*/ 15 h 94"/>
                <a:gd name="T6" fmla="*/ 1 w 9"/>
                <a:gd name="T7" fmla="*/ 23 h 94"/>
                <a:gd name="T8" fmla="*/ 3 w 9"/>
                <a:gd name="T9" fmla="*/ 32 h 94"/>
                <a:gd name="T10" fmla="*/ 3 w 9"/>
                <a:gd name="T11" fmla="*/ 20 h 94"/>
                <a:gd name="T12" fmla="*/ 2 w 9"/>
                <a:gd name="T13" fmla="*/ 11 h 94"/>
                <a:gd name="T14" fmla="*/ 2 w 9"/>
                <a:gd name="T15" fmla="*/ 5 h 94"/>
                <a:gd name="T16" fmla="*/ 1 w 9"/>
                <a:gd name="T17" fmla="*/ 0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4">
                  <a:moveTo>
                    <a:pt x="3" y="0"/>
                  </a:moveTo>
                  <a:lnTo>
                    <a:pt x="0" y="18"/>
                  </a:lnTo>
                  <a:lnTo>
                    <a:pt x="0" y="44"/>
                  </a:lnTo>
                  <a:lnTo>
                    <a:pt x="3" y="69"/>
                  </a:lnTo>
                  <a:lnTo>
                    <a:pt x="8" y="94"/>
                  </a:lnTo>
                  <a:lnTo>
                    <a:pt x="9" y="59"/>
                  </a:lnTo>
                  <a:lnTo>
                    <a:pt x="7" y="33"/>
                  </a:lnTo>
                  <a:lnTo>
                    <a:pt x="5" y="1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Freeform 245">
              <a:extLst>
                <a:ext uri="{FF2B5EF4-FFF2-40B4-BE49-F238E27FC236}">
                  <a16:creationId xmlns:a16="http://schemas.microsoft.com/office/drawing/2014/main" id="{7F8F028C-76BF-49B9-A1CA-17AD35A8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117"/>
              <a:ext cx="6" cy="8"/>
            </a:xfrm>
            <a:custGeom>
              <a:avLst/>
              <a:gdLst>
                <a:gd name="T0" fmla="*/ 3 w 20"/>
                <a:gd name="T1" fmla="*/ 8 h 24"/>
                <a:gd name="T2" fmla="*/ 4 w 20"/>
                <a:gd name="T3" fmla="*/ 8 h 24"/>
                <a:gd name="T4" fmla="*/ 5 w 20"/>
                <a:gd name="T5" fmla="*/ 7 h 24"/>
                <a:gd name="T6" fmla="*/ 6 w 20"/>
                <a:gd name="T7" fmla="*/ 6 h 24"/>
                <a:gd name="T8" fmla="*/ 6 w 20"/>
                <a:gd name="T9" fmla="*/ 4 h 24"/>
                <a:gd name="T10" fmla="*/ 6 w 20"/>
                <a:gd name="T11" fmla="*/ 2 h 24"/>
                <a:gd name="T12" fmla="*/ 5 w 20"/>
                <a:gd name="T13" fmla="*/ 1 h 24"/>
                <a:gd name="T14" fmla="*/ 4 w 20"/>
                <a:gd name="T15" fmla="*/ 0 h 24"/>
                <a:gd name="T16" fmla="*/ 3 w 20"/>
                <a:gd name="T17" fmla="*/ 0 h 24"/>
                <a:gd name="T18" fmla="*/ 2 w 20"/>
                <a:gd name="T19" fmla="*/ 0 h 24"/>
                <a:gd name="T20" fmla="*/ 1 w 20"/>
                <a:gd name="T21" fmla="*/ 1 h 24"/>
                <a:gd name="T22" fmla="*/ 0 w 20"/>
                <a:gd name="T23" fmla="*/ 2 h 24"/>
                <a:gd name="T24" fmla="*/ 0 w 20"/>
                <a:gd name="T25" fmla="*/ 4 h 24"/>
                <a:gd name="T26" fmla="*/ 0 w 20"/>
                <a:gd name="T27" fmla="*/ 6 h 24"/>
                <a:gd name="T28" fmla="*/ 1 w 20"/>
                <a:gd name="T29" fmla="*/ 7 h 24"/>
                <a:gd name="T30" fmla="*/ 2 w 20"/>
                <a:gd name="T31" fmla="*/ 8 h 24"/>
                <a:gd name="T32" fmla="*/ 3 w 20"/>
                <a:gd name="T33" fmla="*/ 8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4">
                  <a:moveTo>
                    <a:pt x="10" y="24"/>
                  </a:moveTo>
                  <a:lnTo>
                    <a:pt x="14" y="24"/>
                  </a:lnTo>
                  <a:lnTo>
                    <a:pt x="18" y="21"/>
                  </a:lnTo>
                  <a:lnTo>
                    <a:pt x="19" y="17"/>
                  </a:lnTo>
                  <a:lnTo>
                    <a:pt x="20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1"/>
                  </a:lnTo>
                  <a:lnTo>
                    <a:pt x="6" y="24"/>
                  </a:lnTo>
                  <a:lnTo>
                    <a:pt x="10" y="2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9" name="Freeform 246">
              <a:extLst>
                <a:ext uri="{FF2B5EF4-FFF2-40B4-BE49-F238E27FC236}">
                  <a16:creationId xmlns:a16="http://schemas.microsoft.com/office/drawing/2014/main" id="{EFDA91D4-C012-423B-BB18-208A6051E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128"/>
              <a:ext cx="8" cy="8"/>
            </a:xfrm>
            <a:custGeom>
              <a:avLst/>
              <a:gdLst>
                <a:gd name="T0" fmla="*/ 4 w 22"/>
                <a:gd name="T1" fmla="*/ 8 h 25"/>
                <a:gd name="T2" fmla="*/ 6 w 22"/>
                <a:gd name="T3" fmla="*/ 8 h 25"/>
                <a:gd name="T4" fmla="*/ 7 w 22"/>
                <a:gd name="T5" fmla="*/ 7 h 25"/>
                <a:gd name="T6" fmla="*/ 8 w 22"/>
                <a:gd name="T7" fmla="*/ 5 h 25"/>
                <a:gd name="T8" fmla="*/ 8 w 22"/>
                <a:gd name="T9" fmla="*/ 4 h 25"/>
                <a:gd name="T10" fmla="*/ 8 w 22"/>
                <a:gd name="T11" fmla="*/ 2 h 25"/>
                <a:gd name="T12" fmla="*/ 7 w 22"/>
                <a:gd name="T13" fmla="*/ 1 h 25"/>
                <a:gd name="T14" fmla="*/ 6 w 22"/>
                <a:gd name="T15" fmla="*/ 0 h 25"/>
                <a:gd name="T16" fmla="*/ 4 w 22"/>
                <a:gd name="T17" fmla="*/ 0 h 25"/>
                <a:gd name="T18" fmla="*/ 3 w 22"/>
                <a:gd name="T19" fmla="*/ 0 h 25"/>
                <a:gd name="T20" fmla="*/ 1 w 22"/>
                <a:gd name="T21" fmla="*/ 1 h 25"/>
                <a:gd name="T22" fmla="*/ 0 w 22"/>
                <a:gd name="T23" fmla="*/ 2 h 25"/>
                <a:gd name="T24" fmla="*/ 0 w 22"/>
                <a:gd name="T25" fmla="*/ 4 h 25"/>
                <a:gd name="T26" fmla="*/ 0 w 22"/>
                <a:gd name="T27" fmla="*/ 5 h 25"/>
                <a:gd name="T28" fmla="*/ 1 w 22"/>
                <a:gd name="T29" fmla="*/ 7 h 25"/>
                <a:gd name="T30" fmla="*/ 3 w 22"/>
                <a:gd name="T31" fmla="*/ 8 h 25"/>
                <a:gd name="T32" fmla="*/ 4 w 22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5">
                  <a:moveTo>
                    <a:pt x="11" y="25"/>
                  </a:moveTo>
                  <a:lnTo>
                    <a:pt x="16" y="25"/>
                  </a:lnTo>
                  <a:lnTo>
                    <a:pt x="19" y="22"/>
                  </a:lnTo>
                  <a:lnTo>
                    <a:pt x="21" y="17"/>
                  </a:lnTo>
                  <a:lnTo>
                    <a:pt x="22" y="13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0" name="Freeform 247">
              <a:extLst>
                <a:ext uri="{FF2B5EF4-FFF2-40B4-BE49-F238E27FC236}">
                  <a16:creationId xmlns:a16="http://schemas.microsoft.com/office/drawing/2014/main" id="{0842FD9B-AACF-45C5-97CE-5B35B48A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008"/>
              <a:ext cx="40" cy="12"/>
            </a:xfrm>
            <a:custGeom>
              <a:avLst/>
              <a:gdLst>
                <a:gd name="T0" fmla="*/ 40 w 119"/>
                <a:gd name="T1" fmla="*/ 0 h 36"/>
                <a:gd name="T2" fmla="*/ 37 w 119"/>
                <a:gd name="T3" fmla="*/ 1 h 36"/>
                <a:gd name="T4" fmla="*/ 34 w 119"/>
                <a:gd name="T5" fmla="*/ 1 h 36"/>
                <a:gd name="T6" fmla="*/ 28 w 119"/>
                <a:gd name="T7" fmla="*/ 2 h 36"/>
                <a:gd name="T8" fmla="*/ 23 w 119"/>
                <a:gd name="T9" fmla="*/ 3 h 36"/>
                <a:gd name="T10" fmla="*/ 16 w 119"/>
                <a:gd name="T11" fmla="*/ 5 h 36"/>
                <a:gd name="T12" fmla="*/ 10 w 119"/>
                <a:gd name="T13" fmla="*/ 6 h 36"/>
                <a:gd name="T14" fmla="*/ 5 w 119"/>
                <a:gd name="T15" fmla="*/ 8 h 36"/>
                <a:gd name="T16" fmla="*/ 0 w 119"/>
                <a:gd name="T17" fmla="*/ 10 h 36"/>
                <a:gd name="T18" fmla="*/ 1 w 119"/>
                <a:gd name="T19" fmla="*/ 12 h 36"/>
                <a:gd name="T20" fmla="*/ 4 w 119"/>
                <a:gd name="T21" fmla="*/ 12 h 36"/>
                <a:gd name="T22" fmla="*/ 9 w 119"/>
                <a:gd name="T23" fmla="*/ 11 h 36"/>
                <a:gd name="T24" fmla="*/ 16 w 119"/>
                <a:gd name="T25" fmla="*/ 9 h 36"/>
                <a:gd name="T26" fmla="*/ 23 w 119"/>
                <a:gd name="T27" fmla="*/ 6 h 36"/>
                <a:gd name="T28" fmla="*/ 29 w 119"/>
                <a:gd name="T29" fmla="*/ 4 h 36"/>
                <a:gd name="T30" fmla="*/ 35 w 119"/>
                <a:gd name="T31" fmla="*/ 2 h 36"/>
                <a:gd name="T32" fmla="*/ 40 w 119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9" h="36">
                  <a:moveTo>
                    <a:pt x="119" y="0"/>
                  </a:moveTo>
                  <a:lnTo>
                    <a:pt x="111" y="2"/>
                  </a:lnTo>
                  <a:lnTo>
                    <a:pt x="100" y="3"/>
                  </a:lnTo>
                  <a:lnTo>
                    <a:pt x="84" y="6"/>
                  </a:lnTo>
                  <a:lnTo>
                    <a:pt x="67" y="9"/>
                  </a:lnTo>
                  <a:lnTo>
                    <a:pt x="49" y="14"/>
                  </a:lnTo>
                  <a:lnTo>
                    <a:pt x="31" y="18"/>
                  </a:lnTo>
                  <a:lnTo>
                    <a:pt x="15" y="25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12" y="36"/>
                  </a:lnTo>
                  <a:lnTo>
                    <a:pt x="28" y="32"/>
                  </a:lnTo>
                  <a:lnTo>
                    <a:pt x="47" y="26"/>
                  </a:lnTo>
                  <a:lnTo>
                    <a:pt x="67" y="18"/>
                  </a:lnTo>
                  <a:lnTo>
                    <a:pt x="87" y="12"/>
                  </a:lnTo>
                  <a:lnTo>
                    <a:pt x="105" y="5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1" name="Freeform 248">
              <a:extLst>
                <a:ext uri="{FF2B5EF4-FFF2-40B4-BE49-F238E27FC236}">
                  <a16:creationId xmlns:a16="http://schemas.microsoft.com/office/drawing/2014/main" id="{7B9B0DFC-9E87-436A-ABDA-9E6E18D4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" y="1076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3 w 29"/>
                <a:gd name="T3" fmla="*/ 11 h 36"/>
                <a:gd name="T4" fmla="*/ 1 w 29"/>
                <a:gd name="T5" fmla="*/ 10 h 36"/>
                <a:gd name="T6" fmla="*/ 0 w 29"/>
                <a:gd name="T7" fmla="*/ 8 h 36"/>
                <a:gd name="T8" fmla="*/ 0 w 29"/>
                <a:gd name="T9" fmla="*/ 6 h 36"/>
                <a:gd name="T10" fmla="*/ 0 w 29"/>
                <a:gd name="T11" fmla="*/ 4 h 36"/>
                <a:gd name="T12" fmla="*/ 1 w 29"/>
                <a:gd name="T13" fmla="*/ 2 h 36"/>
                <a:gd name="T14" fmla="*/ 3 w 29"/>
                <a:gd name="T15" fmla="*/ 1 h 36"/>
                <a:gd name="T16" fmla="*/ 5 w 29"/>
                <a:gd name="T17" fmla="*/ 0 h 36"/>
                <a:gd name="T18" fmla="*/ 7 w 29"/>
                <a:gd name="T19" fmla="*/ 1 h 36"/>
                <a:gd name="T20" fmla="*/ 9 w 29"/>
                <a:gd name="T21" fmla="*/ 2 h 36"/>
                <a:gd name="T22" fmla="*/ 10 w 29"/>
                <a:gd name="T23" fmla="*/ 4 h 36"/>
                <a:gd name="T24" fmla="*/ 10 w 29"/>
                <a:gd name="T25" fmla="*/ 6 h 36"/>
                <a:gd name="T26" fmla="*/ 9 w 29"/>
                <a:gd name="T27" fmla="*/ 5 h 36"/>
                <a:gd name="T28" fmla="*/ 8 w 29"/>
                <a:gd name="T29" fmla="*/ 4 h 36"/>
                <a:gd name="T30" fmla="*/ 6 w 29"/>
                <a:gd name="T31" fmla="*/ 4 h 36"/>
                <a:gd name="T32" fmla="*/ 4 w 29"/>
                <a:gd name="T33" fmla="*/ 4 h 36"/>
                <a:gd name="T34" fmla="*/ 3 w 29"/>
                <a:gd name="T35" fmla="*/ 5 h 36"/>
                <a:gd name="T36" fmla="*/ 3 w 29"/>
                <a:gd name="T37" fmla="*/ 7 h 36"/>
                <a:gd name="T38" fmla="*/ 3 w 29"/>
                <a:gd name="T39" fmla="*/ 9 h 36"/>
                <a:gd name="T40" fmla="*/ 5 w 29"/>
                <a:gd name="T41" fmla="*/ 12 h 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6">
                  <a:moveTo>
                    <a:pt x="15" y="36"/>
                  </a:moveTo>
                  <a:lnTo>
                    <a:pt x="8" y="34"/>
                  </a:lnTo>
                  <a:lnTo>
                    <a:pt x="3" y="30"/>
                  </a:lnTo>
                  <a:lnTo>
                    <a:pt x="1" y="25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6"/>
                  </a:lnTo>
                  <a:lnTo>
                    <a:pt x="9" y="3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6"/>
                  </a:lnTo>
                  <a:lnTo>
                    <a:pt x="29" y="12"/>
                  </a:lnTo>
                  <a:lnTo>
                    <a:pt x="29" y="18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3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9" y="21"/>
                  </a:lnTo>
                  <a:lnTo>
                    <a:pt x="10" y="27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2" name="Freeform 249">
              <a:extLst>
                <a:ext uri="{FF2B5EF4-FFF2-40B4-BE49-F238E27FC236}">
                  <a16:creationId xmlns:a16="http://schemas.microsoft.com/office/drawing/2014/main" id="{0FCDF119-7AE3-44C0-A0B8-E58D15943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1016"/>
              <a:ext cx="10" cy="12"/>
            </a:xfrm>
            <a:custGeom>
              <a:avLst/>
              <a:gdLst>
                <a:gd name="T0" fmla="*/ 5 w 29"/>
                <a:gd name="T1" fmla="*/ 12 h 34"/>
                <a:gd name="T2" fmla="*/ 3 w 29"/>
                <a:gd name="T3" fmla="*/ 12 h 34"/>
                <a:gd name="T4" fmla="*/ 1 w 29"/>
                <a:gd name="T5" fmla="*/ 10 h 34"/>
                <a:gd name="T6" fmla="*/ 0 w 29"/>
                <a:gd name="T7" fmla="*/ 8 h 34"/>
                <a:gd name="T8" fmla="*/ 0 w 29"/>
                <a:gd name="T9" fmla="*/ 6 h 34"/>
                <a:gd name="T10" fmla="*/ 0 w 29"/>
                <a:gd name="T11" fmla="*/ 4 h 34"/>
                <a:gd name="T12" fmla="*/ 1 w 29"/>
                <a:gd name="T13" fmla="*/ 2 h 34"/>
                <a:gd name="T14" fmla="*/ 3 w 29"/>
                <a:gd name="T15" fmla="*/ 0 h 34"/>
                <a:gd name="T16" fmla="*/ 5 w 29"/>
                <a:gd name="T17" fmla="*/ 0 h 34"/>
                <a:gd name="T18" fmla="*/ 7 w 29"/>
                <a:gd name="T19" fmla="*/ 0 h 34"/>
                <a:gd name="T20" fmla="*/ 9 w 29"/>
                <a:gd name="T21" fmla="*/ 2 h 34"/>
                <a:gd name="T22" fmla="*/ 10 w 29"/>
                <a:gd name="T23" fmla="*/ 4 h 34"/>
                <a:gd name="T24" fmla="*/ 10 w 29"/>
                <a:gd name="T25" fmla="*/ 6 h 34"/>
                <a:gd name="T26" fmla="*/ 9 w 29"/>
                <a:gd name="T27" fmla="*/ 5 h 34"/>
                <a:gd name="T28" fmla="*/ 8 w 29"/>
                <a:gd name="T29" fmla="*/ 4 h 34"/>
                <a:gd name="T30" fmla="*/ 6 w 29"/>
                <a:gd name="T31" fmla="*/ 3 h 34"/>
                <a:gd name="T32" fmla="*/ 4 w 29"/>
                <a:gd name="T33" fmla="*/ 4 h 34"/>
                <a:gd name="T34" fmla="*/ 3 w 29"/>
                <a:gd name="T35" fmla="*/ 5 h 34"/>
                <a:gd name="T36" fmla="*/ 3 w 29"/>
                <a:gd name="T37" fmla="*/ 6 h 34"/>
                <a:gd name="T38" fmla="*/ 3 w 29"/>
                <a:gd name="T39" fmla="*/ 9 h 34"/>
                <a:gd name="T40" fmla="*/ 5 w 29"/>
                <a:gd name="T41" fmla="*/ 12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9" h="34">
                  <a:moveTo>
                    <a:pt x="14" y="34"/>
                  </a:moveTo>
                  <a:lnTo>
                    <a:pt x="9" y="33"/>
                  </a:lnTo>
                  <a:lnTo>
                    <a:pt x="4" y="29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5"/>
                  </a:lnTo>
                  <a:lnTo>
                    <a:pt x="28" y="10"/>
                  </a:lnTo>
                  <a:lnTo>
                    <a:pt x="29" y="17"/>
                  </a:lnTo>
                  <a:lnTo>
                    <a:pt x="27" y="14"/>
                  </a:lnTo>
                  <a:lnTo>
                    <a:pt x="22" y="11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4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66" name="Freeform 250">
            <a:extLst>
              <a:ext uri="{FF2B5EF4-FFF2-40B4-BE49-F238E27FC236}">
                <a16:creationId xmlns:a16="http://schemas.microsoft.com/office/drawing/2014/main" id="{9299FAB2-1280-4816-ACD7-DF9C59B12807}"/>
              </a:ext>
            </a:extLst>
          </p:cNvPr>
          <p:cNvSpPr>
            <a:spLocks/>
          </p:cNvSpPr>
          <p:nvPr/>
        </p:nvSpPr>
        <p:spPr bwMode="auto">
          <a:xfrm>
            <a:off x="401638" y="4324350"/>
            <a:ext cx="334962" cy="327025"/>
          </a:xfrm>
          <a:custGeom>
            <a:avLst/>
            <a:gdLst>
              <a:gd name="T0" fmla="*/ 0 w 633"/>
              <a:gd name="T1" fmla="*/ 0 h 619"/>
              <a:gd name="T2" fmla="*/ 334962 w 633"/>
              <a:gd name="T3" fmla="*/ 163248 h 619"/>
              <a:gd name="T4" fmla="*/ 0 w 633"/>
              <a:gd name="T5" fmla="*/ 327025 h 619"/>
              <a:gd name="T6" fmla="*/ 0 w 633"/>
              <a:gd name="T7" fmla="*/ 0 h 6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33" h="619">
                <a:moveTo>
                  <a:pt x="0" y="0"/>
                </a:moveTo>
                <a:lnTo>
                  <a:pt x="633" y="309"/>
                </a:lnTo>
                <a:lnTo>
                  <a:pt x="0" y="619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7" name="Freeform 251">
            <a:extLst>
              <a:ext uri="{FF2B5EF4-FFF2-40B4-BE49-F238E27FC236}">
                <a16:creationId xmlns:a16="http://schemas.microsoft.com/office/drawing/2014/main" id="{5D8A10B4-2B55-421C-996F-F81EB5019BE6}"/>
              </a:ext>
            </a:extLst>
          </p:cNvPr>
          <p:cNvSpPr>
            <a:spLocks/>
          </p:cNvSpPr>
          <p:nvPr/>
        </p:nvSpPr>
        <p:spPr bwMode="auto">
          <a:xfrm>
            <a:off x="401638" y="4324350"/>
            <a:ext cx="415925" cy="163513"/>
          </a:xfrm>
          <a:custGeom>
            <a:avLst/>
            <a:gdLst>
              <a:gd name="T0" fmla="*/ 415925 w 787"/>
              <a:gd name="T1" fmla="*/ 163513 h 309"/>
              <a:gd name="T2" fmla="*/ 82445 w 787"/>
              <a:gd name="T3" fmla="*/ 0 h 309"/>
              <a:gd name="T4" fmla="*/ 0 w 787"/>
              <a:gd name="T5" fmla="*/ 0 h 309"/>
              <a:gd name="T6" fmla="*/ 333480 w 787"/>
              <a:gd name="T7" fmla="*/ 163513 h 309"/>
              <a:gd name="T8" fmla="*/ 415925 w 787"/>
              <a:gd name="T9" fmla="*/ 163513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309"/>
                </a:moveTo>
                <a:lnTo>
                  <a:pt x="156" y="0"/>
                </a:lnTo>
                <a:lnTo>
                  <a:pt x="0" y="0"/>
                </a:lnTo>
                <a:lnTo>
                  <a:pt x="631" y="309"/>
                </a:lnTo>
                <a:lnTo>
                  <a:pt x="787" y="30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8" name="Freeform 252">
            <a:extLst>
              <a:ext uri="{FF2B5EF4-FFF2-40B4-BE49-F238E27FC236}">
                <a16:creationId xmlns:a16="http://schemas.microsoft.com/office/drawing/2014/main" id="{264EDD21-8136-457D-B4B5-4FD1E76A431D}"/>
              </a:ext>
            </a:extLst>
          </p:cNvPr>
          <p:cNvSpPr>
            <a:spLocks/>
          </p:cNvSpPr>
          <p:nvPr/>
        </p:nvSpPr>
        <p:spPr bwMode="auto">
          <a:xfrm>
            <a:off x="401638" y="4487863"/>
            <a:ext cx="415925" cy="163512"/>
          </a:xfrm>
          <a:custGeom>
            <a:avLst/>
            <a:gdLst>
              <a:gd name="T0" fmla="*/ 415925 w 787"/>
              <a:gd name="T1" fmla="*/ 0 h 309"/>
              <a:gd name="T2" fmla="*/ 82445 w 787"/>
              <a:gd name="T3" fmla="*/ 163512 h 309"/>
              <a:gd name="T4" fmla="*/ 0 w 787"/>
              <a:gd name="T5" fmla="*/ 163512 h 309"/>
              <a:gd name="T6" fmla="*/ 333480 w 787"/>
              <a:gd name="T7" fmla="*/ 0 h 309"/>
              <a:gd name="T8" fmla="*/ 415925 w 787"/>
              <a:gd name="T9" fmla="*/ 0 h 3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7" h="309">
                <a:moveTo>
                  <a:pt x="787" y="0"/>
                </a:moveTo>
                <a:lnTo>
                  <a:pt x="156" y="309"/>
                </a:lnTo>
                <a:lnTo>
                  <a:pt x="0" y="309"/>
                </a:lnTo>
                <a:lnTo>
                  <a:pt x="631" y="0"/>
                </a:lnTo>
                <a:lnTo>
                  <a:pt x="78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69" name="Freeform 253">
            <a:extLst>
              <a:ext uri="{FF2B5EF4-FFF2-40B4-BE49-F238E27FC236}">
                <a16:creationId xmlns:a16="http://schemas.microsoft.com/office/drawing/2014/main" id="{9B20A4F8-F95A-4D3F-8A67-1E734CB2A9BC}"/>
              </a:ext>
            </a:extLst>
          </p:cNvPr>
          <p:cNvSpPr>
            <a:spLocks/>
          </p:cNvSpPr>
          <p:nvPr/>
        </p:nvSpPr>
        <p:spPr bwMode="auto">
          <a:xfrm>
            <a:off x="360363" y="4405313"/>
            <a:ext cx="168275" cy="163512"/>
          </a:xfrm>
          <a:custGeom>
            <a:avLst/>
            <a:gdLst>
              <a:gd name="T0" fmla="*/ 0 w 316"/>
              <a:gd name="T1" fmla="*/ 0 h 309"/>
              <a:gd name="T2" fmla="*/ 168275 w 316"/>
              <a:gd name="T3" fmla="*/ 80962 h 309"/>
              <a:gd name="T4" fmla="*/ 0 w 316"/>
              <a:gd name="T5" fmla="*/ 163512 h 309"/>
              <a:gd name="T6" fmla="*/ 0 w 316"/>
              <a:gd name="T7" fmla="*/ 0 h 3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6" h="309">
                <a:moveTo>
                  <a:pt x="0" y="0"/>
                </a:moveTo>
                <a:lnTo>
                  <a:pt x="316" y="153"/>
                </a:ln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0" name="Freeform 254">
            <a:extLst>
              <a:ext uri="{FF2B5EF4-FFF2-40B4-BE49-F238E27FC236}">
                <a16:creationId xmlns:a16="http://schemas.microsoft.com/office/drawing/2014/main" id="{43084707-B5FC-40BC-B089-9D0A9B4E1DCC}"/>
              </a:ext>
            </a:extLst>
          </p:cNvPr>
          <p:cNvSpPr>
            <a:spLocks/>
          </p:cNvSpPr>
          <p:nvPr/>
        </p:nvSpPr>
        <p:spPr bwMode="auto">
          <a:xfrm>
            <a:off x="358775" y="4406900"/>
            <a:ext cx="209550" cy="80963"/>
          </a:xfrm>
          <a:custGeom>
            <a:avLst/>
            <a:gdLst>
              <a:gd name="T0" fmla="*/ 209550 w 394"/>
              <a:gd name="T1" fmla="*/ 80963 h 155"/>
              <a:gd name="T2" fmla="*/ 42016 w 394"/>
              <a:gd name="T3" fmla="*/ 0 h 155"/>
              <a:gd name="T4" fmla="*/ 0 w 394"/>
              <a:gd name="T5" fmla="*/ 0 h 155"/>
              <a:gd name="T6" fmla="*/ 168597 w 394"/>
              <a:gd name="T7" fmla="*/ 80963 h 155"/>
              <a:gd name="T8" fmla="*/ 209550 w 394"/>
              <a:gd name="T9" fmla="*/ 80963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155">
                <a:moveTo>
                  <a:pt x="394" y="155"/>
                </a:moveTo>
                <a:lnTo>
                  <a:pt x="79" y="0"/>
                </a:lnTo>
                <a:lnTo>
                  <a:pt x="0" y="0"/>
                </a:lnTo>
                <a:lnTo>
                  <a:pt x="317" y="155"/>
                </a:lnTo>
                <a:lnTo>
                  <a:pt x="394" y="155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1" name="Freeform 255">
            <a:extLst>
              <a:ext uri="{FF2B5EF4-FFF2-40B4-BE49-F238E27FC236}">
                <a16:creationId xmlns:a16="http://schemas.microsoft.com/office/drawing/2014/main" id="{6ADF4D01-BA92-4A15-8DC8-DD9E3BBEF9BB}"/>
              </a:ext>
            </a:extLst>
          </p:cNvPr>
          <p:cNvSpPr>
            <a:spLocks/>
          </p:cNvSpPr>
          <p:nvPr/>
        </p:nvSpPr>
        <p:spPr bwMode="auto">
          <a:xfrm>
            <a:off x="358775" y="4487863"/>
            <a:ext cx="209550" cy="80962"/>
          </a:xfrm>
          <a:custGeom>
            <a:avLst/>
            <a:gdLst>
              <a:gd name="T0" fmla="*/ 209550 w 394"/>
              <a:gd name="T1" fmla="*/ 0 h 155"/>
              <a:gd name="T2" fmla="*/ 42016 w 394"/>
              <a:gd name="T3" fmla="*/ 80962 h 155"/>
              <a:gd name="T4" fmla="*/ 0 w 394"/>
              <a:gd name="T5" fmla="*/ 80962 h 155"/>
              <a:gd name="T6" fmla="*/ 168597 w 394"/>
              <a:gd name="T7" fmla="*/ 0 h 155"/>
              <a:gd name="T8" fmla="*/ 209550 w 394"/>
              <a:gd name="T9" fmla="*/ 0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155">
                <a:moveTo>
                  <a:pt x="394" y="0"/>
                </a:moveTo>
                <a:lnTo>
                  <a:pt x="79" y="155"/>
                </a:lnTo>
                <a:lnTo>
                  <a:pt x="0" y="155"/>
                </a:lnTo>
                <a:lnTo>
                  <a:pt x="317" y="0"/>
                </a:lnTo>
                <a:lnTo>
                  <a:pt x="394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72" name="Rectangle 256">
            <a:extLst>
              <a:ext uri="{FF2B5EF4-FFF2-40B4-BE49-F238E27FC236}">
                <a16:creationId xmlns:a16="http://schemas.microsoft.com/office/drawing/2014/main" id="{7424BF22-765C-48E9-9849-5CCA9C983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175" y="4303713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81973" name="Rectangle 257">
            <a:extLst>
              <a:ext uri="{FF2B5EF4-FFF2-40B4-BE49-F238E27FC236}">
                <a16:creationId xmlns:a16="http://schemas.microsoft.com/office/drawing/2014/main" id="{68D54D78-7152-4F38-B1D3-12426E211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61327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4" name="Rectangle 258">
            <a:extLst>
              <a:ext uri="{FF2B5EF4-FFF2-40B4-BE49-F238E27FC236}">
                <a16:creationId xmlns:a16="http://schemas.microsoft.com/office/drawing/2014/main" id="{D6836239-7A17-41D4-81C4-ED2AA7EE2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613275"/>
            <a:ext cx="49037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Dos Planos (Sagital y Coronal)</a:t>
            </a:r>
            <a:endParaRPr lang="es-PR" altLang="en-US"/>
          </a:p>
        </p:txBody>
      </p:sp>
      <p:sp>
        <p:nvSpPr>
          <p:cNvPr id="81975" name="Rectangle 259">
            <a:extLst>
              <a:ext uri="{FF2B5EF4-FFF2-40B4-BE49-F238E27FC236}">
                <a16:creationId xmlns:a16="http://schemas.microsoft.com/office/drawing/2014/main" id="{F07F7133-63D3-4B86-B8D4-42A317D07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438" y="4964113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6" name="Rectangle 260">
            <a:extLst>
              <a:ext uri="{FF2B5EF4-FFF2-40B4-BE49-F238E27FC236}">
                <a16:creationId xmlns:a16="http://schemas.microsoft.com/office/drawing/2014/main" id="{AB4D1DE0-7EE6-4BAB-BD61-95093BC4B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4964113"/>
            <a:ext cx="7489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Biaxial (Frontal-Horizontal y Sagital-Horizontal)</a:t>
            </a:r>
            <a:endParaRPr lang="es-PR" altLang="en-US"/>
          </a:p>
        </p:txBody>
      </p:sp>
      <p:sp>
        <p:nvSpPr>
          <p:cNvPr id="81977" name="Rectangle 261">
            <a:extLst>
              <a:ext uri="{FF2B5EF4-FFF2-40B4-BE49-F238E27FC236}">
                <a16:creationId xmlns:a16="http://schemas.microsoft.com/office/drawing/2014/main" id="{BE38339F-0802-43B9-85ED-DFFEFBFD5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8" y="2628900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78" name="Rectangle 262">
            <a:extLst>
              <a:ext uri="{FF2B5EF4-FFF2-40B4-BE49-F238E27FC236}">
                <a16:creationId xmlns:a16="http://schemas.microsoft.com/office/drawing/2014/main" id="{1DFE071F-953C-4714-A2BC-84F810283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5825" y="2628900"/>
            <a:ext cx="69786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Los Huesos Corresponden Recíprocamente</a:t>
            </a:r>
            <a:endParaRPr lang="es-PR" altLang="en-US"/>
          </a:p>
        </p:txBody>
      </p:sp>
      <p:sp>
        <p:nvSpPr>
          <p:cNvPr id="81979" name="Rectangle 263">
            <a:extLst>
              <a:ext uri="{FF2B5EF4-FFF2-40B4-BE49-F238E27FC236}">
                <a16:creationId xmlns:a16="http://schemas.microsoft.com/office/drawing/2014/main" id="{47237A89-0F70-4C9D-84D0-51B066B82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6337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0" name="Rectangle 265">
            <a:extLst>
              <a:ext uri="{FF2B5EF4-FFF2-40B4-BE49-F238E27FC236}">
                <a16:creationId xmlns:a16="http://schemas.microsoft.com/office/drawing/2014/main" id="{979BF51D-F798-454F-BC89-0DCC62BFD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633788"/>
            <a:ext cx="26844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   </a:t>
            </a:r>
            <a:endParaRPr lang="es-PR" altLang="en-US"/>
          </a:p>
        </p:txBody>
      </p:sp>
      <p:sp>
        <p:nvSpPr>
          <p:cNvPr id="81981" name="Rectangle 266">
            <a:extLst>
              <a:ext uri="{FF2B5EF4-FFF2-40B4-BE49-F238E27FC236}">
                <a16:creationId xmlns:a16="http://schemas.microsoft.com/office/drawing/2014/main" id="{4B3DFCC0-D4F1-4CFE-8A84-CC544617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6650" y="363378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2" name="Rectangle 267">
            <a:extLst>
              <a:ext uri="{FF2B5EF4-FFF2-40B4-BE49-F238E27FC236}">
                <a16:creationId xmlns:a16="http://schemas.microsoft.com/office/drawing/2014/main" id="{B2A5CB0D-6188-4C37-8719-DCD9DC89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6188" y="3633788"/>
            <a:ext cx="15970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Aducción</a:t>
            </a:r>
            <a:endParaRPr lang="es-PR" altLang="en-US"/>
          </a:p>
        </p:txBody>
      </p:sp>
      <p:sp>
        <p:nvSpPr>
          <p:cNvPr id="81983" name="Rectangle 268">
            <a:extLst>
              <a:ext uri="{FF2B5EF4-FFF2-40B4-BE49-F238E27FC236}">
                <a16:creationId xmlns:a16="http://schemas.microsoft.com/office/drawing/2014/main" id="{729AF12A-A123-4EA7-A6E4-435CD6E570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3944938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1984" name="Rectangle 269">
            <a:extLst>
              <a:ext uri="{FF2B5EF4-FFF2-40B4-BE49-F238E27FC236}">
                <a16:creationId xmlns:a16="http://schemas.microsoft.com/office/drawing/2014/main" id="{76D707FF-A2E8-477B-84BD-EA82222F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3944938"/>
            <a:ext cx="24050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81985" name="Rectangle 270">
            <a:extLst>
              <a:ext uri="{FF2B5EF4-FFF2-40B4-BE49-F238E27FC236}">
                <a16:creationId xmlns:a16="http://schemas.microsoft.com/office/drawing/2014/main" id="{64EFE0AA-7A10-4A03-98D9-A15562049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21413" y="4429125"/>
            <a:ext cx="248602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Carpometacarpiana</a:t>
            </a:r>
            <a:endParaRPr lang="es-PR" altLang="en-US"/>
          </a:p>
        </p:txBody>
      </p:sp>
      <p:sp>
        <p:nvSpPr>
          <p:cNvPr id="81986" name="Rectangle 271">
            <a:extLst>
              <a:ext uri="{FF2B5EF4-FFF2-40B4-BE49-F238E27FC236}">
                <a16:creationId xmlns:a16="http://schemas.microsoft.com/office/drawing/2014/main" id="{A0AD5219-CA33-49B1-9207-2FDF450A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4702175"/>
            <a:ext cx="129063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del Pulgar</a:t>
            </a:r>
            <a:endParaRPr lang="es-PR" altLang="en-US"/>
          </a:p>
        </p:txBody>
      </p:sp>
      <p:pic>
        <p:nvPicPr>
          <p:cNvPr id="81987" name="Picture 272">
            <a:extLst>
              <a:ext uri="{FF2B5EF4-FFF2-40B4-BE49-F238E27FC236}">
                <a16:creationId xmlns:a16="http://schemas.microsoft.com/office/drawing/2014/main" id="{902A5519-C8B3-47FE-BAC3-8FC1A575E0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1350" y="2998788"/>
            <a:ext cx="1144588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88" name="Picture 275">
            <a:extLst>
              <a:ext uri="{FF2B5EF4-FFF2-40B4-BE49-F238E27FC236}">
                <a16:creationId xmlns:a16="http://schemas.microsoft.com/office/drawing/2014/main" id="{284888F1-FCE7-4F4E-B831-2A36F20BF3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6858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89" name="Picture 276">
            <a:extLst>
              <a:ext uri="{FF2B5EF4-FFF2-40B4-BE49-F238E27FC236}">
                <a16:creationId xmlns:a16="http://schemas.microsoft.com/office/drawing/2014/main" id="{20EE80A1-99CE-4CA9-82DD-2DDBB2A665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6858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84791ED1-B5D4-4485-B473-2824A3A43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1968500"/>
            <a:ext cx="44338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7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10243" name="Rectangle 3">
            <a:extLst>
              <a:ext uri="{FF2B5EF4-FFF2-40B4-BE49-F238E27FC236}">
                <a16:creationId xmlns:a16="http://schemas.microsoft.com/office/drawing/2014/main" id="{49928A60-CE44-430F-B652-9418A7F79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5838" y="3127375"/>
            <a:ext cx="3933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7F00"/>
                </a:solidFill>
              </a:rPr>
              <a:t>CLASIFICACION</a:t>
            </a:r>
            <a:endParaRPr lang="en-US" altLang="en-US" sz="3600"/>
          </a:p>
        </p:txBody>
      </p:sp>
      <p:sp>
        <p:nvSpPr>
          <p:cNvPr id="10244" name="Rectangle 4">
            <a:extLst>
              <a:ext uri="{FF2B5EF4-FFF2-40B4-BE49-F238E27FC236}">
                <a16:creationId xmlns:a16="http://schemas.microsoft.com/office/drawing/2014/main" id="{1D853A65-3FB3-47F4-8139-1C85670C7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1938338"/>
            <a:ext cx="4462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>
                <a:solidFill>
                  <a:srgbClr val="FFFF00"/>
                </a:solidFill>
              </a:rPr>
              <a:t>ARTICULACIONES:</a:t>
            </a:r>
            <a:endParaRPr lang="en-US" altLang="en-US" sz="3600"/>
          </a:p>
        </p:txBody>
      </p:sp>
      <p:sp>
        <p:nvSpPr>
          <p:cNvPr id="10245" name="Rectangle 5">
            <a:extLst>
              <a:ext uri="{FF2B5EF4-FFF2-40B4-BE49-F238E27FC236}">
                <a16:creationId xmlns:a16="http://schemas.microsoft.com/office/drawing/2014/main" id="{A3CED798-C88B-4D44-8166-2CD246E1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3098800"/>
            <a:ext cx="39322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800" b="1" i="1">
                <a:solidFill>
                  <a:srgbClr val="FFFF80"/>
                </a:solidFill>
              </a:rPr>
              <a:t>CLASIFICACIÓN</a:t>
            </a:r>
            <a:endParaRPr lang="en-US" altLang="en-US" sz="3600"/>
          </a:p>
        </p:txBody>
      </p:sp>
      <p:sp>
        <p:nvSpPr>
          <p:cNvPr id="10246" name="Rectangle 19">
            <a:extLst>
              <a:ext uri="{FF2B5EF4-FFF2-40B4-BE49-F238E27FC236}">
                <a16:creationId xmlns:a16="http://schemas.microsoft.com/office/drawing/2014/main" id="{3A98D9D4-B6F9-4673-ADC7-5DD994E6A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500" y="4175125"/>
            <a:ext cx="28067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5100" b="1" i="1">
                <a:solidFill>
                  <a:srgbClr val="FF7F00"/>
                </a:solidFill>
              </a:rPr>
              <a:t>Funcional</a:t>
            </a:r>
            <a:endParaRPr lang="en-US" altLang="en-US" sz="2000"/>
          </a:p>
        </p:txBody>
      </p:sp>
      <p:sp>
        <p:nvSpPr>
          <p:cNvPr id="10247" name="Rectangle 20">
            <a:extLst>
              <a:ext uri="{FF2B5EF4-FFF2-40B4-BE49-F238E27FC236}">
                <a16:creationId xmlns:a16="http://schemas.microsoft.com/office/drawing/2014/main" id="{41B7AE3D-C4C8-4B99-9FFE-BEC1FE35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9700" y="4124325"/>
            <a:ext cx="2806700" cy="7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5100" b="1" i="1">
                <a:solidFill>
                  <a:srgbClr val="FFFF80"/>
                </a:solidFill>
              </a:rPr>
              <a:t>Funcional</a:t>
            </a:r>
            <a:endParaRPr lang="en-US" altLang="en-US" sz="2000"/>
          </a:p>
        </p:txBody>
      </p:sp>
      <p:grpSp>
        <p:nvGrpSpPr>
          <p:cNvPr id="10248" name="Group 28">
            <a:extLst>
              <a:ext uri="{FF2B5EF4-FFF2-40B4-BE49-F238E27FC236}">
                <a16:creationId xmlns:a16="http://schemas.microsoft.com/office/drawing/2014/main" id="{88A4C1FD-500F-47E2-99DE-25DEA4C2A11B}"/>
              </a:ext>
            </a:extLst>
          </p:cNvPr>
          <p:cNvGrpSpPr>
            <a:grpSpLocks/>
          </p:cNvGrpSpPr>
          <p:nvPr/>
        </p:nvGrpSpPr>
        <p:grpSpPr bwMode="auto">
          <a:xfrm>
            <a:off x="296863" y="990600"/>
            <a:ext cx="4122737" cy="4800600"/>
            <a:chOff x="150" y="393"/>
            <a:chExt cx="2597" cy="3436"/>
          </a:xfrm>
        </p:grpSpPr>
        <p:sp>
          <p:nvSpPr>
            <p:cNvPr id="10471" name="Rectangle 22">
              <a:extLst>
                <a:ext uri="{FF2B5EF4-FFF2-40B4-BE49-F238E27FC236}">
                  <a16:creationId xmlns:a16="http://schemas.microsoft.com/office/drawing/2014/main" id="{84BE82BD-AA8A-418A-A6EB-34303783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" y="449"/>
              <a:ext cx="2485" cy="332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72" name="Freeform 23">
              <a:extLst>
                <a:ext uri="{FF2B5EF4-FFF2-40B4-BE49-F238E27FC236}">
                  <a16:creationId xmlns:a16="http://schemas.microsoft.com/office/drawing/2014/main" id="{1417C1D9-6B95-431D-A5BB-AF13EC99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3"/>
              <a:ext cx="56" cy="3436"/>
            </a:xfrm>
            <a:custGeom>
              <a:avLst/>
              <a:gdLst>
                <a:gd name="T0" fmla="*/ 0 w 169"/>
                <a:gd name="T1" fmla="*/ 0 h 10308"/>
                <a:gd name="T2" fmla="*/ 56 w 169"/>
                <a:gd name="T3" fmla="*/ 56 h 10308"/>
                <a:gd name="T4" fmla="*/ 56 w 169"/>
                <a:gd name="T5" fmla="*/ 3380 h 10308"/>
                <a:gd name="T6" fmla="*/ 0 w 169"/>
                <a:gd name="T7" fmla="*/ 3436 h 10308"/>
                <a:gd name="T8" fmla="*/ 0 w 169"/>
                <a:gd name="T9" fmla="*/ 0 h 10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0308">
                  <a:moveTo>
                    <a:pt x="0" y="0"/>
                  </a:moveTo>
                  <a:lnTo>
                    <a:pt x="169" y="169"/>
                  </a:lnTo>
                  <a:lnTo>
                    <a:pt x="169" y="10140"/>
                  </a:lnTo>
                  <a:lnTo>
                    <a:pt x="0" y="103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3" name="Freeform 24">
              <a:extLst>
                <a:ext uri="{FF2B5EF4-FFF2-40B4-BE49-F238E27FC236}">
                  <a16:creationId xmlns:a16="http://schemas.microsoft.com/office/drawing/2014/main" id="{425DB402-64D4-409C-8F5F-E3F6D2BC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93"/>
              <a:ext cx="2597" cy="56"/>
            </a:xfrm>
            <a:custGeom>
              <a:avLst/>
              <a:gdLst>
                <a:gd name="T0" fmla="*/ 0 w 7792"/>
                <a:gd name="T1" fmla="*/ 0 h 169"/>
                <a:gd name="T2" fmla="*/ 56 w 7792"/>
                <a:gd name="T3" fmla="*/ 56 h 169"/>
                <a:gd name="T4" fmla="*/ 2541 w 7792"/>
                <a:gd name="T5" fmla="*/ 56 h 169"/>
                <a:gd name="T6" fmla="*/ 2597 w 7792"/>
                <a:gd name="T7" fmla="*/ 0 h 169"/>
                <a:gd name="T8" fmla="*/ 0 w 779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2" h="169">
                  <a:moveTo>
                    <a:pt x="0" y="0"/>
                  </a:moveTo>
                  <a:lnTo>
                    <a:pt x="169" y="169"/>
                  </a:lnTo>
                  <a:lnTo>
                    <a:pt x="7624" y="169"/>
                  </a:lnTo>
                  <a:lnTo>
                    <a:pt x="77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4" name="Freeform 25">
              <a:extLst>
                <a:ext uri="{FF2B5EF4-FFF2-40B4-BE49-F238E27FC236}">
                  <a16:creationId xmlns:a16="http://schemas.microsoft.com/office/drawing/2014/main" id="{B9A4F8C6-B7A4-494E-9A18-B99EBA25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393"/>
              <a:ext cx="56" cy="3436"/>
            </a:xfrm>
            <a:custGeom>
              <a:avLst/>
              <a:gdLst>
                <a:gd name="T0" fmla="*/ 56 w 168"/>
                <a:gd name="T1" fmla="*/ 3436 h 10308"/>
                <a:gd name="T2" fmla="*/ 0 w 168"/>
                <a:gd name="T3" fmla="*/ 3380 h 10308"/>
                <a:gd name="T4" fmla="*/ 0 w 168"/>
                <a:gd name="T5" fmla="*/ 56 h 10308"/>
                <a:gd name="T6" fmla="*/ 56 w 168"/>
                <a:gd name="T7" fmla="*/ 0 h 10308"/>
                <a:gd name="T8" fmla="*/ 56 w 168"/>
                <a:gd name="T9" fmla="*/ 3436 h 10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10308">
                  <a:moveTo>
                    <a:pt x="168" y="10308"/>
                  </a:moveTo>
                  <a:lnTo>
                    <a:pt x="0" y="10140"/>
                  </a:lnTo>
                  <a:lnTo>
                    <a:pt x="0" y="169"/>
                  </a:lnTo>
                  <a:lnTo>
                    <a:pt x="168" y="0"/>
                  </a:lnTo>
                  <a:lnTo>
                    <a:pt x="168" y="1030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75" name="Freeform 26">
              <a:extLst>
                <a:ext uri="{FF2B5EF4-FFF2-40B4-BE49-F238E27FC236}">
                  <a16:creationId xmlns:a16="http://schemas.microsoft.com/office/drawing/2014/main" id="{96736109-65FE-4249-9BA1-1FA244C4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" y="3773"/>
              <a:ext cx="2597" cy="56"/>
            </a:xfrm>
            <a:custGeom>
              <a:avLst/>
              <a:gdLst>
                <a:gd name="T0" fmla="*/ 2597 w 7792"/>
                <a:gd name="T1" fmla="*/ 56 h 168"/>
                <a:gd name="T2" fmla="*/ 0 w 7792"/>
                <a:gd name="T3" fmla="*/ 56 h 168"/>
                <a:gd name="T4" fmla="*/ 56 w 7792"/>
                <a:gd name="T5" fmla="*/ 0 h 168"/>
                <a:gd name="T6" fmla="*/ 2541 w 7792"/>
                <a:gd name="T7" fmla="*/ 0 h 168"/>
                <a:gd name="T8" fmla="*/ 2597 w 7792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2" h="168">
                  <a:moveTo>
                    <a:pt x="7792" y="168"/>
                  </a:moveTo>
                  <a:lnTo>
                    <a:pt x="0" y="168"/>
                  </a:lnTo>
                  <a:lnTo>
                    <a:pt x="169" y="0"/>
                  </a:lnTo>
                  <a:lnTo>
                    <a:pt x="7624" y="0"/>
                  </a:lnTo>
                  <a:lnTo>
                    <a:pt x="7792" y="16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9" name="Group 30">
            <a:extLst>
              <a:ext uri="{FF2B5EF4-FFF2-40B4-BE49-F238E27FC236}">
                <a16:creationId xmlns:a16="http://schemas.microsoft.com/office/drawing/2014/main" id="{B8B1ADCA-4486-46E6-A51C-B87F6EFADEC0}"/>
              </a:ext>
            </a:extLst>
          </p:cNvPr>
          <p:cNvGrpSpPr>
            <a:grpSpLocks/>
          </p:cNvGrpSpPr>
          <p:nvPr/>
        </p:nvGrpSpPr>
        <p:grpSpPr bwMode="auto">
          <a:xfrm>
            <a:off x="533400" y="1143000"/>
            <a:ext cx="3733800" cy="4495800"/>
            <a:chOff x="2064" y="1008"/>
            <a:chExt cx="1764" cy="1795"/>
          </a:xfrm>
        </p:grpSpPr>
        <p:grpSp>
          <p:nvGrpSpPr>
            <p:cNvPr id="10250" name="Group 31">
              <a:extLst>
                <a:ext uri="{FF2B5EF4-FFF2-40B4-BE49-F238E27FC236}">
                  <a16:creationId xmlns:a16="http://schemas.microsoft.com/office/drawing/2014/main" id="{D4D653B9-5C2E-40CB-A41B-3FB510F7BF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4" y="1008"/>
              <a:ext cx="1764" cy="1795"/>
              <a:chOff x="1988" y="1181"/>
              <a:chExt cx="1764" cy="1795"/>
            </a:xfrm>
          </p:grpSpPr>
          <p:sp>
            <p:nvSpPr>
              <p:cNvPr id="10271" name="Freeform 32">
                <a:extLst>
                  <a:ext uri="{FF2B5EF4-FFF2-40B4-BE49-F238E27FC236}">
                    <a16:creationId xmlns:a16="http://schemas.microsoft.com/office/drawing/2014/main" id="{50568648-1F62-4523-A40B-FD819517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48"/>
                <a:ext cx="414" cy="328"/>
              </a:xfrm>
              <a:custGeom>
                <a:avLst/>
                <a:gdLst>
                  <a:gd name="T0" fmla="*/ 20 w 1240"/>
                  <a:gd name="T1" fmla="*/ 320 h 982"/>
                  <a:gd name="T2" fmla="*/ 21 w 1240"/>
                  <a:gd name="T3" fmla="*/ 323 h 982"/>
                  <a:gd name="T4" fmla="*/ 22 w 1240"/>
                  <a:gd name="T5" fmla="*/ 326 h 982"/>
                  <a:gd name="T6" fmla="*/ 23 w 1240"/>
                  <a:gd name="T7" fmla="*/ 328 h 982"/>
                  <a:gd name="T8" fmla="*/ 408 w 1240"/>
                  <a:gd name="T9" fmla="*/ 327 h 982"/>
                  <a:gd name="T10" fmla="*/ 408 w 1240"/>
                  <a:gd name="T11" fmla="*/ 325 h 982"/>
                  <a:gd name="T12" fmla="*/ 408 w 1240"/>
                  <a:gd name="T13" fmla="*/ 322 h 982"/>
                  <a:gd name="T14" fmla="*/ 408 w 1240"/>
                  <a:gd name="T15" fmla="*/ 318 h 982"/>
                  <a:gd name="T16" fmla="*/ 410 w 1240"/>
                  <a:gd name="T17" fmla="*/ 304 h 982"/>
                  <a:gd name="T18" fmla="*/ 412 w 1240"/>
                  <a:gd name="T19" fmla="*/ 279 h 982"/>
                  <a:gd name="T20" fmla="*/ 414 w 1240"/>
                  <a:gd name="T21" fmla="*/ 252 h 982"/>
                  <a:gd name="T22" fmla="*/ 414 w 1240"/>
                  <a:gd name="T23" fmla="*/ 234 h 982"/>
                  <a:gd name="T24" fmla="*/ 414 w 1240"/>
                  <a:gd name="T25" fmla="*/ 197 h 982"/>
                  <a:gd name="T26" fmla="*/ 411 w 1240"/>
                  <a:gd name="T27" fmla="*/ 160 h 982"/>
                  <a:gd name="T28" fmla="*/ 406 w 1240"/>
                  <a:gd name="T29" fmla="*/ 123 h 982"/>
                  <a:gd name="T30" fmla="*/ 403 w 1240"/>
                  <a:gd name="T31" fmla="*/ 106 h 982"/>
                  <a:gd name="T32" fmla="*/ 399 w 1240"/>
                  <a:gd name="T33" fmla="*/ 97 h 982"/>
                  <a:gd name="T34" fmla="*/ 394 w 1240"/>
                  <a:gd name="T35" fmla="*/ 91 h 982"/>
                  <a:gd name="T36" fmla="*/ 393 w 1240"/>
                  <a:gd name="T37" fmla="*/ 84 h 982"/>
                  <a:gd name="T38" fmla="*/ 393 w 1240"/>
                  <a:gd name="T39" fmla="*/ 76 h 982"/>
                  <a:gd name="T40" fmla="*/ 394 w 1240"/>
                  <a:gd name="T41" fmla="*/ 63 h 982"/>
                  <a:gd name="T42" fmla="*/ 392 w 1240"/>
                  <a:gd name="T43" fmla="*/ 51 h 982"/>
                  <a:gd name="T44" fmla="*/ 387 w 1240"/>
                  <a:gd name="T45" fmla="*/ 45 h 982"/>
                  <a:gd name="T46" fmla="*/ 378 w 1240"/>
                  <a:gd name="T47" fmla="*/ 32 h 982"/>
                  <a:gd name="T48" fmla="*/ 366 w 1240"/>
                  <a:gd name="T49" fmla="*/ 16 h 982"/>
                  <a:gd name="T50" fmla="*/ 342 w 1240"/>
                  <a:gd name="T51" fmla="*/ 3 h 982"/>
                  <a:gd name="T52" fmla="*/ 310 w 1240"/>
                  <a:gd name="T53" fmla="*/ 0 h 982"/>
                  <a:gd name="T54" fmla="*/ 216 w 1240"/>
                  <a:gd name="T55" fmla="*/ 6 h 982"/>
                  <a:gd name="T56" fmla="*/ 110 w 1240"/>
                  <a:gd name="T57" fmla="*/ 18 h 982"/>
                  <a:gd name="T58" fmla="*/ 50 w 1240"/>
                  <a:gd name="T59" fmla="*/ 30 h 982"/>
                  <a:gd name="T60" fmla="*/ 40 w 1240"/>
                  <a:gd name="T61" fmla="*/ 37 h 982"/>
                  <a:gd name="T62" fmla="*/ 30 w 1240"/>
                  <a:gd name="T63" fmla="*/ 56 h 982"/>
                  <a:gd name="T64" fmla="*/ 22 w 1240"/>
                  <a:gd name="T65" fmla="*/ 77 h 982"/>
                  <a:gd name="T66" fmla="*/ 16 w 1240"/>
                  <a:gd name="T67" fmla="*/ 92 h 982"/>
                  <a:gd name="T68" fmla="*/ 11 w 1240"/>
                  <a:gd name="T69" fmla="*/ 102 h 982"/>
                  <a:gd name="T70" fmla="*/ 7 w 1240"/>
                  <a:gd name="T71" fmla="*/ 114 h 982"/>
                  <a:gd name="T72" fmla="*/ 4 w 1240"/>
                  <a:gd name="T73" fmla="*/ 129 h 982"/>
                  <a:gd name="T74" fmla="*/ 2 w 1240"/>
                  <a:gd name="T75" fmla="*/ 140 h 982"/>
                  <a:gd name="T76" fmla="*/ 0 w 1240"/>
                  <a:gd name="T77" fmla="*/ 161 h 982"/>
                  <a:gd name="T78" fmla="*/ 0 w 1240"/>
                  <a:gd name="T79" fmla="*/ 194 h 982"/>
                  <a:gd name="T80" fmla="*/ 0 w 1240"/>
                  <a:gd name="T81" fmla="*/ 234 h 982"/>
                  <a:gd name="T82" fmla="*/ 1 w 1240"/>
                  <a:gd name="T83" fmla="*/ 241 h 982"/>
                  <a:gd name="T84" fmla="*/ 3 w 1240"/>
                  <a:gd name="T85" fmla="*/ 254 h 982"/>
                  <a:gd name="T86" fmla="*/ 6 w 1240"/>
                  <a:gd name="T87" fmla="*/ 267 h 982"/>
                  <a:gd name="T88" fmla="*/ 8 w 1240"/>
                  <a:gd name="T89" fmla="*/ 276 h 982"/>
                  <a:gd name="T90" fmla="*/ 11 w 1240"/>
                  <a:gd name="T91" fmla="*/ 289 h 982"/>
                  <a:gd name="T92" fmla="*/ 14 w 1240"/>
                  <a:gd name="T93" fmla="*/ 302 h 982"/>
                  <a:gd name="T94" fmla="*/ 18 w 1240"/>
                  <a:gd name="T95" fmla="*/ 314 h 98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40" h="982">
                    <a:moveTo>
                      <a:pt x="59" y="953"/>
                    </a:moveTo>
                    <a:lnTo>
                      <a:pt x="59" y="953"/>
                    </a:lnTo>
                    <a:lnTo>
                      <a:pt x="60" y="957"/>
                    </a:lnTo>
                    <a:lnTo>
                      <a:pt x="61" y="960"/>
                    </a:lnTo>
                    <a:lnTo>
                      <a:pt x="63" y="963"/>
                    </a:lnTo>
                    <a:lnTo>
                      <a:pt x="64" y="966"/>
                    </a:lnTo>
                    <a:lnTo>
                      <a:pt x="65" y="969"/>
                    </a:lnTo>
                    <a:lnTo>
                      <a:pt x="66" y="972"/>
                    </a:lnTo>
                    <a:lnTo>
                      <a:pt x="67" y="975"/>
                    </a:lnTo>
                    <a:lnTo>
                      <a:pt x="69" y="977"/>
                    </a:lnTo>
                    <a:lnTo>
                      <a:pt x="70" y="979"/>
                    </a:lnTo>
                    <a:lnTo>
                      <a:pt x="70" y="982"/>
                    </a:lnTo>
                    <a:lnTo>
                      <a:pt x="1222" y="982"/>
                    </a:lnTo>
                    <a:lnTo>
                      <a:pt x="1222" y="979"/>
                    </a:lnTo>
                    <a:lnTo>
                      <a:pt x="1222" y="977"/>
                    </a:lnTo>
                    <a:lnTo>
                      <a:pt x="1223" y="975"/>
                    </a:lnTo>
                    <a:lnTo>
                      <a:pt x="1223" y="972"/>
                    </a:lnTo>
                    <a:lnTo>
                      <a:pt x="1223" y="969"/>
                    </a:lnTo>
                    <a:lnTo>
                      <a:pt x="1223" y="966"/>
                    </a:lnTo>
                    <a:lnTo>
                      <a:pt x="1223" y="963"/>
                    </a:lnTo>
                    <a:lnTo>
                      <a:pt x="1223" y="960"/>
                    </a:lnTo>
                    <a:lnTo>
                      <a:pt x="1223" y="957"/>
                    </a:lnTo>
                    <a:lnTo>
                      <a:pt x="1222" y="953"/>
                    </a:lnTo>
                    <a:lnTo>
                      <a:pt x="1225" y="931"/>
                    </a:lnTo>
                    <a:lnTo>
                      <a:pt x="1228" y="909"/>
                    </a:lnTo>
                    <a:lnTo>
                      <a:pt x="1230" y="885"/>
                    </a:lnTo>
                    <a:lnTo>
                      <a:pt x="1233" y="861"/>
                    </a:lnTo>
                    <a:lnTo>
                      <a:pt x="1234" y="835"/>
                    </a:lnTo>
                    <a:lnTo>
                      <a:pt x="1236" y="809"/>
                    </a:lnTo>
                    <a:lnTo>
                      <a:pt x="1237" y="783"/>
                    </a:lnTo>
                    <a:lnTo>
                      <a:pt x="1239" y="755"/>
                    </a:lnTo>
                    <a:lnTo>
                      <a:pt x="1239" y="727"/>
                    </a:lnTo>
                    <a:lnTo>
                      <a:pt x="1240" y="700"/>
                    </a:lnTo>
                    <a:lnTo>
                      <a:pt x="1240" y="664"/>
                    </a:lnTo>
                    <a:lnTo>
                      <a:pt x="1239" y="628"/>
                    </a:lnTo>
                    <a:lnTo>
                      <a:pt x="1239" y="591"/>
                    </a:lnTo>
                    <a:lnTo>
                      <a:pt x="1236" y="555"/>
                    </a:lnTo>
                    <a:lnTo>
                      <a:pt x="1234" y="517"/>
                    </a:lnTo>
                    <a:lnTo>
                      <a:pt x="1231" y="479"/>
                    </a:lnTo>
                    <a:lnTo>
                      <a:pt x="1228" y="442"/>
                    </a:lnTo>
                    <a:lnTo>
                      <a:pt x="1223" y="405"/>
                    </a:lnTo>
                    <a:lnTo>
                      <a:pt x="1217" y="367"/>
                    </a:lnTo>
                    <a:lnTo>
                      <a:pt x="1211" y="331"/>
                    </a:lnTo>
                    <a:lnTo>
                      <a:pt x="1207" y="317"/>
                    </a:lnTo>
                    <a:lnTo>
                      <a:pt x="1204" y="305"/>
                    </a:lnTo>
                    <a:lnTo>
                      <a:pt x="1199" y="297"/>
                    </a:lnTo>
                    <a:lnTo>
                      <a:pt x="1194" y="289"/>
                    </a:lnTo>
                    <a:lnTo>
                      <a:pt x="1189" y="283"/>
                    </a:lnTo>
                    <a:lnTo>
                      <a:pt x="1185" y="279"/>
                    </a:lnTo>
                    <a:lnTo>
                      <a:pt x="1181" y="273"/>
                    </a:lnTo>
                    <a:lnTo>
                      <a:pt x="1179" y="267"/>
                    </a:lnTo>
                    <a:lnTo>
                      <a:pt x="1176" y="259"/>
                    </a:lnTo>
                    <a:lnTo>
                      <a:pt x="1176" y="250"/>
                    </a:lnTo>
                    <a:lnTo>
                      <a:pt x="1176" y="239"/>
                    </a:lnTo>
                    <a:lnTo>
                      <a:pt x="1177" y="227"/>
                    </a:lnTo>
                    <a:lnTo>
                      <a:pt x="1179" y="214"/>
                    </a:lnTo>
                    <a:lnTo>
                      <a:pt x="1180" y="202"/>
                    </a:lnTo>
                    <a:lnTo>
                      <a:pt x="1180" y="190"/>
                    </a:lnTo>
                    <a:lnTo>
                      <a:pt x="1180" y="177"/>
                    </a:lnTo>
                    <a:lnTo>
                      <a:pt x="1177" y="166"/>
                    </a:lnTo>
                    <a:lnTo>
                      <a:pt x="1174" y="154"/>
                    </a:lnTo>
                    <a:lnTo>
                      <a:pt x="1168" y="144"/>
                    </a:lnTo>
                    <a:lnTo>
                      <a:pt x="1158" y="135"/>
                    </a:lnTo>
                    <a:lnTo>
                      <a:pt x="1149" y="125"/>
                    </a:lnTo>
                    <a:lnTo>
                      <a:pt x="1140" y="112"/>
                    </a:lnTo>
                    <a:lnTo>
                      <a:pt x="1132" y="96"/>
                    </a:lnTo>
                    <a:lnTo>
                      <a:pt x="1123" y="81"/>
                    </a:lnTo>
                    <a:lnTo>
                      <a:pt x="1111" y="64"/>
                    </a:lnTo>
                    <a:lnTo>
                      <a:pt x="1097" y="47"/>
                    </a:lnTo>
                    <a:lnTo>
                      <a:pt x="1079" y="31"/>
                    </a:lnTo>
                    <a:lnTo>
                      <a:pt x="1055" y="19"/>
                    </a:lnTo>
                    <a:lnTo>
                      <a:pt x="1024" y="9"/>
                    </a:lnTo>
                    <a:lnTo>
                      <a:pt x="985" y="3"/>
                    </a:lnTo>
                    <a:lnTo>
                      <a:pt x="929" y="0"/>
                    </a:lnTo>
                    <a:lnTo>
                      <a:pt x="850" y="3"/>
                    </a:lnTo>
                    <a:lnTo>
                      <a:pt x="753" y="9"/>
                    </a:lnTo>
                    <a:lnTo>
                      <a:pt x="646" y="18"/>
                    </a:lnTo>
                    <a:lnTo>
                      <a:pt x="535" y="29"/>
                    </a:lnTo>
                    <a:lnTo>
                      <a:pt x="427" y="41"/>
                    </a:lnTo>
                    <a:lnTo>
                      <a:pt x="328" y="54"/>
                    </a:lnTo>
                    <a:lnTo>
                      <a:pt x="245" y="67"/>
                    </a:lnTo>
                    <a:lnTo>
                      <a:pt x="184" y="79"/>
                    </a:lnTo>
                    <a:lnTo>
                      <a:pt x="151" y="89"/>
                    </a:lnTo>
                    <a:lnTo>
                      <a:pt x="135" y="99"/>
                    </a:lnTo>
                    <a:lnTo>
                      <a:pt x="120" y="112"/>
                    </a:lnTo>
                    <a:lnTo>
                      <a:pt x="109" y="129"/>
                    </a:lnTo>
                    <a:lnTo>
                      <a:pt x="99" y="147"/>
                    </a:lnTo>
                    <a:lnTo>
                      <a:pt x="90" y="167"/>
                    </a:lnTo>
                    <a:lnTo>
                      <a:pt x="82" y="189"/>
                    </a:lnTo>
                    <a:lnTo>
                      <a:pt x="73" y="210"/>
                    </a:lnTo>
                    <a:lnTo>
                      <a:pt x="66" y="232"/>
                    </a:lnTo>
                    <a:lnTo>
                      <a:pt x="57" y="253"/>
                    </a:lnTo>
                    <a:lnTo>
                      <a:pt x="47" y="274"/>
                    </a:lnTo>
                    <a:lnTo>
                      <a:pt x="41" y="283"/>
                    </a:lnTo>
                    <a:lnTo>
                      <a:pt x="36" y="294"/>
                    </a:lnTo>
                    <a:lnTo>
                      <a:pt x="33" y="305"/>
                    </a:lnTo>
                    <a:lnTo>
                      <a:pt x="28" y="317"/>
                    </a:lnTo>
                    <a:lnTo>
                      <a:pt x="25" y="328"/>
                    </a:lnTo>
                    <a:lnTo>
                      <a:pt x="22" y="341"/>
                    </a:lnTo>
                    <a:lnTo>
                      <a:pt x="18" y="355"/>
                    </a:lnTo>
                    <a:lnTo>
                      <a:pt x="16" y="371"/>
                    </a:lnTo>
                    <a:lnTo>
                      <a:pt x="11" y="387"/>
                    </a:lnTo>
                    <a:lnTo>
                      <a:pt x="7" y="406"/>
                    </a:lnTo>
                    <a:lnTo>
                      <a:pt x="5" y="418"/>
                    </a:lnTo>
                    <a:lnTo>
                      <a:pt x="4" y="435"/>
                    </a:lnTo>
                    <a:lnTo>
                      <a:pt x="3" y="456"/>
                    </a:lnTo>
                    <a:lnTo>
                      <a:pt x="1" y="483"/>
                    </a:lnTo>
                    <a:lnTo>
                      <a:pt x="1" y="513"/>
                    </a:lnTo>
                    <a:lnTo>
                      <a:pt x="0" y="546"/>
                    </a:lnTo>
                    <a:lnTo>
                      <a:pt x="0" y="581"/>
                    </a:lnTo>
                    <a:lnTo>
                      <a:pt x="0" y="619"/>
                    </a:lnTo>
                    <a:lnTo>
                      <a:pt x="1" y="659"/>
                    </a:lnTo>
                    <a:lnTo>
                      <a:pt x="1" y="700"/>
                    </a:lnTo>
                    <a:lnTo>
                      <a:pt x="1" y="711"/>
                    </a:lnTo>
                    <a:lnTo>
                      <a:pt x="4" y="723"/>
                    </a:lnTo>
                    <a:lnTo>
                      <a:pt x="5" y="735"/>
                    </a:lnTo>
                    <a:lnTo>
                      <a:pt x="6" y="747"/>
                    </a:lnTo>
                    <a:lnTo>
                      <a:pt x="9" y="760"/>
                    </a:lnTo>
                    <a:lnTo>
                      <a:pt x="11" y="773"/>
                    </a:lnTo>
                    <a:lnTo>
                      <a:pt x="13" y="786"/>
                    </a:lnTo>
                    <a:lnTo>
                      <a:pt x="17" y="799"/>
                    </a:lnTo>
                    <a:lnTo>
                      <a:pt x="21" y="813"/>
                    </a:lnTo>
                    <a:lnTo>
                      <a:pt x="24" y="826"/>
                    </a:lnTo>
                    <a:lnTo>
                      <a:pt x="27" y="839"/>
                    </a:lnTo>
                    <a:lnTo>
                      <a:pt x="29" y="852"/>
                    </a:lnTo>
                    <a:lnTo>
                      <a:pt x="33" y="864"/>
                    </a:lnTo>
                    <a:lnTo>
                      <a:pt x="36" y="877"/>
                    </a:lnTo>
                    <a:lnTo>
                      <a:pt x="40" y="891"/>
                    </a:lnTo>
                    <a:lnTo>
                      <a:pt x="43" y="903"/>
                    </a:lnTo>
                    <a:lnTo>
                      <a:pt x="47" y="916"/>
                    </a:lnTo>
                    <a:lnTo>
                      <a:pt x="51" y="928"/>
                    </a:lnTo>
                    <a:lnTo>
                      <a:pt x="54" y="941"/>
                    </a:lnTo>
                    <a:lnTo>
                      <a:pt x="59" y="9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33">
                <a:extLst>
                  <a:ext uri="{FF2B5EF4-FFF2-40B4-BE49-F238E27FC236}">
                    <a16:creationId xmlns:a16="http://schemas.microsoft.com/office/drawing/2014/main" id="{42CC6182-ADD6-4141-BEDE-E7E0B44F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882"/>
                <a:ext cx="413" cy="94"/>
              </a:xfrm>
              <a:custGeom>
                <a:avLst/>
                <a:gdLst>
                  <a:gd name="T0" fmla="*/ 19 w 1239"/>
                  <a:gd name="T1" fmla="*/ 84 h 282"/>
                  <a:gd name="T2" fmla="*/ 19 w 1239"/>
                  <a:gd name="T3" fmla="*/ 84 h 282"/>
                  <a:gd name="T4" fmla="*/ 20 w 1239"/>
                  <a:gd name="T5" fmla="*/ 86 h 282"/>
                  <a:gd name="T6" fmla="*/ 20 w 1239"/>
                  <a:gd name="T7" fmla="*/ 87 h 282"/>
                  <a:gd name="T8" fmla="*/ 21 w 1239"/>
                  <a:gd name="T9" fmla="*/ 88 h 282"/>
                  <a:gd name="T10" fmla="*/ 21 w 1239"/>
                  <a:gd name="T11" fmla="*/ 89 h 282"/>
                  <a:gd name="T12" fmla="*/ 21 w 1239"/>
                  <a:gd name="T13" fmla="*/ 90 h 282"/>
                  <a:gd name="T14" fmla="*/ 22 w 1239"/>
                  <a:gd name="T15" fmla="*/ 91 h 282"/>
                  <a:gd name="T16" fmla="*/ 22 w 1239"/>
                  <a:gd name="T17" fmla="*/ 92 h 282"/>
                  <a:gd name="T18" fmla="*/ 23 w 1239"/>
                  <a:gd name="T19" fmla="*/ 92 h 282"/>
                  <a:gd name="T20" fmla="*/ 23 w 1239"/>
                  <a:gd name="T21" fmla="*/ 93 h 282"/>
                  <a:gd name="T22" fmla="*/ 23 w 1239"/>
                  <a:gd name="T23" fmla="*/ 94 h 282"/>
                  <a:gd name="T24" fmla="*/ 407 w 1239"/>
                  <a:gd name="T25" fmla="*/ 94 h 282"/>
                  <a:gd name="T26" fmla="*/ 407 w 1239"/>
                  <a:gd name="T27" fmla="*/ 94 h 282"/>
                  <a:gd name="T28" fmla="*/ 407 w 1239"/>
                  <a:gd name="T29" fmla="*/ 93 h 282"/>
                  <a:gd name="T30" fmla="*/ 407 w 1239"/>
                  <a:gd name="T31" fmla="*/ 92 h 282"/>
                  <a:gd name="T32" fmla="*/ 407 w 1239"/>
                  <a:gd name="T33" fmla="*/ 92 h 282"/>
                  <a:gd name="T34" fmla="*/ 407 w 1239"/>
                  <a:gd name="T35" fmla="*/ 91 h 282"/>
                  <a:gd name="T36" fmla="*/ 407 w 1239"/>
                  <a:gd name="T37" fmla="*/ 90 h 282"/>
                  <a:gd name="T38" fmla="*/ 407 w 1239"/>
                  <a:gd name="T39" fmla="*/ 89 h 282"/>
                  <a:gd name="T40" fmla="*/ 407 w 1239"/>
                  <a:gd name="T41" fmla="*/ 88 h 282"/>
                  <a:gd name="T42" fmla="*/ 407 w 1239"/>
                  <a:gd name="T43" fmla="*/ 87 h 282"/>
                  <a:gd name="T44" fmla="*/ 407 w 1239"/>
                  <a:gd name="T45" fmla="*/ 86 h 282"/>
                  <a:gd name="T46" fmla="*/ 407 w 1239"/>
                  <a:gd name="T47" fmla="*/ 84 h 282"/>
                  <a:gd name="T48" fmla="*/ 407 w 1239"/>
                  <a:gd name="T49" fmla="*/ 84 h 282"/>
                  <a:gd name="T50" fmla="*/ 408 w 1239"/>
                  <a:gd name="T51" fmla="*/ 77 h 282"/>
                  <a:gd name="T52" fmla="*/ 409 w 1239"/>
                  <a:gd name="T53" fmla="*/ 70 h 282"/>
                  <a:gd name="T54" fmla="*/ 410 w 1239"/>
                  <a:gd name="T55" fmla="*/ 62 h 282"/>
                  <a:gd name="T56" fmla="*/ 411 w 1239"/>
                  <a:gd name="T57" fmla="*/ 54 h 282"/>
                  <a:gd name="T58" fmla="*/ 411 w 1239"/>
                  <a:gd name="T59" fmla="*/ 45 h 282"/>
                  <a:gd name="T60" fmla="*/ 412 w 1239"/>
                  <a:gd name="T61" fmla="*/ 36 h 282"/>
                  <a:gd name="T62" fmla="*/ 412 w 1239"/>
                  <a:gd name="T63" fmla="*/ 28 h 282"/>
                  <a:gd name="T64" fmla="*/ 413 w 1239"/>
                  <a:gd name="T65" fmla="*/ 18 h 282"/>
                  <a:gd name="T66" fmla="*/ 413 w 1239"/>
                  <a:gd name="T67" fmla="*/ 9 h 282"/>
                  <a:gd name="T68" fmla="*/ 413 w 1239"/>
                  <a:gd name="T69" fmla="*/ 0 h 282"/>
                  <a:gd name="T70" fmla="*/ 0 w 1239"/>
                  <a:gd name="T71" fmla="*/ 0 h 282"/>
                  <a:gd name="T72" fmla="*/ 0 w 1239"/>
                  <a:gd name="T73" fmla="*/ 0 h 282"/>
                  <a:gd name="T74" fmla="*/ 0 w 1239"/>
                  <a:gd name="T75" fmla="*/ 4 h 282"/>
                  <a:gd name="T76" fmla="*/ 1 w 1239"/>
                  <a:gd name="T77" fmla="*/ 8 h 282"/>
                  <a:gd name="T78" fmla="*/ 1 w 1239"/>
                  <a:gd name="T79" fmla="*/ 12 h 282"/>
                  <a:gd name="T80" fmla="*/ 2 w 1239"/>
                  <a:gd name="T81" fmla="*/ 16 h 282"/>
                  <a:gd name="T82" fmla="*/ 3 w 1239"/>
                  <a:gd name="T83" fmla="*/ 20 h 282"/>
                  <a:gd name="T84" fmla="*/ 3 w 1239"/>
                  <a:gd name="T85" fmla="*/ 24 h 282"/>
                  <a:gd name="T86" fmla="*/ 4 w 1239"/>
                  <a:gd name="T87" fmla="*/ 29 h 282"/>
                  <a:gd name="T88" fmla="*/ 5 w 1239"/>
                  <a:gd name="T89" fmla="*/ 33 h 282"/>
                  <a:gd name="T90" fmla="*/ 7 w 1239"/>
                  <a:gd name="T91" fmla="*/ 38 h 282"/>
                  <a:gd name="T92" fmla="*/ 8 w 1239"/>
                  <a:gd name="T93" fmla="*/ 42 h 282"/>
                  <a:gd name="T94" fmla="*/ 8 w 1239"/>
                  <a:gd name="T95" fmla="*/ 42 h 282"/>
                  <a:gd name="T96" fmla="*/ 9 w 1239"/>
                  <a:gd name="T97" fmla="*/ 46 h 282"/>
                  <a:gd name="T98" fmla="*/ 9 w 1239"/>
                  <a:gd name="T99" fmla="*/ 51 h 282"/>
                  <a:gd name="T100" fmla="*/ 11 w 1239"/>
                  <a:gd name="T101" fmla="*/ 55 h 282"/>
                  <a:gd name="T102" fmla="*/ 12 w 1239"/>
                  <a:gd name="T103" fmla="*/ 59 h 282"/>
                  <a:gd name="T104" fmla="*/ 13 w 1239"/>
                  <a:gd name="T105" fmla="*/ 64 h 282"/>
                  <a:gd name="T106" fmla="*/ 14 w 1239"/>
                  <a:gd name="T107" fmla="*/ 68 h 282"/>
                  <a:gd name="T108" fmla="*/ 15 w 1239"/>
                  <a:gd name="T109" fmla="*/ 72 h 282"/>
                  <a:gd name="T110" fmla="*/ 17 w 1239"/>
                  <a:gd name="T111" fmla="*/ 76 h 282"/>
                  <a:gd name="T112" fmla="*/ 18 w 1239"/>
                  <a:gd name="T113" fmla="*/ 80 h 282"/>
                  <a:gd name="T114" fmla="*/ 19 w 1239"/>
                  <a:gd name="T115" fmla="*/ 84 h 282"/>
                  <a:gd name="T116" fmla="*/ 19 w 1239"/>
                  <a:gd name="T117" fmla="*/ 84 h 2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9" h="282">
                    <a:moveTo>
                      <a:pt x="58" y="253"/>
                    </a:moveTo>
                    <a:lnTo>
                      <a:pt x="58" y="253"/>
                    </a:lnTo>
                    <a:lnTo>
                      <a:pt x="59" y="257"/>
                    </a:lnTo>
                    <a:lnTo>
                      <a:pt x="60" y="260"/>
                    </a:lnTo>
                    <a:lnTo>
                      <a:pt x="62" y="263"/>
                    </a:lnTo>
                    <a:lnTo>
                      <a:pt x="63" y="266"/>
                    </a:lnTo>
                    <a:lnTo>
                      <a:pt x="64" y="269"/>
                    </a:lnTo>
                    <a:lnTo>
                      <a:pt x="65" y="272"/>
                    </a:lnTo>
                    <a:lnTo>
                      <a:pt x="66" y="275"/>
                    </a:lnTo>
                    <a:lnTo>
                      <a:pt x="68" y="277"/>
                    </a:lnTo>
                    <a:lnTo>
                      <a:pt x="69" y="279"/>
                    </a:lnTo>
                    <a:lnTo>
                      <a:pt x="69" y="282"/>
                    </a:lnTo>
                    <a:lnTo>
                      <a:pt x="1221" y="282"/>
                    </a:lnTo>
                    <a:lnTo>
                      <a:pt x="1221" y="279"/>
                    </a:lnTo>
                    <a:lnTo>
                      <a:pt x="1221" y="277"/>
                    </a:lnTo>
                    <a:lnTo>
                      <a:pt x="1222" y="275"/>
                    </a:lnTo>
                    <a:lnTo>
                      <a:pt x="1222" y="272"/>
                    </a:lnTo>
                    <a:lnTo>
                      <a:pt x="1222" y="269"/>
                    </a:lnTo>
                    <a:lnTo>
                      <a:pt x="1222" y="266"/>
                    </a:lnTo>
                    <a:lnTo>
                      <a:pt x="1222" y="263"/>
                    </a:lnTo>
                    <a:lnTo>
                      <a:pt x="1222" y="260"/>
                    </a:lnTo>
                    <a:lnTo>
                      <a:pt x="1222" y="257"/>
                    </a:lnTo>
                    <a:lnTo>
                      <a:pt x="1221" y="253"/>
                    </a:lnTo>
                    <a:lnTo>
                      <a:pt x="1224" y="231"/>
                    </a:lnTo>
                    <a:lnTo>
                      <a:pt x="1227" y="209"/>
                    </a:lnTo>
                    <a:lnTo>
                      <a:pt x="1229" y="185"/>
                    </a:lnTo>
                    <a:lnTo>
                      <a:pt x="1232" y="161"/>
                    </a:lnTo>
                    <a:lnTo>
                      <a:pt x="1233" y="135"/>
                    </a:lnTo>
                    <a:lnTo>
                      <a:pt x="1235" y="109"/>
                    </a:lnTo>
                    <a:lnTo>
                      <a:pt x="1236" y="83"/>
                    </a:lnTo>
                    <a:lnTo>
                      <a:pt x="1238" y="55"/>
                    </a:lnTo>
                    <a:lnTo>
                      <a:pt x="1238" y="27"/>
                    </a:lnTo>
                    <a:lnTo>
                      <a:pt x="1239" y="0"/>
                    </a:lnTo>
                    <a:lnTo>
                      <a:pt x="0" y="0"/>
                    </a:lnTo>
                    <a:lnTo>
                      <a:pt x="0" y="11"/>
                    </a:lnTo>
                    <a:lnTo>
                      <a:pt x="3" y="23"/>
                    </a:lnTo>
                    <a:lnTo>
                      <a:pt x="4" y="35"/>
                    </a:lnTo>
                    <a:lnTo>
                      <a:pt x="5" y="47"/>
                    </a:lnTo>
                    <a:lnTo>
                      <a:pt x="8" y="60"/>
                    </a:lnTo>
                    <a:lnTo>
                      <a:pt x="10" y="73"/>
                    </a:lnTo>
                    <a:lnTo>
                      <a:pt x="12" y="86"/>
                    </a:lnTo>
                    <a:lnTo>
                      <a:pt x="16" y="99"/>
                    </a:lnTo>
                    <a:lnTo>
                      <a:pt x="20" y="113"/>
                    </a:lnTo>
                    <a:lnTo>
                      <a:pt x="23" y="126"/>
                    </a:lnTo>
                    <a:lnTo>
                      <a:pt x="26" y="139"/>
                    </a:lnTo>
                    <a:lnTo>
                      <a:pt x="28" y="152"/>
                    </a:lnTo>
                    <a:lnTo>
                      <a:pt x="32" y="164"/>
                    </a:lnTo>
                    <a:lnTo>
                      <a:pt x="35" y="177"/>
                    </a:lnTo>
                    <a:lnTo>
                      <a:pt x="39" y="191"/>
                    </a:lnTo>
                    <a:lnTo>
                      <a:pt x="42" y="203"/>
                    </a:lnTo>
                    <a:lnTo>
                      <a:pt x="46" y="216"/>
                    </a:lnTo>
                    <a:lnTo>
                      <a:pt x="50" y="228"/>
                    </a:lnTo>
                    <a:lnTo>
                      <a:pt x="53" y="241"/>
                    </a:lnTo>
                    <a:lnTo>
                      <a:pt x="58" y="25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34">
                <a:extLst>
                  <a:ext uri="{FF2B5EF4-FFF2-40B4-BE49-F238E27FC236}">
                    <a16:creationId xmlns:a16="http://schemas.microsoft.com/office/drawing/2014/main" id="{B3057927-BE2B-4B9E-ACE0-4ACA8114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85"/>
                <a:ext cx="411" cy="91"/>
              </a:xfrm>
              <a:custGeom>
                <a:avLst/>
                <a:gdLst>
                  <a:gd name="T0" fmla="*/ 19 w 1233"/>
                  <a:gd name="T1" fmla="*/ 83 h 271"/>
                  <a:gd name="T2" fmla="*/ 19 w 1233"/>
                  <a:gd name="T3" fmla="*/ 83 h 271"/>
                  <a:gd name="T4" fmla="*/ 19 w 1233"/>
                  <a:gd name="T5" fmla="*/ 84 h 271"/>
                  <a:gd name="T6" fmla="*/ 19 w 1233"/>
                  <a:gd name="T7" fmla="*/ 85 h 271"/>
                  <a:gd name="T8" fmla="*/ 20 w 1233"/>
                  <a:gd name="T9" fmla="*/ 86 h 271"/>
                  <a:gd name="T10" fmla="*/ 20 w 1233"/>
                  <a:gd name="T11" fmla="*/ 87 h 271"/>
                  <a:gd name="T12" fmla="*/ 20 w 1233"/>
                  <a:gd name="T13" fmla="*/ 88 h 271"/>
                  <a:gd name="T14" fmla="*/ 20 w 1233"/>
                  <a:gd name="T15" fmla="*/ 88 h 271"/>
                  <a:gd name="T16" fmla="*/ 21 w 1233"/>
                  <a:gd name="T17" fmla="*/ 89 h 271"/>
                  <a:gd name="T18" fmla="*/ 21 w 1233"/>
                  <a:gd name="T19" fmla="*/ 90 h 271"/>
                  <a:gd name="T20" fmla="*/ 21 w 1233"/>
                  <a:gd name="T21" fmla="*/ 90 h 271"/>
                  <a:gd name="T22" fmla="*/ 21 w 1233"/>
                  <a:gd name="T23" fmla="*/ 91 h 271"/>
                  <a:gd name="T24" fmla="*/ 405 w 1233"/>
                  <a:gd name="T25" fmla="*/ 91 h 271"/>
                  <a:gd name="T26" fmla="*/ 405 w 1233"/>
                  <a:gd name="T27" fmla="*/ 91 h 271"/>
                  <a:gd name="T28" fmla="*/ 405 w 1233"/>
                  <a:gd name="T29" fmla="*/ 90 h 271"/>
                  <a:gd name="T30" fmla="*/ 405 w 1233"/>
                  <a:gd name="T31" fmla="*/ 90 h 271"/>
                  <a:gd name="T32" fmla="*/ 405 w 1233"/>
                  <a:gd name="T33" fmla="*/ 89 h 271"/>
                  <a:gd name="T34" fmla="*/ 405 w 1233"/>
                  <a:gd name="T35" fmla="*/ 89 h 271"/>
                  <a:gd name="T36" fmla="*/ 405 w 1233"/>
                  <a:gd name="T37" fmla="*/ 88 h 271"/>
                  <a:gd name="T38" fmla="*/ 405 w 1233"/>
                  <a:gd name="T39" fmla="*/ 87 h 271"/>
                  <a:gd name="T40" fmla="*/ 405 w 1233"/>
                  <a:gd name="T41" fmla="*/ 86 h 271"/>
                  <a:gd name="T42" fmla="*/ 405 w 1233"/>
                  <a:gd name="T43" fmla="*/ 85 h 271"/>
                  <a:gd name="T44" fmla="*/ 405 w 1233"/>
                  <a:gd name="T45" fmla="*/ 84 h 271"/>
                  <a:gd name="T46" fmla="*/ 405 w 1233"/>
                  <a:gd name="T47" fmla="*/ 83 h 271"/>
                  <a:gd name="T48" fmla="*/ 405 w 1233"/>
                  <a:gd name="T49" fmla="*/ 83 h 271"/>
                  <a:gd name="T50" fmla="*/ 406 w 1233"/>
                  <a:gd name="T51" fmla="*/ 77 h 271"/>
                  <a:gd name="T52" fmla="*/ 407 w 1233"/>
                  <a:gd name="T53" fmla="*/ 69 h 271"/>
                  <a:gd name="T54" fmla="*/ 407 w 1233"/>
                  <a:gd name="T55" fmla="*/ 61 h 271"/>
                  <a:gd name="T56" fmla="*/ 408 w 1233"/>
                  <a:gd name="T57" fmla="*/ 53 h 271"/>
                  <a:gd name="T58" fmla="*/ 409 w 1233"/>
                  <a:gd name="T59" fmla="*/ 45 h 271"/>
                  <a:gd name="T60" fmla="*/ 409 w 1233"/>
                  <a:gd name="T61" fmla="*/ 36 h 271"/>
                  <a:gd name="T62" fmla="*/ 410 w 1233"/>
                  <a:gd name="T63" fmla="*/ 27 h 271"/>
                  <a:gd name="T64" fmla="*/ 410 w 1233"/>
                  <a:gd name="T65" fmla="*/ 18 h 271"/>
                  <a:gd name="T66" fmla="*/ 411 w 1233"/>
                  <a:gd name="T67" fmla="*/ 9 h 271"/>
                  <a:gd name="T68" fmla="*/ 411 w 1233"/>
                  <a:gd name="T69" fmla="*/ 0 h 271"/>
                  <a:gd name="T70" fmla="*/ 0 w 1233"/>
                  <a:gd name="T71" fmla="*/ 0 h 271"/>
                  <a:gd name="T72" fmla="*/ 0 w 1233"/>
                  <a:gd name="T73" fmla="*/ 0 h 271"/>
                  <a:gd name="T74" fmla="*/ 0 w 1233"/>
                  <a:gd name="T75" fmla="*/ 4 h 271"/>
                  <a:gd name="T76" fmla="*/ 0 w 1233"/>
                  <a:gd name="T77" fmla="*/ 8 h 271"/>
                  <a:gd name="T78" fmla="*/ 1 w 1233"/>
                  <a:gd name="T79" fmla="*/ 12 h 271"/>
                  <a:gd name="T80" fmla="*/ 1 w 1233"/>
                  <a:gd name="T81" fmla="*/ 16 h 271"/>
                  <a:gd name="T82" fmla="*/ 2 w 1233"/>
                  <a:gd name="T83" fmla="*/ 20 h 271"/>
                  <a:gd name="T84" fmla="*/ 2 w 1233"/>
                  <a:gd name="T85" fmla="*/ 25 h 271"/>
                  <a:gd name="T86" fmla="*/ 3 w 1233"/>
                  <a:gd name="T87" fmla="*/ 29 h 271"/>
                  <a:gd name="T88" fmla="*/ 4 w 1233"/>
                  <a:gd name="T89" fmla="*/ 33 h 271"/>
                  <a:gd name="T90" fmla="*/ 5 w 1233"/>
                  <a:gd name="T91" fmla="*/ 37 h 271"/>
                  <a:gd name="T92" fmla="*/ 6 w 1233"/>
                  <a:gd name="T93" fmla="*/ 41 h 271"/>
                  <a:gd name="T94" fmla="*/ 6 w 1233"/>
                  <a:gd name="T95" fmla="*/ 41 h 271"/>
                  <a:gd name="T96" fmla="*/ 7 w 1233"/>
                  <a:gd name="T97" fmla="*/ 45 h 271"/>
                  <a:gd name="T98" fmla="*/ 8 w 1233"/>
                  <a:gd name="T99" fmla="*/ 49 h 271"/>
                  <a:gd name="T100" fmla="*/ 9 w 1233"/>
                  <a:gd name="T101" fmla="*/ 54 h 271"/>
                  <a:gd name="T102" fmla="*/ 11 w 1233"/>
                  <a:gd name="T103" fmla="*/ 58 h 271"/>
                  <a:gd name="T104" fmla="*/ 12 w 1233"/>
                  <a:gd name="T105" fmla="*/ 63 h 271"/>
                  <a:gd name="T106" fmla="*/ 13 w 1233"/>
                  <a:gd name="T107" fmla="*/ 67 h 271"/>
                  <a:gd name="T108" fmla="*/ 15 w 1233"/>
                  <a:gd name="T109" fmla="*/ 71 h 271"/>
                  <a:gd name="T110" fmla="*/ 16 w 1233"/>
                  <a:gd name="T111" fmla="*/ 75 h 271"/>
                  <a:gd name="T112" fmla="*/ 18 w 1233"/>
                  <a:gd name="T113" fmla="*/ 79 h 271"/>
                  <a:gd name="T114" fmla="*/ 19 w 1233"/>
                  <a:gd name="T115" fmla="*/ 83 h 271"/>
                  <a:gd name="T116" fmla="*/ 19 w 1233"/>
                  <a:gd name="T117" fmla="*/ 83 h 27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3" h="271">
                    <a:moveTo>
                      <a:pt x="58" y="248"/>
                    </a:moveTo>
                    <a:lnTo>
                      <a:pt x="58" y="248"/>
                    </a:lnTo>
                    <a:lnTo>
                      <a:pt x="58" y="250"/>
                    </a:lnTo>
                    <a:lnTo>
                      <a:pt x="58" y="253"/>
                    </a:lnTo>
                    <a:lnTo>
                      <a:pt x="59" y="256"/>
                    </a:lnTo>
                    <a:lnTo>
                      <a:pt x="59" y="259"/>
                    </a:lnTo>
                    <a:lnTo>
                      <a:pt x="60" y="261"/>
                    </a:lnTo>
                    <a:lnTo>
                      <a:pt x="60" y="262"/>
                    </a:lnTo>
                    <a:lnTo>
                      <a:pt x="62" y="265"/>
                    </a:lnTo>
                    <a:lnTo>
                      <a:pt x="62" y="267"/>
                    </a:lnTo>
                    <a:lnTo>
                      <a:pt x="63" y="268"/>
                    </a:lnTo>
                    <a:lnTo>
                      <a:pt x="63" y="271"/>
                    </a:lnTo>
                    <a:lnTo>
                      <a:pt x="1215" y="271"/>
                    </a:lnTo>
                    <a:lnTo>
                      <a:pt x="1215" y="268"/>
                    </a:lnTo>
                    <a:lnTo>
                      <a:pt x="1215" y="267"/>
                    </a:lnTo>
                    <a:lnTo>
                      <a:pt x="1215" y="265"/>
                    </a:lnTo>
                    <a:lnTo>
                      <a:pt x="1215" y="264"/>
                    </a:lnTo>
                    <a:lnTo>
                      <a:pt x="1215" y="261"/>
                    </a:lnTo>
                    <a:lnTo>
                      <a:pt x="1215" y="259"/>
                    </a:lnTo>
                    <a:lnTo>
                      <a:pt x="1215" y="256"/>
                    </a:lnTo>
                    <a:lnTo>
                      <a:pt x="1215" y="253"/>
                    </a:lnTo>
                    <a:lnTo>
                      <a:pt x="1215" y="250"/>
                    </a:lnTo>
                    <a:lnTo>
                      <a:pt x="1215" y="248"/>
                    </a:lnTo>
                    <a:lnTo>
                      <a:pt x="1217" y="228"/>
                    </a:lnTo>
                    <a:lnTo>
                      <a:pt x="1220" y="205"/>
                    </a:lnTo>
                    <a:lnTo>
                      <a:pt x="1222" y="182"/>
                    </a:lnTo>
                    <a:lnTo>
                      <a:pt x="1224" y="158"/>
                    </a:lnTo>
                    <a:lnTo>
                      <a:pt x="1227" y="133"/>
                    </a:lnTo>
                    <a:lnTo>
                      <a:pt x="1228" y="108"/>
                    </a:lnTo>
                    <a:lnTo>
                      <a:pt x="1229" y="81"/>
                    </a:lnTo>
                    <a:lnTo>
                      <a:pt x="1230" y="55"/>
                    </a:lnTo>
                    <a:lnTo>
                      <a:pt x="1232" y="27"/>
                    </a:lnTo>
                    <a:lnTo>
                      <a:pt x="1233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0" y="24"/>
                    </a:lnTo>
                    <a:lnTo>
                      <a:pt x="2" y="36"/>
                    </a:lnTo>
                    <a:lnTo>
                      <a:pt x="3" y="48"/>
                    </a:lnTo>
                    <a:lnTo>
                      <a:pt x="5" y="61"/>
                    </a:lnTo>
                    <a:lnTo>
                      <a:pt x="6" y="73"/>
                    </a:lnTo>
                    <a:lnTo>
                      <a:pt x="9" y="85"/>
                    </a:lnTo>
                    <a:lnTo>
                      <a:pt x="11" y="97"/>
                    </a:lnTo>
                    <a:lnTo>
                      <a:pt x="15" y="109"/>
                    </a:lnTo>
                    <a:lnTo>
                      <a:pt x="17" y="121"/>
                    </a:lnTo>
                    <a:lnTo>
                      <a:pt x="21" y="134"/>
                    </a:lnTo>
                    <a:lnTo>
                      <a:pt x="23" y="147"/>
                    </a:lnTo>
                    <a:lnTo>
                      <a:pt x="28" y="160"/>
                    </a:lnTo>
                    <a:lnTo>
                      <a:pt x="32" y="174"/>
                    </a:lnTo>
                    <a:lnTo>
                      <a:pt x="35" y="187"/>
                    </a:lnTo>
                    <a:lnTo>
                      <a:pt x="40" y="200"/>
                    </a:lnTo>
                    <a:lnTo>
                      <a:pt x="44" y="212"/>
                    </a:lnTo>
                    <a:lnTo>
                      <a:pt x="48" y="224"/>
                    </a:lnTo>
                    <a:lnTo>
                      <a:pt x="53" y="236"/>
                    </a:lnTo>
                    <a:lnTo>
                      <a:pt x="58" y="248"/>
                    </a:lnTo>
                    <a:close/>
                  </a:path>
                </a:pathLst>
              </a:custGeom>
              <a:solidFill>
                <a:srgbClr val="0808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35">
                <a:extLst>
                  <a:ext uri="{FF2B5EF4-FFF2-40B4-BE49-F238E27FC236}">
                    <a16:creationId xmlns:a16="http://schemas.microsoft.com/office/drawing/2014/main" id="{96AE4B1E-BEA4-4BED-A984-E005642EA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891"/>
                <a:ext cx="411" cy="85"/>
              </a:xfrm>
              <a:custGeom>
                <a:avLst/>
                <a:gdLst>
                  <a:gd name="T0" fmla="*/ 19 w 1233"/>
                  <a:gd name="T1" fmla="*/ 79 h 253"/>
                  <a:gd name="T2" fmla="*/ 19 w 1233"/>
                  <a:gd name="T3" fmla="*/ 79 h 253"/>
                  <a:gd name="T4" fmla="*/ 19 w 1233"/>
                  <a:gd name="T5" fmla="*/ 80 h 253"/>
                  <a:gd name="T6" fmla="*/ 20 w 1233"/>
                  <a:gd name="T7" fmla="*/ 81 h 253"/>
                  <a:gd name="T8" fmla="*/ 20 w 1233"/>
                  <a:gd name="T9" fmla="*/ 81 h 253"/>
                  <a:gd name="T10" fmla="*/ 20 w 1233"/>
                  <a:gd name="T11" fmla="*/ 82 h 253"/>
                  <a:gd name="T12" fmla="*/ 20 w 1233"/>
                  <a:gd name="T13" fmla="*/ 83 h 253"/>
                  <a:gd name="T14" fmla="*/ 21 w 1233"/>
                  <a:gd name="T15" fmla="*/ 83 h 253"/>
                  <a:gd name="T16" fmla="*/ 21 w 1233"/>
                  <a:gd name="T17" fmla="*/ 84 h 253"/>
                  <a:gd name="T18" fmla="*/ 21 w 1233"/>
                  <a:gd name="T19" fmla="*/ 84 h 253"/>
                  <a:gd name="T20" fmla="*/ 21 w 1233"/>
                  <a:gd name="T21" fmla="*/ 85 h 253"/>
                  <a:gd name="T22" fmla="*/ 21 w 1233"/>
                  <a:gd name="T23" fmla="*/ 85 h 253"/>
                  <a:gd name="T24" fmla="*/ 405 w 1233"/>
                  <a:gd name="T25" fmla="*/ 85 h 253"/>
                  <a:gd name="T26" fmla="*/ 405 w 1233"/>
                  <a:gd name="T27" fmla="*/ 85 h 253"/>
                  <a:gd name="T28" fmla="*/ 405 w 1233"/>
                  <a:gd name="T29" fmla="*/ 85 h 253"/>
                  <a:gd name="T30" fmla="*/ 405 w 1233"/>
                  <a:gd name="T31" fmla="*/ 84 h 253"/>
                  <a:gd name="T32" fmla="*/ 405 w 1233"/>
                  <a:gd name="T33" fmla="*/ 84 h 253"/>
                  <a:gd name="T34" fmla="*/ 405 w 1233"/>
                  <a:gd name="T35" fmla="*/ 83 h 253"/>
                  <a:gd name="T36" fmla="*/ 405 w 1233"/>
                  <a:gd name="T37" fmla="*/ 83 h 253"/>
                  <a:gd name="T38" fmla="*/ 405 w 1233"/>
                  <a:gd name="T39" fmla="*/ 82 h 253"/>
                  <a:gd name="T40" fmla="*/ 405 w 1233"/>
                  <a:gd name="T41" fmla="*/ 81 h 253"/>
                  <a:gd name="T42" fmla="*/ 405 w 1233"/>
                  <a:gd name="T43" fmla="*/ 81 h 253"/>
                  <a:gd name="T44" fmla="*/ 405 w 1233"/>
                  <a:gd name="T45" fmla="*/ 80 h 253"/>
                  <a:gd name="T46" fmla="*/ 405 w 1233"/>
                  <a:gd name="T47" fmla="*/ 79 h 253"/>
                  <a:gd name="T48" fmla="*/ 405 w 1233"/>
                  <a:gd name="T49" fmla="*/ 79 h 253"/>
                  <a:gd name="T50" fmla="*/ 406 w 1233"/>
                  <a:gd name="T51" fmla="*/ 73 h 253"/>
                  <a:gd name="T52" fmla="*/ 407 w 1233"/>
                  <a:gd name="T53" fmla="*/ 66 h 253"/>
                  <a:gd name="T54" fmla="*/ 407 w 1233"/>
                  <a:gd name="T55" fmla="*/ 58 h 253"/>
                  <a:gd name="T56" fmla="*/ 408 w 1233"/>
                  <a:gd name="T57" fmla="*/ 50 h 253"/>
                  <a:gd name="T58" fmla="*/ 409 w 1233"/>
                  <a:gd name="T59" fmla="*/ 42 h 253"/>
                  <a:gd name="T60" fmla="*/ 409 w 1233"/>
                  <a:gd name="T61" fmla="*/ 34 h 253"/>
                  <a:gd name="T62" fmla="*/ 410 w 1233"/>
                  <a:gd name="T63" fmla="*/ 25 h 253"/>
                  <a:gd name="T64" fmla="*/ 410 w 1233"/>
                  <a:gd name="T65" fmla="*/ 17 h 253"/>
                  <a:gd name="T66" fmla="*/ 411 w 1233"/>
                  <a:gd name="T67" fmla="*/ 8 h 253"/>
                  <a:gd name="T68" fmla="*/ 411 w 1233"/>
                  <a:gd name="T69" fmla="*/ 0 h 253"/>
                  <a:gd name="T70" fmla="*/ 0 w 1233"/>
                  <a:gd name="T71" fmla="*/ 0 h 253"/>
                  <a:gd name="T72" fmla="*/ 0 w 1233"/>
                  <a:gd name="T73" fmla="*/ 0 h 253"/>
                  <a:gd name="T74" fmla="*/ 1 w 1233"/>
                  <a:gd name="T75" fmla="*/ 3 h 253"/>
                  <a:gd name="T76" fmla="*/ 1 w 1233"/>
                  <a:gd name="T77" fmla="*/ 7 h 253"/>
                  <a:gd name="T78" fmla="*/ 1 w 1233"/>
                  <a:gd name="T79" fmla="*/ 11 h 253"/>
                  <a:gd name="T80" fmla="*/ 2 w 1233"/>
                  <a:gd name="T81" fmla="*/ 15 h 253"/>
                  <a:gd name="T82" fmla="*/ 3 w 1233"/>
                  <a:gd name="T83" fmla="*/ 18 h 253"/>
                  <a:gd name="T84" fmla="*/ 4 w 1233"/>
                  <a:gd name="T85" fmla="*/ 23 h 253"/>
                  <a:gd name="T86" fmla="*/ 5 w 1233"/>
                  <a:gd name="T87" fmla="*/ 27 h 253"/>
                  <a:gd name="T88" fmla="*/ 5 w 1233"/>
                  <a:gd name="T89" fmla="*/ 31 h 253"/>
                  <a:gd name="T90" fmla="*/ 7 w 1233"/>
                  <a:gd name="T91" fmla="*/ 35 h 253"/>
                  <a:gd name="T92" fmla="*/ 8 w 1233"/>
                  <a:gd name="T93" fmla="*/ 39 h 253"/>
                  <a:gd name="T94" fmla="*/ 8 w 1233"/>
                  <a:gd name="T95" fmla="*/ 39 h 253"/>
                  <a:gd name="T96" fmla="*/ 9 w 1233"/>
                  <a:gd name="T97" fmla="*/ 43 h 253"/>
                  <a:gd name="T98" fmla="*/ 9 w 1233"/>
                  <a:gd name="T99" fmla="*/ 47 h 253"/>
                  <a:gd name="T100" fmla="*/ 11 w 1233"/>
                  <a:gd name="T101" fmla="*/ 51 h 253"/>
                  <a:gd name="T102" fmla="*/ 11 w 1233"/>
                  <a:gd name="T103" fmla="*/ 55 h 253"/>
                  <a:gd name="T104" fmla="*/ 13 w 1233"/>
                  <a:gd name="T105" fmla="*/ 59 h 253"/>
                  <a:gd name="T106" fmla="*/ 14 w 1233"/>
                  <a:gd name="T107" fmla="*/ 63 h 253"/>
                  <a:gd name="T108" fmla="*/ 15 w 1233"/>
                  <a:gd name="T109" fmla="*/ 68 h 253"/>
                  <a:gd name="T110" fmla="*/ 17 w 1233"/>
                  <a:gd name="T111" fmla="*/ 72 h 253"/>
                  <a:gd name="T112" fmla="*/ 18 w 1233"/>
                  <a:gd name="T113" fmla="*/ 76 h 253"/>
                  <a:gd name="T114" fmla="*/ 19 w 1233"/>
                  <a:gd name="T115" fmla="*/ 79 h 253"/>
                  <a:gd name="T116" fmla="*/ 19 w 1233"/>
                  <a:gd name="T117" fmla="*/ 79 h 25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33" h="253">
                    <a:moveTo>
                      <a:pt x="58" y="236"/>
                    </a:moveTo>
                    <a:lnTo>
                      <a:pt x="58" y="236"/>
                    </a:lnTo>
                    <a:lnTo>
                      <a:pt x="58" y="237"/>
                    </a:lnTo>
                    <a:lnTo>
                      <a:pt x="59" y="240"/>
                    </a:lnTo>
                    <a:lnTo>
                      <a:pt x="59" y="242"/>
                    </a:lnTo>
                    <a:lnTo>
                      <a:pt x="60" y="244"/>
                    </a:lnTo>
                    <a:lnTo>
                      <a:pt x="60" y="246"/>
                    </a:lnTo>
                    <a:lnTo>
                      <a:pt x="62" y="247"/>
                    </a:lnTo>
                    <a:lnTo>
                      <a:pt x="62" y="249"/>
                    </a:lnTo>
                    <a:lnTo>
                      <a:pt x="63" y="250"/>
                    </a:lnTo>
                    <a:lnTo>
                      <a:pt x="63" y="252"/>
                    </a:lnTo>
                    <a:lnTo>
                      <a:pt x="63" y="253"/>
                    </a:lnTo>
                    <a:lnTo>
                      <a:pt x="1215" y="253"/>
                    </a:lnTo>
                    <a:lnTo>
                      <a:pt x="1215" y="252"/>
                    </a:lnTo>
                    <a:lnTo>
                      <a:pt x="1215" y="250"/>
                    </a:lnTo>
                    <a:lnTo>
                      <a:pt x="1215" y="249"/>
                    </a:lnTo>
                    <a:lnTo>
                      <a:pt x="1215" y="247"/>
                    </a:lnTo>
                    <a:lnTo>
                      <a:pt x="1215" y="246"/>
                    </a:lnTo>
                    <a:lnTo>
                      <a:pt x="1215" y="244"/>
                    </a:lnTo>
                    <a:lnTo>
                      <a:pt x="1215" y="242"/>
                    </a:lnTo>
                    <a:lnTo>
                      <a:pt x="1215" y="240"/>
                    </a:lnTo>
                    <a:lnTo>
                      <a:pt x="1215" y="237"/>
                    </a:lnTo>
                    <a:lnTo>
                      <a:pt x="1215" y="236"/>
                    </a:lnTo>
                    <a:lnTo>
                      <a:pt x="1217" y="216"/>
                    </a:lnTo>
                    <a:lnTo>
                      <a:pt x="1220" y="195"/>
                    </a:lnTo>
                    <a:lnTo>
                      <a:pt x="1222" y="172"/>
                    </a:lnTo>
                    <a:lnTo>
                      <a:pt x="1223" y="150"/>
                    </a:lnTo>
                    <a:lnTo>
                      <a:pt x="1226" y="126"/>
                    </a:lnTo>
                    <a:lnTo>
                      <a:pt x="1227" y="100"/>
                    </a:lnTo>
                    <a:lnTo>
                      <a:pt x="1229" y="75"/>
                    </a:lnTo>
                    <a:lnTo>
                      <a:pt x="1230" y="50"/>
                    </a:lnTo>
                    <a:lnTo>
                      <a:pt x="1232" y="25"/>
                    </a:lnTo>
                    <a:lnTo>
                      <a:pt x="1233" y="0"/>
                    </a:lnTo>
                    <a:lnTo>
                      <a:pt x="0" y="0"/>
                    </a:lnTo>
                    <a:lnTo>
                      <a:pt x="2" y="9"/>
                    </a:lnTo>
                    <a:lnTo>
                      <a:pt x="3" y="21"/>
                    </a:lnTo>
                    <a:lnTo>
                      <a:pt x="4" y="32"/>
                    </a:lnTo>
                    <a:lnTo>
                      <a:pt x="6" y="44"/>
                    </a:lnTo>
                    <a:lnTo>
                      <a:pt x="9" y="55"/>
                    </a:lnTo>
                    <a:lnTo>
                      <a:pt x="11" y="67"/>
                    </a:lnTo>
                    <a:lnTo>
                      <a:pt x="14" y="79"/>
                    </a:lnTo>
                    <a:lnTo>
                      <a:pt x="16" y="91"/>
                    </a:lnTo>
                    <a:lnTo>
                      <a:pt x="20" y="103"/>
                    </a:lnTo>
                    <a:lnTo>
                      <a:pt x="23" y="115"/>
                    </a:lnTo>
                    <a:lnTo>
                      <a:pt x="26" y="127"/>
                    </a:lnTo>
                    <a:lnTo>
                      <a:pt x="28" y="139"/>
                    </a:lnTo>
                    <a:lnTo>
                      <a:pt x="32" y="152"/>
                    </a:lnTo>
                    <a:lnTo>
                      <a:pt x="34" y="164"/>
                    </a:lnTo>
                    <a:lnTo>
                      <a:pt x="38" y="177"/>
                    </a:lnTo>
                    <a:lnTo>
                      <a:pt x="42" y="189"/>
                    </a:lnTo>
                    <a:lnTo>
                      <a:pt x="46" y="201"/>
                    </a:lnTo>
                    <a:lnTo>
                      <a:pt x="50" y="213"/>
                    </a:lnTo>
                    <a:lnTo>
                      <a:pt x="53" y="225"/>
                    </a:lnTo>
                    <a:lnTo>
                      <a:pt x="58" y="236"/>
                    </a:lnTo>
                    <a:close/>
                  </a:path>
                </a:pathLst>
              </a:custGeom>
              <a:solidFill>
                <a:srgbClr val="1111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36">
                <a:extLst>
                  <a:ext uri="{FF2B5EF4-FFF2-40B4-BE49-F238E27FC236}">
                    <a16:creationId xmlns:a16="http://schemas.microsoft.com/office/drawing/2014/main" id="{E9D1236D-AE83-4DF8-B1C1-A26E6F111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895"/>
                <a:ext cx="410" cy="81"/>
              </a:xfrm>
              <a:custGeom>
                <a:avLst/>
                <a:gdLst>
                  <a:gd name="T0" fmla="*/ 18 w 1228"/>
                  <a:gd name="T1" fmla="*/ 77 h 243"/>
                  <a:gd name="T2" fmla="*/ 18 w 1228"/>
                  <a:gd name="T3" fmla="*/ 77 h 243"/>
                  <a:gd name="T4" fmla="*/ 18 w 1228"/>
                  <a:gd name="T5" fmla="*/ 78 h 243"/>
                  <a:gd name="T6" fmla="*/ 18 w 1228"/>
                  <a:gd name="T7" fmla="*/ 78 h 243"/>
                  <a:gd name="T8" fmla="*/ 18 w 1228"/>
                  <a:gd name="T9" fmla="*/ 79 h 243"/>
                  <a:gd name="T10" fmla="*/ 18 w 1228"/>
                  <a:gd name="T11" fmla="*/ 79 h 243"/>
                  <a:gd name="T12" fmla="*/ 19 w 1228"/>
                  <a:gd name="T13" fmla="*/ 79 h 243"/>
                  <a:gd name="T14" fmla="*/ 19 w 1228"/>
                  <a:gd name="T15" fmla="*/ 80 h 243"/>
                  <a:gd name="T16" fmla="*/ 19 w 1228"/>
                  <a:gd name="T17" fmla="*/ 80 h 243"/>
                  <a:gd name="T18" fmla="*/ 19 w 1228"/>
                  <a:gd name="T19" fmla="*/ 81 h 243"/>
                  <a:gd name="T20" fmla="*/ 19 w 1228"/>
                  <a:gd name="T21" fmla="*/ 81 h 243"/>
                  <a:gd name="T22" fmla="*/ 19 w 1228"/>
                  <a:gd name="T23" fmla="*/ 81 h 243"/>
                  <a:gd name="T24" fmla="*/ 404 w 1228"/>
                  <a:gd name="T25" fmla="*/ 81 h 243"/>
                  <a:gd name="T26" fmla="*/ 404 w 1228"/>
                  <a:gd name="T27" fmla="*/ 81 h 243"/>
                  <a:gd name="T28" fmla="*/ 404 w 1228"/>
                  <a:gd name="T29" fmla="*/ 81 h 243"/>
                  <a:gd name="T30" fmla="*/ 404 w 1228"/>
                  <a:gd name="T31" fmla="*/ 81 h 243"/>
                  <a:gd name="T32" fmla="*/ 404 w 1228"/>
                  <a:gd name="T33" fmla="*/ 80 h 243"/>
                  <a:gd name="T34" fmla="*/ 404 w 1228"/>
                  <a:gd name="T35" fmla="*/ 80 h 243"/>
                  <a:gd name="T36" fmla="*/ 404 w 1228"/>
                  <a:gd name="T37" fmla="*/ 80 h 243"/>
                  <a:gd name="T38" fmla="*/ 404 w 1228"/>
                  <a:gd name="T39" fmla="*/ 79 h 243"/>
                  <a:gd name="T40" fmla="*/ 404 w 1228"/>
                  <a:gd name="T41" fmla="*/ 79 h 243"/>
                  <a:gd name="T42" fmla="*/ 404 w 1228"/>
                  <a:gd name="T43" fmla="*/ 78 h 243"/>
                  <a:gd name="T44" fmla="*/ 404 w 1228"/>
                  <a:gd name="T45" fmla="*/ 78 h 243"/>
                  <a:gd name="T46" fmla="*/ 404 w 1228"/>
                  <a:gd name="T47" fmla="*/ 77 h 243"/>
                  <a:gd name="T48" fmla="*/ 404 w 1228"/>
                  <a:gd name="T49" fmla="*/ 77 h 243"/>
                  <a:gd name="T50" fmla="*/ 405 w 1228"/>
                  <a:gd name="T51" fmla="*/ 71 h 243"/>
                  <a:gd name="T52" fmla="*/ 406 w 1228"/>
                  <a:gd name="T53" fmla="*/ 64 h 243"/>
                  <a:gd name="T54" fmla="*/ 406 w 1228"/>
                  <a:gd name="T55" fmla="*/ 57 h 243"/>
                  <a:gd name="T56" fmla="*/ 407 w 1228"/>
                  <a:gd name="T57" fmla="*/ 49 h 243"/>
                  <a:gd name="T58" fmla="*/ 407 w 1228"/>
                  <a:gd name="T59" fmla="*/ 41 h 243"/>
                  <a:gd name="T60" fmla="*/ 408 w 1228"/>
                  <a:gd name="T61" fmla="*/ 33 h 243"/>
                  <a:gd name="T62" fmla="*/ 408 w 1228"/>
                  <a:gd name="T63" fmla="*/ 25 h 243"/>
                  <a:gd name="T64" fmla="*/ 409 w 1228"/>
                  <a:gd name="T65" fmla="*/ 17 h 243"/>
                  <a:gd name="T66" fmla="*/ 410 w 1228"/>
                  <a:gd name="T67" fmla="*/ 9 h 243"/>
                  <a:gd name="T68" fmla="*/ 410 w 1228"/>
                  <a:gd name="T69" fmla="*/ 0 h 243"/>
                  <a:gd name="T70" fmla="*/ 0 w 1228"/>
                  <a:gd name="T71" fmla="*/ 0 h 243"/>
                  <a:gd name="T72" fmla="*/ 0 w 1228"/>
                  <a:gd name="T73" fmla="*/ 0 h 243"/>
                  <a:gd name="T74" fmla="*/ 0 w 1228"/>
                  <a:gd name="T75" fmla="*/ 4 h 243"/>
                  <a:gd name="T76" fmla="*/ 1 w 1228"/>
                  <a:gd name="T77" fmla="*/ 8 h 243"/>
                  <a:gd name="T78" fmla="*/ 1 w 1228"/>
                  <a:gd name="T79" fmla="*/ 11 h 243"/>
                  <a:gd name="T80" fmla="*/ 2 w 1228"/>
                  <a:gd name="T81" fmla="*/ 15 h 243"/>
                  <a:gd name="T82" fmla="*/ 2 w 1228"/>
                  <a:gd name="T83" fmla="*/ 19 h 243"/>
                  <a:gd name="T84" fmla="*/ 3 w 1228"/>
                  <a:gd name="T85" fmla="*/ 23 h 243"/>
                  <a:gd name="T86" fmla="*/ 4 w 1228"/>
                  <a:gd name="T87" fmla="*/ 27 h 243"/>
                  <a:gd name="T88" fmla="*/ 4 w 1228"/>
                  <a:gd name="T89" fmla="*/ 31 h 243"/>
                  <a:gd name="T90" fmla="*/ 5 w 1228"/>
                  <a:gd name="T91" fmla="*/ 35 h 243"/>
                  <a:gd name="T92" fmla="*/ 6 w 1228"/>
                  <a:gd name="T93" fmla="*/ 39 h 243"/>
                  <a:gd name="T94" fmla="*/ 6 w 1228"/>
                  <a:gd name="T95" fmla="*/ 39 h 243"/>
                  <a:gd name="T96" fmla="*/ 7 w 1228"/>
                  <a:gd name="T97" fmla="*/ 43 h 243"/>
                  <a:gd name="T98" fmla="*/ 8 w 1228"/>
                  <a:gd name="T99" fmla="*/ 46 h 243"/>
                  <a:gd name="T100" fmla="*/ 9 w 1228"/>
                  <a:gd name="T101" fmla="*/ 50 h 243"/>
                  <a:gd name="T102" fmla="*/ 10 w 1228"/>
                  <a:gd name="T103" fmla="*/ 54 h 243"/>
                  <a:gd name="T104" fmla="*/ 12 w 1228"/>
                  <a:gd name="T105" fmla="*/ 58 h 243"/>
                  <a:gd name="T106" fmla="*/ 13 w 1228"/>
                  <a:gd name="T107" fmla="*/ 62 h 243"/>
                  <a:gd name="T108" fmla="*/ 14 w 1228"/>
                  <a:gd name="T109" fmla="*/ 66 h 243"/>
                  <a:gd name="T110" fmla="*/ 15 w 1228"/>
                  <a:gd name="T111" fmla="*/ 70 h 243"/>
                  <a:gd name="T112" fmla="*/ 16 w 1228"/>
                  <a:gd name="T113" fmla="*/ 74 h 243"/>
                  <a:gd name="T114" fmla="*/ 18 w 1228"/>
                  <a:gd name="T115" fmla="*/ 77 h 243"/>
                  <a:gd name="T116" fmla="*/ 18 w 1228"/>
                  <a:gd name="T117" fmla="*/ 77 h 2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28" h="243">
                    <a:moveTo>
                      <a:pt x="53" y="231"/>
                    </a:moveTo>
                    <a:lnTo>
                      <a:pt x="53" y="231"/>
                    </a:lnTo>
                    <a:lnTo>
                      <a:pt x="53" y="233"/>
                    </a:lnTo>
                    <a:lnTo>
                      <a:pt x="54" y="234"/>
                    </a:lnTo>
                    <a:lnTo>
                      <a:pt x="55" y="236"/>
                    </a:lnTo>
                    <a:lnTo>
                      <a:pt x="55" y="237"/>
                    </a:lnTo>
                    <a:lnTo>
                      <a:pt x="57" y="238"/>
                    </a:lnTo>
                    <a:lnTo>
                      <a:pt x="57" y="239"/>
                    </a:lnTo>
                    <a:lnTo>
                      <a:pt x="58" y="240"/>
                    </a:lnTo>
                    <a:lnTo>
                      <a:pt x="58" y="242"/>
                    </a:lnTo>
                    <a:lnTo>
                      <a:pt x="58" y="243"/>
                    </a:lnTo>
                    <a:lnTo>
                      <a:pt x="1210" y="243"/>
                    </a:lnTo>
                    <a:lnTo>
                      <a:pt x="1210" y="242"/>
                    </a:lnTo>
                    <a:lnTo>
                      <a:pt x="1210" y="240"/>
                    </a:lnTo>
                    <a:lnTo>
                      <a:pt x="1210" y="239"/>
                    </a:lnTo>
                    <a:lnTo>
                      <a:pt x="1210" y="238"/>
                    </a:lnTo>
                    <a:lnTo>
                      <a:pt x="1210" y="236"/>
                    </a:lnTo>
                    <a:lnTo>
                      <a:pt x="1210" y="234"/>
                    </a:lnTo>
                    <a:lnTo>
                      <a:pt x="1210" y="233"/>
                    </a:lnTo>
                    <a:lnTo>
                      <a:pt x="1210" y="231"/>
                    </a:lnTo>
                    <a:lnTo>
                      <a:pt x="1212" y="213"/>
                    </a:lnTo>
                    <a:lnTo>
                      <a:pt x="1215" y="192"/>
                    </a:lnTo>
                    <a:lnTo>
                      <a:pt x="1216" y="171"/>
                    </a:lnTo>
                    <a:lnTo>
                      <a:pt x="1218" y="148"/>
                    </a:lnTo>
                    <a:lnTo>
                      <a:pt x="1219" y="124"/>
                    </a:lnTo>
                    <a:lnTo>
                      <a:pt x="1222" y="100"/>
                    </a:lnTo>
                    <a:lnTo>
                      <a:pt x="1223" y="75"/>
                    </a:lnTo>
                    <a:lnTo>
                      <a:pt x="1225" y="50"/>
                    </a:lnTo>
                    <a:lnTo>
                      <a:pt x="1227" y="26"/>
                    </a:lnTo>
                    <a:lnTo>
                      <a:pt x="1228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3" y="23"/>
                    </a:lnTo>
                    <a:lnTo>
                      <a:pt x="4" y="34"/>
                    </a:lnTo>
                    <a:lnTo>
                      <a:pt x="5" y="46"/>
                    </a:lnTo>
                    <a:lnTo>
                      <a:pt x="6" y="58"/>
                    </a:lnTo>
                    <a:lnTo>
                      <a:pt x="9" y="70"/>
                    </a:lnTo>
                    <a:lnTo>
                      <a:pt x="11" y="81"/>
                    </a:lnTo>
                    <a:lnTo>
                      <a:pt x="13" y="93"/>
                    </a:lnTo>
                    <a:lnTo>
                      <a:pt x="16" y="105"/>
                    </a:lnTo>
                    <a:lnTo>
                      <a:pt x="18" y="116"/>
                    </a:lnTo>
                    <a:lnTo>
                      <a:pt x="21" y="128"/>
                    </a:lnTo>
                    <a:lnTo>
                      <a:pt x="24" y="138"/>
                    </a:lnTo>
                    <a:lnTo>
                      <a:pt x="28" y="150"/>
                    </a:lnTo>
                    <a:lnTo>
                      <a:pt x="31" y="162"/>
                    </a:lnTo>
                    <a:lnTo>
                      <a:pt x="35" y="174"/>
                    </a:lnTo>
                    <a:lnTo>
                      <a:pt x="39" y="186"/>
                    </a:lnTo>
                    <a:lnTo>
                      <a:pt x="42" y="198"/>
                    </a:lnTo>
                    <a:lnTo>
                      <a:pt x="46" y="210"/>
                    </a:lnTo>
                    <a:lnTo>
                      <a:pt x="49" y="221"/>
                    </a:lnTo>
                    <a:lnTo>
                      <a:pt x="53" y="231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37">
                <a:extLst>
                  <a:ext uri="{FF2B5EF4-FFF2-40B4-BE49-F238E27FC236}">
                    <a16:creationId xmlns:a16="http://schemas.microsoft.com/office/drawing/2014/main" id="{21A18D22-DAF1-4D91-8CE9-FBBFC6C67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2899"/>
                <a:ext cx="408" cy="77"/>
              </a:xfrm>
              <a:custGeom>
                <a:avLst/>
                <a:gdLst>
                  <a:gd name="T0" fmla="*/ 19 w 1222"/>
                  <a:gd name="T1" fmla="*/ 75 h 231"/>
                  <a:gd name="T2" fmla="*/ 19 w 1222"/>
                  <a:gd name="T3" fmla="*/ 75 h 231"/>
                  <a:gd name="T4" fmla="*/ 19 w 1222"/>
                  <a:gd name="T5" fmla="*/ 75 h 231"/>
                  <a:gd name="T6" fmla="*/ 19 w 1222"/>
                  <a:gd name="T7" fmla="*/ 76 h 231"/>
                  <a:gd name="T8" fmla="*/ 19 w 1222"/>
                  <a:gd name="T9" fmla="*/ 76 h 231"/>
                  <a:gd name="T10" fmla="*/ 19 w 1222"/>
                  <a:gd name="T11" fmla="*/ 76 h 231"/>
                  <a:gd name="T12" fmla="*/ 19 w 1222"/>
                  <a:gd name="T13" fmla="*/ 77 h 231"/>
                  <a:gd name="T14" fmla="*/ 19 w 1222"/>
                  <a:gd name="T15" fmla="*/ 77 h 231"/>
                  <a:gd name="T16" fmla="*/ 19 w 1222"/>
                  <a:gd name="T17" fmla="*/ 77 h 231"/>
                  <a:gd name="T18" fmla="*/ 19 w 1222"/>
                  <a:gd name="T19" fmla="*/ 77 h 231"/>
                  <a:gd name="T20" fmla="*/ 19 w 1222"/>
                  <a:gd name="T21" fmla="*/ 77 h 231"/>
                  <a:gd name="T22" fmla="*/ 19 w 1222"/>
                  <a:gd name="T23" fmla="*/ 77 h 231"/>
                  <a:gd name="T24" fmla="*/ 404 w 1222"/>
                  <a:gd name="T25" fmla="*/ 77 h 231"/>
                  <a:gd name="T26" fmla="*/ 404 w 1222"/>
                  <a:gd name="T27" fmla="*/ 77 h 231"/>
                  <a:gd name="T28" fmla="*/ 404 w 1222"/>
                  <a:gd name="T29" fmla="*/ 77 h 231"/>
                  <a:gd name="T30" fmla="*/ 404 w 1222"/>
                  <a:gd name="T31" fmla="*/ 77 h 231"/>
                  <a:gd name="T32" fmla="*/ 404 w 1222"/>
                  <a:gd name="T33" fmla="*/ 77 h 231"/>
                  <a:gd name="T34" fmla="*/ 404 w 1222"/>
                  <a:gd name="T35" fmla="*/ 77 h 231"/>
                  <a:gd name="T36" fmla="*/ 404 w 1222"/>
                  <a:gd name="T37" fmla="*/ 77 h 231"/>
                  <a:gd name="T38" fmla="*/ 404 w 1222"/>
                  <a:gd name="T39" fmla="*/ 77 h 231"/>
                  <a:gd name="T40" fmla="*/ 404 w 1222"/>
                  <a:gd name="T41" fmla="*/ 77 h 231"/>
                  <a:gd name="T42" fmla="*/ 404 w 1222"/>
                  <a:gd name="T43" fmla="*/ 77 h 231"/>
                  <a:gd name="T44" fmla="*/ 404 w 1222"/>
                  <a:gd name="T45" fmla="*/ 77 h 231"/>
                  <a:gd name="T46" fmla="*/ 404 w 1222"/>
                  <a:gd name="T47" fmla="*/ 77 h 231"/>
                  <a:gd name="T48" fmla="*/ 404 w 1222"/>
                  <a:gd name="T49" fmla="*/ 77 h 231"/>
                  <a:gd name="T50" fmla="*/ 405 w 1222"/>
                  <a:gd name="T51" fmla="*/ 71 h 231"/>
                  <a:gd name="T52" fmla="*/ 405 w 1222"/>
                  <a:gd name="T53" fmla="*/ 64 h 231"/>
                  <a:gd name="T54" fmla="*/ 406 w 1222"/>
                  <a:gd name="T55" fmla="*/ 57 h 231"/>
                  <a:gd name="T56" fmla="*/ 406 w 1222"/>
                  <a:gd name="T57" fmla="*/ 49 h 231"/>
                  <a:gd name="T58" fmla="*/ 407 w 1222"/>
                  <a:gd name="T59" fmla="*/ 41 h 231"/>
                  <a:gd name="T60" fmla="*/ 407 w 1222"/>
                  <a:gd name="T61" fmla="*/ 33 h 231"/>
                  <a:gd name="T62" fmla="*/ 408 w 1222"/>
                  <a:gd name="T63" fmla="*/ 24 h 231"/>
                  <a:gd name="T64" fmla="*/ 408 w 1222"/>
                  <a:gd name="T65" fmla="*/ 16 h 231"/>
                  <a:gd name="T66" fmla="*/ 408 w 1222"/>
                  <a:gd name="T67" fmla="*/ 8 h 231"/>
                  <a:gd name="T68" fmla="*/ 408 w 1222"/>
                  <a:gd name="T69" fmla="*/ 0 h 231"/>
                  <a:gd name="T70" fmla="*/ 0 w 1222"/>
                  <a:gd name="T71" fmla="*/ 0 h 231"/>
                  <a:gd name="T72" fmla="*/ 0 w 1222"/>
                  <a:gd name="T73" fmla="*/ 0 h 231"/>
                  <a:gd name="T74" fmla="*/ 1 w 1222"/>
                  <a:gd name="T75" fmla="*/ 4 h 231"/>
                  <a:gd name="T76" fmla="*/ 1 w 1222"/>
                  <a:gd name="T77" fmla="*/ 8 h 231"/>
                  <a:gd name="T78" fmla="*/ 2 w 1222"/>
                  <a:gd name="T79" fmla="*/ 11 h 231"/>
                  <a:gd name="T80" fmla="*/ 2 w 1222"/>
                  <a:gd name="T81" fmla="*/ 15 h 231"/>
                  <a:gd name="T82" fmla="*/ 3 w 1222"/>
                  <a:gd name="T83" fmla="*/ 19 h 231"/>
                  <a:gd name="T84" fmla="*/ 4 w 1222"/>
                  <a:gd name="T85" fmla="*/ 23 h 231"/>
                  <a:gd name="T86" fmla="*/ 5 w 1222"/>
                  <a:gd name="T87" fmla="*/ 27 h 231"/>
                  <a:gd name="T88" fmla="*/ 6 w 1222"/>
                  <a:gd name="T89" fmla="*/ 31 h 231"/>
                  <a:gd name="T90" fmla="*/ 7 w 1222"/>
                  <a:gd name="T91" fmla="*/ 35 h 231"/>
                  <a:gd name="T92" fmla="*/ 8 w 1222"/>
                  <a:gd name="T93" fmla="*/ 39 h 231"/>
                  <a:gd name="T94" fmla="*/ 8 w 1222"/>
                  <a:gd name="T95" fmla="*/ 39 h 231"/>
                  <a:gd name="T96" fmla="*/ 8 w 1222"/>
                  <a:gd name="T97" fmla="*/ 42 h 231"/>
                  <a:gd name="T98" fmla="*/ 10 w 1222"/>
                  <a:gd name="T99" fmla="*/ 45 h 231"/>
                  <a:gd name="T100" fmla="*/ 10 w 1222"/>
                  <a:gd name="T101" fmla="*/ 49 h 231"/>
                  <a:gd name="T102" fmla="*/ 12 w 1222"/>
                  <a:gd name="T103" fmla="*/ 53 h 231"/>
                  <a:gd name="T104" fmla="*/ 13 w 1222"/>
                  <a:gd name="T105" fmla="*/ 57 h 231"/>
                  <a:gd name="T106" fmla="*/ 14 w 1222"/>
                  <a:gd name="T107" fmla="*/ 61 h 231"/>
                  <a:gd name="T108" fmla="*/ 16 w 1222"/>
                  <a:gd name="T109" fmla="*/ 65 h 231"/>
                  <a:gd name="T110" fmla="*/ 17 w 1222"/>
                  <a:gd name="T111" fmla="*/ 69 h 231"/>
                  <a:gd name="T112" fmla="*/ 18 w 1222"/>
                  <a:gd name="T113" fmla="*/ 72 h 231"/>
                  <a:gd name="T114" fmla="*/ 19 w 1222"/>
                  <a:gd name="T115" fmla="*/ 75 h 231"/>
                  <a:gd name="T116" fmla="*/ 19 w 1222"/>
                  <a:gd name="T117" fmla="*/ 75 h 2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22" h="231">
                    <a:moveTo>
                      <a:pt x="58" y="225"/>
                    </a:moveTo>
                    <a:lnTo>
                      <a:pt x="58" y="225"/>
                    </a:lnTo>
                    <a:lnTo>
                      <a:pt x="58" y="226"/>
                    </a:lnTo>
                    <a:lnTo>
                      <a:pt x="58" y="227"/>
                    </a:lnTo>
                    <a:lnTo>
                      <a:pt x="58" y="228"/>
                    </a:lnTo>
                    <a:lnTo>
                      <a:pt x="58" y="230"/>
                    </a:lnTo>
                    <a:lnTo>
                      <a:pt x="58" y="231"/>
                    </a:lnTo>
                    <a:lnTo>
                      <a:pt x="1210" y="231"/>
                    </a:lnTo>
                    <a:lnTo>
                      <a:pt x="1212" y="212"/>
                    </a:lnTo>
                    <a:lnTo>
                      <a:pt x="1213" y="191"/>
                    </a:lnTo>
                    <a:lnTo>
                      <a:pt x="1215" y="170"/>
                    </a:lnTo>
                    <a:lnTo>
                      <a:pt x="1217" y="146"/>
                    </a:lnTo>
                    <a:lnTo>
                      <a:pt x="1218" y="122"/>
                    </a:lnTo>
                    <a:lnTo>
                      <a:pt x="1219" y="98"/>
                    </a:lnTo>
                    <a:lnTo>
                      <a:pt x="1221" y="72"/>
                    </a:lnTo>
                    <a:lnTo>
                      <a:pt x="1222" y="48"/>
                    </a:lnTo>
                    <a:lnTo>
                      <a:pt x="1222" y="24"/>
                    </a:lnTo>
                    <a:lnTo>
                      <a:pt x="1222" y="0"/>
                    </a:lnTo>
                    <a:lnTo>
                      <a:pt x="0" y="0"/>
                    </a:lnTo>
                    <a:lnTo>
                      <a:pt x="3" y="11"/>
                    </a:lnTo>
                    <a:lnTo>
                      <a:pt x="4" y="23"/>
                    </a:lnTo>
                    <a:lnTo>
                      <a:pt x="6" y="34"/>
                    </a:lnTo>
                    <a:lnTo>
                      <a:pt x="7" y="46"/>
                    </a:lnTo>
                    <a:lnTo>
                      <a:pt x="10" y="58"/>
                    </a:lnTo>
                    <a:lnTo>
                      <a:pt x="12" y="70"/>
                    </a:lnTo>
                    <a:lnTo>
                      <a:pt x="15" y="82"/>
                    </a:lnTo>
                    <a:lnTo>
                      <a:pt x="18" y="93"/>
                    </a:lnTo>
                    <a:lnTo>
                      <a:pt x="21" y="105"/>
                    </a:lnTo>
                    <a:lnTo>
                      <a:pt x="23" y="116"/>
                    </a:lnTo>
                    <a:lnTo>
                      <a:pt x="25" y="125"/>
                    </a:lnTo>
                    <a:lnTo>
                      <a:pt x="29" y="136"/>
                    </a:lnTo>
                    <a:lnTo>
                      <a:pt x="31" y="148"/>
                    </a:lnTo>
                    <a:lnTo>
                      <a:pt x="35" y="159"/>
                    </a:lnTo>
                    <a:lnTo>
                      <a:pt x="39" y="171"/>
                    </a:lnTo>
                    <a:lnTo>
                      <a:pt x="42" y="183"/>
                    </a:lnTo>
                    <a:lnTo>
                      <a:pt x="47" y="194"/>
                    </a:lnTo>
                    <a:lnTo>
                      <a:pt x="51" y="206"/>
                    </a:lnTo>
                    <a:lnTo>
                      <a:pt x="54" y="215"/>
                    </a:lnTo>
                    <a:lnTo>
                      <a:pt x="58" y="225"/>
                    </a:lnTo>
                    <a:close/>
                  </a:path>
                </a:pathLst>
              </a:custGeom>
              <a:solidFill>
                <a:srgbClr val="222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38">
                <a:extLst>
                  <a:ext uri="{FF2B5EF4-FFF2-40B4-BE49-F238E27FC236}">
                    <a16:creationId xmlns:a16="http://schemas.microsoft.com/office/drawing/2014/main" id="{B5FF5189-5A02-49F6-A9FE-007F24444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904"/>
                <a:ext cx="406" cy="72"/>
              </a:xfrm>
              <a:custGeom>
                <a:avLst/>
                <a:gdLst>
                  <a:gd name="T0" fmla="*/ 17 w 1216"/>
                  <a:gd name="T1" fmla="*/ 72 h 214"/>
                  <a:gd name="T2" fmla="*/ 402 w 1216"/>
                  <a:gd name="T3" fmla="*/ 72 h 214"/>
                  <a:gd name="T4" fmla="*/ 402 w 1216"/>
                  <a:gd name="T5" fmla="*/ 72 h 214"/>
                  <a:gd name="T6" fmla="*/ 402 w 1216"/>
                  <a:gd name="T7" fmla="*/ 66 h 214"/>
                  <a:gd name="T8" fmla="*/ 403 w 1216"/>
                  <a:gd name="T9" fmla="*/ 60 h 214"/>
                  <a:gd name="T10" fmla="*/ 404 w 1216"/>
                  <a:gd name="T11" fmla="*/ 53 h 214"/>
                  <a:gd name="T12" fmla="*/ 404 w 1216"/>
                  <a:gd name="T13" fmla="*/ 46 h 214"/>
                  <a:gd name="T14" fmla="*/ 405 w 1216"/>
                  <a:gd name="T15" fmla="*/ 38 h 214"/>
                  <a:gd name="T16" fmla="*/ 405 w 1216"/>
                  <a:gd name="T17" fmla="*/ 30 h 214"/>
                  <a:gd name="T18" fmla="*/ 406 w 1216"/>
                  <a:gd name="T19" fmla="*/ 23 h 214"/>
                  <a:gd name="T20" fmla="*/ 406 w 1216"/>
                  <a:gd name="T21" fmla="*/ 14 h 214"/>
                  <a:gd name="T22" fmla="*/ 406 w 1216"/>
                  <a:gd name="T23" fmla="*/ 7 h 214"/>
                  <a:gd name="T24" fmla="*/ 406 w 1216"/>
                  <a:gd name="T25" fmla="*/ 0 h 214"/>
                  <a:gd name="T26" fmla="*/ 0 w 1216"/>
                  <a:gd name="T27" fmla="*/ 0 h 214"/>
                  <a:gd name="T28" fmla="*/ 0 w 1216"/>
                  <a:gd name="T29" fmla="*/ 0 h 214"/>
                  <a:gd name="T30" fmla="*/ 0 w 1216"/>
                  <a:gd name="T31" fmla="*/ 4 h 214"/>
                  <a:gd name="T32" fmla="*/ 1 w 1216"/>
                  <a:gd name="T33" fmla="*/ 7 h 214"/>
                  <a:gd name="T34" fmla="*/ 1 w 1216"/>
                  <a:gd name="T35" fmla="*/ 10 h 214"/>
                  <a:gd name="T36" fmla="*/ 2 w 1216"/>
                  <a:gd name="T37" fmla="*/ 14 h 214"/>
                  <a:gd name="T38" fmla="*/ 2 w 1216"/>
                  <a:gd name="T39" fmla="*/ 18 h 214"/>
                  <a:gd name="T40" fmla="*/ 3 w 1216"/>
                  <a:gd name="T41" fmla="*/ 22 h 214"/>
                  <a:gd name="T42" fmla="*/ 4 w 1216"/>
                  <a:gd name="T43" fmla="*/ 25 h 214"/>
                  <a:gd name="T44" fmla="*/ 4 w 1216"/>
                  <a:gd name="T45" fmla="*/ 29 h 214"/>
                  <a:gd name="T46" fmla="*/ 5 w 1216"/>
                  <a:gd name="T47" fmla="*/ 32 h 214"/>
                  <a:gd name="T48" fmla="*/ 6 w 1216"/>
                  <a:gd name="T49" fmla="*/ 35 h 214"/>
                  <a:gd name="T50" fmla="*/ 6 w 1216"/>
                  <a:gd name="T51" fmla="*/ 35 h 214"/>
                  <a:gd name="T52" fmla="*/ 7 w 1216"/>
                  <a:gd name="T53" fmla="*/ 38 h 214"/>
                  <a:gd name="T54" fmla="*/ 8 w 1216"/>
                  <a:gd name="T55" fmla="*/ 42 h 214"/>
                  <a:gd name="T56" fmla="*/ 9 w 1216"/>
                  <a:gd name="T57" fmla="*/ 46 h 214"/>
                  <a:gd name="T58" fmla="*/ 10 w 1216"/>
                  <a:gd name="T59" fmla="*/ 50 h 214"/>
                  <a:gd name="T60" fmla="*/ 12 w 1216"/>
                  <a:gd name="T61" fmla="*/ 54 h 214"/>
                  <a:gd name="T62" fmla="*/ 13 w 1216"/>
                  <a:gd name="T63" fmla="*/ 58 h 214"/>
                  <a:gd name="T64" fmla="*/ 14 w 1216"/>
                  <a:gd name="T65" fmla="*/ 62 h 214"/>
                  <a:gd name="T66" fmla="*/ 15 w 1216"/>
                  <a:gd name="T67" fmla="*/ 66 h 214"/>
                  <a:gd name="T68" fmla="*/ 16 w 1216"/>
                  <a:gd name="T69" fmla="*/ 69 h 214"/>
                  <a:gd name="T70" fmla="*/ 17 w 1216"/>
                  <a:gd name="T71" fmla="*/ 72 h 214"/>
                  <a:gd name="T72" fmla="*/ 17 w 1216"/>
                  <a:gd name="T73" fmla="*/ 72 h 21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6" h="214">
                    <a:moveTo>
                      <a:pt x="52" y="214"/>
                    </a:moveTo>
                    <a:lnTo>
                      <a:pt x="1204" y="214"/>
                    </a:lnTo>
                    <a:lnTo>
                      <a:pt x="1205" y="197"/>
                    </a:lnTo>
                    <a:lnTo>
                      <a:pt x="1207" y="179"/>
                    </a:lnTo>
                    <a:lnTo>
                      <a:pt x="1209" y="159"/>
                    </a:lnTo>
                    <a:lnTo>
                      <a:pt x="1210" y="136"/>
                    </a:lnTo>
                    <a:lnTo>
                      <a:pt x="1212" y="113"/>
                    </a:lnTo>
                    <a:lnTo>
                      <a:pt x="1213" y="90"/>
                    </a:lnTo>
                    <a:lnTo>
                      <a:pt x="1215" y="67"/>
                    </a:lnTo>
                    <a:lnTo>
                      <a:pt x="1216" y="43"/>
                    </a:lnTo>
                    <a:lnTo>
                      <a:pt x="1216" y="22"/>
                    </a:lnTo>
                    <a:lnTo>
                      <a:pt x="1216" y="0"/>
                    </a:lnTo>
                    <a:lnTo>
                      <a:pt x="0" y="0"/>
                    </a:lnTo>
                    <a:lnTo>
                      <a:pt x="1" y="11"/>
                    </a:lnTo>
                    <a:lnTo>
                      <a:pt x="3" y="21"/>
                    </a:lnTo>
                    <a:lnTo>
                      <a:pt x="4" y="31"/>
                    </a:lnTo>
                    <a:lnTo>
                      <a:pt x="5" y="42"/>
                    </a:lnTo>
                    <a:lnTo>
                      <a:pt x="7" y="53"/>
                    </a:lnTo>
                    <a:lnTo>
                      <a:pt x="10" y="64"/>
                    </a:lnTo>
                    <a:lnTo>
                      <a:pt x="11" y="75"/>
                    </a:lnTo>
                    <a:lnTo>
                      <a:pt x="13" y="85"/>
                    </a:lnTo>
                    <a:lnTo>
                      <a:pt x="16" y="95"/>
                    </a:lnTo>
                    <a:lnTo>
                      <a:pt x="17" y="105"/>
                    </a:lnTo>
                    <a:lnTo>
                      <a:pt x="21" y="114"/>
                    </a:lnTo>
                    <a:lnTo>
                      <a:pt x="24" y="126"/>
                    </a:lnTo>
                    <a:lnTo>
                      <a:pt x="27" y="137"/>
                    </a:lnTo>
                    <a:lnTo>
                      <a:pt x="31" y="149"/>
                    </a:lnTo>
                    <a:lnTo>
                      <a:pt x="35" y="161"/>
                    </a:lnTo>
                    <a:lnTo>
                      <a:pt x="39" y="173"/>
                    </a:lnTo>
                    <a:lnTo>
                      <a:pt x="42" y="184"/>
                    </a:lnTo>
                    <a:lnTo>
                      <a:pt x="46" y="195"/>
                    </a:lnTo>
                    <a:lnTo>
                      <a:pt x="49" y="204"/>
                    </a:lnTo>
                    <a:lnTo>
                      <a:pt x="52" y="214"/>
                    </a:lnTo>
                    <a:close/>
                  </a:path>
                </a:pathLst>
              </a:custGeom>
              <a:solidFill>
                <a:srgbClr val="2A2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39">
                <a:extLst>
                  <a:ext uri="{FF2B5EF4-FFF2-40B4-BE49-F238E27FC236}">
                    <a16:creationId xmlns:a16="http://schemas.microsoft.com/office/drawing/2014/main" id="{9CED7F29-4752-44FD-8607-A0A0D4DB5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908"/>
                <a:ext cx="404" cy="68"/>
              </a:xfrm>
              <a:custGeom>
                <a:avLst/>
                <a:gdLst>
                  <a:gd name="T0" fmla="*/ 15 w 1210"/>
                  <a:gd name="T1" fmla="*/ 68 h 202"/>
                  <a:gd name="T2" fmla="*/ 400 w 1210"/>
                  <a:gd name="T3" fmla="*/ 68 h 202"/>
                  <a:gd name="T4" fmla="*/ 400 w 1210"/>
                  <a:gd name="T5" fmla="*/ 68 h 202"/>
                  <a:gd name="T6" fmla="*/ 400 w 1210"/>
                  <a:gd name="T7" fmla="*/ 63 h 202"/>
                  <a:gd name="T8" fmla="*/ 401 w 1210"/>
                  <a:gd name="T9" fmla="*/ 57 h 202"/>
                  <a:gd name="T10" fmla="*/ 402 w 1210"/>
                  <a:gd name="T11" fmla="*/ 50 h 202"/>
                  <a:gd name="T12" fmla="*/ 402 w 1210"/>
                  <a:gd name="T13" fmla="*/ 43 h 202"/>
                  <a:gd name="T14" fmla="*/ 402 w 1210"/>
                  <a:gd name="T15" fmla="*/ 36 h 202"/>
                  <a:gd name="T16" fmla="*/ 403 w 1210"/>
                  <a:gd name="T17" fmla="*/ 28 h 202"/>
                  <a:gd name="T18" fmla="*/ 403 w 1210"/>
                  <a:gd name="T19" fmla="*/ 21 h 202"/>
                  <a:gd name="T20" fmla="*/ 404 w 1210"/>
                  <a:gd name="T21" fmla="*/ 13 h 202"/>
                  <a:gd name="T22" fmla="*/ 404 w 1210"/>
                  <a:gd name="T23" fmla="*/ 6 h 202"/>
                  <a:gd name="T24" fmla="*/ 404 w 1210"/>
                  <a:gd name="T25" fmla="*/ 0 h 202"/>
                  <a:gd name="T26" fmla="*/ 0 w 1210"/>
                  <a:gd name="T27" fmla="*/ 0 h 202"/>
                  <a:gd name="T28" fmla="*/ 0 w 1210"/>
                  <a:gd name="T29" fmla="*/ 0 h 202"/>
                  <a:gd name="T30" fmla="*/ 0 w 1210"/>
                  <a:gd name="T31" fmla="*/ 3 h 202"/>
                  <a:gd name="T32" fmla="*/ 0 w 1210"/>
                  <a:gd name="T33" fmla="*/ 7 h 202"/>
                  <a:gd name="T34" fmla="*/ 1 w 1210"/>
                  <a:gd name="T35" fmla="*/ 10 h 202"/>
                  <a:gd name="T36" fmla="*/ 1 w 1210"/>
                  <a:gd name="T37" fmla="*/ 14 h 202"/>
                  <a:gd name="T38" fmla="*/ 2 w 1210"/>
                  <a:gd name="T39" fmla="*/ 18 h 202"/>
                  <a:gd name="T40" fmla="*/ 2 w 1210"/>
                  <a:gd name="T41" fmla="*/ 22 h 202"/>
                  <a:gd name="T42" fmla="*/ 3 w 1210"/>
                  <a:gd name="T43" fmla="*/ 25 h 202"/>
                  <a:gd name="T44" fmla="*/ 4 w 1210"/>
                  <a:gd name="T45" fmla="*/ 29 h 202"/>
                  <a:gd name="T46" fmla="*/ 5 w 1210"/>
                  <a:gd name="T47" fmla="*/ 32 h 202"/>
                  <a:gd name="T48" fmla="*/ 6 w 1210"/>
                  <a:gd name="T49" fmla="*/ 35 h 202"/>
                  <a:gd name="T50" fmla="*/ 6 w 1210"/>
                  <a:gd name="T51" fmla="*/ 35 h 202"/>
                  <a:gd name="T52" fmla="*/ 6 w 1210"/>
                  <a:gd name="T53" fmla="*/ 38 h 202"/>
                  <a:gd name="T54" fmla="*/ 7 w 1210"/>
                  <a:gd name="T55" fmla="*/ 41 h 202"/>
                  <a:gd name="T56" fmla="*/ 8 w 1210"/>
                  <a:gd name="T57" fmla="*/ 44 h 202"/>
                  <a:gd name="T58" fmla="*/ 9 w 1210"/>
                  <a:gd name="T59" fmla="*/ 48 h 202"/>
                  <a:gd name="T60" fmla="*/ 10 w 1210"/>
                  <a:gd name="T61" fmla="*/ 52 h 202"/>
                  <a:gd name="T62" fmla="*/ 11 w 1210"/>
                  <a:gd name="T63" fmla="*/ 55 h 202"/>
                  <a:gd name="T64" fmla="*/ 12 w 1210"/>
                  <a:gd name="T65" fmla="*/ 59 h 202"/>
                  <a:gd name="T66" fmla="*/ 13 w 1210"/>
                  <a:gd name="T67" fmla="*/ 62 h 202"/>
                  <a:gd name="T68" fmla="*/ 14 w 1210"/>
                  <a:gd name="T69" fmla="*/ 65 h 202"/>
                  <a:gd name="T70" fmla="*/ 15 w 1210"/>
                  <a:gd name="T71" fmla="*/ 68 h 202"/>
                  <a:gd name="T72" fmla="*/ 15 w 1210"/>
                  <a:gd name="T73" fmla="*/ 68 h 20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0" h="202">
                    <a:moveTo>
                      <a:pt x="46" y="202"/>
                    </a:moveTo>
                    <a:lnTo>
                      <a:pt x="1198" y="202"/>
                    </a:lnTo>
                    <a:lnTo>
                      <a:pt x="1199" y="186"/>
                    </a:lnTo>
                    <a:lnTo>
                      <a:pt x="1200" y="168"/>
                    </a:lnTo>
                    <a:lnTo>
                      <a:pt x="1203" y="149"/>
                    </a:lnTo>
                    <a:lnTo>
                      <a:pt x="1204" y="127"/>
                    </a:lnTo>
                    <a:lnTo>
                      <a:pt x="1205" y="106"/>
                    </a:lnTo>
                    <a:lnTo>
                      <a:pt x="1206" y="84"/>
                    </a:lnTo>
                    <a:lnTo>
                      <a:pt x="1207" y="61"/>
                    </a:lnTo>
                    <a:lnTo>
                      <a:pt x="1209" y="40"/>
                    </a:lnTo>
                    <a:lnTo>
                      <a:pt x="1210" y="19"/>
                    </a:lnTo>
                    <a:lnTo>
                      <a:pt x="121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21"/>
                    </a:lnTo>
                    <a:lnTo>
                      <a:pt x="3" y="31"/>
                    </a:lnTo>
                    <a:lnTo>
                      <a:pt x="4" y="42"/>
                    </a:lnTo>
                    <a:lnTo>
                      <a:pt x="5" y="54"/>
                    </a:lnTo>
                    <a:lnTo>
                      <a:pt x="7" y="65"/>
                    </a:lnTo>
                    <a:lnTo>
                      <a:pt x="10" y="75"/>
                    </a:lnTo>
                    <a:lnTo>
                      <a:pt x="12" y="85"/>
                    </a:lnTo>
                    <a:lnTo>
                      <a:pt x="15" y="95"/>
                    </a:lnTo>
                    <a:lnTo>
                      <a:pt x="17" y="103"/>
                    </a:lnTo>
                    <a:lnTo>
                      <a:pt x="19" y="113"/>
                    </a:lnTo>
                    <a:lnTo>
                      <a:pt x="22" y="121"/>
                    </a:lnTo>
                    <a:lnTo>
                      <a:pt x="24" y="132"/>
                    </a:lnTo>
                    <a:lnTo>
                      <a:pt x="28" y="143"/>
                    </a:lnTo>
                    <a:lnTo>
                      <a:pt x="30" y="153"/>
                    </a:lnTo>
                    <a:lnTo>
                      <a:pt x="34" y="163"/>
                    </a:lnTo>
                    <a:lnTo>
                      <a:pt x="37" y="174"/>
                    </a:lnTo>
                    <a:lnTo>
                      <a:pt x="40" y="184"/>
                    </a:lnTo>
                    <a:lnTo>
                      <a:pt x="43" y="193"/>
                    </a:lnTo>
                    <a:lnTo>
                      <a:pt x="46" y="20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40">
                <a:extLst>
                  <a:ext uri="{FF2B5EF4-FFF2-40B4-BE49-F238E27FC236}">
                    <a16:creationId xmlns:a16="http://schemas.microsoft.com/office/drawing/2014/main" id="{BDDDEFCD-238F-4F79-9753-07AC30237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2914"/>
                <a:ext cx="404" cy="62"/>
              </a:xfrm>
              <a:custGeom>
                <a:avLst/>
                <a:gdLst>
                  <a:gd name="T0" fmla="*/ 15 w 1210"/>
                  <a:gd name="T1" fmla="*/ 62 h 185"/>
                  <a:gd name="T2" fmla="*/ 400 w 1210"/>
                  <a:gd name="T3" fmla="*/ 62 h 185"/>
                  <a:gd name="T4" fmla="*/ 400 w 1210"/>
                  <a:gd name="T5" fmla="*/ 62 h 185"/>
                  <a:gd name="T6" fmla="*/ 400 w 1210"/>
                  <a:gd name="T7" fmla="*/ 57 h 185"/>
                  <a:gd name="T8" fmla="*/ 401 w 1210"/>
                  <a:gd name="T9" fmla="*/ 51 h 185"/>
                  <a:gd name="T10" fmla="*/ 401 w 1210"/>
                  <a:gd name="T11" fmla="*/ 45 h 185"/>
                  <a:gd name="T12" fmla="*/ 402 w 1210"/>
                  <a:gd name="T13" fmla="*/ 38 h 185"/>
                  <a:gd name="T14" fmla="*/ 402 w 1210"/>
                  <a:gd name="T15" fmla="*/ 32 h 185"/>
                  <a:gd name="T16" fmla="*/ 403 w 1210"/>
                  <a:gd name="T17" fmla="*/ 25 h 185"/>
                  <a:gd name="T18" fmla="*/ 403 w 1210"/>
                  <a:gd name="T19" fmla="*/ 18 h 185"/>
                  <a:gd name="T20" fmla="*/ 404 w 1210"/>
                  <a:gd name="T21" fmla="*/ 12 h 185"/>
                  <a:gd name="T22" fmla="*/ 404 w 1210"/>
                  <a:gd name="T23" fmla="*/ 6 h 185"/>
                  <a:gd name="T24" fmla="*/ 404 w 1210"/>
                  <a:gd name="T25" fmla="*/ 0 h 185"/>
                  <a:gd name="T26" fmla="*/ 0 w 1210"/>
                  <a:gd name="T27" fmla="*/ 0 h 185"/>
                  <a:gd name="T28" fmla="*/ 0 w 1210"/>
                  <a:gd name="T29" fmla="*/ 0 h 185"/>
                  <a:gd name="T30" fmla="*/ 0 w 1210"/>
                  <a:gd name="T31" fmla="*/ 3 h 185"/>
                  <a:gd name="T32" fmla="*/ 1 w 1210"/>
                  <a:gd name="T33" fmla="*/ 6 h 185"/>
                  <a:gd name="T34" fmla="*/ 1 w 1210"/>
                  <a:gd name="T35" fmla="*/ 10 h 185"/>
                  <a:gd name="T36" fmla="*/ 2 w 1210"/>
                  <a:gd name="T37" fmla="*/ 13 h 185"/>
                  <a:gd name="T38" fmla="*/ 3 w 1210"/>
                  <a:gd name="T39" fmla="*/ 16 h 185"/>
                  <a:gd name="T40" fmla="*/ 3 w 1210"/>
                  <a:gd name="T41" fmla="*/ 20 h 185"/>
                  <a:gd name="T42" fmla="*/ 4 w 1210"/>
                  <a:gd name="T43" fmla="*/ 24 h 185"/>
                  <a:gd name="T44" fmla="*/ 5 w 1210"/>
                  <a:gd name="T45" fmla="*/ 27 h 185"/>
                  <a:gd name="T46" fmla="*/ 5 w 1210"/>
                  <a:gd name="T47" fmla="*/ 30 h 185"/>
                  <a:gd name="T48" fmla="*/ 6 w 1210"/>
                  <a:gd name="T49" fmla="*/ 33 h 185"/>
                  <a:gd name="T50" fmla="*/ 6 w 1210"/>
                  <a:gd name="T51" fmla="*/ 33 h 185"/>
                  <a:gd name="T52" fmla="*/ 6 w 1210"/>
                  <a:gd name="T53" fmla="*/ 36 h 185"/>
                  <a:gd name="T54" fmla="*/ 8 w 1210"/>
                  <a:gd name="T55" fmla="*/ 38 h 185"/>
                  <a:gd name="T56" fmla="*/ 8 w 1210"/>
                  <a:gd name="T57" fmla="*/ 41 h 185"/>
                  <a:gd name="T58" fmla="*/ 9 w 1210"/>
                  <a:gd name="T59" fmla="*/ 44 h 185"/>
                  <a:gd name="T60" fmla="*/ 10 w 1210"/>
                  <a:gd name="T61" fmla="*/ 47 h 185"/>
                  <a:gd name="T62" fmla="*/ 12 w 1210"/>
                  <a:gd name="T63" fmla="*/ 50 h 185"/>
                  <a:gd name="T64" fmla="*/ 12 w 1210"/>
                  <a:gd name="T65" fmla="*/ 54 h 185"/>
                  <a:gd name="T66" fmla="*/ 14 w 1210"/>
                  <a:gd name="T67" fmla="*/ 56 h 185"/>
                  <a:gd name="T68" fmla="*/ 14 w 1210"/>
                  <a:gd name="T69" fmla="*/ 59 h 185"/>
                  <a:gd name="T70" fmla="*/ 15 w 1210"/>
                  <a:gd name="T71" fmla="*/ 62 h 185"/>
                  <a:gd name="T72" fmla="*/ 15 w 1210"/>
                  <a:gd name="T73" fmla="*/ 62 h 18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10" h="185">
                    <a:moveTo>
                      <a:pt x="46" y="185"/>
                    </a:moveTo>
                    <a:lnTo>
                      <a:pt x="1198" y="185"/>
                    </a:lnTo>
                    <a:lnTo>
                      <a:pt x="1199" y="169"/>
                    </a:lnTo>
                    <a:lnTo>
                      <a:pt x="1200" y="152"/>
                    </a:lnTo>
                    <a:lnTo>
                      <a:pt x="1201" y="134"/>
                    </a:lnTo>
                    <a:lnTo>
                      <a:pt x="1204" y="114"/>
                    </a:lnTo>
                    <a:lnTo>
                      <a:pt x="1205" y="95"/>
                    </a:lnTo>
                    <a:lnTo>
                      <a:pt x="1206" y="74"/>
                    </a:lnTo>
                    <a:lnTo>
                      <a:pt x="1207" y="54"/>
                    </a:lnTo>
                    <a:lnTo>
                      <a:pt x="1209" y="35"/>
                    </a:lnTo>
                    <a:lnTo>
                      <a:pt x="1210" y="17"/>
                    </a:lnTo>
                    <a:lnTo>
                      <a:pt x="1210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19"/>
                    </a:lnTo>
                    <a:lnTo>
                      <a:pt x="4" y="29"/>
                    </a:lnTo>
                    <a:lnTo>
                      <a:pt x="6" y="40"/>
                    </a:lnTo>
                    <a:lnTo>
                      <a:pt x="9" y="49"/>
                    </a:lnTo>
                    <a:lnTo>
                      <a:pt x="10" y="60"/>
                    </a:lnTo>
                    <a:lnTo>
                      <a:pt x="12" y="71"/>
                    </a:lnTo>
                    <a:lnTo>
                      <a:pt x="15" y="80"/>
                    </a:lnTo>
                    <a:lnTo>
                      <a:pt x="16" y="90"/>
                    </a:lnTo>
                    <a:lnTo>
                      <a:pt x="17" y="98"/>
                    </a:lnTo>
                    <a:lnTo>
                      <a:pt x="19" y="106"/>
                    </a:lnTo>
                    <a:lnTo>
                      <a:pt x="23" y="113"/>
                    </a:lnTo>
                    <a:lnTo>
                      <a:pt x="25" y="122"/>
                    </a:lnTo>
                    <a:lnTo>
                      <a:pt x="28" y="131"/>
                    </a:lnTo>
                    <a:lnTo>
                      <a:pt x="31" y="140"/>
                    </a:lnTo>
                    <a:lnTo>
                      <a:pt x="35" y="150"/>
                    </a:lnTo>
                    <a:lnTo>
                      <a:pt x="37" y="160"/>
                    </a:lnTo>
                    <a:lnTo>
                      <a:pt x="41" y="168"/>
                    </a:lnTo>
                    <a:lnTo>
                      <a:pt x="43" y="176"/>
                    </a:lnTo>
                    <a:lnTo>
                      <a:pt x="46" y="185"/>
                    </a:lnTo>
                    <a:close/>
                  </a:path>
                </a:pathLst>
              </a:custGeom>
              <a:solidFill>
                <a:srgbClr val="3B3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41">
                <a:extLst>
                  <a:ext uri="{FF2B5EF4-FFF2-40B4-BE49-F238E27FC236}">
                    <a16:creationId xmlns:a16="http://schemas.microsoft.com/office/drawing/2014/main" id="{17A23BBF-B59E-4EC6-A661-E461327E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18"/>
                <a:ext cx="402" cy="58"/>
              </a:xfrm>
              <a:custGeom>
                <a:avLst/>
                <a:gdLst>
                  <a:gd name="T0" fmla="*/ 13 w 1204"/>
                  <a:gd name="T1" fmla="*/ 58 h 173"/>
                  <a:gd name="T2" fmla="*/ 398 w 1204"/>
                  <a:gd name="T3" fmla="*/ 58 h 173"/>
                  <a:gd name="T4" fmla="*/ 398 w 1204"/>
                  <a:gd name="T5" fmla="*/ 58 h 173"/>
                  <a:gd name="T6" fmla="*/ 398 w 1204"/>
                  <a:gd name="T7" fmla="*/ 53 h 173"/>
                  <a:gd name="T8" fmla="*/ 399 w 1204"/>
                  <a:gd name="T9" fmla="*/ 48 h 173"/>
                  <a:gd name="T10" fmla="*/ 399 w 1204"/>
                  <a:gd name="T11" fmla="*/ 42 h 173"/>
                  <a:gd name="T12" fmla="*/ 400 w 1204"/>
                  <a:gd name="T13" fmla="*/ 36 h 173"/>
                  <a:gd name="T14" fmla="*/ 400 w 1204"/>
                  <a:gd name="T15" fmla="*/ 29 h 173"/>
                  <a:gd name="T16" fmla="*/ 401 w 1204"/>
                  <a:gd name="T17" fmla="*/ 22 h 173"/>
                  <a:gd name="T18" fmla="*/ 401 w 1204"/>
                  <a:gd name="T19" fmla="*/ 16 h 173"/>
                  <a:gd name="T20" fmla="*/ 402 w 1204"/>
                  <a:gd name="T21" fmla="*/ 10 h 173"/>
                  <a:gd name="T22" fmla="*/ 402 w 1204"/>
                  <a:gd name="T23" fmla="*/ 5 h 173"/>
                  <a:gd name="T24" fmla="*/ 402 w 1204"/>
                  <a:gd name="T25" fmla="*/ 0 h 173"/>
                  <a:gd name="T26" fmla="*/ 0 w 1204"/>
                  <a:gd name="T27" fmla="*/ 0 h 173"/>
                  <a:gd name="T28" fmla="*/ 0 w 1204"/>
                  <a:gd name="T29" fmla="*/ 0 h 173"/>
                  <a:gd name="T30" fmla="*/ 0 w 1204"/>
                  <a:gd name="T31" fmla="*/ 3 h 173"/>
                  <a:gd name="T32" fmla="*/ 0 w 1204"/>
                  <a:gd name="T33" fmla="*/ 6 h 173"/>
                  <a:gd name="T34" fmla="*/ 1 w 1204"/>
                  <a:gd name="T35" fmla="*/ 10 h 173"/>
                  <a:gd name="T36" fmla="*/ 1 w 1204"/>
                  <a:gd name="T37" fmla="*/ 13 h 173"/>
                  <a:gd name="T38" fmla="*/ 2 w 1204"/>
                  <a:gd name="T39" fmla="*/ 17 h 173"/>
                  <a:gd name="T40" fmla="*/ 3 w 1204"/>
                  <a:gd name="T41" fmla="*/ 20 h 173"/>
                  <a:gd name="T42" fmla="*/ 4 w 1204"/>
                  <a:gd name="T43" fmla="*/ 24 h 173"/>
                  <a:gd name="T44" fmla="*/ 4 w 1204"/>
                  <a:gd name="T45" fmla="*/ 27 h 173"/>
                  <a:gd name="T46" fmla="*/ 5 w 1204"/>
                  <a:gd name="T47" fmla="*/ 30 h 173"/>
                  <a:gd name="T48" fmla="*/ 6 w 1204"/>
                  <a:gd name="T49" fmla="*/ 33 h 173"/>
                  <a:gd name="T50" fmla="*/ 6 w 1204"/>
                  <a:gd name="T51" fmla="*/ 33 h 173"/>
                  <a:gd name="T52" fmla="*/ 6 w 1204"/>
                  <a:gd name="T53" fmla="*/ 35 h 173"/>
                  <a:gd name="T54" fmla="*/ 7 w 1204"/>
                  <a:gd name="T55" fmla="*/ 37 h 173"/>
                  <a:gd name="T56" fmla="*/ 8 w 1204"/>
                  <a:gd name="T57" fmla="*/ 39 h 173"/>
                  <a:gd name="T58" fmla="*/ 8 w 1204"/>
                  <a:gd name="T59" fmla="*/ 42 h 173"/>
                  <a:gd name="T60" fmla="*/ 9 w 1204"/>
                  <a:gd name="T61" fmla="*/ 44 h 173"/>
                  <a:gd name="T62" fmla="*/ 10 w 1204"/>
                  <a:gd name="T63" fmla="*/ 47 h 173"/>
                  <a:gd name="T64" fmla="*/ 11 w 1204"/>
                  <a:gd name="T65" fmla="*/ 50 h 173"/>
                  <a:gd name="T66" fmla="*/ 12 w 1204"/>
                  <a:gd name="T67" fmla="*/ 53 h 173"/>
                  <a:gd name="T68" fmla="*/ 12 w 1204"/>
                  <a:gd name="T69" fmla="*/ 56 h 173"/>
                  <a:gd name="T70" fmla="*/ 13 w 1204"/>
                  <a:gd name="T71" fmla="*/ 58 h 173"/>
                  <a:gd name="T72" fmla="*/ 13 w 1204"/>
                  <a:gd name="T73" fmla="*/ 58 h 17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4" h="173">
                    <a:moveTo>
                      <a:pt x="40" y="173"/>
                    </a:moveTo>
                    <a:lnTo>
                      <a:pt x="1192" y="173"/>
                    </a:lnTo>
                    <a:lnTo>
                      <a:pt x="1193" y="158"/>
                    </a:lnTo>
                    <a:lnTo>
                      <a:pt x="1194" y="142"/>
                    </a:lnTo>
                    <a:lnTo>
                      <a:pt x="1195" y="124"/>
                    </a:lnTo>
                    <a:lnTo>
                      <a:pt x="1197" y="106"/>
                    </a:lnTo>
                    <a:lnTo>
                      <a:pt x="1199" y="86"/>
                    </a:lnTo>
                    <a:lnTo>
                      <a:pt x="1200" y="67"/>
                    </a:lnTo>
                    <a:lnTo>
                      <a:pt x="1201" y="49"/>
                    </a:lnTo>
                    <a:lnTo>
                      <a:pt x="1203" y="31"/>
                    </a:lnTo>
                    <a:lnTo>
                      <a:pt x="1203" y="14"/>
                    </a:lnTo>
                    <a:lnTo>
                      <a:pt x="1204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1" y="19"/>
                    </a:lnTo>
                    <a:lnTo>
                      <a:pt x="3" y="29"/>
                    </a:lnTo>
                    <a:lnTo>
                      <a:pt x="4" y="40"/>
                    </a:lnTo>
                    <a:lnTo>
                      <a:pt x="6" y="50"/>
                    </a:lnTo>
                    <a:lnTo>
                      <a:pt x="9" y="60"/>
                    </a:lnTo>
                    <a:lnTo>
                      <a:pt x="11" y="71"/>
                    </a:lnTo>
                    <a:lnTo>
                      <a:pt x="13" y="80"/>
                    </a:lnTo>
                    <a:lnTo>
                      <a:pt x="15" y="89"/>
                    </a:lnTo>
                    <a:lnTo>
                      <a:pt x="17" y="98"/>
                    </a:lnTo>
                    <a:lnTo>
                      <a:pt x="18" y="103"/>
                    </a:lnTo>
                    <a:lnTo>
                      <a:pt x="21" y="109"/>
                    </a:lnTo>
                    <a:lnTo>
                      <a:pt x="23" y="116"/>
                    </a:lnTo>
                    <a:lnTo>
                      <a:pt x="24" y="125"/>
                    </a:lnTo>
                    <a:lnTo>
                      <a:pt x="28" y="132"/>
                    </a:lnTo>
                    <a:lnTo>
                      <a:pt x="30" y="140"/>
                    </a:lnTo>
                    <a:lnTo>
                      <a:pt x="33" y="149"/>
                    </a:lnTo>
                    <a:lnTo>
                      <a:pt x="35" y="157"/>
                    </a:lnTo>
                    <a:lnTo>
                      <a:pt x="37" y="166"/>
                    </a:lnTo>
                    <a:lnTo>
                      <a:pt x="40" y="173"/>
                    </a:lnTo>
                    <a:close/>
                  </a:path>
                </a:pathLst>
              </a:cu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42">
                <a:extLst>
                  <a:ext uri="{FF2B5EF4-FFF2-40B4-BE49-F238E27FC236}">
                    <a16:creationId xmlns:a16="http://schemas.microsoft.com/office/drawing/2014/main" id="{4F2DAAE6-EC0E-423A-BBDC-87B990C2E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2922"/>
                <a:ext cx="402" cy="54"/>
              </a:xfrm>
              <a:custGeom>
                <a:avLst/>
                <a:gdLst>
                  <a:gd name="T0" fmla="*/ 13 w 1204"/>
                  <a:gd name="T1" fmla="*/ 54 h 161"/>
                  <a:gd name="T2" fmla="*/ 398 w 1204"/>
                  <a:gd name="T3" fmla="*/ 54 h 161"/>
                  <a:gd name="T4" fmla="*/ 398 w 1204"/>
                  <a:gd name="T5" fmla="*/ 54 h 161"/>
                  <a:gd name="T6" fmla="*/ 398 w 1204"/>
                  <a:gd name="T7" fmla="*/ 49 h 161"/>
                  <a:gd name="T8" fmla="*/ 399 w 1204"/>
                  <a:gd name="T9" fmla="*/ 44 h 161"/>
                  <a:gd name="T10" fmla="*/ 399 w 1204"/>
                  <a:gd name="T11" fmla="*/ 38 h 161"/>
                  <a:gd name="T12" fmla="*/ 400 w 1204"/>
                  <a:gd name="T13" fmla="*/ 33 h 161"/>
                  <a:gd name="T14" fmla="*/ 400 w 1204"/>
                  <a:gd name="T15" fmla="*/ 26 h 161"/>
                  <a:gd name="T16" fmla="*/ 400 w 1204"/>
                  <a:gd name="T17" fmla="*/ 20 h 161"/>
                  <a:gd name="T18" fmla="*/ 401 w 1204"/>
                  <a:gd name="T19" fmla="*/ 15 h 161"/>
                  <a:gd name="T20" fmla="*/ 401 w 1204"/>
                  <a:gd name="T21" fmla="*/ 9 h 161"/>
                  <a:gd name="T22" fmla="*/ 402 w 1204"/>
                  <a:gd name="T23" fmla="*/ 4 h 161"/>
                  <a:gd name="T24" fmla="*/ 402 w 1204"/>
                  <a:gd name="T25" fmla="*/ 0 h 161"/>
                  <a:gd name="T26" fmla="*/ 0 w 1204"/>
                  <a:gd name="T27" fmla="*/ 0 h 161"/>
                  <a:gd name="T28" fmla="*/ 0 w 1204"/>
                  <a:gd name="T29" fmla="*/ 0 h 161"/>
                  <a:gd name="T30" fmla="*/ 0 w 1204"/>
                  <a:gd name="T31" fmla="*/ 3 h 161"/>
                  <a:gd name="T32" fmla="*/ 1 w 1204"/>
                  <a:gd name="T33" fmla="*/ 6 h 161"/>
                  <a:gd name="T34" fmla="*/ 2 w 1204"/>
                  <a:gd name="T35" fmla="*/ 10 h 161"/>
                  <a:gd name="T36" fmla="*/ 2 w 1204"/>
                  <a:gd name="T37" fmla="*/ 13 h 161"/>
                  <a:gd name="T38" fmla="*/ 3 w 1204"/>
                  <a:gd name="T39" fmla="*/ 16 h 161"/>
                  <a:gd name="T40" fmla="*/ 4 w 1204"/>
                  <a:gd name="T41" fmla="*/ 20 h 161"/>
                  <a:gd name="T42" fmla="*/ 4 w 1204"/>
                  <a:gd name="T43" fmla="*/ 23 h 161"/>
                  <a:gd name="T44" fmla="*/ 5 w 1204"/>
                  <a:gd name="T45" fmla="*/ 26 h 161"/>
                  <a:gd name="T46" fmla="*/ 5 w 1204"/>
                  <a:gd name="T47" fmla="*/ 29 h 161"/>
                  <a:gd name="T48" fmla="*/ 6 w 1204"/>
                  <a:gd name="T49" fmla="*/ 31 h 161"/>
                  <a:gd name="T50" fmla="*/ 6 w 1204"/>
                  <a:gd name="T51" fmla="*/ 31 h 161"/>
                  <a:gd name="T52" fmla="*/ 6 w 1204"/>
                  <a:gd name="T53" fmla="*/ 33 h 161"/>
                  <a:gd name="T54" fmla="*/ 7 w 1204"/>
                  <a:gd name="T55" fmla="*/ 35 h 161"/>
                  <a:gd name="T56" fmla="*/ 8 w 1204"/>
                  <a:gd name="T57" fmla="*/ 37 h 161"/>
                  <a:gd name="T58" fmla="*/ 8 w 1204"/>
                  <a:gd name="T59" fmla="*/ 39 h 161"/>
                  <a:gd name="T60" fmla="*/ 10 w 1204"/>
                  <a:gd name="T61" fmla="*/ 42 h 161"/>
                  <a:gd name="T62" fmla="*/ 10 w 1204"/>
                  <a:gd name="T63" fmla="*/ 44 h 161"/>
                  <a:gd name="T64" fmla="*/ 11 w 1204"/>
                  <a:gd name="T65" fmla="*/ 47 h 161"/>
                  <a:gd name="T66" fmla="*/ 12 w 1204"/>
                  <a:gd name="T67" fmla="*/ 49 h 161"/>
                  <a:gd name="T68" fmla="*/ 12 w 1204"/>
                  <a:gd name="T69" fmla="*/ 52 h 161"/>
                  <a:gd name="T70" fmla="*/ 13 w 1204"/>
                  <a:gd name="T71" fmla="*/ 54 h 161"/>
                  <a:gd name="T72" fmla="*/ 13 w 1204"/>
                  <a:gd name="T73" fmla="*/ 54 h 1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04" h="161">
                    <a:moveTo>
                      <a:pt x="40" y="161"/>
                    </a:moveTo>
                    <a:lnTo>
                      <a:pt x="1192" y="161"/>
                    </a:lnTo>
                    <a:lnTo>
                      <a:pt x="1193" y="146"/>
                    </a:lnTo>
                    <a:lnTo>
                      <a:pt x="1194" y="131"/>
                    </a:lnTo>
                    <a:lnTo>
                      <a:pt x="1195" y="114"/>
                    </a:lnTo>
                    <a:lnTo>
                      <a:pt x="1197" y="97"/>
                    </a:lnTo>
                    <a:lnTo>
                      <a:pt x="1198" y="79"/>
                    </a:lnTo>
                    <a:lnTo>
                      <a:pt x="1199" y="61"/>
                    </a:lnTo>
                    <a:lnTo>
                      <a:pt x="1201" y="44"/>
                    </a:lnTo>
                    <a:lnTo>
                      <a:pt x="1201" y="28"/>
                    </a:lnTo>
                    <a:lnTo>
                      <a:pt x="1203" y="13"/>
                    </a:lnTo>
                    <a:lnTo>
                      <a:pt x="1204" y="0"/>
                    </a:lnTo>
                    <a:lnTo>
                      <a:pt x="0" y="0"/>
                    </a:lnTo>
                    <a:lnTo>
                      <a:pt x="1" y="10"/>
                    </a:lnTo>
                    <a:lnTo>
                      <a:pt x="3" y="19"/>
                    </a:lnTo>
                    <a:lnTo>
                      <a:pt x="5" y="29"/>
                    </a:lnTo>
                    <a:lnTo>
                      <a:pt x="7" y="40"/>
                    </a:lnTo>
                    <a:lnTo>
                      <a:pt x="9" y="49"/>
                    </a:lnTo>
                    <a:lnTo>
                      <a:pt x="11" y="59"/>
                    </a:lnTo>
                    <a:lnTo>
                      <a:pt x="13" y="68"/>
                    </a:lnTo>
                    <a:lnTo>
                      <a:pt x="15" y="77"/>
                    </a:lnTo>
                    <a:lnTo>
                      <a:pt x="16" y="85"/>
                    </a:lnTo>
                    <a:lnTo>
                      <a:pt x="17" y="91"/>
                    </a:lnTo>
                    <a:lnTo>
                      <a:pt x="19" y="97"/>
                    </a:lnTo>
                    <a:lnTo>
                      <a:pt x="22" y="103"/>
                    </a:lnTo>
                    <a:lnTo>
                      <a:pt x="23" y="109"/>
                    </a:lnTo>
                    <a:lnTo>
                      <a:pt x="25" y="116"/>
                    </a:lnTo>
                    <a:lnTo>
                      <a:pt x="29" y="125"/>
                    </a:lnTo>
                    <a:lnTo>
                      <a:pt x="31" y="132"/>
                    </a:lnTo>
                    <a:lnTo>
                      <a:pt x="34" y="139"/>
                    </a:lnTo>
                    <a:lnTo>
                      <a:pt x="36" y="146"/>
                    </a:lnTo>
                    <a:lnTo>
                      <a:pt x="37" y="154"/>
                    </a:lnTo>
                    <a:lnTo>
                      <a:pt x="40" y="161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43">
                <a:extLst>
                  <a:ext uri="{FF2B5EF4-FFF2-40B4-BE49-F238E27FC236}">
                    <a16:creationId xmlns:a16="http://schemas.microsoft.com/office/drawing/2014/main" id="{5D5DD6AC-55B1-4BEC-A57D-376C3BDB8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928"/>
                <a:ext cx="400" cy="48"/>
              </a:xfrm>
              <a:custGeom>
                <a:avLst/>
                <a:gdLst>
                  <a:gd name="T0" fmla="*/ 12 w 1199"/>
                  <a:gd name="T1" fmla="*/ 48 h 144"/>
                  <a:gd name="T2" fmla="*/ 396 w 1199"/>
                  <a:gd name="T3" fmla="*/ 48 h 144"/>
                  <a:gd name="T4" fmla="*/ 396 w 1199"/>
                  <a:gd name="T5" fmla="*/ 48 h 144"/>
                  <a:gd name="T6" fmla="*/ 396 w 1199"/>
                  <a:gd name="T7" fmla="*/ 44 h 144"/>
                  <a:gd name="T8" fmla="*/ 397 w 1199"/>
                  <a:gd name="T9" fmla="*/ 38 h 144"/>
                  <a:gd name="T10" fmla="*/ 397 w 1199"/>
                  <a:gd name="T11" fmla="*/ 33 h 144"/>
                  <a:gd name="T12" fmla="*/ 398 w 1199"/>
                  <a:gd name="T13" fmla="*/ 28 h 144"/>
                  <a:gd name="T14" fmla="*/ 398 w 1199"/>
                  <a:gd name="T15" fmla="*/ 22 h 144"/>
                  <a:gd name="T16" fmla="*/ 398 w 1199"/>
                  <a:gd name="T17" fmla="*/ 17 h 144"/>
                  <a:gd name="T18" fmla="*/ 399 w 1199"/>
                  <a:gd name="T19" fmla="*/ 12 h 144"/>
                  <a:gd name="T20" fmla="*/ 399 w 1199"/>
                  <a:gd name="T21" fmla="*/ 8 h 144"/>
                  <a:gd name="T22" fmla="*/ 400 w 1199"/>
                  <a:gd name="T23" fmla="*/ 4 h 144"/>
                  <a:gd name="T24" fmla="*/ 400 w 1199"/>
                  <a:gd name="T25" fmla="*/ 0 h 144"/>
                  <a:gd name="T26" fmla="*/ 0 w 1199"/>
                  <a:gd name="T27" fmla="*/ 0 h 144"/>
                  <a:gd name="T28" fmla="*/ 0 w 1199"/>
                  <a:gd name="T29" fmla="*/ 0 h 144"/>
                  <a:gd name="T30" fmla="*/ 0 w 1199"/>
                  <a:gd name="T31" fmla="*/ 3 h 144"/>
                  <a:gd name="T32" fmla="*/ 1 w 1199"/>
                  <a:gd name="T33" fmla="*/ 6 h 144"/>
                  <a:gd name="T34" fmla="*/ 1 w 1199"/>
                  <a:gd name="T35" fmla="*/ 9 h 144"/>
                  <a:gd name="T36" fmla="*/ 2 w 1199"/>
                  <a:gd name="T37" fmla="*/ 12 h 144"/>
                  <a:gd name="T38" fmla="*/ 3 w 1199"/>
                  <a:gd name="T39" fmla="*/ 15 h 144"/>
                  <a:gd name="T40" fmla="*/ 4 w 1199"/>
                  <a:gd name="T41" fmla="*/ 18 h 144"/>
                  <a:gd name="T42" fmla="*/ 4 w 1199"/>
                  <a:gd name="T43" fmla="*/ 21 h 144"/>
                  <a:gd name="T44" fmla="*/ 5 w 1199"/>
                  <a:gd name="T45" fmla="*/ 24 h 144"/>
                  <a:gd name="T46" fmla="*/ 6 w 1199"/>
                  <a:gd name="T47" fmla="*/ 26 h 144"/>
                  <a:gd name="T48" fmla="*/ 6 w 1199"/>
                  <a:gd name="T49" fmla="*/ 29 h 144"/>
                  <a:gd name="T50" fmla="*/ 6 w 1199"/>
                  <a:gd name="T51" fmla="*/ 29 h 144"/>
                  <a:gd name="T52" fmla="*/ 6 w 1199"/>
                  <a:gd name="T53" fmla="*/ 30 h 144"/>
                  <a:gd name="T54" fmla="*/ 7 w 1199"/>
                  <a:gd name="T55" fmla="*/ 32 h 144"/>
                  <a:gd name="T56" fmla="*/ 7 w 1199"/>
                  <a:gd name="T57" fmla="*/ 34 h 144"/>
                  <a:gd name="T58" fmla="*/ 8 w 1199"/>
                  <a:gd name="T59" fmla="*/ 35 h 144"/>
                  <a:gd name="T60" fmla="*/ 8 w 1199"/>
                  <a:gd name="T61" fmla="*/ 37 h 144"/>
                  <a:gd name="T62" fmla="*/ 9 w 1199"/>
                  <a:gd name="T63" fmla="*/ 40 h 144"/>
                  <a:gd name="T64" fmla="*/ 10 w 1199"/>
                  <a:gd name="T65" fmla="*/ 42 h 144"/>
                  <a:gd name="T66" fmla="*/ 10 w 1199"/>
                  <a:gd name="T67" fmla="*/ 44 h 144"/>
                  <a:gd name="T68" fmla="*/ 11 w 1199"/>
                  <a:gd name="T69" fmla="*/ 46 h 144"/>
                  <a:gd name="T70" fmla="*/ 12 w 1199"/>
                  <a:gd name="T71" fmla="*/ 48 h 144"/>
                  <a:gd name="T72" fmla="*/ 12 w 1199"/>
                  <a:gd name="T73" fmla="*/ 48 h 1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99" h="144">
                    <a:moveTo>
                      <a:pt x="35" y="144"/>
                    </a:moveTo>
                    <a:lnTo>
                      <a:pt x="1187" y="144"/>
                    </a:lnTo>
                    <a:lnTo>
                      <a:pt x="1188" y="131"/>
                    </a:lnTo>
                    <a:lnTo>
                      <a:pt x="1189" y="115"/>
                    </a:lnTo>
                    <a:lnTo>
                      <a:pt x="1190" y="99"/>
                    </a:lnTo>
                    <a:lnTo>
                      <a:pt x="1192" y="84"/>
                    </a:lnTo>
                    <a:lnTo>
                      <a:pt x="1193" y="67"/>
                    </a:lnTo>
                    <a:lnTo>
                      <a:pt x="1194" y="51"/>
                    </a:lnTo>
                    <a:lnTo>
                      <a:pt x="1195" y="37"/>
                    </a:lnTo>
                    <a:lnTo>
                      <a:pt x="1196" y="23"/>
                    </a:lnTo>
                    <a:lnTo>
                      <a:pt x="1198" y="11"/>
                    </a:lnTo>
                    <a:lnTo>
                      <a:pt x="1199" y="0"/>
                    </a:lnTo>
                    <a:lnTo>
                      <a:pt x="0" y="0"/>
                    </a:lnTo>
                    <a:lnTo>
                      <a:pt x="1" y="8"/>
                    </a:lnTo>
                    <a:lnTo>
                      <a:pt x="2" y="17"/>
                    </a:lnTo>
                    <a:lnTo>
                      <a:pt x="4" y="26"/>
                    </a:lnTo>
                    <a:lnTo>
                      <a:pt x="6" y="36"/>
                    </a:lnTo>
                    <a:lnTo>
                      <a:pt x="8" y="45"/>
                    </a:lnTo>
                    <a:lnTo>
                      <a:pt x="11" y="55"/>
                    </a:lnTo>
                    <a:lnTo>
                      <a:pt x="12" y="63"/>
                    </a:lnTo>
                    <a:lnTo>
                      <a:pt x="14" y="72"/>
                    </a:lnTo>
                    <a:lnTo>
                      <a:pt x="17" y="79"/>
                    </a:lnTo>
                    <a:lnTo>
                      <a:pt x="18" y="86"/>
                    </a:lnTo>
                    <a:lnTo>
                      <a:pt x="19" y="90"/>
                    </a:lnTo>
                    <a:lnTo>
                      <a:pt x="20" y="95"/>
                    </a:lnTo>
                    <a:lnTo>
                      <a:pt x="22" y="101"/>
                    </a:lnTo>
                    <a:lnTo>
                      <a:pt x="24" y="105"/>
                    </a:lnTo>
                    <a:lnTo>
                      <a:pt x="25" y="111"/>
                    </a:lnTo>
                    <a:lnTo>
                      <a:pt x="28" y="119"/>
                    </a:lnTo>
                    <a:lnTo>
                      <a:pt x="29" y="125"/>
                    </a:lnTo>
                    <a:lnTo>
                      <a:pt x="31" y="132"/>
                    </a:lnTo>
                    <a:lnTo>
                      <a:pt x="34" y="138"/>
                    </a:lnTo>
                    <a:lnTo>
                      <a:pt x="35" y="144"/>
                    </a:lnTo>
                    <a:close/>
                  </a:path>
                </a:pathLst>
              </a:custGeom>
              <a:solidFill>
                <a:srgbClr val="555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44">
                <a:extLst>
                  <a:ext uri="{FF2B5EF4-FFF2-40B4-BE49-F238E27FC236}">
                    <a16:creationId xmlns:a16="http://schemas.microsoft.com/office/drawing/2014/main" id="{214653E6-1055-483F-9F34-DAD040C4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2932"/>
                <a:ext cx="398" cy="44"/>
              </a:xfrm>
              <a:custGeom>
                <a:avLst/>
                <a:gdLst>
                  <a:gd name="T0" fmla="*/ 12 w 1194"/>
                  <a:gd name="T1" fmla="*/ 44 h 132"/>
                  <a:gd name="T2" fmla="*/ 396 w 1194"/>
                  <a:gd name="T3" fmla="*/ 44 h 132"/>
                  <a:gd name="T4" fmla="*/ 396 w 1194"/>
                  <a:gd name="T5" fmla="*/ 44 h 132"/>
                  <a:gd name="T6" fmla="*/ 396 w 1194"/>
                  <a:gd name="T7" fmla="*/ 40 h 132"/>
                  <a:gd name="T8" fmla="*/ 396 w 1194"/>
                  <a:gd name="T9" fmla="*/ 35 h 132"/>
                  <a:gd name="T10" fmla="*/ 397 w 1194"/>
                  <a:gd name="T11" fmla="*/ 30 h 132"/>
                  <a:gd name="T12" fmla="*/ 397 w 1194"/>
                  <a:gd name="T13" fmla="*/ 25 h 132"/>
                  <a:gd name="T14" fmla="*/ 397 w 1194"/>
                  <a:gd name="T15" fmla="*/ 20 h 132"/>
                  <a:gd name="T16" fmla="*/ 398 w 1194"/>
                  <a:gd name="T17" fmla="*/ 16 h 132"/>
                  <a:gd name="T18" fmla="*/ 398 w 1194"/>
                  <a:gd name="T19" fmla="*/ 11 h 132"/>
                  <a:gd name="T20" fmla="*/ 398 w 1194"/>
                  <a:gd name="T21" fmla="*/ 7 h 132"/>
                  <a:gd name="T22" fmla="*/ 398 w 1194"/>
                  <a:gd name="T23" fmla="*/ 3 h 132"/>
                  <a:gd name="T24" fmla="*/ 398 w 1194"/>
                  <a:gd name="T25" fmla="*/ 0 h 132"/>
                  <a:gd name="T26" fmla="*/ 0 w 1194"/>
                  <a:gd name="T27" fmla="*/ 0 h 132"/>
                  <a:gd name="T28" fmla="*/ 0 w 1194"/>
                  <a:gd name="T29" fmla="*/ 0 h 132"/>
                  <a:gd name="T30" fmla="*/ 1 w 1194"/>
                  <a:gd name="T31" fmla="*/ 3 h 132"/>
                  <a:gd name="T32" fmla="*/ 1 w 1194"/>
                  <a:gd name="T33" fmla="*/ 6 h 132"/>
                  <a:gd name="T34" fmla="*/ 2 w 1194"/>
                  <a:gd name="T35" fmla="*/ 9 h 132"/>
                  <a:gd name="T36" fmla="*/ 3 w 1194"/>
                  <a:gd name="T37" fmla="*/ 12 h 132"/>
                  <a:gd name="T38" fmla="*/ 4 w 1194"/>
                  <a:gd name="T39" fmla="*/ 15 h 132"/>
                  <a:gd name="T40" fmla="*/ 5 w 1194"/>
                  <a:gd name="T41" fmla="*/ 18 h 132"/>
                  <a:gd name="T42" fmla="*/ 6 w 1194"/>
                  <a:gd name="T43" fmla="*/ 21 h 132"/>
                  <a:gd name="T44" fmla="*/ 6 w 1194"/>
                  <a:gd name="T45" fmla="*/ 24 h 132"/>
                  <a:gd name="T46" fmla="*/ 7 w 1194"/>
                  <a:gd name="T47" fmla="*/ 26 h 132"/>
                  <a:gd name="T48" fmla="*/ 8 w 1194"/>
                  <a:gd name="T49" fmla="*/ 29 h 132"/>
                  <a:gd name="T50" fmla="*/ 8 w 1194"/>
                  <a:gd name="T51" fmla="*/ 29 h 132"/>
                  <a:gd name="T52" fmla="*/ 8 w 1194"/>
                  <a:gd name="T53" fmla="*/ 30 h 132"/>
                  <a:gd name="T54" fmla="*/ 8 w 1194"/>
                  <a:gd name="T55" fmla="*/ 31 h 132"/>
                  <a:gd name="T56" fmla="*/ 8 w 1194"/>
                  <a:gd name="T57" fmla="*/ 32 h 132"/>
                  <a:gd name="T58" fmla="*/ 9 w 1194"/>
                  <a:gd name="T59" fmla="*/ 34 h 132"/>
                  <a:gd name="T60" fmla="*/ 9 w 1194"/>
                  <a:gd name="T61" fmla="*/ 35 h 132"/>
                  <a:gd name="T62" fmla="*/ 10 w 1194"/>
                  <a:gd name="T63" fmla="*/ 37 h 132"/>
                  <a:gd name="T64" fmla="*/ 10 w 1194"/>
                  <a:gd name="T65" fmla="*/ 38 h 132"/>
                  <a:gd name="T66" fmla="*/ 11 w 1194"/>
                  <a:gd name="T67" fmla="*/ 40 h 132"/>
                  <a:gd name="T68" fmla="*/ 11 w 1194"/>
                  <a:gd name="T69" fmla="*/ 42 h 132"/>
                  <a:gd name="T70" fmla="*/ 12 w 1194"/>
                  <a:gd name="T71" fmla="*/ 44 h 132"/>
                  <a:gd name="T72" fmla="*/ 12 w 1194"/>
                  <a:gd name="T73" fmla="*/ 44 h 13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94" h="132">
                    <a:moveTo>
                      <a:pt x="35" y="132"/>
                    </a:moveTo>
                    <a:lnTo>
                      <a:pt x="1187" y="132"/>
                    </a:lnTo>
                    <a:lnTo>
                      <a:pt x="1188" y="119"/>
                    </a:lnTo>
                    <a:lnTo>
                      <a:pt x="1189" y="104"/>
                    </a:lnTo>
                    <a:lnTo>
                      <a:pt x="1190" y="90"/>
                    </a:lnTo>
                    <a:lnTo>
                      <a:pt x="1190" y="75"/>
                    </a:lnTo>
                    <a:lnTo>
                      <a:pt x="1192" y="61"/>
                    </a:lnTo>
                    <a:lnTo>
                      <a:pt x="1193" y="47"/>
                    </a:lnTo>
                    <a:lnTo>
                      <a:pt x="1193" y="32"/>
                    </a:lnTo>
                    <a:lnTo>
                      <a:pt x="1194" y="20"/>
                    </a:lnTo>
                    <a:lnTo>
                      <a:pt x="1193" y="8"/>
                    </a:lnTo>
                    <a:lnTo>
                      <a:pt x="1193" y="0"/>
                    </a:lnTo>
                    <a:lnTo>
                      <a:pt x="0" y="0"/>
                    </a:lnTo>
                    <a:lnTo>
                      <a:pt x="2" y="8"/>
                    </a:lnTo>
                    <a:lnTo>
                      <a:pt x="4" y="18"/>
                    </a:lnTo>
                    <a:lnTo>
                      <a:pt x="6" y="27"/>
                    </a:lnTo>
                    <a:lnTo>
                      <a:pt x="8" y="37"/>
                    </a:lnTo>
                    <a:lnTo>
                      <a:pt x="12" y="45"/>
                    </a:lnTo>
                    <a:lnTo>
                      <a:pt x="14" y="55"/>
                    </a:lnTo>
                    <a:lnTo>
                      <a:pt x="17" y="63"/>
                    </a:lnTo>
                    <a:lnTo>
                      <a:pt x="19" y="72"/>
                    </a:lnTo>
                    <a:lnTo>
                      <a:pt x="22" y="79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4" y="92"/>
                    </a:lnTo>
                    <a:lnTo>
                      <a:pt x="25" y="96"/>
                    </a:lnTo>
                    <a:lnTo>
                      <a:pt x="26" y="101"/>
                    </a:lnTo>
                    <a:lnTo>
                      <a:pt x="28" y="105"/>
                    </a:lnTo>
                    <a:lnTo>
                      <a:pt x="29" y="110"/>
                    </a:lnTo>
                    <a:lnTo>
                      <a:pt x="30" y="115"/>
                    </a:lnTo>
                    <a:lnTo>
                      <a:pt x="32" y="121"/>
                    </a:lnTo>
                    <a:lnTo>
                      <a:pt x="34" y="126"/>
                    </a:lnTo>
                    <a:lnTo>
                      <a:pt x="35" y="132"/>
                    </a:ln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45">
                <a:extLst>
                  <a:ext uri="{FF2B5EF4-FFF2-40B4-BE49-F238E27FC236}">
                    <a16:creationId xmlns:a16="http://schemas.microsoft.com/office/drawing/2014/main" id="{9F0DA4D7-FF29-46E5-9D34-1043E0349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37"/>
                <a:ext cx="396" cy="39"/>
              </a:xfrm>
              <a:custGeom>
                <a:avLst/>
                <a:gdLst>
                  <a:gd name="T0" fmla="*/ 10 w 1187"/>
                  <a:gd name="T1" fmla="*/ 39 h 115"/>
                  <a:gd name="T2" fmla="*/ 394 w 1187"/>
                  <a:gd name="T3" fmla="*/ 39 h 115"/>
                  <a:gd name="T4" fmla="*/ 394 w 1187"/>
                  <a:gd name="T5" fmla="*/ 39 h 115"/>
                  <a:gd name="T6" fmla="*/ 394 w 1187"/>
                  <a:gd name="T7" fmla="*/ 35 h 115"/>
                  <a:gd name="T8" fmla="*/ 395 w 1187"/>
                  <a:gd name="T9" fmla="*/ 31 h 115"/>
                  <a:gd name="T10" fmla="*/ 395 w 1187"/>
                  <a:gd name="T11" fmla="*/ 26 h 115"/>
                  <a:gd name="T12" fmla="*/ 395 w 1187"/>
                  <a:gd name="T13" fmla="*/ 21 h 115"/>
                  <a:gd name="T14" fmla="*/ 396 w 1187"/>
                  <a:gd name="T15" fmla="*/ 17 h 115"/>
                  <a:gd name="T16" fmla="*/ 396 w 1187"/>
                  <a:gd name="T17" fmla="*/ 13 h 115"/>
                  <a:gd name="T18" fmla="*/ 396 w 1187"/>
                  <a:gd name="T19" fmla="*/ 9 h 115"/>
                  <a:gd name="T20" fmla="*/ 396 w 1187"/>
                  <a:gd name="T21" fmla="*/ 5 h 115"/>
                  <a:gd name="T22" fmla="*/ 396 w 1187"/>
                  <a:gd name="T23" fmla="*/ 2 h 115"/>
                  <a:gd name="T24" fmla="*/ 396 w 1187"/>
                  <a:gd name="T25" fmla="*/ 0 h 115"/>
                  <a:gd name="T26" fmla="*/ 0 w 1187"/>
                  <a:gd name="T27" fmla="*/ 0 h 115"/>
                  <a:gd name="T28" fmla="*/ 0 w 1187"/>
                  <a:gd name="T29" fmla="*/ 0 h 115"/>
                  <a:gd name="T30" fmla="*/ 0 w 1187"/>
                  <a:gd name="T31" fmla="*/ 2 h 115"/>
                  <a:gd name="T32" fmla="*/ 1 w 1187"/>
                  <a:gd name="T33" fmla="*/ 5 h 115"/>
                  <a:gd name="T34" fmla="*/ 2 w 1187"/>
                  <a:gd name="T35" fmla="*/ 8 h 115"/>
                  <a:gd name="T36" fmla="*/ 2 w 1187"/>
                  <a:gd name="T37" fmla="*/ 11 h 115"/>
                  <a:gd name="T38" fmla="*/ 3 w 1187"/>
                  <a:gd name="T39" fmla="*/ 14 h 115"/>
                  <a:gd name="T40" fmla="*/ 4 w 1187"/>
                  <a:gd name="T41" fmla="*/ 17 h 115"/>
                  <a:gd name="T42" fmla="*/ 4 w 1187"/>
                  <a:gd name="T43" fmla="*/ 19 h 115"/>
                  <a:gd name="T44" fmla="*/ 5 w 1187"/>
                  <a:gd name="T45" fmla="*/ 22 h 115"/>
                  <a:gd name="T46" fmla="*/ 6 w 1187"/>
                  <a:gd name="T47" fmla="*/ 24 h 115"/>
                  <a:gd name="T48" fmla="*/ 6 w 1187"/>
                  <a:gd name="T49" fmla="*/ 25 h 115"/>
                  <a:gd name="T50" fmla="*/ 6 w 1187"/>
                  <a:gd name="T51" fmla="*/ 25 h 115"/>
                  <a:gd name="T52" fmla="*/ 6 w 1187"/>
                  <a:gd name="T53" fmla="*/ 26 h 115"/>
                  <a:gd name="T54" fmla="*/ 6 w 1187"/>
                  <a:gd name="T55" fmla="*/ 27 h 115"/>
                  <a:gd name="T56" fmla="*/ 7 w 1187"/>
                  <a:gd name="T57" fmla="*/ 29 h 115"/>
                  <a:gd name="T58" fmla="*/ 7 w 1187"/>
                  <a:gd name="T59" fmla="*/ 30 h 115"/>
                  <a:gd name="T60" fmla="*/ 8 w 1187"/>
                  <a:gd name="T61" fmla="*/ 32 h 115"/>
                  <a:gd name="T62" fmla="*/ 8 w 1187"/>
                  <a:gd name="T63" fmla="*/ 33 h 115"/>
                  <a:gd name="T64" fmla="*/ 8 w 1187"/>
                  <a:gd name="T65" fmla="*/ 35 h 115"/>
                  <a:gd name="T66" fmla="*/ 9 w 1187"/>
                  <a:gd name="T67" fmla="*/ 36 h 115"/>
                  <a:gd name="T68" fmla="*/ 9 w 1187"/>
                  <a:gd name="T69" fmla="*/ 37 h 115"/>
                  <a:gd name="T70" fmla="*/ 10 w 1187"/>
                  <a:gd name="T71" fmla="*/ 39 h 115"/>
                  <a:gd name="T72" fmla="*/ 10 w 1187"/>
                  <a:gd name="T73" fmla="*/ 39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7" h="115">
                    <a:moveTo>
                      <a:pt x="29" y="115"/>
                    </a:moveTo>
                    <a:lnTo>
                      <a:pt x="1181" y="115"/>
                    </a:lnTo>
                    <a:lnTo>
                      <a:pt x="1182" y="103"/>
                    </a:lnTo>
                    <a:lnTo>
                      <a:pt x="1183" y="90"/>
                    </a:lnTo>
                    <a:lnTo>
                      <a:pt x="1183" y="76"/>
                    </a:lnTo>
                    <a:lnTo>
                      <a:pt x="1184" y="63"/>
                    </a:lnTo>
                    <a:lnTo>
                      <a:pt x="1186" y="50"/>
                    </a:lnTo>
                    <a:lnTo>
                      <a:pt x="1186" y="37"/>
                    </a:lnTo>
                    <a:lnTo>
                      <a:pt x="1187" y="26"/>
                    </a:lnTo>
                    <a:lnTo>
                      <a:pt x="1187" y="15"/>
                    </a:lnTo>
                    <a:lnTo>
                      <a:pt x="1187" y="7"/>
                    </a:lnTo>
                    <a:lnTo>
                      <a:pt x="1187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2" y="15"/>
                    </a:lnTo>
                    <a:lnTo>
                      <a:pt x="5" y="24"/>
                    </a:lnTo>
                    <a:lnTo>
                      <a:pt x="7" y="33"/>
                    </a:lnTo>
                    <a:lnTo>
                      <a:pt x="8" y="42"/>
                    </a:lnTo>
                    <a:lnTo>
                      <a:pt x="11" y="50"/>
                    </a:lnTo>
                    <a:lnTo>
                      <a:pt x="13" y="57"/>
                    </a:lnTo>
                    <a:lnTo>
                      <a:pt x="14" y="64"/>
                    </a:lnTo>
                    <a:lnTo>
                      <a:pt x="17" y="70"/>
                    </a:lnTo>
                    <a:lnTo>
                      <a:pt x="18" y="74"/>
                    </a:lnTo>
                    <a:lnTo>
                      <a:pt x="18" y="78"/>
                    </a:lnTo>
                    <a:lnTo>
                      <a:pt x="19" y="81"/>
                    </a:lnTo>
                    <a:lnTo>
                      <a:pt x="20" y="85"/>
                    </a:lnTo>
                    <a:lnTo>
                      <a:pt x="22" y="88"/>
                    </a:lnTo>
                    <a:lnTo>
                      <a:pt x="23" y="93"/>
                    </a:lnTo>
                    <a:lnTo>
                      <a:pt x="24" y="97"/>
                    </a:lnTo>
                    <a:lnTo>
                      <a:pt x="25" y="102"/>
                    </a:lnTo>
                    <a:lnTo>
                      <a:pt x="26" y="106"/>
                    </a:lnTo>
                    <a:lnTo>
                      <a:pt x="28" y="110"/>
                    </a:lnTo>
                    <a:lnTo>
                      <a:pt x="29" y="115"/>
                    </a:ln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46">
                <a:extLst>
                  <a:ext uri="{FF2B5EF4-FFF2-40B4-BE49-F238E27FC236}">
                    <a16:creationId xmlns:a16="http://schemas.microsoft.com/office/drawing/2014/main" id="{4CB37538-7C2A-44AC-91FB-4E151990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4" y="2941"/>
                <a:ext cx="396" cy="35"/>
              </a:xfrm>
              <a:custGeom>
                <a:avLst/>
                <a:gdLst>
                  <a:gd name="T0" fmla="*/ 10 w 1187"/>
                  <a:gd name="T1" fmla="*/ 35 h 103"/>
                  <a:gd name="T2" fmla="*/ 394 w 1187"/>
                  <a:gd name="T3" fmla="*/ 35 h 103"/>
                  <a:gd name="T4" fmla="*/ 394 w 1187"/>
                  <a:gd name="T5" fmla="*/ 35 h 103"/>
                  <a:gd name="T6" fmla="*/ 394 w 1187"/>
                  <a:gd name="T7" fmla="*/ 31 h 103"/>
                  <a:gd name="T8" fmla="*/ 394 w 1187"/>
                  <a:gd name="T9" fmla="*/ 27 h 103"/>
                  <a:gd name="T10" fmla="*/ 395 w 1187"/>
                  <a:gd name="T11" fmla="*/ 23 h 103"/>
                  <a:gd name="T12" fmla="*/ 395 w 1187"/>
                  <a:gd name="T13" fmla="*/ 19 h 103"/>
                  <a:gd name="T14" fmla="*/ 396 w 1187"/>
                  <a:gd name="T15" fmla="*/ 15 h 103"/>
                  <a:gd name="T16" fmla="*/ 396 w 1187"/>
                  <a:gd name="T17" fmla="*/ 11 h 103"/>
                  <a:gd name="T18" fmla="*/ 396 w 1187"/>
                  <a:gd name="T19" fmla="*/ 7 h 103"/>
                  <a:gd name="T20" fmla="*/ 396 w 1187"/>
                  <a:gd name="T21" fmla="*/ 4 h 103"/>
                  <a:gd name="T22" fmla="*/ 396 w 1187"/>
                  <a:gd name="T23" fmla="*/ 1 h 103"/>
                  <a:gd name="T24" fmla="*/ 396 w 1187"/>
                  <a:gd name="T25" fmla="*/ 0 h 103"/>
                  <a:gd name="T26" fmla="*/ 0 w 1187"/>
                  <a:gd name="T27" fmla="*/ 0 h 103"/>
                  <a:gd name="T28" fmla="*/ 0 w 1187"/>
                  <a:gd name="T29" fmla="*/ 0 h 103"/>
                  <a:gd name="T30" fmla="*/ 1 w 1187"/>
                  <a:gd name="T31" fmla="*/ 2 h 103"/>
                  <a:gd name="T32" fmla="*/ 2 w 1187"/>
                  <a:gd name="T33" fmla="*/ 5 h 103"/>
                  <a:gd name="T34" fmla="*/ 2 w 1187"/>
                  <a:gd name="T35" fmla="*/ 8 h 103"/>
                  <a:gd name="T36" fmla="*/ 3 w 1187"/>
                  <a:gd name="T37" fmla="*/ 11 h 103"/>
                  <a:gd name="T38" fmla="*/ 4 w 1187"/>
                  <a:gd name="T39" fmla="*/ 14 h 103"/>
                  <a:gd name="T40" fmla="*/ 5 w 1187"/>
                  <a:gd name="T41" fmla="*/ 17 h 103"/>
                  <a:gd name="T42" fmla="*/ 6 w 1187"/>
                  <a:gd name="T43" fmla="*/ 19 h 103"/>
                  <a:gd name="T44" fmla="*/ 6 w 1187"/>
                  <a:gd name="T45" fmla="*/ 22 h 103"/>
                  <a:gd name="T46" fmla="*/ 7 w 1187"/>
                  <a:gd name="T47" fmla="*/ 23 h 103"/>
                  <a:gd name="T48" fmla="*/ 8 w 1187"/>
                  <a:gd name="T49" fmla="*/ 25 h 103"/>
                  <a:gd name="T50" fmla="*/ 8 w 1187"/>
                  <a:gd name="T51" fmla="*/ 25 h 103"/>
                  <a:gd name="T52" fmla="*/ 8 w 1187"/>
                  <a:gd name="T53" fmla="*/ 25 h 103"/>
                  <a:gd name="T54" fmla="*/ 8 w 1187"/>
                  <a:gd name="T55" fmla="*/ 27 h 103"/>
                  <a:gd name="T56" fmla="*/ 8 w 1187"/>
                  <a:gd name="T57" fmla="*/ 27 h 103"/>
                  <a:gd name="T58" fmla="*/ 8 w 1187"/>
                  <a:gd name="T59" fmla="*/ 29 h 103"/>
                  <a:gd name="T60" fmla="*/ 8 w 1187"/>
                  <a:gd name="T61" fmla="*/ 29 h 103"/>
                  <a:gd name="T62" fmla="*/ 8 w 1187"/>
                  <a:gd name="T63" fmla="*/ 31 h 103"/>
                  <a:gd name="T64" fmla="*/ 9 w 1187"/>
                  <a:gd name="T65" fmla="*/ 32 h 103"/>
                  <a:gd name="T66" fmla="*/ 9 w 1187"/>
                  <a:gd name="T67" fmla="*/ 33 h 103"/>
                  <a:gd name="T68" fmla="*/ 10 w 1187"/>
                  <a:gd name="T69" fmla="*/ 34 h 103"/>
                  <a:gd name="T70" fmla="*/ 10 w 1187"/>
                  <a:gd name="T71" fmla="*/ 35 h 103"/>
                  <a:gd name="T72" fmla="*/ 10 w 1187"/>
                  <a:gd name="T73" fmla="*/ 35 h 10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7" h="103">
                    <a:moveTo>
                      <a:pt x="29" y="103"/>
                    </a:moveTo>
                    <a:lnTo>
                      <a:pt x="1181" y="103"/>
                    </a:lnTo>
                    <a:lnTo>
                      <a:pt x="1182" y="91"/>
                    </a:lnTo>
                    <a:lnTo>
                      <a:pt x="1182" y="79"/>
                    </a:lnTo>
                    <a:lnTo>
                      <a:pt x="1183" y="67"/>
                    </a:lnTo>
                    <a:lnTo>
                      <a:pt x="1184" y="55"/>
                    </a:lnTo>
                    <a:lnTo>
                      <a:pt x="1186" y="43"/>
                    </a:lnTo>
                    <a:lnTo>
                      <a:pt x="1186" y="32"/>
                    </a:lnTo>
                    <a:lnTo>
                      <a:pt x="1187" y="21"/>
                    </a:lnTo>
                    <a:lnTo>
                      <a:pt x="1187" y="13"/>
                    </a:lnTo>
                    <a:lnTo>
                      <a:pt x="1187" y="4"/>
                    </a:lnTo>
                    <a:lnTo>
                      <a:pt x="1187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5" y="15"/>
                    </a:lnTo>
                    <a:lnTo>
                      <a:pt x="7" y="24"/>
                    </a:lnTo>
                    <a:lnTo>
                      <a:pt x="10" y="33"/>
                    </a:lnTo>
                    <a:lnTo>
                      <a:pt x="12" y="42"/>
                    </a:lnTo>
                    <a:lnTo>
                      <a:pt x="14" y="50"/>
                    </a:lnTo>
                    <a:lnTo>
                      <a:pt x="17" y="57"/>
                    </a:lnTo>
                    <a:lnTo>
                      <a:pt x="19" y="64"/>
                    </a:lnTo>
                    <a:lnTo>
                      <a:pt x="22" y="69"/>
                    </a:lnTo>
                    <a:lnTo>
                      <a:pt x="24" y="74"/>
                    </a:lnTo>
                    <a:lnTo>
                      <a:pt x="23" y="75"/>
                    </a:lnTo>
                    <a:lnTo>
                      <a:pt x="24" y="78"/>
                    </a:lnTo>
                    <a:lnTo>
                      <a:pt x="24" y="80"/>
                    </a:lnTo>
                    <a:lnTo>
                      <a:pt x="24" y="84"/>
                    </a:lnTo>
                    <a:lnTo>
                      <a:pt x="25" y="86"/>
                    </a:lnTo>
                    <a:lnTo>
                      <a:pt x="25" y="90"/>
                    </a:lnTo>
                    <a:lnTo>
                      <a:pt x="26" y="93"/>
                    </a:lnTo>
                    <a:lnTo>
                      <a:pt x="28" y="96"/>
                    </a:lnTo>
                    <a:lnTo>
                      <a:pt x="29" y="99"/>
                    </a:lnTo>
                    <a:lnTo>
                      <a:pt x="29" y="103"/>
                    </a:ln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47">
                <a:extLst>
                  <a:ext uri="{FF2B5EF4-FFF2-40B4-BE49-F238E27FC236}">
                    <a16:creationId xmlns:a16="http://schemas.microsoft.com/office/drawing/2014/main" id="{08AD8CE7-B27D-4C74-90C3-0CB237F87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45"/>
                <a:ext cx="394" cy="31"/>
              </a:xfrm>
              <a:custGeom>
                <a:avLst/>
                <a:gdLst>
                  <a:gd name="T0" fmla="*/ 8 w 1181"/>
                  <a:gd name="T1" fmla="*/ 31 h 93"/>
                  <a:gd name="T2" fmla="*/ 392 w 1181"/>
                  <a:gd name="T3" fmla="*/ 31 h 93"/>
                  <a:gd name="T4" fmla="*/ 392 w 1181"/>
                  <a:gd name="T5" fmla="*/ 31 h 93"/>
                  <a:gd name="T6" fmla="*/ 392 w 1181"/>
                  <a:gd name="T7" fmla="*/ 27 h 93"/>
                  <a:gd name="T8" fmla="*/ 392 w 1181"/>
                  <a:gd name="T9" fmla="*/ 24 h 93"/>
                  <a:gd name="T10" fmla="*/ 393 w 1181"/>
                  <a:gd name="T11" fmla="*/ 20 h 93"/>
                  <a:gd name="T12" fmla="*/ 393 w 1181"/>
                  <a:gd name="T13" fmla="*/ 17 h 93"/>
                  <a:gd name="T14" fmla="*/ 393 w 1181"/>
                  <a:gd name="T15" fmla="*/ 13 h 93"/>
                  <a:gd name="T16" fmla="*/ 394 w 1181"/>
                  <a:gd name="T17" fmla="*/ 10 h 93"/>
                  <a:gd name="T18" fmla="*/ 394 w 1181"/>
                  <a:gd name="T19" fmla="*/ 7 h 93"/>
                  <a:gd name="T20" fmla="*/ 394 w 1181"/>
                  <a:gd name="T21" fmla="*/ 4 h 93"/>
                  <a:gd name="T22" fmla="*/ 394 w 1181"/>
                  <a:gd name="T23" fmla="*/ 2 h 93"/>
                  <a:gd name="T24" fmla="*/ 394 w 1181"/>
                  <a:gd name="T25" fmla="*/ 0 h 93"/>
                  <a:gd name="T26" fmla="*/ 0 w 1181"/>
                  <a:gd name="T27" fmla="*/ 0 h 93"/>
                  <a:gd name="T28" fmla="*/ 0 w 1181"/>
                  <a:gd name="T29" fmla="*/ 0 h 93"/>
                  <a:gd name="T30" fmla="*/ 0 w 1181"/>
                  <a:gd name="T31" fmla="*/ 3 h 93"/>
                  <a:gd name="T32" fmla="*/ 1 w 1181"/>
                  <a:gd name="T33" fmla="*/ 6 h 93"/>
                  <a:gd name="T34" fmla="*/ 2 w 1181"/>
                  <a:gd name="T35" fmla="*/ 9 h 93"/>
                  <a:gd name="T36" fmla="*/ 2 w 1181"/>
                  <a:gd name="T37" fmla="*/ 12 h 93"/>
                  <a:gd name="T38" fmla="*/ 3 w 1181"/>
                  <a:gd name="T39" fmla="*/ 15 h 93"/>
                  <a:gd name="T40" fmla="*/ 4 w 1181"/>
                  <a:gd name="T41" fmla="*/ 17 h 93"/>
                  <a:gd name="T42" fmla="*/ 4 w 1181"/>
                  <a:gd name="T43" fmla="*/ 20 h 93"/>
                  <a:gd name="T44" fmla="*/ 5 w 1181"/>
                  <a:gd name="T45" fmla="*/ 22 h 93"/>
                  <a:gd name="T46" fmla="*/ 6 w 1181"/>
                  <a:gd name="T47" fmla="*/ 24 h 93"/>
                  <a:gd name="T48" fmla="*/ 6 w 1181"/>
                  <a:gd name="T49" fmla="*/ 25 h 93"/>
                  <a:gd name="T50" fmla="*/ 6 w 1181"/>
                  <a:gd name="T51" fmla="*/ 25 h 93"/>
                  <a:gd name="T52" fmla="*/ 6 w 1181"/>
                  <a:gd name="T53" fmla="*/ 25 h 93"/>
                  <a:gd name="T54" fmla="*/ 6 w 1181"/>
                  <a:gd name="T55" fmla="*/ 26 h 93"/>
                  <a:gd name="T56" fmla="*/ 6 w 1181"/>
                  <a:gd name="T57" fmla="*/ 26 h 93"/>
                  <a:gd name="T58" fmla="*/ 7 w 1181"/>
                  <a:gd name="T59" fmla="*/ 27 h 93"/>
                  <a:gd name="T60" fmla="*/ 7 w 1181"/>
                  <a:gd name="T61" fmla="*/ 27 h 93"/>
                  <a:gd name="T62" fmla="*/ 7 w 1181"/>
                  <a:gd name="T63" fmla="*/ 28 h 93"/>
                  <a:gd name="T64" fmla="*/ 7 w 1181"/>
                  <a:gd name="T65" fmla="*/ 29 h 93"/>
                  <a:gd name="T66" fmla="*/ 7 w 1181"/>
                  <a:gd name="T67" fmla="*/ 29 h 93"/>
                  <a:gd name="T68" fmla="*/ 8 w 1181"/>
                  <a:gd name="T69" fmla="*/ 30 h 93"/>
                  <a:gd name="T70" fmla="*/ 8 w 1181"/>
                  <a:gd name="T71" fmla="*/ 31 h 93"/>
                  <a:gd name="T72" fmla="*/ 8 w 1181"/>
                  <a:gd name="T73" fmla="*/ 31 h 9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1" h="93">
                    <a:moveTo>
                      <a:pt x="23" y="93"/>
                    </a:moveTo>
                    <a:lnTo>
                      <a:pt x="1175" y="93"/>
                    </a:lnTo>
                    <a:lnTo>
                      <a:pt x="1176" y="82"/>
                    </a:lnTo>
                    <a:lnTo>
                      <a:pt x="1176" y="71"/>
                    </a:lnTo>
                    <a:lnTo>
                      <a:pt x="1177" y="60"/>
                    </a:lnTo>
                    <a:lnTo>
                      <a:pt x="1178" y="50"/>
                    </a:lnTo>
                    <a:lnTo>
                      <a:pt x="1178" y="39"/>
                    </a:lnTo>
                    <a:lnTo>
                      <a:pt x="1180" y="29"/>
                    </a:lnTo>
                    <a:lnTo>
                      <a:pt x="1180" y="21"/>
                    </a:lnTo>
                    <a:lnTo>
                      <a:pt x="1181" y="12"/>
                    </a:lnTo>
                    <a:lnTo>
                      <a:pt x="1181" y="5"/>
                    </a:lnTo>
                    <a:lnTo>
                      <a:pt x="1181" y="0"/>
                    </a:lnTo>
                    <a:lnTo>
                      <a:pt x="0" y="0"/>
                    </a:lnTo>
                    <a:lnTo>
                      <a:pt x="1" y="9"/>
                    </a:lnTo>
                    <a:lnTo>
                      <a:pt x="4" y="17"/>
                    </a:lnTo>
                    <a:lnTo>
                      <a:pt x="5" y="27"/>
                    </a:lnTo>
                    <a:lnTo>
                      <a:pt x="7" y="35"/>
                    </a:lnTo>
                    <a:lnTo>
                      <a:pt x="10" y="44"/>
                    </a:lnTo>
                    <a:lnTo>
                      <a:pt x="12" y="52"/>
                    </a:lnTo>
                    <a:lnTo>
                      <a:pt x="13" y="59"/>
                    </a:lnTo>
                    <a:lnTo>
                      <a:pt x="16" y="66"/>
                    </a:lnTo>
                    <a:lnTo>
                      <a:pt x="17" y="71"/>
                    </a:lnTo>
                    <a:lnTo>
                      <a:pt x="18" y="76"/>
                    </a:lnTo>
                    <a:lnTo>
                      <a:pt x="18" y="77"/>
                    </a:lnTo>
                    <a:lnTo>
                      <a:pt x="19" y="78"/>
                    </a:lnTo>
                    <a:lnTo>
                      <a:pt x="20" y="81"/>
                    </a:lnTo>
                    <a:lnTo>
                      <a:pt x="20" y="82"/>
                    </a:lnTo>
                    <a:lnTo>
                      <a:pt x="22" y="84"/>
                    </a:lnTo>
                    <a:lnTo>
                      <a:pt x="22" y="86"/>
                    </a:lnTo>
                    <a:lnTo>
                      <a:pt x="22" y="88"/>
                    </a:lnTo>
                    <a:lnTo>
                      <a:pt x="23" y="90"/>
                    </a:lnTo>
                    <a:lnTo>
                      <a:pt x="23" y="93"/>
                    </a:ln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48">
                <a:extLst>
                  <a:ext uri="{FF2B5EF4-FFF2-40B4-BE49-F238E27FC236}">
                    <a16:creationId xmlns:a16="http://schemas.microsoft.com/office/drawing/2014/main" id="{6DD7D02F-8718-49D1-8283-03B74862A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951"/>
                <a:ext cx="394" cy="25"/>
              </a:xfrm>
              <a:custGeom>
                <a:avLst/>
                <a:gdLst>
                  <a:gd name="T0" fmla="*/ 8 w 1181"/>
                  <a:gd name="T1" fmla="*/ 25 h 75"/>
                  <a:gd name="T2" fmla="*/ 392 w 1181"/>
                  <a:gd name="T3" fmla="*/ 25 h 75"/>
                  <a:gd name="T4" fmla="*/ 392 w 1181"/>
                  <a:gd name="T5" fmla="*/ 25 h 75"/>
                  <a:gd name="T6" fmla="*/ 392 w 1181"/>
                  <a:gd name="T7" fmla="*/ 22 h 75"/>
                  <a:gd name="T8" fmla="*/ 392 w 1181"/>
                  <a:gd name="T9" fmla="*/ 19 h 75"/>
                  <a:gd name="T10" fmla="*/ 393 w 1181"/>
                  <a:gd name="T11" fmla="*/ 15 h 75"/>
                  <a:gd name="T12" fmla="*/ 393 w 1181"/>
                  <a:gd name="T13" fmla="*/ 12 h 75"/>
                  <a:gd name="T14" fmla="*/ 393 w 1181"/>
                  <a:gd name="T15" fmla="*/ 9 h 75"/>
                  <a:gd name="T16" fmla="*/ 394 w 1181"/>
                  <a:gd name="T17" fmla="*/ 7 h 75"/>
                  <a:gd name="T18" fmla="*/ 394 w 1181"/>
                  <a:gd name="T19" fmla="*/ 5 h 75"/>
                  <a:gd name="T20" fmla="*/ 394 w 1181"/>
                  <a:gd name="T21" fmla="*/ 3 h 75"/>
                  <a:gd name="T22" fmla="*/ 394 w 1181"/>
                  <a:gd name="T23" fmla="*/ 1 h 75"/>
                  <a:gd name="T24" fmla="*/ 394 w 1181"/>
                  <a:gd name="T25" fmla="*/ 0 h 75"/>
                  <a:gd name="T26" fmla="*/ 0 w 1181"/>
                  <a:gd name="T27" fmla="*/ 0 h 75"/>
                  <a:gd name="T28" fmla="*/ 0 w 1181"/>
                  <a:gd name="T29" fmla="*/ 0 h 75"/>
                  <a:gd name="T30" fmla="*/ 1 w 1181"/>
                  <a:gd name="T31" fmla="*/ 2 h 75"/>
                  <a:gd name="T32" fmla="*/ 2 w 1181"/>
                  <a:gd name="T33" fmla="*/ 5 h 75"/>
                  <a:gd name="T34" fmla="*/ 2 w 1181"/>
                  <a:gd name="T35" fmla="*/ 7 h 75"/>
                  <a:gd name="T36" fmla="*/ 3 w 1181"/>
                  <a:gd name="T37" fmla="*/ 10 h 75"/>
                  <a:gd name="T38" fmla="*/ 4 w 1181"/>
                  <a:gd name="T39" fmla="*/ 13 h 75"/>
                  <a:gd name="T40" fmla="*/ 5 w 1181"/>
                  <a:gd name="T41" fmla="*/ 16 h 75"/>
                  <a:gd name="T42" fmla="*/ 6 w 1181"/>
                  <a:gd name="T43" fmla="*/ 18 h 75"/>
                  <a:gd name="T44" fmla="*/ 7 w 1181"/>
                  <a:gd name="T45" fmla="*/ 20 h 75"/>
                  <a:gd name="T46" fmla="*/ 7 w 1181"/>
                  <a:gd name="T47" fmla="*/ 22 h 75"/>
                  <a:gd name="T48" fmla="*/ 8 w 1181"/>
                  <a:gd name="T49" fmla="*/ 23 h 75"/>
                  <a:gd name="T50" fmla="*/ 8 w 1181"/>
                  <a:gd name="T51" fmla="*/ 23 h 75"/>
                  <a:gd name="T52" fmla="*/ 8 w 1181"/>
                  <a:gd name="T53" fmla="*/ 23 h 75"/>
                  <a:gd name="T54" fmla="*/ 8 w 1181"/>
                  <a:gd name="T55" fmla="*/ 23 h 75"/>
                  <a:gd name="T56" fmla="*/ 8 w 1181"/>
                  <a:gd name="T57" fmla="*/ 23 h 75"/>
                  <a:gd name="T58" fmla="*/ 8 w 1181"/>
                  <a:gd name="T59" fmla="*/ 23 h 75"/>
                  <a:gd name="T60" fmla="*/ 8 w 1181"/>
                  <a:gd name="T61" fmla="*/ 23 h 75"/>
                  <a:gd name="T62" fmla="*/ 8 w 1181"/>
                  <a:gd name="T63" fmla="*/ 24 h 75"/>
                  <a:gd name="T64" fmla="*/ 8 w 1181"/>
                  <a:gd name="T65" fmla="*/ 24 h 75"/>
                  <a:gd name="T66" fmla="*/ 8 w 1181"/>
                  <a:gd name="T67" fmla="*/ 24 h 75"/>
                  <a:gd name="T68" fmla="*/ 8 w 1181"/>
                  <a:gd name="T69" fmla="*/ 25 h 75"/>
                  <a:gd name="T70" fmla="*/ 8 w 1181"/>
                  <a:gd name="T71" fmla="*/ 25 h 75"/>
                  <a:gd name="T72" fmla="*/ 8 w 1181"/>
                  <a:gd name="T73" fmla="*/ 25 h 7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81" h="75">
                    <a:moveTo>
                      <a:pt x="23" y="75"/>
                    </a:moveTo>
                    <a:lnTo>
                      <a:pt x="1175" y="75"/>
                    </a:lnTo>
                    <a:lnTo>
                      <a:pt x="1176" y="65"/>
                    </a:lnTo>
                    <a:lnTo>
                      <a:pt x="1176" y="56"/>
                    </a:lnTo>
                    <a:lnTo>
                      <a:pt x="1177" y="46"/>
                    </a:lnTo>
                    <a:lnTo>
                      <a:pt x="1177" y="36"/>
                    </a:lnTo>
                    <a:lnTo>
                      <a:pt x="1178" y="28"/>
                    </a:lnTo>
                    <a:lnTo>
                      <a:pt x="1180" y="21"/>
                    </a:lnTo>
                    <a:lnTo>
                      <a:pt x="1180" y="14"/>
                    </a:lnTo>
                    <a:lnTo>
                      <a:pt x="1181" y="8"/>
                    </a:lnTo>
                    <a:lnTo>
                      <a:pt x="1181" y="3"/>
                    </a:lnTo>
                    <a:lnTo>
                      <a:pt x="1181" y="0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5" y="15"/>
                    </a:lnTo>
                    <a:lnTo>
                      <a:pt x="7" y="22"/>
                    </a:lnTo>
                    <a:lnTo>
                      <a:pt x="10" y="30"/>
                    </a:lnTo>
                    <a:lnTo>
                      <a:pt x="13" y="39"/>
                    </a:lnTo>
                    <a:lnTo>
                      <a:pt x="16" y="47"/>
                    </a:lnTo>
                    <a:lnTo>
                      <a:pt x="18" y="54"/>
                    </a:lnTo>
                    <a:lnTo>
                      <a:pt x="20" y="60"/>
                    </a:lnTo>
                    <a:lnTo>
                      <a:pt x="22" y="65"/>
                    </a:lnTo>
                    <a:lnTo>
                      <a:pt x="23" y="69"/>
                    </a:lnTo>
                    <a:lnTo>
                      <a:pt x="23" y="70"/>
                    </a:lnTo>
                    <a:lnTo>
                      <a:pt x="23" y="71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23" y="75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49">
                <a:extLst>
                  <a:ext uri="{FF2B5EF4-FFF2-40B4-BE49-F238E27FC236}">
                    <a16:creationId xmlns:a16="http://schemas.microsoft.com/office/drawing/2014/main" id="{650B7139-7A47-4C52-972D-8C89F603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54"/>
                <a:ext cx="392" cy="22"/>
              </a:xfrm>
              <a:custGeom>
                <a:avLst/>
                <a:gdLst>
                  <a:gd name="T0" fmla="*/ 390 w 1175"/>
                  <a:gd name="T1" fmla="*/ 22 h 64"/>
                  <a:gd name="T2" fmla="*/ 390 w 1175"/>
                  <a:gd name="T3" fmla="*/ 22 h 64"/>
                  <a:gd name="T4" fmla="*/ 390 w 1175"/>
                  <a:gd name="T5" fmla="*/ 19 h 64"/>
                  <a:gd name="T6" fmla="*/ 390 w 1175"/>
                  <a:gd name="T7" fmla="*/ 16 h 64"/>
                  <a:gd name="T8" fmla="*/ 391 w 1175"/>
                  <a:gd name="T9" fmla="*/ 13 h 64"/>
                  <a:gd name="T10" fmla="*/ 391 w 1175"/>
                  <a:gd name="T11" fmla="*/ 11 h 64"/>
                  <a:gd name="T12" fmla="*/ 391 w 1175"/>
                  <a:gd name="T13" fmla="*/ 8 h 64"/>
                  <a:gd name="T14" fmla="*/ 391 w 1175"/>
                  <a:gd name="T15" fmla="*/ 6 h 64"/>
                  <a:gd name="T16" fmla="*/ 392 w 1175"/>
                  <a:gd name="T17" fmla="*/ 4 h 64"/>
                  <a:gd name="T18" fmla="*/ 392 w 1175"/>
                  <a:gd name="T19" fmla="*/ 2 h 64"/>
                  <a:gd name="T20" fmla="*/ 392 w 1175"/>
                  <a:gd name="T21" fmla="*/ 1 h 64"/>
                  <a:gd name="T22" fmla="*/ 392 w 1175"/>
                  <a:gd name="T23" fmla="*/ 0 h 64"/>
                  <a:gd name="T24" fmla="*/ 0 w 1175"/>
                  <a:gd name="T25" fmla="*/ 0 h 64"/>
                  <a:gd name="T26" fmla="*/ 0 w 1175"/>
                  <a:gd name="T27" fmla="*/ 0 h 64"/>
                  <a:gd name="T28" fmla="*/ 0 w 1175"/>
                  <a:gd name="T29" fmla="*/ 2 h 64"/>
                  <a:gd name="T30" fmla="*/ 1 w 1175"/>
                  <a:gd name="T31" fmla="*/ 6 h 64"/>
                  <a:gd name="T32" fmla="*/ 2 w 1175"/>
                  <a:gd name="T33" fmla="*/ 8 h 64"/>
                  <a:gd name="T34" fmla="*/ 3 w 1175"/>
                  <a:gd name="T35" fmla="*/ 11 h 64"/>
                  <a:gd name="T36" fmla="*/ 4 w 1175"/>
                  <a:gd name="T37" fmla="*/ 14 h 64"/>
                  <a:gd name="T38" fmla="*/ 4 w 1175"/>
                  <a:gd name="T39" fmla="*/ 16 h 64"/>
                  <a:gd name="T40" fmla="*/ 5 w 1175"/>
                  <a:gd name="T41" fmla="*/ 18 h 64"/>
                  <a:gd name="T42" fmla="*/ 5 w 1175"/>
                  <a:gd name="T43" fmla="*/ 20 h 64"/>
                  <a:gd name="T44" fmla="*/ 6 w 1175"/>
                  <a:gd name="T45" fmla="*/ 21 h 64"/>
                  <a:gd name="T46" fmla="*/ 6 w 1175"/>
                  <a:gd name="T47" fmla="*/ 22 h 64"/>
                  <a:gd name="T48" fmla="*/ 390 w 1175"/>
                  <a:gd name="T49" fmla="*/ 22 h 64"/>
                  <a:gd name="T50" fmla="*/ 390 w 1175"/>
                  <a:gd name="T51" fmla="*/ 22 h 6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5" h="64">
                    <a:moveTo>
                      <a:pt x="1169" y="64"/>
                    </a:moveTo>
                    <a:lnTo>
                      <a:pt x="1169" y="64"/>
                    </a:lnTo>
                    <a:lnTo>
                      <a:pt x="1170" y="55"/>
                    </a:lnTo>
                    <a:lnTo>
                      <a:pt x="1170" y="47"/>
                    </a:lnTo>
                    <a:lnTo>
                      <a:pt x="1171" y="39"/>
                    </a:lnTo>
                    <a:lnTo>
                      <a:pt x="1171" y="31"/>
                    </a:lnTo>
                    <a:lnTo>
                      <a:pt x="1172" y="24"/>
                    </a:lnTo>
                    <a:lnTo>
                      <a:pt x="1172" y="17"/>
                    </a:lnTo>
                    <a:lnTo>
                      <a:pt x="1174" y="11"/>
                    </a:lnTo>
                    <a:lnTo>
                      <a:pt x="1174" y="6"/>
                    </a:lnTo>
                    <a:lnTo>
                      <a:pt x="1175" y="3"/>
                    </a:lnTo>
                    <a:lnTo>
                      <a:pt x="1175" y="0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6"/>
                    </a:lnTo>
                    <a:lnTo>
                      <a:pt x="6" y="24"/>
                    </a:lnTo>
                    <a:lnTo>
                      <a:pt x="8" y="31"/>
                    </a:lnTo>
                    <a:lnTo>
                      <a:pt x="11" y="40"/>
                    </a:lnTo>
                    <a:lnTo>
                      <a:pt x="12" y="47"/>
                    </a:lnTo>
                    <a:lnTo>
                      <a:pt x="14" y="53"/>
                    </a:lnTo>
                    <a:lnTo>
                      <a:pt x="16" y="58"/>
                    </a:lnTo>
                    <a:lnTo>
                      <a:pt x="17" y="61"/>
                    </a:lnTo>
                    <a:lnTo>
                      <a:pt x="17" y="64"/>
                    </a:lnTo>
                    <a:lnTo>
                      <a:pt x="1169" y="64"/>
                    </a:ln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50">
                <a:extLst>
                  <a:ext uri="{FF2B5EF4-FFF2-40B4-BE49-F238E27FC236}">
                    <a16:creationId xmlns:a16="http://schemas.microsoft.com/office/drawing/2014/main" id="{83DF9D49-9D15-4B57-A50C-BBED35F9B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2960"/>
                <a:ext cx="392" cy="16"/>
              </a:xfrm>
              <a:custGeom>
                <a:avLst/>
                <a:gdLst>
                  <a:gd name="T0" fmla="*/ 390 w 1175"/>
                  <a:gd name="T1" fmla="*/ 16 h 46"/>
                  <a:gd name="T2" fmla="*/ 390 w 1175"/>
                  <a:gd name="T3" fmla="*/ 16 h 46"/>
                  <a:gd name="T4" fmla="*/ 390 w 1175"/>
                  <a:gd name="T5" fmla="*/ 14 h 46"/>
                  <a:gd name="T6" fmla="*/ 390 w 1175"/>
                  <a:gd name="T7" fmla="*/ 11 h 46"/>
                  <a:gd name="T8" fmla="*/ 390 w 1175"/>
                  <a:gd name="T9" fmla="*/ 9 h 46"/>
                  <a:gd name="T10" fmla="*/ 391 w 1175"/>
                  <a:gd name="T11" fmla="*/ 7 h 46"/>
                  <a:gd name="T12" fmla="*/ 391 w 1175"/>
                  <a:gd name="T13" fmla="*/ 5 h 46"/>
                  <a:gd name="T14" fmla="*/ 391 w 1175"/>
                  <a:gd name="T15" fmla="*/ 3 h 46"/>
                  <a:gd name="T16" fmla="*/ 391 w 1175"/>
                  <a:gd name="T17" fmla="*/ 2 h 46"/>
                  <a:gd name="T18" fmla="*/ 392 w 1175"/>
                  <a:gd name="T19" fmla="*/ 1 h 46"/>
                  <a:gd name="T20" fmla="*/ 392 w 1175"/>
                  <a:gd name="T21" fmla="*/ 0 h 46"/>
                  <a:gd name="T22" fmla="*/ 392 w 1175"/>
                  <a:gd name="T23" fmla="*/ 0 h 46"/>
                  <a:gd name="T24" fmla="*/ 0 w 1175"/>
                  <a:gd name="T25" fmla="*/ 0 h 46"/>
                  <a:gd name="T26" fmla="*/ 0 w 1175"/>
                  <a:gd name="T27" fmla="*/ 0 h 46"/>
                  <a:gd name="T28" fmla="*/ 0 w 1175"/>
                  <a:gd name="T29" fmla="*/ 1 h 46"/>
                  <a:gd name="T30" fmla="*/ 1 w 1175"/>
                  <a:gd name="T31" fmla="*/ 3 h 46"/>
                  <a:gd name="T32" fmla="*/ 2 w 1175"/>
                  <a:gd name="T33" fmla="*/ 5 h 46"/>
                  <a:gd name="T34" fmla="*/ 2 w 1175"/>
                  <a:gd name="T35" fmla="*/ 6 h 46"/>
                  <a:gd name="T36" fmla="*/ 3 w 1175"/>
                  <a:gd name="T37" fmla="*/ 8 h 46"/>
                  <a:gd name="T38" fmla="*/ 4 w 1175"/>
                  <a:gd name="T39" fmla="*/ 10 h 46"/>
                  <a:gd name="T40" fmla="*/ 4 w 1175"/>
                  <a:gd name="T41" fmla="*/ 12 h 46"/>
                  <a:gd name="T42" fmla="*/ 5 w 1175"/>
                  <a:gd name="T43" fmla="*/ 13 h 46"/>
                  <a:gd name="T44" fmla="*/ 5 w 1175"/>
                  <a:gd name="T45" fmla="*/ 15 h 46"/>
                  <a:gd name="T46" fmla="*/ 6 w 1175"/>
                  <a:gd name="T47" fmla="*/ 16 h 46"/>
                  <a:gd name="T48" fmla="*/ 390 w 1175"/>
                  <a:gd name="T49" fmla="*/ 16 h 46"/>
                  <a:gd name="T50" fmla="*/ 390 w 1175"/>
                  <a:gd name="T51" fmla="*/ 16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5" h="46">
                    <a:moveTo>
                      <a:pt x="1169" y="46"/>
                    </a:moveTo>
                    <a:lnTo>
                      <a:pt x="1169" y="46"/>
                    </a:lnTo>
                    <a:lnTo>
                      <a:pt x="1170" y="39"/>
                    </a:lnTo>
                    <a:lnTo>
                      <a:pt x="1170" y="31"/>
                    </a:lnTo>
                    <a:lnTo>
                      <a:pt x="1170" y="25"/>
                    </a:lnTo>
                    <a:lnTo>
                      <a:pt x="1171" y="19"/>
                    </a:lnTo>
                    <a:lnTo>
                      <a:pt x="1171" y="13"/>
                    </a:lnTo>
                    <a:lnTo>
                      <a:pt x="1172" y="9"/>
                    </a:lnTo>
                    <a:lnTo>
                      <a:pt x="1172" y="5"/>
                    </a:lnTo>
                    <a:lnTo>
                      <a:pt x="1174" y="3"/>
                    </a:lnTo>
                    <a:lnTo>
                      <a:pt x="1175" y="0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4" y="9"/>
                    </a:lnTo>
                    <a:lnTo>
                      <a:pt x="6" y="13"/>
                    </a:lnTo>
                    <a:lnTo>
                      <a:pt x="7" y="18"/>
                    </a:lnTo>
                    <a:lnTo>
                      <a:pt x="10" y="23"/>
                    </a:lnTo>
                    <a:lnTo>
                      <a:pt x="11" y="28"/>
                    </a:lnTo>
                    <a:lnTo>
                      <a:pt x="13" y="34"/>
                    </a:lnTo>
                    <a:lnTo>
                      <a:pt x="14" y="37"/>
                    </a:lnTo>
                    <a:lnTo>
                      <a:pt x="16" y="42"/>
                    </a:lnTo>
                    <a:lnTo>
                      <a:pt x="17" y="46"/>
                    </a:lnTo>
                    <a:lnTo>
                      <a:pt x="1169" y="46"/>
                    </a:ln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51">
                <a:extLst>
                  <a:ext uri="{FF2B5EF4-FFF2-40B4-BE49-F238E27FC236}">
                    <a16:creationId xmlns:a16="http://schemas.microsoft.com/office/drawing/2014/main" id="{16B63F15-607E-4667-B814-0EA99A01C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2964"/>
                <a:ext cx="390" cy="12"/>
              </a:xfrm>
              <a:custGeom>
                <a:avLst/>
                <a:gdLst>
                  <a:gd name="T0" fmla="*/ 388 w 1169"/>
                  <a:gd name="T1" fmla="*/ 12 h 35"/>
                  <a:gd name="T2" fmla="*/ 390 w 1169"/>
                  <a:gd name="T3" fmla="*/ 0 h 35"/>
                  <a:gd name="T4" fmla="*/ 0 w 1169"/>
                  <a:gd name="T5" fmla="*/ 0 h 35"/>
                  <a:gd name="T6" fmla="*/ 0 w 1169"/>
                  <a:gd name="T7" fmla="*/ 0 h 35"/>
                  <a:gd name="T8" fmla="*/ 0 w 1169"/>
                  <a:gd name="T9" fmla="*/ 1 h 35"/>
                  <a:gd name="T10" fmla="*/ 0 w 1169"/>
                  <a:gd name="T11" fmla="*/ 2 h 35"/>
                  <a:gd name="T12" fmla="*/ 1 w 1169"/>
                  <a:gd name="T13" fmla="*/ 4 h 35"/>
                  <a:gd name="T14" fmla="*/ 1 w 1169"/>
                  <a:gd name="T15" fmla="*/ 5 h 35"/>
                  <a:gd name="T16" fmla="*/ 2 w 1169"/>
                  <a:gd name="T17" fmla="*/ 6 h 35"/>
                  <a:gd name="T18" fmla="*/ 2 w 1169"/>
                  <a:gd name="T19" fmla="*/ 8 h 35"/>
                  <a:gd name="T20" fmla="*/ 2 w 1169"/>
                  <a:gd name="T21" fmla="*/ 9 h 35"/>
                  <a:gd name="T22" fmla="*/ 3 w 1169"/>
                  <a:gd name="T23" fmla="*/ 10 h 35"/>
                  <a:gd name="T24" fmla="*/ 3 w 1169"/>
                  <a:gd name="T25" fmla="*/ 11 h 35"/>
                  <a:gd name="T26" fmla="*/ 4 w 1169"/>
                  <a:gd name="T27" fmla="*/ 12 h 35"/>
                  <a:gd name="T28" fmla="*/ 388 w 1169"/>
                  <a:gd name="T29" fmla="*/ 12 h 35"/>
                  <a:gd name="T30" fmla="*/ 388 w 1169"/>
                  <a:gd name="T31" fmla="*/ 12 h 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69" h="35">
                    <a:moveTo>
                      <a:pt x="1163" y="35"/>
                    </a:moveTo>
                    <a:lnTo>
                      <a:pt x="1169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2" y="11"/>
                    </a:lnTo>
                    <a:lnTo>
                      <a:pt x="4" y="14"/>
                    </a:lnTo>
                    <a:lnTo>
                      <a:pt x="5" y="18"/>
                    </a:lnTo>
                    <a:lnTo>
                      <a:pt x="6" y="22"/>
                    </a:lnTo>
                    <a:lnTo>
                      <a:pt x="7" y="25"/>
                    </a:lnTo>
                    <a:lnTo>
                      <a:pt x="8" y="29"/>
                    </a:lnTo>
                    <a:lnTo>
                      <a:pt x="10" y="31"/>
                    </a:lnTo>
                    <a:lnTo>
                      <a:pt x="11" y="35"/>
                    </a:lnTo>
                    <a:lnTo>
                      <a:pt x="1163" y="35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52">
                <a:extLst>
                  <a:ext uri="{FF2B5EF4-FFF2-40B4-BE49-F238E27FC236}">
                    <a16:creationId xmlns:a16="http://schemas.microsoft.com/office/drawing/2014/main" id="{3747FA78-DEC0-4673-8789-2C0CE983F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48"/>
                <a:ext cx="414" cy="318"/>
              </a:xfrm>
              <a:custGeom>
                <a:avLst/>
                <a:gdLst>
                  <a:gd name="T0" fmla="*/ 408 w 1240"/>
                  <a:gd name="T1" fmla="*/ 318 h 953"/>
                  <a:gd name="T2" fmla="*/ 410 w 1240"/>
                  <a:gd name="T3" fmla="*/ 303 h 953"/>
                  <a:gd name="T4" fmla="*/ 412 w 1240"/>
                  <a:gd name="T5" fmla="*/ 287 h 953"/>
                  <a:gd name="T6" fmla="*/ 413 w 1240"/>
                  <a:gd name="T7" fmla="*/ 270 h 953"/>
                  <a:gd name="T8" fmla="*/ 414 w 1240"/>
                  <a:gd name="T9" fmla="*/ 252 h 953"/>
                  <a:gd name="T10" fmla="*/ 414 w 1240"/>
                  <a:gd name="T11" fmla="*/ 234 h 953"/>
                  <a:gd name="T12" fmla="*/ 414 w 1240"/>
                  <a:gd name="T13" fmla="*/ 222 h 953"/>
                  <a:gd name="T14" fmla="*/ 414 w 1240"/>
                  <a:gd name="T15" fmla="*/ 197 h 953"/>
                  <a:gd name="T16" fmla="*/ 412 w 1240"/>
                  <a:gd name="T17" fmla="*/ 173 h 953"/>
                  <a:gd name="T18" fmla="*/ 410 w 1240"/>
                  <a:gd name="T19" fmla="*/ 147 h 953"/>
                  <a:gd name="T20" fmla="*/ 406 w 1240"/>
                  <a:gd name="T21" fmla="*/ 122 h 953"/>
                  <a:gd name="T22" fmla="*/ 404 w 1240"/>
                  <a:gd name="T23" fmla="*/ 110 h 953"/>
                  <a:gd name="T24" fmla="*/ 402 w 1240"/>
                  <a:gd name="T25" fmla="*/ 102 h 953"/>
                  <a:gd name="T26" fmla="*/ 399 w 1240"/>
                  <a:gd name="T27" fmla="*/ 96 h 953"/>
                  <a:gd name="T28" fmla="*/ 396 w 1240"/>
                  <a:gd name="T29" fmla="*/ 93 h 953"/>
                  <a:gd name="T30" fmla="*/ 394 w 1240"/>
                  <a:gd name="T31" fmla="*/ 89 h 953"/>
                  <a:gd name="T32" fmla="*/ 393 w 1240"/>
                  <a:gd name="T33" fmla="*/ 83 h 953"/>
                  <a:gd name="T34" fmla="*/ 393 w 1240"/>
                  <a:gd name="T35" fmla="*/ 80 h 953"/>
                  <a:gd name="T36" fmla="*/ 394 w 1240"/>
                  <a:gd name="T37" fmla="*/ 71 h 953"/>
                  <a:gd name="T38" fmla="*/ 394 w 1240"/>
                  <a:gd name="T39" fmla="*/ 63 h 953"/>
                  <a:gd name="T40" fmla="*/ 393 w 1240"/>
                  <a:gd name="T41" fmla="*/ 55 h 953"/>
                  <a:gd name="T42" fmla="*/ 390 w 1240"/>
                  <a:gd name="T43" fmla="*/ 48 h 953"/>
                  <a:gd name="T44" fmla="*/ 387 w 1240"/>
                  <a:gd name="T45" fmla="*/ 45 h 953"/>
                  <a:gd name="T46" fmla="*/ 381 w 1240"/>
                  <a:gd name="T47" fmla="*/ 37 h 953"/>
                  <a:gd name="T48" fmla="*/ 375 w 1240"/>
                  <a:gd name="T49" fmla="*/ 27 h 953"/>
                  <a:gd name="T50" fmla="*/ 366 w 1240"/>
                  <a:gd name="T51" fmla="*/ 16 h 953"/>
                  <a:gd name="T52" fmla="*/ 352 w 1240"/>
                  <a:gd name="T53" fmla="*/ 6 h 953"/>
                  <a:gd name="T54" fmla="*/ 329 w 1240"/>
                  <a:gd name="T55" fmla="*/ 1 h 953"/>
                  <a:gd name="T56" fmla="*/ 310 w 1240"/>
                  <a:gd name="T57" fmla="*/ 0 h 953"/>
                  <a:gd name="T58" fmla="*/ 251 w 1240"/>
                  <a:gd name="T59" fmla="*/ 3 h 953"/>
                  <a:gd name="T60" fmla="*/ 179 w 1240"/>
                  <a:gd name="T61" fmla="*/ 10 h 953"/>
                  <a:gd name="T62" fmla="*/ 110 w 1240"/>
                  <a:gd name="T63" fmla="*/ 18 h 953"/>
                  <a:gd name="T64" fmla="*/ 61 w 1240"/>
                  <a:gd name="T65" fmla="*/ 26 h 953"/>
                  <a:gd name="T66" fmla="*/ 50 w 1240"/>
                  <a:gd name="T67" fmla="*/ 30 h 953"/>
                  <a:gd name="T68" fmla="*/ 40 w 1240"/>
                  <a:gd name="T69" fmla="*/ 37 h 953"/>
                  <a:gd name="T70" fmla="*/ 33 w 1240"/>
                  <a:gd name="T71" fmla="*/ 49 h 953"/>
                  <a:gd name="T72" fmla="*/ 27 w 1240"/>
                  <a:gd name="T73" fmla="*/ 63 h 953"/>
                  <a:gd name="T74" fmla="*/ 22 w 1240"/>
                  <a:gd name="T75" fmla="*/ 77 h 953"/>
                  <a:gd name="T76" fmla="*/ 16 w 1240"/>
                  <a:gd name="T77" fmla="*/ 91 h 953"/>
                  <a:gd name="T78" fmla="*/ 14 w 1240"/>
                  <a:gd name="T79" fmla="*/ 94 h 953"/>
                  <a:gd name="T80" fmla="*/ 11 w 1240"/>
                  <a:gd name="T81" fmla="*/ 102 h 953"/>
                  <a:gd name="T82" fmla="*/ 8 w 1240"/>
                  <a:gd name="T83" fmla="*/ 109 h 953"/>
                  <a:gd name="T84" fmla="*/ 6 w 1240"/>
                  <a:gd name="T85" fmla="*/ 118 h 953"/>
                  <a:gd name="T86" fmla="*/ 4 w 1240"/>
                  <a:gd name="T87" fmla="*/ 129 h 953"/>
                  <a:gd name="T88" fmla="*/ 2 w 1240"/>
                  <a:gd name="T89" fmla="*/ 135 h 953"/>
                  <a:gd name="T90" fmla="*/ 1 w 1240"/>
                  <a:gd name="T91" fmla="*/ 145 h 953"/>
                  <a:gd name="T92" fmla="*/ 0 w 1240"/>
                  <a:gd name="T93" fmla="*/ 161 h 953"/>
                  <a:gd name="T94" fmla="*/ 0 w 1240"/>
                  <a:gd name="T95" fmla="*/ 182 h 953"/>
                  <a:gd name="T96" fmla="*/ 0 w 1240"/>
                  <a:gd name="T97" fmla="*/ 207 h 953"/>
                  <a:gd name="T98" fmla="*/ 0 w 1240"/>
                  <a:gd name="T99" fmla="*/ 234 h 953"/>
                  <a:gd name="T100" fmla="*/ 0 w 1240"/>
                  <a:gd name="T101" fmla="*/ 237 h 953"/>
                  <a:gd name="T102" fmla="*/ 2 w 1240"/>
                  <a:gd name="T103" fmla="*/ 245 h 953"/>
                  <a:gd name="T104" fmla="*/ 3 w 1240"/>
                  <a:gd name="T105" fmla="*/ 254 h 953"/>
                  <a:gd name="T106" fmla="*/ 4 w 1240"/>
                  <a:gd name="T107" fmla="*/ 262 h 953"/>
                  <a:gd name="T108" fmla="*/ 7 w 1240"/>
                  <a:gd name="T109" fmla="*/ 271 h 953"/>
                  <a:gd name="T110" fmla="*/ 8 w 1240"/>
                  <a:gd name="T111" fmla="*/ 276 h 953"/>
                  <a:gd name="T112" fmla="*/ 10 w 1240"/>
                  <a:gd name="T113" fmla="*/ 284 h 953"/>
                  <a:gd name="T114" fmla="*/ 12 w 1240"/>
                  <a:gd name="T115" fmla="*/ 293 h 953"/>
                  <a:gd name="T116" fmla="*/ 14 w 1240"/>
                  <a:gd name="T117" fmla="*/ 301 h 953"/>
                  <a:gd name="T118" fmla="*/ 17 w 1240"/>
                  <a:gd name="T119" fmla="*/ 310 h 953"/>
                  <a:gd name="T120" fmla="*/ 20 w 1240"/>
                  <a:gd name="T121" fmla="*/ 318 h 9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40" h="953">
                    <a:moveTo>
                      <a:pt x="1222" y="953"/>
                    </a:moveTo>
                    <a:lnTo>
                      <a:pt x="1222" y="953"/>
                    </a:lnTo>
                    <a:lnTo>
                      <a:pt x="1225" y="931"/>
                    </a:lnTo>
                    <a:lnTo>
                      <a:pt x="1228" y="909"/>
                    </a:lnTo>
                    <a:lnTo>
                      <a:pt x="1230" y="885"/>
                    </a:lnTo>
                    <a:lnTo>
                      <a:pt x="1233" y="861"/>
                    </a:lnTo>
                    <a:lnTo>
                      <a:pt x="1234" y="835"/>
                    </a:lnTo>
                    <a:lnTo>
                      <a:pt x="1236" y="809"/>
                    </a:lnTo>
                    <a:lnTo>
                      <a:pt x="1237" y="783"/>
                    </a:lnTo>
                    <a:lnTo>
                      <a:pt x="1239" y="755"/>
                    </a:lnTo>
                    <a:lnTo>
                      <a:pt x="1239" y="727"/>
                    </a:lnTo>
                    <a:lnTo>
                      <a:pt x="1240" y="700"/>
                    </a:lnTo>
                    <a:lnTo>
                      <a:pt x="1240" y="664"/>
                    </a:lnTo>
                    <a:lnTo>
                      <a:pt x="1239" y="628"/>
                    </a:lnTo>
                    <a:lnTo>
                      <a:pt x="1239" y="591"/>
                    </a:lnTo>
                    <a:lnTo>
                      <a:pt x="1236" y="555"/>
                    </a:lnTo>
                    <a:lnTo>
                      <a:pt x="1234" y="517"/>
                    </a:lnTo>
                    <a:lnTo>
                      <a:pt x="1231" y="479"/>
                    </a:lnTo>
                    <a:lnTo>
                      <a:pt x="1228" y="442"/>
                    </a:lnTo>
                    <a:lnTo>
                      <a:pt x="1223" y="405"/>
                    </a:lnTo>
                    <a:lnTo>
                      <a:pt x="1217" y="367"/>
                    </a:lnTo>
                    <a:lnTo>
                      <a:pt x="1211" y="331"/>
                    </a:lnTo>
                    <a:lnTo>
                      <a:pt x="1207" y="317"/>
                    </a:lnTo>
                    <a:lnTo>
                      <a:pt x="1204" y="305"/>
                    </a:lnTo>
                    <a:lnTo>
                      <a:pt x="1199" y="297"/>
                    </a:lnTo>
                    <a:lnTo>
                      <a:pt x="1194" y="289"/>
                    </a:lnTo>
                    <a:lnTo>
                      <a:pt x="1189" y="283"/>
                    </a:lnTo>
                    <a:lnTo>
                      <a:pt x="1185" y="279"/>
                    </a:lnTo>
                    <a:lnTo>
                      <a:pt x="1181" y="273"/>
                    </a:lnTo>
                    <a:lnTo>
                      <a:pt x="1179" y="267"/>
                    </a:lnTo>
                    <a:lnTo>
                      <a:pt x="1176" y="259"/>
                    </a:lnTo>
                    <a:lnTo>
                      <a:pt x="1176" y="250"/>
                    </a:lnTo>
                    <a:lnTo>
                      <a:pt x="1176" y="239"/>
                    </a:lnTo>
                    <a:lnTo>
                      <a:pt x="1177" y="227"/>
                    </a:lnTo>
                    <a:lnTo>
                      <a:pt x="1179" y="214"/>
                    </a:lnTo>
                    <a:lnTo>
                      <a:pt x="1180" y="202"/>
                    </a:lnTo>
                    <a:lnTo>
                      <a:pt x="1180" y="190"/>
                    </a:lnTo>
                    <a:lnTo>
                      <a:pt x="1180" y="177"/>
                    </a:lnTo>
                    <a:lnTo>
                      <a:pt x="1177" y="166"/>
                    </a:lnTo>
                    <a:lnTo>
                      <a:pt x="1174" y="154"/>
                    </a:lnTo>
                    <a:lnTo>
                      <a:pt x="1168" y="144"/>
                    </a:lnTo>
                    <a:lnTo>
                      <a:pt x="1158" y="135"/>
                    </a:lnTo>
                    <a:lnTo>
                      <a:pt x="1149" y="125"/>
                    </a:lnTo>
                    <a:lnTo>
                      <a:pt x="1140" y="112"/>
                    </a:lnTo>
                    <a:lnTo>
                      <a:pt x="1132" y="96"/>
                    </a:lnTo>
                    <a:lnTo>
                      <a:pt x="1123" y="81"/>
                    </a:lnTo>
                    <a:lnTo>
                      <a:pt x="1111" y="64"/>
                    </a:lnTo>
                    <a:lnTo>
                      <a:pt x="1097" y="47"/>
                    </a:lnTo>
                    <a:lnTo>
                      <a:pt x="1079" y="31"/>
                    </a:lnTo>
                    <a:lnTo>
                      <a:pt x="1055" y="19"/>
                    </a:lnTo>
                    <a:lnTo>
                      <a:pt x="1024" y="9"/>
                    </a:lnTo>
                    <a:lnTo>
                      <a:pt x="985" y="3"/>
                    </a:lnTo>
                    <a:lnTo>
                      <a:pt x="929" y="0"/>
                    </a:lnTo>
                    <a:lnTo>
                      <a:pt x="850" y="3"/>
                    </a:lnTo>
                    <a:lnTo>
                      <a:pt x="753" y="9"/>
                    </a:lnTo>
                    <a:lnTo>
                      <a:pt x="646" y="18"/>
                    </a:lnTo>
                    <a:lnTo>
                      <a:pt x="535" y="29"/>
                    </a:lnTo>
                    <a:lnTo>
                      <a:pt x="427" y="41"/>
                    </a:lnTo>
                    <a:lnTo>
                      <a:pt x="328" y="54"/>
                    </a:lnTo>
                    <a:lnTo>
                      <a:pt x="245" y="67"/>
                    </a:lnTo>
                    <a:lnTo>
                      <a:pt x="184" y="79"/>
                    </a:lnTo>
                    <a:lnTo>
                      <a:pt x="151" y="89"/>
                    </a:lnTo>
                    <a:lnTo>
                      <a:pt x="135" y="99"/>
                    </a:lnTo>
                    <a:lnTo>
                      <a:pt x="120" y="112"/>
                    </a:lnTo>
                    <a:lnTo>
                      <a:pt x="109" y="129"/>
                    </a:lnTo>
                    <a:lnTo>
                      <a:pt x="99" y="147"/>
                    </a:lnTo>
                    <a:lnTo>
                      <a:pt x="90" y="167"/>
                    </a:lnTo>
                    <a:lnTo>
                      <a:pt x="82" y="189"/>
                    </a:lnTo>
                    <a:lnTo>
                      <a:pt x="73" y="210"/>
                    </a:lnTo>
                    <a:lnTo>
                      <a:pt x="66" y="232"/>
                    </a:lnTo>
                    <a:lnTo>
                      <a:pt x="57" y="253"/>
                    </a:lnTo>
                    <a:lnTo>
                      <a:pt x="47" y="274"/>
                    </a:lnTo>
                    <a:lnTo>
                      <a:pt x="41" y="283"/>
                    </a:lnTo>
                    <a:lnTo>
                      <a:pt x="36" y="294"/>
                    </a:lnTo>
                    <a:lnTo>
                      <a:pt x="33" y="305"/>
                    </a:lnTo>
                    <a:lnTo>
                      <a:pt x="28" y="317"/>
                    </a:lnTo>
                    <a:lnTo>
                      <a:pt x="25" y="328"/>
                    </a:lnTo>
                    <a:lnTo>
                      <a:pt x="22" y="341"/>
                    </a:lnTo>
                    <a:lnTo>
                      <a:pt x="18" y="355"/>
                    </a:lnTo>
                    <a:lnTo>
                      <a:pt x="16" y="371"/>
                    </a:lnTo>
                    <a:lnTo>
                      <a:pt x="11" y="387"/>
                    </a:lnTo>
                    <a:lnTo>
                      <a:pt x="7" y="406"/>
                    </a:lnTo>
                    <a:lnTo>
                      <a:pt x="5" y="418"/>
                    </a:lnTo>
                    <a:lnTo>
                      <a:pt x="4" y="435"/>
                    </a:lnTo>
                    <a:lnTo>
                      <a:pt x="3" y="456"/>
                    </a:lnTo>
                    <a:lnTo>
                      <a:pt x="1" y="483"/>
                    </a:lnTo>
                    <a:lnTo>
                      <a:pt x="1" y="513"/>
                    </a:lnTo>
                    <a:lnTo>
                      <a:pt x="0" y="546"/>
                    </a:lnTo>
                    <a:lnTo>
                      <a:pt x="0" y="581"/>
                    </a:lnTo>
                    <a:lnTo>
                      <a:pt x="0" y="619"/>
                    </a:lnTo>
                    <a:lnTo>
                      <a:pt x="1" y="659"/>
                    </a:lnTo>
                    <a:lnTo>
                      <a:pt x="1" y="700"/>
                    </a:lnTo>
                    <a:lnTo>
                      <a:pt x="1" y="711"/>
                    </a:lnTo>
                    <a:lnTo>
                      <a:pt x="4" y="723"/>
                    </a:lnTo>
                    <a:lnTo>
                      <a:pt x="5" y="735"/>
                    </a:lnTo>
                    <a:lnTo>
                      <a:pt x="6" y="747"/>
                    </a:lnTo>
                    <a:lnTo>
                      <a:pt x="9" y="760"/>
                    </a:lnTo>
                    <a:lnTo>
                      <a:pt x="11" y="773"/>
                    </a:lnTo>
                    <a:lnTo>
                      <a:pt x="13" y="786"/>
                    </a:lnTo>
                    <a:lnTo>
                      <a:pt x="17" y="799"/>
                    </a:lnTo>
                    <a:lnTo>
                      <a:pt x="21" y="813"/>
                    </a:lnTo>
                    <a:lnTo>
                      <a:pt x="24" y="826"/>
                    </a:lnTo>
                    <a:lnTo>
                      <a:pt x="27" y="839"/>
                    </a:lnTo>
                    <a:lnTo>
                      <a:pt x="29" y="852"/>
                    </a:lnTo>
                    <a:lnTo>
                      <a:pt x="33" y="864"/>
                    </a:lnTo>
                    <a:lnTo>
                      <a:pt x="36" y="877"/>
                    </a:lnTo>
                    <a:lnTo>
                      <a:pt x="40" y="891"/>
                    </a:lnTo>
                    <a:lnTo>
                      <a:pt x="43" y="903"/>
                    </a:lnTo>
                    <a:lnTo>
                      <a:pt x="47" y="916"/>
                    </a:lnTo>
                    <a:lnTo>
                      <a:pt x="51" y="928"/>
                    </a:lnTo>
                    <a:lnTo>
                      <a:pt x="54" y="941"/>
                    </a:lnTo>
                    <a:lnTo>
                      <a:pt x="59" y="95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53">
                <a:extLst>
                  <a:ext uri="{FF2B5EF4-FFF2-40B4-BE49-F238E27FC236}">
                    <a16:creationId xmlns:a16="http://schemas.microsoft.com/office/drawing/2014/main" id="{49622C9E-2B5B-4EA3-9CE3-98DAB3CF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200"/>
                <a:ext cx="332" cy="284"/>
              </a:xfrm>
              <a:custGeom>
                <a:avLst/>
                <a:gdLst>
                  <a:gd name="T0" fmla="*/ 72 w 997"/>
                  <a:gd name="T1" fmla="*/ 0 h 852"/>
                  <a:gd name="T2" fmla="*/ 72 w 997"/>
                  <a:gd name="T3" fmla="*/ 0 h 852"/>
                  <a:gd name="T4" fmla="*/ 69 w 997"/>
                  <a:gd name="T5" fmla="*/ 1 h 852"/>
                  <a:gd name="T6" fmla="*/ 63 w 997"/>
                  <a:gd name="T7" fmla="*/ 5 h 852"/>
                  <a:gd name="T8" fmla="*/ 54 w 997"/>
                  <a:gd name="T9" fmla="*/ 12 h 852"/>
                  <a:gd name="T10" fmla="*/ 44 w 997"/>
                  <a:gd name="T11" fmla="*/ 21 h 852"/>
                  <a:gd name="T12" fmla="*/ 32 w 997"/>
                  <a:gd name="T13" fmla="*/ 33 h 852"/>
                  <a:gd name="T14" fmla="*/ 21 w 997"/>
                  <a:gd name="T15" fmla="*/ 46 h 852"/>
                  <a:gd name="T16" fmla="*/ 12 w 997"/>
                  <a:gd name="T17" fmla="*/ 62 h 852"/>
                  <a:gd name="T18" fmla="*/ 4 w 997"/>
                  <a:gd name="T19" fmla="*/ 81 h 852"/>
                  <a:gd name="T20" fmla="*/ 0 w 997"/>
                  <a:gd name="T21" fmla="*/ 101 h 852"/>
                  <a:gd name="T22" fmla="*/ 0 w 997"/>
                  <a:gd name="T23" fmla="*/ 123 h 852"/>
                  <a:gd name="T24" fmla="*/ 0 w 997"/>
                  <a:gd name="T25" fmla="*/ 123 h 852"/>
                  <a:gd name="T26" fmla="*/ 6 w 997"/>
                  <a:gd name="T27" fmla="*/ 146 h 852"/>
                  <a:gd name="T28" fmla="*/ 15 w 997"/>
                  <a:gd name="T29" fmla="*/ 168 h 852"/>
                  <a:gd name="T30" fmla="*/ 29 w 997"/>
                  <a:gd name="T31" fmla="*/ 191 h 852"/>
                  <a:gd name="T32" fmla="*/ 45 w 997"/>
                  <a:gd name="T33" fmla="*/ 212 h 852"/>
                  <a:gd name="T34" fmla="*/ 63 w 997"/>
                  <a:gd name="T35" fmla="*/ 231 h 852"/>
                  <a:gd name="T36" fmla="*/ 83 w 997"/>
                  <a:gd name="T37" fmla="*/ 249 h 852"/>
                  <a:gd name="T38" fmla="*/ 104 w 997"/>
                  <a:gd name="T39" fmla="*/ 263 h 852"/>
                  <a:gd name="T40" fmla="*/ 124 w 997"/>
                  <a:gd name="T41" fmla="*/ 274 h 852"/>
                  <a:gd name="T42" fmla="*/ 144 w 997"/>
                  <a:gd name="T43" fmla="*/ 281 h 852"/>
                  <a:gd name="T44" fmla="*/ 162 w 997"/>
                  <a:gd name="T45" fmla="*/ 284 h 852"/>
                  <a:gd name="T46" fmla="*/ 162 w 997"/>
                  <a:gd name="T47" fmla="*/ 284 h 852"/>
                  <a:gd name="T48" fmla="*/ 180 w 997"/>
                  <a:gd name="T49" fmla="*/ 281 h 852"/>
                  <a:gd name="T50" fmla="*/ 201 w 997"/>
                  <a:gd name="T51" fmla="*/ 272 h 852"/>
                  <a:gd name="T52" fmla="*/ 223 w 997"/>
                  <a:gd name="T53" fmla="*/ 259 h 852"/>
                  <a:gd name="T54" fmla="*/ 246 w 997"/>
                  <a:gd name="T55" fmla="*/ 242 h 852"/>
                  <a:gd name="T56" fmla="*/ 268 w 997"/>
                  <a:gd name="T57" fmla="*/ 223 h 852"/>
                  <a:gd name="T58" fmla="*/ 288 w 997"/>
                  <a:gd name="T59" fmla="*/ 202 h 852"/>
                  <a:gd name="T60" fmla="*/ 306 w 997"/>
                  <a:gd name="T61" fmla="*/ 179 h 852"/>
                  <a:gd name="T62" fmla="*/ 320 w 997"/>
                  <a:gd name="T63" fmla="*/ 156 h 852"/>
                  <a:gd name="T64" fmla="*/ 329 w 997"/>
                  <a:gd name="T65" fmla="*/ 134 h 852"/>
                  <a:gd name="T66" fmla="*/ 332 w 997"/>
                  <a:gd name="T67" fmla="*/ 113 h 852"/>
                  <a:gd name="T68" fmla="*/ 332 w 997"/>
                  <a:gd name="T69" fmla="*/ 113 h 852"/>
                  <a:gd name="T70" fmla="*/ 325 w 997"/>
                  <a:gd name="T71" fmla="*/ 94 h 852"/>
                  <a:gd name="T72" fmla="*/ 305 w 997"/>
                  <a:gd name="T73" fmla="*/ 76 h 852"/>
                  <a:gd name="T74" fmla="*/ 276 w 997"/>
                  <a:gd name="T75" fmla="*/ 59 h 852"/>
                  <a:gd name="T76" fmla="*/ 240 w 997"/>
                  <a:gd name="T77" fmla="*/ 44 h 852"/>
                  <a:gd name="T78" fmla="*/ 202 w 997"/>
                  <a:gd name="T79" fmla="*/ 32 h 852"/>
                  <a:gd name="T80" fmla="*/ 163 w 997"/>
                  <a:gd name="T81" fmla="*/ 20 h 852"/>
                  <a:gd name="T82" fmla="*/ 128 w 997"/>
                  <a:gd name="T83" fmla="*/ 12 h 852"/>
                  <a:gd name="T84" fmla="*/ 98 w 997"/>
                  <a:gd name="T85" fmla="*/ 5 h 852"/>
                  <a:gd name="T86" fmla="*/ 79 w 997"/>
                  <a:gd name="T87" fmla="*/ 1 h 852"/>
                  <a:gd name="T88" fmla="*/ 72 w 997"/>
                  <a:gd name="T89" fmla="*/ 0 h 852"/>
                  <a:gd name="T90" fmla="*/ 72 w 997"/>
                  <a:gd name="T91" fmla="*/ 0 h 85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97" h="852">
                    <a:moveTo>
                      <a:pt x="215" y="0"/>
                    </a:moveTo>
                    <a:lnTo>
                      <a:pt x="215" y="0"/>
                    </a:lnTo>
                    <a:lnTo>
                      <a:pt x="207" y="4"/>
                    </a:lnTo>
                    <a:lnTo>
                      <a:pt x="189" y="16"/>
                    </a:lnTo>
                    <a:lnTo>
                      <a:pt x="163" y="36"/>
                    </a:lnTo>
                    <a:lnTo>
                      <a:pt x="131" y="64"/>
                    </a:lnTo>
                    <a:lnTo>
                      <a:pt x="97" y="98"/>
                    </a:lnTo>
                    <a:lnTo>
                      <a:pt x="63" y="139"/>
                    </a:lnTo>
                    <a:lnTo>
                      <a:pt x="35" y="187"/>
                    </a:lnTo>
                    <a:lnTo>
                      <a:pt x="13" y="242"/>
                    </a:lnTo>
                    <a:lnTo>
                      <a:pt x="0" y="302"/>
                    </a:lnTo>
                    <a:lnTo>
                      <a:pt x="1" y="368"/>
                    </a:lnTo>
                    <a:lnTo>
                      <a:pt x="17" y="437"/>
                    </a:lnTo>
                    <a:lnTo>
                      <a:pt x="45" y="505"/>
                    </a:lnTo>
                    <a:lnTo>
                      <a:pt x="86" y="572"/>
                    </a:lnTo>
                    <a:lnTo>
                      <a:pt x="134" y="636"/>
                    </a:lnTo>
                    <a:lnTo>
                      <a:pt x="189" y="694"/>
                    </a:lnTo>
                    <a:lnTo>
                      <a:pt x="249" y="746"/>
                    </a:lnTo>
                    <a:lnTo>
                      <a:pt x="311" y="790"/>
                    </a:lnTo>
                    <a:lnTo>
                      <a:pt x="372" y="823"/>
                    </a:lnTo>
                    <a:lnTo>
                      <a:pt x="431" y="844"/>
                    </a:lnTo>
                    <a:lnTo>
                      <a:pt x="485" y="852"/>
                    </a:lnTo>
                    <a:lnTo>
                      <a:pt x="541" y="842"/>
                    </a:lnTo>
                    <a:lnTo>
                      <a:pt x="603" y="817"/>
                    </a:lnTo>
                    <a:lnTo>
                      <a:pt x="671" y="778"/>
                    </a:lnTo>
                    <a:lnTo>
                      <a:pt x="738" y="727"/>
                    </a:lnTo>
                    <a:lnTo>
                      <a:pt x="804" y="670"/>
                    </a:lnTo>
                    <a:lnTo>
                      <a:pt x="865" y="605"/>
                    </a:lnTo>
                    <a:lnTo>
                      <a:pt x="918" y="536"/>
                    </a:lnTo>
                    <a:lnTo>
                      <a:pt x="960" y="468"/>
                    </a:lnTo>
                    <a:lnTo>
                      <a:pt x="987" y="402"/>
                    </a:lnTo>
                    <a:lnTo>
                      <a:pt x="997" y="340"/>
                    </a:lnTo>
                    <a:lnTo>
                      <a:pt x="975" y="281"/>
                    </a:lnTo>
                    <a:lnTo>
                      <a:pt x="915" y="227"/>
                    </a:lnTo>
                    <a:lnTo>
                      <a:pt x="828" y="178"/>
                    </a:lnTo>
                    <a:lnTo>
                      <a:pt x="721" y="133"/>
                    </a:lnTo>
                    <a:lnTo>
                      <a:pt x="606" y="95"/>
                    </a:lnTo>
                    <a:lnTo>
                      <a:pt x="489" y="61"/>
                    </a:lnTo>
                    <a:lnTo>
                      <a:pt x="383" y="35"/>
                    </a:lnTo>
                    <a:lnTo>
                      <a:pt x="295" y="16"/>
                    </a:lnTo>
                    <a:lnTo>
                      <a:pt x="236" y="4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54">
                <a:extLst>
                  <a:ext uri="{FF2B5EF4-FFF2-40B4-BE49-F238E27FC236}">
                    <a16:creationId xmlns:a16="http://schemas.microsoft.com/office/drawing/2014/main" id="{B2894E8A-EFE3-4C82-9545-E25AFA6F5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711"/>
                <a:ext cx="368" cy="569"/>
              </a:xfrm>
              <a:custGeom>
                <a:avLst/>
                <a:gdLst>
                  <a:gd name="T0" fmla="*/ 0 w 1103"/>
                  <a:gd name="T1" fmla="*/ 535 h 1709"/>
                  <a:gd name="T2" fmla="*/ 8 w 1103"/>
                  <a:gd name="T3" fmla="*/ 473 h 1709"/>
                  <a:gd name="T4" fmla="*/ 15 w 1103"/>
                  <a:gd name="T5" fmla="*/ 447 h 1709"/>
                  <a:gd name="T6" fmla="*/ 21 w 1103"/>
                  <a:gd name="T7" fmla="*/ 427 h 1709"/>
                  <a:gd name="T8" fmla="*/ 33 w 1103"/>
                  <a:gd name="T9" fmla="*/ 413 h 1709"/>
                  <a:gd name="T10" fmla="*/ 45 w 1103"/>
                  <a:gd name="T11" fmla="*/ 394 h 1709"/>
                  <a:gd name="T12" fmla="*/ 60 w 1103"/>
                  <a:gd name="T13" fmla="*/ 361 h 1709"/>
                  <a:gd name="T14" fmla="*/ 72 w 1103"/>
                  <a:gd name="T15" fmla="*/ 319 h 1709"/>
                  <a:gd name="T16" fmla="*/ 75 w 1103"/>
                  <a:gd name="T17" fmla="*/ 260 h 1709"/>
                  <a:gd name="T18" fmla="*/ 74 w 1103"/>
                  <a:gd name="T19" fmla="*/ 219 h 1709"/>
                  <a:gd name="T20" fmla="*/ 59 w 1103"/>
                  <a:gd name="T21" fmla="*/ 174 h 1709"/>
                  <a:gd name="T22" fmla="*/ 49 w 1103"/>
                  <a:gd name="T23" fmla="*/ 129 h 1709"/>
                  <a:gd name="T24" fmla="*/ 59 w 1103"/>
                  <a:gd name="T25" fmla="*/ 80 h 1709"/>
                  <a:gd name="T26" fmla="*/ 79 w 1103"/>
                  <a:gd name="T27" fmla="*/ 45 h 1709"/>
                  <a:gd name="T28" fmla="*/ 130 w 1103"/>
                  <a:gd name="T29" fmla="*/ 11 h 1709"/>
                  <a:gd name="T30" fmla="*/ 218 w 1103"/>
                  <a:gd name="T31" fmla="*/ 3 h 1709"/>
                  <a:gd name="T32" fmla="*/ 276 w 1103"/>
                  <a:gd name="T33" fmla="*/ 21 h 1709"/>
                  <a:gd name="T34" fmla="*/ 317 w 1103"/>
                  <a:gd name="T35" fmla="*/ 53 h 1709"/>
                  <a:gd name="T36" fmla="*/ 334 w 1103"/>
                  <a:gd name="T37" fmla="*/ 76 h 1709"/>
                  <a:gd name="T38" fmla="*/ 341 w 1103"/>
                  <a:gd name="T39" fmla="*/ 105 h 1709"/>
                  <a:gd name="T40" fmla="*/ 343 w 1103"/>
                  <a:gd name="T41" fmla="*/ 127 h 1709"/>
                  <a:gd name="T42" fmla="*/ 342 w 1103"/>
                  <a:gd name="T43" fmla="*/ 142 h 1709"/>
                  <a:gd name="T44" fmla="*/ 337 w 1103"/>
                  <a:gd name="T45" fmla="*/ 151 h 1709"/>
                  <a:gd name="T46" fmla="*/ 342 w 1103"/>
                  <a:gd name="T47" fmla="*/ 163 h 1709"/>
                  <a:gd name="T48" fmla="*/ 349 w 1103"/>
                  <a:gd name="T49" fmla="*/ 183 h 1709"/>
                  <a:gd name="T50" fmla="*/ 361 w 1103"/>
                  <a:gd name="T51" fmla="*/ 203 h 1709"/>
                  <a:gd name="T52" fmla="*/ 367 w 1103"/>
                  <a:gd name="T53" fmla="*/ 220 h 1709"/>
                  <a:gd name="T54" fmla="*/ 359 w 1103"/>
                  <a:gd name="T55" fmla="*/ 229 h 1709"/>
                  <a:gd name="T56" fmla="*/ 345 w 1103"/>
                  <a:gd name="T57" fmla="*/ 233 h 1709"/>
                  <a:gd name="T58" fmla="*/ 342 w 1103"/>
                  <a:gd name="T59" fmla="*/ 234 h 1709"/>
                  <a:gd name="T60" fmla="*/ 340 w 1103"/>
                  <a:gd name="T61" fmla="*/ 243 h 1709"/>
                  <a:gd name="T62" fmla="*/ 340 w 1103"/>
                  <a:gd name="T63" fmla="*/ 250 h 1709"/>
                  <a:gd name="T64" fmla="*/ 342 w 1103"/>
                  <a:gd name="T65" fmla="*/ 256 h 1709"/>
                  <a:gd name="T66" fmla="*/ 342 w 1103"/>
                  <a:gd name="T67" fmla="*/ 263 h 1709"/>
                  <a:gd name="T68" fmla="*/ 336 w 1103"/>
                  <a:gd name="T69" fmla="*/ 266 h 1709"/>
                  <a:gd name="T70" fmla="*/ 340 w 1103"/>
                  <a:gd name="T71" fmla="*/ 271 h 1709"/>
                  <a:gd name="T72" fmla="*/ 332 w 1103"/>
                  <a:gd name="T73" fmla="*/ 293 h 1709"/>
                  <a:gd name="T74" fmla="*/ 334 w 1103"/>
                  <a:gd name="T75" fmla="*/ 297 h 1709"/>
                  <a:gd name="T76" fmla="*/ 336 w 1103"/>
                  <a:gd name="T77" fmla="*/ 307 h 1709"/>
                  <a:gd name="T78" fmla="*/ 334 w 1103"/>
                  <a:gd name="T79" fmla="*/ 319 h 1709"/>
                  <a:gd name="T80" fmla="*/ 326 w 1103"/>
                  <a:gd name="T81" fmla="*/ 331 h 1709"/>
                  <a:gd name="T82" fmla="*/ 314 w 1103"/>
                  <a:gd name="T83" fmla="*/ 338 h 1709"/>
                  <a:gd name="T84" fmla="*/ 303 w 1103"/>
                  <a:gd name="T85" fmla="*/ 342 h 1709"/>
                  <a:gd name="T86" fmla="*/ 290 w 1103"/>
                  <a:gd name="T87" fmla="*/ 343 h 1709"/>
                  <a:gd name="T88" fmla="*/ 282 w 1103"/>
                  <a:gd name="T89" fmla="*/ 346 h 1709"/>
                  <a:gd name="T90" fmla="*/ 271 w 1103"/>
                  <a:gd name="T91" fmla="*/ 350 h 1709"/>
                  <a:gd name="T92" fmla="*/ 258 w 1103"/>
                  <a:gd name="T93" fmla="*/ 353 h 1709"/>
                  <a:gd name="T94" fmla="*/ 250 w 1103"/>
                  <a:gd name="T95" fmla="*/ 357 h 1709"/>
                  <a:gd name="T96" fmla="*/ 235 w 1103"/>
                  <a:gd name="T97" fmla="*/ 375 h 1709"/>
                  <a:gd name="T98" fmla="*/ 225 w 1103"/>
                  <a:gd name="T99" fmla="*/ 397 h 1709"/>
                  <a:gd name="T100" fmla="*/ 222 w 1103"/>
                  <a:gd name="T101" fmla="*/ 414 h 1709"/>
                  <a:gd name="T102" fmla="*/ 216 w 1103"/>
                  <a:gd name="T103" fmla="*/ 430 h 1709"/>
                  <a:gd name="T104" fmla="*/ 212 w 1103"/>
                  <a:gd name="T105" fmla="*/ 448 h 1709"/>
                  <a:gd name="T106" fmla="*/ 216 w 1103"/>
                  <a:gd name="T107" fmla="*/ 460 h 1709"/>
                  <a:gd name="T108" fmla="*/ 226 w 1103"/>
                  <a:gd name="T109" fmla="*/ 471 h 1709"/>
                  <a:gd name="T110" fmla="*/ 232 w 1103"/>
                  <a:gd name="T111" fmla="*/ 481 h 1709"/>
                  <a:gd name="T112" fmla="*/ 245 w 1103"/>
                  <a:gd name="T113" fmla="*/ 494 h 1709"/>
                  <a:gd name="T114" fmla="*/ 265 w 1103"/>
                  <a:gd name="T115" fmla="*/ 530 h 1709"/>
                  <a:gd name="T116" fmla="*/ 284 w 1103"/>
                  <a:gd name="T117" fmla="*/ 569 h 170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103" h="1709">
                    <a:moveTo>
                      <a:pt x="0" y="1686"/>
                    </a:moveTo>
                    <a:lnTo>
                      <a:pt x="0" y="1686"/>
                    </a:lnTo>
                    <a:lnTo>
                      <a:pt x="0" y="1680"/>
                    </a:lnTo>
                    <a:lnTo>
                      <a:pt x="0" y="1664"/>
                    </a:lnTo>
                    <a:lnTo>
                      <a:pt x="0" y="1638"/>
                    </a:lnTo>
                    <a:lnTo>
                      <a:pt x="0" y="1607"/>
                    </a:lnTo>
                    <a:lnTo>
                      <a:pt x="1" y="1572"/>
                    </a:lnTo>
                    <a:lnTo>
                      <a:pt x="2" y="1535"/>
                    </a:lnTo>
                    <a:lnTo>
                      <a:pt x="6" y="1500"/>
                    </a:lnTo>
                    <a:lnTo>
                      <a:pt x="10" y="1468"/>
                    </a:lnTo>
                    <a:lnTo>
                      <a:pt x="16" y="1440"/>
                    </a:lnTo>
                    <a:lnTo>
                      <a:pt x="23" y="1421"/>
                    </a:lnTo>
                    <a:lnTo>
                      <a:pt x="29" y="1406"/>
                    </a:lnTo>
                    <a:lnTo>
                      <a:pt x="34" y="1390"/>
                    </a:lnTo>
                    <a:lnTo>
                      <a:pt x="37" y="1373"/>
                    </a:lnTo>
                    <a:lnTo>
                      <a:pt x="41" y="1358"/>
                    </a:lnTo>
                    <a:lnTo>
                      <a:pt x="44" y="1342"/>
                    </a:lnTo>
                    <a:lnTo>
                      <a:pt x="47" y="1326"/>
                    </a:lnTo>
                    <a:lnTo>
                      <a:pt x="50" y="1313"/>
                    </a:lnTo>
                    <a:lnTo>
                      <a:pt x="54" y="1301"/>
                    </a:lnTo>
                    <a:lnTo>
                      <a:pt x="58" y="1292"/>
                    </a:lnTo>
                    <a:lnTo>
                      <a:pt x="62" y="1283"/>
                    </a:lnTo>
                    <a:lnTo>
                      <a:pt x="70" y="1277"/>
                    </a:lnTo>
                    <a:lnTo>
                      <a:pt x="77" y="1270"/>
                    </a:lnTo>
                    <a:lnTo>
                      <a:pt x="83" y="1263"/>
                    </a:lnTo>
                    <a:lnTo>
                      <a:pt x="88" y="1256"/>
                    </a:lnTo>
                    <a:lnTo>
                      <a:pt x="94" y="1247"/>
                    </a:lnTo>
                    <a:lnTo>
                      <a:pt x="100" y="1239"/>
                    </a:lnTo>
                    <a:lnTo>
                      <a:pt x="106" y="1229"/>
                    </a:lnTo>
                    <a:lnTo>
                      <a:pt x="113" y="1220"/>
                    </a:lnTo>
                    <a:lnTo>
                      <a:pt x="119" y="1209"/>
                    </a:lnTo>
                    <a:lnTo>
                      <a:pt x="126" y="1197"/>
                    </a:lnTo>
                    <a:lnTo>
                      <a:pt x="134" y="1184"/>
                    </a:lnTo>
                    <a:lnTo>
                      <a:pt x="143" y="1169"/>
                    </a:lnTo>
                    <a:lnTo>
                      <a:pt x="150" y="1155"/>
                    </a:lnTo>
                    <a:lnTo>
                      <a:pt x="158" y="1139"/>
                    </a:lnTo>
                    <a:lnTo>
                      <a:pt x="166" y="1122"/>
                    </a:lnTo>
                    <a:lnTo>
                      <a:pt x="173" y="1104"/>
                    </a:lnTo>
                    <a:lnTo>
                      <a:pt x="180" y="1085"/>
                    </a:lnTo>
                    <a:lnTo>
                      <a:pt x="187" y="1066"/>
                    </a:lnTo>
                    <a:lnTo>
                      <a:pt x="194" y="1046"/>
                    </a:lnTo>
                    <a:lnTo>
                      <a:pt x="202" y="1024"/>
                    </a:lnTo>
                    <a:lnTo>
                      <a:pt x="210" y="990"/>
                    </a:lnTo>
                    <a:lnTo>
                      <a:pt x="217" y="958"/>
                    </a:lnTo>
                    <a:lnTo>
                      <a:pt x="222" y="926"/>
                    </a:lnTo>
                    <a:lnTo>
                      <a:pt x="224" y="896"/>
                    </a:lnTo>
                    <a:lnTo>
                      <a:pt x="226" y="866"/>
                    </a:lnTo>
                    <a:lnTo>
                      <a:pt x="226" y="837"/>
                    </a:lnTo>
                    <a:lnTo>
                      <a:pt x="226" y="809"/>
                    </a:lnTo>
                    <a:lnTo>
                      <a:pt x="224" y="782"/>
                    </a:lnTo>
                    <a:lnTo>
                      <a:pt x="224" y="755"/>
                    </a:lnTo>
                    <a:lnTo>
                      <a:pt x="224" y="730"/>
                    </a:lnTo>
                    <a:lnTo>
                      <a:pt x="226" y="705"/>
                    </a:lnTo>
                    <a:lnTo>
                      <a:pt x="224" y="682"/>
                    </a:lnTo>
                    <a:lnTo>
                      <a:pt x="222" y="659"/>
                    </a:lnTo>
                    <a:lnTo>
                      <a:pt x="217" y="638"/>
                    </a:lnTo>
                    <a:lnTo>
                      <a:pt x="212" y="616"/>
                    </a:lnTo>
                    <a:lnTo>
                      <a:pt x="205" y="594"/>
                    </a:lnTo>
                    <a:lnTo>
                      <a:pt x="197" y="572"/>
                    </a:lnTo>
                    <a:lnTo>
                      <a:pt x="188" y="549"/>
                    </a:lnTo>
                    <a:lnTo>
                      <a:pt x="178" y="522"/>
                    </a:lnTo>
                    <a:lnTo>
                      <a:pt x="167" y="495"/>
                    </a:lnTo>
                    <a:lnTo>
                      <a:pt x="158" y="465"/>
                    </a:lnTo>
                    <a:lnTo>
                      <a:pt x="152" y="437"/>
                    </a:lnTo>
                    <a:lnTo>
                      <a:pt x="149" y="412"/>
                    </a:lnTo>
                    <a:lnTo>
                      <a:pt x="148" y="387"/>
                    </a:lnTo>
                    <a:lnTo>
                      <a:pt x="149" y="362"/>
                    </a:lnTo>
                    <a:lnTo>
                      <a:pt x="151" y="339"/>
                    </a:lnTo>
                    <a:lnTo>
                      <a:pt x="156" y="315"/>
                    </a:lnTo>
                    <a:lnTo>
                      <a:pt x="162" y="291"/>
                    </a:lnTo>
                    <a:lnTo>
                      <a:pt x="169" y="266"/>
                    </a:lnTo>
                    <a:lnTo>
                      <a:pt x="178" y="240"/>
                    </a:lnTo>
                    <a:lnTo>
                      <a:pt x="188" y="216"/>
                    </a:lnTo>
                    <a:lnTo>
                      <a:pt x="198" y="194"/>
                    </a:lnTo>
                    <a:lnTo>
                      <a:pt x="209" y="173"/>
                    </a:lnTo>
                    <a:lnTo>
                      <a:pt x="222" y="153"/>
                    </a:lnTo>
                    <a:lnTo>
                      <a:pt x="238" y="134"/>
                    </a:lnTo>
                    <a:lnTo>
                      <a:pt x="257" y="114"/>
                    </a:lnTo>
                    <a:lnTo>
                      <a:pt x="281" y="95"/>
                    </a:lnTo>
                    <a:lnTo>
                      <a:pt x="311" y="76"/>
                    </a:lnTo>
                    <a:lnTo>
                      <a:pt x="347" y="56"/>
                    </a:lnTo>
                    <a:lnTo>
                      <a:pt x="391" y="34"/>
                    </a:lnTo>
                    <a:lnTo>
                      <a:pt x="433" y="16"/>
                    </a:lnTo>
                    <a:lnTo>
                      <a:pt x="476" y="5"/>
                    </a:lnTo>
                    <a:lnTo>
                      <a:pt x="521" y="0"/>
                    </a:lnTo>
                    <a:lnTo>
                      <a:pt x="566" y="0"/>
                    </a:lnTo>
                    <a:lnTo>
                      <a:pt x="611" y="4"/>
                    </a:lnTo>
                    <a:lnTo>
                      <a:pt x="653" y="10"/>
                    </a:lnTo>
                    <a:lnTo>
                      <a:pt x="695" y="20"/>
                    </a:lnTo>
                    <a:lnTo>
                      <a:pt x="733" y="29"/>
                    </a:lnTo>
                    <a:lnTo>
                      <a:pt x="769" y="40"/>
                    </a:lnTo>
                    <a:lnTo>
                      <a:pt x="800" y="51"/>
                    </a:lnTo>
                    <a:lnTo>
                      <a:pt x="827" y="63"/>
                    </a:lnTo>
                    <a:lnTo>
                      <a:pt x="852" y="77"/>
                    </a:lnTo>
                    <a:lnTo>
                      <a:pt x="876" y="92"/>
                    </a:lnTo>
                    <a:lnTo>
                      <a:pt x="896" y="108"/>
                    </a:lnTo>
                    <a:lnTo>
                      <a:pt x="916" y="124"/>
                    </a:lnTo>
                    <a:lnTo>
                      <a:pt x="934" y="141"/>
                    </a:lnTo>
                    <a:lnTo>
                      <a:pt x="949" y="158"/>
                    </a:lnTo>
                    <a:lnTo>
                      <a:pt x="962" y="173"/>
                    </a:lnTo>
                    <a:lnTo>
                      <a:pt x="974" y="188"/>
                    </a:lnTo>
                    <a:lnTo>
                      <a:pt x="984" y="201"/>
                    </a:lnTo>
                    <a:lnTo>
                      <a:pt x="994" y="214"/>
                    </a:lnTo>
                    <a:lnTo>
                      <a:pt x="1001" y="227"/>
                    </a:lnTo>
                    <a:lnTo>
                      <a:pt x="1007" y="242"/>
                    </a:lnTo>
                    <a:lnTo>
                      <a:pt x="1012" y="255"/>
                    </a:lnTo>
                    <a:lnTo>
                      <a:pt x="1015" y="269"/>
                    </a:lnTo>
                    <a:lnTo>
                      <a:pt x="1019" y="284"/>
                    </a:lnTo>
                    <a:lnTo>
                      <a:pt x="1020" y="299"/>
                    </a:lnTo>
                    <a:lnTo>
                      <a:pt x="1022" y="314"/>
                    </a:lnTo>
                    <a:lnTo>
                      <a:pt x="1024" y="329"/>
                    </a:lnTo>
                    <a:lnTo>
                      <a:pt x="1025" y="345"/>
                    </a:lnTo>
                    <a:lnTo>
                      <a:pt x="1026" y="358"/>
                    </a:lnTo>
                    <a:lnTo>
                      <a:pt x="1027" y="370"/>
                    </a:lnTo>
                    <a:lnTo>
                      <a:pt x="1028" y="381"/>
                    </a:lnTo>
                    <a:lnTo>
                      <a:pt x="1028" y="389"/>
                    </a:lnTo>
                    <a:lnTo>
                      <a:pt x="1030" y="399"/>
                    </a:lnTo>
                    <a:lnTo>
                      <a:pt x="1030" y="406"/>
                    </a:lnTo>
                    <a:lnTo>
                      <a:pt x="1028" y="413"/>
                    </a:lnTo>
                    <a:lnTo>
                      <a:pt x="1026" y="419"/>
                    </a:lnTo>
                    <a:lnTo>
                      <a:pt x="1024" y="425"/>
                    </a:lnTo>
                    <a:lnTo>
                      <a:pt x="1019" y="431"/>
                    </a:lnTo>
                    <a:lnTo>
                      <a:pt x="1014" y="437"/>
                    </a:lnTo>
                    <a:lnTo>
                      <a:pt x="1012" y="443"/>
                    </a:lnTo>
                    <a:lnTo>
                      <a:pt x="1010" y="448"/>
                    </a:lnTo>
                    <a:lnTo>
                      <a:pt x="1010" y="454"/>
                    </a:lnTo>
                    <a:lnTo>
                      <a:pt x="1013" y="459"/>
                    </a:lnTo>
                    <a:lnTo>
                      <a:pt x="1014" y="464"/>
                    </a:lnTo>
                    <a:lnTo>
                      <a:pt x="1018" y="468"/>
                    </a:lnTo>
                    <a:lnTo>
                      <a:pt x="1020" y="474"/>
                    </a:lnTo>
                    <a:lnTo>
                      <a:pt x="1022" y="480"/>
                    </a:lnTo>
                    <a:lnTo>
                      <a:pt x="1025" y="489"/>
                    </a:lnTo>
                    <a:lnTo>
                      <a:pt x="1027" y="498"/>
                    </a:lnTo>
                    <a:lnTo>
                      <a:pt x="1031" y="509"/>
                    </a:lnTo>
                    <a:lnTo>
                      <a:pt x="1036" y="522"/>
                    </a:lnTo>
                    <a:lnTo>
                      <a:pt x="1040" y="536"/>
                    </a:lnTo>
                    <a:lnTo>
                      <a:pt x="1046" y="549"/>
                    </a:lnTo>
                    <a:lnTo>
                      <a:pt x="1054" y="562"/>
                    </a:lnTo>
                    <a:lnTo>
                      <a:pt x="1060" y="575"/>
                    </a:lnTo>
                    <a:lnTo>
                      <a:pt x="1068" y="588"/>
                    </a:lnTo>
                    <a:lnTo>
                      <a:pt x="1075" y="599"/>
                    </a:lnTo>
                    <a:lnTo>
                      <a:pt x="1082" y="610"/>
                    </a:lnTo>
                    <a:lnTo>
                      <a:pt x="1091" y="620"/>
                    </a:lnTo>
                    <a:lnTo>
                      <a:pt x="1097" y="629"/>
                    </a:lnTo>
                    <a:lnTo>
                      <a:pt x="1100" y="638"/>
                    </a:lnTo>
                    <a:lnTo>
                      <a:pt x="1102" y="646"/>
                    </a:lnTo>
                    <a:lnTo>
                      <a:pt x="1103" y="654"/>
                    </a:lnTo>
                    <a:lnTo>
                      <a:pt x="1100" y="662"/>
                    </a:lnTo>
                    <a:lnTo>
                      <a:pt x="1098" y="669"/>
                    </a:lnTo>
                    <a:lnTo>
                      <a:pt x="1093" y="675"/>
                    </a:lnTo>
                    <a:lnTo>
                      <a:pt x="1088" y="680"/>
                    </a:lnTo>
                    <a:lnTo>
                      <a:pt x="1082" y="684"/>
                    </a:lnTo>
                    <a:lnTo>
                      <a:pt x="1076" y="688"/>
                    </a:lnTo>
                    <a:lnTo>
                      <a:pt x="1070" y="690"/>
                    </a:lnTo>
                    <a:lnTo>
                      <a:pt x="1062" y="693"/>
                    </a:lnTo>
                    <a:lnTo>
                      <a:pt x="1055" y="695"/>
                    </a:lnTo>
                    <a:lnTo>
                      <a:pt x="1048" y="698"/>
                    </a:lnTo>
                    <a:lnTo>
                      <a:pt x="1040" y="699"/>
                    </a:lnTo>
                    <a:lnTo>
                      <a:pt x="1034" y="700"/>
                    </a:lnTo>
                    <a:lnTo>
                      <a:pt x="1030" y="701"/>
                    </a:lnTo>
                    <a:lnTo>
                      <a:pt x="1026" y="701"/>
                    </a:lnTo>
                    <a:lnTo>
                      <a:pt x="1025" y="701"/>
                    </a:lnTo>
                    <a:lnTo>
                      <a:pt x="1025" y="702"/>
                    </a:lnTo>
                    <a:lnTo>
                      <a:pt x="1025" y="704"/>
                    </a:lnTo>
                    <a:lnTo>
                      <a:pt x="1024" y="707"/>
                    </a:lnTo>
                    <a:lnTo>
                      <a:pt x="1022" y="711"/>
                    </a:lnTo>
                    <a:lnTo>
                      <a:pt x="1022" y="716"/>
                    </a:lnTo>
                    <a:lnTo>
                      <a:pt x="1021" y="720"/>
                    </a:lnTo>
                    <a:lnTo>
                      <a:pt x="1020" y="725"/>
                    </a:lnTo>
                    <a:lnTo>
                      <a:pt x="1020" y="731"/>
                    </a:lnTo>
                    <a:lnTo>
                      <a:pt x="1019" y="737"/>
                    </a:lnTo>
                    <a:lnTo>
                      <a:pt x="1019" y="742"/>
                    </a:lnTo>
                    <a:lnTo>
                      <a:pt x="1019" y="744"/>
                    </a:lnTo>
                    <a:lnTo>
                      <a:pt x="1020" y="747"/>
                    </a:lnTo>
                    <a:lnTo>
                      <a:pt x="1020" y="750"/>
                    </a:lnTo>
                    <a:lnTo>
                      <a:pt x="1020" y="754"/>
                    </a:lnTo>
                    <a:lnTo>
                      <a:pt x="1021" y="756"/>
                    </a:lnTo>
                    <a:lnTo>
                      <a:pt x="1021" y="760"/>
                    </a:lnTo>
                    <a:lnTo>
                      <a:pt x="1022" y="762"/>
                    </a:lnTo>
                    <a:lnTo>
                      <a:pt x="1024" y="766"/>
                    </a:lnTo>
                    <a:lnTo>
                      <a:pt x="1024" y="768"/>
                    </a:lnTo>
                    <a:lnTo>
                      <a:pt x="1025" y="771"/>
                    </a:lnTo>
                    <a:lnTo>
                      <a:pt x="1028" y="776"/>
                    </a:lnTo>
                    <a:lnTo>
                      <a:pt x="1030" y="780"/>
                    </a:lnTo>
                    <a:lnTo>
                      <a:pt x="1028" y="785"/>
                    </a:lnTo>
                    <a:lnTo>
                      <a:pt x="1026" y="789"/>
                    </a:lnTo>
                    <a:lnTo>
                      <a:pt x="1024" y="792"/>
                    </a:lnTo>
                    <a:lnTo>
                      <a:pt x="1019" y="795"/>
                    </a:lnTo>
                    <a:lnTo>
                      <a:pt x="1015" y="797"/>
                    </a:lnTo>
                    <a:lnTo>
                      <a:pt x="1012" y="798"/>
                    </a:lnTo>
                    <a:lnTo>
                      <a:pt x="1009" y="800"/>
                    </a:lnTo>
                    <a:lnTo>
                      <a:pt x="1008" y="800"/>
                    </a:lnTo>
                    <a:lnTo>
                      <a:pt x="1012" y="801"/>
                    </a:lnTo>
                    <a:lnTo>
                      <a:pt x="1015" y="804"/>
                    </a:lnTo>
                    <a:lnTo>
                      <a:pt x="1018" y="808"/>
                    </a:lnTo>
                    <a:lnTo>
                      <a:pt x="1019" y="812"/>
                    </a:lnTo>
                    <a:lnTo>
                      <a:pt x="1020" y="815"/>
                    </a:lnTo>
                    <a:lnTo>
                      <a:pt x="1020" y="819"/>
                    </a:lnTo>
                    <a:lnTo>
                      <a:pt x="1020" y="822"/>
                    </a:lnTo>
                    <a:lnTo>
                      <a:pt x="1020" y="826"/>
                    </a:lnTo>
                    <a:lnTo>
                      <a:pt x="1019" y="827"/>
                    </a:lnTo>
                    <a:lnTo>
                      <a:pt x="1019" y="828"/>
                    </a:lnTo>
                    <a:lnTo>
                      <a:pt x="996" y="880"/>
                    </a:lnTo>
                    <a:lnTo>
                      <a:pt x="996" y="881"/>
                    </a:lnTo>
                    <a:lnTo>
                      <a:pt x="997" y="882"/>
                    </a:lnTo>
                    <a:lnTo>
                      <a:pt x="998" y="885"/>
                    </a:lnTo>
                    <a:lnTo>
                      <a:pt x="1000" y="888"/>
                    </a:lnTo>
                    <a:lnTo>
                      <a:pt x="1001" y="892"/>
                    </a:lnTo>
                    <a:lnTo>
                      <a:pt x="1003" y="897"/>
                    </a:lnTo>
                    <a:lnTo>
                      <a:pt x="1004" y="902"/>
                    </a:lnTo>
                    <a:lnTo>
                      <a:pt x="1006" y="908"/>
                    </a:lnTo>
                    <a:lnTo>
                      <a:pt x="1007" y="914"/>
                    </a:lnTo>
                    <a:lnTo>
                      <a:pt x="1008" y="921"/>
                    </a:lnTo>
                    <a:lnTo>
                      <a:pt x="1009" y="927"/>
                    </a:lnTo>
                    <a:lnTo>
                      <a:pt x="1009" y="933"/>
                    </a:lnTo>
                    <a:lnTo>
                      <a:pt x="1009" y="939"/>
                    </a:lnTo>
                    <a:lnTo>
                      <a:pt x="1008" y="946"/>
                    </a:lnTo>
                    <a:lnTo>
                      <a:pt x="1006" y="952"/>
                    </a:lnTo>
                    <a:lnTo>
                      <a:pt x="1002" y="959"/>
                    </a:lnTo>
                    <a:lnTo>
                      <a:pt x="998" y="966"/>
                    </a:lnTo>
                    <a:lnTo>
                      <a:pt x="992" y="974"/>
                    </a:lnTo>
                    <a:lnTo>
                      <a:pt x="986" y="982"/>
                    </a:lnTo>
                    <a:lnTo>
                      <a:pt x="979" y="989"/>
                    </a:lnTo>
                    <a:lnTo>
                      <a:pt x="976" y="994"/>
                    </a:lnTo>
                    <a:lnTo>
                      <a:pt x="971" y="998"/>
                    </a:lnTo>
                    <a:lnTo>
                      <a:pt x="966" y="1002"/>
                    </a:lnTo>
                    <a:lnTo>
                      <a:pt x="960" y="1006"/>
                    </a:lnTo>
                    <a:lnTo>
                      <a:pt x="954" y="1010"/>
                    </a:lnTo>
                    <a:lnTo>
                      <a:pt x="947" y="1012"/>
                    </a:lnTo>
                    <a:lnTo>
                      <a:pt x="941" y="1016"/>
                    </a:lnTo>
                    <a:lnTo>
                      <a:pt x="934" y="1019"/>
                    </a:lnTo>
                    <a:lnTo>
                      <a:pt x="928" y="1022"/>
                    </a:lnTo>
                    <a:lnTo>
                      <a:pt x="922" y="1024"/>
                    </a:lnTo>
                    <a:lnTo>
                      <a:pt x="914" y="1025"/>
                    </a:lnTo>
                    <a:lnTo>
                      <a:pt x="908" y="1026"/>
                    </a:lnTo>
                    <a:lnTo>
                      <a:pt x="901" y="1028"/>
                    </a:lnTo>
                    <a:lnTo>
                      <a:pt x="894" y="1028"/>
                    </a:lnTo>
                    <a:lnTo>
                      <a:pt x="888" y="1029"/>
                    </a:lnTo>
                    <a:lnTo>
                      <a:pt x="882" y="1029"/>
                    </a:lnTo>
                    <a:lnTo>
                      <a:pt x="875" y="1030"/>
                    </a:lnTo>
                    <a:lnTo>
                      <a:pt x="869" y="1031"/>
                    </a:lnTo>
                    <a:lnTo>
                      <a:pt x="864" y="1034"/>
                    </a:lnTo>
                    <a:lnTo>
                      <a:pt x="858" y="1036"/>
                    </a:lnTo>
                    <a:lnTo>
                      <a:pt x="853" y="1037"/>
                    </a:lnTo>
                    <a:lnTo>
                      <a:pt x="848" y="1038"/>
                    </a:lnTo>
                    <a:lnTo>
                      <a:pt x="844" y="1040"/>
                    </a:lnTo>
                    <a:lnTo>
                      <a:pt x="839" y="1041"/>
                    </a:lnTo>
                    <a:lnTo>
                      <a:pt x="834" y="1042"/>
                    </a:lnTo>
                    <a:lnTo>
                      <a:pt x="829" y="1044"/>
                    </a:lnTo>
                    <a:lnTo>
                      <a:pt x="823" y="1046"/>
                    </a:lnTo>
                    <a:lnTo>
                      <a:pt x="818" y="1048"/>
                    </a:lnTo>
                    <a:lnTo>
                      <a:pt x="812" y="1050"/>
                    </a:lnTo>
                    <a:lnTo>
                      <a:pt x="806" y="1053"/>
                    </a:lnTo>
                    <a:lnTo>
                      <a:pt x="798" y="1055"/>
                    </a:lnTo>
                    <a:lnTo>
                      <a:pt x="790" y="1056"/>
                    </a:lnTo>
                    <a:lnTo>
                      <a:pt x="781" y="1059"/>
                    </a:lnTo>
                    <a:lnTo>
                      <a:pt x="774" y="1061"/>
                    </a:lnTo>
                    <a:lnTo>
                      <a:pt x="767" y="1064"/>
                    </a:lnTo>
                    <a:lnTo>
                      <a:pt x="761" y="1066"/>
                    </a:lnTo>
                    <a:lnTo>
                      <a:pt x="756" y="1067"/>
                    </a:lnTo>
                    <a:lnTo>
                      <a:pt x="752" y="1068"/>
                    </a:lnTo>
                    <a:lnTo>
                      <a:pt x="749" y="1070"/>
                    </a:lnTo>
                    <a:lnTo>
                      <a:pt x="749" y="1071"/>
                    </a:lnTo>
                    <a:lnTo>
                      <a:pt x="740" y="1078"/>
                    </a:lnTo>
                    <a:lnTo>
                      <a:pt x="732" y="1088"/>
                    </a:lnTo>
                    <a:lnTo>
                      <a:pt x="722" y="1100"/>
                    </a:lnTo>
                    <a:lnTo>
                      <a:pt x="713" y="1113"/>
                    </a:lnTo>
                    <a:lnTo>
                      <a:pt x="703" y="1127"/>
                    </a:lnTo>
                    <a:lnTo>
                      <a:pt x="695" y="1142"/>
                    </a:lnTo>
                    <a:lnTo>
                      <a:pt x="686" y="1156"/>
                    </a:lnTo>
                    <a:lnTo>
                      <a:pt x="680" y="1169"/>
                    </a:lnTo>
                    <a:lnTo>
                      <a:pt x="676" y="1181"/>
                    </a:lnTo>
                    <a:lnTo>
                      <a:pt x="673" y="1191"/>
                    </a:lnTo>
                    <a:lnTo>
                      <a:pt x="672" y="1199"/>
                    </a:lnTo>
                    <a:lnTo>
                      <a:pt x="672" y="1208"/>
                    </a:lnTo>
                    <a:lnTo>
                      <a:pt x="671" y="1216"/>
                    </a:lnTo>
                    <a:lnTo>
                      <a:pt x="670" y="1224"/>
                    </a:lnTo>
                    <a:lnTo>
                      <a:pt x="668" y="1233"/>
                    </a:lnTo>
                    <a:lnTo>
                      <a:pt x="666" y="1242"/>
                    </a:lnTo>
                    <a:lnTo>
                      <a:pt x="664" y="1252"/>
                    </a:lnTo>
                    <a:lnTo>
                      <a:pt x="660" y="1262"/>
                    </a:lnTo>
                    <a:lnTo>
                      <a:pt x="656" y="1272"/>
                    </a:lnTo>
                    <a:lnTo>
                      <a:pt x="650" y="1283"/>
                    </a:lnTo>
                    <a:lnTo>
                      <a:pt x="646" y="1293"/>
                    </a:lnTo>
                    <a:lnTo>
                      <a:pt x="642" y="1302"/>
                    </a:lnTo>
                    <a:lnTo>
                      <a:pt x="638" y="1312"/>
                    </a:lnTo>
                    <a:lnTo>
                      <a:pt x="636" y="1322"/>
                    </a:lnTo>
                    <a:lnTo>
                      <a:pt x="635" y="1330"/>
                    </a:lnTo>
                    <a:lnTo>
                      <a:pt x="634" y="1338"/>
                    </a:lnTo>
                    <a:lnTo>
                      <a:pt x="634" y="1347"/>
                    </a:lnTo>
                    <a:lnTo>
                      <a:pt x="635" y="1355"/>
                    </a:lnTo>
                    <a:lnTo>
                      <a:pt x="636" y="1362"/>
                    </a:lnTo>
                    <a:lnTo>
                      <a:pt x="638" y="1370"/>
                    </a:lnTo>
                    <a:lnTo>
                      <a:pt x="642" y="1377"/>
                    </a:lnTo>
                    <a:lnTo>
                      <a:pt x="647" y="1383"/>
                    </a:lnTo>
                    <a:lnTo>
                      <a:pt x="652" y="1389"/>
                    </a:lnTo>
                    <a:lnTo>
                      <a:pt x="658" y="1394"/>
                    </a:lnTo>
                    <a:lnTo>
                      <a:pt x="662" y="1398"/>
                    </a:lnTo>
                    <a:lnTo>
                      <a:pt x="668" y="1403"/>
                    </a:lnTo>
                    <a:lnTo>
                      <a:pt x="673" y="1409"/>
                    </a:lnTo>
                    <a:lnTo>
                      <a:pt x="678" y="1414"/>
                    </a:lnTo>
                    <a:lnTo>
                      <a:pt x="682" y="1420"/>
                    </a:lnTo>
                    <a:lnTo>
                      <a:pt x="685" y="1427"/>
                    </a:lnTo>
                    <a:lnTo>
                      <a:pt x="688" y="1434"/>
                    </a:lnTo>
                    <a:lnTo>
                      <a:pt x="691" y="1439"/>
                    </a:lnTo>
                    <a:lnTo>
                      <a:pt x="695" y="1444"/>
                    </a:lnTo>
                    <a:lnTo>
                      <a:pt x="700" y="1448"/>
                    </a:lnTo>
                    <a:lnTo>
                      <a:pt x="706" y="1452"/>
                    </a:lnTo>
                    <a:lnTo>
                      <a:pt x="713" y="1458"/>
                    </a:lnTo>
                    <a:lnTo>
                      <a:pt x="719" y="1464"/>
                    </a:lnTo>
                    <a:lnTo>
                      <a:pt x="727" y="1473"/>
                    </a:lnTo>
                    <a:lnTo>
                      <a:pt x="734" y="1484"/>
                    </a:lnTo>
                    <a:lnTo>
                      <a:pt x="743" y="1497"/>
                    </a:lnTo>
                    <a:lnTo>
                      <a:pt x="752" y="1515"/>
                    </a:lnTo>
                    <a:lnTo>
                      <a:pt x="766" y="1538"/>
                    </a:lnTo>
                    <a:lnTo>
                      <a:pt x="779" y="1564"/>
                    </a:lnTo>
                    <a:lnTo>
                      <a:pt x="793" y="1593"/>
                    </a:lnTo>
                    <a:lnTo>
                      <a:pt x="809" y="1622"/>
                    </a:lnTo>
                    <a:lnTo>
                      <a:pt x="822" y="1649"/>
                    </a:lnTo>
                    <a:lnTo>
                      <a:pt x="834" y="1673"/>
                    </a:lnTo>
                    <a:lnTo>
                      <a:pt x="844" y="1692"/>
                    </a:lnTo>
                    <a:lnTo>
                      <a:pt x="850" y="1704"/>
                    </a:lnTo>
                    <a:lnTo>
                      <a:pt x="852" y="1709"/>
                    </a:lnTo>
                    <a:lnTo>
                      <a:pt x="0" y="1686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55">
                <a:extLst>
                  <a:ext uri="{FF2B5EF4-FFF2-40B4-BE49-F238E27FC236}">
                    <a16:creationId xmlns:a16="http://schemas.microsoft.com/office/drawing/2014/main" id="{A884CE6C-071E-47B9-ABA4-01EF2237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80"/>
                <a:ext cx="21" cy="24"/>
              </a:xfrm>
              <a:custGeom>
                <a:avLst/>
                <a:gdLst>
                  <a:gd name="T0" fmla="*/ 10 w 62"/>
                  <a:gd name="T1" fmla="*/ 1 h 71"/>
                  <a:gd name="T2" fmla="*/ 0 w 62"/>
                  <a:gd name="T3" fmla="*/ 24 h 71"/>
                  <a:gd name="T4" fmla="*/ 0 w 62"/>
                  <a:gd name="T5" fmla="*/ 24 h 71"/>
                  <a:gd name="T6" fmla="*/ 0 w 62"/>
                  <a:gd name="T7" fmla="*/ 24 h 71"/>
                  <a:gd name="T8" fmla="*/ 1 w 62"/>
                  <a:gd name="T9" fmla="*/ 23 h 71"/>
                  <a:gd name="T10" fmla="*/ 2 w 62"/>
                  <a:gd name="T11" fmla="*/ 21 h 71"/>
                  <a:gd name="T12" fmla="*/ 3 w 62"/>
                  <a:gd name="T13" fmla="*/ 19 h 71"/>
                  <a:gd name="T14" fmla="*/ 4 w 62"/>
                  <a:gd name="T15" fmla="*/ 17 h 71"/>
                  <a:gd name="T16" fmla="*/ 6 w 62"/>
                  <a:gd name="T17" fmla="*/ 15 h 71"/>
                  <a:gd name="T18" fmla="*/ 7 w 62"/>
                  <a:gd name="T19" fmla="*/ 13 h 71"/>
                  <a:gd name="T20" fmla="*/ 9 w 62"/>
                  <a:gd name="T21" fmla="*/ 10 h 71"/>
                  <a:gd name="T22" fmla="*/ 10 w 62"/>
                  <a:gd name="T23" fmla="*/ 9 h 71"/>
                  <a:gd name="T24" fmla="*/ 12 w 62"/>
                  <a:gd name="T25" fmla="*/ 8 h 71"/>
                  <a:gd name="T26" fmla="*/ 12 w 62"/>
                  <a:gd name="T27" fmla="*/ 8 h 71"/>
                  <a:gd name="T28" fmla="*/ 13 w 62"/>
                  <a:gd name="T29" fmla="*/ 8 h 71"/>
                  <a:gd name="T30" fmla="*/ 14 w 62"/>
                  <a:gd name="T31" fmla="*/ 7 h 71"/>
                  <a:gd name="T32" fmla="*/ 16 w 62"/>
                  <a:gd name="T33" fmla="*/ 6 h 71"/>
                  <a:gd name="T34" fmla="*/ 17 w 62"/>
                  <a:gd name="T35" fmla="*/ 6 h 71"/>
                  <a:gd name="T36" fmla="*/ 18 w 62"/>
                  <a:gd name="T37" fmla="*/ 5 h 71"/>
                  <a:gd name="T38" fmla="*/ 19 w 62"/>
                  <a:gd name="T39" fmla="*/ 5 h 71"/>
                  <a:gd name="T40" fmla="*/ 20 w 62"/>
                  <a:gd name="T41" fmla="*/ 5 h 71"/>
                  <a:gd name="T42" fmla="*/ 21 w 62"/>
                  <a:gd name="T43" fmla="*/ 4 h 71"/>
                  <a:gd name="T44" fmla="*/ 21 w 62"/>
                  <a:gd name="T45" fmla="*/ 4 h 71"/>
                  <a:gd name="T46" fmla="*/ 21 w 62"/>
                  <a:gd name="T47" fmla="*/ 4 h 71"/>
                  <a:gd name="T48" fmla="*/ 21 w 62"/>
                  <a:gd name="T49" fmla="*/ 4 h 71"/>
                  <a:gd name="T50" fmla="*/ 21 w 62"/>
                  <a:gd name="T51" fmla="*/ 4 h 71"/>
                  <a:gd name="T52" fmla="*/ 20 w 62"/>
                  <a:gd name="T53" fmla="*/ 4 h 71"/>
                  <a:gd name="T54" fmla="*/ 20 w 62"/>
                  <a:gd name="T55" fmla="*/ 3 h 71"/>
                  <a:gd name="T56" fmla="*/ 18 w 62"/>
                  <a:gd name="T57" fmla="*/ 2 h 71"/>
                  <a:gd name="T58" fmla="*/ 17 w 62"/>
                  <a:gd name="T59" fmla="*/ 2 h 71"/>
                  <a:gd name="T60" fmla="*/ 16 w 62"/>
                  <a:gd name="T61" fmla="*/ 1 h 71"/>
                  <a:gd name="T62" fmla="*/ 14 w 62"/>
                  <a:gd name="T63" fmla="*/ 0 h 71"/>
                  <a:gd name="T64" fmla="*/ 12 w 62"/>
                  <a:gd name="T65" fmla="*/ 0 h 71"/>
                  <a:gd name="T66" fmla="*/ 11 w 62"/>
                  <a:gd name="T67" fmla="*/ 0 h 71"/>
                  <a:gd name="T68" fmla="*/ 10 w 62"/>
                  <a:gd name="T69" fmla="*/ 1 h 71"/>
                  <a:gd name="T70" fmla="*/ 10 w 62"/>
                  <a:gd name="T71" fmla="*/ 1 h 7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2" h="71">
                    <a:moveTo>
                      <a:pt x="29" y="3"/>
                    </a:move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5" y="63"/>
                    </a:lnTo>
                    <a:lnTo>
                      <a:pt x="8" y="57"/>
                    </a:lnTo>
                    <a:lnTo>
                      <a:pt x="13" y="51"/>
                    </a:lnTo>
                    <a:lnTo>
                      <a:pt x="17" y="43"/>
                    </a:lnTo>
                    <a:lnTo>
                      <a:pt x="22" y="37"/>
                    </a:lnTo>
                    <a:lnTo>
                      <a:pt x="26" y="31"/>
                    </a:lnTo>
                    <a:lnTo>
                      <a:pt x="30" y="28"/>
                    </a:lnTo>
                    <a:lnTo>
                      <a:pt x="35" y="25"/>
                    </a:lnTo>
                    <a:lnTo>
                      <a:pt x="38" y="23"/>
                    </a:lnTo>
                    <a:lnTo>
                      <a:pt x="42" y="21"/>
                    </a:lnTo>
                    <a:lnTo>
                      <a:pt x="47" y="18"/>
                    </a:lnTo>
                    <a:lnTo>
                      <a:pt x="50" y="17"/>
                    </a:lnTo>
                    <a:lnTo>
                      <a:pt x="54" y="16"/>
                    </a:lnTo>
                    <a:lnTo>
                      <a:pt x="56" y="15"/>
                    </a:lnTo>
                    <a:lnTo>
                      <a:pt x="60" y="15"/>
                    </a:lnTo>
                    <a:lnTo>
                      <a:pt x="61" y="13"/>
                    </a:lnTo>
                    <a:lnTo>
                      <a:pt x="62" y="13"/>
                    </a:lnTo>
                    <a:lnTo>
                      <a:pt x="60" y="12"/>
                    </a:lnTo>
                    <a:lnTo>
                      <a:pt x="58" y="10"/>
                    </a:lnTo>
                    <a:lnTo>
                      <a:pt x="54" y="7"/>
                    </a:lnTo>
                    <a:lnTo>
                      <a:pt x="49" y="5"/>
                    </a:lnTo>
                    <a:lnTo>
                      <a:pt x="46" y="3"/>
                    </a:lnTo>
                    <a:lnTo>
                      <a:pt x="41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56">
                <a:extLst>
                  <a:ext uri="{FF2B5EF4-FFF2-40B4-BE49-F238E27FC236}">
                    <a16:creationId xmlns:a16="http://schemas.microsoft.com/office/drawing/2014/main" id="{3079961C-E2E2-4B9D-A4DA-A1FA4075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987"/>
                <a:ext cx="31" cy="19"/>
              </a:xfrm>
              <a:custGeom>
                <a:avLst/>
                <a:gdLst>
                  <a:gd name="T0" fmla="*/ 21 w 93"/>
                  <a:gd name="T1" fmla="*/ 17 h 58"/>
                  <a:gd name="T2" fmla="*/ 21 w 93"/>
                  <a:gd name="T3" fmla="*/ 17 h 58"/>
                  <a:gd name="T4" fmla="*/ 21 w 93"/>
                  <a:gd name="T5" fmla="*/ 17 h 58"/>
                  <a:gd name="T6" fmla="*/ 21 w 93"/>
                  <a:gd name="T7" fmla="*/ 17 h 58"/>
                  <a:gd name="T8" fmla="*/ 21 w 93"/>
                  <a:gd name="T9" fmla="*/ 16 h 58"/>
                  <a:gd name="T10" fmla="*/ 21 w 93"/>
                  <a:gd name="T11" fmla="*/ 16 h 58"/>
                  <a:gd name="T12" fmla="*/ 21 w 93"/>
                  <a:gd name="T13" fmla="*/ 15 h 58"/>
                  <a:gd name="T14" fmla="*/ 20 w 93"/>
                  <a:gd name="T15" fmla="*/ 15 h 58"/>
                  <a:gd name="T16" fmla="*/ 18 w 93"/>
                  <a:gd name="T17" fmla="*/ 15 h 58"/>
                  <a:gd name="T18" fmla="*/ 17 w 93"/>
                  <a:gd name="T19" fmla="*/ 15 h 58"/>
                  <a:gd name="T20" fmla="*/ 15 w 93"/>
                  <a:gd name="T21" fmla="*/ 15 h 58"/>
                  <a:gd name="T22" fmla="*/ 12 w 93"/>
                  <a:gd name="T23" fmla="*/ 15 h 58"/>
                  <a:gd name="T24" fmla="*/ 12 w 93"/>
                  <a:gd name="T25" fmla="*/ 15 h 58"/>
                  <a:gd name="T26" fmla="*/ 10 w 93"/>
                  <a:gd name="T27" fmla="*/ 15 h 58"/>
                  <a:gd name="T28" fmla="*/ 8 w 93"/>
                  <a:gd name="T29" fmla="*/ 16 h 58"/>
                  <a:gd name="T30" fmla="*/ 7 w 93"/>
                  <a:gd name="T31" fmla="*/ 16 h 58"/>
                  <a:gd name="T32" fmla="*/ 5 w 93"/>
                  <a:gd name="T33" fmla="*/ 17 h 58"/>
                  <a:gd name="T34" fmla="*/ 4 w 93"/>
                  <a:gd name="T35" fmla="*/ 17 h 58"/>
                  <a:gd name="T36" fmla="*/ 3 w 93"/>
                  <a:gd name="T37" fmla="*/ 18 h 58"/>
                  <a:gd name="T38" fmla="*/ 2 w 93"/>
                  <a:gd name="T39" fmla="*/ 18 h 58"/>
                  <a:gd name="T40" fmla="*/ 1 w 93"/>
                  <a:gd name="T41" fmla="*/ 19 h 58"/>
                  <a:gd name="T42" fmla="*/ 1 w 93"/>
                  <a:gd name="T43" fmla="*/ 19 h 58"/>
                  <a:gd name="T44" fmla="*/ 0 w 93"/>
                  <a:gd name="T45" fmla="*/ 19 h 58"/>
                  <a:gd name="T46" fmla="*/ 0 w 93"/>
                  <a:gd name="T47" fmla="*/ 19 h 58"/>
                  <a:gd name="T48" fmla="*/ 1 w 93"/>
                  <a:gd name="T49" fmla="*/ 19 h 58"/>
                  <a:gd name="T50" fmla="*/ 1 w 93"/>
                  <a:gd name="T51" fmla="*/ 18 h 58"/>
                  <a:gd name="T52" fmla="*/ 2 w 93"/>
                  <a:gd name="T53" fmla="*/ 17 h 58"/>
                  <a:gd name="T54" fmla="*/ 3 w 93"/>
                  <a:gd name="T55" fmla="*/ 16 h 58"/>
                  <a:gd name="T56" fmla="*/ 5 w 93"/>
                  <a:gd name="T57" fmla="*/ 14 h 58"/>
                  <a:gd name="T58" fmla="*/ 6 w 93"/>
                  <a:gd name="T59" fmla="*/ 13 h 58"/>
                  <a:gd name="T60" fmla="*/ 8 w 93"/>
                  <a:gd name="T61" fmla="*/ 11 h 58"/>
                  <a:gd name="T62" fmla="*/ 9 w 93"/>
                  <a:gd name="T63" fmla="*/ 10 h 58"/>
                  <a:gd name="T64" fmla="*/ 11 w 93"/>
                  <a:gd name="T65" fmla="*/ 9 h 58"/>
                  <a:gd name="T66" fmla="*/ 12 w 93"/>
                  <a:gd name="T67" fmla="*/ 8 h 58"/>
                  <a:gd name="T68" fmla="*/ 12 w 93"/>
                  <a:gd name="T69" fmla="*/ 8 h 58"/>
                  <a:gd name="T70" fmla="*/ 13 w 93"/>
                  <a:gd name="T71" fmla="*/ 7 h 58"/>
                  <a:gd name="T72" fmla="*/ 14 w 93"/>
                  <a:gd name="T73" fmla="*/ 7 h 58"/>
                  <a:gd name="T74" fmla="*/ 15 w 93"/>
                  <a:gd name="T75" fmla="*/ 6 h 58"/>
                  <a:gd name="T76" fmla="*/ 16 w 93"/>
                  <a:gd name="T77" fmla="*/ 5 h 58"/>
                  <a:gd name="T78" fmla="*/ 17 w 93"/>
                  <a:gd name="T79" fmla="*/ 4 h 58"/>
                  <a:gd name="T80" fmla="*/ 17 w 93"/>
                  <a:gd name="T81" fmla="*/ 3 h 58"/>
                  <a:gd name="T82" fmla="*/ 17 w 93"/>
                  <a:gd name="T83" fmla="*/ 2 h 58"/>
                  <a:gd name="T84" fmla="*/ 17 w 93"/>
                  <a:gd name="T85" fmla="*/ 1 h 58"/>
                  <a:gd name="T86" fmla="*/ 18 w 93"/>
                  <a:gd name="T87" fmla="*/ 0 h 58"/>
                  <a:gd name="T88" fmla="*/ 18 w 93"/>
                  <a:gd name="T89" fmla="*/ 0 h 58"/>
                  <a:gd name="T90" fmla="*/ 31 w 93"/>
                  <a:gd name="T91" fmla="*/ 0 h 58"/>
                  <a:gd name="T92" fmla="*/ 31 w 93"/>
                  <a:gd name="T93" fmla="*/ 0 h 58"/>
                  <a:gd name="T94" fmla="*/ 31 w 93"/>
                  <a:gd name="T95" fmla="*/ 1 h 58"/>
                  <a:gd name="T96" fmla="*/ 30 w 93"/>
                  <a:gd name="T97" fmla="*/ 1 h 58"/>
                  <a:gd name="T98" fmla="*/ 29 w 93"/>
                  <a:gd name="T99" fmla="*/ 3 h 58"/>
                  <a:gd name="T100" fmla="*/ 28 w 93"/>
                  <a:gd name="T101" fmla="*/ 5 h 58"/>
                  <a:gd name="T102" fmla="*/ 27 w 93"/>
                  <a:gd name="T103" fmla="*/ 7 h 58"/>
                  <a:gd name="T104" fmla="*/ 25 w 93"/>
                  <a:gd name="T105" fmla="*/ 10 h 58"/>
                  <a:gd name="T106" fmla="*/ 24 w 93"/>
                  <a:gd name="T107" fmla="*/ 11 h 58"/>
                  <a:gd name="T108" fmla="*/ 23 w 93"/>
                  <a:gd name="T109" fmla="*/ 14 h 58"/>
                  <a:gd name="T110" fmla="*/ 22 w 93"/>
                  <a:gd name="T111" fmla="*/ 15 h 58"/>
                  <a:gd name="T112" fmla="*/ 21 w 93"/>
                  <a:gd name="T113" fmla="*/ 17 h 58"/>
                  <a:gd name="T114" fmla="*/ 21 w 93"/>
                  <a:gd name="T115" fmla="*/ 17 h 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3" h="58">
                    <a:moveTo>
                      <a:pt x="64" y="52"/>
                    </a:moveTo>
                    <a:lnTo>
                      <a:pt x="64" y="52"/>
                    </a:lnTo>
                    <a:lnTo>
                      <a:pt x="64" y="51"/>
                    </a:lnTo>
                    <a:lnTo>
                      <a:pt x="64" y="50"/>
                    </a:lnTo>
                    <a:lnTo>
                      <a:pt x="63" y="48"/>
                    </a:lnTo>
                    <a:lnTo>
                      <a:pt x="62" y="47"/>
                    </a:lnTo>
                    <a:lnTo>
                      <a:pt x="59" y="46"/>
                    </a:lnTo>
                    <a:lnTo>
                      <a:pt x="54" y="45"/>
                    </a:lnTo>
                    <a:lnTo>
                      <a:pt x="50" y="45"/>
                    </a:lnTo>
                    <a:lnTo>
                      <a:pt x="44" y="45"/>
                    </a:lnTo>
                    <a:lnTo>
                      <a:pt x="35" y="46"/>
                    </a:lnTo>
                    <a:lnTo>
                      <a:pt x="30" y="47"/>
                    </a:lnTo>
                    <a:lnTo>
                      <a:pt x="24" y="48"/>
                    </a:lnTo>
                    <a:lnTo>
                      <a:pt x="20" y="50"/>
                    </a:lnTo>
                    <a:lnTo>
                      <a:pt x="15" y="51"/>
                    </a:lnTo>
                    <a:lnTo>
                      <a:pt x="11" y="53"/>
                    </a:lnTo>
                    <a:lnTo>
                      <a:pt x="8" y="54"/>
                    </a:lnTo>
                    <a:lnTo>
                      <a:pt x="5" y="56"/>
                    </a:lnTo>
                    <a:lnTo>
                      <a:pt x="3" y="57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6" y="52"/>
                    </a:lnTo>
                    <a:lnTo>
                      <a:pt x="10" y="48"/>
                    </a:lnTo>
                    <a:lnTo>
                      <a:pt x="15" y="44"/>
                    </a:lnTo>
                    <a:lnTo>
                      <a:pt x="18" y="39"/>
                    </a:lnTo>
                    <a:lnTo>
                      <a:pt x="23" y="34"/>
                    </a:lnTo>
                    <a:lnTo>
                      <a:pt x="28" y="30"/>
                    </a:lnTo>
                    <a:lnTo>
                      <a:pt x="32" y="26"/>
                    </a:lnTo>
                    <a:lnTo>
                      <a:pt x="35" y="23"/>
                    </a:lnTo>
                    <a:lnTo>
                      <a:pt x="40" y="22"/>
                    </a:lnTo>
                    <a:lnTo>
                      <a:pt x="42" y="20"/>
                    </a:lnTo>
                    <a:lnTo>
                      <a:pt x="46" y="17"/>
                    </a:lnTo>
                    <a:lnTo>
                      <a:pt x="48" y="14"/>
                    </a:lnTo>
                    <a:lnTo>
                      <a:pt x="50" y="11"/>
                    </a:lnTo>
                    <a:lnTo>
                      <a:pt x="51" y="8"/>
                    </a:lnTo>
                    <a:lnTo>
                      <a:pt x="52" y="5"/>
                    </a:lnTo>
                    <a:lnTo>
                      <a:pt x="52" y="3"/>
                    </a:lnTo>
                    <a:lnTo>
                      <a:pt x="53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0" y="4"/>
                    </a:lnTo>
                    <a:lnTo>
                      <a:pt x="87" y="9"/>
                    </a:lnTo>
                    <a:lnTo>
                      <a:pt x="83" y="15"/>
                    </a:lnTo>
                    <a:lnTo>
                      <a:pt x="80" y="22"/>
                    </a:lnTo>
                    <a:lnTo>
                      <a:pt x="75" y="29"/>
                    </a:lnTo>
                    <a:lnTo>
                      <a:pt x="71" y="35"/>
                    </a:lnTo>
                    <a:lnTo>
                      <a:pt x="68" y="42"/>
                    </a:lnTo>
                    <a:lnTo>
                      <a:pt x="65" y="47"/>
                    </a:lnTo>
                    <a:lnTo>
                      <a:pt x="64" y="5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57">
                <a:extLst>
                  <a:ext uri="{FF2B5EF4-FFF2-40B4-BE49-F238E27FC236}">
                    <a16:creationId xmlns:a16="http://schemas.microsoft.com/office/drawing/2014/main" id="{3E657408-744A-4A80-87E5-F6E20DC9F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927"/>
                <a:ext cx="41" cy="17"/>
              </a:xfrm>
              <a:custGeom>
                <a:avLst/>
                <a:gdLst>
                  <a:gd name="T0" fmla="*/ 40 w 123"/>
                  <a:gd name="T1" fmla="*/ 6 h 53"/>
                  <a:gd name="T2" fmla="*/ 40 w 123"/>
                  <a:gd name="T3" fmla="*/ 5 h 53"/>
                  <a:gd name="T4" fmla="*/ 41 w 123"/>
                  <a:gd name="T5" fmla="*/ 4 h 53"/>
                  <a:gd name="T6" fmla="*/ 41 w 123"/>
                  <a:gd name="T7" fmla="*/ 2 h 53"/>
                  <a:gd name="T8" fmla="*/ 40 w 123"/>
                  <a:gd name="T9" fmla="*/ 1 h 53"/>
                  <a:gd name="T10" fmla="*/ 38 w 123"/>
                  <a:gd name="T11" fmla="*/ 1 h 53"/>
                  <a:gd name="T12" fmla="*/ 38 w 123"/>
                  <a:gd name="T13" fmla="*/ 1 h 53"/>
                  <a:gd name="T14" fmla="*/ 37 w 123"/>
                  <a:gd name="T15" fmla="*/ 0 h 53"/>
                  <a:gd name="T16" fmla="*/ 35 w 123"/>
                  <a:gd name="T17" fmla="*/ 0 h 53"/>
                  <a:gd name="T18" fmla="*/ 33 w 123"/>
                  <a:gd name="T19" fmla="*/ 1 h 53"/>
                  <a:gd name="T20" fmla="*/ 30 w 123"/>
                  <a:gd name="T21" fmla="*/ 2 h 53"/>
                  <a:gd name="T22" fmla="*/ 29 w 123"/>
                  <a:gd name="T23" fmla="*/ 3 h 53"/>
                  <a:gd name="T24" fmla="*/ 27 w 123"/>
                  <a:gd name="T25" fmla="*/ 4 h 53"/>
                  <a:gd name="T26" fmla="*/ 25 w 123"/>
                  <a:gd name="T27" fmla="*/ 5 h 53"/>
                  <a:gd name="T28" fmla="*/ 24 w 123"/>
                  <a:gd name="T29" fmla="*/ 7 h 53"/>
                  <a:gd name="T30" fmla="*/ 22 w 123"/>
                  <a:gd name="T31" fmla="*/ 9 h 53"/>
                  <a:gd name="T32" fmla="*/ 21 w 123"/>
                  <a:gd name="T33" fmla="*/ 10 h 53"/>
                  <a:gd name="T34" fmla="*/ 20 w 123"/>
                  <a:gd name="T35" fmla="*/ 11 h 53"/>
                  <a:gd name="T36" fmla="*/ 17 w 123"/>
                  <a:gd name="T37" fmla="*/ 12 h 53"/>
                  <a:gd name="T38" fmla="*/ 13 w 123"/>
                  <a:gd name="T39" fmla="*/ 13 h 53"/>
                  <a:gd name="T40" fmla="*/ 10 w 123"/>
                  <a:gd name="T41" fmla="*/ 13 h 53"/>
                  <a:gd name="T42" fmla="*/ 6 w 123"/>
                  <a:gd name="T43" fmla="*/ 13 h 53"/>
                  <a:gd name="T44" fmla="*/ 4 w 123"/>
                  <a:gd name="T45" fmla="*/ 12 h 53"/>
                  <a:gd name="T46" fmla="*/ 3 w 123"/>
                  <a:gd name="T47" fmla="*/ 11 h 53"/>
                  <a:gd name="T48" fmla="*/ 2 w 123"/>
                  <a:gd name="T49" fmla="*/ 10 h 53"/>
                  <a:gd name="T50" fmla="*/ 1 w 123"/>
                  <a:gd name="T51" fmla="*/ 10 h 53"/>
                  <a:gd name="T52" fmla="*/ 0 w 123"/>
                  <a:gd name="T53" fmla="*/ 10 h 53"/>
                  <a:gd name="T54" fmla="*/ 0 w 123"/>
                  <a:gd name="T55" fmla="*/ 10 h 53"/>
                  <a:gd name="T56" fmla="*/ 0 w 123"/>
                  <a:gd name="T57" fmla="*/ 10 h 53"/>
                  <a:gd name="T58" fmla="*/ 2 w 123"/>
                  <a:gd name="T59" fmla="*/ 11 h 53"/>
                  <a:gd name="T60" fmla="*/ 4 w 123"/>
                  <a:gd name="T61" fmla="*/ 13 h 53"/>
                  <a:gd name="T62" fmla="*/ 7 w 123"/>
                  <a:gd name="T63" fmla="*/ 15 h 53"/>
                  <a:gd name="T64" fmla="*/ 10 w 123"/>
                  <a:gd name="T65" fmla="*/ 17 h 53"/>
                  <a:gd name="T66" fmla="*/ 12 w 123"/>
                  <a:gd name="T67" fmla="*/ 17 h 53"/>
                  <a:gd name="T68" fmla="*/ 18 w 123"/>
                  <a:gd name="T69" fmla="*/ 17 h 53"/>
                  <a:gd name="T70" fmla="*/ 25 w 123"/>
                  <a:gd name="T71" fmla="*/ 15 h 53"/>
                  <a:gd name="T72" fmla="*/ 32 w 123"/>
                  <a:gd name="T73" fmla="*/ 13 h 53"/>
                  <a:gd name="T74" fmla="*/ 38 w 123"/>
                  <a:gd name="T75" fmla="*/ 10 h 53"/>
                  <a:gd name="T76" fmla="*/ 40 w 123"/>
                  <a:gd name="T77" fmla="*/ 6 h 5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23" h="53">
                    <a:moveTo>
                      <a:pt x="121" y="20"/>
                    </a:moveTo>
                    <a:lnTo>
                      <a:pt x="121" y="20"/>
                    </a:lnTo>
                    <a:lnTo>
                      <a:pt x="121" y="18"/>
                    </a:lnTo>
                    <a:lnTo>
                      <a:pt x="121" y="17"/>
                    </a:lnTo>
                    <a:lnTo>
                      <a:pt x="123" y="15"/>
                    </a:lnTo>
                    <a:lnTo>
                      <a:pt x="123" y="12"/>
                    </a:lnTo>
                    <a:lnTo>
                      <a:pt x="123" y="10"/>
                    </a:lnTo>
                    <a:lnTo>
                      <a:pt x="123" y="6"/>
                    </a:lnTo>
                    <a:lnTo>
                      <a:pt x="121" y="4"/>
                    </a:lnTo>
                    <a:lnTo>
                      <a:pt x="120" y="3"/>
                    </a:lnTo>
                    <a:lnTo>
                      <a:pt x="118" y="2"/>
                    </a:lnTo>
                    <a:lnTo>
                      <a:pt x="115" y="2"/>
                    </a:lnTo>
                    <a:lnTo>
                      <a:pt x="114" y="2"/>
                    </a:lnTo>
                    <a:lnTo>
                      <a:pt x="113" y="2"/>
                    </a:lnTo>
                    <a:lnTo>
                      <a:pt x="111" y="0"/>
                    </a:lnTo>
                    <a:lnTo>
                      <a:pt x="108" y="0"/>
                    </a:lnTo>
                    <a:lnTo>
                      <a:pt x="105" y="0"/>
                    </a:lnTo>
                    <a:lnTo>
                      <a:pt x="102" y="2"/>
                    </a:lnTo>
                    <a:lnTo>
                      <a:pt x="99" y="2"/>
                    </a:lnTo>
                    <a:lnTo>
                      <a:pt x="95" y="3"/>
                    </a:lnTo>
                    <a:lnTo>
                      <a:pt x="90" y="5"/>
                    </a:lnTo>
                    <a:lnTo>
                      <a:pt x="87" y="8"/>
                    </a:lnTo>
                    <a:lnTo>
                      <a:pt x="84" y="10"/>
                    </a:lnTo>
                    <a:lnTo>
                      <a:pt x="81" y="12"/>
                    </a:lnTo>
                    <a:lnTo>
                      <a:pt x="78" y="15"/>
                    </a:lnTo>
                    <a:lnTo>
                      <a:pt x="76" y="17"/>
                    </a:lnTo>
                    <a:lnTo>
                      <a:pt x="73" y="21"/>
                    </a:lnTo>
                    <a:lnTo>
                      <a:pt x="71" y="23"/>
                    </a:lnTo>
                    <a:lnTo>
                      <a:pt x="70" y="26"/>
                    </a:lnTo>
                    <a:lnTo>
                      <a:pt x="67" y="28"/>
                    </a:lnTo>
                    <a:lnTo>
                      <a:pt x="65" y="29"/>
                    </a:lnTo>
                    <a:lnTo>
                      <a:pt x="64" y="30"/>
                    </a:lnTo>
                    <a:lnTo>
                      <a:pt x="60" y="33"/>
                    </a:lnTo>
                    <a:lnTo>
                      <a:pt x="55" y="34"/>
                    </a:lnTo>
                    <a:lnTo>
                      <a:pt x="51" y="36"/>
                    </a:lnTo>
                    <a:lnTo>
                      <a:pt x="46" y="38"/>
                    </a:lnTo>
                    <a:lnTo>
                      <a:pt x="40" y="39"/>
                    </a:lnTo>
                    <a:lnTo>
                      <a:pt x="35" y="40"/>
                    </a:lnTo>
                    <a:lnTo>
                      <a:pt x="29" y="40"/>
                    </a:lnTo>
                    <a:lnTo>
                      <a:pt x="23" y="40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7" y="33"/>
                    </a:lnTo>
                    <a:lnTo>
                      <a:pt x="6" y="32"/>
                    </a:lnTo>
                    <a:lnTo>
                      <a:pt x="4" y="32"/>
                    </a:lnTo>
                    <a:lnTo>
                      <a:pt x="3" y="30"/>
                    </a:lnTo>
                    <a:lnTo>
                      <a:pt x="1" y="30"/>
                    </a:lnTo>
                    <a:lnTo>
                      <a:pt x="0" y="30"/>
                    </a:lnTo>
                    <a:lnTo>
                      <a:pt x="1" y="32"/>
                    </a:lnTo>
                    <a:lnTo>
                      <a:pt x="3" y="33"/>
                    </a:lnTo>
                    <a:lnTo>
                      <a:pt x="5" y="35"/>
                    </a:lnTo>
                    <a:lnTo>
                      <a:pt x="9" y="38"/>
                    </a:lnTo>
                    <a:lnTo>
                      <a:pt x="12" y="41"/>
                    </a:lnTo>
                    <a:lnTo>
                      <a:pt x="17" y="45"/>
                    </a:lnTo>
                    <a:lnTo>
                      <a:pt x="22" y="47"/>
                    </a:lnTo>
                    <a:lnTo>
                      <a:pt x="27" y="50"/>
                    </a:lnTo>
                    <a:lnTo>
                      <a:pt x="30" y="52"/>
                    </a:lnTo>
                    <a:lnTo>
                      <a:pt x="35" y="53"/>
                    </a:lnTo>
                    <a:lnTo>
                      <a:pt x="43" y="53"/>
                    </a:lnTo>
                    <a:lnTo>
                      <a:pt x="53" y="52"/>
                    </a:lnTo>
                    <a:lnTo>
                      <a:pt x="64" y="50"/>
                    </a:lnTo>
                    <a:lnTo>
                      <a:pt x="76" y="47"/>
                    </a:lnTo>
                    <a:lnTo>
                      <a:pt x="87" y="44"/>
                    </a:lnTo>
                    <a:lnTo>
                      <a:pt x="96" y="40"/>
                    </a:lnTo>
                    <a:lnTo>
                      <a:pt x="106" y="35"/>
                    </a:lnTo>
                    <a:lnTo>
                      <a:pt x="113" y="30"/>
                    </a:lnTo>
                    <a:lnTo>
                      <a:pt x="119" y="26"/>
                    </a:lnTo>
                    <a:lnTo>
                      <a:pt x="121" y="2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58">
                <a:extLst>
                  <a:ext uri="{FF2B5EF4-FFF2-40B4-BE49-F238E27FC236}">
                    <a16:creationId xmlns:a16="http://schemas.microsoft.com/office/drawing/2014/main" id="{F1599D55-606A-450F-8BEB-75309C8FE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1931"/>
                <a:ext cx="21" cy="29"/>
              </a:xfrm>
              <a:custGeom>
                <a:avLst/>
                <a:gdLst>
                  <a:gd name="T0" fmla="*/ 21 w 64"/>
                  <a:gd name="T1" fmla="*/ 15 h 86"/>
                  <a:gd name="T2" fmla="*/ 21 w 64"/>
                  <a:gd name="T3" fmla="*/ 15 h 86"/>
                  <a:gd name="T4" fmla="*/ 21 w 64"/>
                  <a:gd name="T5" fmla="*/ 15 h 86"/>
                  <a:gd name="T6" fmla="*/ 20 w 64"/>
                  <a:gd name="T7" fmla="*/ 15 h 86"/>
                  <a:gd name="T8" fmla="*/ 19 w 64"/>
                  <a:gd name="T9" fmla="*/ 14 h 86"/>
                  <a:gd name="T10" fmla="*/ 18 w 64"/>
                  <a:gd name="T11" fmla="*/ 13 h 86"/>
                  <a:gd name="T12" fmla="*/ 17 w 64"/>
                  <a:gd name="T13" fmla="*/ 12 h 86"/>
                  <a:gd name="T14" fmla="*/ 15 w 64"/>
                  <a:gd name="T15" fmla="*/ 12 h 86"/>
                  <a:gd name="T16" fmla="*/ 14 w 64"/>
                  <a:gd name="T17" fmla="*/ 12 h 86"/>
                  <a:gd name="T18" fmla="*/ 12 w 64"/>
                  <a:gd name="T19" fmla="*/ 12 h 86"/>
                  <a:gd name="T20" fmla="*/ 11 w 64"/>
                  <a:gd name="T21" fmla="*/ 13 h 86"/>
                  <a:gd name="T22" fmla="*/ 10 w 64"/>
                  <a:gd name="T23" fmla="*/ 15 h 86"/>
                  <a:gd name="T24" fmla="*/ 10 w 64"/>
                  <a:gd name="T25" fmla="*/ 15 h 86"/>
                  <a:gd name="T26" fmla="*/ 8 w 64"/>
                  <a:gd name="T27" fmla="*/ 17 h 86"/>
                  <a:gd name="T28" fmla="*/ 7 w 64"/>
                  <a:gd name="T29" fmla="*/ 19 h 86"/>
                  <a:gd name="T30" fmla="*/ 5 w 64"/>
                  <a:gd name="T31" fmla="*/ 21 h 86"/>
                  <a:gd name="T32" fmla="*/ 4 w 64"/>
                  <a:gd name="T33" fmla="*/ 23 h 86"/>
                  <a:gd name="T34" fmla="*/ 3 w 64"/>
                  <a:gd name="T35" fmla="*/ 25 h 86"/>
                  <a:gd name="T36" fmla="*/ 2 w 64"/>
                  <a:gd name="T37" fmla="*/ 26 h 86"/>
                  <a:gd name="T38" fmla="*/ 1 w 64"/>
                  <a:gd name="T39" fmla="*/ 27 h 86"/>
                  <a:gd name="T40" fmla="*/ 1 w 64"/>
                  <a:gd name="T41" fmla="*/ 28 h 86"/>
                  <a:gd name="T42" fmla="*/ 1 w 64"/>
                  <a:gd name="T43" fmla="*/ 29 h 86"/>
                  <a:gd name="T44" fmla="*/ 0 w 64"/>
                  <a:gd name="T45" fmla="*/ 29 h 86"/>
                  <a:gd name="T46" fmla="*/ 0 w 64"/>
                  <a:gd name="T47" fmla="*/ 29 h 86"/>
                  <a:gd name="T48" fmla="*/ 1 w 64"/>
                  <a:gd name="T49" fmla="*/ 28 h 86"/>
                  <a:gd name="T50" fmla="*/ 1 w 64"/>
                  <a:gd name="T51" fmla="*/ 27 h 86"/>
                  <a:gd name="T52" fmla="*/ 3 w 64"/>
                  <a:gd name="T53" fmla="*/ 24 h 86"/>
                  <a:gd name="T54" fmla="*/ 4 w 64"/>
                  <a:gd name="T55" fmla="*/ 21 h 86"/>
                  <a:gd name="T56" fmla="*/ 5 w 64"/>
                  <a:gd name="T57" fmla="*/ 17 h 86"/>
                  <a:gd name="T58" fmla="*/ 7 w 64"/>
                  <a:gd name="T59" fmla="*/ 13 h 86"/>
                  <a:gd name="T60" fmla="*/ 8 w 64"/>
                  <a:gd name="T61" fmla="*/ 9 h 86"/>
                  <a:gd name="T62" fmla="*/ 9 w 64"/>
                  <a:gd name="T63" fmla="*/ 6 h 86"/>
                  <a:gd name="T64" fmla="*/ 10 w 64"/>
                  <a:gd name="T65" fmla="*/ 3 h 86"/>
                  <a:gd name="T66" fmla="*/ 10 w 64"/>
                  <a:gd name="T67" fmla="*/ 0 h 86"/>
                  <a:gd name="T68" fmla="*/ 10 w 64"/>
                  <a:gd name="T69" fmla="*/ 0 h 86"/>
                  <a:gd name="T70" fmla="*/ 10 w 64"/>
                  <a:gd name="T71" fmla="*/ 1 h 86"/>
                  <a:gd name="T72" fmla="*/ 11 w 64"/>
                  <a:gd name="T73" fmla="*/ 3 h 86"/>
                  <a:gd name="T74" fmla="*/ 12 w 64"/>
                  <a:gd name="T75" fmla="*/ 5 h 86"/>
                  <a:gd name="T76" fmla="*/ 14 w 64"/>
                  <a:gd name="T77" fmla="*/ 7 h 86"/>
                  <a:gd name="T78" fmla="*/ 15 w 64"/>
                  <a:gd name="T79" fmla="*/ 9 h 86"/>
                  <a:gd name="T80" fmla="*/ 17 w 64"/>
                  <a:gd name="T81" fmla="*/ 11 h 86"/>
                  <a:gd name="T82" fmla="*/ 19 w 64"/>
                  <a:gd name="T83" fmla="*/ 13 h 86"/>
                  <a:gd name="T84" fmla="*/ 20 w 64"/>
                  <a:gd name="T85" fmla="*/ 14 h 86"/>
                  <a:gd name="T86" fmla="*/ 21 w 64"/>
                  <a:gd name="T87" fmla="*/ 15 h 86"/>
                  <a:gd name="T88" fmla="*/ 21 w 64"/>
                  <a:gd name="T89" fmla="*/ 15 h 86"/>
                  <a:gd name="T90" fmla="*/ 21 w 64"/>
                  <a:gd name="T91" fmla="*/ 15 h 8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64" h="86">
                    <a:moveTo>
                      <a:pt x="64" y="45"/>
                    </a:moveTo>
                    <a:lnTo>
                      <a:pt x="64" y="45"/>
                    </a:lnTo>
                    <a:lnTo>
                      <a:pt x="62" y="43"/>
                    </a:lnTo>
                    <a:lnTo>
                      <a:pt x="59" y="42"/>
                    </a:lnTo>
                    <a:lnTo>
                      <a:pt x="56" y="39"/>
                    </a:lnTo>
                    <a:lnTo>
                      <a:pt x="52" y="37"/>
                    </a:lnTo>
                    <a:lnTo>
                      <a:pt x="47" y="36"/>
                    </a:lnTo>
                    <a:lnTo>
                      <a:pt x="42" y="36"/>
                    </a:lnTo>
                    <a:lnTo>
                      <a:pt x="38" y="37"/>
                    </a:lnTo>
                    <a:lnTo>
                      <a:pt x="34" y="40"/>
                    </a:lnTo>
                    <a:lnTo>
                      <a:pt x="29" y="45"/>
                    </a:lnTo>
                    <a:lnTo>
                      <a:pt x="24" y="51"/>
                    </a:lnTo>
                    <a:lnTo>
                      <a:pt x="21" y="57"/>
                    </a:lnTo>
                    <a:lnTo>
                      <a:pt x="16" y="63"/>
                    </a:lnTo>
                    <a:lnTo>
                      <a:pt x="12" y="68"/>
                    </a:lnTo>
                    <a:lnTo>
                      <a:pt x="9" y="73"/>
                    </a:lnTo>
                    <a:lnTo>
                      <a:pt x="6" y="78"/>
                    </a:lnTo>
                    <a:lnTo>
                      <a:pt x="4" y="81"/>
                    </a:lnTo>
                    <a:lnTo>
                      <a:pt x="3" y="84"/>
                    </a:lnTo>
                    <a:lnTo>
                      <a:pt x="2" y="85"/>
                    </a:lnTo>
                    <a:lnTo>
                      <a:pt x="0" y="86"/>
                    </a:lnTo>
                    <a:lnTo>
                      <a:pt x="2" y="84"/>
                    </a:lnTo>
                    <a:lnTo>
                      <a:pt x="4" y="79"/>
                    </a:lnTo>
                    <a:lnTo>
                      <a:pt x="8" y="72"/>
                    </a:lnTo>
                    <a:lnTo>
                      <a:pt x="11" y="62"/>
                    </a:lnTo>
                    <a:lnTo>
                      <a:pt x="15" y="51"/>
                    </a:lnTo>
                    <a:lnTo>
                      <a:pt x="20" y="40"/>
                    </a:lnTo>
                    <a:lnTo>
                      <a:pt x="23" y="28"/>
                    </a:lnTo>
                    <a:lnTo>
                      <a:pt x="27" y="18"/>
                    </a:lnTo>
                    <a:lnTo>
                      <a:pt x="29" y="8"/>
                    </a:lnTo>
                    <a:lnTo>
                      <a:pt x="29" y="0"/>
                    </a:lnTo>
                    <a:lnTo>
                      <a:pt x="30" y="4"/>
                    </a:lnTo>
                    <a:lnTo>
                      <a:pt x="33" y="10"/>
                    </a:lnTo>
                    <a:lnTo>
                      <a:pt x="38" y="16"/>
                    </a:lnTo>
                    <a:lnTo>
                      <a:pt x="42" y="22"/>
                    </a:lnTo>
                    <a:lnTo>
                      <a:pt x="47" y="28"/>
                    </a:lnTo>
                    <a:lnTo>
                      <a:pt x="52" y="34"/>
                    </a:lnTo>
                    <a:lnTo>
                      <a:pt x="57" y="38"/>
                    </a:lnTo>
                    <a:lnTo>
                      <a:pt x="60" y="42"/>
                    </a:lnTo>
                    <a:lnTo>
                      <a:pt x="63" y="44"/>
                    </a:lnTo>
                    <a:lnTo>
                      <a:pt x="64" y="45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59">
                <a:extLst>
                  <a:ext uri="{FF2B5EF4-FFF2-40B4-BE49-F238E27FC236}">
                    <a16:creationId xmlns:a16="http://schemas.microsoft.com/office/drawing/2014/main" id="{D2595C02-DA1B-4CB8-8E2F-64A97FAA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852"/>
                <a:ext cx="58" cy="28"/>
              </a:xfrm>
              <a:custGeom>
                <a:avLst/>
                <a:gdLst>
                  <a:gd name="T0" fmla="*/ 48 w 174"/>
                  <a:gd name="T1" fmla="*/ 20 h 82"/>
                  <a:gd name="T2" fmla="*/ 49 w 174"/>
                  <a:gd name="T3" fmla="*/ 19 h 82"/>
                  <a:gd name="T4" fmla="*/ 52 w 174"/>
                  <a:gd name="T5" fmla="*/ 19 h 82"/>
                  <a:gd name="T6" fmla="*/ 54 w 174"/>
                  <a:gd name="T7" fmla="*/ 17 h 82"/>
                  <a:gd name="T8" fmla="*/ 57 w 174"/>
                  <a:gd name="T9" fmla="*/ 15 h 82"/>
                  <a:gd name="T10" fmla="*/ 58 w 174"/>
                  <a:gd name="T11" fmla="*/ 12 h 82"/>
                  <a:gd name="T12" fmla="*/ 58 w 174"/>
                  <a:gd name="T13" fmla="*/ 10 h 82"/>
                  <a:gd name="T14" fmla="*/ 57 w 174"/>
                  <a:gd name="T15" fmla="*/ 8 h 82"/>
                  <a:gd name="T16" fmla="*/ 56 w 174"/>
                  <a:gd name="T17" fmla="*/ 6 h 82"/>
                  <a:gd name="T18" fmla="*/ 54 w 174"/>
                  <a:gd name="T19" fmla="*/ 4 h 82"/>
                  <a:gd name="T20" fmla="*/ 52 w 174"/>
                  <a:gd name="T21" fmla="*/ 3 h 82"/>
                  <a:gd name="T22" fmla="*/ 50 w 174"/>
                  <a:gd name="T23" fmla="*/ 2 h 82"/>
                  <a:gd name="T24" fmla="*/ 48 w 174"/>
                  <a:gd name="T25" fmla="*/ 0 h 82"/>
                  <a:gd name="T26" fmla="*/ 45 w 174"/>
                  <a:gd name="T27" fmla="*/ 0 h 82"/>
                  <a:gd name="T28" fmla="*/ 42 w 174"/>
                  <a:gd name="T29" fmla="*/ 2 h 82"/>
                  <a:gd name="T30" fmla="*/ 39 w 174"/>
                  <a:gd name="T31" fmla="*/ 4 h 82"/>
                  <a:gd name="T32" fmla="*/ 37 w 174"/>
                  <a:gd name="T33" fmla="*/ 8 h 82"/>
                  <a:gd name="T34" fmla="*/ 36 w 174"/>
                  <a:gd name="T35" fmla="*/ 9 h 82"/>
                  <a:gd name="T36" fmla="*/ 33 w 174"/>
                  <a:gd name="T37" fmla="*/ 11 h 82"/>
                  <a:gd name="T38" fmla="*/ 29 w 174"/>
                  <a:gd name="T39" fmla="*/ 14 h 82"/>
                  <a:gd name="T40" fmla="*/ 25 w 174"/>
                  <a:gd name="T41" fmla="*/ 17 h 82"/>
                  <a:gd name="T42" fmla="*/ 20 w 174"/>
                  <a:gd name="T43" fmla="*/ 20 h 82"/>
                  <a:gd name="T44" fmla="*/ 18 w 174"/>
                  <a:gd name="T45" fmla="*/ 22 h 82"/>
                  <a:gd name="T46" fmla="*/ 12 w 174"/>
                  <a:gd name="T47" fmla="*/ 24 h 82"/>
                  <a:gd name="T48" fmla="*/ 8 w 174"/>
                  <a:gd name="T49" fmla="*/ 25 h 82"/>
                  <a:gd name="T50" fmla="*/ 4 w 174"/>
                  <a:gd name="T51" fmla="*/ 26 h 82"/>
                  <a:gd name="T52" fmla="*/ 2 w 174"/>
                  <a:gd name="T53" fmla="*/ 27 h 82"/>
                  <a:gd name="T54" fmla="*/ 0 w 174"/>
                  <a:gd name="T55" fmla="*/ 28 h 82"/>
                  <a:gd name="T56" fmla="*/ 0 w 174"/>
                  <a:gd name="T57" fmla="*/ 28 h 82"/>
                  <a:gd name="T58" fmla="*/ 1 w 174"/>
                  <a:gd name="T59" fmla="*/ 28 h 82"/>
                  <a:gd name="T60" fmla="*/ 4 w 174"/>
                  <a:gd name="T61" fmla="*/ 27 h 82"/>
                  <a:gd name="T62" fmla="*/ 8 w 174"/>
                  <a:gd name="T63" fmla="*/ 26 h 82"/>
                  <a:gd name="T64" fmla="*/ 12 w 174"/>
                  <a:gd name="T65" fmla="*/ 24 h 82"/>
                  <a:gd name="T66" fmla="*/ 14 w 174"/>
                  <a:gd name="T67" fmla="*/ 24 h 82"/>
                  <a:gd name="T68" fmla="*/ 19 w 174"/>
                  <a:gd name="T69" fmla="*/ 22 h 82"/>
                  <a:gd name="T70" fmla="*/ 25 w 174"/>
                  <a:gd name="T71" fmla="*/ 19 h 82"/>
                  <a:gd name="T72" fmla="*/ 32 w 174"/>
                  <a:gd name="T73" fmla="*/ 16 h 82"/>
                  <a:gd name="T74" fmla="*/ 38 w 174"/>
                  <a:gd name="T75" fmla="*/ 14 h 82"/>
                  <a:gd name="T76" fmla="*/ 42 w 174"/>
                  <a:gd name="T77" fmla="*/ 14 h 82"/>
                  <a:gd name="T78" fmla="*/ 44 w 174"/>
                  <a:gd name="T79" fmla="*/ 14 h 82"/>
                  <a:gd name="T80" fmla="*/ 47 w 174"/>
                  <a:gd name="T81" fmla="*/ 15 h 82"/>
                  <a:gd name="T82" fmla="*/ 48 w 174"/>
                  <a:gd name="T83" fmla="*/ 17 h 82"/>
                  <a:gd name="T84" fmla="*/ 48 w 174"/>
                  <a:gd name="T85" fmla="*/ 18 h 82"/>
                  <a:gd name="T86" fmla="*/ 48 w 174"/>
                  <a:gd name="T87" fmla="*/ 20 h 82"/>
                  <a:gd name="T88" fmla="*/ 48 w 174"/>
                  <a:gd name="T89" fmla="*/ 20 h 8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74" h="82">
                    <a:moveTo>
                      <a:pt x="145" y="58"/>
                    </a:moveTo>
                    <a:lnTo>
                      <a:pt x="145" y="58"/>
                    </a:lnTo>
                    <a:lnTo>
                      <a:pt x="148" y="57"/>
                    </a:lnTo>
                    <a:lnTo>
                      <a:pt x="151" y="57"/>
                    </a:lnTo>
                    <a:lnTo>
                      <a:pt x="155" y="55"/>
                    </a:lnTo>
                    <a:lnTo>
                      <a:pt x="159" y="53"/>
                    </a:lnTo>
                    <a:lnTo>
                      <a:pt x="163" y="51"/>
                    </a:lnTo>
                    <a:lnTo>
                      <a:pt x="167" y="48"/>
                    </a:lnTo>
                    <a:lnTo>
                      <a:pt x="171" y="45"/>
                    </a:lnTo>
                    <a:lnTo>
                      <a:pt x="173" y="40"/>
                    </a:lnTo>
                    <a:lnTo>
                      <a:pt x="174" y="35"/>
                    </a:lnTo>
                    <a:lnTo>
                      <a:pt x="173" y="30"/>
                    </a:lnTo>
                    <a:lnTo>
                      <a:pt x="172" y="25"/>
                    </a:lnTo>
                    <a:lnTo>
                      <a:pt x="171" y="23"/>
                    </a:lnTo>
                    <a:lnTo>
                      <a:pt x="168" y="19"/>
                    </a:lnTo>
                    <a:lnTo>
                      <a:pt x="167" y="18"/>
                    </a:lnTo>
                    <a:lnTo>
                      <a:pt x="165" y="16"/>
                    </a:lnTo>
                    <a:lnTo>
                      <a:pt x="162" y="13"/>
                    </a:lnTo>
                    <a:lnTo>
                      <a:pt x="159" y="11"/>
                    </a:lnTo>
                    <a:lnTo>
                      <a:pt x="155" y="9"/>
                    </a:lnTo>
                    <a:lnTo>
                      <a:pt x="150" y="6"/>
                    </a:lnTo>
                    <a:lnTo>
                      <a:pt x="148" y="3"/>
                    </a:lnTo>
                    <a:lnTo>
                      <a:pt x="144" y="1"/>
                    </a:lnTo>
                    <a:lnTo>
                      <a:pt x="139" y="0"/>
                    </a:lnTo>
                    <a:lnTo>
                      <a:pt x="136" y="1"/>
                    </a:lnTo>
                    <a:lnTo>
                      <a:pt x="131" y="3"/>
                    </a:lnTo>
                    <a:lnTo>
                      <a:pt x="127" y="6"/>
                    </a:lnTo>
                    <a:lnTo>
                      <a:pt x="123" y="9"/>
                    </a:lnTo>
                    <a:lnTo>
                      <a:pt x="118" y="13"/>
                    </a:lnTo>
                    <a:lnTo>
                      <a:pt x="114" y="18"/>
                    </a:lnTo>
                    <a:lnTo>
                      <a:pt x="111" y="23"/>
                    </a:lnTo>
                    <a:lnTo>
                      <a:pt x="107" y="25"/>
                    </a:lnTo>
                    <a:lnTo>
                      <a:pt x="103" y="29"/>
                    </a:lnTo>
                    <a:lnTo>
                      <a:pt x="99" y="33"/>
                    </a:lnTo>
                    <a:lnTo>
                      <a:pt x="94" y="36"/>
                    </a:lnTo>
                    <a:lnTo>
                      <a:pt x="88" y="41"/>
                    </a:lnTo>
                    <a:lnTo>
                      <a:pt x="81" y="46"/>
                    </a:lnTo>
                    <a:lnTo>
                      <a:pt x="75" y="51"/>
                    </a:lnTo>
                    <a:lnTo>
                      <a:pt x="67" y="54"/>
                    </a:lnTo>
                    <a:lnTo>
                      <a:pt x="60" y="59"/>
                    </a:lnTo>
                    <a:lnTo>
                      <a:pt x="53" y="64"/>
                    </a:lnTo>
                    <a:lnTo>
                      <a:pt x="45" y="66"/>
                    </a:lnTo>
                    <a:lnTo>
                      <a:pt x="36" y="69"/>
                    </a:lnTo>
                    <a:lnTo>
                      <a:pt x="30" y="71"/>
                    </a:lnTo>
                    <a:lnTo>
                      <a:pt x="24" y="72"/>
                    </a:lnTo>
                    <a:lnTo>
                      <a:pt x="18" y="73"/>
                    </a:lnTo>
                    <a:lnTo>
                      <a:pt x="13" y="75"/>
                    </a:lnTo>
                    <a:lnTo>
                      <a:pt x="10" y="76"/>
                    </a:lnTo>
                    <a:lnTo>
                      <a:pt x="6" y="78"/>
                    </a:lnTo>
                    <a:lnTo>
                      <a:pt x="4" y="79"/>
                    </a:lnTo>
                    <a:lnTo>
                      <a:pt x="1" y="81"/>
                    </a:lnTo>
                    <a:lnTo>
                      <a:pt x="0" y="82"/>
                    </a:lnTo>
                    <a:lnTo>
                      <a:pt x="4" y="81"/>
                    </a:lnTo>
                    <a:lnTo>
                      <a:pt x="7" y="79"/>
                    </a:lnTo>
                    <a:lnTo>
                      <a:pt x="12" y="78"/>
                    </a:lnTo>
                    <a:lnTo>
                      <a:pt x="18" y="77"/>
                    </a:lnTo>
                    <a:lnTo>
                      <a:pt x="24" y="75"/>
                    </a:lnTo>
                    <a:lnTo>
                      <a:pt x="30" y="73"/>
                    </a:lnTo>
                    <a:lnTo>
                      <a:pt x="36" y="71"/>
                    </a:lnTo>
                    <a:lnTo>
                      <a:pt x="41" y="70"/>
                    </a:lnTo>
                    <a:lnTo>
                      <a:pt x="48" y="67"/>
                    </a:lnTo>
                    <a:lnTo>
                      <a:pt x="57" y="65"/>
                    </a:lnTo>
                    <a:lnTo>
                      <a:pt x="66" y="61"/>
                    </a:lnTo>
                    <a:lnTo>
                      <a:pt x="76" y="57"/>
                    </a:lnTo>
                    <a:lnTo>
                      <a:pt x="87" y="53"/>
                    </a:lnTo>
                    <a:lnTo>
                      <a:pt x="96" y="48"/>
                    </a:lnTo>
                    <a:lnTo>
                      <a:pt x="106" y="45"/>
                    </a:lnTo>
                    <a:lnTo>
                      <a:pt x="114" y="42"/>
                    </a:lnTo>
                    <a:lnTo>
                      <a:pt x="123" y="41"/>
                    </a:lnTo>
                    <a:lnTo>
                      <a:pt x="127" y="41"/>
                    </a:lnTo>
                    <a:lnTo>
                      <a:pt x="133" y="41"/>
                    </a:lnTo>
                    <a:lnTo>
                      <a:pt x="137" y="42"/>
                    </a:lnTo>
                    <a:lnTo>
                      <a:pt x="141" y="45"/>
                    </a:lnTo>
                    <a:lnTo>
                      <a:pt x="142" y="47"/>
                    </a:lnTo>
                    <a:lnTo>
                      <a:pt x="144" y="49"/>
                    </a:lnTo>
                    <a:lnTo>
                      <a:pt x="144" y="52"/>
                    </a:lnTo>
                    <a:lnTo>
                      <a:pt x="145" y="54"/>
                    </a:lnTo>
                    <a:lnTo>
                      <a:pt x="145" y="55"/>
                    </a:lnTo>
                    <a:lnTo>
                      <a:pt x="145" y="58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60">
                <a:extLst>
                  <a:ext uri="{FF2B5EF4-FFF2-40B4-BE49-F238E27FC236}">
                    <a16:creationId xmlns:a16="http://schemas.microsoft.com/office/drawing/2014/main" id="{B42458C5-40CA-4451-B1C6-D9F8582B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4" y="2039"/>
                <a:ext cx="48" cy="103"/>
              </a:xfrm>
              <a:custGeom>
                <a:avLst/>
                <a:gdLst>
                  <a:gd name="T0" fmla="*/ 0 w 144"/>
                  <a:gd name="T1" fmla="*/ 103 h 311"/>
                  <a:gd name="T2" fmla="*/ 0 w 144"/>
                  <a:gd name="T3" fmla="*/ 103 h 311"/>
                  <a:gd name="T4" fmla="*/ 0 w 144"/>
                  <a:gd name="T5" fmla="*/ 103 h 311"/>
                  <a:gd name="T6" fmla="*/ 2 w 144"/>
                  <a:gd name="T7" fmla="*/ 103 h 311"/>
                  <a:gd name="T8" fmla="*/ 4 w 144"/>
                  <a:gd name="T9" fmla="*/ 102 h 311"/>
                  <a:gd name="T10" fmla="*/ 6 w 144"/>
                  <a:gd name="T11" fmla="*/ 102 h 311"/>
                  <a:gd name="T12" fmla="*/ 9 w 144"/>
                  <a:gd name="T13" fmla="*/ 101 h 311"/>
                  <a:gd name="T14" fmla="*/ 12 w 144"/>
                  <a:gd name="T15" fmla="*/ 99 h 311"/>
                  <a:gd name="T16" fmla="*/ 16 w 144"/>
                  <a:gd name="T17" fmla="*/ 97 h 311"/>
                  <a:gd name="T18" fmla="*/ 19 w 144"/>
                  <a:gd name="T19" fmla="*/ 95 h 311"/>
                  <a:gd name="T20" fmla="*/ 23 w 144"/>
                  <a:gd name="T21" fmla="*/ 91 h 311"/>
                  <a:gd name="T22" fmla="*/ 27 w 144"/>
                  <a:gd name="T23" fmla="*/ 87 h 311"/>
                  <a:gd name="T24" fmla="*/ 27 w 144"/>
                  <a:gd name="T25" fmla="*/ 87 h 311"/>
                  <a:gd name="T26" fmla="*/ 30 w 144"/>
                  <a:gd name="T27" fmla="*/ 83 h 311"/>
                  <a:gd name="T28" fmla="*/ 32 w 144"/>
                  <a:gd name="T29" fmla="*/ 78 h 311"/>
                  <a:gd name="T30" fmla="*/ 34 w 144"/>
                  <a:gd name="T31" fmla="*/ 72 h 311"/>
                  <a:gd name="T32" fmla="*/ 35 w 144"/>
                  <a:gd name="T33" fmla="*/ 67 h 311"/>
                  <a:gd name="T34" fmla="*/ 36 w 144"/>
                  <a:gd name="T35" fmla="*/ 61 h 311"/>
                  <a:gd name="T36" fmla="*/ 36 w 144"/>
                  <a:gd name="T37" fmla="*/ 55 h 311"/>
                  <a:gd name="T38" fmla="*/ 37 w 144"/>
                  <a:gd name="T39" fmla="*/ 51 h 311"/>
                  <a:gd name="T40" fmla="*/ 39 w 144"/>
                  <a:gd name="T41" fmla="*/ 47 h 311"/>
                  <a:gd name="T42" fmla="*/ 41 w 144"/>
                  <a:gd name="T43" fmla="*/ 43 h 311"/>
                  <a:gd name="T44" fmla="*/ 44 w 144"/>
                  <a:gd name="T45" fmla="*/ 42 h 311"/>
                  <a:gd name="T46" fmla="*/ 44 w 144"/>
                  <a:gd name="T47" fmla="*/ 42 h 311"/>
                  <a:gd name="T48" fmla="*/ 47 w 144"/>
                  <a:gd name="T49" fmla="*/ 40 h 311"/>
                  <a:gd name="T50" fmla="*/ 48 w 144"/>
                  <a:gd name="T51" fmla="*/ 37 h 311"/>
                  <a:gd name="T52" fmla="*/ 48 w 144"/>
                  <a:gd name="T53" fmla="*/ 32 h 311"/>
                  <a:gd name="T54" fmla="*/ 46 w 144"/>
                  <a:gd name="T55" fmla="*/ 26 h 311"/>
                  <a:gd name="T56" fmla="*/ 44 w 144"/>
                  <a:gd name="T57" fmla="*/ 21 h 311"/>
                  <a:gd name="T58" fmla="*/ 42 w 144"/>
                  <a:gd name="T59" fmla="*/ 14 h 311"/>
                  <a:gd name="T60" fmla="*/ 39 w 144"/>
                  <a:gd name="T61" fmla="*/ 9 h 311"/>
                  <a:gd name="T62" fmla="*/ 37 w 144"/>
                  <a:gd name="T63" fmla="*/ 4 h 311"/>
                  <a:gd name="T64" fmla="*/ 35 w 144"/>
                  <a:gd name="T65" fmla="*/ 1 h 311"/>
                  <a:gd name="T66" fmla="*/ 34 w 144"/>
                  <a:gd name="T67" fmla="*/ 0 h 311"/>
                  <a:gd name="T68" fmla="*/ 0 w 144"/>
                  <a:gd name="T69" fmla="*/ 103 h 311"/>
                  <a:gd name="T70" fmla="*/ 0 w 144"/>
                  <a:gd name="T71" fmla="*/ 103 h 31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44" h="311">
                    <a:moveTo>
                      <a:pt x="0" y="311"/>
                    </a:moveTo>
                    <a:lnTo>
                      <a:pt x="0" y="311"/>
                    </a:lnTo>
                    <a:lnTo>
                      <a:pt x="1" y="311"/>
                    </a:lnTo>
                    <a:lnTo>
                      <a:pt x="5" y="310"/>
                    </a:lnTo>
                    <a:lnTo>
                      <a:pt x="11" y="309"/>
                    </a:lnTo>
                    <a:lnTo>
                      <a:pt x="17" y="308"/>
                    </a:lnTo>
                    <a:lnTo>
                      <a:pt x="27" y="304"/>
                    </a:lnTo>
                    <a:lnTo>
                      <a:pt x="36" y="299"/>
                    </a:lnTo>
                    <a:lnTo>
                      <a:pt x="47" y="294"/>
                    </a:lnTo>
                    <a:lnTo>
                      <a:pt x="58" y="286"/>
                    </a:lnTo>
                    <a:lnTo>
                      <a:pt x="70" y="276"/>
                    </a:lnTo>
                    <a:lnTo>
                      <a:pt x="81" y="264"/>
                    </a:lnTo>
                    <a:lnTo>
                      <a:pt x="90" y="251"/>
                    </a:lnTo>
                    <a:lnTo>
                      <a:pt x="97" y="236"/>
                    </a:lnTo>
                    <a:lnTo>
                      <a:pt x="101" y="218"/>
                    </a:lnTo>
                    <a:lnTo>
                      <a:pt x="105" y="201"/>
                    </a:lnTo>
                    <a:lnTo>
                      <a:pt x="107" y="183"/>
                    </a:lnTo>
                    <a:lnTo>
                      <a:pt x="108" y="167"/>
                    </a:lnTo>
                    <a:lnTo>
                      <a:pt x="112" y="153"/>
                    </a:lnTo>
                    <a:lnTo>
                      <a:pt x="117" y="141"/>
                    </a:lnTo>
                    <a:lnTo>
                      <a:pt x="123" y="131"/>
                    </a:lnTo>
                    <a:lnTo>
                      <a:pt x="133" y="126"/>
                    </a:lnTo>
                    <a:lnTo>
                      <a:pt x="141" y="122"/>
                    </a:lnTo>
                    <a:lnTo>
                      <a:pt x="144" y="111"/>
                    </a:lnTo>
                    <a:lnTo>
                      <a:pt x="143" y="96"/>
                    </a:lnTo>
                    <a:lnTo>
                      <a:pt x="138" y="80"/>
                    </a:lnTo>
                    <a:lnTo>
                      <a:pt x="132" y="62"/>
                    </a:lnTo>
                    <a:lnTo>
                      <a:pt x="125" y="42"/>
                    </a:lnTo>
                    <a:lnTo>
                      <a:pt x="118" y="26"/>
                    </a:lnTo>
                    <a:lnTo>
                      <a:pt x="111" y="12"/>
                    </a:lnTo>
                    <a:lnTo>
                      <a:pt x="106" y="3"/>
                    </a:lnTo>
                    <a:lnTo>
                      <a:pt x="103" y="0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61">
                <a:extLst>
                  <a:ext uri="{FF2B5EF4-FFF2-40B4-BE49-F238E27FC236}">
                    <a16:creationId xmlns:a16="http://schemas.microsoft.com/office/drawing/2014/main" id="{517ED858-A5DE-4679-B7AB-CBFD3219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4" y="1992"/>
                <a:ext cx="118" cy="168"/>
              </a:xfrm>
              <a:custGeom>
                <a:avLst/>
                <a:gdLst>
                  <a:gd name="T0" fmla="*/ 118 w 355"/>
                  <a:gd name="T1" fmla="*/ 160 h 503"/>
                  <a:gd name="T2" fmla="*/ 118 w 355"/>
                  <a:gd name="T3" fmla="*/ 161 h 503"/>
                  <a:gd name="T4" fmla="*/ 118 w 355"/>
                  <a:gd name="T5" fmla="*/ 164 h 503"/>
                  <a:gd name="T6" fmla="*/ 117 w 355"/>
                  <a:gd name="T7" fmla="*/ 166 h 503"/>
                  <a:gd name="T8" fmla="*/ 114 w 355"/>
                  <a:gd name="T9" fmla="*/ 168 h 503"/>
                  <a:gd name="T10" fmla="*/ 108 w 355"/>
                  <a:gd name="T11" fmla="*/ 168 h 503"/>
                  <a:gd name="T12" fmla="*/ 105 w 355"/>
                  <a:gd name="T13" fmla="*/ 167 h 503"/>
                  <a:gd name="T14" fmla="*/ 98 w 355"/>
                  <a:gd name="T15" fmla="*/ 163 h 503"/>
                  <a:gd name="T16" fmla="*/ 91 w 355"/>
                  <a:gd name="T17" fmla="*/ 157 h 503"/>
                  <a:gd name="T18" fmla="*/ 85 w 355"/>
                  <a:gd name="T19" fmla="*/ 150 h 503"/>
                  <a:gd name="T20" fmla="*/ 79 w 355"/>
                  <a:gd name="T21" fmla="*/ 142 h 503"/>
                  <a:gd name="T22" fmla="*/ 76 w 355"/>
                  <a:gd name="T23" fmla="*/ 137 h 503"/>
                  <a:gd name="T24" fmla="*/ 68 w 355"/>
                  <a:gd name="T25" fmla="*/ 128 h 503"/>
                  <a:gd name="T26" fmla="*/ 59 w 355"/>
                  <a:gd name="T27" fmla="*/ 116 h 503"/>
                  <a:gd name="T28" fmla="*/ 49 w 355"/>
                  <a:gd name="T29" fmla="*/ 105 h 503"/>
                  <a:gd name="T30" fmla="*/ 38 w 355"/>
                  <a:gd name="T31" fmla="*/ 97 h 503"/>
                  <a:gd name="T32" fmla="*/ 26 w 355"/>
                  <a:gd name="T33" fmla="*/ 93 h 503"/>
                  <a:gd name="T34" fmla="*/ 18 w 355"/>
                  <a:gd name="T35" fmla="*/ 92 h 503"/>
                  <a:gd name="T36" fmla="*/ 6 w 355"/>
                  <a:gd name="T37" fmla="*/ 86 h 503"/>
                  <a:gd name="T38" fmla="*/ 1 w 355"/>
                  <a:gd name="T39" fmla="*/ 77 h 503"/>
                  <a:gd name="T40" fmla="*/ 0 w 355"/>
                  <a:gd name="T41" fmla="*/ 68 h 503"/>
                  <a:gd name="T42" fmla="*/ 2 w 355"/>
                  <a:gd name="T43" fmla="*/ 58 h 503"/>
                  <a:gd name="T44" fmla="*/ 3 w 355"/>
                  <a:gd name="T45" fmla="*/ 52 h 503"/>
                  <a:gd name="T46" fmla="*/ 7 w 355"/>
                  <a:gd name="T47" fmla="*/ 42 h 503"/>
                  <a:gd name="T48" fmla="*/ 13 w 355"/>
                  <a:gd name="T49" fmla="*/ 30 h 503"/>
                  <a:gd name="T50" fmla="*/ 18 w 355"/>
                  <a:gd name="T51" fmla="*/ 18 h 503"/>
                  <a:gd name="T52" fmla="*/ 23 w 355"/>
                  <a:gd name="T53" fmla="*/ 8 h 503"/>
                  <a:gd name="T54" fmla="*/ 26 w 355"/>
                  <a:gd name="T55" fmla="*/ 0 h 503"/>
                  <a:gd name="T56" fmla="*/ 27 w 355"/>
                  <a:gd name="T57" fmla="*/ 0 h 503"/>
                  <a:gd name="T58" fmla="*/ 32 w 355"/>
                  <a:gd name="T59" fmla="*/ 6 h 503"/>
                  <a:gd name="T60" fmla="*/ 38 w 355"/>
                  <a:gd name="T61" fmla="*/ 17 h 503"/>
                  <a:gd name="T62" fmla="*/ 45 w 355"/>
                  <a:gd name="T63" fmla="*/ 32 h 503"/>
                  <a:gd name="T64" fmla="*/ 52 w 355"/>
                  <a:gd name="T65" fmla="*/ 46 h 503"/>
                  <a:gd name="T66" fmla="*/ 55 w 355"/>
                  <a:gd name="T67" fmla="*/ 52 h 503"/>
                  <a:gd name="T68" fmla="*/ 64 w 355"/>
                  <a:gd name="T69" fmla="*/ 70 h 503"/>
                  <a:gd name="T70" fmla="*/ 78 w 355"/>
                  <a:gd name="T71" fmla="*/ 96 h 503"/>
                  <a:gd name="T72" fmla="*/ 94 w 355"/>
                  <a:gd name="T73" fmla="*/ 124 h 503"/>
                  <a:gd name="T74" fmla="*/ 109 w 355"/>
                  <a:gd name="T75" fmla="*/ 148 h 503"/>
                  <a:gd name="T76" fmla="*/ 118 w 355"/>
                  <a:gd name="T77" fmla="*/ 160 h 50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55" h="503">
                    <a:moveTo>
                      <a:pt x="355" y="480"/>
                    </a:moveTo>
                    <a:lnTo>
                      <a:pt x="355" y="480"/>
                    </a:lnTo>
                    <a:lnTo>
                      <a:pt x="355" y="482"/>
                    </a:lnTo>
                    <a:lnTo>
                      <a:pt x="355" y="486"/>
                    </a:lnTo>
                    <a:lnTo>
                      <a:pt x="355" y="490"/>
                    </a:lnTo>
                    <a:lnTo>
                      <a:pt x="353" y="493"/>
                    </a:lnTo>
                    <a:lnTo>
                      <a:pt x="351" y="497"/>
                    </a:lnTo>
                    <a:lnTo>
                      <a:pt x="348" y="499"/>
                    </a:lnTo>
                    <a:lnTo>
                      <a:pt x="342" y="502"/>
                    </a:lnTo>
                    <a:lnTo>
                      <a:pt x="335" y="503"/>
                    </a:lnTo>
                    <a:lnTo>
                      <a:pt x="326" y="503"/>
                    </a:lnTo>
                    <a:lnTo>
                      <a:pt x="315" y="499"/>
                    </a:lnTo>
                    <a:lnTo>
                      <a:pt x="305" y="493"/>
                    </a:lnTo>
                    <a:lnTo>
                      <a:pt x="294" y="487"/>
                    </a:lnTo>
                    <a:lnTo>
                      <a:pt x="284" y="479"/>
                    </a:lnTo>
                    <a:lnTo>
                      <a:pt x="275" y="470"/>
                    </a:lnTo>
                    <a:lnTo>
                      <a:pt x="265" y="460"/>
                    </a:lnTo>
                    <a:lnTo>
                      <a:pt x="255" y="449"/>
                    </a:lnTo>
                    <a:lnTo>
                      <a:pt x="246" y="437"/>
                    </a:lnTo>
                    <a:lnTo>
                      <a:pt x="237" y="424"/>
                    </a:lnTo>
                    <a:lnTo>
                      <a:pt x="228" y="410"/>
                    </a:lnTo>
                    <a:lnTo>
                      <a:pt x="218" y="397"/>
                    </a:lnTo>
                    <a:lnTo>
                      <a:pt x="206" y="382"/>
                    </a:lnTo>
                    <a:lnTo>
                      <a:pt x="193" y="365"/>
                    </a:lnTo>
                    <a:lnTo>
                      <a:pt x="177" y="347"/>
                    </a:lnTo>
                    <a:lnTo>
                      <a:pt x="162" y="330"/>
                    </a:lnTo>
                    <a:lnTo>
                      <a:pt x="146" y="314"/>
                    </a:lnTo>
                    <a:lnTo>
                      <a:pt x="129" y="300"/>
                    </a:lnTo>
                    <a:lnTo>
                      <a:pt x="113" y="289"/>
                    </a:lnTo>
                    <a:lnTo>
                      <a:pt x="95" y="281"/>
                    </a:lnTo>
                    <a:lnTo>
                      <a:pt x="78" y="278"/>
                    </a:lnTo>
                    <a:lnTo>
                      <a:pt x="53" y="274"/>
                    </a:lnTo>
                    <a:lnTo>
                      <a:pt x="33" y="265"/>
                    </a:lnTo>
                    <a:lnTo>
                      <a:pt x="19" y="256"/>
                    </a:lnTo>
                    <a:lnTo>
                      <a:pt x="8" y="245"/>
                    </a:lnTo>
                    <a:lnTo>
                      <a:pt x="2" y="232"/>
                    </a:lnTo>
                    <a:lnTo>
                      <a:pt x="0" y="217"/>
                    </a:lnTo>
                    <a:lnTo>
                      <a:pt x="0" y="203"/>
                    </a:lnTo>
                    <a:lnTo>
                      <a:pt x="1" y="187"/>
                    </a:lnTo>
                    <a:lnTo>
                      <a:pt x="5" y="173"/>
                    </a:lnTo>
                    <a:lnTo>
                      <a:pt x="9" y="157"/>
                    </a:lnTo>
                    <a:lnTo>
                      <a:pt x="15" y="143"/>
                    </a:lnTo>
                    <a:lnTo>
                      <a:pt x="21" y="126"/>
                    </a:lnTo>
                    <a:lnTo>
                      <a:pt x="30" y="108"/>
                    </a:lnTo>
                    <a:lnTo>
                      <a:pt x="38" y="90"/>
                    </a:lnTo>
                    <a:lnTo>
                      <a:pt x="45" y="71"/>
                    </a:lnTo>
                    <a:lnTo>
                      <a:pt x="54" y="53"/>
                    </a:lnTo>
                    <a:lnTo>
                      <a:pt x="61" y="37"/>
                    </a:lnTo>
                    <a:lnTo>
                      <a:pt x="68" y="23"/>
                    </a:lnTo>
                    <a:lnTo>
                      <a:pt x="74" y="11"/>
                    </a:lnTo>
                    <a:lnTo>
                      <a:pt x="78" y="1"/>
                    </a:lnTo>
                    <a:lnTo>
                      <a:pt x="81" y="0"/>
                    </a:lnTo>
                    <a:lnTo>
                      <a:pt x="87" y="5"/>
                    </a:lnTo>
                    <a:lnTo>
                      <a:pt x="95" y="17"/>
                    </a:lnTo>
                    <a:lnTo>
                      <a:pt x="104" y="32"/>
                    </a:lnTo>
                    <a:lnTo>
                      <a:pt x="114" y="52"/>
                    </a:lnTo>
                    <a:lnTo>
                      <a:pt x="125" y="73"/>
                    </a:lnTo>
                    <a:lnTo>
                      <a:pt x="135" y="96"/>
                    </a:lnTo>
                    <a:lnTo>
                      <a:pt x="146" y="118"/>
                    </a:lnTo>
                    <a:lnTo>
                      <a:pt x="156" y="139"/>
                    </a:lnTo>
                    <a:lnTo>
                      <a:pt x="164" y="157"/>
                    </a:lnTo>
                    <a:lnTo>
                      <a:pt x="176" y="179"/>
                    </a:lnTo>
                    <a:lnTo>
                      <a:pt x="193" y="209"/>
                    </a:lnTo>
                    <a:lnTo>
                      <a:pt x="213" y="246"/>
                    </a:lnTo>
                    <a:lnTo>
                      <a:pt x="236" y="287"/>
                    </a:lnTo>
                    <a:lnTo>
                      <a:pt x="260" y="330"/>
                    </a:lnTo>
                    <a:lnTo>
                      <a:pt x="284" y="371"/>
                    </a:lnTo>
                    <a:lnTo>
                      <a:pt x="307" y="409"/>
                    </a:lnTo>
                    <a:lnTo>
                      <a:pt x="327" y="442"/>
                    </a:lnTo>
                    <a:lnTo>
                      <a:pt x="343" y="466"/>
                    </a:lnTo>
                    <a:lnTo>
                      <a:pt x="355" y="48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62">
                <a:extLst>
                  <a:ext uri="{FF2B5EF4-FFF2-40B4-BE49-F238E27FC236}">
                    <a16:creationId xmlns:a16="http://schemas.microsoft.com/office/drawing/2014/main" id="{3F2F64E4-5BD0-4E4C-ADB6-04AA41178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736"/>
                <a:ext cx="171" cy="412"/>
              </a:xfrm>
              <a:custGeom>
                <a:avLst/>
                <a:gdLst>
                  <a:gd name="T0" fmla="*/ 171 w 513"/>
                  <a:gd name="T1" fmla="*/ 124 h 1236"/>
                  <a:gd name="T2" fmla="*/ 169 w 513"/>
                  <a:gd name="T3" fmla="*/ 118 h 1236"/>
                  <a:gd name="T4" fmla="*/ 165 w 513"/>
                  <a:gd name="T5" fmla="*/ 108 h 1236"/>
                  <a:gd name="T6" fmla="*/ 159 w 513"/>
                  <a:gd name="T7" fmla="*/ 97 h 1236"/>
                  <a:gd name="T8" fmla="*/ 155 w 513"/>
                  <a:gd name="T9" fmla="*/ 90 h 1236"/>
                  <a:gd name="T10" fmla="*/ 149 w 513"/>
                  <a:gd name="T11" fmla="*/ 83 h 1236"/>
                  <a:gd name="T12" fmla="*/ 140 w 513"/>
                  <a:gd name="T13" fmla="*/ 80 h 1236"/>
                  <a:gd name="T14" fmla="*/ 129 w 513"/>
                  <a:gd name="T15" fmla="*/ 82 h 1236"/>
                  <a:gd name="T16" fmla="*/ 118 w 513"/>
                  <a:gd name="T17" fmla="*/ 83 h 1236"/>
                  <a:gd name="T18" fmla="*/ 109 w 513"/>
                  <a:gd name="T19" fmla="*/ 83 h 1236"/>
                  <a:gd name="T20" fmla="*/ 96 w 513"/>
                  <a:gd name="T21" fmla="*/ 80 h 1236"/>
                  <a:gd name="T22" fmla="*/ 84 w 513"/>
                  <a:gd name="T23" fmla="*/ 76 h 1236"/>
                  <a:gd name="T24" fmla="*/ 68 w 513"/>
                  <a:gd name="T25" fmla="*/ 72 h 1236"/>
                  <a:gd name="T26" fmla="*/ 55 w 513"/>
                  <a:gd name="T27" fmla="*/ 66 h 1236"/>
                  <a:gd name="T28" fmla="*/ 46 w 513"/>
                  <a:gd name="T29" fmla="*/ 57 h 1236"/>
                  <a:gd name="T30" fmla="*/ 43 w 513"/>
                  <a:gd name="T31" fmla="*/ 47 h 1236"/>
                  <a:gd name="T32" fmla="*/ 43 w 513"/>
                  <a:gd name="T33" fmla="*/ 28 h 1236"/>
                  <a:gd name="T34" fmla="*/ 47 w 513"/>
                  <a:gd name="T35" fmla="*/ 9 h 1236"/>
                  <a:gd name="T36" fmla="*/ 52 w 513"/>
                  <a:gd name="T37" fmla="*/ 1 h 1236"/>
                  <a:gd name="T38" fmla="*/ 44 w 513"/>
                  <a:gd name="T39" fmla="*/ 8 h 1236"/>
                  <a:gd name="T40" fmla="*/ 20 w 513"/>
                  <a:gd name="T41" fmla="*/ 35 h 1236"/>
                  <a:gd name="T42" fmla="*/ 2 w 513"/>
                  <a:gd name="T43" fmla="*/ 68 h 1236"/>
                  <a:gd name="T44" fmla="*/ 2 w 513"/>
                  <a:gd name="T45" fmla="*/ 90 h 1236"/>
                  <a:gd name="T46" fmla="*/ 17 w 513"/>
                  <a:gd name="T47" fmla="*/ 156 h 1236"/>
                  <a:gd name="T48" fmla="*/ 38 w 513"/>
                  <a:gd name="T49" fmla="*/ 232 h 1236"/>
                  <a:gd name="T50" fmla="*/ 52 w 513"/>
                  <a:gd name="T51" fmla="*/ 278 h 1236"/>
                  <a:gd name="T52" fmla="*/ 67 w 513"/>
                  <a:gd name="T53" fmla="*/ 316 h 1236"/>
                  <a:gd name="T54" fmla="*/ 94 w 513"/>
                  <a:gd name="T55" fmla="*/ 369 h 1236"/>
                  <a:gd name="T56" fmla="*/ 116 w 513"/>
                  <a:gd name="T57" fmla="*/ 404 h 1236"/>
                  <a:gd name="T58" fmla="*/ 121 w 513"/>
                  <a:gd name="T59" fmla="*/ 412 h 1236"/>
                  <a:gd name="T60" fmla="*/ 110 w 513"/>
                  <a:gd name="T61" fmla="*/ 382 h 1236"/>
                  <a:gd name="T62" fmla="*/ 88 w 513"/>
                  <a:gd name="T63" fmla="*/ 317 h 1236"/>
                  <a:gd name="T64" fmla="*/ 73 w 513"/>
                  <a:gd name="T65" fmla="*/ 255 h 1236"/>
                  <a:gd name="T66" fmla="*/ 74 w 513"/>
                  <a:gd name="T67" fmla="*/ 232 h 1236"/>
                  <a:gd name="T68" fmla="*/ 78 w 513"/>
                  <a:gd name="T69" fmla="*/ 198 h 1236"/>
                  <a:gd name="T70" fmla="*/ 81 w 513"/>
                  <a:gd name="T71" fmla="*/ 164 h 1236"/>
                  <a:gd name="T72" fmla="*/ 82 w 513"/>
                  <a:gd name="T73" fmla="*/ 149 h 1236"/>
                  <a:gd name="T74" fmla="*/ 118 w 513"/>
                  <a:gd name="T75" fmla="*/ 127 h 1236"/>
                  <a:gd name="T76" fmla="*/ 106 w 513"/>
                  <a:gd name="T77" fmla="*/ 120 h 1236"/>
                  <a:gd name="T78" fmla="*/ 101 w 513"/>
                  <a:gd name="T79" fmla="*/ 112 h 1236"/>
                  <a:gd name="T80" fmla="*/ 123 w 513"/>
                  <a:gd name="T81" fmla="*/ 109 h 1236"/>
                  <a:gd name="T82" fmla="*/ 133 w 513"/>
                  <a:gd name="T83" fmla="*/ 111 h 1236"/>
                  <a:gd name="T84" fmla="*/ 153 w 513"/>
                  <a:gd name="T85" fmla="*/ 120 h 1236"/>
                  <a:gd name="T86" fmla="*/ 169 w 513"/>
                  <a:gd name="T87" fmla="*/ 126 h 1236"/>
                  <a:gd name="T88" fmla="*/ 171 w 513"/>
                  <a:gd name="T89" fmla="*/ 124 h 12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3" h="1236">
                    <a:moveTo>
                      <a:pt x="512" y="372"/>
                    </a:moveTo>
                    <a:lnTo>
                      <a:pt x="512" y="372"/>
                    </a:lnTo>
                    <a:lnTo>
                      <a:pt x="512" y="371"/>
                    </a:lnTo>
                    <a:lnTo>
                      <a:pt x="511" y="367"/>
                    </a:lnTo>
                    <a:lnTo>
                      <a:pt x="509" y="361"/>
                    </a:lnTo>
                    <a:lnTo>
                      <a:pt x="506" y="353"/>
                    </a:lnTo>
                    <a:lnTo>
                      <a:pt x="504" y="344"/>
                    </a:lnTo>
                    <a:lnTo>
                      <a:pt x="499" y="334"/>
                    </a:lnTo>
                    <a:lnTo>
                      <a:pt x="495" y="323"/>
                    </a:lnTo>
                    <a:lnTo>
                      <a:pt x="489" y="312"/>
                    </a:lnTo>
                    <a:lnTo>
                      <a:pt x="485" y="301"/>
                    </a:lnTo>
                    <a:lnTo>
                      <a:pt x="477" y="292"/>
                    </a:lnTo>
                    <a:lnTo>
                      <a:pt x="471" y="281"/>
                    </a:lnTo>
                    <a:lnTo>
                      <a:pt x="465" y="270"/>
                    </a:lnTo>
                    <a:lnTo>
                      <a:pt x="461" y="262"/>
                    </a:lnTo>
                    <a:lnTo>
                      <a:pt x="455" y="254"/>
                    </a:lnTo>
                    <a:lnTo>
                      <a:pt x="447" y="248"/>
                    </a:lnTo>
                    <a:lnTo>
                      <a:pt x="440" y="244"/>
                    </a:lnTo>
                    <a:lnTo>
                      <a:pt x="431" y="241"/>
                    </a:lnTo>
                    <a:lnTo>
                      <a:pt x="419" y="240"/>
                    </a:lnTo>
                    <a:lnTo>
                      <a:pt x="403" y="241"/>
                    </a:lnTo>
                    <a:lnTo>
                      <a:pt x="386" y="246"/>
                    </a:lnTo>
                    <a:lnTo>
                      <a:pt x="374" y="247"/>
                    </a:lnTo>
                    <a:lnTo>
                      <a:pt x="365" y="248"/>
                    </a:lnTo>
                    <a:lnTo>
                      <a:pt x="355" y="250"/>
                    </a:lnTo>
                    <a:lnTo>
                      <a:pt x="347" y="250"/>
                    </a:lnTo>
                    <a:lnTo>
                      <a:pt x="337" y="250"/>
                    </a:lnTo>
                    <a:lnTo>
                      <a:pt x="327" y="248"/>
                    </a:lnTo>
                    <a:lnTo>
                      <a:pt x="317" y="246"/>
                    </a:lnTo>
                    <a:lnTo>
                      <a:pt x="303" y="244"/>
                    </a:lnTo>
                    <a:lnTo>
                      <a:pt x="289" y="239"/>
                    </a:lnTo>
                    <a:lnTo>
                      <a:pt x="271" y="234"/>
                    </a:lnTo>
                    <a:lnTo>
                      <a:pt x="252" y="229"/>
                    </a:lnTo>
                    <a:lnTo>
                      <a:pt x="234" y="224"/>
                    </a:lnTo>
                    <a:lnTo>
                      <a:pt x="217" y="220"/>
                    </a:lnTo>
                    <a:lnTo>
                      <a:pt x="203" y="215"/>
                    </a:lnTo>
                    <a:lnTo>
                      <a:pt x="189" y="210"/>
                    </a:lnTo>
                    <a:lnTo>
                      <a:pt x="176" y="205"/>
                    </a:lnTo>
                    <a:lnTo>
                      <a:pt x="165" y="198"/>
                    </a:lnTo>
                    <a:lnTo>
                      <a:pt x="156" y="191"/>
                    </a:lnTo>
                    <a:lnTo>
                      <a:pt x="146" y="181"/>
                    </a:lnTo>
                    <a:lnTo>
                      <a:pt x="138" y="170"/>
                    </a:lnTo>
                    <a:lnTo>
                      <a:pt x="133" y="158"/>
                    </a:lnTo>
                    <a:lnTo>
                      <a:pt x="129" y="142"/>
                    </a:lnTo>
                    <a:lnTo>
                      <a:pt x="128" y="124"/>
                    </a:lnTo>
                    <a:lnTo>
                      <a:pt x="128" y="103"/>
                    </a:lnTo>
                    <a:lnTo>
                      <a:pt x="129" y="83"/>
                    </a:lnTo>
                    <a:lnTo>
                      <a:pt x="132" y="64"/>
                    </a:lnTo>
                    <a:lnTo>
                      <a:pt x="137" y="44"/>
                    </a:lnTo>
                    <a:lnTo>
                      <a:pt x="141" y="28"/>
                    </a:lnTo>
                    <a:lnTo>
                      <a:pt x="149" y="13"/>
                    </a:lnTo>
                    <a:lnTo>
                      <a:pt x="156" y="4"/>
                    </a:lnTo>
                    <a:lnTo>
                      <a:pt x="157" y="0"/>
                    </a:lnTo>
                    <a:lnTo>
                      <a:pt x="147" y="7"/>
                    </a:lnTo>
                    <a:lnTo>
                      <a:pt x="132" y="23"/>
                    </a:lnTo>
                    <a:lnTo>
                      <a:pt x="110" y="46"/>
                    </a:lnTo>
                    <a:lnTo>
                      <a:pt x="86" y="73"/>
                    </a:lnTo>
                    <a:lnTo>
                      <a:pt x="61" y="106"/>
                    </a:lnTo>
                    <a:lnTo>
                      <a:pt x="38" y="139"/>
                    </a:lnTo>
                    <a:lnTo>
                      <a:pt x="19" y="173"/>
                    </a:lnTo>
                    <a:lnTo>
                      <a:pt x="5" y="205"/>
                    </a:lnTo>
                    <a:lnTo>
                      <a:pt x="0" y="234"/>
                    </a:lnTo>
                    <a:lnTo>
                      <a:pt x="5" y="271"/>
                    </a:lnTo>
                    <a:lnTo>
                      <a:pt x="14" y="325"/>
                    </a:lnTo>
                    <a:lnTo>
                      <a:pt x="31" y="392"/>
                    </a:lnTo>
                    <a:lnTo>
                      <a:pt x="50" y="467"/>
                    </a:lnTo>
                    <a:lnTo>
                      <a:pt x="72" y="545"/>
                    </a:lnTo>
                    <a:lnTo>
                      <a:pt x="93" y="623"/>
                    </a:lnTo>
                    <a:lnTo>
                      <a:pt x="114" y="695"/>
                    </a:lnTo>
                    <a:lnTo>
                      <a:pt x="133" y="757"/>
                    </a:lnTo>
                    <a:lnTo>
                      <a:pt x="146" y="804"/>
                    </a:lnTo>
                    <a:lnTo>
                      <a:pt x="156" y="833"/>
                    </a:lnTo>
                    <a:lnTo>
                      <a:pt x="176" y="890"/>
                    </a:lnTo>
                    <a:lnTo>
                      <a:pt x="201" y="948"/>
                    </a:lnTo>
                    <a:lnTo>
                      <a:pt x="228" y="1004"/>
                    </a:lnTo>
                    <a:lnTo>
                      <a:pt x="255" y="1057"/>
                    </a:lnTo>
                    <a:lnTo>
                      <a:pt x="283" y="1106"/>
                    </a:lnTo>
                    <a:lnTo>
                      <a:pt x="308" y="1150"/>
                    </a:lnTo>
                    <a:lnTo>
                      <a:pt x="330" y="1186"/>
                    </a:lnTo>
                    <a:lnTo>
                      <a:pt x="348" y="1212"/>
                    </a:lnTo>
                    <a:lnTo>
                      <a:pt x="359" y="1230"/>
                    </a:lnTo>
                    <a:lnTo>
                      <a:pt x="363" y="1236"/>
                    </a:lnTo>
                    <a:lnTo>
                      <a:pt x="359" y="1225"/>
                    </a:lnTo>
                    <a:lnTo>
                      <a:pt x="347" y="1193"/>
                    </a:lnTo>
                    <a:lnTo>
                      <a:pt x="329" y="1146"/>
                    </a:lnTo>
                    <a:lnTo>
                      <a:pt x="308" y="1087"/>
                    </a:lnTo>
                    <a:lnTo>
                      <a:pt x="285" y="1021"/>
                    </a:lnTo>
                    <a:lnTo>
                      <a:pt x="264" y="952"/>
                    </a:lnTo>
                    <a:lnTo>
                      <a:pt x="243" y="882"/>
                    </a:lnTo>
                    <a:lnTo>
                      <a:pt x="228" y="818"/>
                    </a:lnTo>
                    <a:lnTo>
                      <a:pt x="219" y="764"/>
                    </a:lnTo>
                    <a:lnTo>
                      <a:pt x="219" y="724"/>
                    </a:lnTo>
                    <a:lnTo>
                      <a:pt x="222" y="697"/>
                    </a:lnTo>
                    <a:lnTo>
                      <a:pt x="225" y="665"/>
                    </a:lnTo>
                    <a:lnTo>
                      <a:pt x="230" y="629"/>
                    </a:lnTo>
                    <a:lnTo>
                      <a:pt x="234" y="593"/>
                    </a:lnTo>
                    <a:lnTo>
                      <a:pt x="237" y="556"/>
                    </a:lnTo>
                    <a:lnTo>
                      <a:pt x="241" y="522"/>
                    </a:lnTo>
                    <a:lnTo>
                      <a:pt x="243" y="492"/>
                    </a:lnTo>
                    <a:lnTo>
                      <a:pt x="246" y="468"/>
                    </a:lnTo>
                    <a:lnTo>
                      <a:pt x="247" y="452"/>
                    </a:lnTo>
                    <a:lnTo>
                      <a:pt x="247" y="448"/>
                    </a:lnTo>
                    <a:lnTo>
                      <a:pt x="357" y="384"/>
                    </a:lnTo>
                    <a:lnTo>
                      <a:pt x="354" y="382"/>
                    </a:lnTo>
                    <a:lnTo>
                      <a:pt x="344" y="377"/>
                    </a:lnTo>
                    <a:lnTo>
                      <a:pt x="332" y="370"/>
                    </a:lnTo>
                    <a:lnTo>
                      <a:pt x="319" y="361"/>
                    </a:lnTo>
                    <a:lnTo>
                      <a:pt x="308" y="353"/>
                    </a:lnTo>
                    <a:lnTo>
                      <a:pt x="302" y="343"/>
                    </a:lnTo>
                    <a:lnTo>
                      <a:pt x="302" y="336"/>
                    </a:lnTo>
                    <a:lnTo>
                      <a:pt x="312" y="330"/>
                    </a:lnTo>
                    <a:lnTo>
                      <a:pt x="333" y="326"/>
                    </a:lnTo>
                    <a:lnTo>
                      <a:pt x="368" y="326"/>
                    </a:lnTo>
                    <a:lnTo>
                      <a:pt x="381" y="328"/>
                    </a:lnTo>
                    <a:lnTo>
                      <a:pt x="398" y="334"/>
                    </a:lnTo>
                    <a:lnTo>
                      <a:pt x="417" y="342"/>
                    </a:lnTo>
                    <a:lnTo>
                      <a:pt x="439" y="352"/>
                    </a:lnTo>
                    <a:lnTo>
                      <a:pt x="459" y="361"/>
                    </a:lnTo>
                    <a:lnTo>
                      <a:pt x="479" y="370"/>
                    </a:lnTo>
                    <a:lnTo>
                      <a:pt x="494" y="377"/>
                    </a:lnTo>
                    <a:lnTo>
                      <a:pt x="506" y="379"/>
                    </a:lnTo>
                    <a:lnTo>
                      <a:pt x="513" y="379"/>
                    </a:lnTo>
                    <a:lnTo>
                      <a:pt x="512" y="37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63">
                <a:extLst>
                  <a:ext uri="{FF2B5EF4-FFF2-40B4-BE49-F238E27FC236}">
                    <a16:creationId xmlns:a16="http://schemas.microsoft.com/office/drawing/2014/main" id="{A5A23F44-A265-4AFA-82C7-D71B0882C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" y="1925"/>
                <a:ext cx="50" cy="86"/>
              </a:xfrm>
              <a:custGeom>
                <a:avLst/>
                <a:gdLst>
                  <a:gd name="T0" fmla="*/ 37 w 149"/>
                  <a:gd name="T1" fmla="*/ 17 h 256"/>
                  <a:gd name="T2" fmla="*/ 37 w 149"/>
                  <a:gd name="T3" fmla="*/ 18 h 256"/>
                  <a:gd name="T4" fmla="*/ 37 w 149"/>
                  <a:gd name="T5" fmla="*/ 22 h 256"/>
                  <a:gd name="T6" fmla="*/ 38 w 149"/>
                  <a:gd name="T7" fmla="*/ 26 h 256"/>
                  <a:gd name="T8" fmla="*/ 39 w 149"/>
                  <a:gd name="T9" fmla="*/ 31 h 256"/>
                  <a:gd name="T10" fmla="*/ 40 w 149"/>
                  <a:gd name="T11" fmla="*/ 37 h 256"/>
                  <a:gd name="T12" fmla="*/ 41 w 149"/>
                  <a:gd name="T13" fmla="*/ 40 h 256"/>
                  <a:gd name="T14" fmla="*/ 44 w 149"/>
                  <a:gd name="T15" fmla="*/ 50 h 256"/>
                  <a:gd name="T16" fmla="*/ 46 w 149"/>
                  <a:gd name="T17" fmla="*/ 60 h 256"/>
                  <a:gd name="T18" fmla="*/ 49 w 149"/>
                  <a:gd name="T19" fmla="*/ 71 h 256"/>
                  <a:gd name="T20" fmla="*/ 50 w 149"/>
                  <a:gd name="T21" fmla="*/ 77 h 256"/>
                  <a:gd name="T22" fmla="*/ 50 w 149"/>
                  <a:gd name="T23" fmla="*/ 79 h 256"/>
                  <a:gd name="T24" fmla="*/ 47 w 149"/>
                  <a:gd name="T25" fmla="*/ 82 h 256"/>
                  <a:gd name="T26" fmla="*/ 43 w 149"/>
                  <a:gd name="T27" fmla="*/ 85 h 256"/>
                  <a:gd name="T28" fmla="*/ 38 w 149"/>
                  <a:gd name="T29" fmla="*/ 86 h 256"/>
                  <a:gd name="T30" fmla="*/ 34 w 149"/>
                  <a:gd name="T31" fmla="*/ 86 h 256"/>
                  <a:gd name="T32" fmla="*/ 33 w 149"/>
                  <a:gd name="T33" fmla="*/ 83 h 256"/>
                  <a:gd name="T34" fmla="*/ 32 w 149"/>
                  <a:gd name="T35" fmla="*/ 73 h 256"/>
                  <a:gd name="T36" fmla="*/ 29 w 149"/>
                  <a:gd name="T37" fmla="*/ 56 h 256"/>
                  <a:gd name="T38" fmla="*/ 24 w 149"/>
                  <a:gd name="T39" fmla="*/ 46 h 256"/>
                  <a:gd name="T40" fmla="*/ 20 w 149"/>
                  <a:gd name="T41" fmla="*/ 39 h 256"/>
                  <a:gd name="T42" fmla="*/ 16 w 149"/>
                  <a:gd name="T43" fmla="*/ 35 h 256"/>
                  <a:gd name="T44" fmla="*/ 15 w 149"/>
                  <a:gd name="T45" fmla="*/ 33 h 256"/>
                  <a:gd name="T46" fmla="*/ 12 w 149"/>
                  <a:gd name="T47" fmla="*/ 29 h 256"/>
                  <a:gd name="T48" fmla="*/ 9 w 149"/>
                  <a:gd name="T49" fmla="*/ 24 h 256"/>
                  <a:gd name="T50" fmla="*/ 6 w 149"/>
                  <a:gd name="T51" fmla="*/ 19 h 256"/>
                  <a:gd name="T52" fmla="*/ 4 w 149"/>
                  <a:gd name="T53" fmla="*/ 14 h 256"/>
                  <a:gd name="T54" fmla="*/ 2 w 149"/>
                  <a:gd name="T55" fmla="*/ 9 h 256"/>
                  <a:gd name="T56" fmla="*/ 1 w 149"/>
                  <a:gd name="T57" fmla="*/ 7 h 256"/>
                  <a:gd name="T58" fmla="*/ 0 w 149"/>
                  <a:gd name="T59" fmla="*/ 4 h 256"/>
                  <a:gd name="T60" fmla="*/ 0 w 149"/>
                  <a:gd name="T61" fmla="*/ 1 h 256"/>
                  <a:gd name="T62" fmla="*/ 1 w 149"/>
                  <a:gd name="T63" fmla="*/ 0 h 256"/>
                  <a:gd name="T64" fmla="*/ 2 w 149"/>
                  <a:gd name="T65" fmla="*/ 0 h 256"/>
                  <a:gd name="T66" fmla="*/ 2 w 149"/>
                  <a:gd name="T67" fmla="*/ 0 h 256"/>
                  <a:gd name="T68" fmla="*/ 3 w 149"/>
                  <a:gd name="T69" fmla="*/ 1 h 256"/>
                  <a:gd name="T70" fmla="*/ 6 w 149"/>
                  <a:gd name="T71" fmla="*/ 3 h 256"/>
                  <a:gd name="T72" fmla="*/ 10 w 149"/>
                  <a:gd name="T73" fmla="*/ 6 h 256"/>
                  <a:gd name="T74" fmla="*/ 15 w 149"/>
                  <a:gd name="T75" fmla="*/ 10 h 256"/>
                  <a:gd name="T76" fmla="*/ 19 w 149"/>
                  <a:gd name="T77" fmla="*/ 13 h 256"/>
                  <a:gd name="T78" fmla="*/ 20 w 149"/>
                  <a:gd name="T79" fmla="*/ 14 h 256"/>
                  <a:gd name="T80" fmla="*/ 23 w 149"/>
                  <a:gd name="T81" fmla="*/ 16 h 256"/>
                  <a:gd name="T82" fmla="*/ 28 w 149"/>
                  <a:gd name="T83" fmla="*/ 17 h 256"/>
                  <a:gd name="T84" fmla="*/ 32 w 149"/>
                  <a:gd name="T85" fmla="*/ 18 h 256"/>
                  <a:gd name="T86" fmla="*/ 36 w 149"/>
                  <a:gd name="T87" fmla="*/ 17 h 256"/>
                  <a:gd name="T88" fmla="*/ 37 w 149"/>
                  <a:gd name="T89" fmla="*/ 17 h 25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49" h="256">
                    <a:moveTo>
                      <a:pt x="109" y="52"/>
                    </a:moveTo>
                    <a:lnTo>
                      <a:pt x="109" y="52"/>
                    </a:lnTo>
                    <a:lnTo>
                      <a:pt x="109" y="55"/>
                    </a:lnTo>
                    <a:lnTo>
                      <a:pt x="111" y="60"/>
                    </a:lnTo>
                    <a:lnTo>
                      <a:pt x="111" y="64"/>
                    </a:lnTo>
                    <a:lnTo>
                      <a:pt x="112" y="70"/>
                    </a:lnTo>
                    <a:lnTo>
                      <a:pt x="113" y="78"/>
                    </a:lnTo>
                    <a:lnTo>
                      <a:pt x="115" y="85"/>
                    </a:lnTo>
                    <a:lnTo>
                      <a:pt x="117" y="93"/>
                    </a:lnTo>
                    <a:lnTo>
                      <a:pt x="118" y="102"/>
                    </a:lnTo>
                    <a:lnTo>
                      <a:pt x="120" y="110"/>
                    </a:lnTo>
                    <a:lnTo>
                      <a:pt x="123" y="120"/>
                    </a:lnTo>
                    <a:lnTo>
                      <a:pt x="126" y="133"/>
                    </a:lnTo>
                    <a:lnTo>
                      <a:pt x="130" y="148"/>
                    </a:lnTo>
                    <a:lnTo>
                      <a:pt x="135" y="164"/>
                    </a:lnTo>
                    <a:lnTo>
                      <a:pt x="138" y="180"/>
                    </a:lnTo>
                    <a:lnTo>
                      <a:pt x="142" y="195"/>
                    </a:lnTo>
                    <a:lnTo>
                      <a:pt x="145" y="210"/>
                    </a:lnTo>
                    <a:lnTo>
                      <a:pt x="148" y="222"/>
                    </a:lnTo>
                    <a:lnTo>
                      <a:pt x="149" y="230"/>
                    </a:lnTo>
                    <a:lnTo>
                      <a:pt x="149" y="236"/>
                    </a:lnTo>
                    <a:lnTo>
                      <a:pt x="145" y="240"/>
                    </a:lnTo>
                    <a:lnTo>
                      <a:pt x="141" y="244"/>
                    </a:lnTo>
                    <a:lnTo>
                      <a:pt x="135" y="248"/>
                    </a:lnTo>
                    <a:lnTo>
                      <a:pt x="129" y="252"/>
                    </a:lnTo>
                    <a:lnTo>
                      <a:pt x="121" y="254"/>
                    </a:lnTo>
                    <a:lnTo>
                      <a:pt x="114" y="256"/>
                    </a:lnTo>
                    <a:lnTo>
                      <a:pt x="107" y="256"/>
                    </a:lnTo>
                    <a:lnTo>
                      <a:pt x="102" y="255"/>
                    </a:lnTo>
                    <a:lnTo>
                      <a:pt x="99" y="253"/>
                    </a:lnTo>
                    <a:lnTo>
                      <a:pt x="97" y="248"/>
                    </a:lnTo>
                    <a:lnTo>
                      <a:pt x="95" y="216"/>
                    </a:lnTo>
                    <a:lnTo>
                      <a:pt x="91" y="189"/>
                    </a:lnTo>
                    <a:lnTo>
                      <a:pt x="85" y="168"/>
                    </a:lnTo>
                    <a:lnTo>
                      <a:pt x="79" y="151"/>
                    </a:lnTo>
                    <a:lnTo>
                      <a:pt x="73" y="136"/>
                    </a:lnTo>
                    <a:lnTo>
                      <a:pt x="66" y="126"/>
                    </a:lnTo>
                    <a:lnTo>
                      <a:pt x="60" y="116"/>
                    </a:lnTo>
                    <a:lnTo>
                      <a:pt x="54" y="110"/>
                    </a:lnTo>
                    <a:lnTo>
                      <a:pt x="49" y="104"/>
                    </a:lnTo>
                    <a:lnTo>
                      <a:pt x="46" y="98"/>
                    </a:lnTo>
                    <a:lnTo>
                      <a:pt x="41" y="92"/>
                    </a:lnTo>
                    <a:lnTo>
                      <a:pt x="37" y="86"/>
                    </a:lnTo>
                    <a:lnTo>
                      <a:pt x="33" y="79"/>
                    </a:lnTo>
                    <a:lnTo>
                      <a:pt x="28" y="72"/>
                    </a:lnTo>
                    <a:lnTo>
                      <a:pt x="24" y="64"/>
                    </a:lnTo>
                    <a:lnTo>
                      <a:pt x="19" y="57"/>
                    </a:lnTo>
                    <a:lnTo>
                      <a:pt x="16" y="50"/>
                    </a:lnTo>
                    <a:lnTo>
                      <a:pt x="12" y="43"/>
                    </a:lnTo>
                    <a:lnTo>
                      <a:pt x="9" y="36"/>
                    </a:lnTo>
                    <a:lnTo>
                      <a:pt x="5" y="28"/>
                    </a:lnTo>
                    <a:lnTo>
                      <a:pt x="3" y="21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1" y="4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9" y="2"/>
                    </a:lnTo>
                    <a:lnTo>
                      <a:pt x="13" y="6"/>
                    </a:lnTo>
                    <a:lnTo>
                      <a:pt x="18" y="9"/>
                    </a:lnTo>
                    <a:lnTo>
                      <a:pt x="24" y="14"/>
                    </a:lnTo>
                    <a:lnTo>
                      <a:pt x="30" y="19"/>
                    </a:lnTo>
                    <a:lnTo>
                      <a:pt x="37" y="24"/>
                    </a:lnTo>
                    <a:lnTo>
                      <a:pt x="45" y="30"/>
                    </a:lnTo>
                    <a:lnTo>
                      <a:pt x="51" y="34"/>
                    </a:lnTo>
                    <a:lnTo>
                      <a:pt x="57" y="40"/>
                    </a:lnTo>
                    <a:lnTo>
                      <a:pt x="59" y="43"/>
                    </a:lnTo>
                    <a:lnTo>
                      <a:pt x="64" y="45"/>
                    </a:lnTo>
                    <a:lnTo>
                      <a:pt x="70" y="48"/>
                    </a:lnTo>
                    <a:lnTo>
                      <a:pt x="76" y="49"/>
                    </a:lnTo>
                    <a:lnTo>
                      <a:pt x="83" y="51"/>
                    </a:lnTo>
                    <a:lnTo>
                      <a:pt x="90" y="52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6" y="52"/>
                    </a:lnTo>
                    <a:lnTo>
                      <a:pt x="109" y="5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64">
                <a:extLst>
                  <a:ext uri="{FF2B5EF4-FFF2-40B4-BE49-F238E27FC236}">
                    <a16:creationId xmlns:a16="http://schemas.microsoft.com/office/drawing/2014/main" id="{F0B120E5-EA71-438E-AA14-DA80FB72C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925"/>
                <a:ext cx="43" cy="59"/>
              </a:xfrm>
              <a:custGeom>
                <a:avLst/>
                <a:gdLst>
                  <a:gd name="T0" fmla="*/ 35 w 128"/>
                  <a:gd name="T1" fmla="*/ 18 h 175"/>
                  <a:gd name="T2" fmla="*/ 35 w 128"/>
                  <a:gd name="T3" fmla="*/ 19 h 175"/>
                  <a:gd name="T4" fmla="*/ 36 w 128"/>
                  <a:gd name="T5" fmla="*/ 22 h 175"/>
                  <a:gd name="T6" fmla="*/ 36 w 128"/>
                  <a:gd name="T7" fmla="*/ 26 h 175"/>
                  <a:gd name="T8" fmla="*/ 38 w 128"/>
                  <a:gd name="T9" fmla="*/ 31 h 175"/>
                  <a:gd name="T10" fmla="*/ 39 w 128"/>
                  <a:gd name="T11" fmla="*/ 37 h 175"/>
                  <a:gd name="T12" fmla="*/ 40 w 128"/>
                  <a:gd name="T13" fmla="*/ 40 h 175"/>
                  <a:gd name="T14" fmla="*/ 41 w 128"/>
                  <a:gd name="T15" fmla="*/ 45 h 175"/>
                  <a:gd name="T16" fmla="*/ 42 w 128"/>
                  <a:gd name="T17" fmla="*/ 50 h 175"/>
                  <a:gd name="T18" fmla="*/ 43 w 128"/>
                  <a:gd name="T19" fmla="*/ 53 h 175"/>
                  <a:gd name="T20" fmla="*/ 43 w 128"/>
                  <a:gd name="T21" fmla="*/ 57 h 175"/>
                  <a:gd name="T22" fmla="*/ 43 w 128"/>
                  <a:gd name="T23" fmla="*/ 58 h 175"/>
                  <a:gd name="T24" fmla="*/ 42 w 128"/>
                  <a:gd name="T25" fmla="*/ 59 h 175"/>
                  <a:gd name="T26" fmla="*/ 41 w 128"/>
                  <a:gd name="T27" fmla="*/ 57 h 175"/>
                  <a:gd name="T28" fmla="*/ 40 w 128"/>
                  <a:gd name="T29" fmla="*/ 53 h 175"/>
                  <a:gd name="T30" fmla="*/ 38 w 128"/>
                  <a:gd name="T31" fmla="*/ 49 h 175"/>
                  <a:gd name="T32" fmla="*/ 37 w 128"/>
                  <a:gd name="T33" fmla="*/ 45 h 175"/>
                  <a:gd name="T34" fmla="*/ 36 w 128"/>
                  <a:gd name="T35" fmla="*/ 41 h 175"/>
                  <a:gd name="T36" fmla="*/ 34 w 128"/>
                  <a:gd name="T37" fmla="*/ 36 h 175"/>
                  <a:gd name="T38" fmla="*/ 33 w 128"/>
                  <a:gd name="T39" fmla="*/ 32 h 175"/>
                  <a:gd name="T40" fmla="*/ 32 w 128"/>
                  <a:gd name="T41" fmla="*/ 30 h 175"/>
                  <a:gd name="T42" fmla="*/ 30 w 128"/>
                  <a:gd name="T43" fmla="*/ 27 h 175"/>
                  <a:gd name="T44" fmla="*/ 29 w 128"/>
                  <a:gd name="T45" fmla="*/ 25 h 175"/>
                  <a:gd name="T46" fmla="*/ 26 w 128"/>
                  <a:gd name="T47" fmla="*/ 22 h 175"/>
                  <a:gd name="T48" fmla="*/ 22 w 128"/>
                  <a:gd name="T49" fmla="*/ 20 h 175"/>
                  <a:gd name="T50" fmla="*/ 17 w 128"/>
                  <a:gd name="T51" fmla="*/ 18 h 175"/>
                  <a:gd name="T52" fmla="*/ 13 w 128"/>
                  <a:gd name="T53" fmla="*/ 15 h 175"/>
                  <a:gd name="T54" fmla="*/ 10 w 128"/>
                  <a:gd name="T55" fmla="*/ 11 h 175"/>
                  <a:gd name="T56" fmla="*/ 8 w 128"/>
                  <a:gd name="T57" fmla="*/ 9 h 175"/>
                  <a:gd name="T58" fmla="*/ 6 w 128"/>
                  <a:gd name="T59" fmla="*/ 5 h 175"/>
                  <a:gd name="T60" fmla="*/ 3 w 128"/>
                  <a:gd name="T61" fmla="*/ 3 h 175"/>
                  <a:gd name="T62" fmla="*/ 1 w 128"/>
                  <a:gd name="T63" fmla="*/ 1 h 175"/>
                  <a:gd name="T64" fmla="*/ 0 w 128"/>
                  <a:gd name="T65" fmla="*/ 0 h 175"/>
                  <a:gd name="T66" fmla="*/ 0 w 128"/>
                  <a:gd name="T67" fmla="*/ 0 h 175"/>
                  <a:gd name="T68" fmla="*/ 1 w 128"/>
                  <a:gd name="T69" fmla="*/ 1 h 175"/>
                  <a:gd name="T70" fmla="*/ 4 w 128"/>
                  <a:gd name="T71" fmla="*/ 3 h 175"/>
                  <a:gd name="T72" fmla="*/ 8 w 128"/>
                  <a:gd name="T73" fmla="*/ 6 h 175"/>
                  <a:gd name="T74" fmla="*/ 13 w 128"/>
                  <a:gd name="T75" fmla="*/ 10 h 175"/>
                  <a:gd name="T76" fmla="*/ 17 w 128"/>
                  <a:gd name="T77" fmla="*/ 13 h 175"/>
                  <a:gd name="T78" fmla="*/ 18 w 128"/>
                  <a:gd name="T79" fmla="*/ 14 h 175"/>
                  <a:gd name="T80" fmla="*/ 22 w 128"/>
                  <a:gd name="T81" fmla="*/ 16 h 175"/>
                  <a:gd name="T82" fmla="*/ 26 w 128"/>
                  <a:gd name="T83" fmla="*/ 17 h 175"/>
                  <a:gd name="T84" fmla="*/ 31 w 128"/>
                  <a:gd name="T85" fmla="*/ 18 h 175"/>
                  <a:gd name="T86" fmla="*/ 34 w 128"/>
                  <a:gd name="T87" fmla="*/ 18 h 175"/>
                  <a:gd name="T88" fmla="*/ 35 w 128"/>
                  <a:gd name="T89" fmla="*/ 18 h 1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8" h="175">
                    <a:moveTo>
                      <a:pt x="104" y="52"/>
                    </a:moveTo>
                    <a:lnTo>
                      <a:pt x="104" y="52"/>
                    </a:lnTo>
                    <a:lnTo>
                      <a:pt x="104" y="55"/>
                    </a:lnTo>
                    <a:lnTo>
                      <a:pt x="106" y="60"/>
                    </a:lnTo>
                    <a:lnTo>
                      <a:pt x="106" y="64"/>
                    </a:lnTo>
                    <a:lnTo>
                      <a:pt x="107" y="70"/>
                    </a:lnTo>
                    <a:lnTo>
                      <a:pt x="108" y="78"/>
                    </a:lnTo>
                    <a:lnTo>
                      <a:pt x="110" y="85"/>
                    </a:lnTo>
                    <a:lnTo>
                      <a:pt x="112" y="93"/>
                    </a:lnTo>
                    <a:lnTo>
                      <a:pt x="113" y="102"/>
                    </a:lnTo>
                    <a:lnTo>
                      <a:pt x="115" y="110"/>
                    </a:lnTo>
                    <a:lnTo>
                      <a:pt x="118" y="118"/>
                    </a:lnTo>
                    <a:lnTo>
                      <a:pt x="120" y="126"/>
                    </a:lnTo>
                    <a:lnTo>
                      <a:pt x="122" y="134"/>
                    </a:lnTo>
                    <a:lnTo>
                      <a:pt x="125" y="140"/>
                    </a:lnTo>
                    <a:lnTo>
                      <a:pt x="126" y="147"/>
                    </a:lnTo>
                    <a:lnTo>
                      <a:pt x="127" y="153"/>
                    </a:lnTo>
                    <a:lnTo>
                      <a:pt x="128" y="158"/>
                    </a:lnTo>
                    <a:lnTo>
                      <a:pt x="128" y="164"/>
                    </a:lnTo>
                    <a:lnTo>
                      <a:pt x="128" y="169"/>
                    </a:lnTo>
                    <a:lnTo>
                      <a:pt x="127" y="172"/>
                    </a:lnTo>
                    <a:lnTo>
                      <a:pt x="126" y="175"/>
                    </a:lnTo>
                    <a:lnTo>
                      <a:pt x="125" y="174"/>
                    </a:lnTo>
                    <a:lnTo>
                      <a:pt x="124" y="171"/>
                    </a:lnTo>
                    <a:lnTo>
                      <a:pt x="121" y="168"/>
                    </a:lnTo>
                    <a:lnTo>
                      <a:pt x="120" y="162"/>
                    </a:lnTo>
                    <a:lnTo>
                      <a:pt x="119" y="157"/>
                    </a:lnTo>
                    <a:lnTo>
                      <a:pt x="116" y="150"/>
                    </a:lnTo>
                    <a:lnTo>
                      <a:pt x="114" y="144"/>
                    </a:lnTo>
                    <a:lnTo>
                      <a:pt x="112" y="138"/>
                    </a:lnTo>
                    <a:lnTo>
                      <a:pt x="109" y="133"/>
                    </a:lnTo>
                    <a:lnTo>
                      <a:pt x="106" y="122"/>
                    </a:lnTo>
                    <a:lnTo>
                      <a:pt x="103" y="114"/>
                    </a:lnTo>
                    <a:lnTo>
                      <a:pt x="101" y="106"/>
                    </a:lnTo>
                    <a:lnTo>
                      <a:pt x="100" y="100"/>
                    </a:lnTo>
                    <a:lnTo>
                      <a:pt x="97" y="96"/>
                    </a:lnTo>
                    <a:lnTo>
                      <a:pt x="96" y="92"/>
                    </a:lnTo>
                    <a:lnTo>
                      <a:pt x="95" y="88"/>
                    </a:lnTo>
                    <a:lnTo>
                      <a:pt x="92" y="84"/>
                    </a:lnTo>
                    <a:lnTo>
                      <a:pt x="90" y="80"/>
                    </a:lnTo>
                    <a:lnTo>
                      <a:pt x="86" y="75"/>
                    </a:lnTo>
                    <a:lnTo>
                      <a:pt x="83" y="69"/>
                    </a:lnTo>
                    <a:lnTo>
                      <a:pt x="77" y="66"/>
                    </a:lnTo>
                    <a:lnTo>
                      <a:pt x="72" y="62"/>
                    </a:lnTo>
                    <a:lnTo>
                      <a:pt x="65" y="58"/>
                    </a:lnTo>
                    <a:lnTo>
                      <a:pt x="59" y="56"/>
                    </a:lnTo>
                    <a:lnTo>
                      <a:pt x="52" y="52"/>
                    </a:lnTo>
                    <a:lnTo>
                      <a:pt x="46" y="50"/>
                    </a:lnTo>
                    <a:lnTo>
                      <a:pt x="40" y="45"/>
                    </a:lnTo>
                    <a:lnTo>
                      <a:pt x="34" y="40"/>
                    </a:lnTo>
                    <a:lnTo>
                      <a:pt x="29" y="34"/>
                    </a:lnTo>
                    <a:lnTo>
                      <a:pt x="25" y="27"/>
                    </a:lnTo>
                    <a:lnTo>
                      <a:pt x="20" y="21"/>
                    </a:lnTo>
                    <a:lnTo>
                      <a:pt x="17" y="16"/>
                    </a:lnTo>
                    <a:lnTo>
                      <a:pt x="13" y="12"/>
                    </a:lnTo>
                    <a:lnTo>
                      <a:pt x="10" y="8"/>
                    </a:lnTo>
                    <a:lnTo>
                      <a:pt x="6" y="6"/>
                    </a:lnTo>
                    <a:lnTo>
                      <a:pt x="4" y="3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4" y="2"/>
                    </a:lnTo>
                    <a:lnTo>
                      <a:pt x="8" y="6"/>
                    </a:lnTo>
                    <a:lnTo>
                      <a:pt x="13" y="9"/>
                    </a:lnTo>
                    <a:lnTo>
                      <a:pt x="19" y="14"/>
                    </a:lnTo>
                    <a:lnTo>
                      <a:pt x="25" y="19"/>
                    </a:lnTo>
                    <a:lnTo>
                      <a:pt x="32" y="24"/>
                    </a:lnTo>
                    <a:lnTo>
                      <a:pt x="40" y="30"/>
                    </a:lnTo>
                    <a:lnTo>
                      <a:pt x="46" y="34"/>
                    </a:lnTo>
                    <a:lnTo>
                      <a:pt x="52" y="40"/>
                    </a:lnTo>
                    <a:lnTo>
                      <a:pt x="54" y="43"/>
                    </a:lnTo>
                    <a:lnTo>
                      <a:pt x="59" y="45"/>
                    </a:lnTo>
                    <a:lnTo>
                      <a:pt x="65" y="48"/>
                    </a:lnTo>
                    <a:lnTo>
                      <a:pt x="71" y="49"/>
                    </a:lnTo>
                    <a:lnTo>
                      <a:pt x="78" y="51"/>
                    </a:lnTo>
                    <a:lnTo>
                      <a:pt x="85" y="52"/>
                    </a:lnTo>
                    <a:lnTo>
                      <a:pt x="91" y="54"/>
                    </a:lnTo>
                    <a:lnTo>
                      <a:pt x="97" y="54"/>
                    </a:lnTo>
                    <a:lnTo>
                      <a:pt x="101" y="52"/>
                    </a:lnTo>
                    <a:lnTo>
                      <a:pt x="104" y="52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4" name="Freeform 65">
                <a:extLst>
                  <a:ext uri="{FF2B5EF4-FFF2-40B4-BE49-F238E27FC236}">
                    <a16:creationId xmlns:a16="http://schemas.microsoft.com/office/drawing/2014/main" id="{14CB7039-1989-4AA7-B6D1-CAA9FB87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987"/>
                <a:ext cx="157" cy="165"/>
              </a:xfrm>
              <a:custGeom>
                <a:avLst/>
                <a:gdLst>
                  <a:gd name="T0" fmla="*/ 157 w 472"/>
                  <a:gd name="T1" fmla="*/ 48 h 494"/>
                  <a:gd name="T2" fmla="*/ 152 w 472"/>
                  <a:gd name="T3" fmla="*/ 51 h 494"/>
                  <a:gd name="T4" fmla="*/ 142 w 472"/>
                  <a:gd name="T5" fmla="*/ 55 h 494"/>
                  <a:gd name="T6" fmla="*/ 130 w 472"/>
                  <a:gd name="T7" fmla="*/ 59 h 494"/>
                  <a:gd name="T8" fmla="*/ 121 w 472"/>
                  <a:gd name="T9" fmla="*/ 59 h 494"/>
                  <a:gd name="T10" fmla="*/ 107 w 472"/>
                  <a:gd name="T11" fmla="*/ 58 h 494"/>
                  <a:gd name="T12" fmla="*/ 94 w 472"/>
                  <a:gd name="T13" fmla="*/ 55 h 494"/>
                  <a:gd name="T14" fmla="*/ 86 w 472"/>
                  <a:gd name="T15" fmla="*/ 53 h 494"/>
                  <a:gd name="T16" fmla="*/ 71 w 472"/>
                  <a:gd name="T17" fmla="*/ 48 h 494"/>
                  <a:gd name="T18" fmla="*/ 53 w 472"/>
                  <a:gd name="T19" fmla="*/ 39 h 494"/>
                  <a:gd name="T20" fmla="*/ 37 w 472"/>
                  <a:gd name="T21" fmla="*/ 32 h 494"/>
                  <a:gd name="T22" fmla="*/ 30 w 472"/>
                  <a:gd name="T23" fmla="*/ 29 h 494"/>
                  <a:gd name="T24" fmla="*/ 23 w 472"/>
                  <a:gd name="T25" fmla="*/ 24 h 494"/>
                  <a:gd name="T26" fmla="*/ 18 w 472"/>
                  <a:gd name="T27" fmla="*/ 19 h 494"/>
                  <a:gd name="T28" fmla="*/ 15 w 472"/>
                  <a:gd name="T29" fmla="*/ 15 h 494"/>
                  <a:gd name="T30" fmla="*/ 12 w 472"/>
                  <a:gd name="T31" fmla="*/ 2 h 494"/>
                  <a:gd name="T32" fmla="*/ 9 w 472"/>
                  <a:gd name="T33" fmla="*/ 3 h 494"/>
                  <a:gd name="T34" fmla="*/ 7 w 472"/>
                  <a:gd name="T35" fmla="*/ 13 h 494"/>
                  <a:gd name="T36" fmla="*/ 4 w 472"/>
                  <a:gd name="T37" fmla="*/ 17 h 494"/>
                  <a:gd name="T38" fmla="*/ 0 w 472"/>
                  <a:gd name="T39" fmla="*/ 19 h 494"/>
                  <a:gd name="T40" fmla="*/ 1 w 472"/>
                  <a:gd name="T41" fmla="*/ 25 h 494"/>
                  <a:gd name="T42" fmla="*/ 6 w 472"/>
                  <a:gd name="T43" fmla="*/ 31 h 494"/>
                  <a:gd name="T44" fmla="*/ 9 w 472"/>
                  <a:gd name="T45" fmla="*/ 37 h 494"/>
                  <a:gd name="T46" fmla="*/ 15 w 472"/>
                  <a:gd name="T47" fmla="*/ 54 h 494"/>
                  <a:gd name="T48" fmla="*/ 23 w 472"/>
                  <a:gd name="T49" fmla="*/ 77 h 494"/>
                  <a:gd name="T50" fmla="*/ 29 w 472"/>
                  <a:gd name="T51" fmla="*/ 98 h 494"/>
                  <a:gd name="T52" fmla="*/ 31 w 472"/>
                  <a:gd name="T53" fmla="*/ 113 h 494"/>
                  <a:gd name="T54" fmla="*/ 36 w 472"/>
                  <a:gd name="T55" fmla="*/ 139 h 494"/>
                  <a:gd name="T56" fmla="*/ 39 w 472"/>
                  <a:gd name="T57" fmla="*/ 160 h 494"/>
                  <a:gd name="T58" fmla="*/ 39 w 472"/>
                  <a:gd name="T59" fmla="*/ 163 h 494"/>
                  <a:gd name="T60" fmla="*/ 39 w 472"/>
                  <a:gd name="T61" fmla="*/ 161 h 494"/>
                  <a:gd name="T62" fmla="*/ 41 w 472"/>
                  <a:gd name="T63" fmla="*/ 158 h 494"/>
                  <a:gd name="T64" fmla="*/ 43 w 472"/>
                  <a:gd name="T65" fmla="*/ 154 h 494"/>
                  <a:gd name="T66" fmla="*/ 44 w 472"/>
                  <a:gd name="T67" fmla="*/ 151 h 494"/>
                  <a:gd name="T68" fmla="*/ 47 w 472"/>
                  <a:gd name="T69" fmla="*/ 141 h 494"/>
                  <a:gd name="T70" fmla="*/ 49 w 472"/>
                  <a:gd name="T71" fmla="*/ 131 h 494"/>
                  <a:gd name="T72" fmla="*/ 51 w 472"/>
                  <a:gd name="T73" fmla="*/ 123 h 494"/>
                  <a:gd name="T74" fmla="*/ 53 w 472"/>
                  <a:gd name="T75" fmla="*/ 117 h 494"/>
                  <a:gd name="T76" fmla="*/ 58 w 472"/>
                  <a:gd name="T77" fmla="*/ 104 h 494"/>
                  <a:gd name="T78" fmla="*/ 67 w 472"/>
                  <a:gd name="T79" fmla="*/ 90 h 494"/>
                  <a:gd name="T80" fmla="*/ 75 w 472"/>
                  <a:gd name="T81" fmla="*/ 80 h 494"/>
                  <a:gd name="T82" fmla="*/ 76 w 472"/>
                  <a:gd name="T83" fmla="*/ 79 h 494"/>
                  <a:gd name="T84" fmla="*/ 81 w 472"/>
                  <a:gd name="T85" fmla="*/ 78 h 494"/>
                  <a:gd name="T86" fmla="*/ 89 w 472"/>
                  <a:gd name="T87" fmla="*/ 75 h 494"/>
                  <a:gd name="T88" fmla="*/ 94 w 472"/>
                  <a:gd name="T89" fmla="*/ 74 h 494"/>
                  <a:gd name="T90" fmla="*/ 100 w 472"/>
                  <a:gd name="T91" fmla="*/ 72 h 494"/>
                  <a:gd name="T92" fmla="*/ 106 w 472"/>
                  <a:gd name="T93" fmla="*/ 70 h 494"/>
                  <a:gd name="T94" fmla="*/ 111 w 472"/>
                  <a:gd name="T95" fmla="*/ 69 h 494"/>
                  <a:gd name="T96" fmla="*/ 115 w 472"/>
                  <a:gd name="T97" fmla="*/ 68 h 494"/>
                  <a:gd name="T98" fmla="*/ 120 w 472"/>
                  <a:gd name="T99" fmla="*/ 66 h 494"/>
                  <a:gd name="T100" fmla="*/ 126 w 472"/>
                  <a:gd name="T101" fmla="*/ 66 h 494"/>
                  <a:gd name="T102" fmla="*/ 132 w 472"/>
                  <a:gd name="T103" fmla="*/ 65 h 494"/>
                  <a:gd name="T104" fmla="*/ 137 w 472"/>
                  <a:gd name="T105" fmla="*/ 63 h 494"/>
                  <a:gd name="T106" fmla="*/ 144 w 472"/>
                  <a:gd name="T107" fmla="*/ 60 h 494"/>
                  <a:gd name="T108" fmla="*/ 150 w 472"/>
                  <a:gd name="T109" fmla="*/ 56 h 494"/>
                  <a:gd name="T110" fmla="*/ 153 w 472"/>
                  <a:gd name="T111" fmla="*/ 53 h 494"/>
                  <a:gd name="T112" fmla="*/ 155 w 472"/>
                  <a:gd name="T113" fmla="*/ 51 h 494"/>
                  <a:gd name="T114" fmla="*/ 156 w 472"/>
                  <a:gd name="T115" fmla="*/ 50 h 494"/>
                  <a:gd name="T116" fmla="*/ 157 w 472"/>
                  <a:gd name="T117" fmla="*/ 48 h 49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2" h="494">
                    <a:moveTo>
                      <a:pt x="472" y="142"/>
                    </a:moveTo>
                    <a:lnTo>
                      <a:pt x="472" y="142"/>
                    </a:lnTo>
                    <a:lnTo>
                      <a:pt x="471" y="144"/>
                    </a:lnTo>
                    <a:lnTo>
                      <a:pt x="468" y="145"/>
                    </a:lnTo>
                    <a:lnTo>
                      <a:pt x="464" y="148"/>
                    </a:lnTo>
                    <a:lnTo>
                      <a:pt x="456" y="152"/>
                    </a:lnTo>
                    <a:lnTo>
                      <a:pt x="448" y="157"/>
                    </a:lnTo>
                    <a:lnTo>
                      <a:pt x="438" y="162"/>
                    </a:lnTo>
                    <a:lnTo>
                      <a:pt x="428" y="166"/>
                    </a:lnTo>
                    <a:lnTo>
                      <a:pt x="417" y="170"/>
                    </a:lnTo>
                    <a:lnTo>
                      <a:pt x="405" y="174"/>
                    </a:lnTo>
                    <a:lnTo>
                      <a:pt x="392" y="177"/>
                    </a:lnTo>
                    <a:lnTo>
                      <a:pt x="377" y="178"/>
                    </a:lnTo>
                    <a:lnTo>
                      <a:pt x="364" y="178"/>
                    </a:lnTo>
                    <a:lnTo>
                      <a:pt x="350" y="177"/>
                    </a:lnTo>
                    <a:lnTo>
                      <a:pt x="335" y="175"/>
                    </a:lnTo>
                    <a:lnTo>
                      <a:pt x="322" y="174"/>
                    </a:lnTo>
                    <a:lnTo>
                      <a:pt x="309" y="170"/>
                    </a:lnTo>
                    <a:lnTo>
                      <a:pt x="296" y="168"/>
                    </a:lnTo>
                    <a:lnTo>
                      <a:pt x="284" y="164"/>
                    </a:lnTo>
                    <a:lnTo>
                      <a:pt x="270" y="162"/>
                    </a:lnTo>
                    <a:lnTo>
                      <a:pt x="260" y="159"/>
                    </a:lnTo>
                    <a:lnTo>
                      <a:pt x="245" y="157"/>
                    </a:lnTo>
                    <a:lnTo>
                      <a:pt x="230" y="151"/>
                    </a:lnTo>
                    <a:lnTo>
                      <a:pt x="213" y="144"/>
                    </a:lnTo>
                    <a:lnTo>
                      <a:pt x="195" y="136"/>
                    </a:lnTo>
                    <a:lnTo>
                      <a:pt x="177" y="128"/>
                    </a:lnTo>
                    <a:lnTo>
                      <a:pt x="159" y="118"/>
                    </a:lnTo>
                    <a:lnTo>
                      <a:pt x="142" y="110"/>
                    </a:lnTo>
                    <a:lnTo>
                      <a:pt x="125" y="103"/>
                    </a:lnTo>
                    <a:lnTo>
                      <a:pt x="111" y="96"/>
                    </a:lnTo>
                    <a:lnTo>
                      <a:pt x="98" y="91"/>
                    </a:lnTo>
                    <a:lnTo>
                      <a:pt x="89" y="86"/>
                    </a:lnTo>
                    <a:lnTo>
                      <a:pt x="81" y="81"/>
                    </a:lnTo>
                    <a:lnTo>
                      <a:pt x="74" y="78"/>
                    </a:lnTo>
                    <a:lnTo>
                      <a:pt x="68" y="73"/>
                    </a:lnTo>
                    <a:lnTo>
                      <a:pt x="63" y="68"/>
                    </a:lnTo>
                    <a:lnTo>
                      <a:pt x="58" y="63"/>
                    </a:lnTo>
                    <a:lnTo>
                      <a:pt x="54" y="58"/>
                    </a:lnTo>
                    <a:lnTo>
                      <a:pt x="51" y="54"/>
                    </a:lnTo>
                    <a:lnTo>
                      <a:pt x="48" y="49"/>
                    </a:lnTo>
                    <a:lnTo>
                      <a:pt x="46" y="44"/>
                    </a:lnTo>
                    <a:lnTo>
                      <a:pt x="40" y="20"/>
                    </a:lnTo>
                    <a:lnTo>
                      <a:pt x="35" y="6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8" y="8"/>
                    </a:lnTo>
                    <a:lnTo>
                      <a:pt x="27" y="16"/>
                    </a:lnTo>
                    <a:lnTo>
                      <a:pt x="24" y="27"/>
                    </a:lnTo>
                    <a:lnTo>
                      <a:pt x="22" y="38"/>
                    </a:lnTo>
                    <a:lnTo>
                      <a:pt x="17" y="46"/>
                    </a:lnTo>
                    <a:lnTo>
                      <a:pt x="11" y="50"/>
                    </a:lnTo>
                    <a:lnTo>
                      <a:pt x="5" y="51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9" y="81"/>
                    </a:lnTo>
                    <a:lnTo>
                      <a:pt x="12" y="87"/>
                    </a:lnTo>
                    <a:lnTo>
                      <a:pt x="18" y="94"/>
                    </a:lnTo>
                    <a:lnTo>
                      <a:pt x="23" y="102"/>
                    </a:lnTo>
                    <a:lnTo>
                      <a:pt x="27" y="111"/>
                    </a:lnTo>
                    <a:lnTo>
                      <a:pt x="33" y="124"/>
                    </a:lnTo>
                    <a:lnTo>
                      <a:pt x="39" y="141"/>
                    </a:lnTo>
                    <a:lnTo>
                      <a:pt x="46" y="162"/>
                    </a:lnTo>
                    <a:lnTo>
                      <a:pt x="54" y="183"/>
                    </a:lnTo>
                    <a:lnTo>
                      <a:pt x="62" y="207"/>
                    </a:lnTo>
                    <a:lnTo>
                      <a:pt x="69" y="230"/>
                    </a:lnTo>
                    <a:lnTo>
                      <a:pt x="76" y="253"/>
                    </a:lnTo>
                    <a:lnTo>
                      <a:pt x="82" y="273"/>
                    </a:lnTo>
                    <a:lnTo>
                      <a:pt x="87" y="292"/>
                    </a:lnTo>
                    <a:lnTo>
                      <a:pt x="89" y="313"/>
                    </a:lnTo>
                    <a:lnTo>
                      <a:pt x="94" y="337"/>
                    </a:lnTo>
                    <a:lnTo>
                      <a:pt x="98" y="363"/>
                    </a:lnTo>
                    <a:lnTo>
                      <a:pt x="102" y="390"/>
                    </a:lnTo>
                    <a:lnTo>
                      <a:pt x="107" y="416"/>
                    </a:lnTo>
                    <a:lnTo>
                      <a:pt x="112" y="440"/>
                    </a:lnTo>
                    <a:lnTo>
                      <a:pt x="116" y="462"/>
                    </a:lnTo>
                    <a:lnTo>
                      <a:pt x="118" y="478"/>
                    </a:lnTo>
                    <a:lnTo>
                      <a:pt x="120" y="489"/>
                    </a:lnTo>
                    <a:lnTo>
                      <a:pt x="120" y="494"/>
                    </a:lnTo>
                    <a:lnTo>
                      <a:pt x="116" y="488"/>
                    </a:lnTo>
                    <a:lnTo>
                      <a:pt x="117" y="484"/>
                    </a:lnTo>
                    <a:lnTo>
                      <a:pt x="118" y="482"/>
                    </a:lnTo>
                    <a:lnTo>
                      <a:pt x="119" y="478"/>
                    </a:lnTo>
                    <a:lnTo>
                      <a:pt x="122" y="476"/>
                    </a:lnTo>
                    <a:lnTo>
                      <a:pt x="124" y="472"/>
                    </a:lnTo>
                    <a:lnTo>
                      <a:pt x="125" y="469"/>
                    </a:lnTo>
                    <a:lnTo>
                      <a:pt x="128" y="465"/>
                    </a:lnTo>
                    <a:lnTo>
                      <a:pt x="129" y="462"/>
                    </a:lnTo>
                    <a:lnTo>
                      <a:pt x="131" y="457"/>
                    </a:lnTo>
                    <a:lnTo>
                      <a:pt x="132" y="453"/>
                    </a:lnTo>
                    <a:lnTo>
                      <a:pt x="135" y="441"/>
                    </a:lnTo>
                    <a:lnTo>
                      <a:pt x="138" y="430"/>
                    </a:lnTo>
                    <a:lnTo>
                      <a:pt x="141" y="421"/>
                    </a:lnTo>
                    <a:lnTo>
                      <a:pt x="143" y="411"/>
                    </a:lnTo>
                    <a:lnTo>
                      <a:pt x="146" y="402"/>
                    </a:lnTo>
                    <a:lnTo>
                      <a:pt x="148" y="393"/>
                    </a:lnTo>
                    <a:lnTo>
                      <a:pt x="149" y="385"/>
                    </a:lnTo>
                    <a:lnTo>
                      <a:pt x="152" y="378"/>
                    </a:lnTo>
                    <a:lnTo>
                      <a:pt x="154" y="369"/>
                    </a:lnTo>
                    <a:lnTo>
                      <a:pt x="155" y="361"/>
                    </a:lnTo>
                    <a:lnTo>
                      <a:pt x="158" y="351"/>
                    </a:lnTo>
                    <a:lnTo>
                      <a:pt x="161" y="339"/>
                    </a:lnTo>
                    <a:lnTo>
                      <a:pt x="167" y="326"/>
                    </a:lnTo>
                    <a:lnTo>
                      <a:pt x="174" y="312"/>
                    </a:lnTo>
                    <a:lnTo>
                      <a:pt x="182" y="297"/>
                    </a:lnTo>
                    <a:lnTo>
                      <a:pt x="191" y="283"/>
                    </a:lnTo>
                    <a:lnTo>
                      <a:pt x="201" y="270"/>
                    </a:lnTo>
                    <a:lnTo>
                      <a:pt x="209" y="258"/>
                    </a:lnTo>
                    <a:lnTo>
                      <a:pt x="218" y="248"/>
                    </a:lnTo>
                    <a:lnTo>
                      <a:pt x="225" y="241"/>
                    </a:lnTo>
                    <a:lnTo>
                      <a:pt x="226" y="240"/>
                    </a:lnTo>
                    <a:lnTo>
                      <a:pt x="228" y="238"/>
                    </a:lnTo>
                    <a:lnTo>
                      <a:pt x="232" y="237"/>
                    </a:lnTo>
                    <a:lnTo>
                      <a:pt x="238" y="236"/>
                    </a:lnTo>
                    <a:lnTo>
                      <a:pt x="244" y="234"/>
                    </a:lnTo>
                    <a:lnTo>
                      <a:pt x="251" y="231"/>
                    </a:lnTo>
                    <a:lnTo>
                      <a:pt x="260" y="229"/>
                    </a:lnTo>
                    <a:lnTo>
                      <a:pt x="267" y="226"/>
                    </a:lnTo>
                    <a:lnTo>
                      <a:pt x="275" y="225"/>
                    </a:lnTo>
                    <a:lnTo>
                      <a:pt x="282" y="223"/>
                    </a:lnTo>
                    <a:lnTo>
                      <a:pt x="290" y="220"/>
                    </a:lnTo>
                    <a:lnTo>
                      <a:pt x="296" y="218"/>
                    </a:lnTo>
                    <a:lnTo>
                      <a:pt x="302" y="216"/>
                    </a:lnTo>
                    <a:lnTo>
                      <a:pt x="308" y="214"/>
                    </a:lnTo>
                    <a:lnTo>
                      <a:pt x="312" y="212"/>
                    </a:lnTo>
                    <a:lnTo>
                      <a:pt x="318" y="211"/>
                    </a:lnTo>
                    <a:lnTo>
                      <a:pt x="323" y="210"/>
                    </a:lnTo>
                    <a:lnTo>
                      <a:pt x="328" y="208"/>
                    </a:lnTo>
                    <a:lnTo>
                      <a:pt x="334" y="207"/>
                    </a:lnTo>
                    <a:lnTo>
                      <a:pt x="340" y="206"/>
                    </a:lnTo>
                    <a:lnTo>
                      <a:pt x="345" y="204"/>
                    </a:lnTo>
                    <a:lnTo>
                      <a:pt x="350" y="201"/>
                    </a:lnTo>
                    <a:lnTo>
                      <a:pt x="356" y="200"/>
                    </a:lnTo>
                    <a:lnTo>
                      <a:pt x="362" y="199"/>
                    </a:lnTo>
                    <a:lnTo>
                      <a:pt x="368" y="199"/>
                    </a:lnTo>
                    <a:lnTo>
                      <a:pt x="374" y="198"/>
                    </a:lnTo>
                    <a:lnTo>
                      <a:pt x="380" y="198"/>
                    </a:lnTo>
                    <a:lnTo>
                      <a:pt x="386" y="196"/>
                    </a:lnTo>
                    <a:lnTo>
                      <a:pt x="392" y="195"/>
                    </a:lnTo>
                    <a:lnTo>
                      <a:pt x="398" y="194"/>
                    </a:lnTo>
                    <a:lnTo>
                      <a:pt x="405" y="192"/>
                    </a:lnTo>
                    <a:lnTo>
                      <a:pt x="412" y="189"/>
                    </a:lnTo>
                    <a:lnTo>
                      <a:pt x="419" y="186"/>
                    </a:lnTo>
                    <a:lnTo>
                      <a:pt x="426" y="182"/>
                    </a:lnTo>
                    <a:lnTo>
                      <a:pt x="432" y="180"/>
                    </a:lnTo>
                    <a:lnTo>
                      <a:pt x="440" y="176"/>
                    </a:lnTo>
                    <a:lnTo>
                      <a:pt x="446" y="172"/>
                    </a:lnTo>
                    <a:lnTo>
                      <a:pt x="452" y="168"/>
                    </a:lnTo>
                    <a:lnTo>
                      <a:pt x="456" y="164"/>
                    </a:lnTo>
                    <a:lnTo>
                      <a:pt x="461" y="159"/>
                    </a:lnTo>
                    <a:lnTo>
                      <a:pt x="462" y="158"/>
                    </a:lnTo>
                    <a:lnTo>
                      <a:pt x="464" y="157"/>
                    </a:lnTo>
                    <a:lnTo>
                      <a:pt x="465" y="154"/>
                    </a:lnTo>
                    <a:lnTo>
                      <a:pt x="466" y="153"/>
                    </a:lnTo>
                    <a:lnTo>
                      <a:pt x="467" y="151"/>
                    </a:lnTo>
                    <a:lnTo>
                      <a:pt x="468" y="150"/>
                    </a:lnTo>
                    <a:lnTo>
                      <a:pt x="470" y="148"/>
                    </a:lnTo>
                    <a:lnTo>
                      <a:pt x="471" y="146"/>
                    </a:lnTo>
                    <a:lnTo>
                      <a:pt x="472" y="144"/>
                    </a:lnTo>
                    <a:lnTo>
                      <a:pt x="472" y="142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66">
                <a:extLst>
                  <a:ext uri="{FF2B5EF4-FFF2-40B4-BE49-F238E27FC236}">
                    <a16:creationId xmlns:a16="http://schemas.microsoft.com/office/drawing/2014/main" id="{AC145FE7-4278-4EE9-B1FF-8528FB2B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017"/>
                <a:ext cx="127" cy="32"/>
              </a:xfrm>
              <a:custGeom>
                <a:avLst/>
                <a:gdLst>
                  <a:gd name="T0" fmla="*/ 127 w 382"/>
                  <a:gd name="T1" fmla="*/ 18 h 96"/>
                  <a:gd name="T2" fmla="*/ 127 w 382"/>
                  <a:gd name="T3" fmla="*/ 19 h 96"/>
                  <a:gd name="T4" fmla="*/ 125 w 382"/>
                  <a:gd name="T5" fmla="*/ 21 h 96"/>
                  <a:gd name="T6" fmla="*/ 122 w 382"/>
                  <a:gd name="T7" fmla="*/ 23 h 96"/>
                  <a:gd name="T8" fmla="*/ 117 w 382"/>
                  <a:gd name="T9" fmla="*/ 26 h 96"/>
                  <a:gd name="T10" fmla="*/ 110 w 382"/>
                  <a:gd name="T11" fmla="*/ 28 h 96"/>
                  <a:gd name="T12" fmla="*/ 105 w 382"/>
                  <a:gd name="T13" fmla="*/ 28 h 96"/>
                  <a:gd name="T14" fmla="*/ 94 w 382"/>
                  <a:gd name="T15" fmla="*/ 29 h 96"/>
                  <a:gd name="T16" fmla="*/ 82 w 382"/>
                  <a:gd name="T17" fmla="*/ 27 h 96"/>
                  <a:gd name="T18" fmla="*/ 70 w 382"/>
                  <a:gd name="T19" fmla="*/ 26 h 96"/>
                  <a:gd name="T20" fmla="*/ 61 w 382"/>
                  <a:gd name="T21" fmla="*/ 25 h 96"/>
                  <a:gd name="T22" fmla="*/ 57 w 382"/>
                  <a:gd name="T23" fmla="*/ 24 h 96"/>
                  <a:gd name="T24" fmla="*/ 47 w 382"/>
                  <a:gd name="T25" fmla="*/ 21 h 96"/>
                  <a:gd name="T26" fmla="*/ 35 w 382"/>
                  <a:gd name="T27" fmla="*/ 16 h 96"/>
                  <a:gd name="T28" fmla="*/ 23 w 382"/>
                  <a:gd name="T29" fmla="*/ 10 h 96"/>
                  <a:gd name="T30" fmla="*/ 12 w 382"/>
                  <a:gd name="T31" fmla="*/ 5 h 96"/>
                  <a:gd name="T32" fmla="*/ 3 w 382"/>
                  <a:gd name="T33" fmla="*/ 1 h 96"/>
                  <a:gd name="T34" fmla="*/ 1 w 382"/>
                  <a:gd name="T35" fmla="*/ 0 h 96"/>
                  <a:gd name="T36" fmla="*/ 1 w 382"/>
                  <a:gd name="T37" fmla="*/ 1 h 96"/>
                  <a:gd name="T38" fmla="*/ 7 w 382"/>
                  <a:gd name="T39" fmla="*/ 5 h 96"/>
                  <a:gd name="T40" fmla="*/ 16 w 382"/>
                  <a:gd name="T41" fmla="*/ 9 h 96"/>
                  <a:gd name="T42" fmla="*/ 24 w 382"/>
                  <a:gd name="T43" fmla="*/ 13 h 96"/>
                  <a:gd name="T44" fmla="*/ 28 w 382"/>
                  <a:gd name="T45" fmla="*/ 14 h 96"/>
                  <a:gd name="T46" fmla="*/ 37 w 382"/>
                  <a:gd name="T47" fmla="*/ 19 h 96"/>
                  <a:gd name="T48" fmla="*/ 47 w 382"/>
                  <a:gd name="T49" fmla="*/ 23 h 96"/>
                  <a:gd name="T50" fmla="*/ 57 w 382"/>
                  <a:gd name="T51" fmla="*/ 27 h 96"/>
                  <a:gd name="T52" fmla="*/ 65 w 382"/>
                  <a:gd name="T53" fmla="*/ 30 h 96"/>
                  <a:gd name="T54" fmla="*/ 73 w 382"/>
                  <a:gd name="T55" fmla="*/ 32 h 96"/>
                  <a:gd name="T56" fmla="*/ 75 w 382"/>
                  <a:gd name="T57" fmla="*/ 32 h 96"/>
                  <a:gd name="T58" fmla="*/ 80 w 382"/>
                  <a:gd name="T59" fmla="*/ 32 h 96"/>
                  <a:gd name="T60" fmla="*/ 84 w 382"/>
                  <a:gd name="T61" fmla="*/ 32 h 96"/>
                  <a:gd name="T62" fmla="*/ 89 w 382"/>
                  <a:gd name="T63" fmla="*/ 32 h 96"/>
                  <a:gd name="T64" fmla="*/ 94 w 382"/>
                  <a:gd name="T65" fmla="*/ 32 h 96"/>
                  <a:gd name="T66" fmla="*/ 97 w 382"/>
                  <a:gd name="T67" fmla="*/ 32 h 96"/>
                  <a:gd name="T68" fmla="*/ 101 w 382"/>
                  <a:gd name="T69" fmla="*/ 31 h 96"/>
                  <a:gd name="T70" fmla="*/ 107 w 382"/>
                  <a:gd name="T71" fmla="*/ 30 h 96"/>
                  <a:gd name="T72" fmla="*/ 114 w 382"/>
                  <a:gd name="T73" fmla="*/ 29 h 96"/>
                  <a:gd name="T74" fmla="*/ 119 w 382"/>
                  <a:gd name="T75" fmla="*/ 27 h 96"/>
                  <a:gd name="T76" fmla="*/ 123 w 382"/>
                  <a:gd name="T77" fmla="*/ 24 h 96"/>
                  <a:gd name="T78" fmla="*/ 124 w 382"/>
                  <a:gd name="T79" fmla="*/ 23 h 96"/>
                  <a:gd name="T80" fmla="*/ 125 w 382"/>
                  <a:gd name="T81" fmla="*/ 22 h 96"/>
                  <a:gd name="T82" fmla="*/ 125 w 382"/>
                  <a:gd name="T83" fmla="*/ 21 h 96"/>
                  <a:gd name="T84" fmla="*/ 126 w 382"/>
                  <a:gd name="T85" fmla="*/ 20 h 96"/>
                  <a:gd name="T86" fmla="*/ 127 w 382"/>
                  <a:gd name="T87" fmla="*/ 19 h 9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2" h="96">
                    <a:moveTo>
                      <a:pt x="382" y="54"/>
                    </a:moveTo>
                    <a:lnTo>
                      <a:pt x="382" y="54"/>
                    </a:lnTo>
                    <a:lnTo>
                      <a:pt x="381" y="57"/>
                    </a:lnTo>
                    <a:lnTo>
                      <a:pt x="380" y="59"/>
                    </a:lnTo>
                    <a:lnTo>
                      <a:pt x="376" y="63"/>
                    </a:lnTo>
                    <a:lnTo>
                      <a:pt x="372" y="66"/>
                    </a:lnTo>
                    <a:lnTo>
                      <a:pt x="368" y="70"/>
                    </a:lnTo>
                    <a:lnTo>
                      <a:pt x="360" y="74"/>
                    </a:lnTo>
                    <a:lnTo>
                      <a:pt x="352" y="77"/>
                    </a:lnTo>
                    <a:lnTo>
                      <a:pt x="342" y="81"/>
                    </a:lnTo>
                    <a:lnTo>
                      <a:pt x="330" y="83"/>
                    </a:lnTo>
                    <a:lnTo>
                      <a:pt x="316" y="84"/>
                    </a:lnTo>
                    <a:lnTo>
                      <a:pt x="299" y="86"/>
                    </a:lnTo>
                    <a:lnTo>
                      <a:pt x="282" y="86"/>
                    </a:lnTo>
                    <a:lnTo>
                      <a:pt x="264" y="84"/>
                    </a:lnTo>
                    <a:lnTo>
                      <a:pt x="246" y="82"/>
                    </a:lnTo>
                    <a:lnTo>
                      <a:pt x="228" y="81"/>
                    </a:lnTo>
                    <a:lnTo>
                      <a:pt x="212" y="78"/>
                    </a:lnTo>
                    <a:lnTo>
                      <a:pt x="196" y="76"/>
                    </a:lnTo>
                    <a:lnTo>
                      <a:pt x="182" y="74"/>
                    </a:lnTo>
                    <a:lnTo>
                      <a:pt x="170" y="71"/>
                    </a:lnTo>
                    <a:lnTo>
                      <a:pt x="155" y="69"/>
                    </a:lnTo>
                    <a:lnTo>
                      <a:pt x="140" y="63"/>
                    </a:lnTo>
                    <a:lnTo>
                      <a:pt x="123" y="56"/>
                    </a:lnTo>
                    <a:lnTo>
                      <a:pt x="105" y="48"/>
                    </a:lnTo>
                    <a:lnTo>
                      <a:pt x="87" y="40"/>
                    </a:lnTo>
                    <a:lnTo>
                      <a:pt x="69" y="30"/>
                    </a:lnTo>
                    <a:lnTo>
                      <a:pt x="52" y="22"/>
                    </a:lnTo>
                    <a:lnTo>
                      <a:pt x="35" y="15"/>
                    </a:lnTo>
                    <a:lnTo>
                      <a:pt x="21" y="8"/>
                    </a:lnTo>
                    <a:lnTo>
                      <a:pt x="8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8"/>
                    </a:lnTo>
                    <a:lnTo>
                      <a:pt x="21" y="14"/>
                    </a:lnTo>
                    <a:lnTo>
                      <a:pt x="34" y="20"/>
                    </a:lnTo>
                    <a:lnTo>
                      <a:pt x="47" y="27"/>
                    </a:lnTo>
                    <a:lnTo>
                      <a:pt x="60" y="33"/>
                    </a:lnTo>
                    <a:lnTo>
                      <a:pt x="72" y="39"/>
                    </a:lnTo>
                    <a:lnTo>
                      <a:pt x="83" y="42"/>
                    </a:lnTo>
                    <a:lnTo>
                      <a:pt x="98" y="50"/>
                    </a:lnTo>
                    <a:lnTo>
                      <a:pt x="112" y="56"/>
                    </a:lnTo>
                    <a:lnTo>
                      <a:pt x="126" y="63"/>
                    </a:lnTo>
                    <a:lnTo>
                      <a:pt x="141" y="70"/>
                    </a:lnTo>
                    <a:lnTo>
                      <a:pt x="155" y="76"/>
                    </a:lnTo>
                    <a:lnTo>
                      <a:pt x="170" y="82"/>
                    </a:lnTo>
                    <a:lnTo>
                      <a:pt x="183" y="87"/>
                    </a:lnTo>
                    <a:lnTo>
                      <a:pt x="196" y="90"/>
                    </a:lnTo>
                    <a:lnTo>
                      <a:pt x="209" y="94"/>
                    </a:lnTo>
                    <a:lnTo>
                      <a:pt x="221" y="95"/>
                    </a:lnTo>
                    <a:lnTo>
                      <a:pt x="227" y="95"/>
                    </a:lnTo>
                    <a:lnTo>
                      <a:pt x="234" y="95"/>
                    </a:lnTo>
                    <a:lnTo>
                      <a:pt x="240" y="96"/>
                    </a:lnTo>
                    <a:lnTo>
                      <a:pt x="246" y="96"/>
                    </a:lnTo>
                    <a:lnTo>
                      <a:pt x="254" y="95"/>
                    </a:lnTo>
                    <a:lnTo>
                      <a:pt x="260" y="95"/>
                    </a:lnTo>
                    <a:lnTo>
                      <a:pt x="267" y="95"/>
                    </a:lnTo>
                    <a:lnTo>
                      <a:pt x="274" y="95"/>
                    </a:lnTo>
                    <a:lnTo>
                      <a:pt x="282" y="95"/>
                    </a:lnTo>
                    <a:lnTo>
                      <a:pt x="291" y="95"/>
                    </a:lnTo>
                    <a:lnTo>
                      <a:pt x="297" y="93"/>
                    </a:lnTo>
                    <a:lnTo>
                      <a:pt x="305" y="92"/>
                    </a:lnTo>
                    <a:lnTo>
                      <a:pt x="314" y="90"/>
                    </a:lnTo>
                    <a:lnTo>
                      <a:pt x="323" y="89"/>
                    </a:lnTo>
                    <a:lnTo>
                      <a:pt x="333" y="87"/>
                    </a:lnTo>
                    <a:lnTo>
                      <a:pt x="342" y="86"/>
                    </a:lnTo>
                    <a:lnTo>
                      <a:pt x="351" y="82"/>
                    </a:lnTo>
                    <a:lnTo>
                      <a:pt x="359" y="80"/>
                    </a:lnTo>
                    <a:lnTo>
                      <a:pt x="366" y="76"/>
                    </a:lnTo>
                    <a:lnTo>
                      <a:pt x="371" y="71"/>
                    </a:lnTo>
                    <a:lnTo>
                      <a:pt x="372" y="70"/>
                    </a:lnTo>
                    <a:lnTo>
                      <a:pt x="374" y="69"/>
                    </a:lnTo>
                    <a:lnTo>
                      <a:pt x="375" y="66"/>
                    </a:lnTo>
                    <a:lnTo>
                      <a:pt x="376" y="65"/>
                    </a:lnTo>
                    <a:lnTo>
                      <a:pt x="377" y="63"/>
                    </a:lnTo>
                    <a:lnTo>
                      <a:pt x="378" y="62"/>
                    </a:lnTo>
                    <a:lnTo>
                      <a:pt x="380" y="60"/>
                    </a:lnTo>
                    <a:lnTo>
                      <a:pt x="381" y="58"/>
                    </a:lnTo>
                    <a:lnTo>
                      <a:pt x="382" y="56"/>
                    </a:lnTo>
                    <a:lnTo>
                      <a:pt x="382" y="54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67">
                <a:extLst>
                  <a:ext uri="{FF2B5EF4-FFF2-40B4-BE49-F238E27FC236}">
                    <a16:creationId xmlns:a16="http://schemas.microsoft.com/office/drawing/2014/main" id="{754B5E54-84A7-402B-A915-6362D58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2"/>
                <a:ext cx="39" cy="19"/>
              </a:xfrm>
              <a:custGeom>
                <a:avLst/>
                <a:gdLst>
                  <a:gd name="T0" fmla="*/ 33 w 115"/>
                  <a:gd name="T1" fmla="*/ 6 h 57"/>
                  <a:gd name="T2" fmla="*/ 33 w 115"/>
                  <a:gd name="T3" fmla="*/ 6 h 57"/>
                  <a:gd name="T4" fmla="*/ 35 w 115"/>
                  <a:gd name="T5" fmla="*/ 6 h 57"/>
                  <a:gd name="T6" fmla="*/ 37 w 115"/>
                  <a:gd name="T7" fmla="*/ 7 h 57"/>
                  <a:gd name="T8" fmla="*/ 37 w 115"/>
                  <a:gd name="T9" fmla="*/ 8 h 57"/>
                  <a:gd name="T10" fmla="*/ 38 w 115"/>
                  <a:gd name="T11" fmla="*/ 10 h 57"/>
                  <a:gd name="T12" fmla="*/ 39 w 115"/>
                  <a:gd name="T13" fmla="*/ 11 h 57"/>
                  <a:gd name="T14" fmla="*/ 39 w 115"/>
                  <a:gd name="T15" fmla="*/ 12 h 57"/>
                  <a:gd name="T16" fmla="*/ 39 w 115"/>
                  <a:gd name="T17" fmla="*/ 13 h 57"/>
                  <a:gd name="T18" fmla="*/ 39 w 115"/>
                  <a:gd name="T19" fmla="*/ 14 h 57"/>
                  <a:gd name="T20" fmla="*/ 39 w 115"/>
                  <a:gd name="T21" fmla="*/ 15 h 57"/>
                  <a:gd name="T22" fmla="*/ 39 w 115"/>
                  <a:gd name="T23" fmla="*/ 15 h 57"/>
                  <a:gd name="T24" fmla="*/ 39 w 115"/>
                  <a:gd name="T25" fmla="*/ 15 h 57"/>
                  <a:gd name="T26" fmla="*/ 39 w 115"/>
                  <a:gd name="T27" fmla="*/ 15 h 57"/>
                  <a:gd name="T28" fmla="*/ 39 w 115"/>
                  <a:gd name="T29" fmla="*/ 16 h 57"/>
                  <a:gd name="T30" fmla="*/ 39 w 115"/>
                  <a:gd name="T31" fmla="*/ 16 h 57"/>
                  <a:gd name="T32" fmla="*/ 38 w 115"/>
                  <a:gd name="T33" fmla="*/ 16 h 57"/>
                  <a:gd name="T34" fmla="*/ 37 w 115"/>
                  <a:gd name="T35" fmla="*/ 16 h 57"/>
                  <a:gd name="T36" fmla="*/ 37 w 115"/>
                  <a:gd name="T37" fmla="*/ 17 h 57"/>
                  <a:gd name="T38" fmla="*/ 35 w 115"/>
                  <a:gd name="T39" fmla="*/ 18 h 57"/>
                  <a:gd name="T40" fmla="*/ 34 w 115"/>
                  <a:gd name="T41" fmla="*/ 18 h 57"/>
                  <a:gd name="T42" fmla="*/ 32 w 115"/>
                  <a:gd name="T43" fmla="*/ 18 h 57"/>
                  <a:gd name="T44" fmla="*/ 29 w 115"/>
                  <a:gd name="T45" fmla="*/ 19 h 57"/>
                  <a:gd name="T46" fmla="*/ 29 w 115"/>
                  <a:gd name="T47" fmla="*/ 19 h 57"/>
                  <a:gd name="T48" fmla="*/ 27 w 115"/>
                  <a:gd name="T49" fmla="*/ 19 h 57"/>
                  <a:gd name="T50" fmla="*/ 25 w 115"/>
                  <a:gd name="T51" fmla="*/ 19 h 57"/>
                  <a:gd name="T52" fmla="*/ 23 w 115"/>
                  <a:gd name="T53" fmla="*/ 19 h 57"/>
                  <a:gd name="T54" fmla="*/ 22 w 115"/>
                  <a:gd name="T55" fmla="*/ 19 h 57"/>
                  <a:gd name="T56" fmla="*/ 20 w 115"/>
                  <a:gd name="T57" fmla="*/ 18 h 57"/>
                  <a:gd name="T58" fmla="*/ 19 w 115"/>
                  <a:gd name="T59" fmla="*/ 18 h 57"/>
                  <a:gd name="T60" fmla="*/ 18 w 115"/>
                  <a:gd name="T61" fmla="*/ 18 h 57"/>
                  <a:gd name="T62" fmla="*/ 16 w 115"/>
                  <a:gd name="T63" fmla="*/ 18 h 57"/>
                  <a:gd name="T64" fmla="*/ 15 w 115"/>
                  <a:gd name="T65" fmla="*/ 18 h 57"/>
                  <a:gd name="T66" fmla="*/ 14 w 115"/>
                  <a:gd name="T67" fmla="*/ 17 h 57"/>
                  <a:gd name="T68" fmla="*/ 14 w 115"/>
                  <a:gd name="T69" fmla="*/ 17 h 57"/>
                  <a:gd name="T70" fmla="*/ 12 w 115"/>
                  <a:gd name="T71" fmla="*/ 16 h 57"/>
                  <a:gd name="T72" fmla="*/ 9 w 115"/>
                  <a:gd name="T73" fmla="*/ 16 h 57"/>
                  <a:gd name="T74" fmla="*/ 8 w 115"/>
                  <a:gd name="T75" fmla="*/ 15 h 57"/>
                  <a:gd name="T76" fmla="*/ 6 w 115"/>
                  <a:gd name="T77" fmla="*/ 14 h 57"/>
                  <a:gd name="T78" fmla="*/ 4 w 115"/>
                  <a:gd name="T79" fmla="*/ 13 h 57"/>
                  <a:gd name="T80" fmla="*/ 3 w 115"/>
                  <a:gd name="T81" fmla="*/ 12 h 57"/>
                  <a:gd name="T82" fmla="*/ 2 w 115"/>
                  <a:gd name="T83" fmla="*/ 11 h 57"/>
                  <a:gd name="T84" fmla="*/ 1 w 115"/>
                  <a:gd name="T85" fmla="*/ 10 h 57"/>
                  <a:gd name="T86" fmla="*/ 0 w 115"/>
                  <a:gd name="T87" fmla="*/ 10 h 57"/>
                  <a:gd name="T88" fmla="*/ 0 w 115"/>
                  <a:gd name="T89" fmla="*/ 10 h 57"/>
                  <a:gd name="T90" fmla="*/ 27 w 115"/>
                  <a:gd name="T91" fmla="*/ 0 h 57"/>
                  <a:gd name="T92" fmla="*/ 33 w 115"/>
                  <a:gd name="T93" fmla="*/ 6 h 57"/>
                  <a:gd name="T94" fmla="*/ 33 w 115"/>
                  <a:gd name="T95" fmla="*/ 6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5" h="57">
                    <a:moveTo>
                      <a:pt x="98" y="17"/>
                    </a:moveTo>
                    <a:lnTo>
                      <a:pt x="98" y="17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2"/>
                    </a:lnTo>
                    <a:lnTo>
                      <a:pt x="115" y="36"/>
                    </a:lnTo>
                    <a:lnTo>
                      <a:pt x="115" y="39"/>
                    </a:lnTo>
                    <a:lnTo>
                      <a:pt x="115" y="43"/>
                    </a:lnTo>
                    <a:lnTo>
                      <a:pt x="115" y="44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4" y="47"/>
                    </a:lnTo>
                    <a:lnTo>
                      <a:pt x="112" y="48"/>
                    </a:lnTo>
                    <a:lnTo>
                      <a:pt x="110" y="49"/>
                    </a:lnTo>
                    <a:lnTo>
                      <a:pt x="108" y="51"/>
                    </a:lnTo>
                    <a:lnTo>
                      <a:pt x="104" y="53"/>
                    </a:lnTo>
                    <a:lnTo>
                      <a:pt x="99" y="54"/>
                    </a:lnTo>
                    <a:lnTo>
                      <a:pt x="93" y="55"/>
                    </a:lnTo>
                    <a:lnTo>
                      <a:pt x="86" y="57"/>
                    </a:lnTo>
                    <a:lnTo>
                      <a:pt x="80" y="57"/>
                    </a:lnTo>
                    <a:lnTo>
                      <a:pt x="74" y="56"/>
                    </a:lnTo>
                    <a:lnTo>
                      <a:pt x="68" y="56"/>
                    </a:lnTo>
                    <a:lnTo>
                      <a:pt x="64" y="56"/>
                    </a:lnTo>
                    <a:lnTo>
                      <a:pt x="60" y="55"/>
                    </a:lnTo>
                    <a:lnTo>
                      <a:pt x="56" y="55"/>
                    </a:lnTo>
                    <a:lnTo>
                      <a:pt x="52" y="54"/>
                    </a:lnTo>
                    <a:lnTo>
                      <a:pt x="48" y="53"/>
                    </a:lnTo>
                    <a:lnTo>
                      <a:pt x="44" y="53"/>
                    </a:lnTo>
                    <a:lnTo>
                      <a:pt x="40" y="51"/>
                    </a:lnTo>
                    <a:lnTo>
                      <a:pt x="34" y="49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3" y="38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80" y="0"/>
                    </a:lnTo>
                    <a:lnTo>
                      <a:pt x="98" y="17"/>
                    </a:lnTo>
                    <a:close/>
                  </a:path>
                </a:pathLst>
              </a:custGeom>
              <a:solidFill>
                <a:srgbClr val="E8A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68">
                <a:extLst>
                  <a:ext uri="{FF2B5EF4-FFF2-40B4-BE49-F238E27FC236}">
                    <a16:creationId xmlns:a16="http://schemas.microsoft.com/office/drawing/2014/main" id="{01D68DB8-9E7E-4459-A953-6BF33A647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2"/>
                <a:ext cx="39" cy="19"/>
              </a:xfrm>
              <a:custGeom>
                <a:avLst/>
                <a:gdLst>
                  <a:gd name="T0" fmla="*/ 33 w 115"/>
                  <a:gd name="T1" fmla="*/ 6 h 57"/>
                  <a:gd name="T2" fmla="*/ 33 w 115"/>
                  <a:gd name="T3" fmla="*/ 6 h 57"/>
                  <a:gd name="T4" fmla="*/ 35 w 115"/>
                  <a:gd name="T5" fmla="*/ 6 h 57"/>
                  <a:gd name="T6" fmla="*/ 37 w 115"/>
                  <a:gd name="T7" fmla="*/ 7 h 57"/>
                  <a:gd name="T8" fmla="*/ 37 w 115"/>
                  <a:gd name="T9" fmla="*/ 8 h 57"/>
                  <a:gd name="T10" fmla="*/ 38 w 115"/>
                  <a:gd name="T11" fmla="*/ 10 h 57"/>
                  <a:gd name="T12" fmla="*/ 39 w 115"/>
                  <a:gd name="T13" fmla="*/ 11 h 57"/>
                  <a:gd name="T14" fmla="*/ 39 w 115"/>
                  <a:gd name="T15" fmla="*/ 12 h 57"/>
                  <a:gd name="T16" fmla="*/ 39 w 115"/>
                  <a:gd name="T17" fmla="*/ 13 h 57"/>
                  <a:gd name="T18" fmla="*/ 39 w 115"/>
                  <a:gd name="T19" fmla="*/ 14 h 57"/>
                  <a:gd name="T20" fmla="*/ 39 w 115"/>
                  <a:gd name="T21" fmla="*/ 15 h 57"/>
                  <a:gd name="T22" fmla="*/ 39 w 115"/>
                  <a:gd name="T23" fmla="*/ 15 h 57"/>
                  <a:gd name="T24" fmla="*/ 39 w 115"/>
                  <a:gd name="T25" fmla="*/ 15 h 57"/>
                  <a:gd name="T26" fmla="*/ 39 w 115"/>
                  <a:gd name="T27" fmla="*/ 15 h 57"/>
                  <a:gd name="T28" fmla="*/ 39 w 115"/>
                  <a:gd name="T29" fmla="*/ 16 h 57"/>
                  <a:gd name="T30" fmla="*/ 39 w 115"/>
                  <a:gd name="T31" fmla="*/ 16 h 57"/>
                  <a:gd name="T32" fmla="*/ 38 w 115"/>
                  <a:gd name="T33" fmla="*/ 16 h 57"/>
                  <a:gd name="T34" fmla="*/ 37 w 115"/>
                  <a:gd name="T35" fmla="*/ 16 h 57"/>
                  <a:gd name="T36" fmla="*/ 37 w 115"/>
                  <a:gd name="T37" fmla="*/ 17 h 57"/>
                  <a:gd name="T38" fmla="*/ 35 w 115"/>
                  <a:gd name="T39" fmla="*/ 18 h 57"/>
                  <a:gd name="T40" fmla="*/ 34 w 115"/>
                  <a:gd name="T41" fmla="*/ 18 h 57"/>
                  <a:gd name="T42" fmla="*/ 32 w 115"/>
                  <a:gd name="T43" fmla="*/ 18 h 57"/>
                  <a:gd name="T44" fmla="*/ 29 w 115"/>
                  <a:gd name="T45" fmla="*/ 19 h 57"/>
                  <a:gd name="T46" fmla="*/ 29 w 115"/>
                  <a:gd name="T47" fmla="*/ 19 h 57"/>
                  <a:gd name="T48" fmla="*/ 27 w 115"/>
                  <a:gd name="T49" fmla="*/ 19 h 57"/>
                  <a:gd name="T50" fmla="*/ 25 w 115"/>
                  <a:gd name="T51" fmla="*/ 19 h 57"/>
                  <a:gd name="T52" fmla="*/ 23 w 115"/>
                  <a:gd name="T53" fmla="*/ 19 h 57"/>
                  <a:gd name="T54" fmla="*/ 22 w 115"/>
                  <a:gd name="T55" fmla="*/ 19 h 57"/>
                  <a:gd name="T56" fmla="*/ 20 w 115"/>
                  <a:gd name="T57" fmla="*/ 18 h 57"/>
                  <a:gd name="T58" fmla="*/ 19 w 115"/>
                  <a:gd name="T59" fmla="*/ 18 h 57"/>
                  <a:gd name="T60" fmla="*/ 18 w 115"/>
                  <a:gd name="T61" fmla="*/ 18 h 57"/>
                  <a:gd name="T62" fmla="*/ 16 w 115"/>
                  <a:gd name="T63" fmla="*/ 18 h 57"/>
                  <a:gd name="T64" fmla="*/ 15 w 115"/>
                  <a:gd name="T65" fmla="*/ 18 h 57"/>
                  <a:gd name="T66" fmla="*/ 14 w 115"/>
                  <a:gd name="T67" fmla="*/ 17 h 57"/>
                  <a:gd name="T68" fmla="*/ 14 w 115"/>
                  <a:gd name="T69" fmla="*/ 17 h 57"/>
                  <a:gd name="T70" fmla="*/ 12 w 115"/>
                  <a:gd name="T71" fmla="*/ 16 h 57"/>
                  <a:gd name="T72" fmla="*/ 9 w 115"/>
                  <a:gd name="T73" fmla="*/ 16 h 57"/>
                  <a:gd name="T74" fmla="*/ 8 w 115"/>
                  <a:gd name="T75" fmla="*/ 15 h 57"/>
                  <a:gd name="T76" fmla="*/ 6 w 115"/>
                  <a:gd name="T77" fmla="*/ 14 h 57"/>
                  <a:gd name="T78" fmla="*/ 4 w 115"/>
                  <a:gd name="T79" fmla="*/ 13 h 57"/>
                  <a:gd name="T80" fmla="*/ 3 w 115"/>
                  <a:gd name="T81" fmla="*/ 12 h 57"/>
                  <a:gd name="T82" fmla="*/ 2 w 115"/>
                  <a:gd name="T83" fmla="*/ 11 h 57"/>
                  <a:gd name="T84" fmla="*/ 1 w 115"/>
                  <a:gd name="T85" fmla="*/ 10 h 57"/>
                  <a:gd name="T86" fmla="*/ 0 w 115"/>
                  <a:gd name="T87" fmla="*/ 10 h 57"/>
                  <a:gd name="T88" fmla="*/ 0 w 115"/>
                  <a:gd name="T89" fmla="*/ 10 h 57"/>
                  <a:gd name="T90" fmla="*/ 27 w 115"/>
                  <a:gd name="T91" fmla="*/ 0 h 57"/>
                  <a:gd name="T92" fmla="*/ 33 w 115"/>
                  <a:gd name="T93" fmla="*/ 6 h 57"/>
                  <a:gd name="T94" fmla="*/ 33 w 115"/>
                  <a:gd name="T95" fmla="*/ 6 h 5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5" h="57">
                    <a:moveTo>
                      <a:pt x="98" y="17"/>
                    </a:moveTo>
                    <a:lnTo>
                      <a:pt x="98" y="17"/>
                    </a:lnTo>
                    <a:lnTo>
                      <a:pt x="103" y="18"/>
                    </a:lnTo>
                    <a:lnTo>
                      <a:pt x="108" y="21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2"/>
                    </a:lnTo>
                    <a:lnTo>
                      <a:pt x="115" y="36"/>
                    </a:lnTo>
                    <a:lnTo>
                      <a:pt x="115" y="39"/>
                    </a:lnTo>
                    <a:lnTo>
                      <a:pt x="115" y="43"/>
                    </a:lnTo>
                    <a:lnTo>
                      <a:pt x="115" y="44"/>
                    </a:lnTo>
                    <a:lnTo>
                      <a:pt x="115" y="45"/>
                    </a:lnTo>
                    <a:lnTo>
                      <a:pt x="115" y="47"/>
                    </a:lnTo>
                    <a:lnTo>
                      <a:pt x="114" y="47"/>
                    </a:lnTo>
                    <a:lnTo>
                      <a:pt x="112" y="48"/>
                    </a:lnTo>
                    <a:lnTo>
                      <a:pt x="110" y="49"/>
                    </a:lnTo>
                    <a:lnTo>
                      <a:pt x="108" y="51"/>
                    </a:lnTo>
                    <a:lnTo>
                      <a:pt x="104" y="53"/>
                    </a:lnTo>
                    <a:lnTo>
                      <a:pt x="99" y="54"/>
                    </a:lnTo>
                    <a:lnTo>
                      <a:pt x="93" y="55"/>
                    </a:lnTo>
                    <a:lnTo>
                      <a:pt x="86" y="57"/>
                    </a:lnTo>
                    <a:lnTo>
                      <a:pt x="80" y="57"/>
                    </a:lnTo>
                    <a:lnTo>
                      <a:pt x="74" y="56"/>
                    </a:lnTo>
                    <a:lnTo>
                      <a:pt x="68" y="56"/>
                    </a:lnTo>
                    <a:lnTo>
                      <a:pt x="64" y="56"/>
                    </a:lnTo>
                    <a:lnTo>
                      <a:pt x="60" y="55"/>
                    </a:lnTo>
                    <a:lnTo>
                      <a:pt x="56" y="55"/>
                    </a:lnTo>
                    <a:lnTo>
                      <a:pt x="52" y="54"/>
                    </a:lnTo>
                    <a:lnTo>
                      <a:pt x="48" y="53"/>
                    </a:lnTo>
                    <a:lnTo>
                      <a:pt x="44" y="53"/>
                    </a:lnTo>
                    <a:lnTo>
                      <a:pt x="40" y="51"/>
                    </a:lnTo>
                    <a:lnTo>
                      <a:pt x="34" y="49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18" y="42"/>
                    </a:lnTo>
                    <a:lnTo>
                      <a:pt x="13" y="38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2" y="30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80" y="0"/>
                    </a:lnTo>
                    <a:lnTo>
                      <a:pt x="98" y="17"/>
                    </a:lnTo>
                  </a:path>
                </a:pathLst>
              </a:custGeom>
              <a:noFill/>
              <a:ln w="1588">
                <a:solidFill>
                  <a:srgbClr val="E8A2C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69">
                <a:extLst>
                  <a:ext uri="{FF2B5EF4-FFF2-40B4-BE49-F238E27FC236}">
                    <a16:creationId xmlns:a16="http://schemas.microsoft.com/office/drawing/2014/main" id="{A54AFA8E-7C13-46C3-844F-43E70B378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966"/>
                <a:ext cx="44" cy="15"/>
              </a:xfrm>
              <a:custGeom>
                <a:avLst/>
                <a:gdLst>
                  <a:gd name="T0" fmla="*/ 36 w 134"/>
                  <a:gd name="T1" fmla="*/ 11 h 47"/>
                  <a:gd name="T2" fmla="*/ 35 w 134"/>
                  <a:gd name="T3" fmla="*/ 11 h 47"/>
                  <a:gd name="T4" fmla="*/ 34 w 134"/>
                  <a:gd name="T5" fmla="*/ 11 h 47"/>
                  <a:gd name="T6" fmla="*/ 33 w 134"/>
                  <a:gd name="T7" fmla="*/ 11 h 47"/>
                  <a:gd name="T8" fmla="*/ 32 w 134"/>
                  <a:gd name="T9" fmla="*/ 11 h 47"/>
                  <a:gd name="T10" fmla="*/ 30 w 134"/>
                  <a:gd name="T11" fmla="*/ 11 h 47"/>
                  <a:gd name="T12" fmla="*/ 29 w 134"/>
                  <a:gd name="T13" fmla="*/ 11 h 47"/>
                  <a:gd name="T14" fmla="*/ 27 w 134"/>
                  <a:gd name="T15" fmla="*/ 11 h 47"/>
                  <a:gd name="T16" fmla="*/ 24 w 134"/>
                  <a:gd name="T17" fmla="*/ 12 h 47"/>
                  <a:gd name="T18" fmla="*/ 22 w 134"/>
                  <a:gd name="T19" fmla="*/ 13 h 47"/>
                  <a:gd name="T20" fmla="*/ 18 w 134"/>
                  <a:gd name="T21" fmla="*/ 14 h 47"/>
                  <a:gd name="T22" fmla="*/ 17 w 134"/>
                  <a:gd name="T23" fmla="*/ 15 h 47"/>
                  <a:gd name="T24" fmla="*/ 12 w 134"/>
                  <a:gd name="T25" fmla="*/ 15 h 47"/>
                  <a:gd name="T26" fmla="*/ 8 w 134"/>
                  <a:gd name="T27" fmla="*/ 15 h 47"/>
                  <a:gd name="T28" fmla="*/ 4 w 134"/>
                  <a:gd name="T29" fmla="*/ 15 h 47"/>
                  <a:gd name="T30" fmla="*/ 1 w 134"/>
                  <a:gd name="T31" fmla="*/ 15 h 47"/>
                  <a:gd name="T32" fmla="*/ 0 w 134"/>
                  <a:gd name="T33" fmla="*/ 15 h 47"/>
                  <a:gd name="T34" fmla="*/ 0 w 134"/>
                  <a:gd name="T35" fmla="*/ 14 h 47"/>
                  <a:gd name="T36" fmla="*/ 3 w 134"/>
                  <a:gd name="T37" fmla="*/ 14 h 47"/>
                  <a:gd name="T38" fmla="*/ 8 w 134"/>
                  <a:gd name="T39" fmla="*/ 12 h 47"/>
                  <a:gd name="T40" fmla="*/ 13 w 134"/>
                  <a:gd name="T41" fmla="*/ 11 h 47"/>
                  <a:gd name="T42" fmla="*/ 18 w 134"/>
                  <a:gd name="T43" fmla="*/ 8 h 47"/>
                  <a:gd name="T44" fmla="*/ 20 w 134"/>
                  <a:gd name="T45" fmla="*/ 7 h 47"/>
                  <a:gd name="T46" fmla="*/ 24 w 134"/>
                  <a:gd name="T47" fmla="*/ 6 h 47"/>
                  <a:gd name="T48" fmla="*/ 27 w 134"/>
                  <a:gd name="T49" fmla="*/ 4 h 47"/>
                  <a:gd name="T50" fmla="*/ 30 w 134"/>
                  <a:gd name="T51" fmla="*/ 3 h 47"/>
                  <a:gd name="T52" fmla="*/ 34 w 134"/>
                  <a:gd name="T53" fmla="*/ 1 h 47"/>
                  <a:gd name="T54" fmla="*/ 38 w 134"/>
                  <a:gd name="T55" fmla="*/ 0 h 47"/>
                  <a:gd name="T56" fmla="*/ 38 w 134"/>
                  <a:gd name="T57" fmla="*/ 0 h 47"/>
                  <a:gd name="T58" fmla="*/ 40 w 134"/>
                  <a:gd name="T59" fmla="*/ 1 h 47"/>
                  <a:gd name="T60" fmla="*/ 41 w 134"/>
                  <a:gd name="T61" fmla="*/ 2 h 47"/>
                  <a:gd name="T62" fmla="*/ 41 w 134"/>
                  <a:gd name="T63" fmla="*/ 3 h 47"/>
                  <a:gd name="T64" fmla="*/ 42 w 134"/>
                  <a:gd name="T65" fmla="*/ 4 h 47"/>
                  <a:gd name="T66" fmla="*/ 41 w 134"/>
                  <a:gd name="T67" fmla="*/ 4 h 47"/>
                  <a:gd name="T68" fmla="*/ 42 w 134"/>
                  <a:gd name="T69" fmla="*/ 4 h 47"/>
                  <a:gd name="T70" fmla="*/ 42 w 134"/>
                  <a:gd name="T71" fmla="*/ 4 h 47"/>
                  <a:gd name="T72" fmla="*/ 43 w 134"/>
                  <a:gd name="T73" fmla="*/ 4 h 47"/>
                  <a:gd name="T74" fmla="*/ 43 w 134"/>
                  <a:gd name="T75" fmla="*/ 4 h 47"/>
                  <a:gd name="T76" fmla="*/ 43 w 134"/>
                  <a:gd name="T77" fmla="*/ 4 h 47"/>
                  <a:gd name="T78" fmla="*/ 43 w 134"/>
                  <a:gd name="T79" fmla="*/ 4 h 47"/>
                  <a:gd name="T80" fmla="*/ 44 w 134"/>
                  <a:gd name="T81" fmla="*/ 4 h 47"/>
                  <a:gd name="T82" fmla="*/ 44 w 134"/>
                  <a:gd name="T83" fmla="*/ 5 h 47"/>
                  <a:gd name="T84" fmla="*/ 44 w 134"/>
                  <a:gd name="T85" fmla="*/ 6 h 47"/>
                  <a:gd name="T86" fmla="*/ 42 w 134"/>
                  <a:gd name="T87" fmla="*/ 8 h 47"/>
                  <a:gd name="T88" fmla="*/ 41 w 134"/>
                  <a:gd name="T89" fmla="*/ 9 h 47"/>
                  <a:gd name="T90" fmla="*/ 40 w 134"/>
                  <a:gd name="T91" fmla="*/ 10 h 47"/>
                  <a:gd name="T92" fmla="*/ 38 w 134"/>
                  <a:gd name="T93" fmla="*/ 11 h 47"/>
                  <a:gd name="T94" fmla="*/ 37 w 134"/>
                  <a:gd name="T95" fmla="*/ 11 h 47"/>
                  <a:gd name="T96" fmla="*/ 36 w 134"/>
                  <a:gd name="T97" fmla="*/ 11 h 47"/>
                  <a:gd name="T98" fmla="*/ 36 w 134"/>
                  <a:gd name="T99" fmla="*/ 11 h 4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4" h="47">
                    <a:moveTo>
                      <a:pt x="109" y="35"/>
                    </a:moveTo>
                    <a:lnTo>
                      <a:pt x="109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3"/>
                    </a:lnTo>
                    <a:lnTo>
                      <a:pt x="91" y="35"/>
                    </a:lnTo>
                    <a:lnTo>
                      <a:pt x="89" y="35"/>
                    </a:lnTo>
                    <a:lnTo>
                      <a:pt x="85" y="35"/>
                    </a:lnTo>
                    <a:lnTo>
                      <a:pt x="81" y="36"/>
                    </a:lnTo>
                    <a:lnTo>
                      <a:pt x="78" y="37"/>
                    </a:lnTo>
                    <a:lnTo>
                      <a:pt x="74" y="38"/>
                    </a:lnTo>
                    <a:lnTo>
                      <a:pt x="71" y="41"/>
                    </a:lnTo>
                    <a:lnTo>
                      <a:pt x="66" y="42"/>
                    </a:lnTo>
                    <a:lnTo>
                      <a:pt x="61" y="43"/>
                    </a:lnTo>
                    <a:lnTo>
                      <a:pt x="56" y="45"/>
                    </a:lnTo>
                    <a:lnTo>
                      <a:pt x="51" y="47"/>
                    </a:lnTo>
                    <a:lnTo>
                      <a:pt x="44" y="47"/>
                    </a:lnTo>
                    <a:lnTo>
                      <a:pt x="37" y="47"/>
                    </a:lnTo>
                    <a:lnTo>
                      <a:pt x="30" y="47"/>
                    </a:lnTo>
                    <a:lnTo>
                      <a:pt x="24" y="47"/>
                    </a:lnTo>
                    <a:lnTo>
                      <a:pt x="17" y="47"/>
                    </a:lnTo>
                    <a:lnTo>
                      <a:pt x="12" y="47"/>
                    </a:lnTo>
                    <a:lnTo>
                      <a:pt x="7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3" y="44"/>
                    </a:lnTo>
                    <a:lnTo>
                      <a:pt x="9" y="43"/>
                    </a:lnTo>
                    <a:lnTo>
                      <a:pt x="15" y="41"/>
                    </a:lnTo>
                    <a:lnTo>
                      <a:pt x="23" y="38"/>
                    </a:lnTo>
                    <a:lnTo>
                      <a:pt x="31" y="36"/>
                    </a:lnTo>
                    <a:lnTo>
                      <a:pt x="39" y="33"/>
                    </a:lnTo>
                    <a:lnTo>
                      <a:pt x="48" y="30"/>
                    </a:lnTo>
                    <a:lnTo>
                      <a:pt x="56" y="26"/>
                    </a:lnTo>
                    <a:lnTo>
                      <a:pt x="62" y="23"/>
                    </a:lnTo>
                    <a:lnTo>
                      <a:pt x="68" y="21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81" y="13"/>
                    </a:lnTo>
                    <a:lnTo>
                      <a:pt x="87" y="11"/>
                    </a:lnTo>
                    <a:lnTo>
                      <a:pt x="92" y="8"/>
                    </a:lnTo>
                    <a:lnTo>
                      <a:pt x="97" y="6"/>
                    </a:lnTo>
                    <a:lnTo>
                      <a:pt x="103" y="3"/>
                    </a:lnTo>
                    <a:lnTo>
                      <a:pt x="109" y="1"/>
                    </a:lnTo>
                    <a:lnTo>
                      <a:pt x="115" y="0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2" y="2"/>
                    </a:lnTo>
                    <a:lnTo>
                      <a:pt x="123" y="3"/>
                    </a:lnTo>
                    <a:lnTo>
                      <a:pt x="125" y="5"/>
                    </a:lnTo>
                    <a:lnTo>
                      <a:pt x="126" y="6"/>
                    </a:lnTo>
                    <a:lnTo>
                      <a:pt x="126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6" y="12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3" y="12"/>
                    </a:lnTo>
                    <a:lnTo>
                      <a:pt x="133" y="13"/>
                    </a:lnTo>
                    <a:lnTo>
                      <a:pt x="134" y="14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3" y="20"/>
                    </a:lnTo>
                    <a:lnTo>
                      <a:pt x="132" y="23"/>
                    </a:lnTo>
                    <a:lnTo>
                      <a:pt x="129" y="25"/>
                    </a:lnTo>
                    <a:lnTo>
                      <a:pt x="126" y="29"/>
                    </a:lnTo>
                    <a:lnTo>
                      <a:pt x="125" y="30"/>
                    </a:lnTo>
                    <a:lnTo>
                      <a:pt x="122" y="31"/>
                    </a:lnTo>
                    <a:lnTo>
                      <a:pt x="120" y="32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4" y="35"/>
                    </a:lnTo>
                    <a:lnTo>
                      <a:pt x="111" y="35"/>
                    </a:lnTo>
                    <a:lnTo>
                      <a:pt x="110" y="35"/>
                    </a:lnTo>
                    <a:lnTo>
                      <a:pt x="109" y="35"/>
                    </a:lnTo>
                    <a:close/>
                  </a:path>
                </a:pathLst>
              </a:custGeom>
              <a:solidFill>
                <a:srgbClr val="E67E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70">
                <a:extLst>
                  <a:ext uri="{FF2B5EF4-FFF2-40B4-BE49-F238E27FC236}">
                    <a16:creationId xmlns:a16="http://schemas.microsoft.com/office/drawing/2014/main" id="{C3568BF1-2654-482C-8E81-9B7AF02E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966"/>
                <a:ext cx="44" cy="15"/>
              </a:xfrm>
              <a:custGeom>
                <a:avLst/>
                <a:gdLst>
                  <a:gd name="T0" fmla="*/ 36 w 134"/>
                  <a:gd name="T1" fmla="*/ 11 h 47"/>
                  <a:gd name="T2" fmla="*/ 35 w 134"/>
                  <a:gd name="T3" fmla="*/ 11 h 47"/>
                  <a:gd name="T4" fmla="*/ 34 w 134"/>
                  <a:gd name="T5" fmla="*/ 11 h 47"/>
                  <a:gd name="T6" fmla="*/ 33 w 134"/>
                  <a:gd name="T7" fmla="*/ 11 h 47"/>
                  <a:gd name="T8" fmla="*/ 32 w 134"/>
                  <a:gd name="T9" fmla="*/ 11 h 47"/>
                  <a:gd name="T10" fmla="*/ 30 w 134"/>
                  <a:gd name="T11" fmla="*/ 11 h 47"/>
                  <a:gd name="T12" fmla="*/ 29 w 134"/>
                  <a:gd name="T13" fmla="*/ 11 h 47"/>
                  <a:gd name="T14" fmla="*/ 27 w 134"/>
                  <a:gd name="T15" fmla="*/ 11 h 47"/>
                  <a:gd name="T16" fmla="*/ 24 w 134"/>
                  <a:gd name="T17" fmla="*/ 12 h 47"/>
                  <a:gd name="T18" fmla="*/ 22 w 134"/>
                  <a:gd name="T19" fmla="*/ 13 h 47"/>
                  <a:gd name="T20" fmla="*/ 18 w 134"/>
                  <a:gd name="T21" fmla="*/ 14 h 47"/>
                  <a:gd name="T22" fmla="*/ 17 w 134"/>
                  <a:gd name="T23" fmla="*/ 15 h 47"/>
                  <a:gd name="T24" fmla="*/ 12 w 134"/>
                  <a:gd name="T25" fmla="*/ 15 h 47"/>
                  <a:gd name="T26" fmla="*/ 8 w 134"/>
                  <a:gd name="T27" fmla="*/ 15 h 47"/>
                  <a:gd name="T28" fmla="*/ 4 w 134"/>
                  <a:gd name="T29" fmla="*/ 15 h 47"/>
                  <a:gd name="T30" fmla="*/ 1 w 134"/>
                  <a:gd name="T31" fmla="*/ 15 h 47"/>
                  <a:gd name="T32" fmla="*/ 0 w 134"/>
                  <a:gd name="T33" fmla="*/ 15 h 47"/>
                  <a:gd name="T34" fmla="*/ 0 w 134"/>
                  <a:gd name="T35" fmla="*/ 14 h 47"/>
                  <a:gd name="T36" fmla="*/ 3 w 134"/>
                  <a:gd name="T37" fmla="*/ 14 h 47"/>
                  <a:gd name="T38" fmla="*/ 8 w 134"/>
                  <a:gd name="T39" fmla="*/ 12 h 47"/>
                  <a:gd name="T40" fmla="*/ 13 w 134"/>
                  <a:gd name="T41" fmla="*/ 11 h 47"/>
                  <a:gd name="T42" fmla="*/ 18 w 134"/>
                  <a:gd name="T43" fmla="*/ 8 h 47"/>
                  <a:gd name="T44" fmla="*/ 20 w 134"/>
                  <a:gd name="T45" fmla="*/ 7 h 47"/>
                  <a:gd name="T46" fmla="*/ 24 w 134"/>
                  <a:gd name="T47" fmla="*/ 6 h 47"/>
                  <a:gd name="T48" fmla="*/ 27 w 134"/>
                  <a:gd name="T49" fmla="*/ 4 h 47"/>
                  <a:gd name="T50" fmla="*/ 30 w 134"/>
                  <a:gd name="T51" fmla="*/ 3 h 47"/>
                  <a:gd name="T52" fmla="*/ 34 w 134"/>
                  <a:gd name="T53" fmla="*/ 1 h 47"/>
                  <a:gd name="T54" fmla="*/ 38 w 134"/>
                  <a:gd name="T55" fmla="*/ 0 h 47"/>
                  <a:gd name="T56" fmla="*/ 38 w 134"/>
                  <a:gd name="T57" fmla="*/ 0 h 47"/>
                  <a:gd name="T58" fmla="*/ 40 w 134"/>
                  <a:gd name="T59" fmla="*/ 1 h 47"/>
                  <a:gd name="T60" fmla="*/ 41 w 134"/>
                  <a:gd name="T61" fmla="*/ 2 h 47"/>
                  <a:gd name="T62" fmla="*/ 41 w 134"/>
                  <a:gd name="T63" fmla="*/ 3 h 47"/>
                  <a:gd name="T64" fmla="*/ 42 w 134"/>
                  <a:gd name="T65" fmla="*/ 4 h 47"/>
                  <a:gd name="T66" fmla="*/ 41 w 134"/>
                  <a:gd name="T67" fmla="*/ 4 h 47"/>
                  <a:gd name="T68" fmla="*/ 42 w 134"/>
                  <a:gd name="T69" fmla="*/ 4 h 47"/>
                  <a:gd name="T70" fmla="*/ 42 w 134"/>
                  <a:gd name="T71" fmla="*/ 4 h 47"/>
                  <a:gd name="T72" fmla="*/ 43 w 134"/>
                  <a:gd name="T73" fmla="*/ 4 h 47"/>
                  <a:gd name="T74" fmla="*/ 43 w 134"/>
                  <a:gd name="T75" fmla="*/ 4 h 47"/>
                  <a:gd name="T76" fmla="*/ 43 w 134"/>
                  <a:gd name="T77" fmla="*/ 4 h 47"/>
                  <a:gd name="T78" fmla="*/ 43 w 134"/>
                  <a:gd name="T79" fmla="*/ 4 h 47"/>
                  <a:gd name="T80" fmla="*/ 44 w 134"/>
                  <a:gd name="T81" fmla="*/ 4 h 47"/>
                  <a:gd name="T82" fmla="*/ 44 w 134"/>
                  <a:gd name="T83" fmla="*/ 5 h 47"/>
                  <a:gd name="T84" fmla="*/ 44 w 134"/>
                  <a:gd name="T85" fmla="*/ 6 h 47"/>
                  <a:gd name="T86" fmla="*/ 42 w 134"/>
                  <a:gd name="T87" fmla="*/ 8 h 47"/>
                  <a:gd name="T88" fmla="*/ 41 w 134"/>
                  <a:gd name="T89" fmla="*/ 9 h 47"/>
                  <a:gd name="T90" fmla="*/ 40 w 134"/>
                  <a:gd name="T91" fmla="*/ 10 h 47"/>
                  <a:gd name="T92" fmla="*/ 38 w 134"/>
                  <a:gd name="T93" fmla="*/ 11 h 47"/>
                  <a:gd name="T94" fmla="*/ 37 w 134"/>
                  <a:gd name="T95" fmla="*/ 11 h 47"/>
                  <a:gd name="T96" fmla="*/ 36 w 134"/>
                  <a:gd name="T97" fmla="*/ 11 h 47"/>
                  <a:gd name="T98" fmla="*/ 36 w 134"/>
                  <a:gd name="T99" fmla="*/ 11 h 4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4" h="47">
                    <a:moveTo>
                      <a:pt x="109" y="35"/>
                    </a:moveTo>
                    <a:lnTo>
                      <a:pt x="109" y="35"/>
                    </a:lnTo>
                    <a:lnTo>
                      <a:pt x="108" y="35"/>
                    </a:lnTo>
                    <a:lnTo>
                      <a:pt x="107" y="33"/>
                    </a:lnTo>
                    <a:lnTo>
                      <a:pt x="105" y="33"/>
                    </a:lnTo>
                    <a:lnTo>
                      <a:pt x="103" y="33"/>
                    </a:lnTo>
                    <a:lnTo>
                      <a:pt x="102" y="33"/>
                    </a:lnTo>
                    <a:lnTo>
                      <a:pt x="99" y="33"/>
                    </a:lnTo>
                    <a:lnTo>
                      <a:pt x="97" y="33"/>
                    </a:lnTo>
                    <a:lnTo>
                      <a:pt x="95" y="33"/>
                    </a:lnTo>
                    <a:lnTo>
                      <a:pt x="91" y="35"/>
                    </a:lnTo>
                    <a:lnTo>
                      <a:pt x="89" y="35"/>
                    </a:lnTo>
                    <a:lnTo>
                      <a:pt x="85" y="35"/>
                    </a:lnTo>
                    <a:lnTo>
                      <a:pt x="81" y="36"/>
                    </a:lnTo>
                    <a:lnTo>
                      <a:pt x="78" y="37"/>
                    </a:lnTo>
                    <a:lnTo>
                      <a:pt x="74" y="38"/>
                    </a:lnTo>
                    <a:lnTo>
                      <a:pt x="71" y="41"/>
                    </a:lnTo>
                    <a:lnTo>
                      <a:pt x="66" y="42"/>
                    </a:lnTo>
                    <a:lnTo>
                      <a:pt x="61" y="43"/>
                    </a:lnTo>
                    <a:lnTo>
                      <a:pt x="56" y="45"/>
                    </a:lnTo>
                    <a:lnTo>
                      <a:pt x="51" y="47"/>
                    </a:lnTo>
                    <a:lnTo>
                      <a:pt x="44" y="47"/>
                    </a:lnTo>
                    <a:lnTo>
                      <a:pt x="37" y="47"/>
                    </a:lnTo>
                    <a:lnTo>
                      <a:pt x="30" y="47"/>
                    </a:lnTo>
                    <a:lnTo>
                      <a:pt x="24" y="47"/>
                    </a:lnTo>
                    <a:lnTo>
                      <a:pt x="17" y="47"/>
                    </a:lnTo>
                    <a:lnTo>
                      <a:pt x="12" y="47"/>
                    </a:lnTo>
                    <a:lnTo>
                      <a:pt x="7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1" y="45"/>
                    </a:lnTo>
                    <a:lnTo>
                      <a:pt x="3" y="44"/>
                    </a:lnTo>
                    <a:lnTo>
                      <a:pt x="9" y="43"/>
                    </a:lnTo>
                    <a:lnTo>
                      <a:pt x="15" y="41"/>
                    </a:lnTo>
                    <a:lnTo>
                      <a:pt x="23" y="38"/>
                    </a:lnTo>
                    <a:lnTo>
                      <a:pt x="31" y="36"/>
                    </a:lnTo>
                    <a:lnTo>
                      <a:pt x="39" y="33"/>
                    </a:lnTo>
                    <a:lnTo>
                      <a:pt x="48" y="30"/>
                    </a:lnTo>
                    <a:lnTo>
                      <a:pt x="56" y="26"/>
                    </a:lnTo>
                    <a:lnTo>
                      <a:pt x="62" y="23"/>
                    </a:lnTo>
                    <a:lnTo>
                      <a:pt x="68" y="21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81" y="13"/>
                    </a:lnTo>
                    <a:lnTo>
                      <a:pt x="87" y="11"/>
                    </a:lnTo>
                    <a:lnTo>
                      <a:pt x="92" y="8"/>
                    </a:lnTo>
                    <a:lnTo>
                      <a:pt x="97" y="6"/>
                    </a:lnTo>
                    <a:lnTo>
                      <a:pt x="103" y="3"/>
                    </a:lnTo>
                    <a:lnTo>
                      <a:pt x="109" y="1"/>
                    </a:lnTo>
                    <a:lnTo>
                      <a:pt x="115" y="0"/>
                    </a:lnTo>
                    <a:lnTo>
                      <a:pt x="117" y="1"/>
                    </a:lnTo>
                    <a:lnTo>
                      <a:pt x="120" y="1"/>
                    </a:lnTo>
                    <a:lnTo>
                      <a:pt x="122" y="2"/>
                    </a:lnTo>
                    <a:lnTo>
                      <a:pt x="123" y="3"/>
                    </a:lnTo>
                    <a:lnTo>
                      <a:pt x="125" y="5"/>
                    </a:lnTo>
                    <a:lnTo>
                      <a:pt x="126" y="6"/>
                    </a:lnTo>
                    <a:lnTo>
                      <a:pt x="126" y="8"/>
                    </a:lnTo>
                    <a:lnTo>
                      <a:pt x="127" y="9"/>
                    </a:lnTo>
                    <a:lnTo>
                      <a:pt x="127" y="11"/>
                    </a:lnTo>
                    <a:lnTo>
                      <a:pt x="126" y="12"/>
                    </a:lnTo>
                    <a:lnTo>
                      <a:pt x="127" y="13"/>
                    </a:lnTo>
                    <a:lnTo>
                      <a:pt x="128" y="13"/>
                    </a:lnTo>
                    <a:lnTo>
                      <a:pt x="129" y="13"/>
                    </a:lnTo>
                    <a:lnTo>
                      <a:pt x="131" y="13"/>
                    </a:lnTo>
                    <a:lnTo>
                      <a:pt x="131" y="12"/>
                    </a:lnTo>
                    <a:lnTo>
                      <a:pt x="132" y="12"/>
                    </a:lnTo>
                    <a:lnTo>
                      <a:pt x="133" y="12"/>
                    </a:lnTo>
                    <a:lnTo>
                      <a:pt x="133" y="13"/>
                    </a:lnTo>
                    <a:lnTo>
                      <a:pt x="134" y="14"/>
                    </a:lnTo>
                    <a:lnTo>
                      <a:pt x="134" y="15"/>
                    </a:lnTo>
                    <a:lnTo>
                      <a:pt x="134" y="18"/>
                    </a:lnTo>
                    <a:lnTo>
                      <a:pt x="133" y="20"/>
                    </a:lnTo>
                    <a:lnTo>
                      <a:pt x="132" y="23"/>
                    </a:lnTo>
                    <a:lnTo>
                      <a:pt x="129" y="25"/>
                    </a:lnTo>
                    <a:lnTo>
                      <a:pt x="126" y="29"/>
                    </a:lnTo>
                    <a:lnTo>
                      <a:pt x="125" y="30"/>
                    </a:lnTo>
                    <a:lnTo>
                      <a:pt x="122" y="31"/>
                    </a:lnTo>
                    <a:lnTo>
                      <a:pt x="120" y="32"/>
                    </a:lnTo>
                    <a:lnTo>
                      <a:pt x="117" y="33"/>
                    </a:lnTo>
                    <a:lnTo>
                      <a:pt x="115" y="33"/>
                    </a:lnTo>
                    <a:lnTo>
                      <a:pt x="114" y="35"/>
                    </a:lnTo>
                    <a:lnTo>
                      <a:pt x="111" y="35"/>
                    </a:lnTo>
                    <a:lnTo>
                      <a:pt x="110" y="35"/>
                    </a:lnTo>
                    <a:lnTo>
                      <a:pt x="109" y="35"/>
                    </a:lnTo>
                  </a:path>
                </a:pathLst>
              </a:custGeom>
              <a:noFill/>
              <a:ln w="1588">
                <a:solidFill>
                  <a:srgbClr val="E67EC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71">
                <a:extLst>
                  <a:ext uri="{FF2B5EF4-FFF2-40B4-BE49-F238E27FC236}">
                    <a16:creationId xmlns:a16="http://schemas.microsoft.com/office/drawing/2014/main" id="{C6F61653-4B04-4280-89A2-D215AF180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977"/>
                <a:ext cx="33" cy="4"/>
              </a:xfrm>
              <a:custGeom>
                <a:avLst/>
                <a:gdLst>
                  <a:gd name="T0" fmla="*/ 33 w 98"/>
                  <a:gd name="T1" fmla="*/ 1 h 14"/>
                  <a:gd name="T2" fmla="*/ 33 w 98"/>
                  <a:gd name="T3" fmla="*/ 1 h 14"/>
                  <a:gd name="T4" fmla="*/ 33 w 98"/>
                  <a:gd name="T5" fmla="*/ 1 h 14"/>
                  <a:gd name="T6" fmla="*/ 33 w 98"/>
                  <a:gd name="T7" fmla="*/ 1 h 14"/>
                  <a:gd name="T8" fmla="*/ 32 w 98"/>
                  <a:gd name="T9" fmla="*/ 0 h 14"/>
                  <a:gd name="T10" fmla="*/ 32 w 98"/>
                  <a:gd name="T11" fmla="*/ 0 h 14"/>
                  <a:gd name="T12" fmla="*/ 31 w 98"/>
                  <a:gd name="T13" fmla="*/ 0 h 14"/>
                  <a:gd name="T14" fmla="*/ 31 w 98"/>
                  <a:gd name="T15" fmla="*/ 0 h 14"/>
                  <a:gd name="T16" fmla="*/ 30 w 98"/>
                  <a:gd name="T17" fmla="*/ 0 h 14"/>
                  <a:gd name="T18" fmla="*/ 29 w 98"/>
                  <a:gd name="T19" fmla="*/ 0 h 14"/>
                  <a:gd name="T20" fmla="*/ 28 w 98"/>
                  <a:gd name="T21" fmla="*/ 0 h 14"/>
                  <a:gd name="T22" fmla="*/ 27 w 98"/>
                  <a:gd name="T23" fmla="*/ 1 h 14"/>
                  <a:gd name="T24" fmla="*/ 27 w 98"/>
                  <a:gd name="T25" fmla="*/ 1 h 14"/>
                  <a:gd name="T26" fmla="*/ 26 w 98"/>
                  <a:gd name="T27" fmla="*/ 1 h 14"/>
                  <a:gd name="T28" fmla="*/ 25 w 98"/>
                  <a:gd name="T29" fmla="*/ 1 h 14"/>
                  <a:gd name="T30" fmla="*/ 24 w 98"/>
                  <a:gd name="T31" fmla="*/ 1 h 14"/>
                  <a:gd name="T32" fmla="*/ 23 w 98"/>
                  <a:gd name="T33" fmla="*/ 1 h 14"/>
                  <a:gd name="T34" fmla="*/ 21 w 98"/>
                  <a:gd name="T35" fmla="*/ 1 h 14"/>
                  <a:gd name="T36" fmla="*/ 20 w 98"/>
                  <a:gd name="T37" fmla="*/ 2 h 14"/>
                  <a:gd name="T38" fmla="*/ 19 w 98"/>
                  <a:gd name="T39" fmla="*/ 3 h 14"/>
                  <a:gd name="T40" fmla="*/ 17 w 98"/>
                  <a:gd name="T41" fmla="*/ 3 h 14"/>
                  <a:gd name="T42" fmla="*/ 15 w 98"/>
                  <a:gd name="T43" fmla="*/ 3 h 14"/>
                  <a:gd name="T44" fmla="*/ 13 w 98"/>
                  <a:gd name="T45" fmla="*/ 4 h 14"/>
                  <a:gd name="T46" fmla="*/ 13 w 98"/>
                  <a:gd name="T47" fmla="*/ 4 h 14"/>
                  <a:gd name="T48" fmla="*/ 11 w 98"/>
                  <a:gd name="T49" fmla="*/ 4 h 14"/>
                  <a:gd name="T50" fmla="*/ 9 w 98"/>
                  <a:gd name="T51" fmla="*/ 4 h 14"/>
                  <a:gd name="T52" fmla="*/ 7 w 98"/>
                  <a:gd name="T53" fmla="*/ 4 h 14"/>
                  <a:gd name="T54" fmla="*/ 5 w 98"/>
                  <a:gd name="T55" fmla="*/ 4 h 14"/>
                  <a:gd name="T56" fmla="*/ 4 w 98"/>
                  <a:gd name="T57" fmla="*/ 4 h 14"/>
                  <a:gd name="T58" fmla="*/ 3 w 98"/>
                  <a:gd name="T59" fmla="*/ 4 h 14"/>
                  <a:gd name="T60" fmla="*/ 1 w 98"/>
                  <a:gd name="T61" fmla="*/ 4 h 14"/>
                  <a:gd name="T62" fmla="*/ 1 w 98"/>
                  <a:gd name="T63" fmla="*/ 4 h 14"/>
                  <a:gd name="T64" fmla="*/ 0 w 98"/>
                  <a:gd name="T65" fmla="*/ 4 h 14"/>
                  <a:gd name="T66" fmla="*/ 0 w 98"/>
                  <a:gd name="T67" fmla="*/ 4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" h="14">
                    <a:moveTo>
                      <a:pt x="98" y="2"/>
                    </a:moveTo>
                    <a:lnTo>
                      <a:pt x="98" y="2"/>
                    </a:lnTo>
                    <a:lnTo>
                      <a:pt x="97" y="2"/>
                    </a:lnTo>
                    <a:lnTo>
                      <a:pt x="96" y="0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91" y="0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0" y="2"/>
                    </a:lnTo>
                    <a:lnTo>
                      <a:pt x="78" y="2"/>
                    </a:lnTo>
                    <a:lnTo>
                      <a:pt x="74" y="2"/>
                    </a:lnTo>
                    <a:lnTo>
                      <a:pt x="70" y="3"/>
                    </a:lnTo>
                    <a:lnTo>
                      <a:pt x="67" y="4"/>
                    </a:lnTo>
                    <a:lnTo>
                      <a:pt x="63" y="5"/>
                    </a:lnTo>
                    <a:lnTo>
                      <a:pt x="60" y="8"/>
                    </a:lnTo>
                    <a:lnTo>
                      <a:pt x="55" y="9"/>
                    </a:lnTo>
                    <a:lnTo>
                      <a:pt x="50" y="10"/>
                    </a:lnTo>
                    <a:lnTo>
                      <a:pt x="45" y="12"/>
                    </a:lnTo>
                    <a:lnTo>
                      <a:pt x="40" y="14"/>
                    </a:lnTo>
                    <a:lnTo>
                      <a:pt x="33" y="14"/>
                    </a:lnTo>
                    <a:lnTo>
                      <a:pt x="27" y="14"/>
                    </a:lnTo>
                    <a:lnTo>
                      <a:pt x="22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4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14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72">
                <a:extLst>
                  <a:ext uri="{FF2B5EF4-FFF2-40B4-BE49-F238E27FC236}">
                    <a16:creationId xmlns:a16="http://schemas.microsoft.com/office/drawing/2014/main" id="{22685F74-C446-4424-8621-2E10B0DCA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924"/>
                <a:ext cx="22" cy="23"/>
              </a:xfrm>
              <a:custGeom>
                <a:avLst/>
                <a:gdLst>
                  <a:gd name="T0" fmla="*/ 22 w 64"/>
                  <a:gd name="T1" fmla="*/ 21 h 69"/>
                  <a:gd name="T2" fmla="*/ 22 w 64"/>
                  <a:gd name="T3" fmla="*/ 21 h 69"/>
                  <a:gd name="T4" fmla="*/ 20 w 64"/>
                  <a:gd name="T5" fmla="*/ 21 h 69"/>
                  <a:gd name="T6" fmla="*/ 18 w 64"/>
                  <a:gd name="T7" fmla="*/ 20 h 69"/>
                  <a:gd name="T8" fmla="*/ 15 w 64"/>
                  <a:gd name="T9" fmla="*/ 20 h 69"/>
                  <a:gd name="T10" fmla="*/ 12 w 64"/>
                  <a:gd name="T11" fmla="*/ 19 h 69"/>
                  <a:gd name="T12" fmla="*/ 10 w 64"/>
                  <a:gd name="T13" fmla="*/ 19 h 69"/>
                  <a:gd name="T14" fmla="*/ 7 w 64"/>
                  <a:gd name="T15" fmla="*/ 17 h 69"/>
                  <a:gd name="T16" fmla="*/ 4 w 64"/>
                  <a:gd name="T17" fmla="*/ 14 h 69"/>
                  <a:gd name="T18" fmla="*/ 2 w 64"/>
                  <a:gd name="T19" fmla="*/ 10 h 69"/>
                  <a:gd name="T20" fmla="*/ 2 w 64"/>
                  <a:gd name="T21" fmla="*/ 7 h 69"/>
                  <a:gd name="T22" fmla="*/ 2 w 64"/>
                  <a:gd name="T23" fmla="*/ 6 h 69"/>
                  <a:gd name="T24" fmla="*/ 3 w 64"/>
                  <a:gd name="T25" fmla="*/ 3 h 69"/>
                  <a:gd name="T26" fmla="*/ 3 w 64"/>
                  <a:gd name="T27" fmla="*/ 2 h 69"/>
                  <a:gd name="T28" fmla="*/ 4 w 64"/>
                  <a:gd name="T29" fmla="*/ 1 h 69"/>
                  <a:gd name="T30" fmla="*/ 4 w 64"/>
                  <a:gd name="T31" fmla="*/ 0 h 69"/>
                  <a:gd name="T32" fmla="*/ 4 w 64"/>
                  <a:gd name="T33" fmla="*/ 0 h 69"/>
                  <a:gd name="T34" fmla="*/ 4 w 64"/>
                  <a:gd name="T35" fmla="*/ 0 h 69"/>
                  <a:gd name="T36" fmla="*/ 3 w 64"/>
                  <a:gd name="T37" fmla="*/ 0 h 69"/>
                  <a:gd name="T38" fmla="*/ 2 w 64"/>
                  <a:gd name="T39" fmla="*/ 1 h 69"/>
                  <a:gd name="T40" fmla="*/ 1 w 64"/>
                  <a:gd name="T41" fmla="*/ 2 h 69"/>
                  <a:gd name="T42" fmla="*/ 0 w 64"/>
                  <a:gd name="T43" fmla="*/ 4 h 69"/>
                  <a:gd name="T44" fmla="*/ 0 w 64"/>
                  <a:gd name="T45" fmla="*/ 6 h 69"/>
                  <a:gd name="T46" fmla="*/ 0 w 64"/>
                  <a:gd name="T47" fmla="*/ 8 h 69"/>
                  <a:gd name="T48" fmla="*/ 1 w 64"/>
                  <a:gd name="T49" fmla="*/ 12 h 69"/>
                  <a:gd name="T50" fmla="*/ 2 w 64"/>
                  <a:gd name="T51" fmla="*/ 16 h 69"/>
                  <a:gd name="T52" fmla="*/ 6 w 64"/>
                  <a:gd name="T53" fmla="*/ 20 h 69"/>
                  <a:gd name="T54" fmla="*/ 10 w 64"/>
                  <a:gd name="T55" fmla="*/ 23 h 69"/>
                  <a:gd name="T56" fmla="*/ 13 w 64"/>
                  <a:gd name="T57" fmla="*/ 23 h 69"/>
                  <a:gd name="T58" fmla="*/ 18 w 64"/>
                  <a:gd name="T59" fmla="*/ 23 h 69"/>
                  <a:gd name="T60" fmla="*/ 20 w 64"/>
                  <a:gd name="T61" fmla="*/ 22 h 69"/>
                  <a:gd name="T62" fmla="*/ 22 w 64"/>
                  <a:gd name="T63" fmla="*/ 22 h 69"/>
                  <a:gd name="T64" fmla="*/ 22 w 64"/>
                  <a:gd name="T65" fmla="*/ 21 h 69"/>
                  <a:gd name="T66" fmla="*/ 22 w 64"/>
                  <a:gd name="T67" fmla="*/ 21 h 6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4" h="69">
                    <a:moveTo>
                      <a:pt x="64" y="62"/>
                    </a:moveTo>
                    <a:lnTo>
                      <a:pt x="64" y="62"/>
                    </a:lnTo>
                    <a:lnTo>
                      <a:pt x="63" y="62"/>
                    </a:lnTo>
                    <a:lnTo>
                      <a:pt x="60" y="62"/>
                    </a:lnTo>
                    <a:lnTo>
                      <a:pt x="58" y="62"/>
                    </a:lnTo>
                    <a:lnTo>
                      <a:pt x="54" y="61"/>
                    </a:lnTo>
                    <a:lnTo>
                      <a:pt x="51" y="61"/>
                    </a:lnTo>
                    <a:lnTo>
                      <a:pt x="47" y="60"/>
                    </a:lnTo>
                    <a:lnTo>
                      <a:pt x="43" y="59"/>
                    </a:lnTo>
                    <a:lnTo>
                      <a:pt x="40" y="59"/>
                    </a:lnTo>
                    <a:lnTo>
                      <a:pt x="35" y="57"/>
                    </a:lnTo>
                    <a:lnTo>
                      <a:pt x="30" y="56"/>
                    </a:lnTo>
                    <a:lnTo>
                      <a:pt x="24" y="54"/>
                    </a:lnTo>
                    <a:lnTo>
                      <a:pt x="19" y="50"/>
                    </a:lnTo>
                    <a:lnTo>
                      <a:pt x="16" y="47"/>
                    </a:lnTo>
                    <a:lnTo>
                      <a:pt x="11" y="42"/>
                    </a:lnTo>
                    <a:lnTo>
                      <a:pt x="9" y="37"/>
                    </a:lnTo>
                    <a:lnTo>
                      <a:pt x="6" y="31"/>
                    </a:lnTo>
                    <a:lnTo>
                      <a:pt x="5" y="26"/>
                    </a:lnTo>
                    <a:lnTo>
                      <a:pt x="5" y="21"/>
                    </a:lnTo>
                    <a:lnTo>
                      <a:pt x="6" y="17"/>
                    </a:lnTo>
                    <a:lnTo>
                      <a:pt x="7" y="13"/>
                    </a:lnTo>
                    <a:lnTo>
                      <a:pt x="9" y="9"/>
                    </a:lnTo>
                    <a:lnTo>
                      <a:pt x="9" y="7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1" y="1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1" y="30"/>
                    </a:lnTo>
                    <a:lnTo>
                      <a:pt x="3" y="37"/>
                    </a:lnTo>
                    <a:lnTo>
                      <a:pt x="5" y="43"/>
                    </a:lnTo>
                    <a:lnTo>
                      <a:pt x="7" y="49"/>
                    </a:lnTo>
                    <a:lnTo>
                      <a:pt x="11" y="55"/>
                    </a:lnTo>
                    <a:lnTo>
                      <a:pt x="16" y="61"/>
                    </a:lnTo>
                    <a:lnTo>
                      <a:pt x="22" y="66"/>
                    </a:lnTo>
                    <a:lnTo>
                      <a:pt x="29" y="68"/>
                    </a:lnTo>
                    <a:lnTo>
                      <a:pt x="37" y="69"/>
                    </a:lnTo>
                    <a:lnTo>
                      <a:pt x="45" y="68"/>
                    </a:lnTo>
                    <a:lnTo>
                      <a:pt x="51" y="68"/>
                    </a:lnTo>
                    <a:lnTo>
                      <a:pt x="55" y="67"/>
                    </a:lnTo>
                    <a:lnTo>
                      <a:pt x="58" y="67"/>
                    </a:lnTo>
                    <a:lnTo>
                      <a:pt x="60" y="66"/>
                    </a:lnTo>
                    <a:lnTo>
                      <a:pt x="63" y="65"/>
                    </a:lnTo>
                    <a:lnTo>
                      <a:pt x="64" y="63"/>
                    </a:lnTo>
                    <a:lnTo>
                      <a:pt x="64" y="62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73">
                <a:extLst>
                  <a:ext uri="{FF2B5EF4-FFF2-40B4-BE49-F238E27FC236}">
                    <a16:creationId xmlns:a16="http://schemas.microsoft.com/office/drawing/2014/main" id="{CDD883B5-39A6-465F-B072-AFD48AC56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930"/>
                <a:ext cx="19" cy="13"/>
              </a:xfrm>
              <a:custGeom>
                <a:avLst/>
                <a:gdLst>
                  <a:gd name="T0" fmla="*/ 11 w 58"/>
                  <a:gd name="T1" fmla="*/ 7 h 37"/>
                  <a:gd name="T2" fmla="*/ 11 w 58"/>
                  <a:gd name="T3" fmla="*/ 7 h 37"/>
                  <a:gd name="T4" fmla="*/ 12 w 58"/>
                  <a:gd name="T5" fmla="*/ 6 h 37"/>
                  <a:gd name="T6" fmla="*/ 13 w 58"/>
                  <a:gd name="T7" fmla="*/ 4 h 37"/>
                  <a:gd name="T8" fmla="*/ 14 w 58"/>
                  <a:gd name="T9" fmla="*/ 3 h 37"/>
                  <a:gd name="T10" fmla="*/ 14 w 58"/>
                  <a:gd name="T11" fmla="*/ 2 h 37"/>
                  <a:gd name="T12" fmla="*/ 15 w 58"/>
                  <a:gd name="T13" fmla="*/ 1 h 37"/>
                  <a:gd name="T14" fmla="*/ 16 w 58"/>
                  <a:gd name="T15" fmla="*/ 0 h 37"/>
                  <a:gd name="T16" fmla="*/ 16 w 58"/>
                  <a:gd name="T17" fmla="*/ 0 h 37"/>
                  <a:gd name="T18" fmla="*/ 16 w 58"/>
                  <a:gd name="T19" fmla="*/ 0 h 37"/>
                  <a:gd name="T20" fmla="*/ 16 w 58"/>
                  <a:gd name="T21" fmla="*/ 0 h 37"/>
                  <a:gd name="T22" fmla="*/ 17 w 58"/>
                  <a:gd name="T23" fmla="*/ 1 h 37"/>
                  <a:gd name="T24" fmla="*/ 17 w 58"/>
                  <a:gd name="T25" fmla="*/ 1 h 37"/>
                  <a:gd name="T26" fmla="*/ 17 w 58"/>
                  <a:gd name="T27" fmla="*/ 1 h 37"/>
                  <a:gd name="T28" fmla="*/ 18 w 58"/>
                  <a:gd name="T29" fmla="*/ 2 h 37"/>
                  <a:gd name="T30" fmla="*/ 18 w 58"/>
                  <a:gd name="T31" fmla="*/ 2 h 37"/>
                  <a:gd name="T32" fmla="*/ 19 w 58"/>
                  <a:gd name="T33" fmla="*/ 3 h 37"/>
                  <a:gd name="T34" fmla="*/ 19 w 58"/>
                  <a:gd name="T35" fmla="*/ 4 h 37"/>
                  <a:gd name="T36" fmla="*/ 18 w 58"/>
                  <a:gd name="T37" fmla="*/ 4 h 37"/>
                  <a:gd name="T38" fmla="*/ 17 w 58"/>
                  <a:gd name="T39" fmla="*/ 5 h 37"/>
                  <a:gd name="T40" fmla="*/ 16 w 58"/>
                  <a:gd name="T41" fmla="*/ 6 h 37"/>
                  <a:gd name="T42" fmla="*/ 14 w 58"/>
                  <a:gd name="T43" fmla="*/ 7 h 37"/>
                  <a:gd name="T44" fmla="*/ 11 w 58"/>
                  <a:gd name="T45" fmla="*/ 9 h 37"/>
                  <a:gd name="T46" fmla="*/ 11 w 58"/>
                  <a:gd name="T47" fmla="*/ 9 h 37"/>
                  <a:gd name="T48" fmla="*/ 10 w 58"/>
                  <a:gd name="T49" fmla="*/ 9 h 37"/>
                  <a:gd name="T50" fmla="*/ 9 w 58"/>
                  <a:gd name="T51" fmla="*/ 10 h 37"/>
                  <a:gd name="T52" fmla="*/ 8 w 58"/>
                  <a:gd name="T53" fmla="*/ 10 h 37"/>
                  <a:gd name="T54" fmla="*/ 6 w 58"/>
                  <a:gd name="T55" fmla="*/ 11 h 37"/>
                  <a:gd name="T56" fmla="*/ 5 w 58"/>
                  <a:gd name="T57" fmla="*/ 12 h 37"/>
                  <a:gd name="T58" fmla="*/ 4 w 58"/>
                  <a:gd name="T59" fmla="*/ 12 h 37"/>
                  <a:gd name="T60" fmla="*/ 3 w 58"/>
                  <a:gd name="T61" fmla="*/ 12 h 37"/>
                  <a:gd name="T62" fmla="*/ 2 w 58"/>
                  <a:gd name="T63" fmla="*/ 13 h 37"/>
                  <a:gd name="T64" fmla="*/ 1 w 58"/>
                  <a:gd name="T65" fmla="*/ 13 h 37"/>
                  <a:gd name="T66" fmla="*/ 0 w 58"/>
                  <a:gd name="T67" fmla="*/ 13 h 37"/>
                  <a:gd name="T68" fmla="*/ 0 w 58"/>
                  <a:gd name="T69" fmla="*/ 13 h 37"/>
                  <a:gd name="T70" fmla="*/ 0 w 58"/>
                  <a:gd name="T71" fmla="*/ 13 h 37"/>
                  <a:gd name="T72" fmla="*/ 0 w 58"/>
                  <a:gd name="T73" fmla="*/ 13 h 37"/>
                  <a:gd name="T74" fmla="*/ 1 w 58"/>
                  <a:gd name="T75" fmla="*/ 12 h 37"/>
                  <a:gd name="T76" fmla="*/ 2 w 58"/>
                  <a:gd name="T77" fmla="*/ 12 h 37"/>
                  <a:gd name="T78" fmla="*/ 4 w 58"/>
                  <a:gd name="T79" fmla="*/ 11 h 37"/>
                  <a:gd name="T80" fmla="*/ 5 w 58"/>
                  <a:gd name="T81" fmla="*/ 10 h 37"/>
                  <a:gd name="T82" fmla="*/ 7 w 58"/>
                  <a:gd name="T83" fmla="*/ 9 h 37"/>
                  <a:gd name="T84" fmla="*/ 8 w 58"/>
                  <a:gd name="T85" fmla="*/ 8 h 37"/>
                  <a:gd name="T86" fmla="*/ 10 w 58"/>
                  <a:gd name="T87" fmla="*/ 8 h 37"/>
                  <a:gd name="T88" fmla="*/ 11 w 58"/>
                  <a:gd name="T89" fmla="*/ 7 h 37"/>
                  <a:gd name="T90" fmla="*/ 11 w 58"/>
                  <a:gd name="T91" fmla="*/ 7 h 3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8" h="37">
                    <a:moveTo>
                      <a:pt x="34" y="19"/>
                    </a:moveTo>
                    <a:lnTo>
                      <a:pt x="34" y="19"/>
                    </a:lnTo>
                    <a:lnTo>
                      <a:pt x="37" y="16"/>
                    </a:lnTo>
                    <a:lnTo>
                      <a:pt x="41" y="12"/>
                    </a:lnTo>
                    <a:lnTo>
                      <a:pt x="43" y="9"/>
                    </a:lnTo>
                    <a:lnTo>
                      <a:pt x="44" y="6"/>
                    </a:lnTo>
                    <a:lnTo>
                      <a:pt x="47" y="4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0"/>
                    </a:lnTo>
                    <a:lnTo>
                      <a:pt x="52" y="3"/>
                    </a:lnTo>
                    <a:lnTo>
                      <a:pt x="53" y="4"/>
                    </a:lnTo>
                    <a:lnTo>
                      <a:pt x="55" y="5"/>
                    </a:lnTo>
                    <a:lnTo>
                      <a:pt x="56" y="6"/>
                    </a:lnTo>
                    <a:lnTo>
                      <a:pt x="58" y="9"/>
                    </a:lnTo>
                    <a:lnTo>
                      <a:pt x="58" y="10"/>
                    </a:lnTo>
                    <a:lnTo>
                      <a:pt x="56" y="12"/>
                    </a:lnTo>
                    <a:lnTo>
                      <a:pt x="53" y="15"/>
                    </a:lnTo>
                    <a:lnTo>
                      <a:pt x="49" y="17"/>
                    </a:lnTo>
                    <a:lnTo>
                      <a:pt x="42" y="21"/>
                    </a:lnTo>
                    <a:lnTo>
                      <a:pt x="34" y="25"/>
                    </a:lnTo>
                    <a:lnTo>
                      <a:pt x="30" y="27"/>
                    </a:lnTo>
                    <a:lnTo>
                      <a:pt x="26" y="28"/>
                    </a:lnTo>
                    <a:lnTo>
                      <a:pt x="23" y="29"/>
                    </a:lnTo>
                    <a:lnTo>
                      <a:pt x="19" y="30"/>
                    </a:lnTo>
                    <a:lnTo>
                      <a:pt x="16" y="33"/>
                    </a:lnTo>
                    <a:lnTo>
                      <a:pt x="12" y="34"/>
                    </a:lnTo>
                    <a:lnTo>
                      <a:pt x="10" y="35"/>
                    </a:lnTo>
                    <a:lnTo>
                      <a:pt x="6" y="36"/>
                    </a:lnTo>
                    <a:lnTo>
                      <a:pt x="2" y="36"/>
                    </a:lnTo>
                    <a:lnTo>
                      <a:pt x="0" y="37"/>
                    </a:lnTo>
                    <a:lnTo>
                      <a:pt x="0" y="36"/>
                    </a:lnTo>
                    <a:lnTo>
                      <a:pt x="1" y="36"/>
                    </a:lnTo>
                    <a:lnTo>
                      <a:pt x="4" y="35"/>
                    </a:lnTo>
                    <a:lnTo>
                      <a:pt x="7" y="33"/>
                    </a:lnTo>
                    <a:lnTo>
                      <a:pt x="11" y="31"/>
                    </a:lnTo>
                    <a:lnTo>
                      <a:pt x="16" y="29"/>
                    </a:lnTo>
                    <a:lnTo>
                      <a:pt x="20" y="27"/>
                    </a:lnTo>
                    <a:lnTo>
                      <a:pt x="24" y="24"/>
                    </a:lnTo>
                    <a:lnTo>
                      <a:pt x="29" y="22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74">
                <a:extLst>
                  <a:ext uri="{FF2B5EF4-FFF2-40B4-BE49-F238E27FC236}">
                    <a16:creationId xmlns:a16="http://schemas.microsoft.com/office/drawing/2014/main" id="{E7D339C0-28DA-4464-96EC-7FBA20AFD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930"/>
                <a:ext cx="10" cy="8"/>
              </a:xfrm>
              <a:custGeom>
                <a:avLst/>
                <a:gdLst>
                  <a:gd name="T0" fmla="*/ 4 w 31"/>
                  <a:gd name="T1" fmla="*/ 7 h 24"/>
                  <a:gd name="T2" fmla="*/ 4 w 31"/>
                  <a:gd name="T3" fmla="*/ 7 h 24"/>
                  <a:gd name="T4" fmla="*/ 5 w 31"/>
                  <a:gd name="T5" fmla="*/ 6 h 24"/>
                  <a:gd name="T6" fmla="*/ 5 w 31"/>
                  <a:gd name="T7" fmla="*/ 4 h 24"/>
                  <a:gd name="T8" fmla="*/ 6 w 31"/>
                  <a:gd name="T9" fmla="*/ 3 h 24"/>
                  <a:gd name="T10" fmla="*/ 6 w 31"/>
                  <a:gd name="T11" fmla="*/ 2 h 24"/>
                  <a:gd name="T12" fmla="*/ 6 w 31"/>
                  <a:gd name="T13" fmla="*/ 1 h 24"/>
                  <a:gd name="T14" fmla="*/ 7 w 31"/>
                  <a:gd name="T15" fmla="*/ 0 h 24"/>
                  <a:gd name="T16" fmla="*/ 7 w 31"/>
                  <a:gd name="T17" fmla="*/ 0 h 24"/>
                  <a:gd name="T18" fmla="*/ 8 w 31"/>
                  <a:gd name="T19" fmla="*/ 0 h 24"/>
                  <a:gd name="T20" fmla="*/ 8 w 31"/>
                  <a:gd name="T21" fmla="*/ 0 h 24"/>
                  <a:gd name="T22" fmla="*/ 9 w 31"/>
                  <a:gd name="T23" fmla="*/ 1 h 24"/>
                  <a:gd name="T24" fmla="*/ 9 w 31"/>
                  <a:gd name="T25" fmla="*/ 1 h 24"/>
                  <a:gd name="T26" fmla="*/ 10 w 31"/>
                  <a:gd name="T27" fmla="*/ 2 h 24"/>
                  <a:gd name="T28" fmla="*/ 10 w 31"/>
                  <a:gd name="T29" fmla="*/ 2 h 24"/>
                  <a:gd name="T30" fmla="*/ 10 w 31"/>
                  <a:gd name="T31" fmla="*/ 2 h 24"/>
                  <a:gd name="T32" fmla="*/ 10 w 31"/>
                  <a:gd name="T33" fmla="*/ 3 h 24"/>
                  <a:gd name="T34" fmla="*/ 9 w 31"/>
                  <a:gd name="T35" fmla="*/ 3 h 24"/>
                  <a:gd name="T36" fmla="*/ 8 w 31"/>
                  <a:gd name="T37" fmla="*/ 4 h 24"/>
                  <a:gd name="T38" fmla="*/ 8 w 31"/>
                  <a:gd name="T39" fmla="*/ 4 h 24"/>
                  <a:gd name="T40" fmla="*/ 6 w 31"/>
                  <a:gd name="T41" fmla="*/ 4 h 24"/>
                  <a:gd name="T42" fmla="*/ 5 w 31"/>
                  <a:gd name="T43" fmla="*/ 4 h 24"/>
                  <a:gd name="T44" fmla="*/ 4 w 31"/>
                  <a:gd name="T45" fmla="*/ 5 h 24"/>
                  <a:gd name="T46" fmla="*/ 4 w 31"/>
                  <a:gd name="T47" fmla="*/ 5 h 24"/>
                  <a:gd name="T48" fmla="*/ 2 w 31"/>
                  <a:gd name="T49" fmla="*/ 6 h 24"/>
                  <a:gd name="T50" fmla="*/ 1 w 31"/>
                  <a:gd name="T51" fmla="*/ 6 h 24"/>
                  <a:gd name="T52" fmla="*/ 0 w 31"/>
                  <a:gd name="T53" fmla="*/ 7 h 24"/>
                  <a:gd name="T54" fmla="*/ 0 w 31"/>
                  <a:gd name="T55" fmla="*/ 8 h 24"/>
                  <a:gd name="T56" fmla="*/ 0 w 31"/>
                  <a:gd name="T57" fmla="*/ 8 h 24"/>
                  <a:gd name="T58" fmla="*/ 0 w 31"/>
                  <a:gd name="T59" fmla="*/ 8 h 24"/>
                  <a:gd name="T60" fmla="*/ 0 w 31"/>
                  <a:gd name="T61" fmla="*/ 8 h 24"/>
                  <a:gd name="T62" fmla="*/ 1 w 31"/>
                  <a:gd name="T63" fmla="*/ 8 h 24"/>
                  <a:gd name="T64" fmla="*/ 2 w 31"/>
                  <a:gd name="T65" fmla="*/ 8 h 24"/>
                  <a:gd name="T66" fmla="*/ 4 w 31"/>
                  <a:gd name="T67" fmla="*/ 7 h 24"/>
                  <a:gd name="T68" fmla="*/ 4 w 31"/>
                  <a:gd name="T69" fmla="*/ 7 h 2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" h="24">
                    <a:moveTo>
                      <a:pt x="11" y="20"/>
                    </a:moveTo>
                    <a:lnTo>
                      <a:pt x="11" y="20"/>
                    </a:lnTo>
                    <a:lnTo>
                      <a:pt x="14" y="17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9" y="6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8"/>
                    </a:lnTo>
                    <a:lnTo>
                      <a:pt x="29" y="10"/>
                    </a:lnTo>
                    <a:lnTo>
                      <a:pt x="26" y="11"/>
                    </a:lnTo>
                    <a:lnTo>
                      <a:pt x="24" y="12"/>
                    </a:lnTo>
                    <a:lnTo>
                      <a:pt x="20" y="13"/>
                    </a:lnTo>
                    <a:lnTo>
                      <a:pt x="15" y="13"/>
                    </a:lnTo>
                    <a:lnTo>
                      <a:pt x="11" y="14"/>
                    </a:lnTo>
                    <a:lnTo>
                      <a:pt x="7" y="17"/>
                    </a:lnTo>
                    <a:lnTo>
                      <a:pt x="3" y="19"/>
                    </a:lnTo>
                    <a:lnTo>
                      <a:pt x="1" y="20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3" y="24"/>
                    </a:lnTo>
                    <a:lnTo>
                      <a:pt x="7" y="23"/>
                    </a:lnTo>
                    <a:lnTo>
                      <a:pt x="11" y="20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75">
                <a:extLst>
                  <a:ext uri="{FF2B5EF4-FFF2-40B4-BE49-F238E27FC236}">
                    <a16:creationId xmlns:a16="http://schemas.microsoft.com/office/drawing/2014/main" id="{58CD569F-1003-4D6A-9925-7209CD2AE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45"/>
                <a:ext cx="46" cy="16"/>
              </a:xfrm>
              <a:custGeom>
                <a:avLst/>
                <a:gdLst>
                  <a:gd name="T0" fmla="*/ 46 w 138"/>
                  <a:gd name="T1" fmla="*/ 15 h 48"/>
                  <a:gd name="T2" fmla="*/ 46 w 138"/>
                  <a:gd name="T3" fmla="*/ 15 h 48"/>
                  <a:gd name="T4" fmla="*/ 46 w 138"/>
                  <a:gd name="T5" fmla="*/ 14 h 48"/>
                  <a:gd name="T6" fmla="*/ 46 w 138"/>
                  <a:gd name="T7" fmla="*/ 12 h 48"/>
                  <a:gd name="T8" fmla="*/ 45 w 138"/>
                  <a:gd name="T9" fmla="*/ 10 h 48"/>
                  <a:gd name="T10" fmla="*/ 44 w 138"/>
                  <a:gd name="T11" fmla="*/ 8 h 48"/>
                  <a:gd name="T12" fmla="*/ 43 w 138"/>
                  <a:gd name="T13" fmla="*/ 7 h 48"/>
                  <a:gd name="T14" fmla="*/ 42 w 138"/>
                  <a:gd name="T15" fmla="*/ 5 h 48"/>
                  <a:gd name="T16" fmla="*/ 39 w 138"/>
                  <a:gd name="T17" fmla="*/ 3 h 48"/>
                  <a:gd name="T18" fmla="*/ 36 w 138"/>
                  <a:gd name="T19" fmla="*/ 2 h 48"/>
                  <a:gd name="T20" fmla="*/ 34 w 138"/>
                  <a:gd name="T21" fmla="*/ 1 h 48"/>
                  <a:gd name="T22" fmla="*/ 32 w 138"/>
                  <a:gd name="T23" fmla="*/ 0 h 48"/>
                  <a:gd name="T24" fmla="*/ 28 w 138"/>
                  <a:gd name="T25" fmla="*/ 1 h 48"/>
                  <a:gd name="T26" fmla="*/ 25 w 138"/>
                  <a:gd name="T27" fmla="*/ 1 h 48"/>
                  <a:gd name="T28" fmla="*/ 21 w 138"/>
                  <a:gd name="T29" fmla="*/ 2 h 48"/>
                  <a:gd name="T30" fmla="*/ 18 w 138"/>
                  <a:gd name="T31" fmla="*/ 3 h 48"/>
                  <a:gd name="T32" fmla="*/ 15 w 138"/>
                  <a:gd name="T33" fmla="*/ 4 h 48"/>
                  <a:gd name="T34" fmla="*/ 13 w 138"/>
                  <a:gd name="T35" fmla="*/ 4 h 48"/>
                  <a:gd name="T36" fmla="*/ 10 w 138"/>
                  <a:gd name="T37" fmla="*/ 6 h 48"/>
                  <a:gd name="T38" fmla="*/ 7 w 138"/>
                  <a:gd name="T39" fmla="*/ 7 h 48"/>
                  <a:gd name="T40" fmla="*/ 4 w 138"/>
                  <a:gd name="T41" fmla="*/ 8 h 48"/>
                  <a:gd name="T42" fmla="*/ 2 w 138"/>
                  <a:gd name="T43" fmla="*/ 9 h 48"/>
                  <a:gd name="T44" fmla="*/ 2 w 138"/>
                  <a:gd name="T45" fmla="*/ 10 h 48"/>
                  <a:gd name="T46" fmla="*/ 0 w 138"/>
                  <a:gd name="T47" fmla="*/ 10 h 48"/>
                  <a:gd name="T48" fmla="*/ 0 w 138"/>
                  <a:gd name="T49" fmla="*/ 11 h 48"/>
                  <a:gd name="T50" fmla="*/ 0 w 138"/>
                  <a:gd name="T51" fmla="*/ 11 h 48"/>
                  <a:gd name="T52" fmla="*/ 2 w 138"/>
                  <a:gd name="T53" fmla="*/ 12 h 48"/>
                  <a:gd name="T54" fmla="*/ 4 w 138"/>
                  <a:gd name="T55" fmla="*/ 12 h 48"/>
                  <a:gd name="T56" fmla="*/ 4 w 138"/>
                  <a:gd name="T57" fmla="*/ 11 h 48"/>
                  <a:gd name="T58" fmla="*/ 7 w 138"/>
                  <a:gd name="T59" fmla="*/ 11 h 48"/>
                  <a:gd name="T60" fmla="*/ 11 w 138"/>
                  <a:gd name="T61" fmla="*/ 9 h 48"/>
                  <a:gd name="T62" fmla="*/ 16 w 138"/>
                  <a:gd name="T63" fmla="*/ 8 h 48"/>
                  <a:gd name="T64" fmla="*/ 22 w 138"/>
                  <a:gd name="T65" fmla="*/ 8 h 48"/>
                  <a:gd name="T66" fmla="*/ 24 w 138"/>
                  <a:gd name="T67" fmla="*/ 8 h 48"/>
                  <a:gd name="T68" fmla="*/ 30 w 138"/>
                  <a:gd name="T69" fmla="*/ 8 h 48"/>
                  <a:gd name="T70" fmla="*/ 34 w 138"/>
                  <a:gd name="T71" fmla="*/ 10 h 48"/>
                  <a:gd name="T72" fmla="*/ 37 w 138"/>
                  <a:gd name="T73" fmla="*/ 11 h 48"/>
                  <a:gd name="T74" fmla="*/ 40 w 138"/>
                  <a:gd name="T75" fmla="*/ 13 h 48"/>
                  <a:gd name="T76" fmla="*/ 42 w 138"/>
                  <a:gd name="T77" fmla="*/ 15 h 48"/>
                  <a:gd name="T78" fmla="*/ 42 w 138"/>
                  <a:gd name="T79" fmla="*/ 16 h 48"/>
                  <a:gd name="T80" fmla="*/ 44 w 138"/>
                  <a:gd name="T81" fmla="*/ 16 h 48"/>
                  <a:gd name="T82" fmla="*/ 44 w 138"/>
                  <a:gd name="T83" fmla="*/ 16 h 48"/>
                  <a:gd name="T84" fmla="*/ 45 w 138"/>
                  <a:gd name="T85" fmla="*/ 16 h 48"/>
                  <a:gd name="T86" fmla="*/ 46 w 138"/>
                  <a:gd name="T87" fmla="*/ 15 h 48"/>
                  <a:gd name="T88" fmla="*/ 46 w 138"/>
                  <a:gd name="T89" fmla="*/ 15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" h="48">
                    <a:moveTo>
                      <a:pt x="137" y="46"/>
                    </a:moveTo>
                    <a:lnTo>
                      <a:pt x="137" y="46"/>
                    </a:lnTo>
                    <a:lnTo>
                      <a:pt x="137" y="45"/>
                    </a:lnTo>
                    <a:lnTo>
                      <a:pt x="138" y="44"/>
                    </a:lnTo>
                    <a:lnTo>
                      <a:pt x="138" y="41"/>
                    </a:lnTo>
                    <a:lnTo>
                      <a:pt x="137" y="39"/>
                    </a:lnTo>
                    <a:lnTo>
                      <a:pt x="137" y="36"/>
                    </a:lnTo>
                    <a:lnTo>
                      <a:pt x="137" y="33"/>
                    </a:lnTo>
                    <a:lnTo>
                      <a:pt x="136" y="30"/>
                    </a:lnTo>
                    <a:lnTo>
                      <a:pt x="133" y="27"/>
                    </a:lnTo>
                    <a:lnTo>
                      <a:pt x="131" y="23"/>
                    </a:lnTo>
                    <a:lnTo>
                      <a:pt x="130" y="20"/>
                    </a:lnTo>
                    <a:lnTo>
                      <a:pt x="127" y="17"/>
                    </a:lnTo>
                    <a:lnTo>
                      <a:pt x="125" y="15"/>
                    </a:lnTo>
                    <a:lnTo>
                      <a:pt x="121" y="12"/>
                    </a:lnTo>
                    <a:lnTo>
                      <a:pt x="118" y="9"/>
                    </a:lnTo>
                    <a:lnTo>
                      <a:pt x="113" y="8"/>
                    </a:lnTo>
                    <a:lnTo>
                      <a:pt x="109" y="5"/>
                    </a:lnTo>
                    <a:lnTo>
                      <a:pt x="105" y="3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1" y="0"/>
                    </a:lnTo>
                    <a:lnTo>
                      <a:pt x="85" y="2"/>
                    </a:lnTo>
                    <a:lnTo>
                      <a:pt x="81" y="3"/>
                    </a:lnTo>
                    <a:lnTo>
                      <a:pt x="75" y="4"/>
                    </a:lnTo>
                    <a:lnTo>
                      <a:pt x="69" y="5"/>
                    </a:lnTo>
                    <a:lnTo>
                      <a:pt x="64" y="6"/>
                    </a:lnTo>
                    <a:lnTo>
                      <a:pt x="59" y="8"/>
                    </a:lnTo>
                    <a:lnTo>
                      <a:pt x="54" y="9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40" y="12"/>
                    </a:lnTo>
                    <a:lnTo>
                      <a:pt x="35" y="15"/>
                    </a:lnTo>
                    <a:lnTo>
                      <a:pt x="30" y="17"/>
                    </a:lnTo>
                    <a:lnTo>
                      <a:pt x="25" y="18"/>
                    </a:lnTo>
                    <a:lnTo>
                      <a:pt x="22" y="21"/>
                    </a:lnTo>
                    <a:lnTo>
                      <a:pt x="17" y="23"/>
                    </a:lnTo>
                    <a:lnTo>
                      <a:pt x="13" y="24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1" y="34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4" y="28"/>
                    </a:lnTo>
                    <a:lnTo>
                      <a:pt x="41" y="26"/>
                    </a:lnTo>
                    <a:lnTo>
                      <a:pt x="48" y="24"/>
                    </a:lnTo>
                    <a:lnTo>
                      <a:pt x="57" y="23"/>
                    </a:lnTo>
                    <a:lnTo>
                      <a:pt x="65" y="23"/>
                    </a:lnTo>
                    <a:lnTo>
                      <a:pt x="73" y="23"/>
                    </a:lnTo>
                    <a:lnTo>
                      <a:pt x="82" y="23"/>
                    </a:lnTo>
                    <a:lnTo>
                      <a:pt x="89" y="24"/>
                    </a:lnTo>
                    <a:lnTo>
                      <a:pt x="95" y="27"/>
                    </a:lnTo>
                    <a:lnTo>
                      <a:pt x="101" y="29"/>
                    </a:lnTo>
                    <a:lnTo>
                      <a:pt x="106" y="32"/>
                    </a:lnTo>
                    <a:lnTo>
                      <a:pt x="111" y="34"/>
                    </a:lnTo>
                    <a:lnTo>
                      <a:pt x="115" y="38"/>
                    </a:lnTo>
                    <a:lnTo>
                      <a:pt x="119" y="40"/>
                    </a:lnTo>
                    <a:lnTo>
                      <a:pt x="123" y="44"/>
                    </a:lnTo>
                    <a:lnTo>
                      <a:pt x="126" y="46"/>
                    </a:lnTo>
                    <a:lnTo>
                      <a:pt x="127" y="47"/>
                    </a:lnTo>
                    <a:lnTo>
                      <a:pt x="129" y="48"/>
                    </a:lnTo>
                    <a:lnTo>
                      <a:pt x="131" y="48"/>
                    </a:lnTo>
                    <a:lnTo>
                      <a:pt x="132" y="48"/>
                    </a:lnTo>
                    <a:lnTo>
                      <a:pt x="133" y="48"/>
                    </a:lnTo>
                    <a:lnTo>
                      <a:pt x="135" y="47"/>
                    </a:lnTo>
                    <a:lnTo>
                      <a:pt x="136" y="47"/>
                    </a:lnTo>
                    <a:lnTo>
                      <a:pt x="137" y="47"/>
                    </a:lnTo>
                    <a:lnTo>
                      <a:pt x="137" y="46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76">
                <a:extLst>
                  <a:ext uri="{FF2B5EF4-FFF2-40B4-BE49-F238E27FC236}">
                    <a16:creationId xmlns:a16="http://schemas.microsoft.com/office/drawing/2014/main" id="{12FC9258-547A-4015-88E3-131428EA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845"/>
                <a:ext cx="46" cy="16"/>
              </a:xfrm>
              <a:custGeom>
                <a:avLst/>
                <a:gdLst>
                  <a:gd name="T0" fmla="*/ 46 w 138"/>
                  <a:gd name="T1" fmla="*/ 15 h 48"/>
                  <a:gd name="T2" fmla="*/ 46 w 138"/>
                  <a:gd name="T3" fmla="*/ 15 h 48"/>
                  <a:gd name="T4" fmla="*/ 46 w 138"/>
                  <a:gd name="T5" fmla="*/ 14 h 48"/>
                  <a:gd name="T6" fmla="*/ 46 w 138"/>
                  <a:gd name="T7" fmla="*/ 12 h 48"/>
                  <a:gd name="T8" fmla="*/ 45 w 138"/>
                  <a:gd name="T9" fmla="*/ 10 h 48"/>
                  <a:gd name="T10" fmla="*/ 44 w 138"/>
                  <a:gd name="T11" fmla="*/ 8 h 48"/>
                  <a:gd name="T12" fmla="*/ 43 w 138"/>
                  <a:gd name="T13" fmla="*/ 7 h 48"/>
                  <a:gd name="T14" fmla="*/ 42 w 138"/>
                  <a:gd name="T15" fmla="*/ 5 h 48"/>
                  <a:gd name="T16" fmla="*/ 39 w 138"/>
                  <a:gd name="T17" fmla="*/ 3 h 48"/>
                  <a:gd name="T18" fmla="*/ 36 w 138"/>
                  <a:gd name="T19" fmla="*/ 2 h 48"/>
                  <a:gd name="T20" fmla="*/ 34 w 138"/>
                  <a:gd name="T21" fmla="*/ 1 h 48"/>
                  <a:gd name="T22" fmla="*/ 32 w 138"/>
                  <a:gd name="T23" fmla="*/ 0 h 48"/>
                  <a:gd name="T24" fmla="*/ 28 w 138"/>
                  <a:gd name="T25" fmla="*/ 1 h 48"/>
                  <a:gd name="T26" fmla="*/ 25 w 138"/>
                  <a:gd name="T27" fmla="*/ 1 h 48"/>
                  <a:gd name="T28" fmla="*/ 21 w 138"/>
                  <a:gd name="T29" fmla="*/ 2 h 48"/>
                  <a:gd name="T30" fmla="*/ 18 w 138"/>
                  <a:gd name="T31" fmla="*/ 3 h 48"/>
                  <a:gd name="T32" fmla="*/ 15 w 138"/>
                  <a:gd name="T33" fmla="*/ 4 h 48"/>
                  <a:gd name="T34" fmla="*/ 13 w 138"/>
                  <a:gd name="T35" fmla="*/ 4 h 48"/>
                  <a:gd name="T36" fmla="*/ 10 w 138"/>
                  <a:gd name="T37" fmla="*/ 6 h 48"/>
                  <a:gd name="T38" fmla="*/ 7 w 138"/>
                  <a:gd name="T39" fmla="*/ 7 h 48"/>
                  <a:gd name="T40" fmla="*/ 4 w 138"/>
                  <a:gd name="T41" fmla="*/ 8 h 48"/>
                  <a:gd name="T42" fmla="*/ 2 w 138"/>
                  <a:gd name="T43" fmla="*/ 9 h 48"/>
                  <a:gd name="T44" fmla="*/ 2 w 138"/>
                  <a:gd name="T45" fmla="*/ 10 h 48"/>
                  <a:gd name="T46" fmla="*/ 0 w 138"/>
                  <a:gd name="T47" fmla="*/ 10 h 48"/>
                  <a:gd name="T48" fmla="*/ 0 w 138"/>
                  <a:gd name="T49" fmla="*/ 11 h 48"/>
                  <a:gd name="T50" fmla="*/ 0 w 138"/>
                  <a:gd name="T51" fmla="*/ 11 h 48"/>
                  <a:gd name="T52" fmla="*/ 2 w 138"/>
                  <a:gd name="T53" fmla="*/ 12 h 48"/>
                  <a:gd name="T54" fmla="*/ 4 w 138"/>
                  <a:gd name="T55" fmla="*/ 12 h 48"/>
                  <a:gd name="T56" fmla="*/ 4 w 138"/>
                  <a:gd name="T57" fmla="*/ 11 h 48"/>
                  <a:gd name="T58" fmla="*/ 7 w 138"/>
                  <a:gd name="T59" fmla="*/ 11 h 48"/>
                  <a:gd name="T60" fmla="*/ 11 w 138"/>
                  <a:gd name="T61" fmla="*/ 9 h 48"/>
                  <a:gd name="T62" fmla="*/ 16 w 138"/>
                  <a:gd name="T63" fmla="*/ 8 h 48"/>
                  <a:gd name="T64" fmla="*/ 22 w 138"/>
                  <a:gd name="T65" fmla="*/ 8 h 48"/>
                  <a:gd name="T66" fmla="*/ 24 w 138"/>
                  <a:gd name="T67" fmla="*/ 8 h 48"/>
                  <a:gd name="T68" fmla="*/ 30 w 138"/>
                  <a:gd name="T69" fmla="*/ 8 h 48"/>
                  <a:gd name="T70" fmla="*/ 34 w 138"/>
                  <a:gd name="T71" fmla="*/ 10 h 48"/>
                  <a:gd name="T72" fmla="*/ 37 w 138"/>
                  <a:gd name="T73" fmla="*/ 11 h 48"/>
                  <a:gd name="T74" fmla="*/ 40 w 138"/>
                  <a:gd name="T75" fmla="*/ 13 h 48"/>
                  <a:gd name="T76" fmla="*/ 42 w 138"/>
                  <a:gd name="T77" fmla="*/ 15 h 48"/>
                  <a:gd name="T78" fmla="*/ 42 w 138"/>
                  <a:gd name="T79" fmla="*/ 16 h 48"/>
                  <a:gd name="T80" fmla="*/ 44 w 138"/>
                  <a:gd name="T81" fmla="*/ 16 h 48"/>
                  <a:gd name="T82" fmla="*/ 44 w 138"/>
                  <a:gd name="T83" fmla="*/ 16 h 48"/>
                  <a:gd name="T84" fmla="*/ 45 w 138"/>
                  <a:gd name="T85" fmla="*/ 16 h 48"/>
                  <a:gd name="T86" fmla="*/ 46 w 138"/>
                  <a:gd name="T87" fmla="*/ 15 h 48"/>
                  <a:gd name="T88" fmla="*/ 46 w 138"/>
                  <a:gd name="T89" fmla="*/ 15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38" h="48">
                    <a:moveTo>
                      <a:pt x="137" y="46"/>
                    </a:moveTo>
                    <a:lnTo>
                      <a:pt x="137" y="46"/>
                    </a:lnTo>
                    <a:lnTo>
                      <a:pt x="137" y="45"/>
                    </a:lnTo>
                    <a:lnTo>
                      <a:pt x="138" y="44"/>
                    </a:lnTo>
                    <a:lnTo>
                      <a:pt x="138" y="41"/>
                    </a:lnTo>
                    <a:lnTo>
                      <a:pt x="137" y="39"/>
                    </a:lnTo>
                    <a:lnTo>
                      <a:pt x="137" y="36"/>
                    </a:lnTo>
                    <a:lnTo>
                      <a:pt x="137" y="33"/>
                    </a:lnTo>
                    <a:lnTo>
                      <a:pt x="136" y="30"/>
                    </a:lnTo>
                    <a:lnTo>
                      <a:pt x="133" y="27"/>
                    </a:lnTo>
                    <a:lnTo>
                      <a:pt x="131" y="23"/>
                    </a:lnTo>
                    <a:lnTo>
                      <a:pt x="130" y="20"/>
                    </a:lnTo>
                    <a:lnTo>
                      <a:pt x="127" y="17"/>
                    </a:lnTo>
                    <a:lnTo>
                      <a:pt x="125" y="15"/>
                    </a:lnTo>
                    <a:lnTo>
                      <a:pt x="121" y="12"/>
                    </a:lnTo>
                    <a:lnTo>
                      <a:pt x="118" y="9"/>
                    </a:lnTo>
                    <a:lnTo>
                      <a:pt x="113" y="8"/>
                    </a:lnTo>
                    <a:lnTo>
                      <a:pt x="109" y="5"/>
                    </a:lnTo>
                    <a:lnTo>
                      <a:pt x="105" y="3"/>
                    </a:lnTo>
                    <a:lnTo>
                      <a:pt x="101" y="2"/>
                    </a:lnTo>
                    <a:lnTo>
                      <a:pt x="97" y="0"/>
                    </a:lnTo>
                    <a:lnTo>
                      <a:pt x="91" y="0"/>
                    </a:lnTo>
                    <a:lnTo>
                      <a:pt x="85" y="2"/>
                    </a:lnTo>
                    <a:lnTo>
                      <a:pt x="81" y="3"/>
                    </a:lnTo>
                    <a:lnTo>
                      <a:pt x="75" y="4"/>
                    </a:lnTo>
                    <a:lnTo>
                      <a:pt x="69" y="5"/>
                    </a:lnTo>
                    <a:lnTo>
                      <a:pt x="64" y="6"/>
                    </a:lnTo>
                    <a:lnTo>
                      <a:pt x="59" y="8"/>
                    </a:lnTo>
                    <a:lnTo>
                      <a:pt x="54" y="9"/>
                    </a:lnTo>
                    <a:lnTo>
                      <a:pt x="49" y="10"/>
                    </a:lnTo>
                    <a:lnTo>
                      <a:pt x="46" y="11"/>
                    </a:lnTo>
                    <a:lnTo>
                      <a:pt x="40" y="12"/>
                    </a:lnTo>
                    <a:lnTo>
                      <a:pt x="35" y="15"/>
                    </a:lnTo>
                    <a:lnTo>
                      <a:pt x="30" y="17"/>
                    </a:lnTo>
                    <a:lnTo>
                      <a:pt x="25" y="18"/>
                    </a:lnTo>
                    <a:lnTo>
                      <a:pt x="22" y="21"/>
                    </a:lnTo>
                    <a:lnTo>
                      <a:pt x="17" y="23"/>
                    </a:lnTo>
                    <a:lnTo>
                      <a:pt x="13" y="24"/>
                    </a:lnTo>
                    <a:lnTo>
                      <a:pt x="10" y="27"/>
                    </a:lnTo>
                    <a:lnTo>
                      <a:pt x="7" y="28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0" y="33"/>
                    </a:lnTo>
                    <a:lnTo>
                      <a:pt x="1" y="34"/>
                    </a:lnTo>
                    <a:lnTo>
                      <a:pt x="3" y="35"/>
                    </a:lnTo>
                    <a:lnTo>
                      <a:pt x="5" y="35"/>
                    </a:lnTo>
                    <a:lnTo>
                      <a:pt x="7" y="35"/>
                    </a:lnTo>
                    <a:lnTo>
                      <a:pt x="11" y="35"/>
                    </a:lnTo>
                    <a:lnTo>
                      <a:pt x="13" y="34"/>
                    </a:lnTo>
                    <a:lnTo>
                      <a:pt x="17" y="34"/>
                    </a:lnTo>
                    <a:lnTo>
                      <a:pt x="22" y="32"/>
                    </a:lnTo>
                    <a:lnTo>
                      <a:pt x="28" y="30"/>
                    </a:lnTo>
                    <a:lnTo>
                      <a:pt x="34" y="28"/>
                    </a:lnTo>
                    <a:lnTo>
                      <a:pt x="41" y="26"/>
                    </a:lnTo>
                    <a:lnTo>
                      <a:pt x="48" y="24"/>
                    </a:lnTo>
                    <a:lnTo>
                      <a:pt x="57" y="23"/>
                    </a:lnTo>
                    <a:lnTo>
                      <a:pt x="65" y="23"/>
                    </a:lnTo>
                    <a:lnTo>
                      <a:pt x="73" y="23"/>
                    </a:lnTo>
                    <a:lnTo>
                      <a:pt x="82" y="23"/>
                    </a:lnTo>
                    <a:lnTo>
                      <a:pt x="89" y="24"/>
                    </a:lnTo>
                    <a:lnTo>
                      <a:pt x="95" y="27"/>
                    </a:lnTo>
                    <a:lnTo>
                      <a:pt x="101" y="29"/>
                    </a:lnTo>
                    <a:lnTo>
                      <a:pt x="106" y="32"/>
                    </a:lnTo>
                    <a:lnTo>
                      <a:pt x="111" y="34"/>
                    </a:lnTo>
                    <a:lnTo>
                      <a:pt x="115" y="38"/>
                    </a:lnTo>
                    <a:lnTo>
                      <a:pt x="119" y="40"/>
                    </a:lnTo>
                    <a:lnTo>
                      <a:pt x="123" y="44"/>
                    </a:lnTo>
                    <a:lnTo>
                      <a:pt x="126" y="46"/>
                    </a:lnTo>
                    <a:lnTo>
                      <a:pt x="127" y="47"/>
                    </a:lnTo>
                    <a:lnTo>
                      <a:pt x="129" y="48"/>
                    </a:lnTo>
                    <a:lnTo>
                      <a:pt x="131" y="48"/>
                    </a:lnTo>
                    <a:lnTo>
                      <a:pt x="132" y="48"/>
                    </a:lnTo>
                    <a:lnTo>
                      <a:pt x="133" y="48"/>
                    </a:lnTo>
                    <a:lnTo>
                      <a:pt x="135" y="47"/>
                    </a:lnTo>
                    <a:lnTo>
                      <a:pt x="136" y="47"/>
                    </a:lnTo>
                    <a:lnTo>
                      <a:pt x="137" y="47"/>
                    </a:lnTo>
                    <a:lnTo>
                      <a:pt x="137" y="46"/>
                    </a:lnTo>
                  </a:path>
                </a:pathLst>
              </a:custGeom>
              <a:noFill/>
              <a:ln w="4763">
                <a:solidFill>
                  <a:srgbClr val="CC999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77">
                <a:extLst>
                  <a:ext uri="{FF2B5EF4-FFF2-40B4-BE49-F238E27FC236}">
                    <a16:creationId xmlns:a16="http://schemas.microsoft.com/office/drawing/2014/main" id="{63F977E9-B228-4506-8B63-641806505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92"/>
                <a:ext cx="31" cy="27"/>
              </a:xfrm>
              <a:custGeom>
                <a:avLst/>
                <a:gdLst>
                  <a:gd name="T0" fmla="*/ 8 w 92"/>
                  <a:gd name="T1" fmla="*/ 10 h 79"/>
                  <a:gd name="T2" fmla="*/ 9 w 92"/>
                  <a:gd name="T3" fmla="*/ 10 h 79"/>
                  <a:gd name="T4" fmla="*/ 11 w 92"/>
                  <a:gd name="T5" fmla="*/ 10 h 79"/>
                  <a:gd name="T6" fmla="*/ 13 w 92"/>
                  <a:gd name="T7" fmla="*/ 10 h 79"/>
                  <a:gd name="T8" fmla="*/ 16 w 92"/>
                  <a:gd name="T9" fmla="*/ 10 h 79"/>
                  <a:gd name="T10" fmla="*/ 20 w 92"/>
                  <a:gd name="T11" fmla="*/ 10 h 79"/>
                  <a:gd name="T12" fmla="*/ 21 w 92"/>
                  <a:gd name="T13" fmla="*/ 10 h 79"/>
                  <a:gd name="T14" fmla="*/ 22 w 92"/>
                  <a:gd name="T15" fmla="*/ 6 h 79"/>
                  <a:gd name="T16" fmla="*/ 23 w 92"/>
                  <a:gd name="T17" fmla="*/ 4 h 79"/>
                  <a:gd name="T18" fmla="*/ 24 w 92"/>
                  <a:gd name="T19" fmla="*/ 1 h 79"/>
                  <a:gd name="T20" fmla="*/ 24 w 92"/>
                  <a:gd name="T21" fmla="*/ 0 h 79"/>
                  <a:gd name="T22" fmla="*/ 23 w 92"/>
                  <a:gd name="T23" fmla="*/ 0 h 79"/>
                  <a:gd name="T24" fmla="*/ 24 w 92"/>
                  <a:gd name="T25" fmla="*/ 3 h 79"/>
                  <a:gd name="T26" fmla="*/ 25 w 92"/>
                  <a:gd name="T27" fmla="*/ 7 h 79"/>
                  <a:gd name="T28" fmla="*/ 26 w 92"/>
                  <a:gd name="T29" fmla="*/ 11 h 79"/>
                  <a:gd name="T30" fmla="*/ 26 w 92"/>
                  <a:gd name="T31" fmla="*/ 15 h 79"/>
                  <a:gd name="T32" fmla="*/ 27 w 92"/>
                  <a:gd name="T33" fmla="*/ 18 h 79"/>
                  <a:gd name="T34" fmla="*/ 28 w 92"/>
                  <a:gd name="T35" fmla="*/ 19 h 79"/>
                  <a:gd name="T36" fmla="*/ 29 w 92"/>
                  <a:gd name="T37" fmla="*/ 21 h 79"/>
                  <a:gd name="T38" fmla="*/ 30 w 92"/>
                  <a:gd name="T39" fmla="*/ 23 h 79"/>
                  <a:gd name="T40" fmla="*/ 30 w 92"/>
                  <a:gd name="T41" fmla="*/ 24 h 79"/>
                  <a:gd name="T42" fmla="*/ 31 w 92"/>
                  <a:gd name="T43" fmla="*/ 26 h 79"/>
                  <a:gd name="T44" fmla="*/ 31 w 92"/>
                  <a:gd name="T45" fmla="*/ 26 h 79"/>
                  <a:gd name="T46" fmla="*/ 30 w 92"/>
                  <a:gd name="T47" fmla="*/ 26 h 79"/>
                  <a:gd name="T48" fmla="*/ 29 w 92"/>
                  <a:gd name="T49" fmla="*/ 26 h 79"/>
                  <a:gd name="T50" fmla="*/ 27 w 92"/>
                  <a:gd name="T51" fmla="*/ 26 h 79"/>
                  <a:gd name="T52" fmla="*/ 26 w 92"/>
                  <a:gd name="T53" fmla="*/ 26 h 79"/>
                  <a:gd name="T54" fmla="*/ 25 w 92"/>
                  <a:gd name="T55" fmla="*/ 26 h 79"/>
                  <a:gd name="T56" fmla="*/ 24 w 92"/>
                  <a:gd name="T57" fmla="*/ 26 h 79"/>
                  <a:gd name="T58" fmla="*/ 24 w 92"/>
                  <a:gd name="T59" fmla="*/ 27 h 79"/>
                  <a:gd name="T60" fmla="*/ 24 w 92"/>
                  <a:gd name="T61" fmla="*/ 27 h 79"/>
                  <a:gd name="T62" fmla="*/ 24 w 92"/>
                  <a:gd name="T63" fmla="*/ 26 h 79"/>
                  <a:gd name="T64" fmla="*/ 25 w 92"/>
                  <a:gd name="T65" fmla="*/ 25 h 79"/>
                  <a:gd name="T66" fmla="*/ 25 w 92"/>
                  <a:gd name="T67" fmla="*/ 24 h 79"/>
                  <a:gd name="T68" fmla="*/ 26 w 92"/>
                  <a:gd name="T69" fmla="*/ 22 h 79"/>
                  <a:gd name="T70" fmla="*/ 25 w 92"/>
                  <a:gd name="T71" fmla="*/ 19 h 79"/>
                  <a:gd name="T72" fmla="*/ 24 w 92"/>
                  <a:gd name="T73" fmla="*/ 16 h 79"/>
                  <a:gd name="T74" fmla="*/ 21 w 92"/>
                  <a:gd name="T75" fmla="*/ 15 h 79"/>
                  <a:gd name="T76" fmla="*/ 18 w 92"/>
                  <a:gd name="T77" fmla="*/ 14 h 79"/>
                  <a:gd name="T78" fmla="*/ 16 w 92"/>
                  <a:gd name="T79" fmla="*/ 14 h 79"/>
                  <a:gd name="T80" fmla="*/ 14 w 92"/>
                  <a:gd name="T81" fmla="*/ 14 h 79"/>
                  <a:gd name="T82" fmla="*/ 11 w 92"/>
                  <a:gd name="T83" fmla="*/ 14 h 79"/>
                  <a:gd name="T84" fmla="*/ 9 w 92"/>
                  <a:gd name="T85" fmla="*/ 13 h 79"/>
                  <a:gd name="T86" fmla="*/ 7 w 92"/>
                  <a:gd name="T87" fmla="*/ 12 h 79"/>
                  <a:gd name="T88" fmla="*/ 6 w 92"/>
                  <a:gd name="T89" fmla="*/ 12 h 79"/>
                  <a:gd name="T90" fmla="*/ 3 w 92"/>
                  <a:gd name="T91" fmla="*/ 11 h 79"/>
                  <a:gd name="T92" fmla="*/ 2 w 92"/>
                  <a:gd name="T93" fmla="*/ 9 h 79"/>
                  <a:gd name="T94" fmla="*/ 1 w 92"/>
                  <a:gd name="T95" fmla="*/ 8 h 79"/>
                  <a:gd name="T96" fmla="*/ 0 w 92"/>
                  <a:gd name="T97" fmla="*/ 6 h 79"/>
                  <a:gd name="T98" fmla="*/ 0 w 92"/>
                  <a:gd name="T99" fmla="*/ 6 h 79"/>
                  <a:gd name="T100" fmla="*/ 0 w 92"/>
                  <a:gd name="T101" fmla="*/ 6 h 79"/>
                  <a:gd name="T102" fmla="*/ 0 w 92"/>
                  <a:gd name="T103" fmla="*/ 6 h 79"/>
                  <a:gd name="T104" fmla="*/ 1 w 92"/>
                  <a:gd name="T105" fmla="*/ 8 h 79"/>
                  <a:gd name="T106" fmla="*/ 3 w 92"/>
                  <a:gd name="T107" fmla="*/ 8 h 79"/>
                  <a:gd name="T108" fmla="*/ 6 w 92"/>
                  <a:gd name="T109" fmla="*/ 10 h 79"/>
                  <a:gd name="T110" fmla="*/ 8 w 92"/>
                  <a:gd name="T111" fmla="*/ 10 h 7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92" h="79">
                    <a:moveTo>
                      <a:pt x="23" y="30"/>
                    </a:moveTo>
                    <a:lnTo>
                      <a:pt x="23" y="30"/>
                    </a:lnTo>
                    <a:lnTo>
                      <a:pt x="25" y="30"/>
                    </a:lnTo>
                    <a:lnTo>
                      <a:pt x="28" y="30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6" y="30"/>
                    </a:lnTo>
                    <a:lnTo>
                      <a:pt x="40" y="30"/>
                    </a:lnTo>
                    <a:lnTo>
                      <a:pt x="43" y="30"/>
                    </a:lnTo>
                    <a:lnTo>
                      <a:pt x="48" y="30"/>
                    </a:lnTo>
                    <a:lnTo>
                      <a:pt x="53" y="30"/>
                    </a:lnTo>
                    <a:lnTo>
                      <a:pt x="58" y="30"/>
                    </a:lnTo>
                    <a:lnTo>
                      <a:pt x="61" y="28"/>
                    </a:lnTo>
                    <a:lnTo>
                      <a:pt x="65" y="24"/>
                    </a:lnTo>
                    <a:lnTo>
                      <a:pt x="66" y="19"/>
                    </a:lnTo>
                    <a:lnTo>
                      <a:pt x="68" y="15"/>
                    </a:lnTo>
                    <a:lnTo>
                      <a:pt x="68" y="11"/>
                    </a:lnTo>
                    <a:lnTo>
                      <a:pt x="70" y="6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70" y="5"/>
                    </a:lnTo>
                    <a:lnTo>
                      <a:pt x="71" y="10"/>
                    </a:lnTo>
                    <a:lnTo>
                      <a:pt x="72" y="15"/>
                    </a:lnTo>
                    <a:lnTo>
                      <a:pt x="73" y="21"/>
                    </a:lnTo>
                    <a:lnTo>
                      <a:pt x="74" y="27"/>
                    </a:lnTo>
                    <a:lnTo>
                      <a:pt x="76" y="33"/>
                    </a:lnTo>
                    <a:lnTo>
                      <a:pt x="77" y="39"/>
                    </a:lnTo>
                    <a:lnTo>
                      <a:pt x="78" y="43"/>
                    </a:lnTo>
                    <a:lnTo>
                      <a:pt x="79" y="48"/>
                    </a:lnTo>
                    <a:lnTo>
                      <a:pt x="80" y="53"/>
                    </a:lnTo>
                    <a:lnTo>
                      <a:pt x="83" y="55"/>
                    </a:lnTo>
                    <a:lnTo>
                      <a:pt x="84" y="59"/>
                    </a:lnTo>
                    <a:lnTo>
                      <a:pt x="85" y="61"/>
                    </a:lnTo>
                    <a:lnTo>
                      <a:pt x="86" y="64"/>
                    </a:lnTo>
                    <a:lnTo>
                      <a:pt x="89" y="66"/>
                    </a:lnTo>
                    <a:lnTo>
                      <a:pt x="89" y="69"/>
                    </a:lnTo>
                    <a:lnTo>
                      <a:pt x="90" y="71"/>
                    </a:lnTo>
                    <a:lnTo>
                      <a:pt x="91" y="72"/>
                    </a:lnTo>
                    <a:lnTo>
                      <a:pt x="91" y="75"/>
                    </a:lnTo>
                    <a:lnTo>
                      <a:pt x="92" y="76"/>
                    </a:lnTo>
                    <a:lnTo>
                      <a:pt x="91" y="76"/>
                    </a:lnTo>
                    <a:lnTo>
                      <a:pt x="90" y="77"/>
                    </a:lnTo>
                    <a:lnTo>
                      <a:pt x="88" y="77"/>
                    </a:lnTo>
                    <a:lnTo>
                      <a:pt x="85" y="77"/>
                    </a:lnTo>
                    <a:lnTo>
                      <a:pt x="83" y="77"/>
                    </a:lnTo>
                    <a:lnTo>
                      <a:pt x="80" y="77"/>
                    </a:lnTo>
                    <a:lnTo>
                      <a:pt x="78" y="76"/>
                    </a:lnTo>
                    <a:lnTo>
                      <a:pt x="77" y="76"/>
                    </a:lnTo>
                    <a:lnTo>
                      <a:pt x="76" y="76"/>
                    </a:lnTo>
                    <a:lnTo>
                      <a:pt x="74" y="76"/>
                    </a:lnTo>
                    <a:lnTo>
                      <a:pt x="72" y="77"/>
                    </a:lnTo>
                    <a:lnTo>
                      <a:pt x="71" y="78"/>
                    </a:lnTo>
                    <a:lnTo>
                      <a:pt x="70" y="79"/>
                    </a:lnTo>
                    <a:lnTo>
                      <a:pt x="70" y="78"/>
                    </a:lnTo>
                    <a:lnTo>
                      <a:pt x="71" y="77"/>
                    </a:lnTo>
                    <a:lnTo>
                      <a:pt x="72" y="76"/>
                    </a:lnTo>
                    <a:lnTo>
                      <a:pt x="73" y="73"/>
                    </a:lnTo>
                    <a:lnTo>
                      <a:pt x="74" y="70"/>
                    </a:lnTo>
                    <a:lnTo>
                      <a:pt x="77" y="67"/>
                    </a:lnTo>
                    <a:lnTo>
                      <a:pt x="77" y="64"/>
                    </a:lnTo>
                    <a:lnTo>
                      <a:pt x="77" y="60"/>
                    </a:lnTo>
                    <a:lnTo>
                      <a:pt x="74" y="57"/>
                    </a:lnTo>
                    <a:lnTo>
                      <a:pt x="72" y="52"/>
                    </a:lnTo>
                    <a:lnTo>
                      <a:pt x="70" y="48"/>
                    </a:lnTo>
                    <a:lnTo>
                      <a:pt x="65" y="46"/>
                    </a:lnTo>
                    <a:lnTo>
                      <a:pt x="61" y="43"/>
                    </a:lnTo>
                    <a:lnTo>
                      <a:pt x="56" y="41"/>
                    </a:lnTo>
                    <a:lnTo>
                      <a:pt x="52" y="41"/>
                    </a:lnTo>
                    <a:lnTo>
                      <a:pt x="48" y="42"/>
                    </a:lnTo>
                    <a:lnTo>
                      <a:pt x="44" y="42"/>
                    </a:lnTo>
                    <a:lnTo>
                      <a:pt x="41" y="42"/>
                    </a:lnTo>
                    <a:lnTo>
                      <a:pt x="37" y="41"/>
                    </a:lnTo>
                    <a:lnTo>
                      <a:pt x="34" y="41"/>
                    </a:lnTo>
                    <a:lnTo>
                      <a:pt x="30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20" y="36"/>
                    </a:lnTo>
                    <a:lnTo>
                      <a:pt x="17" y="36"/>
                    </a:lnTo>
                    <a:lnTo>
                      <a:pt x="13" y="34"/>
                    </a:lnTo>
                    <a:lnTo>
                      <a:pt x="10" y="31"/>
                    </a:lnTo>
                    <a:lnTo>
                      <a:pt x="7" y="29"/>
                    </a:lnTo>
                    <a:lnTo>
                      <a:pt x="5" y="27"/>
                    </a:lnTo>
                    <a:lnTo>
                      <a:pt x="4" y="25"/>
                    </a:lnTo>
                    <a:lnTo>
                      <a:pt x="2" y="23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2" y="21"/>
                    </a:lnTo>
                    <a:lnTo>
                      <a:pt x="4" y="22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3" y="25"/>
                    </a:lnTo>
                    <a:lnTo>
                      <a:pt x="18" y="28"/>
                    </a:lnTo>
                    <a:lnTo>
                      <a:pt x="23" y="30"/>
                    </a:lnTo>
                    <a:close/>
                  </a:path>
                </a:pathLst>
              </a:custGeom>
              <a:solidFill>
                <a:srgbClr val="F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78">
                <a:extLst>
                  <a:ext uri="{FF2B5EF4-FFF2-40B4-BE49-F238E27FC236}">
                    <a16:creationId xmlns:a16="http://schemas.microsoft.com/office/drawing/2014/main" id="{53FDB20A-604E-438A-9D3C-800982BE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849"/>
                <a:ext cx="54" cy="96"/>
              </a:xfrm>
              <a:custGeom>
                <a:avLst/>
                <a:gdLst>
                  <a:gd name="T0" fmla="*/ 54 w 164"/>
                  <a:gd name="T1" fmla="*/ 29 h 288"/>
                  <a:gd name="T2" fmla="*/ 54 w 164"/>
                  <a:gd name="T3" fmla="*/ 23 h 288"/>
                  <a:gd name="T4" fmla="*/ 52 w 164"/>
                  <a:gd name="T5" fmla="*/ 18 h 288"/>
                  <a:gd name="T6" fmla="*/ 49 w 164"/>
                  <a:gd name="T7" fmla="*/ 13 h 288"/>
                  <a:gd name="T8" fmla="*/ 44 w 164"/>
                  <a:gd name="T9" fmla="*/ 7 h 288"/>
                  <a:gd name="T10" fmla="*/ 37 w 164"/>
                  <a:gd name="T11" fmla="*/ 2 h 288"/>
                  <a:gd name="T12" fmla="*/ 34 w 164"/>
                  <a:gd name="T13" fmla="*/ 1 h 288"/>
                  <a:gd name="T14" fmla="*/ 29 w 164"/>
                  <a:gd name="T15" fmla="*/ 0 h 288"/>
                  <a:gd name="T16" fmla="*/ 23 w 164"/>
                  <a:gd name="T17" fmla="*/ 0 h 288"/>
                  <a:gd name="T18" fmla="*/ 17 w 164"/>
                  <a:gd name="T19" fmla="*/ 1 h 288"/>
                  <a:gd name="T20" fmla="*/ 14 w 164"/>
                  <a:gd name="T21" fmla="*/ 1 h 288"/>
                  <a:gd name="T22" fmla="*/ 12 w 164"/>
                  <a:gd name="T23" fmla="*/ 2 h 288"/>
                  <a:gd name="T24" fmla="*/ 10 w 164"/>
                  <a:gd name="T25" fmla="*/ 4 h 288"/>
                  <a:gd name="T26" fmla="*/ 8 w 164"/>
                  <a:gd name="T27" fmla="*/ 6 h 288"/>
                  <a:gd name="T28" fmla="*/ 6 w 164"/>
                  <a:gd name="T29" fmla="*/ 9 h 288"/>
                  <a:gd name="T30" fmla="*/ 4 w 164"/>
                  <a:gd name="T31" fmla="*/ 12 h 288"/>
                  <a:gd name="T32" fmla="*/ 3 w 164"/>
                  <a:gd name="T33" fmla="*/ 15 h 288"/>
                  <a:gd name="T34" fmla="*/ 2 w 164"/>
                  <a:gd name="T35" fmla="*/ 17 h 288"/>
                  <a:gd name="T36" fmla="*/ 1 w 164"/>
                  <a:gd name="T37" fmla="*/ 22 h 288"/>
                  <a:gd name="T38" fmla="*/ 0 w 164"/>
                  <a:gd name="T39" fmla="*/ 29 h 288"/>
                  <a:gd name="T40" fmla="*/ 0 w 164"/>
                  <a:gd name="T41" fmla="*/ 35 h 288"/>
                  <a:gd name="T42" fmla="*/ 0 w 164"/>
                  <a:gd name="T43" fmla="*/ 40 h 288"/>
                  <a:gd name="T44" fmla="*/ 1 w 164"/>
                  <a:gd name="T45" fmla="*/ 42 h 288"/>
                  <a:gd name="T46" fmla="*/ 2 w 164"/>
                  <a:gd name="T47" fmla="*/ 47 h 288"/>
                  <a:gd name="T48" fmla="*/ 2 w 164"/>
                  <a:gd name="T49" fmla="*/ 53 h 288"/>
                  <a:gd name="T50" fmla="*/ 4 w 164"/>
                  <a:gd name="T51" fmla="*/ 59 h 288"/>
                  <a:gd name="T52" fmla="*/ 5 w 164"/>
                  <a:gd name="T53" fmla="*/ 65 h 288"/>
                  <a:gd name="T54" fmla="*/ 7 w 164"/>
                  <a:gd name="T55" fmla="*/ 69 h 288"/>
                  <a:gd name="T56" fmla="*/ 8 w 164"/>
                  <a:gd name="T57" fmla="*/ 70 h 288"/>
                  <a:gd name="T58" fmla="*/ 10 w 164"/>
                  <a:gd name="T59" fmla="*/ 73 h 288"/>
                  <a:gd name="T60" fmla="*/ 13 w 164"/>
                  <a:gd name="T61" fmla="*/ 75 h 288"/>
                  <a:gd name="T62" fmla="*/ 15 w 164"/>
                  <a:gd name="T63" fmla="*/ 77 h 288"/>
                  <a:gd name="T64" fmla="*/ 18 w 164"/>
                  <a:gd name="T65" fmla="*/ 81 h 288"/>
                  <a:gd name="T66" fmla="*/ 20 w 164"/>
                  <a:gd name="T67" fmla="*/ 83 h 288"/>
                  <a:gd name="T68" fmla="*/ 22 w 164"/>
                  <a:gd name="T69" fmla="*/ 85 h 288"/>
                  <a:gd name="T70" fmla="*/ 23 w 164"/>
                  <a:gd name="T71" fmla="*/ 87 h 288"/>
                  <a:gd name="T72" fmla="*/ 24 w 164"/>
                  <a:gd name="T73" fmla="*/ 89 h 288"/>
                  <a:gd name="T74" fmla="*/ 26 w 164"/>
                  <a:gd name="T75" fmla="*/ 91 h 288"/>
                  <a:gd name="T76" fmla="*/ 28 w 164"/>
                  <a:gd name="T77" fmla="*/ 92 h 288"/>
                  <a:gd name="T78" fmla="*/ 29 w 164"/>
                  <a:gd name="T79" fmla="*/ 93 h 288"/>
                  <a:gd name="T80" fmla="*/ 32 w 164"/>
                  <a:gd name="T81" fmla="*/ 95 h 288"/>
                  <a:gd name="T82" fmla="*/ 36 w 164"/>
                  <a:gd name="T83" fmla="*/ 96 h 288"/>
                  <a:gd name="T84" fmla="*/ 40 w 164"/>
                  <a:gd name="T85" fmla="*/ 96 h 288"/>
                  <a:gd name="T86" fmla="*/ 43 w 164"/>
                  <a:gd name="T87" fmla="*/ 96 h 288"/>
                  <a:gd name="T88" fmla="*/ 44 w 164"/>
                  <a:gd name="T89" fmla="*/ 96 h 288"/>
                  <a:gd name="T90" fmla="*/ 48 w 164"/>
                  <a:gd name="T91" fmla="*/ 95 h 288"/>
                  <a:gd name="T92" fmla="*/ 50 w 164"/>
                  <a:gd name="T93" fmla="*/ 94 h 288"/>
                  <a:gd name="T94" fmla="*/ 52 w 164"/>
                  <a:gd name="T95" fmla="*/ 92 h 288"/>
                  <a:gd name="T96" fmla="*/ 53 w 164"/>
                  <a:gd name="T97" fmla="*/ 89 h 288"/>
                  <a:gd name="T98" fmla="*/ 54 w 164"/>
                  <a:gd name="T99" fmla="*/ 86 h 288"/>
                  <a:gd name="T100" fmla="*/ 54 w 164"/>
                  <a:gd name="T101" fmla="*/ 29 h 2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4" h="288">
                    <a:moveTo>
                      <a:pt x="164" y="86"/>
                    </a:moveTo>
                    <a:lnTo>
                      <a:pt x="164" y="86"/>
                    </a:lnTo>
                    <a:lnTo>
                      <a:pt x="163" y="77"/>
                    </a:lnTo>
                    <a:lnTo>
                      <a:pt x="163" y="69"/>
                    </a:lnTo>
                    <a:lnTo>
                      <a:pt x="161" y="62"/>
                    </a:lnTo>
                    <a:lnTo>
                      <a:pt x="158" y="53"/>
                    </a:lnTo>
                    <a:lnTo>
                      <a:pt x="155" y="45"/>
                    </a:lnTo>
                    <a:lnTo>
                      <a:pt x="150" y="38"/>
                    </a:lnTo>
                    <a:lnTo>
                      <a:pt x="143" y="29"/>
                    </a:lnTo>
                    <a:lnTo>
                      <a:pt x="134" y="22"/>
                    </a:lnTo>
                    <a:lnTo>
                      <a:pt x="125" y="14"/>
                    </a:lnTo>
                    <a:lnTo>
                      <a:pt x="113" y="5"/>
                    </a:lnTo>
                    <a:lnTo>
                      <a:pt x="104" y="3"/>
                    </a:lnTo>
                    <a:lnTo>
                      <a:pt x="96" y="0"/>
                    </a:lnTo>
                    <a:lnTo>
                      <a:pt x="87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0" y="2"/>
                    </a:lnTo>
                    <a:lnTo>
                      <a:pt x="53" y="3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7" y="5"/>
                    </a:lnTo>
                    <a:lnTo>
                      <a:pt x="35" y="9"/>
                    </a:lnTo>
                    <a:lnTo>
                      <a:pt x="31" y="11"/>
                    </a:lnTo>
                    <a:lnTo>
                      <a:pt x="29" y="15"/>
                    </a:lnTo>
                    <a:lnTo>
                      <a:pt x="25" y="18"/>
                    </a:lnTo>
                    <a:lnTo>
                      <a:pt x="21" y="22"/>
                    </a:lnTo>
                    <a:lnTo>
                      <a:pt x="19" y="26"/>
                    </a:lnTo>
                    <a:lnTo>
                      <a:pt x="15" y="30"/>
                    </a:lnTo>
                    <a:lnTo>
                      <a:pt x="13" y="35"/>
                    </a:lnTo>
                    <a:lnTo>
                      <a:pt x="11" y="40"/>
                    </a:lnTo>
                    <a:lnTo>
                      <a:pt x="8" y="46"/>
                    </a:lnTo>
                    <a:lnTo>
                      <a:pt x="7" y="52"/>
                    </a:lnTo>
                    <a:lnTo>
                      <a:pt x="5" y="59"/>
                    </a:lnTo>
                    <a:lnTo>
                      <a:pt x="3" y="66"/>
                    </a:lnTo>
                    <a:lnTo>
                      <a:pt x="2" y="76"/>
                    </a:lnTo>
                    <a:lnTo>
                      <a:pt x="1" y="86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2"/>
                    </a:lnTo>
                    <a:lnTo>
                      <a:pt x="1" y="119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5" y="141"/>
                    </a:lnTo>
                    <a:lnTo>
                      <a:pt x="6" y="149"/>
                    </a:lnTo>
                    <a:lnTo>
                      <a:pt x="7" y="159"/>
                    </a:lnTo>
                    <a:lnTo>
                      <a:pt x="9" y="168"/>
                    </a:lnTo>
                    <a:lnTo>
                      <a:pt x="11" y="178"/>
                    </a:lnTo>
                    <a:lnTo>
                      <a:pt x="13" y="186"/>
                    </a:lnTo>
                    <a:lnTo>
                      <a:pt x="15" y="195"/>
                    </a:lnTo>
                    <a:lnTo>
                      <a:pt x="18" y="202"/>
                    </a:lnTo>
                    <a:lnTo>
                      <a:pt x="20" y="207"/>
                    </a:lnTo>
                    <a:lnTo>
                      <a:pt x="23" y="210"/>
                    </a:lnTo>
                    <a:lnTo>
                      <a:pt x="26" y="215"/>
                    </a:lnTo>
                    <a:lnTo>
                      <a:pt x="30" y="218"/>
                    </a:lnTo>
                    <a:lnTo>
                      <a:pt x="35" y="221"/>
                    </a:lnTo>
                    <a:lnTo>
                      <a:pt x="38" y="225"/>
                    </a:lnTo>
                    <a:lnTo>
                      <a:pt x="43" y="228"/>
                    </a:lnTo>
                    <a:lnTo>
                      <a:pt x="47" y="232"/>
                    </a:lnTo>
                    <a:lnTo>
                      <a:pt x="51" y="237"/>
                    </a:lnTo>
                    <a:lnTo>
                      <a:pt x="56" y="242"/>
                    </a:lnTo>
                    <a:lnTo>
                      <a:pt x="61" y="248"/>
                    </a:lnTo>
                    <a:lnTo>
                      <a:pt x="63" y="252"/>
                    </a:lnTo>
                    <a:lnTo>
                      <a:pt x="66" y="256"/>
                    </a:lnTo>
                    <a:lnTo>
                      <a:pt x="68" y="260"/>
                    </a:lnTo>
                    <a:lnTo>
                      <a:pt x="71" y="262"/>
                    </a:lnTo>
                    <a:lnTo>
                      <a:pt x="73" y="264"/>
                    </a:lnTo>
                    <a:lnTo>
                      <a:pt x="74" y="267"/>
                    </a:lnTo>
                    <a:lnTo>
                      <a:pt x="77" y="269"/>
                    </a:lnTo>
                    <a:lnTo>
                      <a:pt x="79" y="272"/>
                    </a:lnTo>
                    <a:lnTo>
                      <a:pt x="81" y="274"/>
                    </a:lnTo>
                    <a:lnTo>
                      <a:pt x="84" y="276"/>
                    </a:lnTo>
                    <a:lnTo>
                      <a:pt x="89" y="279"/>
                    </a:lnTo>
                    <a:lnTo>
                      <a:pt x="93" y="282"/>
                    </a:lnTo>
                    <a:lnTo>
                      <a:pt x="98" y="284"/>
                    </a:lnTo>
                    <a:lnTo>
                      <a:pt x="104" y="286"/>
                    </a:lnTo>
                    <a:lnTo>
                      <a:pt x="109" y="287"/>
                    </a:lnTo>
                    <a:lnTo>
                      <a:pt x="115" y="287"/>
                    </a:lnTo>
                    <a:lnTo>
                      <a:pt x="120" y="288"/>
                    </a:lnTo>
                    <a:lnTo>
                      <a:pt x="125" y="288"/>
                    </a:lnTo>
                    <a:lnTo>
                      <a:pt x="131" y="288"/>
                    </a:lnTo>
                    <a:lnTo>
                      <a:pt x="135" y="287"/>
                    </a:lnTo>
                    <a:lnTo>
                      <a:pt x="140" y="287"/>
                    </a:lnTo>
                    <a:lnTo>
                      <a:pt x="145" y="285"/>
                    </a:lnTo>
                    <a:lnTo>
                      <a:pt x="149" y="284"/>
                    </a:lnTo>
                    <a:lnTo>
                      <a:pt x="151" y="281"/>
                    </a:lnTo>
                    <a:lnTo>
                      <a:pt x="155" y="279"/>
                    </a:lnTo>
                    <a:lnTo>
                      <a:pt x="157" y="275"/>
                    </a:lnTo>
                    <a:lnTo>
                      <a:pt x="159" y="272"/>
                    </a:lnTo>
                    <a:lnTo>
                      <a:pt x="161" y="268"/>
                    </a:lnTo>
                    <a:lnTo>
                      <a:pt x="163" y="263"/>
                    </a:lnTo>
                    <a:lnTo>
                      <a:pt x="164" y="258"/>
                    </a:lnTo>
                    <a:lnTo>
                      <a:pt x="164" y="86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79">
                <a:extLst>
                  <a:ext uri="{FF2B5EF4-FFF2-40B4-BE49-F238E27FC236}">
                    <a16:creationId xmlns:a16="http://schemas.microsoft.com/office/drawing/2014/main" id="{D38D201F-F009-4774-A64C-5A25C318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856"/>
                <a:ext cx="39" cy="68"/>
              </a:xfrm>
              <a:custGeom>
                <a:avLst/>
                <a:gdLst>
                  <a:gd name="T0" fmla="*/ 34 w 115"/>
                  <a:gd name="T1" fmla="*/ 39 h 203"/>
                  <a:gd name="T2" fmla="*/ 38 w 115"/>
                  <a:gd name="T3" fmla="*/ 30 h 203"/>
                  <a:gd name="T4" fmla="*/ 39 w 115"/>
                  <a:gd name="T5" fmla="*/ 18 h 203"/>
                  <a:gd name="T6" fmla="*/ 38 w 115"/>
                  <a:gd name="T7" fmla="*/ 11 h 203"/>
                  <a:gd name="T8" fmla="*/ 33 w 115"/>
                  <a:gd name="T9" fmla="*/ 6 h 203"/>
                  <a:gd name="T10" fmla="*/ 27 w 115"/>
                  <a:gd name="T11" fmla="*/ 2 h 203"/>
                  <a:gd name="T12" fmla="*/ 21 w 115"/>
                  <a:gd name="T13" fmla="*/ 0 h 203"/>
                  <a:gd name="T14" fmla="*/ 17 w 115"/>
                  <a:gd name="T15" fmla="*/ 0 h 203"/>
                  <a:gd name="T16" fmla="*/ 15 w 115"/>
                  <a:gd name="T17" fmla="*/ 1 h 203"/>
                  <a:gd name="T18" fmla="*/ 9 w 115"/>
                  <a:gd name="T19" fmla="*/ 4 h 203"/>
                  <a:gd name="T20" fmla="*/ 3 w 115"/>
                  <a:gd name="T21" fmla="*/ 10 h 203"/>
                  <a:gd name="T22" fmla="*/ 2 w 115"/>
                  <a:gd name="T23" fmla="*/ 13 h 203"/>
                  <a:gd name="T24" fmla="*/ 1 w 115"/>
                  <a:gd name="T25" fmla="*/ 18 h 203"/>
                  <a:gd name="T26" fmla="*/ 0 w 115"/>
                  <a:gd name="T27" fmla="*/ 23 h 203"/>
                  <a:gd name="T28" fmla="*/ 0 w 115"/>
                  <a:gd name="T29" fmla="*/ 29 h 203"/>
                  <a:gd name="T30" fmla="*/ 1 w 115"/>
                  <a:gd name="T31" fmla="*/ 38 h 203"/>
                  <a:gd name="T32" fmla="*/ 2 w 115"/>
                  <a:gd name="T33" fmla="*/ 45 h 203"/>
                  <a:gd name="T34" fmla="*/ 5 w 115"/>
                  <a:gd name="T35" fmla="*/ 54 h 203"/>
                  <a:gd name="T36" fmla="*/ 10 w 115"/>
                  <a:gd name="T37" fmla="*/ 61 h 203"/>
                  <a:gd name="T38" fmla="*/ 14 w 115"/>
                  <a:gd name="T39" fmla="*/ 64 h 203"/>
                  <a:gd name="T40" fmla="*/ 14 w 115"/>
                  <a:gd name="T41" fmla="*/ 65 h 203"/>
                  <a:gd name="T42" fmla="*/ 14 w 115"/>
                  <a:gd name="T43" fmla="*/ 67 h 203"/>
                  <a:gd name="T44" fmla="*/ 14 w 115"/>
                  <a:gd name="T45" fmla="*/ 68 h 203"/>
                  <a:gd name="T46" fmla="*/ 14 w 115"/>
                  <a:gd name="T47" fmla="*/ 66 h 203"/>
                  <a:gd name="T48" fmla="*/ 16 w 115"/>
                  <a:gd name="T49" fmla="*/ 66 h 203"/>
                  <a:gd name="T50" fmla="*/ 15 w 115"/>
                  <a:gd name="T51" fmla="*/ 64 h 203"/>
                  <a:gd name="T52" fmla="*/ 11 w 115"/>
                  <a:gd name="T53" fmla="*/ 58 h 203"/>
                  <a:gd name="T54" fmla="*/ 8 w 115"/>
                  <a:gd name="T55" fmla="*/ 52 h 203"/>
                  <a:gd name="T56" fmla="*/ 6 w 115"/>
                  <a:gd name="T57" fmla="*/ 48 h 203"/>
                  <a:gd name="T58" fmla="*/ 4 w 115"/>
                  <a:gd name="T59" fmla="*/ 40 h 203"/>
                  <a:gd name="T60" fmla="*/ 4 w 115"/>
                  <a:gd name="T61" fmla="*/ 33 h 203"/>
                  <a:gd name="T62" fmla="*/ 6 w 115"/>
                  <a:gd name="T63" fmla="*/ 28 h 203"/>
                  <a:gd name="T64" fmla="*/ 7 w 115"/>
                  <a:gd name="T65" fmla="*/ 22 h 203"/>
                  <a:gd name="T66" fmla="*/ 8 w 115"/>
                  <a:gd name="T67" fmla="*/ 17 h 203"/>
                  <a:gd name="T68" fmla="*/ 9 w 115"/>
                  <a:gd name="T69" fmla="*/ 13 h 203"/>
                  <a:gd name="T70" fmla="*/ 12 w 115"/>
                  <a:gd name="T71" fmla="*/ 10 h 203"/>
                  <a:gd name="T72" fmla="*/ 16 w 115"/>
                  <a:gd name="T73" fmla="*/ 7 h 203"/>
                  <a:gd name="T74" fmla="*/ 21 w 115"/>
                  <a:gd name="T75" fmla="*/ 5 h 203"/>
                  <a:gd name="T76" fmla="*/ 24 w 115"/>
                  <a:gd name="T77" fmla="*/ 6 h 203"/>
                  <a:gd name="T78" fmla="*/ 21 w 115"/>
                  <a:gd name="T79" fmla="*/ 11 h 203"/>
                  <a:gd name="T80" fmla="*/ 18 w 115"/>
                  <a:gd name="T81" fmla="*/ 15 h 203"/>
                  <a:gd name="T82" fmla="*/ 18 w 115"/>
                  <a:gd name="T83" fmla="*/ 19 h 203"/>
                  <a:gd name="T84" fmla="*/ 23 w 115"/>
                  <a:gd name="T85" fmla="*/ 23 h 203"/>
                  <a:gd name="T86" fmla="*/ 27 w 115"/>
                  <a:gd name="T87" fmla="*/ 24 h 203"/>
                  <a:gd name="T88" fmla="*/ 27 w 115"/>
                  <a:gd name="T89" fmla="*/ 26 h 203"/>
                  <a:gd name="T90" fmla="*/ 24 w 115"/>
                  <a:gd name="T91" fmla="*/ 28 h 203"/>
                  <a:gd name="T92" fmla="*/ 20 w 115"/>
                  <a:gd name="T93" fmla="*/ 31 h 203"/>
                  <a:gd name="T94" fmla="*/ 16 w 115"/>
                  <a:gd name="T95" fmla="*/ 36 h 203"/>
                  <a:gd name="T96" fmla="*/ 14 w 115"/>
                  <a:gd name="T97" fmla="*/ 42 h 203"/>
                  <a:gd name="T98" fmla="*/ 14 w 115"/>
                  <a:gd name="T99" fmla="*/ 45 h 203"/>
                  <a:gd name="T100" fmla="*/ 17 w 115"/>
                  <a:gd name="T101" fmla="*/ 41 h 203"/>
                  <a:gd name="T102" fmla="*/ 25 w 115"/>
                  <a:gd name="T103" fmla="*/ 37 h 203"/>
                  <a:gd name="T104" fmla="*/ 31 w 115"/>
                  <a:gd name="T105" fmla="*/ 38 h 203"/>
                  <a:gd name="T106" fmla="*/ 32 w 115"/>
                  <a:gd name="T107" fmla="*/ 41 h 203"/>
                  <a:gd name="T108" fmla="*/ 32 w 115"/>
                  <a:gd name="T109" fmla="*/ 43 h 20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5" h="203">
                    <a:moveTo>
                      <a:pt x="93" y="127"/>
                    </a:moveTo>
                    <a:lnTo>
                      <a:pt x="93" y="127"/>
                    </a:lnTo>
                    <a:lnTo>
                      <a:pt x="96" y="122"/>
                    </a:lnTo>
                    <a:lnTo>
                      <a:pt x="100" y="116"/>
                    </a:lnTo>
                    <a:lnTo>
                      <a:pt x="103" y="112"/>
                    </a:lnTo>
                    <a:lnTo>
                      <a:pt x="106" y="106"/>
                    </a:lnTo>
                    <a:lnTo>
                      <a:pt x="109" y="98"/>
                    </a:lnTo>
                    <a:lnTo>
                      <a:pt x="111" y="91"/>
                    </a:lnTo>
                    <a:lnTo>
                      <a:pt x="113" y="84"/>
                    </a:lnTo>
                    <a:lnTo>
                      <a:pt x="114" y="74"/>
                    </a:lnTo>
                    <a:lnTo>
                      <a:pt x="115" y="65"/>
                    </a:lnTo>
                    <a:lnTo>
                      <a:pt x="115" y="53"/>
                    </a:lnTo>
                    <a:lnTo>
                      <a:pt x="114" y="46"/>
                    </a:lnTo>
                    <a:lnTo>
                      <a:pt x="113" y="40"/>
                    </a:lnTo>
                    <a:lnTo>
                      <a:pt x="111" y="34"/>
                    </a:lnTo>
                    <a:lnTo>
                      <a:pt x="107" y="29"/>
                    </a:lnTo>
                    <a:lnTo>
                      <a:pt x="105" y="24"/>
                    </a:lnTo>
                    <a:lnTo>
                      <a:pt x="100" y="20"/>
                    </a:lnTo>
                    <a:lnTo>
                      <a:pt x="96" y="17"/>
                    </a:lnTo>
                    <a:lnTo>
                      <a:pt x="91" y="13"/>
                    </a:lnTo>
                    <a:lnTo>
                      <a:pt x="87" y="10"/>
                    </a:lnTo>
                    <a:lnTo>
                      <a:pt x="81" y="6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3" y="2"/>
                    </a:lnTo>
                    <a:lnTo>
                      <a:pt x="40" y="4"/>
                    </a:lnTo>
                    <a:lnTo>
                      <a:pt x="35" y="6"/>
                    </a:lnTo>
                    <a:lnTo>
                      <a:pt x="30" y="8"/>
                    </a:lnTo>
                    <a:lnTo>
                      <a:pt x="27" y="11"/>
                    </a:lnTo>
                    <a:lnTo>
                      <a:pt x="22" y="14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3" y="54"/>
                    </a:lnTo>
                    <a:lnTo>
                      <a:pt x="3" y="58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3"/>
                    </a:lnTo>
                    <a:lnTo>
                      <a:pt x="4" y="120"/>
                    </a:lnTo>
                    <a:lnTo>
                      <a:pt x="5" y="126"/>
                    </a:lnTo>
                    <a:lnTo>
                      <a:pt x="6" y="133"/>
                    </a:lnTo>
                    <a:lnTo>
                      <a:pt x="9" y="139"/>
                    </a:lnTo>
                    <a:lnTo>
                      <a:pt x="10" y="146"/>
                    </a:lnTo>
                    <a:lnTo>
                      <a:pt x="13" y="152"/>
                    </a:lnTo>
                    <a:lnTo>
                      <a:pt x="16" y="160"/>
                    </a:lnTo>
                    <a:lnTo>
                      <a:pt x="18" y="166"/>
                    </a:lnTo>
                    <a:lnTo>
                      <a:pt x="22" y="172"/>
                    </a:lnTo>
                    <a:lnTo>
                      <a:pt x="25" y="176"/>
                    </a:lnTo>
                    <a:lnTo>
                      <a:pt x="30" y="182"/>
                    </a:lnTo>
                    <a:lnTo>
                      <a:pt x="35" y="186"/>
                    </a:lnTo>
                    <a:lnTo>
                      <a:pt x="41" y="191"/>
                    </a:lnTo>
                    <a:lnTo>
                      <a:pt x="41" y="192"/>
                    </a:lnTo>
                    <a:lnTo>
                      <a:pt x="41" y="193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8"/>
                    </a:lnTo>
                    <a:lnTo>
                      <a:pt x="41" y="200"/>
                    </a:lnTo>
                    <a:lnTo>
                      <a:pt x="41" y="203"/>
                    </a:lnTo>
                    <a:lnTo>
                      <a:pt x="41" y="202"/>
                    </a:lnTo>
                    <a:lnTo>
                      <a:pt x="41" y="200"/>
                    </a:lnTo>
                    <a:lnTo>
                      <a:pt x="42" y="199"/>
                    </a:lnTo>
                    <a:lnTo>
                      <a:pt x="42" y="198"/>
                    </a:lnTo>
                    <a:lnTo>
                      <a:pt x="43" y="197"/>
                    </a:lnTo>
                    <a:lnTo>
                      <a:pt x="45" y="197"/>
                    </a:lnTo>
                    <a:lnTo>
                      <a:pt x="46" y="197"/>
                    </a:lnTo>
                    <a:lnTo>
                      <a:pt x="46" y="196"/>
                    </a:lnTo>
                    <a:lnTo>
                      <a:pt x="45" y="194"/>
                    </a:lnTo>
                    <a:lnTo>
                      <a:pt x="43" y="191"/>
                    </a:lnTo>
                    <a:lnTo>
                      <a:pt x="41" y="187"/>
                    </a:lnTo>
                    <a:lnTo>
                      <a:pt x="39" y="184"/>
                    </a:lnTo>
                    <a:lnTo>
                      <a:pt x="36" y="179"/>
                    </a:lnTo>
                    <a:lnTo>
                      <a:pt x="33" y="173"/>
                    </a:lnTo>
                    <a:lnTo>
                      <a:pt x="30" y="168"/>
                    </a:lnTo>
                    <a:lnTo>
                      <a:pt x="27" y="162"/>
                    </a:lnTo>
                    <a:lnTo>
                      <a:pt x="23" y="156"/>
                    </a:lnTo>
                    <a:lnTo>
                      <a:pt x="22" y="154"/>
                    </a:lnTo>
                    <a:lnTo>
                      <a:pt x="22" y="150"/>
                    </a:lnTo>
                    <a:lnTo>
                      <a:pt x="21" y="146"/>
                    </a:lnTo>
                    <a:lnTo>
                      <a:pt x="19" y="142"/>
                    </a:lnTo>
                    <a:lnTo>
                      <a:pt x="18" y="137"/>
                    </a:lnTo>
                    <a:lnTo>
                      <a:pt x="16" y="132"/>
                    </a:lnTo>
                    <a:lnTo>
                      <a:pt x="15" y="126"/>
                    </a:lnTo>
                    <a:lnTo>
                      <a:pt x="13" y="119"/>
                    </a:lnTo>
                    <a:lnTo>
                      <a:pt x="12" y="112"/>
                    </a:lnTo>
                    <a:lnTo>
                      <a:pt x="11" y="104"/>
                    </a:lnTo>
                    <a:lnTo>
                      <a:pt x="12" y="98"/>
                    </a:lnTo>
                    <a:lnTo>
                      <a:pt x="13" y="94"/>
                    </a:lnTo>
                    <a:lnTo>
                      <a:pt x="15" y="89"/>
                    </a:lnTo>
                    <a:lnTo>
                      <a:pt x="16" y="85"/>
                    </a:lnTo>
                    <a:lnTo>
                      <a:pt x="17" y="83"/>
                    </a:lnTo>
                    <a:lnTo>
                      <a:pt x="18" y="79"/>
                    </a:lnTo>
                    <a:lnTo>
                      <a:pt x="19" y="76"/>
                    </a:lnTo>
                    <a:lnTo>
                      <a:pt x="21" y="71"/>
                    </a:lnTo>
                    <a:lnTo>
                      <a:pt x="22" y="66"/>
                    </a:lnTo>
                    <a:lnTo>
                      <a:pt x="23" y="59"/>
                    </a:lnTo>
                    <a:lnTo>
                      <a:pt x="23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7" y="40"/>
                    </a:lnTo>
                    <a:lnTo>
                      <a:pt x="28" y="37"/>
                    </a:lnTo>
                    <a:lnTo>
                      <a:pt x="30" y="35"/>
                    </a:lnTo>
                    <a:lnTo>
                      <a:pt x="33" y="32"/>
                    </a:lnTo>
                    <a:lnTo>
                      <a:pt x="35" y="30"/>
                    </a:lnTo>
                    <a:lnTo>
                      <a:pt x="39" y="25"/>
                    </a:lnTo>
                    <a:lnTo>
                      <a:pt x="42" y="23"/>
                    </a:lnTo>
                    <a:lnTo>
                      <a:pt x="47" y="20"/>
                    </a:lnTo>
                    <a:lnTo>
                      <a:pt x="52" y="18"/>
                    </a:lnTo>
                    <a:lnTo>
                      <a:pt x="55" y="17"/>
                    </a:lnTo>
                    <a:lnTo>
                      <a:pt x="59" y="17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7" y="17"/>
                    </a:lnTo>
                    <a:lnTo>
                      <a:pt x="70" y="18"/>
                    </a:lnTo>
                    <a:lnTo>
                      <a:pt x="69" y="22"/>
                    </a:lnTo>
                    <a:lnTo>
                      <a:pt x="66" y="25"/>
                    </a:lnTo>
                    <a:lnTo>
                      <a:pt x="64" y="29"/>
                    </a:lnTo>
                    <a:lnTo>
                      <a:pt x="61" y="32"/>
                    </a:lnTo>
                    <a:lnTo>
                      <a:pt x="59" y="36"/>
                    </a:lnTo>
                    <a:lnTo>
                      <a:pt x="55" y="40"/>
                    </a:lnTo>
                    <a:lnTo>
                      <a:pt x="53" y="42"/>
                    </a:lnTo>
                    <a:lnTo>
                      <a:pt x="52" y="46"/>
                    </a:lnTo>
                    <a:lnTo>
                      <a:pt x="52" y="49"/>
                    </a:lnTo>
                    <a:lnTo>
                      <a:pt x="52" y="53"/>
                    </a:lnTo>
                    <a:lnTo>
                      <a:pt x="53" y="58"/>
                    </a:lnTo>
                    <a:lnTo>
                      <a:pt x="55" y="61"/>
                    </a:lnTo>
                    <a:lnTo>
                      <a:pt x="59" y="64"/>
                    </a:lnTo>
                    <a:lnTo>
                      <a:pt x="64" y="66"/>
                    </a:lnTo>
                    <a:lnTo>
                      <a:pt x="69" y="68"/>
                    </a:lnTo>
                    <a:lnTo>
                      <a:pt x="72" y="70"/>
                    </a:lnTo>
                    <a:lnTo>
                      <a:pt x="77" y="71"/>
                    </a:lnTo>
                    <a:lnTo>
                      <a:pt x="79" y="72"/>
                    </a:lnTo>
                    <a:lnTo>
                      <a:pt x="81" y="73"/>
                    </a:lnTo>
                    <a:lnTo>
                      <a:pt x="81" y="76"/>
                    </a:lnTo>
                    <a:lnTo>
                      <a:pt x="81" y="77"/>
                    </a:lnTo>
                    <a:lnTo>
                      <a:pt x="79" y="78"/>
                    </a:lnTo>
                    <a:lnTo>
                      <a:pt x="78" y="79"/>
                    </a:lnTo>
                    <a:lnTo>
                      <a:pt x="76" y="80"/>
                    </a:lnTo>
                    <a:lnTo>
                      <a:pt x="72" y="83"/>
                    </a:lnTo>
                    <a:lnTo>
                      <a:pt x="70" y="84"/>
                    </a:lnTo>
                    <a:lnTo>
                      <a:pt x="66" y="86"/>
                    </a:lnTo>
                    <a:lnTo>
                      <a:pt x="64" y="89"/>
                    </a:lnTo>
                    <a:lnTo>
                      <a:pt x="60" y="90"/>
                    </a:lnTo>
                    <a:lnTo>
                      <a:pt x="58" y="92"/>
                    </a:lnTo>
                    <a:lnTo>
                      <a:pt x="54" y="96"/>
                    </a:lnTo>
                    <a:lnTo>
                      <a:pt x="51" y="101"/>
                    </a:lnTo>
                    <a:lnTo>
                      <a:pt x="48" y="106"/>
                    </a:lnTo>
                    <a:lnTo>
                      <a:pt x="46" y="112"/>
                    </a:lnTo>
                    <a:lnTo>
                      <a:pt x="45" y="116"/>
                    </a:lnTo>
                    <a:lnTo>
                      <a:pt x="42" y="122"/>
                    </a:lnTo>
                    <a:lnTo>
                      <a:pt x="42" y="126"/>
                    </a:lnTo>
                    <a:lnTo>
                      <a:pt x="41" y="130"/>
                    </a:lnTo>
                    <a:lnTo>
                      <a:pt x="41" y="132"/>
                    </a:lnTo>
                    <a:lnTo>
                      <a:pt x="41" y="133"/>
                    </a:lnTo>
                    <a:lnTo>
                      <a:pt x="41" y="132"/>
                    </a:lnTo>
                    <a:lnTo>
                      <a:pt x="43" y="130"/>
                    </a:lnTo>
                    <a:lnTo>
                      <a:pt x="46" y="127"/>
                    </a:lnTo>
                    <a:lnTo>
                      <a:pt x="51" y="122"/>
                    </a:lnTo>
                    <a:lnTo>
                      <a:pt x="55" y="119"/>
                    </a:lnTo>
                    <a:lnTo>
                      <a:pt x="61" y="115"/>
                    </a:lnTo>
                    <a:lnTo>
                      <a:pt x="67" y="112"/>
                    </a:lnTo>
                    <a:lnTo>
                      <a:pt x="73" y="109"/>
                    </a:lnTo>
                    <a:lnTo>
                      <a:pt x="81" y="109"/>
                    </a:lnTo>
                    <a:lnTo>
                      <a:pt x="87" y="110"/>
                    </a:lnTo>
                    <a:lnTo>
                      <a:pt x="90" y="112"/>
                    </a:lnTo>
                    <a:lnTo>
                      <a:pt x="93" y="114"/>
                    </a:lnTo>
                    <a:lnTo>
                      <a:pt x="94" y="116"/>
                    </a:lnTo>
                    <a:lnTo>
                      <a:pt x="94" y="119"/>
                    </a:lnTo>
                    <a:lnTo>
                      <a:pt x="94" y="121"/>
                    </a:lnTo>
                    <a:lnTo>
                      <a:pt x="94" y="122"/>
                    </a:lnTo>
                    <a:lnTo>
                      <a:pt x="94" y="125"/>
                    </a:lnTo>
                    <a:lnTo>
                      <a:pt x="93" y="126"/>
                    </a:lnTo>
                    <a:lnTo>
                      <a:pt x="93" y="127"/>
                    </a:lnTo>
                    <a:close/>
                  </a:path>
                </a:pathLst>
              </a:custGeom>
              <a:solidFill>
                <a:srgbClr val="F7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80">
                <a:extLst>
                  <a:ext uri="{FF2B5EF4-FFF2-40B4-BE49-F238E27FC236}">
                    <a16:creationId xmlns:a16="http://schemas.microsoft.com/office/drawing/2014/main" id="{273C01AF-5858-4087-907F-656A1BE6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64"/>
                <a:ext cx="17" cy="12"/>
              </a:xfrm>
              <a:custGeom>
                <a:avLst/>
                <a:gdLst>
                  <a:gd name="T0" fmla="*/ 0 w 51"/>
                  <a:gd name="T1" fmla="*/ 9 h 38"/>
                  <a:gd name="T2" fmla="*/ 0 w 51"/>
                  <a:gd name="T3" fmla="*/ 9 h 38"/>
                  <a:gd name="T4" fmla="*/ 0 w 51"/>
                  <a:gd name="T5" fmla="*/ 9 h 38"/>
                  <a:gd name="T6" fmla="*/ 1 w 51"/>
                  <a:gd name="T7" fmla="*/ 8 h 38"/>
                  <a:gd name="T8" fmla="*/ 2 w 51"/>
                  <a:gd name="T9" fmla="*/ 7 h 38"/>
                  <a:gd name="T10" fmla="*/ 3 w 51"/>
                  <a:gd name="T11" fmla="*/ 6 h 38"/>
                  <a:gd name="T12" fmla="*/ 4 w 51"/>
                  <a:gd name="T13" fmla="*/ 4 h 38"/>
                  <a:gd name="T14" fmla="*/ 6 w 51"/>
                  <a:gd name="T15" fmla="*/ 3 h 38"/>
                  <a:gd name="T16" fmla="*/ 7 w 51"/>
                  <a:gd name="T17" fmla="*/ 2 h 38"/>
                  <a:gd name="T18" fmla="*/ 8 w 51"/>
                  <a:gd name="T19" fmla="*/ 2 h 38"/>
                  <a:gd name="T20" fmla="*/ 9 w 51"/>
                  <a:gd name="T21" fmla="*/ 1 h 38"/>
                  <a:gd name="T22" fmla="*/ 10 w 51"/>
                  <a:gd name="T23" fmla="*/ 0 h 38"/>
                  <a:gd name="T24" fmla="*/ 10 w 51"/>
                  <a:gd name="T25" fmla="*/ 0 h 38"/>
                  <a:gd name="T26" fmla="*/ 10 w 51"/>
                  <a:gd name="T27" fmla="*/ 0 h 38"/>
                  <a:gd name="T28" fmla="*/ 12 w 51"/>
                  <a:gd name="T29" fmla="*/ 0 h 38"/>
                  <a:gd name="T30" fmla="*/ 12 w 51"/>
                  <a:gd name="T31" fmla="*/ 0 h 38"/>
                  <a:gd name="T32" fmla="*/ 13 w 51"/>
                  <a:gd name="T33" fmla="*/ 1 h 38"/>
                  <a:gd name="T34" fmla="*/ 14 w 51"/>
                  <a:gd name="T35" fmla="*/ 1 h 38"/>
                  <a:gd name="T36" fmla="*/ 15 w 51"/>
                  <a:gd name="T37" fmla="*/ 2 h 38"/>
                  <a:gd name="T38" fmla="*/ 16 w 51"/>
                  <a:gd name="T39" fmla="*/ 3 h 38"/>
                  <a:gd name="T40" fmla="*/ 16 w 51"/>
                  <a:gd name="T41" fmla="*/ 4 h 38"/>
                  <a:gd name="T42" fmla="*/ 17 w 51"/>
                  <a:gd name="T43" fmla="*/ 5 h 38"/>
                  <a:gd name="T44" fmla="*/ 17 w 51"/>
                  <a:gd name="T45" fmla="*/ 6 h 38"/>
                  <a:gd name="T46" fmla="*/ 17 w 51"/>
                  <a:gd name="T47" fmla="*/ 6 h 38"/>
                  <a:gd name="T48" fmla="*/ 17 w 51"/>
                  <a:gd name="T49" fmla="*/ 6 h 38"/>
                  <a:gd name="T50" fmla="*/ 17 w 51"/>
                  <a:gd name="T51" fmla="*/ 7 h 38"/>
                  <a:gd name="T52" fmla="*/ 17 w 51"/>
                  <a:gd name="T53" fmla="*/ 8 h 38"/>
                  <a:gd name="T54" fmla="*/ 17 w 51"/>
                  <a:gd name="T55" fmla="*/ 8 h 38"/>
                  <a:gd name="T56" fmla="*/ 17 w 51"/>
                  <a:gd name="T57" fmla="*/ 9 h 38"/>
                  <a:gd name="T58" fmla="*/ 17 w 51"/>
                  <a:gd name="T59" fmla="*/ 10 h 38"/>
                  <a:gd name="T60" fmla="*/ 17 w 51"/>
                  <a:gd name="T61" fmla="*/ 10 h 38"/>
                  <a:gd name="T62" fmla="*/ 16 w 51"/>
                  <a:gd name="T63" fmla="*/ 11 h 38"/>
                  <a:gd name="T64" fmla="*/ 16 w 51"/>
                  <a:gd name="T65" fmla="*/ 11 h 38"/>
                  <a:gd name="T66" fmla="*/ 15 w 51"/>
                  <a:gd name="T67" fmla="*/ 11 h 38"/>
                  <a:gd name="T68" fmla="*/ 15 w 51"/>
                  <a:gd name="T69" fmla="*/ 11 h 38"/>
                  <a:gd name="T70" fmla="*/ 14 w 51"/>
                  <a:gd name="T71" fmla="*/ 11 h 38"/>
                  <a:gd name="T72" fmla="*/ 13 w 51"/>
                  <a:gd name="T73" fmla="*/ 12 h 38"/>
                  <a:gd name="T74" fmla="*/ 11 w 51"/>
                  <a:gd name="T75" fmla="*/ 12 h 38"/>
                  <a:gd name="T76" fmla="*/ 9 w 51"/>
                  <a:gd name="T77" fmla="*/ 12 h 38"/>
                  <a:gd name="T78" fmla="*/ 7 w 51"/>
                  <a:gd name="T79" fmla="*/ 12 h 38"/>
                  <a:gd name="T80" fmla="*/ 5 w 51"/>
                  <a:gd name="T81" fmla="*/ 12 h 38"/>
                  <a:gd name="T82" fmla="*/ 4 w 51"/>
                  <a:gd name="T83" fmla="*/ 12 h 38"/>
                  <a:gd name="T84" fmla="*/ 2 w 51"/>
                  <a:gd name="T85" fmla="*/ 11 h 38"/>
                  <a:gd name="T86" fmla="*/ 1 w 51"/>
                  <a:gd name="T87" fmla="*/ 10 h 38"/>
                  <a:gd name="T88" fmla="*/ 0 w 51"/>
                  <a:gd name="T89" fmla="*/ 9 h 38"/>
                  <a:gd name="T90" fmla="*/ 0 w 51"/>
                  <a:gd name="T91" fmla="*/ 9 h 3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51" h="38">
                    <a:moveTo>
                      <a:pt x="0" y="30"/>
                    </a:moveTo>
                    <a:lnTo>
                      <a:pt x="0" y="30"/>
                    </a:lnTo>
                    <a:lnTo>
                      <a:pt x="1" y="27"/>
                    </a:lnTo>
                    <a:lnTo>
                      <a:pt x="2" y="25"/>
                    </a:lnTo>
                    <a:lnTo>
                      <a:pt x="5" y="21"/>
                    </a:lnTo>
                    <a:lnTo>
                      <a:pt x="8" y="18"/>
                    </a:lnTo>
                    <a:lnTo>
                      <a:pt x="12" y="14"/>
                    </a:lnTo>
                    <a:lnTo>
                      <a:pt x="17" y="11"/>
                    </a:lnTo>
                    <a:lnTo>
                      <a:pt x="20" y="7"/>
                    </a:lnTo>
                    <a:lnTo>
                      <a:pt x="24" y="5"/>
                    </a:lnTo>
                    <a:lnTo>
                      <a:pt x="26" y="2"/>
                    </a:lnTo>
                    <a:lnTo>
                      <a:pt x="29" y="1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2" y="3"/>
                    </a:lnTo>
                    <a:lnTo>
                      <a:pt x="44" y="6"/>
                    </a:lnTo>
                    <a:lnTo>
                      <a:pt x="47" y="9"/>
                    </a:lnTo>
                    <a:lnTo>
                      <a:pt x="49" y="12"/>
                    </a:lnTo>
                    <a:lnTo>
                      <a:pt x="50" y="15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51" y="21"/>
                    </a:lnTo>
                    <a:lnTo>
                      <a:pt x="51" y="24"/>
                    </a:lnTo>
                    <a:lnTo>
                      <a:pt x="51" y="26"/>
                    </a:lnTo>
                    <a:lnTo>
                      <a:pt x="51" y="29"/>
                    </a:lnTo>
                    <a:lnTo>
                      <a:pt x="51" y="31"/>
                    </a:lnTo>
                    <a:lnTo>
                      <a:pt x="50" y="32"/>
                    </a:lnTo>
                    <a:lnTo>
                      <a:pt x="49" y="35"/>
                    </a:lnTo>
                    <a:lnTo>
                      <a:pt x="48" y="35"/>
                    </a:lnTo>
                    <a:lnTo>
                      <a:pt x="45" y="36"/>
                    </a:lnTo>
                    <a:lnTo>
                      <a:pt x="43" y="36"/>
                    </a:lnTo>
                    <a:lnTo>
                      <a:pt x="38" y="37"/>
                    </a:lnTo>
                    <a:lnTo>
                      <a:pt x="33" y="37"/>
                    </a:lnTo>
                    <a:lnTo>
                      <a:pt x="27" y="38"/>
                    </a:lnTo>
                    <a:lnTo>
                      <a:pt x="21" y="38"/>
                    </a:lnTo>
                    <a:lnTo>
                      <a:pt x="15" y="37"/>
                    </a:lnTo>
                    <a:lnTo>
                      <a:pt x="11" y="37"/>
                    </a:lnTo>
                    <a:lnTo>
                      <a:pt x="6" y="35"/>
                    </a:lnTo>
                    <a:lnTo>
                      <a:pt x="2" y="3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81">
                <a:extLst>
                  <a:ext uri="{FF2B5EF4-FFF2-40B4-BE49-F238E27FC236}">
                    <a16:creationId xmlns:a16="http://schemas.microsoft.com/office/drawing/2014/main" id="{11E5DEA7-27D8-486C-A408-1902FA9E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906"/>
                <a:ext cx="27" cy="23"/>
              </a:xfrm>
              <a:custGeom>
                <a:avLst/>
                <a:gdLst>
                  <a:gd name="T0" fmla="*/ 27 w 81"/>
                  <a:gd name="T1" fmla="*/ 0 h 68"/>
                  <a:gd name="T2" fmla="*/ 27 w 81"/>
                  <a:gd name="T3" fmla="*/ 1 h 68"/>
                  <a:gd name="T4" fmla="*/ 27 w 81"/>
                  <a:gd name="T5" fmla="*/ 1 h 68"/>
                  <a:gd name="T6" fmla="*/ 27 w 81"/>
                  <a:gd name="T7" fmla="*/ 2 h 68"/>
                  <a:gd name="T8" fmla="*/ 26 w 81"/>
                  <a:gd name="T9" fmla="*/ 3 h 68"/>
                  <a:gd name="T10" fmla="*/ 25 w 81"/>
                  <a:gd name="T11" fmla="*/ 4 h 68"/>
                  <a:gd name="T12" fmla="*/ 24 w 81"/>
                  <a:gd name="T13" fmla="*/ 4 h 68"/>
                  <a:gd name="T14" fmla="*/ 24 w 81"/>
                  <a:gd name="T15" fmla="*/ 5 h 68"/>
                  <a:gd name="T16" fmla="*/ 24 w 81"/>
                  <a:gd name="T17" fmla="*/ 6 h 68"/>
                  <a:gd name="T18" fmla="*/ 24 w 81"/>
                  <a:gd name="T19" fmla="*/ 7 h 68"/>
                  <a:gd name="T20" fmla="*/ 24 w 81"/>
                  <a:gd name="T21" fmla="*/ 8 h 68"/>
                  <a:gd name="T22" fmla="*/ 23 w 81"/>
                  <a:gd name="T23" fmla="*/ 8 h 68"/>
                  <a:gd name="T24" fmla="*/ 22 w 81"/>
                  <a:gd name="T25" fmla="*/ 12 h 68"/>
                  <a:gd name="T26" fmla="*/ 23 w 81"/>
                  <a:gd name="T27" fmla="*/ 15 h 68"/>
                  <a:gd name="T28" fmla="*/ 24 w 81"/>
                  <a:gd name="T29" fmla="*/ 18 h 68"/>
                  <a:gd name="T30" fmla="*/ 25 w 81"/>
                  <a:gd name="T31" fmla="*/ 20 h 68"/>
                  <a:gd name="T32" fmla="*/ 25 w 81"/>
                  <a:gd name="T33" fmla="*/ 22 h 68"/>
                  <a:gd name="T34" fmla="*/ 24 w 81"/>
                  <a:gd name="T35" fmla="*/ 23 h 68"/>
                  <a:gd name="T36" fmla="*/ 21 w 81"/>
                  <a:gd name="T37" fmla="*/ 23 h 68"/>
                  <a:gd name="T38" fmla="*/ 18 w 81"/>
                  <a:gd name="T39" fmla="*/ 22 h 68"/>
                  <a:gd name="T40" fmla="*/ 17 w 81"/>
                  <a:gd name="T41" fmla="*/ 19 h 68"/>
                  <a:gd name="T42" fmla="*/ 16 w 81"/>
                  <a:gd name="T43" fmla="*/ 16 h 68"/>
                  <a:gd name="T44" fmla="*/ 16 w 81"/>
                  <a:gd name="T45" fmla="*/ 14 h 68"/>
                  <a:gd name="T46" fmla="*/ 15 w 81"/>
                  <a:gd name="T47" fmla="*/ 13 h 68"/>
                  <a:gd name="T48" fmla="*/ 14 w 81"/>
                  <a:gd name="T49" fmla="*/ 12 h 68"/>
                  <a:gd name="T50" fmla="*/ 13 w 81"/>
                  <a:gd name="T51" fmla="*/ 11 h 68"/>
                  <a:gd name="T52" fmla="*/ 11 w 81"/>
                  <a:gd name="T53" fmla="*/ 10 h 68"/>
                  <a:gd name="T54" fmla="*/ 10 w 81"/>
                  <a:gd name="T55" fmla="*/ 10 h 68"/>
                  <a:gd name="T56" fmla="*/ 10 w 81"/>
                  <a:gd name="T57" fmla="*/ 10 h 68"/>
                  <a:gd name="T58" fmla="*/ 8 w 81"/>
                  <a:gd name="T59" fmla="*/ 10 h 68"/>
                  <a:gd name="T60" fmla="*/ 7 w 81"/>
                  <a:gd name="T61" fmla="*/ 11 h 68"/>
                  <a:gd name="T62" fmla="*/ 6 w 81"/>
                  <a:gd name="T63" fmla="*/ 12 h 68"/>
                  <a:gd name="T64" fmla="*/ 4 w 81"/>
                  <a:gd name="T65" fmla="*/ 12 h 68"/>
                  <a:gd name="T66" fmla="*/ 4 w 81"/>
                  <a:gd name="T67" fmla="*/ 12 h 68"/>
                  <a:gd name="T68" fmla="*/ 2 w 81"/>
                  <a:gd name="T69" fmla="*/ 11 h 68"/>
                  <a:gd name="T70" fmla="*/ 1 w 81"/>
                  <a:gd name="T71" fmla="*/ 9 h 68"/>
                  <a:gd name="T72" fmla="*/ 0 w 81"/>
                  <a:gd name="T73" fmla="*/ 8 h 68"/>
                  <a:gd name="T74" fmla="*/ 0 w 81"/>
                  <a:gd name="T75" fmla="*/ 6 h 68"/>
                  <a:gd name="T76" fmla="*/ 0 w 81"/>
                  <a:gd name="T77" fmla="*/ 4 h 68"/>
                  <a:gd name="T78" fmla="*/ 2 w 81"/>
                  <a:gd name="T79" fmla="*/ 6 h 68"/>
                  <a:gd name="T80" fmla="*/ 4 w 81"/>
                  <a:gd name="T81" fmla="*/ 6 h 68"/>
                  <a:gd name="T82" fmla="*/ 6 w 81"/>
                  <a:gd name="T83" fmla="*/ 6 h 68"/>
                  <a:gd name="T84" fmla="*/ 9 w 81"/>
                  <a:gd name="T85" fmla="*/ 6 h 68"/>
                  <a:gd name="T86" fmla="*/ 12 w 81"/>
                  <a:gd name="T87" fmla="*/ 7 h 68"/>
                  <a:gd name="T88" fmla="*/ 14 w 81"/>
                  <a:gd name="T89" fmla="*/ 8 h 68"/>
                  <a:gd name="T90" fmla="*/ 15 w 81"/>
                  <a:gd name="T91" fmla="*/ 8 h 68"/>
                  <a:gd name="T92" fmla="*/ 16 w 81"/>
                  <a:gd name="T93" fmla="*/ 8 h 68"/>
                  <a:gd name="T94" fmla="*/ 18 w 81"/>
                  <a:gd name="T95" fmla="*/ 8 h 68"/>
                  <a:gd name="T96" fmla="*/ 19 w 81"/>
                  <a:gd name="T97" fmla="*/ 7 h 68"/>
                  <a:gd name="T98" fmla="*/ 19 w 81"/>
                  <a:gd name="T99" fmla="*/ 6 h 68"/>
                  <a:gd name="T100" fmla="*/ 20 w 81"/>
                  <a:gd name="T101" fmla="*/ 5 h 68"/>
                  <a:gd name="T102" fmla="*/ 21 w 81"/>
                  <a:gd name="T103" fmla="*/ 4 h 68"/>
                  <a:gd name="T104" fmla="*/ 23 w 81"/>
                  <a:gd name="T105" fmla="*/ 2 h 68"/>
                  <a:gd name="T106" fmla="*/ 24 w 81"/>
                  <a:gd name="T107" fmla="*/ 1 h 68"/>
                  <a:gd name="T108" fmla="*/ 26 w 81"/>
                  <a:gd name="T109" fmla="*/ 0 h 68"/>
                  <a:gd name="T110" fmla="*/ 27 w 81"/>
                  <a:gd name="T111" fmla="*/ 0 h 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1" h="68">
                    <a:moveTo>
                      <a:pt x="81" y="0"/>
                    </a:moveTo>
                    <a:lnTo>
                      <a:pt x="81" y="0"/>
                    </a:lnTo>
                    <a:lnTo>
                      <a:pt x="81" y="1"/>
                    </a:lnTo>
                    <a:lnTo>
                      <a:pt x="81" y="2"/>
                    </a:lnTo>
                    <a:lnTo>
                      <a:pt x="81" y="4"/>
                    </a:lnTo>
                    <a:lnTo>
                      <a:pt x="81" y="5"/>
                    </a:lnTo>
                    <a:lnTo>
                      <a:pt x="80" y="6"/>
                    </a:lnTo>
                    <a:lnTo>
                      <a:pt x="79" y="8"/>
                    </a:lnTo>
                    <a:lnTo>
                      <a:pt x="78" y="10"/>
                    </a:lnTo>
                    <a:lnTo>
                      <a:pt x="77" y="11"/>
                    </a:lnTo>
                    <a:lnTo>
                      <a:pt x="75" y="12"/>
                    </a:lnTo>
                    <a:lnTo>
                      <a:pt x="73" y="12"/>
                    </a:lnTo>
                    <a:lnTo>
                      <a:pt x="72" y="13"/>
                    </a:lnTo>
                    <a:lnTo>
                      <a:pt x="72" y="14"/>
                    </a:lnTo>
                    <a:lnTo>
                      <a:pt x="71" y="16"/>
                    </a:lnTo>
                    <a:lnTo>
                      <a:pt x="71" y="17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69" y="24"/>
                    </a:lnTo>
                    <a:lnTo>
                      <a:pt x="67" y="29"/>
                    </a:lnTo>
                    <a:lnTo>
                      <a:pt x="66" y="35"/>
                    </a:lnTo>
                    <a:lnTo>
                      <a:pt x="67" y="40"/>
                    </a:lnTo>
                    <a:lnTo>
                      <a:pt x="68" y="44"/>
                    </a:lnTo>
                    <a:lnTo>
                      <a:pt x="71" y="48"/>
                    </a:lnTo>
                    <a:lnTo>
                      <a:pt x="72" y="52"/>
                    </a:lnTo>
                    <a:lnTo>
                      <a:pt x="74" y="55"/>
                    </a:lnTo>
                    <a:lnTo>
                      <a:pt x="75" y="59"/>
                    </a:lnTo>
                    <a:lnTo>
                      <a:pt x="77" y="61"/>
                    </a:lnTo>
                    <a:lnTo>
                      <a:pt x="75" y="64"/>
                    </a:lnTo>
                    <a:lnTo>
                      <a:pt x="71" y="67"/>
                    </a:lnTo>
                    <a:lnTo>
                      <a:pt x="67" y="68"/>
                    </a:lnTo>
                    <a:lnTo>
                      <a:pt x="62" y="67"/>
                    </a:lnTo>
                    <a:lnTo>
                      <a:pt x="59" y="66"/>
                    </a:lnTo>
                    <a:lnTo>
                      <a:pt x="55" y="64"/>
                    </a:lnTo>
                    <a:lnTo>
                      <a:pt x="53" y="60"/>
                    </a:lnTo>
                    <a:lnTo>
                      <a:pt x="50" y="56"/>
                    </a:lnTo>
                    <a:lnTo>
                      <a:pt x="48" y="52"/>
                    </a:lnTo>
                    <a:lnTo>
                      <a:pt x="47" y="46"/>
                    </a:lnTo>
                    <a:lnTo>
                      <a:pt x="47" y="41"/>
                    </a:lnTo>
                    <a:lnTo>
                      <a:pt x="45" y="38"/>
                    </a:lnTo>
                    <a:lnTo>
                      <a:pt x="44" y="37"/>
                    </a:lnTo>
                    <a:lnTo>
                      <a:pt x="43" y="36"/>
                    </a:lnTo>
                    <a:lnTo>
                      <a:pt x="42" y="35"/>
                    </a:lnTo>
                    <a:lnTo>
                      <a:pt x="39" y="34"/>
                    </a:lnTo>
                    <a:lnTo>
                      <a:pt x="38" y="32"/>
                    </a:lnTo>
                    <a:lnTo>
                      <a:pt x="36" y="31"/>
                    </a:lnTo>
                    <a:lnTo>
                      <a:pt x="33" y="30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9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3" y="31"/>
                    </a:lnTo>
                    <a:lnTo>
                      <a:pt x="21" y="32"/>
                    </a:lnTo>
                    <a:lnTo>
                      <a:pt x="19" y="34"/>
                    </a:lnTo>
                    <a:lnTo>
                      <a:pt x="17" y="34"/>
                    </a:lnTo>
                    <a:lnTo>
                      <a:pt x="15" y="35"/>
                    </a:lnTo>
                    <a:lnTo>
                      <a:pt x="13" y="35"/>
                    </a:lnTo>
                    <a:lnTo>
                      <a:pt x="12" y="35"/>
                    </a:lnTo>
                    <a:lnTo>
                      <a:pt x="9" y="34"/>
                    </a:lnTo>
                    <a:lnTo>
                      <a:pt x="7" y="32"/>
                    </a:lnTo>
                    <a:lnTo>
                      <a:pt x="6" y="30"/>
                    </a:lnTo>
                    <a:lnTo>
                      <a:pt x="3" y="28"/>
                    </a:lnTo>
                    <a:lnTo>
                      <a:pt x="2" y="25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5" y="19"/>
                    </a:lnTo>
                    <a:lnTo>
                      <a:pt x="19" y="19"/>
                    </a:lnTo>
                    <a:lnTo>
                      <a:pt x="23" y="18"/>
                    </a:lnTo>
                    <a:lnTo>
                      <a:pt x="26" y="18"/>
                    </a:lnTo>
                    <a:lnTo>
                      <a:pt x="31" y="18"/>
                    </a:lnTo>
                    <a:lnTo>
                      <a:pt x="36" y="20"/>
                    </a:lnTo>
                    <a:lnTo>
                      <a:pt x="41" y="24"/>
                    </a:lnTo>
                    <a:lnTo>
                      <a:pt x="43" y="24"/>
                    </a:lnTo>
                    <a:lnTo>
                      <a:pt x="45" y="24"/>
                    </a:lnTo>
                    <a:lnTo>
                      <a:pt x="48" y="25"/>
                    </a:lnTo>
                    <a:lnTo>
                      <a:pt x="49" y="24"/>
                    </a:lnTo>
                    <a:lnTo>
                      <a:pt x="51" y="24"/>
                    </a:lnTo>
                    <a:lnTo>
                      <a:pt x="54" y="24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19"/>
                    </a:lnTo>
                    <a:lnTo>
                      <a:pt x="57" y="18"/>
                    </a:lnTo>
                    <a:lnTo>
                      <a:pt x="60" y="16"/>
                    </a:lnTo>
                    <a:lnTo>
                      <a:pt x="62" y="13"/>
                    </a:lnTo>
                    <a:lnTo>
                      <a:pt x="63" y="11"/>
                    </a:lnTo>
                    <a:lnTo>
                      <a:pt x="66" y="8"/>
                    </a:lnTo>
                    <a:lnTo>
                      <a:pt x="68" y="7"/>
                    </a:lnTo>
                    <a:lnTo>
                      <a:pt x="69" y="5"/>
                    </a:lnTo>
                    <a:lnTo>
                      <a:pt x="72" y="4"/>
                    </a:lnTo>
                    <a:lnTo>
                      <a:pt x="75" y="2"/>
                    </a:lnTo>
                    <a:lnTo>
                      <a:pt x="78" y="1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6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82">
                <a:extLst>
                  <a:ext uri="{FF2B5EF4-FFF2-40B4-BE49-F238E27FC236}">
                    <a16:creationId xmlns:a16="http://schemas.microsoft.com/office/drawing/2014/main" id="{AE6DA2F7-F608-46AC-9DE0-0525368F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902"/>
                <a:ext cx="28" cy="27"/>
              </a:xfrm>
              <a:custGeom>
                <a:avLst/>
                <a:gdLst>
                  <a:gd name="T0" fmla="*/ 26 w 82"/>
                  <a:gd name="T1" fmla="*/ 0 h 79"/>
                  <a:gd name="T2" fmla="*/ 27 w 82"/>
                  <a:gd name="T3" fmla="*/ 0 h 79"/>
                  <a:gd name="T4" fmla="*/ 27 w 82"/>
                  <a:gd name="T5" fmla="*/ 0 h 79"/>
                  <a:gd name="T6" fmla="*/ 28 w 82"/>
                  <a:gd name="T7" fmla="*/ 1 h 79"/>
                  <a:gd name="T8" fmla="*/ 28 w 82"/>
                  <a:gd name="T9" fmla="*/ 2 h 79"/>
                  <a:gd name="T10" fmla="*/ 28 w 82"/>
                  <a:gd name="T11" fmla="*/ 2 h 79"/>
                  <a:gd name="T12" fmla="*/ 28 w 82"/>
                  <a:gd name="T13" fmla="*/ 2 h 79"/>
                  <a:gd name="T14" fmla="*/ 28 w 82"/>
                  <a:gd name="T15" fmla="*/ 4 h 79"/>
                  <a:gd name="T16" fmla="*/ 28 w 82"/>
                  <a:gd name="T17" fmla="*/ 5 h 79"/>
                  <a:gd name="T18" fmla="*/ 27 w 82"/>
                  <a:gd name="T19" fmla="*/ 6 h 79"/>
                  <a:gd name="T20" fmla="*/ 27 w 82"/>
                  <a:gd name="T21" fmla="*/ 8 h 79"/>
                  <a:gd name="T22" fmla="*/ 26 w 82"/>
                  <a:gd name="T23" fmla="*/ 8 h 79"/>
                  <a:gd name="T24" fmla="*/ 25 w 82"/>
                  <a:gd name="T25" fmla="*/ 8 h 79"/>
                  <a:gd name="T26" fmla="*/ 25 w 82"/>
                  <a:gd name="T27" fmla="*/ 9 h 79"/>
                  <a:gd name="T28" fmla="*/ 25 w 82"/>
                  <a:gd name="T29" fmla="*/ 10 h 79"/>
                  <a:gd name="T30" fmla="*/ 25 w 82"/>
                  <a:gd name="T31" fmla="*/ 11 h 79"/>
                  <a:gd name="T32" fmla="*/ 24 w 82"/>
                  <a:gd name="T33" fmla="*/ 12 h 79"/>
                  <a:gd name="T34" fmla="*/ 23 w 82"/>
                  <a:gd name="T35" fmla="*/ 14 h 79"/>
                  <a:gd name="T36" fmla="*/ 23 w 82"/>
                  <a:gd name="T37" fmla="*/ 17 h 79"/>
                  <a:gd name="T38" fmla="*/ 25 w 82"/>
                  <a:gd name="T39" fmla="*/ 20 h 79"/>
                  <a:gd name="T40" fmla="*/ 26 w 82"/>
                  <a:gd name="T41" fmla="*/ 23 h 79"/>
                  <a:gd name="T42" fmla="*/ 27 w 82"/>
                  <a:gd name="T43" fmla="*/ 25 h 79"/>
                  <a:gd name="T44" fmla="*/ 26 w 82"/>
                  <a:gd name="T45" fmla="*/ 26 h 79"/>
                  <a:gd name="T46" fmla="*/ 23 w 82"/>
                  <a:gd name="T47" fmla="*/ 27 h 79"/>
                  <a:gd name="T48" fmla="*/ 20 w 82"/>
                  <a:gd name="T49" fmla="*/ 26 h 79"/>
                  <a:gd name="T50" fmla="*/ 18 w 82"/>
                  <a:gd name="T51" fmla="*/ 24 h 79"/>
                  <a:gd name="T52" fmla="*/ 17 w 82"/>
                  <a:gd name="T53" fmla="*/ 22 h 79"/>
                  <a:gd name="T54" fmla="*/ 16 w 82"/>
                  <a:gd name="T55" fmla="*/ 18 h 79"/>
                  <a:gd name="T56" fmla="*/ 16 w 82"/>
                  <a:gd name="T57" fmla="*/ 17 h 79"/>
                  <a:gd name="T58" fmla="*/ 15 w 82"/>
                  <a:gd name="T59" fmla="*/ 16 h 79"/>
                  <a:gd name="T60" fmla="*/ 14 w 82"/>
                  <a:gd name="T61" fmla="*/ 15 h 79"/>
                  <a:gd name="T62" fmla="*/ 13 w 82"/>
                  <a:gd name="T63" fmla="*/ 14 h 79"/>
                  <a:gd name="T64" fmla="*/ 11 w 82"/>
                  <a:gd name="T65" fmla="*/ 14 h 79"/>
                  <a:gd name="T66" fmla="*/ 11 w 82"/>
                  <a:gd name="T67" fmla="*/ 14 h 79"/>
                  <a:gd name="T68" fmla="*/ 9 w 82"/>
                  <a:gd name="T69" fmla="*/ 14 h 79"/>
                  <a:gd name="T70" fmla="*/ 8 w 82"/>
                  <a:gd name="T71" fmla="*/ 14 h 79"/>
                  <a:gd name="T72" fmla="*/ 7 w 82"/>
                  <a:gd name="T73" fmla="*/ 15 h 79"/>
                  <a:gd name="T74" fmla="*/ 5 w 82"/>
                  <a:gd name="T75" fmla="*/ 16 h 79"/>
                  <a:gd name="T76" fmla="*/ 4 w 82"/>
                  <a:gd name="T77" fmla="*/ 16 h 79"/>
                  <a:gd name="T78" fmla="*/ 3 w 82"/>
                  <a:gd name="T79" fmla="*/ 15 h 79"/>
                  <a:gd name="T80" fmla="*/ 1 w 82"/>
                  <a:gd name="T81" fmla="*/ 13 h 79"/>
                  <a:gd name="T82" fmla="*/ 1 w 82"/>
                  <a:gd name="T83" fmla="*/ 11 h 79"/>
                  <a:gd name="T84" fmla="*/ 0 w 82"/>
                  <a:gd name="T85" fmla="*/ 8 h 79"/>
                  <a:gd name="T86" fmla="*/ 0 w 82"/>
                  <a:gd name="T87" fmla="*/ 5 h 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2" h="79">
                    <a:moveTo>
                      <a:pt x="76" y="0"/>
                    </a:moveTo>
                    <a:lnTo>
                      <a:pt x="76" y="0"/>
                    </a:lnTo>
                    <a:lnTo>
                      <a:pt x="78" y="0"/>
                    </a:lnTo>
                    <a:lnTo>
                      <a:pt x="79" y="1"/>
                    </a:lnTo>
                    <a:lnTo>
                      <a:pt x="80" y="3"/>
                    </a:lnTo>
                    <a:lnTo>
                      <a:pt x="81" y="4"/>
                    </a:lnTo>
                    <a:lnTo>
                      <a:pt x="81" y="5"/>
                    </a:lnTo>
                    <a:lnTo>
                      <a:pt x="82" y="5"/>
                    </a:lnTo>
                    <a:lnTo>
                      <a:pt x="82" y="6"/>
                    </a:lnTo>
                    <a:lnTo>
                      <a:pt x="82" y="7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2" y="13"/>
                    </a:lnTo>
                    <a:lnTo>
                      <a:pt x="82" y="16"/>
                    </a:lnTo>
                    <a:lnTo>
                      <a:pt x="81" y="17"/>
                    </a:lnTo>
                    <a:lnTo>
                      <a:pt x="80" y="18"/>
                    </a:lnTo>
                    <a:lnTo>
                      <a:pt x="79" y="21"/>
                    </a:lnTo>
                    <a:lnTo>
                      <a:pt x="78" y="22"/>
                    </a:lnTo>
                    <a:lnTo>
                      <a:pt x="76" y="23"/>
                    </a:lnTo>
                    <a:lnTo>
                      <a:pt x="74" y="23"/>
                    </a:lnTo>
                    <a:lnTo>
                      <a:pt x="73" y="24"/>
                    </a:lnTo>
                    <a:lnTo>
                      <a:pt x="73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31"/>
                    </a:lnTo>
                    <a:lnTo>
                      <a:pt x="72" y="33"/>
                    </a:lnTo>
                    <a:lnTo>
                      <a:pt x="72" y="34"/>
                    </a:lnTo>
                    <a:lnTo>
                      <a:pt x="70" y="35"/>
                    </a:lnTo>
                    <a:lnTo>
                      <a:pt x="68" y="40"/>
                    </a:lnTo>
                    <a:lnTo>
                      <a:pt x="67" y="46"/>
                    </a:lnTo>
                    <a:lnTo>
                      <a:pt x="68" y="51"/>
                    </a:lnTo>
                    <a:lnTo>
                      <a:pt x="69" y="55"/>
                    </a:lnTo>
                    <a:lnTo>
                      <a:pt x="72" y="59"/>
                    </a:lnTo>
                    <a:lnTo>
                      <a:pt x="73" y="63"/>
                    </a:lnTo>
                    <a:lnTo>
                      <a:pt x="75" y="66"/>
                    </a:lnTo>
                    <a:lnTo>
                      <a:pt x="76" y="70"/>
                    </a:lnTo>
                    <a:lnTo>
                      <a:pt x="78" y="72"/>
                    </a:lnTo>
                    <a:lnTo>
                      <a:pt x="76" y="75"/>
                    </a:lnTo>
                    <a:lnTo>
                      <a:pt x="72" y="78"/>
                    </a:lnTo>
                    <a:lnTo>
                      <a:pt x="68" y="79"/>
                    </a:lnTo>
                    <a:lnTo>
                      <a:pt x="63" y="78"/>
                    </a:lnTo>
                    <a:lnTo>
                      <a:pt x="60" y="77"/>
                    </a:lnTo>
                    <a:lnTo>
                      <a:pt x="56" y="75"/>
                    </a:lnTo>
                    <a:lnTo>
                      <a:pt x="54" y="71"/>
                    </a:lnTo>
                    <a:lnTo>
                      <a:pt x="51" y="67"/>
                    </a:lnTo>
                    <a:lnTo>
                      <a:pt x="49" y="63"/>
                    </a:lnTo>
                    <a:lnTo>
                      <a:pt x="48" y="57"/>
                    </a:lnTo>
                    <a:lnTo>
                      <a:pt x="48" y="52"/>
                    </a:lnTo>
                    <a:lnTo>
                      <a:pt x="46" y="49"/>
                    </a:lnTo>
                    <a:lnTo>
                      <a:pt x="45" y="48"/>
                    </a:lnTo>
                    <a:lnTo>
                      <a:pt x="44" y="47"/>
                    </a:lnTo>
                    <a:lnTo>
                      <a:pt x="43" y="46"/>
                    </a:lnTo>
                    <a:lnTo>
                      <a:pt x="40" y="45"/>
                    </a:lnTo>
                    <a:lnTo>
                      <a:pt x="39" y="43"/>
                    </a:lnTo>
                    <a:lnTo>
                      <a:pt x="37" y="42"/>
                    </a:lnTo>
                    <a:lnTo>
                      <a:pt x="34" y="41"/>
                    </a:lnTo>
                    <a:lnTo>
                      <a:pt x="33" y="41"/>
                    </a:lnTo>
                    <a:lnTo>
                      <a:pt x="31" y="40"/>
                    </a:lnTo>
                    <a:lnTo>
                      <a:pt x="30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2"/>
                    </a:lnTo>
                    <a:lnTo>
                      <a:pt x="22" y="43"/>
                    </a:lnTo>
                    <a:lnTo>
                      <a:pt x="20" y="45"/>
                    </a:lnTo>
                    <a:lnTo>
                      <a:pt x="18" y="45"/>
                    </a:lnTo>
                    <a:lnTo>
                      <a:pt x="16" y="46"/>
                    </a:lnTo>
                    <a:lnTo>
                      <a:pt x="14" y="46"/>
                    </a:lnTo>
                    <a:lnTo>
                      <a:pt x="13" y="46"/>
                    </a:lnTo>
                    <a:lnTo>
                      <a:pt x="10" y="45"/>
                    </a:lnTo>
                    <a:lnTo>
                      <a:pt x="7" y="42"/>
                    </a:lnTo>
                    <a:lnTo>
                      <a:pt x="4" y="39"/>
                    </a:lnTo>
                    <a:lnTo>
                      <a:pt x="3" y="35"/>
                    </a:lnTo>
                    <a:lnTo>
                      <a:pt x="2" y="31"/>
                    </a:lnTo>
                    <a:lnTo>
                      <a:pt x="1" y="28"/>
                    </a:lnTo>
                    <a:lnTo>
                      <a:pt x="0" y="23"/>
                    </a:lnTo>
                    <a:lnTo>
                      <a:pt x="0" y="19"/>
                    </a:lnTo>
                    <a:lnTo>
                      <a:pt x="1" y="15"/>
                    </a:lnTo>
                    <a:lnTo>
                      <a:pt x="2" y="11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83">
                <a:extLst>
                  <a:ext uri="{FF2B5EF4-FFF2-40B4-BE49-F238E27FC236}">
                    <a16:creationId xmlns:a16="http://schemas.microsoft.com/office/drawing/2014/main" id="{BE516071-1178-4CD7-BD5A-94A83B783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849"/>
                <a:ext cx="54" cy="96"/>
              </a:xfrm>
              <a:custGeom>
                <a:avLst/>
                <a:gdLst>
                  <a:gd name="T0" fmla="*/ 54 w 164"/>
                  <a:gd name="T1" fmla="*/ 29 h 288"/>
                  <a:gd name="T2" fmla="*/ 54 w 164"/>
                  <a:gd name="T3" fmla="*/ 23 h 288"/>
                  <a:gd name="T4" fmla="*/ 52 w 164"/>
                  <a:gd name="T5" fmla="*/ 18 h 288"/>
                  <a:gd name="T6" fmla="*/ 49 w 164"/>
                  <a:gd name="T7" fmla="*/ 13 h 288"/>
                  <a:gd name="T8" fmla="*/ 44 w 164"/>
                  <a:gd name="T9" fmla="*/ 7 h 288"/>
                  <a:gd name="T10" fmla="*/ 37 w 164"/>
                  <a:gd name="T11" fmla="*/ 2 h 288"/>
                  <a:gd name="T12" fmla="*/ 34 w 164"/>
                  <a:gd name="T13" fmla="*/ 1 h 288"/>
                  <a:gd name="T14" fmla="*/ 29 w 164"/>
                  <a:gd name="T15" fmla="*/ 0 h 288"/>
                  <a:gd name="T16" fmla="*/ 23 w 164"/>
                  <a:gd name="T17" fmla="*/ 0 h 288"/>
                  <a:gd name="T18" fmla="*/ 17 w 164"/>
                  <a:gd name="T19" fmla="*/ 1 h 288"/>
                  <a:gd name="T20" fmla="*/ 14 w 164"/>
                  <a:gd name="T21" fmla="*/ 1 h 288"/>
                  <a:gd name="T22" fmla="*/ 12 w 164"/>
                  <a:gd name="T23" fmla="*/ 2 h 288"/>
                  <a:gd name="T24" fmla="*/ 10 w 164"/>
                  <a:gd name="T25" fmla="*/ 4 h 288"/>
                  <a:gd name="T26" fmla="*/ 8 w 164"/>
                  <a:gd name="T27" fmla="*/ 6 h 288"/>
                  <a:gd name="T28" fmla="*/ 6 w 164"/>
                  <a:gd name="T29" fmla="*/ 9 h 288"/>
                  <a:gd name="T30" fmla="*/ 4 w 164"/>
                  <a:gd name="T31" fmla="*/ 12 h 288"/>
                  <a:gd name="T32" fmla="*/ 3 w 164"/>
                  <a:gd name="T33" fmla="*/ 15 h 288"/>
                  <a:gd name="T34" fmla="*/ 2 w 164"/>
                  <a:gd name="T35" fmla="*/ 17 h 288"/>
                  <a:gd name="T36" fmla="*/ 1 w 164"/>
                  <a:gd name="T37" fmla="*/ 22 h 288"/>
                  <a:gd name="T38" fmla="*/ 0 w 164"/>
                  <a:gd name="T39" fmla="*/ 29 h 288"/>
                  <a:gd name="T40" fmla="*/ 0 w 164"/>
                  <a:gd name="T41" fmla="*/ 35 h 288"/>
                  <a:gd name="T42" fmla="*/ 0 w 164"/>
                  <a:gd name="T43" fmla="*/ 40 h 288"/>
                  <a:gd name="T44" fmla="*/ 1 w 164"/>
                  <a:gd name="T45" fmla="*/ 42 h 288"/>
                  <a:gd name="T46" fmla="*/ 2 w 164"/>
                  <a:gd name="T47" fmla="*/ 47 h 288"/>
                  <a:gd name="T48" fmla="*/ 2 w 164"/>
                  <a:gd name="T49" fmla="*/ 53 h 288"/>
                  <a:gd name="T50" fmla="*/ 4 w 164"/>
                  <a:gd name="T51" fmla="*/ 59 h 288"/>
                  <a:gd name="T52" fmla="*/ 5 w 164"/>
                  <a:gd name="T53" fmla="*/ 65 h 288"/>
                  <a:gd name="T54" fmla="*/ 7 w 164"/>
                  <a:gd name="T55" fmla="*/ 69 h 288"/>
                  <a:gd name="T56" fmla="*/ 8 w 164"/>
                  <a:gd name="T57" fmla="*/ 70 h 288"/>
                  <a:gd name="T58" fmla="*/ 10 w 164"/>
                  <a:gd name="T59" fmla="*/ 73 h 288"/>
                  <a:gd name="T60" fmla="*/ 13 w 164"/>
                  <a:gd name="T61" fmla="*/ 75 h 288"/>
                  <a:gd name="T62" fmla="*/ 15 w 164"/>
                  <a:gd name="T63" fmla="*/ 77 h 288"/>
                  <a:gd name="T64" fmla="*/ 18 w 164"/>
                  <a:gd name="T65" fmla="*/ 81 h 288"/>
                  <a:gd name="T66" fmla="*/ 20 w 164"/>
                  <a:gd name="T67" fmla="*/ 83 h 288"/>
                  <a:gd name="T68" fmla="*/ 22 w 164"/>
                  <a:gd name="T69" fmla="*/ 85 h 288"/>
                  <a:gd name="T70" fmla="*/ 23 w 164"/>
                  <a:gd name="T71" fmla="*/ 87 h 288"/>
                  <a:gd name="T72" fmla="*/ 24 w 164"/>
                  <a:gd name="T73" fmla="*/ 89 h 288"/>
                  <a:gd name="T74" fmla="*/ 26 w 164"/>
                  <a:gd name="T75" fmla="*/ 91 h 288"/>
                  <a:gd name="T76" fmla="*/ 28 w 164"/>
                  <a:gd name="T77" fmla="*/ 92 h 288"/>
                  <a:gd name="T78" fmla="*/ 29 w 164"/>
                  <a:gd name="T79" fmla="*/ 93 h 288"/>
                  <a:gd name="T80" fmla="*/ 32 w 164"/>
                  <a:gd name="T81" fmla="*/ 95 h 288"/>
                  <a:gd name="T82" fmla="*/ 36 w 164"/>
                  <a:gd name="T83" fmla="*/ 96 h 288"/>
                  <a:gd name="T84" fmla="*/ 40 w 164"/>
                  <a:gd name="T85" fmla="*/ 96 h 288"/>
                  <a:gd name="T86" fmla="*/ 43 w 164"/>
                  <a:gd name="T87" fmla="*/ 96 h 288"/>
                  <a:gd name="T88" fmla="*/ 44 w 164"/>
                  <a:gd name="T89" fmla="*/ 96 h 288"/>
                  <a:gd name="T90" fmla="*/ 48 w 164"/>
                  <a:gd name="T91" fmla="*/ 95 h 288"/>
                  <a:gd name="T92" fmla="*/ 50 w 164"/>
                  <a:gd name="T93" fmla="*/ 94 h 288"/>
                  <a:gd name="T94" fmla="*/ 52 w 164"/>
                  <a:gd name="T95" fmla="*/ 92 h 288"/>
                  <a:gd name="T96" fmla="*/ 53 w 164"/>
                  <a:gd name="T97" fmla="*/ 89 h 288"/>
                  <a:gd name="T98" fmla="*/ 54 w 164"/>
                  <a:gd name="T99" fmla="*/ 86 h 28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4" h="288">
                    <a:moveTo>
                      <a:pt x="164" y="86"/>
                    </a:moveTo>
                    <a:lnTo>
                      <a:pt x="164" y="86"/>
                    </a:lnTo>
                    <a:lnTo>
                      <a:pt x="163" y="77"/>
                    </a:lnTo>
                    <a:lnTo>
                      <a:pt x="163" y="69"/>
                    </a:lnTo>
                    <a:lnTo>
                      <a:pt x="161" y="62"/>
                    </a:lnTo>
                    <a:lnTo>
                      <a:pt x="158" y="53"/>
                    </a:lnTo>
                    <a:lnTo>
                      <a:pt x="155" y="45"/>
                    </a:lnTo>
                    <a:lnTo>
                      <a:pt x="150" y="38"/>
                    </a:lnTo>
                    <a:lnTo>
                      <a:pt x="143" y="29"/>
                    </a:lnTo>
                    <a:lnTo>
                      <a:pt x="134" y="22"/>
                    </a:lnTo>
                    <a:lnTo>
                      <a:pt x="125" y="14"/>
                    </a:lnTo>
                    <a:lnTo>
                      <a:pt x="113" y="5"/>
                    </a:lnTo>
                    <a:lnTo>
                      <a:pt x="104" y="3"/>
                    </a:lnTo>
                    <a:lnTo>
                      <a:pt x="96" y="0"/>
                    </a:lnTo>
                    <a:lnTo>
                      <a:pt x="87" y="0"/>
                    </a:lnTo>
                    <a:lnTo>
                      <a:pt x="78" y="0"/>
                    </a:lnTo>
                    <a:lnTo>
                      <a:pt x="69" y="0"/>
                    </a:lnTo>
                    <a:lnTo>
                      <a:pt x="60" y="2"/>
                    </a:lnTo>
                    <a:lnTo>
                      <a:pt x="53" y="3"/>
                    </a:lnTo>
                    <a:lnTo>
                      <a:pt x="45" y="4"/>
                    </a:lnTo>
                    <a:lnTo>
                      <a:pt x="41" y="4"/>
                    </a:lnTo>
                    <a:lnTo>
                      <a:pt x="37" y="5"/>
                    </a:lnTo>
                    <a:lnTo>
                      <a:pt x="35" y="9"/>
                    </a:lnTo>
                    <a:lnTo>
                      <a:pt x="31" y="11"/>
                    </a:lnTo>
                    <a:lnTo>
                      <a:pt x="29" y="15"/>
                    </a:lnTo>
                    <a:lnTo>
                      <a:pt x="25" y="18"/>
                    </a:lnTo>
                    <a:lnTo>
                      <a:pt x="21" y="22"/>
                    </a:lnTo>
                    <a:lnTo>
                      <a:pt x="19" y="26"/>
                    </a:lnTo>
                    <a:lnTo>
                      <a:pt x="15" y="30"/>
                    </a:lnTo>
                    <a:lnTo>
                      <a:pt x="13" y="35"/>
                    </a:lnTo>
                    <a:lnTo>
                      <a:pt x="11" y="40"/>
                    </a:lnTo>
                    <a:lnTo>
                      <a:pt x="8" y="46"/>
                    </a:lnTo>
                    <a:lnTo>
                      <a:pt x="7" y="52"/>
                    </a:lnTo>
                    <a:lnTo>
                      <a:pt x="5" y="59"/>
                    </a:lnTo>
                    <a:lnTo>
                      <a:pt x="3" y="66"/>
                    </a:lnTo>
                    <a:lnTo>
                      <a:pt x="2" y="76"/>
                    </a:lnTo>
                    <a:lnTo>
                      <a:pt x="1" y="86"/>
                    </a:lnTo>
                    <a:lnTo>
                      <a:pt x="0" y="94"/>
                    </a:lnTo>
                    <a:lnTo>
                      <a:pt x="0" y="104"/>
                    </a:lnTo>
                    <a:lnTo>
                      <a:pt x="0" y="112"/>
                    </a:lnTo>
                    <a:lnTo>
                      <a:pt x="1" y="119"/>
                    </a:lnTo>
                    <a:lnTo>
                      <a:pt x="3" y="126"/>
                    </a:lnTo>
                    <a:lnTo>
                      <a:pt x="3" y="132"/>
                    </a:lnTo>
                    <a:lnTo>
                      <a:pt x="5" y="141"/>
                    </a:lnTo>
                    <a:lnTo>
                      <a:pt x="6" y="149"/>
                    </a:lnTo>
                    <a:lnTo>
                      <a:pt x="7" y="159"/>
                    </a:lnTo>
                    <a:lnTo>
                      <a:pt x="9" y="168"/>
                    </a:lnTo>
                    <a:lnTo>
                      <a:pt x="11" y="178"/>
                    </a:lnTo>
                    <a:lnTo>
                      <a:pt x="13" y="186"/>
                    </a:lnTo>
                    <a:lnTo>
                      <a:pt x="15" y="195"/>
                    </a:lnTo>
                    <a:lnTo>
                      <a:pt x="18" y="202"/>
                    </a:lnTo>
                    <a:lnTo>
                      <a:pt x="20" y="207"/>
                    </a:lnTo>
                    <a:lnTo>
                      <a:pt x="23" y="210"/>
                    </a:lnTo>
                    <a:lnTo>
                      <a:pt x="26" y="215"/>
                    </a:lnTo>
                    <a:lnTo>
                      <a:pt x="30" y="218"/>
                    </a:lnTo>
                    <a:lnTo>
                      <a:pt x="35" y="221"/>
                    </a:lnTo>
                    <a:lnTo>
                      <a:pt x="38" y="225"/>
                    </a:lnTo>
                    <a:lnTo>
                      <a:pt x="43" y="228"/>
                    </a:lnTo>
                    <a:lnTo>
                      <a:pt x="47" y="232"/>
                    </a:lnTo>
                    <a:lnTo>
                      <a:pt x="51" y="237"/>
                    </a:lnTo>
                    <a:lnTo>
                      <a:pt x="56" y="242"/>
                    </a:lnTo>
                    <a:lnTo>
                      <a:pt x="61" y="248"/>
                    </a:lnTo>
                    <a:lnTo>
                      <a:pt x="63" y="252"/>
                    </a:lnTo>
                    <a:lnTo>
                      <a:pt x="66" y="256"/>
                    </a:lnTo>
                    <a:lnTo>
                      <a:pt x="68" y="260"/>
                    </a:lnTo>
                    <a:lnTo>
                      <a:pt x="71" y="262"/>
                    </a:lnTo>
                    <a:lnTo>
                      <a:pt x="73" y="264"/>
                    </a:lnTo>
                    <a:lnTo>
                      <a:pt x="74" y="267"/>
                    </a:lnTo>
                    <a:lnTo>
                      <a:pt x="77" y="269"/>
                    </a:lnTo>
                    <a:lnTo>
                      <a:pt x="79" y="272"/>
                    </a:lnTo>
                    <a:lnTo>
                      <a:pt x="81" y="274"/>
                    </a:lnTo>
                    <a:lnTo>
                      <a:pt x="84" y="276"/>
                    </a:lnTo>
                    <a:lnTo>
                      <a:pt x="89" y="279"/>
                    </a:lnTo>
                    <a:lnTo>
                      <a:pt x="93" y="282"/>
                    </a:lnTo>
                    <a:lnTo>
                      <a:pt x="98" y="284"/>
                    </a:lnTo>
                    <a:lnTo>
                      <a:pt x="104" y="286"/>
                    </a:lnTo>
                    <a:lnTo>
                      <a:pt x="109" y="287"/>
                    </a:lnTo>
                    <a:lnTo>
                      <a:pt x="115" y="287"/>
                    </a:lnTo>
                    <a:lnTo>
                      <a:pt x="120" y="288"/>
                    </a:lnTo>
                    <a:lnTo>
                      <a:pt x="125" y="288"/>
                    </a:lnTo>
                    <a:lnTo>
                      <a:pt x="131" y="288"/>
                    </a:lnTo>
                    <a:lnTo>
                      <a:pt x="135" y="287"/>
                    </a:lnTo>
                    <a:lnTo>
                      <a:pt x="140" y="287"/>
                    </a:lnTo>
                    <a:lnTo>
                      <a:pt x="145" y="285"/>
                    </a:lnTo>
                    <a:lnTo>
                      <a:pt x="149" y="284"/>
                    </a:lnTo>
                    <a:lnTo>
                      <a:pt x="151" y="281"/>
                    </a:lnTo>
                    <a:lnTo>
                      <a:pt x="155" y="279"/>
                    </a:lnTo>
                    <a:lnTo>
                      <a:pt x="157" y="275"/>
                    </a:lnTo>
                    <a:lnTo>
                      <a:pt x="159" y="272"/>
                    </a:lnTo>
                    <a:lnTo>
                      <a:pt x="161" y="268"/>
                    </a:lnTo>
                    <a:lnTo>
                      <a:pt x="163" y="263"/>
                    </a:lnTo>
                    <a:lnTo>
                      <a:pt x="164" y="25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84">
                <a:extLst>
                  <a:ext uri="{FF2B5EF4-FFF2-40B4-BE49-F238E27FC236}">
                    <a16:creationId xmlns:a16="http://schemas.microsoft.com/office/drawing/2014/main" id="{F001112A-2027-4822-A7FC-42D6EE2E4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1856"/>
                <a:ext cx="39" cy="68"/>
              </a:xfrm>
              <a:custGeom>
                <a:avLst/>
                <a:gdLst>
                  <a:gd name="T0" fmla="*/ 35 w 115"/>
                  <a:gd name="T1" fmla="*/ 35 h 203"/>
                  <a:gd name="T2" fmla="*/ 36 w 115"/>
                  <a:gd name="T3" fmla="*/ 33 h 203"/>
                  <a:gd name="T4" fmla="*/ 38 w 115"/>
                  <a:gd name="T5" fmla="*/ 30 h 203"/>
                  <a:gd name="T6" fmla="*/ 38 w 115"/>
                  <a:gd name="T7" fmla="*/ 27 h 203"/>
                  <a:gd name="T8" fmla="*/ 39 w 115"/>
                  <a:gd name="T9" fmla="*/ 23 h 203"/>
                  <a:gd name="T10" fmla="*/ 39 w 115"/>
                  <a:gd name="T11" fmla="*/ 18 h 203"/>
                  <a:gd name="T12" fmla="*/ 39 w 115"/>
                  <a:gd name="T13" fmla="*/ 15 h 203"/>
                  <a:gd name="T14" fmla="*/ 37 w 115"/>
                  <a:gd name="T15" fmla="*/ 11 h 203"/>
                  <a:gd name="T16" fmla="*/ 35 w 115"/>
                  <a:gd name="T17" fmla="*/ 8 h 203"/>
                  <a:gd name="T18" fmla="*/ 33 w 115"/>
                  <a:gd name="T19" fmla="*/ 6 h 203"/>
                  <a:gd name="T20" fmla="*/ 30 w 115"/>
                  <a:gd name="T21" fmla="*/ 3 h 203"/>
                  <a:gd name="T22" fmla="*/ 27 w 115"/>
                  <a:gd name="T23" fmla="*/ 2 h 203"/>
                  <a:gd name="T24" fmla="*/ 24 w 115"/>
                  <a:gd name="T25" fmla="*/ 1 h 203"/>
                  <a:gd name="T26" fmla="*/ 21 w 115"/>
                  <a:gd name="T27" fmla="*/ 0 h 203"/>
                  <a:gd name="T28" fmla="*/ 19 w 115"/>
                  <a:gd name="T29" fmla="*/ 0 h 203"/>
                  <a:gd name="T30" fmla="*/ 17 w 115"/>
                  <a:gd name="T31" fmla="*/ 0 h 203"/>
                  <a:gd name="T32" fmla="*/ 16 w 115"/>
                  <a:gd name="T33" fmla="*/ 0 h 203"/>
                  <a:gd name="T34" fmla="*/ 15 w 115"/>
                  <a:gd name="T35" fmla="*/ 1 h 203"/>
                  <a:gd name="T36" fmla="*/ 12 w 115"/>
                  <a:gd name="T37" fmla="*/ 2 h 203"/>
                  <a:gd name="T38" fmla="*/ 9 w 115"/>
                  <a:gd name="T39" fmla="*/ 4 h 203"/>
                  <a:gd name="T40" fmla="*/ 6 w 115"/>
                  <a:gd name="T41" fmla="*/ 6 h 203"/>
                  <a:gd name="T42" fmla="*/ 3 w 115"/>
                  <a:gd name="T43" fmla="*/ 10 h 203"/>
                  <a:gd name="T44" fmla="*/ 2 w 115"/>
                  <a:gd name="T45" fmla="*/ 12 h 203"/>
                  <a:gd name="T46" fmla="*/ 2 w 115"/>
                  <a:gd name="T47" fmla="*/ 13 h 203"/>
                  <a:gd name="T48" fmla="*/ 1 w 115"/>
                  <a:gd name="T49" fmla="*/ 16 h 203"/>
                  <a:gd name="T50" fmla="*/ 1 w 115"/>
                  <a:gd name="T51" fmla="*/ 18 h 203"/>
                  <a:gd name="T52" fmla="*/ 0 w 115"/>
                  <a:gd name="T53" fmla="*/ 20 h 203"/>
                  <a:gd name="T54" fmla="*/ 0 w 115"/>
                  <a:gd name="T55" fmla="*/ 23 h 203"/>
                  <a:gd name="T56" fmla="*/ 0 w 115"/>
                  <a:gd name="T57" fmla="*/ 25 h 203"/>
                  <a:gd name="T58" fmla="*/ 0 w 115"/>
                  <a:gd name="T59" fmla="*/ 29 h 203"/>
                  <a:gd name="T60" fmla="*/ 0 w 115"/>
                  <a:gd name="T61" fmla="*/ 34 h 203"/>
                  <a:gd name="T62" fmla="*/ 1 w 115"/>
                  <a:gd name="T63" fmla="*/ 38 h 203"/>
                  <a:gd name="T64" fmla="*/ 2 w 115"/>
                  <a:gd name="T65" fmla="*/ 42 h 203"/>
                  <a:gd name="T66" fmla="*/ 2 w 115"/>
                  <a:gd name="T67" fmla="*/ 45 h 203"/>
                  <a:gd name="T68" fmla="*/ 3 w 115"/>
                  <a:gd name="T69" fmla="*/ 49 h 203"/>
                  <a:gd name="T70" fmla="*/ 5 w 115"/>
                  <a:gd name="T71" fmla="*/ 54 h 203"/>
                  <a:gd name="T72" fmla="*/ 7 w 115"/>
                  <a:gd name="T73" fmla="*/ 58 h 203"/>
                  <a:gd name="T74" fmla="*/ 10 w 115"/>
                  <a:gd name="T75" fmla="*/ 61 h 203"/>
                  <a:gd name="T76" fmla="*/ 14 w 115"/>
                  <a:gd name="T77" fmla="*/ 64 h 203"/>
                  <a:gd name="T78" fmla="*/ 14 w 115"/>
                  <a:gd name="T79" fmla="*/ 64 h 203"/>
                  <a:gd name="T80" fmla="*/ 14 w 115"/>
                  <a:gd name="T81" fmla="*/ 64 h 203"/>
                  <a:gd name="T82" fmla="*/ 14 w 115"/>
                  <a:gd name="T83" fmla="*/ 65 h 203"/>
                  <a:gd name="T84" fmla="*/ 14 w 115"/>
                  <a:gd name="T85" fmla="*/ 66 h 203"/>
                  <a:gd name="T86" fmla="*/ 14 w 115"/>
                  <a:gd name="T87" fmla="*/ 67 h 2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5" h="203">
                    <a:moveTo>
                      <a:pt x="103" y="104"/>
                    </a:moveTo>
                    <a:lnTo>
                      <a:pt x="103" y="104"/>
                    </a:lnTo>
                    <a:lnTo>
                      <a:pt x="106" y="102"/>
                    </a:lnTo>
                    <a:lnTo>
                      <a:pt x="107" y="100"/>
                    </a:lnTo>
                    <a:lnTo>
                      <a:pt x="109" y="96"/>
                    </a:lnTo>
                    <a:lnTo>
                      <a:pt x="111" y="91"/>
                    </a:lnTo>
                    <a:lnTo>
                      <a:pt x="112" y="86"/>
                    </a:lnTo>
                    <a:lnTo>
                      <a:pt x="113" y="82"/>
                    </a:lnTo>
                    <a:lnTo>
                      <a:pt x="114" y="76"/>
                    </a:lnTo>
                    <a:lnTo>
                      <a:pt x="114" y="68"/>
                    </a:lnTo>
                    <a:lnTo>
                      <a:pt x="115" y="61"/>
                    </a:lnTo>
                    <a:lnTo>
                      <a:pt x="115" y="53"/>
                    </a:lnTo>
                    <a:lnTo>
                      <a:pt x="114" y="46"/>
                    </a:lnTo>
                    <a:lnTo>
                      <a:pt x="112" y="40"/>
                    </a:lnTo>
                    <a:lnTo>
                      <a:pt x="109" y="34"/>
                    </a:lnTo>
                    <a:lnTo>
                      <a:pt x="107" y="29"/>
                    </a:lnTo>
                    <a:lnTo>
                      <a:pt x="103" y="24"/>
                    </a:lnTo>
                    <a:lnTo>
                      <a:pt x="100" y="20"/>
                    </a:lnTo>
                    <a:lnTo>
                      <a:pt x="96" y="17"/>
                    </a:lnTo>
                    <a:lnTo>
                      <a:pt x="91" y="13"/>
                    </a:lnTo>
                    <a:lnTo>
                      <a:pt x="87" y="10"/>
                    </a:lnTo>
                    <a:lnTo>
                      <a:pt x="81" y="6"/>
                    </a:lnTo>
                    <a:lnTo>
                      <a:pt x="76" y="5"/>
                    </a:lnTo>
                    <a:lnTo>
                      <a:pt x="71" y="2"/>
                    </a:lnTo>
                    <a:lnTo>
                      <a:pt x="66" y="1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6" y="1"/>
                    </a:lnTo>
                    <a:lnTo>
                      <a:pt x="43" y="2"/>
                    </a:lnTo>
                    <a:lnTo>
                      <a:pt x="40" y="4"/>
                    </a:lnTo>
                    <a:lnTo>
                      <a:pt x="35" y="6"/>
                    </a:lnTo>
                    <a:lnTo>
                      <a:pt x="30" y="8"/>
                    </a:lnTo>
                    <a:lnTo>
                      <a:pt x="27" y="11"/>
                    </a:lnTo>
                    <a:lnTo>
                      <a:pt x="22" y="14"/>
                    </a:lnTo>
                    <a:lnTo>
                      <a:pt x="17" y="18"/>
                    </a:lnTo>
                    <a:lnTo>
                      <a:pt x="12" y="23"/>
                    </a:lnTo>
                    <a:lnTo>
                      <a:pt x="9" y="29"/>
                    </a:lnTo>
                    <a:lnTo>
                      <a:pt x="6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5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3" y="54"/>
                    </a:lnTo>
                    <a:lnTo>
                      <a:pt x="3" y="58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0" y="88"/>
                    </a:lnTo>
                    <a:lnTo>
                      <a:pt x="0" y="94"/>
                    </a:lnTo>
                    <a:lnTo>
                      <a:pt x="1" y="101"/>
                    </a:lnTo>
                    <a:lnTo>
                      <a:pt x="1" y="107"/>
                    </a:lnTo>
                    <a:lnTo>
                      <a:pt x="3" y="113"/>
                    </a:lnTo>
                    <a:lnTo>
                      <a:pt x="4" y="120"/>
                    </a:lnTo>
                    <a:lnTo>
                      <a:pt x="5" y="126"/>
                    </a:lnTo>
                    <a:lnTo>
                      <a:pt x="6" y="133"/>
                    </a:lnTo>
                    <a:lnTo>
                      <a:pt x="9" y="139"/>
                    </a:lnTo>
                    <a:lnTo>
                      <a:pt x="10" y="146"/>
                    </a:lnTo>
                    <a:lnTo>
                      <a:pt x="13" y="152"/>
                    </a:lnTo>
                    <a:lnTo>
                      <a:pt x="16" y="160"/>
                    </a:lnTo>
                    <a:lnTo>
                      <a:pt x="18" y="166"/>
                    </a:lnTo>
                    <a:lnTo>
                      <a:pt x="22" y="172"/>
                    </a:lnTo>
                    <a:lnTo>
                      <a:pt x="25" y="176"/>
                    </a:lnTo>
                    <a:lnTo>
                      <a:pt x="30" y="182"/>
                    </a:lnTo>
                    <a:lnTo>
                      <a:pt x="35" y="186"/>
                    </a:lnTo>
                    <a:lnTo>
                      <a:pt x="41" y="191"/>
                    </a:lnTo>
                    <a:lnTo>
                      <a:pt x="41" y="192"/>
                    </a:lnTo>
                    <a:lnTo>
                      <a:pt x="41" y="193"/>
                    </a:lnTo>
                    <a:lnTo>
                      <a:pt x="41" y="194"/>
                    </a:lnTo>
                    <a:lnTo>
                      <a:pt x="41" y="196"/>
                    </a:lnTo>
                    <a:lnTo>
                      <a:pt x="41" y="197"/>
                    </a:lnTo>
                    <a:lnTo>
                      <a:pt x="41" y="198"/>
                    </a:lnTo>
                    <a:lnTo>
                      <a:pt x="41" y="200"/>
                    </a:lnTo>
                    <a:lnTo>
                      <a:pt x="41" y="203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85">
                <a:extLst>
                  <a:ext uri="{FF2B5EF4-FFF2-40B4-BE49-F238E27FC236}">
                    <a16:creationId xmlns:a16="http://schemas.microsoft.com/office/drawing/2014/main" id="{668EA5DF-55DF-49CB-B188-6D8427075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876"/>
                <a:ext cx="6" cy="36"/>
              </a:xfrm>
              <a:custGeom>
                <a:avLst/>
                <a:gdLst>
                  <a:gd name="T0" fmla="*/ 6 w 18"/>
                  <a:gd name="T1" fmla="*/ 36 h 109"/>
                  <a:gd name="T2" fmla="*/ 6 w 18"/>
                  <a:gd name="T3" fmla="*/ 36 h 109"/>
                  <a:gd name="T4" fmla="*/ 6 w 18"/>
                  <a:gd name="T5" fmla="*/ 36 h 109"/>
                  <a:gd name="T6" fmla="*/ 6 w 18"/>
                  <a:gd name="T7" fmla="*/ 35 h 109"/>
                  <a:gd name="T8" fmla="*/ 6 w 18"/>
                  <a:gd name="T9" fmla="*/ 34 h 109"/>
                  <a:gd name="T10" fmla="*/ 6 w 18"/>
                  <a:gd name="T11" fmla="*/ 34 h 109"/>
                  <a:gd name="T12" fmla="*/ 5 w 18"/>
                  <a:gd name="T13" fmla="*/ 34 h 109"/>
                  <a:gd name="T14" fmla="*/ 5 w 18"/>
                  <a:gd name="T15" fmla="*/ 34 h 109"/>
                  <a:gd name="T16" fmla="*/ 5 w 18"/>
                  <a:gd name="T17" fmla="*/ 33 h 109"/>
                  <a:gd name="T18" fmla="*/ 5 w 18"/>
                  <a:gd name="T19" fmla="*/ 33 h 109"/>
                  <a:gd name="T20" fmla="*/ 4 w 18"/>
                  <a:gd name="T21" fmla="*/ 32 h 109"/>
                  <a:gd name="T22" fmla="*/ 4 w 18"/>
                  <a:gd name="T23" fmla="*/ 32 h 109"/>
                  <a:gd name="T24" fmla="*/ 4 w 18"/>
                  <a:gd name="T25" fmla="*/ 32 h 109"/>
                  <a:gd name="T26" fmla="*/ 4 w 18"/>
                  <a:gd name="T27" fmla="*/ 31 h 109"/>
                  <a:gd name="T28" fmla="*/ 4 w 18"/>
                  <a:gd name="T29" fmla="*/ 30 h 109"/>
                  <a:gd name="T30" fmla="*/ 3 w 18"/>
                  <a:gd name="T31" fmla="*/ 29 h 109"/>
                  <a:gd name="T32" fmla="*/ 3 w 18"/>
                  <a:gd name="T33" fmla="*/ 27 h 109"/>
                  <a:gd name="T34" fmla="*/ 2 w 18"/>
                  <a:gd name="T35" fmla="*/ 26 h 109"/>
                  <a:gd name="T36" fmla="*/ 2 w 18"/>
                  <a:gd name="T37" fmla="*/ 24 h 109"/>
                  <a:gd name="T38" fmla="*/ 1 w 18"/>
                  <a:gd name="T39" fmla="*/ 22 h 109"/>
                  <a:gd name="T40" fmla="*/ 1 w 18"/>
                  <a:gd name="T41" fmla="*/ 20 h 109"/>
                  <a:gd name="T42" fmla="*/ 0 w 18"/>
                  <a:gd name="T43" fmla="*/ 18 h 109"/>
                  <a:gd name="T44" fmla="*/ 0 w 18"/>
                  <a:gd name="T45" fmla="*/ 15 h 109"/>
                  <a:gd name="T46" fmla="*/ 0 w 18"/>
                  <a:gd name="T47" fmla="*/ 15 h 109"/>
                  <a:gd name="T48" fmla="*/ 0 w 18"/>
                  <a:gd name="T49" fmla="*/ 13 h 109"/>
                  <a:gd name="T50" fmla="*/ 1 w 18"/>
                  <a:gd name="T51" fmla="*/ 12 h 109"/>
                  <a:gd name="T52" fmla="*/ 1 w 18"/>
                  <a:gd name="T53" fmla="*/ 10 h 109"/>
                  <a:gd name="T54" fmla="*/ 2 w 18"/>
                  <a:gd name="T55" fmla="*/ 9 h 109"/>
                  <a:gd name="T56" fmla="*/ 2 w 18"/>
                  <a:gd name="T57" fmla="*/ 8 h 109"/>
                  <a:gd name="T58" fmla="*/ 2 w 18"/>
                  <a:gd name="T59" fmla="*/ 7 h 109"/>
                  <a:gd name="T60" fmla="*/ 3 w 18"/>
                  <a:gd name="T61" fmla="*/ 6 h 109"/>
                  <a:gd name="T62" fmla="*/ 3 w 18"/>
                  <a:gd name="T63" fmla="*/ 4 h 109"/>
                  <a:gd name="T64" fmla="*/ 4 w 18"/>
                  <a:gd name="T65" fmla="*/ 2 h 109"/>
                  <a:gd name="T66" fmla="*/ 4 w 18"/>
                  <a:gd name="T67" fmla="*/ 0 h 10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" h="109">
                    <a:moveTo>
                      <a:pt x="18" y="109"/>
                    </a:moveTo>
                    <a:lnTo>
                      <a:pt x="18" y="109"/>
                    </a:lnTo>
                    <a:lnTo>
                      <a:pt x="18" y="108"/>
                    </a:lnTo>
                    <a:lnTo>
                      <a:pt x="18" y="105"/>
                    </a:lnTo>
                    <a:lnTo>
                      <a:pt x="17" y="104"/>
                    </a:lnTo>
                    <a:lnTo>
                      <a:pt x="17" y="103"/>
                    </a:lnTo>
                    <a:lnTo>
                      <a:pt x="16" y="103"/>
                    </a:lnTo>
                    <a:lnTo>
                      <a:pt x="16" y="102"/>
                    </a:lnTo>
                    <a:lnTo>
                      <a:pt x="14" y="101"/>
                    </a:lnTo>
                    <a:lnTo>
                      <a:pt x="14" y="99"/>
                    </a:lnTo>
                    <a:lnTo>
                      <a:pt x="13" y="98"/>
                    </a:lnTo>
                    <a:lnTo>
                      <a:pt x="12" y="97"/>
                    </a:lnTo>
                    <a:lnTo>
                      <a:pt x="11" y="95"/>
                    </a:lnTo>
                    <a:lnTo>
                      <a:pt x="11" y="91"/>
                    </a:lnTo>
                    <a:lnTo>
                      <a:pt x="10" y="87"/>
                    </a:lnTo>
                    <a:lnTo>
                      <a:pt x="8" y="83"/>
                    </a:lnTo>
                    <a:lnTo>
                      <a:pt x="7" y="78"/>
                    </a:lnTo>
                    <a:lnTo>
                      <a:pt x="5" y="73"/>
                    </a:lnTo>
                    <a:lnTo>
                      <a:pt x="4" y="67"/>
                    </a:lnTo>
                    <a:lnTo>
                      <a:pt x="2" y="60"/>
                    </a:lnTo>
                    <a:lnTo>
                      <a:pt x="1" y="53"/>
                    </a:lnTo>
                    <a:lnTo>
                      <a:pt x="0" y="45"/>
                    </a:lnTo>
                    <a:lnTo>
                      <a:pt x="1" y="39"/>
                    </a:lnTo>
                    <a:lnTo>
                      <a:pt x="2" y="35"/>
                    </a:lnTo>
                    <a:lnTo>
                      <a:pt x="4" y="30"/>
                    </a:lnTo>
                    <a:lnTo>
                      <a:pt x="5" y="26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8" y="17"/>
                    </a:lnTo>
                    <a:lnTo>
                      <a:pt x="10" y="12"/>
                    </a:lnTo>
                    <a:lnTo>
                      <a:pt x="11" y="7"/>
                    </a:lnTo>
                    <a:lnTo>
                      <a:pt x="12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86">
                <a:extLst>
                  <a:ext uri="{FF2B5EF4-FFF2-40B4-BE49-F238E27FC236}">
                    <a16:creationId xmlns:a16="http://schemas.microsoft.com/office/drawing/2014/main" id="{63ACE44D-17D5-4071-9608-79354A832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86"/>
                <a:ext cx="17" cy="5"/>
              </a:xfrm>
              <a:custGeom>
                <a:avLst/>
                <a:gdLst>
                  <a:gd name="T0" fmla="*/ 17 w 51"/>
                  <a:gd name="T1" fmla="*/ 1 h 14"/>
                  <a:gd name="T2" fmla="*/ 17 w 51"/>
                  <a:gd name="T3" fmla="*/ 1 h 14"/>
                  <a:gd name="T4" fmla="*/ 17 w 51"/>
                  <a:gd name="T5" fmla="*/ 1 h 14"/>
                  <a:gd name="T6" fmla="*/ 16 w 51"/>
                  <a:gd name="T7" fmla="*/ 1 h 14"/>
                  <a:gd name="T8" fmla="*/ 15 w 51"/>
                  <a:gd name="T9" fmla="*/ 0 h 14"/>
                  <a:gd name="T10" fmla="*/ 14 w 51"/>
                  <a:gd name="T11" fmla="*/ 0 h 14"/>
                  <a:gd name="T12" fmla="*/ 12 w 51"/>
                  <a:gd name="T13" fmla="*/ 0 h 14"/>
                  <a:gd name="T14" fmla="*/ 10 w 51"/>
                  <a:gd name="T15" fmla="*/ 0 h 14"/>
                  <a:gd name="T16" fmla="*/ 8 w 51"/>
                  <a:gd name="T17" fmla="*/ 1 h 14"/>
                  <a:gd name="T18" fmla="*/ 5 w 51"/>
                  <a:gd name="T19" fmla="*/ 2 h 14"/>
                  <a:gd name="T20" fmla="*/ 3 w 51"/>
                  <a:gd name="T21" fmla="*/ 3 h 14"/>
                  <a:gd name="T22" fmla="*/ 0 w 51"/>
                  <a:gd name="T23" fmla="*/ 5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14">
                    <a:moveTo>
                      <a:pt x="51" y="2"/>
                    </a:moveTo>
                    <a:lnTo>
                      <a:pt x="51" y="2"/>
                    </a:lnTo>
                    <a:lnTo>
                      <a:pt x="49" y="2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0" y="1"/>
                    </a:lnTo>
                    <a:lnTo>
                      <a:pt x="24" y="2"/>
                    </a:lnTo>
                    <a:lnTo>
                      <a:pt x="15" y="5"/>
                    </a:lnTo>
                    <a:lnTo>
                      <a:pt x="8" y="8"/>
                    </a:lnTo>
                    <a:lnTo>
                      <a:pt x="0" y="14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87">
                <a:extLst>
                  <a:ext uri="{FF2B5EF4-FFF2-40B4-BE49-F238E27FC236}">
                    <a16:creationId xmlns:a16="http://schemas.microsoft.com/office/drawing/2014/main" id="{4C6927E6-D893-4204-940E-BCFB89543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711"/>
                <a:ext cx="370" cy="564"/>
              </a:xfrm>
              <a:custGeom>
                <a:avLst/>
                <a:gdLst>
                  <a:gd name="T0" fmla="*/ 4 w 1111"/>
                  <a:gd name="T1" fmla="*/ 537 h 1692"/>
                  <a:gd name="T2" fmla="*/ 17 w 1111"/>
                  <a:gd name="T3" fmla="*/ 474 h 1692"/>
                  <a:gd name="T4" fmla="*/ 22 w 1111"/>
                  <a:gd name="T5" fmla="*/ 445 h 1692"/>
                  <a:gd name="T6" fmla="*/ 25 w 1111"/>
                  <a:gd name="T7" fmla="*/ 424 h 1692"/>
                  <a:gd name="T8" fmla="*/ 42 w 1111"/>
                  <a:gd name="T9" fmla="*/ 405 h 1692"/>
                  <a:gd name="T10" fmla="*/ 56 w 1111"/>
                  <a:gd name="T11" fmla="*/ 382 h 1692"/>
                  <a:gd name="T12" fmla="*/ 67 w 1111"/>
                  <a:gd name="T13" fmla="*/ 353 h 1692"/>
                  <a:gd name="T14" fmla="*/ 78 w 1111"/>
                  <a:gd name="T15" fmla="*/ 312 h 1692"/>
                  <a:gd name="T16" fmla="*/ 79 w 1111"/>
                  <a:gd name="T17" fmla="*/ 260 h 1692"/>
                  <a:gd name="T18" fmla="*/ 77 w 1111"/>
                  <a:gd name="T19" fmla="*/ 220 h 1692"/>
                  <a:gd name="T20" fmla="*/ 63 w 1111"/>
                  <a:gd name="T21" fmla="*/ 174 h 1692"/>
                  <a:gd name="T22" fmla="*/ 53 w 1111"/>
                  <a:gd name="T23" fmla="*/ 129 h 1692"/>
                  <a:gd name="T24" fmla="*/ 63 w 1111"/>
                  <a:gd name="T25" fmla="*/ 80 h 1692"/>
                  <a:gd name="T26" fmla="*/ 82 w 1111"/>
                  <a:gd name="T27" fmla="*/ 45 h 1692"/>
                  <a:gd name="T28" fmla="*/ 132 w 1111"/>
                  <a:gd name="T29" fmla="*/ 11 h 1692"/>
                  <a:gd name="T30" fmla="*/ 220 w 1111"/>
                  <a:gd name="T31" fmla="*/ 3 h 1692"/>
                  <a:gd name="T32" fmla="*/ 278 w 1111"/>
                  <a:gd name="T33" fmla="*/ 21 h 1692"/>
                  <a:gd name="T34" fmla="*/ 319 w 1111"/>
                  <a:gd name="T35" fmla="*/ 53 h 1692"/>
                  <a:gd name="T36" fmla="*/ 337 w 1111"/>
                  <a:gd name="T37" fmla="*/ 76 h 1692"/>
                  <a:gd name="T38" fmla="*/ 344 w 1111"/>
                  <a:gd name="T39" fmla="*/ 103 h 1692"/>
                  <a:gd name="T40" fmla="*/ 346 w 1111"/>
                  <a:gd name="T41" fmla="*/ 125 h 1692"/>
                  <a:gd name="T42" fmla="*/ 343 w 1111"/>
                  <a:gd name="T43" fmla="*/ 142 h 1692"/>
                  <a:gd name="T44" fmla="*/ 340 w 1111"/>
                  <a:gd name="T45" fmla="*/ 151 h 1692"/>
                  <a:gd name="T46" fmla="*/ 345 w 1111"/>
                  <a:gd name="T47" fmla="*/ 163 h 1692"/>
                  <a:gd name="T48" fmla="*/ 352 w 1111"/>
                  <a:gd name="T49" fmla="*/ 183 h 1692"/>
                  <a:gd name="T50" fmla="*/ 364 w 1111"/>
                  <a:gd name="T51" fmla="*/ 203 h 1692"/>
                  <a:gd name="T52" fmla="*/ 370 w 1111"/>
                  <a:gd name="T53" fmla="*/ 221 h 1692"/>
                  <a:gd name="T54" fmla="*/ 361 w 1111"/>
                  <a:gd name="T55" fmla="*/ 229 h 1692"/>
                  <a:gd name="T56" fmla="*/ 348 w 1111"/>
                  <a:gd name="T57" fmla="*/ 233 h 1692"/>
                  <a:gd name="T58" fmla="*/ 345 w 1111"/>
                  <a:gd name="T59" fmla="*/ 235 h 1692"/>
                  <a:gd name="T60" fmla="*/ 343 w 1111"/>
                  <a:gd name="T61" fmla="*/ 244 h 1692"/>
                  <a:gd name="T62" fmla="*/ 343 w 1111"/>
                  <a:gd name="T63" fmla="*/ 250 h 1692"/>
                  <a:gd name="T64" fmla="*/ 345 w 1111"/>
                  <a:gd name="T65" fmla="*/ 256 h 1692"/>
                  <a:gd name="T66" fmla="*/ 345 w 1111"/>
                  <a:gd name="T67" fmla="*/ 263 h 1692"/>
                  <a:gd name="T68" fmla="*/ 338 w 1111"/>
                  <a:gd name="T69" fmla="*/ 267 h 1692"/>
                  <a:gd name="T70" fmla="*/ 343 w 1111"/>
                  <a:gd name="T71" fmla="*/ 272 h 1692"/>
                  <a:gd name="T72" fmla="*/ 334 w 1111"/>
                  <a:gd name="T73" fmla="*/ 293 h 1692"/>
                  <a:gd name="T74" fmla="*/ 336 w 1111"/>
                  <a:gd name="T75" fmla="*/ 297 h 1692"/>
                  <a:gd name="T76" fmla="*/ 340 w 1111"/>
                  <a:gd name="T77" fmla="*/ 307 h 1692"/>
                  <a:gd name="T78" fmla="*/ 337 w 1111"/>
                  <a:gd name="T79" fmla="*/ 320 h 1692"/>
                  <a:gd name="T80" fmla="*/ 328 w 1111"/>
                  <a:gd name="T81" fmla="*/ 331 h 1692"/>
                  <a:gd name="T82" fmla="*/ 316 w 1111"/>
                  <a:gd name="T83" fmla="*/ 339 h 1692"/>
                  <a:gd name="T84" fmla="*/ 305 w 1111"/>
                  <a:gd name="T85" fmla="*/ 342 h 1692"/>
                  <a:gd name="T86" fmla="*/ 293 w 1111"/>
                  <a:gd name="T87" fmla="*/ 344 h 1692"/>
                  <a:gd name="T88" fmla="*/ 284 w 1111"/>
                  <a:gd name="T89" fmla="*/ 347 h 1692"/>
                  <a:gd name="T90" fmla="*/ 273 w 1111"/>
                  <a:gd name="T91" fmla="*/ 350 h 1692"/>
                  <a:gd name="T92" fmla="*/ 260 w 1111"/>
                  <a:gd name="T93" fmla="*/ 354 h 1692"/>
                  <a:gd name="T94" fmla="*/ 251 w 1111"/>
                  <a:gd name="T95" fmla="*/ 357 h 1692"/>
                  <a:gd name="T96" fmla="*/ 237 w 1111"/>
                  <a:gd name="T97" fmla="*/ 376 h 1692"/>
                  <a:gd name="T98" fmla="*/ 228 w 1111"/>
                  <a:gd name="T99" fmla="*/ 397 h 1692"/>
                  <a:gd name="T100" fmla="*/ 224 w 1111"/>
                  <a:gd name="T101" fmla="*/ 415 h 1692"/>
                  <a:gd name="T102" fmla="*/ 219 w 1111"/>
                  <a:gd name="T103" fmla="*/ 431 h 1692"/>
                  <a:gd name="T104" fmla="*/ 216 w 1111"/>
                  <a:gd name="T105" fmla="*/ 449 h 1692"/>
                  <a:gd name="T106" fmla="*/ 221 w 1111"/>
                  <a:gd name="T107" fmla="*/ 461 h 1692"/>
                  <a:gd name="T108" fmla="*/ 228 w 1111"/>
                  <a:gd name="T109" fmla="*/ 471 h 16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11" h="1692">
                    <a:moveTo>
                      <a:pt x="0" y="1692"/>
                    </a:moveTo>
                    <a:lnTo>
                      <a:pt x="0" y="1692"/>
                    </a:lnTo>
                    <a:lnTo>
                      <a:pt x="1" y="1686"/>
                    </a:lnTo>
                    <a:lnTo>
                      <a:pt x="4" y="1668"/>
                    </a:lnTo>
                    <a:lnTo>
                      <a:pt x="6" y="1643"/>
                    </a:lnTo>
                    <a:lnTo>
                      <a:pt x="11" y="1611"/>
                    </a:lnTo>
                    <a:lnTo>
                      <a:pt x="17" y="1575"/>
                    </a:lnTo>
                    <a:lnTo>
                      <a:pt x="23" y="1538"/>
                    </a:lnTo>
                    <a:lnTo>
                      <a:pt x="30" y="1502"/>
                    </a:lnTo>
                    <a:lnTo>
                      <a:pt x="37" y="1468"/>
                    </a:lnTo>
                    <a:lnTo>
                      <a:pt x="44" y="1440"/>
                    </a:lnTo>
                    <a:lnTo>
                      <a:pt x="52" y="1421"/>
                    </a:lnTo>
                    <a:lnTo>
                      <a:pt x="58" y="1406"/>
                    </a:lnTo>
                    <a:lnTo>
                      <a:pt x="62" y="1389"/>
                    </a:lnTo>
                    <a:lnTo>
                      <a:pt x="64" y="1371"/>
                    </a:lnTo>
                    <a:lnTo>
                      <a:pt x="65" y="1354"/>
                    </a:lnTo>
                    <a:lnTo>
                      <a:pt x="66" y="1336"/>
                    </a:lnTo>
                    <a:lnTo>
                      <a:pt x="66" y="1320"/>
                    </a:lnTo>
                    <a:lnTo>
                      <a:pt x="66" y="1305"/>
                    </a:lnTo>
                    <a:lnTo>
                      <a:pt x="67" y="1292"/>
                    </a:lnTo>
                    <a:lnTo>
                      <a:pt x="71" y="1281"/>
                    </a:lnTo>
                    <a:lnTo>
                      <a:pt x="74" y="1272"/>
                    </a:lnTo>
                    <a:lnTo>
                      <a:pt x="83" y="1265"/>
                    </a:lnTo>
                    <a:lnTo>
                      <a:pt x="91" y="1258"/>
                    </a:lnTo>
                    <a:lnTo>
                      <a:pt x="100" y="1248"/>
                    </a:lnTo>
                    <a:lnTo>
                      <a:pt x="108" y="1239"/>
                    </a:lnTo>
                    <a:lnTo>
                      <a:pt x="118" y="1228"/>
                    </a:lnTo>
                    <a:lnTo>
                      <a:pt x="127" y="1216"/>
                    </a:lnTo>
                    <a:lnTo>
                      <a:pt x="136" y="1204"/>
                    </a:lnTo>
                    <a:lnTo>
                      <a:pt x="145" y="1190"/>
                    </a:lnTo>
                    <a:lnTo>
                      <a:pt x="154" y="1176"/>
                    </a:lnTo>
                    <a:lnTo>
                      <a:pt x="162" y="1162"/>
                    </a:lnTo>
                    <a:lnTo>
                      <a:pt x="169" y="1146"/>
                    </a:lnTo>
                    <a:lnTo>
                      <a:pt x="175" y="1132"/>
                    </a:lnTo>
                    <a:lnTo>
                      <a:pt x="181" y="1118"/>
                    </a:lnTo>
                    <a:lnTo>
                      <a:pt x="186" y="1103"/>
                    </a:lnTo>
                    <a:lnTo>
                      <a:pt x="191" y="1090"/>
                    </a:lnTo>
                    <a:lnTo>
                      <a:pt x="196" y="1076"/>
                    </a:lnTo>
                    <a:lnTo>
                      <a:pt x="200" y="1059"/>
                    </a:lnTo>
                    <a:lnTo>
                      <a:pt x="206" y="1042"/>
                    </a:lnTo>
                    <a:lnTo>
                      <a:pt x="212" y="1023"/>
                    </a:lnTo>
                    <a:lnTo>
                      <a:pt x="218" y="1001"/>
                    </a:lnTo>
                    <a:lnTo>
                      <a:pt x="227" y="968"/>
                    </a:lnTo>
                    <a:lnTo>
                      <a:pt x="233" y="936"/>
                    </a:lnTo>
                    <a:lnTo>
                      <a:pt x="236" y="908"/>
                    </a:lnTo>
                    <a:lnTo>
                      <a:pt x="238" y="880"/>
                    </a:lnTo>
                    <a:lnTo>
                      <a:pt x="239" y="854"/>
                    </a:lnTo>
                    <a:lnTo>
                      <a:pt x="238" y="828"/>
                    </a:lnTo>
                    <a:lnTo>
                      <a:pt x="236" y="803"/>
                    </a:lnTo>
                    <a:lnTo>
                      <a:pt x="236" y="779"/>
                    </a:lnTo>
                    <a:lnTo>
                      <a:pt x="235" y="755"/>
                    </a:lnTo>
                    <a:lnTo>
                      <a:pt x="236" y="730"/>
                    </a:lnTo>
                    <a:lnTo>
                      <a:pt x="236" y="705"/>
                    </a:lnTo>
                    <a:lnTo>
                      <a:pt x="235" y="682"/>
                    </a:lnTo>
                    <a:lnTo>
                      <a:pt x="232" y="659"/>
                    </a:lnTo>
                    <a:lnTo>
                      <a:pt x="227" y="638"/>
                    </a:lnTo>
                    <a:lnTo>
                      <a:pt x="222" y="616"/>
                    </a:lnTo>
                    <a:lnTo>
                      <a:pt x="215" y="594"/>
                    </a:lnTo>
                    <a:lnTo>
                      <a:pt x="208" y="572"/>
                    </a:lnTo>
                    <a:lnTo>
                      <a:pt x="198" y="549"/>
                    </a:lnTo>
                    <a:lnTo>
                      <a:pt x="188" y="522"/>
                    </a:lnTo>
                    <a:lnTo>
                      <a:pt x="179" y="495"/>
                    </a:lnTo>
                    <a:lnTo>
                      <a:pt x="169" y="465"/>
                    </a:lnTo>
                    <a:lnTo>
                      <a:pt x="163" y="437"/>
                    </a:lnTo>
                    <a:lnTo>
                      <a:pt x="160" y="412"/>
                    </a:lnTo>
                    <a:lnTo>
                      <a:pt x="158" y="387"/>
                    </a:lnTo>
                    <a:lnTo>
                      <a:pt x="158" y="362"/>
                    </a:lnTo>
                    <a:lnTo>
                      <a:pt x="162" y="339"/>
                    </a:lnTo>
                    <a:lnTo>
                      <a:pt x="167" y="315"/>
                    </a:lnTo>
                    <a:lnTo>
                      <a:pt x="173" y="291"/>
                    </a:lnTo>
                    <a:lnTo>
                      <a:pt x="181" y="266"/>
                    </a:lnTo>
                    <a:lnTo>
                      <a:pt x="190" y="240"/>
                    </a:lnTo>
                    <a:lnTo>
                      <a:pt x="199" y="216"/>
                    </a:lnTo>
                    <a:lnTo>
                      <a:pt x="209" y="194"/>
                    </a:lnTo>
                    <a:lnTo>
                      <a:pt x="218" y="173"/>
                    </a:lnTo>
                    <a:lnTo>
                      <a:pt x="232" y="153"/>
                    </a:lnTo>
                    <a:lnTo>
                      <a:pt x="246" y="134"/>
                    </a:lnTo>
                    <a:lnTo>
                      <a:pt x="265" y="114"/>
                    </a:lnTo>
                    <a:lnTo>
                      <a:pt x="289" y="95"/>
                    </a:lnTo>
                    <a:lnTo>
                      <a:pt x="318" y="76"/>
                    </a:lnTo>
                    <a:lnTo>
                      <a:pt x="354" y="56"/>
                    </a:lnTo>
                    <a:lnTo>
                      <a:pt x="397" y="34"/>
                    </a:lnTo>
                    <a:lnTo>
                      <a:pt x="440" y="16"/>
                    </a:lnTo>
                    <a:lnTo>
                      <a:pt x="485" y="5"/>
                    </a:lnTo>
                    <a:lnTo>
                      <a:pt x="529" y="0"/>
                    </a:lnTo>
                    <a:lnTo>
                      <a:pt x="575" y="0"/>
                    </a:lnTo>
                    <a:lnTo>
                      <a:pt x="619" y="4"/>
                    </a:lnTo>
                    <a:lnTo>
                      <a:pt x="661" y="10"/>
                    </a:lnTo>
                    <a:lnTo>
                      <a:pt x="702" y="20"/>
                    </a:lnTo>
                    <a:lnTo>
                      <a:pt x="740" y="29"/>
                    </a:lnTo>
                    <a:lnTo>
                      <a:pt x="775" y="40"/>
                    </a:lnTo>
                    <a:lnTo>
                      <a:pt x="806" y="51"/>
                    </a:lnTo>
                    <a:lnTo>
                      <a:pt x="834" y="63"/>
                    </a:lnTo>
                    <a:lnTo>
                      <a:pt x="860" y="77"/>
                    </a:lnTo>
                    <a:lnTo>
                      <a:pt x="883" y="92"/>
                    </a:lnTo>
                    <a:lnTo>
                      <a:pt x="906" y="108"/>
                    </a:lnTo>
                    <a:lnTo>
                      <a:pt x="925" y="124"/>
                    </a:lnTo>
                    <a:lnTo>
                      <a:pt x="943" y="141"/>
                    </a:lnTo>
                    <a:lnTo>
                      <a:pt x="959" y="158"/>
                    </a:lnTo>
                    <a:lnTo>
                      <a:pt x="973" y="173"/>
                    </a:lnTo>
                    <a:lnTo>
                      <a:pt x="985" y="188"/>
                    </a:lnTo>
                    <a:lnTo>
                      <a:pt x="996" y="201"/>
                    </a:lnTo>
                    <a:lnTo>
                      <a:pt x="1006" y="214"/>
                    </a:lnTo>
                    <a:lnTo>
                      <a:pt x="1013" y="227"/>
                    </a:lnTo>
                    <a:lnTo>
                      <a:pt x="1019" y="240"/>
                    </a:lnTo>
                    <a:lnTo>
                      <a:pt x="1024" y="254"/>
                    </a:lnTo>
                    <a:lnTo>
                      <a:pt x="1027" y="267"/>
                    </a:lnTo>
                    <a:lnTo>
                      <a:pt x="1031" y="281"/>
                    </a:lnTo>
                    <a:lnTo>
                      <a:pt x="1033" y="294"/>
                    </a:lnTo>
                    <a:lnTo>
                      <a:pt x="1034" y="309"/>
                    </a:lnTo>
                    <a:lnTo>
                      <a:pt x="1036" y="323"/>
                    </a:lnTo>
                    <a:lnTo>
                      <a:pt x="1037" y="339"/>
                    </a:lnTo>
                    <a:lnTo>
                      <a:pt x="1038" y="352"/>
                    </a:lnTo>
                    <a:lnTo>
                      <a:pt x="1039" y="365"/>
                    </a:lnTo>
                    <a:lnTo>
                      <a:pt x="1040" y="376"/>
                    </a:lnTo>
                    <a:lnTo>
                      <a:pt x="1040" y="387"/>
                    </a:lnTo>
                    <a:lnTo>
                      <a:pt x="1040" y="395"/>
                    </a:lnTo>
                    <a:lnTo>
                      <a:pt x="1039" y="404"/>
                    </a:lnTo>
                    <a:lnTo>
                      <a:pt x="1037" y="412"/>
                    </a:lnTo>
                    <a:lnTo>
                      <a:pt x="1034" y="418"/>
                    </a:lnTo>
                    <a:lnTo>
                      <a:pt x="1031" y="425"/>
                    </a:lnTo>
                    <a:lnTo>
                      <a:pt x="1026" y="431"/>
                    </a:lnTo>
                    <a:lnTo>
                      <a:pt x="1021" y="437"/>
                    </a:lnTo>
                    <a:lnTo>
                      <a:pt x="1020" y="443"/>
                    </a:lnTo>
                    <a:lnTo>
                      <a:pt x="1019" y="448"/>
                    </a:lnTo>
                    <a:lnTo>
                      <a:pt x="1020" y="454"/>
                    </a:lnTo>
                    <a:lnTo>
                      <a:pt x="1021" y="459"/>
                    </a:lnTo>
                    <a:lnTo>
                      <a:pt x="1024" y="464"/>
                    </a:lnTo>
                    <a:lnTo>
                      <a:pt x="1027" y="468"/>
                    </a:lnTo>
                    <a:lnTo>
                      <a:pt x="1031" y="474"/>
                    </a:lnTo>
                    <a:lnTo>
                      <a:pt x="1033" y="480"/>
                    </a:lnTo>
                    <a:lnTo>
                      <a:pt x="1037" y="489"/>
                    </a:lnTo>
                    <a:lnTo>
                      <a:pt x="1039" y="498"/>
                    </a:lnTo>
                    <a:lnTo>
                      <a:pt x="1042" y="509"/>
                    </a:lnTo>
                    <a:lnTo>
                      <a:pt x="1046" y="522"/>
                    </a:lnTo>
                    <a:lnTo>
                      <a:pt x="1051" y="536"/>
                    </a:lnTo>
                    <a:lnTo>
                      <a:pt x="1057" y="549"/>
                    </a:lnTo>
                    <a:lnTo>
                      <a:pt x="1063" y="562"/>
                    </a:lnTo>
                    <a:lnTo>
                      <a:pt x="1070" y="575"/>
                    </a:lnTo>
                    <a:lnTo>
                      <a:pt x="1078" y="588"/>
                    </a:lnTo>
                    <a:lnTo>
                      <a:pt x="1086" y="599"/>
                    </a:lnTo>
                    <a:lnTo>
                      <a:pt x="1094" y="610"/>
                    </a:lnTo>
                    <a:lnTo>
                      <a:pt x="1102" y="620"/>
                    </a:lnTo>
                    <a:lnTo>
                      <a:pt x="1108" y="629"/>
                    </a:lnTo>
                    <a:lnTo>
                      <a:pt x="1110" y="638"/>
                    </a:lnTo>
                    <a:lnTo>
                      <a:pt x="1111" y="646"/>
                    </a:lnTo>
                    <a:lnTo>
                      <a:pt x="1111" y="654"/>
                    </a:lnTo>
                    <a:lnTo>
                      <a:pt x="1110" y="662"/>
                    </a:lnTo>
                    <a:lnTo>
                      <a:pt x="1106" y="669"/>
                    </a:lnTo>
                    <a:lnTo>
                      <a:pt x="1102" y="675"/>
                    </a:lnTo>
                    <a:lnTo>
                      <a:pt x="1096" y="680"/>
                    </a:lnTo>
                    <a:lnTo>
                      <a:pt x="1088" y="684"/>
                    </a:lnTo>
                    <a:lnTo>
                      <a:pt x="1084" y="688"/>
                    </a:lnTo>
                    <a:lnTo>
                      <a:pt x="1078" y="690"/>
                    </a:lnTo>
                    <a:lnTo>
                      <a:pt x="1072" y="693"/>
                    </a:lnTo>
                    <a:lnTo>
                      <a:pt x="1064" y="695"/>
                    </a:lnTo>
                    <a:lnTo>
                      <a:pt x="1057" y="698"/>
                    </a:lnTo>
                    <a:lnTo>
                      <a:pt x="1051" y="699"/>
                    </a:lnTo>
                    <a:lnTo>
                      <a:pt x="1045" y="700"/>
                    </a:lnTo>
                    <a:lnTo>
                      <a:pt x="1040" y="701"/>
                    </a:lnTo>
                    <a:lnTo>
                      <a:pt x="1038" y="701"/>
                    </a:lnTo>
                    <a:lnTo>
                      <a:pt x="1037" y="701"/>
                    </a:lnTo>
                    <a:lnTo>
                      <a:pt x="1037" y="702"/>
                    </a:lnTo>
                    <a:lnTo>
                      <a:pt x="1036" y="704"/>
                    </a:lnTo>
                    <a:lnTo>
                      <a:pt x="1036" y="707"/>
                    </a:lnTo>
                    <a:lnTo>
                      <a:pt x="1034" y="711"/>
                    </a:lnTo>
                    <a:lnTo>
                      <a:pt x="1033" y="716"/>
                    </a:lnTo>
                    <a:lnTo>
                      <a:pt x="1032" y="720"/>
                    </a:lnTo>
                    <a:lnTo>
                      <a:pt x="1031" y="725"/>
                    </a:lnTo>
                    <a:lnTo>
                      <a:pt x="1031" y="731"/>
                    </a:lnTo>
                    <a:lnTo>
                      <a:pt x="1031" y="737"/>
                    </a:lnTo>
                    <a:lnTo>
                      <a:pt x="1031" y="742"/>
                    </a:lnTo>
                    <a:lnTo>
                      <a:pt x="1031" y="744"/>
                    </a:lnTo>
                    <a:lnTo>
                      <a:pt x="1030" y="747"/>
                    </a:lnTo>
                    <a:lnTo>
                      <a:pt x="1030" y="750"/>
                    </a:lnTo>
                    <a:lnTo>
                      <a:pt x="1031" y="754"/>
                    </a:lnTo>
                    <a:lnTo>
                      <a:pt x="1031" y="756"/>
                    </a:lnTo>
                    <a:lnTo>
                      <a:pt x="1032" y="760"/>
                    </a:lnTo>
                    <a:lnTo>
                      <a:pt x="1033" y="762"/>
                    </a:lnTo>
                    <a:lnTo>
                      <a:pt x="1034" y="766"/>
                    </a:lnTo>
                    <a:lnTo>
                      <a:pt x="1036" y="768"/>
                    </a:lnTo>
                    <a:lnTo>
                      <a:pt x="1037" y="771"/>
                    </a:lnTo>
                    <a:lnTo>
                      <a:pt x="1039" y="776"/>
                    </a:lnTo>
                    <a:lnTo>
                      <a:pt x="1040" y="780"/>
                    </a:lnTo>
                    <a:lnTo>
                      <a:pt x="1039" y="785"/>
                    </a:lnTo>
                    <a:lnTo>
                      <a:pt x="1036" y="789"/>
                    </a:lnTo>
                    <a:lnTo>
                      <a:pt x="1032" y="792"/>
                    </a:lnTo>
                    <a:lnTo>
                      <a:pt x="1028" y="795"/>
                    </a:lnTo>
                    <a:lnTo>
                      <a:pt x="1024" y="797"/>
                    </a:lnTo>
                    <a:lnTo>
                      <a:pt x="1019" y="798"/>
                    </a:lnTo>
                    <a:lnTo>
                      <a:pt x="1016" y="800"/>
                    </a:lnTo>
                    <a:lnTo>
                      <a:pt x="1014" y="800"/>
                    </a:lnTo>
                    <a:lnTo>
                      <a:pt x="1019" y="801"/>
                    </a:lnTo>
                    <a:lnTo>
                      <a:pt x="1024" y="804"/>
                    </a:lnTo>
                    <a:lnTo>
                      <a:pt x="1026" y="808"/>
                    </a:lnTo>
                    <a:lnTo>
                      <a:pt x="1028" y="812"/>
                    </a:lnTo>
                    <a:lnTo>
                      <a:pt x="1030" y="815"/>
                    </a:lnTo>
                    <a:lnTo>
                      <a:pt x="1031" y="819"/>
                    </a:lnTo>
                    <a:lnTo>
                      <a:pt x="1031" y="822"/>
                    </a:lnTo>
                    <a:lnTo>
                      <a:pt x="1031" y="826"/>
                    </a:lnTo>
                    <a:lnTo>
                      <a:pt x="1031" y="827"/>
                    </a:lnTo>
                    <a:lnTo>
                      <a:pt x="1031" y="828"/>
                    </a:lnTo>
                    <a:lnTo>
                      <a:pt x="1002" y="880"/>
                    </a:lnTo>
                    <a:lnTo>
                      <a:pt x="1003" y="881"/>
                    </a:lnTo>
                    <a:lnTo>
                      <a:pt x="1003" y="882"/>
                    </a:lnTo>
                    <a:lnTo>
                      <a:pt x="1006" y="885"/>
                    </a:lnTo>
                    <a:lnTo>
                      <a:pt x="1007" y="888"/>
                    </a:lnTo>
                    <a:lnTo>
                      <a:pt x="1009" y="892"/>
                    </a:lnTo>
                    <a:lnTo>
                      <a:pt x="1012" y="897"/>
                    </a:lnTo>
                    <a:lnTo>
                      <a:pt x="1014" y="902"/>
                    </a:lnTo>
                    <a:lnTo>
                      <a:pt x="1016" y="908"/>
                    </a:lnTo>
                    <a:lnTo>
                      <a:pt x="1018" y="914"/>
                    </a:lnTo>
                    <a:lnTo>
                      <a:pt x="1020" y="921"/>
                    </a:lnTo>
                    <a:lnTo>
                      <a:pt x="1020" y="927"/>
                    </a:lnTo>
                    <a:lnTo>
                      <a:pt x="1020" y="933"/>
                    </a:lnTo>
                    <a:lnTo>
                      <a:pt x="1019" y="939"/>
                    </a:lnTo>
                    <a:lnTo>
                      <a:pt x="1018" y="946"/>
                    </a:lnTo>
                    <a:lnTo>
                      <a:pt x="1015" y="952"/>
                    </a:lnTo>
                    <a:lnTo>
                      <a:pt x="1012" y="959"/>
                    </a:lnTo>
                    <a:lnTo>
                      <a:pt x="1008" y="966"/>
                    </a:lnTo>
                    <a:lnTo>
                      <a:pt x="1003" y="974"/>
                    </a:lnTo>
                    <a:lnTo>
                      <a:pt x="997" y="982"/>
                    </a:lnTo>
                    <a:lnTo>
                      <a:pt x="991" y="989"/>
                    </a:lnTo>
                    <a:lnTo>
                      <a:pt x="986" y="994"/>
                    </a:lnTo>
                    <a:lnTo>
                      <a:pt x="982" y="998"/>
                    </a:lnTo>
                    <a:lnTo>
                      <a:pt x="976" y="1002"/>
                    </a:lnTo>
                    <a:lnTo>
                      <a:pt x="970" y="1006"/>
                    </a:lnTo>
                    <a:lnTo>
                      <a:pt x="962" y="1010"/>
                    </a:lnTo>
                    <a:lnTo>
                      <a:pt x="956" y="1012"/>
                    </a:lnTo>
                    <a:lnTo>
                      <a:pt x="949" y="1016"/>
                    </a:lnTo>
                    <a:lnTo>
                      <a:pt x="942" y="1019"/>
                    </a:lnTo>
                    <a:lnTo>
                      <a:pt x="935" y="1022"/>
                    </a:lnTo>
                    <a:lnTo>
                      <a:pt x="928" y="1024"/>
                    </a:lnTo>
                    <a:lnTo>
                      <a:pt x="922" y="1025"/>
                    </a:lnTo>
                    <a:lnTo>
                      <a:pt x="916" y="1026"/>
                    </a:lnTo>
                    <a:lnTo>
                      <a:pt x="910" y="1028"/>
                    </a:lnTo>
                    <a:lnTo>
                      <a:pt x="904" y="1028"/>
                    </a:lnTo>
                    <a:lnTo>
                      <a:pt x="898" y="1029"/>
                    </a:lnTo>
                    <a:lnTo>
                      <a:pt x="892" y="1029"/>
                    </a:lnTo>
                    <a:lnTo>
                      <a:pt x="886" y="1030"/>
                    </a:lnTo>
                    <a:lnTo>
                      <a:pt x="880" y="1031"/>
                    </a:lnTo>
                    <a:lnTo>
                      <a:pt x="875" y="1034"/>
                    </a:lnTo>
                    <a:lnTo>
                      <a:pt x="870" y="1036"/>
                    </a:lnTo>
                    <a:lnTo>
                      <a:pt x="864" y="1037"/>
                    </a:lnTo>
                    <a:lnTo>
                      <a:pt x="858" y="1038"/>
                    </a:lnTo>
                    <a:lnTo>
                      <a:pt x="853" y="1040"/>
                    </a:lnTo>
                    <a:lnTo>
                      <a:pt x="848" y="1041"/>
                    </a:lnTo>
                    <a:lnTo>
                      <a:pt x="842" y="1042"/>
                    </a:lnTo>
                    <a:lnTo>
                      <a:pt x="838" y="1044"/>
                    </a:lnTo>
                    <a:lnTo>
                      <a:pt x="832" y="1046"/>
                    </a:lnTo>
                    <a:lnTo>
                      <a:pt x="826" y="1048"/>
                    </a:lnTo>
                    <a:lnTo>
                      <a:pt x="820" y="1050"/>
                    </a:lnTo>
                    <a:lnTo>
                      <a:pt x="812" y="1053"/>
                    </a:lnTo>
                    <a:lnTo>
                      <a:pt x="805" y="1055"/>
                    </a:lnTo>
                    <a:lnTo>
                      <a:pt x="797" y="1056"/>
                    </a:lnTo>
                    <a:lnTo>
                      <a:pt x="790" y="1059"/>
                    </a:lnTo>
                    <a:lnTo>
                      <a:pt x="781" y="1061"/>
                    </a:lnTo>
                    <a:lnTo>
                      <a:pt x="774" y="1064"/>
                    </a:lnTo>
                    <a:lnTo>
                      <a:pt x="768" y="1066"/>
                    </a:lnTo>
                    <a:lnTo>
                      <a:pt x="762" y="1067"/>
                    </a:lnTo>
                    <a:lnTo>
                      <a:pt x="758" y="1068"/>
                    </a:lnTo>
                    <a:lnTo>
                      <a:pt x="756" y="1070"/>
                    </a:lnTo>
                    <a:lnTo>
                      <a:pt x="755" y="1071"/>
                    </a:lnTo>
                    <a:lnTo>
                      <a:pt x="748" y="1078"/>
                    </a:lnTo>
                    <a:lnTo>
                      <a:pt x="739" y="1088"/>
                    </a:lnTo>
                    <a:lnTo>
                      <a:pt x="731" y="1100"/>
                    </a:lnTo>
                    <a:lnTo>
                      <a:pt x="721" y="1113"/>
                    </a:lnTo>
                    <a:lnTo>
                      <a:pt x="712" y="1127"/>
                    </a:lnTo>
                    <a:lnTo>
                      <a:pt x="704" y="1142"/>
                    </a:lnTo>
                    <a:lnTo>
                      <a:pt x="697" y="1156"/>
                    </a:lnTo>
                    <a:lnTo>
                      <a:pt x="691" y="1169"/>
                    </a:lnTo>
                    <a:lnTo>
                      <a:pt x="688" y="1181"/>
                    </a:lnTo>
                    <a:lnTo>
                      <a:pt x="685" y="1191"/>
                    </a:lnTo>
                    <a:lnTo>
                      <a:pt x="684" y="1199"/>
                    </a:lnTo>
                    <a:lnTo>
                      <a:pt x="682" y="1209"/>
                    </a:lnTo>
                    <a:lnTo>
                      <a:pt x="679" y="1217"/>
                    </a:lnTo>
                    <a:lnTo>
                      <a:pt x="677" y="1227"/>
                    </a:lnTo>
                    <a:lnTo>
                      <a:pt x="674" y="1236"/>
                    </a:lnTo>
                    <a:lnTo>
                      <a:pt x="672" y="1246"/>
                    </a:lnTo>
                    <a:lnTo>
                      <a:pt x="668" y="1256"/>
                    </a:lnTo>
                    <a:lnTo>
                      <a:pt x="667" y="1265"/>
                    </a:lnTo>
                    <a:lnTo>
                      <a:pt x="665" y="1275"/>
                    </a:lnTo>
                    <a:lnTo>
                      <a:pt x="662" y="1283"/>
                    </a:lnTo>
                    <a:lnTo>
                      <a:pt x="659" y="1294"/>
                    </a:lnTo>
                    <a:lnTo>
                      <a:pt x="656" y="1305"/>
                    </a:lnTo>
                    <a:lnTo>
                      <a:pt x="654" y="1314"/>
                    </a:lnTo>
                    <a:lnTo>
                      <a:pt x="652" y="1323"/>
                    </a:lnTo>
                    <a:lnTo>
                      <a:pt x="650" y="1332"/>
                    </a:lnTo>
                    <a:lnTo>
                      <a:pt x="650" y="1340"/>
                    </a:lnTo>
                    <a:lnTo>
                      <a:pt x="650" y="1348"/>
                    </a:lnTo>
                    <a:lnTo>
                      <a:pt x="652" y="1355"/>
                    </a:lnTo>
                    <a:lnTo>
                      <a:pt x="654" y="1362"/>
                    </a:lnTo>
                    <a:lnTo>
                      <a:pt x="656" y="1370"/>
                    </a:lnTo>
                    <a:lnTo>
                      <a:pt x="660" y="1377"/>
                    </a:lnTo>
                    <a:lnTo>
                      <a:pt x="664" y="1384"/>
                    </a:lnTo>
                    <a:lnTo>
                      <a:pt x="667" y="1390"/>
                    </a:lnTo>
                    <a:lnTo>
                      <a:pt x="671" y="1395"/>
                    </a:lnTo>
                    <a:lnTo>
                      <a:pt x="676" y="1400"/>
                    </a:lnTo>
                    <a:lnTo>
                      <a:pt x="679" y="1404"/>
                    </a:lnTo>
                    <a:lnTo>
                      <a:pt x="683" y="1409"/>
                    </a:lnTo>
                    <a:lnTo>
                      <a:pt x="686" y="1414"/>
                    </a:lnTo>
                    <a:lnTo>
                      <a:pt x="689" y="1420"/>
                    </a:lnTo>
                    <a:lnTo>
                      <a:pt x="691" y="142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88">
                <a:extLst>
                  <a:ext uri="{FF2B5EF4-FFF2-40B4-BE49-F238E27FC236}">
                    <a16:creationId xmlns:a16="http://schemas.microsoft.com/office/drawing/2014/main" id="{9B984BC1-FB05-451F-A5C2-3B3C61473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2"/>
                <a:ext cx="25" cy="17"/>
              </a:xfrm>
              <a:custGeom>
                <a:avLst/>
                <a:gdLst>
                  <a:gd name="T0" fmla="*/ 25 w 74"/>
                  <a:gd name="T1" fmla="*/ 0 h 51"/>
                  <a:gd name="T2" fmla="*/ 23 w 74"/>
                  <a:gd name="T3" fmla="*/ 17 h 51"/>
                  <a:gd name="T4" fmla="*/ 23 w 74"/>
                  <a:gd name="T5" fmla="*/ 17 h 51"/>
                  <a:gd name="T6" fmla="*/ 23 w 74"/>
                  <a:gd name="T7" fmla="*/ 17 h 51"/>
                  <a:gd name="T8" fmla="*/ 22 w 74"/>
                  <a:gd name="T9" fmla="*/ 17 h 51"/>
                  <a:gd name="T10" fmla="*/ 22 w 74"/>
                  <a:gd name="T11" fmla="*/ 17 h 51"/>
                  <a:gd name="T12" fmla="*/ 20 w 74"/>
                  <a:gd name="T13" fmla="*/ 17 h 51"/>
                  <a:gd name="T14" fmla="*/ 18 w 74"/>
                  <a:gd name="T15" fmla="*/ 16 h 51"/>
                  <a:gd name="T16" fmla="*/ 17 w 74"/>
                  <a:gd name="T17" fmla="*/ 16 h 51"/>
                  <a:gd name="T18" fmla="*/ 15 w 74"/>
                  <a:gd name="T19" fmla="*/ 16 h 51"/>
                  <a:gd name="T20" fmla="*/ 13 w 74"/>
                  <a:gd name="T21" fmla="*/ 16 h 51"/>
                  <a:gd name="T22" fmla="*/ 11 w 74"/>
                  <a:gd name="T23" fmla="*/ 16 h 51"/>
                  <a:gd name="T24" fmla="*/ 10 w 74"/>
                  <a:gd name="T25" fmla="*/ 15 h 51"/>
                  <a:gd name="T26" fmla="*/ 10 w 74"/>
                  <a:gd name="T27" fmla="*/ 15 h 51"/>
                  <a:gd name="T28" fmla="*/ 8 w 74"/>
                  <a:gd name="T29" fmla="*/ 14 h 51"/>
                  <a:gd name="T30" fmla="*/ 7 w 74"/>
                  <a:gd name="T31" fmla="*/ 14 h 51"/>
                  <a:gd name="T32" fmla="*/ 5 w 74"/>
                  <a:gd name="T33" fmla="*/ 13 h 51"/>
                  <a:gd name="T34" fmla="*/ 4 w 74"/>
                  <a:gd name="T35" fmla="*/ 12 h 51"/>
                  <a:gd name="T36" fmla="*/ 3 w 74"/>
                  <a:gd name="T37" fmla="*/ 11 h 51"/>
                  <a:gd name="T38" fmla="*/ 2 w 74"/>
                  <a:gd name="T39" fmla="*/ 10 h 51"/>
                  <a:gd name="T40" fmla="*/ 1 w 74"/>
                  <a:gd name="T41" fmla="*/ 9 h 51"/>
                  <a:gd name="T42" fmla="*/ 0 w 74"/>
                  <a:gd name="T43" fmla="*/ 8 h 51"/>
                  <a:gd name="T44" fmla="*/ 0 w 74"/>
                  <a:gd name="T45" fmla="*/ 8 h 51"/>
                  <a:gd name="T46" fmla="*/ 0 w 74"/>
                  <a:gd name="T47" fmla="*/ 8 h 51"/>
                  <a:gd name="T48" fmla="*/ 0 w 74"/>
                  <a:gd name="T49" fmla="*/ 8 h 51"/>
                  <a:gd name="T50" fmla="*/ 0 w 74"/>
                  <a:gd name="T51" fmla="*/ 8 h 51"/>
                  <a:gd name="T52" fmla="*/ 0 w 74"/>
                  <a:gd name="T53" fmla="*/ 8 h 51"/>
                  <a:gd name="T54" fmla="*/ 0 w 74"/>
                  <a:gd name="T55" fmla="*/ 7 h 51"/>
                  <a:gd name="T56" fmla="*/ 1 w 74"/>
                  <a:gd name="T57" fmla="*/ 7 h 51"/>
                  <a:gd name="T58" fmla="*/ 1 w 74"/>
                  <a:gd name="T59" fmla="*/ 7 h 51"/>
                  <a:gd name="T60" fmla="*/ 2 w 74"/>
                  <a:gd name="T61" fmla="*/ 7 h 51"/>
                  <a:gd name="T62" fmla="*/ 3 w 74"/>
                  <a:gd name="T63" fmla="*/ 6 h 51"/>
                  <a:gd name="T64" fmla="*/ 4 w 74"/>
                  <a:gd name="T65" fmla="*/ 6 h 51"/>
                  <a:gd name="T66" fmla="*/ 4 w 74"/>
                  <a:gd name="T67" fmla="*/ 6 h 51"/>
                  <a:gd name="T68" fmla="*/ 6 w 74"/>
                  <a:gd name="T69" fmla="*/ 6 h 51"/>
                  <a:gd name="T70" fmla="*/ 6 w 74"/>
                  <a:gd name="T71" fmla="*/ 6 h 51"/>
                  <a:gd name="T72" fmla="*/ 7 w 74"/>
                  <a:gd name="T73" fmla="*/ 5 h 51"/>
                  <a:gd name="T74" fmla="*/ 10 w 74"/>
                  <a:gd name="T75" fmla="*/ 4 h 51"/>
                  <a:gd name="T76" fmla="*/ 12 w 74"/>
                  <a:gd name="T77" fmla="*/ 3 h 51"/>
                  <a:gd name="T78" fmla="*/ 15 w 74"/>
                  <a:gd name="T79" fmla="*/ 2 h 51"/>
                  <a:gd name="T80" fmla="*/ 18 w 74"/>
                  <a:gd name="T81" fmla="*/ 2 h 51"/>
                  <a:gd name="T82" fmla="*/ 20 w 74"/>
                  <a:gd name="T83" fmla="*/ 1 h 51"/>
                  <a:gd name="T84" fmla="*/ 22 w 74"/>
                  <a:gd name="T85" fmla="*/ 0 h 51"/>
                  <a:gd name="T86" fmla="*/ 24 w 74"/>
                  <a:gd name="T87" fmla="*/ 0 h 51"/>
                  <a:gd name="T88" fmla="*/ 25 w 74"/>
                  <a:gd name="T89" fmla="*/ 0 h 51"/>
                  <a:gd name="T90" fmla="*/ 25 w 74"/>
                  <a:gd name="T91" fmla="*/ 0 h 51"/>
                  <a:gd name="T92" fmla="*/ 25 w 74"/>
                  <a:gd name="T93" fmla="*/ 0 h 5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" h="51">
                    <a:moveTo>
                      <a:pt x="74" y="0"/>
                    </a:moveTo>
                    <a:lnTo>
                      <a:pt x="68" y="51"/>
                    </a:lnTo>
                    <a:lnTo>
                      <a:pt x="66" y="51"/>
                    </a:lnTo>
                    <a:lnTo>
                      <a:pt x="64" y="50"/>
                    </a:lnTo>
                    <a:lnTo>
                      <a:pt x="59" y="50"/>
                    </a:lnTo>
                    <a:lnTo>
                      <a:pt x="54" y="49"/>
                    </a:lnTo>
                    <a:lnTo>
                      <a:pt x="49" y="49"/>
                    </a:lnTo>
                    <a:lnTo>
                      <a:pt x="44" y="48"/>
                    </a:lnTo>
                    <a:lnTo>
                      <a:pt x="38" y="48"/>
                    </a:lnTo>
                    <a:lnTo>
                      <a:pt x="34" y="47"/>
                    </a:lnTo>
                    <a:lnTo>
                      <a:pt x="29" y="45"/>
                    </a:lnTo>
                    <a:lnTo>
                      <a:pt x="24" y="43"/>
                    </a:lnTo>
                    <a:lnTo>
                      <a:pt x="20" y="41"/>
                    </a:lnTo>
                    <a:lnTo>
                      <a:pt x="16" y="38"/>
                    </a:lnTo>
                    <a:lnTo>
                      <a:pt x="12" y="35"/>
                    </a:lnTo>
                    <a:lnTo>
                      <a:pt x="8" y="32"/>
                    </a:lnTo>
                    <a:lnTo>
                      <a:pt x="6" y="29"/>
                    </a:lnTo>
                    <a:lnTo>
                      <a:pt x="4" y="26"/>
                    </a:lnTo>
                    <a:lnTo>
                      <a:pt x="1" y="25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2" y="21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19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7" y="17"/>
                    </a:lnTo>
                    <a:lnTo>
                      <a:pt x="22" y="14"/>
                    </a:lnTo>
                    <a:lnTo>
                      <a:pt x="29" y="12"/>
                    </a:lnTo>
                    <a:lnTo>
                      <a:pt x="36" y="9"/>
                    </a:lnTo>
                    <a:lnTo>
                      <a:pt x="43" y="7"/>
                    </a:lnTo>
                    <a:lnTo>
                      <a:pt x="52" y="5"/>
                    </a:lnTo>
                    <a:lnTo>
                      <a:pt x="59" y="3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3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89">
                <a:extLst>
                  <a:ext uri="{FF2B5EF4-FFF2-40B4-BE49-F238E27FC236}">
                    <a16:creationId xmlns:a16="http://schemas.microsoft.com/office/drawing/2014/main" id="{05A90B4B-92A0-48D4-8C9D-46C9A75FD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6"/>
                <a:ext cx="4" cy="9"/>
              </a:xfrm>
              <a:custGeom>
                <a:avLst/>
                <a:gdLst>
                  <a:gd name="T0" fmla="*/ 2 w 10"/>
                  <a:gd name="T1" fmla="*/ 0 h 29"/>
                  <a:gd name="T2" fmla="*/ 2 w 10"/>
                  <a:gd name="T3" fmla="*/ 0 h 29"/>
                  <a:gd name="T4" fmla="*/ 2 w 10"/>
                  <a:gd name="T5" fmla="*/ 0 h 29"/>
                  <a:gd name="T6" fmla="*/ 3 w 10"/>
                  <a:gd name="T7" fmla="*/ 0 h 29"/>
                  <a:gd name="T8" fmla="*/ 3 w 10"/>
                  <a:gd name="T9" fmla="*/ 1 h 29"/>
                  <a:gd name="T10" fmla="*/ 3 w 10"/>
                  <a:gd name="T11" fmla="*/ 1 h 29"/>
                  <a:gd name="T12" fmla="*/ 3 w 10"/>
                  <a:gd name="T13" fmla="*/ 2 h 29"/>
                  <a:gd name="T14" fmla="*/ 4 w 10"/>
                  <a:gd name="T15" fmla="*/ 2 h 29"/>
                  <a:gd name="T16" fmla="*/ 4 w 10"/>
                  <a:gd name="T17" fmla="*/ 2 h 29"/>
                  <a:gd name="T18" fmla="*/ 4 w 10"/>
                  <a:gd name="T19" fmla="*/ 2 h 29"/>
                  <a:gd name="T20" fmla="*/ 4 w 10"/>
                  <a:gd name="T21" fmla="*/ 3 h 29"/>
                  <a:gd name="T22" fmla="*/ 4 w 10"/>
                  <a:gd name="T23" fmla="*/ 3 h 29"/>
                  <a:gd name="T24" fmla="*/ 4 w 10"/>
                  <a:gd name="T25" fmla="*/ 3 h 29"/>
                  <a:gd name="T26" fmla="*/ 4 w 10"/>
                  <a:gd name="T27" fmla="*/ 4 h 29"/>
                  <a:gd name="T28" fmla="*/ 4 w 10"/>
                  <a:gd name="T29" fmla="*/ 5 h 29"/>
                  <a:gd name="T30" fmla="*/ 4 w 10"/>
                  <a:gd name="T31" fmla="*/ 6 h 29"/>
                  <a:gd name="T32" fmla="*/ 4 w 10"/>
                  <a:gd name="T33" fmla="*/ 6 h 29"/>
                  <a:gd name="T34" fmla="*/ 3 w 10"/>
                  <a:gd name="T35" fmla="*/ 7 h 29"/>
                  <a:gd name="T36" fmla="*/ 3 w 10"/>
                  <a:gd name="T37" fmla="*/ 7 h 29"/>
                  <a:gd name="T38" fmla="*/ 3 w 10"/>
                  <a:gd name="T39" fmla="*/ 8 h 29"/>
                  <a:gd name="T40" fmla="*/ 3 w 10"/>
                  <a:gd name="T41" fmla="*/ 8 h 29"/>
                  <a:gd name="T42" fmla="*/ 2 w 10"/>
                  <a:gd name="T43" fmla="*/ 8 h 29"/>
                  <a:gd name="T44" fmla="*/ 2 w 10"/>
                  <a:gd name="T45" fmla="*/ 9 h 29"/>
                  <a:gd name="T46" fmla="*/ 2 w 10"/>
                  <a:gd name="T47" fmla="*/ 9 h 29"/>
                  <a:gd name="T48" fmla="*/ 2 w 10"/>
                  <a:gd name="T49" fmla="*/ 8 h 29"/>
                  <a:gd name="T50" fmla="*/ 2 w 10"/>
                  <a:gd name="T51" fmla="*/ 8 h 29"/>
                  <a:gd name="T52" fmla="*/ 1 w 10"/>
                  <a:gd name="T53" fmla="*/ 8 h 29"/>
                  <a:gd name="T54" fmla="*/ 1 w 10"/>
                  <a:gd name="T55" fmla="*/ 7 h 29"/>
                  <a:gd name="T56" fmla="*/ 1 w 10"/>
                  <a:gd name="T57" fmla="*/ 7 h 29"/>
                  <a:gd name="T58" fmla="*/ 1 w 10"/>
                  <a:gd name="T59" fmla="*/ 6 h 29"/>
                  <a:gd name="T60" fmla="*/ 0 w 10"/>
                  <a:gd name="T61" fmla="*/ 6 h 29"/>
                  <a:gd name="T62" fmla="*/ 0 w 10"/>
                  <a:gd name="T63" fmla="*/ 5 h 29"/>
                  <a:gd name="T64" fmla="*/ 0 w 10"/>
                  <a:gd name="T65" fmla="*/ 4 h 29"/>
                  <a:gd name="T66" fmla="*/ 0 w 10"/>
                  <a:gd name="T67" fmla="*/ 3 h 29"/>
                  <a:gd name="T68" fmla="*/ 0 w 10"/>
                  <a:gd name="T69" fmla="*/ 3 h 29"/>
                  <a:gd name="T70" fmla="*/ 0 w 10"/>
                  <a:gd name="T71" fmla="*/ 3 h 29"/>
                  <a:gd name="T72" fmla="*/ 0 w 10"/>
                  <a:gd name="T73" fmla="*/ 2 h 29"/>
                  <a:gd name="T74" fmla="*/ 0 w 10"/>
                  <a:gd name="T75" fmla="*/ 2 h 29"/>
                  <a:gd name="T76" fmla="*/ 1 w 10"/>
                  <a:gd name="T77" fmla="*/ 2 h 29"/>
                  <a:gd name="T78" fmla="*/ 1 w 10"/>
                  <a:gd name="T79" fmla="*/ 2 h 29"/>
                  <a:gd name="T80" fmla="*/ 1 w 10"/>
                  <a:gd name="T81" fmla="*/ 1 h 29"/>
                  <a:gd name="T82" fmla="*/ 1 w 10"/>
                  <a:gd name="T83" fmla="*/ 1 h 29"/>
                  <a:gd name="T84" fmla="*/ 2 w 10"/>
                  <a:gd name="T85" fmla="*/ 0 h 29"/>
                  <a:gd name="T86" fmla="*/ 2 w 10"/>
                  <a:gd name="T87" fmla="*/ 0 h 29"/>
                  <a:gd name="T88" fmla="*/ 2 w 10"/>
                  <a:gd name="T89" fmla="*/ 0 h 29"/>
                  <a:gd name="T90" fmla="*/ 2 w 10"/>
                  <a:gd name="T91" fmla="*/ 0 h 2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9">
                    <a:moveTo>
                      <a:pt x="4" y="0"/>
                    </a:move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10" y="9"/>
                    </a:lnTo>
                    <a:lnTo>
                      <a:pt x="10" y="11"/>
                    </a:lnTo>
                    <a:lnTo>
                      <a:pt x="10" y="13"/>
                    </a:lnTo>
                    <a:lnTo>
                      <a:pt x="9" y="15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1"/>
                    </a:lnTo>
                    <a:lnTo>
                      <a:pt x="8" y="23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6" y="27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26"/>
                    </a:lnTo>
                    <a:lnTo>
                      <a:pt x="3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90">
                <a:extLst>
                  <a:ext uri="{FF2B5EF4-FFF2-40B4-BE49-F238E27FC236}">
                    <a16:creationId xmlns:a16="http://schemas.microsoft.com/office/drawing/2014/main" id="{02315F36-CD91-4686-B1D5-154E7539D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931"/>
                <a:ext cx="20" cy="12"/>
              </a:xfrm>
              <a:custGeom>
                <a:avLst/>
                <a:gdLst>
                  <a:gd name="T0" fmla="*/ 0 w 59"/>
                  <a:gd name="T1" fmla="*/ 12 h 36"/>
                  <a:gd name="T2" fmla="*/ 0 w 59"/>
                  <a:gd name="T3" fmla="*/ 12 h 36"/>
                  <a:gd name="T4" fmla="*/ 0 w 59"/>
                  <a:gd name="T5" fmla="*/ 12 h 36"/>
                  <a:gd name="T6" fmla="*/ 0 w 59"/>
                  <a:gd name="T7" fmla="*/ 12 h 36"/>
                  <a:gd name="T8" fmla="*/ 1 w 59"/>
                  <a:gd name="T9" fmla="*/ 11 h 36"/>
                  <a:gd name="T10" fmla="*/ 2 w 59"/>
                  <a:gd name="T11" fmla="*/ 11 h 36"/>
                  <a:gd name="T12" fmla="*/ 4 w 59"/>
                  <a:gd name="T13" fmla="*/ 10 h 36"/>
                  <a:gd name="T14" fmla="*/ 5 w 59"/>
                  <a:gd name="T15" fmla="*/ 9 h 36"/>
                  <a:gd name="T16" fmla="*/ 7 w 59"/>
                  <a:gd name="T17" fmla="*/ 9 h 36"/>
                  <a:gd name="T18" fmla="*/ 8 w 59"/>
                  <a:gd name="T19" fmla="*/ 8 h 36"/>
                  <a:gd name="T20" fmla="*/ 10 w 59"/>
                  <a:gd name="T21" fmla="*/ 7 h 36"/>
                  <a:gd name="T22" fmla="*/ 12 w 59"/>
                  <a:gd name="T23" fmla="*/ 6 h 36"/>
                  <a:gd name="T24" fmla="*/ 12 w 59"/>
                  <a:gd name="T25" fmla="*/ 6 h 36"/>
                  <a:gd name="T26" fmla="*/ 13 w 59"/>
                  <a:gd name="T27" fmla="*/ 5 h 36"/>
                  <a:gd name="T28" fmla="*/ 14 w 59"/>
                  <a:gd name="T29" fmla="*/ 4 h 36"/>
                  <a:gd name="T30" fmla="*/ 14 w 59"/>
                  <a:gd name="T31" fmla="*/ 3 h 36"/>
                  <a:gd name="T32" fmla="*/ 15 w 59"/>
                  <a:gd name="T33" fmla="*/ 3 h 36"/>
                  <a:gd name="T34" fmla="*/ 15 w 59"/>
                  <a:gd name="T35" fmla="*/ 2 h 36"/>
                  <a:gd name="T36" fmla="*/ 16 w 59"/>
                  <a:gd name="T37" fmla="*/ 1 h 36"/>
                  <a:gd name="T38" fmla="*/ 16 w 59"/>
                  <a:gd name="T39" fmla="*/ 1 h 36"/>
                  <a:gd name="T40" fmla="*/ 16 w 59"/>
                  <a:gd name="T41" fmla="*/ 1 h 36"/>
                  <a:gd name="T42" fmla="*/ 17 w 59"/>
                  <a:gd name="T43" fmla="*/ 1 h 36"/>
                  <a:gd name="T44" fmla="*/ 18 w 59"/>
                  <a:gd name="T45" fmla="*/ 1 h 36"/>
                  <a:gd name="T46" fmla="*/ 18 w 59"/>
                  <a:gd name="T47" fmla="*/ 1 h 36"/>
                  <a:gd name="T48" fmla="*/ 18 w 59"/>
                  <a:gd name="T49" fmla="*/ 0 h 36"/>
                  <a:gd name="T50" fmla="*/ 18 w 59"/>
                  <a:gd name="T51" fmla="*/ 0 h 36"/>
                  <a:gd name="T52" fmla="*/ 19 w 59"/>
                  <a:gd name="T53" fmla="*/ 0 h 36"/>
                  <a:gd name="T54" fmla="*/ 19 w 59"/>
                  <a:gd name="T55" fmla="*/ 0 h 36"/>
                  <a:gd name="T56" fmla="*/ 20 w 59"/>
                  <a:gd name="T57" fmla="*/ 1 h 36"/>
                  <a:gd name="T58" fmla="*/ 20 w 59"/>
                  <a:gd name="T59" fmla="*/ 1 h 36"/>
                  <a:gd name="T60" fmla="*/ 20 w 59"/>
                  <a:gd name="T61" fmla="*/ 1 h 36"/>
                  <a:gd name="T62" fmla="*/ 20 w 59"/>
                  <a:gd name="T63" fmla="*/ 1 h 36"/>
                  <a:gd name="T64" fmla="*/ 20 w 59"/>
                  <a:gd name="T65" fmla="*/ 2 h 36"/>
                  <a:gd name="T66" fmla="*/ 19 w 59"/>
                  <a:gd name="T67" fmla="*/ 3 h 36"/>
                  <a:gd name="T68" fmla="*/ 19 w 59"/>
                  <a:gd name="T69" fmla="*/ 3 h 36"/>
                  <a:gd name="T70" fmla="*/ 19 w 59"/>
                  <a:gd name="T71" fmla="*/ 3 h 36"/>
                  <a:gd name="T72" fmla="*/ 18 w 59"/>
                  <a:gd name="T73" fmla="*/ 4 h 36"/>
                  <a:gd name="T74" fmla="*/ 18 w 59"/>
                  <a:gd name="T75" fmla="*/ 5 h 36"/>
                  <a:gd name="T76" fmla="*/ 17 w 59"/>
                  <a:gd name="T77" fmla="*/ 5 h 36"/>
                  <a:gd name="T78" fmla="*/ 17 w 59"/>
                  <a:gd name="T79" fmla="*/ 5 h 36"/>
                  <a:gd name="T80" fmla="*/ 16 w 59"/>
                  <a:gd name="T81" fmla="*/ 6 h 36"/>
                  <a:gd name="T82" fmla="*/ 16 w 59"/>
                  <a:gd name="T83" fmla="*/ 6 h 36"/>
                  <a:gd name="T84" fmla="*/ 16 w 59"/>
                  <a:gd name="T85" fmla="*/ 6 h 36"/>
                  <a:gd name="T86" fmla="*/ 16 w 59"/>
                  <a:gd name="T87" fmla="*/ 6 h 36"/>
                  <a:gd name="T88" fmla="*/ 16 w 59"/>
                  <a:gd name="T89" fmla="*/ 6 h 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9" h="36">
                    <a:moveTo>
                      <a:pt x="0" y="36"/>
                    </a:moveTo>
                    <a:lnTo>
                      <a:pt x="0" y="36"/>
                    </a:lnTo>
                    <a:lnTo>
                      <a:pt x="0" y="35"/>
                    </a:lnTo>
                    <a:lnTo>
                      <a:pt x="1" y="35"/>
                    </a:lnTo>
                    <a:lnTo>
                      <a:pt x="4" y="34"/>
                    </a:lnTo>
                    <a:lnTo>
                      <a:pt x="7" y="32"/>
                    </a:lnTo>
                    <a:lnTo>
                      <a:pt x="11" y="30"/>
                    </a:lnTo>
                    <a:lnTo>
                      <a:pt x="16" y="28"/>
                    </a:lnTo>
                    <a:lnTo>
                      <a:pt x="20" y="26"/>
                    </a:lnTo>
                    <a:lnTo>
                      <a:pt x="24" y="23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7" y="15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3" y="8"/>
                    </a:lnTo>
                    <a:lnTo>
                      <a:pt x="44" y="5"/>
                    </a:lnTo>
                    <a:lnTo>
                      <a:pt x="46" y="4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9" y="3"/>
                    </a:lnTo>
                    <a:lnTo>
                      <a:pt x="59" y="4"/>
                    </a:lnTo>
                    <a:lnTo>
                      <a:pt x="58" y="5"/>
                    </a:lnTo>
                    <a:lnTo>
                      <a:pt x="56" y="8"/>
                    </a:lnTo>
                    <a:lnTo>
                      <a:pt x="55" y="10"/>
                    </a:lnTo>
                    <a:lnTo>
                      <a:pt x="54" y="11"/>
                    </a:lnTo>
                    <a:lnTo>
                      <a:pt x="52" y="14"/>
                    </a:lnTo>
                    <a:lnTo>
                      <a:pt x="50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7" y="17"/>
                    </a:lnTo>
                    <a:lnTo>
                      <a:pt x="46" y="18"/>
                    </a:lnTo>
                  </a:path>
                </a:pathLst>
              </a:custGeom>
              <a:noFill/>
              <a:ln w="1588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91">
                <a:extLst>
                  <a:ext uri="{FF2B5EF4-FFF2-40B4-BE49-F238E27FC236}">
                    <a16:creationId xmlns:a16="http://schemas.microsoft.com/office/drawing/2014/main" id="{DFADCE46-9723-45BF-9A51-9E7EA0DA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0"/>
                <a:ext cx="8" cy="21"/>
              </a:xfrm>
              <a:custGeom>
                <a:avLst/>
                <a:gdLst>
                  <a:gd name="T0" fmla="*/ 4 w 22"/>
                  <a:gd name="T1" fmla="*/ 21 h 63"/>
                  <a:gd name="T2" fmla="*/ 4 w 22"/>
                  <a:gd name="T3" fmla="*/ 21 h 63"/>
                  <a:gd name="T4" fmla="*/ 5 w 22"/>
                  <a:gd name="T5" fmla="*/ 21 h 63"/>
                  <a:gd name="T6" fmla="*/ 5 w 22"/>
                  <a:gd name="T7" fmla="*/ 21 h 63"/>
                  <a:gd name="T8" fmla="*/ 6 w 22"/>
                  <a:gd name="T9" fmla="*/ 20 h 63"/>
                  <a:gd name="T10" fmla="*/ 7 w 22"/>
                  <a:gd name="T11" fmla="*/ 20 h 63"/>
                  <a:gd name="T12" fmla="*/ 7 w 22"/>
                  <a:gd name="T13" fmla="*/ 18 h 63"/>
                  <a:gd name="T14" fmla="*/ 7 w 22"/>
                  <a:gd name="T15" fmla="*/ 17 h 63"/>
                  <a:gd name="T16" fmla="*/ 8 w 22"/>
                  <a:gd name="T17" fmla="*/ 16 h 63"/>
                  <a:gd name="T18" fmla="*/ 8 w 22"/>
                  <a:gd name="T19" fmla="*/ 15 h 63"/>
                  <a:gd name="T20" fmla="*/ 8 w 22"/>
                  <a:gd name="T21" fmla="*/ 13 h 63"/>
                  <a:gd name="T22" fmla="*/ 8 w 22"/>
                  <a:gd name="T23" fmla="*/ 12 h 63"/>
                  <a:gd name="T24" fmla="*/ 8 w 22"/>
                  <a:gd name="T25" fmla="*/ 12 h 63"/>
                  <a:gd name="T26" fmla="*/ 8 w 22"/>
                  <a:gd name="T27" fmla="*/ 10 h 63"/>
                  <a:gd name="T28" fmla="*/ 8 w 22"/>
                  <a:gd name="T29" fmla="*/ 8 h 63"/>
                  <a:gd name="T30" fmla="*/ 8 w 22"/>
                  <a:gd name="T31" fmla="*/ 6 h 63"/>
                  <a:gd name="T32" fmla="*/ 7 w 22"/>
                  <a:gd name="T33" fmla="*/ 5 h 63"/>
                  <a:gd name="T34" fmla="*/ 7 w 22"/>
                  <a:gd name="T35" fmla="*/ 3 h 63"/>
                  <a:gd name="T36" fmla="*/ 7 w 22"/>
                  <a:gd name="T37" fmla="*/ 2 h 63"/>
                  <a:gd name="T38" fmla="*/ 6 w 22"/>
                  <a:gd name="T39" fmla="*/ 1 h 63"/>
                  <a:gd name="T40" fmla="*/ 5 w 22"/>
                  <a:gd name="T41" fmla="*/ 1 h 63"/>
                  <a:gd name="T42" fmla="*/ 5 w 22"/>
                  <a:gd name="T43" fmla="*/ 0 h 63"/>
                  <a:gd name="T44" fmla="*/ 4 w 22"/>
                  <a:gd name="T45" fmla="*/ 0 h 63"/>
                  <a:gd name="T46" fmla="*/ 4 w 22"/>
                  <a:gd name="T47" fmla="*/ 0 h 63"/>
                  <a:gd name="T48" fmla="*/ 3 w 22"/>
                  <a:gd name="T49" fmla="*/ 0 h 63"/>
                  <a:gd name="T50" fmla="*/ 3 w 22"/>
                  <a:gd name="T51" fmla="*/ 1 h 63"/>
                  <a:gd name="T52" fmla="*/ 2 w 22"/>
                  <a:gd name="T53" fmla="*/ 1 h 63"/>
                  <a:gd name="T54" fmla="*/ 1 w 22"/>
                  <a:gd name="T55" fmla="*/ 2 h 63"/>
                  <a:gd name="T56" fmla="*/ 1 w 22"/>
                  <a:gd name="T57" fmla="*/ 3 h 63"/>
                  <a:gd name="T58" fmla="*/ 1 w 22"/>
                  <a:gd name="T59" fmla="*/ 5 h 63"/>
                  <a:gd name="T60" fmla="*/ 1 w 22"/>
                  <a:gd name="T61" fmla="*/ 6 h 63"/>
                  <a:gd name="T62" fmla="*/ 0 w 22"/>
                  <a:gd name="T63" fmla="*/ 8 h 63"/>
                  <a:gd name="T64" fmla="*/ 0 w 22"/>
                  <a:gd name="T65" fmla="*/ 10 h 63"/>
                  <a:gd name="T66" fmla="*/ 0 w 22"/>
                  <a:gd name="T67" fmla="*/ 12 h 63"/>
                  <a:gd name="T68" fmla="*/ 0 w 22"/>
                  <a:gd name="T69" fmla="*/ 12 h 63"/>
                  <a:gd name="T70" fmla="*/ 0 w 22"/>
                  <a:gd name="T71" fmla="*/ 13 h 63"/>
                  <a:gd name="T72" fmla="*/ 0 w 22"/>
                  <a:gd name="T73" fmla="*/ 15 h 63"/>
                  <a:gd name="T74" fmla="*/ 1 w 22"/>
                  <a:gd name="T75" fmla="*/ 16 h 63"/>
                  <a:gd name="T76" fmla="*/ 1 w 22"/>
                  <a:gd name="T77" fmla="*/ 17 h 63"/>
                  <a:gd name="T78" fmla="*/ 1 w 22"/>
                  <a:gd name="T79" fmla="*/ 18 h 63"/>
                  <a:gd name="T80" fmla="*/ 1 w 22"/>
                  <a:gd name="T81" fmla="*/ 20 h 63"/>
                  <a:gd name="T82" fmla="*/ 2 w 22"/>
                  <a:gd name="T83" fmla="*/ 20 h 63"/>
                  <a:gd name="T84" fmla="*/ 3 w 22"/>
                  <a:gd name="T85" fmla="*/ 21 h 63"/>
                  <a:gd name="T86" fmla="*/ 3 w 22"/>
                  <a:gd name="T87" fmla="*/ 21 h 63"/>
                  <a:gd name="T88" fmla="*/ 4 w 22"/>
                  <a:gd name="T89" fmla="*/ 21 h 63"/>
                  <a:gd name="T90" fmla="*/ 4 w 22"/>
                  <a:gd name="T91" fmla="*/ 21 h 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" h="63">
                    <a:moveTo>
                      <a:pt x="12" y="63"/>
                    </a:move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0" y="51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2" y="39"/>
                    </a:lnTo>
                    <a:lnTo>
                      <a:pt x="22" y="35"/>
                    </a:lnTo>
                    <a:lnTo>
                      <a:pt x="22" y="29"/>
                    </a:lnTo>
                    <a:lnTo>
                      <a:pt x="22" y="24"/>
                    </a:lnTo>
                    <a:lnTo>
                      <a:pt x="21" y="18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9"/>
                    </a:lnTo>
                    <a:lnTo>
                      <a:pt x="6" y="61"/>
                    </a:lnTo>
                    <a:lnTo>
                      <a:pt x="8" y="62"/>
                    </a:lnTo>
                    <a:lnTo>
                      <a:pt x="9" y="63"/>
                    </a:lnTo>
                    <a:lnTo>
                      <a:pt x="12" y="63"/>
                    </a:lnTo>
                    <a:close/>
                  </a:path>
                </a:pathLst>
              </a:custGeom>
              <a:solidFill>
                <a:srgbClr val="33A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92">
                <a:extLst>
                  <a:ext uri="{FF2B5EF4-FFF2-40B4-BE49-F238E27FC236}">
                    <a16:creationId xmlns:a16="http://schemas.microsoft.com/office/drawing/2014/main" id="{6908466B-220B-478D-9859-092D70838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0"/>
                <a:ext cx="8" cy="21"/>
              </a:xfrm>
              <a:custGeom>
                <a:avLst/>
                <a:gdLst>
                  <a:gd name="T0" fmla="*/ 4 w 22"/>
                  <a:gd name="T1" fmla="*/ 21 h 63"/>
                  <a:gd name="T2" fmla="*/ 4 w 22"/>
                  <a:gd name="T3" fmla="*/ 21 h 63"/>
                  <a:gd name="T4" fmla="*/ 5 w 22"/>
                  <a:gd name="T5" fmla="*/ 21 h 63"/>
                  <a:gd name="T6" fmla="*/ 5 w 22"/>
                  <a:gd name="T7" fmla="*/ 21 h 63"/>
                  <a:gd name="T8" fmla="*/ 6 w 22"/>
                  <a:gd name="T9" fmla="*/ 20 h 63"/>
                  <a:gd name="T10" fmla="*/ 7 w 22"/>
                  <a:gd name="T11" fmla="*/ 20 h 63"/>
                  <a:gd name="T12" fmla="*/ 7 w 22"/>
                  <a:gd name="T13" fmla="*/ 18 h 63"/>
                  <a:gd name="T14" fmla="*/ 7 w 22"/>
                  <a:gd name="T15" fmla="*/ 17 h 63"/>
                  <a:gd name="T16" fmla="*/ 8 w 22"/>
                  <a:gd name="T17" fmla="*/ 16 h 63"/>
                  <a:gd name="T18" fmla="*/ 8 w 22"/>
                  <a:gd name="T19" fmla="*/ 15 h 63"/>
                  <a:gd name="T20" fmla="*/ 8 w 22"/>
                  <a:gd name="T21" fmla="*/ 13 h 63"/>
                  <a:gd name="T22" fmla="*/ 8 w 22"/>
                  <a:gd name="T23" fmla="*/ 12 h 63"/>
                  <a:gd name="T24" fmla="*/ 8 w 22"/>
                  <a:gd name="T25" fmla="*/ 12 h 63"/>
                  <a:gd name="T26" fmla="*/ 8 w 22"/>
                  <a:gd name="T27" fmla="*/ 10 h 63"/>
                  <a:gd name="T28" fmla="*/ 8 w 22"/>
                  <a:gd name="T29" fmla="*/ 8 h 63"/>
                  <a:gd name="T30" fmla="*/ 8 w 22"/>
                  <a:gd name="T31" fmla="*/ 6 h 63"/>
                  <a:gd name="T32" fmla="*/ 7 w 22"/>
                  <a:gd name="T33" fmla="*/ 5 h 63"/>
                  <a:gd name="T34" fmla="*/ 7 w 22"/>
                  <a:gd name="T35" fmla="*/ 3 h 63"/>
                  <a:gd name="T36" fmla="*/ 7 w 22"/>
                  <a:gd name="T37" fmla="*/ 2 h 63"/>
                  <a:gd name="T38" fmla="*/ 6 w 22"/>
                  <a:gd name="T39" fmla="*/ 1 h 63"/>
                  <a:gd name="T40" fmla="*/ 5 w 22"/>
                  <a:gd name="T41" fmla="*/ 1 h 63"/>
                  <a:gd name="T42" fmla="*/ 5 w 22"/>
                  <a:gd name="T43" fmla="*/ 0 h 63"/>
                  <a:gd name="T44" fmla="*/ 4 w 22"/>
                  <a:gd name="T45" fmla="*/ 0 h 63"/>
                  <a:gd name="T46" fmla="*/ 4 w 22"/>
                  <a:gd name="T47" fmla="*/ 0 h 63"/>
                  <a:gd name="T48" fmla="*/ 3 w 22"/>
                  <a:gd name="T49" fmla="*/ 0 h 63"/>
                  <a:gd name="T50" fmla="*/ 3 w 22"/>
                  <a:gd name="T51" fmla="*/ 1 h 63"/>
                  <a:gd name="T52" fmla="*/ 2 w 22"/>
                  <a:gd name="T53" fmla="*/ 1 h 63"/>
                  <a:gd name="T54" fmla="*/ 1 w 22"/>
                  <a:gd name="T55" fmla="*/ 2 h 63"/>
                  <a:gd name="T56" fmla="*/ 1 w 22"/>
                  <a:gd name="T57" fmla="*/ 3 h 63"/>
                  <a:gd name="T58" fmla="*/ 1 w 22"/>
                  <a:gd name="T59" fmla="*/ 5 h 63"/>
                  <a:gd name="T60" fmla="*/ 1 w 22"/>
                  <a:gd name="T61" fmla="*/ 6 h 63"/>
                  <a:gd name="T62" fmla="*/ 0 w 22"/>
                  <a:gd name="T63" fmla="*/ 8 h 63"/>
                  <a:gd name="T64" fmla="*/ 0 w 22"/>
                  <a:gd name="T65" fmla="*/ 10 h 63"/>
                  <a:gd name="T66" fmla="*/ 0 w 22"/>
                  <a:gd name="T67" fmla="*/ 12 h 63"/>
                  <a:gd name="T68" fmla="*/ 0 w 22"/>
                  <a:gd name="T69" fmla="*/ 12 h 63"/>
                  <a:gd name="T70" fmla="*/ 0 w 22"/>
                  <a:gd name="T71" fmla="*/ 13 h 63"/>
                  <a:gd name="T72" fmla="*/ 0 w 22"/>
                  <a:gd name="T73" fmla="*/ 15 h 63"/>
                  <a:gd name="T74" fmla="*/ 1 w 22"/>
                  <a:gd name="T75" fmla="*/ 16 h 63"/>
                  <a:gd name="T76" fmla="*/ 1 w 22"/>
                  <a:gd name="T77" fmla="*/ 17 h 63"/>
                  <a:gd name="T78" fmla="*/ 1 w 22"/>
                  <a:gd name="T79" fmla="*/ 18 h 63"/>
                  <a:gd name="T80" fmla="*/ 1 w 22"/>
                  <a:gd name="T81" fmla="*/ 20 h 63"/>
                  <a:gd name="T82" fmla="*/ 2 w 22"/>
                  <a:gd name="T83" fmla="*/ 20 h 63"/>
                  <a:gd name="T84" fmla="*/ 3 w 22"/>
                  <a:gd name="T85" fmla="*/ 21 h 63"/>
                  <a:gd name="T86" fmla="*/ 3 w 22"/>
                  <a:gd name="T87" fmla="*/ 21 h 63"/>
                  <a:gd name="T88" fmla="*/ 4 w 22"/>
                  <a:gd name="T89" fmla="*/ 21 h 63"/>
                  <a:gd name="T90" fmla="*/ 4 w 22"/>
                  <a:gd name="T91" fmla="*/ 21 h 6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2" h="63">
                    <a:moveTo>
                      <a:pt x="12" y="63"/>
                    </a:moveTo>
                    <a:lnTo>
                      <a:pt x="12" y="63"/>
                    </a:lnTo>
                    <a:lnTo>
                      <a:pt x="13" y="63"/>
                    </a:lnTo>
                    <a:lnTo>
                      <a:pt x="14" y="62"/>
                    </a:lnTo>
                    <a:lnTo>
                      <a:pt x="16" y="61"/>
                    </a:lnTo>
                    <a:lnTo>
                      <a:pt x="18" y="59"/>
                    </a:lnTo>
                    <a:lnTo>
                      <a:pt x="19" y="55"/>
                    </a:lnTo>
                    <a:lnTo>
                      <a:pt x="20" y="51"/>
                    </a:lnTo>
                    <a:lnTo>
                      <a:pt x="21" y="48"/>
                    </a:lnTo>
                    <a:lnTo>
                      <a:pt x="22" y="44"/>
                    </a:lnTo>
                    <a:lnTo>
                      <a:pt x="22" y="39"/>
                    </a:lnTo>
                    <a:lnTo>
                      <a:pt x="22" y="35"/>
                    </a:lnTo>
                    <a:lnTo>
                      <a:pt x="22" y="29"/>
                    </a:lnTo>
                    <a:lnTo>
                      <a:pt x="22" y="24"/>
                    </a:lnTo>
                    <a:lnTo>
                      <a:pt x="21" y="18"/>
                    </a:lnTo>
                    <a:lnTo>
                      <a:pt x="20" y="14"/>
                    </a:lnTo>
                    <a:lnTo>
                      <a:pt x="19" y="9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4"/>
                    </a:lnTo>
                    <a:lnTo>
                      <a:pt x="2" y="18"/>
                    </a:lnTo>
                    <a:lnTo>
                      <a:pt x="1" y="24"/>
                    </a:lnTo>
                    <a:lnTo>
                      <a:pt x="1" y="29"/>
                    </a:lnTo>
                    <a:lnTo>
                      <a:pt x="0" y="35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2" y="48"/>
                    </a:lnTo>
                    <a:lnTo>
                      <a:pt x="2" y="51"/>
                    </a:lnTo>
                    <a:lnTo>
                      <a:pt x="3" y="55"/>
                    </a:lnTo>
                    <a:lnTo>
                      <a:pt x="4" y="59"/>
                    </a:lnTo>
                    <a:lnTo>
                      <a:pt x="6" y="61"/>
                    </a:lnTo>
                    <a:lnTo>
                      <a:pt x="8" y="62"/>
                    </a:lnTo>
                    <a:lnTo>
                      <a:pt x="9" y="63"/>
                    </a:lnTo>
                    <a:lnTo>
                      <a:pt x="12" y="63"/>
                    </a:lnTo>
                  </a:path>
                </a:pathLst>
              </a:custGeom>
              <a:noFill/>
              <a:ln w="6350">
                <a:solidFill>
                  <a:srgbClr val="33A6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93">
                <a:extLst>
                  <a:ext uri="{FF2B5EF4-FFF2-40B4-BE49-F238E27FC236}">
                    <a16:creationId xmlns:a16="http://schemas.microsoft.com/office/drawing/2014/main" id="{2B7BCAAF-C1FF-452A-A3AD-A5632B0F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4"/>
                <a:ext cx="7" cy="15"/>
              </a:xfrm>
              <a:custGeom>
                <a:avLst/>
                <a:gdLst>
                  <a:gd name="T0" fmla="*/ 0 w 19"/>
                  <a:gd name="T1" fmla="*/ 4 h 45"/>
                  <a:gd name="T2" fmla="*/ 0 w 19"/>
                  <a:gd name="T3" fmla="*/ 4 h 45"/>
                  <a:gd name="T4" fmla="*/ 1 w 19"/>
                  <a:gd name="T5" fmla="*/ 3 h 45"/>
                  <a:gd name="T6" fmla="*/ 0 w 19"/>
                  <a:gd name="T7" fmla="*/ 2 h 45"/>
                  <a:gd name="T8" fmla="*/ 1 w 19"/>
                  <a:gd name="T9" fmla="*/ 2 h 45"/>
                  <a:gd name="T10" fmla="*/ 1 w 19"/>
                  <a:gd name="T11" fmla="*/ 2 h 45"/>
                  <a:gd name="T12" fmla="*/ 1 w 19"/>
                  <a:gd name="T13" fmla="*/ 2 h 45"/>
                  <a:gd name="T14" fmla="*/ 1 w 19"/>
                  <a:gd name="T15" fmla="*/ 1 h 45"/>
                  <a:gd name="T16" fmla="*/ 1 w 19"/>
                  <a:gd name="T17" fmla="*/ 2 h 45"/>
                  <a:gd name="T18" fmla="*/ 2 w 19"/>
                  <a:gd name="T19" fmla="*/ 1 h 45"/>
                  <a:gd name="T20" fmla="*/ 3 w 19"/>
                  <a:gd name="T21" fmla="*/ 0 h 45"/>
                  <a:gd name="T22" fmla="*/ 3 w 19"/>
                  <a:gd name="T23" fmla="*/ 0 h 45"/>
                  <a:gd name="T24" fmla="*/ 3 w 19"/>
                  <a:gd name="T25" fmla="*/ 0 h 45"/>
                  <a:gd name="T26" fmla="*/ 3 w 19"/>
                  <a:gd name="T27" fmla="*/ 0 h 45"/>
                  <a:gd name="T28" fmla="*/ 4 w 19"/>
                  <a:gd name="T29" fmla="*/ 0 h 45"/>
                  <a:gd name="T30" fmla="*/ 3 w 19"/>
                  <a:gd name="T31" fmla="*/ 0 h 45"/>
                  <a:gd name="T32" fmla="*/ 4 w 19"/>
                  <a:gd name="T33" fmla="*/ 0 h 45"/>
                  <a:gd name="T34" fmla="*/ 5 w 19"/>
                  <a:gd name="T35" fmla="*/ 0 h 45"/>
                  <a:gd name="T36" fmla="*/ 5 w 19"/>
                  <a:gd name="T37" fmla="*/ 1 h 45"/>
                  <a:gd name="T38" fmla="*/ 5 w 19"/>
                  <a:gd name="T39" fmla="*/ 2 h 45"/>
                  <a:gd name="T40" fmla="*/ 6 w 19"/>
                  <a:gd name="T41" fmla="*/ 2 h 45"/>
                  <a:gd name="T42" fmla="*/ 6 w 19"/>
                  <a:gd name="T43" fmla="*/ 2 h 45"/>
                  <a:gd name="T44" fmla="*/ 6 w 19"/>
                  <a:gd name="T45" fmla="*/ 2 h 45"/>
                  <a:gd name="T46" fmla="*/ 6 w 19"/>
                  <a:gd name="T47" fmla="*/ 3 h 45"/>
                  <a:gd name="T48" fmla="*/ 6 w 19"/>
                  <a:gd name="T49" fmla="*/ 4 h 45"/>
                  <a:gd name="T50" fmla="*/ 6 w 19"/>
                  <a:gd name="T51" fmla="*/ 4 h 45"/>
                  <a:gd name="T52" fmla="*/ 6 w 19"/>
                  <a:gd name="T53" fmla="*/ 4 h 45"/>
                  <a:gd name="T54" fmla="*/ 6 w 19"/>
                  <a:gd name="T55" fmla="*/ 4 h 45"/>
                  <a:gd name="T56" fmla="*/ 7 w 19"/>
                  <a:gd name="T57" fmla="*/ 4 h 45"/>
                  <a:gd name="T58" fmla="*/ 7 w 19"/>
                  <a:gd name="T59" fmla="*/ 6 h 45"/>
                  <a:gd name="T60" fmla="*/ 7 w 19"/>
                  <a:gd name="T61" fmla="*/ 8 h 45"/>
                  <a:gd name="T62" fmla="*/ 7 w 19"/>
                  <a:gd name="T63" fmla="*/ 8 h 45"/>
                  <a:gd name="T64" fmla="*/ 7 w 19"/>
                  <a:gd name="T65" fmla="*/ 9 h 45"/>
                  <a:gd name="T66" fmla="*/ 7 w 19"/>
                  <a:gd name="T67" fmla="*/ 10 h 45"/>
                  <a:gd name="T68" fmla="*/ 6 w 19"/>
                  <a:gd name="T69" fmla="*/ 11 h 45"/>
                  <a:gd name="T70" fmla="*/ 6 w 19"/>
                  <a:gd name="T71" fmla="*/ 11 h 45"/>
                  <a:gd name="T72" fmla="*/ 6 w 19"/>
                  <a:gd name="T73" fmla="*/ 11 h 45"/>
                  <a:gd name="T74" fmla="*/ 6 w 19"/>
                  <a:gd name="T75" fmla="*/ 12 h 45"/>
                  <a:gd name="T76" fmla="*/ 6 w 19"/>
                  <a:gd name="T77" fmla="*/ 12 h 45"/>
                  <a:gd name="T78" fmla="*/ 5 w 19"/>
                  <a:gd name="T79" fmla="*/ 13 h 45"/>
                  <a:gd name="T80" fmla="*/ 4 w 19"/>
                  <a:gd name="T81" fmla="*/ 14 h 45"/>
                  <a:gd name="T82" fmla="*/ 3 w 19"/>
                  <a:gd name="T83" fmla="*/ 13 h 45"/>
                  <a:gd name="T84" fmla="*/ 4 w 19"/>
                  <a:gd name="T85" fmla="*/ 14 h 45"/>
                  <a:gd name="T86" fmla="*/ 3 w 19"/>
                  <a:gd name="T87" fmla="*/ 15 h 45"/>
                  <a:gd name="T88" fmla="*/ 3 w 19"/>
                  <a:gd name="T89" fmla="*/ 15 h 45"/>
                  <a:gd name="T90" fmla="*/ 3 w 19"/>
                  <a:gd name="T91" fmla="*/ 14 h 45"/>
                  <a:gd name="T92" fmla="*/ 3 w 19"/>
                  <a:gd name="T93" fmla="*/ 13 h 45"/>
                  <a:gd name="T94" fmla="*/ 1 w 19"/>
                  <a:gd name="T95" fmla="*/ 12 h 45"/>
                  <a:gd name="T96" fmla="*/ 1 w 19"/>
                  <a:gd name="T97" fmla="*/ 11 h 45"/>
                  <a:gd name="T98" fmla="*/ 1 w 19"/>
                  <a:gd name="T99" fmla="*/ 11 h 45"/>
                  <a:gd name="T100" fmla="*/ 1 w 19"/>
                  <a:gd name="T101" fmla="*/ 12 h 45"/>
                  <a:gd name="T102" fmla="*/ 0 w 19"/>
                  <a:gd name="T103" fmla="*/ 10 h 45"/>
                  <a:gd name="T104" fmla="*/ 1 w 19"/>
                  <a:gd name="T105" fmla="*/ 10 h 45"/>
                  <a:gd name="T106" fmla="*/ 0 w 19"/>
                  <a:gd name="T107" fmla="*/ 8 h 45"/>
                  <a:gd name="T108" fmla="*/ 1 w 19"/>
                  <a:gd name="T109" fmla="*/ 6 h 45"/>
                  <a:gd name="T110" fmla="*/ 0 w 19"/>
                  <a:gd name="T111" fmla="*/ 6 h 45"/>
                  <a:gd name="T112" fmla="*/ 0 w 19"/>
                  <a:gd name="T113" fmla="*/ 5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" h="45">
                    <a:moveTo>
                      <a:pt x="3" y="11"/>
                    </a:moveTo>
                    <a:lnTo>
                      <a:pt x="3" y="11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3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3" y="11"/>
                    </a:lnTo>
                    <a:lnTo>
                      <a:pt x="15" y="12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19" y="12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8" y="19"/>
                    </a:lnTo>
                    <a:lnTo>
                      <a:pt x="19" y="20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18" y="23"/>
                    </a:lnTo>
                    <a:lnTo>
                      <a:pt x="18" y="24"/>
                    </a:lnTo>
                    <a:lnTo>
                      <a:pt x="18" y="25"/>
                    </a:lnTo>
                    <a:lnTo>
                      <a:pt x="18" y="26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8" y="29"/>
                    </a:lnTo>
                    <a:lnTo>
                      <a:pt x="17" y="29"/>
                    </a:lnTo>
                    <a:lnTo>
                      <a:pt x="17" y="30"/>
                    </a:lnTo>
                    <a:lnTo>
                      <a:pt x="16" y="31"/>
                    </a:lnTo>
                    <a:lnTo>
                      <a:pt x="16" y="32"/>
                    </a:lnTo>
                    <a:lnTo>
                      <a:pt x="15" y="32"/>
                    </a:lnTo>
                    <a:lnTo>
                      <a:pt x="13" y="35"/>
                    </a:lnTo>
                    <a:lnTo>
                      <a:pt x="15" y="33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3" y="35"/>
                    </a:lnTo>
                    <a:lnTo>
                      <a:pt x="15" y="35"/>
                    </a:lnTo>
                    <a:lnTo>
                      <a:pt x="15" y="36"/>
                    </a:lnTo>
                    <a:lnTo>
                      <a:pt x="15" y="37"/>
                    </a:lnTo>
                    <a:lnTo>
                      <a:pt x="15" y="38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41"/>
                    </a:lnTo>
                    <a:lnTo>
                      <a:pt x="12" y="41"/>
                    </a:lnTo>
                    <a:lnTo>
                      <a:pt x="11" y="41"/>
                    </a:lnTo>
                    <a:lnTo>
                      <a:pt x="10" y="41"/>
                    </a:lnTo>
                    <a:lnTo>
                      <a:pt x="9" y="39"/>
                    </a:lnTo>
                    <a:lnTo>
                      <a:pt x="9" y="41"/>
                    </a:lnTo>
                    <a:lnTo>
                      <a:pt x="10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9" y="44"/>
                    </a:lnTo>
                    <a:lnTo>
                      <a:pt x="9" y="45"/>
                    </a:lnTo>
                    <a:lnTo>
                      <a:pt x="9" y="44"/>
                    </a:lnTo>
                    <a:lnTo>
                      <a:pt x="7" y="43"/>
                    </a:lnTo>
                    <a:lnTo>
                      <a:pt x="7" y="42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8"/>
                    </a:lnTo>
                    <a:lnTo>
                      <a:pt x="5" y="38"/>
                    </a:lnTo>
                    <a:lnTo>
                      <a:pt x="5" y="37"/>
                    </a:lnTo>
                    <a:lnTo>
                      <a:pt x="4" y="37"/>
                    </a:lnTo>
                    <a:lnTo>
                      <a:pt x="4" y="36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5"/>
                    </a:lnTo>
                    <a:lnTo>
                      <a:pt x="3" y="33"/>
                    </a:lnTo>
                    <a:lnTo>
                      <a:pt x="3" y="32"/>
                    </a:lnTo>
                    <a:lnTo>
                      <a:pt x="1" y="31"/>
                    </a:lnTo>
                    <a:lnTo>
                      <a:pt x="1" y="30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7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B3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94">
                <a:extLst>
                  <a:ext uri="{FF2B5EF4-FFF2-40B4-BE49-F238E27FC236}">
                    <a16:creationId xmlns:a16="http://schemas.microsoft.com/office/drawing/2014/main" id="{756C9AC6-CCE5-40F0-A018-2CEA20FE6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4"/>
              </a:xfrm>
              <a:custGeom>
                <a:avLst/>
                <a:gdLst>
                  <a:gd name="T0" fmla="*/ 0 w 12"/>
                  <a:gd name="T1" fmla="*/ 2 h 12"/>
                  <a:gd name="T2" fmla="*/ 1 w 12"/>
                  <a:gd name="T3" fmla="*/ 2 h 12"/>
                  <a:gd name="T4" fmla="*/ 1 w 12"/>
                  <a:gd name="T5" fmla="*/ 2 h 12"/>
                  <a:gd name="T6" fmla="*/ 1 w 12"/>
                  <a:gd name="T7" fmla="*/ 2 h 12"/>
                  <a:gd name="T8" fmla="*/ 2 w 12"/>
                  <a:gd name="T9" fmla="*/ 2 h 12"/>
                  <a:gd name="T10" fmla="*/ 2 w 12"/>
                  <a:gd name="T11" fmla="*/ 1 h 12"/>
                  <a:gd name="T12" fmla="*/ 2 w 12"/>
                  <a:gd name="T13" fmla="*/ 2 h 12"/>
                  <a:gd name="T14" fmla="*/ 1 w 12"/>
                  <a:gd name="T15" fmla="*/ 2 h 12"/>
                  <a:gd name="T16" fmla="*/ 2 w 12"/>
                  <a:gd name="T17" fmla="*/ 1 h 12"/>
                  <a:gd name="T18" fmla="*/ 2 w 12"/>
                  <a:gd name="T19" fmla="*/ 1 h 12"/>
                  <a:gd name="T20" fmla="*/ 2 w 12"/>
                  <a:gd name="T21" fmla="*/ 2 h 12"/>
                  <a:gd name="T22" fmla="*/ 2 w 12"/>
                  <a:gd name="T23" fmla="*/ 2 h 12"/>
                  <a:gd name="T24" fmla="*/ 2 w 12"/>
                  <a:gd name="T25" fmla="*/ 1 h 12"/>
                  <a:gd name="T26" fmla="*/ 3 w 12"/>
                  <a:gd name="T27" fmla="*/ 1 h 12"/>
                  <a:gd name="T28" fmla="*/ 3 w 12"/>
                  <a:gd name="T29" fmla="*/ 2 h 12"/>
                  <a:gd name="T30" fmla="*/ 3 w 12"/>
                  <a:gd name="T31" fmla="*/ 1 h 12"/>
                  <a:gd name="T32" fmla="*/ 3 w 12"/>
                  <a:gd name="T33" fmla="*/ 1 h 12"/>
                  <a:gd name="T34" fmla="*/ 3 w 12"/>
                  <a:gd name="T35" fmla="*/ 1 h 12"/>
                  <a:gd name="T36" fmla="*/ 3 w 12"/>
                  <a:gd name="T37" fmla="*/ 0 h 12"/>
                  <a:gd name="T38" fmla="*/ 4 w 12"/>
                  <a:gd name="T39" fmla="*/ 1 h 12"/>
                  <a:gd name="T40" fmla="*/ 4 w 12"/>
                  <a:gd name="T41" fmla="*/ 1 h 12"/>
                  <a:gd name="T42" fmla="*/ 4 w 12"/>
                  <a:gd name="T43" fmla="*/ 2 h 12"/>
                  <a:gd name="T44" fmla="*/ 3 w 12"/>
                  <a:gd name="T45" fmla="*/ 2 h 12"/>
                  <a:gd name="T46" fmla="*/ 4 w 12"/>
                  <a:gd name="T47" fmla="*/ 1 h 12"/>
                  <a:gd name="T48" fmla="*/ 4 w 12"/>
                  <a:gd name="T49" fmla="*/ 1 h 12"/>
                  <a:gd name="T50" fmla="*/ 3 w 12"/>
                  <a:gd name="T51" fmla="*/ 2 h 12"/>
                  <a:gd name="T52" fmla="*/ 3 w 12"/>
                  <a:gd name="T53" fmla="*/ 1 h 12"/>
                  <a:gd name="T54" fmla="*/ 3 w 12"/>
                  <a:gd name="T55" fmla="*/ 1 h 12"/>
                  <a:gd name="T56" fmla="*/ 3 w 12"/>
                  <a:gd name="T57" fmla="*/ 1 h 12"/>
                  <a:gd name="T58" fmla="*/ 3 w 12"/>
                  <a:gd name="T59" fmla="*/ 2 h 12"/>
                  <a:gd name="T60" fmla="*/ 3 w 12"/>
                  <a:gd name="T61" fmla="*/ 2 h 12"/>
                  <a:gd name="T62" fmla="*/ 3 w 12"/>
                  <a:gd name="T63" fmla="*/ 2 h 12"/>
                  <a:gd name="T64" fmla="*/ 2 w 12"/>
                  <a:gd name="T65" fmla="*/ 2 h 12"/>
                  <a:gd name="T66" fmla="*/ 2 w 12"/>
                  <a:gd name="T67" fmla="*/ 2 h 12"/>
                  <a:gd name="T68" fmla="*/ 2 w 12"/>
                  <a:gd name="T69" fmla="*/ 2 h 12"/>
                  <a:gd name="T70" fmla="*/ 2 w 12"/>
                  <a:gd name="T71" fmla="*/ 2 h 12"/>
                  <a:gd name="T72" fmla="*/ 1 w 12"/>
                  <a:gd name="T73" fmla="*/ 2 h 12"/>
                  <a:gd name="T74" fmla="*/ 1 w 12"/>
                  <a:gd name="T75" fmla="*/ 2 h 12"/>
                  <a:gd name="T76" fmla="*/ 1 w 12"/>
                  <a:gd name="T77" fmla="*/ 3 h 12"/>
                  <a:gd name="T78" fmla="*/ 0 w 12"/>
                  <a:gd name="T79" fmla="*/ 2 h 12"/>
                  <a:gd name="T80" fmla="*/ 0 w 12"/>
                  <a:gd name="T81" fmla="*/ 2 h 12"/>
                  <a:gd name="T82" fmla="*/ 0 w 12"/>
                  <a:gd name="T83" fmla="*/ 3 h 12"/>
                  <a:gd name="T84" fmla="*/ 0 w 12"/>
                  <a:gd name="T85" fmla="*/ 3 h 12"/>
                  <a:gd name="T86" fmla="*/ 0 w 12"/>
                  <a:gd name="T87" fmla="*/ 3 h 1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95">
                <a:extLst>
                  <a:ext uri="{FF2B5EF4-FFF2-40B4-BE49-F238E27FC236}">
                    <a16:creationId xmlns:a16="http://schemas.microsoft.com/office/drawing/2014/main" id="{EC31309D-172D-499A-8660-69FFAA0E1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1" cy="8"/>
              </a:xfrm>
              <a:custGeom>
                <a:avLst/>
                <a:gdLst>
                  <a:gd name="T0" fmla="*/ 1 w 2"/>
                  <a:gd name="T1" fmla="*/ 0 h 24"/>
                  <a:gd name="T2" fmla="*/ 1 w 2"/>
                  <a:gd name="T3" fmla="*/ 0 h 24"/>
                  <a:gd name="T4" fmla="*/ 1 w 2"/>
                  <a:gd name="T5" fmla="*/ 1 h 24"/>
                  <a:gd name="T6" fmla="*/ 1 w 2"/>
                  <a:gd name="T7" fmla="*/ 1 h 24"/>
                  <a:gd name="T8" fmla="*/ 1 w 2"/>
                  <a:gd name="T9" fmla="*/ 3 h 24"/>
                  <a:gd name="T10" fmla="*/ 1 w 2"/>
                  <a:gd name="T11" fmla="*/ 3 h 24"/>
                  <a:gd name="T12" fmla="*/ 0 w 2"/>
                  <a:gd name="T13" fmla="*/ 4 h 24"/>
                  <a:gd name="T14" fmla="*/ 0 w 2"/>
                  <a:gd name="T15" fmla="*/ 5 h 24"/>
                  <a:gd name="T16" fmla="*/ 0 w 2"/>
                  <a:gd name="T17" fmla="*/ 5 h 24"/>
                  <a:gd name="T18" fmla="*/ 0 w 2"/>
                  <a:gd name="T19" fmla="*/ 6 h 24"/>
                  <a:gd name="T20" fmla="*/ 0 w 2"/>
                  <a:gd name="T21" fmla="*/ 7 h 24"/>
                  <a:gd name="T22" fmla="*/ 1 w 2"/>
                  <a:gd name="T23" fmla="*/ 7 h 24"/>
                  <a:gd name="T24" fmla="*/ 1 w 2"/>
                  <a:gd name="T25" fmla="*/ 7 h 24"/>
                  <a:gd name="T26" fmla="*/ 0 w 2"/>
                  <a:gd name="T27" fmla="*/ 8 h 24"/>
                  <a:gd name="T28" fmla="*/ 0 w 2"/>
                  <a:gd name="T29" fmla="*/ 8 h 24"/>
                  <a:gd name="T30" fmla="*/ 0 w 2"/>
                  <a:gd name="T31" fmla="*/ 8 h 24"/>
                  <a:gd name="T32" fmla="*/ 0 w 2"/>
                  <a:gd name="T33" fmla="*/ 8 h 24"/>
                  <a:gd name="T34" fmla="*/ 0 w 2"/>
                  <a:gd name="T35" fmla="*/ 8 h 24"/>
                  <a:gd name="T36" fmla="*/ 0 w 2"/>
                  <a:gd name="T37" fmla="*/ 8 h 24"/>
                  <a:gd name="T38" fmla="*/ 0 w 2"/>
                  <a:gd name="T39" fmla="*/ 8 h 24"/>
                  <a:gd name="T40" fmla="*/ 0 w 2"/>
                  <a:gd name="T41" fmla="*/ 8 h 24"/>
                  <a:gd name="T42" fmla="*/ 1 w 2"/>
                  <a:gd name="T43" fmla="*/ 7 h 24"/>
                  <a:gd name="T44" fmla="*/ 1 w 2"/>
                  <a:gd name="T45" fmla="*/ 7 h 24"/>
                  <a:gd name="T46" fmla="*/ 1 w 2"/>
                  <a:gd name="T47" fmla="*/ 7 h 24"/>
                  <a:gd name="T48" fmla="*/ 1 w 2"/>
                  <a:gd name="T49" fmla="*/ 7 h 24"/>
                  <a:gd name="T50" fmla="*/ 1 w 2"/>
                  <a:gd name="T51" fmla="*/ 6 h 24"/>
                  <a:gd name="T52" fmla="*/ 1 w 2"/>
                  <a:gd name="T53" fmla="*/ 5 h 24"/>
                  <a:gd name="T54" fmla="*/ 1 w 2"/>
                  <a:gd name="T55" fmla="*/ 5 h 24"/>
                  <a:gd name="T56" fmla="*/ 1 w 2"/>
                  <a:gd name="T57" fmla="*/ 4 h 24"/>
                  <a:gd name="T58" fmla="*/ 1 w 2"/>
                  <a:gd name="T59" fmla="*/ 3 h 24"/>
                  <a:gd name="T60" fmla="*/ 1 w 2"/>
                  <a:gd name="T61" fmla="*/ 2 h 24"/>
                  <a:gd name="T62" fmla="*/ 1 w 2"/>
                  <a:gd name="T63" fmla="*/ 1 h 24"/>
                  <a:gd name="T64" fmla="*/ 1 w 2"/>
                  <a:gd name="T65" fmla="*/ 1 h 24"/>
                  <a:gd name="T66" fmla="*/ 1 w 2"/>
                  <a:gd name="T67" fmla="*/ 0 h 24"/>
                  <a:gd name="T68" fmla="*/ 1 w 2"/>
                  <a:gd name="T69" fmla="*/ 0 h 24"/>
                  <a:gd name="T70" fmla="*/ 1 w 2"/>
                  <a:gd name="T71" fmla="*/ 0 h 24"/>
                  <a:gd name="T72" fmla="*/ 1 w 2"/>
                  <a:gd name="T73" fmla="*/ 0 h 24"/>
                  <a:gd name="T74" fmla="*/ 1 w 2"/>
                  <a:gd name="T75" fmla="*/ 0 h 24"/>
                  <a:gd name="T76" fmla="*/ 1 w 2"/>
                  <a:gd name="T77" fmla="*/ 0 h 24"/>
                  <a:gd name="T78" fmla="*/ 1 w 2"/>
                  <a:gd name="T79" fmla="*/ 0 h 24"/>
                  <a:gd name="T80" fmla="*/ 1 w 2"/>
                  <a:gd name="T81" fmla="*/ 0 h 24"/>
                  <a:gd name="T82" fmla="*/ 1 w 2"/>
                  <a:gd name="T83" fmla="*/ 0 h 24"/>
                  <a:gd name="T84" fmla="*/ 1 w 2"/>
                  <a:gd name="T85" fmla="*/ 0 h 24"/>
                  <a:gd name="T86" fmla="*/ 1 w 2"/>
                  <a:gd name="T87" fmla="*/ 0 h 24"/>
                  <a:gd name="T88" fmla="*/ 1 w 2"/>
                  <a:gd name="T89" fmla="*/ 0 h 24"/>
                  <a:gd name="T90" fmla="*/ 1 w 2"/>
                  <a:gd name="T91" fmla="*/ 0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" h="24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0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96">
                <a:extLst>
                  <a:ext uri="{FF2B5EF4-FFF2-40B4-BE49-F238E27FC236}">
                    <a16:creationId xmlns:a16="http://schemas.microsoft.com/office/drawing/2014/main" id="{9BA9965D-8AD9-43C3-8950-D5BC77D92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3"/>
              </a:xfrm>
              <a:custGeom>
                <a:avLst/>
                <a:gdLst>
                  <a:gd name="T0" fmla="*/ 0 w 10"/>
                  <a:gd name="T1" fmla="*/ 3 h 9"/>
                  <a:gd name="T2" fmla="*/ 0 w 10"/>
                  <a:gd name="T3" fmla="*/ 3 h 9"/>
                  <a:gd name="T4" fmla="*/ 1 w 10"/>
                  <a:gd name="T5" fmla="*/ 3 h 9"/>
                  <a:gd name="T6" fmla="*/ 1 w 10"/>
                  <a:gd name="T7" fmla="*/ 3 h 9"/>
                  <a:gd name="T8" fmla="*/ 1 w 10"/>
                  <a:gd name="T9" fmla="*/ 3 h 9"/>
                  <a:gd name="T10" fmla="*/ 2 w 10"/>
                  <a:gd name="T11" fmla="*/ 3 h 9"/>
                  <a:gd name="T12" fmla="*/ 2 w 10"/>
                  <a:gd name="T13" fmla="*/ 2 h 9"/>
                  <a:gd name="T14" fmla="*/ 2 w 10"/>
                  <a:gd name="T15" fmla="*/ 2 h 9"/>
                  <a:gd name="T16" fmla="*/ 3 w 10"/>
                  <a:gd name="T17" fmla="*/ 1 h 9"/>
                  <a:gd name="T18" fmla="*/ 3 w 10"/>
                  <a:gd name="T19" fmla="*/ 1 h 9"/>
                  <a:gd name="T20" fmla="*/ 4 w 10"/>
                  <a:gd name="T21" fmla="*/ 1 h 9"/>
                  <a:gd name="T22" fmla="*/ 4 w 10"/>
                  <a:gd name="T23" fmla="*/ 1 h 9"/>
                  <a:gd name="T24" fmla="*/ 4 w 10"/>
                  <a:gd name="T25" fmla="*/ 1 h 9"/>
                  <a:gd name="T26" fmla="*/ 4 w 10"/>
                  <a:gd name="T27" fmla="*/ 0 h 9"/>
                  <a:gd name="T28" fmla="*/ 4 w 10"/>
                  <a:gd name="T29" fmla="*/ 0 h 9"/>
                  <a:gd name="T30" fmla="*/ 4 w 10"/>
                  <a:gd name="T31" fmla="*/ 1 h 9"/>
                  <a:gd name="T32" fmla="*/ 4 w 10"/>
                  <a:gd name="T33" fmla="*/ 1 h 9"/>
                  <a:gd name="T34" fmla="*/ 4 w 10"/>
                  <a:gd name="T35" fmla="*/ 1 h 9"/>
                  <a:gd name="T36" fmla="*/ 4 w 10"/>
                  <a:gd name="T37" fmla="*/ 0 h 9"/>
                  <a:gd name="T38" fmla="*/ 4 w 10"/>
                  <a:gd name="T39" fmla="*/ 0 h 9"/>
                  <a:gd name="T40" fmla="*/ 4 w 10"/>
                  <a:gd name="T41" fmla="*/ 0 h 9"/>
                  <a:gd name="T42" fmla="*/ 4 w 10"/>
                  <a:gd name="T43" fmla="*/ 1 h 9"/>
                  <a:gd name="T44" fmla="*/ 4 w 10"/>
                  <a:gd name="T45" fmla="*/ 1 h 9"/>
                  <a:gd name="T46" fmla="*/ 4 w 10"/>
                  <a:gd name="T47" fmla="*/ 1 h 9"/>
                  <a:gd name="T48" fmla="*/ 4 w 10"/>
                  <a:gd name="T49" fmla="*/ 1 h 9"/>
                  <a:gd name="T50" fmla="*/ 3 w 10"/>
                  <a:gd name="T51" fmla="*/ 1 h 9"/>
                  <a:gd name="T52" fmla="*/ 3 w 10"/>
                  <a:gd name="T53" fmla="*/ 2 h 9"/>
                  <a:gd name="T54" fmla="*/ 2 w 10"/>
                  <a:gd name="T55" fmla="*/ 3 h 9"/>
                  <a:gd name="T56" fmla="*/ 2 w 10"/>
                  <a:gd name="T57" fmla="*/ 3 h 9"/>
                  <a:gd name="T58" fmla="*/ 2 w 10"/>
                  <a:gd name="T59" fmla="*/ 3 h 9"/>
                  <a:gd name="T60" fmla="*/ 1 w 10"/>
                  <a:gd name="T61" fmla="*/ 3 h 9"/>
                  <a:gd name="T62" fmla="*/ 1 w 10"/>
                  <a:gd name="T63" fmla="*/ 3 h 9"/>
                  <a:gd name="T64" fmla="*/ 0 w 10"/>
                  <a:gd name="T65" fmla="*/ 3 h 9"/>
                  <a:gd name="T66" fmla="*/ 0 w 10"/>
                  <a:gd name="T67" fmla="*/ 3 h 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lnTo>
                      <a:pt x="0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97">
                <a:extLst>
                  <a:ext uri="{FF2B5EF4-FFF2-40B4-BE49-F238E27FC236}">
                    <a16:creationId xmlns:a16="http://schemas.microsoft.com/office/drawing/2014/main" id="{38D652CD-39AB-4048-9FC0-C3ACAD35C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6"/>
              </a:xfrm>
              <a:custGeom>
                <a:avLst/>
                <a:gdLst>
                  <a:gd name="T0" fmla="*/ 0 w 10"/>
                  <a:gd name="T1" fmla="*/ 0 h 16"/>
                  <a:gd name="T2" fmla="*/ 0 w 10"/>
                  <a:gd name="T3" fmla="*/ 0 h 16"/>
                  <a:gd name="T4" fmla="*/ 1 w 10"/>
                  <a:gd name="T5" fmla="*/ 0 h 16"/>
                  <a:gd name="T6" fmla="*/ 1 w 10"/>
                  <a:gd name="T7" fmla="*/ 1 h 16"/>
                  <a:gd name="T8" fmla="*/ 2 w 10"/>
                  <a:gd name="T9" fmla="*/ 1 h 16"/>
                  <a:gd name="T10" fmla="*/ 2 w 10"/>
                  <a:gd name="T11" fmla="*/ 2 h 16"/>
                  <a:gd name="T12" fmla="*/ 2 w 10"/>
                  <a:gd name="T13" fmla="*/ 2 h 16"/>
                  <a:gd name="T14" fmla="*/ 2 w 10"/>
                  <a:gd name="T15" fmla="*/ 3 h 16"/>
                  <a:gd name="T16" fmla="*/ 2 w 10"/>
                  <a:gd name="T17" fmla="*/ 3 h 16"/>
                  <a:gd name="T18" fmla="*/ 2 w 10"/>
                  <a:gd name="T19" fmla="*/ 4 h 16"/>
                  <a:gd name="T20" fmla="*/ 2 w 10"/>
                  <a:gd name="T21" fmla="*/ 4 h 16"/>
                  <a:gd name="T22" fmla="*/ 2 w 10"/>
                  <a:gd name="T23" fmla="*/ 5 h 16"/>
                  <a:gd name="T24" fmla="*/ 3 w 10"/>
                  <a:gd name="T25" fmla="*/ 5 h 16"/>
                  <a:gd name="T26" fmla="*/ 3 w 10"/>
                  <a:gd name="T27" fmla="*/ 5 h 16"/>
                  <a:gd name="T28" fmla="*/ 4 w 10"/>
                  <a:gd name="T29" fmla="*/ 5 h 16"/>
                  <a:gd name="T30" fmla="*/ 4 w 10"/>
                  <a:gd name="T31" fmla="*/ 6 h 16"/>
                  <a:gd name="T32" fmla="*/ 4 w 10"/>
                  <a:gd name="T33" fmla="*/ 6 h 16"/>
                  <a:gd name="T34" fmla="*/ 4 w 10"/>
                  <a:gd name="T35" fmla="*/ 6 h 16"/>
                  <a:gd name="T36" fmla="*/ 3 w 10"/>
                  <a:gd name="T37" fmla="*/ 6 h 16"/>
                  <a:gd name="T38" fmla="*/ 3 w 10"/>
                  <a:gd name="T39" fmla="*/ 6 h 16"/>
                  <a:gd name="T40" fmla="*/ 3 w 10"/>
                  <a:gd name="T41" fmla="*/ 5 h 16"/>
                  <a:gd name="T42" fmla="*/ 2 w 10"/>
                  <a:gd name="T43" fmla="*/ 5 h 16"/>
                  <a:gd name="T44" fmla="*/ 2 w 10"/>
                  <a:gd name="T45" fmla="*/ 5 h 16"/>
                  <a:gd name="T46" fmla="*/ 2 w 10"/>
                  <a:gd name="T47" fmla="*/ 4 h 16"/>
                  <a:gd name="T48" fmla="*/ 2 w 10"/>
                  <a:gd name="T49" fmla="*/ 4 h 16"/>
                  <a:gd name="T50" fmla="*/ 2 w 10"/>
                  <a:gd name="T51" fmla="*/ 4 h 16"/>
                  <a:gd name="T52" fmla="*/ 2 w 10"/>
                  <a:gd name="T53" fmla="*/ 4 h 16"/>
                  <a:gd name="T54" fmla="*/ 2 w 10"/>
                  <a:gd name="T55" fmla="*/ 5 h 16"/>
                  <a:gd name="T56" fmla="*/ 2 w 10"/>
                  <a:gd name="T57" fmla="*/ 3 h 16"/>
                  <a:gd name="T58" fmla="*/ 2 w 10"/>
                  <a:gd name="T59" fmla="*/ 3 h 16"/>
                  <a:gd name="T60" fmla="*/ 2 w 10"/>
                  <a:gd name="T61" fmla="*/ 3 h 16"/>
                  <a:gd name="T62" fmla="*/ 2 w 10"/>
                  <a:gd name="T63" fmla="*/ 2 h 16"/>
                  <a:gd name="T64" fmla="*/ 2 w 10"/>
                  <a:gd name="T65" fmla="*/ 2 h 16"/>
                  <a:gd name="T66" fmla="*/ 2 w 10"/>
                  <a:gd name="T67" fmla="*/ 2 h 16"/>
                  <a:gd name="T68" fmla="*/ 1 w 10"/>
                  <a:gd name="T69" fmla="*/ 1 h 16"/>
                  <a:gd name="T70" fmla="*/ 1 w 10"/>
                  <a:gd name="T71" fmla="*/ 1 h 16"/>
                  <a:gd name="T72" fmla="*/ 0 w 10"/>
                  <a:gd name="T73" fmla="*/ 0 h 16"/>
                  <a:gd name="T74" fmla="*/ 0 w 10"/>
                  <a:gd name="T75" fmla="*/ 0 h 16"/>
                  <a:gd name="T76" fmla="*/ 0 w 10"/>
                  <a:gd name="T77" fmla="*/ 0 h 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16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7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" name="Freeform 98">
                <a:extLst>
                  <a:ext uri="{FF2B5EF4-FFF2-40B4-BE49-F238E27FC236}">
                    <a16:creationId xmlns:a16="http://schemas.microsoft.com/office/drawing/2014/main" id="{D3919D09-89C2-4A58-84CC-759BBBBE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9"/>
              </a:xfrm>
              <a:custGeom>
                <a:avLst/>
                <a:gdLst>
                  <a:gd name="T0" fmla="*/ 0 w 1"/>
                  <a:gd name="T1" fmla="*/ 0 h 29"/>
                  <a:gd name="T2" fmla="*/ 1 w 1"/>
                  <a:gd name="T3" fmla="*/ 0 h 29"/>
                  <a:gd name="T4" fmla="*/ 1 w 1"/>
                  <a:gd name="T5" fmla="*/ 1 h 29"/>
                  <a:gd name="T6" fmla="*/ 1 w 1"/>
                  <a:gd name="T7" fmla="*/ 1 h 29"/>
                  <a:gd name="T8" fmla="*/ 0 w 1"/>
                  <a:gd name="T9" fmla="*/ 2 h 29"/>
                  <a:gd name="T10" fmla="*/ 0 w 1"/>
                  <a:gd name="T11" fmla="*/ 2 h 29"/>
                  <a:gd name="T12" fmla="*/ 0 w 1"/>
                  <a:gd name="T13" fmla="*/ 2 h 29"/>
                  <a:gd name="T14" fmla="*/ 1 w 1"/>
                  <a:gd name="T15" fmla="*/ 2 h 29"/>
                  <a:gd name="T16" fmla="*/ 1 w 1"/>
                  <a:gd name="T17" fmla="*/ 3 h 29"/>
                  <a:gd name="T18" fmla="*/ 1 w 1"/>
                  <a:gd name="T19" fmla="*/ 3 h 29"/>
                  <a:gd name="T20" fmla="*/ 0 w 1"/>
                  <a:gd name="T21" fmla="*/ 4 h 29"/>
                  <a:gd name="T22" fmla="*/ 0 w 1"/>
                  <a:gd name="T23" fmla="*/ 4 h 29"/>
                  <a:gd name="T24" fmla="*/ 0 w 1"/>
                  <a:gd name="T25" fmla="*/ 4 h 29"/>
                  <a:gd name="T26" fmla="*/ 1 w 1"/>
                  <a:gd name="T27" fmla="*/ 5 h 29"/>
                  <a:gd name="T28" fmla="*/ 1 w 1"/>
                  <a:gd name="T29" fmla="*/ 6 h 29"/>
                  <a:gd name="T30" fmla="*/ 0 w 1"/>
                  <a:gd name="T31" fmla="*/ 6 h 29"/>
                  <a:gd name="T32" fmla="*/ 0 w 1"/>
                  <a:gd name="T33" fmla="*/ 7 h 29"/>
                  <a:gd name="T34" fmla="*/ 0 w 1"/>
                  <a:gd name="T35" fmla="*/ 7 h 29"/>
                  <a:gd name="T36" fmla="*/ 0 w 1"/>
                  <a:gd name="T37" fmla="*/ 7 h 29"/>
                  <a:gd name="T38" fmla="*/ 0 w 1"/>
                  <a:gd name="T39" fmla="*/ 7 h 29"/>
                  <a:gd name="T40" fmla="*/ 0 w 1"/>
                  <a:gd name="T41" fmla="*/ 8 h 29"/>
                  <a:gd name="T42" fmla="*/ 0 w 1"/>
                  <a:gd name="T43" fmla="*/ 8 h 29"/>
                  <a:gd name="T44" fmla="*/ 0 w 1"/>
                  <a:gd name="T45" fmla="*/ 9 h 29"/>
                  <a:gd name="T46" fmla="*/ 0 w 1"/>
                  <a:gd name="T47" fmla="*/ 8 h 29"/>
                  <a:gd name="T48" fmla="*/ 0 w 1"/>
                  <a:gd name="T49" fmla="*/ 8 h 29"/>
                  <a:gd name="T50" fmla="*/ 0 w 1"/>
                  <a:gd name="T51" fmla="*/ 7 h 29"/>
                  <a:gd name="T52" fmla="*/ 0 w 1"/>
                  <a:gd name="T53" fmla="*/ 7 h 29"/>
                  <a:gd name="T54" fmla="*/ 0 w 1"/>
                  <a:gd name="T55" fmla="*/ 7 h 29"/>
                  <a:gd name="T56" fmla="*/ 0 w 1"/>
                  <a:gd name="T57" fmla="*/ 6 h 29"/>
                  <a:gd name="T58" fmla="*/ 0 w 1"/>
                  <a:gd name="T59" fmla="*/ 5 h 29"/>
                  <a:gd name="T60" fmla="*/ 1 w 1"/>
                  <a:gd name="T61" fmla="*/ 4 h 29"/>
                  <a:gd name="T62" fmla="*/ 1 w 1"/>
                  <a:gd name="T63" fmla="*/ 3 h 29"/>
                  <a:gd name="T64" fmla="*/ 0 w 1"/>
                  <a:gd name="T65" fmla="*/ 2 h 29"/>
                  <a:gd name="T66" fmla="*/ 0 w 1"/>
                  <a:gd name="T67" fmla="*/ 2 h 29"/>
                  <a:gd name="T68" fmla="*/ 1 w 1"/>
                  <a:gd name="T69" fmla="*/ 2 h 29"/>
                  <a:gd name="T70" fmla="*/ 1 w 1"/>
                  <a:gd name="T71" fmla="*/ 2 h 29"/>
                  <a:gd name="T72" fmla="*/ 1 w 1"/>
                  <a:gd name="T73" fmla="*/ 1 h 29"/>
                  <a:gd name="T74" fmla="*/ 1 w 1"/>
                  <a:gd name="T75" fmla="*/ 0 h 29"/>
                  <a:gd name="T76" fmla="*/ 0 w 1"/>
                  <a:gd name="T77" fmla="*/ 0 h 2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" h="29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99">
                <a:extLst>
                  <a:ext uri="{FF2B5EF4-FFF2-40B4-BE49-F238E27FC236}">
                    <a16:creationId xmlns:a16="http://schemas.microsoft.com/office/drawing/2014/main" id="{A2F40714-66A6-42AB-8F93-FA9714E84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7"/>
              </a:xfrm>
              <a:custGeom>
                <a:avLst/>
                <a:gdLst>
                  <a:gd name="T0" fmla="*/ 0 w 4"/>
                  <a:gd name="T1" fmla="*/ 7 h 23"/>
                  <a:gd name="T2" fmla="*/ 0 w 4"/>
                  <a:gd name="T3" fmla="*/ 7 h 23"/>
                  <a:gd name="T4" fmla="*/ 1 w 4"/>
                  <a:gd name="T5" fmla="*/ 7 h 23"/>
                  <a:gd name="T6" fmla="*/ 1 w 4"/>
                  <a:gd name="T7" fmla="*/ 7 h 23"/>
                  <a:gd name="T8" fmla="*/ 0 w 4"/>
                  <a:gd name="T9" fmla="*/ 7 h 23"/>
                  <a:gd name="T10" fmla="*/ 0 w 4"/>
                  <a:gd name="T11" fmla="*/ 7 h 23"/>
                  <a:gd name="T12" fmla="*/ 0 w 4"/>
                  <a:gd name="T13" fmla="*/ 7 h 23"/>
                  <a:gd name="T14" fmla="*/ 0 w 4"/>
                  <a:gd name="T15" fmla="*/ 7 h 23"/>
                  <a:gd name="T16" fmla="*/ 1 w 4"/>
                  <a:gd name="T17" fmla="*/ 7 h 23"/>
                  <a:gd name="T18" fmla="*/ 0 w 4"/>
                  <a:gd name="T19" fmla="*/ 7 h 23"/>
                  <a:gd name="T20" fmla="*/ 0 w 4"/>
                  <a:gd name="T21" fmla="*/ 7 h 23"/>
                  <a:gd name="T22" fmla="*/ 0 w 4"/>
                  <a:gd name="T23" fmla="*/ 7 h 23"/>
                  <a:gd name="T24" fmla="*/ 0 w 4"/>
                  <a:gd name="T25" fmla="*/ 6 h 23"/>
                  <a:gd name="T26" fmla="*/ 1 w 4"/>
                  <a:gd name="T27" fmla="*/ 6 h 23"/>
                  <a:gd name="T28" fmla="*/ 1 w 4"/>
                  <a:gd name="T29" fmla="*/ 6 h 23"/>
                  <a:gd name="T30" fmla="*/ 0 w 4"/>
                  <a:gd name="T31" fmla="*/ 5 h 23"/>
                  <a:gd name="T32" fmla="*/ 0 w 4"/>
                  <a:gd name="T33" fmla="*/ 5 h 23"/>
                  <a:gd name="T34" fmla="*/ 0 w 4"/>
                  <a:gd name="T35" fmla="*/ 5 h 23"/>
                  <a:gd name="T36" fmla="*/ 1 w 4"/>
                  <a:gd name="T37" fmla="*/ 4 h 23"/>
                  <a:gd name="T38" fmla="*/ 2 w 4"/>
                  <a:gd name="T39" fmla="*/ 2 h 23"/>
                  <a:gd name="T40" fmla="*/ 2 w 4"/>
                  <a:gd name="T41" fmla="*/ 2 h 23"/>
                  <a:gd name="T42" fmla="*/ 2 w 4"/>
                  <a:gd name="T43" fmla="*/ 1 h 23"/>
                  <a:gd name="T44" fmla="*/ 2 w 4"/>
                  <a:gd name="T45" fmla="*/ 0 h 23"/>
                  <a:gd name="T46" fmla="*/ 2 w 4"/>
                  <a:gd name="T47" fmla="*/ 0 h 23"/>
                  <a:gd name="T48" fmla="*/ 2 w 4"/>
                  <a:gd name="T49" fmla="*/ 0 h 23"/>
                  <a:gd name="T50" fmla="*/ 2 w 4"/>
                  <a:gd name="T51" fmla="*/ 0 h 23"/>
                  <a:gd name="T52" fmla="*/ 2 w 4"/>
                  <a:gd name="T53" fmla="*/ 0 h 23"/>
                  <a:gd name="T54" fmla="*/ 2 w 4"/>
                  <a:gd name="T55" fmla="*/ 0 h 23"/>
                  <a:gd name="T56" fmla="*/ 2 w 4"/>
                  <a:gd name="T57" fmla="*/ 0 h 23"/>
                  <a:gd name="T58" fmla="*/ 2 w 4"/>
                  <a:gd name="T59" fmla="*/ 1 h 23"/>
                  <a:gd name="T60" fmla="*/ 2 w 4"/>
                  <a:gd name="T61" fmla="*/ 2 h 23"/>
                  <a:gd name="T62" fmla="*/ 2 w 4"/>
                  <a:gd name="T63" fmla="*/ 2 h 23"/>
                  <a:gd name="T64" fmla="*/ 2 w 4"/>
                  <a:gd name="T65" fmla="*/ 3 h 23"/>
                  <a:gd name="T66" fmla="*/ 2 w 4"/>
                  <a:gd name="T67" fmla="*/ 4 h 23"/>
                  <a:gd name="T68" fmla="*/ 2 w 4"/>
                  <a:gd name="T69" fmla="*/ 4 h 23"/>
                  <a:gd name="T70" fmla="*/ 1 w 4"/>
                  <a:gd name="T71" fmla="*/ 4 h 23"/>
                  <a:gd name="T72" fmla="*/ 1 w 4"/>
                  <a:gd name="T73" fmla="*/ 5 h 23"/>
                  <a:gd name="T74" fmla="*/ 1 w 4"/>
                  <a:gd name="T75" fmla="*/ 5 h 23"/>
                  <a:gd name="T76" fmla="*/ 0 w 4"/>
                  <a:gd name="T77" fmla="*/ 5 h 23"/>
                  <a:gd name="T78" fmla="*/ 0 w 4"/>
                  <a:gd name="T79" fmla="*/ 5 h 23"/>
                  <a:gd name="T80" fmla="*/ 1 w 4"/>
                  <a:gd name="T81" fmla="*/ 6 h 23"/>
                  <a:gd name="T82" fmla="*/ 1 w 4"/>
                  <a:gd name="T83" fmla="*/ 6 h 23"/>
                  <a:gd name="T84" fmla="*/ 1 w 4"/>
                  <a:gd name="T85" fmla="*/ 6 h 23"/>
                  <a:gd name="T86" fmla="*/ 0 w 4"/>
                  <a:gd name="T87" fmla="*/ 7 h 23"/>
                  <a:gd name="T88" fmla="*/ 0 w 4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23">
                    <a:moveTo>
                      <a:pt x="0" y="23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100">
                <a:extLst>
                  <a:ext uri="{FF2B5EF4-FFF2-40B4-BE49-F238E27FC236}">
                    <a16:creationId xmlns:a16="http://schemas.microsoft.com/office/drawing/2014/main" id="{B2D4FAC4-3F14-428C-851E-413D377F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3"/>
                <a:ext cx="4" cy="8"/>
              </a:xfrm>
              <a:custGeom>
                <a:avLst/>
                <a:gdLst>
                  <a:gd name="T0" fmla="*/ 0 w 10"/>
                  <a:gd name="T1" fmla="*/ 8 h 24"/>
                  <a:gd name="T2" fmla="*/ 0 w 10"/>
                  <a:gd name="T3" fmla="*/ 7 h 24"/>
                  <a:gd name="T4" fmla="*/ 0 w 10"/>
                  <a:gd name="T5" fmla="*/ 6 h 24"/>
                  <a:gd name="T6" fmla="*/ 0 w 10"/>
                  <a:gd name="T7" fmla="*/ 6 h 24"/>
                  <a:gd name="T8" fmla="*/ 0 w 10"/>
                  <a:gd name="T9" fmla="*/ 6 h 24"/>
                  <a:gd name="T10" fmla="*/ 0 w 10"/>
                  <a:gd name="T11" fmla="*/ 6 h 24"/>
                  <a:gd name="T12" fmla="*/ 0 w 10"/>
                  <a:gd name="T13" fmla="*/ 5 h 24"/>
                  <a:gd name="T14" fmla="*/ 1 w 10"/>
                  <a:gd name="T15" fmla="*/ 5 h 24"/>
                  <a:gd name="T16" fmla="*/ 1 w 10"/>
                  <a:gd name="T17" fmla="*/ 4 h 24"/>
                  <a:gd name="T18" fmla="*/ 1 w 10"/>
                  <a:gd name="T19" fmla="*/ 3 h 24"/>
                  <a:gd name="T20" fmla="*/ 2 w 10"/>
                  <a:gd name="T21" fmla="*/ 3 h 24"/>
                  <a:gd name="T22" fmla="*/ 2 w 10"/>
                  <a:gd name="T23" fmla="*/ 2 h 24"/>
                  <a:gd name="T24" fmla="*/ 2 w 10"/>
                  <a:gd name="T25" fmla="*/ 2 h 24"/>
                  <a:gd name="T26" fmla="*/ 2 w 10"/>
                  <a:gd name="T27" fmla="*/ 1 h 24"/>
                  <a:gd name="T28" fmla="*/ 2 w 10"/>
                  <a:gd name="T29" fmla="*/ 1 h 24"/>
                  <a:gd name="T30" fmla="*/ 2 w 10"/>
                  <a:gd name="T31" fmla="*/ 1 h 24"/>
                  <a:gd name="T32" fmla="*/ 2 w 10"/>
                  <a:gd name="T33" fmla="*/ 0 h 24"/>
                  <a:gd name="T34" fmla="*/ 2 w 10"/>
                  <a:gd name="T35" fmla="*/ 0 h 24"/>
                  <a:gd name="T36" fmla="*/ 3 w 10"/>
                  <a:gd name="T37" fmla="*/ 0 h 24"/>
                  <a:gd name="T38" fmla="*/ 3 w 10"/>
                  <a:gd name="T39" fmla="*/ 0 h 24"/>
                  <a:gd name="T40" fmla="*/ 4 w 10"/>
                  <a:gd name="T41" fmla="*/ 0 h 24"/>
                  <a:gd name="T42" fmla="*/ 4 w 10"/>
                  <a:gd name="T43" fmla="*/ 0 h 24"/>
                  <a:gd name="T44" fmla="*/ 4 w 10"/>
                  <a:gd name="T45" fmla="*/ 0 h 24"/>
                  <a:gd name="T46" fmla="*/ 4 w 10"/>
                  <a:gd name="T47" fmla="*/ 1 h 24"/>
                  <a:gd name="T48" fmla="*/ 3 w 10"/>
                  <a:gd name="T49" fmla="*/ 1 h 24"/>
                  <a:gd name="T50" fmla="*/ 3 w 10"/>
                  <a:gd name="T51" fmla="*/ 1 h 24"/>
                  <a:gd name="T52" fmla="*/ 2 w 10"/>
                  <a:gd name="T53" fmla="*/ 2 h 24"/>
                  <a:gd name="T54" fmla="*/ 2 w 10"/>
                  <a:gd name="T55" fmla="*/ 2 h 24"/>
                  <a:gd name="T56" fmla="*/ 2 w 10"/>
                  <a:gd name="T57" fmla="*/ 3 h 24"/>
                  <a:gd name="T58" fmla="*/ 2 w 10"/>
                  <a:gd name="T59" fmla="*/ 3 h 24"/>
                  <a:gd name="T60" fmla="*/ 1 w 10"/>
                  <a:gd name="T61" fmla="*/ 4 h 24"/>
                  <a:gd name="T62" fmla="*/ 1 w 10"/>
                  <a:gd name="T63" fmla="*/ 5 h 24"/>
                  <a:gd name="T64" fmla="*/ 0 w 10"/>
                  <a:gd name="T65" fmla="*/ 5 h 24"/>
                  <a:gd name="T66" fmla="*/ 0 w 10"/>
                  <a:gd name="T67" fmla="*/ 6 h 24"/>
                  <a:gd name="T68" fmla="*/ 0 w 10"/>
                  <a:gd name="T69" fmla="*/ 6 h 24"/>
                  <a:gd name="T70" fmla="*/ 0 w 10"/>
                  <a:gd name="T71" fmla="*/ 6 h 24"/>
                  <a:gd name="T72" fmla="*/ 0 w 10"/>
                  <a:gd name="T73" fmla="*/ 7 h 24"/>
                  <a:gd name="T74" fmla="*/ 0 w 10"/>
                  <a:gd name="T75" fmla="*/ 7 h 24"/>
                  <a:gd name="T76" fmla="*/ 0 w 10"/>
                  <a:gd name="T77" fmla="*/ 8 h 2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24">
                    <a:moveTo>
                      <a:pt x="0" y="24"/>
                    </a:move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101">
                <a:extLst>
                  <a:ext uri="{FF2B5EF4-FFF2-40B4-BE49-F238E27FC236}">
                    <a16:creationId xmlns:a16="http://schemas.microsoft.com/office/drawing/2014/main" id="{B9B83ADA-A59A-472D-BB5A-6C5B28F96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7"/>
              </a:xfrm>
              <a:custGeom>
                <a:avLst/>
                <a:gdLst>
                  <a:gd name="T0" fmla="*/ 0 w 10"/>
                  <a:gd name="T1" fmla="*/ 6 h 23"/>
                  <a:gd name="T2" fmla="*/ 0 w 10"/>
                  <a:gd name="T3" fmla="*/ 6 h 23"/>
                  <a:gd name="T4" fmla="*/ 0 w 10"/>
                  <a:gd name="T5" fmla="*/ 6 h 23"/>
                  <a:gd name="T6" fmla="*/ 0 w 10"/>
                  <a:gd name="T7" fmla="*/ 5 h 23"/>
                  <a:gd name="T8" fmla="*/ 0 w 10"/>
                  <a:gd name="T9" fmla="*/ 5 h 23"/>
                  <a:gd name="T10" fmla="*/ 1 w 10"/>
                  <a:gd name="T11" fmla="*/ 5 h 23"/>
                  <a:gd name="T12" fmla="*/ 1 w 10"/>
                  <a:gd name="T13" fmla="*/ 4 h 23"/>
                  <a:gd name="T14" fmla="*/ 2 w 10"/>
                  <a:gd name="T15" fmla="*/ 4 h 23"/>
                  <a:gd name="T16" fmla="*/ 2 w 10"/>
                  <a:gd name="T17" fmla="*/ 3 h 23"/>
                  <a:gd name="T18" fmla="*/ 2 w 10"/>
                  <a:gd name="T19" fmla="*/ 2 h 23"/>
                  <a:gd name="T20" fmla="*/ 2 w 10"/>
                  <a:gd name="T21" fmla="*/ 2 h 23"/>
                  <a:gd name="T22" fmla="*/ 2 w 10"/>
                  <a:gd name="T23" fmla="*/ 2 h 23"/>
                  <a:gd name="T24" fmla="*/ 2 w 10"/>
                  <a:gd name="T25" fmla="*/ 1 h 23"/>
                  <a:gd name="T26" fmla="*/ 2 w 10"/>
                  <a:gd name="T27" fmla="*/ 1 h 23"/>
                  <a:gd name="T28" fmla="*/ 2 w 10"/>
                  <a:gd name="T29" fmla="*/ 0 h 23"/>
                  <a:gd name="T30" fmla="*/ 2 w 10"/>
                  <a:gd name="T31" fmla="*/ 0 h 23"/>
                  <a:gd name="T32" fmla="*/ 2 w 10"/>
                  <a:gd name="T33" fmla="*/ 1 h 23"/>
                  <a:gd name="T34" fmla="*/ 2 w 10"/>
                  <a:gd name="T35" fmla="*/ 2 h 23"/>
                  <a:gd name="T36" fmla="*/ 2 w 10"/>
                  <a:gd name="T37" fmla="*/ 2 h 23"/>
                  <a:gd name="T38" fmla="*/ 2 w 10"/>
                  <a:gd name="T39" fmla="*/ 3 h 23"/>
                  <a:gd name="T40" fmla="*/ 1 w 10"/>
                  <a:gd name="T41" fmla="*/ 4 h 23"/>
                  <a:gd name="T42" fmla="*/ 0 w 10"/>
                  <a:gd name="T43" fmla="*/ 5 h 23"/>
                  <a:gd name="T44" fmla="*/ 0 w 10"/>
                  <a:gd name="T45" fmla="*/ 5 h 23"/>
                  <a:gd name="T46" fmla="*/ 0 w 10"/>
                  <a:gd name="T47" fmla="*/ 6 h 23"/>
                  <a:gd name="T48" fmla="*/ 0 w 10"/>
                  <a:gd name="T49" fmla="*/ 6 h 23"/>
                  <a:gd name="T50" fmla="*/ 0 w 10"/>
                  <a:gd name="T51" fmla="*/ 7 h 23"/>
                  <a:gd name="T52" fmla="*/ 0 w 10"/>
                  <a:gd name="T53" fmla="*/ 6 h 23"/>
                  <a:gd name="T54" fmla="*/ 0 w 10"/>
                  <a:gd name="T55" fmla="*/ 6 h 23"/>
                  <a:gd name="T56" fmla="*/ 1 w 10"/>
                  <a:gd name="T57" fmla="*/ 5 h 23"/>
                  <a:gd name="T58" fmla="*/ 2 w 10"/>
                  <a:gd name="T59" fmla="*/ 5 h 23"/>
                  <a:gd name="T60" fmla="*/ 2 w 10"/>
                  <a:gd name="T61" fmla="*/ 4 h 23"/>
                  <a:gd name="T62" fmla="*/ 2 w 10"/>
                  <a:gd name="T63" fmla="*/ 3 h 23"/>
                  <a:gd name="T64" fmla="*/ 2 w 10"/>
                  <a:gd name="T65" fmla="*/ 2 h 23"/>
                  <a:gd name="T66" fmla="*/ 2 w 10"/>
                  <a:gd name="T67" fmla="*/ 2 h 23"/>
                  <a:gd name="T68" fmla="*/ 3 w 10"/>
                  <a:gd name="T69" fmla="*/ 2 h 23"/>
                  <a:gd name="T70" fmla="*/ 3 w 10"/>
                  <a:gd name="T71" fmla="*/ 2 h 23"/>
                  <a:gd name="T72" fmla="*/ 4 w 10"/>
                  <a:gd name="T73" fmla="*/ 2 h 23"/>
                  <a:gd name="T74" fmla="*/ 4 w 10"/>
                  <a:gd name="T75" fmla="*/ 2 h 23"/>
                  <a:gd name="T76" fmla="*/ 3 w 10"/>
                  <a:gd name="T77" fmla="*/ 2 h 23"/>
                  <a:gd name="T78" fmla="*/ 3 w 10"/>
                  <a:gd name="T79" fmla="*/ 2 h 23"/>
                  <a:gd name="T80" fmla="*/ 2 w 10"/>
                  <a:gd name="T81" fmla="*/ 2 h 23"/>
                  <a:gd name="T82" fmla="*/ 2 w 10"/>
                  <a:gd name="T83" fmla="*/ 2 h 23"/>
                  <a:gd name="T84" fmla="*/ 2 w 10"/>
                  <a:gd name="T85" fmla="*/ 4 h 23"/>
                  <a:gd name="T86" fmla="*/ 2 w 10"/>
                  <a:gd name="T87" fmla="*/ 5 h 23"/>
                  <a:gd name="T88" fmla="*/ 2 w 10"/>
                  <a:gd name="T89" fmla="*/ 5 h 23"/>
                  <a:gd name="T90" fmla="*/ 2 w 10"/>
                  <a:gd name="T91" fmla="*/ 5 h 23"/>
                  <a:gd name="T92" fmla="*/ 2 w 10"/>
                  <a:gd name="T93" fmla="*/ 5 h 23"/>
                  <a:gd name="T94" fmla="*/ 2 w 10"/>
                  <a:gd name="T95" fmla="*/ 5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102">
                <a:extLst>
                  <a:ext uri="{FF2B5EF4-FFF2-40B4-BE49-F238E27FC236}">
                    <a16:creationId xmlns:a16="http://schemas.microsoft.com/office/drawing/2014/main" id="{C5CB1DE7-D6C6-4EF0-B874-70E7EC9C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4" cy="9"/>
              </a:xfrm>
              <a:custGeom>
                <a:avLst/>
                <a:gdLst>
                  <a:gd name="T0" fmla="*/ 0 w 10"/>
                  <a:gd name="T1" fmla="*/ 7 h 29"/>
                  <a:gd name="T2" fmla="*/ 0 w 10"/>
                  <a:gd name="T3" fmla="*/ 6 h 29"/>
                  <a:gd name="T4" fmla="*/ 0 w 10"/>
                  <a:gd name="T5" fmla="*/ 4 h 29"/>
                  <a:gd name="T6" fmla="*/ 0 w 10"/>
                  <a:gd name="T7" fmla="*/ 3 h 29"/>
                  <a:gd name="T8" fmla="*/ 0 w 10"/>
                  <a:gd name="T9" fmla="*/ 2 h 29"/>
                  <a:gd name="T10" fmla="*/ 0 w 10"/>
                  <a:gd name="T11" fmla="*/ 0 h 29"/>
                  <a:gd name="T12" fmla="*/ 0 w 10"/>
                  <a:gd name="T13" fmla="*/ 1 h 29"/>
                  <a:gd name="T14" fmla="*/ 0 w 10"/>
                  <a:gd name="T15" fmla="*/ 2 h 29"/>
                  <a:gd name="T16" fmla="*/ 0 w 10"/>
                  <a:gd name="T17" fmla="*/ 2 h 29"/>
                  <a:gd name="T18" fmla="*/ 0 w 10"/>
                  <a:gd name="T19" fmla="*/ 3 h 29"/>
                  <a:gd name="T20" fmla="*/ 0 w 10"/>
                  <a:gd name="T21" fmla="*/ 3 h 29"/>
                  <a:gd name="T22" fmla="*/ 0 w 10"/>
                  <a:gd name="T23" fmla="*/ 4 h 29"/>
                  <a:gd name="T24" fmla="*/ 0 w 10"/>
                  <a:gd name="T25" fmla="*/ 5 h 29"/>
                  <a:gd name="T26" fmla="*/ 0 w 10"/>
                  <a:gd name="T27" fmla="*/ 6 h 29"/>
                  <a:gd name="T28" fmla="*/ 0 w 10"/>
                  <a:gd name="T29" fmla="*/ 7 h 29"/>
                  <a:gd name="T30" fmla="*/ 0 w 10"/>
                  <a:gd name="T31" fmla="*/ 8 h 29"/>
                  <a:gd name="T32" fmla="*/ 0 w 10"/>
                  <a:gd name="T33" fmla="*/ 9 h 29"/>
                  <a:gd name="T34" fmla="*/ 0 w 10"/>
                  <a:gd name="T35" fmla="*/ 9 h 29"/>
                  <a:gd name="T36" fmla="*/ 0 w 10"/>
                  <a:gd name="T37" fmla="*/ 9 h 29"/>
                  <a:gd name="T38" fmla="*/ 0 w 10"/>
                  <a:gd name="T39" fmla="*/ 9 h 29"/>
                  <a:gd name="T40" fmla="*/ 0 w 10"/>
                  <a:gd name="T41" fmla="*/ 9 h 29"/>
                  <a:gd name="T42" fmla="*/ 0 w 10"/>
                  <a:gd name="T43" fmla="*/ 9 h 29"/>
                  <a:gd name="T44" fmla="*/ 0 w 10"/>
                  <a:gd name="T45" fmla="*/ 9 h 29"/>
                  <a:gd name="T46" fmla="*/ 0 w 10"/>
                  <a:gd name="T47" fmla="*/ 8 h 29"/>
                  <a:gd name="T48" fmla="*/ 1 w 10"/>
                  <a:gd name="T49" fmla="*/ 8 h 29"/>
                  <a:gd name="T50" fmla="*/ 1 w 10"/>
                  <a:gd name="T51" fmla="*/ 8 h 29"/>
                  <a:gd name="T52" fmla="*/ 2 w 10"/>
                  <a:gd name="T53" fmla="*/ 9 h 29"/>
                  <a:gd name="T54" fmla="*/ 2 w 10"/>
                  <a:gd name="T55" fmla="*/ 9 h 29"/>
                  <a:gd name="T56" fmla="*/ 2 w 10"/>
                  <a:gd name="T57" fmla="*/ 8 h 29"/>
                  <a:gd name="T58" fmla="*/ 3 w 10"/>
                  <a:gd name="T59" fmla="*/ 8 h 29"/>
                  <a:gd name="T60" fmla="*/ 3 w 10"/>
                  <a:gd name="T61" fmla="*/ 8 h 29"/>
                  <a:gd name="T62" fmla="*/ 4 w 10"/>
                  <a:gd name="T63" fmla="*/ 7 h 29"/>
                  <a:gd name="T64" fmla="*/ 4 w 10"/>
                  <a:gd name="T65" fmla="*/ 7 h 29"/>
                  <a:gd name="T66" fmla="*/ 4 w 10"/>
                  <a:gd name="T67" fmla="*/ 7 h 29"/>
                  <a:gd name="T68" fmla="*/ 4 w 10"/>
                  <a:gd name="T69" fmla="*/ 7 h 29"/>
                  <a:gd name="T70" fmla="*/ 4 w 10"/>
                  <a:gd name="T71" fmla="*/ 7 h 29"/>
                  <a:gd name="T72" fmla="*/ 3 w 10"/>
                  <a:gd name="T73" fmla="*/ 7 h 29"/>
                  <a:gd name="T74" fmla="*/ 3 w 10"/>
                  <a:gd name="T75" fmla="*/ 7 h 29"/>
                  <a:gd name="T76" fmla="*/ 2 w 10"/>
                  <a:gd name="T77" fmla="*/ 7 h 29"/>
                  <a:gd name="T78" fmla="*/ 2 w 10"/>
                  <a:gd name="T79" fmla="*/ 7 h 29"/>
                  <a:gd name="T80" fmla="*/ 2 w 10"/>
                  <a:gd name="T81" fmla="*/ 8 h 29"/>
                  <a:gd name="T82" fmla="*/ 2 w 10"/>
                  <a:gd name="T83" fmla="*/ 8 h 29"/>
                  <a:gd name="T84" fmla="*/ 2 w 10"/>
                  <a:gd name="T85" fmla="*/ 8 h 29"/>
                  <a:gd name="T86" fmla="*/ 2 w 10"/>
                  <a:gd name="T87" fmla="*/ 8 h 29"/>
                  <a:gd name="T88" fmla="*/ 2 w 10"/>
                  <a:gd name="T89" fmla="*/ 9 h 29"/>
                  <a:gd name="T90" fmla="*/ 1 w 10"/>
                  <a:gd name="T91" fmla="*/ 9 h 29"/>
                  <a:gd name="T92" fmla="*/ 1 w 10"/>
                  <a:gd name="T93" fmla="*/ 8 h 29"/>
                  <a:gd name="T94" fmla="*/ 0 w 10"/>
                  <a:gd name="T95" fmla="*/ 8 h 29"/>
                  <a:gd name="T96" fmla="*/ 0 w 10"/>
                  <a:gd name="T97" fmla="*/ 9 h 29"/>
                  <a:gd name="T98" fmla="*/ 0 w 10"/>
                  <a:gd name="T99" fmla="*/ 9 h 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" h="29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27"/>
                    </a:lnTo>
                    <a:lnTo>
                      <a:pt x="2" y="27"/>
                    </a:lnTo>
                    <a:lnTo>
                      <a:pt x="3" y="27"/>
                    </a:lnTo>
                    <a:lnTo>
                      <a:pt x="4" y="29"/>
                    </a:lnTo>
                    <a:lnTo>
                      <a:pt x="6" y="27"/>
                    </a:lnTo>
                    <a:lnTo>
                      <a:pt x="7" y="26"/>
                    </a:lnTo>
                    <a:lnTo>
                      <a:pt x="8" y="25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3"/>
                    </a:lnTo>
                    <a:lnTo>
                      <a:pt x="10" y="24"/>
                    </a:lnTo>
                    <a:lnTo>
                      <a:pt x="9" y="24"/>
                    </a:lnTo>
                    <a:lnTo>
                      <a:pt x="9" y="25"/>
                    </a:lnTo>
                    <a:lnTo>
                      <a:pt x="8" y="24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4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4" y="27"/>
                    </a:lnTo>
                    <a:lnTo>
                      <a:pt x="4" y="29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7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103">
                <a:extLst>
                  <a:ext uri="{FF2B5EF4-FFF2-40B4-BE49-F238E27FC236}">
                    <a16:creationId xmlns:a16="http://schemas.microsoft.com/office/drawing/2014/main" id="{D8D58383-1FF7-4575-985F-36E138180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81"/>
                <a:ext cx="4" cy="4"/>
              </a:xfrm>
              <a:custGeom>
                <a:avLst/>
                <a:gdLst>
                  <a:gd name="T0" fmla="*/ 4 w 12"/>
                  <a:gd name="T1" fmla="*/ 0 h 12"/>
                  <a:gd name="T2" fmla="*/ 3 w 12"/>
                  <a:gd name="T3" fmla="*/ 0 h 12"/>
                  <a:gd name="T4" fmla="*/ 3 w 12"/>
                  <a:gd name="T5" fmla="*/ 0 h 12"/>
                  <a:gd name="T6" fmla="*/ 4 w 12"/>
                  <a:gd name="T7" fmla="*/ 0 h 12"/>
                  <a:gd name="T8" fmla="*/ 3 w 12"/>
                  <a:gd name="T9" fmla="*/ 0 h 12"/>
                  <a:gd name="T10" fmla="*/ 3 w 12"/>
                  <a:gd name="T11" fmla="*/ 1 h 12"/>
                  <a:gd name="T12" fmla="*/ 2 w 12"/>
                  <a:gd name="T13" fmla="*/ 1 h 12"/>
                  <a:gd name="T14" fmla="*/ 2 w 12"/>
                  <a:gd name="T15" fmla="*/ 2 h 12"/>
                  <a:gd name="T16" fmla="*/ 2 w 12"/>
                  <a:gd name="T17" fmla="*/ 2 h 12"/>
                  <a:gd name="T18" fmla="*/ 2 w 12"/>
                  <a:gd name="T19" fmla="*/ 2 h 12"/>
                  <a:gd name="T20" fmla="*/ 2 w 12"/>
                  <a:gd name="T21" fmla="*/ 2 h 12"/>
                  <a:gd name="T22" fmla="*/ 2 w 12"/>
                  <a:gd name="T23" fmla="*/ 2 h 12"/>
                  <a:gd name="T24" fmla="*/ 1 w 12"/>
                  <a:gd name="T25" fmla="*/ 3 h 12"/>
                  <a:gd name="T26" fmla="*/ 1 w 12"/>
                  <a:gd name="T27" fmla="*/ 3 h 12"/>
                  <a:gd name="T28" fmla="*/ 2 w 12"/>
                  <a:gd name="T29" fmla="*/ 4 h 12"/>
                  <a:gd name="T30" fmla="*/ 1 w 12"/>
                  <a:gd name="T31" fmla="*/ 3 h 12"/>
                  <a:gd name="T32" fmla="*/ 1 w 12"/>
                  <a:gd name="T33" fmla="*/ 3 h 12"/>
                  <a:gd name="T34" fmla="*/ 1 w 12"/>
                  <a:gd name="T35" fmla="*/ 3 h 12"/>
                  <a:gd name="T36" fmla="*/ 2 w 12"/>
                  <a:gd name="T37" fmla="*/ 4 h 12"/>
                  <a:gd name="T38" fmla="*/ 2 w 12"/>
                  <a:gd name="T39" fmla="*/ 3 h 12"/>
                  <a:gd name="T40" fmla="*/ 2 w 12"/>
                  <a:gd name="T41" fmla="*/ 3 h 12"/>
                  <a:gd name="T42" fmla="*/ 2 w 12"/>
                  <a:gd name="T43" fmla="*/ 2 h 12"/>
                  <a:gd name="T44" fmla="*/ 2 w 12"/>
                  <a:gd name="T45" fmla="*/ 2 h 12"/>
                  <a:gd name="T46" fmla="*/ 2 w 12"/>
                  <a:gd name="T47" fmla="*/ 2 h 12"/>
                  <a:gd name="T48" fmla="*/ 3 w 12"/>
                  <a:gd name="T49" fmla="*/ 2 h 12"/>
                  <a:gd name="T50" fmla="*/ 4 w 12"/>
                  <a:gd name="T51" fmla="*/ 2 h 12"/>
                  <a:gd name="T52" fmla="*/ 3 w 12"/>
                  <a:gd name="T53" fmla="*/ 1 h 12"/>
                  <a:gd name="T54" fmla="*/ 3 w 12"/>
                  <a:gd name="T55" fmla="*/ 1 h 12"/>
                  <a:gd name="T56" fmla="*/ 3 w 12"/>
                  <a:gd name="T57" fmla="*/ 1 h 12"/>
                  <a:gd name="T58" fmla="*/ 4 w 12"/>
                  <a:gd name="T59" fmla="*/ 2 h 12"/>
                  <a:gd name="T60" fmla="*/ 3 w 12"/>
                  <a:gd name="T61" fmla="*/ 1 h 12"/>
                  <a:gd name="T62" fmla="*/ 3 w 12"/>
                  <a:gd name="T63" fmla="*/ 0 h 12"/>
                  <a:gd name="T64" fmla="*/ 4 w 12"/>
                  <a:gd name="T65" fmla="*/ 0 h 12"/>
                  <a:gd name="T66" fmla="*/ 4 w 12"/>
                  <a:gd name="T67" fmla="*/ 0 h 12"/>
                  <a:gd name="T68" fmla="*/ 3 w 12"/>
                  <a:gd name="T69" fmla="*/ 0 h 12"/>
                  <a:gd name="T70" fmla="*/ 3 w 12"/>
                  <a:gd name="T71" fmla="*/ 0 h 12"/>
                  <a:gd name="T72" fmla="*/ 4 w 12"/>
                  <a:gd name="T73" fmla="*/ 0 h 12"/>
                  <a:gd name="T74" fmla="*/ 3 w 12"/>
                  <a:gd name="T75" fmla="*/ 0 h 12"/>
                  <a:gd name="T76" fmla="*/ 3 w 12"/>
                  <a:gd name="T77" fmla="*/ 1 h 12"/>
                  <a:gd name="T78" fmla="*/ 2 w 12"/>
                  <a:gd name="T79" fmla="*/ 1 h 12"/>
                  <a:gd name="T80" fmla="*/ 2 w 12"/>
                  <a:gd name="T81" fmla="*/ 2 h 12"/>
                  <a:gd name="T82" fmla="*/ 2 w 12"/>
                  <a:gd name="T83" fmla="*/ 1 h 12"/>
                  <a:gd name="T84" fmla="*/ 2 w 12"/>
                  <a:gd name="T85" fmla="*/ 1 h 12"/>
                  <a:gd name="T86" fmla="*/ 2 w 12"/>
                  <a:gd name="T87" fmla="*/ 1 h 12"/>
                  <a:gd name="T88" fmla="*/ 2 w 12"/>
                  <a:gd name="T89" fmla="*/ 2 h 12"/>
                  <a:gd name="T90" fmla="*/ 2 w 12"/>
                  <a:gd name="T91" fmla="*/ 2 h 12"/>
                  <a:gd name="T92" fmla="*/ 2 w 12"/>
                  <a:gd name="T93" fmla="*/ 2 h 12"/>
                  <a:gd name="T94" fmla="*/ 2 w 12"/>
                  <a:gd name="T95" fmla="*/ 2 h 12"/>
                  <a:gd name="T96" fmla="*/ 1 w 12"/>
                  <a:gd name="T97" fmla="*/ 2 h 12"/>
                  <a:gd name="T98" fmla="*/ 1 w 12"/>
                  <a:gd name="T99" fmla="*/ 2 h 12"/>
                  <a:gd name="T100" fmla="*/ 0 w 12"/>
                  <a:gd name="T101" fmla="*/ 2 h 12"/>
                  <a:gd name="T102" fmla="*/ 0 w 12"/>
                  <a:gd name="T103" fmla="*/ 2 h 12"/>
                  <a:gd name="T104" fmla="*/ 1 w 12"/>
                  <a:gd name="T105" fmla="*/ 2 h 12"/>
                  <a:gd name="T106" fmla="*/ 1 w 12"/>
                  <a:gd name="T107" fmla="*/ 2 h 12"/>
                  <a:gd name="T108" fmla="*/ 1 w 12"/>
                  <a:gd name="T109" fmla="*/ 2 h 12"/>
                  <a:gd name="T110" fmla="*/ 2 w 12"/>
                  <a:gd name="T111" fmla="*/ 2 h 12"/>
                  <a:gd name="T112" fmla="*/ 2 w 12"/>
                  <a:gd name="T113" fmla="*/ 1 h 12"/>
                  <a:gd name="T114" fmla="*/ 2 w 12"/>
                  <a:gd name="T115" fmla="*/ 2 h 12"/>
                  <a:gd name="T116" fmla="*/ 2 w 12"/>
                  <a:gd name="T117" fmla="*/ 2 h 12"/>
                  <a:gd name="T118" fmla="*/ 2 w 12"/>
                  <a:gd name="T119" fmla="*/ 2 h 12"/>
                  <a:gd name="T120" fmla="*/ 2 w 12"/>
                  <a:gd name="T121" fmla="*/ 1 h 12"/>
                  <a:gd name="T122" fmla="*/ 2 w 12"/>
                  <a:gd name="T123" fmla="*/ 1 h 12"/>
                  <a:gd name="T124" fmla="*/ 4 w 12"/>
                  <a:gd name="T125" fmla="*/ 0 h 1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lnTo>
                      <a:pt x="12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104">
                <a:extLst>
                  <a:ext uri="{FF2B5EF4-FFF2-40B4-BE49-F238E27FC236}">
                    <a16:creationId xmlns:a16="http://schemas.microsoft.com/office/drawing/2014/main" id="{3DCB66A4-832D-4BA4-949A-BAEE303F7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10"/>
              </a:xfrm>
              <a:custGeom>
                <a:avLst/>
                <a:gdLst>
                  <a:gd name="T0" fmla="*/ 2 w 6"/>
                  <a:gd name="T1" fmla="*/ 0 h 28"/>
                  <a:gd name="T2" fmla="*/ 2 w 6"/>
                  <a:gd name="T3" fmla="*/ 1 h 28"/>
                  <a:gd name="T4" fmla="*/ 1 w 6"/>
                  <a:gd name="T5" fmla="*/ 1 h 28"/>
                  <a:gd name="T6" fmla="*/ 1 w 6"/>
                  <a:gd name="T7" fmla="*/ 1 h 28"/>
                  <a:gd name="T8" fmla="*/ 1 w 6"/>
                  <a:gd name="T9" fmla="*/ 1 h 28"/>
                  <a:gd name="T10" fmla="*/ 2 w 6"/>
                  <a:gd name="T11" fmla="*/ 2 h 28"/>
                  <a:gd name="T12" fmla="*/ 1 w 6"/>
                  <a:gd name="T13" fmla="*/ 3 h 28"/>
                  <a:gd name="T14" fmla="*/ 1 w 6"/>
                  <a:gd name="T15" fmla="*/ 4 h 28"/>
                  <a:gd name="T16" fmla="*/ 1 w 6"/>
                  <a:gd name="T17" fmla="*/ 5 h 28"/>
                  <a:gd name="T18" fmla="*/ 1 w 6"/>
                  <a:gd name="T19" fmla="*/ 6 h 28"/>
                  <a:gd name="T20" fmla="*/ 0 w 6"/>
                  <a:gd name="T21" fmla="*/ 8 h 28"/>
                  <a:gd name="T22" fmla="*/ 0 w 6"/>
                  <a:gd name="T23" fmla="*/ 8 h 28"/>
                  <a:gd name="T24" fmla="*/ 0 w 6"/>
                  <a:gd name="T25" fmla="*/ 8 h 28"/>
                  <a:gd name="T26" fmla="*/ 0 w 6"/>
                  <a:gd name="T27" fmla="*/ 8 h 28"/>
                  <a:gd name="T28" fmla="*/ 0 w 6"/>
                  <a:gd name="T29" fmla="*/ 8 h 28"/>
                  <a:gd name="T30" fmla="*/ 0 w 6"/>
                  <a:gd name="T31" fmla="*/ 8 h 28"/>
                  <a:gd name="T32" fmla="*/ 0 w 6"/>
                  <a:gd name="T33" fmla="*/ 8 h 28"/>
                  <a:gd name="T34" fmla="*/ 0 w 6"/>
                  <a:gd name="T35" fmla="*/ 7 h 28"/>
                  <a:gd name="T36" fmla="*/ 1 w 6"/>
                  <a:gd name="T37" fmla="*/ 6 h 28"/>
                  <a:gd name="T38" fmla="*/ 1 w 6"/>
                  <a:gd name="T39" fmla="*/ 4 h 28"/>
                  <a:gd name="T40" fmla="*/ 1 w 6"/>
                  <a:gd name="T41" fmla="*/ 3 h 28"/>
                  <a:gd name="T42" fmla="*/ 1 w 6"/>
                  <a:gd name="T43" fmla="*/ 3 h 28"/>
                  <a:gd name="T44" fmla="*/ 2 w 6"/>
                  <a:gd name="T45" fmla="*/ 2 h 28"/>
                  <a:gd name="T46" fmla="*/ 2 w 6"/>
                  <a:gd name="T47" fmla="*/ 1 h 28"/>
                  <a:gd name="T48" fmla="*/ 2 w 6"/>
                  <a:gd name="T49" fmla="*/ 1 h 28"/>
                  <a:gd name="T50" fmla="*/ 2 w 6"/>
                  <a:gd name="T51" fmla="*/ 1 h 28"/>
                  <a:gd name="T52" fmla="*/ 2 w 6"/>
                  <a:gd name="T53" fmla="*/ 0 h 28"/>
                  <a:gd name="T54" fmla="*/ 2 w 6"/>
                  <a:gd name="T55" fmla="*/ 0 h 28"/>
                  <a:gd name="T56" fmla="*/ 2 w 6"/>
                  <a:gd name="T57" fmla="*/ 1 h 28"/>
                  <a:gd name="T58" fmla="*/ 2 w 6"/>
                  <a:gd name="T59" fmla="*/ 3 h 28"/>
                  <a:gd name="T60" fmla="*/ 2 w 6"/>
                  <a:gd name="T61" fmla="*/ 4 h 28"/>
                  <a:gd name="T62" fmla="*/ 2 w 6"/>
                  <a:gd name="T63" fmla="*/ 5 h 28"/>
                  <a:gd name="T64" fmla="*/ 2 w 6"/>
                  <a:gd name="T65" fmla="*/ 7 h 28"/>
                  <a:gd name="T66" fmla="*/ 2 w 6"/>
                  <a:gd name="T67" fmla="*/ 8 h 28"/>
                  <a:gd name="T68" fmla="*/ 2 w 6"/>
                  <a:gd name="T69" fmla="*/ 8 h 28"/>
                  <a:gd name="T70" fmla="*/ 2 w 6"/>
                  <a:gd name="T71" fmla="*/ 9 h 28"/>
                  <a:gd name="T72" fmla="*/ 2 w 6"/>
                  <a:gd name="T73" fmla="*/ 9 h 28"/>
                  <a:gd name="T74" fmla="*/ 2 w 6"/>
                  <a:gd name="T75" fmla="*/ 9 h 28"/>
                  <a:gd name="T76" fmla="*/ 2 w 6"/>
                  <a:gd name="T77" fmla="*/ 10 h 28"/>
                  <a:gd name="T78" fmla="*/ 2 w 6"/>
                  <a:gd name="T79" fmla="*/ 10 h 28"/>
                  <a:gd name="T80" fmla="*/ 2 w 6"/>
                  <a:gd name="T81" fmla="*/ 10 h 28"/>
                  <a:gd name="T82" fmla="*/ 2 w 6"/>
                  <a:gd name="T83" fmla="*/ 9 h 28"/>
                  <a:gd name="T84" fmla="*/ 2 w 6"/>
                  <a:gd name="T85" fmla="*/ 9 h 28"/>
                  <a:gd name="T86" fmla="*/ 2 w 6"/>
                  <a:gd name="T87" fmla="*/ 9 h 28"/>
                  <a:gd name="T88" fmla="*/ 2 w 6"/>
                  <a:gd name="T89" fmla="*/ 8 h 28"/>
                  <a:gd name="T90" fmla="*/ 2 w 6"/>
                  <a:gd name="T91" fmla="*/ 8 h 28"/>
                  <a:gd name="T92" fmla="*/ 2 w 6"/>
                  <a:gd name="T93" fmla="*/ 7 h 28"/>
                  <a:gd name="T94" fmla="*/ 2 w 6"/>
                  <a:gd name="T95" fmla="*/ 6 h 28"/>
                  <a:gd name="T96" fmla="*/ 2 w 6"/>
                  <a:gd name="T97" fmla="*/ 5 h 28"/>
                  <a:gd name="T98" fmla="*/ 2 w 6"/>
                  <a:gd name="T99" fmla="*/ 4 h 28"/>
                  <a:gd name="T100" fmla="*/ 2 w 6"/>
                  <a:gd name="T101" fmla="*/ 4 h 28"/>
                  <a:gd name="T102" fmla="*/ 2 w 6"/>
                  <a:gd name="T103" fmla="*/ 3 h 28"/>
                  <a:gd name="T104" fmla="*/ 2 w 6"/>
                  <a:gd name="T105" fmla="*/ 2 h 28"/>
                  <a:gd name="T106" fmla="*/ 2 w 6"/>
                  <a:gd name="T107" fmla="*/ 1 h 28"/>
                  <a:gd name="T108" fmla="*/ 2 w 6"/>
                  <a:gd name="T109" fmla="*/ 0 h 2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1" y="20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6" y="19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105">
                <a:extLst>
                  <a:ext uri="{FF2B5EF4-FFF2-40B4-BE49-F238E27FC236}">
                    <a16:creationId xmlns:a16="http://schemas.microsoft.com/office/drawing/2014/main" id="{6BC43003-6454-48F8-A67A-E8ADD4CF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7"/>
                <a:ext cx="3" cy="2"/>
              </a:xfrm>
              <a:custGeom>
                <a:avLst/>
                <a:gdLst>
                  <a:gd name="T0" fmla="*/ 3 w 9"/>
                  <a:gd name="T1" fmla="*/ 2 h 8"/>
                  <a:gd name="T2" fmla="*/ 2 w 9"/>
                  <a:gd name="T3" fmla="*/ 1 h 8"/>
                  <a:gd name="T4" fmla="*/ 2 w 9"/>
                  <a:gd name="T5" fmla="*/ 1 h 8"/>
                  <a:gd name="T6" fmla="*/ 1 w 9"/>
                  <a:gd name="T7" fmla="*/ 1 h 8"/>
                  <a:gd name="T8" fmla="*/ 1 w 9"/>
                  <a:gd name="T9" fmla="*/ 1 h 8"/>
                  <a:gd name="T10" fmla="*/ 1 w 9"/>
                  <a:gd name="T11" fmla="*/ 1 h 8"/>
                  <a:gd name="T12" fmla="*/ 0 w 9"/>
                  <a:gd name="T13" fmla="*/ 1 h 8"/>
                  <a:gd name="T14" fmla="*/ 0 w 9"/>
                  <a:gd name="T15" fmla="*/ 0 h 8"/>
                  <a:gd name="T16" fmla="*/ 0 w 9"/>
                  <a:gd name="T17" fmla="*/ 0 h 8"/>
                  <a:gd name="T18" fmla="*/ 0 w 9"/>
                  <a:gd name="T19" fmla="*/ 0 h 8"/>
                  <a:gd name="T20" fmla="*/ 0 w 9"/>
                  <a:gd name="T21" fmla="*/ 1 h 8"/>
                  <a:gd name="T22" fmla="*/ 1 w 9"/>
                  <a:gd name="T23" fmla="*/ 1 h 8"/>
                  <a:gd name="T24" fmla="*/ 1 w 9"/>
                  <a:gd name="T25" fmla="*/ 1 h 8"/>
                  <a:gd name="T26" fmla="*/ 1 w 9"/>
                  <a:gd name="T27" fmla="*/ 1 h 8"/>
                  <a:gd name="T28" fmla="*/ 1 w 9"/>
                  <a:gd name="T29" fmla="*/ 1 h 8"/>
                  <a:gd name="T30" fmla="*/ 1 w 9"/>
                  <a:gd name="T31" fmla="*/ 1 h 8"/>
                  <a:gd name="T32" fmla="*/ 1 w 9"/>
                  <a:gd name="T33" fmla="*/ 2 h 8"/>
                  <a:gd name="T34" fmla="*/ 1 w 9"/>
                  <a:gd name="T35" fmla="*/ 2 h 8"/>
                  <a:gd name="T36" fmla="*/ 2 w 9"/>
                  <a:gd name="T37" fmla="*/ 2 h 8"/>
                  <a:gd name="T38" fmla="*/ 2 w 9"/>
                  <a:gd name="T39" fmla="*/ 2 h 8"/>
                  <a:gd name="T40" fmla="*/ 2 w 9"/>
                  <a:gd name="T41" fmla="*/ 2 h 8"/>
                  <a:gd name="T42" fmla="*/ 2 w 9"/>
                  <a:gd name="T43" fmla="*/ 2 h 8"/>
                  <a:gd name="T44" fmla="*/ 3 w 9"/>
                  <a:gd name="T45" fmla="*/ 2 h 8"/>
                  <a:gd name="T46" fmla="*/ 2 w 9"/>
                  <a:gd name="T47" fmla="*/ 2 h 8"/>
                  <a:gd name="T48" fmla="*/ 2 w 9"/>
                  <a:gd name="T49" fmla="*/ 2 h 8"/>
                  <a:gd name="T50" fmla="*/ 2 w 9"/>
                  <a:gd name="T51" fmla="*/ 2 h 8"/>
                  <a:gd name="T52" fmla="*/ 2 w 9"/>
                  <a:gd name="T53" fmla="*/ 2 h 8"/>
                  <a:gd name="T54" fmla="*/ 3 w 9"/>
                  <a:gd name="T55" fmla="*/ 2 h 8"/>
                  <a:gd name="T56" fmla="*/ 3 w 9"/>
                  <a:gd name="T57" fmla="*/ 2 h 8"/>
                  <a:gd name="T58" fmla="*/ 2 w 9"/>
                  <a:gd name="T59" fmla="*/ 2 h 8"/>
                  <a:gd name="T60" fmla="*/ 2 w 9"/>
                  <a:gd name="T61" fmla="*/ 2 h 8"/>
                  <a:gd name="T62" fmla="*/ 2 w 9"/>
                  <a:gd name="T63" fmla="*/ 2 h 8"/>
                  <a:gd name="T64" fmla="*/ 3 w 9"/>
                  <a:gd name="T65" fmla="*/ 2 h 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lnTo>
                      <a:pt x="9" y="8"/>
                    </a:lnTo>
                    <a:lnTo>
                      <a:pt x="7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106">
                <a:extLst>
                  <a:ext uri="{FF2B5EF4-FFF2-40B4-BE49-F238E27FC236}">
                    <a16:creationId xmlns:a16="http://schemas.microsoft.com/office/drawing/2014/main" id="{30FCE2AE-E8F3-478A-B9EE-18083CD4C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3"/>
              </a:xfrm>
              <a:custGeom>
                <a:avLst/>
                <a:gdLst>
                  <a:gd name="T0" fmla="*/ 3 w 12"/>
                  <a:gd name="T1" fmla="*/ 2 h 8"/>
                  <a:gd name="T2" fmla="*/ 3 w 12"/>
                  <a:gd name="T3" fmla="*/ 2 h 8"/>
                  <a:gd name="T4" fmla="*/ 4 w 12"/>
                  <a:gd name="T5" fmla="*/ 2 h 8"/>
                  <a:gd name="T6" fmla="*/ 3 w 12"/>
                  <a:gd name="T7" fmla="*/ 3 h 8"/>
                  <a:gd name="T8" fmla="*/ 1 w 12"/>
                  <a:gd name="T9" fmla="*/ 3 h 8"/>
                  <a:gd name="T10" fmla="*/ 0 w 12"/>
                  <a:gd name="T11" fmla="*/ 2 h 8"/>
                  <a:gd name="T12" fmla="*/ 1 w 12"/>
                  <a:gd name="T13" fmla="*/ 2 h 8"/>
                  <a:gd name="T14" fmla="*/ 3 w 12"/>
                  <a:gd name="T15" fmla="*/ 2 h 8"/>
                  <a:gd name="T16" fmla="*/ 4 w 12"/>
                  <a:gd name="T17" fmla="*/ 2 h 8"/>
                  <a:gd name="T18" fmla="*/ 3 w 12"/>
                  <a:gd name="T19" fmla="*/ 2 h 8"/>
                  <a:gd name="T20" fmla="*/ 4 w 12"/>
                  <a:gd name="T21" fmla="*/ 2 h 8"/>
                  <a:gd name="T22" fmla="*/ 3 w 12"/>
                  <a:gd name="T23" fmla="*/ 2 h 8"/>
                  <a:gd name="T24" fmla="*/ 3 w 12"/>
                  <a:gd name="T25" fmla="*/ 2 h 8"/>
                  <a:gd name="T26" fmla="*/ 4 w 12"/>
                  <a:gd name="T27" fmla="*/ 2 h 8"/>
                  <a:gd name="T28" fmla="*/ 3 w 12"/>
                  <a:gd name="T29" fmla="*/ 2 h 8"/>
                  <a:gd name="T30" fmla="*/ 2 w 12"/>
                  <a:gd name="T31" fmla="*/ 2 h 8"/>
                  <a:gd name="T32" fmla="*/ 2 w 12"/>
                  <a:gd name="T33" fmla="*/ 2 h 8"/>
                  <a:gd name="T34" fmla="*/ 2 w 12"/>
                  <a:gd name="T35" fmla="*/ 2 h 8"/>
                  <a:gd name="T36" fmla="*/ 2 w 12"/>
                  <a:gd name="T37" fmla="*/ 2 h 8"/>
                  <a:gd name="T38" fmla="*/ 2 w 12"/>
                  <a:gd name="T39" fmla="*/ 2 h 8"/>
                  <a:gd name="T40" fmla="*/ 1 w 12"/>
                  <a:gd name="T41" fmla="*/ 2 h 8"/>
                  <a:gd name="T42" fmla="*/ 1 w 12"/>
                  <a:gd name="T43" fmla="*/ 2 h 8"/>
                  <a:gd name="T44" fmla="*/ 1 w 12"/>
                  <a:gd name="T45" fmla="*/ 2 h 8"/>
                  <a:gd name="T46" fmla="*/ 1 w 12"/>
                  <a:gd name="T47" fmla="*/ 2 h 8"/>
                  <a:gd name="T48" fmla="*/ 0 w 12"/>
                  <a:gd name="T49" fmla="*/ 2 h 8"/>
                  <a:gd name="T50" fmla="*/ 0 w 12"/>
                  <a:gd name="T51" fmla="*/ 2 h 8"/>
                  <a:gd name="T52" fmla="*/ 0 w 12"/>
                  <a:gd name="T53" fmla="*/ 2 h 8"/>
                  <a:gd name="T54" fmla="*/ 0 w 12"/>
                  <a:gd name="T55" fmla="*/ 2 h 8"/>
                  <a:gd name="T56" fmla="*/ 1 w 12"/>
                  <a:gd name="T57" fmla="*/ 2 h 8"/>
                  <a:gd name="T58" fmla="*/ 1 w 12"/>
                  <a:gd name="T59" fmla="*/ 1 h 8"/>
                  <a:gd name="T60" fmla="*/ 2 w 12"/>
                  <a:gd name="T61" fmla="*/ 0 h 8"/>
                  <a:gd name="T62" fmla="*/ 3 w 12"/>
                  <a:gd name="T63" fmla="*/ 0 h 8"/>
                  <a:gd name="T64" fmla="*/ 3 w 12"/>
                  <a:gd name="T65" fmla="*/ 0 h 8"/>
                  <a:gd name="T66" fmla="*/ 4 w 12"/>
                  <a:gd name="T67" fmla="*/ 0 h 8"/>
                  <a:gd name="T68" fmla="*/ 4 w 12"/>
                  <a:gd name="T69" fmla="*/ 0 h 8"/>
                  <a:gd name="T70" fmla="*/ 4 w 12"/>
                  <a:gd name="T71" fmla="*/ 0 h 8"/>
                  <a:gd name="T72" fmla="*/ 3 w 12"/>
                  <a:gd name="T73" fmla="*/ 0 h 8"/>
                  <a:gd name="T74" fmla="*/ 1 w 12"/>
                  <a:gd name="T75" fmla="*/ 1 h 8"/>
                  <a:gd name="T76" fmla="*/ 0 w 12"/>
                  <a:gd name="T77" fmla="*/ 0 h 8"/>
                  <a:gd name="T78" fmla="*/ 1 w 12"/>
                  <a:gd name="T79" fmla="*/ 0 h 8"/>
                  <a:gd name="T80" fmla="*/ 1 w 12"/>
                  <a:gd name="T81" fmla="*/ 0 h 8"/>
                  <a:gd name="T82" fmla="*/ 2 w 12"/>
                  <a:gd name="T83" fmla="*/ 0 h 8"/>
                  <a:gd name="T84" fmla="*/ 2 w 12"/>
                  <a:gd name="T85" fmla="*/ 0 h 8"/>
                  <a:gd name="T86" fmla="*/ 2 w 12"/>
                  <a:gd name="T87" fmla="*/ 0 h 8"/>
                  <a:gd name="T88" fmla="*/ 2 w 12"/>
                  <a:gd name="T89" fmla="*/ 0 h 8"/>
                  <a:gd name="T90" fmla="*/ 3 w 12"/>
                  <a:gd name="T91" fmla="*/ 0 h 8"/>
                  <a:gd name="T92" fmla="*/ 4 w 12"/>
                  <a:gd name="T93" fmla="*/ 0 h 8"/>
                  <a:gd name="T94" fmla="*/ 3 w 12"/>
                  <a:gd name="T95" fmla="*/ 0 h 8"/>
                  <a:gd name="T96" fmla="*/ 4 w 12"/>
                  <a:gd name="T97" fmla="*/ 0 h 8"/>
                  <a:gd name="T98" fmla="*/ 4 w 12"/>
                  <a:gd name="T99" fmla="*/ 2 h 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8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107">
                <a:extLst>
                  <a:ext uri="{FF2B5EF4-FFF2-40B4-BE49-F238E27FC236}">
                    <a16:creationId xmlns:a16="http://schemas.microsoft.com/office/drawing/2014/main" id="{9A672587-8879-4199-9E64-6D075E429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5"/>
              </a:xfrm>
              <a:custGeom>
                <a:avLst/>
                <a:gdLst>
                  <a:gd name="T0" fmla="*/ 2 w 8"/>
                  <a:gd name="T1" fmla="*/ 0 h 13"/>
                  <a:gd name="T2" fmla="*/ 2 w 8"/>
                  <a:gd name="T3" fmla="*/ 0 h 13"/>
                  <a:gd name="T4" fmla="*/ 2 w 8"/>
                  <a:gd name="T5" fmla="*/ 0 h 13"/>
                  <a:gd name="T6" fmla="*/ 1 w 8"/>
                  <a:gd name="T7" fmla="*/ 1 h 13"/>
                  <a:gd name="T8" fmla="*/ 1 w 8"/>
                  <a:gd name="T9" fmla="*/ 1 h 13"/>
                  <a:gd name="T10" fmla="*/ 1 w 8"/>
                  <a:gd name="T11" fmla="*/ 2 h 13"/>
                  <a:gd name="T12" fmla="*/ 1 w 8"/>
                  <a:gd name="T13" fmla="*/ 2 h 13"/>
                  <a:gd name="T14" fmla="*/ 1 w 8"/>
                  <a:gd name="T15" fmla="*/ 3 h 13"/>
                  <a:gd name="T16" fmla="*/ 1 w 8"/>
                  <a:gd name="T17" fmla="*/ 3 h 13"/>
                  <a:gd name="T18" fmla="*/ 1 w 8"/>
                  <a:gd name="T19" fmla="*/ 3 h 13"/>
                  <a:gd name="T20" fmla="*/ 1 w 8"/>
                  <a:gd name="T21" fmla="*/ 4 h 13"/>
                  <a:gd name="T22" fmla="*/ 1 w 8"/>
                  <a:gd name="T23" fmla="*/ 5 h 13"/>
                  <a:gd name="T24" fmla="*/ 1 w 8"/>
                  <a:gd name="T25" fmla="*/ 5 h 13"/>
                  <a:gd name="T26" fmla="*/ 1 w 8"/>
                  <a:gd name="T27" fmla="*/ 5 h 13"/>
                  <a:gd name="T28" fmla="*/ 1 w 8"/>
                  <a:gd name="T29" fmla="*/ 5 h 13"/>
                  <a:gd name="T30" fmla="*/ 1 w 8"/>
                  <a:gd name="T31" fmla="*/ 5 h 13"/>
                  <a:gd name="T32" fmla="*/ 0 w 8"/>
                  <a:gd name="T33" fmla="*/ 5 h 13"/>
                  <a:gd name="T34" fmla="*/ 0 w 8"/>
                  <a:gd name="T35" fmla="*/ 5 h 13"/>
                  <a:gd name="T36" fmla="*/ 1 w 8"/>
                  <a:gd name="T37" fmla="*/ 5 h 13"/>
                  <a:gd name="T38" fmla="*/ 1 w 8"/>
                  <a:gd name="T39" fmla="*/ 5 h 13"/>
                  <a:gd name="T40" fmla="*/ 1 w 8"/>
                  <a:gd name="T41" fmla="*/ 5 h 13"/>
                  <a:gd name="T42" fmla="*/ 1 w 8"/>
                  <a:gd name="T43" fmla="*/ 5 h 13"/>
                  <a:gd name="T44" fmla="*/ 1 w 8"/>
                  <a:gd name="T45" fmla="*/ 5 h 13"/>
                  <a:gd name="T46" fmla="*/ 1 w 8"/>
                  <a:gd name="T47" fmla="*/ 5 h 13"/>
                  <a:gd name="T48" fmla="*/ 1 w 8"/>
                  <a:gd name="T49" fmla="*/ 5 h 13"/>
                  <a:gd name="T50" fmla="*/ 1 w 8"/>
                  <a:gd name="T51" fmla="*/ 5 h 13"/>
                  <a:gd name="T52" fmla="*/ 1 w 8"/>
                  <a:gd name="T53" fmla="*/ 5 h 13"/>
                  <a:gd name="T54" fmla="*/ 1 w 8"/>
                  <a:gd name="T55" fmla="*/ 5 h 13"/>
                  <a:gd name="T56" fmla="*/ 1 w 8"/>
                  <a:gd name="T57" fmla="*/ 5 h 13"/>
                  <a:gd name="T58" fmla="*/ 1 w 8"/>
                  <a:gd name="T59" fmla="*/ 5 h 13"/>
                  <a:gd name="T60" fmla="*/ 1 w 8"/>
                  <a:gd name="T61" fmla="*/ 5 h 13"/>
                  <a:gd name="T62" fmla="*/ 1 w 8"/>
                  <a:gd name="T63" fmla="*/ 5 h 13"/>
                  <a:gd name="T64" fmla="*/ 1 w 8"/>
                  <a:gd name="T65" fmla="*/ 5 h 13"/>
                  <a:gd name="T66" fmla="*/ 1 w 8"/>
                  <a:gd name="T67" fmla="*/ 5 h 13"/>
                  <a:gd name="T68" fmla="*/ 1 w 8"/>
                  <a:gd name="T69" fmla="*/ 5 h 13"/>
                  <a:gd name="T70" fmla="*/ 1 w 8"/>
                  <a:gd name="T71" fmla="*/ 4 h 13"/>
                  <a:gd name="T72" fmla="*/ 1 w 8"/>
                  <a:gd name="T73" fmla="*/ 3 h 13"/>
                  <a:gd name="T74" fmla="*/ 1 w 8"/>
                  <a:gd name="T75" fmla="*/ 3 h 13"/>
                  <a:gd name="T76" fmla="*/ 1 w 8"/>
                  <a:gd name="T77" fmla="*/ 3 h 13"/>
                  <a:gd name="T78" fmla="*/ 1 w 8"/>
                  <a:gd name="T79" fmla="*/ 2 h 13"/>
                  <a:gd name="T80" fmla="*/ 1 w 8"/>
                  <a:gd name="T81" fmla="*/ 2 h 13"/>
                  <a:gd name="T82" fmla="*/ 1 w 8"/>
                  <a:gd name="T83" fmla="*/ 1 h 13"/>
                  <a:gd name="T84" fmla="*/ 2 w 8"/>
                  <a:gd name="T85" fmla="*/ 1 h 13"/>
                  <a:gd name="T86" fmla="*/ 2 w 8"/>
                  <a:gd name="T87" fmla="*/ 0 h 13"/>
                  <a:gd name="T88" fmla="*/ 2 w 8"/>
                  <a:gd name="T89" fmla="*/ 0 h 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108">
                <a:extLst>
                  <a:ext uri="{FF2B5EF4-FFF2-40B4-BE49-F238E27FC236}">
                    <a16:creationId xmlns:a16="http://schemas.microsoft.com/office/drawing/2014/main" id="{8707DADF-225A-4165-BECC-E2B0F912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2" cy="8"/>
              </a:xfrm>
              <a:custGeom>
                <a:avLst/>
                <a:gdLst>
                  <a:gd name="T0" fmla="*/ 0 w 6"/>
                  <a:gd name="T1" fmla="*/ 0 h 22"/>
                  <a:gd name="T2" fmla="*/ 0 w 6"/>
                  <a:gd name="T3" fmla="*/ 0 h 22"/>
                  <a:gd name="T4" fmla="*/ 0 w 6"/>
                  <a:gd name="T5" fmla="*/ 0 h 22"/>
                  <a:gd name="T6" fmla="*/ 0 w 6"/>
                  <a:gd name="T7" fmla="*/ 0 h 22"/>
                  <a:gd name="T8" fmla="*/ 0 w 6"/>
                  <a:gd name="T9" fmla="*/ 1 h 22"/>
                  <a:gd name="T10" fmla="*/ 0 w 6"/>
                  <a:gd name="T11" fmla="*/ 1 h 22"/>
                  <a:gd name="T12" fmla="*/ 0 w 6"/>
                  <a:gd name="T13" fmla="*/ 1 h 22"/>
                  <a:gd name="T14" fmla="*/ 0 w 6"/>
                  <a:gd name="T15" fmla="*/ 1 h 22"/>
                  <a:gd name="T16" fmla="*/ 0 w 6"/>
                  <a:gd name="T17" fmla="*/ 1 h 22"/>
                  <a:gd name="T18" fmla="*/ 0 w 6"/>
                  <a:gd name="T19" fmla="*/ 1 h 22"/>
                  <a:gd name="T20" fmla="*/ 0 w 6"/>
                  <a:gd name="T21" fmla="*/ 1 h 22"/>
                  <a:gd name="T22" fmla="*/ 0 w 6"/>
                  <a:gd name="T23" fmla="*/ 2 h 22"/>
                  <a:gd name="T24" fmla="*/ 0 w 6"/>
                  <a:gd name="T25" fmla="*/ 2 h 22"/>
                  <a:gd name="T26" fmla="*/ 0 w 6"/>
                  <a:gd name="T27" fmla="*/ 2 h 22"/>
                  <a:gd name="T28" fmla="*/ 0 w 6"/>
                  <a:gd name="T29" fmla="*/ 3 h 22"/>
                  <a:gd name="T30" fmla="*/ 1 w 6"/>
                  <a:gd name="T31" fmla="*/ 3 h 22"/>
                  <a:gd name="T32" fmla="*/ 1 w 6"/>
                  <a:gd name="T33" fmla="*/ 3 h 22"/>
                  <a:gd name="T34" fmla="*/ 1 w 6"/>
                  <a:gd name="T35" fmla="*/ 4 h 22"/>
                  <a:gd name="T36" fmla="*/ 1 w 6"/>
                  <a:gd name="T37" fmla="*/ 4 h 22"/>
                  <a:gd name="T38" fmla="*/ 1 w 6"/>
                  <a:gd name="T39" fmla="*/ 5 h 22"/>
                  <a:gd name="T40" fmla="*/ 1 w 6"/>
                  <a:gd name="T41" fmla="*/ 5 h 22"/>
                  <a:gd name="T42" fmla="*/ 1 w 6"/>
                  <a:gd name="T43" fmla="*/ 5 h 22"/>
                  <a:gd name="T44" fmla="*/ 1 w 6"/>
                  <a:gd name="T45" fmla="*/ 6 h 22"/>
                  <a:gd name="T46" fmla="*/ 1 w 6"/>
                  <a:gd name="T47" fmla="*/ 6 h 22"/>
                  <a:gd name="T48" fmla="*/ 2 w 6"/>
                  <a:gd name="T49" fmla="*/ 6 h 22"/>
                  <a:gd name="T50" fmla="*/ 2 w 6"/>
                  <a:gd name="T51" fmla="*/ 6 h 22"/>
                  <a:gd name="T52" fmla="*/ 2 w 6"/>
                  <a:gd name="T53" fmla="*/ 7 h 22"/>
                  <a:gd name="T54" fmla="*/ 2 w 6"/>
                  <a:gd name="T55" fmla="*/ 7 h 22"/>
                  <a:gd name="T56" fmla="*/ 2 w 6"/>
                  <a:gd name="T57" fmla="*/ 7 h 22"/>
                  <a:gd name="T58" fmla="*/ 2 w 6"/>
                  <a:gd name="T59" fmla="*/ 7 h 22"/>
                  <a:gd name="T60" fmla="*/ 2 w 6"/>
                  <a:gd name="T61" fmla="*/ 7 h 22"/>
                  <a:gd name="T62" fmla="*/ 2 w 6"/>
                  <a:gd name="T63" fmla="*/ 7 h 22"/>
                  <a:gd name="T64" fmla="*/ 2 w 6"/>
                  <a:gd name="T65" fmla="*/ 8 h 22"/>
                  <a:gd name="T66" fmla="*/ 1 w 6"/>
                  <a:gd name="T67" fmla="*/ 8 h 22"/>
                  <a:gd name="T68" fmla="*/ 1 w 6"/>
                  <a:gd name="T69" fmla="*/ 8 h 22"/>
                  <a:gd name="T70" fmla="*/ 1 w 6"/>
                  <a:gd name="T71" fmla="*/ 8 h 22"/>
                  <a:gd name="T72" fmla="*/ 1 w 6"/>
                  <a:gd name="T73" fmla="*/ 7 h 22"/>
                  <a:gd name="T74" fmla="*/ 1 w 6"/>
                  <a:gd name="T75" fmla="*/ 7 h 22"/>
                  <a:gd name="T76" fmla="*/ 1 w 6"/>
                  <a:gd name="T77" fmla="*/ 5 h 22"/>
                  <a:gd name="T78" fmla="*/ 1 w 6"/>
                  <a:gd name="T79" fmla="*/ 5 h 22"/>
                  <a:gd name="T80" fmla="*/ 1 w 6"/>
                  <a:gd name="T81" fmla="*/ 5 h 22"/>
                  <a:gd name="T82" fmla="*/ 1 w 6"/>
                  <a:gd name="T83" fmla="*/ 4 h 22"/>
                  <a:gd name="T84" fmla="*/ 0 w 6"/>
                  <a:gd name="T85" fmla="*/ 3 h 22"/>
                  <a:gd name="T86" fmla="*/ 0 w 6"/>
                  <a:gd name="T87" fmla="*/ 3 h 22"/>
                  <a:gd name="T88" fmla="*/ 0 w 6"/>
                  <a:gd name="T89" fmla="*/ 2 h 22"/>
                  <a:gd name="T90" fmla="*/ 0 w 6"/>
                  <a:gd name="T91" fmla="*/ 2 h 22"/>
                  <a:gd name="T92" fmla="*/ 0 w 6"/>
                  <a:gd name="T93" fmla="*/ 2 h 22"/>
                  <a:gd name="T94" fmla="*/ 0 w 6"/>
                  <a:gd name="T95" fmla="*/ 2 h 22"/>
                  <a:gd name="T96" fmla="*/ 0 w 6"/>
                  <a:gd name="T97" fmla="*/ 1 h 22"/>
                  <a:gd name="T98" fmla="*/ 0 w 6"/>
                  <a:gd name="T99" fmla="*/ 1 h 22"/>
                  <a:gd name="T100" fmla="*/ 0 w 6"/>
                  <a:gd name="T101" fmla="*/ 1 h 22"/>
                  <a:gd name="T102" fmla="*/ 0 w 6"/>
                  <a:gd name="T103" fmla="*/ 1 h 22"/>
                  <a:gd name="T104" fmla="*/ 0 w 6"/>
                  <a:gd name="T105" fmla="*/ 1 h 22"/>
                  <a:gd name="T106" fmla="*/ 0 w 6"/>
                  <a:gd name="T107" fmla="*/ 1 h 22"/>
                  <a:gd name="T108" fmla="*/ 0 w 6"/>
                  <a:gd name="T109" fmla="*/ 0 h 22"/>
                  <a:gd name="T110" fmla="*/ 0 w 6"/>
                  <a:gd name="T111" fmla="*/ 0 h 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109">
                <a:extLst>
                  <a:ext uri="{FF2B5EF4-FFF2-40B4-BE49-F238E27FC236}">
                    <a16:creationId xmlns:a16="http://schemas.microsoft.com/office/drawing/2014/main" id="{D151A21D-7B12-4C51-97A8-A9EA6A25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6"/>
                <a:ext cx="4" cy="3"/>
              </a:xfrm>
              <a:custGeom>
                <a:avLst/>
                <a:gdLst>
                  <a:gd name="T0" fmla="*/ 2 w 10"/>
                  <a:gd name="T1" fmla="*/ 3 h 11"/>
                  <a:gd name="T2" fmla="*/ 2 w 10"/>
                  <a:gd name="T3" fmla="*/ 2 h 11"/>
                  <a:gd name="T4" fmla="*/ 2 w 10"/>
                  <a:gd name="T5" fmla="*/ 2 h 11"/>
                  <a:gd name="T6" fmla="*/ 2 w 10"/>
                  <a:gd name="T7" fmla="*/ 2 h 11"/>
                  <a:gd name="T8" fmla="*/ 2 w 10"/>
                  <a:gd name="T9" fmla="*/ 2 h 11"/>
                  <a:gd name="T10" fmla="*/ 2 w 10"/>
                  <a:gd name="T11" fmla="*/ 1 h 11"/>
                  <a:gd name="T12" fmla="*/ 2 w 10"/>
                  <a:gd name="T13" fmla="*/ 1 h 11"/>
                  <a:gd name="T14" fmla="*/ 3 w 10"/>
                  <a:gd name="T15" fmla="*/ 1 h 11"/>
                  <a:gd name="T16" fmla="*/ 3 w 10"/>
                  <a:gd name="T17" fmla="*/ 1 h 11"/>
                  <a:gd name="T18" fmla="*/ 4 w 10"/>
                  <a:gd name="T19" fmla="*/ 1 h 11"/>
                  <a:gd name="T20" fmla="*/ 4 w 10"/>
                  <a:gd name="T21" fmla="*/ 0 h 11"/>
                  <a:gd name="T22" fmla="*/ 4 w 10"/>
                  <a:gd name="T23" fmla="*/ 0 h 11"/>
                  <a:gd name="T24" fmla="*/ 4 w 10"/>
                  <a:gd name="T25" fmla="*/ 0 h 11"/>
                  <a:gd name="T26" fmla="*/ 4 w 10"/>
                  <a:gd name="T27" fmla="*/ 0 h 11"/>
                  <a:gd name="T28" fmla="*/ 4 w 10"/>
                  <a:gd name="T29" fmla="*/ 0 h 11"/>
                  <a:gd name="T30" fmla="*/ 4 w 10"/>
                  <a:gd name="T31" fmla="*/ 0 h 11"/>
                  <a:gd name="T32" fmla="*/ 4 w 10"/>
                  <a:gd name="T33" fmla="*/ 0 h 11"/>
                  <a:gd name="T34" fmla="*/ 4 w 10"/>
                  <a:gd name="T35" fmla="*/ 0 h 11"/>
                  <a:gd name="T36" fmla="*/ 3 w 10"/>
                  <a:gd name="T37" fmla="*/ 1 h 11"/>
                  <a:gd name="T38" fmla="*/ 2 w 10"/>
                  <a:gd name="T39" fmla="*/ 2 h 11"/>
                  <a:gd name="T40" fmla="*/ 1 w 10"/>
                  <a:gd name="T41" fmla="*/ 2 h 11"/>
                  <a:gd name="T42" fmla="*/ 0 w 10"/>
                  <a:gd name="T43" fmla="*/ 2 h 11"/>
                  <a:gd name="T44" fmla="*/ 0 w 10"/>
                  <a:gd name="T45" fmla="*/ 3 h 11"/>
                  <a:gd name="T46" fmla="*/ 0 w 10"/>
                  <a:gd name="T47" fmla="*/ 2 h 11"/>
                  <a:gd name="T48" fmla="*/ 1 w 10"/>
                  <a:gd name="T49" fmla="*/ 2 h 11"/>
                  <a:gd name="T50" fmla="*/ 1 w 10"/>
                  <a:gd name="T51" fmla="*/ 2 h 11"/>
                  <a:gd name="T52" fmla="*/ 2 w 10"/>
                  <a:gd name="T53" fmla="*/ 2 h 11"/>
                  <a:gd name="T54" fmla="*/ 2 w 10"/>
                  <a:gd name="T55" fmla="*/ 1 h 11"/>
                  <a:gd name="T56" fmla="*/ 2 w 10"/>
                  <a:gd name="T57" fmla="*/ 1 h 11"/>
                  <a:gd name="T58" fmla="*/ 3 w 10"/>
                  <a:gd name="T59" fmla="*/ 1 h 11"/>
                  <a:gd name="T60" fmla="*/ 3 w 10"/>
                  <a:gd name="T61" fmla="*/ 1 h 11"/>
                  <a:gd name="T62" fmla="*/ 4 w 10"/>
                  <a:gd name="T63" fmla="*/ 0 h 11"/>
                  <a:gd name="T64" fmla="*/ 4 w 10"/>
                  <a:gd name="T65" fmla="*/ 0 h 11"/>
                  <a:gd name="T66" fmla="*/ 4 w 10"/>
                  <a:gd name="T67" fmla="*/ 0 h 11"/>
                  <a:gd name="T68" fmla="*/ 4 w 10"/>
                  <a:gd name="T69" fmla="*/ 0 h 11"/>
                  <a:gd name="T70" fmla="*/ 3 w 10"/>
                  <a:gd name="T71" fmla="*/ 1 h 11"/>
                  <a:gd name="T72" fmla="*/ 3 w 10"/>
                  <a:gd name="T73" fmla="*/ 1 h 11"/>
                  <a:gd name="T74" fmla="*/ 3 w 10"/>
                  <a:gd name="T75" fmla="*/ 1 h 11"/>
                  <a:gd name="T76" fmla="*/ 2 w 10"/>
                  <a:gd name="T77" fmla="*/ 1 h 11"/>
                  <a:gd name="T78" fmla="*/ 2 w 10"/>
                  <a:gd name="T79" fmla="*/ 1 h 11"/>
                  <a:gd name="T80" fmla="*/ 2 w 10"/>
                  <a:gd name="T81" fmla="*/ 2 h 11"/>
                  <a:gd name="T82" fmla="*/ 2 w 10"/>
                  <a:gd name="T83" fmla="*/ 2 h 11"/>
                  <a:gd name="T84" fmla="*/ 2 w 10"/>
                  <a:gd name="T85" fmla="*/ 2 h 11"/>
                  <a:gd name="T86" fmla="*/ 2 w 10"/>
                  <a:gd name="T87" fmla="*/ 1 h 11"/>
                  <a:gd name="T88" fmla="*/ 2 w 10"/>
                  <a:gd name="T89" fmla="*/ 1 h 11"/>
                  <a:gd name="T90" fmla="*/ 2 w 10"/>
                  <a:gd name="T91" fmla="*/ 2 h 11"/>
                  <a:gd name="T92" fmla="*/ 2 w 10"/>
                  <a:gd name="T93" fmla="*/ 2 h 11"/>
                  <a:gd name="T94" fmla="*/ 2 w 10"/>
                  <a:gd name="T95" fmla="*/ 2 h 11"/>
                  <a:gd name="T96" fmla="*/ 2 w 10"/>
                  <a:gd name="T97" fmla="*/ 2 h 11"/>
                  <a:gd name="T98" fmla="*/ 2 w 10"/>
                  <a:gd name="T99" fmla="*/ 3 h 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0" h="11">
                    <a:moveTo>
                      <a:pt x="4" y="11"/>
                    </a:move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110">
                <a:extLst>
                  <a:ext uri="{FF2B5EF4-FFF2-40B4-BE49-F238E27FC236}">
                    <a16:creationId xmlns:a16="http://schemas.microsoft.com/office/drawing/2014/main" id="{D0D6F039-08BA-46BC-97ED-8D04B94EA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7"/>
                <a:ext cx="2" cy="2"/>
              </a:xfrm>
              <a:custGeom>
                <a:avLst/>
                <a:gdLst>
                  <a:gd name="T0" fmla="*/ 2 w 8"/>
                  <a:gd name="T1" fmla="*/ 2 h 6"/>
                  <a:gd name="T2" fmla="*/ 2 w 8"/>
                  <a:gd name="T3" fmla="*/ 2 h 6"/>
                  <a:gd name="T4" fmla="*/ 2 w 8"/>
                  <a:gd name="T5" fmla="*/ 1 h 6"/>
                  <a:gd name="T6" fmla="*/ 1 w 8"/>
                  <a:gd name="T7" fmla="*/ 1 h 6"/>
                  <a:gd name="T8" fmla="*/ 1 w 8"/>
                  <a:gd name="T9" fmla="*/ 1 h 6"/>
                  <a:gd name="T10" fmla="*/ 1 w 8"/>
                  <a:gd name="T11" fmla="*/ 1 h 6"/>
                  <a:gd name="T12" fmla="*/ 1 w 8"/>
                  <a:gd name="T13" fmla="*/ 1 h 6"/>
                  <a:gd name="T14" fmla="*/ 1 w 8"/>
                  <a:gd name="T15" fmla="*/ 1 h 6"/>
                  <a:gd name="T16" fmla="*/ 1 w 8"/>
                  <a:gd name="T17" fmla="*/ 1 h 6"/>
                  <a:gd name="T18" fmla="*/ 1 w 8"/>
                  <a:gd name="T19" fmla="*/ 0 h 6"/>
                  <a:gd name="T20" fmla="*/ 1 w 8"/>
                  <a:gd name="T21" fmla="*/ 0 h 6"/>
                  <a:gd name="T22" fmla="*/ 1 w 8"/>
                  <a:gd name="T23" fmla="*/ 0 h 6"/>
                  <a:gd name="T24" fmla="*/ 1 w 8"/>
                  <a:gd name="T25" fmla="*/ 0 h 6"/>
                  <a:gd name="T26" fmla="*/ 1 w 8"/>
                  <a:gd name="T27" fmla="*/ 0 h 6"/>
                  <a:gd name="T28" fmla="*/ 0 w 8"/>
                  <a:gd name="T29" fmla="*/ 0 h 6"/>
                  <a:gd name="T30" fmla="*/ 0 w 8"/>
                  <a:gd name="T31" fmla="*/ 0 h 6"/>
                  <a:gd name="T32" fmla="*/ 0 w 8"/>
                  <a:gd name="T33" fmla="*/ 0 h 6"/>
                  <a:gd name="T34" fmla="*/ 0 w 8"/>
                  <a:gd name="T35" fmla="*/ 0 h 6"/>
                  <a:gd name="T36" fmla="*/ 0 w 8"/>
                  <a:gd name="T37" fmla="*/ 0 h 6"/>
                  <a:gd name="T38" fmla="*/ 0 w 8"/>
                  <a:gd name="T39" fmla="*/ 0 h 6"/>
                  <a:gd name="T40" fmla="*/ 0 w 8"/>
                  <a:gd name="T41" fmla="*/ 0 h 6"/>
                  <a:gd name="T42" fmla="*/ 0 w 8"/>
                  <a:gd name="T43" fmla="*/ 0 h 6"/>
                  <a:gd name="T44" fmla="*/ 1 w 8"/>
                  <a:gd name="T45" fmla="*/ 0 h 6"/>
                  <a:gd name="T46" fmla="*/ 1 w 8"/>
                  <a:gd name="T47" fmla="*/ 0 h 6"/>
                  <a:gd name="T48" fmla="*/ 1 w 8"/>
                  <a:gd name="T49" fmla="*/ 0 h 6"/>
                  <a:gd name="T50" fmla="*/ 0 w 8"/>
                  <a:gd name="T51" fmla="*/ 0 h 6"/>
                  <a:gd name="T52" fmla="*/ 0 w 8"/>
                  <a:gd name="T53" fmla="*/ 0 h 6"/>
                  <a:gd name="T54" fmla="*/ 0 w 8"/>
                  <a:gd name="T55" fmla="*/ 0 h 6"/>
                  <a:gd name="T56" fmla="*/ 0 w 8"/>
                  <a:gd name="T57" fmla="*/ 0 h 6"/>
                  <a:gd name="T58" fmla="*/ 0 w 8"/>
                  <a:gd name="T59" fmla="*/ 0 h 6"/>
                  <a:gd name="T60" fmla="*/ 0 w 8"/>
                  <a:gd name="T61" fmla="*/ 0 h 6"/>
                  <a:gd name="T62" fmla="*/ 1 w 8"/>
                  <a:gd name="T63" fmla="*/ 0 h 6"/>
                  <a:gd name="T64" fmla="*/ 1 w 8"/>
                  <a:gd name="T65" fmla="*/ 0 h 6"/>
                  <a:gd name="T66" fmla="*/ 1 w 8"/>
                  <a:gd name="T67" fmla="*/ 0 h 6"/>
                  <a:gd name="T68" fmla="*/ 1 w 8"/>
                  <a:gd name="T69" fmla="*/ 0 h 6"/>
                  <a:gd name="T70" fmla="*/ 1 w 8"/>
                  <a:gd name="T71" fmla="*/ 0 h 6"/>
                  <a:gd name="T72" fmla="*/ 1 w 8"/>
                  <a:gd name="T73" fmla="*/ 1 h 6"/>
                  <a:gd name="T74" fmla="*/ 1 w 8"/>
                  <a:gd name="T75" fmla="*/ 1 h 6"/>
                  <a:gd name="T76" fmla="*/ 1 w 8"/>
                  <a:gd name="T77" fmla="*/ 1 h 6"/>
                  <a:gd name="T78" fmla="*/ 1 w 8"/>
                  <a:gd name="T79" fmla="*/ 1 h 6"/>
                  <a:gd name="T80" fmla="*/ 1 w 8"/>
                  <a:gd name="T81" fmla="*/ 1 h 6"/>
                  <a:gd name="T82" fmla="*/ 1 w 8"/>
                  <a:gd name="T83" fmla="*/ 1 h 6"/>
                  <a:gd name="T84" fmla="*/ 1 w 8"/>
                  <a:gd name="T85" fmla="*/ 1 h 6"/>
                  <a:gd name="T86" fmla="*/ 1 w 8"/>
                  <a:gd name="T87" fmla="*/ 1 h 6"/>
                  <a:gd name="T88" fmla="*/ 1 w 8"/>
                  <a:gd name="T89" fmla="*/ 2 h 6"/>
                  <a:gd name="T90" fmla="*/ 1 w 8"/>
                  <a:gd name="T91" fmla="*/ 2 h 6"/>
                  <a:gd name="T92" fmla="*/ 1 w 8"/>
                  <a:gd name="T93" fmla="*/ 2 h 6"/>
                  <a:gd name="T94" fmla="*/ 1 w 8"/>
                  <a:gd name="T95" fmla="*/ 1 h 6"/>
                  <a:gd name="T96" fmla="*/ 1 w 8"/>
                  <a:gd name="T97" fmla="*/ 1 h 6"/>
                  <a:gd name="T98" fmla="*/ 1 w 8"/>
                  <a:gd name="T99" fmla="*/ 1 h 6"/>
                  <a:gd name="T100" fmla="*/ 1 w 8"/>
                  <a:gd name="T101" fmla="*/ 1 h 6"/>
                  <a:gd name="T102" fmla="*/ 1 w 8"/>
                  <a:gd name="T103" fmla="*/ 1 h 6"/>
                  <a:gd name="T104" fmla="*/ 2 w 8"/>
                  <a:gd name="T105" fmla="*/ 1 h 6"/>
                  <a:gd name="T106" fmla="*/ 2 w 8"/>
                  <a:gd name="T107" fmla="*/ 2 h 6"/>
                  <a:gd name="T108" fmla="*/ 2 w 8"/>
                  <a:gd name="T109" fmla="*/ 2 h 6"/>
                  <a:gd name="T110" fmla="*/ 2 w 8"/>
                  <a:gd name="T111" fmla="*/ 2 h 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111">
                <a:extLst>
                  <a:ext uri="{FF2B5EF4-FFF2-40B4-BE49-F238E27FC236}">
                    <a16:creationId xmlns:a16="http://schemas.microsoft.com/office/drawing/2014/main" id="{20332C7E-3FF7-476F-AB13-324F4A805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8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0 h 22"/>
                  <a:gd name="T6" fmla="*/ 1 w 4"/>
                  <a:gd name="T7" fmla="*/ 1 h 22"/>
                  <a:gd name="T8" fmla="*/ 1 w 4"/>
                  <a:gd name="T9" fmla="*/ 1 h 22"/>
                  <a:gd name="T10" fmla="*/ 1 w 4"/>
                  <a:gd name="T11" fmla="*/ 1 h 22"/>
                  <a:gd name="T12" fmla="*/ 1 w 4"/>
                  <a:gd name="T13" fmla="*/ 2 h 22"/>
                  <a:gd name="T14" fmla="*/ 1 w 4"/>
                  <a:gd name="T15" fmla="*/ 3 h 22"/>
                  <a:gd name="T16" fmla="*/ 1 w 4"/>
                  <a:gd name="T17" fmla="*/ 4 h 22"/>
                  <a:gd name="T18" fmla="*/ 1 w 4"/>
                  <a:gd name="T19" fmla="*/ 4 h 22"/>
                  <a:gd name="T20" fmla="*/ 0 w 4"/>
                  <a:gd name="T21" fmla="*/ 5 h 22"/>
                  <a:gd name="T22" fmla="*/ 0 w 4"/>
                  <a:gd name="T23" fmla="*/ 6 h 22"/>
                  <a:gd name="T24" fmla="*/ 0 w 4"/>
                  <a:gd name="T25" fmla="*/ 6 h 22"/>
                  <a:gd name="T26" fmla="*/ 0 w 4"/>
                  <a:gd name="T27" fmla="*/ 6 h 22"/>
                  <a:gd name="T28" fmla="*/ 1 w 4"/>
                  <a:gd name="T29" fmla="*/ 6 h 22"/>
                  <a:gd name="T30" fmla="*/ 1 w 4"/>
                  <a:gd name="T31" fmla="*/ 6 h 22"/>
                  <a:gd name="T32" fmla="*/ 1 w 4"/>
                  <a:gd name="T33" fmla="*/ 7 h 22"/>
                  <a:gd name="T34" fmla="*/ 1 w 4"/>
                  <a:gd name="T35" fmla="*/ 7 h 22"/>
                  <a:gd name="T36" fmla="*/ 1 w 4"/>
                  <a:gd name="T37" fmla="*/ 7 h 22"/>
                  <a:gd name="T38" fmla="*/ 1 w 4"/>
                  <a:gd name="T39" fmla="*/ 7 h 22"/>
                  <a:gd name="T40" fmla="*/ 1 w 4"/>
                  <a:gd name="T41" fmla="*/ 7 h 22"/>
                  <a:gd name="T42" fmla="*/ 0 w 4"/>
                  <a:gd name="T43" fmla="*/ 8 h 22"/>
                  <a:gd name="T44" fmla="*/ 0 w 4"/>
                  <a:gd name="T45" fmla="*/ 8 h 22"/>
                  <a:gd name="T46" fmla="*/ 0 w 4"/>
                  <a:gd name="T47" fmla="*/ 8 h 22"/>
                  <a:gd name="T48" fmla="*/ 0 w 4"/>
                  <a:gd name="T49" fmla="*/ 8 h 22"/>
                  <a:gd name="T50" fmla="*/ 1 w 4"/>
                  <a:gd name="T51" fmla="*/ 7 h 22"/>
                  <a:gd name="T52" fmla="*/ 1 w 4"/>
                  <a:gd name="T53" fmla="*/ 7 h 22"/>
                  <a:gd name="T54" fmla="*/ 1 w 4"/>
                  <a:gd name="T55" fmla="*/ 7 h 22"/>
                  <a:gd name="T56" fmla="*/ 1 w 4"/>
                  <a:gd name="T57" fmla="*/ 7 h 22"/>
                  <a:gd name="T58" fmla="*/ 2 w 4"/>
                  <a:gd name="T59" fmla="*/ 7 h 22"/>
                  <a:gd name="T60" fmla="*/ 2 w 4"/>
                  <a:gd name="T61" fmla="*/ 7 h 22"/>
                  <a:gd name="T62" fmla="*/ 2 w 4"/>
                  <a:gd name="T63" fmla="*/ 6 h 22"/>
                  <a:gd name="T64" fmla="*/ 2 w 4"/>
                  <a:gd name="T65" fmla="*/ 6 h 22"/>
                  <a:gd name="T66" fmla="*/ 2 w 4"/>
                  <a:gd name="T67" fmla="*/ 6 h 22"/>
                  <a:gd name="T68" fmla="*/ 2 w 4"/>
                  <a:gd name="T69" fmla="*/ 6 h 22"/>
                  <a:gd name="T70" fmla="*/ 2 w 4"/>
                  <a:gd name="T71" fmla="*/ 5 h 22"/>
                  <a:gd name="T72" fmla="*/ 2 w 4"/>
                  <a:gd name="T73" fmla="*/ 5 h 22"/>
                  <a:gd name="T74" fmla="*/ 2 w 4"/>
                  <a:gd name="T75" fmla="*/ 4 h 22"/>
                  <a:gd name="T76" fmla="*/ 1 w 4"/>
                  <a:gd name="T77" fmla="*/ 3 h 22"/>
                  <a:gd name="T78" fmla="*/ 1 w 4"/>
                  <a:gd name="T79" fmla="*/ 3 h 22"/>
                  <a:gd name="T80" fmla="*/ 1 w 4"/>
                  <a:gd name="T81" fmla="*/ 2 h 22"/>
                  <a:gd name="T82" fmla="*/ 1 w 4"/>
                  <a:gd name="T83" fmla="*/ 1 h 22"/>
                  <a:gd name="T84" fmla="*/ 1 w 4"/>
                  <a:gd name="T85" fmla="*/ 1 h 22"/>
                  <a:gd name="T86" fmla="*/ 0 w 4"/>
                  <a:gd name="T87" fmla="*/ 0 h 22"/>
                  <a:gd name="T88" fmla="*/ 0 w 4"/>
                  <a:gd name="T89" fmla="*/ 0 h 2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112">
                <a:extLst>
                  <a:ext uri="{FF2B5EF4-FFF2-40B4-BE49-F238E27FC236}">
                    <a16:creationId xmlns:a16="http://schemas.microsoft.com/office/drawing/2014/main" id="{F7758ED2-26C4-4ACA-883F-47A1CB5A8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2 w 8"/>
                  <a:gd name="T5" fmla="*/ 4 h 17"/>
                  <a:gd name="T6" fmla="*/ 2 w 8"/>
                  <a:gd name="T7" fmla="*/ 4 h 17"/>
                  <a:gd name="T8" fmla="*/ 2 w 8"/>
                  <a:gd name="T9" fmla="*/ 4 h 17"/>
                  <a:gd name="T10" fmla="*/ 2 w 8"/>
                  <a:gd name="T11" fmla="*/ 5 h 17"/>
                  <a:gd name="T12" fmla="*/ 2 w 8"/>
                  <a:gd name="T13" fmla="*/ 4 h 17"/>
                  <a:gd name="T14" fmla="*/ 1 w 8"/>
                  <a:gd name="T15" fmla="*/ 4 h 17"/>
                  <a:gd name="T16" fmla="*/ 1 w 8"/>
                  <a:gd name="T17" fmla="*/ 4 h 17"/>
                  <a:gd name="T18" fmla="*/ 1 w 8"/>
                  <a:gd name="T19" fmla="*/ 4 h 17"/>
                  <a:gd name="T20" fmla="*/ 1 w 8"/>
                  <a:gd name="T21" fmla="*/ 4 h 17"/>
                  <a:gd name="T22" fmla="*/ 1 w 8"/>
                  <a:gd name="T23" fmla="*/ 3 h 17"/>
                  <a:gd name="T24" fmla="*/ 1 w 8"/>
                  <a:gd name="T25" fmla="*/ 3 h 17"/>
                  <a:gd name="T26" fmla="*/ 1 w 8"/>
                  <a:gd name="T27" fmla="*/ 2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1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0 h 17"/>
                  <a:gd name="T42" fmla="*/ 1 w 8"/>
                  <a:gd name="T43" fmla="*/ 0 h 17"/>
                  <a:gd name="T44" fmla="*/ 1 w 8"/>
                  <a:gd name="T45" fmla="*/ 0 h 17"/>
                  <a:gd name="T46" fmla="*/ 0 w 8"/>
                  <a:gd name="T47" fmla="*/ 0 h 17"/>
                  <a:gd name="T48" fmla="*/ 0 w 8"/>
                  <a:gd name="T49" fmla="*/ 0 h 17"/>
                  <a:gd name="T50" fmla="*/ 0 w 8"/>
                  <a:gd name="T51" fmla="*/ 0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0 w 8"/>
                  <a:gd name="T59" fmla="*/ 0 h 17"/>
                  <a:gd name="T60" fmla="*/ 0 w 8"/>
                  <a:gd name="T61" fmla="*/ 0 h 17"/>
                  <a:gd name="T62" fmla="*/ 0 w 8"/>
                  <a:gd name="T63" fmla="*/ 0 h 17"/>
                  <a:gd name="T64" fmla="*/ 1 w 8"/>
                  <a:gd name="T65" fmla="*/ 0 h 17"/>
                  <a:gd name="T66" fmla="*/ 1 w 8"/>
                  <a:gd name="T67" fmla="*/ 0 h 17"/>
                  <a:gd name="T68" fmla="*/ 1 w 8"/>
                  <a:gd name="T69" fmla="*/ 0 h 17"/>
                  <a:gd name="T70" fmla="*/ 1 w 8"/>
                  <a:gd name="T71" fmla="*/ 0 h 17"/>
                  <a:gd name="T72" fmla="*/ 1 w 8"/>
                  <a:gd name="T73" fmla="*/ 1 h 17"/>
                  <a:gd name="T74" fmla="*/ 1 w 8"/>
                  <a:gd name="T75" fmla="*/ 1 h 17"/>
                  <a:gd name="T76" fmla="*/ 1 w 8"/>
                  <a:gd name="T77" fmla="*/ 2 h 17"/>
                  <a:gd name="T78" fmla="*/ 1 w 8"/>
                  <a:gd name="T79" fmla="*/ 2 h 17"/>
                  <a:gd name="T80" fmla="*/ 1 w 8"/>
                  <a:gd name="T81" fmla="*/ 2 h 17"/>
                  <a:gd name="T82" fmla="*/ 1 w 8"/>
                  <a:gd name="T83" fmla="*/ 2 h 17"/>
                  <a:gd name="T84" fmla="*/ 1 w 8"/>
                  <a:gd name="T85" fmla="*/ 3 h 17"/>
                  <a:gd name="T86" fmla="*/ 2 w 8"/>
                  <a:gd name="T87" fmla="*/ 3 h 17"/>
                  <a:gd name="T88" fmla="*/ 2 w 8"/>
                  <a:gd name="T89" fmla="*/ 5 h 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5" y="9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113">
                <a:extLst>
                  <a:ext uri="{FF2B5EF4-FFF2-40B4-BE49-F238E27FC236}">
                    <a16:creationId xmlns:a16="http://schemas.microsoft.com/office/drawing/2014/main" id="{52B7D886-DF6B-41DE-A81E-E57E6977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0 w 10"/>
                  <a:gd name="T1" fmla="*/ 5 h 17"/>
                  <a:gd name="T2" fmla="*/ 0 w 10"/>
                  <a:gd name="T3" fmla="*/ 4 h 17"/>
                  <a:gd name="T4" fmla="*/ 0 w 10"/>
                  <a:gd name="T5" fmla="*/ 4 h 17"/>
                  <a:gd name="T6" fmla="*/ 0 w 10"/>
                  <a:gd name="T7" fmla="*/ 4 h 17"/>
                  <a:gd name="T8" fmla="*/ 0 w 10"/>
                  <a:gd name="T9" fmla="*/ 4 h 17"/>
                  <a:gd name="T10" fmla="*/ 0 w 10"/>
                  <a:gd name="T11" fmla="*/ 5 h 17"/>
                  <a:gd name="T12" fmla="*/ 0 w 10"/>
                  <a:gd name="T13" fmla="*/ 4 h 17"/>
                  <a:gd name="T14" fmla="*/ 1 w 10"/>
                  <a:gd name="T15" fmla="*/ 4 h 17"/>
                  <a:gd name="T16" fmla="*/ 1 w 10"/>
                  <a:gd name="T17" fmla="*/ 3 h 17"/>
                  <a:gd name="T18" fmla="*/ 1 w 10"/>
                  <a:gd name="T19" fmla="*/ 2 h 17"/>
                  <a:gd name="T20" fmla="*/ 2 w 10"/>
                  <a:gd name="T21" fmla="*/ 2 h 17"/>
                  <a:gd name="T22" fmla="*/ 2 w 10"/>
                  <a:gd name="T23" fmla="*/ 2 h 17"/>
                  <a:gd name="T24" fmla="*/ 2 w 10"/>
                  <a:gd name="T25" fmla="*/ 1 h 17"/>
                  <a:gd name="T26" fmla="*/ 2 w 10"/>
                  <a:gd name="T27" fmla="*/ 1 h 17"/>
                  <a:gd name="T28" fmla="*/ 2 w 10"/>
                  <a:gd name="T29" fmla="*/ 0 h 17"/>
                  <a:gd name="T30" fmla="*/ 2 w 10"/>
                  <a:gd name="T31" fmla="*/ 0 h 17"/>
                  <a:gd name="T32" fmla="*/ 2 w 10"/>
                  <a:gd name="T33" fmla="*/ 0 h 17"/>
                  <a:gd name="T34" fmla="*/ 2 w 10"/>
                  <a:gd name="T35" fmla="*/ 0 h 17"/>
                  <a:gd name="T36" fmla="*/ 2 w 10"/>
                  <a:gd name="T37" fmla="*/ 0 h 17"/>
                  <a:gd name="T38" fmla="*/ 2 w 10"/>
                  <a:gd name="T39" fmla="*/ 0 h 17"/>
                  <a:gd name="T40" fmla="*/ 2 w 10"/>
                  <a:gd name="T41" fmla="*/ 1 h 17"/>
                  <a:gd name="T42" fmla="*/ 2 w 10"/>
                  <a:gd name="T43" fmla="*/ 1 h 17"/>
                  <a:gd name="T44" fmla="*/ 2 w 10"/>
                  <a:gd name="T45" fmla="*/ 2 h 17"/>
                  <a:gd name="T46" fmla="*/ 2 w 10"/>
                  <a:gd name="T47" fmla="*/ 2 h 17"/>
                  <a:gd name="T48" fmla="*/ 1 w 10"/>
                  <a:gd name="T49" fmla="*/ 3 h 17"/>
                  <a:gd name="T50" fmla="*/ 1 w 10"/>
                  <a:gd name="T51" fmla="*/ 4 h 17"/>
                  <a:gd name="T52" fmla="*/ 0 w 10"/>
                  <a:gd name="T53" fmla="*/ 4 h 17"/>
                  <a:gd name="T54" fmla="*/ 0 w 10"/>
                  <a:gd name="T55" fmla="*/ 5 h 17"/>
                  <a:gd name="T56" fmla="*/ 0 w 10"/>
                  <a:gd name="T57" fmla="*/ 4 h 17"/>
                  <a:gd name="T58" fmla="*/ 1 w 10"/>
                  <a:gd name="T59" fmla="*/ 4 h 17"/>
                  <a:gd name="T60" fmla="*/ 1 w 10"/>
                  <a:gd name="T61" fmla="*/ 4 h 17"/>
                  <a:gd name="T62" fmla="*/ 2 w 10"/>
                  <a:gd name="T63" fmla="*/ 4 h 17"/>
                  <a:gd name="T64" fmla="*/ 2 w 10"/>
                  <a:gd name="T65" fmla="*/ 4 h 17"/>
                  <a:gd name="T66" fmla="*/ 2 w 10"/>
                  <a:gd name="T67" fmla="*/ 3 h 17"/>
                  <a:gd name="T68" fmla="*/ 2 w 10"/>
                  <a:gd name="T69" fmla="*/ 3 h 17"/>
                  <a:gd name="T70" fmla="*/ 3 w 10"/>
                  <a:gd name="T71" fmla="*/ 2 h 17"/>
                  <a:gd name="T72" fmla="*/ 3 w 10"/>
                  <a:gd name="T73" fmla="*/ 2 h 17"/>
                  <a:gd name="T74" fmla="*/ 4 w 10"/>
                  <a:gd name="T75" fmla="*/ 2 h 17"/>
                  <a:gd name="T76" fmla="*/ 4 w 10"/>
                  <a:gd name="T77" fmla="*/ 2 h 17"/>
                  <a:gd name="T78" fmla="*/ 4 w 10"/>
                  <a:gd name="T79" fmla="*/ 2 h 17"/>
                  <a:gd name="T80" fmla="*/ 3 w 10"/>
                  <a:gd name="T81" fmla="*/ 2 h 17"/>
                  <a:gd name="T82" fmla="*/ 3 w 10"/>
                  <a:gd name="T83" fmla="*/ 3 h 17"/>
                  <a:gd name="T84" fmla="*/ 2 w 10"/>
                  <a:gd name="T85" fmla="*/ 4 h 17"/>
                  <a:gd name="T86" fmla="*/ 2 w 10"/>
                  <a:gd name="T87" fmla="*/ 4 h 17"/>
                  <a:gd name="T88" fmla="*/ 0 w 10"/>
                  <a:gd name="T89" fmla="*/ 5 h 1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7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114">
                <a:extLst>
                  <a:ext uri="{FF2B5EF4-FFF2-40B4-BE49-F238E27FC236}">
                    <a16:creationId xmlns:a16="http://schemas.microsoft.com/office/drawing/2014/main" id="{1B4AC3DF-C39A-44DC-86F6-979620B64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9"/>
                <a:ext cx="2" cy="10"/>
              </a:xfrm>
              <a:custGeom>
                <a:avLst/>
                <a:gdLst>
                  <a:gd name="T0" fmla="*/ 2 w 6"/>
                  <a:gd name="T1" fmla="*/ 4 h 28"/>
                  <a:gd name="T2" fmla="*/ 2 w 6"/>
                  <a:gd name="T3" fmla="*/ 4 h 28"/>
                  <a:gd name="T4" fmla="*/ 1 w 6"/>
                  <a:gd name="T5" fmla="*/ 5 h 28"/>
                  <a:gd name="T6" fmla="*/ 1 w 6"/>
                  <a:gd name="T7" fmla="*/ 5 h 28"/>
                  <a:gd name="T8" fmla="*/ 1 w 6"/>
                  <a:gd name="T9" fmla="*/ 5 h 28"/>
                  <a:gd name="T10" fmla="*/ 1 w 6"/>
                  <a:gd name="T11" fmla="*/ 5 h 28"/>
                  <a:gd name="T12" fmla="*/ 1 w 6"/>
                  <a:gd name="T13" fmla="*/ 6 h 28"/>
                  <a:gd name="T14" fmla="*/ 1 w 6"/>
                  <a:gd name="T15" fmla="*/ 6 h 28"/>
                  <a:gd name="T16" fmla="*/ 1 w 6"/>
                  <a:gd name="T17" fmla="*/ 7 h 28"/>
                  <a:gd name="T18" fmla="*/ 0 w 6"/>
                  <a:gd name="T19" fmla="*/ 7 h 28"/>
                  <a:gd name="T20" fmla="*/ 0 w 6"/>
                  <a:gd name="T21" fmla="*/ 8 h 28"/>
                  <a:gd name="T22" fmla="*/ 0 w 6"/>
                  <a:gd name="T23" fmla="*/ 8 h 28"/>
                  <a:gd name="T24" fmla="*/ 0 w 6"/>
                  <a:gd name="T25" fmla="*/ 8 h 28"/>
                  <a:gd name="T26" fmla="*/ 0 w 6"/>
                  <a:gd name="T27" fmla="*/ 8 h 28"/>
                  <a:gd name="T28" fmla="*/ 0 w 6"/>
                  <a:gd name="T29" fmla="*/ 9 h 28"/>
                  <a:gd name="T30" fmla="*/ 0 w 6"/>
                  <a:gd name="T31" fmla="*/ 9 h 28"/>
                  <a:gd name="T32" fmla="*/ 0 w 6"/>
                  <a:gd name="T33" fmla="*/ 9 h 28"/>
                  <a:gd name="T34" fmla="*/ 0 w 6"/>
                  <a:gd name="T35" fmla="*/ 9 h 28"/>
                  <a:gd name="T36" fmla="*/ 0 w 6"/>
                  <a:gd name="T37" fmla="*/ 9 h 28"/>
                  <a:gd name="T38" fmla="*/ 0 w 6"/>
                  <a:gd name="T39" fmla="*/ 9 h 28"/>
                  <a:gd name="T40" fmla="*/ 0 w 6"/>
                  <a:gd name="T41" fmla="*/ 10 h 28"/>
                  <a:gd name="T42" fmla="*/ 0 w 6"/>
                  <a:gd name="T43" fmla="*/ 10 h 28"/>
                  <a:gd name="T44" fmla="*/ 0 w 6"/>
                  <a:gd name="T45" fmla="*/ 10 h 28"/>
                  <a:gd name="T46" fmla="*/ 0 w 6"/>
                  <a:gd name="T47" fmla="*/ 10 h 28"/>
                  <a:gd name="T48" fmla="*/ 0 w 6"/>
                  <a:gd name="T49" fmla="*/ 10 h 28"/>
                  <a:gd name="T50" fmla="*/ 0 w 6"/>
                  <a:gd name="T51" fmla="*/ 9 h 28"/>
                  <a:gd name="T52" fmla="*/ 0 w 6"/>
                  <a:gd name="T53" fmla="*/ 9 h 28"/>
                  <a:gd name="T54" fmla="*/ 0 w 6"/>
                  <a:gd name="T55" fmla="*/ 9 h 28"/>
                  <a:gd name="T56" fmla="*/ 1 w 6"/>
                  <a:gd name="T57" fmla="*/ 9 h 28"/>
                  <a:gd name="T58" fmla="*/ 1 w 6"/>
                  <a:gd name="T59" fmla="*/ 8 h 28"/>
                  <a:gd name="T60" fmla="*/ 1 w 6"/>
                  <a:gd name="T61" fmla="*/ 8 h 28"/>
                  <a:gd name="T62" fmla="*/ 1 w 6"/>
                  <a:gd name="T63" fmla="*/ 7 h 28"/>
                  <a:gd name="T64" fmla="*/ 1 w 6"/>
                  <a:gd name="T65" fmla="*/ 7 h 28"/>
                  <a:gd name="T66" fmla="*/ 2 w 6"/>
                  <a:gd name="T67" fmla="*/ 6 h 28"/>
                  <a:gd name="T68" fmla="*/ 2 w 6"/>
                  <a:gd name="T69" fmla="*/ 6 h 28"/>
                  <a:gd name="T70" fmla="*/ 1 w 6"/>
                  <a:gd name="T71" fmla="*/ 6 h 28"/>
                  <a:gd name="T72" fmla="*/ 1 w 6"/>
                  <a:gd name="T73" fmla="*/ 6 h 28"/>
                  <a:gd name="T74" fmla="*/ 1 w 6"/>
                  <a:gd name="T75" fmla="*/ 6 h 28"/>
                  <a:gd name="T76" fmla="*/ 1 w 6"/>
                  <a:gd name="T77" fmla="*/ 6 h 28"/>
                  <a:gd name="T78" fmla="*/ 1 w 6"/>
                  <a:gd name="T79" fmla="*/ 6 h 28"/>
                  <a:gd name="T80" fmla="*/ 1 w 6"/>
                  <a:gd name="T81" fmla="*/ 6 h 28"/>
                  <a:gd name="T82" fmla="*/ 1 w 6"/>
                  <a:gd name="T83" fmla="*/ 6 h 28"/>
                  <a:gd name="T84" fmla="*/ 1 w 6"/>
                  <a:gd name="T85" fmla="*/ 6 h 28"/>
                  <a:gd name="T86" fmla="*/ 1 w 6"/>
                  <a:gd name="T87" fmla="*/ 6 h 28"/>
                  <a:gd name="T88" fmla="*/ 2 w 6"/>
                  <a:gd name="T89" fmla="*/ 6 h 28"/>
                  <a:gd name="T90" fmla="*/ 2 w 6"/>
                  <a:gd name="T91" fmla="*/ 6 h 28"/>
                  <a:gd name="T92" fmla="*/ 2 w 6"/>
                  <a:gd name="T93" fmla="*/ 5 h 28"/>
                  <a:gd name="T94" fmla="*/ 2 w 6"/>
                  <a:gd name="T95" fmla="*/ 5 h 28"/>
                  <a:gd name="T96" fmla="*/ 2 w 6"/>
                  <a:gd name="T97" fmla="*/ 5 h 28"/>
                  <a:gd name="T98" fmla="*/ 2 w 6"/>
                  <a:gd name="T99" fmla="*/ 4 h 28"/>
                  <a:gd name="T100" fmla="*/ 2 w 6"/>
                  <a:gd name="T101" fmla="*/ 3 h 28"/>
                  <a:gd name="T102" fmla="*/ 2 w 6"/>
                  <a:gd name="T103" fmla="*/ 3 h 28"/>
                  <a:gd name="T104" fmla="*/ 2 w 6"/>
                  <a:gd name="T105" fmla="*/ 2 h 28"/>
                  <a:gd name="T106" fmla="*/ 2 w 6"/>
                  <a:gd name="T107" fmla="*/ 1 h 28"/>
                  <a:gd name="T108" fmla="*/ 2 w 6"/>
                  <a:gd name="T109" fmla="*/ 1 h 28"/>
                  <a:gd name="T110" fmla="*/ 2 w 6"/>
                  <a:gd name="T111" fmla="*/ 0 h 28"/>
                  <a:gd name="T112" fmla="*/ 2 w 6"/>
                  <a:gd name="T113" fmla="*/ 4 h 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28">
                    <a:moveTo>
                      <a:pt x="6" y="12"/>
                    </a:moveTo>
                    <a:lnTo>
                      <a:pt x="6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115">
                <a:extLst>
                  <a:ext uri="{FF2B5EF4-FFF2-40B4-BE49-F238E27FC236}">
                    <a16:creationId xmlns:a16="http://schemas.microsoft.com/office/drawing/2014/main" id="{B35914AA-1ABB-4FCE-8A4A-B51CBCEF3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5"/>
              </a:xfrm>
              <a:custGeom>
                <a:avLst/>
                <a:gdLst>
                  <a:gd name="T0" fmla="*/ 3 w 9"/>
                  <a:gd name="T1" fmla="*/ 0 h 13"/>
                  <a:gd name="T2" fmla="*/ 2 w 9"/>
                  <a:gd name="T3" fmla="*/ 1 h 13"/>
                  <a:gd name="T4" fmla="*/ 2 w 9"/>
                  <a:gd name="T5" fmla="*/ 2 h 13"/>
                  <a:gd name="T6" fmla="*/ 1 w 9"/>
                  <a:gd name="T7" fmla="*/ 3 h 13"/>
                  <a:gd name="T8" fmla="*/ 1 w 9"/>
                  <a:gd name="T9" fmla="*/ 3 h 13"/>
                  <a:gd name="T10" fmla="*/ 1 w 9"/>
                  <a:gd name="T11" fmla="*/ 5 h 13"/>
                  <a:gd name="T12" fmla="*/ 1 w 9"/>
                  <a:gd name="T13" fmla="*/ 4 h 13"/>
                  <a:gd name="T14" fmla="*/ 0 w 9"/>
                  <a:gd name="T15" fmla="*/ 4 h 13"/>
                  <a:gd name="T16" fmla="*/ 0 w 9"/>
                  <a:gd name="T17" fmla="*/ 4 h 13"/>
                  <a:gd name="T18" fmla="*/ 0 w 9"/>
                  <a:gd name="T19" fmla="*/ 4 h 13"/>
                  <a:gd name="T20" fmla="*/ 0 w 9"/>
                  <a:gd name="T21" fmla="*/ 4 h 13"/>
                  <a:gd name="T22" fmla="*/ 1 w 9"/>
                  <a:gd name="T23" fmla="*/ 5 h 13"/>
                  <a:gd name="T24" fmla="*/ 0 w 9"/>
                  <a:gd name="T25" fmla="*/ 5 h 13"/>
                  <a:gd name="T26" fmla="*/ 0 w 9"/>
                  <a:gd name="T27" fmla="*/ 5 h 13"/>
                  <a:gd name="T28" fmla="*/ 0 w 9"/>
                  <a:gd name="T29" fmla="*/ 5 h 13"/>
                  <a:gd name="T30" fmla="*/ 0 w 9"/>
                  <a:gd name="T31" fmla="*/ 5 h 13"/>
                  <a:gd name="T32" fmla="*/ 1 w 9"/>
                  <a:gd name="T33" fmla="*/ 5 h 13"/>
                  <a:gd name="T34" fmla="*/ 1 w 9"/>
                  <a:gd name="T35" fmla="*/ 4 h 13"/>
                  <a:gd name="T36" fmla="*/ 1 w 9"/>
                  <a:gd name="T37" fmla="*/ 4 h 13"/>
                  <a:gd name="T38" fmla="*/ 1 w 9"/>
                  <a:gd name="T39" fmla="*/ 3 h 13"/>
                  <a:gd name="T40" fmla="*/ 1 w 9"/>
                  <a:gd name="T41" fmla="*/ 3 h 13"/>
                  <a:gd name="T42" fmla="*/ 1 w 9"/>
                  <a:gd name="T43" fmla="*/ 3 h 13"/>
                  <a:gd name="T44" fmla="*/ 1 w 9"/>
                  <a:gd name="T45" fmla="*/ 2 h 13"/>
                  <a:gd name="T46" fmla="*/ 1 w 9"/>
                  <a:gd name="T47" fmla="*/ 2 h 13"/>
                  <a:gd name="T48" fmla="*/ 1 w 9"/>
                  <a:gd name="T49" fmla="*/ 2 h 13"/>
                  <a:gd name="T50" fmla="*/ 1 w 9"/>
                  <a:gd name="T51" fmla="*/ 2 h 13"/>
                  <a:gd name="T52" fmla="*/ 1 w 9"/>
                  <a:gd name="T53" fmla="*/ 2 h 13"/>
                  <a:gd name="T54" fmla="*/ 1 w 9"/>
                  <a:gd name="T55" fmla="*/ 2 h 13"/>
                  <a:gd name="T56" fmla="*/ 1 w 9"/>
                  <a:gd name="T57" fmla="*/ 2 h 13"/>
                  <a:gd name="T58" fmla="*/ 2 w 9"/>
                  <a:gd name="T59" fmla="*/ 2 h 13"/>
                  <a:gd name="T60" fmla="*/ 2 w 9"/>
                  <a:gd name="T61" fmla="*/ 2 h 13"/>
                  <a:gd name="T62" fmla="*/ 2 w 9"/>
                  <a:gd name="T63" fmla="*/ 2 h 13"/>
                  <a:gd name="T64" fmla="*/ 2 w 9"/>
                  <a:gd name="T65" fmla="*/ 2 h 13"/>
                  <a:gd name="T66" fmla="*/ 3 w 9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116">
                <a:extLst>
                  <a:ext uri="{FF2B5EF4-FFF2-40B4-BE49-F238E27FC236}">
                    <a16:creationId xmlns:a16="http://schemas.microsoft.com/office/drawing/2014/main" id="{A013ACFD-B1FC-4E89-BBFC-A5143DD2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3"/>
                <a:ext cx="2" cy="4"/>
              </a:xfrm>
              <a:custGeom>
                <a:avLst/>
                <a:gdLst>
                  <a:gd name="T0" fmla="*/ 2 w 8"/>
                  <a:gd name="T1" fmla="*/ 1 h 12"/>
                  <a:gd name="T2" fmla="*/ 1 w 8"/>
                  <a:gd name="T3" fmla="*/ 1 h 12"/>
                  <a:gd name="T4" fmla="*/ 1 w 8"/>
                  <a:gd name="T5" fmla="*/ 1 h 12"/>
                  <a:gd name="T6" fmla="*/ 1 w 8"/>
                  <a:gd name="T7" fmla="*/ 1 h 12"/>
                  <a:gd name="T8" fmla="*/ 1 w 8"/>
                  <a:gd name="T9" fmla="*/ 2 h 12"/>
                  <a:gd name="T10" fmla="*/ 1 w 8"/>
                  <a:gd name="T11" fmla="*/ 3 h 12"/>
                  <a:gd name="T12" fmla="*/ 1 w 8"/>
                  <a:gd name="T13" fmla="*/ 3 h 12"/>
                  <a:gd name="T14" fmla="*/ 1 w 8"/>
                  <a:gd name="T15" fmla="*/ 3 h 12"/>
                  <a:gd name="T16" fmla="*/ 0 w 8"/>
                  <a:gd name="T17" fmla="*/ 3 h 12"/>
                  <a:gd name="T18" fmla="*/ 0 w 8"/>
                  <a:gd name="T19" fmla="*/ 4 h 12"/>
                  <a:gd name="T20" fmla="*/ 1 w 8"/>
                  <a:gd name="T21" fmla="*/ 4 h 12"/>
                  <a:gd name="T22" fmla="*/ 1 w 8"/>
                  <a:gd name="T23" fmla="*/ 4 h 12"/>
                  <a:gd name="T24" fmla="*/ 1 w 8"/>
                  <a:gd name="T25" fmla="*/ 4 h 12"/>
                  <a:gd name="T26" fmla="*/ 1 w 8"/>
                  <a:gd name="T27" fmla="*/ 4 h 12"/>
                  <a:gd name="T28" fmla="*/ 1 w 8"/>
                  <a:gd name="T29" fmla="*/ 3 h 12"/>
                  <a:gd name="T30" fmla="*/ 1 w 8"/>
                  <a:gd name="T31" fmla="*/ 3 h 12"/>
                  <a:gd name="T32" fmla="*/ 1 w 8"/>
                  <a:gd name="T33" fmla="*/ 3 h 12"/>
                  <a:gd name="T34" fmla="*/ 1 w 8"/>
                  <a:gd name="T35" fmla="*/ 2 h 12"/>
                  <a:gd name="T36" fmla="*/ 1 w 8"/>
                  <a:gd name="T37" fmla="*/ 2 h 12"/>
                  <a:gd name="T38" fmla="*/ 1 w 8"/>
                  <a:gd name="T39" fmla="*/ 2 h 12"/>
                  <a:gd name="T40" fmla="*/ 1 w 8"/>
                  <a:gd name="T41" fmla="*/ 2 h 12"/>
                  <a:gd name="T42" fmla="*/ 1 w 8"/>
                  <a:gd name="T43" fmla="*/ 2 h 12"/>
                  <a:gd name="T44" fmla="*/ 1 w 8"/>
                  <a:gd name="T45" fmla="*/ 3 h 12"/>
                  <a:gd name="T46" fmla="*/ 1 w 8"/>
                  <a:gd name="T47" fmla="*/ 2 h 12"/>
                  <a:gd name="T48" fmla="*/ 1 w 8"/>
                  <a:gd name="T49" fmla="*/ 1 h 12"/>
                  <a:gd name="T50" fmla="*/ 1 w 8"/>
                  <a:gd name="T51" fmla="*/ 1 h 12"/>
                  <a:gd name="T52" fmla="*/ 2 w 8"/>
                  <a:gd name="T53" fmla="*/ 1 h 12"/>
                  <a:gd name="T54" fmla="*/ 2 w 8"/>
                  <a:gd name="T55" fmla="*/ 1 h 12"/>
                  <a:gd name="T56" fmla="*/ 2 w 8"/>
                  <a:gd name="T57" fmla="*/ 1 h 12"/>
                  <a:gd name="T58" fmla="*/ 2 w 8"/>
                  <a:gd name="T59" fmla="*/ 0 h 12"/>
                  <a:gd name="T60" fmla="*/ 2 w 8"/>
                  <a:gd name="T61" fmla="*/ 0 h 12"/>
                  <a:gd name="T62" fmla="*/ 2 w 8"/>
                  <a:gd name="T63" fmla="*/ 0 h 12"/>
                  <a:gd name="T64" fmla="*/ 2 w 8"/>
                  <a:gd name="T65" fmla="*/ 0 h 12"/>
                  <a:gd name="T66" fmla="*/ 2 w 8"/>
                  <a:gd name="T67" fmla="*/ 1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8" h="12">
                    <a:moveTo>
                      <a:pt x="8" y="2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117">
                <a:extLst>
                  <a:ext uri="{FF2B5EF4-FFF2-40B4-BE49-F238E27FC236}">
                    <a16:creationId xmlns:a16="http://schemas.microsoft.com/office/drawing/2014/main" id="{070AA95D-1FBF-405E-B70D-EDC384D12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7"/>
              </a:xfrm>
              <a:custGeom>
                <a:avLst/>
                <a:gdLst>
                  <a:gd name="T0" fmla="*/ 2 w 4"/>
                  <a:gd name="T1" fmla="*/ 4 h 23"/>
                  <a:gd name="T2" fmla="*/ 2 w 4"/>
                  <a:gd name="T3" fmla="*/ 3 h 23"/>
                  <a:gd name="T4" fmla="*/ 2 w 4"/>
                  <a:gd name="T5" fmla="*/ 2 h 23"/>
                  <a:gd name="T6" fmla="*/ 2 w 4"/>
                  <a:gd name="T7" fmla="*/ 2 h 23"/>
                  <a:gd name="T8" fmla="*/ 2 w 4"/>
                  <a:gd name="T9" fmla="*/ 1 h 23"/>
                  <a:gd name="T10" fmla="*/ 2 w 4"/>
                  <a:gd name="T11" fmla="*/ 0 h 23"/>
                  <a:gd name="T12" fmla="*/ 2 w 4"/>
                  <a:gd name="T13" fmla="*/ 0 h 23"/>
                  <a:gd name="T14" fmla="*/ 2 w 4"/>
                  <a:gd name="T15" fmla="*/ 0 h 23"/>
                  <a:gd name="T16" fmla="*/ 2 w 4"/>
                  <a:gd name="T17" fmla="*/ 1 h 23"/>
                  <a:gd name="T18" fmla="*/ 2 w 4"/>
                  <a:gd name="T19" fmla="*/ 0 h 23"/>
                  <a:gd name="T20" fmla="*/ 2 w 4"/>
                  <a:gd name="T21" fmla="*/ 0 h 23"/>
                  <a:gd name="T22" fmla="*/ 2 w 4"/>
                  <a:gd name="T23" fmla="*/ 0 h 23"/>
                  <a:gd name="T24" fmla="*/ 2 w 4"/>
                  <a:gd name="T25" fmla="*/ 1 h 23"/>
                  <a:gd name="T26" fmla="*/ 1 w 4"/>
                  <a:gd name="T27" fmla="*/ 2 h 23"/>
                  <a:gd name="T28" fmla="*/ 1 w 4"/>
                  <a:gd name="T29" fmla="*/ 2 h 23"/>
                  <a:gd name="T30" fmla="*/ 1 w 4"/>
                  <a:gd name="T31" fmla="*/ 3 h 23"/>
                  <a:gd name="T32" fmla="*/ 0 w 4"/>
                  <a:gd name="T33" fmla="*/ 4 h 23"/>
                  <a:gd name="T34" fmla="*/ 0 w 4"/>
                  <a:gd name="T35" fmla="*/ 4 h 23"/>
                  <a:gd name="T36" fmla="*/ 1 w 4"/>
                  <a:gd name="T37" fmla="*/ 4 h 23"/>
                  <a:gd name="T38" fmla="*/ 1 w 4"/>
                  <a:gd name="T39" fmla="*/ 4 h 23"/>
                  <a:gd name="T40" fmla="*/ 1 w 4"/>
                  <a:gd name="T41" fmla="*/ 5 h 23"/>
                  <a:gd name="T42" fmla="*/ 0 w 4"/>
                  <a:gd name="T43" fmla="*/ 5 h 23"/>
                  <a:gd name="T44" fmla="*/ 0 w 4"/>
                  <a:gd name="T45" fmla="*/ 5 h 23"/>
                  <a:gd name="T46" fmla="*/ 0 w 4"/>
                  <a:gd name="T47" fmla="*/ 6 h 23"/>
                  <a:gd name="T48" fmla="*/ 1 w 4"/>
                  <a:gd name="T49" fmla="*/ 6 h 23"/>
                  <a:gd name="T50" fmla="*/ 1 w 4"/>
                  <a:gd name="T51" fmla="*/ 6 h 23"/>
                  <a:gd name="T52" fmla="*/ 0 w 4"/>
                  <a:gd name="T53" fmla="*/ 7 h 23"/>
                  <a:gd name="T54" fmla="*/ 0 w 4"/>
                  <a:gd name="T55" fmla="*/ 7 h 23"/>
                  <a:gd name="T56" fmla="*/ 0 w 4"/>
                  <a:gd name="T57" fmla="*/ 6 h 23"/>
                  <a:gd name="T58" fmla="*/ 1 w 4"/>
                  <a:gd name="T59" fmla="*/ 6 h 23"/>
                  <a:gd name="T60" fmla="*/ 1 w 4"/>
                  <a:gd name="T61" fmla="*/ 5 h 23"/>
                  <a:gd name="T62" fmla="*/ 2 w 4"/>
                  <a:gd name="T63" fmla="*/ 4 h 23"/>
                  <a:gd name="T64" fmla="*/ 2 w 4"/>
                  <a:gd name="T65" fmla="*/ 4 h 23"/>
                  <a:gd name="T66" fmla="*/ 2 w 4"/>
                  <a:gd name="T67" fmla="*/ 4 h 23"/>
                  <a:gd name="T68" fmla="*/ 2 w 4"/>
                  <a:gd name="T69" fmla="*/ 3 h 23"/>
                  <a:gd name="T70" fmla="*/ 2 w 4"/>
                  <a:gd name="T71" fmla="*/ 2 h 23"/>
                  <a:gd name="T72" fmla="*/ 2 w 4"/>
                  <a:gd name="T73" fmla="*/ 2 h 23"/>
                  <a:gd name="T74" fmla="*/ 2 w 4"/>
                  <a:gd name="T75" fmla="*/ 2 h 23"/>
                  <a:gd name="T76" fmla="*/ 2 w 4"/>
                  <a:gd name="T77" fmla="*/ 2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" h="23">
                    <a:moveTo>
                      <a:pt x="4" y="12"/>
                    </a:move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118">
                <a:extLst>
                  <a:ext uri="{FF2B5EF4-FFF2-40B4-BE49-F238E27FC236}">
                    <a16:creationId xmlns:a16="http://schemas.microsoft.com/office/drawing/2014/main" id="{2EAB306A-4975-4BC6-855C-66714EA5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4"/>
              </a:xfrm>
              <a:custGeom>
                <a:avLst/>
                <a:gdLst>
                  <a:gd name="T0" fmla="*/ 2 w 4"/>
                  <a:gd name="T1" fmla="*/ 0 h 12"/>
                  <a:gd name="T2" fmla="*/ 2 w 4"/>
                  <a:gd name="T3" fmla="*/ 0 h 12"/>
                  <a:gd name="T4" fmla="*/ 2 w 4"/>
                  <a:gd name="T5" fmla="*/ 0 h 12"/>
                  <a:gd name="T6" fmla="*/ 2 w 4"/>
                  <a:gd name="T7" fmla="*/ 0 h 12"/>
                  <a:gd name="T8" fmla="*/ 2 w 4"/>
                  <a:gd name="T9" fmla="*/ 1 h 12"/>
                  <a:gd name="T10" fmla="*/ 2 w 4"/>
                  <a:gd name="T11" fmla="*/ 1 h 12"/>
                  <a:gd name="T12" fmla="*/ 2 w 4"/>
                  <a:gd name="T13" fmla="*/ 1 h 12"/>
                  <a:gd name="T14" fmla="*/ 2 w 4"/>
                  <a:gd name="T15" fmla="*/ 1 h 12"/>
                  <a:gd name="T16" fmla="*/ 2 w 4"/>
                  <a:gd name="T17" fmla="*/ 2 h 12"/>
                  <a:gd name="T18" fmla="*/ 2 w 4"/>
                  <a:gd name="T19" fmla="*/ 2 h 12"/>
                  <a:gd name="T20" fmla="*/ 2 w 4"/>
                  <a:gd name="T21" fmla="*/ 2 h 12"/>
                  <a:gd name="T22" fmla="*/ 2 w 4"/>
                  <a:gd name="T23" fmla="*/ 2 h 12"/>
                  <a:gd name="T24" fmla="*/ 2 w 4"/>
                  <a:gd name="T25" fmla="*/ 2 h 12"/>
                  <a:gd name="T26" fmla="*/ 2 w 4"/>
                  <a:gd name="T27" fmla="*/ 2 h 12"/>
                  <a:gd name="T28" fmla="*/ 2 w 4"/>
                  <a:gd name="T29" fmla="*/ 3 h 12"/>
                  <a:gd name="T30" fmla="*/ 2 w 4"/>
                  <a:gd name="T31" fmla="*/ 3 h 12"/>
                  <a:gd name="T32" fmla="*/ 1 w 4"/>
                  <a:gd name="T33" fmla="*/ 3 h 12"/>
                  <a:gd name="T34" fmla="*/ 1 w 4"/>
                  <a:gd name="T35" fmla="*/ 3 h 12"/>
                  <a:gd name="T36" fmla="*/ 1 w 4"/>
                  <a:gd name="T37" fmla="*/ 4 h 12"/>
                  <a:gd name="T38" fmla="*/ 1 w 4"/>
                  <a:gd name="T39" fmla="*/ 4 h 12"/>
                  <a:gd name="T40" fmla="*/ 1 w 4"/>
                  <a:gd name="T41" fmla="*/ 4 h 12"/>
                  <a:gd name="T42" fmla="*/ 0 w 4"/>
                  <a:gd name="T43" fmla="*/ 4 h 12"/>
                  <a:gd name="T44" fmla="*/ 0 w 4"/>
                  <a:gd name="T45" fmla="*/ 4 h 12"/>
                  <a:gd name="T46" fmla="*/ 0 w 4"/>
                  <a:gd name="T47" fmla="*/ 4 h 12"/>
                  <a:gd name="T48" fmla="*/ 0 w 4"/>
                  <a:gd name="T49" fmla="*/ 4 h 12"/>
                  <a:gd name="T50" fmla="*/ 1 w 4"/>
                  <a:gd name="T51" fmla="*/ 4 h 12"/>
                  <a:gd name="T52" fmla="*/ 1 w 4"/>
                  <a:gd name="T53" fmla="*/ 4 h 12"/>
                  <a:gd name="T54" fmla="*/ 1 w 4"/>
                  <a:gd name="T55" fmla="*/ 4 h 12"/>
                  <a:gd name="T56" fmla="*/ 1 w 4"/>
                  <a:gd name="T57" fmla="*/ 4 h 12"/>
                  <a:gd name="T58" fmla="*/ 1 w 4"/>
                  <a:gd name="T59" fmla="*/ 3 h 12"/>
                  <a:gd name="T60" fmla="*/ 2 w 4"/>
                  <a:gd name="T61" fmla="*/ 3 h 12"/>
                  <a:gd name="T62" fmla="*/ 2 w 4"/>
                  <a:gd name="T63" fmla="*/ 3 h 12"/>
                  <a:gd name="T64" fmla="*/ 2 w 4"/>
                  <a:gd name="T65" fmla="*/ 2 h 12"/>
                  <a:gd name="T66" fmla="*/ 2 w 4"/>
                  <a:gd name="T67" fmla="*/ 2 h 12"/>
                  <a:gd name="T68" fmla="*/ 2 w 4"/>
                  <a:gd name="T69" fmla="*/ 2 h 12"/>
                  <a:gd name="T70" fmla="*/ 2 w 4"/>
                  <a:gd name="T71" fmla="*/ 2 h 12"/>
                  <a:gd name="T72" fmla="*/ 2 w 4"/>
                  <a:gd name="T73" fmla="*/ 2 h 12"/>
                  <a:gd name="T74" fmla="*/ 2 w 4"/>
                  <a:gd name="T75" fmla="*/ 2 h 12"/>
                  <a:gd name="T76" fmla="*/ 2 w 4"/>
                  <a:gd name="T77" fmla="*/ 2 h 12"/>
                  <a:gd name="T78" fmla="*/ 2 w 4"/>
                  <a:gd name="T79" fmla="*/ 1 h 12"/>
                  <a:gd name="T80" fmla="*/ 2 w 4"/>
                  <a:gd name="T81" fmla="*/ 1 h 12"/>
                  <a:gd name="T82" fmla="*/ 2 w 4"/>
                  <a:gd name="T83" fmla="*/ 1 h 12"/>
                  <a:gd name="T84" fmla="*/ 2 w 4"/>
                  <a:gd name="T85" fmla="*/ 0 h 12"/>
                  <a:gd name="T86" fmla="*/ 2 w 4"/>
                  <a:gd name="T87" fmla="*/ 0 h 12"/>
                  <a:gd name="T88" fmla="*/ 2 w 4"/>
                  <a:gd name="T89" fmla="*/ 0 h 12"/>
                  <a:gd name="T90" fmla="*/ 2 w 4"/>
                  <a:gd name="T91" fmla="*/ 0 h 1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119">
                <a:extLst>
                  <a:ext uri="{FF2B5EF4-FFF2-40B4-BE49-F238E27FC236}">
                    <a16:creationId xmlns:a16="http://schemas.microsoft.com/office/drawing/2014/main" id="{E1A7E1CC-DEB7-46A3-A2B8-1CD37D470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2"/>
                <a:ext cx="1" cy="4"/>
              </a:xfrm>
              <a:custGeom>
                <a:avLst/>
                <a:gdLst>
                  <a:gd name="T0" fmla="*/ 0 w 2"/>
                  <a:gd name="T1" fmla="*/ 0 h 12"/>
                  <a:gd name="T2" fmla="*/ 0 w 2"/>
                  <a:gd name="T3" fmla="*/ 0 h 12"/>
                  <a:gd name="T4" fmla="*/ 0 w 2"/>
                  <a:gd name="T5" fmla="*/ 0 h 12"/>
                  <a:gd name="T6" fmla="*/ 0 w 2"/>
                  <a:gd name="T7" fmla="*/ 1 h 12"/>
                  <a:gd name="T8" fmla="*/ 0 w 2"/>
                  <a:gd name="T9" fmla="*/ 1 h 12"/>
                  <a:gd name="T10" fmla="*/ 0 w 2"/>
                  <a:gd name="T11" fmla="*/ 1 h 12"/>
                  <a:gd name="T12" fmla="*/ 0 w 2"/>
                  <a:gd name="T13" fmla="*/ 2 h 12"/>
                  <a:gd name="T14" fmla="*/ 0 w 2"/>
                  <a:gd name="T15" fmla="*/ 2 h 12"/>
                  <a:gd name="T16" fmla="*/ 0 w 2"/>
                  <a:gd name="T17" fmla="*/ 2 h 12"/>
                  <a:gd name="T18" fmla="*/ 0 w 2"/>
                  <a:gd name="T19" fmla="*/ 3 h 12"/>
                  <a:gd name="T20" fmla="*/ 0 w 2"/>
                  <a:gd name="T21" fmla="*/ 3 h 12"/>
                  <a:gd name="T22" fmla="*/ 0 w 2"/>
                  <a:gd name="T23" fmla="*/ 4 h 12"/>
                  <a:gd name="T24" fmla="*/ 0 w 2"/>
                  <a:gd name="T25" fmla="*/ 4 h 12"/>
                  <a:gd name="T26" fmla="*/ 0 w 2"/>
                  <a:gd name="T27" fmla="*/ 3 h 12"/>
                  <a:gd name="T28" fmla="*/ 0 w 2"/>
                  <a:gd name="T29" fmla="*/ 3 h 12"/>
                  <a:gd name="T30" fmla="*/ 0 w 2"/>
                  <a:gd name="T31" fmla="*/ 2 h 12"/>
                  <a:gd name="T32" fmla="*/ 0 w 2"/>
                  <a:gd name="T33" fmla="*/ 2 h 12"/>
                  <a:gd name="T34" fmla="*/ 0 w 2"/>
                  <a:gd name="T35" fmla="*/ 2 h 12"/>
                  <a:gd name="T36" fmla="*/ 0 w 2"/>
                  <a:gd name="T37" fmla="*/ 1 h 12"/>
                  <a:gd name="T38" fmla="*/ 1 w 2"/>
                  <a:gd name="T39" fmla="*/ 1 h 12"/>
                  <a:gd name="T40" fmla="*/ 1 w 2"/>
                  <a:gd name="T41" fmla="*/ 1 h 12"/>
                  <a:gd name="T42" fmla="*/ 1 w 2"/>
                  <a:gd name="T43" fmla="*/ 0 h 12"/>
                  <a:gd name="T44" fmla="*/ 0 w 2"/>
                  <a:gd name="T45" fmla="*/ 0 h 1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" h="1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120">
                <a:extLst>
                  <a:ext uri="{FF2B5EF4-FFF2-40B4-BE49-F238E27FC236}">
                    <a16:creationId xmlns:a16="http://schemas.microsoft.com/office/drawing/2014/main" id="{F78E782B-91C0-4AC8-97C9-24152B43F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4"/>
                <a:ext cx="2" cy="3"/>
              </a:xfrm>
              <a:custGeom>
                <a:avLst/>
                <a:gdLst>
                  <a:gd name="T0" fmla="*/ 2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1 w 6"/>
                  <a:gd name="T7" fmla="*/ 1 h 11"/>
                  <a:gd name="T8" fmla="*/ 1 w 6"/>
                  <a:gd name="T9" fmla="*/ 1 h 11"/>
                  <a:gd name="T10" fmla="*/ 1 w 6"/>
                  <a:gd name="T11" fmla="*/ 1 h 11"/>
                  <a:gd name="T12" fmla="*/ 1 w 6"/>
                  <a:gd name="T13" fmla="*/ 2 h 11"/>
                  <a:gd name="T14" fmla="*/ 1 w 6"/>
                  <a:gd name="T15" fmla="*/ 2 h 11"/>
                  <a:gd name="T16" fmla="*/ 0 w 6"/>
                  <a:gd name="T17" fmla="*/ 2 h 11"/>
                  <a:gd name="T18" fmla="*/ 0 w 6"/>
                  <a:gd name="T19" fmla="*/ 2 h 11"/>
                  <a:gd name="T20" fmla="*/ 0 w 6"/>
                  <a:gd name="T21" fmla="*/ 2 h 11"/>
                  <a:gd name="T22" fmla="*/ 0 w 6"/>
                  <a:gd name="T23" fmla="*/ 3 h 11"/>
                  <a:gd name="T24" fmla="*/ 0 w 6"/>
                  <a:gd name="T25" fmla="*/ 3 h 11"/>
                  <a:gd name="T26" fmla="*/ 0 w 6"/>
                  <a:gd name="T27" fmla="*/ 3 h 11"/>
                  <a:gd name="T28" fmla="*/ 0 w 6"/>
                  <a:gd name="T29" fmla="*/ 2 h 11"/>
                  <a:gd name="T30" fmla="*/ 1 w 6"/>
                  <a:gd name="T31" fmla="*/ 2 h 11"/>
                  <a:gd name="T32" fmla="*/ 1 w 6"/>
                  <a:gd name="T33" fmla="*/ 2 h 11"/>
                  <a:gd name="T34" fmla="*/ 1 w 6"/>
                  <a:gd name="T35" fmla="*/ 2 h 11"/>
                  <a:gd name="T36" fmla="*/ 1 w 6"/>
                  <a:gd name="T37" fmla="*/ 1 h 11"/>
                  <a:gd name="T38" fmla="*/ 1 w 6"/>
                  <a:gd name="T39" fmla="*/ 1 h 11"/>
                  <a:gd name="T40" fmla="*/ 1 w 6"/>
                  <a:gd name="T41" fmla="*/ 1 h 11"/>
                  <a:gd name="T42" fmla="*/ 2 w 6"/>
                  <a:gd name="T43" fmla="*/ 0 h 11"/>
                  <a:gd name="T44" fmla="*/ 2 w 6"/>
                  <a:gd name="T45" fmla="*/ 0 h 11"/>
                  <a:gd name="T46" fmla="*/ 2 w 6"/>
                  <a:gd name="T47" fmla="*/ 0 h 11"/>
                  <a:gd name="T48" fmla="*/ 2 w 6"/>
                  <a:gd name="T49" fmla="*/ 0 h 11"/>
                  <a:gd name="T50" fmla="*/ 2 w 6"/>
                  <a:gd name="T51" fmla="*/ 0 h 11"/>
                  <a:gd name="T52" fmla="*/ 2 w 6"/>
                  <a:gd name="T53" fmla="*/ 0 h 11"/>
                  <a:gd name="T54" fmla="*/ 2 w 6"/>
                  <a:gd name="T55" fmla="*/ 0 h 11"/>
                  <a:gd name="T56" fmla="*/ 2 w 6"/>
                  <a:gd name="T57" fmla="*/ 0 h 11"/>
                  <a:gd name="T58" fmla="*/ 2 w 6"/>
                  <a:gd name="T59" fmla="*/ 0 h 11"/>
                  <a:gd name="T60" fmla="*/ 2 w 6"/>
                  <a:gd name="T61" fmla="*/ 0 h 11"/>
                  <a:gd name="T62" fmla="*/ 2 w 6"/>
                  <a:gd name="T63" fmla="*/ 0 h 11"/>
                  <a:gd name="T64" fmla="*/ 2 w 6"/>
                  <a:gd name="T65" fmla="*/ 0 h 11"/>
                  <a:gd name="T66" fmla="*/ 2 w 6"/>
                  <a:gd name="T67" fmla="*/ 0 h 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lnTo>
                      <a:pt x="6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121">
                <a:extLst>
                  <a:ext uri="{FF2B5EF4-FFF2-40B4-BE49-F238E27FC236}">
                    <a16:creationId xmlns:a16="http://schemas.microsoft.com/office/drawing/2014/main" id="{88AC17BF-85CA-4635-BB79-7659AEC1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4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0 h 12"/>
                  <a:gd name="T8" fmla="*/ 0 w 6"/>
                  <a:gd name="T9" fmla="*/ 0 h 12"/>
                  <a:gd name="T10" fmla="*/ 1 w 6"/>
                  <a:gd name="T11" fmla="*/ 0 h 12"/>
                  <a:gd name="T12" fmla="*/ 1 w 6"/>
                  <a:gd name="T13" fmla="*/ 0 h 12"/>
                  <a:gd name="T14" fmla="*/ 1 w 6"/>
                  <a:gd name="T15" fmla="*/ 1 h 12"/>
                  <a:gd name="T16" fmla="*/ 1 w 6"/>
                  <a:gd name="T17" fmla="*/ 1 h 12"/>
                  <a:gd name="T18" fmla="*/ 1 w 6"/>
                  <a:gd name="T19" fmla="*/ 1 h 12"/>
                  <a:gd name="T20" fmla="*/ 1 w 6"/>
                  <a:gd name="T21" fmla="*/ 1 h 12"/>
                  <a:gd name="T22" fmla="*/ 1 w 6"/>
                  <a:gd name="T23" fmla="*/ 2 h 12"/>
                  <a:gd name="T24" fmla="*/ 1 w 6"/>
                  <a:gd name="T25" fmla="*/ 2 h 12"/>
                  <a:gd name="T26" fmla="*/ 1 w 6"/>
                  <a:gd name="T27" fmla="*/ 2 h 12"/>
                  <a:gd name="T28" fmla="*/ 1 w 6"/>
                  <a:gd name="T29" fmla="*/ 2 h 12"/>
                  <a:gd name="T30" fmla="*/ 1 w 6"/>
                  <a:gd name="T31" fmla="*/ 2 h 12"/>
                  <a:gd name="T32" fmla="*/ 1 w 6"/>
                  <a:gd name="T33" fmla="*/ 2 h 12"/>
                  <a:gd name="T34" fmla="*/ 1 w 6"/>
                  <a:gd name="T35" fmla="*/ 2 h 12"/>
                  <a:gd name="T36" fmla="*/ 1 w 6"/>
                  <a:gd name="T37" fmla="*/ 3 h 12"/>
                  <a:gd name="T38" fmla="*/ 2 w 6"/>
                  <a:gd name="T39" fmla="*/ 3 h 12"/>
                  <a:gd name="T40" fmla="*/ 2 w 6"/>
                  <a:gd name="T41" fmla="*/ 3 h 12"/>
                  <a:gd name="T42" fmla="*/ 2 w 6"/>
                  <a:gd name="T43" fmla="*/ 3 h 12"/>
                  <a:gd name="T44" fmla="*/ 1 w 6"/>
                  <a:gd name="T45" fmla="*/ 3 h 12"/>
                  <a:gd name="T46" fmla="*/ 1 w 6"/>
                  <a:gd name="T47" fmla="*/ 3 h 12"/>
                  <a:gd name="T48" fmla="*/ 2 w 6"/>
                  <a:gd name="T49" fmla="*/ 4 h 12"/>
                  <a:gd name="T50" fmla="*/ 2 w 6"/>
                  <a:gd name="T51" fmla="*/ 4 h 12"/>
                  <a:gd name="T52" fmla="*/ 2 w 6"/>
                  <a:gd name="T53" fmla="*/ 4 h 12"/>
                  <a:gd name="T54" fmla="*/ 2 w 6"/>
                  <a:gd name="T55" fmla="*/ 4 h 12"/>
                  <a:gd name="T56" fmla="*/ 2 w 6"/>
                  <a:gd name="T57" fmla="*/ 4 h 12"/>
                  <a:gd name="T58" fmla="*/ 2 w 6"/>
                  <a:gd name="T59" fmla="*/ 4 h 12"/>
                  <a:gd name="T60" fmla="*/ 2 w 6"/>
                  <a:gd name="T61" fmla="*/ 4 h 12"/>
                  <a:gd name="T62" fmla="*/ 2 w 6"/>
                  <a:gd name="T63" fmla="*/ 4 h 12"/>
                  <a:gd name="T64" fmla="*/ 2 w 6"/>
                  <a:gd name="T65" fmla="*/ 4 h 12"/>
                  <a:gd name="T66" fmla="*/ 1 w 6"/>
                  <a:gd name="T67" fmla="*/ 3 h 12"/>
                  <a:gd name="T68" fmla="*/ 1 w 6"/>
                  <a:gd name="T69" fmla="*/ 3 h 12"/>
                  <a:gd name="T70" fmla="*/ 2 w 6"/>
                  <a:gd name="T71" fmla="*/ 3 h 12"/>
                  <a:gd name="T72" fmla="*/ 2 w 6"/>
                  <a:gd name="T73" fmla="*/ 3 h 12"/>
                  <a:gd name="T74" fmla="*/ 2 w 6"/>
                  <a:gd name="T75" fmla="*/ 3 h 12"/>
                  <a:gd name="T76" fmla="*/ 2 w 6"/>
                  <a:gd name="T77" fmla="*/ 3 h 12"/>
                  <a:gd name="T78" fmla="*/ 2 w 6"/>
                  <a:gd name="T79" fmla="*/ 3 h 12"/>
                  <a:gd name="T80" fmla="*/ 2 w 6"/>
                  <a:gd name="T81" fmla="*/ 3 h 12"/>
                  <a:gd name="T82" fmla="*/ 2 w 6"/>
                  <a:gd name="T83" fmla="*/ 3 h 12"/>
                  <a:gd name="T84" fmla="*/ 2 w 6"/>
                  <a:gd name="T85" fmla="*/ 3 h 12"/>
                  <a:gd name="T86" fmla="*/ 2 w 6"/>
                  <a:gd name="T87" fmla="*/ 3 h 12"/>
                  <a:gd name="T88" fmla="*/ 1 w 6"/>
                  <a:gd name="T89" fmla="*/ 3 h 12"/>
                  <a:gd name="T90" fmla="*/ 1 w 6"/>
                  <a:gd name="T91" fmla="*/ 3 h 12"/>
                  <a:gd name="T92" fmla="*/ 1 w 6"/>
                  <a:gd name="T93" fmla="*/ 3 h 12"/>
                  <a:gd name="T94" fmla="*/ 1 w 6"/>
                  <a:gd name="T95" fmla="*/ 3 h 12"/>
                  <a:gd name="T96" fmla="*/ 1 w 6"/>
                  <a:gd name="T97" fmla="*/ 2 h 12"/>
                  <a:gd name="T98" fmla="*/ 1 w 6"/>
                  <a:gd name="T99" fmla="*/ 2 h 12"/>
                  <a:gd name="T100" fmla="*/ 1 w 6"/>
                  <a:gd name="T101" fmla="*/ 2 h 12"/>
                  <a:gd name="T102" fmla="*/ 1 w 6"/>
                  <a:gd name="T103" fmla="*/ 1 h 12"/>
                  <a:gd name="T104" fmla="*/ 1 w 6"/>
                  <a:gd name="T105" fmla="*/ 1 h 12"/>
                  <a:gd name="T106" fmla="*/ 1 w 6"/>
                  <a:gd name="T107" fmla="*/ 1 h 12"/>
                  <a:gd name="T108" fmla="*/ 1 w 6"/>
                  <a:gd name="T109" fmla="*/ 0 h 12"/>
                  <a:gd name="T110" fmla="*/ 1 w 6"/>
                  <a:gd name="T111" fmla="*/ 0 h 12"/>
                  <a:gd name="T112" fmla="*/ 0 w 6"/>
                  <a:gd name="T113" fmla="*/ 0 h 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122">
                <a:extLst>
                  <a:ext uri="{FF2B5EF4-FFF2-40B4-BE49-F238E27FC236}">
                    <a16:creationId xmlns:a16="http://schemas.microsoft.com/office/drawing/2014/main" id="{29C15EB7-7F07-4881-93C7-85CC60041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2" cy="6"/>
              </a:xfrm>
              <a:custGeom>
                <a:avLst/>
                <a:gdLst>
                  <a:gd name="T0" fmla="*/ 0 w 4"/>
                  <a:gd name="T1" fmla="*/ 0 h 16"/>
                  <a:gd name="T2" fmla="*/ 0 w 4"/>
                  <a:gd name="T3" fmla="*/ 0 h 16"/>
                  <a:gd name="T4" fmla="*/ 0 w 4"/>
                  <a:gd name="T5" fmla="*/ 0 h 16"/>
                  <a:gd name="T6" fmla="*/ 1 w 4"/>
                  <a:gd name="T7" fmla="*/ 1 h 16"/>
                  <a:gd name="T8" fmla="*/ 1 w 4"/>
                  <a:gd name="T9" fmla="*/ 1 h 16"/>
                  <a:gd name="T10" fmla="*/ 1 w 4"/>
                  <a:gd name="T11" fmla="*/ 2 h 16"/>
                  <a:gd name="T12" fmla="*/ 2 w 4"/>
                  <a:gd name="T13" fmla="*/ 2 h 16"/>
                  <a:gd name="T14" fmla="*/ 2 w 4"/>
                  <a:gd name="T15" fmla="*/ 3 h 16"/>
                  <a:gd name="T16" fmla="*/ 2 w 4"/>
                  <a:gd name="T17" fmla="*/ 3 h 16"/>
                  <a:gd name="T18" fmla="*/ 2 w 4"/>
                  <a:gd name="T19" fmla="*/ 3 h 16"/>
                  <a:gd name="T20" fmla="*/ 2 w 4"/>
                  <a:gd name="T21" fmla="*/ 4 h 16"/>
                  <a:gd name="T22" fmla="*/ 2 w 4"/>
                  <a:gd name="T23" fmla="*/ 4 h 16"/>
                  <a:gd name="T24" fmla="*/ 2 w 4"/>
                  <a:gd name="T25" fmla="*/ 4 h 16"/>
                  <a:gd name="T26" fmla="*/ 2 w 4"/>
                  <a:gd name="T27" fmla="*/ 5 h 16"/>
                  <a:gd name="T28" fmla="*/ 2 w 4"/>
                  <a:gd name="T29" fmla="*/ 5 h 16"/>
                  <a:gd name="T30" fmla="*/ 2 w 4"/>
                  <a:gd name="T31" fmla="*/ 5 h 16"/>
                  <a:gd name="T32" fmla="*/ 2 w 4"/>
                  <a:gd name="T33" fmla="*/ 5 h 16"/>
                  <a:gd name="T34" fmla="*/ 2 w 4"/>
                  <a:gd name="T35" fmla="*/ 5 h 16"/>
                  <a:gd name="T36" fmla="*/ 2 w 4"/>
                  <a:gd name="T37" fmla="*/ 5 h 16"/>
                  <a:gd name="T38" fmla="*/ 2 w 4"/>
                  <a:gd name="T39" fmla="*/ 6 h 16"/>
                  <a:gd name="T40" fmla="*/ 2 w 4"/>
                  <a:gd name="T41" fmla="*/ 6 h 16"/>
                  <a:gd name="T42" fmla="*/ 2 w 4"/>
                  <a:gd name="T43" fmla="*/ 6 h 16"/>
                  <a:gd name="T44" fmla="*/ 2 w 4"/>
                  <a:gd name="T45" fmla="*/ 6 h 16"/>
                  <a:gd name="T46" fmla="*/ 2 w 4"/>
                  <a:gd name="T47" fmla="*/ 6 h 16"/>
                  <a:gd name="T48" fmla="*/ 2 w 4"/>
                  <a:gd name="T49" fmla="*/ 6 h 16"/>
                  <a:gd name="T50" fmla="*/ 2 w 4"/>
                  <a:gd name="T51" fmla="*/ 5 h 16"/>
                  <a:gd name="T52" fmla="*/ 2 w 4"/>
                  <a:gd name="T53" fmla="*/ 5 h 16"/>
                  <a:gd name="T54" fmla="*/ 2 w 4"/>
                  <a:gd name="T55" fmla="*/ 5 h 16"/>
                  <a:gd name="T56" fmla="*/ 2 w 4"/>
                  <a:gd name="T57" fmla="*/ 4 h 16"/>
                  <a:gd name="T58" fmla="*/ 2 w 4"/>
                  <a:gd name="T59" fmla="*/ 3 h 16"/>
                  <a:gd name="T60" fmla="*/ 2 w 4"/>
                  <a:gd name="T61" fmla="*/ 3 h 16"/>
                  <a:gd name="T62" fmla="*/ 2 w 4"/>
                  <a:gd name="T63" fmla="*/ 3 h 16"/>
                  <a:gd name="T64" fmla="*/ 2 w 4"/>
                  <a:gd name="T65" fmla="*/ 2 h 16"/>
                  <a:gd name="T66" fmla="*/ 2 w 4"/>
                  <a:gd name="T67" fmla="*/ 2 h 16"/>
                  <a:gd name="T68" fmla="*/ 2 w 4"/>
                  <a:gd name="T69" fmla="*/ 2 h 16"/>
                  <a:gd name="T70" fmla="*/ 2 w 4"/>
                  <a:gd name="T71" fmla="*/ 2 h 16"/>
                  <a:gd name="T72" fmla="*/ 2 w 4"/>
                  <a:gd name="T73" fmla="*/ 2 h 16"/>
                  <a:gd name="T74" fmla="*/ 2 w 4"/>
                  <a:gd name="T75" fmla="*/ 2 h 16"/>
                  <a:gd name="T76" fmla="*/ 1 w 4"/>
                  <a:gd name="T77" fmla="*/ 1 h 16"/>
                  <a:gd name="T78" fmla="*/ 1 w 4"/>
                  <a:gd name="T79" fmla="*/ 1 h 16"/>
                  <a:gd name="T80" fmla="*/ 1 w 4"/>
                  <a:gd name="T81" fmla="*/ 1 h 16"/>
                  <a:gd name="T82" fmla="*/ 1 w 4"/>
                  <a:gd name="T83" fmla="*/ 1 h 16"/>
                  <a:gd name="T84" fmla="*/ 1 w 4"/>
                  <a:gd name="T85" fmla="*/ 0 h 16"/>
                  <a:gd name="T86" fmla="*/ 0 w 4"/>
                  <a:gd name="T87" fmla="*/ 0 h 16"/>
                  <a:gd name="T88" fmla="*/ 0 w 4"/>
                  <a:gd name="T89" fmla="*/ 0 h 1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123">
                <a:extLst>
                  <a:ext uri="{FF2B5EF4-FFF2-40B4-BE49-F238E27FC236}">
                    <a16:creationId xmlns:a16="http://schemas.microsoft.com/office/drawing/2014/main" id="{9784FCA9-488B-46CD-B15F-5013CE6B7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5"/>
                <a:ext cx="1" cy="4"/>
              </a:xfrm>
              <a:custGeom>
                <a:avLst/>
                <a:gdLst>
                  <a:gd name="T0" fmla="*/ 0 w 2"/>
                  <a:gd name="T1" fmla="*/ 1 h 12"/>
                  <a:gd name="T2" fmla="*/ 0 w 2"/>
                  <a:gd name="T3" fmla="*/ 2 h 12"/>
                  <a:gd name="T4" fmla="*/ 0 w 2"/>
                  <a:gd name="T5" fmla="*/ 2 h 12"/>
                  <a:gd name="T6" fmla="*/ 0 w 2"/>
                  <a:gd name="T7" fmla="*/ 3 h 12"/>
                  <a:gd name="T8" fmla="*/ 0 w 2"/>
                  <a:gd name="T9" fmla="*/ 3 h 12"/>
                  <a:gd name="T10" fmla="*/ 0 w 2"/>
                  <a:gd name="T11" fmla="*/ 3 h 12"/>
                  <a:gd name="T12" fmla="*/ 0 w 2"/>
                  <a:gd name="T13" fmla="*/ 3 h 12"/>
                  <a:gd name="T14" fmla="*/ 1 w 2"/>
                  <a:gd name="T15" fmla="*/ 3 h 12"/>
                  <a:gd name="T16" fmla="*/ 1 w 2"/>
                  <a:gd name="T17" fmla="*/ 3 h 12"/>
                  <a:gd name="T18" fmla="*/ 1 w 2"/>
                  <a:gd name="T19" fmla="*/ 3 h 12"/>
                  <a:gd name="T20" fmla="*/ 1 w 2"/>
                  <a:gd name="T21" fmla="*/ 3 h 12"/>
                  <a:gd name="T22" fmla="*/ 0 w 2"/>
                  <a:gd name="T23" fmla="*/ 3 h 12"/>
                  <a:gd name="T24" fmla="*/ 1 w 2"/>
                  <a:gd name="T25" fmla="*/ 4 h 12"/>
                  <a:gd name="T26" fmla="*/ 0 w 2"/>
                  <a:gd name="T27" fmla="*/ 4 h 12"/>
                  <a:gd name="T28" fmla="*/ 0 w 2"/>
                  <a:gd name="T29" fmla="*/ 4 h 12"/>
                  <a:gd name="T30" fmla="*/ 0 w 2"/>
                  <a:gd name="T31" fmla="*/ 4 h 12"/>
                  <a:gd name="T32" fmla="*/ 0 w 2"/>
                  <a:gd name="T33" fmla="*/ 3 h 12"/>
                  <a:gd name="T34" fmla="*/ 0 w 2"/>
                  <a:gd name="T35" fmla="*/ 3 h 12"/>
                  <a:gd name="T36" fmla="*/ 0 w 2"/>
                  <a:gd name="T37" fmla="*/ 3 h 12"/>
                  <a:gd name="T38" fmla="*/ 0 w 2"/>
                  <a:gd name="T39" fmla="*/ 3 h 12"/>
                  <a:gd name="T40" fmla="*/ 0 w 2"/>
                  <a:gd name="T41" fmla="*/ 2 h 12"/>
                  <a:gd name="T42" fmla="*/ 0 w 2"/>
                  <a:gd name="T43" fmla="*/ 2 h 12"/>
                  <a:gd name="T44" fmla="*/ 0 w 2"/>
                  <a:gd name="T45" fmla="*/ 1 h 12"/>
                  <a:gd name="T46" fmla="*/ 0 w 2"/>
                  <a:gd name="T47" fmla="*/ 1 h 12"/>
                  <a:gd name="T48" fmla="*/ 0 w 2"/>
                  <a:gd name="T49" fmla="*/ 1 h 12"/>
                  <a:gd name="T50" fmla="*/ 0 w 2"/>
                  <a:gd name="T51" fmla="*/ 1 h 12"/>
                  <a:gd name="T52" fmla="*/ 0 w 2"/>
                  <a:gd name="T53" fmla="*/ 0 h 12"/>
                  <a:gd name="T54" fmla="*/ 0 w 2"/>
                  <a:gd name="T55" fmla="*/ 0 h 12"/>
                  <a:gd name="T56" fmla="*/ 0 w 2"/>
                  <a:gd name="T57" fmla="*/ 0 h 12"/>
                  <a:gd name="T58" fmla="*/ 0 w 2"/>
                  <a:gd name="T59" fmla="*/ 0 h 12"/>
                  <a:gd name="T60" fmla="*/ 0 w 2"/>
                  <a:gd name="T61" fmla="*/ 1 h 12"/>
                  <a:gd name="T62" fmla="*/ 0 w 2"/>
                  <a:gd name="T63" fmla="*/ 1 h 12"/>
                  <a:gd name="T64" fmla="*/ 0 w 2"/>
                  <a:gd name="T65" fmla="*/ 1 h 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" h="12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124">
                <a:extLst>
                  <a:ext uri="{FF2B5EF4-FFF2-40B4-BE49-F238E27FC236}">
                    <a16:creationId xmlns:a16="http://schemas.microsoft.com/office/drawing/2014/main" id="{9B4DFD4B-06B4-41C5-A525-D91D2B976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1 w 2"/>
                  <a:gd name="T5" fmla="*/ 0 h 22"/>
                  <a:gd name="T6" fmla="*/ 1 w 2"/>
                  <a:gd name="T7" fmla="*/ 1 h 22"/>
                  <a:gd name="T8" fmla="*/ 1 w 2"/>
                  <a:gd name="T9" fmla="*/ 1 h 22"/>
                  <a:gd name="T10" fmla="*/ 0 w 2"/>
                  <a:gd name="T11" fmla="*/ 2 h 22"/>
                  <a:gd name="T12" fmla="*/ 0 w 2"/>
                  <a:gd name="T13" fmla="*/ 3 h 22"/>
                  <a:gd name="T14" fmla="*/ 0 w 2"/>
                  <a:gd name="T15" fmla="*/ 3 h 22"/>
                  <a:gd name="T16" fmla="*/ 0 w 2"/>
                  <a:gd name="T17" fmla="*/ 3 h 22"/>
                  <a:gd name="T18" fmla="*/ 0 w 2"/>
                  <a:gd name="T19" fmla="*/ 3 h 22"/>
                  <a:gd name="T20" fmla="*/ 1 w 2"/>
                  <a:gd name="T21" fmla="*/ 4 h 22"/>
                  <a:gd name="T22" fmla="*/ 1 w 2"/>
                  <a:gd name="T23" fmla="*/ 4 h 22"/>
                  <a:gd name="T24" fmla="*/ 1 w 2"/>
                  <a:gd name="T25" fmla="*/ 4 h 22"/>
                  <a:gd name="T26" fmla="*/ 0 w 2"/>
                  <a:gd name="T27" fmla="*/ 5 h 22"/>
                  <a:gd name="T28" fmla="*/ 0 w 2"/>
                  <a:gd name="T29" fmla="*/ 5 h 22"/>
                  <a:gd name="T30" fmla="*/ 0 w 2"/>
                  <a:gd name="T31" fmla="*/ 5 h 22"/>
                  <a:gd name="T32" fmla="*/ 0 w 2"/>
                  <a:gd name="T33" fmla="*/ 6 h 22"/>
                  <a:gd name="T34" fmla="*/ 0 w 2"/>
                  <a:gd name="T35" fmla="*/ 7 h 22"/>
                  <a:gd name="T36" fmla="*/ 0 w 2"/>
                  <a:gd name="T37" fmla="*/ 7 h 22"/>
                  <a:gd name="T38" fmla="*/ 0 w 2"/>
                  <a:gd name="T39" fmla="*/ 7 h 22"/>
                  <a:gd name="T40" fmla="*/ 0 w 2"/>
                  <a:gd name="T41" fmla="*/ 7 h 22"/>
                  <a:gd name="T42" fmla="*/ 0 w 2"/>
                  <a:gd name="T43" fmla="*/ 8 h 22"/>
                  <a:gd name="T44" fmla="*/ 1 w 2"/>
                  <a:gd name="T45" fmla="*/ 8 h 22"/>
                  <a:gd name="T46" fmla="*/ 1 w 2"/>
                  <a:gd name="T47" fmla="*/ 8 h 22"/>
                  <a:gd name="T48" fmla="*/ 0 w 2"/>
                  <a:gd name="T49" fmla="*/ 7 h 22"/>
                  <a:gd name="T50" fmla="*/ 0 w 2"/>
                  <a:gd name="T51" fmla="*/ 7 h 22"/>
                  <a:gd name="T52" fmla="*/ 0 w 2"/>
                  <a:gd name="T53" fmla="*/ 6 h 22"/>
                  <a:gd name="T54" fmla="*/ 0 w 2"/>
                  <a:gd name="T55" fmla="*/ 5 h 22"/>
                  <a:gd name="T56" fmla="*/ 0 w 2"/>
                  <a:gd name="T57" fmla="*/ 5 h 22"/>
                  <a:gd name="T58" fmla="*/ 0 w 2"/>
                  <a:gd name="T59" fmla="*/ 4 h 22"/>
                  <a:gd name="T60" fmla="*/ 0 w 2"/>
                  <a:gd name="T61" fmla="*/ 4 h 22"/>
                  <a:gd name="T62" fmla="*/ 0 w 2"/>
                  <a:gd name="T63" fmla="*/ 3 h 22"/>
                  <a:gd name="T64" fmla="*/ 0 w 2"/>
                  <a:gd name="T65" fmla="*/ 3 h 22"/>
                  <a:gd name="T66" fmla="*/ 1 w 2"/>
                  <a:gd name="T67" fmla="*/ 2 h 22"/>
                  <a:gd name="T68" fmla="*/ 1 w 2"/>
                  <a:gd name="T69" fmla="*/ 0 h 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" h="2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2" y="22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25">
                <a:extLst>
                  <a:ext uri="{FF2B5EF4-FFF2-40B4-BE49-F238E27FC236}">
                    <a16:creationId xmlns:a16="http://schemas.microsoft.com/office/drawing/2014/main" id="{B282B487-12AC-48B0-9703-849ED5B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5"/>
                <a:ext cx="1" cy="6"/>
              </a:xfrm>
              <a:custGeom>
                <a:avLst/>
                <a:gdLst>
                  <a:gd name="T0" fmla="*/ 0 w 1"/>
                  <a:gd name="T1" fmla="*/ 0 h 16"/>
                  <a:gd name="T2" fmla="*/ 0 w 1"/>
                  <a:gd name="T3" fmla="*/ 0 h 16"/>
                  <a:gd name="T4" fmla="*/ 0 w 1"/>
                  <a:gd name="T5" fmla="*/ 0 h 16"/>
                  <a:gd name="T6" fmla="*/ 0 w 1"/>
                  <a:gd name="T7" fmla="*/ 1 h 16"/>
                  <a:gd name="T8" fmla="*/ 0 w 1"/>
                  <a:gd name="T9" fmla="*/ 2 h 16"/>
                  <a:gd name="T10" fmla="*/ 0 w 1"/>
                  <a:gd name="T11" fmla="*/ 2 h 16"/>
                  <a:gd name="T12" fmla="*/ 0 w 1"/>
                  <a:gd name="T13" fmla="*/ 3 h 16"/>
                  <a:gd name="T14" fmla="*/ 0 w 1"/>
                  <a:gd name="T15" fmla="*/ 3 h 16"/>
                  <a:gd name="T16" fmla="*/ 0 w 1"/>
                  <a:gd name="T17" fmla="*/ 5 h 16"/>
                  <a:gd name="T18" fmla="*/ 0 w 1"/>
                  <a:gd name="T19" fmla="*/ 5 h 16"/>
                  <a:gd name="T20" fmla="*/ 0 w 1"/>
                  <a:gd name="T21" fmla="*/ 5 h 16"/>
                  <a:gd name="T22" fmla="*/ 0 w 1"/>
                  <a:gd name="T23" fmla="*/ 6 h 16"/>
                  <a:gd name="T24" fmla="*/ 0 w 1"/>
                  <a:gd name="T25" fmla="*/ 6 h 16"/>
                  <a:gd name="T26" fmla="*/ 0 w 1"/>
                  <a:gd name="T27" fmla="*/ 6 h 16"/>
                  <a:gd name="T28" fmla="*/ 0 w 1"/>
                  <a:gd name="T29" fmla="*/ 6 h 16"/>
                  <a:gd name="T30" fmla="*/ 0 w 1"/>
                  <a:gd name="T31" fmla="*/ 6 h 16"/>
                  <a:gd name="T32" fmla="*/ 0 w 1"/>
                  <a:gd name="T33" fmla="*/ 6 h 16"/>
                  <a:gd name="T34" fmla="*/ 0 w 1"/>
                  <a:gd name="T35" fmla="*/ 6 h 16"/>
                  <a:gd name="T36" fmla="*/ 0 w 1"/>
                  <a:gd name="T37" fmla="*/ 6 h 16"/>
                  <a:gd name="T38" fmla="*/ 0 w 1"/>
                  <a:gd name="T39" fmla="*/ 6 h 16"/>
                  <a:gd name="T40" fmla="*/ 0 w 1"/>
                  <a:gd name="T41" fmla="*/ 6 h 16"/>
                  <a:gd name="T42" fmla="*/ 0 w 1"/>
                  <a:gd name="T43" fmla="*/ 6 h 16"/>
                  <a:gd name="T44" fmla="*/ 0 w 1"/>
                  <a:gd name="T45" fmla="*/ 6 h 16"/>
                  <a:gd name="T46" fmla="*/ 0 w 1"/>
                  <a:gd name="T47" fmla="*/ 6 h 16"/>
                  <a:gd name="T48" fmla="*/ 0 w 1"/>
                  <a:gd name="T49" fmla="*/ 6 h 16"/>
                  <a:gd name="T50" fmla="*/ 0 w 1"/>
                  <a:gd name="T51" fmla="*/ 6 h 16"/>
                  <a:gd name="T52" fmla="*/ 0 w 1"/>
                  <a:gd name="T53" fmla="*/ 5 h 16"/>
                  <a:gd name="T54" fmla="*/ 1 w 1"/>
                  <a:gd name="T55" fmla="*/ 5 h 16"/>
                  <a:gd name="T56" fmla="*/ 1 w 1"/>
                  <a:gd name="T57" fmla="*/ 5 h 16"/>
                  <a:gd name="T58" fmla="*/ 0 w 1"/>
                  <a:gd name="T59" fmla="*/ 5 h 16"/>
                  <a:gd name="T60" fmla="*/ 0 w 1"/>
                  <a:gd name="T61" fmla="*/ 5 h 16"/>
                  <a:gd name="T62" fmla="*/ 0 w 1"/>
                  <a:gd name="T63" fmla="*/ 5 h 16"/>
                  <a:gd name="T64" fmla="*/ 0 w 1"/>
                  <a:gd name="T65" fmla="*/ 5 h 16"/>
                  <a:gd name="T66" fmla="*/ 0 w 1"/>
                  <a:gd name="T67" fmla="*/ 4 h 16"/>
                  <a:gd name="T68" fmla="*/ 0 w 1"/>
                  <a:gd name="T69" fmla="*/ 4 h 16"/>
                  <a:gd name="T70" fmla="*/ 0 w 1"/>
                  <a:gd name="T71" fmla="*/ 3 h 16"/>
                  <a:gd name="T72" fmla="*/ 0 w 1"/>
                  <a:gd name="T73" fmla="*/ 3 h 16"/>
                  <a:gd name="T74" fmla="*/ 0 w 1"/>
                  <a:gd name="T75" fmla="*/ 3 h 16"/>
                  <a:gd name="T76" fmla="*/ 0 w 1"/>
                  <a:gd name="T77" fmla="*/ 2 h 16"/>
                  <a:gd name="T78" fmla="*/ 0 w 1"/>
                  <a:gd name="T79" fmla="*/ 2 h 16"/>
                  <a:gd name="T80" fmla="*/ 0 w 1"/>
                  <a:gd name="T81" fmla="*/ 2 h 16"/>
                  <a:gd name="T82" fmla="*/ 0 w 1"/>
                  <a:gd name="T83" fmla="*/ 1 h 16"/>
                  <a:gd name="T84" fmla="*/ 0 w 1"/>
                  <a:gd name="T85" fmla="*/ 1 h 16"/>
                  <a:gd name="T86" fmla="*/ 0 w 1"/>
                  <a:gd name="T87" fmla="*/ 0 h 16"/>
                  <a:gd name="T88" fmla="*/ 0 w 1"/>
                  <a:gd name="T89" fmla="*/ 0 h 16"/>
                  <a:gd name="T90" fmla="*/ 0 w 1"/>
                  <a:gd name="T91" fmla="*/ 0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26">
                <a:extLst>
                  <a:ext uri="{FF2B5EF4-FFF2-40B4-BE49-F238E27FC236}">
                    <a16:creationId xmlns:a16="http://schemas.microsoft.com/office/drawing/2014/main" id="{86210147-F369-4433-B152-274DBE9FC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5"/>
                <a:ext cx="1" cy="6"/>
              </a:xfrm>
              <a:custGeom>
                <a:avLst/>
                <a:gdLst>
                  <a:gd name="T0" fmla="*/ 0 w 1"/>
                  <a:gd name="T1" fmla="*/ 2 h 16"/>
                  <a:gd name="T2" fmla="*/ 0 w 1"/>
                  <a:gd name="T3" fmla="*/ 2 h 16"/>
                  <a:gd name="T4" fmla="*/ 0 w 1"/>
                  <a:gd name="T5" fmla="*/ 2 h 16"/>
                  <a:gd name="T6" fmla="*/ 1 w 1"/>
                  <a:gd name="T7" fmla="*/ 3 h 16"/>
                  <a:gd name="T8" fmla="*/ 1 w 1"/>
                  <a:gd name="T9" fmla="*/ 3 h 16"/>
                  <a:gd name="T10" fmla="*/ 1 w 1"/>
                  <a:gd name="T11" fmla="*/ 3 h 16"/>
                  <a:gd name="T12" fmla="*/ 1 w 1"/>
                  <a:gd name="T13" fmla="*/ 3 h 16"/>
                  <a:gd name="T14" fmla="*/ 1 w 1"/>
                  <a:gd name="T15" fmla="*/ 4 h 16"/>
                  <a:gd name="T16" fmla="*/ 1 w 1"/>
                  <a:gd name="T17" fmla="*/ 5 h 16"/>
                  <a:gd name="T18" fmla="*/ 1 w 1"/>
                  <a:gd name="T19" fmla="*/ 5 h 16"/>
                  <a:gd name="T20" fmla="*/ 0 w 1"/>
                  <a:gd name="T21" fmla="*/ 6 h 16"/>
                  <a:gd name="T22" fmla="*/ 0 w 1"/>
                  <a:gd name="T23" fmla="*/ 6 h 16"/>
                  <a:gd name="T24" fmla="*/ 0 w 1"/>
                  <a:gd name="T25" fmla="*/ 6 h 16"/>
                  <a:gd name="T26" fmla="*/ 0 w 1"/>
                  <a:gd name="T27" fmla="*/ 6 h 16"/>
                  <a:gd name="T28" fmla="*/ 1 w 1"/>
                  <a:gd name="T29" fmla="*/ 6 h 16"/>
                  <a:gd name="T30" fmla="*/ 1 w 1"/>
                  <a:gd name="T31" fmla="*/ 6 h 16"/>
                  <a:gd name="T32" fmla="*/ 1 w 1"/>
                  <a:gd name="T33" fmla="*/ 6 h 16"/>
                  <a:gd name="T34" fmla="*/ 1 w 1"/>
                  <a:gd name="T35" fmla="*/ 6 h 16"/>
                  <a:gd name="T36" fmla="*/ 1 w 1"/>
                  <a:gd name="T37" fmla="*/ 6 h 16"/>
                  <a:gd name="T38" fmla="*/ 1 w 1"/>
                  <a:gd name="T39" fmla="*/ 6 h 16"/>
                  <a:gd name="T40" fmla="*/ 1 w 1"/>
                  <a:gd name="T41" fmla="*/ 6 h 16"/>
                  <a:gd name="T42" fmla="*/ 0 w 1"/>
                  <a:gd name="T43" fmla="*/ 6 h 16"/>
                  <a:gd name="T44" fmla="*/ 0 w 1"/>
                  <a:gd name="T45" fmla="*/ 6 h 16"/>
                  <a:gd name="T46" fmla="*/ 0 w 1"/>
                  <a:gd name="T47" fmla="*/ 6 h 16"/>
                  <a:gd name="T48" fmla="*/ 0 w 1"/>
                  <a:gd name="T49" fmla="*/ 6 h 16"/>
                  <a:gd name="T50" fmla="*/ 1 w 1"/>
                  <a:gd name="T51" fmla="*/ 5 h 16"/>
                  <a:gd name="T52" fmla="*/ 1 w 1"/>
                  <a:gd name="T53" fmla="*/ 5 h 16"/>
                  <a:gd name="T54" fmla="*/ 1 w 1"/>
                  <a:gd name="T55" fmla="*/ 5 h 16"/>
                  <a:gd name="T56" fmla="*/ 1 w 1"/>
                  <a:gd name="T57" fmla="*/ 4 h 16"/>
                  <a:gd name="T58" fmla="*/ 1 w 1"/>
                  <a:gd name="T59" fmla="*/ 3 h 16"/>
                  <a:gd name="T60" fmla="*/ 1 w 1"/>
                  <a:gd name="T61" fmla="*/ 3 h 16"/>
                  <a:gd name="T62" fmla="*/ 0 w 1"/>
                  <a:gd name="T63" fmla="*/ 3 h 16"/>
                  <a:gd name="T64" fmla="*/ 0 w 1"/>
                  <a:gd name="T65" fmla="*/ 2 h 16"/>
                  <a:gd name="T66" fmla="*/ 0 w 1"/>
                  <a:gd name="T67" fmla="*/ 2 h 16"/>
                  <a:gd name="T68" fmla="*/ 0 w 1"/>
                  <a:gd name="T69" fmla="*/ 2 h 16"/>
                  <a:gd name="T70" fmla="*/ 0 w 1"/>
                  <a:gd name="T71" fmla="*/ 2 h 16"/>
                  <a:gd name="T72" fmla="*/ 1 w 1"/>
                  <a:gd name="T73" fmla="*/ 1 h 16"/>
                  <a:gd name="T74" fmla="*/ 1 w 1"/>
                  <a:gd name="T75" fmla="*/ 1 h 16"/>
                  <a:gd name="T76" fmla="*/ 1 w 1"/>
                  <a:gd name="T77" fmla="*/ 1 h 16"/>
                  <a:gd name="T78" fmla="*/ 1 w 1"/>
                  <a:gd name="T79" fmla="*/ 1 h 16"/>
                  <a:gd name="T80" fmla="*/ 1 w 1"/>
                  <a:gd name="T81" fmla="*/ 1 h 16"/>
                  <a:gd name="T82" fmla="*/ 1 w 1"/>
                  <a:gd name="T83" fmla="*/ 0 h 16"/>
                  <a:gd name="T84" fmla="*/ 1 w 1"/>
                  <a:gd name="T85" fmla="*/ 0 h 16"/>
                  <a:gd name="T86" fmla="*/ 0 w 1"/>
                  <a:gd name="T87" fmla="*/ 0 h 16"/>
                  <a:gd name="T88" fmla="*/ 0 w 1"/>
                  <a:gd name="T89" fmla="*/ 0 h 16"/>
                  <a:gd name="T90" fmla="*/ 0 w 1"/>
                  <a:gd name="T91" fmla="*/ 2 h 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6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27">
                <a:extLst>
                  <a:ext uri="{FF2B5EF4-FFF2-40B4-BE49-F238E27FC236}">
                    <a16:creationId xmlns:a16="http://schemas.microsoft.com/office/drawing/2014/main" id="{09FA8FB2-898B-4B2D-B355-47FB81D9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5"/>
                <a:ext cx="2" cy="2"/>
              </a:xfrm>
              <a:custGeom>
                <a:avLst/>
                <a:gdLst>
                  <a:gd name="T0" fmla="*/ 2 w 8"/>
                  <a:gd name="T1" fmla="*/ 2 h 8"/>
                  <a:gd name="T2" fmla="*/ 2 w 8"/>
                  <a:gd name="T3" fmla="*/ 2 h 8"/>
                  <a:gd name="T4" fmla="*/ 2 w 8"/>
                  <a:gd name="T5" fmla="*/ 2 h 8"/>
                  <a:gd name="T6" fmla="*/ 1 w 8"/>
                  <a:gd name="T7" fmla="*/ 2 h 8"/>
                  <a:gd name="T8" fmla="*/ 1 w 8"/>
                  <a:gd name="T9" fmla="*/ 1 h 8"/>
                  <a:gd name="T10" fmla="*/ 1 w 8"/>
                  <a:gd name="T11" fmla="*/ 1 h 8"/>
                  <a:gd name="T12" fmla="*/ 1 w 8"/>
                  <a:gd name="T13" fmla="*/ 1 h 8"/>
                  <a:gd name="T14" fmla="*/ 1 w 8"/>
                  <a:gd name="T15" fmla="*/ 1 h 8"/>
                  <a:gd name="T16" fmla="*/ 1 w 8"/>
                  <a:gd name="T17" fmla="*/ 1 h 8"/>
                  <a:gd name="T18" fmla="*/ 1 w 8"/>
                  <a:gd name="T19" fmla="*/ 1 h 8"/>
                  <a:gd name="T20" fmla="*/ 1 w 8"/>
                  <a:gd name="T21" fmla="*/ 1 h 8"/>
                  <a:gd name="T22" fmla="*/ 1 w 8"/>
                  <a:gd name="T23" fmla="*/ 1 h 8"/>
                  <a:gd name="T24" fmla="*/ 1 w 8"/>
                  <a:gd name="T25" fmla="*/ 1 h 8"/>
                  <a:gd name="T26" fmla="*/ 1 w 8"/>
                  <a:gd name="T27" fmla="*/ 1 h 8"/>
                  <a:gd name="T28" fmla="*/ 0 w 8"/>
                  <a:gd name="T29" fmla="*/ 1 h 8"/>
                  <a:gd name="T30" fmla="*/ 0 w 8"/>
                  <a:gd name="T31" fmla="*/ 0 h 8"/>
                  <a:gd name="T32" fmla="*/ 0 w 8"/>
                  <a:gd name="T33" fmla="*/ 0 h 8"/>
                  <a:gd name="T34" fmla="*/ 0 w 8"/>
                  <a:gd name="T35" fmla="*/ 0 h 8"/>
                  <a:gd name="T36" fmla="*/ 0 w 8"/>
                  <a:gd name="T37" fmla="*/ 0 h 8"/>
                  <a:gd name="T38" fmla="*/ 0 w 8"/>
                  <a:gd name="T39" fmla="*/ 0 h 8"/>
                  <a:gd name="T40" fmla="*/ 0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1 w 8"/>
                  <a:gd name="T49" fmla="*/ 1 h 8"/>
                  <a:gd name="T50" fmla="*/ 1 w 8"/>
                  <a:gd name="T51" fmla="*/ 1 h 8"/>
                  <a:gd name="T52" fmla="*/ 1 w 8"/>
                  <a:gd name="T53" fmla="*/ 1 h 8"/>
                  <a:gd name="T54" fmla="*/ 1 w 8"/>
                  <a:gd name="T55" fmla="*/ 1 h 8"/>
                  <a:gd name="T56" fmla="*/ 1 w 8"/>
                  <a:gd name="T57" fmla="*/ 1 h 8"/>
                  <a:gd name="T58" fmla="*/ 1 w 8"/>
                  <a:gd name="T59" fmla="*/ 1 h 8"/>
                  <a:gd name="T60" fmla="*/ 1 w 8"/>
                  <a:gd name="T61" fmla="*/ 1 h 8"/>
                  <a:gd name="T62" fmla="*/ 1 w 8"/>
                  <a:gd name="T63" fmla="*/ 2 h 8"/>
                  <a:gd name="T64" fmla="*/ 1 w 8"/>
                  <a:gd name="T65" fmla="*/ 2 h 8"/>
                  <a:gd name="T66" fmla="*/ 1 w 8"/>
                  <a:gd name="T67" fmla="*/ 2 h 8"/>
                  <a:gd name="T68" fmla="*/ 2 w 8"/>
                  <a:gd name="T69" fmla="*/ 2 h 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8" y="8"/>
                    </a:lnTo>
                    <a:lnTo>
                      <a:pt x="6" y="8"/>
                    </a:lnTo>
                    <a:lnTo>
                      <a:pt x="5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28">
                <a:extLst>
                  <a:ext uri="{FF2B5EF4-FFF2-40B4-BE49-F238E27FC236}">
                    <a16:creationId xmlns:a16="http://schemas.microsoft.com/office/drawing/2014/main" id="{26023A3A-7819-42B8-9B09-6ADBB5F1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2"/>
              </a:xfrm>
              <a:custGeom>
                <a:avLst/>
                <a:gdLst>
                  <a:gd name="T0" fmla="*/ 3 w 9"/>
                  <a:gd name="T1" fmla="*/ 0 h 6"/>
                  <a:gd name="T2" fmla="*/ 2 w 9"/>
                  <a:gd name="T3" fmla="*/ 0 h 6"/>
                  <a:gd name="T4" fmla="*/ 2 w 9"/>
                  <a:gd name="T5" fmla="*/ 0 h 6"/>
                  <a:gd name="T6" fmla="*/ 2 w 9"/>
                  <a:gd name="T7" fmla="*/ 0 h 6"/>
                  <a:gd name="T8" fmla="*/ 1 w 9"/>
                  <a:gd name="T9" fmla="*/ 0 h 6"/>
                  <a:gd name="T10" fmla="*/ 1 w 9"/>
                  <a:gd name="T11" fmla="*/ 0 h 6"/>
                  <a:gd name="T12" fmla="*/ 1 w 9"/>
                  <a:gd name="T13" fmla="*/ 0 h 6"/>
                  <a:gd name="T14" fmla="*/ 1 w 9"/>
                  <a:gd name="T15" fmla="*/ 0 h 6"/>
                  <a:gd name="T16" fmla="*/ 1 w 9"/>
                  <a:gd name="T17" fmla="*/ 0 h 6"/>
                  <a:gd name="T18" fmla="*/ 1 w 9"/>
                  <a:gd name="T19" fmla="*/ 0 h 6"/>
                  <a:gd name="T20" fmla="*/ 1 w 9"/>
                  <a:gd name="T21" fmla="*/ 0 h 6"/>
                  <a:gd name="T22" fmla="*/ 1 w 9"/>
                  <a:gd name="T23" fmla="*/ 0 h 6"/>
                  <a:gd name="T24" fmla="*/ 1 w 9"/>
                  <a:gd name="T25" fmla="*/ 0 h 6"/>
                  <a:gd name="T26" fmla="*/ 1 w 9"/>
                  <a:gd name="T27" fmla="*/ 0 h 6"/>
                  <a:gd name="T28" fmla="*/ 1 w 9"/>
                  <a:gd name="T29" fmla="*/ 0 h 6"/>
                  <a:gd name="T30" fmla="*/ 1 w 9"/>
                  <a:gd name="T31" fmla="*/ 0 h 6"/>
                  <a:gd name="T32" fmla="*/ 1 w 9"/>
                  <a:gd name="T33" fmla="*/ 0 h 6"/>
                  <a:gd name="T34" fmla="*/ 1 w 9"/>
                  <a:gd name="T35" fmla="*/ 0 h 6"/>
                  <a:gd name="T36" fmla="*/ 1 w 9"/>
                  <a:gd name="T37" fmla="*/ 0 h 6"/>
                  <a:gd name="T38" fmla="*/ 1 w 9"/>
                  <a:gd name="T39" fmla="*/ 1 h 6"/>
                  <a:gd name="T40" fmla="*/ 1 w 9"/>
                  <a:gd name="T41" fmla="*/ 1 h 6"/>
                  <a:gd name="T42" fmla="*/ 1 w 9"/>
                  <a:gd name="T43" fmla="*/ 1 h 6"/>
                  <a:gd name="T44" fmla="*/ 1 w 9"/>
                  <a:gd name="T45" fmla="*/ 2 h 6"/>
                  <a:gd name="T46" fmla="*/ 0 w 9"/>
                  <a:gd name="T47" fmla="*/ 1 h 6"/>
                  <a:gd name="T48" fmla="*/ 0 w 9"/>
                  <a:gd name="T49" fmla="*/ 1 h 6"/>
                  <a:gd name="T50" fmla="*/ 0 w 9"/>
                  <a:gd name="T51" fmla="*/ 1 h 6"/>
                  <a:gd name="T52" fmla="*/ 0 w 9"/>
                  <a:gd name="T53" fmla="*/ 1 h 6"/>
                  <a:gd name="T54" fmla="*/ 1 w 9"/>
                  <a:gd name="T55" fmla="*/ 2 h 6"/>
                  <a:gd name="T56" fmla="*/ 0 w 9"/>
                  <a:gd name="T57" fmla="*/ 1 h 6"/>
                  <a:gd name="T58" fmla="*/ 0 w 9"/>
                  <a:gd name="T59" fmla="*/ 1 h 6"/>
                  <a:gd name="T60" fmla="*/ 0 w 9"/>
                  <a:gd name="T61" fmla="*/ 1 h 6"/>
                  <a:gd name="T62" fmla="*/ 0 w 9"/>
                  <a:gd name="T63" fmla="*/ 1 h 6"/>
                  <a:gd name="T64" fmla="*/ 0 w 9"/>
                  <a:gd name="T65" fmla="*/ 1 h 6"/>
                  <a:gd name="T66" fmla="*/ 1 w 9"/>
                  <a:gd name="T67" fmla="*/ 2 h 6"/>
                  <a:gd name="T68" fmla="*/ 0 w 9"/>
                  <a:gd name="T69" fmla="*/ 2 h 6"/>
                  <a:gd name="T70" fmla="*/ 0 w 9"/>
                  <a:gd name="T71" fmla="*/ 2 h 6"/>
                  <a:gd name="T72" fmla="*/ 0 w 9"/>
                  <a:gd name="T73" fmla="*/ 2 h 6"/>
                  <a:gd name="T74" fmla="*/ 0 w 9"/>
                  <a:gd name="T75" fmla="*/ 2 h 6"/>
                  <a:gd name="T76" fmla="*/ 1 w 9"/>
                  <a:gd name="T77" fmla="*/ 2 h 6"/>
                  <a:gd name="T78" fmla="*/ 1 w 9"/>
                  <a:gd name="T79" fmla="*/ 2 h 6"/>
                  <a:gd name="T80" fmla="*/ 0 w 9"/>
                  <a:gd name="T81" fmla="*/ 1 h 6"/>
                  <a:gd name="T82" fmla="*/ 0 w 9"/>
                  <a:gd name="T83" fmla="*/ 1 h 6"/>
                  <a:gd name="T84" fmla="*/ 0 w 9"/>
                  <a:gd name="T85" fmla="*/ 1 h 6"/>
                  <a:gd name="T86" fmla="*/ 1 w 9"/>
                  <a:gd name="T87" fmla="*/ 1 h 6"/>
                  <a:gd name="T88" fmla="*/ 1 w 9"/>
                  <a:gd name="T89" fmla="*/ 2 h 6"/>
                  <a:gd name="T90" fmla="*/ 1 w 9"/>
                  <a:gd name="T91" fmla="*/ 1 h 6"/>
                  <a:gd name="T92" fmla="*/ 1 w 9"/>
                  <a:gd name="T93" fmla="*/ 1 h 6"/>
                  <a:gd name="T94" fmla="*/ 1 w 9"/>
                  <a:gd name="T95" fmla="*/ 1 h 6"/>
                  <a:gd name="T96" fmla="*/ 1 w 9"/>
                  <a:gd name="T97" fmla="*/ 1 h 6"/>
                  <a:gd name="T98" fmla="*/ 1 w 9"/>
                  <a:gd name="T99" fmla="*/ 2 h 6"/>
                  <a:gd name="T100" fmla="*/ 1 w 9"/>
                  <a:gd name="T101" fmla="*/ 1 h 6"/>
                  <a:gd name="T102" fmla="*/ 1 w 9"/>
                  <a:gd name="T103" fmla="*/ 1 h 6"/>
                  <a:gd name="T104" fmla="*/ 2 w 9"/>
                  <a:gd name="T105" fmla="*/ 1 h 6"/>
                  <a:gd name="T106" fmla="*/ 2 w 9"/>
                  <a:gd name="T107" fmla="*/ 0 h 6"/>
                  <a:gd name="T108" fmla="*/ 2 w 9"/>
                  <a:gd name="T109" fmla="*/ 0 h 6"/>
                  <a:gd name="T110" fmla="*/ 3 w 9"/>
                  <a:gd name="T111" fmla="*/ 0 h 6"/>
                  <a:gd name="T112" fmla="*/ 2 w 9"/>
                  <a:gd name="T113" fmla="*/ 0 h 6"/>
                  <a:gd name="T114" fmla="*/ 2 w 9"/>
                  <a:gd name="T115" fmla="*/ 0 h 6"/>
                  <a:gd name="T116" fmla="*/ 2 w 9"/>
                  <a:gd name="T117" fmla="*/ 0 h 6"/>
                  <a:gd name="T118" fmla="*/ 2 w 9"/>
                  <a:gd name="T119" fmla="*/ 0 h 6"/>
                  <a:gd name="T120" fmla="*/ 3 w 9"/>
                  <a:gd name="T121" fmla="*/ 0 h 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29">
                <a:extLst>
                  <a:ext uri="{FF2B5EF4-FFF2-40B4-BE49-F238E27FC236}">
                    <a16:creationId xmlns:a16="http://schemas.microsoft.com/office/drawing/2014/main" id="{39CAC4F4-E732-4CD5-AFAE-62AB894A6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81"/>
                <a:ext cx="1" cy="10"/>
              </a:xfrm>
              <a:custGeom>
                <a:avLst/>
                <a:gdLst>
                  <a:gd name="T0" fmla="*/ 1 w 3"/>
                  <a:gd name="T1" fmla="*/ 0 h 28"/>
                  <a:gd name="T2" fmla="*/ 1 w 3"/>
                  <a:gd name="T3" fmla="*/ 2 h 28"/>
                  <a:gd name="T4" fmla="*/ 1 w 3"/>
                  <a:gd name="T5" fmla="*/ 3 h 28"/>
                  <a:gd name="T6" fmla="*/ 1 w 3"/>
                  <a:gd name="T7" fmla="*/ 4 h 28"/>
                  <a:gd name="T8" fmla="*/ 0 w 3"/>
                  <a:gd name="T9" fmla="*/ 5 h 28"/>
                  <a:gd name="T10" fmla="*/ 0 w 3"/>
                  <a:gd name="T11" fmla="*/ 5 h 28"/>
                  <a:gd name="T12" fmla="*/ 0 w 3"/>
                  <a:gd name="T13" fmla="*/ 6 h 28"/>
                  <a:gd name="T14" fmla="*/ 1 w 3"/>
                  <a:gd name="T15" fmla="*/ 6 h 28"/>
                  <a:gd name="T16" fmla="*/ 0 w 3"/>
                  <a:gd name="T17" fmla="*/ 7 h 28"/>
                  <a:gd name="T18" fmla="*/ 0 w 3"/>
                  <a:gd name="T19" fmla="*/ 7 h 28"/>
                  <a:gd name="T20" fmla="*/ 0 w 3"/>
                  <a:gd name="T21" fmla="*/ 8 h 28"/>
                  <a:gd name="T22" fmla="*/ 0 w 3"/>
                  <a:gd name="T23" fmla="*/ 8 h 28"/>
                  <a:gd name="T24" fmla="*/ 0 w 3"/>
                  <a:gd name="T25" fmla="*/ 9 h 28"/>
                  <a:gd name="T26" fmla="*/ 0 w 3"/>
                  <a:gd name="T27" fmla="*/ 9 h 28"/>
                  <a:gd name="T28" fmla="*/ 1 w 3"/>
                  <a:gd name="T29" fmla="*/ 10 h 28"/>
                  <a:gd name="T30" fmla="*/ 0 w 3"/>
                  <a:gd name="T31" fmla="*/ 10 h 28"/>
                  <a:gd name="T32" fmla="*/ 0 w 3"/>
                  <a:gd name="T33" fmla="*/ 10 h 28"/>
                  <a:gd name="T34" fmla="*/ 0 w 3"/>
                  <a:gd name="T35" fmla="*/ 10 h 28"/>
                  <a:gd name="T36" fmla="*/ 1 w 3"/>
                  <a:gd name="T37" fmla="*/ 10 h 28"/>
                  <a:gd name="T38" fmla="*/ 0 w 3"/>
                  <a:gd name="T39" fmla="*/ 9 h 28"/>
                  <a:gd name="T40" fmla="*/ 0 w 3"/>
                  <a:gd name="T41" fmla="*/ 8 h 28"/>
                  <a:gd name="T42" fmla="*/ 0 w 3"/>
                  <a:gd name="T43" fmla="*/ 6 h 28"/>
                  <a:gd name="T44" fmla="*/ 0 w 3"/>
                  <a:gd name="T45" fmla="*/ 6 h 28"/>
                  <a:gd name="T46" fmla="*/ 0 w 3"/>
                  <a:gd name="T47" fmla="*/ 6 h 28"/>
                  <a:gd name="T48" fmla="*/ 0 w 3"/>
                  <a:gd name="T49" fmla="*/ 6 h 28"/>
                  <a:gd name="T50" fmla="*/ 1 w 3"/>
                  <a:gd name="T51" fmla="*/ 6 h 28"/>
                  <a:gd name="T52" fmla="*/ 1 w 3"/>
                  <a:gd name="T53" fmla="*/ 6 h 28"/>
                  <a:gd name="T54" fmla="*/ 0 w 3"/>
                  <a:gd name="T55" fmla="*/ 6 h 28"/>
                  <a:gd name="T56" fmla="*/ 1 w 3"/>
                  <a:gd name="T57" fmla="*/ 6 h 28"/>
                  <a:gd name="T58" fmla="*/ 1 w 3"/>
                  <a:gd name="T59" fmla="*/ 6 h 28"/>
                  <a:gd name="T60" fmla="*/ 1 w 3"/>
                  <a:gd name="T61" fmla="*/ 5 h 28"/>
                  <a:gd name="T62" fmla="*/ 1 w 3"/>
                  <a:gd name="T63" fmla="*/ 4 h 28"/>
                  <a:gd name="T64" fmla="*/ 1 w 3"/>
                  <a:gd name="T65" fmla="*/ 3 h 28"/>
                  <a:gd name="T66" fmla="*/ 1 w 3"/>
                  <a:gd name="T67" fmla="*/ 2 h 28"/>
                  <a:gd name="T68" fmla="*/ 1 w 3"/>
                  <a:gd name="T69" fmla="*/ 2 h 28"/>
                  <a:gd name="T70" fmla="*/ 1 w 3"/>
                  <a:gd name="T71" fmla="*/ 2 h 28"/>
                  <a:gd name="T72" fmla="*/ 1 w 3"/>
                  <a:gd name="T73" fmla="*/ 2 h 28"/>
                  <a:gd name="T74" fmla="*/ 1 w 3"/>
                  <a:gd name="T75" fmla="*/ 1 h 28"/>
                  <a:gd name="T76" fmla="*/ 1 w 3"/>
                  <a:gd name="T77" fmla="*/ 1 h 28"/>
                  <a:gd name="T78" fmla="*/ 1 w 3"/>
                  <a:gd name="T79" fmla="*/ 0 h 28"/>
                  <a:gd name="T80" fmla="*/ 1 w 3"/>
                  <a:gd name="T81" fmla="*/ 0 h 28"/>
                  <a:gd name="T82" fmla="*/ 1 w 3"/>
                  <a:gd name="T83" fmla="*/ 1 h 28"/>
                  <a:gd name="T84" fmla="*/ 1 w 3"/>
                  <a:gd name="T85" fmla="*/ 1 h 28"/>
                  <a:gd name="T86" fmla="*/ 1 w 3"/>
                  <a:gd name="T87" fmla="*/ 1 h 2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" h="28">
                    <a:moveTo>
                      <a:pt x="3" y="0"/>
                    </a:moveTo>
                    <a:lnTo>
                      <a:pt x="3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3" y="28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3" y="28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3" y="16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1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30">
                <a:extLst>
                  <a:ext uri="{FF2B5EF4-FFF2-40B4-BE49-F238E27FC236}">
                    <a16:creationId xmlns:a16="http://schemas.microsoft.com/office/drawing/2014/main" id="{3EA3F49D-DF70-477B-BE8D-033C9795C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4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2 h 12"/>
                  <a:gd name="T4" fmla="*/ 0 w 12"/>
                  <a:gd name="T5" fmla="*/ 2 h 12"/>
                  <a:gd name="T6" fmla="*/ 0 w 12"/>
                  <a:gd name="T7" fmla="*/ 2 h 12"/>
                  <a:gd name="T8" fmla="*/ 0 w 12"/>
                  <a:gd name="T9" fmla="*/ 2 h 12"/>
                  <a:gd name="T10" fmla="*/ 0 w 12"/>
                  <a:gd name="T11" fmla="*/ 2 h 12"/>
                  <a:gd name="T12" fmla="*/ 0 w 12"/>
                  <a:gd name="T13" fmla="*/ 2 h 12"/>
                  <a:gd name="T14" fmla="*/ 0 w 12"/>
                  <a:gd name="T15" fmla="*/ 2 h 12"/>
                  <a:gd name="T16" fmla="*/ 1 w 12"/>
                  <a:gd name="T17" fmla="*/ 2 h 12"/>
                  <a:gd name="T18" fmla="*/ 1 w 12"/>
                  <a:gd name="T19" fmla="*/ 2 h 12"/>
                  <a:gd name="T20" fmla="*/ 1 w 12"/>
                  <a:gd name="T21" fmla="*/ 2 h 12"/>
                  <a:gd name="T22" fmla="*/ 2 w 12"/>
                  <a:gd name="T23" fmla="*/ 2 h 12"/>
                  <a:gd name="T24" fmla="*/ 2 w 12"/>
                  <a:gd name="T25" fmla="*/ 1 h 12"/>
                  <a:gd name="T26" fmla="*/ 2 w 12"/>
                  <a:gd name="T27" fmla="*/ 1 h 12"/>
                  <a:gd name="T28" fmla="*/ 1 w 12"/>
                  <a:gd name="T29" fmla="*/ 0 h 12"/>
                  <a:gd name="T30" fmla="*/ 2 w 12"/>
                  <a:gd name="T31" fmla="*/ 0 h 12"/>
                  <a:gd name="T32" fmla="*/ 3 w 12"/>
                  <a:gd name="T33" fmla="*/ 0 h 12"/>
                  <a:gd name="T34" fmla="*/ 3 w 12"/>
                  <a:gd name="T35" fmla="*/ 0 h 12"/>
                  <a:gd name="T36" fmla="*/ 3 w 12"/>
                  <a:gd name="T37" fmla="*/ 0 h 12"/>
                  <a:gd name="T38" fmla="*/ 3 w 12"/>
                  <a:gd name="T39" fmla="*/ 0 h 12"/>
                  <a:gd name="T40" fmla="*/ 3 w 12"/>
                  <a:gd name="T41" fmla="*/ 0 h 12"/>
                  <a:gd name="T42" fmla="*/ 3 w 12"/>
                  <a:gd name="T43" fmla="*/ 0 h 12"/>
                  <a:gd name="T44" fmla="*/ 3 w 12"/>
                  <a:gd name="T45" fmla="*/ 0 h 12"/>
                  <a:gd name="T46" fmla="*/ 3 w 12"/>
                  <a:gd name="T47" fmla="*/ 0 h 12"/>
                  <a:gd name="T48" fmla="*/ 3 w 12"/>
                  <a:gd name="T49" fmla="*/ 0 h 12"/>
                  <a:gd name="T50" fmla="*/ 3 w 12"/>
                  <a:gd name="T51" fmla="*/ 0 h 12"/>
                  <a:gd name="T52" fmla="*/ 3 w 12"/>
                  <a:gd name="T53" fmla="*/ 0 h 12"/>
                  <a:gd name="T54" fmla="*/ 4 w 12"/>
                  <a:gd name="T55" fmla="*/ 0 h 12"/>
                  <a:gd name="T56" fmla="*/ 4 w 12"/>
                  <a:gd name="T57" fmla="*/ 0 h 12"/>
                  <a:gd name="T58" fmla="*/ 3 w 12"/>
                  <a:gd name="T59" fmla="*/ 0 h 12"/>
                  <a:gd name="T60" fmla="*/ 3 w 12"/>
                  <a:gd name="T61" fmla="*/ 1 h 12"/>
                  <a:gd name="T62" fmla="*/ 3 w 12"/>
                  <a:gd name="T63" fmla="*/ 1 h 12"/>
                  <a:gd name="T64" fmla="*/ 2 w 12"/>
                  <a:gd name="T65" fmla="*/ 1 h 12"/>
                  <a:gd name="T66" fmla="*/ 2 w 12"/>
                  <a:gd name="T67" fmla="*/ 2 h 12"/>
                  <a:gd name="T68" fmla="*/ 2 w 12"/>
                  <a:gd name="T69" fmla="*/ 2 h 12"/>
                  <a:gd name="T70" fmla="*/ 2 w 12"/>
                  <a:gd name="T71" fmla="*/ 2 h 12"/>
                  <a:gd name="T72" fmla="*/ 1 w 12"/>
                  <a:gd name="T73" fmla="*/ 2 h 12"/>
                  <a:gd name="T74" fmla="*/ 2 w 12"/>
                  <a:gd name="T75" fmla="*/ 2 h 12"/>
                  <a:gd name="T76" fmla="*/ 2 w 12"/>
                  <a:gd name="T77" fmla="*/ 2 h 12"/>
                  <a:gd name="T78" fmla="*/ 2 w 12"/>
                  <a:gd name="T79" fmla="*/ 2 h 12"/>
                  <a:gd name="T80" fmla="*/ 1 w 12"/>
                  <a:gd name="T81" fmla="*/ 2 h 12"/>
                  <a:gd name="T82" fmla="*/ 1 w 12"/>
                  <a:gd name="T83" fmla="*/ 2 h 12"/>
                  <a:gd name="T84" fmla="*/ 1 w 12"/>
                  <a:gd name="T85" fmla="*/ 3 h 12"/>
                  <a:gd name="T86" fmla="*/ 1 w 12"/>
                  <a:gd name="T87" fmla="*/ 3 h 12"/>
                  <a:gd name="T88" fmla="*/ 1 w 12"/>
                  <a:gd name="T89" fmla="*/ 3 h 12"/>
                  <a:gd name="T90" fmla="*/ 1 w 12"/>
                  <a:gd name="T91" fmla="*/ 3 h 12"/>
                  <a:gd name="T92" fmla="*/ 0 w 12"/>
                  <a:gd name="T93" fmla="*/ 3 h 12"/>
                  <a:gd name="T94" fmla="*/ 0 w 12"/>
                  <a:gd name="T95" fmla="*/ 4 h 12"/>
                  <a:gd name="T96" fmla="*/ 0 w 12"/>
                  <a:gd name="T97" fmla="*/ 3 h 12"/>
                  <a:gd name="T98" fmla="*/ 0 w 12"/>
                  <a:gd name="T99" fmla="*/ 3 h 12"/>
                  <a:gd name="T100" fmla="*/ 0 w 12"/>
                  <a:gd name="T101" fmla="*/ 3 h 12"/>
                  <a:gd name="T102" fmla="*/ 0 w 12"/>
                  <a:gd name="T103" fmla="*/ 4 h 12"/>
                  <a:gd name="T104" fmla="*/ 0 w 12"/>
                  <a:gd name="T105" fmla="*/ 3 h 12"/>
                  <a:gd name="T106" fmla="*/ 0 w 12"/>
                  <a:gd name="T107" fmla="*/ 3 h 12"/>
                  <a:gd name="T108" fmla="*/ 0 w 12"/>
                  <a:gd name="T109" fmla="*/ 2 h 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0" name="Freeform 131">
                <a:extLst>
                  <a:ext uri="{FF2B5EF4-FFF2-40B4-BE49-F238E27FC236}">
                    <a16:creationId xmlns:a16="http://schemas.microsoft.com/office/drawing/2014/main" id="{809D30AE-D1EE-4B76-9100-97A55F6F5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4"/>
              </a:xfrm>
              <a:custGeom>
                <a:avLst/>
                <a:gdLst>
                  <a:gd name="T0" fmla="*/ 0 w 10"/>
                  <a:gd name="T1" fmla="*/ 0 h 12"/>
                  <a:gd name="T2" fmla="*/ 1 w 10"/>
                  <a:gd name="T3" fmla="*/ 1 h 12"/>
                  <a:gd name="T4" fmla="*/ 1 w 10"/>
                  <a:gd name="T5" fmla="*/ 1 h 12"/>
                  <a:gd name="T6" fmla="*/ 2 w 10"/>
                  <a:gd name="T7" fmla="*/ 1 h 12"/>
                  <a:gd name="T8" fmla="*/ 2 w 10"/>
                  <a:gd name="T9" fmla="*/ 1 h 12"/>
                  <a:gd name="T10" fmla="*/ 2 w 10"/>
                  <a:gd name="T11" fmla="*/ 2 h 12"/>
                  <a:gd name="T12" fmla="*/ 2 w 10"/>
                  <a:gd name="T13" fmla="*/ 2 h 12"/>
                  <a:gd name="T14" fmla="*/ 3 w 10"/>
                  <a:gd name="T15" fmla="*/ 2 h 12"/>
                  <a:gd name="T16" fmla="*/ 3 w 10"/>
                  <a:gd name="T17" fmla="*/ 3 h 12"/>
                  <a:gd name="T18" fmla="*/ 4 w 10"/>
                  <a:gd name="T19" fmla="*/ 3 h 12"/>
                  <a:gd name="T20" fmla="*/ 4 w 10"/>
                  <a:gd name="T21" fmla="*/ 3 h 12"/>
                  <a:gd name="T22" fmla="*/ 4 w 10"/>
                  <a:gd name="T23" fmla="*/ 4 h 12"/>
                  <a:gd name="T24" fmla="*/ 4 w 10"/>
                  <a:gd name="T25" fmla="*/ 3 h 12"/>
                  <a:gd name="T26" fmla="*/ 4 w 10"/>
                  <a:gd name="T27" fmla="*/ 3 h 12"/>
                  <a:gd name="T28" fmla="*/ 4 w 10"/>
                  <a:gd name="T29" fmla="*/ 3 h 12"/>
                  <a:gd name="T30" fmla="*/ 4 w 10"/>
                  <a:gd name="T31" fmla="*/ 3 h 12"/>
                  <a:gd name="T32" fmla="*/ 4 w 10"/>
                  <a:gd name="T33" fmla="*/ 4 h 12"/>
                  <a:gd name="T34" fmla="*/ 4 w 10"/>
                  <a:gd name="T35" fmla="*/ 3 h 12"/>
                  <a:gd name="T36" fmla="*/ 4 w 10"/>
                  <a:gd name="T37" fmla="*/ 3 h 12"/>
                  <a:gd name="T38" fmla="*/ 4 w 10"/>
                  <a:gd name="T39" fmla="*/ 3 h 12"/>
                  <a:gd name="T40" fmla="*/ 4 w 10"/>
                  <a:gd name="T41" fmla="*/ 3 h 12"/>
                  <a:gd name="T42" fmla="*/ 4 w 10"/>
                  <a:gd name="T43" fmla="*/ 3 h 12"/>
                  <a:gd name="T44" fmla="*/ 4 w 10"/>
                  <a:gd name="T45" fmla="*/ 4 h 12"/>
                  <a:gd name="T46" fmla="*/ 4 w 10"/>
                  <a:gd name="T47" fmla="*/ 3 h 12"/>
                  <a:gd name="T48" fmla="*/ 4 w 10"/>
                  <a:gd name="T49" fmla="*/ 3 h 12"/>
                  <a:gd name="T50" fmla="*/ 4 w 10"/>
                  <a:gd name="T51" fmla="*/ 3 h 12"/>
                  <a:gd name="T52" fmla="*/ 4 w 10"/>
                  <a:gd name="T53" fmla="*/ 3 h 12"/>
                  <a:gd name="T54" fmla="*/ 4 w 10"/>
                  <a:gd name="T55" fmla="*/ 4 h 12"/>
                  <a:gd name="T56" fmla="*/ 4 w 10"/>
                  <a:gd name="T57" fmla="*/ 3 h 12"/>
                  <a:gd name="T58" fmla="*/ 4 w 10"/>
                  <a:gd name="T59" fmla="*/ 3 h 12"/>
                  <a:gd name="T60" fmla="*/ 3 w 10"/>
                  <a:gd name="T61" fmla="*/ 3 h 12"/>
                  <a:gd name="T62" fmla="*/ 3 w 10"/>
                  <a:gd name="T63" fmla="*/ 3 h 12"/>
                  <a:gd name="T64" fmla="*/ 2 w 10"/>
                  <a:gd name="T65" fmla="*/ 2 h 12"/>
                  <a:gd name="T66" fmla="*/ 2 w 10"/>
                  <a:gd name="T67" fmla="*/ 2 h 12"/>
                  <a:gd name="T68" fmla="*/ 2 w 10"/>
                  <a:gd name="T69" fmla="*/ 2 h 12"/>
                  <a:gd name="T70" fmla="*/ 2 w 10"/>
                  <a:gd name="T71" fmla="*/ 2 h 12"/>
                  <a:gd name="T72" fmla="*/ 2 w 10"/>
                  <a:gd name="T73" fmla="*/ 2 h 12"/>
                  <a:gd name="T74" fmla="*/ 2 w 10"/>
                  <a:gd name="T75" fmla="*/ 2 h 12"/>
                  <a:gd name="T76" fmla="*/ 2 w 10"/>
                  <a:gd name="T77" fmla="*/ 2 h 12"/>
                  <a:gd name="T78" fmla="*/ 2 w 10"/>
                  <a:gd name="T79" fmla="*/ 1 h 12"/>
                  <a:gd name="T80" fmla="*/ 2 w 10"/>
                  <a:gd name="T81" fmla="*/ 1 h 12"/>
                  <a:gd name="T82" fmla="*/ 1 w 10"/>
                  <a:gd name="T83" fmla="*/ 1 h 12"/>
                  <a:gd name="T84" fmla="*/ 1 w 10"/>
                  <a:gd name="T85" fmla="*/ 1 h 12"/>
                  <a:gd name="T86" fmla="*/ 2 w 10"/>
                  <a:gd name="T87" fmla="*/ 0 h 12"/>
                  <a:gd name="T88" fmla="*/ 0 w 10"/>
                  <a:gd name="T89" fmla="*/ 0 h 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12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9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132">
                <a:extLst>
                  <a:ext uri="{FF2B5EF4-FFF2-40B4-BE49-F238E27FC236}">
                    <a16:creationId xmlns:a16="http://schemas.microsoft.com/office/drawing/2014/main" id="{35E8D550-EA00-451E-9621-3640BBCF6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2 w 8"/>
                  <a:gd name="T5" fmla="*/ 4 h 17"/>
                  <a:gd name="T6" fmla="*/ 2 w 8"/>
                  <a:gd name="T7" fmla="*/ 4 h 17"/>
                  <a:gd name="T8" fmla="*/ 2 w 8"/>
                  <a:gd name="T9" fmla="*/ 4 h 17"/>
                  <a:gd name="T10" fmla="*/ 2 w 8"/>
                  <a:gd name="T11" fmla="*/ 3 h 17"/>
                  <a:gd name="T12" fmla="*/ 2 w 8"/>
                  <a:gd name="T13" fmla="*/ 4 h 17"/>
                  <a:gd name="T14" fmla="*/ 2 w 8"/>
                  <a:gd name="T15" fmla="*/ 4 h 17"/>
                  <a:gd name="T16" fmla="*/ 1 w 8"/>
                  <a:gd name="T17" fmla="*/ 4 h 17"/>
                  <a:gd name="T18" fmla="*/ 2 w 8"/>
                  <a:gd name="T19" fmla="*/ 4 h 17"/>
                  <a:gd name="T20" fmla="*/ 2 w 8"/>
                  <a:gd name="T21" fmla="*/ 3 h 17"/>
                  <a:gd name="T22" fmla="*/ 2 w 8"/>
                  <a:gd name="T23" fmla="*/ 3 h 17"/>
                  <a:gd name="T24" fmla="*/ 2 w 8"/>
                  <a:gd name="T25" fmla="*/ 3 h 17"/>
                  <a:gd name="T26" fmla="*/ 1 w 8"/>
                  <a:gd name="T27" fmla="*/ 3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2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1 h 17"/>
                  <a:gd name="T42" fmla="*/ 1 w 8"/>
                  <a:gd name="T43" fmla="*/ 0 h 17"/>
                  <a:gd name="T44" fmla="*/ 1 w 8"/>
                  <a:gd name="T45" fmla="*/ 0 h 17"/>
                  <a:gd name="T46" fmla="*/ 0 w 8"/>
                  <a:gd name="T47" fmla="*/ 0 h 17"/>
                  <a:gd name="T48" fmla="*/ 0 w 8"/>
                  <a:gd name="T49" fmla="*/ 0 h 17"/>
                  <a:gd name="T50" fmla="*/ 0 w 8"/>
                  <a:gd name="T51" fmla="*/ 0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1 w 8"/>
                  <a:gd name="T59" fmla="*/ 0 h 17"/>
                  <a:gd name="T60" fmla="*/ 1 w 8"/>
                  <a:gd name="T61" fmla="*/ 1 h 17"/>
                  <a:gd name="T62" fmla="*/ 1 w 8"/>
                  <a:gd name="T63" fmla="*/ 1 h 17"/>
                  <a:gd name="T64" fmla="*/ 1 w 8"/>
                  <a:gd name="T65" fmla="*/ 1 h 17"/>
                  <a:gd name="T66" fmla="*/ 1 w 8"/>
                  <a:gd name="T67" fmla="*/ 2 h 17"/>
                  <a:gd name="T68" fmla="*/ 1 w 8"/>
                  <a:gd name="T69" fmla="*/ 2 h 17"/>
                  <a:gd name="T70" fmla="*/ 1 w 8"/>
                  <a:gd name="T71" fmla="*/ 3 h 17"/>
                  <a:gd name="T72" fmla="*/ 1 w 8"/>
                  <a:gd name="T73" fmla="*/ 3 h 17"/>
                  <a:gd name="T74" fmla="*/ 1 w 8"/>
                  <a:gd name="T75" fmla="*/ 4 h 17"/>
                  <a:gd name="T76" fmla="*/ 2 w 8"/>
                  <a:gd name="T77" fmla="*/ 5 h 17"/>
                  <a:gd name="T78" fmla="*/ 2 w 8"/>
                  <a:gd name="T79" fmla="*/ 5 h 17"/>
                  <a:gd name="T80" fmla="*/ 2 w 8"/>
                  <a:gd name="T81" fmla="*/ 4 h 17"/>
                  <a:gd name="T82" fmla="*/ 2 w 8"/>
                  <a:gd name="T83" fmla="*/ 4 h 17"/>
                  <a:gd name="T84" fmla="*/ 2 w 8"/>
                  <a:gd name="T85" fmla="*/ 4 h 17"/>
                  <a:gd name="T86" fmla="*/ 2 w 8"/>
                  <a:gd name="T87" fmla="*/ 5 h 17"/>
                  <a:gd name="T88" fmla="*/ 2 w 8"/>
                  <a:gd name="T89" fmla="*/ 5 h 17"/>
                  <a:gd name="T90" fmla="*/ 2 w 8"/>
                  <a:gd name="T91" fmla="*/ 5 h 17"/>
                  <a:gd name="T92" fmla="*/ 2 w 8"/>
                  <a:gd name="T93" fmla="*/ 5 h 17"/>
                  <a:gd name="T94" fmla="*/ 2 w 8"/>
                  <a:gd name="T95" fmla="*/ 5 h 17"/>
                  <a:gd name="T96" fmla="*/ 2 w 8"/>
                  <a:gd name="T97" fmla="*/ 5 h 17"/>
                  <a:gd name="T98" fmla="*/ 2 w 8"/>
                  <a:gd name="T99" fmla="*/ 5 h 1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133">
                <a:extLst>
                  <a:ext uri="{FF2B5EF4-FFF2-40B4-BE49-F238E27FC236}">
                    <a16:creationId xmlns:a16="http://schemas.microsoft.com/office/drawing/2014/main" id="{61C58E95-3C40-4FCA-95F5-5A20F8FD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7"/>
                <a:ext cx="4" cy="2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2 h 8"/>
                  <a:gd name="T4" fmla="*/ 3 w 12"/>
                  <a:gd name="T5" fmla="*/ 2 h 8"/>
                  <a:gd name="T6" fmla="*/ 3 w 12"/>
                  <a:gd name="T7" fmla="*/ 2 h 8"/>
                  <a:gd name="T8" fmla="*/ 2 w 12"/>
                  <a:gd name="T9" fmla="*/ 2 h 8"/>
                  <a:gd name="T10" fmla="*/ 2 w 12"/>
                  <a:gd name="T11" fmla="*/ 2 h 8"/>
                  <a:gd name="T12" fmla="*/ 2 w 12"/>
                  <a:gd name="T13" fmla="*/ 2 h 8"/>
                  <a:gd name="T14" fmla="*/ 2 w 12"/>
                  <a:gd name="T15" fmla="*/ 2 h 8"/>
                  <a:gd name="T16" fmla="*/ 2 w 12"/>
                  <a:gd name="T17" fmla="*/ 1 h 8"/>
                  <a:gd name="T18" fmla="*/ 2 w 12"/>
                  <a:gd name="T19" fmla="*/ 2 h 8"/>
                  <a:gd name="T20" fmla="*/ 2 w 12"/>
                  <a:gd name="T21" fmla="*/ 2 h 8"/>
                  <a:gd name="T22" fmla="*/ 2 w 12"/>
                  <a:gd name="T23" fmla="*/ 2 h 8"/>
                  <a:gd name="T24" fmla="*/ 2 w 12"/>
                  <a:gd name="T25" fmla="*/ 1 h 8"/>
                  <a:gd name="T26" fmla="*/ 2 w 12"/>
                  <a:gd name="T27" fmla="*/ 1 h 8"/>
                  <a:gd name="T28" fmla="*/ 2 w 12"/>
                  <a:gd name="T29" fmla="*/ 1 h 8"/>
                  <a:gd name="T30" fmla="*/ 2 w 12"/>
                  <a:gd name="T31" fmla="*/ 1 h 8"/>
                  <a:gd name="T32" fmla="*/ 2 w 12"/>
                  <a:gd name="T33" fmla="*/ 1 h 8"/>
                  <a:gd name="T34" fmla="*/ 1 w 12"/>
                  <a:gd name="T35" fmla="*/ 1 h 8"/>
                  <a:gd name="T36" fmla="*/ 1 w 12"/>
                  <a:gd name="T37" fmla="*/ 0 h 8"/>
                  <a:gd name="T38" fmla="*/ 1 w 12"/>
                  <a:gd name="T39" fmla="*/ 0 h 8"/>
                  <a:gd name="T40" fmla="*/ 1 w 12"/>
                  <a:gd name="T41" fmla="*/ 0 h 8"/>
                  <a:gd name="T42" fmla="*/ 0 w 12"/>
                  <a:gd name="T43" fmla="*/ 1 h 8"/>
                  <a:gd name="T44" fmla="*/ 0 w 12"/>
                  <a:gd name="T45" fmla="*/ 1 h 8"/>
                  <a:gd name="T46" fmla="*/ 0 w 12"/>
                  <a:gd name="T47" fmla="*/ 1 h 8"/>
                  <a:gd name="T48" fmla="*/ 1 w 12"/>
                  <a:gd name="T49" fmla="*/ 1 h 8"/>
                  <a:gd name="T50" fmla="*/ 1 w 12"/>
                  <a:gd name="T51" fmla="*/ 1 h 8"/>
                  <a:gd name="T52" fmla="*/ 0 w 12"/>
                  <a:gd name="T53" fmla="*/ 1 h 8"/>
                  <a:gd name="T54" fmla="*/ 0 w 12"/>
                  <a:gd name="T55" fmla="*/ 1 h 8"/>
                  <a:gd name="T56" fmla="*/ 0 w 12"/>
                  <a:gd name="T57" fmla="*/ 1 h 8"/>
                  <a:gd name="T58" fmla="*/ 1 w 12"/>
                  <a:gd name="T59" fmla="*/ 1 h 8"/>
                  <a:gd name="T60" fmla="*/ 1 w 12"/>
                  <a:gd name="T61" fmla="*/ 1 h 8"/>
                  <a:gd name="T62" fmla="*/ 1 w 12"/>
                  <a:gd name="T63" fmla="*/ 1 h 8"/>
                  <a:gd name="T64" fmla="*/ 2 w 12"/>
                  <a:gd name="T65" fmla="*/ 2 h 8"/>
                  <a:gd name="T66" fmla="*/ 2 w 12"/>
                  <a:gd name="T67" fmla="*/ 2 h 8"/>
                  <a:gd name="T68" fmla="*/ 2 w 12"/>
                  <a:gd name="T69" fmla="*/ 2 h 8"/>
                  <a:gd name="T70" fmla="*/ 2 w 12"/>
                  <a:gd name="T71" fmla="*/ 2 h 8"/>
                  <a:gd name="T72" fmla="*/ 2 w 12"/>
                  <a:gd name="T73" fmla="*/ 2 h 8"/>
                  <a:gd name="T74" fmla="*/ 2 w 12"/>
                  <a:gd name="T75" fmla="*/ 2 h 8"/>
                  <a:gd name="T76" fmla="*/ 2 w 12"/>
                  <a:gd name="T77" fmla="*/ 2 h 8"/>
                  <a:gd name="T78" fmla="*/ 2 w 12"/>
                  <a:gd name="T79" fmla="*/ 2 h 8"/>
                  <a:gd name="T80" fmla="*/ 3 w 12"/>
                  <a:gd name="T81" fmla="*/ 2 h 8"/>
                  <a:gd name="T82" fmla="*/ 3 w 12"/>
                  <a:gd name="T83" fmla="*/ 2 h 8"/>
                  <a:gd name="T84" fmla="*/ 3 w 12"/>
                  <a:gd name="T85" fmla="*/ 2 h 8"/>
                  <a:gd name="T86" fmla="*/ 3 w 12"/>
                  <a:gd name="T87" fmla="*/ 2 h 8"/>
                  <a:gd name="T88" fmla="*/ 4 w 12"/>
                  <a:gd name="T89" fmla="*/ 2 h 8"/>
                  <a:gd name="T90" fmla="*/ 3 w 12"/>
                  <a:gd name="T91" fmla="*/ 2 h 8"/>
                  <a:gd name="T92" fmla="*/ 3 w 12"/>
                  <a:gd name="T93" fmla="*/ 2 h 8"/>
                  <a:gd name="T94" fmla="*/ 3 w 12"/>
                  <a:gd name="T95" fmla="*/ 2 h 8"/>
                  <a:gd name="T96" fmla="*/ 3 w 12"/>
                  <a:gd name="T97" fmla="*/ 2 h 8"/>
                  <a:gd name="T98" fmla="*/ 4 w 12"/>
                  <a:gd name="T99" fmla="*/ 2 h 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lnTo>
                      <a:pt x="12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134">
                <a:extLst>
                  <a:ext uri="{FF2B5EF4-FFF2-40B4-BE49-F238E27FC236}">
                    <a16:creationId xmlns:a16="http://schemas.microsoft.com/office/drawing/2014/main" id="{6FA3563D-3C0D-4C28-9DF4-5D49B9DE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3 w 12"/>
                  <a:gd name="T9" fmla="*/ 0 h 6"/>
                  <a:gd name="T10" fmla="*/ 4 w 12"/>
                  <a:gd name="T11" fmla="*/ 0 h 6"/>
                  <a:gd name="T12" fmla="*/ 3 w 12"/>
                  <a:gd name="T13" fmla="*/ 0 h 6"/>
                  <a:gd name="T14" fmla="*/ 3 w 12"/>
                  <a:gd name="T15" fmla="*/ 0 h 6"/>
                  <a:gd name="T16" fmla="*/ 3 w 12"/>
                  <a:gd name="T17" fmla="*/ 0 h 6"/>
                  <a:gd name="T18" fmla="*/ 2 w 12"/>
                  <a:gd name="T19" fmla="*/ 0 h 6"/>
                  <a:gd name="T20" fmla="*/ 2 w 12"/>
                  <a:gd name="T21" fmla="*/ 0 h 6"/>
                  <a:gd name="T22" fmla="*/ 2 w 12"/>
                  <a:gd name="T23" fmla="*/ 0 h 6"/>
                  <a:gd name="T24" fmla="*/ 2 w 12"/>
                  <a:gd name="T25" fmla="*/ 0 h 6"/>
                  <a:gd name="T26" fmla="*/ 2 w 12"/>
                  <a:gd name="T27" fmla="*/ 0 h 6"/>
                  <a:gd name="T28" fmla="*/ 2 w 12"/>
                  <a:gd name="T29" fmla="*/ 0 h 6"/>
                  <a:gd name="T30" fmla="*/ 2 w 12"/>
                  <a:gd name="T31" fmla="*/ 0 h 6"/>
                  <a:gd name="T32" fmla="*/ 2 w 12"/>
                  <a:gd name="T33" fmla="*/ 0 h 6"/>
                  <a:gd name="T34" fmla="*/ 2 w 12"/>
                  <a:gd name="T35" fmla="*/ 0 h 6"/>
                  <a:gd name="T36" fmla="*/ 2 w 12"/>
                  <a:gd name="T37" fmla="*/ 0 h 6"/>
                  <a:gd name="T38" fmla="*/ 2 w 12"/>
                  <a:gd name="T39" fmla="*/ 0 h 6"/>
                  <a:gd name="T40" fmla="*/ 2 w 12"/>
                  <a:gd name="T41" fmla="*/ 0 h 6"/>
                  <a:gd name="T42" fmla="*/ 2 w 12"/>
                  <a:gd name="T43" fmla="*/ 0 h 6"/>
                  <a:gd name="T44" fmla="*/ 2 w 12"/>
                  <a:gd name="T45" fmla="*/ 0 h 6"/>
                  <a:gd name="T46" fmla="*/ 2 w 12"/>
                  <a:gd name="T47" fmla="*/ 0 h 6"/>
                  <a:gd name="T48" fmla="*/ 2 w 12"/>
                  <a:gd name="T49" fmla="*/ 0 h 6"/>
                  <a:gd name="T50" fmla="*/ 1 w 12"/>
                  <a:gd name="T51" fmla="*/ 0 h 6"/>
                  <a:gd name="T52" fmla="*/ 2 w 12"/>
                  <a:gd name="T53" fmla="*/ 0 h 6"/>
                  <a:gd name="T54" fmla="*/ 2 w 12"/>
                  <a:gd name="T55" fmla="*/ 0 h 6"/>
                  <a:gd name="T56" fmla="*/ 1 w 12"/>
                  <a:gd name="T57" fmla="*/ 0 h 6"/>
                  <a:gd name="T58" fmla="*/ 1 w 12"/>
                  <a:gd name="T59" fmla="*/ 0 h 6"/>
                  <a:gd name="T60" fmla="*/ 1 w 12"/>
                  <a:gd name="T61" fmla="*/ 0 h 6"/>
                  <a:gd name="T62" fmla="*/ 1 w 12"/>
                  <a:gd name="T63" fmla="*/ 0 h 6"/>
                  <a:gd name="T64" fmla="*/ 0 w 12"/>
                  <a:gd name="T65" fmla="*/ 0 h 6"/>
                  <a:gd name="T66" fmla="*/ 0 w 12"/>
                  <a:gd name="T67" fmla="*/ 0 h 6"/>
                  <a:gd name="T68" fmla="*/ 0 w 12"/>
                  <a:gd name="T69" fmla="*/ 0 h 6"/>
                  <a:gd name="T70" fmla="*/ 1 w 12"/>
                  <a:gd name="T71" fmla="*/ 0 h 6"/>
                  <a:gd name="T72" fmla="*/ 1 w 12"/>
                  <a:gd name="T73" fmla="*/ 0 h 6"/>
                  <a:gd name="T74" fmla="*/ 1 w 12"/>
                  <a:gd name="T75" fmla="*/ 0 h 6"/>
                  <a:gd name="T76" fmla="*/ 2 w 12"/>
                  <a:gd name="T77" fmla="*/ 0 h 6"/>
                  <a:gd name="T78" fmla="*/ 2 w 12"/>
                  <a:gd name="T79" fmla="*/ 0 h 6"/>
                  <a:gd name="T80" fmla="*/ 2 w 12"/>
                  <a:gd name="T81" fmla="*/ 0 h 6"/>
                  <a:gd name="T82" fmla="*/ 2 w 12"/>
                  <a:gd name="T83" fmla="*/ 1 h 6"/>
                  <a:gd name="T84" fmla="*/ 3 w 12"/>
                  <a:gd name="T85" fmla="*/ 0 h 6"/>
                  <a:gd name="T86" fmla="*/ 3 w 12"/>
                  <a:gd name="T87" fmla="*/ 0 h 6"/>
                  <a:gd name="T88" fmla="*/ 4 w 12"/>
                  <a:gd name="T89" fmla="*/ 0 h 6"/>
                  <a:gd name="T90" fmla="*/ 3 w 12"/>
                  <a:gd name="T91" fmla="*/ 0 h 6"/>
                  <a:gd name="T92" fmla="*/ 3 w 12"/>
                  <a:gd name="T93" fmla="*/ 0 h 6"/>
                  <a:gd name="T94" fmla="*/ 3 w 12"/>
                  <a:gd name="T95" fmla="*/ 0 h 6"/>
                  <a:gd name="T96" fmla="*/ 3 w 12"/>
                  <a:gd name="T97" fmla="*/ 0 h 6"/>
                  <a:gd name="T98" fmla="*/ 4 w 12"/>
                  <a:gd name="T99" fmla="*/ 0 h 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135">
                <a:extLst>
                  <a:ext uri="{FF2B5EF4-FFF2-40B4-BE49-F238E27FC236}">
                    <a16:creationId xmlns:a16="http://schemas.microsoft.com/office/drawing/2014/main" id="{DCE21FAC-F099-4408-AE78-C0BF9ADCB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4"/>
              </a:xfrm>
              <a:custGeom>
                <a:avLst/>
                <a:gdLst>
                  <a:gd name="T0" fmla="*/ 3 w 9"/>
                  <a:gd name="T1" fmla="*/ 0 h 12"/>
                  <a:gd name="T2" fmla="*/ 2 w 9"/>
                  <a:gd name="T3" fmla="*/ 0 h 12"/>
                  <a:gd name="T4" fmla="*/ 2 w 9"/>
                  <a:gd name="T5" fmla="*/ 1 h 12"/>
                  <a:gd name="T6" fmla="*/ 2 w 9"/>
                  <a:gd name="T7" fmla="*/ 1 h 12"/>
                  <a:gd name="T8" fmla="*/ 1 w 9"/>
                  <a:gd name="T9" fmla="*/ 1 h 12"/>
                  <a:gd name="T10" fmla="*/ 1 w 9"/>
                  <a:gd name="T11" fmla="*/ 2 h 12"/>
                  <a:gd name="T12" fmla="*/ 1 w 9"/>
                  <a:gd name="T13" fmla="*/ 2 h 12"/>
                  <a:gd name="T14" fmla="*/ 1 w 9"/>
                  <a:gd name="T15" fmla="*/ 2 h 12"/>
                  <a:gd name="T16" fmla="*/ 1 w 9"/>
                  <a:gd name="T17" fmla="*/ 2 h 12"/>
                  <a:gd name="T18" fmla="*/ 1 w 9"/>
                  <a:gd name="T19" fmla="*/ 2 h 12"/>
                  <a:gd name="T20" fmla="*/ 1 w 9"/>
                  <a:gd name="T21" fmla="*/ 2 h 12"/>
                  <a:gd name="T22" fmla="*/ 1 w 9"/>
                  <a:gd name="T23" fmla="*/ 2 h 12"/>
                  <a:gd name="T24" fmla="*/ 0 w 9"/>
                  <a:gd name="T25" fmla="*/ 2 h 12"/>
                  <a:gd name="T26" fmla="*/ 0 w 9"/>
                  <a:gd name="T27" fmla="*/ 3 h 12"/>
                  <a:gd name="T28" fmla="*/ 0 w 9"/>
                  <a:gd name="T29" fmla="*/ 3 h 12"/>
                  <a:gd name="T30" fmla="*/ 0 w 9"/>
                  <a:gd name="T31" fmla="*/ 3 h 12"/>
                  <a:gd name="T32" fmla="*/ 1 w 9"/>
                  <a:gd name="T33" fmla="*/ 4 h 12"/>
                  <a:gd name="T34" fmla="*/ 0 w 9"/>
                  <a:gd name="T35" fmla="*/ 3 h 12"/>
                  <a:gd name="T36" fmla="*/ 0 w 9"/>
                  <a:gd name="T37" fmla="*/ 3 h 12"/>
                  <a:gd name="T38" fmla="*/ 0 w 9"/>
                  <a:gd name="T39" fmla="*/ 3 h 12"/>
                  <a:gd name="T40" fmla="*/ 0 w 9"/>
                  <a:gd name="T41" fmla="*/ 3 h 12"/>
                  <a:gd name="T42" fmla="*/ 0 w 9"/>
                  <a:gd name="T43" fmla="*/ 3 h 12"/>
                  <a:gd name="T44" fmla="*/ 1 w 9"/>
                  <a:gd name="T45" fmla="*/ 4 h 12"/>
                  <a:gd name="T46" fmla="*/ 0 w 9"/>
                  <a:gd name="T47" fmla="*/ 3 h 12"/>
                  <a:gd name="T48" fmla="*/ 0 w 9"/>
                  <a:gd name="T49" fmla="*/ 3 h 12"/>
                  <a:gd name="T50" fmla="*/ 0 w 9"/>
                  <a:gd name="T51" fmla="*/ 3 h 12"/>
                  <a:gd name="T52" fmla="*/ 0 w 9"/>
                  <a:gd name="T53" fmla="*/ 3 h 12"/>
                  <a:gd name="T54" fmla="*/ 1 w 9"/>
                  <a:gd name="T55" fmla="*/ 4 h 12"/>
                  <a:gd name="T56" fmla="*/ 1 w 9"/>
                  <a:gd name="T57" fmla="*/ 3 h 12"/>
                  <a:gd name="T58" fmla="*/ 0 w 9"/>
                  <a:gd name="T59" fmla="*/ 3 h 12"/>
                  <a:gd name="T60" fmla="*/ 0 w 9"/>
                  <a:gd name="T61" fmla="*/ 3 h 12"/>
                  <a:gd name="T62" fmla="*/ 0 w 9"/>
                  <a:gd name="T63" fmla="*/ 2 h 12"/>
                  <a:gd name="T64" fmla="*/ 1 w 9"/>
                  <a:gd name="T65" fmla="*/ 2 h 12"/>
                  <a:gd name="T66" fmla="*/ 1 w 9"/>
                  <a:gd name="T67" fmla="*/ 2 h 12"/>
                  <a:gd name="T68" fmla="*/ 1 w 9"/>
                  <a:gd name="T69" fmla="*/ 2 h 12"/>
                  <a:gd name="T70" fmla="*/ 1 w 9"/>
                  <a:gd name="T71" fmla="*/ 2 h 12"/>
                  <a:gd name="T72" fmla="*/ 1 w 9"/>
                  <a:gd name="T73" fmla="*/ 2 h 12"/>
                  <a:gd name="T74" fmla="*/ 1 w 9"/>
                  <a:gd name="T75" fmla="*/ 2 h 12"/>
                  <a:gd name="T76" fmla="*/ 1 w 9"/>
                  <a:gd name="T77" fmla="*/ 2 h 12"/>
                  <a:gd name="T78" fmla="*/ 1 w 9"/>
                  <a:gd name="T79" fmla="*/ 2 h 12"/>
                  <a:gd name="T80" fmla="*/ 1 w 9"/>
                  <a:gd name="T81" fmla="*/ 2 h 12"/>
                  <a:gd name="T82" fmla="*/ 1 w 9"/>
                  <a:gd name="T83" fmla="*/ 1 h 12"/>
                  <a:gd name="T84" fmla="*/ 1 w 9"/>
                  <a:gd name="T85" fmla="*/ 1 h 12"/>
                  <a:gd name="T86" fmla="*/ 1 w 9"/>
                  <a:gd name="T87" fmla="*/ 2 h 12"/>
                  <a:gd name="T88" fmla="*/ 1 w 9"/>
                  <a:gd name="T89" fmla="*/ 2 h 12"/>
                  <a:gd name="T90" fmla="*/ 1 w 9"/>
                  <a:gd name="T91" fmla="*/ 1 h 12"/>
                  <a:gd name="T92" fmla="*/ 1 w 9"/>
                  <a:gd name="T93" fmla="*/ 1 h 12"/>
                  <a:gd name="T94" fmla="*/ 1 w 9"/>
                  <a:gd name="T95" fmla="*/ 1 h 12"/>
                  <a:gd name="T96" fmla="*/ 1 w 9"/>
                  <a:gd name="T97" fmla="*/ 1 h 12"/>
                  <a:gd name="T98" fmla="*/ 1 w 9"/>
                  <a:gd name="T99" fmla="*/ 2 h 12"/>
                  <a:gd name="T100" fmla="*/ 1 w 9"/>
                  <a:gd name="T101" fmla="*/ 1 h 12"/>
                  <a:gd name="T102" fmla="*/ 2 w 9"/>
                  <a:gd name="T103" fmla="*/ 1 h 12"/>
                  <a:gd name="T104" fmla="*/ 2 w 9"/>
                  <a:gd name="T105" fmla="*/ 1 h 12"/>
                  <a:gd name="T106" fmla="*/ 2 w 9"/>
                  <a:gd name="T107" fmla="*/ 0 h 12"/>
                  <a:gd name="T108" fmla="*/ 2 w 9"/>
                  <a:gd name="T109" fmla="*/ 0 h 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" h="12">
                    <a:moveTo>
                      <a:pt x="9" y="0"/>
                    </a:moveTo>
                    <a:lnTo>
                      <a:pt x="9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136">
                <a:extLst>
                  <a:ext uri="{FF2B5EF4-FFF2-40B4-BE49-F238E27FC236}">
                    <a16:creationId xmlns:a16="http://schemas.microsoft.com/office/drawing/2014/main" id="{5B98BAF2-7078-4575-9225-261EC6AB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9"/>
              </a:xfrm>
              <a:custGeom>
                <a:avLst/>
                <a:gdLst>
                  <a:gd name="T0" fmla="*/ 0 w 6"/>
                  <a:gd name="T1" fmla="*/ 7 h 29"/>
                  <a:gd name="T2" fmla="*/ 0 w 6"/>
                  <a:gd name="T3" fmla="*/ 7 h 29"/>
                  <a:gd name="T4" fmla="*/ 0 w 6"/>
                  <a:gd name="T5" fmla="*/ 7 h 29"/>
                  <a:gd name="T6" fmla="*/ 0 w 6"/>
                  <a:gd name="T7" fmla="*/ 7 h 29"/>
                  <a:gd name="T8" fmla="*/ 0 w 6"/>
                  <a:gd name="T9" fmla="*/ 7 h 29"/>
                  <a:gd name="T10" fmla="*/ 0 w 6"/>
                  <a:gd name="T11" fmla="*/ 6 h 29"/>
                  <a:gd name="T12" fmla="*/ 0 w 6"/>
                  <a:gd name="T13" fmla="*/ 6 h 29"/>
                  <a:gd name="T14" fmla="*/ 1 w 6"/>
                  <a:gd name="T15" fmla="*/ 4 h 29"/>
                  <a:gd name="T16" fmla="*/ 1 w 6"/>
                  <a:gd name="T17" fmla="*/ 2 h 29"/>
                  <a:gd name="T18" fmla="*/ 1 w 6"/>
                  <a:gd name="T19" fmla="*/ 2 h 29"/>
                  <a:gd name="T20" fmla="*/ 1 w 6"/>
                  <a:gd name="T21" fmla="*/ 0 h 29"/>
                  <a:gd name="T22" fmla="*/ 1 w 6"/>
                  <a:gd name="T23" fmla="*/ 1 h 29"/>
                  <a:gd name="T24" fmla="*/ 0 w 6"/>
                  <a:gd name="T25" fmla="*/ 2 h 29"/>
                  <a:gd name="T26" fmla="*/ 0 w 6"/>
                  <a:gd name="T27" fmla="*/ 2 h 29"/>
                  <a:gd name="T28" fmla="*/ 0 w 6"/>
                  <a:gd name="T29" fmla="*/ 4 h 29"/>
                  <a:gd name="T30" fmla="*/ 0 w 6"/>
                  <a:gd name="T31" fmla="*/ 5 h 29"/>
                  <a:gd name="T32" fmla="*/ 0 w 6"/>
                  <a:gd name="T33" fmla="*/ 5 h 29"/>
                  <a:gd name="T34" fmla="*/ 0 w 6"/>
                  <a:gd name="T35" fmla="*/ 6 h 29"/>
                  <a:gd name="T36" fmla="*/ 0 w 6"/>
                  <a:gd name="T37" fmla="*/ 6 h 29"/>
                  <a:gd name="T38" fmla="*/ 0 w 6"/>
                  <a:gd name="T39" fmla="*/ 7 h 29"/>
                  <a:gd name="T40" fmla="*/ 0 w 6"/>
                  <a:gd name="T41" fmla="*/ 7 h 29"/>
                  <a:gd name="T42" fmla="*/ 0 w 6"/>
                  <a:gd name="T43" fmla="*/ 7 h 29"/>
                  <a:gd name="T44" fmla="*/ 0 w 6"/>
                  <a:gd name="T45" fmla="*/ 7 h 29"/>
                  <a:gd name="T46" fmla="*/ 0 w 6"/>
                  <a:gd name="T47" fmla="*/ 7 h 29"/>
                  <a:gd name="T48" fmla="*/ 0 w 6"/>
                  <a:gd name="T49" fmla="*/ 7 h 29"/>
                  <a:gd name="T50" fmla="*/ 0 w 6"/>
                  <a:gd name="T51" fmla="*/ 8 h 29"/>
                  <a:gd name="T52" fmla="*/ 0 w 6"/>
                  <a:gd name="T53" fmla="*/ 7 h 29"/>
                  <a:gd name="T54" fmla="*/ 0 w 6"/>
                  <a:gd name="T55" fmla="*/ 7 h 29"/>
                  <a:gd name="T56" fmla="*/ 0 w 6"/>
                  <a:gd name="T57" fmla="*/ 7 h 29"/>
                  <a:gd name="T58" fmla="*/ 0 w 6"/>
                  <a:gd name="T59" fmla="*/ 7 h 29"/>
                  <a:gd name="T60" fmla="*/ 0 w 6"/>
                  <a:gd name="T61" fmla="*/ 7 h 29"/>
                  <a:gd name="T62" fmla="*/ 0 w 6"/>
                  <a:gd name="T63" fmla="*/ 6 h 29"/>
                  <a:gd name="T64" fmla="*/ 0 w 6"/>
                  <a:gd name="T65" fmla="*/ 6 h 29"/>
                  <a:gd name="T66" fmla="*/ 0 w 6"/>
                  <a:gd name="T67" fmla="*/ 6 h 29"/>
                  <a:gd name="T68" fmla="*/ 0 w 6"/>
                  <a:gd name="T69" fmla="*/ 6 h 29"/>
                  <a:gd name="T70" fmla="*/ 0 w 6"/>
                  <a:gd name="T71" fmla="*/ 5 h 29"/>
                  <a:gd name="T72" fmla="*/ 1 w 6"/>
                  <a:gd name="T73" fmla="*/ 4 h 29"/>
                  <a:gd name="T74" fmla="*/ 1 w 6"/>
                  <a:gd name="T75" fmla="*/ 3 h 29"/>
                  <a:gd name="T76" fmla="*/ 1 w 6"/>
                  <a:gd name="T77" fmla="*/ 2 h 29"/>
                  <a:gd name="T78" fmla="*/ 1 w 6"/>
                  <a:gd name="T79" fmla="*/ 2 h 29"/>
                  <a:gd name="T80" fmla="*/ 1 w 6"/>
                  <a:gd name="T81" fmla="*/ 2 h 29"/>
                  <a:gd name="T82" fmla="*/ 1 w 6"/>
                  <a:gd name="T83" fmla="*/ 2 h 29"/>
                  <a:gd name="T84" fmla="*/ 2 w 6"/>
                  <a:gd name="T85" fmla="*/ 2 h 29"/>
                  <a:gd name="T86" fmla="*/ 2 w 6"/>
                  <a:gd name="T87" fmla="*/ 2 h 29"/>
                  <a:gd name="T88" fmla="*/ 1 w 6"/>
                  <a:gd name="T89" fmla="*/ 2 h 29"/>
                  <a:gd name="T90" fmla="*/ 1 w 6"/>
                  <a:gd name="T91" fmla="*/ 4 h 29"/>
                  <a:gd name="T92" fmla="*/ 1 w 6"/>
                  <a:gd name="T93" fmla="*/ 4 h 29"/>
                  <a:gd name="T94" fmla="*/ 1 w 6"/>
                  <a:gd name="T95" fmla="*/ 5 h 29"/>
                  <a:gd name="T96" fmla="*/ 1 w 6"/>
                  <a:gd name="T97" fmla="*/ 6 h 29"/>
                  <a:gd name="T98" fmla="*/ 1 w 6"/>
                  <a:gd name="T99" fmla="*/ 6 h 29"/>
                  <a:gd name="T100" fmla="*/ 1 w 6"/>
                  <a:gd name="T101" fmla="*/ 7 h 29"/>
                  <a:gd name="T102" fmla="*/ 1 w 6"/>
                  <a:gd name="T103" fmla="*/ 7 h 29"/>
                  <a:gd name="T104" fmla="*/ 1 w 6"/>
                  <a:gd name="T105" fmla="*/ 7 h 29"/>
                  <a:gd name="T106" fmla="*/ 1 w 6"/>
                  <a:gd name="T107" fmla="*/ 7 h 29"/>
                  <a:gd name="T108" fmla="*/ 0 w 6"/>
                  <a:gd name="T109" fmla="*/ 7 h 29"/>
                  <a:gd name="T110" fmla="*/ 0 w 6"/>
                  <a:gd name="T111" fmla="*/ 8 h 29"/>
                  <a:gd name="T112" fmla="*/ 0 w 6"/>
                  <a:gd name="T113" fmla="*/ 9 h 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" h="29">
                    <a:moveTo>
                      <a:pt x="0" y="23"/>
                    </a:move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2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5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137">
                <a:extLst>
                  <a:ext uri="{FF2B5EF4-FFF2-40B4-BE49-F238E27FC236}">
                    <a16:creationId xmlns:a16="http://schemas.microsoft.com/office/drawing/2014/main" id="{8696A3D1-DFD9-4A13-829E-33F9F46F7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1"/>
                <a:ext cx="3" cy="8"/>
              </a:xfrm>
              <a:custGeom>
                <a:avLst/>
                <a:gdLst>
                  <a:gd name="T0" fmla="*/ 0 w 7"/>
                  <a:gd name="T1" fmla="*/ 5 h 24"/>
                  <a:gd name="T2" fmla="*/ 0 w 7"/>
                  <a:gd name="T3" fmla="*/ 5 h 24"/>
                  <a:gd name="T4" fmla="*/ 0 w 7"/>
                  <a:gd name="T5" fmla="*/ 4 h 24"/>
                  <a:gd name="T6" fmla="*/ 0 w 7"/>
                  <a:gd name="T7" fmla="*/ 4 h 24"/>
                  <a:gd name="T8" fmla="*/ 1 w 7"/>
                  <a:gd name="T9" fmla="*/ 3 h 24"/>
                  <a:gd name="T10" fmla="*/ 2 w 7"/>
                  <a:gd name="T11" fmla="*/ 2 h 24"/>
                  <a:gd name="T12" fmla="*/ 1 w 7"/>
                  <a:gd name="T13" fmla="*/ 3 h 24"/>
                  <a:gd name="T14" fmla="*/ 1 w 7"/>
                  <a:gd name="T15" fmla="*/ 2 h 24"/>
                  <a:gd name="T16" fmla="*/ 2 w 7"/>
                  <a:gd name="T17" fmla="*/ 2 h 24"/>
                  <a:gd name="T18" fmla="*/ 1 w 7"/>
                  <a:gd name="T19" fmla="*/ 2 h 24"/>
                  <a:gd name="T20" fmla="*/ 2 w 7"/>
                  <a:gd name="T21" fmla="*/ 2 h 24"/>
                  <a:gd name="T22" fmla="*/ 2 w 7"/>
                  <a:gd name="T23" fmla="*/ 2 h 24"/>
                  <a:gd name="T24" fmla="*/ 1 w 7"/>
                  <a:gd name="T25" fmla="*/ 1 h 24"/>
                  <a:gd name="T26" fmla="*/ 2 w 7"/>
                  <a:gd name="T27" fmla="*/ 2 h 24"/>
                  <a:gd name="T28" fmla="*/ 2 w 7"/>
                  <a:gd name="T29" fmla="*/ 1 h 24"/>
                  <a:gd name="T30" fmla="*/ 2 w 7"/>
                  <a:gd name="T31" fmla="*/ 0 h 24"/>
                  <a:gd name="T32" fmla="*/ 2 w 7"/>
                  <a:gd name="T33" fmla="*/ 0 h 24"/>
                  <a:gd name="T34" fmla="*/ 2 w 7"/>
                  <a:gd name="T35" fmla="*/ 0 h 24"/>
                  <a:gd name="T36" fmla="*/ 2 w 7"/>
                  <a:gd name="T37" fmla="*/ 0 h 24"/>
                  <a:gd name="T38" fmla="*/ 2 w 7"/>
                  <a:gd name="T39" fmla="*/ 0 h 24"/>
                  <a:gd name="T40" fmla="*/ 2 w 7"/>
                  <a:gd name="T41" fmla="*/ 0 h 24"/>
                  <a:gd name="T42" fmla="*/ 2 w 7"/>
                  <a:gd name="T43" fmla="*/ 0 h 24"/>
                  <a:gd name="T44" fmla="*/ 2 w 7"/>
                  <a:gd name="T45" fmla="*/ 1 h 24"/>
                  <a:gd name="T46" fmla="*/ 1 w 7"/>
                  <a:gd name="T47" fmla="*/ 1 h 24"/>
                  <a:gd name="T48" fmla="*/ 2 w 7"/>
                  <a:gd name="T49" fmla="*/ 2 h 24"/>
                  <a:gd name="T50" fmla="*/ 1 w 7"/>
                  <a:gd name="T51" fmla="*/ 3 h 24"/>
                  <a:gd name="T52" fmla="*/ 0 w 7"/>
                  <a:gd name="T53" fmla="*/ 3 h 24"/>
                  <a:gd name="T54" fmla="*/ 0 w 7"/>
                  <a:gd name="T55" fmla="*/ 4 h 24"/>
                  <a:gd name="T56" fmla="*/ 0 w 7"/>
                  <a:gd name="T57" fmla="*/ 5 h 24"/>
                  <a:gd name="T58" fmla="*/ 0 w 7"/>
                  <a:gd name="T59" fmla="*/ 5 h 24"/>
                  <a:gd name="T60" fmla="*/ 0 w 7"/>
                  <a:gd name="T61" fmla="*/ 6 h 24"/>
                  <a:gd name="T62" fmla="*/ 0 w 7"/>
                  <a:gd name="T63" fmla="*/ 6 h 24"/>
                  <a:gd name="T64" fmla="*/ 0 w 7"/>
                  <a:gd name="T65" fmla="*/ 6 h 24"/>
                  <a:gd name="T66" fmla="*/ 0 w 7"/>
                  <a:gd name="T67" fmla="*/ 6 h 24"/>
                  <a:gd name="T68" fmla="*/ 0 w 7"/>
                  <a:gd name="T69" fmla="*/ 6 h 24"/>
                  <a:gd name="T70" fmla="*/ 0 w 7"/>
                  <a:gd name="T71" fmla="*/ 6 h 24"/>
                  <a:gd name="T72" fmla="*/ 0 w 7"/>
                  <a:gd name="T73" fmla="*/ 5 h 24"/>
                  <a:gd name="T74" fmla="*/ 1 w 7"/>
                  <a:gd name="T75" fmla="*/ 5 h 24"/>
                  <a:gd name="T76" fmla="*/ 2 w 7"/>
                  <a:gd name="T77" fmla="*/ 4 h 24"/>
                  <a:gd name="T78" fmla="*/ 2 w 7"/>
                  <a:gd name="T79" fmla="*/ 4 h 24"/>
                  <a:gd name="T80" fmla="*/ 2 w 7"/>
                  <a:gd name="T81" fmla="*/ 3 h 24"/>
                  <a:gd name="T82" fmla="*/ 3 w 7"/>
                  <a:gd name="T83" fmla="*/ 2 h 24"/>
                  <a:gd name="T84" fmla="*/ 3 w 7"/>
                  <a:gd name="T85" fmla="*/ 2 h 24"/>
                  <a:gd name="T86" fmla="*/ 3 w 7"/>
                  <a:gd name="T87" fmla="*/ 2 h 24"/>
                  <a:gd name="T88" fmla="*/ 3 w 7"/>
                  <a:gd name="T89" fmla="*/ 2 h 24"/>
                  <a:gd name="T90" fmla="*/ 3 w 7"/>
                  <a:gd name="T91" fmla="*/ 1 h 24"/>
                  <a:gd name="T92" fmla="*/ 2 w 7"/>
                  <a:gd name="T93" fmla="*/ 0 h 24"/>
                  <a:gd name="T94" fmla="*/ 3 w 7"/>
                  <a:gd name="T95" fmla="*/ 1 h 24"/>
                  <a:gd name="T96" fmla="*/ 3 w 7"/>
                  <a:gd name="T97" fmla="*/ 2 h 24"/>
                  <a:gd name="T98" fmla="*/ 2 w 7"/>
                  <a:gd name="T99" fmla="*/ 2 h 24"/>
                  <a:gd name="T100" fmla="*/ 3 w 7"/>
                  <a:gd name="T101" fmla="*/ 2 h 24"/>
                  <a:gd name="T102" fmla="*/ 3 w 7"/>
                  <a:gd name="T103" fmla="*/ 2 h 24"/>
                  <a:gd name="T104" fmla="*/ 2 w 7"/>
                  <a:gd name="T105" fmla="*/ 3 h 24"/>
                  <a:gd name="T106" fmla="*/ 1 w 7"/>
                  <a:gd name="T107" fmla="*/ 4 h 24"/>
                  <a:gd name="T108" fmla="*/ 0 w 7"/>
                  <a:gd name="T109" fmla="*/ 6 h 24"/>
                  <a:gd name="T110" fmla="*/ 0 w 7"/>
                  <a:gd name="T111" fmla="*/ 7 h 24"/>
                  <a:gd name="T112" fmla="*/ 0 w 7"/>
                  <a:gd name="T113" fmla="*/ 7 h 24"/>
                  <a:gd name="T114" fmla="*/ 0 w 7"/>
                  <a:gd name="T115" fmla="*/ 8 h 2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" h="24">
                    <a:moveTo>
                      <a:pt x="0" y="18"/>
                    </a:moveTo>
                    <a:lnTo>
                      <a:pt x="0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138">
                <a:extLst>
                  <a:ext uri="{FF2B5EF4-FFF2-40B4-BE49-F238E27FC236}">
                    <a16:creationId xmlns:a16="http://schemas.microsoft.com/office/drawing/2014/main" id="{9FAEBE79-A112-4577-B729-7AFB8CBA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8"/>
              </a:xfrm>
              <a:custGeom>
                <a:avLst/>
                <a:gdLst>
                  <a:gd name="T0" fmla="*/ 2 w 6"/>
                  <a:gd name="T1" fmla="*/ 2 h 22"/>
                  <a:gd name="T2" fmla="*/ 1 w 6"/>
                  <a:gd name="T3" fmla="*/ 2 h 22"/>
                  <a:gd name="T4" fmla="*/ 1 w 6"/>
                  <a:gd name="T5" fmla="*/ 3 h 22"/>
                  <a:gd name="T6" fmla="*/ 1 w 6"/>
                  <a:gd name="T7" fmla="*/ 3 h 22"/>
                  <a:gd name="T8" fmla="*/ 1 w 6"/>
                  <a:gd name="T9" fmla="*/ 3 h 22"/>
                  <a:gd name="T10" fmla="*/ 2 w 6"/>
                  <a:gd name="T11" fmla="*/ 4 h 22"/>
                  <a:gd name="T12" fmla="*/ 1 w 6"/>
                  <a:gd name="T13" fmla="*/ 4 h 22"/>
                  <a:gd name="T14" fmla="*/ 1 w 6"/>
                  <a:gd name="T15" fmla="*/ 4 h 22"/>
                  <a:gd name="T16" fmla="*/ 1 w 6"/>
                  <a:gd name="T17" fmla="*/ 4 h 22"/>
                  <a:gd name="T18" fmla="*/ 1 w 6"/>
                  <a:gd name="T19" fmla="*/ 4 h 22"/>
                  <a:gd name="T20" fmla="*/ 1 w 6"/>
                  <a:gd name="T21" fmla="*/ 4 h 22"/>
                  <a:gd name="T22" fmla="*/ 2 w 6"/>
                  <a:gd name="T23" fmla="*/ 4 h 22"/>
                  <a:gd name="T24" fmla="*/ 1 w 6"/>
                  <a:gd name="T25" fmla="*/ 4 h 22"/>
                  <a:gd name="T26" fmla="*/ 1 w 6"/>
                  <a:gd name="T27" fmla="*/ 5 h 22"/>
                  <a:gd name="T28" fmla="*/ 1 w 6"/>
                  <a:gd name="T29" fmla="*/ 5 h 22"/>
                  <a:gd name="T30" fmla="*/ 1 w 6"/>
                  <a:gd name="T31" fmla="*/ 5 h 22"/>
                  <a:gd name="T32" fmla="*/ 2 w 6"/>
                  <a:gd name="T33" fmla="*/ 6 h 22"/>
                  <a:gd name="T34" fmla="*/ 1 w 6"/>
                  <a:gd name="T35" fmla="*/ 6 h 22"/>
                  <a:gd name="T36" fmla="*/ 1 w 6"/>
                  <a:gd name="T37" fmla="*/ 6 h 22"/>
                  <a:gd name="T38" fmla="*/ 1 w 6"/>
                  <a:gd name="T39" fmla="*/ 6 h 22"/>
                  <a:gd name="T40" fmla="*/ 0 w 6"/>
                  <a:gd name="T41" fmla="*/ 6 h 22"/>
                  <a:gd name="T42" fmla="*/ 0 w 6"/>
                  <a:gd name="T43" fmla="*/ 6 h 22"/>
                  <a:gd name="T44" fmla="*/ 0 w 6"/>
                  <a:gd name="T45" fmla="*/ 6 h 22"/>
                  <a:gd name="T46" fmla="*/ 0 w 6"/>
                  <a:gd name="T47" fmla="*/ 7 h 22"/>
                  <a:gd name="T48" fmla="*/ 0 w 6"/>
                  <a:gd name="T49" fmla="*/ 7 h 22"/>
                  <a:gd name="T50" fmla="*/ 0 w 6"/>
                  <a:gd name="T51" fmla="*/ 8 h 22"/>
                  <a:gd name="T52" fmla="*/ 0 w 6"/>
                  <a:gd name="T53" fmla="*/ 8 h 22"/>
                  <a:gd name="T54" fmla="*/ 0 w 6"/>
                  <a:gd name="T55" fmla="*/ 8 h 22"/>
                  <a:gd name="T56" fmla="*/ 0 w 6"/>
                  <a:gd name="T57" fmla="*/ 8 h 22"/>
                  <a:gd name="T58" fmla="*/ 0 w 6"/>
                  <a:gd name="T59" fmla="*/ 8 h 22"/>
                  <a:gd name="T60" fmla="*/ 0 w 6"/>
                  <a:gd name="T61" fmla="*/ 8 h 22"/>
                  <a:gd name="T62" fmla="*/ 0 w 6"/>
                  <a:gd name="T63" fmla="*/ 8 h 22"/>
                  <a:gd name="T64" fmla="*/ 0 w 6"/>
                  <a:gd name="T65" fmla="*/ 8 h 22"/>
                  <a:gd name="T66" fmla="*/ 0 w 6"/>
                  <a:gd name="T67" fmla="*/ 8 h 22"/>
                  <a:gd name="T68" fmla="*/ 0 w 6"/>
                  <a:gd name="T69" fmla="*/ 7 h 22"/>
                  <a:gd name="T70" fmla="*/ 1 w 6"/>
                  <a:gd name="T71" fmla="*/ 7 h 22"/>
                  <a:gd name="T72" fmla="*/ 1 w 6"/>
                  <a:gd name="T73" fmla="*/ 7 h 22"/>
                  <a:gd name="T74" fmla="*/ 1 w 6"/>
                  <a:gd name="T75" fmla="*/ 7 h 22"/>
                  <a:gd name="T76" fmla="*/ 2 w 6"/>
                  <a:gd name="T77" fmla="*/ 6 h 22"/>
                  <a:gd name="T78" fmla="*/ 1 w 6"/>
                  <a:gd name="T79" fmla="*/ 6 h 22"/>
                  <a:gd name="T80" fmla="*/ 1 w 6"/>
                  <a:gd name="T81" fmla="*/ 5 h 22"/>
                  <a:gd name="T82" fmla="*/ 1 w 6"/>
                  <a:gd name="T83" fmla="*/ 4 h 22"/>
                  <a:gd name="T84" fmla="*/ 1 w 6"/>
                  <a:gd name="T85" fmla="*/ 4 h 22"/>
                  <a:gd name="T86" fmla="*/ 1 w 6"/>
                  <a:gd name="T87" fmla="*/ 3 h 22"/>
                  <a:gd name="T88" fmla="*/ 2 w 6"/>
                  <a:gd name="T89" fmla="*/ 2 h 22"/>
                  <a:gd name="T90" fmla="*/ 1 w 6"/>
                  <a:gd name="T91" fmla="*/ 2 h 22"/>
                  <a:gd name="T92" fmla="*/ 1 w 6"/>
                  <a:gd name="T93" fmla="*/ 2 h 22"/>
                  <a:gd name="T94" fmla="*/ 1 w 6"/>
                  <a:gd name="T95" fmla="*/ 2 h 22"/>
                  <a:gd name="T96" fmla="*/ 2 w 6"/>
                  <a:gd name="T97" fmla="*/ 2 h 22"/>
                  <a:gd name="T98" fmla="*/ 2 w 6"/>
                  <a:gd name="T99" fmla="*/ 2 h 22"/>
                  <a:gd name="T100" fmla="*/ 2 w 6"/>
                  <a:gd name="T101" fmla="*/ 1 h 22"/>
                  <a:gd name="T102" fmla="*/ 2 w 6"/>
                  <a:gd name="T103" fmla="*/ 1 h 22"/>
                  <a:gd name="T104" fmla="*/ 2 w 6"/>
                  <a:gd name="T105" fmla="*/ 1 h 22"/>
                  <a:gd name="T106" fmla="*/ 2 w 6"/>
                  <a:gd name="T107" fmla="*/ 1 h 22"/>
                  <a:gd name="T108" fmla="*/ 2 w 6"/>
                  <a:gd name="T109" fmla="*/ 0 h 22"/>
                  <a:gd name="T110" fmla="*/ 2 w 6"/>
                  <a:gd name="T111" fmla="*/ 2 h 2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22">
                    <a:moveTo>
                      <a:pt x="6" y="6"/>
                    </a:move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2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139">
                <a:extLst>
                  <a:ext uri="{FF2B5EF4-FFF2-40B4-BE49-F238E27FC236}">
                    <a16:creationId xmlns:a16="http://schemas.microsoft.com/office/drawing/2014/main" id="{2ECDC7B0-F6FB-4C55-89FE-DAE3AF15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81"/>
                <a:ext cx="3" cy="8"/>
              </a:xfrm>
              <a:custGeom>
                <a:avLst/>
                <a:gdLst>
                  <a:gd name="T0" fmla="*/ 2 w 9"/>
                  <a:gd name="T1" fmla="*/ 1 h 22"/>
                  <a:gd name="T2" fmla="*/ 2 w 9"/>
                  <a:gd name="T3" fmla="*/ 2 h 22"/>
                  <a:gd name="T4" fmla="*/ 2 w 9"/>
                  <a:gd name="T5" fmla="*/ 2 h 22"/>
                  <a:gd name="T6" fmla="*/ 2 w 9"/>
                  <a:gd name="T7" fmla="*/ 3 h 22"/>
                  <a:gd name="T8" fmla="*/ 1 w 9"/>
                  <a:gd name="T9" fmla="*/ 4 h 22"/>
                  <a:gd name="T10" fmla="*/ 1 w 9"/>
                  <a:gd name="T11" fmla="*/ 4 h 22"/>
                  <a:gd name="T12" fmla="*/ 1 w 9"/>
                  <a:gd name="T13" fmla="*/ 4 h 22"/>
                  <a:gd name="T14" fmla="*/ 1 w 9"/>
                  <a:gd name="T15" fmla="*/ 5 h 22"/>
                  <a:gd name="T16" fmla="*/ 1 w 9"/>
                  <a:gd name="T17" fmla="*/ 6 h 22"/>
                  <a:gd name="T18" fmla="*/ 1 w 9"/>
                  <a:gd name="T19" fmla="*/ 7 h 22"/>
                  <a:gd name="T20" fmla="*/ 1 w 9"/>
                  <a:gd name="T21" fmla="*/ 6 h 22"/>
                  <a:gd name="T22" fmla="*/ 1 w 9"/>
                  <a:gd name="T23" fmla="*/ 7 h 22"/>
                  <a:gd name="T24" fmla="*/ 1 w 9"/>
                  <a:gd name="T25" fmla="*/ 7 h 22"/>
                  <a:gd name="T26" fmla="*/ 1 w 9"/>
                  <a:gd name="T27" fmla="*/ 7 h 22"/>
                  <a:gd name="T28" fmla="*/ 1 w 9"/>
                  <a:gd name="T29" fmla="*/ 7 h 22"/>
                  <a:gd name="T30" fmla="*/ 1 w 9"/>
                  <a:gd name="T31" fmla="*/ 7 h 22"/>
                  <a:gd name="T32" fmla="*/ 1 w 9"/>
                  <a:gd name="T33" fmla="*/ 7 h 22"/>
                  <a:gd name="T34" fmla="*/ 1 w 9"/>
                  <a:gd name="T35" fmla="*/ 6 h 22"/>
                  <a:gd name="T36" fmla="*/ 2 w 9"/>
                  <a:gd name="T37" fmla="*/ 5 h 22"/>
                  <a:gd name="T38" fmla="*/ 3 w 9"/>
                  <a:gd name="T39" fmla="*/ 4 h 22"/>
                  <a:gd name="T40" fmla="*/ 2 w 9"/>
                  <a:gd name="T41" fmla="*/ 3 h 22"/>
                  <a:gd name="T42" fmla="*/ 2 w 9"/>
                  <a:gd name="T43" fmla="*/ 2 h 22"/>
                  <a:gd name="T44" fmla="*/ 2 w 9"/>
                  <a:gd name="T45" fmla="*/ 1 h 22"/>
                  <a:gd name="T46" fmla="*/ 2 w 9"/>
                  <a:gd name="T47" fmla="*/ 1 h 22"/>
                  <a:gd name="T48" fmla="*/ 2 w 9"/>
                  <a:gd name="T49" fmla="*/ 1 h 22"/>
                  <a:gd name="T50" fmla="*/ 2 w 9"/>
                  <a:gd name="T51" fmla="*/ 0 h 22"/>
                  <a:gd name="T52" fmla="*/ 3 w 9"/>
                  <a:gd name="T53" fmla="*/ 0 h 22"/>
                  <a:gd name="T54" fmla="*/ 2 w 9"/>
                  <a:gd name="T55" fmla="*/ 1 h 22"/>
                  <a:gd name="T56" fmla="*/ 3 w 9"/>
                  <a:gd name="T57" fmla="*/ 2 h 22"/>
                  <a:gd name="T58" fmla="*/ 2 w 9"/>
                  <a:gd name="T59" fmla="*/ 4 h 22"/>
                  <a:gd name="T60" fmla="*/ 1 w 9"/>
                  <a:gd name="T61" fmla="*/ 8 h 22"/>
                  <a:gd name="T62" fmla="*/ 1 w 9"/>
                  <a:gd name="T63" fmla="*/ 5 h 22"/>
                  <a:gd name="T64" fmla="*/ 2 w 9"/>
                  <a:gd name="T65" fmla="*/ 3 h 22"/>
                  <a:gd name="T66" fmla="*/ 2 w 9"/>
                  <a:gd name="T67" fmla="*/ 3 h 22"/>
                  <a:gd name="T68" fmla="*/ 2 w 9"/>
                  <a:gd name="T69" fmla="*/ 2 h 22"/>
                  <a:gd name="T70" fmla="*/ 2 w 9"/>
                  <a:gd name="T71" fmla="*/ 1 h 22"/>
                  <a:gd name="T72" fmla="*/ 2 w 9"/>
                  <a:gd name="T73" fmla="*/ 0 h 22"/>
                  <a:gd name="T74" fmla="*/ 2 w 9"/>
                  <a:gd name="T75" fmla="*/ 0 h 22"/>
                  <a:gd name="T76" fmla="*/ 2 w 9"/>
                  <a:gd name="T77" fmla="*/ 0 h 22"/>
                  <a:gd name="T78" fmla="*/ 3 w 9"/>
                  <a:gd name="T79" fmla="*/ 0 h 22"/>
                  <a:gd name="T80" fmla="*/ 2 w 9"/>
                  <a:gd name="T81" fmla="*/ 0 h 22"/>
                  <a:gd name="T82" fmla="*/ 3 w 9"/>
                  <a:gd name="T83" fmla="*/ 0 h 22"/>
                  <a:gd name="T84" fmla="*/ 2 w 9"/>
                  <a:gd name="T85" fmla="*/ 1 h 22"/>
                  <a:gd name="T86" fmla="*/ 1 w 9"/>
                  <a:gd name="T87" fmla="*/ 3 h 22"/>
                  <a:gd name="T88" fmla="*/ 0 w 9"/>
                  <a:gd name="T89" fmla="*/ 4 h 22"/>
                  <a:gd name="T90" fmla="*/ 0 w 9"/>
                  <a:gd name="T91" fmla="*/ 4 h 22"/>
                  <a:gd name="T92" fmla="*/ 0 w 9"/>
                  <a:gd name="T93" fmla="*/ 4 h 22"/>
                  <a:gd name="T94" fmla="*/ 0 w 9"/>
                  <a:gd name="T95" fmla="*/ 4 h 22"/>
                  <a:gd name="T96" fmla="*/ 0 w 9"/>
                  <a:gd name="T97" fmla="*/ 4 h 22"/>
                  <a:gd name="T98" fmla="*/ 0 w 9"/>
                  <a:gd name="T99" fmla="*/ 4 h 22"/>
                  <a:gd name="T100" fmla="*/ 1 w 9"/>
                  <a:gd name="T101" fmla="*/ 4 h 22"/>
                  <a:gd name="T102" fmla="*/ 0 w 9"/>
                  <a:gd name="T103" fmla="*/ 3 h 22"/>
                  <a:gd name="T104" fmla="*/ 1 w 9"/>
                  <a:gd name="T105" fmla="*/ 2 h 22"/>
                  <a:gd name="T106" fmla="*/ 1 w 9"/>
                  <a:gd name="T107" fmla="*/ 3 h 22"/>
                  <a:gd name="T108" fmla="*/ 1 w 9"/>
                  <a:gd name="T109" fmla="*/ 2 h 22"/>
                  <a:gd name="T110" fmla="*/ 1 w 9"/>
                  <a:gd name="T111" fmla="*/ 1 h 22"/>
                  <a:gd name="T112" fmla="*/ 2 w 9"/>
                  <a:gd name="T113" fmla="*/ 1 h 2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" h="22">
                    <a:moveTo>
                      <a:pt x="9" y="6"/>
                    </a:moveTo>
                    <a:lnTo>
                      <a:pt x="9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4" y="15"/>
                    </a:lnTo>
                    <a:lnTo>
                      <a:pt x="4" y="18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3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140">
                <a:extLst>
                  <a:ext uri="{FF2B5EF4-FFF2-40B4-BE49-F238E27FC236}">
                    <a16:creationId xmlns:a16="http://schemas.microsoft.com/office/drawing/2014/main" id="{EFF4B174-E935-4C22-9947-8CDAF74D9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3 w 12"/>
                  <a:gd name="T9" fmla="*/ 1 h 6"/>
                  <a:gd name="T10" fmla="*/ 4 w 12"/>
                  <a:gd name="T11" fmla="*/ 2 h 6"/>
                  <a:gd name="T12" fmla="*/ 3 w 12"/>
                  <a:gd name="T13" fmla="*/ 1 h 6"/>
                  <a:gd name="T14" fmla="*/ 3 w 12"/>
                  <a:gd name="T15" fmla="*/ 1 h 6"/>
                  <a:gd name="T16" fmla="*/ 3 w 12"/>
                  <a:gd name="T17" fmla="*/ 1 h 6"/>
                  <a:gd name="T18" fmla="*/ 2 w 12"/>
                  <a:gd name="T19" fmla="*/ 1 h 6"/>
                  <a:gd name="T20" fmla="*/ 2 w 12"/>
                  <a:gd name="T21" fmla="*/ 0 h 6"/>
                  <a:gd name="T22" fmla="*/ 2 w 12"/>
                  <a:gd name="T23" fmla="*/ 0 h 6"/>
                  <a:gd name="T24" fmla="*/ 2 w 12"/>
                  <a:gd name="T25" fmla="*/ 0 h 6"/>
                  <a:gd name="T26" fmla="*/ 1 w 12"/>
                  <a:gd name="T27" fmla="*/ 1 h 6"/>
                  <a:gd name="T28" fmla="*/ 1 w 12"/>
                  <a:gd name="T29" fmla="*/ 1 h 6"/>
                  <a:gd name="T30" fmla="*/ 1 w 12"/>
                  <a:gd name="T31" fmla="*/ 0 h 6"/>
                  <a:gd name="T32" fmla="*/ 0 w 12"/>
                  <a:gd name="T33" fmla="*/ 0 h 6"/>
                  <a:gd name="T34" fmla="*/ 0 w 12"/>
                  <a:gd name="T35" fmla="*/ 0 h 6"/>
                  <a:gd name="T36" fmla="*/ 1 w 12"/>
                  <a:gd name="T37" fmla="*/ 0 h 6"/>
                  <a:gd name="T38" fmla="*/ 1 w 12"/>
                  <a:gd name="T39" fmla="*/ 0 h 6"/>
                  <a:gd name="T40" fmla="*/ 1 w 12"/>
                  <a:gd name="T41" fmla="*/ 0 h 6"/>
                  <a:gd name="T42" fmla="*/ 2 w 12"/>
                  <a:gd name="T43" fmla="*/ 0 h 6"/>
                  <a:gd name="T44" fmla="*/ 2 w 12"/>
                  <a:gd name="T45" fmla="*/ 0 h 6"/>
                  <a:gd name="T46" fmla="*/ 2 w 12"/>
                  <a:gd name="T47" fmla="*/ 0 h 6"/>
                  <a:gd name="T48" fmla="*/ 3 w 12"/>
                  <a:gd name="T49" fmla="*/ 0 h 6"/>
                  <a:gd name="T50" fmla="*/ 3 w 12"/>
                  <a:gd name="T51" fmla="*/ 0 h 6"/>
                  <a:gd name="T52" fmla="*/ 3 w 12"/>
                  <a:gd name="T53" fmla="*/ 0 h 6"/>
                  <a:gd name="T54" fmla="*/ 4 w 12"/>
                  <a:gd name="T55" fmla="*/ 0 h 6"/>
                  <a:gd name="T56" fmla="*/ 3 w 12"/>
                  <a:gd name="T57" fmla="*/ 0 h 6"/>
                  <a:gd name="T58" fmla="*/ 3 w 12"/>
                  <a:gd name="T59" fmla="*/ 0 h 6"/>
                  <a:gd name="T60" fmla="*/ 3 w 12"/>
                  <a:gd name="T61" fmla="*/ 0 h 6"/>
                  <a:gd name="T62" fmla="*/ 3 w 12"/>
                  <a:gd name="T63" fmla="*/ 0 h 6"/>
                  <a:gd name="T64" fmla="*/ 3 w 12"/>
                  <a:gd name="T65" fmla="*/ 0 h 6"/>
                  <a:gd name="T66" fmla="*/ 4 w 12"/>
                  <a:gd name="T67" fmla="*/ 2 h 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141">
                <a:extLst>
                  <a:ext uri="{FF2B5EF4-FFF2-40B4-BE49-F238E27FC236}">
                    <a16:creationId xmlns:a16="http://schemas.microsoft.com/office/drawing/2014/main" id="{77BDA564-A6EF-4894-ADF3-88943A7CF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6"/>
                <a:ext cx="3" cy="3"/>
              </a:xfrm>
              <a:custGeom>
                <a:avLst/>
                <a:gdLst>
                  <a:gd name="T0" fmla="*/ 3 w 9"/>
                  <a:gd name="T1" fmla="*/ 3 h 11"/>
                  <a:gd name="T2" fmla="*/ 2 w 9"/>
                  <a:gd name="T3" fmla="*/ 3 h 11"/>
                  <a:gd name="T4" fmla="*/ 2 w 9"/>
                  <a:gd name="T5" fmla="*/ 3 h 11"/>
                  <a:gd name="T6" fmla="*/ 2 w 9"/>
                  <a:gd name="T7" fmla="*/ 3 h 11"/>
                  <a:gd name="T8" fmla="*/ 2 w 9"/>
                  <a:gd name="T9" fmla="*/ 3 h 11"/>
                  <a:gd name="T10" fmla="*/ 3 w 9"/>
                  <a:gd name="T11" fmla="*/ 3 h 11"/>
                  <a:gd name="T12" fmla="*/ 2 w 9"/>
                  <a:gd name="T13" fmla="*/ 3 h 11"/>
                  <a:gd name="T14" fmla="*/ 2 w 9"/>
                  <a:gd name="T15" fmla="*/ 2 h 11"/>
                  <a:gd name="T16" fmla="*/ 2 w 9"/>
                  <a:gd name="T17" fmla="*/ 2 h 11"/>
                  <a:gd name="T18" fmla="*/ 1 w 9"/>
                  <a:gd name="T19" fmla="*/ 2 h 11"/>
                  <a:gd name="T20" fmla="*/ 1 w 9"/>
                  <a:gd name="T21" fmla="*/ 3 h 11"/>
                  <a:gd name="T22" fmla="*/ 1 w 9"/>
                  <a:gd name="T23" fmla="*/ 3 h 11"/>
                  <a:gd name="T24" fmla="*/ 1 w 9"/>
                  <a:gd name="T25" fmla="*/ 2 h 11"/>
                  <a:gd name="T26" fmla="*/ 1 w 9"/>
                  <a:gd name="T27" fmla="*/ 2 h 11"/>
                  <a:gd name="T28" fmla="*/ 1 w 9"/>
                  <a:gd name="T29" fmla="*/ 2 h 11"/>
                  <a:gd name="T30" fmla="*/ 1 w 9"/>
                  <a:gd name="T31" fmla="*/ 2 h 11"/>
                  <a:gd name="T32" fmla="*/ 1 w 9"/>
                  <a:gd name="T33" fmla="*/ 1 h 11"/>
                  <a:gd name="T34" fmla="*/ 1 w 9"/>
                  <a:gd name="T35" fmla="*/ 1 h 11"/>
                  <a:gd name="T36" fmla="*/ 0 w 9"/>
                  <a:gd name="T37" fmla="*/ 1 h 11"/>
                  <a:gd name="T38" fmla="*/ 0 w 9"/>
                  <a:gd name="T39" fmla="*/ 1 h 11"/>
                  <a:gd name="T40" fmla="*/ 0 w 9"/>
                  <a:gd name="T41" fmla="*/ 1 h 11"/>
                  <a:gd name="T42" fmla="*/ 1 w 9"/>
                  <a:gd name="T43" fmla="*/ 1 h 11"/>
                  <a:gd name="T44" fmla="*/ 1 w 9"/>
                  <a:gd name="T45" fmla="*/ 1 h 11"/>
                  <a:gd name="T46" fmla="*/ 0 w 9"/>
                  <a:gd name="T47" fmla="*/ 1 h 11"/>
                  <a:gd name="T48" fmla="*/ 0 w 9"/>
                  <a:gd name="T49" fmla="*/ 1 h 11"/>
                  <a:gd name="T50" fmla="*/ 0 w 9"/>
                  <a:gd name="T51" fmla="*/ 0 h 11"/>
                  <a:gd name="T52" fmla="*/ 0 w 9"/>
                  <a:gd name="T53" fmla="*/ 0 h 11"/>
                  <a:gd name="T54" fmla="*/ 1 w 9"/>
                  <a:gd name="T55" fmla="*/ 0 h 11"/>
                  <a:gd name="T56" fmla="*/ 0 w 9"/>
                  <a:gd name="T57" fmla="*/ 0 h 11"/>
                  <a:gd name="T58" fmla="*/ 0 w 9"/>
                  <a:gd name="T59" fmla="*/ 0 h 11"/>
                  <a:gd name="T60" fmla="*/ 0 w 9"/>
                  <a:gd name="T61" fmla="*/ 0 h 11"/>
                  <a:gd name="T62" fmla="*/ 0 w 9"/>
                  <a:gd name="T63" fmla="*/ 0 h 11"/>
                  <a:gd name="T64" fmla="*/ 0 w 9"/>
                  <a:gd name="T65" fmla="*/ 0 h 11"/>
                  <a:gd name="T66" fmla="*/ 1 w 9"/>
                  <a:gd name="T67" fmla="*/ 0 h 11"/>
                  <a:gd name="T68" fmla="*/ 0 w 9"/>
                  <a:gd name="T69" fmla="*/ 0 h 11"/>
                  <a:gd name="T70" fmla="*/ 0 w 9"/>
                  <a:gd name="T71" fmla="*/ 0 h 11"/>
                  <a:gd name="T72" fmla="*/ 0 w 9"/>
                  <a:gd name="T73" fmla="*/ 1 h 11"/>
                  <a:gd name="T74" fmla="*/ 0 w 9"/>
                  <a:gd name="T75" fmla="*/ 1 h 11"/>
                  <a:gd name="T76" fmla="*/ 1 w 9"/>
                  <a:gd name="T77" fmla="*/ 1 h 11"/>
                  <a:gd name="T78" fmla="*/ 1 w 9"/>
                  <a:gd name="T79" fmla="*/ 1 h 11"/>
                  <a:gd name="T80" fmla="*/ 1 w 9"/>
                  <a:gd name="T81" fmla="*/ 1 h 11"/>
                  <a:gd name="T82" fmla="*/ 1 w 9"/>
                  <a:gd name="T83" fmla="*/ 1 h 11"/>
                  <a:gd name="T84" fmla="*/ 1 w 9"/>
                  <a:gd name="T85" fmla="*/ 1 h 11"/>
                  <a:gd name="T86" fmla="*/ 1 w 9"/>
                  <a:gd name="T87" fmla="*/ 1 h 11"/>
                  <a:gd name="T88" fmla="*/ 1 w 9"/>
                  <a:gd name="T89" fmla="*/ 1 h 11"/>
                  <a:gd name="T90" fmla="*/ 1 w 9"/>
                  <a:gd name="T91" fmla="*/ 2 h 11"/>
                  <a:gd name="T92" fmla="*/ 2 w 9"/>
                  <a:gd name="T93" fmla="*/ 2 h 11"/>
                  <a:gd name="T94" fmla="*/ 2 w 9"/>
                  <a:gd name="T95" fmla="*/ 2 h 11"/>
                  <a:gd name="T96" fmla="*/ 2 w 9"/>
                  <a:gd name="T97" fmla="*/ 2 h 11"/>
                  <a:gd name="T98" fmla="*/ 3 w 9"/>
                  <a:gd name="T99" fmla="*/ 3 h 11"/>
                  <a:gd name="T100" fmla="*/ 2 w 9"/>
                  <a:gd name="T101" fmla="*/ 3 h 11"/>
                  <a:gd name="T102" fmla="*/ 2 w 9"/>
                  <a:gd name="T103" fmla="*/ 2 h 11"/>
                  <a:gd name="T104" fmla="*/ 2 w 9"/>
                  <a:gd name="T105" fmla="*/ 2 h 11"/>
                  <a:gd name="T106" fmla="*/ 2 w 9"/>
                  <a:gd name="T107" fmla="*/ 2 h 11"/>
                  <a:gd name="T108" fmla="*/ 2 w 9"/>
                  <a:gd name="T109" fmla="*/ 3 h 11"/>
                  <a:gd name="T110" fmla="*/ 3 w 9"/>
                  <a:gd name="T111" fmla="*/ 3 h 11"/>
                  <a:gd name="T112" fmla="*/ 3 w 9"/>
                  <a:gd name="T113" fmla="*/ 3 h 11"/>
                  <a:gd name="T114" fmla="*/ 2 w 9"/>
                  <a:gd name="T115" fmla="*/ 3 h 11"/>
                  <a:gd name="T116" fmla="*/ 2 w 9"/>
                  <a:gd name="T117" fmla="*/ 3 h 11"/>
                  <a:gd name="T118" fmla="*/ 3 w 9"/>
                  <a:gd name="T119" fmla="*/ 3 h 11"/>
                  <a:gd name="T120" fmla="*/ 3 w 9"/>
                  <a:gd name="T121" fmla="*/ 3 h 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" h="11">
                    <a:moveTo>
                      <a:pt x="9" y="11"/>
                    </a:move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142">
                <a:extLst>
                  <a:ext uri="{FF2B5EF4-FFF2-40B4-BE49-F238E27FC236}">
                    <a16:creationId xmlns:a16="http://schemas.microsoft.com/office/drawing/2014/main" id="{64339111-8F2F-4CD0-A399-616FC260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70"/>
                <a:ext cx="3" cy="9"/>
              </a:xfrm>
              <a:custGeom>
                <a:avLst/>
                <a:gdLst>
                  <a:gd name="T0" fmla="*/ 2 w 9"/>
                  <a:gd name="T1" fmla="*/ 7 h 29"/>
                  <a:gd name="T2" fmla="*/ 3 w 9"/>
                  <a:gd name="T3" fmla="*/ 5 h 29"/>
                  <a:gd name="T4" fmla="*/ 3 w 9"/>
                  <a:gd name="T5" fmla="*/ 4 h 29"/>
                  <a:gd name="T6" fmla="*/ 3 w 9"/>
                  <a:gd name="T7" fmla="*/ 4 h 29"/>
                  <a:gd name="T8" fmla="*/ 2 w 9"/>
                  <a:gd name="T9" fmla="*/ 6 h 29"/>
                  <a:gd name="T10" fmla="*/ 1 w 9"/>
                  <a:gd name="T11" fmla="*/ 8 h 29"/>
                  <a:gd name="T12" fmla="*/ 2 w 9"/>
                  <a:gd name="T13" fmla="*/ 7 h 29"/>
                  <a:gd name="T14" fmla="*/ 2 w 9"/>
                  <a:gd name="T15" fmla="*/ 2 h 29"/>
                  <a:gd name="T16" fmla="*/ 2 w 9"/>
                  <a:gd name="T17" fmla="*/ 4 h 29"/>
                  <a:gd name="T18" fmla="*/ 1 w 9"/>
                  <a:gd name="T19" fmla="*/ 6 h 29"/>
                  <a:gd name="T20" fmla="*/ 1 w 9"/>
                  <a:gd name="T21" fmla="*/ 7 h 29"/>
                  <a:gd name="T22" fmla="*/ 1 w 9"/>
                  <a:gd name="T23" fmla="*/ 8 h 29"/>
                  <a:gd name="T24" fmla="*/ 1 w 9"/>
                  <a:gd name="T25" fmla="*/ 8 h 29"/>
                  <a:gd name="T26" fmla="*/ 1 w 9"/>
                  <a:gd name="T27" fmla="*/ 4 h 29"/>
                  <a:gd name="T28" fmla="*/ 1 w 9"/>
                  <a:gd name="T29" fmla="*/ 2 h 29"/>
                  <a:gd name="T30" fmla="*/ 1 w 9"/>
                  <a:gd name="T31" fmla="*/ 0 h 29"/>
                  <a:gd name="T32" fmla="*/ 1 w 9"/>
                  <a:gd name="T33" fmla="*/ 2 h 29"/>
                  <a:gd name="T34" fmla="*/ 1 w 9"/>
                  <a:gd name="T35" fmla="*/ 4 h 29"/>
                  <a:gd name="T36" fmla="*/ 1 w 9"/>
                  <a:gd name="T37" fmla="*/ 6 h 29"/>
                  <a:gd name="T38" fmla="*/ 1 w 9"/>
                  <a:gd name="T39" fmla="*/ 7 h 29"/>
                  <a:gd name="T40" fmla="*/ 1 w 9"/>
                  <a:gd name="T41" fmla="*/ 8 h 29"/>
                  <a:gd name="T42" fmla="*/ 1 w 9"/>
                  <a:gd name="T43" fmla="*/ 7 h 29"/>
                  <a:gd name="T44" fmla="*/ 1 w 9"/>
                  <a:gd name="T45" fmla="*/ 7 h 29"/>
                  <a:gd name="T46" fmla="*/ 1 w 9"/>
                  <a:gd name="T47" fmla="*/ 7 h 29"/>
                  <a:gd name="T48" fmla="*/ 1 w 9"/>
                  <a:gd name="T49" fmla="*/ 7 h 29"/>
                  <a:gd name="T50" fmla="*/ 1 w 9"/>
                  <a:gd name="T51" fmla="*/ 6 h 29"/>
                  <a:gd name="T52" fmla="*/ 1 w 9"/>
                  <a:gd name="T53" fmla="*/ 4 h 29"/>
                  <a:gd name="T54" fmla="*/ 1 w 9"/>
                  <a:gd name="T55" fmla="*/ 2 h 29"/>
                  <a:gd name="T56" fmla="*/ 1 w 9"/>
                  <a:gd name="T57" fmla="*/ 0 h 29"/>
                  <a:gd name="T58" fmla="*/ 1 w 9"/>
                  <a:gd name="T59" fmla="*/ 0 h 29"/>
                  <a:gd name="T60" fmla="*/ 0 w 9"/>
                  <a:gd name="T61" fmla="*/ 1 h 29"/>
                  <a:gd name="T62" fmla="*/ 1 w 9"/>
                  <a:gd name="T63" fmla="*/ 2 h 29"/>
                  <a:gd name="T64" fmla="*/ 1 w 9"/>
                  <a:gd name="T65" fmla="*/ 3 h 29"/>
                  <a:gd name="T66" fmla="*/ 1 w 9"/>
                  <a:gd name="T67" fmla="*/ 4 h 29"/>
                  <a:gd name="T68" fmla="*/ 1 w 9"/>
                  <a:gd name="T69" fmla="*/ 5 h 29"/>
                  <a:gd name="T70" fmla="*/ 1 w 9"/>
                  <a:gd name="T71" fmla="*/ 5 h 29"/>
                  <a:gd name="T72" fmla="*/ 1 w 9"/>
                  <a:gd name="T73" fmla="*/ 6 h 29"/>
                  <a:gd name="T74" fmla="*/ 1 w 9"/>
                  <a:gd name="T75" fmla="*/ 7 h 29"/>
                  <a:gd name="T76" fmla="*/ 1 w 9"/>
                  <a:gd name="T77" fmla="*/ 7 h 29"/>
                  <a:gd name="T78" fmla="*/ 1 w 9"/>
                  <a:gd name="T79" fmla="*/ 7 h 29"/>
                  <a:gd name="T80" fmla="*/ 1 w 9"/>
                  <a:gd name="T81" fmla="*/ 6 h 29"/>
                  <a:gd name="T82" fmla="*/ 1 w 9"/>
                  <a:gd name="T83" fmla="*/ 4 h 29"/>
                  <a:gd name="T84" fmla="*/ 1 w 9"/>
                  <a:gd name="T85" fmla="*/ 2 h 29"/>
                  <a:gd name="T86" fmla="*/ 1 w 9"/>
                  <a:gd name="T87" fmla="*/ 0 h 29"/>
                  <a:gd name="T88" fmla="*/ 1 w 9"/>
                  <a:gd name="T89" fmla="*/ 0 h 29"/>
                  <a:gd name="T90" fmla="*/ 1 w 9"/>
                  <a:gd name="T91" fmla="*/ 0 h 29"/>
                  <a:gd name="T92" fmla="*/ 1 w 9"/>
                  <a:gd name="T93" fmla="*/ 0 h 29"/>
                  <a:gd name="T94" fmla="*/ 1 w 9"/>
                  <a:gd name="T95" fmla="*/ 2 h 29"/>
                  <a:gd name="T96" fmla="*/ 1 w 9"/>
                  <a:gd name="T97" fmla="*/ 4 h 29"/>
                  <a:gd name="T98" fmla="*/ 1 w 9"/>
                  <a:gd name="T99" fmla="*/ 6 h 29"/>
                  <a:gd name="T100" fmla="*/ 0 w 9"/>
                  <a:gd name="T101" fmla="*/ 6 h 29"/>
                  <a:gd name="T102" fmla="*/ 1 w 9"/>
                  <a:gd name="T103" fmla="*/ 4 h 29"/>
                  <a:gd name="T104" fmla="*/ 0 w 9"/>
                  <a:gd name="T105" fmla="*/ 4 h 29"/>
                  <a:gd name="T106" fmla="*/ 0 w 9"/>
                  <a:gd name="T107" fmla="*/ 3 h 29"/>
                  <a:gd name="T108" fmla="*/ 0 w 9"/>
                  <a:gd name="T109" fmla="*/ 0 h 29"/>
                  <a:gd name="T110" fmla="*/ 0 w 9"/>
                  <a:gd name="T111" fmla="*/ 1 h 29"/>
                  <a:gd name="T112" fmla="*/ 0 w 9"/>
                  <a:gd name="T113" fmla="*/ 2 h 29"/>
                  <a:gd name="T114" fmla="*/ 0 w 9"/>
                  <a:gd name="T115" fmla="*/ 2 h 29"/>
                  <a:gd name="T116" fmla="*/ 0 w 9"/>
                  <a:gd name="T117" fmla="*/ 3 h 29"/>
                  <a:gd name="T118" fmla="*/ 1 w 9"/>
                  <a:gd name="T119" fmla="*/ 4 h 29"/>
                  <a:gd name="T120" fmla="*/ 0 w 9"/>
                  <a:gd name="T121" fmla="*/ 5 h 29"/>
                  <a:gd name="T122" fmla="*/ 1 w 9"/>
                  <a:gd name="T123" fmla="*/ 6 h 29"/>
                  <a:gd name="T124" fmla="*/ 1 w 9"/>
                  <a:gd name="T125" fmla="*/ 7 h 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" h="29">
                    <a:moveTo>
                      <a:pt x="3" y="29"/>
                    </a:moveTo>
                    <a:lnTo>
                      <a:pt x="3" y="29"/>
                    </a:lnTo>
                    <a:lnTo>
                      <a:pt x="3" y="27"/>
                    </a:lnTo>
                    <a:lnTo>
                      <a:pt x="4" y="26"/>
                    </a:lnTo>
                    <a:lnTo>
                      <a:pt x="5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9" y="14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9" y="15"/>
                    </a:lnTo>
                    <a:lnTo>
                      <a:pt x="9" y="17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5" y="23"/>
                    </a:lnTo>
                    <a:lnTo>
                      <a:pt x="5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5" y="21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6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4" y="24"/>
                    </a:lnTo>
                    <a:lnTo>
                      <a:pt x="4" y="25"/>
                    </a:lnTo>
                    <a:lnTo>
                      <a:pt x="4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6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3" y="13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3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9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143">
                <a:extLst>
                  <a:ext uri="{FF2B5EF4-FFF2-40B4-BE49-F238E27FC236}">
                    <a16:creationId xmlns:a16="http://schemas.microsoft.com/office/drawing/2014/main" id="{A9036BBA-9ADA-4BCA-8380-9A9C26A3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9"/>
              </a:xfrm>
              <a:custGeom>
                <a:avLst/>
                <a:gdLst>
                  <a:gd name="T0" fmla="*/ 0 w 1"/>
                  <a:gd name="T1" fmla="*/ 7 h 29"/>
                  <a:gd name="T2" fmla="*/ 0 w 1"/>
                  <a:gd name="T3" fmla="*/ 7 h 29"/>
                  <a:gd name="T4" fmla="*/ 0 w 1"/>
                  <a:gd name="T5" fmla="*/ 7 h 29"/>
                  <a:gd name="T6" fmla="*/ 0 w 1"/>
                  <a:gd name="T7" fmla="*/ 7 h 29"/>
                  <a:gd name="T8" fmla="*/ 0 w 1"/>
                  <a:gd name="T9" fmla="*/ 7 h 29"/>
                  <a:gd name="T10" fmla="*/ 0 w 1"/>
                  <a:gd name="T11" fmla="*/ 7 h 29"/>
                  <a:gd name="T12" fmla="*/ 0 w 1"/>
                  <a:gd name="T13" fmla="*/ 7 h 29"/>
                  <a:gd name="T14" fmla="*/ 0 w 1"/>
                  <a:gd name="T15" fmla="*/ 7 h 29"/>
                  <a:gd name="T16" fmla="*/ 0 w 1"/>
                  <a:gd name="T17" fmla="*/ 6 h 29"/>
                  <a:gd name="T18" fmla="*/ 0 w 1"/>
                  <a:gd name="T19" fmla="*/ 6 h 29"/>
                  <a:gd name="T20" fmla="*/ 0 w 1"/>
                  <a:gd name="T21" fmla="*/ 6 h 29"/>
                  <a:gd name="T22" fmla="*/ 0 w 1"/>
                  <a:gd name="T23" fmla="*/ 6 h 29"/>
                  <a:gd name="T24" fmla="*/ 0 w 1"/>
                  <a:gd name="T25" fmla="*/ 4 h 29"/>
                  <a:gd name="T26" fmla="*/ 0 w 1"/>
                  <a:gd name="T27" fmla="*/ 3 h 29"/>
                  <a:gd name="T28" fmla="*/ 0 w 1"/>
                  <a:gd name="T29" fmla="*/ 2 h 29"/>
                  <a:gd name="T30" fmla="*/ 0 w 1"/>
                  <a:gd name="T31" fmla="*/ 1 h 29"/>
                  <a:gd name="T32" fmla="*/ 0 w 1"/>
                  <a:gd name="T33" fmla="*/ 0 h 29"/>
                  <a:gd name="T34" fmla="*/ 0 w 1"/>
                  <a:gd name="T35" fmla="*/ 0 h 29"/>
                  <a:gd name="T36" fmla="*/ 0 w 1"/>
                  <a:gd name="T37" fmla="*/ 0 h 29"/>
                  <a:gd name="T38" fmla="*/ 0 w 1"/>
                  <a:gd name="T39" fmla="*/ 0 h 29"/>
                  <a:gd name="T40" fmla="*/ 0 w 1"/>
                  <a:gd name="T41" fmla="*/ 0 h 29"/>
                  <a:gd name="T42" fmla="*/ 0 w 1"/>
                  <a:gd name="T43" fmla="*/ 0 h 29"/>
                  <a:gd name="T44" fmla="*/ 0 w 1"/>
                  <a:gd name="T45" fmla="*/ 0 h 29"/>
                  <a:gd name="T46" fmla="*/ 0 w 1"/>
                  <a:gd name="T47" fmla="*/ 0 h 29"/>
                  <a:gd name="T48" fmla="*/ 0 w 1"/>
                  <a:gd name="T49" fmla="*/ 0 h 29"/>
                  <a:gd name="T50" fmla="*/ 0 w 1"/>
                  <a:gd name="T51" fmla="*/ 0 h 29"/>
                  <a:gd name="T52" fmla="*/ 0 w 1"/>
                  <a:gd name="T53" fmla="*/ 0 h 29"/>
                  <a:gd name="T54" fmla="*/ 0 w 1"/>
                  <a:gd name="T55" fmla="*/ 0 h 29"/>
                  <a:gd name="T56" fmla="*/ 0 w 1"/>
                  <a:gd name="T57" fmla="*/ 0 h 29"/>
                  <a:gd name="T58" fmla="*/ 0 w 1"/>
                  <a:gd name="T59" fmla="*/ 1 h 29"/>
                  <a:gd name="T60" fmla="*/ 0 w 1"/>
                  <a:gd name="T61" fmla="*/ 1 h 29"/>
                  <a:gd name="T62" fmla="*/ 0 w 1"/>
                  <a:gd name="T63" fmla="*/ 2 h 29"/>
                  <a:gd name="T64" fmla="*/ 0 w 1"/>
                  <a:gd name="T65" fmla="*/ 2 h 29"/>
                  <a:gd name="T66" fmla="*/ 0 w 1"/>
                  <a:gd name="T67" fmla="*/ 2 h 29"/>
                  <a:gd name="T68" fmla="*/ 0 w 1"/>
                  <a:gd name="T69" fmla="*/ 2 h 29"/>
                  <a:gd name="T70" fmla="*/ 0 w 1"/>
                  <a:gd name="T71" fmla="*/ 2 h 29"/>
                  <a:gd name="T72" fmla="*/ 0 w 1"/>
                  <a:gd name="T73" fmla="*/ 3 h 29"/>
                  <a:gd name="T74" fmla="*/ 0 w 1"/>
                  <a:gd name="T75" fmla="*/ 3 h 29"/>
                  <a:gd name="T76" fmla="*/ 0 w 1"/>
                  <a:gd name="T77" fmla="*/ 4 h 29"/>
                  <a:gd name="T78" fmla="*/ 0 w 1"/>
                  <a:gd name="T79" fmla="*/ 4 h 29"/>
                  <a:gd name="T80" fmla="*/ 0 w 1"/>
                  <a:gd name="T81" fmla="*/ 4 h 29"/>
                  <a:gd name="T82" fmla="*/ 0 w 1"/>
                  <a:gd name="T83" fmla="*/ 5 h 29"/>
                  <a:gd name="T84" fmla="*/ 0 w 1"/>
                  <a:gd name="T85" fmla="*/ 5 h 29"/>
                  <a:gd name="T86" fmla="*/ 0 w 1"/>
                  <a:gd name="T87" fmla="*/ 5 h 29"/>
                  <a:gd name="T88" fmla="*/ 0 w 1"/>
                  <a:gd name="T89" fmla="*/ 6 h 29"/>
                  <a:gd name="T90" fmla="*/ 0 w 1"/>
                  <a:gd name="T91" fmla="*/ 6 h 29"/>
                  <a:gd name="T92" fmla="*/ 0 w 1"/>
                  <a:gd name="T93" fmla="*/ 6 h 29"/>
                  <a:gd name="T94" fmla="*/ 0 w 1"/>
                  <a:gd name="T95" fmla="*/ 7 h 29"/>
                  <a:gd name="T96" fmla="*/ 0 w 1"/>
                  <a:gd name="T97" fmla="*/ 7 h 29"/>
                  <a:gd name="T98" fmla="*/ 0 w 1"/>
                  <a:gd name="T99" fmla="*/ 7 h 29"/>
                  <a:gd name="T100" fmla="*/ 0 w 1"/>
                  <a:gd name="T101" fmla="*/ 7 h 29"/>
                  <a:gd name="T102" fmla="*/ 0 w 1"/>
                  <a:gd name="T103" fmla="*/ 8 h 29"/>
                  <a:gd name="T104" fmla="*/ 0 w 1"/>
                  <a:gd name="T105" fmla="*/ 8 h 29"/>
                  <a:gd name="T106" fmla="*/ 0 w 1"/>
                  <a:gd name="T107" fmla="*/ 8 h 29"/>
                  <a:gd name="T108" fmla="*/ 0 w 1"/>
                  <a:gd name="T109" fmla="*/ 8 h 29"/>
                  <a:gd name="T110" fmla="*/ 0 w 1"/>
                  <a:gd name="T111" fmla="*/ 7 h 2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" h="29">
                    <a:moveTo>
                      <a:pt x="0" y="23"/>
                    </a:moveTo>
                    <a:lnTo>
                      <a:pt x="0" y="23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144">
                <a:extLst>
                  <a:ext uri="{FF2B5EF4-FFF2-40B4-BE49-F238E27FC236}">
                    <a16:creationId xmlns:a16="http://schemas.microsoft.com/office/drawing/2014/main" id="{FE66823E-4513-4E69-9012-1403F79C0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1 w 1"/>
                  <a:gd name="T5" fmla="*/ 6 h 23"/>
                  <a:gd name="T6" fmla="*/ 1 w 1"/>
                  <a:gd name="T7" fmla="*/ 6 h 23"/>
                  <a:gd name="T8" fmla="*/ 0 w 1"/>
                  <a:gd name="T9" fmla="*/ 6 h 23"/>
                  <a:gd name="T10" fmla="*/ 0 w 1"/>
                  <a:gd name="T11" fmla="*/ 5 h 23"/>
                  <a:gd name="T12" fmla="*/ 0 w 1"/>
                  <a:gd name="T13" fmla="*/ 5 h 23"/>
                  <a:gd name="T14" fmla="*/ 1 w 1"/>
                  <a:gd name="T15" fmla="*/ 5 h 23"/>
                  <a:gd name="T16" fmla="*/ 1 w 1"/>
                  <a:gd name="T17" fmla="*/ 5 h 23"/>
                  <a:gd name="T18" fmla="*/ 1 w 1"/>
                  <a:gd name="T19" fmla="*/ 4 h 23"/>
                  <a:gd name="T20" fmla="*/ 0 w 1"/>
                  <a:gd name="T21" fmla="*/ 4 h 23"/>
                  <a:gd name="T22" fmla="*/ 0 w 1"/>
                  <a:gd name="T23" fmla="*/ 4 h 23"/>
                  <a:gd name="T24" fmla="*/ 0 w 1"/>
                  <a:gd name="T25" fmla="*/ 3 h 23"/>
                  <a:gd name="T26" fmla="*/ 1 w 1"/>
                  <a:gd name="T27" fmla="*/ 2 h 23"/>
                  <a:gd name="T28" fmla="*/ 1 w 1"/>
                  <a:gd name="T29" fmla="*/ 2 h 23"/>
                  <a:gd name="T30" fmla="*/ 1 w 1"/>
                  <a:gd name="T31" fmla="*/ 1 h 23"/>
                  <a:gd name="T32" fmla="*/ 0 w 1"/>
                  <a:gd name="T33" fmla="*/ 0 h 23"/>
                  <a:gd name="T34" fmla="*/ 0 w 1"/>
                  <a:gd name="T35" fmla="*/ 0 h 23"/>
                  <a:gd name="T36" fmla="*/ 1 w 1"/>
                  <a:gd name="T37" fmla="*/ 0 h 23"/>
                  <a:gd name="T38" fmla="*/ 1 w 1"/>
                  <a:gd name="T39" fmla="*/ 1 h 23"/>
                  <a:gd name="T40" fmla="*/ 1 w 1"/>
                  <a:gd name="T41" fmla="*/ 1 h 23"/>
                  <a:gd name="T42" fmla="*/ 0 w 1"/>
                  <a:gd name="T43" fmla="*/ 2 h 23"/>
                  <a:gd name="T44" fmla="*/ 0 w 1"/>
                  <a:gd name="T45" fmla="*/ 2 h 23"/>
                  <a:gd name="T46" fmla="*/ 1 w 1"/>
                  <a:gd name="T47" fmla="*/ 2 h 23"/>
                  <a:gd name="T48" fmla="*/ 1 w 1"/>
                  <a:gd name="T49" fmla="*/ 2 h 23"/>
                  <a:gd name="T50" fmla="*/ 1 w 1"/>
                  <a:gd name="T51" fmla="*/ 2 h 23"/>
                  <a:gd name="T52" fmla="*/ 1 w 1"/>
                  <a:gd name="T53" fmla="*/ 3 h 23"/>
                  <a:gd name="T54" fmla="*/ 0 w 1"/>
                  <a:gd name="T55" fmla="*/ 4 h 23"/>
                  <a:gd name="T56" fmla="*/ 0 w 1"/>
                  <a:gd name="T57" fmla="*/ 3 h 23"/>
                  <a:gd name="T58" fmla="*/ 1 w 1"/>
                  <a:gd name="T59" fmla="*/ 3 h 23"/>
                  <a:gd name="T60" fmla="*/ 1 w 1"/>
                  <a:gd name="T61" fmla="*/ 3 h 23"/>
                  <a:gd name="T62" fmla="*/ 1 w 1"/>
                  <a:gd name="T63" fmla="*/ 3 h 23"/>
                  <a:gd name="T64" fmla="*/ 0 w 1"/>
                  <a:gd name="T65" fmla="*/ 3 h 23"/>
                  <a:gd name="T66" fmla="*/ 0 w 1"/>
                  <a:gd name="T67" fmla="*/ 4 h 23"/>
                  <a:gd name="T68" fmla="*/ 0 w 1"/>
                  <a:gd name="T69" fmla="*/ 4 h 23"/>
                  <a:gd name="T70" fmla="*/ 1 w 1"/>
                  <a:gd name="T71" fmla="*/ 4 h 23"/>
                  <a:gd name="T72" fmla="*/ 1 w 1"/>
                  <a:gd name="T73" fmla="*/ 4 h 23"/>
                  <a:gd name="T74" fmla="*/ 0 w 1"/>
                  <a:gd name="T75" fmla="*/ 5 h 23"/>
                  <a:gd name="T76" fmla="*/ 0 w 1"/>
                  <a:gd name="T77" fmla="*/ 5 h 23"/>
                  <a:gd name="T78" fmla="*/ 0 w 1"/>
                  <a:gd name="T79" fmla="*/ 5 h 23"/>
                  <a:gd name="T80" fmla="*/ 1 w 1"/>
                  <a:gd name="T81" fmla="*/ 5 h 23"/>
                  <a:gd name="T82" fmla="*/ 1 w 1"/>
                  <a:gd name="T83" fmla="*/ 5 h 23"/>
                  <a:gd name="T84" fmla="*/ 1 w 1"/>
                  <a:gd name="T85" fmla="*/ 5 h 23"/>
                  <a:gd name="T86" fmla="*/ 0 w 1"/>
                  <a:gd name="T87" fmla="*/ 5 h 23"/>
                  <a:gd name="T88" fmla="*/ 0 w 1"/>
                  <a:gd name="T89" fmla="*/ 5 h 23"/>
                  <a:gd name="T90" fmla="*/ 0 w 1"/>
                  <a:gd name="T91" fmla="*/ 5 h 23"/>
                  <a:gd name="T92" fmla="*/ 1 w 1"/>
                  <a:gd name="T93" fmla="*/ 6 h 23"/>
                  <a:gd name="T94" fmla="*/ 1 w 1"/>
                  <a:gd name="T95" fmla="*/ 6 h 23"/>
                  <a:gd name="T96" fmla="*/ 0 w 1"/>
                  <a:gd name="T97" fmla="*/ 6 h 23"/>
                  <a:gd name="T98" fmla="*/ 0 w 1"/>
                  <a:gd name="T99" fmla="*/ 7 h 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145">
                <a:extLst>
                  <a:ext uri="{FF2B5EF4-FFF2-40B4-BE49-F238E27FC236}">
                    <a16:creationId xmlns:a16="http://schemas.microsoft.com/office/drawing/2014/main" id="{826A2A93-8BC8-4FD6-867C-51DF739B4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4" cy="2"/>
              </a:xfrm>
              <a:custGeom>
                <a:avLst/>
                <a:gdLst>
                  <a:gd name="T0" fmla="*/ 4 w 12"/>
                  <a:gd name="T1" fmla="*/ 2 h 6"/>
                  <a:gd name="T2" fmla="*/ 3 w 12"/>
                  <a:gd name="T3" fmla="*/ 1 h 6"/>
                  <a:gd name="T4" fmla="*/ 3 w 12"/>
                  <a:gd name="T5" fmla="*/ 1 h 6"/>
                  <a:gd name="T6" fmla="*/ 3 w 12"/>
                  <a:gd name="T7" fmla="*/ 1 h 6"/>
                  <a:gd name="T8" fmla="*/ 2 w 12"/>
                  <a:gd name="T9" fmla="*/ 1 h 6"/>
                  <a:gd name="T10" fmla="*/ 2 w 12"/>
                  <a:gd name="T11" fmla="*/ 2 h 6"/>
                  <a:gd name="T12" fmla="*/ 2 w 12"/>
                  <a:gd name="T13" fmla="*/ 1 h 6"/>
                  <a:gd name="T14" fmla="*/ 2 w 12"/>
                  <a:gd name="T15" fmla="*/ 1 h 6"/>
                  <a:gd name="T16" fmla="*/ 2 w 12"/>
                  <a:gd name="T17" fmla="*/ 1 h 6"/>
                  <a:gd name="T18" fmla="*/ 2 w 12"/>
                  <a:gd name="T19" fmla="*/ 1 h 6"/>
                  <a:gd name="T20" fmla="*/ 2 w 12"/>
                  <a:gd name="T21" fmla="*/ 1 h 6"/>
                  <a:gd name="T22" fmla="*/ 2 w 12"/>
                  <a:gd name="T23" fmla="*/ 2 h 6"/>
                  <a:gd name="T24" fmla="*/ 2 w 12"/>
                  <a:gd name="T25" fmla="*/ 1 h 6"/>
                  <a:gd name="T26" fmla="*/ 1 w 12"/>
                  <a:gd name="T27" fmla="*/ 1 h 6"/>
                  <a:gd name="T28" fmla="*/ 1 w 12"/>
                  <a:gd name="T29" fmla="*/ 1 h 6"/>
                  <a:gd name="T30" fmla="*/ 1 w 12"/>
                  <a:gd name="T31" fmla="*/ 1 h 6"/>
                  <a:gd name="T32" fmla="*/ 2 w 12"/>
                  <a:gd name="T33" fmla="*/ 2 h 6"/>
                  <a:gd name="T34" fmla="*/ 1 w 12"/>
                  <a:gd name="T35" fmla="*/ 2 h 6"/>
                  <a:gd name="T36" fmla="*/ 1 w 12"/>
                  <a:gd name="T37" fmla="*/ 1 h 6"/>
                  <a:gd name="T38" fmla="*/ 1 w 12"/>
                  <a:gd name="T39" fmla="*/ 1 h 6"/>
                  <a:gd name="T40" fmla="*/ 1 w 12"/>
                  <a:gd name="T41" fmla="*/ 1 h 6"/>
                  <a:gd name="T42" fmla="*/ 0 w 12"/>
                  <a:gd name="T43" fmla="*/ 2 h 6"/>
                  <a:gd name="T44" fmla="*/ 0 w 12"/>
                  <a:gd name="T45" fmla="*/ 2 h 6"/>
                  <a:gd name="T46" fmla="*/ 0 w 12"/>
                  <a:gd name="T47" fmla="*/ 2 h 6"/>
                  <a:gd name="T48" fmla="*/ 1 w 12"/>
                  <a:gd name="T49" fmla="*/ 1 h 6"/>
                  <a:gd name="T50" fmla="*/ 1 w 12"/>
                  <a:gd name="T51" fmla="*/ 1 h 6"/>
                  <a:gd name="T52" fmla="*/ 1 w 12"/>
                  <a:gd name="T53" fmla="*/ 1 h 6"/>
                  <a:gd name="T54" fmla="*/ 2 w 12"/>
                  <a:gd name="T55" fmla="*/ 2 h 6"/>
                  <a:gd name="T56" fmla="*/ 2 w 12"/>
                  <a:gd name="T57" fmla="*/ 2 h 6"/>
                  <a:gd name="T58" fmla="*/ 1 w 12"/>
                  <a:gd name="T59" fmla="*/ 1 h 6"/>
                  <a:gd name="T60" fmla="*/ 1 w 12"/>
                  <a:gd name="T61" fmla="*/ 1 h 6"/>
                  <a:gd name="T62" fmla="*/ 1 w 12"/>
                  <a:gd name="T63" fmla="*/ 1 h 6"/>
                  <a:gd name="T64" fmla="*/ 2 w 12"/>
                  <a:gd name="T65" fmla="*/ 1 h 6"/>
                  <a:gd name="T66" fmla="*/ 2 w 12"/>
                  <a:gd name="T67" fmla="*/ 2 h 6"/>
                  <a:gd name="T68" fmla="*/ 2 w 12"/>
                  <a:gd name="T69" fmla="*/ 1 h 6"/>
                  <a:gd name="T70" fmla="*/ 2 w 12"/>
                  <a:gd name="T71" fmla="*/ 1 h 6"/>
                  <a:gd name="T72" fmla="*/ 3 w 12"/>
                  <a:gd name="T73" fmla="*/ 1 h 6"/>
                  <a:gd name="T74" fmla="*/ 3 w 12"/>
                  <a:gd name="T75" fmla="*/ 1 h 6"/>
                  <a:gd name="T76" fmla="*/ 4 w 12"/>
                  <a:gd name="T77" fmla="*/ 2 h 6"/>
                  <a:gd name="T78" fmla="*/ 3 w 12"/>
                  <a:gd name="T79" fmla="*/ 1 h 6"/>
                  <a:gd name="T80" fmla="*/ 3 w 12"/>
                  <a:gd name="T81" fmla="*/ 1 h 6"/>
                  <a:gd name="T82" fmla="*/ 3 w 12"/>
                  <a:gd name="T83" fmla="*/ 1 h 6"/>
                  <a:gd name="T84" fmla="*/ 3 w 12"/>
                  <a:gd name="T85" fmla="*/ 1 h 6"/>
                  <a:gd name="T86" fmla="*/ 3 w 12"/>
                  <a:gd name="T87" fmla="*/ 0 h 6"/>
                  <a:gd name="T88" fmla="*/ 4 w 12"/>
                  <a:gd name="T89" fmla="*/ 2 h 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lnTo>
                      <a:pt x="12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2" y="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146">
                <a:extLst>
                  <a:ext uri="{FF2B5EF4-FFF2-40B4-BE49-F238E27FC236}">
                    <a16:creationId xmlns:a16="http://schemas.microsoft.com/office/drawing/2014/main" id="{757A9E0D-7ADC-48CE-857F-5FC022550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0 w 1"/>
                  <a:gd name="T5" fmla="*/ 6 h 23"/>
                  <a:gd name="T6" fmla="*/ 0 w 1"/>
                  <a:gd name="T7" fmla="*/ 6 h 23"/>
                  <a:gd name="T8" fmla="*/ 0 w 1"/>
                  <a:gd name="T9" fmla="*/ 7 h 23"/>
                  <a:gd name="T10" fmla="*/ 0 w 1"/>
                  <a:gd name="T11" fmla="*/ 7 h 23"/>
                  <a:gd name="T12" fmla="*/ 0 w 1"/>
                  <a:gd name="T13" fmla="*/ 6 h 23"/>
                  <a:gd name="T14" fmla="*/ 0 w 1"/>
                  <a:gd name="T15" fmla="*/ 6 h 23"/>
                  <a:gd name="T16" fmla="*/ 0 w 1"/>
                  <a:gd name="T17" fmla="*/ 5 h 23"/>
                  <a:gd name="T18" fmla="*/ 0 w 1"/>
                  <a:gd name="T19" fmla="*/ 5 h 23"/>
                  <a:gd name="T20" fmla="*/ 0 w 1"/>
                  <a:gd name="T21" fmla="*/ 4 h 23"/>
                  <a:gd name="T22" fmla="*/ 0 w 1"/>
                  <a:gd name="T23" fmla="*/ 4 h 23"/>
                  <a:gd name="T24" fmla="*/ 0 w 1"/>
                  <a:gd name="T25" fmla="*/ 3 h 23"/>
                  <a:gd name="T26" fmla="*/ 0 w 1"/>
                  <a:gd name="T27" fmla="*/ 2 h 23"/>
                  <a:gd name="T28" fmla="*/ 0 w 1"/>
                  <a:gd name="T29" fmla="*/ 2 h 23"/>
                  <a:gd name="T30" fmla="*/ 0 w 1"/>
                  <a:gd name="T31" fmla="*/ 1 h 23"/>
                  <a:gd name="T32" fmla="*/ 0 w 1"/>
                  <a:gd name="T33" fmla="*/ 0 h 23"/>
                  <a:gd name="T34" fmla="*/ 0 w 1"/>
                  <a:gd name="T35" fmla="*/ 0 h 23"/>
                  <a:gd name="T36" fmla="*/ 0 w 1"/>
                  <a:gd name="T37" fmla="*/ 0 h 23"/>
                  <a:gd name="T38" fmla="*/ 0 w 1"/>
                  <a:gd name="T39" fmla="*/ 0 h 23"/>
                  <a:gd name="T40" fmla="*/ 0 w 1"/>
                  <a:gd name="T41" fmla="*/ 0 h 23"/>
                  <a:gd name="T42" fmla="*/ 0 w 1"/>
                  <a:gd name="T43" fmla="*/ 0 h 23"/>
                  <a:gd name="T44" fmla="*/ 0 w 1"/>
                  <a:gd name="T45" fmla="*/ 0 h 23"/>
                  <a:gd name="T46" fmla="*/ 0 w 1"/>
                  <a:gd name="T47" fmla="*/ 1 h 23"/>
                  <a:gd name="T48" fmla="*/ 0 w 1"/>
                  <a:gd name="T49" fmla="*/ 2 h 23"/>
                  <a:gd name="T50" fmla="*/ 0 w 1"/>
                  <a:gd name="T51" fmla="*/ 3 h 23"/>
                  <a:gd name="T52" fmla="*/ 0 w 1"/>
                  <a:gd name="T53" fmla="*/ 4 h 23"/>
                  <a:gd name="T54" fmla="*/ 0 w 1"/>
                  <a:gd name="T55" fmla="*/ 5 h 23"/>
                  <a:gd name="T56" fmla="*/ 0 w 1"/>
                  <a:gd name="T57" fmla="*/ 5 h 23"/>
                  <a:gd name="T58" fmla="*/ 0 w 1"/>
                  <a:gd name="T59" fmla="*/ 5 h 23"/>
                  <a:gd name="T60" fmla="*/ 0 w 1"/>
                  <a:gd name="T61" fmla="*/ 5 h 23"/>
                  <a:gd name="T62" fmla="*/ 0 w 1"/>
                  <a:gd name="T63" fmla="*/ 5 h 23"/>
                  <a:gd name="T64" fmla="*/ 0 w 1"/>
                  <a:gd name="T65" fmla="*/ 5 h 23"/>
                  <a:gd name="T66" fmla="*/ 0 w 1"/>
                  <a:gd name="T67" fmla="*/ 5 h 23"/>
                  <a:gd name="T68" fmla="*/ 0 w 1"/>
                  <a:gd name="T69" fmla="*/ 5 h 23"/>
                  <a:gd name="T70" fmla="*/ 0 w 1"/>
                  <a:gd name="T71" fmla="*/ 6 h 23"/>
                  <a:gd name="T72" fmla="*/ 0 w 1"/>
                  <a:gd name="T73" fmla="*/ 6 h 23"/>
                  <a:gd name="T74" fmla="*/ 0 w 1"/>
                  <a:gd name="T75" fmla="*/ 6 h 23"/>
                  <a:gd name="T76" fmla="*/ 0 w 1"/>
                  <a:gd name="T77" fmla="*/ 7 h 2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147">
                <a:extLst>
                  <a:ext uri="{FF2B5EF4-FFF2-40B4-BE49-F238E27FC236}">
                    <a16:creationId xmlns:a16="http://schemas.microsoft.com/office/drawing/2014/main" id="{6ACFFEB0-CEF0-4CB5-A3FA-49D829E9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72"/>
                <a:ext cx="5" cy="9"/>
              </a:xfrm>
              <a:custGeom>
                <a:avLst/>
                <a:gdLst>
                  <a:gd name="T0" fmla="*/ 3 w 13"/>
                  <a:gd name="T1" fmla="*/ 7 h 29"/>
                  <a:gd name="T2" fmla="*/ 4 w 13"/>
                  <a:gd name="T3" fmla="*/ 7 h 29"/>
                  <a:gd name="T4" fmla="*/ 4 w 13"/>
                  <a:gd name="T5" fmla="*/ 6 h 29"/>
                  <a:gd name="T6" fmla="*/ 3 w 13"/>
                  <a:gd name="T7" fmla="*/ 5 h 29"/>
                  <a:gd name="T8" fmla="*/ 3 w 13"/>
                  <a:gd name="T9" fmla="*/ 6 h 29"/>
                  <a:gd name="T10" fmla="*/ 4 w 13"/>
                  <a:gd name="T11" fmla="*/ 6 h 29"/>
                  <a:gd name="T12" fmla="*/ 3 w 13"/>
                  <a:gd name="T13" fmla="*/ 5 h 29"/>
                  <a:gd name="T14" fmla="*/ 3 w 13"/>
                  <a:gd name="T15" fmla="*/ 5 h 29"/>
                  <a:gd name="T16" fmla="*/ 4 w 13"/>
                  <a:gd name="T17" fmla="*/ 4 h 29"/>
                  <a:gd name="T18" fmla="*/ 4 w 13"/>
                  <a:gd name="T19" fmla="*/ 3 h 29"/>
                  <a:gd name="T20" fmla="*/ 5 w 13"/>
                  <a:gd name="T21" fmla="*/ 2 h 29"/>
                  <a:gd name="T22" fmla="*/ 5 w 13"/>
                  <a:gd name="T23" fmla="*/ 2 h 29"/>
                  <a:gd name="T24" fmla="*/ 5 w 13"/>
                  <a:gd name="T25" fmla="*/ 1 h 29"/>
                  <a:gd name="T26" fmla="*/ 5 w 13"/>
                  <a:gd name="T27" fmla="*/ 0 h 29"/>
                  <a:gd name="T28" fmla="*/ 5 w 13"/>
                  <a:gd name="T29" fmla="*/ 0 h 29"/>
                  <a:gd name="T30" fmla="*/ 5 w 13"/>
                  <a:gd name="T31" fmla="*/ 0 h 29"/>
                  <a:gd name="T32" fmla="*/ 5 w 13"/>
                  <a:gd name="T33" fmla="*/ 1 h 29"/>
                  <a:gd name="T34" fmla="*/ 5 w 13"/>
                  <a:gd name="T35" fmla="*/ 2 h 29"/>
                  <a:gd name="T36" fmla="*/ 5 w 13"/>
                  <a:gd name="T37" fmla="*/ 2 h 29"/>
                  <a:gd name="T38" fmla="*/ 5 w 13"/>
                  <a:gd name="T39" fmla="*/ 4 h 29"/>
                  <a:gd name="T40" fmla="*/ 4 w 13"/>
                  <a:gd name="T41" fmla="*/ 6 h 29"/>
                  <a:gd name="T42" fmla="*/ 3 w 13"/>
                  <a:gd name="T43" fmla="*/ 7 h 29"/>
                  <a:gd name="T44" fmla="*/ 3 w 13"/>
                  <a:gd name="T45" fmla="*/ 7 h 29"/>
                  <a:gd name="T46" fmla="*/ 3 w 13"/>
                  <a:gd name="T47" fmla="*/ 7 h 29"/>
                  <a:gd name="T48" fmla="*/ 3 w 13"/>
                  <a:gd name="T49" fmla="*/ 7 h 29"/>
                  <a:gd name="T50" fmla="*/ 3 w 13"/>
                  <a:gd name="T51" fmla="*/ 7 h 29"/>
                  <a:gd name="T52" fmla="*/ 3 w 13"/>
                  <a:gd name="T53" fmla="*/ 7 h 29"/>
                  <a:gd name="T54" fmla="*/ 3 w 13"/>
                  <a:gd name="T55" fmla="*/ 8 h 29"/>
                  <a:gd name="T56" fmla="*/ 3 w 13"/>
                  <a:gd name="T57" fmla="*/ 7 h 29"/>
                  <a:gd name="T58" fmla="*/ 3 w 13"/>
                  <a:gd name="T59" fmla="*/ 7 h 29"/>
                  <a:gd name="T60" fmla="*/ 3 w 13"/>
                  <a:gd name="T61" fmla="*/ 8 h 29"/>
                  <a:gd name="T62" fmla="*/ 3 w 13"/>
                  <a:gd name="T63" fmla="*/ 8 h 29"/>
                  <a:gd name="T64" fmla="*/ 3 w 13"/>
                  <a:gd name="T65" fmla="*/ 8 h 29"/>
                  <a:gd name="T66" fmla="*/ 3 w 13"/>
                  <a:gd name="T67" fmla="*/ 9 h 29"/>
                  <a:gd name="T68" fmla="*/ 2 w 13"/>
                  <a:gd name="T69" fmla="*/ 8 h 29"/>
                  <a:gd name="T70" fmla="*/ 1 w 13"/>
                  <a:gd name="T71" fmla="*/ 8 h 29"/>
                  <a:gd name="T72" fmla="*/ 1 w 13"/>
                  <a:gd name="T73" fmla="*/ 9 h 29"/>
                  <a:gd name="T74" fmla="*/ 0 w 13"/>
                  <a:gd name="T75" fmla="*/ 9 h 29"/>
                  <a:gd name="T76" fmla="*/ 0 w 13"/>
                  <a:gd name="T77" fmla="*/ 8 h 29"/>
                  <a:gd name="T78" fmla="*/ 0 w 13"/>
                  <a:gd name="T79" fmla="*/ 9 h 29"/>
                  <a:gd name="T80" fmla="*/ 1 w 13"/>
                  <a:gd name="T81" fmla="*/ 9 h 29"/>
                  <a:gd name="T82" fmla="*/ 0 w 13"/>
                  <a:gd name="T83" fmla="*/ 9 h 29"/>
                  <a:gd name="T84" fmla="*/ 0 w 13"/>
                  <a:gd name="T85" fmla="*/ 9 h 29"/>
                  <a:gd name="T86" fmla="*/ 0 w 13"/>
                  <a:gd name="T87" fmla="*/ 9 h 29"/>
                  <a:gd name="T88" fmla="*/ 1 w 13"/>
                  <a:gd name="T89" fmla="*/ 9 h 29"/>
                  <a:gd name="T90" fmla="*/ 0 w 13"/>
                  <a:gd name="T91" fmla="*/ 8 h 29"/>
                  <a:gd name="T92" fmla="*/ 0 w 13"/>
                  <a:gd name="T93" fmla="*/ 8 h 29"/>
                  <a:gd name="T94" fmla="*/ 1 w 13"/>
                  <a:gd name="T95" fmla="*/ 9 h 29"/>
                  <a:gd name="T96" fmla="*/ 2 w 13"/>
                  <a:gd name="T97" fmla="*/ 8 h 29"/>
                  <a:gd name="T98" fmla="*/ 2 w 13"/>
                  <a:gd name="T99" fmla="*/ 8 h 29"/>
                  <a:gd name="T100" fmla="*/ 3 w 13"/>
                  <a:gd name="T101" fmla="*/ 8 h 29"/>
                  <a:gd name="T102" fmla="*/ 3 w 13"/>
                  <a:gd name="T103" fmla="*/ 7 h 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3" h="29">
                    <a:moveTo>
                      <a:pt x="9" y="23"/>
                    </a:moveTo>
                    <a:lnTo>
                      <a:pt x="9" y="23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0"/>
                    </a:lnTo>
                    <a:lnTo>
                      <a:pt x="10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7"/>
                    </a:lnTo>
                    <a:lnTo>
                      <a:pt x="9" y="18"/>
                    </a:lnTo>
                    <a:lnTo>
                      <a:pt x="10" y="18"/>
                    </a:lnTo>
                    <a:lnTo>
                      <a:pt x="10" y="17"/>
                    </a:lnTo>
                    <a:lnTo>
                      <a:pt x="9" y="17"/>
                    </a:lnTo>
                    <a:lnTo>
                      <a:pt x="9" y="15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3" y="2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2" y="13"/>
                    </a:lnTo>
                    <a:lnTo>
                      <a:pt x="12" y="15"/>
                    </a:lnTo>
                    <a:lnTo>
                      <a:pt x="11" y="17"/>
                    </a:lnTo>
                    <a:lnTo>
                      <a:pt x="11" y="19"/>
                    </a:lnTo>
                    <a:lnTo>
                      <a:pt x="10" y="20"/>
                    </a:lnTo>
                    <a:lnTo>
                      <a:pt x="10" y="21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7" y="24"/>
                    </a:lnTo>
                    <a:lnTo>
                      <a:pt x="9" y="23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4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9"/>
                    </a:lnTo>
                    <a:lnTo>
                      <a:pt x="0" y="29"/>
                    </a:lnTo>
                    <a:lnTo>
                      <a:pt x="1" y="29"/>
                    </a:lnTo>
                    <a:lnTo>
                      <a:pt x="3" y="29"/>
                    </a:lnTo>
                    <a:lnTo>
                      <a:pt x="1" y="27"/>
                    </a:lnTo>
                    <a:lnTo>
                      <a:pt x="3" y="27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4" y="27"/>
                    </a:lnTo>
                    <a:lnTo>
                      <a:pt x="5" y="27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9" y="29"/>
                    </a:lnTo>
                    <a:lnTo>
                      <a:pt x="9" y="23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148">
                <a:extLst>
                  <a:ext uri="{FF2B5EF4-FFF2-40B4-BE49-F238E27FC236}">
                    <a16:creationId xmlns:a16="http://schemas.microsoft.com/office/drawing/2014/main" id="{0CA7BFD9-8EDC-41C5-91A9-3C3911C5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3"/>
                <a:ext cx="1" cy="8"/>
              </a:xfrm>
              <a:custGeom>
                <a:avLst/>
                <a:gdLst>
                  <a:gd name="T0" fmla="*/ 1 w 2"/>
                  <a:gd name="T1" fmla="*/ 0 h 22"/>
                  <a:gd name="T2" fmla="*/ 1 w 2"/>
                  <a:gd name="T3" fmla="*/ 0 h 22"/>
                  <a:gd name="T4" fmla="*/ 1 w 2"/>
                  <a:gd name="T5" fmla="*/ 0 h 22"/>
                  <a:gd name="T6" fmla="*/ 1 w 2"/>
                  <a:gd name="T7" fmla="*/ 0 h 22"/>
                  <a:gd name="T8" fmla="*/ 1 w 2"/>
                  <a:gd name="T9" fmla="*/ 0 h 22"/>
                  <a:gd name="T10" fmla="*/ 1 w 2"/>
                  <a:gd name="T11" fmla="*/ 0 h 22"/>
                  <a:gd name="T12" fmla="*/ 1 w 2"/>
                  <a:gd name="T13" fmla="*/ 0 h 22"/>
                  <a:gd name="T14" fmla="*/ 1 w 2"/>
                  <a:gd name="T15" fmla="*/ 1 h 22"/>
                  <a:gd name="T16" fmla="*/ 1 w 2"/>
                  <a:gd name="T17" fmla="*/ 2 h 22"/>
                  <a:gd name="T18" fmla="*/ 1 w 2"/>
                  <a:gd name="T19" fmla="*/ 3 h 22"/>
                  <a:gd name="T20" fmla="*/ 1 w 2"/>
                  <a:gd name="T21" fmla="*/ 3 h 22"/>
                  <a:gd name="T22" fmla="*/ 1 w 2"/>
                  <a:gd name="T23" fmla="*/ 4 h 22"/>
                  <a:gd name="T24" fmla="*/ 1 w 2"/>
                  <a:gd name="T25" fmla="*/ 4 h 22"/>
                  <a:gd name="T26" fmla="*/ 1 w 2"/>
                  <a:gd name="T27" fmla="*/ 4 h 22"/>
                  <a:gd name="T28" fmla="*/ 1 w 2"/>
                  <a:gd name="T29" fmla="*/ 5 h 22"/>
                  <a:gd name="T30" fmla="*/ 1 w 2"/>
                  <a:gd name="T31" fmla="*/ 5 h 22"/>
                  <a:gd name="T32" fmla="*/ 1 w 2"/>
                  <a:gd name="T33" fmla="*/ 6 h 22"/>
                  <a:gd name="T34" fmla="*/ 1 w 2"/>
                  <a:gd name="T35" fmla="*/ 6 h 22"/>
                  <a:gd name="T36" fmla="*/ 0 w 2"/>
                  <a:gd name="T37" fmla="*/ 7 h 22"/>
                  <a:gd name="T38" fmla="*/ 0 w 2"/>
                  <a:gd name="T39" fmla="*/ 7 h 22"/>
                  <a:gd name="T40" fmla="*/ 0 w 2"/>
                  <a:gd name="T41" fmla="*/ 7 h 22"/>
                  <a:gd name="T42" fmla="*/ 1 w 2"/>
                  <a:gd name="T43" fmla="*/ 8 h 22"/>
                  <a:gd name="T44" fmla="*/ 1 w 2"/>
                  <a:gd name="T45" fmla="*/ 8 h 22"/>
                  <a:gd name="T46" fmla="*/ 0 w 2"/>
                  <a:gd name="T47" fmla="*/ 8 h 22"/>
                  <a:gd name="T48" fmla="*/ 0 w 2"/>
                  <a:gd name="T49" fmla="*/ 8 h 22"/>
                  <a:gd name="T50" fmla="*/ 0 w 2"/>
                  <a:gd name="T51" fmla="*/ 8 h 22"/>
                  <a:gd name="T52" fmla="*/ 0 w 2"/>
                  <a:gd name="T53" fmla="*/ 8 h 22"/>
                  <a:gd name="T54" fmla="*/ 1 w 2"/>
                  <a:gd name="T55" fmla="*/ 8 h 22"/>
                  <a:gd name="T56" fmla="*/ 0 w 2"/>
                  <a:gd name="T57" fmla="*/ 8 h 22"/>
                  <a:gd name="T58" fmla="*/ 0 w 2"/>
                  <a:gd name="T59" fmla="*/ 8 h 22"/>
                  <a:gd name="T60" fmla="*/ 0 w 2"/>
                  <a:gd name="T61" fmla="*/ 8 h 22"/>
                  <a:gd name="T62" fmla="*/ 0 w 2"/>
                  <a:gd name="T63" fmla="*/ 8 h 22"/>
                  <a:gd name="T64" fmla="*/ 1 w 2"/>
                  <a:gd name="T65" fmla="*/ 8 h 22"/>
                  <a:gd name="T66" fmla="*/ 1 w 2"/>
                  <a:gd name="T67" fmla="*/ 8 h 22"/>
                  <a:gd name="T68" fmla="*/ 1 w 2"/>
                  <a:gd name="T69" fmla="*/ 7 h 22"/>
                  <a:gd name="T70" fmla="*/ 0 w 2"/>
                  <a:gd name="T71" fmla="*/ 6 h 22"/>
                  <a:gd name="T72" fmla="*/ 1 w 2"/>
                  <a:gd name="T73" fmla="*/ 5 h 22"/>
                  <a:gd name="T74" fmla="*/ 1 w 2"/>
                  <a:gd name="T75" fmla="*/ 3 h 22"/>
                  <a:gd name="T76" fmla="*/ 1 w 2"/>
                  <a:gd name="T77" fmla="*/ 2 h 22"/>
                  <a:gd name="T78" fmla="*/ 1 w 2"/>
                  <a:gd name="T79" fmla="*/ 2 h 22"/>
                  <a:gd name="T80" fmla="*/ 1 w 2"/>
                  <a:gd name="T81" fmla="*/ 2 h 22"/>
                  <a:gd name="T82" fmla="*/ 1 w 2"/>
                  <a:gd name="T83" fmla="*/ 2 h 22"/>
                  <a:gd name="T84" fmla="*/ 1 w 2"/>
                  <a:gd name="T85" fmla="*/ 2 h 22"/>
                  <a:gd name="T86" fmla="*/ 1 w 2"/>
                  <a:gd name="T87" fmla="*/ 2 h 22"/>
                  <a:gd name="T88" fmla="*/ 1 w 2"/>
                  <a:gd name="T89" fmla="*/ 2 h 22"/>
                  <a:gd name="T90" fmla="*/ 1 w 2"/>
                  <a:gd name="T91" fmla="*/ 1 h 22"/>
                  <a:gd name="T92" fmla="*/ 1 w 2"/>
                  <a:gd name="T93" fmla="*/ 1 h 22"/>
                  <a:gd name="T94" fmla="*/ 1 w 2"/>
                  <a:gd name="T95" fmla="*/ 0 h 22"/>
                  <a:gd name="T96" fmla="*/ 1 w 2"/>
                  <a:gd name="T97" fmla="*/ 0 h 22"/>
                  <a:gd name="T98" fmla="*/ 1 w 2"/>
                  <a:gd name="T99" fmla="*/ 0 h 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" h="22">
                    <a:moveTo>
                      <a:pt x="2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2" y="21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149">
                <a:extLst>
                  <a:ext uri="{FF2B5EF4-FFF2-40B4-BE49-F238E27FC236}">
                    <a16:creationId xmlns:a16="http://schemas.microsoft.com/office/drawing/2014/main" id="{D72F606C-93F6-4A87-BDD5-62484560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4"/>
                <a:ext cx="2" cy="5"/>
              </a:xfrm>
              <a:custGeom>
                <a:avLst/>
                <a:gdLst>
                  <a:gd name="T0" fmla="*/ 2 w 8"/>
                  <a:gd name="T1" fmla="*/ 5 h 17"/>
                  <a:gd name="T2" fmla="*/ 2 w 8"/>
                  <a:gd name="T3" fmla="*/ 4 h 17"/>
                  <a:gd name="T4" fmla="*/ 1 w 8"/>
                  <a:gd name="T5" fmla="*/ 4 h 17"/>
                  <a:gd name="T6" fmla="*/ 1 w 8"/>
                  <a:gd name="T7" fmla="*/ 4 h 17"/>
                  <a:gd name="T8" fmla="*/ 1 w 8"/>
                  <a:gd name="T9" fmla="*/ 4 h 17"/>
                  <a:gd name="T10" fmla="*/ 1 w 8"/>
                  <a:gd name="T11" fmla="*/ 3 h 17"/>
                  <a:gd name="T12" fmla="*/ 1 w 8"/>
                  <a:gd name="T13" fmla="*/ 3 h 17"/>
                  <a:gd name="T14" fmla="*/ 1 w 8"/>
                  <a:gd name="T15" fmla="*/ 3 h 17"/>
                  <a:gd name="T16" fmla="*/ 1 w 8"/>
                  <a:gd name="T17" fmla="*/ 2 h 17"/>
                  <a:gd name="T18" fmla="*/ 1 w 8"/>
                  <a:gd name="T19" fmla="*/ 2 h 17"/>
                  <a:gd name="T20" fmla="*/ 1 w 8"/>
                  <a:gd name="T21" fmla="*/ 2 h 17"/>
                  <a:gd name="T22" fmla="*/ 1 w 8"/>
                  <a:gd name="T23" fmla="*/ 2 h 17"/>
                  <a:gd name="T24" fmla="*/ 1 w 8"/>
                  <a:gd name="T25" fmla="*/ 2 h 17"/>
                  <a:gd name="T26" fmla="*/ 1 w 8"/>
                  <a:gd name="T27" fmla="*/ 2 h 17"/>
                  <a:gd name="T28" fmla="*/ 1 w 8"/>
                  <a:gd name="T29" fmla="*/ 2 h 17"/>
                  <a:gd name="T30" fmla="*/ 1 w 8"/>
                  <a:gd name="T31" fmla="*/ 2 h 17"/>
                  <a:gd name="T32" fmla="*/ 1 w 8"/>
                  <a:gd name="T33" fmla="*/ 2 h 17"/>
                  <a:gd name="T34" fmla="*/ 1 w 8"/>
                  <a:gd name="T35" fmla="*/ 1 h 17"/>
                  <a:gd name="T36" fmla="*/ 1 w 8"/>
                  <a:gd name="T37" fmla="*/ 1 h 17"/>
                  <a:gd name="T38" fmla="*/ 1 w 8"/>
                  <a:gd name="T39" fmla="*/ 1 h 17"/>
                  <a:gd name="T40" fmla="*/ 1 w 8"/>
                  <a:gd name="T41" fmla="*/ 1 h 17"/>
                  <a:gd name="T42" fmla="*/ 1 w 8"/>
                  <a:gd name="T43" fmla="*/ 1 h 17"/>
                  <a:gd name="T44" fmla="*/ 1 w 8"/>
                  <a:gd name="T45" fmla="*/ 2 h 17"/>
                  <a:gd name="T46" fmla="*/ 1 w 8"/>
                  <a:gd name="T47" fmla="*/ 1 h 17"/>
                  <a:gd name="T48" fmla="*/ 0 w 8"/>
                  <a:gd name="T49" fmla="*/ 1 h 17"/>
                  <a:gd name="T50" fmla="*/ 0 w 8"/>
                  <a:gd name="T51" fmla="*/ 1 h 17"/>
                  <a:gd name="T52" fmla="*/ 0 w 8"/>
                  <a:gd name="T53" fmla="*/ 0 h 17"/>
                  <a:gd name="T54" fmla="*/ 1 w 8"/>
                  <a:gd name="T55" fmla="*/ 0 h 17"/>
                  <a:gd name="T56" fmla="*/ 1 w 8"/>
                  <a:gd name="T57" fmla="*/ 0 h 17"/>
                  <a:gd name="T58" fmla="*/ 0 w 8"/>
                  <a:gd name="T59" fmla="*/ 0 h 17"/>
                  <a:gd name="T60" fmla="*/ 0 w 8"/>
                  <a:gd name="T61" fmla="*/ 1 h 17"/>
                  <a:gd name="T62" fmla="*/ 0 w 8"/>
                  <a:gd name="T63" fmla="*/ 1 h 17"/>
                  <a:gd name="T64" fmla="*/ 1 w 8"/>
                  <a:gd name="T65" fmla="*/ 1 h 17"/>
                  <a:gd name="T66" fmla="*/ 1 w 8"/>
                  <a:gd name="T67" fmla="*/ 2 h 17"/>
                  <a:gd name="T68" fmla="*/ 1 w 8"/>
                  <a:gd name="T69" fmla="*/ 1 h 17"/>
                  <a:gd name="T70" fmla="*/ 0 w 8"/>
                  <a:gd name="T71" fmla="*/ 1 h 17"/>
                  <a:gd name="T72" fmla="*/ 0 w 8"/>
                  <a:gd name="T73" fmla="*/ 1 h 17"/>
                  <a:gd name="T74" fmla="*/ 1 w 8"/>
                  <a:gd name="T75" fmla="*/ 1 h 17"/>
                  <a:gd name="T76" fmla="*/ 1 w 8"/>
                  <a:gd name="T77" fmla="*/ 2 h 17"/>
                  <a:gd name="T78" fmla="*/ 1 w 8"/>
                  <a:gd name="T79" fmla="*/ 2 h 17"/>
                  <a:gd name="T80" fmla="*/ 1 w 8"/>
                  <a:gd name="T81" fmla="*/ 2 h 17"/>
                  <a:gd name="T82" fmla="*/ 1 w 8"/>
                  <a:gd name="T83" fmla="*/ 2 h 17"/>
                  <a:gd name="T84" fmla="*/ 1 w 8"/>
                  <a:gd name="T85" fmla="*/ 3 h 17"/>
                  <a:gd name="T86" fmla="*/ 1 w 8"/>
                  <a:gd name="T87" fmla="*/ 3 h 17"/>
                  <a:gd name="T88" fmla="*/ 1 w 8"/>
                  <a:gd name="T89" fmla="*/ 3 h 17"/>
                  <a:gd name="T90" fmla="*/ 1 w 8"/>
                  <a:gd name="T91" fmla="*/ 4 h 17"/>
                  <a:gd name="T92" fmla="*/ 1 w 8"/>
                  <a:gd name="T93" fmla="*/ 4 h 17"/>
                  <a:gd name="T94" fmla="*/ 1 w 8"/>
                  <a:gd name="T95" fmla="*/ 4 h 17"/>
                  <a:gd name="T96" fmla="*/ 2 w 8"/>
                  <a:gd name="T97" fmla="*/ 4 h 17"/>
                  <a:gd name="T98" fmla="*/ 2 w 8"/>
                  <a:gd name="T99" fmla="*/ 5 h 17"/>
                  <a:gd name="T100" fmla="*/ 2 w 8"/>
                  <a:gd name="T101" fmla="*/ 5 h 17"/>
                  <a:gd name="T102" fmla="*/ 2 w 8"/>
                  <a:gd name="T103" fmla="*/ 5 h 17"/>
                  <a:gd name="T104" fmla="*/ 2 w 8"/>
                  <a:gd name="T105" fmla="*/ 5 h 17"/>
                  <a:gd name="T106" fmla="*/ 2 w 8"/>
                  <a:gd name="T107" fmla="*/ 5 h 17"/>
                  <a:gd name="T108" fmla="*/ 2 w 8"/>
                  <a:gd name="T109" fmla="*/ 5 h 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" h="17">
                    <a:moveTo>
                      <a:pt x="8" y="17"/>
                    </a:moveTo>
                    <a:lnTo>
                      <a:pt x="8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150">
                <a:extLst>
                  <a:ext uri="{FF2B5EF4-FFF2-40B4-BE49-F238E27FC236}">
                    <a16:creationId xmlns:a16="http://schemas.microsoft.com/office/drawing/2014/main" id="{D1579365-5593-45A3-8418-1DD5C130D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8"/>
              </a:xfrm>
              <a:custGeom>
                <a:avLst/>
                <a:gdLst>
                  <a:gd name="T0" fmla="*/ 2 w 6"/>
                  <a:gd name="T1" fmla="*/ 0 h 22"/>
                  <a:gd name="T2" fmla="*/ 1 w 6"/>
                  <a:gd name="T3" fmla="*/ 1 h 22"/>
                  <a:gd name="T4" fmla="*/ 1 w 6"/>
                  <a:gd name="T5" fmla="*/ 1 h 22"/>
                  <a:gd name="T6" fmla="*/ 1 w 6"/>
                  <a:gd name="T7" fmla="*/ 3 h 22"/>
                  <a:gd name="T8" fmla="*/ 0 w 6"/>
                  <a:gd name="T9" fmla="*/ 3 h 22"/>
                  <a:gd name="T10" fmla="*/ 0 w 6"/>
                  <a:gd name="T11" fmla="*/ 4 h 22"/>
                  <a:gd name="T12" fmla="*/ 0 w 6"/>
                  <a:gd name="T13" fmla="*/ 4 h 22"/>
                  <a:gd name="T14" fmla="*/ 0 w 6"/>
                  <a:gd name="T15" fmla="*/ 4 h 22"/>
                  <a:gd name="T16" fmla="*/ 0 w 6"/>
                  <a:gd name="T17" fmla="*/ 4 h 22"/>
                  <a:gd name="T18" fmla="*/ 0 w 6"/>
                  <a:gd name="T19" fmla="*/ 4 h 22"/>
                  <a:gd name="T20" fmla="*/ 0 w 6"/>
                  <a:gd name="T21" fmla="*/ 4 h 22"/>
                  <a:gd name="T22" fmla="*/ 0 w 6"/>
                  <a:gd name="T23" fmla="*/ 4 h 22"/>
                  <a:gd name="T24" fmla="*/ 0 w 6"/>
                  <a:gd name="T25" fmla="*/ 5 h 22"/>
                  <a:gd name="T26" fmla="*/ 0 w 6"/>
                  <a:gd name="T27" fmla="*/ 5 h 22"/>
                  <a:gd name="T28" fmla="*/ 0 w 6"/>
                  <a:gd name="T29" fmla="*/ 5 h 22"/>
                  <a:gd name="T30" fmla="*/ 0 w 6"/>
                  <a:gd name="T31" fmla="*/ 5 h 22"/>
                  <a:gd name="T32" fmla="*/ 0 w 6"/>
                  <a:gd name="T33" fmla="*/ 6 h 22"/>
                  <a:gd name="T34" fmla="*/ 0 w 6"/>
                  <a:gd name="T35" fmla="*/ 6 h 22"/>
                  <a:gd name="T36" fmla="*/ 0 w 6"/>
                  <a:gd name="T37" fmla="*/ 6 h 22"/>
                  <a:gd name="T38" fmla="*/ 0 w 6"/>
                  <a:gd name="T39" fmla="*/ 6 h 22"/>
                  <a:gd name="T40" fmla="*/ 0 w 6"/>
                  <a:gd name="T41" fmla="*/ 6 h 22"/>
                  <a:gd name="T42" fmla="*/ 0 w 6"/>
                  <a:gd name="T43" fmla="*/ 6 h 22"/>
                  <a:gd name="T44" fmla="*/ 0 w 6"/>
                  <a:gd name="T45" fmla="*/ 6 h 22"/>
                  <a:gd name="T46" fmla="*/ 0 w 6"/>
                  <a:gd name="T47" fmla="*/ 7 h 22"/>
                  <a:gd name="T48" fmla="*/ 0 w 6"/>
                  <a:gd name="T49" fmla="*/ 7 h 22"/>
                  <a:gd name="T50" fmla="*/ 0 w 6"/>
                  <a:gd name="T51" fmla="*/ 7 h 22"/>
                  <a:gd name="T52" fmla="*/ 0 w 6"/>
                  <a:gd name="T53" fmla="*/ 8 h 22"/>
                  <a:gd name="T54" fmla="*/ 0 w 6"/>
                  <a:gd name="T55" fmla="*/ 8 h 22"/>
                  <a:gd name="T56" fmla="*/ 0 w 6"/>
                  <a:gd name="T57" fmla="*/ 8 h 22"/>
                  <a:gd name="T58" fmla="*/ 0 w 6"/>
                  <a:gd name="T59" fmla="*/ 8 h 22"/>
                  <a:gd name="T60" fmla="*/ 0 w 6"/>
                  <a:gd name="T61" fmla="*/ 8 h 22"/>
                  <a:gd name="T62" fmla="*/ 0 w 6"/>
                  <a:gd name="T63" fmla="*/ 8 h 22"/>
                  <a:gd name="T64" fmla="*/ 0 w 6"/>
                  <a:gd name="T65" fmla="*/ 8 h 22"/>
                  <a:gd name="T66" fmla="*/ 0 w 6"/>
                  <a:gd name="T67" fmla="*/ 8 h 22"/>
                  <a:gd name="T68" fmla="*/ 0 w 6"/>
                  <a:gd name="T69" fmla="*/ 8 h 22"/>
                  <a:gd name="T70" fmla="*/ 0 w 6"/>
                  <a:gd name="T71" fmla="*/ 8 h 22"/>
                  <a:gd name="T72" fmla="*/ 0 w 6"/>
                  <a:gd name="T73" fmla="*/ 8 h 22"/>
                  <a:gd name="T74" fmla="*/ 0 w 6"/>
                  <a:gd name="T75" fmla="*/ 8 h 22"/>
                  <a:gd name="T76" fmla="*/ 0 w 6"/>
                  <a:gd name="T77" fmla="*/ 8 h 22"/>
                  <a:gd name="T78" fmla="*/ 0 w 6"/>
                  <a:gd name="T79" fmla="*/ 8 h 22"/>
                  <a:gd name="T80" fmla="*/ 0 w 6"/>
                  <a:gd name="T81" fmla="*/ 7 h 22"/>
                  <a:gd name="T82" fmla="*/ 1 w 6"/>
                  <a:gd name="T83" fmla="*/ 5 h 22"/>
                  <a:gd name="T84" fmla="*/ 1 w 6"/>
                  <a:gd name="T85" fmla="*/ 4 h 22"/>
                  <a:gd name="T86" fmla="*/ 1 w 6"/>
                  <a:gd name="T87" fmla="*/ 3 h 22"/>
                  <a:gd name="T88" fmla="*/ 2 w 6"/>
                  <a:gd name="T89" fmla="*/ 2 h 22"/>
                  <a:gd name="T90" fmla="*/ 1 w 6"/>
                  <a:gd name="T91" fmla="*/ 2 h 22"/>
                  <a:gd name="T92" fmla="*/ 1 w 6"/>
                  <a:gd name="T93" fmla="*/ 2 h 22"/>
                  <a:gd name="T94" fmla="*/ 1 w 6"/>
                  <a:gd name="T95" fmla="*/ 2 h 22"/>
                  <a:gd name="T96" fmla="*/ 2 w 6"/>
                  <a:gd name="T97" fmla="*/ 2 h 22"/>
                  <a:gd name="T98" fmla="*/ 2 w 6"/>
                  <a:gd name="T99" fmla="*/ 2 h 22"/>
                  <a:gd name="T100" fmla="*/ 2 w 6"/>
                  <a:gd name="T101" fmla="*/ 1 h 22"/>
                  <a:gd name="T102" fmla="*/ 2 w 6"/>
                  <a:gd name="T103" fmla="*/ 1 h 22"/>
                  <a:gd name="T104" fmla="*/ 2 w 6"/>
                  <a:gd name="T105" fmla="*/ 1 h 22"/>
                  <a:gd name="T106" fmla="*/ 2 w 6"/>
                  <a:gd name="T107" fmla="*/ 0 h 22"/>
                  <a:gd name="T108" fmla="*/ 2 w 6"/>
                  <a:gd name="T109" fmla="*/ 0 h 22"/>
                  <a:gd name="T110" fmla="*/ 2 w 6"/>
                  <a:gd name="T111" fmla="*/ 0 h 22"/>
                  <a:gd name="T112" fmla="*/ 2 w 6"/>
                  <a:gd name="T113" fmla="*/ 0 h 22"/>
                  <a:gd name="T114" fmla="*/ 2 w 6"/>
                  <a:gd name="T115" fmla="*/ 0 h 22"/>
                  <a:gd name="T116" fmla="*/ 2 w 6"/>
                  <a:gd name="T117" fmla="*/ 0 h 22"/>
                  <a:gd name="T118" fmla="*/ 2 w 6"/>
                  <a:gd name="T119" fmla="*/ 0 h 22"/>
                  <a:gd name="T120" fmla="*/ 2 w 6"/>
                  <a:gd name="T121" fmla="*/ 0 h 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0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151">
                <a:extLst>
                  <a:ext uri="{FF2B5EF4-FFF2-40B4-BE49-F238E27FC236}">
                    <a16:creationId xmlns:a16="http://schemas.microsoft.com/office/drawing/2014/main" id="{78B56A80-9628-40DE-A436-80E4D7D5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4 w 10"/>
                  <a:gd name="T1" fmla="*/ 0 h 17"/>
                  <a:gd name="T2" fmla="*/ 3 w 10"/>
                  <a:gd name="T3" fmla="*/ 1 h 17"/>
                  <a:gd name="T4" fmla="*/ 2 w 10"/>
                  <a:gd name="T5" fmla="*/ 2 h 17"/>
                  <a:gd name="T6" fmla="*/ 2 w 10"/>
                  <a:gd name="T7" fmla="*/ 2 h 17"/>
                  <a:gd name="T8" fmla="*/ 2 w 10"/>
                  <a:gd name="T9" fmla="*/ 2 h 17"/>
                  <a:gd name="T10" fmla="*/ 2 w 10"/>
                  <a:gd name="T11" fmla="*/ 2 h 17"/>
                  <a:gd name="T12" fmla="*/ 1 w 10"/>
                  <a:gd name="T13" fmla="*/ 2 h 17"/>
                  <a:gd name="T14" fmla="*/ 0 w 10"/>
                  <a:gd name="T15" fmla="*/ 3 h 17"/>
                  <a:gd name="T16" fmla="*/ 0 w 10"/>
                  <a:gd name="T17" fmla="*/ 4 h 17"/>
                  <a:gd name="T18" fmla="*/ 0 w 10"/>
                  <a:gd name="T19" fmla="*/ 4 h 17"/>
                  <a:gd name="T20" fmla="*/ 0 w 10"/>
                  <a:gd name="T21" fmla="*/ 4 h 17"/>
                  <a:gd name="T22" fmla="*/ 0 w 10"/>
                  <a:gd name="T23" fmla="*/ 4 h 17"/>
                  <a:gd name="T24" fmla="*/ 0 w 10"/>
                  <a:gd name="T25" fmla="*/ 4 h 17"/>
                  <a:gd name="T26" fmla="*/ 0 w 10"/>
                  <a:gd name="T27" fmla="*/ 5 h 17"/>
                  <a:gd name="T28" fmla="*/ 0 w 10"/>
                  <a:gd name="T29" fmla="*/ 4 h 17"/>
                  <a:gd name="T30" fmla="*/ 1 w 10"/>
                  <a:gd name="T31" fmla="*/ 4 h 17"/>
                  <a:gd name="T32" fmla="*/ 2 w 10"/>
                  <a:gd name="T33" fmla="*/ 3 h 17"/>
                  <a:gd name="T34" fmla="*/ 1 w 10"/>
                  <a:gd name="T35" fmla="*/ 3 h 17"/>
                  <a:gd name="T36" fmla="*/ 2 w 10"/>
                  <a:gd name="T37" fmla="*/ 2 h 17"/>
                  <a:gd name="T38" fmla="*/ 2 w 10"/>
                  <a:gd name="T39" fmla="*/ 1 h 17"/>
                  <a:gd name="T40" fmla="*/ 3 w 10"/>
                  <a:gd name="T41" fmla="*/ 1 h 17"/>
                  <a:gd name="T42" fmla="*/ 4 w 10"/>
                  <a:gd name="T43" fmla="*/ 1 h 17"/>
                  <a:gd name="T44" fmla="*/ 4 w 10"/>
                  <a:gd name="T45" fmla="*/ 1 h 17"/>
                  <a:gd name="T46" fmla="*/ 4 w 10"/>
                  <a:gd name="T47" fmla="*/ 0 h 17"/>
                  <a:gd name="T48" fmla="*/ 4 w 10"/>
                  <a:gd name="T49" fmla="*/ 0 h 17"/>
                  <a:gd name="T50" fmla="*/ 4 w 10"/>
                  <a:gd name="T51" fmla="*/ 0 h 17"/>
                  <a:gd name="T52" fmla="*/ 3 w 10"/>
                  <a:gd name="T53" fmla="*/ 0 h 17"/>
                  <a:gd name="T54" fmla="*/ 2 w 10"/>
                  <a:gd name="T55" fmla="*/ 0 h 17"/>
                  <a:gd name="T56" fmla="*/ 3 w 10"/>
                  <a:gd name="T57" fmla="*/ 0 h 17"/>
                  <a:gd name="T58" fmla="*/ 4 w 10"/>
                  <a:gd name="T59" fmla="*/ 0 h 17"/>
                  <a:gd name="T60" fmla="*/ 4 w 10"/>
                  <a:gd name="T61" fmla="*/ 0 h 17"/>
                  <a:gd name="T62" fmla="*/ 3 w 10"/>
                  <a:gd name="T63" fmla="*/ 0 h 17"/>
                  <a:gd name="T64" fmla="*/ 2 w 10"/>
                  <a:gd name="T65" fmla="*/ 0 h 17"/>
                  <a:gd name="T66" fmla="*/ 2 w 10"/>
                  <a:gd name="T67" fmla="*/ 0 h 17"/>
                  <a:gd name="T68" fmla="*/ 3 w 10"/>
                  <a:gd name="T69" fmla="*/ 1 h 17"/>
                  <a:gd name="T70" fmla="*/ 2 w 10"/>
                  <a:gd name="T71" fmla="*/ 2 h 17"/>
                  <a:gd name="T72" fmla="*/ 2 w 10"/>
                  <a:gd name="T73" fmla="*/ 1 h 17"/>
                  <a:gd name="T74" fmla="*/ 2 w 10"/>
                  <a:gd name="T75" fmla="*/ 1 h 17"/>
                  <a:gd name="T76" fmla="*/ 2 w 10"/>
                  <a:gd name="T77" fmla="*/ 2 h 17"/>
                  <a:gd name="T78" fmla="*/ 2 w 10"/>
                  <a:gd name="T79" fmla="*/ 2 h 17"/>
                  <a:gd name="T80" fmla="*/ 2 w 10"/>
                  <a:gd name="T81" fmla="*/ 2 h 17"/>
                  <a:gd name="T82" fmla="*/ 2 w 10"/>
                  <a:gd name="T83" fmla="*/ 2 h 17"/>
                  <a:gd name="T84" fmla="*/ 1 w 10"/>
                  <a:gd name="T85" fmla="*/ 4 h 17"/>
                  <a:gd name="T86" fmla="*/ 0 w 10"/>
                  <a:gd name="T87" fmla="*/ 4 h 17"/>
                  <a:gd name="T88" fmla="*/ 0 w 10"/>
                  <a:gd name="T89" fmla="*/ 4 h 17"/>
                  <a:gd name="T90" fmla="*/ 0 w 10"/>
                  <a:gd name="T91" fmla="*/ 4 h 17"/>
                  <a:gd name="T92" fmla="*/ 0 w 10"/>
                  <a:gd name="T93" fmla="*/ 3 h 17"/>
                  <a:gd name="T94" fmla="*/ 0 w 10"/>
                  <a:gd name="T95" fmla="*/ 3 h 17"/>
                  <a:gd name="T96" fmla="*/ 1 w 10"/>
                  <a:gd name="T97" fmla="*/ 3 h 17"/>
                  <a:gd name="T98" fmla="*/ 2 w 10"/>
                  <a:gd name="T99" fmla="*/ 3 h 17"/>
                  <a:gd name="T100" fmla="*/ 1 w 10"/>
                  <a:gd name="T101" fmla="*/ 2 h 17"/>
                  <a:gd name="T102" fmla="*/ 2 w 10"/>
                  <a:gd name="T103" fmla="*/ 2 h 17"/>
                  <a:gd name="T104" fmla="*/ 2 w 10"/>
                  <a:gd name="T105" fmla="*/ 1 h 17"/>
                  <a:gd name="T106" fmla="*/ 3 w 10"/>
                  <a:gd name="T107" fmla="*/ 1 h 17"/>
                  <a:gd name="T108" fmla="*/ 4 w 10"/>
                  <a:gd name="T109" fmla="*/ 0 h 1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152">
                <a:extLst>
                  <a:ext uri="{FF2B5EF4-FFF2-40B4-BE49-F238E27FC236}">
                    <a16:creationId xmlns:a16="http://schemas.microsoft.com/office/drawing/2014/main" id="{7A55E88A-2F45-4BE1-872C-2C06D1C9E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4" cy="5"/>
              </a:xfrm>
              <a:custGeom>
                <a:avLst/>
                <a:gdLst>
                  <a:gd name="T0" fmla="*/ 0 w 10"/>
                  <a:gd name="T1" fmla="*/ 0 h 13"/>
                  <a:gd name="T2" fmla="*/ 0 w 10"/>
                  <a:gd name="T3" fmla="*/ 0 h 13"/>
                  <a:gd name="T4" fmla="*/ 1 w 10"/>
                  <a:gd name="T5" fmla="*/ 1 h 13"/>
                  <a:gd name="T6" fmla="*/ 1 w 10"/>
                  <a:gd name="T7" fmla="*/ 1 h 13"/>
                  <a:gd name="T8" fmla="*/ 2 w 10"/>
                  <a:gd name="T9" fmla="*/ 2 h 13"/>
                  <a:gd name="T10" fmla="*/ 2 w 10"/>
                  <a:gd name="T11" fmla="*/ 2 h 13"/>
                  <a:gd name="T12" fmla="*/ 2 w 10"/>
                  <a:gd name="T13" fmla="*/ 2 h 13"/>
                  <a:gd name="T14" fmla="*/ 3 w 10"/>
                  <a:gd name="T15" fmla="*/ 3 h 13"/>
                  <a:gd name="T16" fmla="*/ 3 w 10"/>
                  <a:gd name="T17" fmla="*/ 3 h 13"/>
                  <a:gd name="T18" fmla="*/ 4 w 10"/>
                  <a:gd name="T19" fmla="*/ 3 h 13"/>
                  <a:gd name="T20" fmla="*/ 4 w 10"/>
                  <a:gd name="T21" fmla="*/ 4 h 13"/>
                  <a:gd name="T22" fmla="*/ 4 w 10"/>
                  <a:gd name="T23" fmla="*/ 5 h 13"/>
                  <a:gd name="T24" fmla="*/ 4 w 10"/>
                  <a:gd name="T25" fmla="*/ 5 h 13"/>
                  <a:gd name="T26" fmla="*/ 4 w 10"/>
                  <a:gd name="T27" fmla="*/ 5 h 13"/>
                  <a:gd name="T28" fmla="*/ 4 w 10"/>
                  <a:gd name="T29" fmla="*/ 5 h 13"/>
                  <a:gd name="T30" fmla="*/ 4 w 10"/>
                  <a:gd name="T31" fmla="*/ 5 h 13"/>
                  <a:gd name="T32" fmla="*/ 4 w 10"/>
                  <a:gd name="T33" fmla="*/ 5 h 13"/>
                  <a:gd name="T34" fmla="*/ 4 w 10"/>
                  <a:gd name="T35" fmla="*/ 5 h 13"/>
                  <a:gd name="T36" fmla="*/ 4 w 10"/>
                  <a:gd name="T37" fmla="*/ 4 h 13"/>
                  <a:gd name="T38" fmla="*/ 3 w 10"/>
                  <a:gd name="T39" fmla="*/ 4 h 13"/>
                  <a:gd name="T40" fmla="*/ 3 w 10"/>
                  <a:gd name="T41" fmla="*/ 4 h 13"/>
                  <a:gd name="T42" fmla="*/ 2 w 10"/>
                  <a:gd name="T43" fmla="*/ 4 h 13"/>
                  <a:gd name="T44" fmla="*/ 2 w 10"/>
                  <a:gd name="T45" fmla="*/ 5 h 13"/>
                  <a:gd name="T46" fmla="*/ 2 w 10"/>
                  <a:gd name="T47" fmla="*/ 3 h 13"/>
                  <a:gd name="T48" fmla="*/ 2 w 10"/>
                  <a:gd name="T49" fmla="*/ 3 h 13"/>
                  <a:gd name="T50" fmla="*/ 2 w 10"/>
                  <a:gd name="T51" fmla="*/ 3 h 13"/>
                  <a:gd name="T52" fmla="*/ 2 w 10"/>
                  <a:gd name="T53" fmla="*/ 2 h 13"/>
                  <a:gd name="T54" fmla="*/ 2 w 10"/>
                  <a:gd name="T55" fmla="*/ 2 h 13"/>
                  <a:gd name="T56" fmla="*/ 2 w 10"/>
                  <a:gd name="T57" fmla="*/ 2 h 13"/>
                  <a:gd name="T58" fmla="*/ 2 w 10"/>
                  <a:gd name="T59" fmla="*/ 2 h 13"/>
                  <a:gd name="T60" fmla="*/ 2 w 10"/>
                  <a:gd name="T61" fmla="*/ 2 h 13"/>
                  <a:gd name="T62" fmla="*/ 2 w 10"/>
                  <a:gd name="T63" fmla="*/ 2 h 13"/>
                  <a:gd name="T64" fmla="*/ 2 w 10"/>
                  <a:gd name="T65" fmla="*/ 2 h 13"/>
                  <a:gd name="T66" fmla="*/ 0 w 10"/>
                  <a:gd name="T67" fmla="*/ 0 h 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0" h="13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153">
                <a:extLst>
                  <a:ext uri="{FF2B5EF4-FFF2-40B4-BE49-F238E27FC236}">
                    <a16:creationId xmlns:a16="http://schemas.microsoft.com/office/drawing/2014/main" id="{508BEE68-80DC-4EE2-A098-FCA5252C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6"/>
              </a:xfrm>
              <a:custGeom>
                <a:avLst/>
                <a:gdLst>
                  <a:gd name="T0" fmla="*/ 1 w 10"/>
                  <a:gd name="T1" fmla="*/ 4 h 18"/>
                  <a:gd name="T2" fmla="*/ 2 w 10"/>
                  <a:gd name="T3" fmla="*/ 4 h 18"/>
                  <a:gd name="T4" fmla="*/ 3 w 10"/>
                  <a:gd name="T5" fmla="*/ 3 h 18"/>
                  <a:gd name="T6" fmla="*/ 4 w 10"/>
                  <a:gd name="T7" fmla="*/ 2 h 18"/>
                  <a:gd name="T8" fmla="*/ 4 w 10"/>
                  <a:gd name="T9" fmla="*/ 2 h 18"/>
                  <a:gd name="T10" fmla="*/ 4 w 10"/>
                  <a:gd name="T11" fmla="*/ 2 h 18"/>
                  <a:gd name="T12" fmla="*/ 2 w 10"/>
                  <a:gd name="T13" fmla="*/ 3 h 18"/>
                  <a:gd name="T14" fmla="*/ 2 w 10"/>
                  <a:gd name="T15" fmla="*/ 4 h 18"/>
                  <a:gd name="T16" fmla="*/ 2 w 10"/>
                  <a:gd name="T17" fmla="*/ 4 h 18"/>
                  <a:gd name="T18" fmla="*/ 1 w 10"/>
                  <a:gd name="T19" fmla="*/ 4 h 18"/>
                  <a:gd name="T20" fmla="*/ 0 w 10"/>
                  <a:gd name="T21" fmla="*/ 6 h 18"/>
                  <a:gd name="T22" fmla="*/ 1 w 10"/>
                  <a:gd name="T23" fmla="*/ 5 h 18"/>
                  <a:gd name="T24" fmla="*/ 2 w 10"/>
                  <a:gd name="T25" fmla="*/ 4 h 18"/>
                  <a:gd name="T26" fmla="*/ 3 w 10"/>
                  <a:gd name="T27" fmla="*/ 2 h 18"/>
                  <a:gd name="T28" fmla="*/ 4 w 10"/>
                  <a:gd name="T29" fmla="*/ 2 h 18"/>
                  <a:gd name="T30" fmla="*/ 2 w 10"/>
                  <a:gd name="T31" fmla="*/ 2 h 18"/>
                  <a:gd name="T32" fmla="*/ 2 w 10"/>
                  <a:gd name="T33" fmla="*/ 4 h 18"/>
                  <a:gd name="T34" fmla="*/ 1 w 10"/>
                  <a:gd name="T35" fmla="*/ 5 h 18"/>
                  <a:gd name="T36" fmla="*/ 0 w 10"/>
                  <a:gd name="T37" fmla="*/ 6 h 18"/>
                  <a:gd name="T38" fmla="*/ 0 w 10"/>
                  <a:gd name="T39" fmla="*/ 6 h 18"/>
                  <a:gd name="T40" fmla="*/ 1 w 10"/>
                  <a:gd name="T41" fmla="*/ 5 h 18"/>
                  <a:gd name="T42" fmla="*/ 4 w 10"/>
                  <a:gd name="T43" fmla="*/ 2 h 18"/>
                  <a:gd name="T44" fmla="*/ 4 w 10"/>
                  <a:gd name="T45" fmla="*/ 1 h 18"/>
                  <a:gd name="T46" fmla="*/ 4 w 10"/>
                  <a:gd name="T47" fmla="*/ 2 h 18"/>
                  <a:gd name="T48" fmla="*/ 2 w 10"/>
                  <a:gd name="T49" fmla="*/ 3 h 18"/>
                  <a:gd name="T50" fmla="*/ 0 w 10"/>
                  <a:gd name="T51" fmla="*/ 6 h 18"/>
                  <a:gd name="T52" fmla="*/ 0 w 10"/>
                  <a:gd name="T53" fmla="*/ 6 h 18"/>
                  <a:gd name="T54" fmla="*/ 0 w 10"/>
                  <a:gd name="T55" fmla="*/ 6 h 18"/>
                  <a:gd name="T56" fmla="*/ 1 w 10"/>
                  <a:gd name="T57" fmla="*/ 5 h 18"/>
                  <a:gd name="T58" fmla="*/ 2 w 10"/>
                  <a:gd name="T59" fmla="*/ 4 h 18"/>
                  <a:gd name="T60" fmla="*/ 2 w 10"/>
                  <a:gd name="T61" fmla="*/ 2 h 18"/>
                  <a:gd name="T62" fmla="*/ 3 w 10"/>
                  <a:gd name="T63" fmla="*/ 1 h 18"/>
                  <a:gd name="T64" fmla="*/ 4 w 10"/>
                  <a:gd name="T65" fmla="*/ 0 h 18"/>
                  <a:gd name="T66" fmla="*/ 3 w 10"/>
                  <a:gd name="T67" fmla="*/ 0 h 18"/>
                  <a:gd name="T68" fmla="*/ 2 w 10"/>
                  <a:gd name="T69" fmla="*/ 0 h 18"/>
                  <a:gd name="T70" fmla="*/ 2 w 10"/>
                  <a:gd name="T71" fmla="*/ 2 h 18"/>
                  <a:gd name="T72" fmla="*/ 2 w 10"/>
                  <a:gd name="T73" fmla="*/ 4 h 18"/>
                  <a:gd name="T74" fmla="*/ 1 w 10"/>
                  <a:gd name="T75" fmla="*/ 5 h 18"/>
                  <a:gd name="T76" fmla="*/ 0 w 10"/>
                  <a:gd name="T77" fmla="*/ 6 h 18"/>
                  <a:gd name="T78" fmla="*/ 1 w 10"/>
                  <a:gd name="T79" fmla="*/ 4 h 18"/>
                  <a:gd name="T80" fmla="*/ 2 w 10"/>
                  <a:gd name="T81" fmla="*/ 4 h 18"/>
                  <a:gd name="T82" fmla="*/ 2 w 10"/>
                  <a:gd name="T83" fmla="*/ 2 h 18"/>
                  <a:gd name="T84" fmla="*/ 3 w 10"/>
                  <a:gd name="T85" fmla="*/ 2 h 18"/>
                  <a:gd name="T86" fmla="*/ 4 w 10"/>
                  <a:gd name="T87" fmla="*/ 2 h 18"/>
                  <a:gd name="T88" fmla="*/ 4 w 10"/>
                  <a:gd name="T89" fmla="*/ 2 h 18"/>
                  <a:gd name="T90" fmla="*/ 4 w 10"/>
                  <a:gd name="T91" fmla="*/ 2 h 18"/>
                  <a:gd name="T92" fmla="*/ 3 w 10"/>
                  <a:gd name="T93" fmla="*/ 2 h 18"/>
                  <a:gd name="T94" fmla="*/ 2 w 10"/>
                  <a:gd name="T95" fmla="*/ 4 h 18"/>
                  <a:gd name="T96" fmla="*/ 2 w 10"/>
                  <a:gd name="T97" fmla="*/ 4 h 18"/>
                  <a:gd name="T98" fmla="*/ 2 w 10"/>
                  <a:gd name="T99" fmla="*/ 6 h 18"/>
                  <a:gd name="T100" fmla="*/ 1 w 10"/>
                  <a:gd name="T101" fmla="*/ 5 h 18"/>
                  <a:gd name="T102" fmla="*/ 1 w 10"/>
                  <a:gd name="T103" fmla="*/ 5 h 18"/>
                  <a:gd name="T104" fmla="*/ 0 w 10"/>
                  <a:gd name="T105" fmla="*/ 5 h 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0" h="18">
                    <a:moveTo>
                      <a:pt x="0" y="11"/>
                    </a:moveTo>
                    <a:lnTo>
                      <a:pt x="0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7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8" y="8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154">
                <a:extLst>
                  <a:ext uri="{FF2B5EF4-FFF2-40B4-BE49-F238E27FC236}">
                    <a16:creationId xmlns:a16="http://schemas.microsoft.com/office/drawing/2014/main" id="{4086B07A-29DF-4754-BDF4-C516B2843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2" cy="6"/>
              </a:xfrm>
              <a:custGeom>
                <a:avLst/>
                <a:gdLst>
                  <a:gd name="T0" fmla="*/ 0 w 4"/>
                  <a:gd name="T1" fmla="*/ 6 h 18"/>
                  <a:gd name="T2" fmla="*/ 0 w 4"/>
                  <a:gd name="T3" fmla="*/ 6 h 18"/>
                  <a:gd name="T4" fmla="*/ 0 w 4"/>
                  <a:gd name="T5" fmla="*/ 5 h 18"/>
                  <a:gd name="T6" fmla="*/ 1 w 4"/>
                  <a:gd name="T7" fmla="*/ 5 h 18"/>
                  <a:gd name="T8" fmla="*/ 1 w 4"/>
                  <a:gd name="T9" fmla="*/ 4 h 18"/>
                  <a:gd name="T10" fmla="*/ 1 w 4"/>
                  <a:gd name="T11" fmla="*/ 4 h 18"/>
                  <a:gd name="T12" fmla="*/ 1 w 4"/>
                  <a:gd name="T13" fmla="*/ 3 h 18"/>
                  <a:gd name="T14" fmla="*/ 2 w 4"/>
                  <a:gd name="T15" fmla="*/ 2 h 18"/>
                  <a:gd name="T16" fmla="*/ 2 w 4"/>
                  <a:gd name="T17" fmla="*/ 2 h 18"/>
                  <a:gd name="T18" fmla="*/ 2 w 4"/>
                  <a:gd name="T19" fmla="*/ 1 h 18"/>
                  <a:gd name="T20" fmla="*/ 2 w 4"/>
                  <a:gd name="T21" fmla="*/ 0 h 18"/>
                  <a:gd name="T22" fmla="*/ 2 w 4"/>
                  <a:gd name="T23" fmla="*/ 0 h 18"/>
                  <a:gd name="T24" fmla="*/ 2 w 4"/>
                  <a:gd name="T25" fmla="*/ 0 h 18"/>
                  <a:gd name="T26" fmla="*/ 2 w 4"/>
                  <a:gd name="T27" fmla="*/ 0 h 18"/>
                  <a:gd name="T28" fmla="*/ 2 w 4"/>
                  <a:gd name="T29" fmla="*/ 0 h 18"/>
                  <a:gd name="T30" fmla="*/ 2 w 4"/>
                  <a:gd name="T31" fmla="*/ 1 h 18"/>
                  <a:gd name="T32" fmla="*/ 2 w 4"/>
                  <a:gd name="T33" fmla="*/ 1 h 18"/>
                  <a:gd name="T34" fmla="*/ 2 w 4"/>
                  <a:gd name="T35" fmla="*/ 1 h 18"/>
                  <a:gd name="T36" fmla="*/ 2 w 4"/>
                  <a:gd name="T37" fmla="*/ 2 h 18"/>
                  <a:gd name="T38" fmla="*/ 2 w 4"/>
                  <a:gd name="T39" fmla="*/ 2 h 18"/>
                  <a:gd name="T40" fmla="*/ 2 w 4"/>
                  <a:gd name="T41" fmla="*/ 2 h 18"/>
                  <a:gd name="T42" fmla="*/ 2 w 4"/>
                  <a:gd name="T43" fmla="*/ 2 h 18"/>
                  <a:gd name="T44" fmla="*/ 2 w 4"/>
                  <a:gd name="T45" fmla="*/ 2 h 18"/>
                  <a:gd name="T46" fmla="*/ 2 w 4"/>
                  <a:gd name="T47" fmla="*/ 2 h 18"/>
                  <a:gd name="T48" fmla="*/ 2 w 4"/>
                  <a:gd name="T49" fmla="*/ 2 h 18"/>
                  <a:gd name="T50" fmla="*/ 2 w 4"/>
                  <a:gd name="T51" fmla="*/ 3 h 18"/>
                  <a:gd name="T52" fmla="*/ 2 w 4"/>
                  <a:gd name="T53" fmla="*/ 3 h 18"/>
                  <a:gd name="T54" fmla="*/ 1 w 4"/>
                  <a:gd name="T55" fmla="*/ 4 h 18"/>
                  <a:gd name="T56" fmla="*/ 1 w 4"/>
                  <a:gd name="T57" fmla="*/ 4 h 18"/>
                  <a:gd name="T58" fmla="*/ 1 w 4"/>
                  <a:gd name="T59" fmla="*/ 4 h 18"/>
                  <a:gd name="T60" fmla="*/ 1 w 4"/>
                  <a:gd name="T61" fmla="*/ 5 h 18"/>
                  <a:gd name="T62" fmla="*/ 1 w 4"/>
                  <a:gd name="T63" fmla="*/ 5 h 18"/>
                  <a:gd name="T64" fmla="*/ 0 w 4"/>
                  <a:gd name="T65" fmla="*/ 6 h 18"/>
                  <a:gd name="T66" fmla="*/ 0 w 4"/>
                  <a:gd name="T67" fmla="*/ 6 h 18"/>
                  <a:gd name="T68" fmla="*/ 0 w 4"/>
                  <a:gd name="T69" fmla="*/ 6 h 18"/>
                  <a:gd name="T70" fmla="*/ 0 w 4"/>
                  <a:gd name="T71" fmla="*/ 6 h 18"/>
                  <a:gd name="T72" fmla="*/ 0 w 4"/>
                  <a:gd name="T73" fmla="*/ 6 h 18"/>
                  <a:gd name="T74" fmla="*/ 1 w 4"/>
                  <a:gd name="T75" fmla="*/ 6 h 18"/>
                  <a:gd name="T76" fmla="*/ 1 w 4"/>
                  <a:gd name="T77" fmla="*/ 6 h 18"/>
                  <a:gd name="T78" fmla="*/ 1 w 4"/>
                  <a:gd name="T79" fmla="*/ 6 h 18"/>
                  <a:gd name="T80" fmla="*/ 1 w 4"/>
                  <a:gd name="T81" fmla="*/ 6 h 18"/>
                  <a:gd name="T82" fmla="*/ 0 w 4"/>
                  <a:gd name="T83" fmla="*/ 6 h 18"/>
                  <a:gd name="T84" fmla="*/ 0 w 4"/>
                  <a:gd name="T85" fmla="*/ 6 h 18"/>
                  <a:gd name="T86" fmla="*/ 0 w 4"/>
                  <a:gd name="T87" fmla="*/ 6 h 18"/>
                  <a:gd name="T88" fmla="*/ 0 w 4"/>
                  <a:gd name="T89" fmla="*/ 6 h 1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" h="18">
                    <a:moveTo>
                      <a:pt x="0" y="17"/>
                    </a:moveTo>
                    <a:lnTo>
                      <a:pt x="0" y="17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155">
                <a:extLst>
                  <a:ext uri="{FF2B5EF4-FFF2-40B4-BE49-F238E27FC236}">
                    <a16:creationId xmlns:a16="http://schemas.microsoft.com/office/drawing/2014/main" id="{50E00907-FAAA-42DB-82DF-AAACA19E8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5"/>
                <a:ext cx="4" cy="4"/>
              </a:xfrm>
              <a:custGeom>
                <a:avLst/>
                <a:gdLst>
                  <a:gd name="T0" fmla="*/ 0 w 10"/>
                  <a:gd name="T1" fmla="*/ 4 h 14"/>
                  <a:gd name="T2" fmla="*/ 0 w 10"/>
                  <a:gd name="T3" fmla="*/ 4 h 14"/>
                  <a:gd name="T4" fmla="*/ 0 w 10"/>
                  <a:gd name="T5" fmla="*/ 4 h 14"/>
                  <a:gd name="T6" fmla="*/ 0 w 10"/>
                  <a:gd name="T7" fmla="*/ 4 h 14"/>
                  <a:gd name="T8" fmla="*/ 0 w 10"/>
                  <a:gd name="T9" fmla="*/ 4 h 14"/>
                  <a:gd name="T10" fmla="*/ 0 w 10"/>
                  <a:gd name="T11" fmla="*/ 4 h 14"/>
                  <a:gd name="T12" fmla="*/ 0 w 10"/>
                  <a:gd name="T13" fmla="*/ 4 h 14"/>
                  <a:gd name="T14" fmla="*/ 0 w 10"/>
                  <a:gd name="T15" fmla="*/ 4 h 14"/>
                  <a:gd name="T16" fmla="*/ 1 w 10"/>
                  <a:gd name="T17" fmla="*/ 3 h 14"/>
                  <a:gd name="T18" fmla="*/ 1 w 10"/>
                  <a:gd name="T19" fmla="*/ 3 h 14"/>
                  <a:gd name="T20" fmla="*/ 2 w 10"/>
                  <a:gd name="T21" fmla="*/ 4 h 14"/>
                  <a:gd name="T22" fmla="*/ 2 w 10"/>
                  <a:gd name="T23" fmla="*/ 4 h 14"/>
                  <a:gd name="T24" fmla="*/ 2 w 10"/>
                  <a:gd name="T25" fmla="*/ 3 h 14"/>
                  <a:gd name="T26" fmla="*/ 2 w 10"/>
                  <a:gd name="T27" fmla="*/ 3 h 14"/>
                  <a:gd name="T28" fmla="*/ 2 w 10"/>
                  <a:gd name="T29" fmla="*/ 2 h 14"/>
                  <a:gd name="T30" fmla="*/ 2 w 10"/>
                  <a:gd name="T31" fmla="*/ 1 h 14"/>
                  <a:gd name="T32" fmla="*/ 2 w 10"/>
                  <a:gd name="T33" fmla="*/ 1 h 14"/>
                  <a:gd name="T34" fmla="*/ 2 w 10"/>
                  <a:gd name="T35" fmla="*/ 1 h 14"/>
                  <a:gd name="T36" fmla="*/ 3 w 10"/>
                  <a:gd name="T37" fmla="*/ 1 h 14"/>
                  <a:gd name="T38" fmla="*/ 3 w 10"/>
                  <a:gd name="T39" fmla="*/ 1 h 14"/>
                  <a:gd name="T40" fmla="*/ 4 w 10"/>
                  <a:gd name="T41" fmla="*/ 1 h 14"/>
                  <a:gd name="T42" fmla="*/ 4 w 10"/>
                  <a:gd name="T43" fmla="*/ 1 h 14"/>
                  <a:gd name="T44" fmla="*/ 4 w 10"/>
                  <a:gd name="T45" fmla="*/ 1 h 14"/>
                  <a:gd name="T46" fmla="*/ 4 w 10"/>
                  <a:gd name="T47" fmla="*/ 1 h 14"/>
                  <a:gd name="T48" fmla="*/ 4 w 10"/>
                  <a:gd name="T49" fmla="*/ 0 h 14"/>
                  <a:gd name="T50" fmla="*/ 4 w 10"/>
                  <a:gd name="T51" fmla="*/ 1 h 14"/>
                  <a:gd name="T52" fmla="*/ 4 w 10"/>
                  <a:gd name="T53" fmla="*/ 1 h 14"/>
                  <a:gd name="T54" fmla="*/ 4 w 10"/>
                  <a:gd name="T55" fmla="*/ 1 h 14"/>
                  <a:gd name="T56" fmla="*/ 4 w 10"/>
                  <a:gd name="T57" fmla="*/ 1 h 14"/>
                  <a:gd name="T58" fmla="*/ 3 w 10"/>
                  <a:gd name="T59" fmla="*/ 1 h 14"/>
                  <a:gd name="T60" fmla="*/ 2 w 10"/>
                  <a:gd name="T61" fmla="*/ 2 h 14"/>
                  <a:gd name="T62" fmla="*/ 2 w 10"/>
                  <a:gd name="T63" fmla="*/ 3 h 14"/>
                  <a:gd name="T64" fmla="*/ 2 w 10"/>
                  <a:gd name="T65" fmla="*/ 3 h 14"/>
                  <a:gd name="T66" fmla="*/ 2 w 10"/>
                  <a:gd name="T67" fmla="*/ 4 h 14"/>
                  <a:gd name="T68" fmla="*/ 1 w 10"/>
                  <a:gd name="T69" fmla="*/ 4 h 14"/>
                  <a:gd name="T70" fmla="*/ 1 w 10"/>
                  <a:gd name="T71" fmla="*/ 4 h 14"/>
                  <a:gd name="T72" fmla="*/ 1 w 10"/>
                  <a:gd name="T73" fmla="*/ 4 h 14"/>
                  <a:gd name="T74" fmla="*/ 0 w 10"/>
                  <a:gd name="T75" fmla="*/ 4 h 14"/>
                  <a:gd name="T76" fmla="*/ 0 w 10"/>
                  <a:gd name="T77" fmla="*/ 4 h 1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0" h="14">
                    <a:moveTo>
                      <a:pt x="0" y="14"/>
                    </a:moveTo>
                    <a:lnTo>
                      <a:pt x="0" y="14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4" y="10"/>
                    </a:lnTo>
                    <a:lnTo>
                      <a:pt x="4" y="1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156">
                <a:extLst>
                  <a:ext uri="{FF2B5EF4-FFF2-40B4-BE49-F238E27FC236}">
                    <a16:creationId xmlns:a16="http://schemas.microsoft.com/office/drawing/2014/main" id="{9ABD8D2C-AFA5-4C79-9C12-3F9843F2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7"/>
              </a:xfrm>
              <a:custGeom>
                <a:avLst/>
                <a:gdLst>
                  <a:gd name="T0" fmla="*/ 2 w 6"/>
                  <a:gd name="T1" fmla="*/ 5 h 23"/>
                  <a:gd name="T2" fmla="*/ 1 w 6"/>
                  <a:gd name="T3" fmla="*/ 5 h 23"/>
                  <a:gd name="T4" fmla="*/ 1 w 6"/>
                  <a:gd name="T5" fmla="*/ 5 h 23"/>
                  <a:gd name="T6" fmla="*/ 1 w 6"/>
                  <a:gd name="T7" fmla="*/ 4 h 23"/>
                  <a:gd name="T8" fmla="*/ 1 w 6"/>
                  <a:gd name="T9" fmla="*/ 4 h 23"/>
                  <a:gd name="T10" fmla="*/ 2 w 6"/>
                  <a:gd name="T11" fmla="*/ 4 h 23"/>
                  <a:gd name="T12" fmla="*/ 1 w 6"/>
                  <a:gd name="T13" fmla="*/ 4 h 23"/>
                  <a:gd name="T14" fmla="*/ 1 w 6"/>
                  <a:gd name="T15" fmla="*/ 4 h 23"/>
                  <a:gd name="T16" fmla="*/ 1 w 6"/>
                  <a:gd name="T17" fmla="*/ 4 h 23"/>
                  <a:gd name="T18" fmla="*/ 1 w 6"/>
                  <a:gd name="T19" fmla="*/ 4 h 23"/>
                  <a:gd name="T20" fmla="*/ 0 w 6"/>
                  <a:gd name="T21" fmla="*/ 4 h 23"/>
                  <a:gd name="T22" fmla="*/ 0 w 6"/>
                  <a:gd name="T23" fmla="*/ 4 h 23"/>
                  <a:gd name="T24" fmla="*/ 0 w 6"/>
                  <a:gd name="T25" fmla="*/ 3 h 23"/>
                  <a:gd name="T26" fmla="*/ 0 w 6"/>
                  <a:gd name="T27" fmla="*/ 3 h 23"/>
                  <a:gd name="T28" fmla="*/ 0 w 6"/>
                  <a:gd name="T29" fmla="*/ 2 h 23"/>
                  <a:gd name="T30" fmla="*/ 0 w 6"/>
                  <a:gd name="T31" fmla="*/ 2 h 23"/>
                  <a:gd name="T32" fmla="*/ 0 w 6"/>
                  <a:gd name="T33" fmla="*/ 2 h 23"/>
                  <a:gd name="T34" fmla="*/ 0 w 6"/>
                  <a:gd name="T35" fmla="*/ 2 h 23"/>
                  <a:gd name="T36" fmla="*/ 0 w 6"/>
                  <a:gd name="T37" fmla="*/ 2 h 23"/>
                  <a:gd name="T38" fmla="*/ 0 w 6"/>
                  <a:gd name="T39" fmla="*/ 2 h 23"/>
                  <a:gd name="T40" fmla="*/ 0 w 6"/>
                  <a:gd name="T41" fmla="*/ 2 h 23"/>
                  <a:gd name="T42" fmla="*/ 0 w 6"/>
                  <a:gd name="T43" fmla="*/ 2 h 23"/>
                  <a:gd name="T44" fmla="*/ 0 w 6"/>
                  <a:gd name="T45" fmla="*/ 2 h 23"/>
                  <a:gd name="T46" fmla="*/ 0 w 6"/>
                  <a:gd name="T47" fmla="*/ 2 h 23"/>
                  <a:gd name="T48" fmla="*/ 0 w 6"/>
                  <a:gd name="T49" fmla="*/ 3 h 23"/>
                  <a:gd name="T50" fmla="*/ 1 w 6"/>
                  <a:gd name="T51" fmla="*/ 4 h 23"/>
                  <a:gd name="T52" fmla="*/ 1 w 6"/>
                  <a:gd name="T53" fmla="*/ 4 h 23"/>
                  <a:gd name="T54" fmla="*/ 2 w 6"/>
                  <a:gd name="T55" fmla="*/ 5 h 23"/>
                  <a:gd name="T56" fmla="*/ 1 w 6"/>
                  <a:gd name="T57" fmla="*/ 5 h 23"/>
                  <a:gd name="T58" fmla="*/ 1 w 6"/>
                  <a:gd name="T59" fmla="*/ 5 h 23"/>
                  <a:gd name="T60" fmla="*/ 1 w 6"/>
                  <a:gd name="T61" fmla="*/ 5 h 23"/>
                  <a:gd name="T62" fmla="*/ 1 w 6"/>
                  <a:gd name="T63" fmla="*/ 6 h 23"/>
                  <a:gd name="T64" fmla="*/ 1 w 6"/>
                  <a:gd name="T65" fmla="*/ 6 h 23"/>
                  <a:gd name="T66" fmla="*/ 2 w 6"/>
                  <a:gd name="T67" fmla="*/ 7 h 23"/>
                  <a:gd name="T68" fmla="*/ 1 w 6"/>
                  <a:gd name="T69" fmla="*/ 5 h 23"/>
                  <a:gd name="T70" fmla="*/ 1 w 6"/>
                  <a:gd name="T71" fmla="*/ 4 h 23"/>
                  <a:gd name="T72" fmla="*/ 1 w 6"/>
                  <a:gd name="T73" fmla="*/ 3 h 23"/>
                  <a:gd name="T74" fmla="*/ 0 w 6"/>
                  <a:gd name="T75" fmla="*/ 2 h 23"/>
                  <a:gd name="T76" fmla="*/ 0 w 6"/>
                  <a:gd name="T77" fmla="*/ 0 h 23"/>
                  <a:gd name="T78" fmla="*/ 0 w 6"/>
                  <a:gd name="T79" fmla="*/ 0 h 23"/>
                  <a:gd name="T80" fmla="*/ 0 w 6"/>
                  <a:gd name="T81" fmla="*/ 0 h 23"/>
                  <a:gd name="T82" fmla="*/ 0 w 6"/>
                  <a:gd name="T83" fmla="*/ 0 h 23"/>
                  <a:gd name="T84" fmla="*/ 0 w 6"/>
                  <a:gd name="T85" fmla="*/ 0 h 23"/>
                  <a:gd name="T86" fmla="*/ 0 w 6"/>
                  <a:gd name="T87" fmla="*/ 0 h 23"/>
                  <a:gd name="T88" fmla="*/ 0 w 6"/>
                  <a:gd name="T89" fmla="*/ 0 h 23"/>
                  <a:gd name="T90" fmla="*/ 0 w 6"/>
                  <a:gd name="T91" fmla="*/ 1 h 23"/>
                  <a:gd name="T92" fmla="*/ 1 w 6"/>
                  <a:gd name="T93" fmla="*/ 2 h 23"/>
                  <a:gd name="T94" fmla="*/ 1 w 6"/>
                  <a:gd name="T95" fmla="*/ 2 h 23"/>
                  <a:gd name="T96" fmla="*/ 1 w 6"/>
                  <a:gd name="T97" fmla="*/ 3 h 23"/>
                  <a:gd name="T98" fmla="*/ 2 w 6"/>
                  <a:gd name="T99" fmla="*/ 4 h 2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" h="23">
                    <a:moveTo>
                      <a:pt x="6" y="17"/>
                    </a:move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157">
                <a:extLst>
                  <a:ext uri="{FF2B5EF4-FFF2-40B4-BE49-F238E27FC236}">
                    <a16:creationId xmlns:a16="http://schemas.microsoft.com/office/drawing/2014/main" id="{7350AB66-8E3F-4F91-A21B-D05479DE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3" cy="9"/>
              </a:xfrm>
              <a:custGeom>
                <a:avLst/>
                <a:gdLst>
                  <a:gd name="T0" fmla="*/ 0 w 7"/>
                  <a:gd name="T1" fmla="*/ 0 h 29"/>
                  <a:gd name="T2" fmla="*/ 0 w 7"/>
                  <a:gd name="T3" fmla="*/ 0 h 29"/>
                  <a:gd name="T4" fmla="*/ 1 w 7"/>
                  <a:gd name="T5" fmla="*/ 1 h 29"/>
                  <a:gd name="T6" fmla="*/ 1 w 7"/>
                  <a:gd name="T7" fmla="*/ 1 h 29"/>
                  <a:gd name="T8" fmla="*/ 1 w 7"/>
                  <a:gd name="T9" fmla="*/ 2 h 29"/>
                  <a:gd name="T10" fmla="*/ 3 w 7"/>
                  <a:gd name="T11" fmla="*/ 2 h 29"/>
                  <a:gd name="T12" fmla="*/ 2 w 7"/>
                  <a:gd name="T13" fmla="*/ 2 h 29"/>
                  <a:gd name="T14" fmla="*/ 2 w 7"/>
                  <a:gd name="T15" fmla="*/ 2 h 29"/>
                  <a:gd name="T16" fmla="*/ 1 w 7"/>
                  <a:gd name="T17" fmla="*/ 2 h 29"/>
                  <a:gd name="T18" fmla="*/ 2 w 7"/>
                  <a:gd name="T19" fmla="*/ 3 h 29"/>
                  <a:gd name="T20" fmla="*/ 2 w 7"/>
                  <a:gd name="T21" fmla="*/ 3 h 29"/>
                  <a:gd name="T22" fmla="*/ 3 w 7"/>
                  <a:gd name="T23" fmla="*/ 4 h 29"/>
                  <a:gd name="T24" fmla="*/ 2 w 7"/>
                  <a:gd name="T25" fmla="*/ 4 h 29"/>
                  <a:gd name="T26" fmla="*/ 2 w 7"/>
                  <a:gd name="T27" fmla="*/ 4 h 29"/>
                  <a:gd name="T28" fmla="*/ 2 w 7"/>
                  <a:gd name="T29" fmla="*/ 4 h 29"/>
                  <a:gd name="T30" fmla="*/ 2 w 7"/>
                  <a:gd name="T31" fmla="*/ 5 h 29"/>
                  <a:gd name="T32" fmla="*/ 3 w 7"/>
                  <a:gd name="T33" fmla="*/ 5 h 29"/>
                  <a:gd name="T34" fmla="*/ 3 w 7"/>
                  <a:gd name="T35" fmla="*/ 6 h 29"/>
                  <a:gd name="T36" fmla="*/ 3 w 7"/>
                  <a:gd name="T37" fmla="*/ 6 h 29"/>
                  <a:gd name="T38" fmla="*/ 3 w 7"/>
                  <a:gd name="T39" fmla="*/ 6 h 29"/>
                  <a:gd name="T40" fmla="*/ 3 w 7"/>
                  <a:gd name="T41" fmla="*/ 6 h 29"/>
                  <a:gd name="T42" fmla="*/ 3 w 7"/>
                  <a:gd name="T43" fmla="*/ 7 h 29"/>
                  <a:gd name="T44" fmla="*/ 3 w 7"/>
                  <a:gd name="T45" fmla="*/ 7 h 29"/>
                  <a:gd name="T46" fmla="*/ 3 w 7"/>
                  <a:gd name="T47" fmla="*/ 7 h 29"/>
                  <a:gd name="T48" fmla="*/ 3 w 7"/>
                  <a:gd name="T49" fmla="*/ 7 h 29"/>
                  <a:gd name="T50" fmla="*/ 3 w 7"/>
                  <a:gd name="T51" fmla="*/ 8 h 29"/>
                  <a:gd name="T52" fmla="*/ 3 w 7"/>
                  <a:gd name="T53" fmla="*/ 8 h 29"/>
                  <a:gd name="T54" fmla="*/ 3 w 7"/>
                  <a:gd name="T55" fmla="*/ 9 h 29"/>
                  <a:gd name="T56" fmla="*/ 3 w 7"/>
                  <a:gd name="T57" fmla="*/ 8 h 29"/>
                  <a:gd name="T58" fmla="*/ 3 w 7"/>
                  <a:gd name="T59" fmla="*/ 8 h 29"/>
                  <a:gd name="T60" fmla="*/ 3 w 7"/>
                  <a:gd name="T61" fmla="*/ 8 h 29"/>
                  <a:gd name="T62" fmla="*/ 3 w 7"/>
                  <a:gd name="T63" fmla="*/ 7 h 29"/>
                  <a:gd name="T64" fmla="*/ 3 w 7"/>
                  <a:gd name="T65" fmla="*/ 7 h 29"/>
                  <a:gd name="T66" fmla="*/ 3 w 7"/>
                  <a:gd name="T67" fmla="*/ 7 h 29"/>
                  <a:gd name="T68" fmla="*/ 2 w 7"/>
                  <a:gd name="T69" fmla="*/ 6 h 29"/>
                  <a:gd name="T70" fmla="*/ 2 w 7"/>
                  <a:gd name="T71" fmla="*/ 6 h 29"/>
                  <a:gd name="T72" fmla="*/ 2 w 7"/>
                  <a:gd name="T73" fmla="*/ 5 h 29"/>
                  <a:gd name="T74" fmla="*/ 2 w 7"/>
                  <a:gd name="T75" fmla="*/ 4 h 29"/>
                  <a:gd name="T76" fmla="*/ 3 w 7"/>
                  <a:gd name="T77" fmla="*/ 4 h 29"/>
                  <a:gd name="T78" fmla="*/ 2 w 7"/>
                  <a:gd name="T79" fmla="*/ 3 h 29"/>
                  <a:gd name="T80" fmla="*/ 1 w 7"/>
                  <a:gd name="T81" fmla="*/ 2 h 29"/>
                  <a:gd name="T82" fmla="*/ 1 w 7"/>
                  <a:gd name="T83" fmla="*/ 2 h 29"/>
                  <a:gd name="T84" fmla="*/ 1 w 7"/>
                  <a:gd name="T85" fmla="*/ 1 h 29"/>
                  <a:gd name="T86" fmla="*/ 0 w 7"/>
                  <a:gd name="T87" fmla="*/ 0 h 29"/>
                  <a:gd name="T88" fmla="*/ 0 w 7"/>
                  <a:gd name="T89" fmla="*/ 0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7" h="29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7" y="24"/>
                    </a:lnTo>
                    <a:lnTo>
                      <a:pt x="7" y="25"/>
                    </a:lnTo>
                    <a:lnTo>
                      <a:pt x="6" y="25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158">
                <a:extLst>
                  <a:ext uri="{FF2B5EF4-FFF2-40B4-BE49-F238E27FC236}">
                    <a16:creationId xmlns:a16="http://schemas.microsoft.com/office/drawing/2014/main" id="{84DC147E-F8F3-4C47-B8E0-A5F82556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4"/>
              </a:xfrm>
              <a:custGeom>
                <a:avLst/>
                <a:gdLst>
                  <a:gd name="T0" fmla="*/ 2 w 6"/>
                  <a:gd name="T1" fmla="*/ 4 h 12"/>
                  <a:gd name="T2" fmla="*/ 2 w 6"/>
                  <a:gd name="T3" fmla="*/ 4 h 12"/>
                  <a:gd name="T4" fmla="*/ 1 w 6"/>
                  <a:gd name="T5" fmla="*/ 4 h 12"/>
                  <a:gd name="T6" fmla="*/ 1 w 6"/>
                  <a:gd name="T7" fmla="*/ 4 h 12"/>
                  <a:gd name="T8" fmla="*/ 1 w 6"/>
                  <a:gd name="T9" fmla="*/ 4 h 12"/>
                  <a:gd name="T10" fmla="*/ 1 w 6"/>
                  <a:gd name="T11" fmla="*/ 4 h 12"/>
                  <a:gd name="T12" fmla="*/ 1 w 6"/>
                  <a:gd name="T13" fmla="*/ 4 h 12"/>
                  <a:gd name="T14" fmla="*/ 1 w 6"/>
                  <a:gd name="T15" fmla="*/ 4 h 12"/>
                  <a:gd name="T16" fmla="*/ 1 w 6"/>
                  <a:gd name="T17" fmla="*/ 4 h 12"/>
                  <a:gd name="T18" fmla="*/ 1 w 6"/>
                  <a:gd name="T19" fmla="*/ 4 h 12"/>
                  <a:gd name="T20" fmla="*/ 1 w 6"/>
                  <a:gd name="T21" fmla="*/ 4 h 12"/>
                  <a:gd name="T22" fmla="*/ 2 w 6"/>
                  <a:gd name="T23" fmla="*/ 4 h 12"/>
                  <a:gd name="T24" fmla="*/ 2 w 6"/>
                  <a:gd name="T25" fmla="*/ 4 h 12"/>
                  <a:gd name="T26" fmla="*/ 1 w 6"/>
                  <a:gd name="T27" fmla="*/ 4 h 12"/>
                  <a:gd name="T28" fmla="*/ 1 w 6"/>
                  <a:gd name="T29" fmla="*/ 4 h 12"/>
                  <a:gd name="T30" fmla="*/ 1 w 6"/>
                  <a:gd name="T31" fmla="*/ 4 h 12"/>
                  <a:gd name="T32" fmla="*/ 1 w 6"/>
                  <a:gd name="T33" fmla="*/ 4 h 12"/>
                  <a:gd name="T34" fmla="*/ 1 w 6"/>
                  <a:gd name="T35" fmla="*/ 4 h 12"/>
                  <a:gd name="T36" fmla="*/ 1 w 6"/>
                  <a:gd name="T37" fmla="*/ 4 h 12"/>
                  <a:gd name="T38" fmla="*/ 1 w 6"/>
                  <a:gd name="T39" fmla="*/ 4 h 12"/>
                  <a:gd name="T40" fmla="*/ 1 w 6"/>
                  <a:gd name="T41" fmla="*/ 4 h 12"/>
                  <a:gd name="T42" fmla="*/ 1 w 6"/>
                  <a:gd name="T43" fmla="*/ 4 h 12"/>
                  <a:gd name="T44" fmla="*/ 2 w 6"/>
                  <a:gd name="T45" fmla="*/ 4 h 12"/>
                  <a:gd name="T46" fmla="*/ 2 w 6"/>
                  <a:gd name="T47" fmla="*/ 4 h 12"/>
                  <a:gd name="T48" fmla="*/ 1 w 6"/>
                  <a:gd name="T49" fmla="*/ 3 h 12"/>
                  <a:gd name="T50" fmla="*/ 1 w 6"/>
                  <a:gd name="T51" fmla="*/ 3 h 12"/>
                  <a:gd name="T52" fmla="*/ 1 w 6"/>
                  <a:gd name="T53" fmla="*/ 2 h 12"/>
                  <a:gd name="T54" fmla="*/ 1 w 6"/>
                  <a:gd name="T55" fmla="*/ 2 h 12"/>
                  <a:gd name="T56" fmla="*/ 1 w 6"/>
                  <a:gd name="T57" fmla="*/ 2 h 12"/>
                  <a:gd name="T58" fmla="*/ 1 w 6"/>
                  <a:gd name="T59" fmla="*/ 1 h 12"/>
                  <a:gd name="T60" fmla="*/ 1 w 6"/>
                  <a:gd name="T61" fmla="*/ 1 h 12"/>
                  <a:gd name="T62" fmla="*/ 0 w 6"/>
                  <a:gd name="T63" fmla="*/ 0 h 12"/>
                  <a:gd name="T64" fmla="*/ 0 w 6"/>
                  <a:gd name="T65" fmla="*/ 0 h 12"/>
                  <a:gd name="T66" fmla="*/ 0 w 6"/>
                  <a:gd name="T67" fmla="*/ 0 h 12"/>
                  <a:gd name="T68" fmla="*/ 0 w 6"/>
                  <a:gd name="T69" fmla="*/ 0 h 12"/>
                  <a:gd name="T70" fmla="*/ 0 w 6"/>
                  <a:gd name="T71" fmla="*/ 0 h 12"/>
                  <a:gd name="T72" fmla="*/ 0 w 6"/>
                  <a:gd name="T73" fmla="*/ 1 h 12"/>
                  <a:gd name="T74" fmla="*/ 0 w 6"/>
                  <a:gd name="T75" fmla="*/ 1 h 12"/>
                  <a:gd name="T76" fmla="*/ 1 w 6"/>
                  <a:gd name="T77" fmla="*/ 1 h 12"/>
                  <a:gd name="T78" fmla="*/ 1 w 6"/>
                  <a:gd name="T79" fmla="*/ 2 h 12"/>
                  <a:gd name="T80" fmla="*/ 1 w 6"/>
                  <a:gd name="T81" fmla="*/ 2 h 12"/>
                  <a:gd name="T82" fmla="*/ 1 w 6"/>
                  <a:gd name="T83" fmla="*/ 2 h 12"/>
                  <a:gd name="T84" fmla="*/ 1 w 6"/>
                  <a:gd name="T85" fmla="*/ 3 h 12"/>
                  <a:gd name="T86" fmla="*/ 1 w 6"/>
                  <a:gd name="T87" fmla="*/ 3 h 12"/>
                  <a:gd name="T88" fmla="*/ 2 w 6"/>
                  <a:gd name="T89" fmla="*/ 4 h 1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lnTo>
                      <a:pt x="6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159">
                <a:extLst>
                  <a:ext uri="{FF2B5EF4-FFF2-40B4-BE49-F238E27FC236}">
                    <a16:creationId xmlns:a16="http://schemas.microsoft.com/office/drawing/2014/main" id="{E7F7F1B2-986C-407E-9865-3E72B2FAF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3"/>
                <a:ext cx="2" cy="6"/>
              </a:xfrm>
              <a:custGeom>
                <a:avLst/>
                <a:gdLst>
                  <a:gd name="T0" fmla="*/ 2 w 8"/>
                  <a:gd name="T1" fmla="*/ 5 h 18"/>
                  <a:gd name="T2" fmla="*/ 2 w 8"/>
                  <a:gd name="T3" fmla="*/ 5 h 18"/>
                  <a:gd name="T4" fmla="*/ 2 w 8"/>
                  <a:gd name="T5" fmla="*/ 4 h 18"/>
                  <a:gd name="T6" fmla="*/ 1 w 8"/>
                  <a:gd name="T7" fmla="*/ 4 h 18"/>
                  <a:gd name="T8" fmla="*/ 1 w 8"/>
                  <a:gd name="T9" fmla="*/ 4 h 18"/>
                  <a:gd name="T10" fmla="*/ 1 w 8"/>
                  <a:gd name="T11" fmla="*/ 4 h 18"/>
                  <a:gd name="T12" fmla="*/ 1 w 8"/>
                  <a:gd name="T13" fmla="*/ 4 h 18"/>
                  <a:gd name="T14" fmla="*/ 1 w 8"/>
                  <a:gd name="T15" fmla="*/ 3 h 18"/>
                  <a:gd name="T16" fmla="*/ 1 w 8"/>
                  <a:gd name="T17" fmla="*/ 4 h 18"/>
                  <a:gd name="T18" fmla="*/ 1 w 8"/>
                  <a:gd name="T19" fmla="*/ 3 h 18"/>
                  <a:gd name="T20" fmla="*/ 1 w 8"/>
                  <a:gd name="T21" fmla="*/ 4 h 18"/>
                  <a:gd name="T22" fmla="*/ 1 w 8"/>
                  <a:gd name="T23" fmla="*/ 3 h 18"/>
                  <a:gd name="T24" fmla="*/ 1 w 8"/>
                  <a:gd name="T25" fmla="*/ 3 h 18"/>
                  <a:gd name="T26" fmla="*/ 1 w 8"/>
                  <a:gd name="T27" fmla="*/ 3 h 18"/>
                  <a:gd name="T28" fmla="*/ 0 w 8"/>
                  <a:gd name="T29" fmla="*/ 3 h 18"/>
                  <a:gd name="T30" fmla="*/ 1 w 8"/>
                  <a:gd name="T31" fmla="*/ 2 h 18"/>
                  <a:gd name="T32" fmla="*/ 0 w 8"/>
                  <a:gd name="T33" fmla="*/ 2 h 18"/>
                  <a:gd name="T34" fmla="*/ 1 w 8"/>
                  <a:gd name="T35" fmla="*/ 2 h 18"/>
                  <a:gd name="T36" fmla="*/ 0 w 8"/>
                  <a:gd name="T37" fmla="*/ 2 h 18"/>
                  <a:gd name="T38" fmla="*/ 1 w 8"/>
                  <a:gd name="T39" fmla="*/ 2 h 18"/>
                  <a:gd name="T40" fmla="*/ 0 w 8"/>
                  <a:gd name="T41" fmla="*/ 2 h 18"/>
                  <a:gd name="T42" fmla="*/ 1 w 8"/>
                  <a:gd name="T43" fmla="*/ 2 h 18"/>
                  <a:gd name="T44" fmla="*/ 1 w 8"/>
                  <a:gd name="T45" fmla="*/ 2 h 18"/>
                  <a:gd name="T46" fmla="*/ 1 w 8"/>
                  <a:gd name="T47" fmla="*/ 2 h 18"/>
                  <a:gd name="T48" fmla="*/ 1 w 8"/>
                  <a:gd name="T49" fmla="*/ 2 h 18"/>
                  <a:gd name="T50" fmla="*/ 1 w 8"/>
                  <a:gd name="T51" fmla="*/ 2 h 18"/>
                  <a:gd name="T52" fmla="*/ 1 w 8"/>
                  <a:gd name="T53" fmla="*/ 2 h 18"/>
                  <a:gd name="T54" fmla="*/ 1 w 8"/>
                  <a:gd name="T55" fmla="*/ 3 h 18"/>
                  <a:gd name="T56" fmla="*/ 1 w 8"/>
                  <a:gd name="T57" fmla="*/ 4 h 18"/>
                  <a:gd name="T58" fmla="*/ 1 w 8"/>
                  <a:gd name="T59" fmla="*/ 4 h 18"/>
                  <a:gd name="T60" fmla="*/ 1 w 8"/>
                  <a:gd name="T61" fmla="*/ 4 h 18"/>
                  <a:gd name="T62" fmla="*/ 1 w 8"/>
                  <a:gd name="T63" fmla="*/ 4 h 18"/>
                  <a:gd name="T64" fmla="*/ 2 w 8"/>
                  <a:gd name="T65" fmla="*/ 4 h 18"/>
                  <a:gd name="T66" fmla="*/ 2 w 8"/>
                  <a:gd name="T67" fmla="*/ 5 h 18"/>
                  <a:gd name="T68" fmla="*/ 2 w 8"/>
                  <a:gd name="T69" fmla="*/ 5 h 18"/>
                  <a:gd name="T70" fmla="*/ 2 w 8"/>
                  <a:gd name="T71" fmla="*/ 5 h 18"/>
                  <a:gd name="T72" fmla="*/ 2 w 8"/>
                  <a:gd name="T73" fmla="*/ 5 h 18"/>
                  <a:gd name="T74" fmla="*/ 2 w 8"/>
                  <a:gd name="T75" fmla="*/ 5 h 18"/>
                  <a:gd name="T76" fmla="*/ 2 w 8"/>
                  <a:gd name="T77" fmla="*/ 5 h 18"/>
                  <a:gd name="T78" fmla="*/ 2 w 8"/>
                  <a:gd name="T79" fmla="*/ 4 h 18"/>
                  <a:gd name="T80" fmla="*/ 2 w 8"/>
                  <a:gd name="T81" fmla="*/ 4 h 18"/>
                  <a:gd name="T82" fmla="*/ 2 w 8"/>
                  <a:gd name="T83" fmla="*/ 4 h 18"/>
                  <a:gd name="T84" fmla="*/ 1 w 8"/>
                  <a:gd name="T85" fmla="*/ 2 h 18"/>
                  <a:gd name="T86" fmla="*/ 1 w 8"/>
                  <a:gd name="T87" fmla="*/ 1 h 18"/>
                  <a:gd name="T88" fmla="*/ 1 w 8"/>
                  <a:gd name="T89" fmla="*/ 0 h 18"/>
                  <a:gd name="T90" fmla="*/ 1 w 8"/>
                  <a:gd name="T91" fmla="*/ 0 h 18"/>
                  <a:gd name="T92" fmla="*/ 1 w 8"/>
                  <a:gd name="T93" fmla="*/ 1 h 18"/>
                  <a:gd name="T94" fmla="*/ 1 w 8"/>
                  <a:gd name="T95" fmla="*/ 1 h 18"/>
                  <a:gd name="T96" fmla="*/ 1 w 8"/>
                  <a:gd name="T97" fmla="*/ 2 h 18"/>
                  <a:gd name="T98" fmla="*/ 1 w 8"/>
                  <a:gd name="T99" fmla="*/ 3 h 18"/>
                  <a:gd name="T100" fmla="*/ 2 w 8"/>
                  <a:gd name="T101" fmla="*/ 4 h 18"/>
                  <a:gd name="T102" fmla="*/ 2 w 8"/>
                  <a:gd name="T103" fmla="*/ 5 h 18"/>
                  <a:gd name="T104" fmla="*/ 2 w 8"/>
                  <a:gd name="T105" fmla="*/ 6 h 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lnTo>
                      <a:pt x="8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8" y="12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5" y="8"/>
                    </a:lnTo>
                    <a:lnTo>
                      <a:pt x="4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6" y="14"/>
                    </a:lnTo>
                    <a:lnTo>
                      <a:pt x="6" y="15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160">
                <a:extLst>
                  <a:ext uri="{FF2B5EF4-FFF2-40B4-BE49-F238E27FC236}">
                    <a16:creationId xmlns:a16="http://schemas.microsoft.com/office/drawing/2014/main" id="{D00BCA74-8CB4-40A2-9681-F9FDBFC73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6"/>
              </a:xfrm>
              <a:custGeom>
                <a:avLst/>
                <a:gdLst>
                  <a:gd name="T0" fmla="*/ 2 w 6"/>
                  <a:gd name="T1" fmla="*/ 6 h 18"/>
                  <a:gd name="T2" fmla="*/ 1 w 6"/>
                  <a:gd name="T3" fmla="*/ 6 h 18"/>
                  <a:gd name="T4" fmla="*/ 1 w 6"/>
                  <a:gd name="T5" fmla="*/ 6 h 18"/>
                  <a:gd name="T6" fmla="*/ 1 w 6"/>
                  <a:gd name="T7" fmla="*/ 5 h 18"/>
                  <a:gd name="T8" fmla="*/ 1 w 6"/>
                  <a:gd name="T9" fmla="*/ 4 h 18"/>
                  <a:gd name="T10" fmla="*/ 2 w 6"/>
                  <a:gd name="T11" fmla="*/ 4 h 18"/>
                  <a:gd name="T12" fmla="*/ 1 w 6"/>
                  <a:gd name="T13" fmla="*/ 4 h 18"/>
                  <a:gd name="T14" fmla="*/ 1 w 6"/>
                  <a:gd name="T15" fmla="*/ 4 h 18"/>
                  <a:gd name="T16" fmla="*/ 1 w 6"/>
                  <a:gd name="T17" fmla="*/ 4 h 18"/>
                  <a:gd name="T18" fmla="*/ 1 w 6"/>
                  <a:gd name="T19" fmla="*/ 4 h 18"/>
                  <a:gd name="T20" fmla="*/ 1 w 6"/>
                  <a:gd name="T21" fmla="*/ 4 h 18"/>
                  <a:gd name="T22" fmla="*/ 2 w 6"/>
                  <a:gd name="T23" fmla="*/ 4 h 18"/>
                  <a:gd name="T24" fmla="*/ 1 w 6"/>
                  <a:gd name="T25" fmla="*/ 3 h 18"/>
                  <a:gd name="T26" fmla="*/ 1 w 6"/>
                  <a:gd name="T27" fmla="*/ 3 h 18"/>
                  <a:gd name="T28" fmla="*/ 1 w 6"/>
                  <a:gd name="T29" fmla="*/ 3 h 18"/>
                  <a:gd name="T30" fmla="*/ 1 w 6"/>
                  <a:gd name="T31" fmla="*/ 2 h 18"/>
                  <a:gd name="T32" fmla="*/ 2 w 6"/>
                  <a:gd name="T33" fmla="*/ 2 h 18"/>
                  <a:gd name="T34" fmla="*/ 1 w 6"/>
                  <a:gd name="T35" fmla="*/ 2 h 18"/>
                  <a:gd name="T36" fmla="*/ 1 w 6"/>
                  <a:gd name="T37" fmla="*/ 2 h 18"/>
                  <a:gd name="T38" fmla="*/ 1 w 6"/>
                  <a:gd name="T39" fmla="*/ 2 h 18"/>
                  <a:gd name="T40" fmla="*/ 1 w 6"/>
                  <a:gd name="T41" fmla="*/ 2 h 18"/>
                  <a:gd name="T42" fmla="*/ 1 w 6"/>
                  <a:gd name="T43" fmla="*/ 2 h 18"/>
                  <a:gd name="T44" fmla="*/ 2 w 6"/>
                  <a:gd name="T45" fmla="*/ 2 h 18"/>
                  <a:gd name="T46" fmla="*/ 1 w 6"/>
                  <a:gd name="T47" fmla="*/ 2 h 18"/>
                  <a:gd name="T48" fmla="*/ 1 w 6"/>
                  <a:gd name="T49" fmla="*/ 1 h 18"/>
                  <a:gd name="T50" fmla="*/ 1 w 6"/>
                  <a:gd name="T51" fmla="*/ 1 h 18"/>
                  <a:gd name="T52" fmla="*/ 0 w 6"/>
                  <a:gd name="T53" fmla="*/ 0 h 18"/>
                  <a:gd name="T54" fmla="*/ 0 w 6"/>
                  <a:gd name="T55" fmla="*/ 0 h 18"/>
                  <a:gd name="T56" fmla="*/ 0 w 6"/>
                  <a:gd name="T57" fmla="*/ 0 h 18"/>
                  <a:gd name="T58" fmla="*/ 0 w 6"/>
                  <a:gd name="T59" fmla="*/ 0 h 18"/>
                  <a:gd name="T60" fmla="*/ 0 w 6"/>
                  <a:gd name="T61" fmla="*/ 0 h 18"/>
                  <a:gd name="T62" fmla="*/ 0 w 6"/>
                  <a:gd name="T63" fmla="*/ 0 h 18"/>
                  <a:gd name="T64" fmla="*/ 0 w 6"/>
                  <a:gd name="T65" fmla="*/ 0 h 18"/>
                  <a:gd name="T66" fmla="*/ 0 w 6"/>
                  <a:gd name="T67" fmla="*/ 0 h 18"/>
                  <a:gd name="T68" fmla="*/ 0 w 6"/>
                  <a:gd name="T69" fmla="*/ 1 h 18"/>
                  <a:gd name="T70" fmla="*/ 1 w 6"/>
                  <a:gd name="T71" fmla="*/ 2 h 18"/>
                  <a:gd name="T72" fmla="*/ 1 w 6"/>
                  <a:gd name="T73" fmla="*/ 2 h 18"/>
                  <a:gd name="T74" fmla="*/ 1 w 6"/>
                  <a:gd name="T75" fmla="*/ 3 h 18"/>
                  <a:gd name="T76" fmla="*/ 2 w 6"/>
                  <a:gd name="T77" fmla="*/ 4 h 18"/>
                  <a:gd name="T78" fmla="*/ 1 w 6"/>
                  <a:gd name="T79" fmla="*/ 4 h 18"/>
                  <a:gd name="T80" fmla="*/ 1 w 6"/>
                  <a:gd name="T81" fmla="*/ 4 h 18"/>
                  <a:gd name="T82" fmla="*/ 1 w 6"/>
                  <a:gd name="T83" fmla="*/ 4 h 18"/>
                  <a:gd name="T84" fmla="*/ 1 w 6"/>
                  <a:gd name="T85" fmla="*/ 4 h 18"/>
                  <a:gd name="T86" fmla="*/ 1 w 6"/>
                  <a:gd name="T87" fmla="*/ 4 h 18"/>
                  <a:gd name="T88" fmla="*/ 2 w 6"/>
                  <a:gd name="T89" fmla="*/ 4 h 18"/>
                  <a:gd name="T90" fmla="*/ 1 w 6"/>
                  <a:gd name="T91" fmla="*/ 4 h 18"/>
                  <a:gd name="T92" fmla="*/ 1 w 6"/>
                  <a:gd name="T93" fmla="*/ 4 h 18"/>
                  <a:gd name="T94" fmla="*/ 1 w 6"/>
                  <a:gd name="T95" fmla="*/ 4 h 18"/>
                  <a:gd name="T96" fmla="*/ 1 w 6"/>
                  <a:gd name="T97" fmla="*/ 4 h 18"/>
                  <a:gd name="T98" fmla="*/ 2 w 6"/>
                  <a:gd name="T99" fmla="*/ 4 h 18"/>
                  <a:gd name="T100" fmla="*/ 1 w 6"/>
                  <a:gd name="T101" fmla="*/ 4 h 18"/>
                  <a:gd name="T102" fmla="*/ 1 w 6"/>
                  <a:gd name="T103" fmla="*/ 5 h 18"/>
                  <a:gd name="T104" fmla="*/ 1 w 6"/>
                  <a:gd name="T105" fmla="*/ 5 h 18"/>
                  <a:gd name="T106" fmla="*/ 1 w 6"/>
                  <a:gd name="T107" fmla="*/ 6 h 18"/>
                  <a:gd name="T108" fmla="*/ 2 w 6"/>
                  <a:gd name="T109" fmla="*/ 6 h 18"/>
                  <a:gd name="T110" fmla="*/ 2 w 6"/>
                  <a:gd name="T111" fmla="*/ 6 h 18"/>
                  <a:gd name="T112" fmla="*/ 2 w 6"/>
                  <a:gd name="T113" fmla="*/ 6 h 18"/>
                  <a:gd name="T114" fmla="*/ 2 w 6"/>
                  <a:gd name="T115" fmla="*/ 6 h 18"/>
                  <a:gd name="T116" fmla="*/ 2 w 6"/>
                  <a:gd name="T117" fmla="*/ 6 h 18"/>
                  <a:gd name="T118" fmla="*/ 2 w 6"/>
                  <a:gd name="T119" fmla="*/ 6 h 18"/>
                  <a:gd name="T120" fmla="*/ 2 w 6"/>
                  <a:gd name="T121" fmla="*/ 6 h 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161">
                <a:extLst>
                  <a:ext uri="{FF2B5EF4-FFF2-40B4-BE49-F238E27FC236}">
                    <a16:creationId xmlns:a16="http://schemas.microsoft.com/office/drawing/2014/main" id="{8D00ABDD-F38C-4381-8723-99CED9CD0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6"/>
              </a:xfrm>
              <a:custGeom>
                <a:avLst/>
                <a:gdLst>
                  <a:gd name="T0" fmla="*/ 2 w 6"/>
                  <a:gd name="T1" fmla="*/ 6 h 18"/>
                  <a:gd name="T2" fmla="*/ 1 w 6"/>
                  <a:gd name="T3" fmla="*/ 6 h 18"/>
                  <a:gd name="T4" fmla="*/ 1 w 6"/>
                  <a:gd name="T5" fmla="*/ 6 h 18"/>
                  <a:gd name="T6" fmla="*/ 1 w 6"/>
                  <a:gd name="T7" fmla="*/ 6 h 18"/>
                  <a:gd name="T8" fmla="*/ 1 w 6"/>
                  <a:gd name="T9" fmla="*/ 6 h 18"/>
                  <a:gd name="T10" fmla="*/ 2 w 6"/>
                  <a:gd name="T11" fmla="*/ 6 h 18"/>
                  <a:gd name="T12" fmla="*/ 1 w 6"/>
                  <a:gd name="T13" fmla="*/ 6 h 18"/>
                  <a:gd name="T14" fmla="*/ 1 w 6"/>
                  <a:gd name="T15" fmla="*/ 5 h 18"/>
                  <a:gd name="T16" fmla="*/ 1 w 6"/>
                  <a:gd name="T17" fmla="*/ 5 h 18"/>
                  <a:gd name="T18" fmla="*/ 1 w 6"/>
                  <a:gd name="T19" fmla="*/ 4 h 18"/>
                  <a:gd name="T20" fmla="*/ 1 w 6"/>
                  <a:gd name="T21" fmla="*/ 4 h 18"/>
                  <a:gd name="T22" fmla="*/ 2 w 6"/>
                  <a:gd name="T23" fmla="*/ 4 h 18"/>
                  <a:gd name="T24" fmla="*/ 1 w 6"/>
                  <a:gd name="T25" fmla="*/ 4 h 18"/>
                  <a:gd name="T26" fmla="*/ 1 w 6"/>
                  <a:gd name="T27" fmla="*/ 3 h 18"/>
                  <a:gd name="T28" fmla="*/ 1 w 6"/>
                  <a:gd name="T29" fmla="*/ 3 h 18"/>
                  <a:gd name="T30" fmla="*/ 0 w 6"/>
                  <a:gd name="T31" fmla="*/ 2 h 18"/>
                  <a:gd name="T32" fmla="*/ 0 w 6"/>
                  <a:gd name="T33" fmla="*/ 2 h 18"/>
                  <a:gd name="T34" fmla="*/ 0 w 6"/>
                  <a:gd name="T35" fmla="*/ 2 h 18"/>
                  <a:gd name="T36" fmla="*/ 0 w 6"/>
                  <a:gd name="T37" fmla="*/ 1 h 18"/>
                  <a:gd name="T38" fmla="*/ 0 w 6"/>
                  <a:gd name="T39" fmla="*/ 1 h 18"/>
                  <a:gd name="T40" fmla="*/ 0 w 6"/>
                  <a:gd name="T41" fmla="*/ 1 h 18"/>
                  <a:gd name="T42" fmla="*/ 0 w 6"/>
                  <a:gd name="T43" fmla="*/ 0 h 18"/>
                  <a:gd name="T44" fmla="*/ 0 w 6"/>
                  <a:gd name="T45" fmla="*/ 0 h 18"/>
                  <a:gd name="T46" fmla="*/ 0 w 6"/>
                  <a:gd name="T47" fmla="*/ 0 h 18"/>
                  <a:gd name="T48" fmla="*/ 0 w 6"/>
                  <a:gd name="T49" fmla="*/ 1 h 18"/>
                  <a:gd name="T50" fmla="*/ 0 w 6"/>
                  <a:gd name="T51" fmla="*/ 1 h 18"/>
                  <a:gd name="T52" fmla="*/ 0 w 6"/>
                  <a:gd name="T53" fmla="*/ 1 h 18"/>
                  <a:gd name="T54" fmla="*/ 0 w 6"/>
                  <a:gd name="T55" fmla="*/ 2 h 18"/>
                  <a:gd name="T56" fmla="*/ 0 w 6"/>
                  <a:gd name="T57" fmla="*/ 2 h 18"/>
                  <a:gd name="T58" fmla="*/ 0 w 6"/>
                  <a:gd name="T59" fmla="*/ 2 h 18"/>
                  <a:gd name="T60" fmla="*/ 0 w 6"/>
                  <a:gd name="T61" fmla="*/ 2 h 18"/>
                  <a:gd name="T62" fmla="*/ 0 w 6"/>
                  <a:gd name="T63" fmla="*/ 3 h 18"/>
                  <a:gd name="T64" fmla="*/ 0 w 6"/>
                  <a:gd name="T65" fmla="*/ 4 h 18"/>
                  <a:gd name="T66" fmla="*/ 0 w 6"/>
                  <a:gd name="T67" fmla="*/ 4 h 18"/>
                  <a:gd name="T68" fmla="*/ 0 w 6"/>
                  <a:gd name="T69" fmla="*/ 4 h 18"/>
                  <a:gd name="T70" fmla="*/ 1 w 6"/>
                  <a:gd name="T71" fmla="*/ 5 h 18"/>
                  <a:gd name="T72" fmla="*/ 1 w 6"/>
                  <a:gd name="T73" fmla="*/ 5 h 18"/>
                  <a:gd name="T74" fmla="*/ 1 w 6"/>
                  <a:gd name="T75" fmla="*/ 6 h 18"/>
                  <a:gd name="T76" fmla="*/ 2 w 6"/>
                  <a:gd name="T77" fmla="*/ 6 h 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" h="18">
                    <a:moveTo>
                      <a:pt x="6" y="17"/>
                    </a:moveTo>
                    <a:lnTo>
                      <a:pt x="6" y="17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4" y="17"/>
                    </a:lnTo>
                    <a:lnTo>
                      <a:pt x="6" y="17"/>
                    </a:lnTo>
                    <a:close/>
                  </a:path>
                </a:pathLst>
              </a:custGeom>
              <a:solidFill>
                <a:srgbClr val="8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162">
                <a:extLst>
                  <a:ext uri="{FF2B5EF4-FFF2-40B4-BE49-F238E27FC236}">
                    <a16:creationId xmlns:a16="http://schemas.microsoft.com/office/drawing/2014/main" id="{2F556712-6078-4936-ACF0-C9EEC4B3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879"/>
                <a:ext cx="5" cy="2"/>
              </a:xfrm>
              <a:custGeom>
                <a:avLst/>
                <a:gdLst>
                  <a:gd name="T0" fmla="*/ 5 w 13"/>
                  <a:gd name="T1" fmla="*/ 2 h 6"/>
                  <a:gd name="T2" fmla="*/ 5 w 13"/>
                  <a:gd name="T3" fmla="*/ 1 h 6"/>
                  <a:gd name="T4" fmla="*/ 5 w 13"/>
                  <a:gd name="T5" fmla="*/ 1 h 6"/>
                  <a:gd name="T6" fmla="*/ 5 w 13"/>
                  <a:gd name="T7" fmla="*/ 1 h 6"/>
                  <a:gd name="T8" fmla="*/ 5 w 13"/>
                  <a:gd name="T9" fmla="*/ 0 h 6"/>
                  <a:gd name="T10" fmla="*/ 5 w 13"/>
                  <a:gd name="T11" fmla="*/ 0 h 6"/>
                  <a:gd name="T12" fmla="*/ 5 w 13"/>
                  <a:gd name="T13" fmla="*/ 0 h 6"/>
                  <a:gd name="T14" fmla="*/ 5 w 13"/>
                  <a:gd name="T15" fmla="*/ 1 h 6"/>
                  <a:gd name="T16" fmla="*/ 5 w 13"/>
                  <a:gd name="T17" fmla="*/ 1 h 6"/>
                  <a:gd name="T18" fmla="*/ 5 w 13"/>
                  <a:gd name="T19" fmla="*/ 1 h 6"/>
                  <a:gd name="T20" fmla="*/ 5 w 13"/>
                  <a:gd name="T21" fmla="*/ 1 h 6"/>
                  <a:gd name="T22" fmla="*/ 5 w 13"/>
                  <a:gd name="T23" fmla="*/ 2 h 6"/>
                  <a:gd name="T24" fmla="*/ 3 w 13"/>
                  <a:gd name="T25" fmla="*/ 1 h 6"/>
                  <a:gd name="T26" fmla="*/ 3 w 13"/>
                  <a:gd name="T27" fmla="*/ 1 h 6"/>
                  <a:gd name="T28" fmla="*/ 2 w 13"/>
                  <a:gd name="T29" fmla="*/ 1 h 6"/>
                  <a:gd name="T30" fmla="*/ 1 w 13"/>
                  <a:gd name="T31" fmla="*/ 1 h 6"/>
                  <a:gd name="T32" fmla="*/ 0 w 13"/>
                  <a:gd name="T33" fmla="*/ 2 h 6"/>
                  <a:gd name="T34" fmla="*/ 0 w 13"/>
                  <a:gd name="T35" fmla="*/ 2 h 6"/>
                  <a:gd name="T36" fmla="*/ 1 w 13"/>
                  <a:gd name="T37" fmla="*/ 1 h 6"/>
                  <a:gd name="T38" fmla="*/ 1 w 13"/>
                  <a:gd name="T39" fmla="*/ 1 h 6"/>
                  <a:gd name="T40" fmla="*/ 1 w 13"/>
                  <a:gd name="T41" fmla="*/ 2 h 6"/>
                  <a:gd name="T42" fmla="*/ 2 w 13"/>
                  <a:gd name="T43" fmla="*/ 2 h 6"/>
                  <a:gd name="T44" fmla="*/ 2 w 13"/>
                  <a:gd name="T45" fmla="*/ 2 h 6"/>
                  <a:gd name="T46" fmla="*/ 2 w 13"/>
                  <a:gd name="T47" fmla="*/ 2 h 6"/>
                  <a:gd name="T48" fmla="*/ 2 w 13"/>
                  <a:gd name="T49" fmla="*/ 1 h 6"/>
                  <a:gd name="T50" fmla="*/ 2 w 13"/>
                  <a:gd name="T51" fmla="*/ 1 h 6"/>
                  <a:gd name="T52" fmla="*/ 2 w 13"/>
                  <a:gd name="T53" fmla="*/ 1 h 6"/>
                  <a:gd name="T54" fmla="*/ 2 w 13"/>
                  <a:gd name="T55" fmla="*/ 2 h 6"/>
                  <a:gd name="T56" fmla="*/ 3 w 13"/>
                  <a:gd name="T57" fmla="*/ 2 h 6"/>
                  <a:gd name="T58" fmla="*/ 3 w 13"/>
                  <a:gd name="T59" fmla="*/ 1 h 6"/>
                  <a:gd name="T60" fmla="*/ 4 w 13"/>
                  <a:gd name="T61" fmla="*/ 1 h 6"/>
                  <a:gd name="T62" fmla="*/ 4 w 13"/>
                  <a:gd name="T63" fmla="*/ 1 h 6"/>
                  <a:gd name="T64" fmla="*/ 5 w 13"/>
                  <a:gd name="T65" fmla="*/ 1 h 6"/>
                  <a:gd name="T66" fmla="*/ 5 w 13"/>
                  <a:gd name="T67" fmla="*/ 2 h 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12" y="6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163">
                <a:extLst>
                  <a:ext uri="{FF2B5EF4-FFF2-40B4-BE49-F238E27FC236}">
                    <a16:creationId xmlns:a16="http://schemas.microsoft.com/office/drawing/2014/main" id="{A56CCA72-FF34-49E2-A2E9-1DA995752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5"/>
                <a:ext cx="2" cy="2"/>
              </a:xfrm>
              <a:custGeom>
                <a:avLst/>
                <a:gdLst>
                  <a:gd name="T0" fmla="*/ 0 w 6"/>
                  <a:gd name="T1" fmla="*/ 1 h 6"/>
                  <a:gd name="T2" fmla="*/ 0 w 6"/>
                  <a:gd name="T3" fmla="*/ 1 h 6"/>
                  <a:gd name="T4" fmla="*/ 1 w 6"/>
                  <a:gd name="T5" fmla="*/ 1 h 6"/>
                  <a:gd name="T6" fmla="*/ 1 w 6"/>
                  <a:gd name="T7" fmla="*/ 1 h 6"/>
                  <a:gd name="T8" fmla="*/ 1 w 6"/>
                  <a:gd name="T9" fmla="*/ 1 h 6"/>
                  <a:gd name="T10" fmla="*/ 1 w 6"/>
                  <a:gd name="T11" fmla="*/ 1 h 6"/>
                  <a:gd name="T12" fmla="*/ 1 w 6"/>
                  <a:gd name="T13" fmla="*/ 2 h 6"/>
                  <a:gd name="T14" fmla="*/ 1 w 6"/>
                  <a:gd name="T15" fmla="*/ 2 h 6"/>
                  <a:gd name="T16" fmla="*/ 1 w 6"/>
                  <a:gd name="T17" fmla="*/ 2 h 6"/>
                  <a:gd name="T18" fmla="*/ 2 w 6"/>
                  <a:gd name="T19" fmla="*/ 2 h 6"/>
                  <a:gd name="T20" fmla="*/ 2 w 6"/>
                  <a:gd name="T21" fmla="*/ 2 h 6"/>
                  <a:gd name="T22" fmla="*/ 2 w 6"/>
                  <a:gd name="T23" fmla="*/ 2 h 6"/>
                  <a:gd name="T24" fmla="*/ 2 w 6"/>
                  <a:gd name="T25" fmla="*/ 2 h 6"/>
                  <a:gd name="T26" fmla="*/ 2 w 6"/>
                  <a:gd name="T27" fmla="*/ 2 h 6"/>
                  <a:gd name="T28" fmla="*/ 2 w 6"/>
                  <a:gd name="T29" fmla="*/ 2 h 6"/>
                  <a:gd name="T30" fmla="*/ 2 w 6"/>
                  <a:gd name="T31" fmla="*/ 2 h 6"/>
                  <a:gd name="T32" fmla="*/ 2 w 6"/>
                  <a:gd name="T33" fmla="*/ 2 h 6"/>
                  <a:gd name="T34" fmla="*/ 2 w 6"/>
                  <a:gd name="T35" fmla="*/ 2 h 6"/>
                  <a:gd name="T36" fmla="*/ 2 w 6"/>
                  <a:gd name="T37" fmla="*/ 2 h 6"/>
                  <a:gd name="T38" fmla="*/ 2 w 6"/>
                  <a:gd name="T39" fmla="*/ 2 h 6"/>
                  <a:gd name="T40" fmla="*/ 2 w 6"/>
                  <a:gd name="T41" fmla="*/ 2 h 6"/>
                  <a:gd name="T42" fmla="*/ 2 w 6"/>
                  <a:gd name="T43" fmla="*/ 2 h 6"/>
                  <a:gd name="T44" fmla="*/ 2 w 6"/>
                  <a:gd name="T45" fmla="*/ 2 h 6"/>
                  <a:gd name="T46" fmla="*/ 2 w 6"/>
                  <a:gd name="T47" fmla="*/ 2 h 6"/>
                  <a:gd name="T48" fmla="*/ 2 w 6"/>
                  <a:gd name="T49" fmla="*/ 2 h 6"/>
                  <a:gd name="T50" fmla="*/ 2 w 6"/>
                  <a:gd name="T51" fmla="*/ 2 h 6"/>
                  <a:gd name="T52" fmla="*/ 2 w 6"/>
                  <a:gd name="T53" fmla="*/ 1 h 6"/>
                  <a:gd name="T54" fmla="*/ 1 w 6"/>
                  <a:gd name="T55" fmla="*/ 1 h 6"/>
                  <a:gd name="T56" fmla="*/ 1 w 6"/>
                  <a:gd name="T57" fmla="*/ 1 h 6"/>
                  <a:gd name="T58" fmla="*/ 1 w 6"/>
                  <a:gd name="T59" fmla="*/ 1 h 6"/>
                  <a:gd name="T60" fmla="*/ 1 w 6"/>
                  <a:gd name="T61" fmla="*/ 1 h 6"/>
                  <a:gd name="T62" fmla="*/ 1 w 6"/>
                  <a:gd name="T63" fmla="*/ 1 h 6"/>
                  <a:gd name="T64" fmla="*/ 1 w 6"/>
                  <a:gd name="T65" fmla="*/ 1 h 6"/>
                  <a:gd name="T66" fmla="*/ 0 w 6"/>
                  <a:gd name="T67" fmla="*/ 1 h 6"/>
                  <a:gd name="T68" fmla="*/ 0 w 6"/>
                  <a:gd name="T69" fmla="*/ 1 h 6"/>
                  <a:gd name="T70" fmla="*/ 1 w 6"/>
                  <a:gd name="T71" fmla="*/ 0 h 6"/>
                  <a:gd name="T72" fmla="*/ 1 w 6"/>
                  <a:gd name="T73" fmla="*/ 0 h 6"/>
                  <a:gd name="T74" fmla="*/ 1 w 6"/>
                  <a:gd name="T75" fmla="*/ 0 h 6"/>
                  <a:gd name="T76" fmla="*/ 1 w 6"/>
                  <a:gd name="T77" fmla="*/ 0 h 6"/>
                  <a:gd name="T78" fmla="*/ 1 w 6"/>
                  <a:gd name="T79" fmla="*/ 0 h 6"/>
                  <a:gd name="T80" fmla="*/ 1 w 6"/>
                  <a:gd name="T81" fmla="*/ 0 h 6"/>
                  <a:gd name="T82" fmla="*/ 1 w 6"/>
                  <a:gd name="T83" fmla="*/ 0 h 6"/>
                  <a:gd name="T84" fmla="*/ 1 w 6"/>
                  <a:gd name="T85" fmla="*/ 0 h 6"/>
                  <a:gd name="T86" fmla="*/ 1 w 6"/>
                  <a:gd name="T87" fmla="*/ 0 h 6"/>
                  <a:gd name="T88" fmla="*/ 0 w 6"/>
                  <a:gd name="T89" fmla="*/ 1 h 6"/>
                  <a:gd name="T90" fmla="*/ 0 w 6"/>
                  <a:gd name="T91" fmla="*/ 1 h 6"/>
                  <a:gd name="T92" fmla="*/ 1 w 6"/>
                  <a:gd name="T93" fmla="*/ 0 h 6"/>
                  <a:gd name="T94" fmla="*/ 1 w 6"/>
                  <a:gd name="T95" fmla="*/ 0 h 6"/>
                  <a:gd name="T96" fmla="*/ 1 w 6"/>
                  <a:gd name="T97" fmla="*/ 0 h 6"/>
                  <a:gd name="T98" fmla="*/ 1 w 6"/>
                  <a:gd name="T99" fmla="*/ 0 h 6"/>
                  <a:gd name="T100" fmla="*/ 1 w 6"/>
                  <a:gd name="T101" fmla="*/ 0 h 6"/>
                  <a:gd name="T102" fmla="*/ 1 w 6"/>
                  <a:gd name="T103" fmla="*/ 0 h 6"/>
                  <a:gd name="T104" fmla="*/ 1 w 6"/>
                  <a:gd name="T105" fmla="*/ 0 h 6"/>
                  <a:gd name="T106" fmla="*/ 1 w 6"/>
                  <a:gd name="T107" fmla="*/ 0 h 6"/>
                  <a:gd name="T108" fmla="*/ 1 w 6"/>
                  <a:gd name="T109" fmla="*/ 1 h 6"/>
                  <a:gd name="T110" fmla="*/ 0 w 6"/>
                  <a:gd name="T111" fmla="*/ 1 h 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3" name="Freeform 164">
                <a:extLst>
                  <a:ext uri="{FF2B5EF4-FFF2-40B4-BE49-F238E27FC236}">
                    <a16:creationId xmlns:a16="http://schemas.microsoft.com/office/drawing/2014/main" id="{1F0353F4-62E4-49DE-B56A-3596AF29D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1"/>
                <a:ext cx="1" cy="8"/>
              </a:xfrm>
              <a:custGeom>
                <a:avLst/>
                <a:gdLst>
                  <a:gd name="T0" fmla="*/ 0 w 3"/>
                  <a:gd name="T1" fmla="*/ 0 h 24"/>
                  <a:gd name="T2" fmla="*/ 0 w 3"/>
                  <a:gd name="T3" fmla="*/ 1 h 24"/>
                  <a:gd name="T4" fmla="*/ 0 w 3"/>
                  <a:gd name="T5" fmla="*/ 3 h 24"/>
                  <a:gd name="T6" fmla="*/ 0 w 3"/>
                  <a:gd name="T7" fmla="*/ 4 h 24"/>
                  <a:gd name="T8" fmla="*/ 0 w 3"/>
                  <a:gd name="T9" fmla="*/ 5 h 24"/>
                  <a:gd name="T10" fmla="*/ 0 w 3"/>
                  <a:gd name="T11" fmla="*/ 5 h 24"/>
                  <a:gd name="T12" fmla="*/ 0 w 3"/>
                  <a:gd name="T13" fmla="*/ 5 h 24"/>
                  <a:gd name="T14" fmla="*/ 0 w 3"/>
                  <a:gd name="T15" fmla="*/ 5 h 24"/>
                  <a:gd name="T16" fmla="*/ 0 w 3"/>
                  <a:gd name="T17" fmla="*/ 7 h 24"/>
                  <a:gd name="T18" fmla="*/ 0 w 3"/>
                  <a:gd name="T19" fmla="*/ 7 h 24"/>
                  <a:gd name="T20" fmla="*/ 0 w 3"/>
                  <a:gd name="T21" fmla="*/ 7 h 24"/>
                  <a:gd name="T22" fmla="*/ 0 w 3"/>
                  <a:gd name="T23" fmla="*/ 7 h 24"/>
                  <a:gd name="T24" fmla="*/ 0 w 3"/>
                  <a:gd name="T25" fmla="*/ 8 h 24"/>
                  <a:gd name="T26" fmla="*/ 0 w 3"/>
                  <a:gd name="T27" fmla="*/ 8 h 24"/>
                  <a:gd name="T28" fmla="*/ 0 w 3"/>
                  <a:gd name="T29" fmla="*/ 7 h 24"/>
                  <a:gd name="T30" fmla="*/ 1 w 3"/>
                  <a:gd name="T31" fmla="*/ 8 h 24"/>
                  <a:gd name="T32" fmla="*/ 1 w 3"/>
                  <a:gd name="T33" fmla="*/ 8 h 24"/>
                  <a:gd name="T34" fmla="*/ 1 w 3"/>
                  <a:gd name="T35" fmla="*/ 8 h 24"/>
                  <a:gd name="T36" fmla="*/ 0 w 3"/>
                  <a:gd name="T37" fmla="*/ 7 h 24"/>
                  <a:gd name="T38" fmla="*/ 1 w 3"/>
                  <a:gd name="T39" fmla="*/ 8 h 24"/>
                  <a:gd name="T40" fmla="*/ 1 w 3"/>
                  <a:gd name="T41" fmla="*/ 8 h 24"/>
                  <a:gd name="T42" fmla="*/ 1 w 3"/>
                  <a:gd name="T43" fmla="*/ 7 h 24"/>
                  <a:gd name="T44" fmla="*/ 0 w 3"/>
                  <a:gd name="T45" fmla="*/ 7 h 24"/>
                  <a:gd name="T46" fmla="*/ 0 w 3"/>
                  <a:gd name="T47" fmla="*/ 7 h 24"/>
                  <a:gd name="T48" fmla="*/ 0 w 3"/>
                  <a:gd name="T49" fmla="*/ 7 h 24"/>
                  <a:gd name="T50" fmla="*/ 0 w 3"/>
                  <a:gd name="T51" fmla="*/ 5 h 24"/>
                  <a:gd name="T52" fmla="*/ 0 w 3"/>
                  <a:gd name="T53" fmla="*/ 5 h 24"/>
                  <a:gd name="T54" fmla="*/ 0 w 3"/>
                  <a:gd name="T55" fmla="*/ 5 h 24"/>
                  <a:gd name="T56" fmla="*/ 0 w 3"/>
                  <a:gd name="T57" fmla="*/ 5 h 24"/>
                  <a:gd name="T58" fmla="*/ 0 w 3"/>
                  <a:gd name="T59" fmla="*/ 5 h 24"/>
                  <a:gd name="T60" fmla="*/ 0 w 3"/>
                  <a:gd name="T61" fmla="*/ 5 h 24"/>
                  <a:gd name="T62" fmla="*/ 0 w 3"/>
                  <a:gd name="T63" fmla="*/ 5 h 24"/>
                  <a:gd name="T64" fmla="*/ 0 w 3"/>
                  <a:gd name="T65" fmla="*/ 4 h 24"/>
                  <a:gd name="T66" fmla="*/ 0 w 3"/>
                  <a:gd name="T67" fmla="*/ 4 h 24"/>
                  <a:gd name="T68" fmla="*/ 0 w 3"/>
                  <a:gd name="T69" fmla="*/ 4 h 24"/>
                  <a:gd name="T70" fmla="*/ 0 w 3"/>
                  <a:gd name="T71" fmla="*/ 3 h 24"/>
                  <a:gd name="T72" fmla="*/ 0 w 3"/>
                  <a:gd name="T73" fmla="*/ 4 h 24"/>
                  <a:gd name="T74" fmla="*/ 0 w 3"/>
                  <a:gd name="T75" fmla="*/ 3 h 24"/>
                  <a:gd name="T76" fmla="*/ 0 w 3"/>
                  <a:gd name="T77" fmla="*/ 3 h 24"/>
                  <a:gd name="T78" fmla="*/ 0 w 3"/>
                  <a:gd name="T79" fmla="*/ 2 h 24"/>
                  <a:gd name="T80" fmla="*/ 0 w 3"/>
                  <a:gd name="T81" fmla="*/ 2 h 24"/>
                  <a:gd name="T82" fmla="*/ 0 w 3"/>
                  <a:gd name="T83" fmla="*/ 1 h 24"/>
                  <a:gd name="T84" fmla="*/ 0 w 3"/>
                  <a:gd name="T85" fmla="*/ 1 h 24"/>
                  <a:gd name="T86" fmla="*/ 0 w 3"/>
                  <a:gd name="T87" fmla="*/ 0 h 24"/>
                  <a:gd name="T88" fmla="*/ 0 w 3"/>
                  <a:gd name="T89" fmla="*/ 0 h 24"/>
                  <a:gd name="T90" fmla="*/ 0 w 3"/>
                  <a:gd name="T91" fmla="*/ 0 h 24"/>
                  <a:gd name="T92" fmla="*/ 0 w 3"/>
                  <a:gd name="T93" fmla="*/ 0 h 24"/>
                  <a:gd name="T94" fmla="*/ 0 w 3"/>
                  <a:gd name="T95" fmla="*/ 0 h 2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" h="24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3" y="24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4" name="Freeform 165">
                <a:extLst>
                  <a:ext uri="{FF2B5EF4-FFF2-40B4-BE49-F238E27FC236}">
                    <a16:creationId xmlns:a16="http://schemas.microsoft.com/office/drawing/2014/main" id="{A8CE3D93-08B8-4D22-AA02-1A91CF419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2"/>
                <a:ext cx="1" cy="9"/>
              </a:xfrm>
              <a:custGeom>
                <a:avLst/>
                <a:gdLst>
                  <a:gd name="T0" fmla="*/ 0 w 1"/>
                  <a:gd name="T1" fmla="*/ 1 h 25"/>
                  <a:gd name="T2" fmla="*/ 0 w 1"/>
                  <a:gd name="T3" fmla="*/ 2 h 25"/>
                  <a:gd name="T4" fmla="*/ 1 w 1"/>
                  <a:gd name="T5" fmla="*/ 3 h 25"/>
                  <a:gd name="T6" fmla="*/ 1 w 1"/>
                  <a:gd name="T7" fmla="*/ 3 h 25"/>
                  <a:gd name="T8" fmla="*/ 0 w 1"/>
                  <a:gd name="T9" fmla="*/ 4 h 25"/>
                  <a:gd name="T10" fmla="*/ 0 w 1"/>
                  <a:gd name="T11" fmla="*/ 5 h 25"/>
                  <a:gd name="T12" fmla="*/ 0 w 1"/>
                  <a:gd name="T13" fmla="*/ 5 h 25"/>
                  <a:gd name="T14" fmla="*/ 0 w 1"/>
                  <a:gd name="T15" fmla="*/ 6 h 25"/>
                  <a:gd name="T16" fmla="*/ 0 w 1"/>
                  <a:gd name="T17" fmla="*/ 6 h 25"/>
                  <a:gd name="T18" fmla="*/ 0 w 1"/>
                  <a:gd name="T19" fmla="*/ 6 h 25"/>
                  <a:gd name="T20" fmla="*/ 0 w 1"/>
                  <a:gd name="T21" fmla="*/ 7 h 25"/>
                  <a:gd name="T22" fmla="*/ 0 w 1"/>
                  <a:gd name="T23" fmla="*/ 7 h 25"/>
                  <a:gd name="T24" fmla="*/ 0 w 1"/>
                  <a:gd name="T25" fmla="*/ 8 h 25"/>
                  <a:gd name="T26" fmla="*/ 0 w 1"/>
                  <a:gd name="T27" fmla="*/ 8 h 25"/>
                  <a:gd name="T28" fmla="*/ 0 w 1"/>
                  <a:gd name="T29" fmla="*/ 9 h 25"/>
                  <a:gd name="T30" fmla="*/ 0 w 1"/>
                  <a:gd name="T31" fmla="*/ 9 h 25"/>
                  <a:gd name="T32" fmla="*/ 0 w 1"/>
                  <a:gd name="T33" fmla="*/ 9 h 25"/>
                  <a:gd name="T34" fmla="*/ 0 w 1"/>
                  <a:gd name="T35" fmla="*/ 9 h 25"/>
                  <a:gd name="T36" fmla="*/ 0 w 1"/>
                  <a:gd name="T37" fmla="*/ 9 h 25"/>
                  <a:gd name="T38" fmla="*/ 0 w 1"/>
                  <a:gd name="T39" fmla="*/ 9 h 25"/>
                  <a:gd name="T40" fmla="*/ 0 w 1"/>
                  <a:gd name="T41" fmla="*/ 9 h 25"/>
                  <a:gd name="T42" fmla="*/ 0 w 1"/>
                  <a:gd name="T43" fmla="*/ 9 h 25"/>
                  <a:gd name="T44" fmla="*/ 0 w 1"/>
                  <a:gd name="T45" fmla="*/ 9 h 25"/>
                  <a:gd name="T46" fmla="*/ 0 w 1"/>
                  <a:gd name="T47" fmla="*/ 9 h 25"/>
                  <a:gd name="T48" fmla="*/ 0 w 1"/>
                  <a:gd name="T49" fmla="*/ 8 h 25"/>
                  <a:gd name="T50" fmla="*/ 0 w 1"/>
                  <a:gd name="T51" fmla="*/ 8 h 25"/>
                  <a:gd name="T52" fmla="*/ 0 w 1"/>
                  <a:gd name="T53" fmla="*/ 8 h 25"/>
                  <a:gd name="T54" fmla="*/ 0 w 1"/>
                  <a:gd name="T55" fmla="*/ 7 h 25"/>
                  <a:gd name="T56" fmla="*/ 0 w 1"/>
                  <a:gd name="T57" fmla="*/ 7 h 25"/>
                  <a:gd name="T58" fmla="*/ 0 w 1"/>
                  <a:gd name="T59" fmla="*/ 6 h 25"/>
                  <a:gd name="T60" fmla="*/ 1 w 1"/>
                  <a:gd name="T61" fmla="*/ 6 h 25"/>
                  <a:gd name="T62" fmla="*/ 0 w 1"/>
                  <a:gd name="T63" fmla="*/ 5 h 25"/>
                  <a:gd name="T64" fmla="*/ 0 w 1"/>
                  <a:gd name="T65" fmla="*/ 4 h 25"/>
                  <a:gd name="T66" fmla="*/ 0 w 1"/>
                  <a:gd name="T67" fmla="*/ 3 h 25"/>
                  <a:gd name="T68" fmla="*/ 0 w 1"/>
                  <a:gd name="T69" fmla="*/ 3 h 25"/>
                  <a:gd name="T70" fmla="*/ 1 w 1"/>
                  <a:gd name="T71" fmla="*/ 3 h 25"/>
                  <a:gd name="T72" fmla="*/ 1 w 1"/>
                  <a:gd name="T73" fmla="*/ 3 h 25"/>
                  <a:gd name="T74" fmla="*/ 0 w 1"/>
                  <a:gd name="T75" fmla="*/ 3 h 25"/>
                  <a:gd name="T76" fmla="*/ 0 w 1"/>
                  <a:gd name="T77" fmla="*/ 3 h 25"/>
                  <a:gd name="T78" fmla="*/ 0 w 1"/>
                  <a:gd name="T79" fmla="*/ 3 h 25"/>
                  <a:gd name="T80" fmla="*/ 1 w 1"/>
                  <a:gd name="T81" fmla="*/ 3 h 25"/>
                  <a:gd name="T82" fmla="*/ 1 w 1"/>
                  <a:gd name="T83" fmla="*/ 3 h 25"/>
                  <a:gd name="T84" fmla="*/ 1 w 1"/>
                  <a:gd name="T85" fmla="*/ 3 h 25"/>
                  <a:gd name="T86" fmla="*/ 0 w 1"/>
                  <a:gd name="T87" fmla="*/ 3 h 25"/>
                  <a:gd name="T88" fmla="*/ 0 w 1"/>
                  <a:gd name="T89" fmla="*/ 3 h 25"/>
                  <a:gd name="T90" fmla="*/ 1 w 1"/>
                  <a:gd name="T91" fmla="*/ 2 h 25"/>
                  <a:gd name="T92" fmla="*/ 1 w 1"/>
                  <a:gd name="T93" fmla="*/ 2 h 25"/>
                  <a:gd name="T94" fmla="*/ 1 w 1"/>
                  <a:gd name="T95" fmla="*/ 1 h 25"/>
                  <a:gd name="T96" fmla="*/ 1 w 1"/>
                  <a:gd name="T97" fmla="*/ 1 h 25"/>
                  <a:gd name="T98" fmla="*/ 0 w 1"/>
                  <a:gd name="T99" fmla="*/ 1 h 25"/>
                  <a:gd name="T100" fmla="*/ 0 w 1"/>
                  <a:gd name="T101" fmla="*/ 0 h 25"/>
                  <a:gd name="T102" fmla="*/ 1 w 1"/>
                  <a:gd name="T103" fmla="*/ 0 h 25"/>
                  <a:gd name="T104" fmla="*/ 1 w 1"/>
                  <a:gd name="T105" fmla="*/ 0 h 25"/>
                  <a:gd name="T106" fmla="*/ 1 w 1"/>
                  <a:gd name="T107" fmla="*/ 0 h 25"/>
                  <a:gd name="T108" fmla="*/ 0 w 1"/>
                  <a:gd name="T109" fmla="*/ 0 h 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" h="25">
                    <a:moveTo>
                      <a:pt x="0" y="3"/>
                    </a:move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5" name="Freeform 166">
                <a:extLst>
                  <a:ext uri="{FF2B5EF4-FFF2-40B4-BE49-F238E27FC236}">
                    <a16:creationId xmlns:a16="http://schemas.microsoft.com/office/drawing/2014/main" id="{DDEA0ADA-CE6E-493C-8C20-3A5659A0C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16"/>
              </a:xfrm>
              <a:custGeom>
                <a:avLst/>
                <a:gdLst>
                  <a:gd name="T0" fmla="*/ 2 w 12"/>
                  <a:gd name="T1" fmla="*/ 8 h 48"/>
                  <a:gd name="T2" fmla="*/ 2 w 12"/>
                  <a:gd name="T3" fmla="*/ 10 h 48"/>
                  <a:gd name="T4" fmla="*/ 2 w 12"/>
                  <a:gd name="T5" fmla="*/ 12 h 48"/>
                  <a:gd name="T6" fmla="*/ 2 w 12"/>
                  <a:gd name="T7" fmla="*/ 12 h 48"/>
                  <a:gd name="T8" fmla="*/ 2 w 12"/>
                  <a:gd name="T9" fmla="*/ 13 h 48"/>
                  <a:gd name="T10" fmla="*/ 2 w 12"/>
                  <a:gd name="T11" fmla="*/ 14 h 48"/>
                  <a:gd name="T12" fmla="*/ 3 w 12"/>
                  <a:gd name="T13" fmla="*/ 14 h 48"/>
                  <a:gd name="T14" fmla="*/ 3 w 12"/>
                  <a:gd name="T15" fmla="*/ 14 h 48"/>
                  <a:gd name="T16" fmla="*/ 3 w 12"/>
                  <a:gd name="T17" fmla="*/ 14 h 48"/>
                  <a:gd name="T18" fmla="*/ 3 w 12"/>
                  <a:gd name="T19" fmla="*/ 15 h 48"/>
                  <a:gd name="T20" fmla="*/ 3 w 12"/>
                  <a:gd name="T21" fmla="*/ 15 h 48"/>
                  <a:gd name="T22" fmla="*/ 3 w 12"/>
                  <a:gd name="T23" fmla="*/ 16 h 48"/>
                  <a:gd name="T24" fmla="*/ 3 w 12"/>
                  <a:gd name="T25" fmla="*/ 16 h 48"/>
                  <a:gd name="T26" fmla="*/ 4 w 12"/>
                  <a:gd name="T27" fmla="*/ 15 h 48"/>
                  <a:gd name="T28" fmla="*/ 4 w 12"/>
                  <a:gd name="T29" fmla="*/ 16 h 48"/>
                  <a:gd name="T30" fmla="*/ 4 w 12"/>
                  <a:gd name="T31" fmla="*/ 16 h 48"/>
                  <a:gd name="T32" fmla="*/ 4 w 12"/>
                  <a:gd name="T33" fmla="*/ 15 h 48"/>
                  <a:gd name="T34" fmla="*/ 3 w 12"/>
                  <a:gd name="T35" fmla="*/ 16 h 48"/>
                  <a:gd name="T36" fmla="*/ 3 w 12"/>
                  <a:gd name="T37" fmla="*/ 16 h 48"/>
                  <a:gd name="T38" fmla="*/ 3 w 12"/>
                  <a:gd name="T39" fmla="*/ 15 h 48"/>
                  <a:gd name="T40" fmla="*/ 3 w 12"/>
                  <a:gd name="T41" fmla="*/ 15 h 48"/>
                  <a:gd name="T42" fmla="*/ 3 w 12"/>
                  <a:gd name="T43" fmla="*/ 15 h 48"/>
                  <a:gd name="T44" fmla="*/ 3 w 12"/>
                  <a:gd name="T45" fmla="*/ 15 h 48"/>
                  <a:gd name="T46" fmla="*/ 3 w 12"/>
                  <a:gd name="T47" fmla="*/ 15 h 48"/>
                  <a:gd name="T48" fmla="*/ 2 w 12"/>
                  <a:gd name="T49" fmla="*/ 15 h 48"/>
                  <a:gd name="T50" fmla="*/ 3 w 12"/>
                  <a:gd name="T51" fmla="*/ 14 h 48"/>
                  <a:gd name="T52" fmla="*/ 3 w 12"/>
                  <a:gd name="T53" fmla="*/ 14 h 48"/>
                  <a:gd name="T54" fmla="*/ 2 w 12"/>
                  <a:gd name="T55" fmla="*/ 14 h 48"/>
                  <a:gd name="T56" fmla="*/ 3 w 12"/>
                  <a:gd name="T57" fmla="*/ 12 h 48"/>
                  <a:gd name="T58" fmla="*/ 2 w 12"/>
                  <a:gd name="T59" fmla="*/ 12 h 48"/>
                  <a:gd name="T60" fmla="*/ 2 w 12"/>
                  <a:gd name="T61" fmla="*/ 11 h 48"/>
                  <a:gd name="T62" fmla="*/ 2 w 12"/>
                  <a:gd name="T63" fmla="*/ 10 h 48"/>
                  <a:gd name="T64" fmla="*/ 2 w 12"/>
                  <a:gd name="T65" fmla="*/ 10 h 48"/>
                  <a:gd name="T66" fmla="*/ 2 w 12"/>
                  <a:gd name="T67" fmla="*/ 8 h 48"/>
                  <a:gd name="T68" fmla="*/ 1 w 12"/>
                  <a:gd name="T69" fmla="*/ 6 h 48"/>
                  <a:gd name="T70" fmla="*/ 1 w 12"/>
                  <a:gd name="T71" fmla="*/ 4 h 48"/>
                  <a:gd name="T72" fmla="*/ 1 w 12"/>
                  <a:gd name="T73" fmla="*/ 3 h 48"/>
                  <a:gd name="T74" fmla="*/ 1 w 12"/>
                  <a:gd name="T75" fmla="*/ 2 h 48"/>
                  <a:gd name="T76" fmla="*/ 1 w 12"/>
                  <a:gd name="T77" fmla="*/ 2 h 48"/>
                  <a:gd name="T78" fmla="*/ 0 w 12"/>
                  <a:gd name="T79" fmla="*/ 1 h 48"/>
                  <a:gd name="T80" fmla="*/ 0 w 12"/>
                  <a:gd name="T81" fmla="*/ 0 h 48"/>
                  <a:gd name="T82" fmla="*/ 0 w 12"/>
                  <a:gd name="T83" fmla="*/ 0 h 48"/>
                  <a:gd name="T84" fmla="*/ 0 w 12"/>
                  <a:gd name="T85" fmla="*/ 2 h 48"/>
                  <a:gd name="T86" fmla="*/ 0 w 12"/>
                  <a:gd name="T87" fmla="*/ 3 h 48"/>
                  <a:gd name="T88" fmla="*/ 0 w 12"/>
                  <a:gd name="T89" fmla="*/ 4 h 48"/>
                  <a:gd name="T90" fmla="*/ 0 w 12"/>
                  <a:gd name="T91" fmla="*/ 4 h 48"/>
                  <a:gd name="T92" fmla="*/ 1 w 12"/>
                  <a:gd name="T93" fmla="*/ 4 h 48"/>
                  <a:gd name="T94" fmla="*/ 1 w 12"/>
                  <a:gd name="T95" fmla="*/ 6 h 48"/>
                  <a:gd name="T96" fmla="*/ 1 w 12"/>
                  <a:gd name="T97" fmla="*/ 8 h 48"/>
                  <a:gd name="T98" fmla="*/ 2 w 12"/>
                  <a:gd name="T99" fmla="*/ 8 h 4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2" h="48">
                    <a:moveTo>
                      <a:pt x="6" y="23"/>
                    </a:moveTo>
                    <a:lnTo>
                      <a:pt x="6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5" y="27"/>
                    </a:lnTo>
                    <a:lnTo>
                      <a:pt x="5" y="29"/>
                    </a:lnTo>
                    <a:lnTo>
                      <a:pt x="5" y="30"/>
                    </a:lnTo>
                    <a:lnTo>
                      <a:pt x="5" y="31"/>
                    </a:lnTo>
                    <a:lnTo>
                      <a:pt x="6" y="32"/>
                    </a:lnTo>
                    <a:lnTo>
                      <a:pt x="6" y="33"/>
                    </a:lnTo>
                    <a:lnTo>
                      <a:pt x="6" y="35"/>
                    </a:lnTo>
                    <a:lnTo>
                      <a:pt x="6" y="36"/>
                    </a:lnTo>
                    <a:lnTo>
                      <a:pt x="6" y="37"/>
                    </a:lnTo>
                    <a:lnTo>
                      <a:pt x="6" y="38"/>
                    </a:lnTo>
                    <a:lnTo>
                      <a:pt x="8" y="39"/>
                    </a:lnTo>
                    <a:lnTo>
                      <a:pt x="6" y="41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8" y="44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7"/>
                    </a:lnTo>
                    <a:lnTo>
                      <a:pt x="9" y="47"/>
                    </a:lnTo>
                    <a:lnTo>
                      <a:pt x="10" y="47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1" y="47"/>
                    </a:lnTo>
                    <a:lnTo>
                      <a:pt x="11" y="48"/>
                    </a:lnTo>
                    <a:lnTo>
                      <a:pt x="11" y="47"/>
                    </a:lnTo>
                    <a:lnTo>
                      <a:pt x="12" y="47"/>
                    </a:lnTo>
                    <a:lnTo>
                      <a:pt x="12" y="45"/>
                    </a:lnTo>
                    <a:lnTo>
                      <a:pt x="12" y="47"/>
                    </a:lnTo>
                    <a:lnTo>
                      <a:pt x="11" y="47"/>
                    </a:lnTo>
                    <a:lnTo>
                      <a:pt x="10" y="47"/>
                    </a:lnTo>
                    <a:lnTo>
                      <a:pt x="9" y="47"/>
                    </a:lnTo>
                    <a:lnTo>
                      <a:pt x="8" y="47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9" y="45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8" y="44"/>
                    </a:lnTo>
                    <a:lnTo>
                      <a:pt x="9" y="44"/>
                    </a:lnTo>
                    <a:lnTo>
                      <a:pt x="8" y="45"/>
                    </a:lnTo>
                    <a:lnTo>
                      <a:pt x="6" y="45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8" y="41"/>
                    </a:lnTo>
                    <a:lnTo>
                      <a:pt x="6" y="41"/>
                    </a:lnTo>
                    <a:lnTo>
                      <a:pt x="8" y="39"/>
                    </a:lnTo>
                    <a:lnTo>
                      <a:pt x="8" y="38"/>
                    </a:lnTo>
                    <a:lnTo>
                      <a:pt x="8" y="37"/>
                    </a:lnTo>
                    <a:lnTo>
                      <a:pt x="8" y="36"/>
                    </a:lnTo>
                    <a:lnTo>
                      <a:pt x="6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5" y="29"/>
                    </a:lnTo>
                    <a:lnTo>
                      <a:pt x="6" y="29"/>
                    </a:lnTo>
                    <a:lnTo>
                      <a:pt x="6" y="26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2" y="17"/>
                    </a:lnTo>
                    <a:lnTo>
                      <a:pt x="2" y="18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3"/>
                    </a:lnTo>
                    <a:lnTo>
                      <a:pt x="2" y="24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6" name="Freeform 167">
                <a:extLst>
                  <a:ext uri="{FF2B5EF4-FFF2-40B4-BE49-F238E27FC236}">
                    <a16:creationId xmlns:a16="http://schemas.microsoft.com/office/drawing/2014/main" id="{474B7723-0767-4EAE-8DED-4FD4F1EC5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4" cy="7"/>
              </a:xfrm>
              <a:custGeom>
                <a:avLst/>
                <a:gdLst>
                  <a:gd name="T0" fmla="*/ 2 w 10"/>
                  <a:gd name="T1" fmla="*/ 7 h 23"/>
                  <a:gd name="T2" fmla="*/ 1 w 10"/>
                  <a:gd name="T3" fmla="*/ 6 h 23"/>
                  <a:gd name="T4" fmla="*/ 2 w 10"/>
                  <a:gd name="T5" fmla="*/ 6 h 23"/>
                  <a:gd name="T6" fmla="*/ 2 w 10"/>
                  <a:gd name="T7" fmla="*/ 5 h 23"/>
                  <a:gd name="T8" fmla="*/ 2 w 10"/>
                  <a:gd name="T9" fmla="*/ 5 h 23"/>
                  <a:gd name="T10" fmla="*/ 1 w 10"/>
                  <a:gd name="T11" fmla="*/ 5 h 23"/>
                  <a:gd name="T12" fmla="*/ 2 w 10"/>
                  <a:gd name="T13" fmla="*/ 4 h 23"/>
                  <a:gd name="T14" fmla="*/ 2 w 10"/>
                  <a:gd name="T15" fmla="*/ 4 h 23"/>
                  <a:gd name="T16" fmla="*/ 1 w 10"/>
                  <a:gd name="T17" fmla="*/ 4 h 23"/>
                  <a:gd name="T18" fmla="*/ 1 w 10"/>
                  <a:gd name="T19" fmla="*/ 4 h 23"/>
                  <a:gd name="T20" fmla="*/ 2 w 10"/>
                  <a:gd name="T21" fmla="*/ 4 h 23"/>
                  <a:gd name="T22" fmla="*/ 2 w 10"/>
                  <a:gd name="T23" fmla="*/ 3 h 23"/>
                  <a:gd name="T24" fmla="*/ 1 w 10"/>
                  <a:gd name="T25" fmla="*/ 3 h 23"/>
                  <a:gd name="T26" fmla="*/ 1 w 10"/>
                  <a:gd name="T27" fmla="*/ 3 h 23"/>
                  <a:gd name="T28" fmla="*/ 2 w 10"/>
                  <a:gd name="T29" fmla="*/ 4 h 23"/>
                  <a:gd name="T30" fmla="*/ 1 w 10"/>
                  <a:gd name="T31" fmla="*/ 3 h 23"/>
                  <a:gd name="T32" fmla="*/ 1 w 10"/>
                  <a:gd name="T33" fmla="*/ 2 h 23"/>
                  <a:gd name="T34" fmla="*/ 1 w 10"/>
                  <a:gd name="T35" fmla="*/ 2 h 23"/>
                  <a:gd name="T36" fmla="*/ 2 w 10"/>
                  <a:gd name="T37" fmla="*/ 2 h 23"/>
                  <a:gd name="T38" fmla="*/ 1 w 10"/>
                  <a:gd name="T39" fmla="*/ 1 h 23"/>
                  <a:gd name="T40" fmla="*/ 1 w 10"/>
                  <a:gd name="T41" fmla="*/ 0 h 23"/>
                  <a:gd name="T42" fmla="*/ 0 w 10"/>
                  <a:gd name="T43" fmla="*/ 0 h 23"/>
                  <a:gd name="T44" fmla="*/ 0 w 10"/>
                  <a:gd name="T45" fmla="*/ 0 h 23"/>
                  <a:gd name="T46" fmla="*/ 1 w 10"/>
                  <a:gd name="T47" fmla="*/ 0 h 23"/>
                  <a:gd name="T48" fmla="*/ 1 w 10"/>
                  <a:gd name="T49" fmla="*/ 1 h 23"/>
                  <a:gd name="T50" fmla="*/ 2 w 10"/>
                  <a:gd name="T51" fmla="*/ 2 h 23"/>
                  <a:gd name="T52" fmla="*/ 2 w 10"/>
                  <a:gd name="T53" fmla="*/ 2 h 23"/>
                  <a:gd name="T54" fmla="*/ 1 w 10"/>
                  <a:gd name="T55" fmla="*/ 3 h 23"/>
                  <a:gd name="T56" fmla="*/ 1 w 10"/>
                  <a:gd name="T57" fmla="*/ 3 h 23"/>
                  <a:gd name="T58" fmla="*/ 2 w 10"/>
                  <a:gd name="T59" fmla="*/ 4 h 23"/>
                  <a:gd name="T60" fmla="*/ 1 w 10"/>
                  <a:gd name="T61" fmla="*/ 5 h 23"/>
                  <a:gd name="T62" fmla="*/ 1 w 10"/>
                  <a:gd name="T63" fmla="*/ 6 h 23"/>
                  <a:gd name="T64" fmla="*/ 2 w 10"/>
                  <a:gd name="T65" fmla="*/ 6 h 23"/>
                  <a:gd name="T66" fmla="*/ 2 w 10"/>
                  <a:gd name="T67" fmla="*/ 6 h 23"/>
                  <a:gd name="T68" fmla="*/ 2 w 10"/>
                  <a:gd name="T69" fmla="*/ 5 h 23"/>
                  <a:gd name="T70" fmla="*/ 3 w 10"/>
                  <a:gd name="T71" fmla="*/ 3 h 23"/>
                  <a:gd name="T72" fmla="*/ 4 w 10"/>
                  <a:gd name="T73" fmla="*/ 2 h 23"/>
                  <a:gd name="T74" fmla="*/ 4 w 10"/>
                  <a:gd name="T75" fmla="*/ 2 h 23"/>
                  <a:gd name="T76" fmla="*/ 4 w 10"/>
                  <a:gd name="T77" fmla="*/ 3 h 23"/>
                  <a:gd name="T78" fmla="*/ 4 w 10"/>
                  <a:gd name="T79" fmla="*/ 3 h 23"/>
                  <a:gd name="T80" fmla="*/ 4 w 10"/>
                  <a:gd name="T81" fmla="*/ 4 h 23"/>
                  <a:gd name="T82" fmla="*/ 3 w 10"/>
                  <a:gd name="T83" fmla="*/ 4 h 23"/>
                  <a:gd name="T84" fmla="*/ 3 w 10"/>
                  <a:gd name="T85" fmla="*/ 4 h 23"/>
                  <a:gd name="T86" fmla="*/ 2 w 10"/>
                  <a:gd name="T87" fmla="*/ 5 h 23"/>
                  <a:gd name="T88" fmla="*/ 2 w 10"/>
                  <a:gd name="T89" fmla="*/ 5 h 23"/>
                  <a:gd name="T90" fmla="*/ 2 w 10"/>
                  <a:gd name="T91" fmla="*/ 5 h 23"/>
                  <a:gd name="T92" fmla="*/ 2 w 10"/>
                  <a:gd name="T93" fmla="*/ 5 h 23"/>
                  <a:gd name="T94" fmla="*/ 2 w 10"/>
                  <a:gd name="T95" fmla="*/ 5 h 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23">
                    <a:moveTo>
                      <a:pt x="4" y="23"/>
                    </a:moveTo>
                    <a:lnTo>
                      <a:pt x="4" y="23"/>
                    </a:lnTo>
                    <a:lnTo>
                      <a:pt x="4" y="21"/>
                    </a:lnTo>
                    <a:lnTo>
                      <a:pt x="3" y="20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3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3" y="19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9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7" y="14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6" y="17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7" name="Freeform 168">
                <a:extLst>
                  <a:ext uri="{FF2B5EF4-FFF2-40B4-BE49-F238E27FC236}">
                    <a16:creationId xmlns:a16="http://schemas.microsoft.com/office/drawing/2014/main" id="{35FC1BB6-9873-4132-B2FA-949643A8F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2"/>
                <a:ext cx="1" cy="7"/>
              </a:xfrm>
              <a:custGeom>
                <a:avLst/>
                <a:gdLst>
                  <a:gd name="T0" fmla="*/ 0 w 1"/>
                  <a:gd name="T1" fmla="*/ 7 h 23"/>
                  <a:gd name="T2" fmla="*/ 0 w 1"/>
                  <a:gd name="T3" fmla="*/ 7 h 23"/>
                  <a:gd name="T4" fmla="*/ 0 w 1"/>
                  <a:gd name="T5" fmla="*/ 6 h 23"/>
                  <a:gd name="T6" fmla="*/ 1 w 1"/>
                  <a:gd name="T7" fmla="*/ 6 h 23"/>
                  <a:gd name="T8" fmla="*/ 1 w 1"/>
                  <a:gd name="T9" fmla="*/ 6 h 23"/>
                  <a:gd name="T10" fmla="*/ 1 w 1"/>
                  <a:gd name="T11" fmla="*/ 6 h 23"/>
                  <a:gd name="T12" fmla="*/ 1 w 1"/>
                  <a:gd name="T13" fmla="*/ 6 h 23"/>
                  <a:gd name="T14" fmla="*/ 1 w 1"/>
                  <a:gd name="T15" fmla="*/ 5 h 23"/>
                  <a:gd name="T16" fmla="*/ 1 w 1"/>
                  <a:gd name="T17" fmla="*/ 5 h 23"/>
                  <a:gd name="T18" fmla="*/ 1 w 1"/>
                  <a:gd name="T19" fmla="*/ 5 h 23"/>
                  <a:gd name="T20" fmla="*/ 0 w 1"/>
                  <a:gd name="T21" fmla="*/ 5 h 23"/>
                  <a:gd name="T22" fmla="*/ 0 w 1"/>
                  <a:gd name="T23" fmla="*/ 5 h 23"/>
                  <a:gd name="T24" fmla="*/ 0 w 1"/>
                  <a:gd name="T25" fmla="*/ 5 h 23"/>
                  <a:gd name="T26" fmla="*/ 0 w 1"/>
                  <a:gd name="T27" fmla="*/ 5 h 23"/>
                  <a:gd name="T28" fmla="*/ 0 w 1"/>
                  <a:gd name="T29" fmla="*/ 4 h 23"/>
                  <a:gd name="T30" fmla="*/ 1 w 1"/>
                  <a:gd name="T31" fmla="*/ 4 h 23"/>
                  <a:gd name="T32" fmla="*/ 1 w 1"/>
                  <a:gd name="T33" fmla="*/ 4 h 23"/>
                  <a:gd name="T34" fmla="*/ 1 w 1"/>
                  <a:gd name="T35" fmla="*/ 3 h 23"/>
                  <a:gd name="T36" fmla="*/ 1 w 1"/>
                  <a:gd name="T37" fmla="*/ 3 h 23"/>
                  <a:gd name="T38" fmla="*/ 1 w 1"/>
                  <a:gd name="T39" fmla="*/ 3 h 23"/>
                  <a:gd name="T40" fmla="*/ 1 w 1"/>
                  <a:gd name="T41" fmla="*/ 2 h 23"/>
                  <a:gd name="T42" fmla="*/ 0 w 1"/>
                  <a:gd name="T43" fmla="*/ 2 h 23"/>
                  <a:gd name="T44" fmla="*/ 0 w 1"/>
                  <a:gd name="T45" fmla="*/ 2 h 23"/>
                  <a:gd name="T46" fmla="*/ 0 w 1"/>
                  <a:gd name="T47" fmla="*/ 2 h 23"/>
                  <a:gd name="T48" fmla="*/ 0 w 1"/>
                  <a:gd name="T49" fmla="*/ 2 h 23"/>
                  <a:gd name="T50" fmla="*/ 0 w 1"/>
                  <a:gd name="T51" fmla="*/ 1 h 23"/>
                  <a:gd name="T52" fmla="*/ 1 w 1"/>
                  <a:gd name="T53" fmla="*/ 1 h 23"/>
                  <a:gd name="T54" fmla="*/ 1 w 1"/>
                  <a:gd name="T55" fmla="*/ 1 h 23"/>
                  <a:gd name="T56" fmla="*/ 1 w 1"/>
                  <a:gd name="T57" fmla="*/ 1 h 23"/>
                  <a:gd name="T58" fmla="*/ 1 w 1"/>
                  <a:gd name="T59" fmla="*/ 0 h 23"/>
                  <a:gd name="T60" fmla="*/ 1 w 1"/>
                  <a:gd name="T61" fmla="*/ 0 h 23"/>
                  <a:gd name="T62" fmla="*/ 0 w 1"/>
                  <a:gd name="T63" fmla="*/ 0 h 23"/>
                  <a:gd name="T64" fmla="*/ 0 w 1"/>
                  <a:gd name="T65" fmla="*/ 0 h 23"/>
                  <a:gd name="T66" fmla="*/ 0 w 1"/>
                  <a:gd name="T67" fmla="*/ 0 h 23"/>
                  <a:gd name="T68" fmla="*/ 0 w 1"/>
                  <a:gd name="T69" fmla="*/ 0 h 23"/>
                  <a:gd name="T70" fmla="*/ 0 w 1"/>
                  <a:gd name="T71" fmla="*/ 0 h 23"/>
                  <a:gd name="T72" fmla="*/ 0 w 1"/>
                  <a:gd name="T73" fmla="*/ 1 h 23"/>
                  <a:gd name="T74" fmla="*/ 0 w 1"/>
                  <a:gd name="T75" fmla="*/ 2 h 23"/>
                  <a:gd name="T76" fmla="*/ 1 w 1"/>
                  <a:gd name="T77" fmla="*/ 2 h 23"/>
                  <a:gd name="T78" fmla="*/ 1 w 1"/>
                  <a:gd name="T79" fmla="*/ 3 h 23"/>
                  <a:gd name="T80" fmla="*/ 1 w 1"/>
                  <a:gd name="T81" fmla="*/ 4 h 23"/>
                  <a:gd name="T82" fmla="*/ 1 w 1"/>
                  <a:gd name="T83" fmla="*/ 4 h 23"/>
                  <a:gd name="T84" fmla="*/ 0 w 1"/>
                  <a:gd name="T85" fmla="*/ 5 h 23"/>
                  <a:gd name="T86" fmla="*/ 0 w 1"/>
                  <a:gd name="T87" fmla="*/ 6 h 23"/>
                  <a:gd name="T88" fmla="*/ 0 w 1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" h="23">
                    <a:moveTo>
                      <a:pt x="0" y="23"/>
                    </a:moveTo>
                    <a:lnTo>
                      <a:pt x="0" y="23"/>
                    </a:lnTo>
                    <a:lnTo>
                      <a:pt x="0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4DE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8" name="Freeform 169">
                <a:extLst>
                  <a:ext uri="{FF2B5EF4-FFF2-40B4-BE49-F238E27FC236}">
                    <a16:creationId xmlns:a16="http://schemas.microsoft.com/office/drawing/2014/main" id="{15BA6D9F-3311-410E-82FD-C00FE1D5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81"/>
                <a:ext cx="2" cy="8"/>
              </a:xfrm>
              <a:custGeom>
                <a:avLst/>
                <a:gdLst>
                  <a:gd name="T0" fmla="*/ 0 w 4"/>
                  <a:gd name="T1" fmla="*/ 0 h 22"/>
                  <a:gd name="T2" fmla="*/ 0 w 4"/>
                  <a:gd name="T3" fmla="*/ 0 h 22"/>
                  <a:gd name="T4" fmla="*/ 0 w 4"/>
                  <a:gd name="T5" fmla="*/ 0 h 22"/>
                  <a:gd name="T6" fmla="*/ 0 w 4"/>
                  <a:gd name="T7" fmla="*/ 1 h 22"/>
                  <a:gd name="T8" fmla="*/ 0 w 4"/>
                  <a:gd name="T9" fmla="*/ 1 h 22"/>
                  <a:gd name="T10" fmla="*/ 0 w 4"/>
                  <a:gd name="T11" fmla="*/ 2 h 22"/>
                  <a:gd name="T12" fmla="*/ 0 w 4"/>
                  <a:gd name="T13" fmla="*/ 1 h 22"/>
                  <a:gd name="T14" fmla="*/ 1 w 4"/>
                  <a:gd name="T15" fmla="*/ 1 h 22"/>
                  <a:gd name="T16" fmla="*/ 1 w 4"/>
                  <a:gd name="T17" fmla="*/ 1 h 22"/>
                  <a:gd name="T18" fmla="*/ 1 w 4"/>
                  <a:gd name="T19" fmla="*/ 2 h 22"/>
                  <a:gd name="T20" fmla="*/ 0 w 4"/>
                  <a:gd name="T21" fmla="*/ 2 h 22"/>
                  <a:gd name="T22" fmla="*/ 0 w 4"/>
                  <a:gd name="T23" fmla="*/ 2 h 22"/>
                  <a:gd name="T24" fmla="*/ 1 w 4"/>
                  <a:gd name="T25" fmla="*/ 4 h 22"/>
                  <a:gd name="T26" fmla="*/ 1 w 4"/>
                  <a:gd name="T27" fmla="*/ 5 h 22"/>
                  <a:gd name="T28" fmla="*/ 2 w 4"/>
                  <a:gd name="T29" fmla="*/ 6 h 22"/>
                  <a:gd name="T30" fmla="*/ 2 w 4"/>
                  <a:gd name="T31" fmla="*/ 7 h 22"/>
                  <a:gd name="T32" fmla="*/ 2 w 4"/>
                  <a:gd name="T33" fmla="*/ 8 h 22"/>
                  <a:gd name="T34" fmla="*/ 2 w 4"/>
                  <a:gd name="T35" fmla="*/ 8 h 22"/>
                  <a:gd name="T36" fmla="*/ 2 w 4"/>
                  <a:gd name="T37" fmla="*/ 8 h 22"/>
                  <a:gd name="T38" fmla="*/ 2 w 4"/>
                  <a:gd name="T39" fmla="*/ 8 h 22"/>
                  <a:gd name="T40" fmla="*/ 2 w 4"/>
                  <a:gd name="T41" fmla="*/ 8 h 22"/>
                  <a:gd name="T42" fmla="*/ 2 w 4"/>
                  <a:gd name="T43" fmla="*/ 8 h 22"/>
                  <a:gd name="T44" fmla="*/ 2 w 4"/>
                  <a:gd name="T45" fmla="*/ 8 h 22"/>
                  <a:gd name="T46" fmla="*/ 2 w 4"/>
                  <a:gd name="T47" fmla="*/ 7 h 22"/>
                  <a:gd name="T48" fmla="*/ 2 w 4"/>
                  <a:gd name="T49" fmla="*/ 7 h 22"/>
                  <a:gd name="T50" fmla="*/ 2 w 4"/>
                  <a:gd name="T51" fmla="*/ 7 h 22"/>
                  <a:gd name="T52" fmla="*/ 2 w 4"/>
                  <a:gd name="T53" fmla="*/ 7 h 22"/>
                  <a:gd name="T54" fmla="*/ 2 w 4"/>
                  <a:gd name="T55" fmla="*/ 6 h 22"/>
                  <a:gd name="T56" fmla="*/ 2 w 4"/>
                  <a:gd name="T57" fmla="*/ 5 h 22"/>
                  <a:gd name="T58" fmla="*/ 2 w 4"/>
                  <a:gd name="T59" fmla="*/ 4 h 22"/>
                  <a:gd name="T60" fmla="*/ 1 w 4"/>
                  <a:gd name="T61" fmla="*/ 3 h 22"/>
                  <a:gd name="T62" fmla="*/ 1 w 4"/>
                  <a:gd name="T63" fmla="*/ 1 h 22"/>
                  <a:gd name="T64" fmla="*/ 0 w 4"/>
                  <a:gd name="T65" fmla="*/ 0 h 22"/>
                  <a:gd name="T66" fmla="*/ 0 w 4"/>
                  <a:gd name="T67" fmla="*/ 0 h 2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" h="22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4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9" name="Freeform 170">
                <a:extLst>
                  <a:ext uri="{FF2B5EF4-FFF2-40B4-BE49-F238E27FC236}">
                    <a16:creationId xmlns:a16="http://schemas.microsoft.com/office/drawing/2014/main" id="{F86DA624-92AC-4267-9E1A-CCA92B25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1" cy="6"/>
              </a:xfrm>
              <a:custGeom>
                <a:avLst/>
                <a:gdLst>
                  <a:gd name="T0" fmla="*/ 0 w 1"/>
                  <a:gd name="T1" fmla="*/ 6 h 18"/>
                  <a:gd name="T2" fmla="*/ 0 w 1"/>
                  <a:gd name="T3" fmla="*/ 6 h 18"/>
                  <a:gd name="T4" fmla="*/ 0 w 1"/>
                  <a:gd name="T5" fmla="*/ 5 h 18"/>
                  <a:gd name="T6" fmla="*/ 1 w 1"/>
                  <a:gd name="T7" fmla="*/ 5 h 18"/>
                  <a:gd name="T8" fmla="*/ 1 w 1"/>
                  <a:gd name="T9" fmla="*/ 4 h 18"/>
                  <a:gd name="T10" fmla="*/ 1 w 1"/>
                  <a:gd name="T11" fmla="*/ 4 h 18"/>
                  <a:gd name="T12" fmla="*/ 1 w 1"/>
                  <a:gd name="T13" fmla="*/ 3 h 18"/>
                  <a:gd name="T14" fmla="*/ 1 w 1"/>
                  <a:gd name="T15" fmla="*/ 3 h 18"/>
                  <a:gd name="T16" fmla="*/ 1 w 1"/>
                  <a:gd name="T17" fmla="*/ 2 h 18"/>
                  <a:gd name="T18" fmla="*/ 1 w 1"/>
                  <a:gd name="T19" fmla="*/ 2 h 18"/>
                  <a:gd name="T20" fmla="*/ 0 w 1"/>
                  <a:gd name="T21" fmla="*/ 1 h 18"/>
                  <a:gd name="T22" fmla="*/ 0 w 1"/>
                  <a:gd name="T23" fmla="*/ 0 h 18"/>
                  <a:gd name="T24" fmla="*/ 0 w 1"/>
                  <a:gd name="T25" fmla="*/ 0 h 18"/>
                  <a:gd name="T26" fmla="*/ 0 w 1"/>
                  <a:gd name="T27" fmla="*/ 0 h 18"/>
                  <a:gd name="T28" fmla="*/ 0 w 1"/>
                  <a:gd name="T29" fmla="*/ 1 h 18"/>
                  <a:gd name="T30" fmla="*/ 0 w 1"/>
                  <a:gd name="T31" fmla="*/ 1 h 18"/>
                  <a:gd name="T32" fmla="*/ 0 w 1"/>
                  <a:gd name="T33" fmla="*/ 1 h 18"/>
                  <a:gd name="T34" fmla="*/ 0 w 1"/>
                  <a:gd name="T35" fmla="*/ 2 h 18"/>
                  <a:gd name="T36" fmla="*/ 0 w 1"/>
                  <a:gd name="T37" fmla="*/ 2 h 18"/>
                  <a:gd name="T38" fmla="*/ 0 w 1"/>
                  <a:gd name="T39" fmla="*/ 2 h 18"/>
                  <a:gd name="T40" fmla="*/ 0 w 1"/>
                  <a:gd name="T41" fmla="*/ 2 h 18"/>
                  <a:gd name="T42" fmla="*/ 0 w 1"/>
                  <a:gd name="T43" fmla="*/ 2 h 18"/>
                  <a:gd name="T44" fmla="*/ 0 w 1"/>
                  <a:gd name="T45" fmla="*/ 2 h 18"/>
                  <a:gd name="T46" fmla="*/ 0 w 1"/>
                  <a:gd name="T47" fmla="*/ 2 h 18"/>
                  <a:gd name="T48" fmla="*/ 0 w 1"/>
                  <a:gd name="T49" fmla="*/ 2 h 18"/>
                  <a:gd name="T50" fmla="*/ 0 w 1"/>
                  <a:gd name="T51" fmla="*/ 2 h 18"/>
                  <a:gd name="T52" fmla="*/ 0 w 1"/>
                  <a:gd name="T53" fmla="*/ 2 h 18"/>
                  <a:gd name="T54" fmla="*/ 0 w 1"/>
                  <a:gd name="T55" fmla="*/ 3 h 18"/>
                  <a:gd name="T56" fmla="*/ 0 w 1"/>
                  <a:gd name="T57" fmla="*/ 3 h 18"/>
                  <a:gd name="T58" fmla="*/ 0 w 1"/>
                  <a:gd name="T59" fmla="*/ 4 h 18"/>
                  <a:gd name="T60" fmla="*/ 0 w 1"/>
                  <a:gd name="T61" fmla="*/ 4 h 18"/>
                  <a:gd name="T62" fmla="*/ 0 w 1"/>
                  <a:gd name="T63" fmla="*/ 5 h 18"/>
                  <a:gd name="T64" fmla="*/ 0 w 1"/>
                  <a:gd name="T65" fmla="*/ 5 h 18"/>
                  <a:gd name="T66" fmla="*/ 0 w 1"/>
                  <a:gd name="T67" fmla="*/ 6 h 18"/>
                  <a:gd name="T68" fmla="*/ 0 w 1"/>
                  <a:gd name="T69" fmla="*/ 6 h 18"/>
                  <a:gd name="T70" fmla="*/ 0 w 1"/>
                  <a:gd name="T71" fmla="*/ 6 h 18"/>
                  <a:gd name="T72" fmla="*/ 0 w 1"/>
                  <a:gd name="T73" fmla="*/ 6 h 18"/>
                  <a:gd name="T74" fmla="*/ 0 w 1"/>
                  <a:gd name="T75" fmla="*/ 6 h 18"/>
                  <a:gd name="T76" fmla="*/ 0 w 1"/>
                  <a:gd name="T77" fmla="*/ 6 h 18"/>
                  <a:gd name="T78" fmla="*/ 0 w 1"/>
                  <a:gd name="T79" fmla="*/ 6 h 18"/>
                  <a:gd name="T80" fmla="*/ 0 w 1"/>
                  <a:gd name="T81" fmla="*/ 6 h 18"/>
                  <a:gd name="T82" fmla="*/ 0 w 1"/>
                  <a:gd name="T83" fmla="*/ 6 h 18"/>
                  <a:gd name="T84" fmla="*/ 0 w 1"/>
                  <a:gd name="T85" fmla="*/ 6 h 18"/>
                  <a:gd name="T86" fmla="*/ 0 w 1"/>
                  <a:gd name="T87" fmla="*/ 6 h 18"/>
                  <a:gd name="T88" fmla="*/ 0 w 1"/>
                  <a:gd name="T89" fmla="*/ 6 h 18"/>
                  <a:gd name="T90" fmla="*/ 0 w 1"/>
                  <a:gd name="T91" fmla="*/ 6 h 18"/>
                  <a:gd name="T92" fmla="*/ 0 w 1"/>
                  <a:gd name="T93" fmla="*/ 6 h 18"/>
                  <a:gd name="T94" fmla="*/ 0 w 1"/>
                  <a:gd name="T95" fmla="*/ 6 h 18"/>
                  <a:gd name="T96" fmla="*/ 0 w 1"/>
                  <a:gd name="T97" fmla="*/ 6 h 18"/>
                  <a:gd name="T98" fmla="*/ 0 w 1"/>
                  <a:gd name="T99" fmla="*/ 6 h 18"/>
                  <a:gd name="T100" fmla="*/ 1 w 1"/>
                  <a:gd name="T101" fmla="*/ 6 h 18"/>
                  <a:gd name="T102" fmla="*/ 1 w 1"/>
                  <a:gd name="T103" fmla="*/ 6 h 18"/>
                  <a:gd name="T104" fmla="*/ 0 w 1"/>
                  <a:gd name="T105" fmla="*/ 6 h 18"/>
                  <a:gd name="T106" fmla="*/ 0 w 1"/>
                  <a:gd name="T107" fmla="*/ 6 h 18"/>
                  <a:gd name="T108" fmla="*/ 0 w 1"/>
                  <a:gd name="T109" fmla="*/ 6 h 18"/>
                  <a:gd name="T110" fmla="*/ 0 w 1"/>
                  <a:gd name="T111" fmla="*/ 6 h 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" h="18">
                    <a:moveTo>
                      <a:pt x="0" y="18"/>
                    </a:move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0" name="Freeform 171">
                <a:extLst>
                  <a:ext uri="{FF2B5EF4-FFF2-40B4-BE49-F238E27FC236}">
                    <a16:creationId xmlns:a16="http://schemas.microsoft.com/office/drawing/2014/main" id="{736BD023-344C-462C-A9BD-C3BFA5950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4"/>
                <a:ext cx="4" cy="5"/>
              </a:xfrm>
              <a:custGeom>
                <a:avLst/>
                <a:gdLst>
                  <a:gd name="T0" fmla="*/ 0 w 10"/>
                  <a:gd name="T1" fmla="*/ 5 h 17"/>
                  <a:gd name="T2" fmla="*/ 1 w 10"/>
                  <a:gd name="T3" fmla="*/ 4 h 17"/>
                  <a:gd name="T4" fmla="*/ 2 w 10"/>
                  <a:gd name="T5" fmla="*/ 4 h 17"/>
                  <a:gd name="T6" fmla="*/ 2 w 10"/>
                  <a:gd name="T7" fmla="*/ 3 h 17"/>
                  <a:gd name="T8" fmla="*/ 2 w 10"/>
                  <a:gd name="T9" fmla="*/ 3 h 17"/>
                  <a:gd name="T10" fmla="*/ 3 w 10"/>
                  <a:gd name="T11" fmla="*/ 3 h 17"/>
                  <a:gd name="T12" fmla="*/ 2 w 10"/>
                  <a:gd name="T13" fmla="*/ 2 h 17"/>
                  <a:gd name="T14" fmla="*/ 2 w 10"/>
                  <a:gd name="T15" fmla="*/ 2 h 17"/>
                  <a:gd name="T16" fmla="*/ 3 w 10"/>
                  <a:gd name="T17" fmla="*/ 2 h 17"/>
                  <a:gd name="T18" fmla="*/ 4 w 10"/>
                  <a:gd name="T19" fmla="*/ 2 h 17"/>
                  <a:gd name="T20" fmla="*/ 4 w 10"/>
                  <a:gd name="T21" fmla="*/ 1 h 17"/>
                  <a:gd name="T22" fmla="*/ 4 w 10"/>
                  <a:gd name="T23" fmla="*/ 1 h 17"/>
                  <a:gd name="T24" fmla="*/ 4 w 10"/>
                  <a:gd name="T25" fmla="*/ 1 h 17"/>
                  <a:gd name="T26" fmla="*/ 4 w 10"/>
                  <a:gd name="T27" fmla="*/ 1 h 17"/>
                  <a:gd name="T28" fmla="*/ 4 w 10"/>
                  <a:gd name="T29" fmla="*/ 2 h 17"/>
                  <a:gd name="T30" fmla="*/ 4 w 10"/>
                  <a:gd name="T31" fmla="*/ 1 h 17"/>
                  <a:gd name="T32" fmla="*/ 4 w 10"/>
                  <a:gd name="T33" fmla="*/ 1 h 17"/>
                  <a:gd name="T34" fmla="*/ 4 w 10"/>
                  <a:gd name="T35" fmla="*/ 0 h 17"/>
                  <a:gd name="T36" fmla="*/ 4 w 10"/>
                  <a:gd name="T37" fmla="*/ 0 h 17"/>
                  <a:gd name="T38" fmla="*/ 4 w 10"/>
                  <a:gd name="T39" fmla="*/ 0 h 17"/>
                  <a:gd name="T40" fmla="*/ 4 w 10"/>
                  <a:gd name="T41" fmla="*/ 1 h 17"/>
                  <a:gd name="T42" fmla="*/ 4 w 10"/>
                  <a:gd name="T43" fmla="*/ 1 h 17"/>
                  <a:gd name="T44" fmla="*/ 4 w 10"/>
                  <a:gd name="T45" fmla="*/ 1 h 17"/>
                  <a:gd name="T46" fmla="*/ 3 w 10"/>
                  <a:gd name="T47" fmla="*/ 1 h 17"/>
                  <a:gd name="T48" fmla="*/ 3 w 10"/>
                  <a:gd name="T49" fmla="*/ 2 h 17"/>
                  <a:gd name="T50" fmla="*/ 2 w 10"/>
                  <a:gd name="T51" fmla="*/ 2 h 17"/>
                  <a:gd name="T52" fmla="*/ 2 w 10"/>
                  <a:gd name="T53" fmla="*/ 2 h 17"/>
                  <a:gd name="T54" fmla="*/ 2 w 10"/>
                  <a:gd name="T55" fmla="*/ 2 h 17"/>
                  <a:gd name="T56" fmla="*/ 2 w 10"/>
                  <a:gd name="T57" fmla="*/ 3 h 17"/>
                  <a:gd name="T58" fmla="*/ 2 w 10"/>
                  <a:gd name="T59" fmla="*/ 3 h 17"/>
                  <a:gd name="T60" fmla="*/ 2 w 10"/>
                  <a:gd name="T61" fmla="*/ 3 h 17"/>
                  <a:gd name="T62" fmla="*/ 2 w 10"/>
                  <a:gd name="T63" fmla="*/ 3 h 17"/>
                  <a:gd name="T64" fmla="*/ 2 w 10"/>
                  <a:gd name="T65" fmla="*/ 3 h 17"/>
                  <a:gd name="T66" fmla="*/ 2 w 10"/>
                  <a:gd name="T67" fmla="*/ 3 h 17"/>
                  <a:gd name="T68" fmla="*/ 2 w 10"/>
                  <a:gd name="T69" fmla="*/ 3 h 17"/>
                  <a:gd name="T70" fmla="*/ 2 w 10"/>
                  <a:gd name="T71" fmla="*/ 3 h 17"/>
                  <a:gd name="T72" fmla="*/ 2 w 10"/>
                  <a:gd name="T73" fmla="*/ 3 h 17"/>
                  <a:gd name="T74" fmla="*/ 2 w 10"/>
                  <a:gd name="T75" fmla="*/ 4 h 17"/>
                  <a:gd name="T76" fmla="*/ 1 w 10"/>
                  <a:gd name="T77" fmla="*/ 4 h 17"/>
                  <a:gd name="T78" fmla="*/ 2 w 10"/>
                  <a:gd name="T79" fmla="*/ 4 h 17"/>
                  <a:gd name="T80" fmla="*/ 2 w 10"/>
                  <a:gd name="T81" fmla="*/ 3 h 17"/>
                  <a:gd name="T82" fmla="*/ 1 w 10"/>
                  <a:gd name="T83" fmla="*/ 4 h 17"/>
                  <a:gd name="T84" fmla="*/ 1 w 10"/>
                  <a:gd name="T85" fmla="*/ 4 h 17"/>
                  <a:gd name="T86" fmla="*/ 0 w 10"/>
                  <a:gd name="T87" fmla="*/ 5 h 17"/>
                  <a:gd name="T88" fmla="*/ 0 w 10"/>
                  <a:gd name="T89" fmla="*/ 5 h 17"/>
                  <a:gd name="T90" fmla="*/ 0 w 10"/>
                  <a:gd name="T91" fmla="*/ 5 h 17"/>
                  <a:gd name="T92" fmla="*/ 0 w 10"/>
                  <a:gd name="T93" fmla="*/ 5 h 17"/>
                  <a:gd name="T94" fmla="*/ 0 w 10"/>
                  <a:gd name="T95" fmla="*/ 5 h 1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lnTo>
                      <a:pt x="0" y="17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7" y="9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9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3" y="13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1" name="Freeform 172">
                <a:extLst>
                  <a:ext uri="{FF2B5EF4-FFF2-40B4-BE49-F238E27FC236}">
                    <a16:creationId xmlns:a16="http://schemas.microsoft.com/office/drawing/2014/main" id="{C2858057-9798-4F14-B710-5F970B7EF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79"/>
                <a:ext cx="3" cy="2"/>
              </a:xfrm>
              <a:custGeom>
                <a:avLst/>
                <a:gdLst>
                  <a:gd name="T0" fmla="*/ 0 w 9"/>
                  <a:gd name="T1" fmla="*/ 2 h 8"/>
                  <a:gd name="T2" fmla="*/ 1 w 9"/>
                  <a:gd name="T3" fmla="*/ 2 h 8"/>
                  <a:gd name="T4" fmla="*/ 1 w 9"/>
                  <a:gd name="T5" fmla="*/ 1 h 8"/>
                  <a:gd name="T6" fmla="*/ 1 w 9"/>
                  <a:gd name="T7" fmla="*/ 1 h 8"/>
                  <a:gd name="T8" fmla="*/ 1 w 9"/>
                  <a:gd name="T9" fmla="*/ 1 h 8"/>
                  <a:gd name="T10" fmla="*/ 0 w 9"/>
                  <a:gd name="T11" fmla="*/ 1 h 8"/>
                  <a:gd name="T12" fmla="*/ 1 w 9"/>
                  <a:gd name="T13" fmla="*/ 1 h 8"/>
                  <a:gd name="T14" fmla="*/ 2 w 9"/>
                  <a:gd name="T15" fmla="*/ 1 h 8"/>
                  <a:gd name="T16" fmla="*/ 2 w 9"/>
                  <a:gd name="T17" fmla="*/ 1 h 8"/>
                  <a:gd name="T18" fmla="*/ 2 w 9"/>
                  <a:gd name="T19" fmla="*/ 1 h 8"/>
                  <a:gd name="T20" fmla="*/ 2 w 9"/>
                  <a:gd name="T21" fmla="*/ 1 h 8"/>
                  <a:gd name="T22" fmla="*/ 2 w 9"/>
                  <a:gd name="T23" fmla="*/ 1 h 8"/>
                  <a:gd name="T24" fmla="*/ 2 w 9"/>
                  <a:gd name="T25" fmla="*/ 1 h 8"/>
                  <a:gd name="T26" fmla="*/ 2 w 9"/>
                  <a:gd name="T27" fmla="*/ 1 h 8"/>
                  <a:gd name="T28" fmla="*/ 3 w 9"/>
                  <a:gd name="T29" fmla="*/ 1 h 8"/>
                  <a:gd name="T30" fmla="*/ 2 w 9"/>
                  <a:gd name="T31" fmla="*/ 1 h 8"/>
                  <a:gd name="T32" fmla="*/ 2 w 9"/>
                  <a:gd name="T33" fmla="*/ 1 h 8"/>
                  <a:gd name="T34" fmla="*/ 2 w 9"/>
                  <a:gd name="T35" fmla="*/ 1 h 8"/>
                  <a:gd name="T36" fmla="*/ 3 w 9"/>
                  <a:gd name="T37" fmla="*/ 0 h 8"/>
                  <a:gd name="T38" fmla="*/ 3 w 9"/>
                  <a:gd name="T39" fmla="*/ 0 h 8"/>
                  <a:gd name="T40" fmla="*/ 3 w 9"/>
                  <a:gd name="T41" fmla="*/ 0 h 8"/>
                  <a:gd name="T42" fmla="*/ 2 w 9"/>
                  <a:gd name="T43" fmla="*/ 1 h 8"/>
                  <a:gd name="T44" fmla="*/ 2 w 9"/>
                  <a:gd name="T45" fmla="*/ 1 h 8"/>
                  <a:gd name="T46" fmla="*/ 2 w 9"/>
                  <a:gd name="T47" fmla="*/ 1 h 8"/>
                  <a:gd name="T48" fmla="*/ 2 w 9"/>
                  <a:gd name="T49" fmla="*/ 1 h 8"/>
                  <a:gd name="T50" fmla="*/ 2 w 9"/>
                  <a:gd name="T51" fmla="*/ 1 h 8"/>
                  <a:gd name="T52" fmla="*/ 2 w 9"/>
                  <a:gd name="T53" fmla="*/ 1 h 8"/>
                  <a:gd name="T54" fmla="*/ 2 w 9"/>
                  <a:gd name="T55" fmla="*/ 1 h 8"/>
                  <a:gd name="T56" fmla="*/ 2 w 9"/>
                  <a:gd name="T57" fmla="*/ 1 h 8"/>
                  <a:gd name="T58" fmla="*/ 2 w 9"/>
                  <a:gd name="T59" fmla="*/ 1 h 8"/>
                  <a:gd name="T60" fmla="*/ 2 w 9"/>
                  <a:gd name="T61" fmla="*/ 1 h 8"/>
                  <a:gd name="T62" fmla="*/ 1 w 9"/>
                  <a:gd name="T63" fmla="*/ 1 h 8"/>
                  <a:gd name="T64" fmla="*/ 1 w 9"/>
                  <a:gd name="T65" fmla="*/ 1 h 8"/>
                  <a:gd name="T66" fmla="*/ 0 w 9"/>
                  <a:gd name="T67" fmla="*/ 1 h 8"/>
                  <a:gd name="T68" fmla="*/ 1 w 9"/>
                  <a:gd name="T69" fmla="*/ 1 h 8"/>
                  <a:gd name="T70" fmla="*/ 1 w 9"/>
                  <a:gd name="T71" fmla="*/ 1 h 8"/>
                  <a:gd name="T72" fmla="*/ 1 w 9"/>
                  <a:gd name="T73" fmla="*/ 1 h 8"/>
                  <a:gd name="T74" fmla="*/ 1 w 9"/>
                  <a:gd name="T75" fmla="*/ 1 h 8"/>
                  <a:gd name="T76" fmla="*/ 0 w 9"/>
                  <a:gd name="T77" fmla="*/ 1 h 8"/>
                  <a:gd name="T78" fmla="*/ 1 w 9"/>
                  <a:gd name="T79" fmla="*/ 1 h 8"/>
                  <a:gd name="T80" fmla="*/ 1 w 9"/>
                  <a:gd name="T81" fmla="*/ 1 h 8"/>
                  <a:gd name="T82" fmla="*/ 1 w 9"/>
                  <a:gd name="T83" fmla="*/ 1 h 8"/>
                  <a:gd name="T84" fmla="*/ 1 w 9"/>
                  <a:gd name="T85" fmla="*/ 1 h 8"/>
                  <a:gd name="T86" fmla="*/ 1 w 9"/>
                  <a:gd name="T87" fmla="*/ 1 h 8"/>
                  <a:gd name="T88" fmla="*/ 0 w 9"/>
                  <a:gd name="T89" fmla="*/ 1 h 8"/>
                  <a:gd name="T90" fmla="*/ 0 w 9"/>
                  <a:gd name="T91" fmla="*/ 1 h 8"/>
                  <a:gd name="T92" fmla="*/ 0 w 9"/>
                  <a:gd name="T93" fmla="*/ 1 h 8"/>
                  <a:gd name="T94" fmla="*/ 0 w 9"/>
                  <a:gd name="T95" fmla="*/ 1 h 8"/>
                  <a:gd name="T96" fmla="*/ 0 w 9"/>
                  <a:gd name="T97" fmla="*/ 2 h 8"/>
                  <a:gd name="T98" fmla="*/ 0 w 9"/>
                  <a:gd name="T99" fmla="*/ 2 h 8"/>
                  <a:gd name="T100" fmla="*/ 0 w 9"/>
                  <a:gd name="T101" fmla="*/ 2 h 8"/>
                  <a:gd name="T102" fmla="*/ 0 w 9"/>
                  <a:gd name="T103" fmla="*/ 2 h 8"/>
                  <a:gd name="T104" fmla="*/ 0 w 9"/>
                  <a:gd name="T105" fmla="*/ 2 h 8"/>
                  <a:gd name="T106" fmla="*/ 0 w 9"/>
                  <a:gd name="T107" fmla="*/ 2 h 8"/>
                  <a:gd name="T108" fmla="*/ 0 w 9"/>
                  <a:gd name="T109" fmla="*/ 2 h 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lnTo>
                      <a:pt x="1" y="8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2" name="Freeform 173">
                <a:extLst>
                  <a:ext uri="{FF2B5EF4-FFF2-40B4-BE49-F238E27FC236}">
                    <a16:creationId xmlns:a16="http://schemas.microsoft.com/office/drawing/2014/main" id="{4FE8393B-FC80-45ED-B7AC-D4E27C540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3"/>
                <a:ext cx="4" cy="14"/>
              </a:xfrm>
              <a:custGeom>
                <a:avLst/>
                <a:gdLst>
                  <a:gd name="T0" fmla="*/ 2 w 12"/>
                  <a:gd name="T1" fmla="*/ 7 h 44"/>
                  <a:gd name="T2" fmla="*/ 2 w 12"/>
                  <a:gd name="T3" fmla="*/ 7 h 44"/>
                  <a:gd name="T4" fmla="*/ 2 w 12"/>
                  <a:gd name="T5" fmla="*/ 6 h 44"/>
                  <a:gd name="T6" fmla="*/ 3 w 12"/>
                  <a:gd name="T7" fmla="*/ 5 h 44"/>
                  <a:gd name="T8" fmla="*/ 3 w 12"/>
                  <a:gd name="T9" fmla="*/ 4 h 44"/>
                  <a:gd name="T10" fmla="*/ 3 w 12"/>
                  <a:gd name="T11" fmla="*/ 3 h 44"/>
                  <a:gd name="T12" fmla="*/ 3 w 12"/>
                  <a:gd name="T13" fmla="*/ 3 h 44"/>
                  <a:gd name="T14" fmla="*/ 3 w 12"/>
                  <a:gd name="T15" fmla="*/ 3 h 44"/>
                  <a:gd name="T16" fmla="*/ 4 w 12"/>
                  <a:gd name="T17" fmla="*/ 3 h 44"/>
                  <a:gd name="T18" fmla="*/ 4 w 12"/>
                  <a:gd name="T19" fmla="*/ 2 h 44"/>
                  <a:gd name="T20" fmla="*/ 3 w 12"/>
                  <a:gd name="T21" fmla="*/ 1 h 44"/>
                  <a:gd name="T22" fmla="*/ 4 w 12"/>
                  <a:gd name="T23" fmla="*/ 1 h 44"/>
                  <a:gd name="T24" fmla="*/ 4 w 12"/>
                  <a:gd name="T25" fmla="*/ 1 h 44"/>
                  <a:gd name="T26" fmla="*/ 3 w 12"/>
                  <a:gd name="T27" fmla="*/ 1 h 44"/>
                  <a:gd name="T28" fmla="*/ 4 w 12"/>
                  <a:gd name="T29" fmla="*/ 0 h 44"/>
                  <a:gd name="T30" fmla="*/ 4 w 12"/>
                  <a:gd name="T31" fmla="*/ 0 h 44"/>
                  <a:gd name="T32" fmla="*/ 3 w 12"/>
                  <a:gd name="T33" fmla="*/ 1 h 44"/>
                  <a:gd name="T34" fmla="*/ 4 w 12"/>
                  <a:gd name="T35" fmla="*/ 1 h 44"/>
                  <a:gd name="T36" fmla="*/ 4 w 12"/>
                  <a:gd name="T37" fmla="*/ 1 h 44"/>
                  <a:gd name="T38" fmla="*/ 4 w 12"/>
                  <a:gd name="T39" fmla="*/ 1 h 44"/>
                  <a:gd name="T40" fmla="*/ 4 w 12"/>
                  <a:gd name="T41" fmla="*/ 1 h 44"/>
                  <a:gd name="T42" fmla="*/ 4 w 12"/>
                  <a:gd name="T43" fmla="*/ 1 h 44"/>
                  <a:gd name="T44" fmla="*/ 3 w 12"/>
                  <a:gd name="T45" fmla="*/ 1 h 44"/>
                  <a:gd name="T46" fmla="*/ 3 w 12"/>
                  <a:gd name="T47" fmla="*/ 2 h 44"/>
                  <a:gd name="T48" fmla="*/ 3 w 12"/>
                  <a:gd name="T49" fmla="*/ 3 h 44"/>
                  <a:gd name="T50" fmla="*/ 3 w 12"/>
                  <a:gd name="T51" fmla="*/ 3 h 44"/>
                  <a:gd name="T52" fmla="*/ 3 w 12"/>
                  <a:gd name="T53" fmla="*/ 3 h 44"/>
                  <a:gd name="T54" fmla="*/ 3 w 12"/>
                  <a:gd name="T55" fmla="*/ 3 h 44"/>
                  <a:gd name="T56" fmla="*/ 3 w 12"/>
                  <a:gd name="T57" fmla="*/ 4 h 44"/>
                  <a:gd name="T58" fmla="*/ 2 w 12"/>
                  <a:gd name="T59" fmla="*/ 5 h 44"/>
                  <a:gd name="T60" fmla="*/ 2 w 12"/>
                  <a:gd name="T61" fmla="*/ 6 h 44"/>
                  <a:gd name="T62" fmla="*/ 2 w 12"/>
                  <a:gd name="T63" fmla="*/ 7 h 44"/>
                  <a:gd name="T64" fmla="*/ 2 w 12"/>
                  <a:gd name="T65" fmla="*/ 8 h 44"/>
                  <a:gd name="T66" fmla="*/ 2 w 12"/>
                  <a:gd name="T67" fmla="*/ 9 h 44"/>
                  <a:gd name="T68" fmla="*/ 1 w 12"/>
                  <a:gd name="T69" fmla="*/ 10 h 44"/>
                  <a:gd name="T70" fmla="*/ 0 w 12"/>
                  <a:gd name="T71" fmla="*/ 12 h 44"/>
                  <a:gd name="T72" fmla="*/ 0 w 12"/>
                  <a:gd name="T73" fmla="*/ 12 h 44"/>
                  <a:gd name="T74" fmla="*/ 0 w 12"/>
                  <a:gd name="T75" fmla="*/ 13 h 44"/>
                  <a:gd name="T76" fmla="*/ 0 w 12"/>
                  <a:gd name="T77" fmla="*/ 13 h 44"/>
                  <a:gd name="T78" fmla="*/ 0 w 12"/>
                  <a:gd name="T79" fmla="*/ 14 h 44"/>
                  <a:gd name="T80" fmla="*/ 0 w 12"/>
                  <a:gd name="T81" fmla="*/ 14 h 44"/>
                  <a:gd name="T82" fmla="*/ 0 w 12"/>
                  <a:gd name="T83" fmla="*/ 13 h 44"/>
                  <a:gd name="T84" fmla="*/ 0 w 12"/>
                  <a:gd name="T85" fmla="*/ 13 h 44"/>
                  <a:gd name="T86" fmla="*/ 1 w 12"/>
                  <a:gd name="T87" fmla="*/ 12 h 44"/>
                  <a:gd name="T88" fmla="*/ 1 w 12"/>
                  <a:gd name="T89" fmla="*/ 12 h 44"/>
                  <a:gd name="T90" fmla="*/ 1 w 12"/>
                  <a:gd name="T91" fmla="*/ 12 h 44"/>
                  <a:gd name="T92" fmla="*/ 2 w 12"/>
                  <a:gd name="T93" fmla="*/ 12 h 44"/>
                  <a:gd name="T94" fmla="*/ 1 w 12"/>
                  <a:gd name="T95" fmla="*/ 11 h 44"/>
                  <a:gd name="T96" fmla="*/ 1 w 12"/>
                  <a:gd name="T97" fmla="*/ 9 h 4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" h="44">
                    <a:moveTo>
                      <a:pt x="6" y="26"/>
                    </a:moveTo>
                    <a:lnTo>
                      <a:pt x="6" y="26"/>
                    </a:lnTo>
                    <a:lnTo>
                      <a:pt x="6" y="24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8" y="15"/>
                    </a:lnTo>
                    <a:lnTo>
                      <a:pt x="9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7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2"/>
                    </a:lnTo>
                    <a:lnTo>
                      <a:pt x="6" y="23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4" y="28"/>
                    </a:lnTo>
                    <a:lnTo>
                      <a:pt x="4" y="29"/>
                    </a:lnTo>
                    <a:lnTo>
                      <a:pt x="4" y="30"/>
                    </a:lnTo>
                    <a:lnTo>
                      <a:pt x="3" y="32"/>
                    </a:lnTo>
                    <a:lnTo>
                      <a:pt x="2" y="33"/>
                    </a:lnTo>
                    <a:lnTo>
                      <a:pt x="2" y="34"/>
                    </a:lnTo>
                    <a:lnTo>
                      <a:pt x="1" y="35"/>
                    </a:lnTo>
                    <a:lnTo>
                      <a:pt x="0" y="38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2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1" y="42"/>
                    </a:lnTo>
                    <a:lnTo>
                      <a:pt x="1" y="41"/>
                    </a:lnTo>
                    <a:lnTo>
                      <a:pt x="2" y="41"/>
                    </a:lnTo>
                    <a:lnTo>
                      <a:pt x="2" y="40"/>
                    </a:lnTo>
                    <a:lnTo>
                      <a:pt x="3" y="39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3" y="38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4" y="35"/>
                    </a:lnTo>
                    <a:lnTo>
                      <a:pt x="4" y="34"/>
                    </a:lnTo>
                    <a:lnTo>
                      <a:pt x="4" y="33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6" y="28"/>
                    </a:lnTo>
                    <a:lnTo>
                      <a:pt x="6" y="27"/>
                    </a:lnTo>
                    <a:lnTo>
                      <a:pt x="6" y="26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3" name="Freeform 174">
                <a:extLst>
                  <a:ext uri="{FF2B5EF4-FFF2-40B4-BE49-F238E27FC236}">
                    <a16:creationId xmlns:a16="http://schemas.microsoft.com/office/drawing/2014/main" id="{B316206B-6162-457F-971E-AD8B024F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2" cy="9"/>
              </a:xfrm>
              <a:custGeom>
                <a:avLst/>
                <a:gdLst>
                  <a:gd name="T0" fmla="*/ 2 w 6"/>
                  <a:gd name="T1" fmla="*/ 7 h 29"/>
                  <a:gd name="T2" fmla="*/ 2 w 6"/>
                  <a:gd name="T3" fmla="*/ 7 h 29"/>
                  <a:gd name="T4" fmla="*/ 2 w 6"/>
                  <a:gd name="T5" fmla="*/ 7 h 29"/>
                  <a:gd name="T6" fmla="*/ 2 w 6"/>
                  <a:gd name="T7" fmla="*/ 6 h 29"/>
                  <a:gd name="T8" fmla="*/ 2 w 6"/>
                  <a:gd name="T9" fmla="*/ 6 h 29"/>
                  <a:gd name="T10" fmla="*/ 1 w 6"/>
                  <a:gd name="T11" fmla="*/ 6 h 29"/>
                  <a:gd name="T12" fmla="*/ 1 w 6"/>
                  <a:gd name="T13" fmla="*/ 6 h 29"/>
                  <a:gd name="T14" fmla="*/ 1 w 6"/>
                  <a:gd name="T15" fmla="*/ 5 h 29"/>
                  <a:gd name="T16" fmla="*/ 1 w 6"/>
                  <a:gd name="T17" fmla="*/ 4 h 29"/>
                  <a:gd name="T18" fmla="*/ 1 w 6"/>
                  <a:gd name="T19" fmla="*/ 4 h 29"/>
                  <a:gd name="T20" fmla="*/ 1 w 6"/>
                  <a:gd name="T21" fmla="*/ 4 h 29"/>
                  <a:gd name="T22" fmla="*/ 2 w 6"/>
                  <a:gd name="T23" fmla="*/ 4 h 29"/>
                  <a:gd name="T24" fmla="*/ 2 w 6"/>
                  <a:gd name="T25" fmla="*/ 4 h 29"/>
                  <a:gd name="T26" fmla="*/ 1 w 6"/>
                  <a:gd name="T27" fmla="*/ 3 h 29"/>
                  <a:gd name="T28" fmla="*/ 1 w 6"/>
                  <a:gd name="T29" fmla="*/ 3 h 29"/>
                  <a:gd name="T30" fmla="*/ 1 w 6"/>
                  <a:gd name="T31" fmla="*/ 3 h 29"/>
                  <a:gd name="T32" fmla="*/ 1 w 6"/>
                  <a:gd name="T33" fmla="*/ 2 h 29"/>
                  <a:gd name="T34" fmla="*/ 1 w 6"/>
                  <a:gd name="T35" fmla="*/ 2 h 29"/>
                  <a:gd name="T36" fmla="*/ 1 w 6"/>
                  <a:gd name="T37" fmla="*/ 2 h 29"/>
                  <a:gd name="T38" fmla="*/ 1 w 6"/>
                  <a:gd name="T39" fmla="*/ 1 h 29"/>
                  <a:gd name="T40" fmla="*/ 0 w 6"/>
                  <a:gd name="T41" fmla="*/ 1 h 29"/>
                  <a:gd name="T42" fmla="*/ 0 w 6"/>
                  <a:gd name="T43" fmla="*/ 0 h 29"/>
                  <a:gd name="T44" fmla="*/ 0 w 6"/>
                  <a:gd name="T45" fmla="*/ 0 h 29"/>
                  <a:gd name="T46" fmla="*/ 0 w 6"/>
                  <a:gd name="T47" fmla="*/ 0 h 29"/>
                  <a:gd name="T48" fmla="*/ 0 w 6"/>
                  <a:gd name="T49" fmla="*/ 0 h 29"/>
                  <a:gd name="T50" fmla="*/ 0 w 6"/>
                  <a:gd name="T51" fmla="*/ 1 h 29"/>
                  <a:gd name="T52" fmla="*/ 0 w 6"/>
                  <a:gd name="T53" fmla="*/ 2 h 29"/>
                  <a:gd name="T54" fmla="*/ 1 w 6"/>
                  <a:gd name="T55" fmla="*/ 2 h 29"/>
                  <a:gd name="T56" fmla="*/ 1 w 6"/>
                  <a:gd name="T57" fmla="*/ 2 h 29"/>
                  <a:gd name="T58" fmla="*/ 1 w 6"/>
                  <a:gd name="T59" fmla="*/ 3 h 29"/>
                  <a:gd name="T60" fmla="*/ 1 w 6"/>
                  <a:gd name="T61" fmla="*/ 4 h 29"/>
                  <a:gd name="T62" fmla="*/ 1 w 6"/>
                  <a:gd name="T63" fmla="*/ 4 h 29"/>
                  <a:gd name="T64" fmla="*/ 1 w 6"/>
                  <a:gd name="T65" fmla="*/ 5 h 29"/>
                  <a:gd name="T66" fmla="*/ 2 w 6"/>
                  <a:gd name="T67" fmla="*/ 5 h 29"/>
                  <a:gd name="T68" fmla="*/ 2 w 6"/>
                  <a:gd name="T69" fmla="*/ 5 h 29"/>
                  <a:gd name="T70" fmla="*/ 1 w 6"/>
                  <a:gd name="T71" fmla="*/ 6 h 29"/>
                  <a:gd name="T72" fmla="*/ 1 w 6"/>
                  <a:gd name="T73" fmla="*/ 6 h 29"/>
                  <a:gd name="T74" fmla="*/ 1 w 6"/>
                  <a:gd name="T75" fmla="*/ 6 h 29"/>
                  <a:gd name="T76" fmla="*/ 1 w 6"/>
                  <a:gd name="T77" fmla="*/ 6 h 29"/>
                  <a:gd name="T78" fmla="*/ 1 w 6"/>
                  <a:gd name="T79" fmla="*/ 7 h 29"/>
                  <a:gd name="T80" fmla="*/ 1 w 6"/>
                  <a:gd name="T81" fmla="*/ 7 h 29"/>
                  <a:gd name="T82" fmla="*/ 2 w 6"/>
                  <a:gd name="T83" fmla="*/ 7 h 29"/>
                  <a:gd name="T84" fmla="*/ 2 w 6"/>
                  <a:gd name="T85" fmla="*/ 8 h 29"/>
                  <a:gd name="T86" fmla="*/ 2 w 6"/>
                  <a:gd name="T87" fmla="*/ 8 h 29"/>
                  <a:gd name="T88" fmla="*/ 2 w 6"/>
                  <a:gd name="T89" fmla="*/ 9 h 29"/>
                  <a:gd name="T90" fmla="*/ 2 w 6"/>
                  <a:gd name="T91" fmla="*/ 7 h 29"/>
                  <a:gd name="T92" fmla="*/ 2 w 6"/>
                  <a:gd name="T93" fmla="*/ 7 h 2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" h="29">
                    <a:moveTo>
                      <a:pt x="6" y="23"/>
                    </a:moveTo>
                    <a:lnTo>
                      <a:pt x="6" y="23"/>
                    </a:lnTo>
                    <a:lnTo>
                      <a:pt x="6" y="21"/>
                    </a:lnTo>
                    <a:lnTo>
                      <a:pt x="6" y="20"/>
                    </a:lnTo>
                    <a:lnTo>
                      <a:pt x="4" y="19"/>
                    </a:lnTo>
                    <a:lnTo>
                      <a:pt x="4" y="18"/>
                    </a:lnTo>
                    <a:lnTo>
                      <a:pt x="4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4" y="14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4" y="21"/>
                    </a:lnTo>
                    <a:lnTo>
                      <a:pt x="4" y="23"/>
                    </a:lnTo>
                    <a:lnTo>
                      <a:pt x="6" y="24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4" name="Freeform 175">
                <a:extLst>
                  <a:ext uri="{FF2B5EF4-FFF2-40B4-BE49-F238E27FC236}">
                    <a16:creationId xmlns:a16="http://schemas.microsoft.com/office/drawing/2014/main" id="{5369A46B-89F8-46D1-BF94-1BCB07934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83"/>
                <a:ext cx="2" cy="4"/>
              </a:xfrm>
              <a:custGeom>
                <a:avLst/>
                <a:gdLst>
                  <a:gd name="T0" fmla="*/ 0 w 6"/>
                  <a:gd name="T1" fmla="*/ 0 h 10"/>
                  <a:gd name="T2" fmla="*/ 0 w 6"/>
                  <a:gd name="T3" fmla="*/ 0 h 10"/>
                  <a:gd name="T4" fmla="*/ 1 w 6"/>
                  <a:gd name="T5" fmla="*/ 0 h 10"/>
                  <a:gd name="T6" fmla="*/ 1 w 6"/>
                  <a:gd name="T7" fmla="*/ 1 h 10"/>
                  <a:gd name="T8" fmla="*/ 1 w 6"/>
                  <a:gd name="T9" fmla="*/ 1 h 10"/>
                  <a:gd name="T10" fmla="*/ 1 w 6"/>
                  <a:gd name="T11" fmla="*/ 2 h 10"/>
                  <a:gd name="T12" fmla="*/ 1 w 6"/>
                  <a:gd name="T13" fmla="*/ 3 h 10"/>
                  <a:gd name="T14" fmla="*/ 1 w 6"/>
                  <a:gd name="T15" fmla="*/ 3 h 10"/>
                  <a:gd name="T16" fmla="*/ 1 w 6"/>
                  <a:gd name="T17" fmla="*/ 3 h 10"/>
                  <a:gd name="T18" fmla="*/ 1 w 6"/>
                  <a:gd name="T19" fmla="*/ 4 h 10"/>
                  <a:gd name="T20" fmla="*/ 2 w 6"/>
                  <a:gd name="T21" fmla="*/ 4 h 10"/>
                  <a:gd name="T22" fmla="*/ 2 w 6"/>
                  <a:gd name="T23" fmla="*/ 4 h 10"/>
                  <a:gd name="T24" fmla="*/ 2 w 6"/>
                  <a:gd name="T25" fmla="*/ 4 h 10"/>
                  <a:gd name="T26" fmla="*/ 2 w 6"/>
                  <a:gd name="T27" fmla="*/ 4 h 10"/>
                  <a:gd name="T28" fmla="*/ 2 w 6"/>
                  <a:gd name="T29" fmla="*/ 4 h 10"/>
                  <a:gd name="T30" fmla="*/ 1 w 6"/>
                  <a:gd name="T31" fmla="*/ 4 h 10"/>
                  <a:gd name="T32" fmla="*/ 1 w 6"/>
                  <a:gd name="T33" fmla="*/ 3 h 10"/>
                  <a:gd name="T34" fmla="*/ 1 w 6"/>
                  <a:gd name="T35" fmla="*/ 3 h 10"/>
                  <a:gd name="T36" fmla="*/ 1 w 6"/>
                  <a:gd name="T37" fmla="*/ 3 h 10"/>
                  <a:gd name="T38" fmla="*/ 1 w 6"/>
                  <a:gd name="T39" fmla="*/ 2 h 10"/>
                  <a:gd name="T40" fmla="*/ 1 w 6"/>
                  <a:gd name="T41" fmla="*/ 2 h 10"/>
                  <a:gd name="T42" fmla="*/ 1 w 6"/>
                  <a:gd name="T43" fmla="*/ 2 h 10"/>
                  <a:gd name="T44" fmla="*/ 0 w 6"/>
                  <a:gd name="T45" fmla="*/ 2 h 10"/>
                  <a:gd name="T46" fmla="*/ 0 w 6"/>
                  <a:gd name="T47" fmla="*/ 2 h 10"/>
                  <a:gd name="T48" fmla="*/ 1 w 6"/>
                  <a:gd name="T49" fmla="*/ 2 h 10"/>
                  <a:gd name="T50" fmla="*/ 1 w 6"/>
                  <a:gd name="T51" fmla="*/ 2 h 10"/>
                  <a:gd name="T52" fmla="*/ 1 w 6"/>
                  <a:gd name="T53" fmla="*/ 2 h 10"/>
                  <a:gd name="T54" fmla="*/ 1 w 6"/>
                  <a:gd name="T55" fmla="*/ 2 h 10"/>
                  <a:gd name="T56" fmla="*/ 1 w 6"/>
                  <a:gd name="T57" fmla="*/ 1 h 10"/>
                  <a:gd name="T58" fmla="*/ 1 w 6"/>
                  <a:gd name="T59" fmla="*/ 1 h 10"/>
                  <a:gd name="T60" fmla="*/ 1 w 6"/>
                  <a:gd name="T61" fmla="*/ 1 h 10"/>
                  <a:gd name="T62" fmla="*/ 1 w 6"/>
                  <a:gd name="T63" fmla="*/ 0 h 10"/>
                  <a:gd name="T64" fmla="*/ 1 w 6"/>
                  <a:gd name="T65" fmla="*/ 0 h 10"/>
                  <a:gd name="T66" fmla="*/ 0 w 6"/>
                  <a:gd name="T67" fmla="*/ 0 h 10"/>
                  <a:gd name="T68" fmla="*/ 0 w 6"/>
                  <a:gd name="T69" fmla="*/ 0 h 10"/>
                  <a:gd name="T70" fmla="*/ 0 w 6"/>
                  <a:gd name="T71" fmla="*/ 0 h 10"/>
                  <a:gd name="T72" fmla="*/ 0 w 6"/>
                  <a:gd name="T73" fmla="*/ 0 h 10"/>
                  <a:gd name="T74" fmla="*/ 0 w 6"/>
                  <a:gd name="T75" fmla="*/ 0 h 10"/>
                  <a:gd name="T76" fmla="*/ 0 w 6"/>
                  <a:gd name="T77" fmla="*/ 0 h 10"/>
                  <a:gd name="T78" fmla="*/ 0 w 6"/>
                  <a:gd name="T79" fmla="*/ 0 h 10"/>
                  <a:gd name="T80" fmla="*/ 0 w 6"/>
                  <a:gd name="T81" fmla="*/ 0 h 10"/>
                  <a:gd name="T82" fmla="*/ 0 w 6"/>
                  <a:gd name="T83" fmla="*/ 0 h 10"/>
                  <a:gd name="T84" fmla="*/ 0 w 6"/>
                  <a:gd name="T85" fmla="*/ 0 h 10"/>
                  <a:gd name="T86" fmla="*/ 0 w 6"/>
                  <a:gd name="T87" fmla="*/ 0 h 10"/>
                  <a:gd name="T88" fmla="*/ 0 w 6"/>
                  <a:gd name="T89" fmla="*/ 0 h 10"/>
                  <a:gd name="T90" fmla="*/ 0 w 6"/>
                  <a:gd name="T91" fmla="*/ 0 h 10"/>
                  <a:gd name="T92" fmla="*/ 0 w 6"/>
                  <a:gd name="T93" fmla="*/ 0 h 10"/>
                  <a:gd name="T94" fmla="*/ 0 w 6"/>
                  <a:gd name="T95" fmla="*/ 0 h 10"/>
                  <a:gd name="T96" fmla="*/ 0 w 6"/>
                  <a:gd name="T97" fmla="*/ 0 h 10"/>
                  <a:gd name="T98" fmla="*/ 0 w 6"/>
                  <a:gd name="T99" fmla="*/ 0 h 10"/>
                  <a:gd name="T100" fmla="*/ 0 w 6"/>
                  <a:gd name="T101" fmla="*/ 0 h 10"/>
                  <a:gd name="T102" fmla="*/ 0 w 6"/>
                  <a:gd name="T103" fmla="*/ 0 h 10"/>
                  <a:gd name="T104" fmla="*/ 0 w 6"/>
                  <a:gd name="T105" fmla="*/ 0 h 10"/>
                  <a:gd name="T106" fmla="*/ 0 w 6"/>
                  <a:gd name="T107" fmla="*/ 0 h 10"/>
                  <a:gd name="T108" fmla="*/ 0 w 6"/>
                  <a:gd name="T109" fmla="*/ 0 h 10"/>
                  <a:gd name="T110" fmla="*/ 0 w 6"/>
                  <a:gd name="T111" fmla="*/ 0 h 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B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5" name="Freeform 176">
                <a:extLst>
                  <a:ext uri="{FF2B5EF4-FFF2-40B4-BE49-F238E27FC236}">
                    <a16:creationId xmlns:a16="http://schemas.microsoft.com/office/drawing/2014/main" id="{A8FABD26-2B8E-477F-866C-6554B1A37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0"/>
                <a:ext cx="2" cy="7"/>
              </a:xfrm>
              <a:custGeom>
                <a:avLst/>
                <a:gdLst>
                  <a:gd name="T0" fmla="*/ 0 w 4"/>
                  <a:gd name="T1" fmla="*/ 0 h 23"/>
                  <a:gd name="T2" fmla="*/ 0 w 4"/>
                  <a:gd name="T3" fmla="*/ 0 h 23"/>
                  <a:gd name="T4" fmla="*/ 0 w 4"/>
                  <a:gd name="T5" fmla="*/ 1 h 23"/>
                  <a:gd name="T6" fmla="*/ 1 w 4"/>
                  <a:gd name="T7" fmla="*/ 2 h 23"/>
                  <a:gd name="T8" fmla="*/ 1 w 4"/>
                  <a:gd name="T9" fmla="*/ 2 h 23"/>
                  <a:gd name="T10" fmla="*/ 1 w 4"/>
                  <a:gd name="T11" fmla="*/ 2 h 23"/>
                  <a:gd name="T12" fmla="*/ 1 w 4"/>
                  <a:gd name="T13" fmla="*/ 3 h 23"/>
                  <a:gd name="T14" fmla="*/ 1 w 4"/>
                  <a:gd name="T15" fmla="*/ 4 h 23"/>
                  <a:gd name="T16" fmla="*/ 2 w 4"/>
                  <a:gd name="T17" fmla="*/ 5 h 23"/>
                  <a:gd name="T18" fmla="*/ 2 w 4"/>
                  <a:gd name="T19" fmla="*/ 5 h 23"/>
                  <a:gd name="T20" fmla="*/ 2 w 4"/>
                  <a:gd name="T21" fmla="*/ 6 h 23"/>
                  <a:gd name="T22" fmla="*/ 2 w 4"/>
                  <a:gd name="T23" fmla="*/ 7 h 23"/>
                  <a:gd name="T24" fmla="*/ 2 w 4"/>
                  <a:gd name="T25" fmla="*/ 7 h 23"/>
                  <a:gd name="T26" fmla="*/ 2 w 4"/>
                  <a:gd name="T27" fmla="*/ 7 h 23"/>
                  <a:gd name="T28" fmla="*/ 2 w 4"/>
                  <a:gd name="T29" fmla="*/ 6 h 23"/>
                  <a:gd name="T30" fmla="*/ 2 w 4"/>
                  <a:gd name="T31" fmla="*/ 6 h 23"/>
                  <a:gd name="T32" fmla="*/ 1 w 4"/>
                  <a:gd name="T33" fmla="*/ 6 h 23"/>
                  <a:gd name="T34" fmla="*/ 1 w 4"/>
                  <a:gd name="T35" fmla="*/ 6 h 23"/>
                  <a:gd name="T36" fmla="*/ 1 w 4"/>
                  <a:gd name="T37" fmla="*/ 6 h 23"/>
                  <a:gd name="T38" fmla="*/ 1 w 4"/>
                  <a:gd name="T39" fmla="*/ 5 h 23"/>
                  <a:gd name="T40" fmla="*/ 1 w 4"/>
                  <a:gd name="T41" fmla="*/ 5 h 23"/>
                  <a:gd name="T42" fmla="*/ 0 w 4"/>
                  <a:gd name="T43" fmla="*/ 5 h 23"/>
                  <a:gd name="T44" fmla="*/ 0 w 4"/>
                  <a:gd name="T45" fmla="*/ 5 h 23"/>
                  <a:gd name="T46" fmla="*/ 0 w 4"/>
                  <a:gd name="T47" fmla="*/ 5 h 23"/>
                  <a:gd name="T48" fmla="*/ 0 w 4"/>
                  <a:gd name="T49" fmla="*/ 5 h 23"/>
                  <a:gd name="T50" fmla="*/ 1 w 4"/>
                  <a:gd name="T51" fmla="*/ 4 h 23"/>
                  <a:gd name="T52" fmla="*/ 1 w 4"/>
                  <a:gd name="T53" fmla="*/ 4 h 23"/>
                  <a:gd name="T54" fmla="*/ 1 w 4"/>
                  <a:gd name="T55" fmla="*/ 3 h 23"/>
                  <a:gd name="T56" fmla="*/ 1 w 4"/>
                  <a:gd name="T57" fmla="*/ 3 h 23"/>
                  <a:gd name="T58" fmla="*/ 1 w 4"/>
                  <a:gd name="T59" fmla="*/ 2 h 23"/>
                  <a:gd name="T60" fmla="*/ 1 w 4"/>
                  <a:gd name="T61" fmla="*/ 2 h 23"/>
                  <a:gd name="T62" fmla="*/ 1 w 4"/>
                  <a:gd name="T63" fmla="*/ 1 h 23"/>
                  <a:gd name="T64" fmla="*/ 0 w 4"/>
                  <a:gd name="T65" fmla="*/ 1 h 23"/>
                  <a:gd name="T66" fmla="*/ 0 w 4"/>
                  <a:gd name="T67" fmla="*/ 0 h 23"/>
                  <a:gd name="T68" fmla="*/ 0 w 4"/>
                  <a:gd name="T69" fmla="*/ 0 h 2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4" h="23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3" y="18"/>
                    </a:lnTo>
                    <a:lnTo>
                      <a:pt x="4" y="20"/>
                    </a:lnTo>
                    <a:lnTo>
                      <a:pt x="4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1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6" name="Freeform 177">
                <a:extLst>
                  <a:ext uri="{FF2B5EF4-FFF2-40B4-BE49-F238E27FC236}">
                    <a16:creationId xmlns:a16="http://schemas.microsoft.com/office/drawing/2014/main" id="{63000BE1-A727-4A45-95B4-FFA7CB752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1"/>
                <a:ext cx="2" cy="7"/>
              </a:xfrm>
              <a:custGeom>
                <a:avLst/>
                <a:gdLst>
                  <a:gd name="T0" fmla="*/ 2 w 6"/>
                  <a:gd name="T1" fmla="*/ 7 h 21"/>
                  <a:gd name="T2" fmla="*/ 2 w 6"/>
                  <a:gd name="T3" fmla="*/ 7 h 21"/>
                  <a:gd name="T4" fmla="*/ 2 w 6"/>
                  <a:gd name="T5" fmla="*/ 7 h 21"/>
                  <a:gd name="T6" fmla="*/ 2 w 6"/>
                  <a:gd name="T7" fmla="*/ 7 h 21"/>
                  <a:gd name="T8" fmla="*/ 2 w 6"/>
                  <a:gd name="T9" fmla="*/ 6 h 21"/>
                  <a:gd name="T10" fmla="*/ 1 w 6"/>
                  <a:gd name="T11" fmla="*/ 5 h 21"/>
                  <a:gd name="T12" fmla="*/ 1 w 6"/>
                  <a:gd name="T13" fmla="*/ 5 h 21"/>
                  <a:gd name="T14" fmla="*/ 1 w 6"/>
                  <a:gd name="T15" fmla="*/ 5 h 21"/>
                  <a:gd name="T16" fmla="*/ 1 w 6"/>
                  <a:gd name="T17" fmla="*/ 5 h 21"/>
                  <a:gd name="T18" fmla="*/ 1 w 6"/>
                  <a:gd name="T19" fmla="*/ 5 h 21"/>
                  <a:gd name="T20" fmla="*/ 1 w 6"/>
                  <a:gd name="T21" fmla="*/ 5 h 21"/>
                  <a:gd name="T22" fmla="*/ 1 w 6"/>
                  <a:gd name="T23" fmla="*/ 5 h 21"/>
                  <a:gd name="T24" fmla="*/ 1 w 6"/>
                  <a:gd name="T25" fmla="*/ 3 h 21"/>
                  <a:gd name="T26" fmla="*/ 1 w 6"/>
                  <a:gd name="T27" fmla="*/ 3 h 21"/>
                  <a:gd name="T28" fmla="*/ 1 w 6"/>
                  <a:gd name="T29" fmla="*/ 3 h 21"/>
                  <a:gd name="T30" fmla="*/ 0 w 6"/>
                  <a:gd name="T31" fmla="*/ 2 h 21"/>
                  <a:gd name="T32" fmla="*/ 0 w 6"/>
                  <a:gd name="T33" fmla="*/ 1 h 21"/>
                  <a:gd name="T34" fmla="*/ 1 w 6"/>
                  <a:gd name="T35" fmla="*/ 1 h 21"/>
                  <a:gd name="T36" fmla="*/ 1 w 6"/>
                  <a:gd name="T37" fmla="*/ 1 h 21"/>
                  <a:gd name="T38" fmla="*/ 0 w 6"/>
                  <a:gd name="T39" fmla="*/ 1 h 21"/>
                  <a:gd name="T40" fmla="*/ 0 w 6"/>
                  <a:gd name="T41" fmla="*/ 1 h 21"/>
                  <a:gd name="T42" fmla="*/ 1 w 6"/>
                  <a:gd name="T43" fmla="*/ 1 h 21"/>
                  <a:gd name="T44" fmla="*/ 0 w 6"/>
                  <a:gd name="T45" fmla="*/ 1 h 21"/>
                  <a:gd name="T46" fmla="*/ 0 w 6"/>
                  <a:gd name="T47" fmla="*/ 0 h 21"/>
                  <a:gd name="T48" fmla="*/ 0 w 6"/>
                  <a:gd name="T49" fmla="*/ 1 h 21"/>
                  <a:gd name="T50" fmla="*/ 1 w 6"/>
                  <a:gd name="T51" fmla="*/ 1 h 21"/>
                  <a:gd name="T52" fmla="*/ 0 w 6"/>
                  <a:gd name="T53" fmla="*/ 1 h 21"/>
                  <a:gd name="T54" fmla="*/ 0 w 6"/>
                  <a:gd name="T55" fmla="*/ 1 h 21"/>
                  <a:gd name="T56" fmla="*/ 0 w 6"/>
                  <a:gd name="T57" fmla="*/ 1 h 21"/>
                  <a:gd name="T58" fmla="*/ 1 w 6"/>
                  <a:gd name="T59" fmla="*/ 1 h 21"/>
                  <a:gd name="T60" fmla="*/ 1 w 6"/>
                  <a:gd name="T61" fmla="*/ 1 h 21"/>
                  <a:gd name="T62" fmla="*/ 1 w 6"/>
                  <a:gd name="T63" fmla="*/ 2 h 21"/>
                  <a:gd name="T64" fmla="*/ 1 w 6"/>
                  <a:gd name="T65" fmla="*/ 3 h 21"/>
                  <a:gd name="T66" fmla="*/ 1 w 6"/>
                  <a:gd name="T67" fmla="*/ 3 h 21"/>
                  <a:gd name="T68" fmla="*/ 1 w 6"/>
                  <a:gd name="T69" fmla="*/ 3 h 21"/>
                  <a:gd name="T70" fmla="*/ 1 w 6"/>
                  <a:gd name="T71" fmla="*/ 4 h 21"/>
                  <a:gd name="T72" fmla="*/ 1 w 6"/>
                  <a:gd name="T73" fmla="*/ 5 h 21"/>
                  <a:gd name="T74" fmla="*/ 1 w 6"/>
                  <a:gd name="T75" fmla="*/ 5 h 21"/>
                  <a:gd name="T76" fmla="*/ 1 w 6"/>
                  <a:gd name="T77" fmla="*/ 5 h 21"/>
                  <a:gd name="T78" fmla="*/ 1 w 6"/>
                  <a:gd name="T79" fmla="*/ 5 h 21"/>
                  <a:gd name="T80" fmla="*/ 1 w 6"/>
                  <a:gd name="T81" fmla="*/ 5 h 21"/>
                  <a:gd name="T82" fmla="*/ 1 w 6"/>
                  <a:gd name="T83" fmla="*/ 6 h 21"/>
                  <a:gd name="T84" fmla="*/ 1 w 6"/>
                  <a:gd name="T85" fmla="*/ 6 h 21"/>
                  <a:gd name="T86" fmla="*/ 1 w 6"/>
                  <a:gd name="T87" fmla="*/ 7 h 21"/>
                  <a:gd name="T88" fmla="*/ 1 w 6"/>
                  <a:gd name="T89" fmla="*/ 7 h 21"/>
                  <a:gd name="T90" fmla="*/ 1 w 6"/>
                  <a:gd name="T91" fmla="*/ 7 h 21"/>
                  <a:gd name="T92" fmla="*/ 1 w 6"/>
                  <a:gd name="T93" fmla="*/ 7 h 21"/>
                  <a:gd name="T94" fmla="*/ 1 w 6"/>
                  <a:gd name="T95" fmla="*/ 7 h 21"/>
                  <a:gd name="T96" fmla="*/ 1 w 6"/>
                  <a:gd name="T97" fmla="*/ 7 h 21"/>
                  <a:gd name="T98" fmla="*/ 1 w 6"/>
                  <a:gd name="T99" fmla="*/ 7 h 21"/>
                  <a:gd name="T100" fmla="*/ 1 w 6"/>
                  <a:gd name="T101" fmla="*/ 7 h 21"/>
                  <a:gd name="T102" fmla="*/ 1 w 6"/>
                  <a:gd name="T103" fmla="*/ 7 h 21"/>
                  <a:gd name="T104" fmla="*/ 1 w 6"/>
                  <a:gd name="T105" fmla="*/ 7 h 21"/>
                  <a:gd name="T106" fmla="*/ 1 w 6"/>
                  <a:gd name="T107" fmla="*/ 7 h 21"/>
                  <a:gd name="T108" fmla="*/ 1 w 6"/>
                  <a:gd name="T109" fmla="*/ 7 h 2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" h="21">
                    <a:moveTo>
                      <a:pt x="6" y="20"/>
                    </a:moveTo>
                    <a:lnTo>
                      <a:pt x="6" y="20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4" y="17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3" y="21"/>
                    </a:lnTo>
                    <a:lnTo>
                      <a:pt x="2" y="20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7" name="Freeform 178">
                <a:extLst>
                  <a:ext uri="{FF2B5EF4-FFF2-40B4-BE49-F238E27FC236}">
                    <a16:creationId xmlns:a16="http://schemas.microsoft.com/office/drawing/2014/main" id="{D8CAFAD3-BE13-4F53-9100-147FA4E54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6"/>
                <a:ext cx="3" cy="3"/>
              </a:xfrm>
              <a:custGeom>
                <a:avLst/>
                <a:gdLst>
                  <a:gd name="T0" fmla="*/ 3 w 9"/>
                  <a:gd name="T1" fmla="*/ 3 h 11"/>
                  <a:gd name="T2" fmla="*/ 3 w 9"/>
                  <a:gd name="T3" fmla="*/ 2 h 11"/>
                  <a:gd name="T4" fmla="*/ 3 w 9"/>
                  <a:gd name="T5" fmla="*/ 2 h 11"/>
                  <a:gd name="T6" fmla="*/ 3 w 9"/>
                  <a:gd name="T7" fmla="*/ 2 h 11"/>
                  <a:gd name="T8" fmla="*/ 3 w 9"/>
                  <a:gd name="T9" fmla="*/ 2 h 11"/>
                  <a:gd name="T10" fmla="*/ 3 w 9"/>
                  <a:gd name="T11" fmla="*/ 1 h 11"/>
                  <a:gd name="T12" fmla="*/ 3 w 9"/>
                  <a:gd name="T13" fmla="*/ 2 h 11"/>
                  <a:gd name="T14" fmla="*/ 3 w 9"/>
                  <a:gd name="T15" fmla="*/ 2 h 11"/>
                  <a:gd name="T16" fmla="*/ 3 w 9"/>
                  <a:gd name="T17" fmla="*/ 2 h 11"/>
                  <a:gd name="T18" fmla="*/ 3 w 9"/>
                  <a:gd name="T19" fmla="*/ 2 h 11"/>
                  <a:gd name="T20" fmla="*/ 3 w 9"/>
                  <a:gd name="T21" fmla="*/ 1 h 11"/>
                  <a:gd name="T22" fmla="*/ 3 w 9"/>
                  <a:gd name="T23" fmla="*/ 1 h 11"/>
                  <a:gd name="T24" fmla="*/ 2 w 9"/>
                  <a:gd name="T25" fmla="*/ 1 h 11"/>
                  <a:gd name="T26" fmla="*/ 1 w 9"/>
                  <a:gd name="T27" fmla="*/ 1 h 11"/>
                  <a:gd name="T28" fmla="*/ 1 w 9"/>
                  <a:gd name="T29" fmla="*/ 0 h 11"/>
                  <a:gd name="T30" fmla="*/ 1 w 9"/>
                  <a:gd name="T31" fmla="*/ 0 h 11"/>
                  <a:gd name="T32" fmla="*/ 1 w 9"/>
                  <a:gd name="T33" fmla="*/ 0 h 11"/>
                  <a:gd name="T34" fmla="*/ 1 w 9"/>
                  <a:gd name="T35" fmla="*/ 0 h 11"/>
                  <a:gd name="T36" fmla="*/ 0 w 9"/>
                  <a:gd name="T37" fmla="*/ 0 h 11"/>
                  <a:gd name="T38" fmla="*/ 0 w 9"/>
                  <a:gd name="T39" fmla="*/ 0 h 11"/>
                  <a:gd name="T40" fmla="*/ 0 w 9"/>
                  <a:gd name="T41" fmla="*/ 0 h 11"/>
                  <a:gd name="T42" fmla="*/ 1 w 9"/>
                  <a:gd name="T43" fmla="*/ 0 h 11"/>
                  <a:gd name="T44" fmla="*/ 1 w 9"/>
                  <a:gd name="T45" fmla="*/ 0 h 11"/>
                  <a:gd name="T46" fmla="*/ 1 w 9"/>
                  <a:gd name="T47" fmla="*/ 0 h 11"/>
                  <a:gd name="T48" fmla="*/ 1 w 9"/>
                  <a:gd name="T49" fmla="*/ 1 h 11"/>
                  <a:gd name="T50" fmla="*/ 1 w 9"/>
                  <a:gd name="T51" fmla="*/ 1 h 11"/>
                  <a:gd name="T52" fmla="*/ 2 w 9"/>
                  <a:gd name="T53" fmla="*/ 1 h 11"/>
                  <a:gd name="T54" fmla="*/ 3 w 9"/>
                  <a:gd name="T55" fmla="*/ 1 h 11"/>
                  <a:gd name="T56" fmla="*/ 2 w 9"/>
                  <a:gd name="T57" fmla="*/ 2 h 11"/>
                  <a:gd name="T58" fmla="*/ 2 w 9"/>
                  <a:gd name="T59" fmla="*/ 2 h 11"/>
                  <a:gd name="T60" fmla="*/ 2 w 9"/>
                  <a:gd name="T61" fmla="*/ 2 h 11"/>
                  <a:gd name="T62" fmla="*/ 2 w 9"/>
                  <a:gd name="T63" fmla="*/ 2 h 11"/>
                  <a:gd name="T64" fmla="*/ 3 w 9"/>
                  <a:gd name="T65" fmla="*/ 2 h 11"/>
                  <a:gd name="T66" fmla="*/ 3 w 9"/>
                  <a:gd name="T67" fmla="*/ 3 h 11"/>
                  <a:gd name="T68" fmla="*/ 3 w 9"/>
                  <a:gd name="T69" fmla="*/ 2 h 11"/>
                  <a:gd name="T70" fmla="*/ 3 w 9"/>
                  <a:gd name="T71" fmla="*/ 2 h 11"/>
                  <a:gd name="T72" fmla="*/ 3 w 9"/>
                  <a:gd name="T73" fmla="*/ 2 h 11"/>
                  <a:gd name="T74" fmla="*/ 3 w 9"/>
                  <a:gd name="T75" fmla="*/ 2 h 11"/>
                  <a:gd name="T76" fmla="*/ 3 w 9"/>
                  <a:gd name="T77" fmla="*/ 3 h 11"/>
                  <a:gd name="T78" fmla="*/ 3 w 9"/>
                  <a:gd name="T79" fmla="*/ 3 h 11"/>
                  <a:gd name="T80" fmla="*/ 3 w 9"/>
                  <a:gd name="T81" fmla="*/ 3 h 11"/>
                  <a:gd name="T82" fmla="*/ 3 w 9"/>
                  <a:gd name="T83" fmla="*/ 3 h 11"/>
                  <a:gd name="T84" fmla="*/ 3 w 9"/>
                  <a:gd name="T85" fmla="*/ 3 h 11"/>
                  <a:gd name="T86" fmla="*/ 3 w 9"/>
                  <a:gd name="T87" fmla="*/ 3 h 11"/>
                  <a:gd name="T88" fmla="*/ 3 w 9"/>
                  <a:gd name="T89" fmla="*/ 3 h 1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9" h="11">
                    <a:moveTo>
                      <a:pt x="8" y="11"/>
                    </a:moveTo>
                    <a:lnTo>
                      <a:pt x="8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8" name="Freeform 179">
                <a:extLst>
                  <a:ext uri="{FF2B5EF4-FFF2-40B4-BE49-F238E27FC236}">
                    <a16:creationId xmlns:a16="http://schemas.microsoft.com/office/drawing/2014/main" id="{38D2CCA1-7082-4D37-B25F-1D61AC81E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2"/>
                <a:ext cx="4" cy="7"/>
              </a:xfrm>
              <a:custGeom>
                <a:avLst/>
                <a:gdLst>
                  <a:gd name="T0" fmla="*/ 4 w 10"/>
                  <a:gd name="T1" fmla="*/ 7 h 23"/>
                  <a:gd name="T2" fmla="*/ 4 w 10"/>
                  <a:gd name="T3" fmla="*/ 7 h 23"/>
                  <a:gd name="T4" fmla="*/ 4 w 10"/>
                  <a:gd name="T5" fmla="*/ 7 h 23"/>
                  <a:gd name="T6" fmla="*/ 4 w 10"/>
                  <a:gd name="T7" fmla="*/ 6 h 23"/>
                  <a:gd name="T8" fmla="*/ 4 w 10"/>
                  <a:gd name="T9" fmla="*/ 6 h 23"/>
                  <a:gd name="T10" fmla="*/ 3 w 10"/>
                  <a:gd name="T11" fmla="*/ 6 h 23"/>
                  <a:gd name="T12" fmla="*/ 3 w 10"/>
                  <a:gd name="T13" fmla="*/ 6 h 23"/>
                  <a:gd name="T14" fmla="*/ 3 w 10"/>
                  <a:gd name="T15" fmla="*/ 6 h 23"/>
                  <a:gd name="T16" fmla="*/ 3 w 10"/>
                  <a:gd name="T17" fmla="*/ 6 h 23"/>
                  <a:gd name="T18" fmla="*/ 3 w 10"/>
                  <a:gd name="T19" fmla="*/ 5 h 23"/>
                  <a:gd name="T20" fmla="*/ 2 w 10"/>
                  <a:gd name="T21" fmla="*/ 5 h 23"/>
                  <a:gd name="T22" fmla="*/ 2 w 10"/>
                  <a:gd name="T23" fmla="*/ 5 h 23"/>
                  <a:gd name="T24" fmla="*/ 2 w 10"/>
                  <a:gd name="T25" fmla="*/ 5 h 23"/>
                  <a:gd name="T26" fmla="*/ 2 w 10"/>
                  <a:gd name="T27" fmla="*/ 5 h 23"/>
                  <a:gd name="T28" fmla="*/ 2 w 10"/>
                  <a:gd name="T29" fmla="*/ 5 h 23"/>
                  <a:gd name="T30" fmla="*/ 2 w 10"/>
                  <a:gd name="T31" fmla="*/ 4 h 23"/>
                  <a:gd name="T32" fmla="*/ 2 w 10"/>
                  <a:gd name="T33" fmla="*/ 4 h 23"/>
                  <a:gd name="T34" fmla="*/ 2 w 10"/>
                  <a:gd name="T35" fmla="*/ 4 h 23"/>
                  <a:gd name="T36" fmla="*/ 2 w 10"/>
                  <a:gd name="T37" fmla="*/ 4 h 23"/>
                  <a:gd name="T38" fmla="*/ 2 w 10"/>
                  <a:gd name="T39" fmla="*/ 4 h 23"/>
                  <a:gd name="T40" fmla="*/ 2 w 10"/>
                  <a:gd name="T41" fmla="*/ 4 h 23"/>
                  <a:gd name="T42" fmla="*/ 2 w 10"/>
                  <a:gd name="T43" fmla="*/ 4 h 23"/>
                  <a:gd name="T44" fmla="*/ 2 w 10"/>
                  <a:gd name="T45" fmla="*/ 4 h 23"/>
                  <a:gd name="T46" fmla="*/ 2 w 10"/>
                  <a:gd name="T47" fmla="*/ 4 h 23"/>
                  <a:gd name="T48" fmla="*/ 2 w 10"/>
                  <a:gd name="T49" fmla="*/ 3 h 23"/>
                  <a:gd name="T50" fmla="*/ 2 w 10"/>
                  <a:gd name="T51" fmla="*/ 3 h 23"/>
                  <a:gd name="T52" fmla="*/ 1 w 10"/>
                  <a:gd name="T53" fmla="*/ 2 h 23"/>
                  <a:gd name="T54" fmla="*/ 1 w 10"/>
                  <a:gd name="T55" fmla="*/ 2 h 23"/>
                  <a:gd name="T56" fmla="*/ 1 w 10"/>
                  <a:gd name="T57" fmla="*/ 2 h 23"/>
                  <a:gd name="T58" fmla="*/ 1 w 10"/>
                  <a:gd name="T59" fmla="*/ 2 h 23"/>
                  <a:gd name="T60" fmla="*/ 0 w 10"/>
                  <a:gd name="T61" fmla="*/ 1 h 23"/>
                  <a:gd name="T62" fmla="*/ 0 w 10"/>
                  <a:gd name="T63" fmla="*/ 1 h 23"/>
                  <a:gd name="T64" fmla="*/ 0 w 10"/>
                  <a:gd name="T65" fmla="*/ 0 h 23"/>
                  <a:gd name="T66" fmla="*/ 0 w 10"/>
                  <a:gd name="T67" fmla="*/ 0 h 23"/>
                  <a:gd name="T68" fmla="*/ 0 w 10"/>
                  <a:gd name="T69" fmla="*/ 0 h 23"/>
                  <a:gd name="T70" fmla="*/ 0 w 10"/>
                  <a:gd name="T71" fmla="*/ 1 h 23"/>
                  <a:gd name="T72" fmla="*/ 1 w 10"/>
                  <a:gd name="T73" fmla="*/ 1 h 23"/>
                  <a:gd name="T74" fmla="*/ 1 w 10"/>
                  <a:gd name="T75" fmla="*/ 2 h 23"/>
                  <a:gd name="T76" fmla="*/ 2 w 10"/>
                  <a:gd name="T77" fmla="*/ 2 h 23"/>
                  <a:gd name="T78" fmla="*/ 2 w 10"/>
                  <a:gd name="T79" fmla="*/ 3 h 23"/>
                  <a:gd name="T80" fmla="*/ 3 w 10"/>
                  <a:gd name="T81" fmla="*/ 4 h 23"/>
                  <a:gd name="T82" fmla="*/ 3 w 10"/>
                  <a:gd name="T83" fmla="*/ 4 h 23"/>
                  <a:gd name="T84" fmla="*/ 3 w 10"/>
                  <a:gd name="T85" fmla="*/ 5 h 23"/>
                  <a:gd name="T86" fmla="*/ 4 w 10"/>
                  <a:gd name="T87" fmla="*/ 6 h 23"/>
                  <a:gd name="T88" fmla="*/ 4 w 10"/>
                  <a:gd name="T89" fmla="*/ 7 h 2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" h="23">
                    <a:moveTo>
                      <a:pt x="10" y="23"/>
                    </a:moveTo>
                    <a:lnTo>
                      <a:pt x="10" y="23"/>
                    </a:lnTo>
                    <a:lnTo>
                      <a:pt x="9" y="21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4" y="8"/>
                    </a:lnTo>
                    <a:lnTo>
                      <a:pt x="6" y="11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8" y="18"/>
                    </a:lnTo>
                    <a:lnTo>
                      <a:pt x="9" y="20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9" name="Freeform 180">
                <a:extLst>
                  <a:ext uri="{FF2B5EF4-FFF2-40B4-BE49-F238E27FC236}">
                    <a16:creationId xmlns:a16="http://schemas.microsoft.com/office/drawing/2014/main" id="{F74EFD53-B100-449E-8363-85FE5306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3"/>
                <a:ext cx="4" cy="6"/>
              </a:xfrm>
              <a:custGeom>
                <a:avLst/>
                <a:gdLst>
                  <a:gd name="T0" fmla="*/ 2 w 10"/>
                  <a:gd name="T1" fmla="*/ 0 h 16"/>
                  <a:gd name="T2" fmla="*/ 2 w 10"/>
                  <a:gd name="T3" fmla="*/ 1 h 16"/>
                  <a:gd name="T4" fmla="*/ 2 w 10"/>
                  <a:gd name="T5" fmla="*/ 2 h 16"/>
                  <a:gd name="T6" fmla="*/ 2 w 10"/>
                  <a:gd name="T7" fmla="*/ 2 h 16"/>
                  <a:gd name="T8" fmla="*/ 1 w 10"/>
                  <a:gd name="T9" fmla="*/ 3 h 16"/>
                  <a:gd name="T10" fmla="*/ 0 w 10"/>
                  <a:gd name="T11" fmla="*/ 4 h 16"/>
                  <a:gd name="T12" fmla="*/ 0 w 10"/>
                  <a:gd name="T13" fmla="*/ 4 h 16"/>
                  <a:gd name="T14" fmla="*/ 0 w 10"/>
                  <a:gd name="T15" fmla="*/ 4 h 16"/>
                  <a:gd name="T16" fmla="*/ 0 w 10"/>
                  <a:gd name="T17" fmla="*/ 5 h 16"/>
                  <a:gd name="T18" fmla="*/ 0 w 10"/>
                  <a:gd name="T19" fmla="*/ 5 h 16"/>
                  <a:gd name="T20" fmla="*/ 0 w 10"/>
                  <a:gd name="T21" fmla="*/ 6 h 16"/>
                  <a:gd name="T22" fmla="*/ 0 w 10"/>
                  <a:gd name="T23" fmla="*/ 6 h 16"/>
                  <a:gd name="T24" fmla="*/ 0 w 10"/>
                  <a:gd name="T25" fmla="*/ 6 h 16"/>
                  <a:gd name="T26" fmla="*/ 0 w 10"/>
                  <a:gd name="T27" fmla="*/ 6 h 16"/>
                  <a:gd name="T28" fmla="*/ 0 w 10"/>
                  <a:gd name="T29" fmla="*/ 6 h 16"/>
                  <a:gd name="T30" fmla="*/ 0 w 10"/>
                  <a:gd name="T31" fmla="*/ 6 h 16"/>
                  <a:gd name="T32" fmla="*/ 0 w 10"/>
                  <a:gd name="T33" fmla="*/ 6 h 16"/>
                  <a:gd name="T34" fmla="*/ 0 w 10"/>
                  <a:gd name="T35" fmla="*/ 6 h 16"/>
                  <a:gd name="T36" fmla="*/ 0 w 10"/>
                  <a:gd name="T37" fmla="*/ 6 h 16"/>
                  <a:gd name="T38" fmla="*/ 0 w 10"/>
                  <a:gd name="T39" fmla="*/ 5 h 16"/>
                  <a:gd name="T40" fmla="*/ 0 w 10"/>
                  <a:gd name="T41" fmla="*/ 5 h 16"/>
                  <a:gd name="T42" fmla="*/ 0 w 10"/>
                  <a:gd name="T43" fmla="*/ 5 h 16"/>
                  <a:gd name="T44" fmla="*/ 0 w 10"/>
                  <a:gd name="T45" fmla="*/ 3 h 16"/>
                  <a:gd name="T46" fmla="*/ 2 w 10"/>
                  <a:gd name="T47" fmla="*/ 2 h 16"/>
                  <a:gd name="T48" fmla="*/ 3 w 10"/>
                  <a:gd name="T49" fmla="*/ 1 h 16"/>
                  <a:gd name="T50" fmla="*/ 4 w 10"/>
                  <a:gd name="T51" fmla="*/ 0 h 16"/>
                  <a:gd name="T52" fmla="*/ 4 w 10"/>
                  <a:gd name="T53" fmla="*/ 0 h 16"/>
                  <a:gd name="T54" fmla="*/ 3 w 10"/>
                  <a:gd name="T55" fmla="*/ 1 h 16"/>
                  <a:gd name="T56" fmla="*/ 2 w 10"/>
                  <a:gd name="T57" fmla="*/ 3 h 16"/>
                  <a:gd name="T58" fmla="*/ 2 w 10"/>
                  <a:gd name="T59" fmla="*/ 4 h 16"/>
                  <a:gd name="T60" fmla="*/ 2 w 10"/>
                  <a:gd name="T61" fmla="*/ 4 h 16"/>
                  <a:gd name="T62" fmla="*/ 2 w 10"/>
                  <a:gd name="T63" fmla="*/ 4 h 16"/>
                  <a:gd name="T64" fmla="*/ 2 w 10"/>
                  <a:gd name="T65" fmla="*/ 4 h 16"/>
                  <a:gd name="T66" fmla="*/ 2 w 10"/>
                  <a:gd name="T67" fmla="*/ 5 h 16"/>
                  <a:gd name="T68" fmla="*/ 2 w 10"/>
                  <a:gd name="T69" fmla="*/ 5 h 16"/>
                  <a:gd name="T70" fmla="*/ 2 w 10"/>
                  <a:gd name="T71" fmla="*/ 6 h 16"/>
                  <a:gd name="T72" fmla="*/ 2 w 10"/>
                  <a:gd name="T73" fmla="*/ 6 h 16"/>
                  <a:gd name="T74" fmla="*/ 2 w 10"/>
                  <a:gd name="T75" fmla="*/ 6 h 16"/>
                  <a:gd name="T76" fmla="*/ 2 w 10"/>
                  <a:gd name="T77" fmla="*/ 6 h 16"/>
                  <a:gd name="T78" fmla="*/ 2 w 10"/>
                  <a:gd name="T79" fmla="*/ 6 h 16"/>
                  <a:gd name="T80" fmla="*/ 2 w 10"/>
                  <a:gd name="T81" fmla="*/ 6 h 16"/>
                  <a:gd name="T82" fmla="*/ 2 w 10"/>
                  <a:gd name="T83" fmla="*/ 6 h 16"/>
                  <a:gd name="T84" fmla="*/ 2 w 10"/>
                  <a:gd name="T85" fmla="*/ 6 h 16"/>
                  <a:gd name="T86" fmla="*/ 2 w 10"/>
                  <a:gd name="T87" fmla="*/ 6 h 16"/>
                  <a:gd name="T88" fmla="*/ 2 w 10"/>
                  <a:gd name="T89" fmla="*/ 5 h 16"/>
                  <a:gd name="T90" fmla="*/ 3 w 10"/>
                  <a:gd name="T91" fmla="*/ 3 h 16"/>
                  <a:gd name="T92" fmla="*/ 4 w 10"/>
                  <a:gd name="T93" fmla="*/ 1 h 16"/>
                  <a:gd name="T94" fmla="*/ 4 w 10"/>
                  <a:gd name="T95" fmla="*/ 0 h 1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" h="16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4" y="12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4" y="15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6" y="13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0" name="Freeform 181">
                <a:extLst>
                  <a:ext uri="{FF2B5EF4-FFF2-40B4-BE49-F238E27FC236}">
                    <a16:creationId xmlns:a16="http://schemas.microsoft.com/office/drawing/2014/main" id="{DCEAB072-63A4-4111-9336-7947C911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1"/>
                <a:ext cx="2" cy="2"/>
              </a:xfrm>
              <a:custGeom>
                <a:avLst/>
                <a:gdLst>
                  <a:gd name="T0" fmla="*/ 2 w 8"/>
                  <a:gd name="T1" fmla="*/ 1 h 8"/>
                  <a:gd name="T2" fmla="*/ 2 w 8"/>
                  <a:gd name="T3" fmla="*/ 1 h 8"/>
                  <a:gd name="T4" fmla="*/ 2 w 8"/>
                  <a:gd name="T5" fmla="*/ 1 h 8"/>
                  <a:gd name="T6" fmla="*/ 2 w 8"/>
                  <a:gd name="T7" fmla="*/ 1 h 8"/>
                  <a:gd name="T8" fmla="*/ 2 w 8"/>
                  <a:gd name="T9" fmla="*/ 1 h 8"/>
                  <a:gd name="T10" fmla="*/ 2 w 8"/>
                  <a:gd name="T11" fmla="*/ 1 h 8"/>
                  <a:gd name="T12" fmla="*/ 2 w 8"/>
                  <a:gd name="T13" fmla="*/ 1 h 8"/>
                  <a:gd name="T14" fmla="*/ 2 w 8"/>
                  <a:gd name="T15" fmla="*/ 1 h 8"/>
                  <a:gd name="T16" fmla="*/ 2 w 8"/>
                  <a:gd name="T17" fmla="*/ 1 h 8"/>
                  <a:gd name="T18" fmla="*/ 2 w 8"/>
                  <a:gd name="T19" fmla="*/ 1 h 8"/>
                  <a:gd name="T20" fmla="*/ 2 w 8"/>
                  <a:gd name="T21" fmla="*/ 1 h 8"/>
                  <a:gd name="T22" fmla="*/ 2 w 8"/>
                  <a:gd name="T23" fmla="*/ 1 h 8"/>
                  <a:gd name="T24" fmla="*/ 2 w 8"/>
                  <a:gd name="T25" fmla="*/ 1 h 8"/>
                  <a:gd name="T26" fmla="*/ 1 w 8"/>
                  <a:gd name="T27" fmla="*/ 1 h 8"/>
                  <a:gd name="T28" fmla="*/ 1 w 8"/>
                  <a:gd name="T29" fmla="*/ 1 h 8"/>
                  <a:gd name="T30" fmla="*/ 1 w 8"/>
                  <a:gd name="T31" fmla="*/ 1 h 8"/>
                  <a:gd name="T32" fmla="*/ 1 w 8"/>
                  <a:gd name="T33" fmla="*/ 1 h 8"/>
                  <a:gd name="T34" fmla="*/ 1 w 8"/>
                  <a:gd name="T35" fmla="*/ 1 h 8"/>
                  <a:gd name="T36" fmla="*/ 1 w 8"/>
                  <a:gd name="T37" fmla="*/ 1 h 8"/>
                  <a:gd name="T38" fmla="*/ 1 w 8"/>
                  <a:gd name="T39" fmla="*/ 1 h 8"/>
                  <a:gd name="T40" fmla="*/ 1 w 8"/>
                  <a:gd name="T41" fmla="*/ 1 h 8"/>
                  <a:gd name="T42" fmla="*/ 1 w 8"/>
                  <a:gd name="T43" fmla="*/ 1 h 8"/>
                  <a:gd name="T44" fmla="*/ 1 w 8"/>
                  <a:gd name="T45" fmla="*/ 1 h 8"/>
                  <a:gd name="T46" fmla="*/ 1 w 8"/>
                  <a:gd name="T47" fmla="*/ 1 h 8"/>
                  <a:gd name="T48" fmla="*/ 0 w 8"/>
                  <a:gd name="T49" fmla="*/ 1 h 8"/>
                  <a:gd name="T50" fmla="*/ 0 w 8"/>
                  <a:gd name="T51" fmla="*/ 1 h 8"/>
                  <a:gd name="T52" fmla="*/ 0 w 8"/>
                  <a:gd name="T53" fmla="*/ 2 h 8"/>
                  <a:gd name="T54" fmla="*/ 1 w 8"/>
                  <a:gd name="T55" fmla="*/ 2 h 8"/>
                  <a:gd name="T56" fmla="*/ 0 w 8"/>
                  <a:gd name="T57" fmla="*/ 2 h 8"/>
                  <a:gd name="T58" fmla="*/ 0 w 8"/>
                  <a:gd name="T59" fmla="*/ 2 h 8"/>
                  <a:gd name="T60" fmla="*/ 0 w 8"/>
                  <a:gd name="T61" fmla="*/ 2 h 8"/>
                  <a:gd name="T62" fmla="*/ 0 w 8"/>
                  <a:gd name="T63" fmla="*/ 2 h 8"/>
                  <a:gd name="T64" fmla="*/ 0 w 8"/>
                  <a:gd name="T65" fmla="*/ 2 h 8"/>
                  <a:gd name="T66" fmla="*/ 1 w 8"/>
                  <a:gd name="T67" fmla="*/ 2 h 8"/>
                  <a:gd name="T68" fmla="*/ 1 w 8"/>
                  <a:gd name="T69" fmla="*/ 1 h 8"/>
                  <a:gd name="T70" fmla="*/ 1 w 8"/>
                  <a:gd name="T71" fmla="*/ 1 h 8"/>
                  <a:gd name="T72" fmla="*/ 1 w 8"/>
                  <a:gd name="T73" fmla="*/ 1 h 8"/>
                  <a:gd name="T74" fmla="*/ 1 w 8"/>
                  <a:gd name="T75" fmla="*/ 1 h 8"/>
                  <a:gd name="T76" fmla="*/ 2 w 8"/>
                  <a:gd name="T77" fmla="*/ 1 h 8"/>
                  <a:gd name="T78" fmla="*/ 2 w 8"/>
                  <a:gd name="T79" fmla="*/ 1 h 8"/>
                  <a:gd name="T80" fmla="*/ 2 w 8"/>
                  <a:gd name="T81" fmla="*/ 0 h 8"/>
                  <a:gd name="T82" fmla="*/ 2 w 8"/>
                  <a:gd name="T83" fmla="*/ 0 h 8"/>
                  <a:gd name="T84" fmla="*/ 2 w 8"/>
                  <a:gd name="T85" fmla="*/ 0 h 8"/>
                  <a:gd name="T86" fmla="*/ 2 w 8"/>
                  <a:gd name="T87" fmla="*/ 1 h 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lnTo>
                      <a:pt x="8" y="2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1" name="Freeform 182">
                <a:extLst>
                  <a:ext uri="{FF2B5EF4-FFF2-40B4-BE49-F238E27FC236}">
                    <a16:creationId xmlns:a16="http://schemas.microsoft.com/office/drawing/2014/main" id="{BCBBFEC4-FB9A-49B4-8063-F7FE61DC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79"/>
                <a:ext cx="3" cy="1"/>
              </a:xfrm>
              <a:custGeom>
                <a:avLst/>
                <a:gdLst>
                  <a:gd name="T0" fmla="*/ 3 w 7"/>
                  <a:gd name="T1" fmla="*/ 1 h 3"/>
                  <a:gd name="T2" fmla="*/ 3 w 7"/>
                  <a:gd name="T3" fmla="*/ 1 h 3"/>
                  <a:gd name="T4" fmla="*/ 3 w 7"/>
                  <a:gd name="T5" fmla="*/ 1 h 3"/>
                  <a:gd name="T6" fmla="*/ 3 w 7"/>
                  <a:gd name="T7" fmla="*/ 1 h 3"/>
                  <a:gd name="T8" fmla="*/ 3 w 7"/>
                  <a:gd name="T9" fmla="*/ 1 h 3"/>
                  <a:gd name="T10" fmla="*/ 3 w 7"/>
                  <a:gd name="T11" fmla="*/ 1 h 3"/>
                  <a:gd name="T12" fmla="*/ 3 w 7"/>
                  <a:gd name="T13" fmla="*/ 1 h 3"/>
                  <a:gd name="T14" fmla="*/ 3 w 7"/>
                  <a:gd name="T15" fmla="*/ 1 h 3"/>
                  <a:gd name="T16" fmla="*/ 3 w 7"/>
                  <a:gd name="T17" fmla="*/ 1 h 3"/>
                  <a:gd name="T18" fmla="*/ 3 w 7"/>
                  <a:gd name="T19" fmla="*/ 1 h 3"/>
                  <a:gd name="T20" fmla="*/ 3 w 7"/>
                  <a:gd name="T21" fmla="*/ 1 h 3"/>
                  <a:gd name="T22" fmla="*/ 3 w 7"/>
                  <a:gd name="T23" fmla="*/ 1 h 3"/>
                  <a:gd name="T24" fmla="*/ 3 w 7"/>
                  <a:gd name="T25" fmla="*/ 1 h 3"/>
                  <a:gd name="T26" fmla="*/ 3 w 7"/>
                  <a:gd name="T27" fmla="*/ 1 h 3"/>
                  <a:gd name="T28" fmla="*/ 3 w 7"/>
                  <a:gd name="T29" fmla="*/ 1 h 3"/>
                  <a:gd name="T30" fmla="*/ 2 w 7"/>
                  <a:gd name="T31" fmla="*/ 1 h 3"/>
                  <a:gd name="T32" fmla="*/ 2 w 7"/>
                  <a:gd name="T33" fmla="*/ 1 h 3"/>
                  <a:gd name="T34" fmla="*/ 2 w 7"/>
                  <a:gd name="T35" fmla="*/ 1 h 3"/>
                  <a:gd name="T36" fmla="*/ 2 w 7"/>
                  <a:gd name="T37" fmla="*/ 1 h 3"/>
                  <a:gd name="T38" fmla="*/ 2 w 7"/>
                  <a:gd name="T39" fmla="*/ 1 h 3"/>
                  <a:gd name="T40" fmla="*/ 2 w 7"/>
                  <a:gd name="T41" fmla="*/ 1 h 3"/>
                  <a:gd name="T42" fmla="*/ 3 w 7"/>
                  <a:gd name="T43" fmla="*/ 1 h 3"/>
                  <a:gd name="T44" fmla="*/ 3 w 7"/>
                  <a:gd name="T45" fmla="*/ 1 h 3"/>
                  <a:gd name="T46" fmla="*/ 3 w 7"/>
                  <a:gd name="T47" fmla="*/ 1 h 3"/>
                  <a:gd name="T48" fmla="*/ 2 w 7"/>
                  <a:gd name="T49" fmla="*/ 1 h 3"/>
                  <a:gd name="T50" fmla="*/ 1 w 7"/>
                  <a:gd name="T51" fmla="*/ 0 h 3"/>
                  <a:gd name="T52" fmla="*/ 1 w 7"/>
                  <a:gd name="T53" fmla="*/ 0 h 3"/>
                  <a:gd name="T54" fmla="*/ 0 w 7"/>
                  <a:gd name="T55" fmla="*/ 0 h 3"/>
                  <a:gd name="T56" fmla="*/ 0 w 7"/>
                  <a:gd name="T57" fmla="*/ 0 h 3"/>
                  <a:gd name="T58" fmla="*/ 0 w 7"/>
                  <a:gd name="T59" fmla="*/ 0 h 3"/>
                  <a:gd name="T60" fmla="*/ 0 w 7"/>
                  <a:gd name="T61" fmla="*/ 0 h 3"/>
                  <a:gd name="T62" fmla="*/ 0 w 7"/>
                  <a:gd name="T63" fmla="*/ 0 h 3"/>
                  <a:gd name="T64" fmla="*/ 0 w 7"/>
                  <a:gd name="T65" fmla="*/ 0 h 3"/>
                  <a:gd name="T66" fmla="*/ 0 w 7"/>
                  <a:gd name="T67" fmla="*/ 1 h 3"/>
                  <a:gd name="T68" fmla="*/ 0 w 7"/>
                  <a:gd name="T69" fmla="*/ 1 h 3"/>
                  <a:gd name="T70" fmla="*/ 0 w 7"/>
                  <a:gd name="T71" fmla="*/ 1 h 3"/>
                  <a:gd name="T72" fmla="*/ 0 w 7"/>
                  <a:gd name="T73" fmla="*/ 1 h 3"/>
                  <a:gd name="T74" fmla="*/ 0 w 7"/>
                  <a:gd name="T75" fmla="*/ 1 h 3"/>
                  <a:gd name="T76" fmla="*/ 0 w 7"/>
                  <a:gd name="T77" fmla="*/ 1 h 3"/>
                  <a:gd name="T78" fmla="*/ 0 w 7"/>
                  <a:gd name="T79" fmla="*/ 1 h 3"/>
                  <a:gd name="T80" fmla="*/ 0 w 7"/>
                  <a:gd name="T81" fmla="*/ 1 h 3"/>
                  <a:gd name="T82" fmla="*/ 1 w 7"/>
                  <a:gd name="T83" fmla="*/ 1 h 3"/>
                  <a:gd name="T84" fmla="*/ 1 w 7"/>
                  <a:gd name="T85" fmla="*/ 1 h 3"/>
                  <a:gd name="T86" fmla="*/ 2 w 7"/>
                  <a:gd name="T87" fmla="*/ 1 h 3"/>
                  <a:gd name="T88" fmla="*/ 3 w 7"/>
                  <a:gd name="T89" fmla="*/ 1 h 3"/>
                  <a:gd name="T90" fmla="*/ 3 w 7"/>
                  <a:gd name="T91" fmla="*/ 1 h 3"/>
                  <a:gd name="T92" fmla="*/ 2 w 7"/>
                  <a:gd name="T93" fmla="*/ 1 h 3"/>
                  <a:gd name="T94" fmla="*/ 2 w 7"/>
                  <a:gd name="T95" fmla="*/ 1 h 3"/>
                  <a:gd name="T96" fmla="*/ 2 w 7"/>
                  <a:gd name="T97" fmla="*/ 1 h 3"/>
                  <a:gd name="T98" fmla="*/ 2 w 7"/>
                  <a:gd name="T99" fmla="*/ 1 h 3"/>
                  <a:gd name="T100" fmla="*/ 2 w 7"/>
                  <a:gd name="T101" fmla="*/ 1 h 3"/>
                  <a:gd name="T102" fmla="*/ 2 w 7"/>
                  <a:gd name="T103" fmla="*/ 1 h 3"/>
                  <a:gd name="T104" fmla="*/ 2 w 7"/>
                  <a:gd name="T105" fmla="*/ 1 h 3"/>
                  <a:gd name="T106" fmla="*/ 2 w 7"/>
                  <a:gd name="T107" fmla="*/ 1 h 3"/>
                  <a:gd name="T108" fmla="*/ 3 w 7"/>
                  <a:gd name="T109" fmla="*/ 1 h 3"/>
                  <a:gd name="T110" fmla="*/ 3 w 7"/>
                  <a:gd name="T111" fmla="*/ 1 h 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" h="3">
                    <a:moveTo>
                      <a:pt x="6" y="2"/>
                    </a:moveTo>
                    <a:lnTo>
                      <a:pt x="6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2" name="Freeform 183">
                <a:extLst>
                  <a:ext uri="{FF2B5EF4-FFF2-40B4-BE49-F238E27FC236}">
                    <a16:creationId xmlns:a16="http://schemas.microsoft.com/office/drawing/2014/main" id="{3CC577A0-0E45-4155-A02D-AF02F32F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1"/>
                <a:ext cx="1" cy="10"/>
              </a:xfrm>
              <a:custGeom>
                <a:avLst/>
                <a:gdLst>
                  <a:gd name="T0" fmla="*/ 1 w 1"/>
                  <a:gd name="T1" fmla="*/ 0 h 28"/>
                  <a:gd name="T2" fmla="*/ 1 w 1"/>
                  <a:gd name="T3" fmla="*/ 1 h 28"/>
                  <a:gd name="T4" fmla="*/ 1 w 1"/>
                  <a:gd name="T5" fmla="*/ 1 h 28"/>
                  <a:gd name="T6" fmla="*/ 1 w 1"/>
                  <a:gd name="T7" fmla="*/ 2 h 28"/>
                  <a:gd name="T8" fmla="*/ 1 w 1"/>
                  <a:gd name="T9" fmla="*/ 3 h 28"/>
                  <a:gd name="T10" fmla="*/ 1 w 1"/>
                  <a:gd name="T11" fmla="*/ 3 h 28"/>
                  <a:gd name="T12" fmla="*/ 1 w 1"/>
                  <a:gd name="T13" fmla="*/ 3 h 28"/>
                  <a:gd name="T14" fmla="*/ 1 w 1"/>
                  <a:gd name="T15" fmla="*/ 4 h 28"/>
                  <a:gd name="T16" fmla="*/ 1 w 1"/>
                  <a:gd name="T17" fmla="*/ 4 h 28"/>
                  <a:gd name="T18" fmla="*/ 1 w 1"/>
                  <a:gd name="T19" fmla="*/ 4 h 28"/>
                  <a:gd name="T20" fmla="*/ 1 w 1"/>
                  <a:gd name="T21" fmla="*/ 4 h 28"/>
                  <a:gd name="T22" fmla="*/ 1 w 1"/>
                  <a:gd name="T23" fmla="*/ 4 h 28"/>
                  <a:gd name="T24" fmla="*/ 1 w 1"/>
                  <a:gd name="T25" fmla="*/ 5 h 28"/>
                  <a:gd name="T26" fmla="*/ 1 w 1"/>
                  <a:gd name="T27" fmla="*/ 7 h 28"/>
                  <a:gd name="T28" fmla="*/ 1 w 1"/>
                  <a:gd name="T29" fmla="*/ 8 h 28"/>
                  <a:gd name="T30" fmla="*/ 1 w 1"/>
                  <a:gd name="T31" fmla="*/ 8 h 28"/>
                  <a:gd name="T32" fmla="*/ 0 w 1"/>
                  <a:gd name="T33" fmla="*/ 8 h 28"/>
                  <a:gd name="T34" fmla="*/ 1 w 1"/>
                  <a:gd name="T35" fmla="*/ 8 h 28"/>
                  <a:gd name="T36" fmla="*/ 1 w 1"/>
                  <a:gd name="T37" fmla="*/ 8 h 28"/>
                  <a:gd name="T38" fmla="*/ 1 w 1"/>
                  <a:gd name="T39" fmla="*/ 9 h 28"/>
                  <a:gd name="T40" fmla="*/ 0 w 1"/>
                  <a:gd name="T41" fmla="*/ 9 h 28"/>
                  <a:gd name="T42" fmla="*/ 1 w 1"/>
                  <a:gd name="T43" fmla="*/ 10 h 28"/>
                  <a:gd name="T44" fmla="*/ 1 w 1"/>
                  <a:gd name="T45" fmla="*/ 10 h 28"/>
                  <a:gd name="T46" fmla="*/ 0 w 1"/>
                  <a:gd name="T47" fmla="*/ 10 h 28"/>
                  <a:gd name="T48" fmla="*/ 0 w 1"/>
                  <a:gd name="T49" fmla="*/ 10 h 28"/>
                  <a:gd name="T50" fmla="*/ 1 w 1"/>
                  <a:gd name="T51" fmla="*/ 10 h 28"/>
                  <a:gd name="T52" fmla="*/ 1 w 1"/>
                  <a:gd name="T53" fmla="*/ 10 h 28"/>
                  <a:gd name="T54" fmla="*/ 0 w 1"/>
                  <a:gd name="T55" fmla="*/ 10 h 28"/>
                  <a:gd name="T56" fmla="*/ 0 w 1"/>
                  <a:gd name="T57" fmla="*/ 10 h 28"/>
                  <a:gd name="T58" fmla="*/ 1 w 1"/>
                  <a:gd name="T59" fmla="*/ 10 h 28"/>
                  <a:gd name="T60" fmla="*/ 0 w 1"/>
                  <a:gd name="T61" fmla="*/ 9 h 28"/>
                  <a:gd name="T62" fmla="*/ 0 w 1"/>
                  <a:gd name="T63" fmla="*/ 9 h 28"/>
                  <a:gd name="T64" fmla="*/ 1 w 1"/>
                  <a:gd name="T65" fmla="*/ 9 h 28"/>
                  <a:gd name="T66" fmla="*/ 1 w 1"/>
                  <a:gd name="T67" fmla="*/ 8 h 28"/>
                  <a:gd name="T68" fmla="*/ 0 w 1"/>
                  <a:gd name="T69" fmla="*/ 7 h 28"/>
                  <a:gd name="T70" fmla="*/ 0 w 1"/>
                  <a:gd name="T71" fmla="*/ 5 h 28"/>
                  <a:gd name="T72" fmla="*/ 1 w 1"/>
                  <a:gd name="T73" fmla="*/ 4 h 28"/>
                  <a:gd name="T74" fmla="*/ 1 w 1"/>
                  <a:gd name="T75" fmla="*/ 4 h 28"/>
                  <a:gd name="T76" fmla="*/ 0 w 1"/>
                  <a:gd name="T77" fmla="*/ 4 h 28"/>
                  <a:gd name="T78" fmla="*/ 1 w 1"/>
                  <a:gd name="T79" fmla="*/ 4 h 28"/>
                  <a:gd name="T80" fmla="*/ 1 w 1"/>
                  <a:gd name="T81" fmla="*/ 4 h 28"/>
                  <a:gd name="T82" fmla="*/ 1 w 1"/>
                  <a:gd name="T83" fmla="*/ 3 h 28"/>
                  <a:gd name="T84" fmla="*/ 1 w 1"/>
                  <a:gd name="T85" fmla="*/ 3 h 28"/>
                  <a:gd name="T86" fmla="*/ 1 w 1"/>
                  <a:gd name="T87" fmla="*/ 4 h 28"/>
                  <a:gd name="T88" fmla="*/ 1 w 1"/>
                  <a:gd name="T89" fmla="*/ 4 h 28"/>
                  <a:gd name="T90" fmla="*/ 1 w 1"/>
                  <a:gd name="T91" fmla="*/ 3 h 28"/>
                  <a:gd name="T92" fmla="*/ 1 w 1"/>
                  <a:gd name="T93" fmla="*/ 3 h 28"/>
                  <a:gd name="T94" fmla="*/ 1 w 1"/>
                  <a:gd name="T95" fmla="*/ 2 h 2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" h="28">
                    <a:moveTo>
                      <a:pt x="1" y="0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1" y="22"/>
                    </a:lnTo>
                    <a:lnTo>
                      <a:pt x="0" y="22"/>
                    </a:lnTo>
                    <a:lnTo>
                      <a:pt x="1" y="22"/>
                    </a:lnTo>
                    <a:lnTo>
                      <a:pt x="1" y="24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1" y="27"/>
                    </a:lnTo>
                    <a:lnTo>
                      <a:pt x="1" y="28"/>
                    </a:lnTo>
                    <a:lnTo>
                      <a:pt x="0" y="27"/>
                    </a:lnTo>
                    <a:lnTo>
                      <a:pt x="1" y="28"/>
                    </a:lnTo>
                    <a:lnTo>
                      <a:pt x="1" y="27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DB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3" name="Freeform 184">
                <a:extLst>
                  <a:ext uri="{FF2B5EF4-FFF2-40B4-BE49-F238E27FC236}">
                    <a16:creationId xmlns:a16="http://schemas.microsoft.com/office/drawing/2014/main" id="{BD5E52CA-2288-4C10-800B-E5B32CA77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8"/>
              </a:xfrm>
              <a:custGeom>
                <a:avLst/>
                <a:gdLst>
                  <a:gd name="T0" fmla="*/ 2 w 10"/>
                  <a:gd name="T1" fmla="*/ 8 h 24"/>
                  <a:gd name="T2" fmla="*/ 2 w 10"/>
                  <a:gd name="T3" fmla="*/ 8 h 24"/>
                  <a:gd name="T4" fmla="*/ 2 w 10"/>
                  <a:gd name="T5" fmla="*/ 7 h 24"/>
                  <a:gd name="T6" fmla="*/ 2 w 10"/>
                  <a:gd name="T7" fmla="*/ 7 h 24"/>
                  <a:gd name="T8" fmla="*/ 1 w 10"/>
                  <a:gd name="T9" fmla="*/ 7 h 24"/>
                  <a:gd name="T10" fmla="*/ 1 w 10"/>
                  <a:gd name="T11" fmla="*/ 7 h 24"/>
                  <a:gd name="T12" fmla="*/ 1 w 10"/>
                  <a:gd name="T13" fmla="*/ 6 h 24"/>
                  <a:gd name="T14" fmla="*/ 1 w 10"/>
                  <a:gd name="T15" fmla="*/ 6 h 24"/>
                  <a:gd name="T16" fmla="*/ 0 w 10"/>
                  <a:gd name="T17" fmla="*/ 5 h 24"/>
                  <a:gd name="T18" fmla="*/ 0 w 10"/>
                  <a:gd name="T19" fmla="*/ 5 h 24"/>
                  <a:gd name="T20" fmla="*/ 0 w 10"/>
                  <a:gd name="T21" fmla="*/ 4 h 24"/>
                  <a:gd name="T22" fmla="*/ 0 w 10"/>
                  <a:gd name="T23" fmla="*/ 4 h 24"/>
                  <a:gd name="T24" fmla="*/ 0 w 10"/>
                  <a:gd name="T25" fmla="*/ 4 h 24"/>
                  <a:gd name="T26" fmla="*/ 0 w 10"/>
                  <a:gd name="T27" fmla="*/ 3 h 24"/>
                  <a:gd name="T28" fmla="*/ 0 w 10"/>
                  <a:gd name="T29" fmla="*/ 2 h 24"/>
                  <a:gd name="T30" fmla="*/ 0 w 10"/>
                  <a:gd name="T31" fmla="*/ 2 h 24"/>
                  <a:gd name="T32" fmla="*/ 1 w 10"/>
                  <a:gd name="T33" fmla="*/ 1 h 24"/>
                  <a:gd name="T34" fmla="*/ 1 w 10"/>
                  <a:gd name="T35" fmla="*/ 1 h 24"/>
                  <a:gd name="T36" fmla="*/ 1 w 10"/>
                  <a:gd name="T37" fmla="*/ 0 h 24"/>
                  <a:gd name="T38" fmla="*/ 1 w 10"/>
                  <a:gd name="T39" fmla="*/ 0 h 24"/>
                  <a:gd name="T40" fmla="*/ 2 w 10"/>
                  <a:gd name="T41" fmla="*/ 0 h 24"/>
                  <a:gd name="T42" fmla="*/ 2 w 10"/>
                  <a:gd name="T43" fmla="*/ 0 h 24"/>
                  <a:gd name="T44" fmla="*/ 2 w 10"/>
                  <a:gd name="T45" fmla="*/ 0 h 24"/>
                  <a:gd name="T46" fmla="*/ 2 w 10"/>
                  <a:gd name="T47" fmla="*/ 0 h 24"/>
                  <a:gd name="T48" fmla="*/ 2 w 10"/>
                  <a:gd name="T49" fmla="*/ 0 h 24"/>
                  <a:gd name="T50" fmla="*/ 3 w 10"/>
                  <a:gd name="T51" fmla="*/ 0 h 24"/>
                  <a:gd name="T52" fmla="*/ 3 w 10"/>
                  <a:gd name="T53" fmla="*/ 0 h 24"/>
                  <a:gd name="T54" fmla="*/ 3 w 10"/>
                  <a:gd name="T55" fmla="*/ 0 h 24"/>
                  <a:gd name="T56" fmla="*/ 4 w 10"/>
                  <a:gd name="T57" fmla="*/ 1 h 24"/>
                  <a:gd name="T58" fmla="*/ 4 w 10"/>
                  <a:gd name="T59" fmla="*/ 1 h 24"/>
                  <a:gd name="T60" fmla="*/ 4 w 10"/>
                  <a:gd name="T61" fmla="*/ 2 h 24"/>
                  <a:gd name="T62" fmla="*/ 4 w 10"/>
                  <a:gd name="T63" fmla="*/ 2 h 24"/>
                  <a:gd name="T64" fmla="*/ 4 w 10"/>
                  <a:gd name="T65" fmla="*/ 3 h 24"/>
                  <a:gd name="T66" fmla="*/ 4 w 10"/>
                  <a:gd name="T67" fmla="*/ 4 h 24"/>
                  <a:gd name="T68" fmla="*/ 4 w 10"/>
                  <a:gd name="T69" fmla="*/ 4 h 24"/>
                  <a:gd name="T70" fmla="*/ 4 w 10"/>
                  <a:gd name="T71" fmla="*/ 4 h 24"/>
                  <a:gd name="T72" fmla="*/ 4 w 10"/>
                  <a:gd name="T73" fmla="*/ 5 h 24"/>
                  <a:gd name="T74" fmla="*/ 4 w 10"/>
                  <a:gd name="T75" fmla="*/ 5 h 24"/>
                  <a:gd name="T76" fmla="*/ 4 w 10"/>
                  <a:gd name="T77" fmla="*/ 6 h 24"/>
                  <a:gd name="T78" fmla="*/ 4 w 10"/>
                  <a:gd name="T79" fmla="*/ 6 h 24"/>
                  <a:gd name="T80" fmla="*/ 3 w 10"/>
                  <a:gd name="T81" fmla="*/ 7 h 24"/>
                  <a:gd name="T82" fmla="*/ 3 w 10"/>
                  <a:gd name="T83" fmla="*/ 7 h 24"/>
                  <a:gd name="T84" fmla="*/ 3 w 10"/>
                  <a:gd name="T85" fmla="*/ 7 h 24"/>
                  <a:gd name="T86" fmla="*/ 2 w 10"/>
                  <a:gd name="T87" fmla="*/ 7 h 24"/>
                  <a:gd name="T88" fmla="*/ 2 w 10"/>
                  <a:gd name="T89" fmla="*/ 8 h 24"/>
                  <a:gd name="T90" fmla="*/ 2 w 10"/>
                  <a:gd name="T91" fmla="*/ 8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4">
                    <a:moveTo>
                      <a:pt x="4" y="24"/>
                    </a:move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4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4" name="Freeform 185">
                <a:extLst>
                  <a:ext uri="{FF2B5EF4-FFF2-40B4-BE49-F238E27FC236}">
                    <a16:creationId xmlns:a16="http://schemas.microsoft.com/office/drawing/2014/main" id="{87199BED-5EE1-4A7A-93DF-93B5B7739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877"/>
                <a:ext cx="4" cy="8"/>
              </a:xfrm>
              <a:custGeom>
                <a:avLst/>
                <a:gdLst>
                  <a:gd name="T0" fmla="*/ 2 w 10"/>
                  <a:gd name="T1" fmla="*/ 8 h 24"/>
                  <a:gd name="T2" fmla="*/ 2 w 10"/>
                  <a:gd name="T3" fmla="*/ 8 h 24"/>
                  <a:gd name="T4" fmla="*/ 2 w 10"/>
                  <a:gd name="T5" fmla="*/ 7 h 24"/>
                  <a:gd name="T6" fmla="*/ 2 w 10"/>
                  <a:gd name="T7" fmla="*/ 7 h 24"/>
                  <a:gd name="T8" fmla="*/ 1 w 10"/>
                  <a:gd name="T9" fmla="*/ 7 h 24"/>
                  <a:gd name="T10" fmla="*/ 1 w 10"/>
                  <a:gd name="T11" fmla="*/ 7 h 24"/>
                  <a:gd name="T12" fmla="*/ 1 w 10"/>
                  <a:gd name="T13" fmla="*/ 6 h 24"/>
                  <a:gd name="T14" fmla="*/ 1 w 10"/>
                  <a:gd name="T15" fmla="*/ 6 h 24"/>
                  <a:gd name="T16" fmla="*/ 0 w 10"/>
                  <a:gd name="T17" fmla="*/ 5 h 24"/>
                  <a:gd name="T18" fmla="*/ 0 w 10"/>
                  <a:gd name="T19" fmla="*/ 5 h 24"/>
                  <a:gd name="T20" fmla="*/ 0 w 10"/>
                  <a:gd name="T21" fmla="*/ 4 h 24"/>
                  <a:gd name="T22" fmla="*/ 0 w 10"/>
                  <a:gd name="T23" fmla="*/ 4 h 24"/>
                  <a:gd name="T24" fmla="*/ 0 w 10"/>
                  <a:gd name="T25" fmla="*/ 4 h 24"/>
                  <a:gd name="T26" fmla="*/ 0 w 10"/>
                  <a:gd name="T27" fmla="*/ 3 h 24"/>
                  <a:gd name="T28" fmla="*/ 0 w 10"/>
                  <a:gd name="T29" fmla="*/ 2 h 24"/>
                  <a:gd name="T30" fmla="*/ 0 w 10"/>
                  <a:gd name="T31" fmla="*/ 2 h 24"/>
                  <a:gd name="T32" fmla="*/ 1 w 10"/>
                  <a:gd name="T33" fmla="*/ 1 h 24"/>
                  <a:gd name="T34" fmla="*/ 1 w 10"/>
                  <a:gd name="T35" fmla="*/ 1 h 24"/>
                  <a:gd name="T36" fmla="*/ 1 w 10"/>
                  <a:gd name="T37" fmla="*/ 0 h 24"/>
                  <a:gd name="T38" fmla="*/ 1 w 10"/>
                  <a:gd name="T39" fmla="*/ 0 h 24"/>
                  <a:gd name="T40" fmla="*/ 2 w 10"/>
                  <a:gd name="T41" fmla="*/ 0 h 24"/>
                  <a:gd name="T42" fmla="*/ 2 w 10"/>
                  <a:gd name="T43" fmla="*/ 0 h 24"/>
                  <a:gd name="T44" fmla="*/ 2 w 10"/>
                  <a:gd name="T45" fmla="*/ 0 h 24"/>
                  <a:gd name="T46" fmla="*/ 2 w 10"/>
                  <a:gd name="T47" fmla="*/ 0 h 24"/>
                  <a:gd name="T48" fmla="*/ 2 w 10"/>
                  <a:gd name="T49" fmla="*/ 0 h 24"/>
                  <a:gd name="T50" fmla="*/ 3 w 10"/>
                  <a:gd name="T51" fmla="*/ 0 h 24"/>
                  <a:gd name="T52" fmla="*/ 3 w 10"/>
                  <a:gd name="T53" fmla="*/ 0 h 24"/>
                  <a:gd name="T54" fmla="*/ 3 w 10"/>
                  <a:gd name="T55" fmla="*/ 0 h 24"/>
                  <a:gd name="T56" fmla="*/ 4 w 10"/>
                  <a:gd name="T57" fmla="*/ 1 h 24"/>
                  <a:gd name="T58" fmla="*/ 4 w 10"/>
                  <a:gd name="T59" fmla="*/ 1 h 24"/>
                  <a:gd name="T60" fmla="*/ 4 w 10"/>
                  <a:gd name="T61" fmla="*/ 2 h 24"/>
                  <a:gd name="T62" fmla="*/ 4 w 10"/>
                  <a:gd name="T63" fmla="*/ 2 h 24"/>
                  <a:gd name="T64" fmla="*/ 4 w 10"/>
                  <a:gd name="T65" fmla="*/ 3 h 24"/>
                  <a:gd name="T66" fmla="*/ 4 w 10"/>
                  <a:gd name="T67" fmla="*/ 4 h 24"/>
                  <a:gd name="T68" fmla="*/ 4 w 10"/>
                  <a:gd name="T69" fmla="*/ 4 h 24"/>
                  <a:gd name="T70" fmla="*/ 4 w 10"/>
                  <a:gd name="T71" fmla="*/ 4 h 24"/>
                  <a:gd name="T72" fmla="*/ 4 w 10"/>
                  <a:gd name="T73" fmla="*/ 5 h 24"/>
                  <a:gd name="T74" fmla="*/ 4 w 10"/>
                  <a:gd name="T75" fmla="*/ 5 h 24"/>
                  <a:gd name="T76" fmla="*/ 4 w 10"/>
                  <a:gd name="T77" fmla="*/ 6 h 24"/>
                  <a:gd name="T78" fmla="*/ 4 w 10"/>
                  <a:gd name="T79" fmla="*/ 6 h 24"/>
                  <a:gd name="T80" fmla="*/ 3 w 10"/>
                  <a:gd name="T81" fmla="*/ 7 h 24"/>
                  <a:gd name="T82" fmla="*/ 3 w 10"/>
                  <a:gd name="T83" fmla="*/ 7 h 24"/>
                  <a:gd name="T84" fmla="*/ 3 w 10"/>
                  <a:gd name="T85" fmla="*/ 7 h 24"/>
                  <a:gd name="T86" fmla="*/ 2 w 10"/>
                  <a:gd name="T87" fmla="*/ 7 h 24"/>
                  <a:gd name="T88" fmla="*/ 2 w 10"/>
                  <a:gd name="T89" fmla="*/ 8 h 24"/>
                  <a:gd name="T90" fmla="*/ 2 w 10"/>
                  <a:gd name="T91" fmla="*/ 8 h 2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" h="24">
                    <a:moveTo>
                      <a:pt x="4" y="24"/>
                    </a:moveTo>
                    <a:lnTo>
                      <a:pt x="4" y="24"/>
                    </a:lnTo>
                    <a:lnTo>
                      <a:pt x="4" y="22"/>
                    </a:lnTo>
                    <a:lnTo>
                      <a:pt x="4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10" y="12"/>
                    </a:lnTo>
                    <a:lnTo>
                      <a:pt x="10" y="13"/>
                    </a:lnTo>
                    <a:lnTo>
                      <a:pt x="10" y="14"/>
                    </a:lnTo>
                    <a:lnTo>
                      <a:pt x="10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8" y="20"/>
                    </a:lnTo>
                    <a:lnTo>
                      <a:pt x="8" y="21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4" y="24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5" name="Freeform 186">
                <a:extLst>
                  <a:ext uri="{FF2B5EF4-FFF2-40B4-BE49-F238E27FC236}">
                    <a16:creationId xmlns:a16="http://schemas.microsoft.com/office/drawing/2014/main" id="{D090990F-26B3-47F4-9A2F-05517C808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874"/>
                <a:ext cx="2" cy="5"/>
              </a:xfrm>
              <a:custGeom>
                <a:avLst/>
                <a:gdLst>
                  <a:gd name="T0" fmla="*/ 2 w 8"/>
                  <a:gd name="T1" fmla="*/ 0 h 17"/>
                  <a:gd name="T2" fmla="*/ 2 w 8"/>
                  <a:gd name="T3" fmla="*/ 0 h 17"/>
                  <a:gd name="T4" fmla="*/ 2 w 8"/>
                  <a:gd name="T5" fmla="*/ 0 h 17"/>
                  <a:gd name="T6" fmla="*/ 2 w 8"/>
                  <a:gd name="T7" fmla="*/ 1 h 17"/>
                  <a:gd name="T8" fmla="*/ 2 w 8"/>
                  <a:gd name="T9" fmla="*/ 1 h 17"/>
                  <a:gd name="T10" fmla="*/ 2 w 8"/>
                  <a:gd name="T11" fmla="*/ 2 h 17"/>
                  <a:gd name="T12" fmla="*/ 2 w 8"/>
                  <a:gd name="T13" fmla="*/ 2 h 17"/>
                  <a:gd name="T14" fmla="*/ 2 w 8"/>
                  <a:gd name="T15" fmla="*/ 3 h 17"/>
                  <a:gd name="T16" fmla="*/ 2 w 8"/>
                  <a:gd name="T17" fmla="*/ 4 h 17"/>
                  <a:gd name="T18" fmla="*/ 2 w 8"/>
                  <a:gd name="T19" fmla="*/ 4 h 17"/>
                  <a:gd name="T20" fmla="*/ 2 w 8"/>
                  <a:gd name="T21" fmla="*/ 4 h 17"/>
                  <a:gd name="T22" fmla="*/ 2 w 8"/>
                  <a:gd name="T23" fmla="*/ 5 h 17"/>
                  <a:gd name="T24" fmla="*/ 2 w 8"/>
                  <a:gd name="T25" fmla="*/ 5 h 17"/>
                  <a:gd name="T26" fmla="*/ 2 w 8"/>
                  <a:gd name="T27" fmla="*/ 5 h 17"/>
                  <a:gd name="T28" fmla="*/ 2 w 8"/>
                  <a:gd name="T29" fmla="*/ 4 h 17"/>
                  <a:gd name="T30" fmla="*/ 2 w 8"/>
                  <a:gd name="T31" fmla="*/ 4 h 17"/>
                  <a:gd name="T32" fmla="*/ 1 w 8"/>
                  <a:gd name="T33" fmla="*/ 4 h 17"/>
                  <a:gd name="T34" fmla="*/ 1 w 8"/>
                  <a:gd name="T35" fmla="*/ 4 h 17"/>
                  <a:gd name="T36" fmla="*/ 1 w 8"/>
                  <a:gd name="T37" fmla="*/ 3 h 17"/>
                  <a:gd name="T38" fmla="*/ 1 w 8"/>
                  <a:gd name="T39" fmla="*/ 2 h 17"/>
                  <a:gd name="T40" fmla="*/ 1 w 8"/>
                  <a:gd name="T41" fmla="*/ 2 h 17"/>
                  <a:gd name="T42" fmla="*/ 1 w 8"/>
                  <a:gd name="T43" fmla="*/ 2 h 17"/>
                  <a:gd name="T44" fmla="*/ 0 w 8"/>
                  <a:gd name="T45" fmla="*/ 2 h 17"/>
                  <a:gd name="T46" fmla="*/ 0 w 8"/>
                  <a:gd name="T47" fmla="*/ 2 h 17"/>
                  <a:gd name="T48" fmla="*/ 1 w 8"/>
                  <a:gd name="T49" fmla="*/ 2 h 17"/>
                  <a:gd name="T50" fmla="*/ 1 w 8"/>
                  <a:gd name="T51" fmla="*/ 1 h 17"/>
                  <a:gd name="T52" fmla="*/ 1 w 8"/>
                  <a:gd name="T53" fmla="*/ 1 h 17"/>
                  <a:gd name="T54" fmla="*/ 1 w 8"/>
                  <a:gd name="T55" fmla="*/ 1 h 17"/>
                  <a:gd name="T56" fmla="*/ 1 w 8"/>
                  <a:gd name="T57" fmla="*/ 1 h 17"/>
                  <a:gd name="T58" fmla="*/ 1 w 8"/>
                  <a:gd name="T59" fmla="*/ 1 h 17"/>
                  <a:gd name="T60" fmla="*/ 1 w 8"/>
                  <a:gd name="T61" fmla="*/ 0 h 17"/>
                  <a:gd name="T62" fmla="*/ 2 w 8"/>
                  <a:gd name="T63" fmla="*/ 0 h 17"/>
                  <a:gd name="T64" fmla="*/ 2 w 8"/>
                  <a:gd name="T65" fmla="*/ 0 h 17"/>
                  <a:gd name="T66" fmla="*/ 2 w 8"/>
                  <a:gd name="T67" fmla="*/ 0 h 17"/>
                  <a:gd name="T68" fmla="*/ 2 w 8"/>
                  <a:gd name="T69" fmla="*/ 0 h 1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8" h="17">
                    <a:moveTo>
                      <a:pt x="6" y="0"/>
                    </a:move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6" y="8"/>
                    </a:lnTo>
                    <a:lnTo>
                      <a:pt x="6" y="9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6" y="15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5" y="9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6" name="Freeform 187">
                <a:extLst>
                  <a:ext uri="{FF2B5EF4-FFF2-40B4-BE49-F238E27FC236}">
                    <a16:creationId xmlns:a16="http://schemas.microsoft.com/office/drawing/2014/main" id="{8E8863F7-40C4-4CFA-A9FE-208E5D6D1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85"/>
                <a:ext cx="2" cy="4"/>
              </a:xfrm>
              <a:custGeom>
                <a:avLst/>
                <a:gdLst>
                  <a:gd name="T0" fmla="*/ 2 w 6"/>
                  <a:gd name="T1" fmla="*/ 4 h 10"/>
                  <a:gd name="T2" fmla="*/ 2 w 6"/>
                  <a:gd name="T3" fmla="*/ 4 h 10"/>
                  <a:gd name="T4" fmla="*/ 1 w 6"/>
                  <a:gd name="T5" fmla="*/ 4 h 10"/>
                  <a:gd name="T6" fmla="*/ 1 w 6"/>
                  <a:gd name="T7" fmla="*/ 3 h 10"/>
                  <a:gd name="T8" fmla="*/ 1 w 6"/>
                  <a:gd name="T9" fmla="*/ 3 h 10"/>
                  <a:gd name="T10" fmla="*/ 0 w 6"/>
                  <a:gd name="T11" fmla="*/ 3 h 10"/>
                  <a:gd name="T12" fmla="*/ 0 w 6"/>
                  <a:gd name="T13" fmla="*/ 2 h 10"/>
                  <a:gd name="T14" fmla="*/ 0 w 6"/>
                  <a:gd name="T15" fmla="*/ 2 h 10"/>
                  <a:gd name="T16" fmla="*/ 0 w 6"/>
                  <a:gd name="T17" fmla="*/ 1 h 10"/>
                  <a:gd name="T18" fmla="*/ 0 w 6"/>
                  <a:gd name="T19" fmla="*/ 1 h 10"/>
                  <a:gd name="T20" fmla="*/ 0 w 6"/>
                  <a:gd name="T21" fmla="*/ 0 h 10"/>
                  <a:gd name="T22" fmla="*/ 0 w 6"/>
                  <a:gd name="T23" fmla="*/ 0 h 10"/>
                  <a:gd name="T24" fmla="*/ 0 w 6"/>
                  <a:gd name="T25" fmla="*/ 0 h 10"/>
                  <a:gd name="T26" fmla="*/ 0 w 6"/>
                  <a:gd name="T27" fmla="*/ 0 h 10"/>
                  <a:gd name="T28" fmla="*/ 0 w 6"/>
                  <a:gd name="T29" fmla="*/ 0 h 10"/>
                  <a:gd name="T30" fmla="*/ 0 w 6"/>
                  <a:gd name="T31" fmla="*/ 0 h 10"/>
                  <a:gd name="T32" fmla="*/ 0 w 6"/>
                  <a:gd name="T33" fmla="*/ 0 h 10"/>
                  <a:gd name="T34" fmla="*/ 0 w 6"/>
                  <a:gd name="T35" fmla="*/ 1 h 10"/>
                  <a:gd name="T36" fmla="*/ 1 w 6"/>
                  <a:gd name="T37" fmla="*/ 1 h 10"/>
                  <a:gd name="T38" fmla="*/ 1 w 6"/>
                  <a:gd name="T39" fmla="*/ 2 h 10"/>
                  <a:gd name="T40" fmla="*/ 1 w 6"/>
                  <a:gd name="T41" fmla="*/ 2 h 10"/>
                  <a:gd name="T42" fmla="*/ 1 w 6"/>
                  <a:gd name="T43" fmla="*/ 2 h 10"/>
                  <a:gd name="T44" fmla="*/ 2 w 6"/>
                  <a:gd name="T45" fmla="*/ 2 h 10"/>
                  <a:gd name="T46" fmla="*/ 2 w 6"/>
                  <a:gd name="T47" fmla="*/ 2 h 10"/>
                  <a:gd name="T48" fmla="*/ 1 w 6"/>
                  <a:gd name="T49" fmla="*/ 2 h 10"/>
                  <a:gd name="T50" fmla="*/ 1 w 6"/>
                  <a:gd name="T51" fmla="*/ 2 h 10"/>
                  <a:gd name="T52" fmla="*/ 1 w 6"/>
                  <a:gd name="T53" fmla="*/ 2 h 10"/>
                  <a:gd name="T54" fmla="*/ 1 w 6"/>
                  <a:gd name="T55" fmla="*/ 3 h 10"/>
                  <a:gd name="T56" fmla="*/ 1 w 6"/>
                  <a:gd name="T57" fmla="*/ 3 h 10"/>
                  <a:gd name="T58" fmla="*/ 1 w 6"/>
                  <a:gd name="T59" fmla="*/ 3 h 10"/>
                  <a:gd name="T60" fmla="*/ 1 w 6"/>
                  <a:gd name="T61" fmla="*/ 4 h 10"/>
                  <a:gd name="T62" fmla="*/ 2 w 6"/>
                  <a:gd name="T63" fmla="*/ 4 h 10"/>
                  <a:gd name="T64" fmla="*/ 2 w 6"/>
                  <a:gd name="T65" fmla="*/ 4 h 10"/>
                  <a:gd name="T66" fmla="*/ 2 w 6"/>
                  <a:gd name="T67" fmla="*/ 4 h 10"/>
                  <a:gd name="T68" fmla="*/ 2 w 6"/>
                  <a:gd name="T69" fmla="*/ 4 h 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lnTo>
                      <a:pt x="6" y="10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7" name="Freeform 188">
                <a:extLst>
                  <a:ext uri="{FF2B5EF4-FFF2-40B4-BE49-F238E27FC236}">
                    <a16:creationId xmlns:a16="http://schemas.microsoft.com/office/drawing/2014/main" id="{7F640AA8-DD90-4C8E-97A7-5CCACFACE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866"/>
                <a:ext cx="21" cy="8"/>
              </a:xfrm>
              <a:custGeom>
                <a:avLst/>
                <a:gdLst>
                  <a:gd name="T0" fmla="*/ 21 w 63"/>
                  <a:gd name="T1" fmla="*/ 6 h 23"/>
                  <a:gd name="T2" fmla="*/ 14 w 63"/>
                  <a:gd name="T3" fmla="*/ 6 h 23"/>
                  <a:gd name="T4" fmla="*/ 0 w 63"/>
                  <a:gd name="T5" fmla="*/ 8 h 23"/>
                  <a:gd name="T6" fmla="*/ 14 w 63"/>
                  <a:gd name="T7" fmla="*/ 0 h 23"/>
                  <a:gd name="T8" fmla="*/ 19 w 63"/>
                  <a:gd name="T9" fmla="*/ 0 h 23"/>
                  <a:gd name="T10" fmla="*/ 21 w 63"/>
                  <a:gd name="T11" fmla="*/ 6 h 23"/>
                  <a:gd name="T12" fmla="*/ 21 w 63"/>
                  <a:gd name="T13" fmla="*/ 6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23">
                    <a:moveTo>
                      <a:pt x="63" y="17"/>
                    </a:moveTo>
                    <a:lnTo>
                      <a:pt x="41" y="17"/>
                    </a:lnTo>
                    <a:lnTo>
                      <a:pt x="0" y="23"/>
                    </a:lnTo>
                    <a:lnTo>
                      <a:pt x="41" y="0"/>
                    </a:lnTo>
                    <a:lnTo>
                      <a:pt x="57" y="0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8" name="Freeform 189">
                <a:extLst>
                  <a:ext uri="{FF2B5EF4-FFF2-40B4-BE49-F238E27FC236}">
                    <a16:creationId xmlns:a16="http://schemas.microsoft.com/office/drawing/2014/main" id="{535DABAC-C23C-4647-9A97-A34EA8DBC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2"/>
                <a:ext cx="31" cy="7"/>
              </a:xfrm>
              <a:custGeom>
                <a:avLst/>
                <a:gdLst>
                  <a:gd name="T0" fmla="*/ 31 w 93"/>
                  <a:gd name="T1" fmla="*/ 2 h 23"/>
                  <a:gd name="T2" fmla="*/ 31 w 93"/>
                  <a:gd name="T3" fmla="*/ 2 h 23"/>
                  <a:gd name="T4" fmla="*/ 31 w 93"/>
                  <a:gd name="T5" fmla="*/ 2 h 23"/>
                  <a:gd name="T6" fmla="*/ 31 w 93"/>
                  <a:gd name="T7" fmla="*/ 2 h 23"/>
                  <a:gd name="T8" fmla="*/ 30 w 93"/>
                  <a:gd name="T9" fmla="*/ 1 h 23"/>
                  <a:gd name="T10" fmla="*/ 29 w 93"/>
                  <a:gd name="T11" fmla="*/ 1 h 23"/>
                  <a:gd name="T12" fmla="*/ 28 w 93"/>
                  <a:gd name="T13" fmla="*/ 1 h 23"/>
                  <a:gd name="T14" fmla="*/ 27 w 93"/>
                  <a:gd name="T15" fmla="*/ 0 h 23"/>
                  <a:gd name="T16" fmla="*/ 26 w 93"/>
                  <a:gd name="T17" fmla="*/ 0 h 23"/>
                  <a:gd name="T18" fmla="*/ 24 w 93"/>
                  <a:gd name="T19" fmla="*/ 0 h 23"/>
                  <a:gd name="T20" fmla="*/ 22 w 93"/>
                  <a:gd name="T21" fmla="*/ 0 h 23"/>
                  <a:gd name="T22" fmla="*/ 20 w 93"/>
                  <a:gd name="T23" fmla="*/ 0 h 23"/>
                  <a:gd name="T24" fmla="*/ 20 w 93"/>
                  <a:gd name="T25" fmla="*/ 0 h 23"/>
                  <a:gd name="T26" fmla="*/ 17 w 93"/>
                  <a:gd name="T27" fmla="*/ 0 h 23"/>
                  <a:gd name="T28" fmla="*/ 14 w 93"/>
                  <a:gd name="T29" fmla="*/ 1 h 23"/>
                  <a:gd name="T30" fmla="*/ 12 w 93"/>
                  <a:gd name="T31" fmla="*/ 2 h 23"/>
                  <a:gd name="T32" fmla="*/ 10 w 93"/>
                  <a:gd name="T33" fmla="*/ 2 h 23"/>
                  <a:gd name="T34" fmla="*/ 7 w 93"/>
                  <a:gd name="T35" fmla="*/ 3 h 23"/>
                  <a:gd name="T36" fmla="*/ 5 w 93"/>
                  <a:gd name="T37" fmla="*/ 4 h 23"/>
                  <a:gd name="T38" fmla="*/ 4 w 93"/>
                  <a:gd name="T39" fmla="*/ 5 h 23"/>
                  <a:gd name="T40" fmla="*/ 2 w 93"/>
                  <a:gd name="T41" fmla="*/ 6 h 23"/>
                  <a:gd name="T42" fmla="*/ 1 w 93"/>
                  <a:gd name="T43" fmla="*/ 6 h 23"/>
                  <a:gd name="T44" fmla="*/ 0 w 93"/>
                  <a:gd name="T45" fmla="*/ 7 h 23"/>
                  <a:gd name="T46" fmla="*/ 0 w 93"/>
                  <a:gd name="T47" fmla="*/ 7 h 23"/>
                  <a:gd name="T48" fmla="*/ 0 w 93"/>
                  <a:gd name="T49" fmla="*/ 7 h 23"/>
                  <a:gd name="T50" fmla="*/ 0 w 93"/>
                  <a:gd name="T51" fmla="*/ 7 h 23"/>
                  <a:gd name="T52" fmla="*/ 0 w 93"/>
                  <a:gd name="T53" fmla="*/ 7 h 23"/>
                  <a:gd name="T54" fmla="*/ 1 w 93"/>
                  <a:gd name="T55" fmla="*/ 6 h 23"/>
                  <a:gd name="T56" fmla="*/ 2 w 93"/>
                  <a:gd name="T57" fmla="*/ 6 h 23"/>
                  <a:gd name="T58" fmla="*/ 2 w 93"/>
                  <a:gd name="T59" fmla="*/ 6 h 23"/>
                  <a:gd name="T60" fmla="*/ 3 w 93"/>
                  <a:gd name="T61" fmla="*/ 6 h 23"/>
                  <a:gd name="T62" fmla="*/ 4 w 93"/>
                  <a:gd name="T63" fmla="*/ 5 h 23"/>
                  <a:gd name="T64" fmla="*/ 4 w 93"/>
                  <a:gd name="T65" fmla="*/ 5 h 23"/>
                  <a:gd name="T66" fmla="*/ 4 w 93"/>
                  <a:gd name="T67" fmla="*/ 5 h 23"/>
                  <a:gd name="T68" fmla="*/ 4 w 93"/>
                  <a:gd name="T69" fmla="*/ 5 h 23"/>
                  <a:gd name="T70" fmla="*/ 4 w 93"/>
                  <a:gd name="T71" fmla="*/ 5 h 23"/>
                  <a:gd name="T72" fmla="*/ 5 w 93"/>
                  <a:gd name="T73" fmla="*/ 5 h 23"/>
                  <a:gd name="T74" fmla="*/ 7 w 93"/>
                  <a:gd name="T75" fmla="*/ 4 h 23"/>
                  <a:gd name="T76" fmla="*/ 8 w 93"/>
                  <a:gd name="T77" fmla="*/ 4 h 23"/>
                  <a:gd name="T78" fmla="*/ 10 w 93"/>
                  <a:gd name="T79" fmla="*/ 3 h 23"/>
                  <a:gd name="T80" fmla="*/ 13 w 93"/>
                  <a:gd name="T81" fmla="*/ 3 h 23"/>
                  <a:gd name="T82" fmla="*/ 15 w 93"/>
                  <a:gd name="T83" fmla="*/ 2 h 23"/>
                  <a:gd name="T84" fmla="*/ 17 w 93"/>
                  <a:gd name="T85" fmla="*/ 2 h 23"/>
                  <a:gd name="T86" fmla="*/ 20 w 93"/>
                  <a:gd name="T87" fmla="*/ 2 h 23"/>
                  <a:gd name="T88" fmla="*/ 22 w 93"/>
                  <a:gd name="T89" fmla="*/ 2 h 23"/>
                  <a:gd name="T90" fmla="*/ 22 w 93"/>
                  <a:gd name="T91" fmla="*/ 2 h 23"/>
                  <a:gd name="T92" fmla="*/ 23 w 93"/>
                  <a:gd name="T93" fmla="*/ 2 h 23"/>
                  <a:gd name="T94" fmla="*/ 24 w 93"/>
                  <a:gd name="T95" fmla="*/ 2 h 23"/>
                  <a:gd name="T96" fmla="*/ 25 w 93"/>
                  <a:gd name="T97" fmla="*/ 2 h 23"/>
                  <a:gd name="T98" fmla="*/ 26 w 93"/>
                  <a:gd name="T99" fmla="*/ 2 h 23"/>
                  <a:gd name="T100" fmla="*/ 28 w 93"/>
                  <a:gd name="T101" fmla="*/ 2 h 23"/>
                  <a:gd name="T102" fmla="*/ 29 w 93"/>
                  <a:gd name="T103" fmla="*/ 2 h 23"/>
                  <a:gd name="T104" fmla="*/ 30 w 93"/>
                  <a:gd name="T105" fmla="*/ 2 h 23"/>
                  <a:gd name="T106" fmla="*/ 30 w 93"/>
                  <a:gd name="T107" fmla="*/ 2 h 23"/>
                  <a:gd name="T108" fmla="*/ 31 w 93"/>
                  <a:gd name="T109" fmla="*/ 2 h 23"/>
                  <a:gd name="T110" fmla="*/ 31 w 93"/>
                  <a:gd name="T111" fmla="*/ 2 h 23"/>
                  <a:gd name="T112" fmla="*/ 31 w 93"/>
                  <a:gd name="T113" fmla="*/ 2 h 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3" h="23">
                    <a:moveTo>
                      <a:pt x="93" y="6"/>
                    </a:moveTo>
                    <a:lnTo>
                      <a:pt x="93" y="6"/>
                    </a:lnTo>
                    <a:lnTo>
                      <a:pt x="92" y="6"/>
                    </a:lnTo>
                    <a:lnTo>
                      <a:pt x="92" y="5"/>
                    </a:lnTo>
                    <a:lnTo>
                      <a:pt x="90" y="3"/>
                    </a:lnTo>
                    <a:lnTo>
                      <a:pt x="87" y="3"/>
                    </a:lnTo>
                    <a:lnTo>
                      <a:pt x="85" y="2"/>
                    </a:lnTo>
                    <a:lnTo>
                      <a:pt x="80" y="1"/>
                    </a:lnTo>
                    <a:lnTo>
                      <a:pt x="77" y="0"/>
                    </a:lnTo>
                    <a:lnTo>
                      <a:pt x="71" y="0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50" y="1"/>
                    </a:lnTo>
                    <a:lnTo>
                      <a:pt x="43" y="2"/>
                    </a:lnTo>
                    <a:lnTo>
                      <a:pt x="36" y="5"/>
                    </a:lnTo>
                    <a:lnTo>
                      <a:pt x="29" y="8"/>
                    </a:lnTo>
                    <a:lnTo>
                      <a:pt x="21" y="11"/>
                    </a:lnTo>
                    <a:lnTo>
                      <a:pt x="15" y="14"/>
                    </a:lnTo>
                    <a:lnTo>
                      <a:pt x="11" y="17"/>
                    </a:lnTo>
                    <a:lnTo>
                      <a:pt x="6" y="19"/>
                    </a:lnTo>
                    <a:lnTo>
                      <a:pt x="3" y="21"/>
                    </a:lnTo>
                    <a:lnTo>
                      <a:pt x="1" y="23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2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8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20" y="14"/>
                    </a:lnTo>
                    <a:lnTo>
                      <a:pt x="25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4" y="7"/>
                    </a:lnTo>
                    <a:lnTo>
                      <a:pt x="51" y="6"/>
                    </a:lnTo>
                    <a:lnTo>
                      <a:pt x="59" y="6"/>
                    </a:lnTo>
                    <a:lnTo>
                      <a:pt x="65" y="6"/>
                    </a:lnTo>
                    <a:lnTo>
                      <a:pt x="68" y="5"/>
                    </a:lnTo>
                    <a:lnTo>
                      <a:pt x="72" y="5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9" y="5"/>
                    </a:lnTo>
                    <a:lnTo>
                      <a:pt x="91" y="5"/>
                    </a:lnTo>
                    <a:lnTo>
                      <a:pt x="92" y="6"/>
                    </a:lnTo>
                    <a:lnTo>
                      <a:pt x="93" y="6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9" name="Freeform 190">
                <a:extLst>
                  <a:ext uri="{FF2B5EF4-FFF2-40B4-BE49-F238E27FC236}">
                    <a16:creationId xmlns:a16="http://schemas.microsoft.com/office/drawing/2014/main" id="{1B817040-B747-4C5E-B3D7-73D81437E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889"/>
                <a:ext cx="15" cy="7"/>
              </a:xfrm>
              <a:custGeom>
                <a:avLst/>
                <a:gdLst>
                  <a:gd name="T0" fmla="*/ 6 w 45"/>
                  <a:gd name="T1" fmla="*/ 0 h 23"/>
                  <a:gd name="T2" fmla="*/ 11 w 45"/>
                  <a:gd name="T3" fmla="*/ 0 h 23"/>
                  <a:gd name="T4" fmla="*/ 15 w 45"/>
                  <a:gd name="T5" fmla="*/ 7 h 23"/>
                  <a:gd name="T6" fmla="*/ 0 w 45"/>
                  <a:gd name="T7" fmla="*/ 5 h 23"/>
                  <a:gd name="T8" fmla="*/ 2 w 45"/>
                  <a:gd name="T9" fmla="*/ 0 h 23"/>
                  <a:gd name="T10" fmla="*/ 6 w 45"/>
                  <a:gd name="T11" fmla="*/ 0 h 23"/>
                  <a:gd name="T12" fmla="*/ 6 w 45"/>
                  <a:gd name="T13" fmla="*/ 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3">
                    <a:moveTo>
                      <a:pt x="17" y="0"/>
                    </a:moveTo>
                    <a:lnTo>
                      <a:pt x="33" y="0"/>
                    </a:lnTo>
                    <a:lnTo>
                      <a:pt x="45" y="23"/>
                    </a:lnTo>
                    <a:lnTo>
                      <a:pt x="0" y="18"/>
                    </a:lnTo>
                    <a:lnTo>
                      <a:pt x="5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0" name="Freeform 191">
                <a:extLst>
                  <a:ext uri="{FF2B5EF4-FFF2-40B4-BE49-F238E27FC236}">
                    <a16:creationId xmlns:a16="http://schemas.microsoft.com/office/drawing/2014/main" id="{206C26DD-BF5E-4F4F-AAFF-613D2C23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9"/>
                <a:ext cx="25" cy="12"/>
              </a:xfrm>
              <a:custGeom>
                <a:avLst/>
                <a:gdLst>
                  <a:gd name="T0" fmla="*/ 25 w 74"/>
                  <a:gd name="T1" fmla="*/ 10 h 34"/>
                  <a:gd name="T2" fmla="*/ 25 w 74"/>
                  <a:gd name="T3" fmla="*/ 10 h 34"/>
                  <a:gd name="T4" fmla="*/ 25 w 74"/>
                  <a:gd name="T5" fmla="*/ 10 h 34"/>
                  <a:gd name="T6" fmla="*/ 25 w 74"/>
                  <a:gd name="T7" fmla="*/ 10 h 34"/>
                  <a:gd name="T8" fmla="*/ 25 w 74"/>
                  <a:gd name="T9" fmla="*/ 11 h 34"/>
                  <a:gd name="T10" fmla="*/ 24 w 74"/>
                  <a:gd name="T11" fmla="*/ 11 h 34"/>
                  <a:gd name="T12" fmla="*/ 24 w 74"/>
                  <a:gd name="T13" fmla="*/ 11 h 34"/>
                  <a:gd name="T14" fmla="*/ 23 w 74"/>
                  <a:gd name="T15" fmla="*/ 11 h 34"/>
                  <a:gd name="T16" fmla="*/ 22 w 74"/>
                  <a:gd name="T17" fmla="*/ 11 h 34"/>
                  <a:gd name="T18" fmla="*/ 21 w 74"/>
                  <a:gd name="T19" fmla="*/ 11 h 34"/>
                  <a:gd name="T20" fmla="*/ 20 w 74"/>
                  <a:gd name="T21" fmla="*/ 11 h 34"/>
                  <a:gd name="T22" fmla="*/ 18 w 74"/>
                  <a:gd name="T23" fmla="*/ 10 h 34"/>
                  <a:gd name="T24" fmla="*/ 18 w 74"/>
                  <a:gd name="T25" fmla="*/ 10 h 34"/>
                  <a:gd name="T26" fmla="*/ 15 w 74"/>
                  <a:gd name="T27" fmla="*/ 10 h 34"/>
                  <a:gd name="T28" fmla="*/ 13 w 74"/>
                  <a:gd name="T29" fmla="*/ 9 h 34"/>
                  <a:gd name="T30" fmla="*/ 11 w 74"/>
                  <a:gd name="T31" fmla="*/ 8 h 34"/>
                  <a:gd name="T32" fmla="*/ 9 w 74"/>
                  <a:gd name="T33" fmla="*/ 7 h 34"/>
                  <a:gd name="T34" fmla="*/ 8 w 74"/>
                  <a:gd name="T35" fmla="*/ 7 h 34"/>
                  <a:gd name="T36" fmla="*/ 7 w 74"/>
                  <a:gd name="T37" fmla="*/ 6 h 34"/>
                  <a:gd name="T38" fmla="*/ 6 w 74"/>
                  <a:gd name="T39" fmla="*/ 5 h 34"/>
                  <a:gd name="T40" fmla="*/ 5 w 74"/>
                  <a:gd name="T41" fmla="*/ 5 h 34"/>
                  <a:gd name="T42" fmla="*/ 4 w 74"/>
                  <a:gd name="T43" fmla="*/ 5 h 34"/>
                  <a:gd name="T44" fmla="*/ 4 w 74"/>
                  <a:gd name="T45" fmla="*/ 4 h 34"/>
                  <a:gd name="T46" fmla="*/ 4 w 74"/>
                  <a:gd name="T47" fmla="*/ 4 h 34"/>
                  <a:gd name="T48" fmla="*/ 3 w 74"/>
                  <a:gd name="T49" fmla="*/ 3 h 34"/>
                  <a:gd name="T50" fmla="*/ 2 w 74"/>
                  <a:gd name="T51" fmla="*/ 3 h 34"/>
                  <a:gd name="T52" fmla="*/ 2 w 74"/>
                  <a:gd name="T53" fmla="*/ 2 h 34"/>
                  <a:gd name="T54" fmla="*/ 1 w 74"/>
                  <a:gd name="T55" fmla="*/ 1 h 34"/>
                  <a:gd name="T56" fmla="*/ 1 w 74"/>
                  <a:gd name="T57" fmla="*/ 1 h 34"/>
                  <a:gd name="T58" fmla="*/ 0 w 74"/>
                  <a:gd name="T59" fmla="*/ 1 h 34"/>
                  <a:gd name="T60" fmla="*/ 0 w 74"/>
                  <a:gd name="T61" fmla="*/ 0 h 34"/>
                  <a:gd name="T62" fmla="*/ 0 w 74"/>
                  <a:gd name="T63" fmla="*/ 0 h 34"/>
                  <a:gd name="T64" fmla="*/ 0 w 74"/>
                  <a:gd name="T65" fmla="*/ 0 h 34"/>
                  <a:gd name="T66" fmla="*/ 0 w 74"/>
                  <a:gd name="T67" fmla="*/ 0 h 34"/>
                  <a:gd name="T68" fmla="*/ 0 w 74"/>
                  <a:gd name="T69" fmla="*/ 0 h 34"/>
                  <a:gd name="T70" fmla="*/ 0 w 74"/>
                  <a:gd name="T71" fmla="*/ 0 h 34"/>
                  <a:gd name="T72" fmla="*/ 1 w 74"/>
                  <a:gd name="T73" fmla="*/ 1 h 34"/>
                  <a:gd name="T74" fmla="*/ 2 w 74"/>
                  <a:gd name="T75" fmla="*/ 1 h 34"/>
                  <a:gd name="T76" fmla="*/ 2 w 74"/>
                  <a:gd name="T77" fmla="*/ 3 h 34"/>
                  <a:gd name="T78" fmla="*/ 4 w 74"/>
                  <a:gd name="T79" fmla="*/ 4 h 34"/>
                  <a:gd name="T80" fmla="*/ 5 w 74"/>
                  <a:gd name="T81" fmla="*/ 5 h 34"/>
                  <a:gd name="T82" fmla="*/ 7 w 74"/>
                  <a:gd name="T83" fmla="*/ 7 h 34"/>
                  <a:gd name="T84" fmla="*/ 8 w 74"/>
                  <a:gd name="T85" fmla="*/ 8 h 34"/>
                  <a:gd name="T86" fmla="*/ 10 w 74"/>
                  <a:gd name="T87" fmla="*/ 9 h 34"/>
                  <a:gd name="T88" fmla="*/ 12 w 74"/>
                  <a:gd name="T89" fmla="*/ 10 h 34"/>
                  <a:gd name="T90" fmla="*/ 12 w 74"/>
                  <a:gd name="T91" fmla="*/ 10 h 34"/>
                  <a:gd name="T92" fmla="*/ 14 w 74"/>
                  <a:gd name="T93" fmla="*/ 11 h 34"/>
                  <a:gd name="T94" fmla="*/ 16 w 74"/>
                  <a:gd name="T95" fmla="*/ 12 h 34"/>
                  <a:gd name="T96" fmla="*/ 17 w 74"/>
                  <a:gd name="T97" fmla="*/ 12 h 34"/>
                  <a:gd name="T98" fmla="*/ 18 w 74"/>
                  <a:gd name="T99" fmla="*/ 12 h 34"/>
                  <a:gd name="T100" fmla="*/ 19 w 74"/>
                  <a:gd name="T101" fmla="*/ 12 h 34"/>
                  <a:gd name="T102" fmla="*/ 20 w 74"/>
                  <a:gd name="T103" fmla="*/ 12 h 34"/>
                  <a:gd name="T104" fmla="*/ 21 w 74"/>
                  <a:gd name="T105" fmla="*/ 12 h 34"/>
                  <a:gd name="T106" fmla="*/ 21 w 74"/>
                  <a:gd name="T107" fmla="*/ 12 h 34"/>
                  <a:gd name="T108" fmla="*/ 22 w 74"/>
                  <a:gd name="T109" fmla="*/ 12 h 34"/>
                  <a:gd name="T110" fmla="*/ 22 w 74"/>
                  <a:gd name="T111" fmla="*/ 12 h 34"/>
                  <a:gd name="T112" fmla="*/ 25 w 74"/>
                  <a:gd name="T113" fmla="*/ 10 h 34"/>
                  <a:gd name="T114" fmla="*/ 25 w 74"/>
                  <a:gd name="T115" fmla="*/ 10 h 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4" h="34">
                    <a:moveTo>
                      <a:pt x="74" y="28"/>
                    </a:moveTo>
                    <a:lnTo>
                      <a:pt x="74" y="28"/>
                    </a:lnTo>
                    <a:lnTo>
                      <a:pt x="73" y="30"/>
                    </a:lnTo>
                    <a:lnTo>
                      <a:pt x="72" y="30"/>
                    </a:lnTo>
                    <a:lnTo>
                      <a:pt x="71" y="30"/>
                    </a:lnTo>
                    <a:lnTo>
                      <a:pt x="68" y="30"/>
                    </a:lnTo>
                    <a:lnTo>
                      <a:pt x="66" y="30"/>
                    </a:lnTo>
                    <a:lnTo>
                      <a:pt x="62" y="30"/>
                    </a:lnTo>
                    <a:lnTo>
                      <a:pt x="58" y="30"/>
                    </a:lnTo>
                    <a:lnTo>
                      <a:pt x="52" y="28"/>
                    </a:lnTo>
                    <a:lnTo>
                      <a:pt x="44" y="27"/>
                    </a:lnTo>
                    <a:lnTo>
                      <a:pt x="38" y="25"/>
                    </a:lnTo>
                    <a:lnTo>
                      <a:pt x="32" y="22"/>
                    </a:lnTo>
                    <a:lnTo>
                      <a:pt x="28" y="21"/>
                    </a:lnTo>
                    <a:lnTo>
                      <a:pt x="24" y="19"/>
                    </a:lnTo>
                    <a:lnTo>
                      <a:pt x="20" y="16"/>
                    </a:lnTo>
                    <a:lnTo>
                      <a:pt x="17" y="15"/>
                    </a:lnTo>
                    <a:lnTo>
                      <a:pt x="14" y="14"/>
                    </a:lnTo>
                    <a:lnTo>
                      <a:pt x="13" y="13"/>
                    </a:lnTo>
                    <a:lnTo>
                      <a:pt x="12" y="12"/>
                    </a:lnTo>
                    <a:lnTo>
                      <a:pt x="10" y="9"/>
                    </a:lnTo>
                    <a:lnTo>
                      <a:pt x="7" y="8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8"/>
                    </a:lnTo>
                    <a:lnTo>
                      <a:pt x="11" y="12"/>
                    </a:lnTo>
                    <a:lnTo>
                      <a:pt x="16" y="15"/>
                    </a:lnTo>
                    <a:lnTo>
                      <a:pt x="20" y="20"/>
                    </a:lnTo>
                    <a:lnTo>
                      <a:pt x="25" y="24"/>
                    </a:lnTo>
                    <a:lnTo>
                      <a:pt x="30" y="26"/>
                    </a:lnTo>
                    <a:lnTo>
                      <a:pt x="35" y="28"/>
                    </a:lnTo>
                    <a:lnTo>
                      <a:pt x="41" y="31"/>
                    </a:lnTo>
                    <a:lnTo>
                      <a:pt x="46" y="33"/>
                    </a:lnTo>
                    <a:lnTo>
                      <a:pt x="50" y="34"/>
                    </a:lnTo>
                    <a:lnTo>
                      <a:pt x="54" y="34"/>
                    </a:lnTo>
                    <a:lnTo>
                      <a:pt x="56" y="34"/>
                    </a:lnTo>
                    <a:lnTo>
                      <a:pt x="59" y="34"/>
                    </a:lnTo>
                    <a:lnTo>
                      <a:pt x="61" y="34"/>
                    </a:lnTo>
                    <a:lnTo>
                      <a:pt x="62" y="34"/>
                    </a:lnTo>
                    <a:lnTo>
                      <a:pt x="64" y="34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1" name="Freeform 192">
                <a:extLst>
                  <a:ext uri="{FF2B5EF4-FFF2-40B4-BE49-F238E27FC236}">
                    <a16:creationId xmlns:a16="http://schemas.microsoft.com/office/drawing/2014/main" id="{ACA6A63D-1B96-41BD-9A25-F0DCA1515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864"/>
                <a:ext cx="24" cy="10"/>
              </a:xfrm>
              <a:custGeom>
                <a:avLst/>
                <a:gdLst>
                  <a:gd name="T0" fmla="*/ 23 w 73"/>
                  <a:gd name="T1" fmla="*/ 10 h 28"/>
                  <a:gd name="T2" fmla="*/ 23 w 73"/>
                  <a:gd name="T3" fmla="*/ 10 h 28"/>
                  <a:gd name="T4" fmla="*/ 23 w 73"/>
                  <a:gd name="T5" fmla="*/ 10 h 28"/>
                  <a:gd name="T6" fmla="*/ 23 w 73"/>
                  <a:gd name="T7" fmla="*/ 9 h 28"/>
                  <a:gd name="T8" fmla="*/ 23 w 73"/>
                  <a:gd name="T9" fmla="*/ 8 h 28"/>
                  <a:gd name="T10" fmla="*/ 24 w 73"/>
                  <a:gd name="T11" fmla="*/ 8 h 28"/>
                  <a:gd name="T12" fmla="*/ 24 w 73"/>
                  <a:gd name="T13" fmla="*/ 6 h 28"/>
                  <a:gd name="T14" fmla="*/ 24 w 73"/>
                  <a:gd name="T15" fmla="*/ 5 h 28"/>
                  <a:gd name="T16" fmla="*/ 24 w 73"/>
                  <a:gd name="T17" fmla="*/ 4 h 28"/>
                  <a:gd name="T18" fmla="*/ 24 w 73"/>
                  <a:gd name="T19" fmla="*/ 3 h 28"/>
                  <a:gd name="T20" fmla="*/ 24 w 73"/>
                  <a:gd name="T21" fmla="*/ 2 h 28"/>
                  <a:gd name="T22" fmla="*/ 23 w 73"/>
                  <a:gd name="T23" fmla="*/ 2 h 28"/>
                  <a:gd name="T24" fmla="*/ 23 w 73"/>
                  <a:gd name="T25" fmla="*/ 2 h 28"/>
                  <a:gd name="T26" fmla="*/ 21 w 73"/>
                  <a:gd name="T27" fmla="*/ 1 h 28"/>
                  <a:gd name="T28" fmla="*/ 20 w 73"/>
                  <a:gd name="T29" fmla="*/ 0 h 28"/>
                  <a:gd name="T30" fmla="*/ 18 w 73"/>
                  <a:gd name="T31" fmla="*/ 0 h 28"/>
                  <a:gd name="T32" fmla="*/ 17 w 73"/>
                  <a:gd name="T33" fmla="*/ 0 h 28"/>
                  <a:gd name="T34" fmla="*/ 16 w 73"/>
                  <a:gd name="T35" fmla="*/ 0 h 28"/>
                  <a:gd name="T36" fmla="*/ 14 w 73"/>
                  <a:gd name="T37" fmla="*/ 0 h 28"/>
                  <a:gd name="T38" fmla="*/ 13 w 73"/>
                  <a:gd name="T39" fmla="*/ 1 h 28"/>
                  <a:gd name="T40" fmla="*/ 12 w 73"/>
                  <a:gd name="T41" fmla="*/ 1 h 28"/>
                  <a:gd name="T42" fmla="*/ 11 w 73"/>
                  <a:gd name="T43" fmla="*/ 1 h 28"/>
                  <a:gd name="T44" fmla="*/ 10 w 73"/>
                  <a:gd name="T45" fmla="*/ 2 h 28"/>
                  <a:gd name="T46" fmla="*/ 10 w 73"/>
                  <a:gd name="T47" fmla="*/ 2 h 28"/>
                  <a:gd name="T48" fmla="*/ 8 w 73"/>
                  <a:gd name="T49" fmla="*/ 2 h 28"/>
                  <a:gd name="T50" fmla="*/ 7 w 73"/>
                  <a:gd name="T51" fmla="*/ 3 h 28"/>
                  <a:gd name="T52" fmla="*/ 6 w 73"/>
                  <a:gd name="T53" fmla="*/ 4 h 28"/>
                  <a:gd name="T54" fmla="*/ 4 w 73"/>
                  <a:gd name="T55" fmla="*/ 4 h 28"/>
                  <a:gd name="T56" fmla="*/ 3 w 73"/>
                  <a:gd name="T57" fmla="*/ 5 h 28"/>
                  <a:gd name="T58" fmla="*/ 2 w 73"/>
                  <a:gd name="T59" fmla="*/ 6 h 28"/>
                  <a:gd name="T60" fmla="*/ 1 w 73"/>
                  <a:gd name="T61" fmla="*/ 6 h 28"/>
                  <a:gd name="T62" fmla="*/ 1 w 73"/>
                  <a:gd name="T63" fmla="*/ 8 h 28"/>
                  <a:gd name="T64" fmla="*/ 0 w 73"/>
                  <a:gd name="T65" fmla="*/ 8 h 28"/>
                  <a:gd name="T66" fmla="*/ 0 w 73"/>
                  <a:gd name="T67" fmla="*/ 8 h 28"/>
                  <a:gd name="T68" fmla="*/ 0 w 73"/>
                  <a:gd name="T69" fmla="*/ 8 h 28"/>
                  <a:gd name="T70" fmla="*/ 0 w 73"/>
                  <a:gd name="T71" fmla="*/ 8 h 28"/>
                  <a:gd name="T72" fmla="*/ 1 w 73"/>
                  <a:gd name="T73" fmla="*/ 7 h 28"/>
                  <a:gd name="T74" fmla="*/ 2 w 73"/>
                  <a:gd name="T75" fmla="*/ 6 h 28"/>
                  <a:gd name="T76" fmla="*/ 4 w 73"/>
                  <a:gd name="T77" fmla="*/ 6 h 28"/>
                  <a:gd name="T78" fmla="*/ 6 w 73"/>
                  <a:gd name="T79" fmla="*/ 5 h 28"/>
                  <a:gd name="T80" fmla="*/ 8 w 73"/>
                  <a:gd name="T81" fmla="*/ 4 h 28"/>
                  <a:gd name="T82" fmla="*/ 11 w 73"/>
                  <a:gd name="T83" fmla="*/ 4 h 28"/>
                  <a:gd name="T84" fmla="*/ 13 w 73"/>
                  <a:gd name="T85" fmla="*/ 3 h 28"/>
                  <a:gd name="T86" fmla="*/ 16 w 73"/>
                  <a:gd name="T87" fmla="*/ 3 h 28"/>
                  <a:gd name="T88" fmla="*/ 19 w 73"/>
                  <a:gd name="T89" fmla="*/ 4 h 28"/>
                  <a:gd name="T90" fmla="*/ 19 w 73"/>
                  <a:gd name="T91" fmla="*/ 4 h 28"/>
                  <a:gd name="T92" fmla="*/ 20 w 73"/>
                  <a:gd name="T93" fmla="*/ 4 h 28"/>
                  <a:gd name="T94" fmla="*/ 21 w 73"/>
                  <a:gd name="T95" fmla="*/ 4 h 28"/>
                  <a:gd name="T96" fmla="*/ 22 w 73"/>
                  <a:gd name="T97" fmla="*/ 5 h 28"/>
                  <a:gd name="T98" fmla="*/ 22 w 73"/>
                  <a:gd name="T99" fmla="*/ 6 h 28"/>
                  <a:gd name="T100" fmla="*/ 22 w 73"/>
                  <a:gd name="T101" fmla="*/ 7 h 28"/>
                  <a:gd name="T102" fmla="*/ 22 w 73"/>
                  <a:gd name="T103" fmla="*/ 8 h 28"/>
                  <a:gd name="T104" fmla="*/ 22 w 73"/>
                  <a:gd name="T105" fmla="*/ 9 h 28"/>
                  <a:gd name="T106" fmla="*/ 23 w 73"/>
                  <a:gd name="T107" fmla="*/ 9 h 28"/>
                  <a:gd name="T108" fmla="*/ 23 w 73"/>
                  <a:gd name="T109" fmla="*/ 10 h 28"/>
                  <a:gd name="T110" fmla="*/ 23 w 73"/>
                  <a:gd name="T111" fmla="*/ 10 h 28"/>
                  <a:gd name="T112" fmla="*/ 23 w 73"/>
                  <a:gd name="T113" fmla="*/ 10 h 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3" h="28">
                    <a:moveTo>
                      <a:pt x="69" y="28"/>
                    </a:moveTo>
                    <a:lnTo>
                      <a:pt x="69" y="28"/>
                    </a:lnTo>
                    <a:lnTo>
                      <a:pt x="69" y="27"/>
                    </a:lnTo>
                    <a:lnTo>
                      <a:pt x="71" y="25"/>
                    </a:lnTo>
                    <a:lnTo>
                      <a:pt x="71" y="23"/>
                    </a:lnTo>
                    <a:lnTo>
                      <a:pt x="72" y="21"/>
                    </a:lnTo>
                    <a:lnTo>
                      <a:pt x="73" y="17"/>
                    </a:lnTo>
                    <a:lnTo>
                      <a:pt x="73" y="13"/>
                    </a:lnTo>
                    <a:lnTo>
                      <a:pt x="73" y="11"/>
                    </a:lnTo>
                    <a:lnTo>
                      <a:pt x="73" y="7"/>
                    </a:lnTo>
                    <a:lnTo>
                      <a:pt x="72" y="6"/>
                    </a:lnTo>
                    <a:lnTo>
                      <a:pt x="69" y="5"/>
                    </a:lnTo>
                    <a:lnTo>
                      <a:pt x="65" y="3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8" y="1"/>
                    </a:lnTo>
                    <a:lnTo>
                      <a:pt x="44" y="1"/>
                    </a:lnTo>
                    <a:lnTo>
                      <a:pt x="41" y="3"/>
                    </a:lnTo>
                    <a:lnTo>
                      <a:pt x="36" y="4"/>
                    </a:lnTo>
                    <a:lnTo>
                      <a:pt x="32" y="4"/>
                    </a:lnTo>
                    <a:lnTo>
                      <a:pt x="29" y="5"/>
                    </a:lnTo>
                    <a:lnTo>
                      <a:pt x="25" y="6"/>
                    </a:lnTo>
                    <a:lnTo>
                      <a:pt x="20" y="7"/>
                    </a:lnTo>
                    <a:lnTo>
                      <a:pt x="17" y="10"/>
                    </a:lnTo>
                    <a:lnTo>
                      <a:pt x="13" y="12"/>
                    </a:lnTo>
                    <a:lnTo>
                      <a:pt x="9" y="15"/>
                    </a:lnTo>
                    <a:lnTo>
                      <a:pt x="6" y="17"/>
                    </a:lnTo>
                    <a:lnTo>
                      <a:pt x="3" y="18"/>
                    </a:lnTo>
                    <a:lnTo>
                      <a:pt x="2" y="21"/>
                    </a:lnTo>
                    <a:lnTo>
                      <a:pt x="0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7" y="18"/>
                    </a:lnTo>
                    <a:lnTo>
                      <a:pt x="12" y="16"/>
                    </a:lnTo>
                    <a:lnTo>
                      <a:pt x="18" y="13"/>
                    </a:lnTo>
                    <a:lnTo>
                      <a:pt x="25" y="11"/>
                    </a:lnTo>
                    <a:lnTo>
                      <a:pt x="33" y="10"/>
                    </a:lnTo>
                    <a:lnTo>
                      <a:pt x="41" y="9"/>
                    </a:lnTo>
                    <a:lnTo>
                      <a:pt x="49" y="9"/>
                    </a:lnTo>
                    <a:lnTo>
                      <a:pt x="57" y="10"/>
                    </a:lnTo>
                    <a:lnTo>
                      <a:pt x="61" y="11"/>
                    </a:lnTo>
                    <a:lnTo>
                      <a:pt x="63" y="12"/>
                    </a:lnTo>
                    <a:lnTo>
                      <a:pt x="66" y="15"/>
                    </a:lnTo>
                    <a:lnTo>
                      <a:pt x="67" y="17"/>
                    </a:lnTo>
                    <a:lnTo>
                      <a:pt x="68" y="19"/>
                    </a:lnTo>
                    <a:lnTo>
                      <a:pt x="68" y="22"/>
                    </a:lnTo>
                    <a:lnTo>
                      <a:pt x="68" y="24"/>
                    </a:lnTo>
                    <a:lnTo>
                      <a:pt x="69" y="25"/>
                    </a:lnTo>
                    <a:lnTo>
                      <a:pt x="69" y="27"/>
                    </a:lnTo>
                    <a:lnTo>
                      <a:pt x="69" y="28"/>
                    </a:lnTo>
                    <a:close/>
                  </a:path>
                </a:pathLst>
              </a:custGeom>
              <a:solidFill>
                <a:srgbClr val="CC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2" name="Freeform 193">
                <a:extLst>
                  <a:ext uri="{FF2B5EF4-FFF2-40B4-BE49-F238E27FC236}">
                    <a16:creationId xmlns:a16="http://schemas.microsoft.com/office/drawing/2014/main" id="{0B88BEE4-F32D-4CD7-8FF4-7E9E50D7D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9"/>
                <a:ext cx="25" cy="10"/>
              </a:xfrm>
              <a:custGeom>
                <a:avLst/>
                <a:gdLst>
                  <a:gd name="T0" fmla="*/ 0 w 74"/>
                  <a:gd name="T1" fmla="*/ 0 h 30"/>
                  <a:gd name="T2" fmla="*/ 0 w 74"/>
                  <a:gd name="T3" fmla="*/ 0 h 30"/>
                  <a:gd name="T4" fmla="*/ 0 w 74"/>
                  <a:gd name="T5" fmla="*/ 0 h 30"/>
                  <a:gd name="T6" fmla="*/ 1 w 74"/>
                  <a:gd name="T7" fmla="*/ 1 h 30"/>
                  <a:gd name="T8" fmla="*/ 2 w 74"/>
                  <a:gd name="T9" fmla="*/ 1 h 30"/>
                  <a:gd name="T10" fmla="*/ 2 w 74"/>
                  <a:gd name="T11" fmla="*/ 2 h 30"/>
                  <a:gd name="T12" fmla="*/ 4 w 74"/>
                  <a:gd name="T13" fmla="*/ 3 h 30"/>
                  <a:gd name="T14" fmla="*/ 6 w 74"/>
                  <a:gd name="T15" fmla="*/ 5 h 30"/>
                  <a:gd name="T16" fmla="*/ 8 w 74"/>
                  <a:gd name="T17" fmla="*/ 6 h 30"/>
                  <a:gd name="T18" fmla="*/ 10 w 74"/>
                  <a:gd name="T19" fmla="*/ 7 h 30"/>
                  <a:gd name="T20" fmla="*/ 13 w 74"/>
                  <a:gd name="T21" fmla="*/ 8 h 30"/>
                  <a:gd name="T22" fmla="*/ 16 w 74"/>
                  <a:gd name="T23" fmla="*/ 9 h 30"/>
                  <a:gd name="T24" fmla="*/ 16 w 74"/>
                  <a:gd name="T25" fmla="*/ 9 h 30"/>
                  <a:gd name="T26" fmla="*/ 18 w 74"/>
                  <a:gd name="T27" fmla="*/ 10 h 30"/>
                  <a:gd name="T28" fmla="*/ 20 w 74"/>
                  <a:gd name="T29" fmla="*/ 10 h 30"/>
                  <a:gd name="T30" fmla="*/ 22 w 74"/>
                  <a:gd name="T31" fmla="*/ 10 h 30"/>
                  <a:gd name="T32" fmla="*/ 23 w 74"/>
                  <a:gd name="T33" fmla="*/ 10 h 30"/>
                  <a:gd name="T34" fmla="*/ 24 w 74"/>
                  <a:gd name="T35" fmla="*/ 10 h 30"/>
                  <a:gd name="T36" fmla="*/ 24 w 74"/>
                  <a:gd name="T37" fmla="*/ 10 h 30"/>
                  <a:gd name="T38" fmla="*/ 25 w 74"/>
                  <a:gd name="T39" fmla="*/ 10 h 30"/>
                  <a:gd name="T40" fmla="*/ 25 w 74"/>
                  <a:gd name="T41" fmla="*/ 9 h 30"/>
                  <a:gd name="T42" fmla="*/ 25 w 74"/>
                  <a:gd name="T43" fmla="*/ 9 h 30"/>
                  <a:gd name="T44" fmla="*/ 25 w 74"/>
                  <a:gd name="T45" fmla="*/ 9 h 3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74" h="30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12" y="10"/>
                    </a:lnTo>
                    <a:lnTo>
                      <a:pt x="17" y="14"/>
                    </a:lnTo>
                    <a:lnTo>
                      <a:pt x="23" y="18"/>
                    </a:lnTo>
                    <a:lnTo>
                      <a:pt x="30" y="21"/>
                    </a:lnTo>
                    <a:lnTo>
                      <a:pt x="37" y="25"/>
                    </a:lnTo>
                    <a:lnTo>
                      <a:pt x="46" y="28"/>
                    </a:lnTo>
                    <a:lnTo>
                      <a:pt x="53" y="30"/>
                    </a:lnTo>
                    <a:lnTo>
                      <a:pt x="59" y="30"/>
                    </a:lnTo>
                    <a:lnTo>
                      <a:pt x="64" y="30"/>
                    </a:lnTo>
                    <a:lnTo>
                      <a:pt x="67" y="30"/>
                    </a:lnTo>
                    <a:lnTo>
                      <a:pt x="70" y="30"/>
                    </a:lnTo>
                    <a:lnTo>
                      <a:pt x="72" y="30"/>
                    </a:lnTo>
                    <a:lnTo>
                      <a:pt x="73" y="30"/>
                    </a:lnTo>
                    <a:lnTo>
                      <a:pt x="74" y="28"/>
                    </a:lnTo>
                  </a:path>
                </a:pathLst>
              </a:custGeom>
              <a:noFill/>
              <a:ln w="4763">
                <a:solidFill>
                  <a:srgbClr val="DDB2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3" name="Freeform 194">
                <a:extLst>
                  <a:ext uri="{FF2B5EF4-FFF2-40B4-BE49-F238E27FC236}">
                    <a16:creationId xmlns:a16="http://schemas.microsoft.com/office/drawing/2014/main" id="{40B25D43-F5AF-4C2C-B4EC-C852F10F3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692"/>
                <a:ext cx="361" cy="392"/>
              </a:xfrm>
              <a:custGeom>
                <a:avLst/>
                <a:gdLst>
                  <a:gd name="T0" fmla="*/ 339 w 1081"/>
                  <a:gd name="T1" fmla="*/ 30 h 1176"/>
                  <a:gd name="T2" fmla="*/ 321 w 1081"/>
                  <a:gd name="T3" fmla="*/ 21 h 1176"/>
                  <a:gd name="T4" fmla="*/ 305 w 1081"/>
                  <a:gd name="T5" fmla="*/ 17 h 1176"/>
                  <a:gd name="T6" fmla="*/ 286 w 1081"/>
                  <a:gd name="T7" fmla="*/ 14 h 1176"/>
                  <a:gd name="T8" fmla="*/ 268 w 1081"/>
                  <a:gd name="T9" fmla="*/ 9 h 1176"/>
                  <a:gd name="T10" fmla="*/ 235 w 1081"/>
                  <a:gd name="T11" fmla="*/ 6 h 1176"/>
                  <a:gd name="T12" fmla="*/ 208 w 1081"/>
                  <a:gd name="T13" fmla="*/ 3 h 1176"/>
                  <a:gd name="T14" fmla="*/ 178 w 1081"/>
                  <a:gd name="T15" fmla="*/ 0 h 1176"/>
                  <a:gd name="T16" fmla="*/ 150 w 1081"/>
                  <a:gd name="T17" fmla="*/ 3 h 1176"/>
                  <a:gd name="T18" fmla="*/ 105 w 1081"/>
                  <a:gd name="T19" fmla="*/ 31 h 1176"/>
                  <a:gd name="T20" fmla="*/ 61 w 1081"/>
                  <a:gd name="T21" fmla="*/ 81 h 1176"/>
                  <a:gd name="T22" fmla="*/ 44 w 1081"/>
                  <a:gd name="T23" fmla="*/ 121 h 1176"/>
                  <a:gd name="T24" fmla="*/ 34 w 1081"/>
                  <a:gd name="T25" fmla="*/ 147 h 1176"/>
                  <a:gd name="T26" fmla="*/ 26 w 1081"/>
                  <a:gd name="T27" fmla="*/ 167 h 1176"/>
                  <a:gd name="T28" fmla="*/ 21 w 1081"/>
                  <a:gd name="T29" fmla="*/ 180 h 1176"/>
                  <a:gd name="T30" fmla="*/ 17 w 1081"/>
                  <a:gd name="T31" fmla="*/ 190 h 1176"/>
                  <a:gd name="T32" fmla="*/ 3 w 1081"/>
                  <a:gd name="T33" fmla="*/ 248 h 1176"/>
                  <a:gd name="T34" fmla="*/ 2 w 1081"/>
                  <a:gd name="T35" fmla="*/ 297 h 1176"/>
                  <a:gd name="T36" fmla="*/ 4 w 1081"/>
                  <a:gd name="T37" fmla="*/ 303 h 1176"/>
                  <a:gd name="T38" fmla="*/ 7 w 1081"/>
                  <a:gd name="T39" fmla="*/ 309 h 1176"/>
                  <a:gd name="T40" fmla="*/ 17 w 1081"/>
                  <a:gd name="T41" fmla="*/ 324 h 1176"/>
                  <a:gd name="T42" fmla="*/ 31 w 1081"/>
                  <a:gd name="T43" fmla="*/ 343 h 1176"/>
                  <a:gd name="T44" fmla="*/ 33 w 1081"/>
                  <a:gd name="T45" fmla="*/ 344 h 1176"/>
                  <a:gd name="T46" fmla="*/ 36 w 1081"/>
                  <a:gd name="T47" fmla="*/ 338 h 1176"/>
                  <a:gd name="T48" fmla="*/ 38 w 1081"/>
                  <a:gd name="T49" fmla="*/ 335 h 1176"/>
                  <a:gd name="T50" fmla="*/ 49 w 1081"/>
                  <a:gd name="T51" fmla="*/ 362 h 1176"/>
                  <a:gd name="T52" fmla="*/ 65 w 1081"/>
                  <a:gd name="T53" fmla="*/ 378 h 1176"/>
                  <a:gd name="T54" fmla="*/ 94 w 1081"/>
                  <a:gd name="T55" fmla="*/ 390 h 1176"/>
                  <a:gd name="T56" fmla="*/ 127 w 1081"/>
                  <a:gd name="T57" fmla="*/ 389 h 1176"/>
                  <a:gd name="T58" fmla="*/ 144 w 1081"/>
                  <a:gd name="T59" fmla="*/ 377 h 1176"/>
                  <a:gd name="T60" fmla="*/ 157 w 1081"/>
                  <a:gd name="T61" fmla="*/ 353 h 1176"/>
                  <a:gd name="T62" fmla="*/ 162 w 1081"/>
                  <a:gd name="T63" fmla="*/ 338 h 1176"/>
                  <a:gd name="T64" fmla="*/ 164 w 1081"/>
                  <a:gd name="T65" fmla="*/ 322 h 1176"/>
                  <a:gd name="T66" fmla="*/ 179 w 1081"/>
                  <a:gd name="T67" fmla="*/ 305 h 1176"/>
                  <a:gd name="T68" fmla="*/ 198 w 1081"/>
                  <a:gd name="T69" fmla="*/ 251 h 1176"/>
                  <a:gd name="T70" fmla="*/ 207 w 1081"/>
                  <a:gd name="T71" fmla="*/ 209 h 1176"/>
                  <a:gd name="T72" fmla="*/ 214 w 1081"/>
                  <a:gd name="T73" fmla="*/ 183 h 1176"/>
                  <a:gd name="T74" fmla="*/ 219 w 1081"/>
                  <a:gd name="T75" fmla="*/ 161 h 1176"/>
                  <a:gd name="T76" fmla="*/ 220 w 1081"/>
                  <a:gd name="T77" fmla="*/ 158 h 1176"/>
                  <a:gd name="T78" fmla="*/ 223 w 1081"/>
                  <a:gd name="T79" fmla="*/ 155 h 1176"/>
                  <a:gd name="T80" fmla="*/ 225 w 1081"/>
                  <a:gd name="T81" fmla="*/ 152 h 1176"/>
                  <a:gd name="T82" fmla="*/ 228 w 1081"/>
                  <a:gd name="T83" fmla="*/ 150 h 1176"/>
                  <a:gd name="T84" fmla="*/ 238 w 1081"/>
                  <a:gd name="T85" fmla="*/ 146 h 1176"/>
                  <a:gd name="T86" fmla="*/ 252 w 1081"/>
                  <a:gd name="T87" fmla="*/ 141 h 1176"/>
                  <a:gd name="T88" fmla="*/ 258 w 1081"/>
                  <a:gd name="T89" fmla="*/ 138 h 1176"/>
                  <a:gd name="T90" fmla="*/ 258 w 1081"/>
                  <a:gd name="T91" fmla="*/ 137 h 1176"/>
                  <a:gd name="T92" fmla="*/ 258 w 1081"/>
                  <a:gd name="T93" fmla="*/ 136 h 1176"/>
                  <a:gd name="T94" fmla="*/ 258 w 1081"/>
                  <a:gd name="T95" fmla="*/ 136 h 1176"/>
                  <a:gd name="T96" fmla="*/ 258 w 1081"/>
                  <a:gd name="T97" fmla="*/ 136 h 1176"/>
                  <a:gd name="T98" fmla="*/ 258 w 1081"/>
                  <a:gd name="T99" fmla="*/ 136 h 1176"/>
                  <a:gd name="T100" fmla="*/ 258 w 1081"/>
                  <a:gd name="T101" fmla="*/ 134 h 1176"/>
                  <a:gd name="T102" fmla="*/ 270 w 1081"/>
                  <a:gd name="T103" fmla="*/ 125 h 1176"/>
                  <a:gd name="T104" fmla="*/ 284 w 1081"/>
                  <a:gd name="T105" fmla="*/ 112 h 1176"/>
                  <a:gd name="T106" fmla="*/ 298 w 1081"/>
                  <a:gd name="T107" fmla="*/ 105 h 1176"/>
                  <a:gd name="T108" fmla="*/ 317 w 1081"/>
                  <a:gd name="T109" fmla="*/ 104 h 1176"/>
                  <a:gd name="T110" fmla="*/ 329 w 1081"/>
                  <a:gd name="T111" fmla="*/ 98 h 1176"/>
                  <a:gd name="T112" fmla="*/ 339 w 1081"/>
                  <a:gd name="T113" fmla="*/ 94 h 1176"/>
                  <a:gd name="T114" fmla="*/ 344 w 1081"/>
                  <a:gd name="T115" fmla="*/ 86 h 1176"/>
                  <a:gd name="T116" fmla="*/ 353 w 1081"/>
                  <a:gd name="T117" fmla="*/ 80 h 1176"/>
                  <a:gd name="T118" fmla="*/ 360 w 1081"/>
                  <a:gd name="T119" fmla="*/ 69 h 1176"/>
                  <a:gd name="T120" fmla="*/ 359 w 1081"/>
                  <a:gd name="T121" fmla="*/ 49 h 1176"/>
                  <a:gd name="T122" fmla="*/ 348 w 1081"/>
                  <a:gd name="T123" fmla="*/ 36 h 1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81" h="1176">
                    <a:moveTo>
                      <a:pt x="1043" y="108"/>
                    </a:moveTo>
                    <a:lnTo>
                      <a:pt x="1043" y="108"/>
                    </a:lnTo>
                    <a:lnTo>
                      <a:pt x="1035" y="102"/>
                    </a:lnTo>
                    <a:lnTo>
                      <a:pt x="1025" y="96"/>
                    </a:lnTo>
                    <a:lnTo>
                      <a:pt x="1015" y="90"/>
                    </a:lnTo>
                    <a:lnTo>
                      <a:pt x="1006" y="84"/>
                    </a:lnTo>
                    <a:lnTo>
                      <a:pt x="995" y="78"/>
                    </a:lnTo>
                    <a:lnTo>
                      <a:pt x="984" y="73"/>
                    </a:lnTo>
                    <a:lnTo>
                      <a:pt x="973" y="67"/>
                    </a:lnTo>
                    <a:lnTo>
                      <a:pt x="961" y="63"/>
                    </a:lnTo>
                    <a:lnTo>
                      <a:pt x="951" y="59"/>
                    </a:lnTo>
                    <a:lnTo>
                      <a:pt x="939" y="56"/>
                    </a:lnTo>
                    <a:lnTo>
                      <a:pt x="927" y="53"/>
                    </a:lnTo>
                    <a:lnTo>
                      <a:pt x="913" y="50"/>
                    </a:lnTo>
                    <a:lnTo>
                      <a:pt x="901" y="49"/>
                    </a:lnTo>
                    <a:lnTo>
                      <a:pt x="889" y="48"/>
                    </a:lnTo>
                    <a:lnTo>
                      <a:pt x="877" y="45"/>
                    </a:lnTo>
                    <a:lnTo>
                      <a:pt x="867" y="44"/>
                    </a:lnTo>
                    <a:lnTo>
                      <a:pt x="855" y="42"/>
                    </a:lnTo>
                    <a:lnTo>
                      <a:pt x="844" y="39"/>
                    </a:lnTo>
                    <a:lnTo>
                      <a:pt x="833" y="37"/>
                    </a:lnTo>
                    <a:lnTo>
                      <a:pt x="823" y="33"/>
                    </a:lnTo>
                    <a:lnTo>
                      <a:pt x="804" y="26"/>
                    </a:lnTo>
                    <a:lnTo>
                      <a:pt x="785" y="23"/>
                    </a:lnTo>
                    <a:lnTo>
                      <a:pt x="765" y="20"/>
                    </a:lnTo>
                    <a:lnTo>
                      <a:pt x="744" y="19"/>
                    </a:lnTo>
                    <a:lnTo>
                      <a:pt x="724" y="18"/>
                    </a:lnTo>
                    <a:lnTo>
                      <a:pt x="703" y="18"/>
                    </a:lnTo>
                    <a:lnTo>
                      <a:pt x="683" y="18"/>
                    </a:lnTo>
                    <a:lnTo>
                      <a:pt x="663" y="17"/>
                    </a:lnTo>
                    <a:lnTo>
                      <a:pt x="642" y="14"/>
                    </a:lnTo>
                    <a:lnTo>
                      <a:pt x="622" y="9"/>
                    </a:lnTo>
                    <a:lnTo>
                      <a:pt x="604" y="7"/>
                    </a:lnTo>
                    <a:lnTo>
                      <a:pt x="586" y="5"/>
                    </a:lnTo>
                    <a:lnTo>
                      <a:pt x="568" y="2"/>
                    </a:lnTo>
                    <a:lnTo>
                      <a:pt x="551" y="1"/>
                    </a:lnTo>
                    <a:lnTo>
                      <a:pt x="533" y="0"/>
                    </a:lnTo>
                    <a:lnTo>
                      <a:pt x="515" y="0"/>
                    </a:lnTo>
                    <a:lnTo>
                      <a:pt x="498" y="0"/>
                    </a:lnTo>
                    <a:lnTo>
                      <a:pt x="481" y="2"/>
                    </a:lnTo>
                    <a:lnTo>
                      <a:pt x="466" y="6"/>
                    </a:lnTo>
                    <a:lnTo>
                      <a:pt x="449" y="9"/>
                    </a:lnTo>
                    <a:lnTo>
                      <a:pt x="412" y="26"/>
                    </a:lnTo>
                    <a:lnTo>
                      <a:pt x="377" y="45"/>
                    </a:lnTo>
                    <a:lnTo>
                      <a:pt x="343" y="67"/>
                    </a:lnTo>
                    <a:lnTo>
                      <a:pt x="313" y="92"/>
                    </a:lnTo>
                    <a:lnTo>
                      <a:pt x="285" y="120"/>
                    </a:lnTo>
                    <a:lnTo>
                      <a:pt x="257" y="149"/>
                    </a:lnTo>
                    <a:lnTo>
                      <a:pt x="232" y="179"/>
                    </a:lnTo>
                    <a:lnTo>
                      <a:pt x="207" y="210"/>
                    </a:lnTo>
                    <a:lnTo>
                      <a:pt x="184" y="242"/>
                    </a:lnTo>
                    <a:lnTo>
                      <a:pt x="161" y="275"/>
                    </a:lnTo>
                    <a:lnTo>
                      <a:pt x="144" y="338"/>
                    </a:lnTo>
                    <a:lnTo>
                      <a:pt x="138" y="350"/>
                    </a:lnTo>
                    <a:lnTo>
                      <a:pt x="133" y="363"/>
                    </a:lnTo>
                    <a:lnTo>
                      <a:pt x="127" y="377"/>
                    </a:lnTo>
                    <a:lnTo>
                      <a:pt x="121" y="392"/>
                    </a:lnTo>
                    <a:lnTo>
                      <a:pt x="114" y="408"/>
                    </a:lnTo>
                    <a:lnTo>
                      <a:pt x="108" y="423"/>
                    </a:lnTo>
                    <a:lnTo>
                      <a:pt x="101" y="440"/>
                    </a:lnTo>
                    <a:lnTo>
                      <a:pt x="95" y="458"/>
                    </a:lnTo>
                    <a:lnTo>
                      <a:pt x="88" y="475"/>
                    </a:lnTo>
                    <a:lnTo>
                      <a:pt x="81" y="494"/>
                    </a:lnTo>
                    <a:lnTo>
                      <a:pt x="77" y="501"/>
                    </a:lnTo>
                    <a:lnTo>
                      <a:pt x="75" y="510"/>
                    </a:lnTo>
                    <a:lnTo>
                      <a:pt x="72" y="517"/>
                    </a:lnTo>
                    <a:lnTo>
                      <a:pt x="69" y="524"/>
                    </a:lnTo>
                    <a:lnTo>
                      <a:pt x="66" y="533"/>
                    </a:lnTo>
                    <a:lnTo>
                      <a:pt x="63" y="540"/>
                    </a:lnTo>
                    <a:lnTo>
                      <a:pt x="60" y="547"/>
                    </a:lnTo>
                    <a:lnTo>
                      <a:pt x="58" y="554"/>
                    </a:lnTo>
                    <a:lnTo>
                      <a:pt x="54" y="561"/>
                    </a:lnTo>
                    <a:lnTo>
                      <a:pt x="52" y="569"/>
                    </a:lnTo>
                    <a:lnTo>
                      <a:pt x="41" y="605"/>
                    </a:lnTo>
                    <a:lnTo>
                      <a:pt x="31" y="639"/>
                    </a:lnTo>
                    <a:lnTo>
                      <a:pt x="23" y="675"/>
                    </a:lnTo>
                    <a:lnTo>
                      <a:pt x="15" y="710"/>
                    </a:lnTo>
                    <a:lnTo>
                      <a:pt x="9" y="745"/>
                    </a:lnTo>
                    <a:lnTo>
                      <a:pt x="4" y="777"/>
                    </a:lnTo>
                    <a:lnTo>
                      <a:pt x="0" y="809"/>
                    </a:lnTo>
                    <a:lnTo>
                      <a:pt x="0" y="839"/>
                    </a:lnTo>
                    <a:lnTo>
                      <a:pt x="1" y="866"/>
                    </a:lnTo>
                    <a:lnTo>
                      <a:pt x="5" y="891"/>
                    </a:lnTo>
                    <a:lnTo>
                      <a:pt x="6" y="896"/>
                    </a:lnTo>
                    <a:lnTo>
                      <a:pt x="9" y="901"/>
                    </a:lnTo>
                    <a:lnTo>
                      <a:pt x="10" y="905"/>
                    </a:lnTo>
                    <a:lnTo>
                      <a:pt x="12" y="909"/>
                    </a:lnTo>
                    <a:lnTo>
                      <a:pt x="13" y="913"/>
                    </a:lnTo>
                    <a:lnTo>
                      <a:pt x="16" y="917"/>
                    </a:lnTo>
                    <a:lnTo>
                      <a:pt x="17" y="920"/>
                    </a:lnTo>
                    <a:lnTo>
                      <a:pt x="19" y="924"/>
                    </a:lnTo>
                    <a:lnTo>
                      <a:pt x="22" y="927"/>
                    </a:lnTo>
                    <a:lnTo>
                      <a:pt x="23" y="931"/>
                    </a:lnTo>
                    <a:lnTo>
                      <a:pt x="31" y="943"/>
                    </a:lnTo>
                    <a:lnTo>
                      <a:pt x="41" y="956"/>
                    </a:lnTo>
                    <a:lnTo>
                      <a:pt x="51" y="971"/>
                    </a:lnTo>
                    <a:lnTo>
                      <a:pt x="60" y="984"/>
                    </a:lnTo>
                    <a:lnTo>
                      <a:pt x="70" y="997"/>
                    </a:lnTo>
                    <a:lnTo>
                      <a:pt x="79" y="1009"/>
                    </a:lnTo>
                    <a:lnTo>
                      <a:pt x="87" y="1020"/>
                    </a:lnTo>
                    <a:lnTo>
                      <a:pt x="93" y="1028"/>
                    </a:lnTo>
                    <a:lnTo>
                      <a:pt x="96" y="1033"/>
                    </a:lnTo>
                    <a:lnTo>
                      <a:pt x="97" y="1035"/>
                    </a:lnTo>
                    <a:lnTo>
                      <a:pt x="99" y="1034"/>
                    </a:lnTo>
                    <a:lnTo>
                      <a:pt x="100" y="1033"/>
                    </a:lnTo>
                    <a:lnTo>
                      <a:pt x="101" y="1031"/>
                    </a:lnTo>
                    <a:lnTo>
                      <a:pt x="103" y="1027"/>
                    </a:lnTo>
                    <a:lnTo>
                      <a:pt x="105" y="1023"/>
                    </a:lnTo>
                    <a:lnTo>
                      <a:pt x="107" y="1019"/>
                    </a:lnTo>
                    <a:lnTo>
                      <a:pt x="108" y="1013"/>
                    </a:lnTo>
                    <a:lnTo>
                      <a:pt x="109" y="1005"/>
                    </a:lnTo>
                    <a:lnTo>
                      <a:pt x="109" y="997"/>
                    </a:lnTo>
                    <a:lnTo>
                      <a:pt x="109" y="989"/>
                    </a:lnTo>
                    <a:lnTo>
                      <a:pt x="114" y="1005"/>
                    </a:lnTo>
                    <a:lnTo>
                      <a:pt x="120" y="1021"/>
                    </a:lnTo>
                    <a:lnTo>
                      <a:pt x="126" y="1038"/>
                    </a:lnTo>
                    <a:lnTo>
                      <a:pt x="132" y="1053"/>
                    </a:lnTo>
                    <a:lnTo>
                      <a:pt x="139" y="1069"/>
                    </a:lnTo>
                    <a:lnTo>
                      <a:pt x="148" y="1085"/>
                    </a:lnTo>
                    <a:lnTo>
                      <a:pt x="157" y="1098"/>
                    </a:lnTo>
                    <a:lnTo>
                      <a:pt x="168" y="1111"/>
                    </a:lnTo>
                    <a:lnTo>
                      <a:pt x="181" y="1123"/>
                    </a:lnTo>
                    <a:lnTo>
                      <a:pt x="196" y="1133"/>
                    </a:lnTo>
                    <a:lnTo>
                      <a:pt x="209" y="1142"/>
                    </a:lnTo>
                    <a:lnTo>
                      <a:pt x="225" y="1151"/>
                    </a:lnTo>
                    <a:lnTo>
                      <a:pt x="241" y="1158"/>
                    </a:lnTo>
                    <a:lnTo>
                      <a:pt x="261" y="1165"/>
                    </a:lnTo>
                    <a:lnTo>
                      <a:pt x="280" y="1170"/>
                    </a:lnTo>
                    <a:lnTo>
                      <a:pt x="300" y="1175"/>
                    </a:lnTo>
                    <a:lnTo>
                      <a:pt x="321" y="1176"/>
                    </a:lnTo>
                    <a:lnTo>
                      <a:pt x="341" y="1176"/>
                    </a:lnTo>
                    <a:lnTo>
                      <a:pt x="360" y="1173"/>
                    </a:lnTo>
                    <a:lnTo>
                      <a:pt x="379" y="1167"/>
                    </a:lnTo>
                    <a:lnTo>
                      <a:pt x="395" y="1161"/>
                    </a:lnTo>
                    <a:lnTo>
                      <a:pt x="409" y="1153"/>
                    </a:lnTo>
                    <a:lnTo>
                      <a:pt x="421" y="1143"/>
                    </a:lnTo>
                    <a:lnTo>
                      <a:pt x="431" y="1131"/>
                    </a:lnTo>
                    <a:lnTo>
                      <a:pt x="441" y="1119"/>
                    </a:lnTo>
                    <a:lnTo>
                      <a:pt x="449" y="1106"/>
                    </a:lnTo>
                    <a:lnTo>
                      <a:pt x="456" y="1091"/>
                    </a:lnTo>
                    <a:lnTo>
                      <a:pt x="463" y="1075"/>
                    </a:lnTo>
                    <a:lnTo>
                      <a:pt x="471" y="1058"/>
                    </a:lnTo>
                    <a:lnTo>
                      <a:pt x="478" y="1041"/>
                    </a:lnTo>
                    <a:lnTo>
                      <a:pt x="481" y="1032"/>
                    </a:lnTo>
                    <a:lnTo>
                      <a:pt x="485" y="1022"/>
                    </a:lnTo>
                    <a:lnTo>
                      <a:pt x="486" y="1013"/>
                    </a:lnTo>
                    <a:lnTo>
                      <a:pt x="487" y="1003"/>
                    </a:lnTo>
                    <a:lnTo>
                      <a:pt x="487" y="993"/>
                    </a:lnTo>
                    <a:lnTo>
                      <a:pt x="489" y="984"/>
                    </a:lnTo>
                    <a:lnTo>
                      <a:pt x="490" y="975"/>
                    </a:lnTo>
                    <a:lnTo>
                      <a:pt x="492" y="967"/>
                    </a:lnTo>
                    <a:lnTo>
                      <a:pt x="496" y="960"/>
                    </a:lnTo>
                    <a:lnTo>
                      <a:pt x="501" y="955"/>
                    </a:lnTo>
                    <a:lnTo>
                      <a:pt x="519" y="936"/>
                    </a:lnTo>
                    <a:lnTo>
                      <a:pt x="535" y="914"/>
                    </a:lnTo>
                    <a:lnTo>
                      <a:pt x="550" y="887"/>
                    </a:lnTo>
                    <a:lnTo>
                      <a:pt x="563" y="858"/>
                    </a:lnTo>
                    <a:lnTo>
                      <a:pt x="575" y="824"/>
                    </a:lnTo>
                    <a:lnTo>
                      <a:pt x="585" y="791"/>
                    </a:lnTo>
                    <a:lnTo>
                      <a:pt x="594" y="753"/>
                    </a:lnTo>
                    <a:lnTo>
                      <a:pt x="603" y="717"/>
                    </a:lnTo>
                    <a:lnTo>
                      <a:pt x="610" y="680"/>
                    </a:lnTo>
                    <a:lnTo>
                      <a:pt x="616" y="643"/>
                    </a:lnTo>
                    <a:lnTo>
                      <a:pt x="621" y="627"/>
                    </a:lnTo>
                    <a:lnTo>
                      <a:pt x="625" y="612"/>
                    </a:lnTo>
                    <a:lnTo>
                      <a:pt x="629" y="596"/>
                    </a:lnTo>
                    <a:lnTo>
                      <a:pt x="633" y="581"/>
                    </a:lnTo>
                    <a:lnTo>
                      <a:pt x="636" y="564"/>
                    </a:lnTo>
                    <a:lnTo>
                      <a:pt x="640" y="548"/>
                    </a:lnTo>
                    <a:lnTo>
                      <a:pt x="643" y="531"/>
                    </a:lnTo>
                    <a:lnTo>
                      <a:pt x="647" y="515"/>
                    </a:lnTo>
                    <a:lnTo>
                      <a:pt x="652" y="499"/>
                    </a:lnTo>
                    <a:lnTo>
                      <a:pt x="657" y="482"/>
                    </a:lnTo>
                    <a:lnTo>
                      <a:pt x="657" y="481"/>
                    </a:lnTo>
                    <a:lnTo>
                      <a:pt x="658" y="479"/>
                    </a:lnTo>
                    <a:lnTo>
                      <a:pt x="659" y="477"/>
                    </a:lnTo>
                    <a:lnTo>
                      <a:pt x="660" y="476"/>
                    </a:lnTo>
                    <a:lnTo>
                      <a:pt x="660" y="474"/>
                    </a:lnTo>
                    <a:lnTo>
                      <a:pt x="661" y="473"/>
                    </a:lnTo>
                    <a:lnTo>
                      <a:pt x="664" y="470"/>
                    </a:lnTo>
                    <a:lnTo>
                      <a:pt x="665" y="469"/>
                    </a:lnTo>
                    <a:lnTo>
                      <a:pt x="666" y="467"/>
                    </a:lnTo>
                    <a:lnTo>
                      <a:pt x="667" y="465"/>
                    </a:lnTo>
                    <a:lnTo>
                      <a:pt x="669" y="463"/>
                    </a:lnTo>
                    <a:lnTo>
                      <a:pt x="671" y="461"/>
                    </a:lnTo>
                    <a:lnTo>
                      <a:pt x="672" y="459"/>
                    </a:lnTo>
                    <a:lnTo>
                      <a:pt x="673" y="457"/>
                    </a:lnTo>
                    <a:lnTo>
                      <a:pt x="676" y="455"/>
                    </a:lnTo>
                    <a:lnTo>
                      <a:pt x="677" y="453"/>
                    </a:lnTo>
                    <a:lnTo>
                      <a:pt x="679" y="452"/>
                    </a:lnTo>
                    <a:lnTo>
                      <a:pt x="682" y="450"/>
                    </a:lnTo>
                    <a:lnTo>
                      <a:pt x="683" y="449"/>
                    </a:lnTo>
                    <a:lnTo>
                      <a:pt x="685" y="447"/>
                    </a:lnTo>
                    <a:lnTo>
                      <a:pt x="694" y="445"/>
                    </a:lnTo>
                    <a:lnTo>
                      <a:pt x="703" y="441"/>
                    </a:lnTo>
                    <a:lnTo>
                      <a:pt x="712" y="439"/>
                    </a:lnTo>
                    <a:lnTo>
                      <a:pt x="721" y="437"/>
                    </a:lnTo>
                    <a:lnTo>
                      <a:pt x="730" y="434"/>
                    </a:lnTo>
                    <a:lnTo>
                      <a:pt x="738" y="432"/>
                    </a:lnTo>
                    <a:lnTo>
                      <a:pt x="748" y="428"/>
                    </a:lnTo>
                    <a:lnTo>
                      <a:pt x="756" y="423"/>
                    </a:lnTo>
                    <a:lnTo>
                      <a:pt x="763" y="419"/>
                    </a:lnTo>
                    <a:lnTo>
                      <a:pt x="772" y="413"/>
                    </a:lnTo>
                    <a:lnTo>
                      <a:pt x="772" y="411"/>
                    </a:lnTo>
                    <a:lnTo>
                      <a:pt x="772" y="410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3" y="408"/>
                    </a:lnTo>
                    <a:lnTo>
                      <a:pt x="773" y="407"/>
                    </a:lnTo>
                    <a:lnTo>
                      <a:pt x="773" y="405"/>
                    </a:lnTo>
                    <a:lnTo>
                      <a:pt x="773" y="404"/>
                    </a:lnTo>
                    <a:lnTo>
                      <a:pt x="773" y="403"/>
                    </a:lnTo>
                    <a:lnTo>
                      <a:pt x="772" y="403"/>
                    </a:lnTo>
                    <a:lnTo>
                      <a:pt x="772" y="402"/>
                    </a:lnTo>
                    <a:lnTo>
                      <a:pt x="783" y="396"/>
                    </a:lnTo>
                    <a:lnTo>
                      <a:pt x="792" y="389"/>
                    </a:lnTo>
                    <a:lnTo>
                      <a:pt x="802" y="381"/>
                    </a:lnTo>
                    <a:lnTo>
                      <a:pt x="810" y="374"/>
                    </a:lnTo>
                    <a:lnTo>
                      <a:pt x="819" y="367"/>
                    </a:lnTo>
                    <a:lnTo>
                      <a:pt x="826" y="359"/>
                    </a:lnTo>
                    <a:lnTo>
                      <a:pt x="834" y="351"/>
                    </a:lnTo>
                    <a:lnTo>
                      <a:pt x="841" y="343"/>
                    </a:lnTo>
                    <a:lnTo>
                      <a:pt x="850" y="335"/>
                    </a:lnTo>
                    <a:lnTo>
                      <a:pt x="858" y="326"/>
                    </a:lnTo>
                    <a:lnTo>
                      <a:pt x="869" y="321"/>
                    </a:lnTo>
                    <a:lnTo>
                      <a:pt x="880" y="318"/>
                    </a:lnTo>
                    <a:lnTo>
                      <a:pt x="892" y="315"/>
                    </a:lnTo>
                    <a:lnTo>
                      <a:pt x="903" y="315"/>
                    </a:lnTo>
                    <a:lnTo>
                      <a:pt x="915" y="315"/>
                    </a:lnTo>
                    <a:lnTo>
                      <a:pt x="925" y="315"/>
                    </a:lnTo>
                    <a:lnTo>
                      <a:pt x="937" y="315"/>
                    </a:lnTo>
                    <a:lnTo>
                      <a:pt x="948" y="313"/>
                    </a:lnTo>
                    <a:lnTo>
                      <a:pt x="958" y="309"/>
                    </a:lnTo>
                    <a:lnTo>
                      <a:pt x="967" y="303"/>
                    </a:lnTo>
                    <a:lnTo>
                      <a:pt x="976" y="299"/>
                    </a:lnTo>
                    <a:lnTo>
                      <a:pt x="984" y="295"/>
                    </a:lnTo>
                    <a:lnTo>
                      <a:pt x="991" y="293"/>
                    </a:lnTo>
                    <a:lnTo>
                      <a:pt x="997" y="290"/>
                    </a:lnTo>
                    <a:lnTo>
                      <a:pt x="1005" y="288"/>
                    </a:lnTo>
                    <a:lnTo>
                      <a:pt x="1009" y="285"/>
                    </a:lnTo>
                    <a:lnTo>
                      <a:pt x="1014" y="282"/>
                    </a:lnTo>
                    <a:lnTo>
                      <a:pt x="1019" y="277"/>
                    </a:lnTo>
                    <a:lnTo>
                      <a:pt x="1023" y="271"/>
                    </a:lnTo>
                    <a:lnTo>
                      <a:pt x="1025" y="264"/>
                    </a:lnTo>
                    <a:lnTo>
                      <a:pt x="1029" y="258"/>
                    </a:lnTo>
                    <a:lnTo>
                      <a:pt x="1033" y="254"/>
                    </a:lnTo>
                    <a:lnTo>
                      <a:pt x="1038" y="251"/>
                    </a:lnTo>
                    <a:lnTo>
                      <a:pt x="1044" y="247"/>
                    </a:lnTo>
                    <a:lnTo>
                      <a:pt x="1051" y="243"/>
                    </a:lnTo>
                    <a:lnTo>
                      <a:pt x="1057" y="239"/>
                    </a:lnTo>
                    <a:lnTo>
                      <a:pt x="1065" y="234"/>
                    </a:lnTo>
                    <a:lnTo>
                      <a:pt x="1069" y="227"/>
                    </a:lnTo>
                    <a:lnTo>
                      <a:pt x="1074" y="217"/>
                    </a:lnTo>
                    <a:lnTo>
                      <a:pt x="1077" y="206"/>
                    </a:lnTo>
                    <a:lnTo>
                      <a:pt x="1080" y="192"/>
                    </a:lnTo>
                    <a:lnTo>
                      <a:pt x="1081" y="180"/>
                    </a:lnTo>
                    <a:lnTo>
                      <a:pt x="1080" y="168"/>
                    </a:lnTo>
                    <a:lnTo>
                      <a:pt x="1078" y="157"/>
                    </a:lnTo>
                    <a:lnTo>
                      <a:pt x="1075" y="147"/>
                    </a:lnTo>
                    <a:lnTo>
                      <a:pt x="1071" y="138"/>
                    </a:lnTo>
                    <a:lnTo>
                      <a:pt x="1065" y="129"/>
                    </a:lnTo>
                    <a:lnTo>
                      <a:pt x="1059" y="121"/>
                    </a:lnTo>
                    <a:lnTo>
                      <a:pt x="1050" y="114"/>
                    </a:lnTo>
                    <a:lnTo>
                      <a:pt x="1043" y="108"/>
                    </a:lnTo>
                    <a:close/>
                  </a:path>
                </a:pathLst>
              </a:custGeom>
              <a:solidFill>
                <a:srgbClr val="CCB3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4" name="Freeform 195">
                <a:extLst>
                  <a:ext uri="{FF2B5EF4-FFF2-40B4-BE49-F238E27FC236}">
                    <a16:creationId xmlns:a16="http://schemas.microsoft.com/office/drawing/2014/main" id="{A08931F3-22CC-449C-92A2-F65512FC0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692"/>
                <a:ext cx="361" cy="392"/>
              </a:xfrm>
              <a:custGeom>
                <a:avLst/>
                <a:gdLst>
                  <a:gd name="T0" fmla="*/ 339 w 1081"/>
                  <a:gd name="T1" fmla="*/ 30 h 1176"/>
                  <a:gd name="T2" fmla="*/ 321 w 1081"/>
                  <a:gd name="T3" fmla="*/ 21 h 1176"/>
                  <a:gd name="T4" fmla="*/ 305 w 1081"/>
                  <a:gd name="T5" fmla="*/ 17 h 1176"/>
                  <a:gd name="T6" fmla="*/ 286 w 1081"/>
                  <a:gd name="T7" fmla="*/ 14 h 1176"/>
                  <a:gd name="T8" fmla="*/ 268 w 1081"/>
                  <a:gd name="T9" fmla="*/ 9 h 1176"/>
                  <a:gd name="T10" fmla="*/ 235 w 1081"/>
                  <a:gd name="T11" fmla="*/ 6 h 1176"/>
                  <a:gd name="T12" fmla="*/ 208 w 1081"/>
                  <a:gd name="T13" fmla="*/ 3 h 1176"/>
                  <a:gd name="T14" fmla="*/ 178 w 1081"/>
                  <a:gd name="T15" fmla="*/ 0 h 1176"/>
                  <a:gd name="T16" fmla="*/ 150 w 1081"/>
                  <a:gd name="T17" fmla="*/ 3 h 1176"/>
                  <a:gd name="T18" fmla="*/ 105 w 1081"/>
                  <a:gd name="T19" fmla="*/ 31 h 1176"/>
                  <a:gd name="T20" fmla="*/ 61 w 1081"/>
                  <a:gd name="T21" fmla="*/ 81 h 1176"/>
                  <a:gd name="T22" fmla="*/ 44 w 1081"/>
                  <a:gd name="T23" fmla="*/ 121 h 1176"/>
                  <a:gd name="T24" fmla="*/ 34 w 1081"/>
                  <a:gd name="T25" fmla="*/ 147 h 1176"/>
                  <a:gd name="T26" fmla="*/ 26 w 1081"/>
                  <a:gd name="T27" fmla="*/ 167 h 1176"/>
                  <a:gd name="T28" fmla="*/ 21 w 1081"/>
                  <a:gd name="T29" fmla="*/ 180 h 1176"/>
                  <a:gd name="T30" fmla="*/ 17 w 1081"/>
                  <a:gd name="T31" fmla="*/ 190 h 1176"/>
                  <a:gd name="T32" fmla="*/ 3 w 1081"/>
                  <a:gd name="T33" fmla="*/ 248 h 1176"/>
                  <a:gd name="T34" fmla="*/ 2 w 1081"/>
                  <a:gd name="T35" fmla="*/ 297 h 1176"/>
                  <a:gd name="T36" fmla="*/ 4 w 1081"/>
                  <a:gd name="T37" fmla="*/ 303 h 1176"/>
                  <a:gd name="T38" fmla="*/ 7 w 1081"/>
                  <a:gd name="T39" fmla="*/ 309 h 1176"/>
                  <a:gd name="T40" fmla="*/ 17 w 1081"/>
                  <a:gd name="T41" fmla="*/ 324 h 1176"/>
                  <a:gd name="T42" fmla="*/ 31 w 1081"/>
                  <a:gd name="T43" fmla="*/ 343 h 1176"/>
                  <a:gd name="T44" fmla="*/ 33 w 1081"/>
                  <a:gd name="T45" fmla="*/ 344 h 1176"/>
                  <a:gd name="T46" fmla="*/ 36 w 1081"/>
                  <a:gd name="T47" fmla="*/ 338 h 1176"/>
                  <a:gd name="T48" fmla="*/ 38 w 1081"/>
                  <a:gd name="T49" fmla="*/ 335 h 1176"/>
                  <a:gd name="T50" fmla="*/ 49 w 1081"/>
                  <a:gd name="T51" fmla="*/ 362 h 1176"/>
                  <a:gd name="T52" fmla="*/ 65 w 1081"/>
                  <a:gd name="T53" fmla="*/ 378 h 1176"/>
                  <a:gd name="T54" fmla="*/ 94 w 1081"/>
                  <a:gd name="T55" fmla="*/ 390 h 1176"/>
                  <a:gd name="T56" fmla="*/ 127 w 1081"/>
                  <a:gd name="T57" fmla="*/ 389 h 1176"/>
                  <a:gd name="T58" fmla="*/ 144 w 1081"/>
                  <a:gd name="T59" fmla="*/ 377 h 1176"/>
                  <a:gd name="T60" fmla="*/ 157 w 1081"/>
                  <a:gd name="T61" fmla="*/ 353 h 1176"/>
                  <a:gd name="T62" fmla="*/ 162 w 1081"/>
                  <a:gd name="T63" fmla="*/ 338 h 1176"/>
                  <a:gd name="T64" fmla="*/ 164 w 1081"/>
                  <a:gd name="T65" fmla="*/ 322 h 1176"/>
                  <a:gd name="T66" fmla="*/ 179 w 1081"/>
                  <a:gd name="T67" fmla="*/ 305 h 1176"/>
                  <a:gd name="T68" fmla="*/ 198 w 1081"/>
                  <a:gd name="T69" fmla="*/ 251 h 1176"/>
                  <a:gd name="T70" fmla="*/ 207 w 1081"/>
                  <a:gd name="T71" fmla="*/ 209 h 1176"/>
                  <a:gd name="T72" fmla="*/ 214 w 1081"/>
                  <a:gd name="T73" fmla="*/ 183 h 1176"/>
                  <a:gd name="T74" fmla="*/ 219 w 1081"/>
                  <a:gd name="T75" fmla="*/ 161 h 1176"/>
                  <a:gd name="T76" fmla="*/ 220 w 1081"/>
                  <a:gd name="T77" fmla="*/ 158 h 1176"/>
                  <a:gd name="T78" fmla="*/ 223 w 1081"/>
                  <a:gd name="T79" fmla="*/ 155 h 1176"/>
                  <a:gd name="T80" fmla="*/ 225 w 1081"/>
                  <a:gd name="T81" fmla="*/ 152 h 1176"/>
                  <a:gd name="T82" fmla="*/ 228 w 1081"/>
                  <a:gd name="T83" fmla="*/ 150 h 1176"/>
                  <a:gd name="T84" fmla="*/ 238 w 1081"/>
                  <a:gd name="T85" fmla="*/ 146 h 1176"/>
                  <a:gd name="T86" fmla="*/ 252 w 1081"/>
                  <a:gd name="T87" fmla="*/ 141 h 1176"/>
                  <a:gd name="T88" fmla="*/ 258 w 1081"/>
                  <a:gd name="T89" fmla="*/ 138 h 1176"/>
                  <a:gd name="T90" fmla="*/ 258 w 1081"/>
                  <a:gd name="T91" fmla="*/ 137 h 1176"/>
                  <a:gd name="T92" fmla="*/ 258 w 1081"/>
                  <a:gd name="T93" fmla="*/ 136 h 1176"/>
                  <a:gd name="T94" fmla="*/ 258 w 1081"/>
                  <a:gd name="T95" fmla="*/ 136 h 1176"/>
                  <a:gd name="T96" fmla="*/ 258 w 1081"/>
                  <a:gd name="T97" fmla="*/ 136 h 1176"/>
                  <a:gd name="T98" fmla="*/ 258 w 1081"/>
                  <a:gd name="T99" fmla="*/ 136 h 1176"/>
                  <a:gd name="T100" fmla="*/ 258 w 1081"/>
                  <a:gd name="T101" fmla="*/ 134 h 1176"/>
                  <a:gd name="T102" fmla="*/ 270 w 1081"/>
                  <a:gd name="T103" fmla="*/ 125 h 1176"/>
                  <a:gd name="T104" fmla="*/ 284 w 1081"/>
                  <a:gd name="T105" fmla="*/ 112 h 1176"/>
                  <a:gd name="T106" fmla="*/ 298 w 1081"/>
                  <a:gd name="T107" fmla="*/ 105 h 1176"/>
                  <a:gd name="T108" fmla="*/ 317 w 1081"/>
                  <a:gd name="T109" fmla="*/ 104 h 1176"/>
                  <a:gd name="T110" fmla="*/ 329 w 1081"/>
                  <a:gd name="T111" fmla="*/ 98 h 1176"/>
                  <a:gd name="T112" fmla="*/ 339 w 1081"/>
                  <a:gd name="T113" fmla="*/ 94 h 1176"/>
                  <a:gd name="T114" fmla="*/ 344 w 1081"/>
                  <a:gd name="T115" fmla="*/ 86 h 1176"/>
                  <a:gd name="T116" fmla="*/ 353 w 1081"/>
                  <a:gd name="T117" fmla="*/ 80 h 1176"/>
                  <a:gd name="T118" fmla="*/ 360 w 1081"/>
                  <a:gd name="T119" fmla="*/ 69 h 1176"/>
                  <a:gd name="T120" fmla="*/ 359 w 1081"/>
                  <a:gd name="T121" fmla="*/ 49 h 1176"/>
                  <a:gd name="T122" fmla="*/ 348 w 1081"/>
                  <a:gd name="T123" fmla="*/ 36 h 11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81" h="1176">
                    <a:moveTo>
                      <a:pt x="1043" y="108"/>
                    </a:moveTo>
                    <a:lnTo>
                      <a:pt x="1043" y="108"/>
                    </a:lnTo>
                    <a:lnTo>
                      <a:pt x="1035" y="102"/>
                    </a:lnTo>
                    <a:lnTo>
                      <a:pt x="1025" y="96"/>
                    </a:lnTo>
                    <a:lnTo>
                      <a:pt x="1015" y="90"/>
                    </a:lnTo>
                    <a:lnTo>
                      <a:pt x="1006" y="84"/>
                    </a:lnTo>
                    <a:lnTo>
                      <a:pt x="995" y="78"/>
                    </a:lnTo>
                    <a:lnTo>
                      <a:pt x="984" y="73"/>
                    </a:lnTo>
                    <a:lnTo>
                      <a:pt x="973" y="67"/>
                    </a:lnTo>
                    <a:lnTo>
                      <a:pt x="961" y="63"/>
                    </a:lnTo>
                    <a:lnTo>
                      <a:pt x="951" y="59"/>
                    </a:lnTo>
                    <a:lnTo>
                      <a:pt x="939" y="56"/>
                    </a:lnTo>
                    <a:lnTo>
                      <a:pt x="927" y="53"/>
                    </a:lnTo>
                    <a:lnTo>
                      <a:pt x="913" y="50"/>
                    </a:lnTo>
                    <a:lnTo>
                      <a:pt x="901" y="49"/>
                    </a:lnTo>
                    <a:lnTo>
                      <a:pt x="889" y="48"/>
                    </a:lnTo>
                    <a:lnTo>
                      <a:pt x="877" y="45"/>
                    </a:lnTo>
                    <a:lnTo>
                      <a:pt x="867" y="44"/>
                    </a:lnTo>
                    <a:lnTo>
                      <a:pt x="855" y="42"/>
                    </a:lnTo>
                    <a:lnTo>
                      <a:pt x="844" y="39"/>
                    </a:lnTo>
                    <a:lnTo>
                      <a:pt x="833" y="37"/>
                    </a:lnTo>
                    <a:lnTo>
                      <a:pt x="823" y="33"/>
                    </a:lnTo>
                    <a:lnTo>
                      <a:pt x="804" y="26"/>
                    </a:lnTo>
                    <a:lnTo>
                      <a:pt x="785" y="23"/>
                    </a:lnTo>
                    <a:lnTo>
                      <a:pt x="765" y="20"/>
                    </a:lnTo>
                    <a:lnTo>
                      <a:pt x="744" y="19"/>
                    </a:lnTo>
                    <a:lnTo>
                      <a:pt x="724" y="18"/>
                    </a:lnTo>
                    <a:lnTo>
                      <a:pt x="703" y="18"/>
                    </a:lnTo>
                    <a:lnTo>
                      <a:pt x="683" y="18"/>
                    </a:lnTo>
                    <a:lnTo>
                      <a:pt x="663" y="17"/>
                    </a:lnTo>
                    <a:lnTo>
                      <a:pt x="642" y="14"/>
                    </a:lnTo>
                    <a:lnTo>
                      <a:pt x="622" y="9"/>
                    </a:lnTo>
                    <a:lnTo>
                      <a:pt x="604" y="7"/>
                    </a:lnTo>
                    <a:lnTo>
                      <a:pt x="586" y="5"/>
                    </a:lnTo>
                    <a:lnTo>
                      <a:pt x="568" y="2"/>
                    </a:lnTo>
                    <a:lnTo>
                      <a:pt x="551" y="1"/>
                    </a:lnTo>
                    <a:lnTo>
                      <a:pt x="533" y="0"/>
                    </a:lnTo>
                    <a:lnTo>
                      <a:pt x="515" y="0"/>
                    </a:lnTo>
                    <a:lnTo>
                      <a:pt x="498" y="0"/>
                    </a:lnTo>
                    <a:lnTo>
                      <a:pt x="481" y="2"/>
                    </a:lnTo>
                    <a:lnTo>
                      <a:pt x="466" y="6"/>
                    </a:lnTo>
                    <a:lnTo>
                      <a:pt x="449" y="9"/>
                    </a:lnTo>
                    <a:lnTo>
                      <a:pt x="412" y="26"/>
                    </a:lnTo>
                    <a:lnTo>
                      <a:pt x="377" y="45"/>
                    </a:lnTo>
                    <a:lnTo>
                      <a:pt x="343" y="67"/>
                    </a:lnTo>
                    <a:lnTo>
                      <a:pt x="313" y="92"/>
                    </a:lnTo>
                    <a:lnTo>
                      <a:pt x="285" y="120"/>
                    </a:lnTo>
                    <a:lnTo>
                      <a:pt x="257" y="149"/>
                    </a:lnTo>
                    <a:lnTo>
                      <a:pt x="232" y="179"/>
                    </a:lnTo>
                    <a:lnTo>
                      <a:pt x="207" y="210"/>
                    </a:lnTo>
                    <a:lnTo>
                      <a:pt x="184" y="242"/>
                    </a:lnTo>
                    <a:lnTo>
                      <a:pt x="161" y="275"/>
                    </a:lnTo>
                    <a:lnTo>
                      <a:pt x="144" y="338"/>
                    </a:lnTo>
                    <a:lnTo>
                      <a:pt x="138" y="350"/>
                    </a:lnTo>
                    <a:lnTo>
                      <a:pt x="133" y="363"/>
                    </a:lnTo>
                    <a:lnTo>
                      <a:pt x="127" y="377"/>
                    </a:lnTo>
                    <a:lnTo>
                      <a:pt x="121" y="392"/>
                    </a:lnTo>
                    <a:lnTo>
                      <a:pt x="114" y="408"/>
                    </a:lnTo>
                    <a:lnTo>
                      <a:pt x="108" y="423"/>
                    </a:lnTo>
                    <a:lnTo>
                      <a:pt x="101" y="440"/>
                    </a:lnTo>
                    <a:lnTo>
                      <a:pt x="95" y="458"/>
                    </a:lnTo>
                    <a:lnTo>
                      <a:pt x="88" y="475"/>
                    </a:lnTo>
                    <a:lnTo>
                      <a:pt x="81" y="494"/>
                    </a:lnTo>
                    <a:lnTo>
                      <a:pt x="77" y="501"/>
                    </a:lnTo>
                    <a:lnTo>
                      <a:pt x="75" y="510"/>
                    </a:lnTo>
                    <a:lnTo>
                      <a:pt x="72" y="517"/>
                    </a:lnTo>
                    <a:lnTo>
                      <a:pt x="69" y="524"/>
                    </a:lnTo>
                    <a:lnTo>
                      <a:pt x="66" y="533"/>
                    </a:lnTo>
                    <a:lnTo>
                      <a:pt x="63" y="540"/>
                    </a:lnTo>
                    <a:lnTo>
                      <a:pt x="60" y="547"/>
                    </a:lnTo>
                    <a:lnTo>
                      <a:pt x="58" y="554"/>
                    </a:lnTo>
                    <a:lnTo>
                      <a:pt x="54" y="561"/>
                    </a:lnTo>
                    <a:lnTo>
                      <a:pt x="52" y="569"/>
                    </a:lnTo>
                    <a:lnTo>
                      <a:pt x="41" y="605"/>
                    </a:lnTo>
                    <a:lnTo>
                      <a:pt x="31" y="639"/>
                    </a:lnTo>
                    <a:lnTo>
                      <a:pt x="23" y="675"/>
                    </a:lnTo>
                    <a:lnTo>
                      <a:pt x="15" y="710"/>
                    </a:lnTo>
                    <a:lnTo>
                      <a:pt x="9" y="745"/>
                    </a:lnTo>
                    <a:lnTo>
                      <a:pt x="4" y="777"/>
                    </a:lnTo>
                    <a:lnTo>
                      <a:pt x="0" y="809"/>
                    </a:lnTo>
                    <a:lnTo>
                      <a:pt x="0" y="839"/>
                    </a:lnTo>
                    <a:lnTo>
                      <a:pt x="1" y="866"/>
                    </a:lnTo>
                    <a:lnTo>
                      <a:pt x="5" y="891"/>
                    </a:lnTo>
                    <a:lnTo>
                      <a:pt x="6" y="896"/>
                    </a:lnTo>
                    <a:lnTo>
                      <a:pt x="9" y="901"/>
                    </a:lnTo>
                    <a:lnTo>
                      <a:pt x="10" y="905"/>
                    </a:lnTo>
                    <a:lnTo>
                      <a:pt x="12" y="909"/>
                    </a:lnTo>
                    <a:lnTo>
                      <a:pt x="13" y="913"/>
                    </a:lnTo>
                    <a:lnTo>
                      <a:pt x="16" y="917"/>
                    </a:lnTo>
                    <a:lnTo>
                      <a:pt x="17" y="920"/>
                    </a:lnTo>
                    <a:lnTo>
                      <a:pt x="19" y="924"/>
                    </a:lnTo>
                    <a:lnTo>
                      <a:pt x="22" y="927"/>
                    </a:lnTo>
                    <a:lnTo>
                      <a:pt x="23" y="931"/>
                    </a:lnTo>
                    <a:lnTo>
                      <a:pt x="31" y="943"/>
                    </a:lnTo>
                    <a:lnTo>
                      <a:pt x="41" y="956"/>
                    </a:lnTo>
                    <a:lnTo>
                      <a:pt x="51" y="971"/>
                    </a:lnTo>
                    <a:lnTo>
                      <a:pt x="60" y="984"/>
                    </a:lnTo>
                    <a:lnTo>
                      <a:pt x="70" y="997"/>
                    </a:lnTo>
                    <a:lnTo>
                      <a:pt x="79" y="1009"/>
                    </a:lnTo>
                    <a:lnTo>
                      <a:pt x="87" y="1020"/>
                    </a:lnTo>
                    <a:lnTo>
                      <a:pt x="93" y="1028"/>
                    </a:lnTo>
                    <a:lnTo>
                      <a:pt x="96" y="1033"/>
                    </a:lnTo>
                    <a:lnTo>
                      <a:pt x="97" y="1035"/>
                    </a:lnTo>
                    <a:lnTo>
                      <a:pt x="99" y="1034"/>
                    </a:lnTo>
                    <a:lnTo>
                      <a:pt x="100" y="1033"/>
                    </a:lnTo>
                    <a:lnTo>
                      <a:pt x="101" y="1031"/>
                    </a:lnTo>
                    <a:lnTo>
                      <a:pt x="103" y="1027"/>
                    </a:lnTo>
                    <a:lnTo>
                      <a:pt x="105" y="1023"/>
                    </a:lnTo>
                    <a:lnTo>
                      <a:pt x="107" y="1019"/>
                    </a:lnTo>
                    <a:lnTo>
                      <a:pt x="108" y="1013"/>
                    </a:lnTo>
                    <a:lnTo>
                      <a:pt x="109" y="1005"/>
                    </a:lnTo>
                    <a:lnTo>
                      <a:pt x="109" y="997"/>
                    </a:lnTo>
                    <a:lnTo>
                      <a:pt x="109" y="989"/>
                    </a:lnTo>
                    <a:lnTo>
                      <a:pt x="114" y="1005"/>
                    </a:lnTo>
                    <a:lnTo>
                      <a:pt x="120" y="1021"/>
                    </a:lnTo>
                    <a:lnTo>
                      <a:pt x="126" y="1038"/>
                    </a:lnTo>
                    <a:lnTo>
                      <a:pt x="132" y="1053"/>
                    </a:lnTo>
                    <a:lnTo>
                      <a:pt x="139" y="1069"/>
                    </a:lnTo>
                    <a:lnTo>
                      <a:pt x="148" y="1085"/>
                    </a:lnTo>
                    <a:lnTo>
                      <a:pt x="157" y="1098"/>
                    </a:lnTo>
                    <a:lnTo>
                      <a:pt x="168" y="1111"/>
                    </a:lnTo>
                    <a:lnTo>
                      <a:pt x="181" y="1123"/>
                    </a:lnTo>
                    <a:lnTo>
                      <a:pt x="196" y="1133"/>
                    </a:lnTo>
                    <a:lnTo>
                      <a:pt x="209" y="1142"/>
                    </a:lnTo>
                    <a:lnTo>
                      <a:pt x="225" y="1151"/>
                    </a:lnTo>
                    <a:lnTo>
                      <a:pt x="241" y="1158"/>
                    </a:lnTo>
                    <a:lnTo>
                      <a:pt x="261" y="1165"/>
                    </a:lnTo>
                    <a:lnTo>
                      <a:pt x="280" y="1170"/>
                    </a:lnTo>
                    <a:lnTo>
                      <a:pt x="300" y="1175"/>
                    </a:lnTo>
                    <a:lnTo>
                      <a:pt x="321" y="1176"/>
                    </a:lnTo>
                    <a:lnTo>
                      <a:pt x="341" y="1176"/>
                    </a:lnTo>
                    <a:lnTo>
                      <a:pt x="360" y="1173"/>
                    </a:lnTo>
                    <a:lnTo>
                      <a:pt x="379" y="1167"/>
                    </a:lnTo>
                    <a:lnTo>
                      <a:pt x="395" y="1161"/>
                    </a:lnTo>
                    <a:lnTo>
                      <a:pt x="409" y="1153"/>
                    </a:lnTo>
                    <a:lnTo>
                      <a:pt x="421" y="1143"/>
                    </a:lnTo>
                    <a:lnTo>
                      <a:pt x="431" y="1131"/>
                    </a:lnTo>
                    <a:lnTo>
                      <a:pt x="441" y="1119"/>
                    </a:lnTo>
                    <a:lnTo>
                      <a:pt x="449" y="1106"/>
                    </a:lnTo>
                    <a:lnTo>
                      <a:pt x="456" y="1091"/>
                    </a:lnTo>
                    <a:lnTo>
                      <a:pt x="463" y="1075"/>
                    </a:lnTo>
                    <a:lnTo>
                      <a:pt x="471" y="1058"/>
                    </a:lnTo>
                    <a:lnTo>
                      <a:pt x="478" y="1041"/>
                    </a:lnTo>
                    <a:lnTo>
                      <a:pt x="481" y="1032"/>
                    </a:lnTo>
                    <a:lnTo>
                      <a:pt x="485" y="1022"/>
                    </a:lnTo>
                    <a:lnTo>
                      <a:pt x="486" y="1013"/>
                    </a:lnTo>
                    <a:lnTo>
                      <a:pt x="487" y="1003"/>
                    </a:lnTo>
                    <a:lnTo>
                      <a:pt x="487" y="993"/>
                    </a:lnTo>
                    <a:lnTo>
                      <a:pt x="489" y="984"/>
                    </a:lnTo>
                    <a:lnTo>
                      <a:pt x="490" y="975"/>
                    </a:lnTo>
                    <a:lnTo>
                      <a:pt x="492" y="967"/>
                    </a:lnTo>
                    <a:lnTo>
                      <a:pt x="496" y="960"/>
                    </a:lnTo>
                    <a:lnTo>
                      <a:pt x="501" y="955"/>
                    </a:lnTo>
                    <a:lnTo>
                      <a:pt x="519" y="936"/>
                    </a:lnTo>
                    <a:lnTo>
                      <a:pt x="535" y="914"/>
                    </a:lnTo>
                    <a:lnTo>
                      <a:pt x="550" y="887"/>
                    </a:lnTo>
                    <a:lnTo>
                      <a:pt x="563" y="858"/>
                    </a:lnTo>
                    <a:lnTo>
                      <a:pt x="575" y="824"/>
                    </a:lnTo>
                    <a:lnTo>
                      <a:pt x="585" y="791"/>
                    </a:lnTo>
                    <a:lnTo>
                      <a:pt x="594" y="753"/>
                    </a:lnTo>
                    <a:lnTo>
                      <a:pt x="603" y="717"/>
                    </a:lnTo>
                    <a:lnTo>
                      <a:pt x="610" y="680"/>
                    </a:lnTo>
                    <a:lnTo>
                      <a:pt x="616" y="643"/>
                    </a:lnTo>
                    <a:lnTo>
                      <a:pt x="621" y="627"/>
                    </a:lnTo>
                    <a:lnTo>
                      <a:pt x="625" y="612"/>
                    </a:lnTo>
                    <a:lnTo>
                      <a:pt x="629" y="596"/>
                    </a:lnTo>
                    <a:lnTo>
                      <a:pt x="633" y="581"/>
                    </a:lnTo>
                    <a:lnTo>
                      <a:pt x="636" y="564"/>
                    </a:lnTo>
                    <a:lnTo>
                      <a:pt x="640" y="548"/>
                    </a:lnTo>
                    <a:lnTo>
                      <a:pt x="643" y="531"/>
                    </a:lnTo>
                    <a:lnTo>
                      <a:pt x="647" y="515"/>
                    </a:lnTo>
                    <a:lnTo>
                      <a:pt x="652" y="499"/>
                    </a:lnTo>
                    <a:lnTo>
                      <a:pt x="657" y="482"/>
                    </a:lnTo>
                    <a:lnTo>
                      <a:pt x="657" y="481"/>
                    </a:lnTo>
                    <a:lnTo>
                      <a:pt x="658" y="479"/>
                    </a:lnTo>
                    <a:lnTo>
                      <a:pt x="659" y="477"/>
                    </a:lnTo>
                    <a:lnTo>
                      <a:pt x="660" y="476"/>
                    </a:lnTo>
                    <a:lnTo>
                      <a:pt x="660" y="474"/>
                    </a:lnTo>
                    <a:lnTo>
                      <a:pt x="661" y="473"/>
                    </a:lnTo>
                    <a:lnTo>
                      <a:pt x="664" y="470"/>
                    </a:lnTo>
                    <a:lnTo>
                      <a:pt x="665" y="469"/>
                    </a:lnTo>
                    <a:lnTo>
                      <a:pt x="666" y="467"/>
                    </a:lnTo>
                    <a:lnTo>
                      <a:pt x="667" y="465"/>
                    </a:lnTo>
                    <a:lnTo>
                      <a:pt x="669" y="463"/>
                    </a:lnTo>
                    <a:lnTo>
                      <a:pt x="671" y="461"/>
                    </a:lnTo>
                    <a:lnTo>
                      <a:pt x="672" y="459"/>
                    </a:lnTo>
                    <a:lnTo>
                      <a:pt x="673" y="457"/>
                    </a:lnTo>
                    <a:lnTo>
                      <a:pt x="676" y="455"/>
                    </a:lnTo>
                    <a:lnTo>
                      <a:pt x="677" y="453"/>
                    </a:lnTo>
                    <a:lnTo>
                      <a:pt x="679" y="452"/>
                    </a:lnTo>
                    <a:lnTo>
                      <a:pt x="682" y="450"/>
                    </a:lnTo>
                    <a:lnTo>
                      <a:pt x="683" y="449"/>
                    </a:lnTo>
                    <a:lnTo>
                      <a:pt x="685" y="447"/>
                    </a:lnTo>
                    <a:lnTo>
                      <a:pt x="694" y="445"/>
                    </a:lnTo>
                    <a:lnTo>
                      <a:pt x="703" y="441"/>
                    </a:lnTo>
                    <a:lnTo>
                      <a:pt x="712" y="439"/>
                    </a:lnTo>
                    <a:lnTo>
                      <a:pt x="721" y="437"/>
                    </a:lnTo>
                    <a:lnTo>
                      <a:pt x="730" y="434"/>
                    </a:lnTo>
                    <a:lnTo>
                      <a:pt x="738" y="432"/>
                    </a:lnTo>
                    <a:lnTo>
                      <a:pt x="748" y="428"/>
                    </a:lnTo>
                    <a:lnTo>
                      <a:pt x="756" y="423"/>
                    </a:lnTo>
                    <a:lnTo>
                      <a:pt x="763" y="419"/>
                    </a:lnTo>
                    <a:lnTo>
                      <a:pt x="772" y="413"/>
                    </a:lnTo>
                    <a:lnTo>
                      <a:pt x="772" y="411"/>
                    </a:lnTo>
                    <a:lnTo>
                      <a:pt x="772" y="410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2" y="409"/>
                    </a:lnTo>
                    <a:lnTo>
                      <a:pt x="772" y="408"/>
                    </a:lnTo>
                    <a:lnTo>
                      <a:pt x="773" y="408"/>
                    </a:lnTo>
                    <a:lnTo>
                      <a:pt x="773" y="407"/>
                    </a:lnTo>
                    <a:lnTo>
                      <a:pt x="773" y="405"/>
                    </a:lnTo>
                    <a:lnTo>
                      <a:pt x="773" y="404"/>
                    </a:lnTo>
                    <a:lnTo>
                      <a:pt x="773" y="403"/>
                    </a:lnTo>
                    <a:lnTo>
                      <a:pt x="772" y="403"/>
                    </a:lnTo>
                    <a:lnTo>
                      <a:pt x="772" y="402"/>
                    </a:lnTo>
                    <a:lnTo>
                      <a:pt x="783" y="396"/>
                    </a:lnTo>
                    <a:lnTo>
                      <a:pt x="792" y="389"/>
                    </a:lnTo>
                    <a:lnTo>
                      <a:pt x="802" y="381"/>
                    </a:lnTo>
                    <a:lnTo>
                      <a:pt x="810" y="374"/>
                    </a:lnTo>
                    <a:lnTo>
                      <a:pt x="819" y="367"/>
                    </a:lnTo>
                    <a:lnTo>
                      <a:pt x="826" y="359"/>
                    </a:lnTo>
                    <a:lnTo>
                      <a:pt x="834" y="351"/>
                    </a:lnTo>
                    <a:lnTo>
                      <a:pt x="841" y="343"/>
                    </a:lnTo>
                    <a:lnTo>
                      <a:pt x="850" y="335"/>
                    </a:lnTo>
                    <a:lnTo>
                      <a:pt x="858" y="326"/>
                    </a:lnTo>
                    <a:lnTo>
                      <a:pt x="869" y="321"/>
                    </a:lnTo>
                    <a:lnTo>
                      <a:pt x="880" y="318"/>
                    </a:lnTo>
                    <a:lnTo>
                      <a:pt x="892" y="315"/>
                    </a:lnTo>
                    <a:lnTo>
                      <a:pt x="903" y="315"/>
                    </a:lnTo>
                    <a:lnTo>
                      <a:pt x="915" y="315"/>
                    </a:lnTo>
                    <a:lnTo>
                      <a:pt x="925" y="315"/>
                    </a:lnTo>
                    <a:lnTo>
                      <a:pt x="937" y="315"/>
                    </a:lnTo>
                    <a:lnTo>
                      <a:pt x="948" y="313"/>
                    </a:lnTo>
                    <a:lnTo>
                      <a:pt x="958" y="309"/>
                    </a:lnTo>
                    <a:lnTo>
                      <a:pt x="967" y="303"/>
                    </a:lnTo>
                    <a:lnTo>
                      <a:pt x="976" y="299"/>
                    </a:lnTo>
                    <a:lnTo>
                      <a:pt x="984" y="295"/>
                    </a:lnTo>
                    <a:lnTo>
                      <a:pt x="991" y="293"/>
                    </a:lnTo>
                    <a:lnTo>
                      <a:pt x="997" y="290"/>
                    </a:lnTo>
                    <a:lnTo>
                      <a:pt x="1005" y="288"/>
                    </a:lnTo>
                    <a:lnTo>
                      <a:pt x="1009" y="285"/>
                    </a:lnTo>
                    <a:lnTo>
                      <a:pt x="1014" y="282"/>
                    </a:lnTo>
                    <a:lnTo>
                      <a:pt x="1019" y="277"/>
                    </a:lnTo>
                    <a:lnTo>
                      <a:pt x="1023" y="271"/>
                    </a:lnTo>
                    <a:lnTo>
                      <a:pt x="1025" y="264"/>
                    </a:lnTo>
                    <a:lnTo>
                      <a:pt x="1029" y="258"/>
                    </a:lnTo>
                    <a:lnTo>
                      <a:pt x="1033" y="254"/>
                    </a:lnTo>
                    <a:lnTo>
                      <a:pt x="1038" y="251"/>
                    </a:lnTo>
                    <a:lnTo>
                      <a:pt x="1044" y="247"/>
                    </a:lnTo>
                    <a:lnTo>
                      <a:pt x="1051" y="243"/>
                    </a:lnTo>
                    <a:lnTo>
                      <a:pt x="1057" y="239"/>
                    </a:lnTo>
                    <a:lnTo>
                      <a:pt x="1065" y="234"/>
                    </a:lnTo>
                    <a:lnTo>
                      <a:pt x="1069" y="227"/>
                    </a:lnTo>
                    <a:lnTo>
                      <a:pt x="1074" y="217"/>
                    </a:lnTo>
                    <a:lnTo>
                      <a:pt x="1077" y="206"/>
                    </a:lnTo>
                    <a:lnTo>
                      <a:pt x="1080" y="192"/>
                    </a:lnTo>
                    <a:lnTo>
                      <a:pt x="1081" y="180"/>
                    </a:lnTo>
                    <a:lnTo>
                      <a:pt x="1080" y="168"/>
                    </a:lnTo>
                    <a:lnTo>
                      <a:pt x="1078" y="157"/>
                    </a:lnTo>
                    <a:lnTo>
                      <a:pt x="1075" y="147"/>
                    </a:lnTo>
                    <a:lnTo>
                      <a:pt x="1071" y="138"/>
                    </a:lnTo>
                    <a:lnTo>
                      <a:pt x="1065" y="129"/>
                    </a:lnTo>
                    <a:lnTo>
                      <a:pt x="1059" y="121"/>
                    </a:lnTo>
                    <a:lnTo>
                      <a:pt x="1050" y="114"/>
                    </a:lnTo>
                    <a:lnTo>
                      <a:pt x="1043" y="10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5" name="Freeform 196">
                <a:extLst>
                  <a:ext uri="{FF2B5EF4-FFF2-40B4-BE49-F238E27FC236}">
                    <a16:creationId xmlns:a16="http://schemas.microsoft.com/office/drawing/2014/main" id="{8C52D1FC-E841-4FA7-8628-D1B6A416B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712"/>
                <a:ext cx="56" cy="48"/>
              </a:xfrm>
              <a:custGeom>
                <a:avLst/>
                <a:gdLst>
                  <a:gd name="T0" fmla="*/ 56 w 166"/>
                  <a:gd name="T1" fmla="*/ 0 h 144"/>
                  <a:gd name="T2" fmla="*/ 56 w 166"/>
                  <a:gd name="T3" fmla="*/ 0 h 144"/>
                  <a:gd name="T4" fmla="*/ 51 w 166"/>
                  <a:gd name="T5" fmla="*/ 6 h 144"/>
                  <a:gd name="T6" fmla="*/ 46 w 166"/>
                  <a:gd name="T7" fmla="*/ 11 h 144"/>
                  <a:gd name="T8" fmla="*/ 41 w 166"/>
                  <a:gd name="T9" fmla="*/ 16 h 144"/>
                  <a:gd name="T10" fmla="*/ 35 w 166"/>
                  <a:gd name="T11" fmla="*/ 21 h 144"/>
                  <a:gd name="T12" fmla="*/ 30 w 166"/>
                  <a:gd name="T13" fmla="*/ 26 h 144"/>
                  <a:gd name="T14" fmla="*/ 24 w 166"/>
                  <a:gd name="T15" fmla="*/ 31 h 144"/>
                  <a:gd name="T16" fmla="*/ 19 w 166"/>
                  <a:gd name="T17" fmla="*/ 36 h 144"/>
                  <a:gd name="T18" fmla="*/ 12 w 166"/>
                  <a:gd name="T19" fmla="*/ 40 h 144"/>
                  <a:gd name="T20" fmla="*/ 6 w 166"/>
                  <a:gd name="T21" fmla="*/ 44 h 144"/>
                  <a:gd name="T22" fmla="*/ 0 w 166"/>
                  <a:gd name="T23" fmla="*/ 48 h 1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144">
                    <a:moveTo>
                      <a:pt x="166" y="0"/>
                    </a:moveTo>
                    <a:lnTo>
                      <a:pt x="166" y="0"/>
                    </a:lnTo>
                    <a:lnTo>
                      <a:pt x="152" y="17"/>
                    </a:lnTo>
                    <a:lnTo>
                      <a:pt x="136" y="33"/>
                    </a:lnTo>
                    <a:lnTo>
                      <a:pt x="121" y="49"/>
                    </a:lnTo>
                    <a:lnTo>
                      <a:pt x="105" y="64"/>
                    </a:lnTo>
                    <a:lnTo>
                      <a:pt x="88" y="79"/>
                    </a:lnTo>
                    <a:lnTo>
                      <a:pt x="72" y="94"/>
                    </a:lnTo>
                    <a:lnTo>
                      <a:pt x="55" y="107"/>
                    </a:lnTo>
                    <a:lnTo>
                      <a:pt x="37" y="120"/>
                    </a:lnTo>
                    <a:lnTo>
                      <a:pt x="19" y="132"/>
                    </a:lnTo>
                    <a:lnTo>
                      <a:pt x="0" y="144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6" name="Freeform 197">
                <a:extLst>
                  <a:ext uri="{FF2B5EF4-FFF2-40B4-BE49-F238E27FC236}">
                    <a16:creationId xmlns:a16="http://schemas.microsoft.com/office/drawing/2014/main" id="{F5A9F3FD-A7CE-401C-8C98-C6F96F429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2" y="1724"/>
                <a:ext cx="66" cy="36"/>
              </a:xfrm>
              <a:custGeom>
                <a:avLst/>
                <a:gdLst>
                  <a:gd name="T0" fmla="*/ 66 w 197"/>
                  <a:gd name="T1" fmla="*/ 0 h 110"/>
                  <a:gd name="T2" fmla="*/ 66 w 197"/>
                  <a:gd name="T3" fmla="*/ 0 h 110"/>
                  <a:gd name="T4" fmla="*/ 59 w 197"/>
                  <a:gd name="T5" fmla="*/ 4 h 110"/>
                  <a:gd name="T6" fmla="*/ 52 w 197"/>
                  <a:gd name="T7" fmla="*/ 8 h 110"/>
                  <a:gd name="T8" fmla="*/ 46 w 197"/>
                  <a:gd name="T9" fmla="*/ 12 h 110"/>
                  <a:gd name="T10" fmla="*/ 41 w 197"/>
                  <a:gd name="T11" fmla="*/ 17 h 110"/>
                  <a:gd name="T12" fmla="*/ 35 w 197"/>
                  <a:gd name="T13" fmla="*/ 22 h 110"/>
                  <a:gd name="T14" fmla="*/ 29 w 197"/>
                  <a:gd name="T15" fmla="*/ 26 h 110"/>
                  <a:gd name="T16" fmla="*/ 23 w 197"/>
                  <a:gd name="T17" fmla="*/ 30 h 110"/>
                  <a:gd name="T18" fmla="*/ 16 w 197"/>
                  <a:gd name="T19" fmla="*/ 33 h 110"/>
                  <a:gd name="T20" fmla="*/ 9 w 197"/>
                  <a:gd name="T21" fmla="*/ 35 h 110"/>
                  <a:gd name="T22" fmla="*/ 0 w 197"/>
                  <a:gd name="T23" fmla="*/ 36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7" h="110">
                    <a:moveTo>
                      <a:pt x="197" y="0"/>
                    </a:moveTo>
                    <a:lnTo>
                      <a:pt x="197" y="0"/>
                    </a:lnTo>
                    <a:lnTo>
                      <a:pt x="175" y="11"/>
                    </a:lnTo>
                    <a:lnTo>
                      <a:pt x="156" y="23"/>
                    </a:lnTo>
                    <a:lnTo>
                      <a:pt x="138" y="37"/>
                    </a:lnTo>
                    <a:lnTo>
                      <a:pt x="121" y="51"/>
                    </a:lnTo>
                    <a:lnTo>
                      <a:pt x="104" y="66"/>
                    </a:lnTo>
                    <a:lnTo>
                      <a:pt x="88" y="80"/>
                    </a:lnTo>
                    <a:lnTo>
                      <a:pt x="68" y="92"/>
                    </a:lnTo>
                    <a:lnTo>
                      <a:pt x="49" y="102"/>
                    </a:lnTo>
                    <a:lnTo>
                      <a:pt x="26" y="108"/>
                    </a:lnTo>
                    <a:lnTo>
                      <a:pt x="0" y="110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" name="Freeform 198">
                <a:extLst>
                  <a:ext uri="{FF2B5EF4-FFF2-40B4-BE49-F238E27FC236}">
                    <a16:creationId xmlns:a16="http://schemas.microsoft.com/office/drawing/2014/main" id="{B680C437-5EF1-498A-B0DC-F4BE81573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6" y="1741"/>
                <a:ext cx="31" cy="13"/>
              </a:xfrm>
              <a:custGeom>
                <a:avLst/>
                <a:gdLst>
                  <a:gd name="T0" fmla="*/ 31 w 93"/>
                  <a:gd name="T1" fmla="*/ 0 h 39"/>
                  <a:gd name="T2" fmla="*/ 31 w 93"/>
                  <a:gd name="T3" fmla="*/ 0 h 39"/>
                  <a:gd name="T4" fmla="*/ 28 w 93"/>
                  <a:gd name="T5" fmla="*/ 2 h 39"/>
                  <a:gd name="T6" fmla="*/ 26 w 93"/>
                  <a:gd name="T7" fmla="*/ 4 h 39"/>
                  <a:gd name="T8" fmla="*/ 23 w 93"/>
                  <a:gd name="T9" fmla="*/ 6 h 39"/>
                  <a:gd name="T10" fmla="*/ 20 w 93"/>
                  <a:gd name="T11" fmla="*/ 7 h 39"/>
                  <a:gd name="T12" fmla="*/ 16 w 93"/>
                  <a:gd name="T13" fmla="*/ 9 h 39"/>
                  <a:gd name="T14" fmla="*/ 13 w 93"/>
                  <a:gd name="T15" fmla="*/ 10 h 39"/>
                  <a:gd name="T16" fmla="*/ 10 w 93"/>
                  <a:gd name="T17" fmla="*/ 11 h 39"/>
                  <a:gd name="T18" fmla="*/ 7 w 93"/>
                  <a:gd name="T19" fmla="*/ 11 h 39"/>
                  <a:gd name="T20" fmla="*/ 3 w 93"/>
                  <a:gd name="T21" fmla="*/ 12 h 39"/>
                  <a:gd name="T22" fmla="*/ 0 w 93"/>
                  <a:gd name="T23" fmla="*/ 13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39">
                    <a:moveTo>
                      <a:pt x="93" y="0"/>
                    </a:moveTo>
                    <a:lnTo>
                      <a:pt x="93" y="0"/>
                    </a:lnTo>
                    <a:lnTo>
                      <a:pt x="85" y="7"/>
                    </a:lnTo>
                    <a:lnTo>
                      <a:pt x="77" y="13"/>
                    </a:lnTo>
                    <a:lnTo>
                      <a:pt x="69" y="19"/>
                    </a:lnTo>
                    <a:lnTo>
                      <a:pt x="59" y="22"/>
                    </a:lnTo>
                    <a:lnTo>
                      <a:pt x="49" y="26"/>
                    </a:lnTo>
                    <a:lnTo>
                      <a:pt x="40" y="30"/>
                    </a:lnTo>
                    <a:lnTo>
                      <a:pt x="30" y="32"/>
                    </a:lnTo>
                    <a:lnTo>
                      <a:pt x="21" y="34"/>
                    </a:lnTo>
                    <a:lnTo>
                      <a:pt x="10" y="37"/>
                    </a:lnTo>
                    <a:lnTo>
                      <a:pt x="0" y="39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" name="Freeform 199">
                <a:extLst>
                  <a:ext uri="{FF2B5EF4-FFF2-40B4-BE49-F238E27FC236}">
                    <a16:creationId xmlns:a16="http://schemas.microsoft.com/office/drawing/2014/main" id="{E0B777E1-1E1A-4DF7-B156-EB0B988D3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730"/>
                <a:ext cx="110" cy="203"/>
              </a:xfrm>
              <a:custGeom>
                <a:avLst/>
                <a:gdLst>
                  <a:gd name="T0" fmla="*/ 110 w 328"/>
                  <a:gd name="T1" fmla="*/ 0 h 611"/>
                  <a:gd name="T2" fmla="*/ 110 w 328"/>
                  <a:gd name="T3" fmla="*/ 0 h 611"/>
                  <a:gd name="T4" fmla="*/ 106 w 328"/>
                  <a:gd name="T5" fmla="*/ 4 h 611"/>
                  <a:gd name="T6" fmla="*/ 102 w 328"/>
                  <a:gd name="T7" fmla="*/ 8 h 611"/>
                  <a:gd name="T8" fmla="*/ 98 w 328"/>
                  <a:gd name="T9" fmla="*/ 12 h 611"/>
                  <a:gd name="T10" fmla="*/ 94 w 328"/>
                  <a:gd name="T11" fmla="*/ 17 h 611"/>
                  <a:gd name="T12" fmla="*/ 91 w 328"/>
                  <a:gd name="T13" fmla="*/ 22 h 611"/>
                  <a:gd name="T14" fmla="*/ 88 w 328"/>
                  <a:gd name="T15" fmla="*/ 27 h 611"/>
                  <a:gd name="T16" fmla="*/ 86 w 328"/>
                  <a:gd name="T17" fmla="*/ 32 h 611"/>
                  <a:gd name="T18" fmla="*/ 84 w 328"/>
                  <a:gd name="T19" fmla="*/ 37 h 611"/>
                  <a:gd name="T20" fmla="*/ 82 w 328"/>
                  <a:gd name="T21" fmla="*/ 42 h 611"/>
                  <a:gd name="T22" fmla="*/ 81 w 328"/>
                  <a:gd name="T23" fmla="*/ 48 h 611"/>
                  <a:gd name="T24" fmla="*/ 81 w 328"/>
                  <a:gd name="T25" fmla="*/ 48 h 611"/>
                  <a:gd name="T26" fmla="*/ 81 w 328"/>
                  <a:gd name="T27" fmla="*/ 56 h 611"/>
                  <a:gd name="T28" fmla="*/ 80 w 328"/>
                  <a:gd name="T29" fmla="*/ 64 h 611"/>
                  <a:gd name="T30" fmla="*/ 79 w 328"/>
                  <a:gd name="T31" fmla="*/ 72 h 611"/>
                  <a:gd name="T32" fmla="*/ 77 w 328"/>
                  <a:gd name="T33" fmla="*/ 79 h 611"/>
                  <a:gd name="T34" fmla="*/ 76 w 328"/>
                  <a:gd name="T35" fmla="*/ 87 h 611"/>
                  <a:gd name="T36" fmla="*/ 73 w 328"/>
                  <a:gd name="T37" fmla="*/ 94 h 611"/>
                  <a:gd name="T38" fmla="*/ 70 w 328"/>
                  <a:gd name="T39" fmla="*/ 102 h 611"/>
                  <a:gd name="T40" fmla="*/ 67 w 328"/>
                  <a:gd name="T41" fmla="*/ 108 h 611"/>
                  <a:gd name="T42" fmla="*/ 62 w 328"/>
                  <a:gd name="T43" fmla="*/ 115 h 611"/>
                  <a:gd name="T44" fmla="*/ 56 w 328"/>
                  <a:gd name="T45" fmla="*/ 120 h 611"/>
                  <a:gd name="T46" fmla="*/ 56 w 328"/>
                  <a:gd name="T47" fmla="*/ 120 h 611"/>
                  <a:gd name="T48" fmla="*/ 48 w 328"/>
                  <a:gd name="T49" fmla="*/ 127 h 611"/>
                  <a:gd name="T50" fmla="*/ 40 w 328"/>
                  <a:gd name="T51" fmla="*/ 134 h 611"/>
                  <a:gd name="T52" fmla="*/ 33 w 328"/>
                  <a:gd name="T53" fmla="*/ 142 h 611"/>
                  <a:gd name="T54" fmla="*/ 25 w 328"/>
                  <a:gd name="T55" fmla="*/ 149 h 611"/>
                  <a:gd name="T56" fmla="*/ 19 w 328"/>
                  <a:gd name="T57" fmla="*/ 157 h 611"/>
                  <a:gd name="T58" fmla="*/ 13 w 328"/>
                  <a:gd name="T59" fmla="*/ 165 h 611"/>
                  <a:gd name="T60" fmla="*/ 8 w 328"/>
                  <a:gd name="T61" fmla="*/ 174 h 611"/>
                  <a:gd name="T62" fmla="*/ 4 w 328"/>
                  <a:gd name="T63" fmla="*/ 183 h 611"/>
                  <a:gd name="T64" fmla="*/ 1 w 328"/>
                  <a:gd name="T65" fmla="*/ 193 h 611"/>
                  <a:gd name="T66" fmla="*/ 0 w 328"/>
                  <a:gd name="T67" fmla="*/ 203 h 61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8" h="611">
                    <a:moveTo>
                      <a:pt x="328" y="0"/>
                    </a:moveTo>
                    <a:lnTo>
                      <a:pt x="328" y="0"/>
                    </a:lnTo>
                    <a:lnTo>
                      <a:pt x="315" y="11"/>
                    </a:lnTo>
                    <a:lnTo>
                      <a:pt x="303" y="24"/>
                    </a:lnTo>
                    <a:lnTo>
                      <a:pt x="291" y="37"/>
                    </a:lnTo>
                    <a:lnTo>
                      <a:pt x="280" y="50"/>
                    </a:lnTo>
                    <a:lnTo>
                      <a:pt x="271" y="65"/>
                    </a:lnTo>
                    <a:lnTo>
                      <a:pt x="262" y="80"/>
                    </a:lnTo>
                    <a:lnTo>
                      <a:pt x="255" y="96"/>
                    </a:lnTo>
                    <a:lnTo>
                      <a:pt x="249" y="111"/>
                    </a:lnTo>
                    <a:lnTo>
                      <a:pt x="244" y="127"/>
                    </a:lnTo>
                    <a:lnTo>
                      <a:pt x="242" y="144"/>
                    </a:lnTo>
                    <a:lnTo>
                      <a:pt x="241" y="168"/>
                    </a:lnTo>
                    <a:lnTo>
                      <a:pt x="238" y="192"/>
                    </a:lnTo>
                    <a:lnTo>
                      <a:pt x="236" y="216"/>
                    </a:lnTo>
                    <a:lnTo>
                      <a:pt x="231" y="239"/>
                    </a:lnTo>
                    <a:lnTo>
                      <a:pt x="226" y="263"/>
                    </a:lnTo>
                    <a:lnTo>
                      <a:pt x="219" y="284"/>
                    </a:lnTo>
                    <a:lnTo>
                      <a:pt x="210" y="306"/>
                    </a:lnTo>
                    <a:lnTo>
                      <a:pt x="199" y="326"/>
                    </a:lnTo>
                    <a:lnTo>
                      <a:pt x="184" y="345"/>
                    </a:lnTo>
                    <a:lnTo>
                      <a:pt x="166" y="362"/>
                    </a:lnTo>
                    <a:lnTo>
                      <a:pt x="144" y="383"/>
                    </a:lnTo>
                    <a:lnTo>
                      <a:pt x="120" y="403"/>
                    </a:lnTo>
                    <a:lnTo>
                      <a:pt x="97" y="426"/>
                    </a:lnTo>
                    <a:lnTo>
                      <a:pt x="75" y="449"/>
                    </a:lnTo>
                    <a:lnTo>
                      <a:pt x="56" y="473"/>
                    </a:lnTo>
                    <a:lnTo>
                      <a:pt x="38" y="498"/>
                    </a:lnTo>
                    <a:lnTo>
                      <a:pt x="24" y="524"/>
                    </a:lnTo>
                    <a:lnTo>
                      <a:pt x="12" y="552"/>
                    </a:lnTo>
                    <a:lnTo>
                      <a:pt x="3" y="581"/>
                    </a:lnTo>
                    <a:lnTo>
                      <a:pt x="0" y="611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" name="Freeform 200">
                <a:extLst>
                  <a:ext uri="{FF2B5EF4-FFF2-40B4-BE49-F238E27FC236}">
                    <a16:creationId xmlns:a16="http://schemas.microsoft.com/office/drawing/2014/main" id="{E6C27D8E-52A0-4F07-A87A-32625494F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781"/>
                <a:ext cx="44" cy="100"/>
              </a:xfrm>
              <a:custGeom>
                <a:avLst/>
                <a:gdLst>
                  <a:gd name="T0" fmla="*/ 44 w 132"/>
                  <a:gd name="T1" fmla="*/ 0 h 300"/>
                  <a:gd name="T2" fmla="*/ 44 w 132"/>
                  <a:gd name="T3" fmla="*/ 0 h 300"/>
                  <a:gd name="T4" fmla="*/ 43 w 132"/>
                  <a:gd name="T5" fmla="*/ 3 h 300"/>
                  <a:gd name="T6" fmla="*/ 42 w 132"/>
                  <a:gd name="T7" fmla="*/ 5 h 300"/>
                  <a:gd name="T8" fmla="*/ 41 w 132"/>
                  <a:gd name="T9" fmla="*/ 8 h 300"/>
                  <a:gd name="T10" fmla="*/ 41 w 132"/>
                  <a:gd name="T11" fmla="*/ 10 h 300"/>
                  <a:gd name="T12" fmla="*/ 40 w 132"/>
                  <a:gd name="T13" fmla="*/ 13 h 300"/>
                  <a:gd name="T14" fmla="*/ 39 w 132"/>
                  <a:gd name="T15" fmla="*/ 16 h 300"/>
                  <a:gd name="T16" fmla="*/ 38 w 132"/>
                  <a:gd name="T17" fmla="*/ 19 h 300"/>
                  <a:gd name="T18" fmla="*/ 37 w 132"/>
                  <a:gd name="T19" fmla="*/ 21 h 300"/>
                  <a:gd name="T20" fmla="*/ 35 w 132"/>
                  <a:gd name="T21" fmla="*/ 24 h 300"/>
                  <a:gd name="T22" fmla="*/ 34 w 132"/>
                  <a:gd name="T23" fmla="*/ 27 h 300"/>
                  <a:gd name="T24" fmla="*/ 34 w 132"/>
                  <a:gd name="T25" fmla="*/ 27 h 300"/>
                  <a:gd name="T26" fmla="*/ 31 w 132"/>
                  <a:gd name="T27" fmla="*/ 34 h 300"/>
                  <a:gd name="T28" fmla="*/ 28 w 132"/>
                  <a:gd name="T29" fmla="*/ 41 h 300"/>
                  <a:gd name="T30" fmla="*/ 24 w 132"/>
                  <a:gd name="T31" fmla="*/ 49 h 300"/>
                  <a:gd name="T32" fmla="*/ 20 w 132"/>
                  <a:gd name="T33" fmla="*/ 56 h 300"/>
                  <a:gd name="T34" fmla="*/ 15 w 132"/>
                  <a:gd name="T35" fmla="*/ 63 h 300"/>
                  <a:gd name="T36" fmla="*/ 12 w 132"/>
                  <a:gd name="T37" fmla="*/ 70 h 300"/>
                  <a:gd name="T38" fmla="*/ 8 w 132"/>
                  <a:gd name="T39" fmla="*/ 77 h 300"/>
                  <a:gd name="T40" fmla="*/ 5 w 132"/>
                  <a:gd name="T41" fmla="*/ 84 h 300"/>
                  <a:gd name="T42" fmla="*/ 2 w 132"/>
                  <a:gd name="T43" fmla="*/ 92 h 300"/>
                  <a:gd name="T44" fmla="*/ 0 w 132"/>
                  <a:gd name="T45" fmla="*/ 100 h 30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32" h="300">
                    <a:moveTo>
                      <a:pt x="132" y="0"/>
                    </a:moveTo>
                    <a:lnTo>
                      <a:pt x="132" y="0"/>
                    </a:lnTo>
                    <a:lnTo>
                      <a:pt x="129" y="8"/>
                    </a:lnTo>
                    <a:lnTo>
                      <a:pt x="127" y="15"/>
                    </a:lnTo>
                    <a:lnTo>
                      <a:pt x="124" y="24"/>
                    </a:lnTo>
                    <a:lnTo>
                      <a:pt x="122" y="31"/>
                    </a:lnTo>
                    <a:lnTo>
                      <a:pt x="120" y="39"/>
                    </a:lnTo>
                    <a:lnTo>
                      <a:pt x="117" y="48"/>
                    </a:lnTo>
                    <a:lnTo>
                      <a:pt x="114" y="56"/>
                    </a:lnTo>
                    <a:lnTo>
                      <a:pt x="110" y="64"/>
                    </a:lnTo>
                    <a:lnTo>
                      <a:pt x="106" y="73"/>
                    </a:lnTo>
                    <a:lnTo>
                      <a:pt x="103" y="81"/>
                    </a:lnTo>
                    <a:lnTo>
                      <a:pt x="93" y="103"/>
                    </a:lnTo>
                    <a:lnTo>
                      <a:pt x="84" y="124"/>
                    </a:lnTo>
                    <a:lnTo>
                      <a:pt x="72" y="146"/>
                    </a:lnTo>
                    <a:lnTo>
                      <a:pt x="60" y="168"/>
                    </a:lnTo>
                    <a:lnTo>
                      <a:pt x="46" y="188"/>
                    </a:lnTo>
                    <a:lnTo>
                      <a:pt x="36" y="210"/>
                    </a:lnTo>
                    <a:lnTo>
                      <a:pt x="24" y="231"/>
                    </a:lnTo>
                    <a:lnTo>
                      <a:pt x="14" y="253"/>
                    </a:lnTo>
                    <a:lnTo>
                      <a:pt x="6" y="276"/>
                    </a:lnTo>
                    <a:lnTo>
                      <a:pt x="0" y="300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" name="Freeform 201">
                <a:extLst>
                  <a:ext uri="{FF2B5EF4-FFF2-40B4-BE49-F238E27FC236}">
                    <a16:creationId xmlns:a16="http://schemas.microsoft.com/office/drawing/2014/main" id="{EE07BB01-5F92-4D29-8A62-20E87B99F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826"/>
                <a:ext cx="34" cy="17"/>
              </a:xfrm>
              <a:custGeom>
                <a:avLst/>
                <a:gdLst>
                  <a:gd name="T0" fmla="*/ 34 w 103"/>
                  <a:gd name="T1" fmla="*/ 1 h 49"/>
                  <a:gd name="T2" fmla="*/ 34 w 103"/>
                  <a:gd name="T3" fmla="*/ 1 h 49"/>
                  <a:gd name="T4" fmla="*/ 30 w 103"/>
                  <a:gd name="T5" fmla="*/ 0 h 49"/>
                  <a:gd name="T6" fmla="*/ 26 w 103"/>
                  <a:gd name="T7" fmla="*/ 0 h 49"/>
                  <a:gd name="T8" fmla="*/ 22 w 103"/>
                  <a:gd name="T9" fmla="*/ 0 h 49"/>
                  <a:gd name="T10" fmla="*/ 18 w 103"/>
                  <a:gd name="T11" fmla="*/ 1 h 49"/>
                  <a:gd name="T12" fmla="*/ 15 w 103"/>
                  <a:gd name="T13" fmla="*/ 3 h 49"/>
                  <a:gd name="T14" fmla="*/ 11 w 103"/>
                  <a:gd name="T15" fmla="*/ 5 h 49"/>
                  <a:gd name="T16" fmla="*/ 8 w 103"/>
                  <a:gd name="T17" fmla="*/ 8 h 49"/>
                  <a:gd name="T18" fmla="*/ 5 w 103"/>
                  <a:gd name="T19" fmla="*/ 10 h 49"/>
                  <a:gd name="T20" fmla="*/ 2 w 103"/>
                  <a:gd name="T21" fmla="*/ 14 h 49"/>
                  <a:gd name="T22" fmla="*/ 0 w 103"/>
                  <a:gd name="T23" fmla="*/ 17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49">
                    <a:moveTo>
                      <a:pt x="103" y="4"/>
                    </a:moveTo>
                    <a:lnTo>
                      <a:pt x="103" y="4"/>
                    </a:lnTo>
                    <a:lnTo>
                      <a:pt x="91" y="0"/>
                    </a:lnTo>
                    <a:lnTo>
                      <a:pt x="79" y="0"/>
                    </a:lnTo>
                    <a:lnTo>
                      <a:pt x="67" y="1"/>
                    </a:lnTo>
                    <a:lnTo>
                      <a:pt x="55" y="4"/>
                    </a:lnTo>
                    <a:lnTo>
                      <a:pt x="44" y="9"/>
                    </a:lnTo>
                    <a:lnTo>
                      <a:pt x="34" y="15"/>
                    </a:lnTo>
                    <a:lnTo>
                      <a:pt x="24" y="22"/>
                    </a:lnTo>
                    <a:lnTo>
                      <a:pt x="14" y="29"/>
                    </a:lnTo>
                    <a:lnTo>
                      <a:pt x="6" y="39"/>
                    </a:lnTo>
                    <a:lnTo>
                      <a:pt x="0" y="49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" name="Freeform 202">
                <a:extLst>
                  <a:ext uri="{FF2B5EF4-FFF2-40B4-BE49-F238E27FC236}">
                    <a16:creationId xmlns:a16="http://schemas.microsoft.com/office/drawing/2014/main" id="{FFB2B588-8149-47EA-B7F2-C7FD9217C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35"/>
                <a:ext cx="86" cy="61"/>
              </a:xfrm>
              <a:custGeom>
                <a:avLst/>
                <a:gdLst>
                  <a:gd name="T0" fmla="*/ 86 w 259"/>
                  <a:gd name="T1" fmla="*/ 0 h 183"/>
                  <a:gd name="T2" fmla="*/ 86 w 259"/>
                  <a:gd name="T3" fmla="*/ 0 h 183"/>
                  <a:gd name="T4" fmla="*/ 83 w 259"/>
                  <a:gd name="T5" fmla="*/ 0 h 183"/>
                  <a:gd name="T6" fmla="*/ 80 w 259"/>
                  <a:gd name="T7" fmla="*/ 0 h 183"/>
                  <a:gd name="T8" fmla="*/ 77 w 259"/>
                  <a:gd name="T9" fmla="*/ 0 h 183"/>
                  <a:gd name="T10" fmla="*/ 75 w 259"/>
                  <a:gd name="T11" fmla="*/ 1 h 183"/>
                  <a:gd name="T12" fmla="*/ 72 w 259"/>
                  <a:gd name="T13" fmla="*/ 1 h 183"/>
                  <a:gd name="T14" fmla="*/ 70 w 259"/>
                  <a:gd name="T15" fmla="*/ 2 h 183"/>
                  <a:gd name="T16" fmla="*/ 67 w 259"/>
                  <a:gd name="T17" fmla="*/ 3 h 183"/>
                  <a:gd name="T18" fmla="*/ 65 w 259"/>
                  <a:gd name="T19" fmla="*/ 5 h 183"/>
                  <a:gd name="T20" fmla="*/ 63 w 259"/>
                  <a:gd name="T21" fmla="*/ 6 h 183"/>
                  <a:gd name="T22" fmla="*/ 61 w 259"/>
                  <a:gd name="T23" fmla="*/ 7 h 183"/>
                  <a:gd name="T24" fmla="*/ 61 w 259"/>
                  <a:gd name="T25" fmla="*/ 7 h 183"/>
                  <a:gd name="T26" fmla="*/ 55 w 259"/>
                  <a:gd name="T27" fmla="*/ 13 h 183"/>
                  <a:gd name="T28" fmla="*/ 49 w 259"/>
                  <a:gd name="T29" fmla="*/ 19 h 183"/>
                  <a:gd name="T30" fmla="*/ 44 w 259"/>
                  <a:gd name="T31" fmla="*/ 25 h 183"/>
                  <a:gd name="T32" fmla="*/ 38 w 259"/>
                  <a:gd name="T33" fmla="*/ 32 h 183"/>
                  <a:gd name="T34" fmla="*/ 33 w 259"/>
                  <a:gd name="T35" fmla="*/ 38 h 183"/>
                  <a:gd name="T36" fmla="*/ 27 w 259"/>
                  <a:gd name="T37" fmla="*/ 44 h 183"/>
                  <a:gd name="T38" fmla="*/ 21 w 259"/>
                  <a:gd name="T39" fmla="*/ 49 h 183"/>
                  <a:gd name="T40" fmla="*/ 15 w 259"/>
                  <a:gd name="T41" fmla="*/ 54 h 183"/>
                  <a:gd name="T42" fmla="*/ 8 w 259"/>
                  <a:gd name="T43" fmla="*/ 58 h 183"/>
                  <a:gd name="T44" fmla="*/ 0 w 259"/>
                  <a:gd name="T45" fmla="*/ 61 h 18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59" h="183">
                    <a:moveTo>
                      <a:pt x="259" y="0"/>
                    </a:moveTo>
                    <a:lnTo>
                      <a:pt x="259" y="0"/>
                    </a:lnTo>
                    <a:lnTo>
                      <a:pt x="251" y="0"/>
                    </a:lnTo>
                    <a:lnTo>
                      <a:pt x="241" y="0"/>
                    </a:lnTo>
                    <a:lnTo>
                      <a:pt x="233" y="1"/>
                    </a:lnTo>
                    <a:lnTo>
                      <a:pt x="225" y="3"/>
                    </a:lnTo>
                    <a:lnTo>
                      <a:pt x="217" y="4"/>
                    </a:lnTo>
                    <a:lnTo>
                      <a:pt x="210" y="7"/>
                    </a:lnTo>
                    <a:lnTo>
                      <a:pt x="203" y="10"/>
                    </a:lnTo>
                    <a:lnTo>
                      <a:pt x="195" y="14"/>
                    </a:lnTo>
                    <a:lnTo>
                      <a:pt x="189" y="18"/>
                    </a:lnTo>
                    <a:lnTo>
                      <a:pt x="185" y="22"/>
                    </a:lnTo>
                    <a:lnTo>
                      <a:pt x="165" y="40"/>
                    </a:lnTo>
                    <a:lnTo>
                      <a:pt x="149" y="58"/>
                    </a:lnTo>
                    <a:lnTo>
                      <a:pt x="132" y="76"/>
                    </a:lnTo>
                    <a:lnTo>
                      <a:pt x="115" y="96"/>
                    </a:lnTo>
                    <a:lnTo>
                      <a:pt x="99" y="114"/>
                    </a:lnTo>
                    <a:lnTo>
                      <a:pt x="81" y="132"/>
                    </a:lnTo>
                    <a:lnTo>
                      <a:pt x="63" y="147"/>
                    </a:lnTo>
                    <a:lnTo>
                      <a:pt x="44" y="162"/>
                    </a:lnTo>
                    <a:lnTo>
                      <a:pt x="23" y="174"/>
                    </a:lnTo>
                    <a:lnTo>
                      <a:pt x="0" y="183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" name="Freeform 203">
                <a:extLst>
                  <a:ext uri="{FF2B5EF4-FFF2-40B4-BE49-F238E27FC236}">
                    <a16:creationId xmlns:a16="http://schemas.microsoft.com/office/drawing/2014/main" id="{A77CC5DE-70CA-42B6-92A0-03D7F07D8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937"/>
                <a:ext cx="48" cy="88"/>
              </a:xfrm>
              <a:custGeom>
                <a:avLst/>
                <a:gdLst>
                  <a:gd name="T0" fmla="*/ 48 w 144"/>
                  <a:gd name="T1" fmla="*/ 0 h 266"/>
                  <a:gd name="T2" fmla="*/ 48 w 144"/>
                  <a:gd name="T3" fmla="*/ 0 h 266"/>
                  <a:gd name="T4" fmla="*/ 44 w 144"/>
                  <a:gd name="T5" fmla="*/ 9 h 266"/>
                  <a:gd name="T6" fmla="*/ 39 w 144"/>
                  <a:gd name="T7" fmla="*/ 19 h 266"/>
                  <a:gd name="T8" fmla="*/ 35 w 144"/>
                  <a:gd name="T9" fmla="*/ 27 h 266"/>
                  <a:gd name="T10" fmla="*/ 31 w 144"/>
                  <a:gd name="T11" fmla="*/ 37 h 266"/>
                  <a:gd name="T12" fmla="*/ 27 w 144"/>
                  <a:gd name="T13" fmla="*/ 46 h 266"/>
                  <a:gd name="T14" fmla="*/ 23 w 144"/>
                  <a:gd name="T15" fmla="*/ 55 h 266"/>
                  <a:gd name="T16" fmla="*/ 18 w 144"/>
                  <a:gd name="T17" fmla="*/ 63 h 266"/>
                  <a:gd name="T18" fmla="*/ 13 w 144"/>
                  <a:gd name="T19" fmla="*/ 72 h 266"/>
                  <a:gd name="T20" fmla="*/ 7 w 144"/>
                  <a:gd name="T21" fmla="*/ 80 h 266"/>
                  <a:gd name="T22" fmla="*/ 0 w 144"/>
                  <a:gd name="T23" fmla="*/ 88 h 2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266">
                    <a:moveTo>
                      <a:pt x="144" y="0"/>
                    </a:moveTo>
                    <a:lnTo>
                      <a:pt x="144" y="0"/>
                    </a:lnTo>
                    <a:lnTo>
                      <a:pt x="131" y="28"/>
                    </a:lnTo>
                    <a:lnTo>
                      <a:pt x="118" y="56"/>
                    </a:lnTo>
                    <a:lnTo>
                      <a:pt x="106" y="83"/>
                    </a:lnTo>
                    <a:lnTo>
                      <a:pt x="94" y="111"/>
                    </a:lnTo>
                    <a:lnTo>
                      <a:pt x="82" y="138"/>
                    </a:lnTo>
                    <a:lnTo>
                      <a:pt x="69" y="165"/>
                    </a:lnTo>
                    <a:lnTo>
                      <a:pt x="54" y="191"/>
                    </a:lnTo>
                    <a:lnTo>
                      <a:pt x="39" y="218"/>
                    </a:lnTo>
                    <a:lnTo>
                      <a:pt x="21" y="242"/>
                    </a:lnTo>
                    <a:lnTo>
                      <a:pt x="0" y="266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" name="Freeform 204">
                <a:extLst>
                  <a:ext uri="{FF2B5EF4-FFF2-40B4-BE49-F238E27FC236}">
                    <a16:creationId xmlns:a16="http://schemas.microsoft.com/office/drawing/2014/main" id="{8DD214A9-76E0-4762-8591-A22E119D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992"/>
                <a:ext cx="34" cy="31"/>
              </a:xfrm>
              <a:custGeom>
                <a:avLst/>
                <a:gdLst>
                  <a:gd name="T0" fmla="*/ 34 w 104"/>
                  <a:gd name="T1" fmla="*/ 0 h 93"/>
                  <a:gd name="T2" fmla="*/ 34 w 104"/>
                  <a:gd name="T3" fmla="*/ 0 h 93"/>
                  <a:gd name="T4" fmla="*/ 32 w 104"/>
                  <a:gd name="T5" fmla="*/ 4 h 93"/>
                  <a:gd name="T6" fmla="*/ 29 w 104"/>
                  <a:gd name="T7" fmla="*/ 8 h 93"/>
                  <a:gd name="T8" fmla="*/ 26 w 104"/>
                  <a:gd name="T9" fmla="*/ 12 h 93"/>
                  <a:gd name="T10" fmla="*/ 23 w 104"/>
                  <a:gd name="T11" fmla="*/ 16 h 93"/>
                  <a:gd name="T12" fmla="*/ 20 w 104"/>
                  <a:gd name="T13" fmla="*/ 19 h 93"/>
                  <a:gd name="T14" fmla="*/ 16 w 104"/>
                  <a:gd name="T15" fmla="*/ 22 h 93"/>
                  <a:gd name="T16" fmla="*/ 12 w 104"/>
                  <a:gd name="T17" fmla="*/ 25 h 93"/>
                  <a:gd name="T18" fmla="*/ 9 w 104"/>
                  <a:gd name="T19" fmla="*/ 28 h 93"/>
                  <a:gd name="T20" fmla="*/ 4 w 104"/>
                  <a:gd name="T21" fmla="*/ 30 h 93"/>
                  <a:gd name="T22" fmla="*/ 0 w 104"/>
                  <a:gd name="T23" fmla="*/ 31 h 9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93">
                    <a:moveTo>
                      <a:pt x="104" y="0"/>
                    </a:moveTo>
                    <a:lnTo>
                      <a:pt x="104" y="0"/>
                    </a:lnTo>
                    <a:lnTo>
                      <a:pt x="97" y="12"/>
                    </a:lnTo>
                    <a:lnTo>
                      <a:pt x="89" y="24"/>
                    </a:lnTo>
                    <a:lnTo>
                      <a:pt x="80" y="36"/>
                    </a:lnTo>
                    <a:lnTo>
                      <a:pt x="71" y="47"/>
                    </a:lnTo>
                    <a:lnTo>
                      <a:pt x="61" y="58"/>
                    </a:lnTo>
                    <a:lnTo>
                      <a:pt x="50" y="66"/>
                    </a:lnTo>
                    <a:lnTo>
                      <a:pt x="38" y="76"/>
                    </a:lnTo>
                    <a:lnTo>
                      <a:pt x="26" y="83"/>
                    </a:lnTo>
                    <a:lnTo>
                      <a:pt x="13" y="89"/>
                    </a:lnTo>
                    <a:lnTo>
                      <a:pt x="0" y="93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4" name="Freeform 205">
                <a:extLst>
                  <a:ext uri="{FF2B5EF4-FFF2-40B4-BE49-F238E27FC236}">
                    <a16:creationId xmlns:a16="http://schemas.microsoft.com/office/drawing/2014/main" id="{24AFED3F-F98D-45FE-A5FE-051309D45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51"/>
                <a:ext cx="115" cy="71"/>
              </a:xfrm>
              <a:custGeom>
                <a:avLst/>
                <a:gdLst>
                  <a:gd name="T0" fmla="*/ 115 w 345"/>
                  <a:gd name="T1" fmla="*/ 0 h 213"/>
                  <a:gd name="T2" fmla="*/ 115 w 345"/>
                  <a:gd name="T3" fmla="*/ 0 h 213"/>
                  <a:gd name="T4" fmla="*/ 114 w 345"/>
                  <a:gd name="T5" fmla="*/ 4 h 213"/>
                  <a:gd name="T6" fmla="*/ 113 w 345"/>
                  <a:gd name="T7" fmla="*/ 7 h 213"/>
                  <a:gd name="T8" fmla="*/ 111 w 345"/>
                  <a:gd name="T9" fmla="*/ 10 h 213"/>
                  <a:gd name="T10" fmla="*/ 109 w 345"/>
                  <a:gd name="T11" fmla="*/ 13 h 213"/>
                  <a:gd name="T12" fmla="*/ 107 w 345"/>
                  <a:gd name="T13" fmla="*/ 15 h 213"/>
                  <a:gd name="T14" fmla="*/ 104 w 345"/>
                  <a:gd name="T15" fmla="*/ 17 h 213"/>
                  <a:gd name="T16" fmla="*/ 101 w 345"/>
                  <a:gd name="T17" fmla="*/ 19 h 213"/>
                  <a:gd name="T18" fmla="*/ 98 w 345"/>
                  <a:gd name="T19" fmla="*/ 21 h 213"/>
                  <a:gd name="T20" fmla="*/ 95 w 345"/>
                  <a:gd name="T21" fmla="*/ 23 h 213"/>
                  <a:gd name="T22" fmla="*/ 92 w 345"/>
                  <a:gd name="T23" fmla="*/ 25 h 213"/>
                  <a:gd name="T24" fmla="*/ 92 w 345"/>
                  <a:gd name="T25" fmla="*/ 25 h 213"/>
                  <a:gd name="T26" fmla="*/ 86 w 345"/>
                  <a:gd name="T27" fmla="*/ 29 h 213"/>
                  <a:gd name="T28" fmla="*/ 80 w 345"/>
                  <a:gd name="T29" fmla="*/ 32 h 213"/>
                  <a:gd name="T30" fmla="*/ 74 w 345"/>
                  <a:gd name="T31" fmla="*/ 35 h 213"/>
                  <a:gd name="T32" fmla="*/ 68 w 345"/>
                  <a:gd name="T33" fmla="*/ 39 h 213"/>
                  <a:gd name="T34" fmla="*/ 62 w 345"/>
                  <a:gd name="T35" fmla="*/ 42 h 213"/>
                  <a:gd name="T36" fmla="*/ 57 w 345"/>
                  <a:gd name="T37" fmla="*/ 45 h 213"/>
                  <a:gd name="T38" fmla="*/ 51 w 345"/>
                  <a:gd name="T39" fmla="*/ 49 h 213"/>
                  <a:gd name="T40" fmla="*/ 45 w 345"/>
                  <a:gd name="T41" fmla="*/ 53 h 213"/>
                  <a:gd name="T42" fmla="*/ 40 w 345"/>
                  <a:gd name="T43" fmla="*/ 57 h 213"/>
                  <a:gd name="T44" fmla="*/ 34 w 345"/>
                  <a:gd name="T45" fmla="*/ 61 h 213"/>
                  <a:gd name="T46" fmla="*/ 34 w 345"/>
                  <a:gd name="T47" fmla="*/ 61 h 213"/>
                  <a:gd name="T48" fmla="*/ 31 w 345"/>
                  <a:gd name="T49" fmla="*/ 64 h 213"/>
                  <a:gd name="T50" fmla="*/ 28 w 345"/>
                  <a:gd name="T51" fmla="*/ 65 h 213"/>
                  <a:gd name="T52" fmla="*/ 25 w 345"/>
                  <a:gd name="T53" fmla="*/ 66 h 213"/>
                  <a:gd name="T54" fmla="*/ 21 w 345"/>
                  <a:gd name="T55" fmla="*/ 67 h 213"/>
                  <a:gd name="T56" fmla="*/ 17 w 345"/>
                  <a:gd name="T57" fmla="*/ 67 h 213"/>
                  <a:gd name="T58" fmla="*/ 14 w 345"/>
                  <a:gd name="T59" fmla="*/ 67 h 213"/>
                  <a:gd name="T60" fmla="*/ 10 w 345"/>
                  <a:gd name="T61" fmla="*/ 67 h 213"/>
                  <a:gd name="T62" fmla="*/ 7 w 345"/>
                  <a:gd name="T63" fmla="*/ 68 h 213"/>
                  <a:gd name="T64" fmla="*/ 3 w 345"/>
                  <a:gd name="T65" fmla="*/ 69 h 213"/>
                  <a:gd name="T66" fmla="*/ 0 w 345"/>
                  <a:gd name="T67" fmla="*/ 71 h 2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5" h="213">
                    <a:moveTo>
                      <a:pt x="345" y="0"/>
                    </a:moveTo>
                    <a:lnTo>
                      <a:pt x="345" y="0"/>
                    </a:lnTo>
                    <a:lnTo>
                      <a:pt x="343" y="11"/>
                    </a:lnTo>
                    <a:lnTo>
                      <a:pt x="339" y="21"/>
                    </a:lnTo>
                    <a:lnTo>
                      <a:pt x="334" y="29"/>
                    </a:lnTo>
                    <a:lnTo>
                      <a:pt x="327" y="38"/>
                    </a:lnTo>
                    <a:lnTo>
                      <a:pt x="320" y="45"/>
                    </a:lnTo>
                    <a:lnTo>
                      <a:pt x="313" y="51"/>
                    </a:lnTo>
                    <a:lnTo>
                      <a:pt x="304" y="58"/>
                    </a:lnTo>
                    <a:lnTo>
                      <a:pt x="295" y="64"/>
                    </a:lnTo>
                    <a:lnTo>
                      <a:pt x="285" y="69"/>
                    </a:lnTo>
                    <a:lnTo>
                      <a:pt x="276" y="75"/>
                    </a:lnTo>
                    <a:lnTo>
                      <a:pt x="258" y="86"/>
                    </a:lnTo>
                    <a:lnTo>
                      <a:pt x="240" y="96"/>
                    </a:lnTo>
                    <a:lnTo>
                      <a:pt x="223" y="106"/>
                    </a:lnTo>
                    <a:lnTo>
                      <a:pt x="205" y="116"/>
                    </a:lnTo>
                    <a:lnTo>
                      <a:pt x="187" y="126"/>
                    </a:lnTo>
                    <a:lnTo>
                      <a:pt x="170" y="136"/>
                    </a:lnTo>
                    <a:lnTo>
                      <a:pt x="152" y="147"/>
                    </a:lnTo>
                    <a:lnTo>
                      <a:pt x="135" y="158"/>
                    </a:lnTo>
                    <a:lnTo>
                      <a:pt x="120" y="171"/>
                    </a:lnTo>
                    <a:lnTo>
                      <a:pt x="103" y="184"/>
                    </a:lnTo>
                    <a:lnTo>
                      <a:pt x="94" y="191"/>
                    </a:lnTo>
                    <a:lnTo>
                      <a:pt x="85" y="195"/>
                    </a:lnTo>
                    <a:lnTo>
                      <a:pt x="74" y="198"/>
                    </a:lnTo>
                    <a:lnTo>
                      <a:pt x="64" y="200"/>
                    </a:lnTo>
                    <a:lnTo>
                      <a:pt x="52" y="200"/>
                    </a:lnTo>
                    <a:lnTo>
                      <a:pt x="42" y="201"/>
                    </a:lnTo>
                    <a:lnTo>
                      <a:pt x="31" y="202"/>
                    </a:lnTo>
                    <a:lnTo>
                      <a:pt x="20" y="203"/>
                    </a:lnTo>
                    <a:lnTo>
                      <a:pt x="9" y="207"/>
                    </a:lnTo>
                    <a:lnTo>
                      <a:pt x="0" y="213"/>
                    </a:lnTo>
                  </a:path>
                </a:pathLst>
              </a:custGeom>
              <a:noFill/>
              <a:ln w="1588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5" name="Freeform 206">
                <a:extLst>
                  <a:ext uri="{FF2B5EF4-FFF2-40B4-BE49-F238E27FC236}">
                    <a16:creationId xmlns:a16="http://schemas.microsoft.com/office/drawing/2014/main" id="{C68C2E84-9600-4E7F-8BED-F1305233F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1889"/>
                <a:ext cx="115" cy="115"/>
              </a:xfrm>
              <a:custGeom>
                <a:avLst/>
                <a:gdLst>
                  <a:gd name="T0" fmla="*/ 115 w 346"/>
                  <a:gd name="T1" fmla="*/ 0 h 346"/>
                  <a:gd name="T2" fmla="*/ 115 w 346"/>
                  <a:gd name="T3" fmla="*/ 0 h 346"/>
                  <a:gd name="T4" fmla="*/ 107 w 346"/>
                  <a:gd name="T5" fmla="*/ 6 h 346"/>
                  <a:gd name="T6" fmla="*/ 95 w 346"/>
                  <a:gd name="T7" fmla="*/ 14 h 346"/>
                  <a:gd name="T8" fmla="*/ 83 w 346"/>
                  <a:gd name="T9" fmla="*/ 23 h 346"/>
                  <a:gd name="T10" fmla="*/ 68 w 346"/>
                  <a:gd name="T11" fmla="*/ 33 h 346"/>
                  <a:gd name="T12" fmla="*/ 54 w 346"/>
                  <a:gd name="T13" fmla="*/ 43 h 346"/>
                  <a:gd name="T14" fmla="*/ 40 w 346"/>
                  <a:gd name="T15" fmla="*/ 56 h 346"/>
                  <a:gd name="T16" fmla="*/ 27 w 346"/>
                  <a:gd name="T17" fmla="*/ 69 h 346"/>
                  <a:gd name="T18" fmla="*/ 15 w 346"/>
                  <a:gd name="T19" fmla="*/ 83 h 346"/>
                  <a:gd name="T20" fmla="*/ 6 w 346"/>
                  <a:gd name="T21" fmla="*/ 99 h 346"/>
                  <a:gd name="T22" fmla="*/ 0 w 346"/>
                  <a:gd name="T23" fmla="*/ 115 h 3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6" h="346">
                    <a:moveTo>
                      <a:pt x="346" y="0"/>
                    </a:moveTo>
                    <a:lnTo>
                      <a:pt x="346" y="0"/>
                    </a:lnTo>
                    <a:lnTo>
                      <a:pt x="321" y="18"/>
                    </a:lnTo>
                    <a:lnTo>
                      <a:pt x="287" y="41"/>
                    </a:lnTo>
                    <a:lnTo>
                      <a:pt x="249" y="68"/>
                    </a:lnTo>
                    <a:lnTo>
                      <a:pt x="206" y="98"/>
                    </a:lnTo>
                    <a:lnTo>
                      <a:pt x="162" y="130"/>
                    </a:lnTo>
                    <a:lnTo>
                      <a:pt x="119" y="167"/>
                    </a:lnTo>
                    <a:lnTo>
                      <a:pt x="80" y="208"/>
                    </a:lnTo>
                    <a:lnTo>
                      <a:pt x="45" y="251"/>
                    </a:lnTo>
                    <a:lnTo>
                      <a:pt x="18" y="297"/>
                    </a:lnTo>
                    <a:lnTo>
                      <a:pt x="0" y="346"/>
                    </a:lnTo>
                  </a:path>
                </a:pathLst>
              </a:custGeom>
              <a:noFill/>
              <a:ln w="4763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6" name="Freeform 207">
                <a:extLst>
                  <a:ext uri="{FF2B5EF4-FFF2-40B4-BE49-F238E27FC236}">
                    <a16:creationId xmlns:a16="http://schemas.microsoft.com/office/drawing/2014/main" id="{17025768-2AC0-45B8-B4CA-7A84F6286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3" y="1987"/>
                <a:ext cx="36" cy="86"/>
              </a:xfrm>
              <a:custGeom>
                <a:avLst/>
                <a:gdLst>
                  <a:gd name="T0" fmla="*/ 15 w 110"/>
                  <a:gd name="T1" fmla="*/ 26 h 258"/>
                  <a:gd name="T2" fmla="*/ 15 w 110"/>
                  <a:gd name="T3" fmla="*/ 21 h 258"/>
                  <a:gd name="T4" fmla="*/ 14 w 110"/>
                  <a:gd name="T5" fmla="*/ 17 h 258"/>
                  <a:gd name="T6" fmla="*/ 13 w 110"/>
                  <a:gd name="T7" fmla="*/ 15 h 258"/>
                  <a:gd name="T8" fmla="*/ 14 w 110"/>
                  <a:gd name="T9" fmla="*/ 13 h 258"/>
                  <a:gd name="T10" fmla="*/ 15 w 110"/>
                  <a:gd name="T11" fmla="*/ 15 h 258"/>
                  <a:gd name="T12" fmla="*/ 13 w 110"/>
                  <a:gd name="T13" fmla="*/ 7 h 258"/>
                  <a:gd name="T14" fmla="*/ 11 w 110"/>
                  <a:gd name="T15" fmla="*/ 0 h 258"/>
                  <a:gd name="T16" fmla="*/ 9 w 110"/>
                  <a:gd name="T17" fmla="*/ 3 h 258"/>
                  <a:gd name="T18" fmla="*/ 8 w 110"/>
                  <a:gd name="T19" fmla="*/ 9 h 258"/>
                  <a:gd name="T20" fmla="*/ 6 w 110"/>
                  <a:gd name="T21" fmla="*/ 15 h 258"/>
                  <a:gd name="T22" fmla="*/ 4 w 110"/>
                  <a:gd name="T23" fmla="*/ 17 h 258"/>
                  <a:gd name="T24" fmla="*/ 1 w 110"/>
                  <a:gd name="T25" fmla="*/ 18 h 258"/>
                  <a:gd name="T26" fmla="*/ 0 w 110"/>
                  <a:gd name="T27" fmla="*/ 21 h 258"/>
                  <a:gd name="T28" fmla="*/ 1 w 110"/>
                  <a:gd name="T29" fmla="*/ 25 h 258"/>
                  <a:gd name="T30" fmla="*/ 4 w 110"/>
                  <a:gd name="T31" fmla="*/ 29 h 258"/>
                  <a:gd name="T32" fmla="*/ 8 w 110"/>
                  <a:gd name="T33" fmla="*/ 34 h 258"/>
                  <a:gd name="T34" fmla="*/ 9 w 110"/>
                  <a:gd name="T35" fmla="*/ 36 h 258"/>
                  <a:gd name="T36" fmla="*/ 11 w 110"/>
                  <a:gd name="T37" fmla="*/ 44 h 258"/>
                  <a:gd name="T38" fmla="*/ 15 w 110"/>
                  <a:gd name="T39" fmla="*/ 55 h 258"/>
                  <a:gd name="T40" fmla="*/ 19 w 110"/>
                  <a:gd name="T41" fmla="*/ 67 h 258"/>
                  <a:gd name="T42" fmla="*/ 23 w 110"/>
                  <a:gd name="T43" fmla="*/ 80 h 258"/>
                  <a:gd name="T44" fmla="*/ 25 w 110"/>
                  <a:gd name="T45" fmla="*/ 86 h 258"/>
                  <a:gd name="T46" fmla="*/ 26 w 110"/>
                  <a:gd name="T47" fmla="*/ 83 h 258"/>
                  <a:gd name="T48" fmla="*/ 28 w 110"/>
                  <a:gd name="T49" fmla="*/ 78 h 258"/>
                  <a:gd name="T50" fmla="*/ 30 w 110"/>
                  <a:gd name="T51" fmla="*/ 70 h 258"/>
                  <a:gd name="T52" fmla="*/ 33 w 110"/>
                  <a:gd name="T53" fmla="*/ 61 h 258"/>
                  <a:gd name="T54" fmla="*/ 36 w 110"/>
                  <a:gd name="T55" fmla="*/ 49 h 258"/>
                  <a:gd name="T56" fmla="*/ 35 w 110"/>
                  <a:gd name="T57" fmla="*/ 49 h 258"/>
                  <a:gd name="T58" fmla="*/ 34 w 110"/>
                  <a:gd name="T59" fmla="*/ 48 h 258"/>
                  <a:gd name="T60" fmla="*/ 33 w 110"/>
                  <a:gd name="T61" fmla="*/ 47 h 258"/>
                  <a:gd name="T62" fmla="*/ 31 w 110"/>
                  <a:gd name="T63" fmla="*/ 47 h 258"/>
                  <a:gd name="T64" fmla="*/ 31 w 110"/>
                  <a:gd name="T65" fmla="*/ 46 h 258"/>
                  <a:gd name="T66" fmla="*/ 30 w 110"/>
                  <a:gd name="T67" fmla="*/ 45 h 258"/>
                  <a:gd name="T68" fmla="*/ 26 w 110"/>
                  <a:gd name="T69" fmla="*/ 42 h 258"/>
                  <a:gd name="T70" fmla="*/ 22 w 110"/>
                  <a:gd name="T71" fmla="*/ 38 h 258"/>
                  <a:gd name="T72" fmla="*/ 19 w 110"/>
                  <a:gd name="T73" fmla="*/ 34 h 258"/>
                  <a:gd name="T74" fmla="*/ 16 w 110"/>
                  <a:gd name="T75" fmla="*/ 30 h 258"/>
                  <a:gd name="T76" fmla="*/ 15 w 110"/>
                  <a:gd name="T77" fmla="*/ 26 h 25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10" h="258">
                    <a:moveTo>
                      <a:pt x="46" y="79"/>
                    </a:moveTo>
                    <a:lnTo>
                      <a:pt x="46" y="79"/>
                    </a:lnTo>
                    <a:lnTo>
                      <a:pt x="45" y="72"/>
                    </a:lnTo>
                    <a:lnTo>
                      <a:pt x="45" y="64"/>
                    </a:lnTo>
                    <a:lnTo>
                      <a:pt x="44" y="58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1" y="44"/>
                    </a:lnTo>
                    <a:lnTo>
                      <a:pt x="41" y="42"/>
                    </a:lnTo>
                    <a:lnTo>
                      <a:pt x="42" y="40"/>
                    </a:lnTo>
                    <a:lnTo>
                      <a:pt x="44" y="42"/>
                    </a:lnTo>
                    <a:lnTo>
                      <a:pt x="46" y="44"/>
                    </a:lnTo>
                    <a:lnTo>
                      <a:pt x="40" y="20"/>
                    </a:lnTo>
                    <a:lnTo>
                      <a:pt x="35" y="6"/>
                    </a:lnTo>
                    <a:lnTo>
                      <a:pt x="33" y="0"/>
                    </a:lnTo>
                    <a:lnTo>
                      <a:pt x="30" y="1"/>
                    </a:lnTo>
                    <a:lnTo>
                      <a:pt x="28" y="8"/>
                    </a:lnTo>
                    <a:lnTo>
                      <a:pt x="27" y="16"/>
                    </a:lnTo>
                    <a:lnTo>
                      <a:pt x="24" y="27"/>
                    </a:lnTo>
                    <a:lnTo>
                      <a:pt x="22" y="38"/>
                    </a:lnTo>
                    <a:lnTo>
                      <a:pt x="17" y="46"/>
                    </a:lnTo>
                    <a:lnTo>
                      <a:pt x="11" y="50"/>
                    </a:lnTo>
                    <a:lnTo>
                      <a:pt x="5" y="51"/>
                    </a:lnTo>
                    <a:lnTo>
                      <a:pt x="2" y="54"/>
                    </a:lnTo>
                    <a:lnTo>
                      <a:pt x="0" y="57"/>
                    </a:lnTo>
                    <a:lnTo>
                      <a:pt x="0" y="62"/>
                    </a:lnTo>
                    <a:lnTo>
                      <a:pt x="2" y="68"/>
                    </a:lnTo>
                    <a:lnTo>
                      <a:pt x="4" y="74"/>
                    </a:lnTo>
                    <a:lnTo>
                      <a:pt x="9" y="81"/>
                    </a:lnTo>
                    <a:lnTo>
                      <a:pt x="12" y="87"/>
                    </a:lnTo>
                    <a:lnTo>
                      <a:pt x="18" y="94"/>
                    </a:lnTo>
                    <a:lnTo>
                      <a:pt x="23" y="102"/>
                    </a:lnTo>
                    <a:lnTo>
                      <a:pt x="27" y="109"/>
                    </a:lnTo>
                    <a:lnTo>
                      <a:pt x="30" y="120"/>
                    </a:lnTo>
                    <a:lnTo>
                      <a:pt x="35" y="132"/>
                    </a:lnTo>
                    <a:lnTo>
                      <a:pt x="41" y="147"/>
                    </a:lnTo>
                    <a:lnTo>
                      <a:pt x="47" y="164"/>
                    </a:lnTo>
                    <a:lnTo>
                      <a:pt x="53" y="182"/>
                    </a:lnTo>
                    <a:lnTo>
                      <a:pt x="59" y="201"/>
                    </a:lnTo>
                    <a:lnTo>
                      <a:pt x="64" y="220"/>
                    </a:lnTo>
                    <a:lnTo>
                      <a:pt x="70" y="240"/>
                    </a:lnTo>
                    <a:lnTo>
                      <a:pt x="75" y="258"/>
                    </a:lnTo>
                    <a:lnTo>
                      <a:pt x="77" y="255"/>
                    </a:lnTo>
                    <a:lnTo>
                      <a:pt x="80" y="249"/>
                    </a:lnTo>
                    <a:lnTo>
                      <a:pt x="83" y="243"/>
                    </a:lnTo>
                    <a:lnTo>
                      <a:pt x="86" y="234"/>
                    </a:lnTo>
                    <a:lnTo>
                      <a:pt x="89" y="223"/>
                    </a:lnTo>
                    <a:lnTo>
                      <a:pt x="93" y="211"/>
                    </a:lnTo>
                    <a:lnTo>
                      <a:pt x="96" y="196"/>
                    </a:lnTo>
                    <a:lnTo>
                      <a:pt x="101" y="182"/>
                    </a:lnTo>
                    <a:lnTo>
                      <a:pt x="105" y="165"/>
                    </a:lnTo>
                    <a:lnTo>
                      <a:pt x="110" y="148"/>
                    </a:lnTo>
                    <a:lnTo>
                      <a:pt x="107" y="147"/>
                    </a:lnTo>
                    <a:lnTo>
                      <a:pt x="106" y="146"/>
                    </a:lnTo>
                    <a:lnTo>
                      <a:pt x="104" y="145"/>
                    </a:lnTo>
                    <a:lnTo>
                      <a:pt x="101" y="144"/>
                    </a:lnTo>
                    <a:lnTo>
                      <a:pt x="100" y="142"/>
                    </a:lnTo>
                    <a:lnTo>
                      <a:pt x="99" y="141"/>
                    </a:lnTo>
                    <a:lnTo>
                      <a:pt x="96" y="140"/>
                    </a:lnTo>
                    <a:lnTo>
                      <a:pt x="95" y="139"/>
                    </a:lnTo>
                    <a:lnTo>
                      <a:pt x="94" y="138"/>
                    </a:lnTo>
                    <a:lnTo>
                      <a:pt x="93" y="136"/>
                    </a:lnTo>
                    <a:lnTo>
                      <a:pt x="86" y="132"/>
                    </a:lnTo>
                    <a:lnTo>
                      <a:pt x="80" y="127"/>
                    </a:lnTo>
                    <a:lnTo>
                      <a:pt x="72" y="121"/>
                    </a:lnTo>
                    <a:lnTo>
                      <a:pt x="66" y="115"/>
                    </a:lnTo>
                    <a:lnTo>
                      <a:pt x="62" y="109"/>
                    </a:lnTo>
                    <a:lnTo>
                      <a:pt x="57" y="103"/>
                    </a:lnTo>
                    <a:lnTo>
                      <a:pt x="52" y="97"/>
                    </a:lnTo>
                    <a:lnTo>
                      <a:pt x="50" y="91"/>
                    </a:lnTo>
                    <a:lnTo>
                      <a:pt x="47" y="85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FCCC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7" name="Freeform 208">
                <a:extLst>
                  <a:ext uri="{FF2B5EF4-FFF2-40B4-BE49-F238E27FC236}">
                    <a16:creationId xmlns:a16="http://schemas.microsoft.com/office/drawing/2014/main" id="{AEED55DE-F401-4672-9695-8B7D35296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2001"/>
                <a:ext cx="25" cy="36"/>
              </a:xfrm>
              <a:custGeom>
                <a:avLst/>
                <a:gdLst>
                  <a:gd name="T0" fmla="*/ 19 w 75"/>
                  <a:gd name="T1" fmla="*/ 17 h 108"/>
                  <a:gd name="T2" fmla="*/ 13 w 75"/>
                  <a:gd name="T3" fmla="*/ 14 h 108"/>
                  <a:gd name="T4" fmla="*/ 9 w 75"/>
                  <a:gd name="T5" fmla="*/ 11 h 108"/>
                  <a:gd name="T6" fmla="*/ 6 w 75"/>
                  <a:gd name="T7" fmla="*/ 8 h 108"/>
                  <a:gd name="T8" fmla="*/ 3 w 75"/>
                  <a:gd name="T9" fmla="*/ 5 h 108"/>
                  <a:gd name="T10" fmla="*/ 2 w 75"/>
                  <a:gd name="T11" fmla="*/ 1 h 108"/>
                  <a:gd name="T12" fmla="*/ 1 w 75"/>
                  <a:gd name="T13" fmla="*/ 1 h 108"/>
                  <a:gd name="T14" fmla="*/ 0 w 75"/>
                  <a:gd name="T15" fmla="*/ 1 h 108"/>
                  <a:gd name="T16" fmla="*/ 0 w 75"/>
                  <a:gd name="T17" fmla="*/ 3 h 108"/>
                  <a:gd name="T18" fmla="*/ 1 w 75"/>
                  <a:gd name="T19" fmla="*/ 6 h 108"/>
                  <a:gd name="T20" fmla="*/ 1 w 75"/>
                  <a:gd name="T21" fmla="*/ 11 h 108"/>
                  <a:gd name="T22" fmla="*/ 2 w 75"/>
                  <a:gd name="T23" fmla="*/ 13 h 108"/>
                  <a:gd name="T24" fmla="*/ 3 w 75"/>
                  <a:gd name="T25" fmla="*/ 17 h 108"/>
                  <a:gd name="T26" fmla="*/ 5 w 75"/>
                  <a:gd name="T27" fmla="*/ 21 h 108"/>
                  <a:gd name="T28" fmla="*/ 8 w 75"/>
                  <a:gd name="T29" fmla="*/ 25 h 108"/>
                  <a:gd name="T30" fmla="*/ 13 w 75"/>
                  <a:gd name="T31" fmla="*/ 29 h 108"/>
                  <a:gd name="T32" fmla="*/ 17 w 75"/>
                  <a:gd name="T33" fmla="*/ 32 h 108"/>
                  <a:gd name="T34" fmla="*/ 18 w 75"/>
                  <a:gd name="T35" fmla="*/ 33 h 108"/>
                  <a:gd name="T36" fmla="*/ 18 w 75"/>
                  <a:gd name="T37" fmla="*/ 33 h 108"/>
                  <a:gd name="T38" fmla="*/ 19 w 75"/>
                  <a:gd name="T39" fmla="*/ 34 h 108"/>
                  <a:gd name="T40" fmla="*/ 20 w 75"/>
                  <a:gd name="T41" fmla="*/ 35 h 108"/>
                  <a:gd name="T42" fmla="*/ 20 w 75"/>
                  <a:gd name="T43" fmla="*/ 36 h 108"/>
                  <a:gd name="T44" fmla="*/ 21 w 75"/>
                  <a:gd name="T45" fmla="*/ 36 h 108"/>
                  <a:gd name="T46" fmla="*/ 22 w 75"/>
                  <a:gd name="T47" fmla="*/ 33 h 108"/>
                  <a:gd name="T48" fmla="*/ 22 w 75"/>
                  <a:gd name="T49" fmla="*/ 30 h 108"/>
                  <a:gd name="T50" fmla="*/ 23 w 75"/>
                  <a:gd name="T51" fmla="*/ 27 h 108"/>
                  <a:gd name="T52" fmla="*/ 24 w 75"/>
                  <a:gd name="T53" fmla="*/ 24 h 108"/>
                  <a:gd name="T54" fmla="*/ 25 w 75"/>
                  <a:gd name="T55" fmla="*/ 21 h 108"/>
                  <a:gd name="T56" fmla="*/ 24 w 75"/>
                  <a:gd name="T57" fmla="*/ 20 h 108"/>
                  <a:gd name="T58" fmla="*/ 23 w 75"/>
                  <a:gd name="T59" fmla="*/ 19 h 108"/>
                  <a:gd name="T60" fmla="*/ 22 w 75"/>
                  <a:gd name="T61" fmla="*/ 18 h 108"/>
                  <a:gd name="T62" fmla="*/ 21 w 75"/>
                  <a:gd name="T63" fmla="*/ 18 h 108"/>
                  <a:gd name="T64" fmla="*/ 20 w 75"/>
                  <a:gd name="T65" fmla="*/ 17 h 108"/>
                  <a:gd name="T66" fmla="*/ 19 w 75"/>
                  <a:gd name="T67" fmla="*/ 17 h 1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75" h="108">
                    <a:moveTo>
                      <a:pt x="57" y="51"/>
                    </a:moveTo>
                    <a:lnTo>
                      <a:pt x="57" y="51"/>
                    </a:lnTo>
                    <a:lnTo>
                      <a:pt x="48" y="46"/>
                    </a:lnTo>
                    <a:lnTo>
                      <a:pt x="40" y="41"/>
                    </a:lnTo>
                    <a:lnTo>
                      <a:pt x="33" y="38"/>
                    </a:lnTo>
                    <a:lnTo>
                      <a:pt x="27" y="33"/>
                    </a:lnTo>
                    <a:lnTo>
                      <a:pt x="22" y="28"/>
                    </a:lnTo>
                    <a:lnTo>
                      <a:pt x="17" y="23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7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8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4" y="24"/>
                    </a:lnTo>
                    <a:lnTo>
                      <a:pt x="4" y="32"/>
                    </a:lnTo>
                    <a:lnTo>
                      <a:pt x="5" y="39"/>
                    </a:lnTo>
                    <a:lnTo>
                      <a:pt x="6" y="45"/>
                    </a:lnTo>
                    <a:lnTo>
                      <a:pt x="9" y="51"/>
                    </a:lnTo>
                    <a:lnTo>
                      <a:pt x="11" y="57"/>
                    </a:lnTo>
                    <a:lnTo>
                      <a:pt x="16" y="63"/>
                    </a:lnTo>
                    <a:lnTo>
                      <a:pt x="21" y="69"/>
                    </a:lnTo>
                    <a:lnTo>
                      <a:pt x="25" y="75"/>
                    </a:lnTo>
                    <a:lnTo>
                      <a:pt x="31" y="81"/>
                    </a:lnTo>
                    <a:lnTo>
                      <a:pt x="39" y="87"/>
                    </a:lnTo>
                    <a:lnTo>
                      <a:pt x="45" y="92"/>
                    </a:lnTo>
                    <a:lnTo>
                      <a:pt x="52" y="96"/>
                    </a:lnTo>
                    <a:lnTo>
                      <a:pt x="53" y="98"/>
                    </a:lnTo>
                    <a:lnTo>
                      <a:pt x="54" y="99"/>
                    </a:lnTo>
                    <a:lnTo>
                      <a:pt x="54" y="100"/>
                    </a:lnTo>
                    <a:lnTo>
                      <a:pt x="55" y="101"/>
                    </a:lnTo>
                    <a:lnTo>
                      <a:pt x="57" y="102"/>
                    </a:lnTo>
                    <a:lnTo>
                      <a:pt x="58" y="104"/>
                    </a:lnTo>
                    <a:lnTo>
                      <a:pt x="59" y="105"/>
                    </a:lnTo>
                    <a:lnTo>
                      <a:pt x="60" y="106"/>
                    </a:lnTo>
                    <a:lnTo>
                      <a:pt x="61" y="107"/>
                    </a:lnTo>
                    <a:lnTo>
                      <a:pt x="63" y="108"/>
                    </a:lnTo>
                    <a:lnTo>
                      <a:pt x="64" y="104"/>
                    </a:lnTo>
                    <a:lnTo>
                      <a:pt x="65" y="99"/>
                    </a:lnTo>
                    <a:lnTo>
                      <a:pt x="66" y="94"/>
                    </a:lnTo>
                    <a:lnTo>
                      <a:pt x="67" y="89"/>
                    </a:lnTo>
                    <a:lnTo>
                      <a:pt x="67" y="84"/>
                    </a:lnTo>
                    <a:lnTo>
                      <a:pt x="69" y="80"/>
                    </a:lnTo>
                    <a:lnTo>
                      <a:pt x="70" y="76"/>
                    </a:lnTo>
                    <a:lnTo>
                      <a:pt x="71" y="71"/>
                    </a:lnTo>
                    <a:lnTo>
                      <a:pt x="73" y="66"/>
                    </a:lnTo>
                    <a:lnTo>
                      <a:pt x="75" y="62"/>
                    </a:lnTo>
                    <a:lnTo>
                      <a:pt x="72" y="60"/>
                    </a:lnTo>
                    <a:lnTo>
                      <a:pt x="71" y="59"/>
                    </a:lnTo>
                    <a:lnTo>
                      <a:pt x="69" y="57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65" y="53"/>
                    </a:lnTo>
                    <a:lnTo>
                      <a:pt x="63" y="53"/>
                    </a:lnTo>
                    <a:lnTo>
                      <a:pt x="61" y="52"/>
                    </a:lnTo>
                    <a:lnTo>
                      <a:pt x="59" y="51"/>
                    </a:lnTo>
                    <a:lnTo>
                      <a:pt x="57" y="51"/>
                    </a:lnTo>
                    <a:close/>
                  </a:path>
                </a:pathLst>
              </a:custGeom>
              <a:solidFill>
                <a:srgbClr val="EC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8" name="Freeform 209">
                <a:extLst>
                  <a:ext uri="{FF2B5EF4-FFF2-40B4-BE49-F238E27FC236}">
                    <a16:creationId xmlns:a16="http://schemas.microsoft.com/office/drawing/2014/main" id="{3378B451-4BEC-4120-9563-4E19F1ADC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10"/>
                <a:ext cx="35" cy="23"/>
              </a:xfrm>
              <a:custGeom>
                <a:avLst/>
                <a:gdLst>
                  <a:gd name="T0" fmla="*/ 0 w 105"/>
                  <a:gd name="T1" fmla="*/ 23 h 69"/>
                  <a:gd name="T2" fmla="*/ 0 w 105"/>
                  <a:gd name="T3" fmla="*/ 23 h 69"/>
                  <a:gd name="T4" fmla="*/ 1 w 105"/>
                  <a:gd name="T5" fmla="*/ 22 h 69"/>
                  <a:gd name="T6" fmla="*/ 2 w 105"/>
                  <a:gd name="T7" fmla="*/ 21 h 69"/>
                  <a:gd name="T8" fmla="*/ 5 w 105"/>
                  <a:gd name="T9" fmla="*/ 18 h 69"/>
                  <a:gd name="T10" fmla="*/ 8 w 105"/>
                  <a:gd name="T11" fmla="*/ 15 h 69"/>
                  <a:gd name="T12" fmla="*/ 11 w 105"/>
                  <a:gd name="T13" fmla="*/ 12 h 69"/>
                  <a:gd name="T14" fmla="*/ 15 w 105"/>
                  <a:gd name="T15" fmla="*/ 9 h 69"/>
                  <a:gd name="T16" fmla="*/ 20 w 105"/>
                  <a:gd name="T17" fmla="*/ 6 h 69"/>
                  <a:gd name="T18" fmla="*/ 25 w 105"/>
                  <a:gd name="T19" fmla="*/ 3 h 69"/>
                  <a:gd name="T20" fmla="*/ 30 w 105"/>
                  <a:gd name="T21" fmla="*/ 1 h 69"/>
                  <a:gd name="T22" fmla="*/ 35 w 105"/>
                  <a:gd name="T23" fmla="*/ 0 h 6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5" h="69">
                    <a:moveTo>
                      <a:pt x="0" y="69"/>
                    </a:moveTo>
                    <a:lnTo>
                      <a:pt x="0" y="69"/>
                    </a:lnTo>
                    <a:lnTo>
                      <a:pt x="3" y="67"/>
                    </a:lnTo>
                    <a:lnTo>
                      <a:pt x="6" y="63"/>
                    </a:lnTo>
                    <a:lnTo>
                      <a:pt x="14" y="55"/>
                    </a:lnTo>
                    <a:lnTo>
                      <a:pt x="23" y="46"/>
                    </a:lnTo>
                    <a:lnTo>
                      <a:pt x="34" y="36"/>
                    </a:lnTo>
                    <a:lnTo>
                      <a:pt x="46" y="27"/>
                    </a:lnTo>
                    <a:lnTo>
                      <a:pt x="59" y="17"/>
                    </a:lnTo>
                    <a:lnTo>
                      <a:pt x="74" y="9"/>
                    </a:lnTo>
                    <a:lnTo>
                      <a:pt x="89" y="3"/>
                    </a:lnTo>
                    <a:lnTo>
                      <a:pt x="105" y="0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9" name="Freeform 210">
                <a:extLst>
                  <a:ext uri="{FF2B5EF4-FFF2-40B4-BE49-F238E27FC236}">
                    <a16:creationId xmlns:a16="http://schemas.microsoft.com/office/drawing/2014/main" id="{B8C381B6-E9FB-441E-96F7-6F6C8318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74"/>
                <a:ext cx="25" cy="5"/>
              </a:xfrm>
              <a:custGeom>
                <a:avLst/>
                <a:gdLst>
                  <a:gd name="T0" fmla="*/ 25 w 75"/>
                  <a:gd name="T1" fmla="*/ 0 h 17"/>
                  <a:gd name="T2" fmla="*/ 22 w 75"/>
                  <a:gd name="T3" fmla="*/ 0 h 17"/>
                  <a:gd name="T4" fmla="*/ 22 w 75"/>
                  <a:gd name="T5" fmla="*/ 0 h 17"/>
                  <a:gd name="T6" fmla="*/ 20 w 75"/>
                  <a:gd name="T7" fmla="*/ 0 h 17"/>
                  <a:gd name="T8" fmla="*/ 17 w 75"/>
                  <a:gd name="T9" fmla="*/ 0 h 17"/>
                  <a:gd name="T10" fmla="*/ 15 w 75"/>
                  <a:gd name="T11" fmla="*/ 0 h 17"/>
                  <a:gd name="T12" fmla="*/ 13 w 75"/>
                  <a:gd name="T13" fmla="*/ 1 h 17"/>
                  <a:gd name="T14" fmla="*/ 10 w 75"/>
                  <a:gd name="T15" fmla="*/ 1 h 17"/>
                  <a:gd name="T16" fmla="*/ 8 w 75"/>
                  <a:gd name="T17" fmla="*/ 2 h 17"/>
                  <a:gd name="T18" fmla="*/ 7 w 75"/>
                  <a:gd name="T19" fmla="*/ 2 h 17"/>
                  <a:gd name="T20" fmla="*/ 5 w 75"/>
                  <a:gd name="T21" fmla="*/ 3 h 17"/>
                  <a:gd name="T22" fmla="*/ 4 w 75"/>
                  <a:gd name="T23" fmla="*/ 3 h 17"/>
                  <a:gd name="T24" fmla="*/ 4 w 75"/>
                  <a:gd name="T25" fmla="*/ 3 h 17"/>
                  <a:gd name="T26" fmla="*/ 4 w 75"/>
                  <a:gd name="T27" fmla="*/ 3 h 17"/>
                  <a:gd name="T28" fmla="*/ 4 w 75"/>
                  <a:gd name="T29" fmla="*/ 3 h 17"/>
                  <a:gd name="T30" fmla="*/ 4 w 75"/>
                  <a:gd name="T31" fmla="*/ 4 h 17"/>
                  <a:gd name="T32" fmla="*/ 3 w 75"/>
                  <a:gd name="T33" fmla="*/ 4 h 17"/>
                  <a:gd name="T34" fmla="*/ 2 w 75"/>
                  <a:gd name="T35" fmla="*/ 4 h 17"/>
                  <a:gd name="T36" fmla="*/ 2 w 75"/>
                  <a:gd name="T37" fmla="*/ 4 h 17"/>
                  <a:gd name="T38" fmla="*/ 1 w 75"/>
                  <a:gd name="T39" fmla="*/ 4 h 17"/>
                  <a:gd name="T40" fmla="*/ 0 w 75"/>
                  <a:gd name="T41" fmla="*/ 5 h 17"/>
                  <a:gd name="T42" fmla="*/ 0 w 75"/>
                  <a:gd name="T43" fmla="*/ 5 h 17"/>
                  <a:gd name="T44" fmla="*/ 0 w 75"/>
                  <a:gd name="T45" fmla="*/ 5 h 17"/>
                  <a:gd name="T46" fmla="*/ 0 w 75"/>
                  <a:gd name="T47" fmla="*/ 5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5" h="17">
                    <a:moveTo>
                      <a:pt x="75" y="0"/>
                    </a:moveTo>
                    <a:lnTo>
                      <a:pt x="65" y="0"/>
                    </a:lnTo>
                    <a:lnTo>
                      <a:pt x="59" y="0"/>
                    </a:lnTo>
                    <a:lnTo>
                      <a:pt x="51" y="0"/>
                    </a:lnTo>
                    <a:lnTo>
                      <a:pt x="44" y="1"/>
                    </a:lnTo>
                    <a:lnTo>
                      <a:pt x="38" y="3"/>
                    </a:lnTo>
                    <a:lnTo>
                      <a:pt x="31" y="5"/>
                    </a:lnTo>
                    <a:lnTo>
                      <a:pt x="25" y="7"/>
                    </a:lnTo>
                    <a:lnTo>
                      <a:pt x="20" y="8"/>
                    </a:lnTo>
                    <a:lnTo>
                      <a:pt x="15" y="9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8" y="13"/>
                    </a:lnTo>
                    <a:lnTo>
                      <a:pt x="7" y="13"/>
                    </a:lnTo>
                    <a:lnTo>
                      <a:pt x="5" y="14"/>
                    </a:lnTo>
                    <a:lnTo>
                      <a:pt x="2" y="15"/>
                    </a:lnTo>
                    <a:lnTo>
                      <a:pt x="1" y="17"/>
                    </a:lnTo>
                    <a:lnTo>
                      <a:pt x="0" y="17"/>
                    </a:lnTo>
                    <a:lnTo>
                      <a:pt x="1" y="17"/>
                    </a:lnTo>
                  </a:path>
                </a:pathLst>
              </a:custGeom>
              <a:noFill/>
              <a:ln w="4763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" name="Freeform 211">
                <a:extLst>
                  <a:ext uri="{FF2B5EF4-FFF2-40B4-BE49-F238E27FC236}">
                    <a16:creationId xmlns:a16="http://schemas.microsoft.com/office/drawing/2014/main" id="{CBEABB6F-2C28-41C6-A645-DB4322D9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096"/>
                <a:ext cx="421" cy="596"/>
              </a:xfrm>
              <a:custGeom>
                <a:avLst/>
                <a:gdLst>
                  <a:gd name="T0" fmla="*/ 277 w 1263"/>
                  <a:gd name="T1" fmla="*/ 196 h 1786"/>
                  <a:gd name="T2" fmla="*/ 274 w 1263"/>
                  <a:gd name="T3" fmla="*/ 159 h 1786"/>
                  <a:gd name="T4" fmla="*/ 254 w 1263"/>
                  <a:gd name="T5" fmla="*/ 116 h 1786"/>
                  <a:gd name="T6" fmla="*/ 213 w 1263"/>
                  <a:gd name="T7" fmla="*/ 68 h 1786"/>
                  <a:gd name="T8" fmla="*/ 184 w 1263"/>
                  <a:gd name="T9" fmla="*/ 44 h 1786"/>
                  <a:gd name="T10" fmla="*/ 168 w 1263"/>
                  <a:gd name="T11" fmla="*/ 32 h 1786"/>
                  <a:gd name="T12" fmla="*/ 142 w 1263"/>
                  <a:gd name="T13" fmla="*/ 25 h 1786"/>
                  <a:gd name="T14" fmla="*/ 83 w 1263"/>
                  <a:gd name="T15" fmla="*/ 32 h 1786"/>
                  <a:gd name="T16" fmla="*/ 38 w 1263"/>
                  <a:gd name="T17" fmla="*/ 88 h 1786"/>
                  <a:gd name="T18" fmla="*/ 29 w 1263"/>
                  <a:gd name="T19" fmla="*/ 130 h 1786"/>
                  <a:gd name="T20" fmla="*/ 38 w 1263"/>
                  <a:gd name="T21" fmla="*/ 194 h 1786"/>
                  <a:gd name="T22" fmla="*/ 61 w 1263"/>
                  <a:gd name="T23" fmla="*/ 252 h 1786"/>
                  <a:gd name="T24" fmla="*/ 110 w 1263"/>
                  <a:gd name="T25" fmla="*/ 289 h 1786"/>
                  <a:gd name="T26" fmla="*/ 162 w 1263"/>
                  <a:gd name="T27" fmla="*/ 292 h 1786"/>
                  <a:gd name="T28" fmla="*/ 224 w 1263"/>
                  <a:gd name="T29" fmla="*/ 266 h 1786"/>
                  <a:gd name="T30" fmla="*/ 248 w 1263"/>
                  <a:gd name="T31" fmla="*/ 248 h 1786"/>
                  <a:gd name="T32" fmla="*/ 266 w 1263"/>
                  <a:gd name="T33" fmla="*/ 226 h 1786"/>
                  <a:gd name="T34" fmla="*/ 398 w 1263"/>
                  <a:gd name="T35" fmla="*/ 219 h 1786"/>
                  <a:gd name="T36" fmla="*/ 412 w 1263"/>
                  <a:gd name="T37" fmla="*/ 246 h 1786"/>
                  <a:gd name="T38" fmla="*/ 421 w 1263"/>
                  <a:gd name="T39" fmla="*/ 297 h 1786"/>
                  <a:gd name="T40" fmla="*/ 414 w 1263"/>
                  <a:gd name="T41" fmla="*/ 334 h 1786"/>
                  <a:gd name="T42" fmla="*/ 398 w 1263"/>
                  <a:gd name="T43" fmla="*/ 363 h 1786"/>
                  <a:gd name="T44" fmla="*/ 389 w 1263"/>
                  <a:gd name="T45" fmla="*/ 386 h 1786"/>
                  <a:gd name="T46" fmla="*/ 384 w 1263"/>
                  <a:gd name="T47" fmla="*/ 432 h 1786"/>
                  <a:gd name="T48" fmla="*/ 388 w 1263"/>
                  <a:gd name="T49" fmla="*/ 475 h 1786"/>
                  <a:gd name="T50" fmla="*/ 385 w 1263"/>
                  <a:gd name="T51" fmla="*/ 558 h 1786"/>
                  <a:gd name="T52" fmla="*/ 382 w 1263"/>
                  <a:gd name="T53" fmla="*/ 594 h 1786"/>
                  <a:gd name="T54" fmla="*/ 347 w 1263"/>
                  <a:gd name="T55" fmla="*/ 595 h 1786"/>
                  <a:gd name="T56" fmla="*/ 284 w 1263"/>
                  <a:gd name="T57" fmla="*/ 596 h 1786"/>
                  <a:gd name="T58" fmla="*/ 241 w 1263"/>
                  <a:gd name="T59" fmla="*/ 592 h 1786"/>
                  <a:gd name="T60" fmla="*/ 190 w 1263"/>
                  <a:gd name="T61" fmla="*/ 582 h 1786"/>
                  <a:gd name="T62" fmla="*/ 144 w 1263"/>
                  <a:gd name="T63" fmla="*/ 578 h 1786"/>
                  <a:gd name="T64" fmla="*/ 85 w 1263"/>
                  <a:gd name="T65" fmla="*/ 582 h 1786"/>
                  <a:gd name="T66" fmla="*/ 52 w 1263"/>
                  <a:gd name="T67" fmla="*/ 590 h 1786"/>
                  <a:gd name="T68" fmla="*/ 35 w 1263"/>
                  <a:gd name="T69" fmla="*/ 592 h 1786"/>
                  <a:gd name="T70" fmla="*/ 31 w 1263"/>
                  <a:gd name="T71" fmla="*/ 586 h 1786"/>
                  <a:gd name="T72" fmla="*/ 31 w 1263"/>
                  <a:gd name="T73" fmla="*/ 568 h 1786"/>
                  <a:gd name="T74" fmla="*/ 36 w 1263"/>
                  <a:gd name="T75" fmla="*/ 546 h 1786"/>
                  <a:gd name="T76" fmla="*/ 33 w 1263"/>
                  <a:gd name="T77" fmla="*/ 477 h 1786"/>
                  <a:gd name="T78" fmla="*/ 14 w 1263"/>
                  <a:gd name="T79" fmla="*/ 396 h 1786"/>
                  <a:gd name="T80" fmla="*/ 2 w 1263"/>
                  <a:gd name="T81" fmla="*/ 312 h 1786"/>
                  <a:gd name="T82" fmla="*/ 0 w 1263"/>
                  <a:gd name="T83" fmla="*/ 190 h 1786"/>
                  <a:gd name="T84" fmla="*/ 2 w 1263"/>
                  <a:gd name="T85" fmla="*/ 140 h 1786"/>
                  <a:gd name="T86" fmla="*/ 12 w 1263"/>
                  <a:gd name="T87" fmla="*/ 87 h 1786"/>
                  <a:gd name="T88" fmla="*/ 31 w 1263"/>
                  <a:gd name="T89" fmla="*/ 44 h 1786"/>
                  <a:gd name="T90" fmla="*/ 79 w 1263"/>
                  <a:gd name="T91" fmla="*/ 6 h 1786"/>
                  <a:gd name="T92" fmla="*/ 125 w 1263"/>
                  <a:gd name="T93" fmla="*/ 0 h 1786"/>
                  <a:gd name="T94" fmla="*/ 173 w 1263"/>
                  <a:gd name="T95" fmla="*/ 14 h 1786"/>
                  <a:gd name="T96" fmla="*/ 188 w 1263"/>
                  <a:gd name="T97" fmla="*/ 23 h 1786"/>
                  <a:gd name="T98" fmla="*/ 299 w 1263"/>
                  <a:gd name="T99" fmla="*/ 119 h 1786"/>
                  <a:gd name="T100" fmla="*/ 398 w 1263"/>
                  <a:gd name="T101" fmla="*/ 219 h 17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63" h="1786">
                    <a:moveTo>
                      <a:pt x="829" y="610"/>
                    </a:moveTo>
                    <a:lnTo>
                      <a:pt x="829" y="610"/>
                    </a:lnTo>
                    <a:lnTo>
                      <a:pt x="831" y="607"/>
                    </a:lnTo>
                    <a:lnTo>
                      <a:pt x="831" y="599"/>
                    </a:lnTo>
                    <a:lnTo>
                      <a:pt x="832" y="587"/>
                    </a:lnTo>
                    <a:lnTo>
                      <a:pt x="832" y="570"/>
                    </a:lnTo>
                    <a:lnTo>
                      <a:pt x="832" y="551"/>
                    </a:lnTo>
                    <a:lnTo>
                      <a:pt x="831" y="528"/>
                    </a:lnTo>
                    <a:lnTo>
                      <a:pt x="827" y="503"/>
                    </a:lnTo>
                    <a:lnTo>
                      <a:pt x="821" y="477"/>
                    </a:lnTo>
                    <a:lnTo>
                      <a:pt x="813" y="448"/>
                    </a:lnTo>
                    <a:lnTo>
                      <a:pt x="801" y="420"/>
                    </a:lnTo>
                    <a:lnTo>
                      <a:pt x="783" y="382"/>
                    </a:lnTo>
                    <a:lnTo>
                      <a:pt x="762" y="347"/>
                    </a:lnTo>
                    <a:lnTo>
                      <a:pt x="739" y="313"/>
                    </a:lnTo>
                    <a:lnTo>
                      <a:pt x="717" y="283"/>
                    </a:lnTo>
                    <a:lnTo>
                      <a:pt x="693" y="255"/>
                    </a:lnTo>
                    <a:lnTo>
                      <a:pt x="666" y="228"/>
                    </a:lnTo>
                    <a:lnTo>
                      <a:pt x="640" y="203"/>
                    </a:lnTo>
                    <a:lnTo>
                      <a:pt x="612" y="179"/>
                    </a:lnTo>
                    <a:lnTo>
                      <a:pt x="583" y="155"/>
                    </a:lnTo>
                    <a:lnTo>
                      <a:pt x="553" y="132"/>
                    </a:lnTo>
                    <a:lnTo>
                      <a:pt x="552" y="131"/>
                    </a:lnTo>
                    <a:lnTo>
                      <a:pt x="547" y="126"/>
                    </a:lnTo>
                    <a:lnTo>
                      <a:pt x="540" y="120"/>
                    </a:lnTo>
                    <a:lnTo>
                      <a:pt x="529" y="112"/>
                    </a:lnTo>
                    <a:lnTo>
                      <a:pt x="517" y="103"/>
                    </a:lnTo>
                    <a:lnTo>
                      <a:pt x="503" y="95"/>
                    </a:lnTo>
                    <a:lnTo>
                      <a:pt x="486" y="88"/>
                    </a:lnTo>
                    <a:lnTo>
                      <a:pt x="468" y="81"/>
                    </a:lnTo>
                    <a:lnTo>
                      <a:pt x="448" y="77"/>
                    </a:lnTo>
                    <a:lnTo>
                      <a:pt x="426" y="75"/>
                    </a:lnTo>
                    <a:lnTo>
                      <a:pt x="387" y="73"/>
                    </a:lnTo>
                    <a:lnTo>
                      <a:pt x="349" y="73"/>
                    </a:lnTo>
                    <a:lnTo>
                      <a:pt x="313" y="76"/>
                    </a:lnTo>
                    <a:lnTo>
                      <a:pt x="280" y="83"/>
                    </a:lnTo>
                    <a:lnTo>
                      <a:pt x="249" y="95"/>
                    </a:lnTo>
                    <a:lnTo>
                      <a:pt x="219" y="113"/>
                    </a:lnTo>
                    <a:lnTo>
                      <a:pt x="190" y="138"/>
                    </a:lnTo>
                    <a:lnTo>
                      <a:pt x="163" y="171"/>
                    </a:lnTo>
                    <a:lnTo>
                      <a:pt x="138" y="213"/>
                    </a:lnTo>
                    <a:lnTo>
                      <a:pt x="115" y="264"/>
                    </a:lnTo>
                    <a:lnTo>
                      <a:pt x="105" y="295"/>
                    </a:lnTo>
                    <a:lnTo>
                      <a:pt x="96" y="325"/>
                    </a:lnTo>
                    <a:lnTo>
                      <a:pt x="90" y="357"/>
                    </a:lnTo>
                    <a:lnTo>
                      <a:pt x="88" y="389"/>
                    </a:lnTo>
                    <a:lnTo>
                      <a:pt x="88" y="423"/>
                    </a:lnTo>
                    <a:lnTo>
                      <a:pt x="91" y="459"/>
                    </a:lnTo>
                    <a:lnTo>
                      <a:pt x="96" y="496"/>
                    </a:lnTo>
                    <a:lnTo>
                      <a:pt x="103" y="537"/>
                    </a:lnTo>
                    <a:lnTo>
                      <a:pt x="114" y="580"/>
                    </a:lnTo>
                    <a:lnTo>
                      <a:pt x="127" y="628"/>
                    </a:lnTo>
                    <a:lnTo>
                      <a:pt x="143" y="675"/>
                    </a:lnTo>
                    <a:lnTo>
                      <a:pt x="162" y="717"/>
                    </a:lnTo>
                    <a:lnTo>
                      <a:pt x="184" y="754"/>
                    </a:lnTo>
                    <a:lnTo>
                      <a:pt x="208" y="786"/>
                    </a:lnTo>
                    <a:lnTo>
                      <a:pt x="234" y="813"/>
                    </a:lnTo>
                    <a:lnTo>
                      <a:pt x="264" y="835"/>
                    </a:lnTo>
                    <a:lnTo>
                      <a:pt x="295" y="853"/>
                    </a:lnTo>
                    <a:lnTo>
                      <a:pt x="330" y="867"/>
                    </a:lnTo>
                    <a:lnTo>
                      <a:pt x="366" y="876"/>
                    </a:lnTo>
                    <a:lnTo>
                      <a:pt x="403" y="881"/>
                    </a:lnTo>
                    <a:lnTo>
                      <a:pt x="444" y="881"/>
                    </a:lnTo>
                    <a:lnTo>
                      <a:pt x="486" y="875"/>
                    </a:lnTo>
                    <a:lnTo>
                      <a:pt x="528" y="864"/>
                    </a:lnTo>
                    <a:lnTo>
                      <a:pt x="568" y="850"/>
                    </a:lnTo>
                    <a:lnTo>
                      <a:pt x="606" y="833"/>
                    </a:lnTo>
                    <a:lnTo>
                      <a:pt x="642" y="815"/>
                    </a:lnTo>
                    <a:lnTo>
                      <a:pt x="672" y="797"/>
                    </a:lnTo>
                    <a:lnTo>
                      <a:pt x="699" y="780"/>
                    </a:lnTo>
                    <a:lnTo>
                      <a:pt x="719" y="766"/>
                    </a:lnTo>
                    <a:lnTo>
                      <a:pt x="732" y="754"/>
                    </a:lnTo>
                    <a:lnTo>
                      <a:pt x="744" y="744"/>
                    </a:lnTo>
                    <a:lnTo>
                      <a:pt x="755" y="732"/>
                    </a:lnTo>
                    <a:lnTo>
                      <a:pt x="767" y="719"/>
                    </a:lnTo>
                    <a:lnTo>
                      <a:pt x="777" y="706"/>
                    </a:lnTo>
                    <a:lnTo>
                      <a:pt x="787" y="690"/>
                    </a:lnTo>
                    <a:lnTo>
                      <a:pt x="797" y="676"/>
                    </a:lnTo>
                    <a:lnTo>
                      <a:pt x="805" y="659"/>
                    </a:lnTo>
                    <a:lnTo>
                      <a:pt x="815" y="643"/>
                    </a:lnTo>
                    <a:lnTo>
                      <a:pt x="822" y="627"/>
                    </a:lnTo>
                    <a:lnTo>
                      <a:pt x="829" y="610"/>
                    </a:lnTo>
                    <a:lnTo>
                      <a:pt x="1193" y="657"/>
                    </a:lnTo>
                    <a:lnTo>
                      <a:pt x="1204" y="672"/>
                    </a:lnTo>
                    <a:lnTo>
                      <a:pt x="1215" y="690"/>
                    </a:lnTo>
                    <a:lnTo>
                      <a:pt x="1224" y="712"/>
                    </a:lnTo>
                    <a:lnTo>
                      <a:pt x="1235" y="736"/>
                    </a:lnTo>
                    <a:lnTo>
                      <a:pt x="1243" y="762"/>
                    </a:lnTo>
                    <a:lnTo>
                      <a:pt x="1252" y="791"/>
                    </a:lnTo>
                    <a:lnTo>
                      <a:pt x="1258" y="822"/>
                    </a:lnTo>
                    <a:lnTo>
                      <a:pt x="1261" y="856"/>
                    </a:lnTo>
                    <a:lnTo>
                      <a:pt x="1263" y="891"/>
                    </a:lnTo>
                    <a:lnTo>
                      <a:pt x="1261" y="927"/>
                    </a:lnTo>
                    <a:lnTo>
                      <a:pt x="1259" y="954"/>
                    </a:lnTo>
                    <a:lnTo>
                      <a:pt x="1252" y="979"/>
                    </a:lnTo>
                    <a:lnTo>
                      <a:pt x="1243" y="1002"/>
                    </a:lnTo>
                    <a:lnTo>
                      <a:pt x="1234" y="1023"/>
                    </a:lnTo>
                    <a:lnTo>
                      <a:pt x="1223" y="1042"/>
                    </a:lnTo>
                    <a:lnTo>
                      <a:pt x="1212" y="1060"/>
                    </a:lnTo>
                    <a:lnTo>
                      <a:pt x="1203" y="1075"/>
                    </a:lnTo>
                    <a:lnTo>
                      <a:pt x="1193" y="1089"/>
                    </a:lnTo>
                    <a:lnTo>
                      <a:pt x="1186" y="1101"/>
                    </a:lnTo>
                    <a:lnTo>
                      <a:pt x="1181" y="1111"/>
                    </a:lnTo>
                    <a:lnTo>
                      <a:pt x="1174" y="1134"/>
                    </a:lnTo>
                    <a:lnTo>
                      <a:pt x="1168" y="1158"/>
                    </a:lnTo>
                    <a:lnTo>
                      <a:pt x="1162" y="1183"/>
                    </a:lnTo>
                    <a:lnTo>
                      <a:pt x="1157" y="1210"/>
                    </a:lnTo>
                    <a:lnTo>
                      <a:pt x="1153" y="1237"/>
                    </a:lnTo>
                    <a:lnTo>
                      <a:pt x="1151" y="1266"/>
                    </a:lnTo>
                    <a:lnTo>
                      <a:pt x="1151" y="1295"/>
                    </a:lnTo>
                    <a:lnTo>
                      <a:pt x="1151" y="1326"/>
                    </a:lnTo>
                    <a:lnTo>
                      <a:pt x="1153" y="1356"/>
                    </a:lnTo>
                    <a:lnTo>
                      <a:pt x="1158" y="1387"/>
                    </a:lnTo>
                    <a:lnTo>
                      <a:pt x="1163" y="1423"/>
                    </a:lnTo>
                    <a:lnTo>
                      <a:pt x="1164" y="1468"/>
                    </a:lnTo>
                    <a:lnTo>
                      <a:pt x="1164" y="1517"/>
                    </a:lnTo>
                    <a:lnTo>
                      <a:pt x="1163" y="1570"/>
                    </a:lnTo>
                    <a:lnTo>
                      <a:pt x="1159" y="1621"/>
                    </a:lnTo>
                    <a:lnTo>
                      <a:pt x="1156" y="1671"/>
                    </a:lnTo>
                    <a:lnTo>
                      <a:pt x="1152" y="1714"/>
                    </a:lnTo>
                    <a:lnTo>
                      <a:pt x="1150" y="1749"/>
                    </a:lnTo>
                    <a:lnTo>
                      <a:pt x="1147" y="1771"/>
                    </a:lnTo>
                    <a:lnTo>
                      <a:pt x="1146" y="1780"/>
                    </a:lnTo>
                    <a:lnTo>
                      <a:pt x="1141" y="1780"/>
                    </a:lnTo>
                    <a:lnTo>
                      <a:pt x="1127" y="1780"/>
                    </a:lnTo>
                    <a:lnTo>
                      <a:pt x="1104" y="1781"/>
                    </a:lnTo>
                    <a:lnTo>
                      <a:pt x="1075" y="1782"/>
                    </a:lnTo>
                    <a:lnTo>
                      <a:pt x="1042" y="1783"/>
                    </a:lnTo>
                    <a:lnTo>
                      <a:pt x="1005" y="1783"/>
                    </a:lnTo>
                    <a:lnTo>
                      <a:pt x="966" y="1785"/>
                    </a:lnTo>
                    <a:lnTo>
                      <a:pt x="927" y="1785"/>
                    </a:lnTo>
                    <a:lnTo>
                      <a:pt x="888" y="1786"/>
                    </a:lnTo>
                    <a:lnTo>
                      <a:pt x="852" y="1786"/>
                    </a:lnTo>
                    <a:lnTo>
                      <a:pt x="820" y="1785"/>
                    </a:lnTo>
                    <a:lnTo>
                      <a:pt x="787" y="1782"/>
                    </a:lnTo>
                    <a:lnTo>
                      <a:pt x="755" y="1780"/>
                    </a:lnTo>
                    <a:lnTo>
                      <a:pt x="724" y="1775"/>
                    </a:lnTo>
                    <a:lnTo>
                      <a:pt x="693" y="1770"/>
                    </a:lnTo>
                    <a:lnTo>
                      <a:pt x="663" y="1764"/>
                    </a:lnTo>
                    <a:lnTo>
                      <a:pt x="631" y="1758"/>
                    </a:lnTo>
                    <a:lnTo>
                      <a:pt x="600" y="1751"/>
                    </a:lnTo>
                    <a:lnTo>
                      <a:pt x="569" y="1745"/>
                    </a:lnTo>
                    <a:lnTo>
                      <a:pt x="535" y="1739"/>
                    </a:lnTo>
                    <a:lnTo>
                      <a:pt x="503" y="1734"/>
                    </a:lnTo>
                    <a:lnTo>
                      <a:pt x="468" y="1732"/>
                    </a:lnTo>
                    <a:lnTo>
                      <a:pt x="432" y="1731"/>
                    </a:lnTo>
                    <a:lnTo>
                      <a:pt x="395" y="1731"/>
                    </a:lnTo>
                    <a:lnTo>
                      <a:pt x="359" y="1733"/>
                    </a:lnTo>
                    <a:lnTo>
                      <a:pt x="323" y="1735"/>
                    </a:lnTo>
                    <a:lnTo>
                      <a:pt x="288" y="1739"/>
                    </a:lnTo>
                    <a:lnTo>
                      <a:pt x="255" y="1745"/>
                    </a:lnTo>
                    <a:lnTo>
                      <a:pt x="223" y="1750"/>
                    </a:lnTo>
                    <a:lnTo>
                      <a:pt x="196" y="1757"/>
                    </a:lnTo>
                    <a:lnTo>
                      <a:pt x="173" y="1763"/>
                    </a:lnTo>
                    <a:lnTo>
                      <a:pt x="155" y="1769"/>
                    </a:lnTo>
                    <a:lnTo>
                      <a:pt x="139" y="1773"/>
                    </a:lnTo>
                    <a:lnTo>
                      <a:pt x="127" y="1775"/>
                    </a:lnTo>
                    <a:lnTo>
                      <a:pt x="118" y="1776"/>
                    </a:lnTo>
                    <a:lnTo>
                      <a:pt x="111" y="1776"/>
                    </a:lnTo>
                    <a:lnTo>
                      <a:pt x="106" y="1775"/>
                    </a:lnTo>
                    <a:lnTo>
                      <a:pt x="102" y="1774"/>
                    </a:lnTo>
                    <a:lnTo>
                      <a:pt x="100" y="1771"/>
                    </a:lnTo>
                    <a:lnTo>
                      <a:pt x="99" y="1768"/>
                    </a:lnTo>
                    <a:lnTo>
                      <a:pt x="93" y="1756"/>
                    </a:lnTo>
                    <a:lnTo>
                      <a:pt x="89" y="1745"/>
                    </a:lnTo>
                    <a:lnTo>
                      <a:pt x="88" y="1734"/>
                    </a:lnTo>
                    <a:lnTo>
                      <a:pt x="88" y="1725"/>
                    </a:lnTo>
                    <a:lnTo>
                      <a:pt x="89" y="1714"/>
                    </a:lnTo>
                    <a:lnTo>
                      <a:pt x="93" y="1703"/>
                    </a:lnTo>
                    <a:lnTo>
                      <a:pt x="96" y="1690"/>
                    </a:lnTo>
                    <a:lnTo>
                      <a:pt x="101" y="1674"/>
                    </a:lnTo>
                    <a:lnTo>
                      <a:pt x="105" y="1656"/>
                    </a:lnTo>
                    <a:lnTo>
                      <a:pt x="109" y="1636"/>
                    </a:lnTo>
                    <a:lnTo>
                      <a:pt x="113" y="1608"/>
                    </a:lnTo>
                    <a:lnTo>
                      <a:pt x="113" y="1571"/>
                    </a:lnTo>
                    <a:lnTo>
                      <a:pt x="111" y="1528"/>
                    </a:lnTo>
                    <a:lnTo>
                      <a:pt x="107" y="1480"/>
                    </a:lnTo>
                    <a:lnTo>
                      <a:pt x="100" y="1428"/>
                    </a:lnTo>
                    <a:lnTo>
                      <a:pt x="93" y="1374"/>
                    </a:lnTo>
                    <a:lnTo>
                      <a:pt x="82" y="1323"/>
                    </a:lnTo>
                    <a:lnTo>
                      <a:pt x="70" y="1272"/>
                    </a:lnTo>
                    <a:lnTo>
                      <a:pt x="57" y="1225"/>
                    </a:lnTo>
                    <a:lnTo>
                      <a:pt x="41" y="1186"/>
                    </a:lnTo>
                    <a:lnTo>
                      <a:pt x="28" y="1140"/>
                    </a:lnTo>
                    <a:lnTo>
                      <a:pt x="17" y="1080"/>
                    </a:lnTo>
                    <a:lnTo>
                      <a:pt x="10" y="1011"/>
                    </a:lnTo>
                    <a:lnTo>
                      <a:pt x="5" y="934"/>
                    </a:lnTo>
                    <a:lnTo>
                      <a:pt x="1" y="852"/>
                    </a:lnTo>
                    <a:lnTo>
                      <a:pt x="0" y="772"/>
                    </a:lnTo>
                    <a:lnTo>
                      <a:pt x="0" y="696"/>
                    </a:lnTo>
                    <a:lnTo>
                      <a:pt x="0" y="627"/>
                    </a:lnTo>
                    <a:lnTo>
                      <a:pt x="0" y="568"/>
                    </a:lnTo>
                    <a:lnTo>
                      <a:pt x="0" y="523"/>
                    </a:lnTo>
                    <a:lnTo>
                      <a:pt x="1" y="489"/>
                    </a:lnTo>
                    <a:lnTo>
                      <a:pt x="3" y="454"/>
                    </a:lnTo>
                    <a:lnTo>
                      <a:pt x="6" y="419"/>
                    </a:lnTo>
                    <a:lnTo>
                      <a:pt x="10" y="385"/>
                    </a:lnTo>
                    <a:lnTo>
                      <a:pt x="15" y="353"/>
                    </a:lnTo>
                    <a:lnTo>
                      <a:pt x="21" y="321"/>
                    </a:lnTo>
                    <a:lnTo>
                      <a:pt x="28" y="289"/>
                    </a:lnTo>
                    <a:lnTo>
                      <a:pt x="35" y="261"/>
                    </a:lnTo>
                    <a:lnTo>
                      <a:pt x="43" y="233"/>
                    </a:lnTo>
                    <a:lnTo>
                      <a:pt x="52" y="207"/>
                    </a:lnTo>
                    <a:lnTo>
                      <a:pt x="71" y="167"/>
                    </a:lnTo>
                    <a:lnTo>
                      <a:pt x="93" y="131"/>
                    </a:lnTo>
                    <a:lnTo>
                      <a:pt x="117" y="101"/>
                    </a:lnTo>
                    <a:lnTo>
                      <a:pt x="144" y="73"/>
                    </a:lnTo>
                    <a:lnTo>
                      <a:pt x="173" y="51"/>
                    </a:lnTo>
                    <a:lnTo>
                      <a:pt x="204" y="33"/>
                    </a:lnTo>
                    <a:lnTo>
                      <a:pt x="237" y="18"/>
                    </a:lnTo>
                    <a:lnTo>
                      <a:pt x="270" y="9"/>
                    </a:lnTo>
                    <a:lnTo>
                      <a:pt x="305" y="3"/>
                    </a:lnTo>
                    <a:lnTo>
                      <a:pt x="340" y="0"/>
                    </a:lnTo>
                    <a:lnTo>
                      <a:pt x="375" y="1"/>
                    </a:lnTo>
                    <a:lnTo>
                      <a:pt x="408" y="6"/>
                    </a:lnTo>
                    <a:lnTo>
                      <a:pt x="441" y="13"/>
                    </a:lnTo>
                    <a:lnTo>
                      <a:pt x="469" y="23"/>
                    </a:lnTo>
                    <a:lnTo>
                      <a:pt x="496" y="34"/>
                    </a:lnTo>
                    <a:lnTo>
                      <a:pt x="520" y="43"/>
                    </a:lnTo>
                    <a:lnTo>
                      <a:pt x="538" y="53"/>
                    </a:lnTo>
                    <a:lnTo>
                      <a:pt x="552" y="61"/>
                    </a:lnTo>
                    <a:lnTo>
                      <a:pt x="562" y="66"/>
                    </a:lnTo>
                    <a:lnTo>
                      <a:pt x="565" y="69"/>
                    </a:lnTo>
                    <a:lnTo>
                      <a:pt x="601" y="100"/>
                    </a:lnTo>
                    <a:lnTo>
                      <a:pt x="658" y="149"/>
                    </a:lnTo>
                    <a:lnTo>
                      <a:pt x="730" y="210"/>
                    </a:lnTo>
                    <a:lnTo>
                      <a:pt x="811" y="281"/>
                    </a:lnTo>
                    <a:lnTo>
                      <a:pt x="897" y="358"/>
                    </a:lnTo>
                    <a:lnTo>
                      <a:pt x="981" y="433"/>
                    </a:lnTo>
                    <a:lnTo>
                      <a:pt x="1059" y="505"/>
                    </a:lnTo>
                    <a:lnTo>
                      <a:pt x="1123" y="570"/>
                    </a:lnTo>
                    <a:lnTo>
                      <a:pt x="1169" y="622"/>
                    </a:lnTo>
                    <a:lnTo>
                      <a:pt x="1193" y="657"/>
                    </a:lnTo>
                    <a:lnTo>
                      <a:pt x="829" y="610"/>
                    </a:lnTo>
                    <a:close/>
                  </a:path>
                </a:pathLst>
              </a:custGeom>
              <a:solidFill>
                <a:srgbClr val="00D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" name="Freeform 212">
                <a:extLst>
                  <a:ext uri="{FF2B5EF4-FFF2-40B4-BE49-F238E27FC236}">
                    <a16:creationId xmlns:a16="http://schemas.microsoft.com/office/drawing/2014/main" id="{680F5784-7E0E-43EC-B898-34188C92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6" y="2098"/>
                <a:ext cx="421" cy="597"/>
              </a:xfrm>
              <a:custGeom>
                <a:avLst/>
                <a:gdLst>
                  <a:gd name="T0" fmla="*/ 401 w 1263"/>
                  <a:gd name="T1" fmla="*/ 226 h 1792"/>
                  <a:gd name="T2" fmla="*/ 412 w 1263"/>
                  <a:gd name="T3" fmla="*/ 247 h 1792"/>
                  <a:gd name="T4" fmla="*/ 419 w 1263"/>
                  <a:gd name="T5" fmla="*/ 276 h 1792"/>
                  <a:gd name="T6" fmla="*/ 420 w 1263"/>
                  <a:gd name="T7" fmla="*/ 311 h 1792"/>
                  <a:gd name="T8" fmla="*/ 418 w 1263"/>
                  <a:gd name="T9" fmla="*/ 328 h 1792"/>
                  <a:gd name="T10" fmla="*/ 408 w 1263"/>
                  <a:gd name="T11" fmla="*/ 348 h 1792"/>
                  <a:gd name="T12" fmla="*/ 398 w 1263"/>
                  <a:gd name="T13" fmla="*/ 363 h 1792"/>
                  <a:gd name="T14" fmla="*/ 394 w 1263"/>
                  <a:gd name="T15" fmla="*/ 370 h 1792"/>
                  <a:gd name="T16" fmla="*/ 387 w 1263"/>
                  <a:gd name="T17" fmla="*/ 395 h 1792"/>
                  <a:gd name="T18" fmla="*/ 384 w 1263"/>
                  <a:gd name="T19" fmla="*/ 422 h 1792"/>
                  <a:gd name="T20" fmla="*/ 384 w 1263"/>
                  <a:gd name="T21" fmla="*/ 452 h 1792"/>
                  <a:gd name="T22" fmla="*/ 388 w 1263"/>
                  <a:gd name="T23" fmla="*/ 475 h 1792"/>
                  <a:gd name="T24" fmla="*/ 388 w 1263"/>
                  <a:gd name="T25" fmla="*/ 524 h 1792"/>
                  <a:gd name="T26" fmla="*/ 386 w 1263"/>
                  <a:gd name="T27" fmla="*/ 573 h 1792"/>
                  <a:gd name="T28" fmla="*/ 384 w 1263"/>
                  <a:gd name="T29" fmla="*/ 595 h 1792"/>
                  <a:gd name="T30" fmla="*/ 377 w 1263"/>
                  <a:gd name="T31" fmla="*/ 595 h 1792"/>
                  <a:gd name="T32" fmla="*/ 348 w 1263"/>
                  <a:gd name="T33" fmla="*/ 596 h 1792"/>
                  <a:gd name="T34" fmla="*/ 309 w 1263"/>
                  <a:gd name="T35" fmla="*/ 596 h 1792"/>
                  <a:gd name="T36" fmla="*/ 284 w 1263"/>
                  <a:gd name="T37" fmla="*/ 597 h 1792"/>
                  <a:gd name="T38" fmla="*/ 252 w 1263"/>
                  <a:gd name="T39" fmla="*/ 594 h 1792"/>
                  <a:gd name="T40" fmla="*/ 221 w 1263"/>
                  <a:gd name="T41" fmla="*/ 588 h 1792"/>
                  <a:gd name="T42" fmla="*/ 190 w 1263"/>
                  <a:gd name="T43" fmla="*/ 582 h 1792"/>
                  <a:gd name="T44" fmla="*/ 168 w 1263"/>
                  <a:gd name="T45" fmla="*/ 578 h 1792"/>
                  <a:gd name="T46" fmla="*/ 132 w 1263"/>
                  <a:gd name="T47" fmla="*/ 578 h 1792"/>
                  <a:gd name="T48" fmla="*/ 96 w 1263"/>
                  <a:gd name="T49" fmla="*/ 581 h 1792"/>
                  <a:gd name="T50" fmla="*/ 65 w 1263"/>
                  <a:gd name="T51" fmla="*/ 587 h 1792"/>
                  <a:gd name="T52" fmla="*/ 52 w 1263"/>
                  <a:gd name="T53" fmla="*/ 591 h 1792"/>
                  <a:gd name="T54" fmla="*/ 39 w 1263"/>
                  <a:gd name="T55" fmla="*/ 593 h 1792"/>
                  <a:gd name="T56" fmla="*/ 34 w 1263"/>
                  <a:gd name="T57" fmla="*/ 592 h 1792"/>
                  <a:gd name="T58" fmla="*/ 33 w 1263"/>
                  <a:gd name="T59" fmla="*/ 591 h 1792"/>
                  <a:gd name="T60" fmla="*/ 29 w 1263"/>
                  <a:gd name="T61" fmla="*/ 579 h 1792"/>
                  <a:gd name="T62" fmla="*/ 31 w 1263"/>
                  <a:gd name="T63" fmla="*/ 568 h 1792"/>
                  <a:gd name="T64" fmla="*/ 35 w 1263"/>
                  <a:gd name="T65" fmla="*/ 552 h 1792"/>
                  <a:gd name="T66" fmla="*/ 38 w 1263"/>
                  <a:gd name="T67" fmla="*/ 536 h 1792"/>
                  <a:gd name="T68" fmla="*/ 36 w 1263"/>
                  <a:gd name="T69" fmla="*/ 494 h 1792"/>
                  <a:gd name="T70" fmla="*/ 27 w 1263"/>
                  <a:gd name="T71" fmla="*/ 441 h 1792"/>
                  <a:gd name="T72" fmla="*/ 14 w 1263"/>
                  <a:gd name="T73" fmla="*/ 395 h 1792"/>
                  <a:gd name="T74" fmla="*/ 6 w 1263"/>
                  <a:gd name="T75" fmla="*/ 360 h 1792"/>
                  <a:gd name="T76" fmla="*/ 1 w 1263"/>
                  <a:gd name="T77" fmla="*/ 285 h 1792"/>
                  <a:gd name="T78" fmla="*/ 0 w 1263"/>
                  <a:gd name="T79" fmla="*/ 210 h 1792"/>
                  <a:gd name="T80" fmla="*/ 0 w 1263"/>
                  <a:gd name="T81" fmla="*/ 177 h 1792"/>
                  <a:gd name="T82" fmla="*/ 2 w 1263"/>
                  <a:gd name="T83" fmla="*/ 141 h 1792"/>
                  <a:gd name="T84" fmla="*/ 8 w 1263"/>
                  <a:gd name="T85" fmla="*/ 108 h 1792"/>
                  <a:gd name="T86" fmla="*/ 16 w 1263"/>
                  <a:gd name="T87" fmla="*/ 78 h 1792"/>
                  <a:gd name="T88" fmla="*/ 25 w 1263"/>
                  <a:gd name="T89" fmla="*/ 56 h 1792"/>
                  <a:gd name="T90" fmla="*/ 47 w 1263"/>
                  <a:gd name="T91" fmla="*/ 24 h 1792"/>
                  <a:gd name="T92" fmla="*/ 76 w 1263"/>
                  <a:gd name="T93" fmla="*/ 6 h 1792"/>
                  <a:gd name="T94" fmla="*/ 110 w 1263"/>
                  <a:gd name="T95" fmla="*/ 0 h 1792"/>
                  <a:gd name="T96" fmla="*/ 139 w 1263"/>
                  <a:gd name="T97" fmla="*/ 3 h 1792"/>
                  <a:gd name="T98" fmla="*/ 170 w 1263"/>
                  <a:gd name="T99" fmla="*/ 12 h 1792"/>
                  <a:gd name="T100" fmla="*/ 186 w 1263"/>
                  <a:gd name="T101" fmla="*/ 22 h 1792"/>
                  <a:gd name="T102" fmla="*/ 188 w 1263"/>
                  <a:gd name="T103" fmla="*/ 25 h 1792"/>
                  <a:gd name="T104" fmla="*/ 243 w 1263"/>
                  <a:gd name="T105" fmla="*/ 72 h 1792"/>
                  <a:gd name="T106" fmla="*/ 327 w 1263"/>
                  <a:gd name="T107" fmla="*/ 146 h 1792"/>
                  <a:gd name="T108" fmla="*/ 390 w 1263"/>
                  <a:gd name="T109" fmla="*/ 209 h 17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63" h="1792">
                    <a:moveTo>
                      <a:pt x="1193" y="662"/>
                    </a:moveTo>
                    <a:lnTo>
                      <a:pt x="1193" y="662"/>
                    </a:lnTo>
                    <a:lnTo>
                      <a:pt x="1204" y="678"/>
                    </a:lnTo>
                    <a:lnTo>
                      <a:pt x="1215" y="695"/>
                    </a:lnTo>
                    <a:lnTo>
                      <a:pt x="1225" y="716"/>
                    </a:lnTo>
                    <a:lnTo>
                      <a:pt x="1235" y="740"/>
                    </a:lnTo>
                    <a:lnTo>
                      <a:pt x="1245" y="767"/>
                    </a:lnTo>
                    <a:lnTo>
                      <a:pt x="1252" y="796"/>
                    </a:lnTo>
                    <a:lnTo>
                      <a:pt x="1258" y="827"/>
                    </a:lnTo>
                    <a:lnTo>
                      <a:pt x="1261" y="860"/>
                    </a:lnTo>
                    <a:lnTo>
                      <a:pt x="1263" y="896"/>
                    </a:lnTo>
                    <a:lnTo>
                      <a:pt x="1261" y="934"/>
                    </a:lnTo>
                    <a:lnTo>
                      <a:pt x="1259" y="960"/>
                    </a:lnTo>
                    <a:lnTo>
                      <a:pt x="1253" y="984"/>
                    </a:lnTo>
                    <a:lnTo>
                      <a:pt x="1245" y="1006"/>
                    </a:lnTo>
                    <a:lnTo>
                      <a:pt x="1235" y="1027"/>
                    </a:lnTo>
                    <a:lnTo>
                      <a:pt x="1224" y="1045"/>
                    </a:lnTo>
                    <a:lnTo>
                      <a:pt x="1213" y="1063"/>
                    </a:lnTo>
                    <a:lnTo>
                      <a:pt x="1203" y="1078"/>
                    </a:lnTo>
                    <a:lnTo>
                      <a:pt x="1193" y="1091"/>
                    </a:lnTo>
                    <a:lnTo>
                      <a:pt x="1186" y="1103"/>
                    </a:lnTo>
                    <a:lnTo>
                      <a:pt x="1181" y="1112"/>
                    </a:lnTo>
                    <a:lnTo>
                      <a:pt x="1174" y="1135"/>
                    </a:lnTo>
                    <a:lnTo>
                      <a:pt x="1168" y="1160"/>
                    </a:lnTo>
                    <a:lnTo>
                      <a:pt x="1162" y="1186"/>
                    </a:lnTo>
                    <a:lnTo>
                      <a:pt x="1158" y="1212"/>
                    </a:lnTo>
                    <a:lnTo>
                      <a:pt x="1155" y="1240"/>
                    </a:lnTo>
                    <a:lnTo>
                      <a:pt x="1152" y="1268"/>
                    </a:lnTo>
                    <a:lnTo>
                      <a:pt x="1151" y="1298"/>
                    </a:lnTo>
                    <a:lnTo>
                      <a:pt x="1151" y="1327"/>
                    </a:lnTo>
                    <a:lnTo>
                      <a:pt x="1153" y="1358"/>
                    </a:lnTo>
                    <a:lnTo>
                      <a:pt x="1158" y="1388"/>
                    </a:lnTo>
                    <a:lnTo>
                      <a:pt x="1163" y="1426"/>
                    </a:lnTo>
                    <a:lnTo>
                      <a:pt x="1165" y="1470"/>
                    </a:lnTo>
                    <a:lnTo>
                      <a:pt x="1165" y="1520"/>
                    </a:lnTo>
                    <a:lnTo>
                      <a:pt x="1164" y="1573"/>
                    </a:lnTo>
                    <a:lnTo>
                      <a:pt x="1163" y="1626"/>
                    </a:lnTo>
                    <a:lnTo>
                      <a:pt x="1161" y="1676"/>
                    </a:lnTo>
                    <a:lnTo>
                      <a:pt x="1157" y="1720"/>
                    </a:lnTo>
                    <a:lnTo>
                      <a:pt x="1155" y="1754"/>
                    </a:lnTo>
                    <a:lnTo>
                      <a:pt x="1153" y="1777"/>
                    </a:lnTo>
                    <a:lnTo>
                      <a:pt x="1152" y="1786"/>
                    </a:lnTo>
                    <a:lnTo>
                      <a:pt x="1147" y="1786"/>
                    </a:lnTo>
                    <a:lnTo>
                      <a:pt x="1132" y="1787"/>
                    </a:lnTo>
                    <a:lnTo>
                      <a:pt x="1109" y="1787"/>
                    </a:lnTo>
                    <a:lnTo>
                      <a:pt x="1079" y="1787"/>
                    </a:lnTo>
                    <a:lnTo>
                      <a:pt x="1045" y="1788"/>
                    </a:lnTo>
                    <a:lnTo>
                      <a:pt x="1007" y="1789"/>
                    </a:lnTo>
                    <a:lnTo>
                      <a:pt x="967" y="1789"/>
                    </a:lnTo>
                    <a:lnTo>
                      <a:pt x="928" y="1790"/>
                    </a:lnTo>
                    <a:lnTo>
                      <a:pt x="888" y="1792"/>
                    </a:lnTo>
                    <a:lnTo>
                      <a:pt x="852" y="1792"/>
                    </a:lnTo>
                    <a:lnTo>
                      <a:pt x="820" y="1790"/>
                    </a:lnTo>
                    <a:lnTo>
                      <a:pt x="787" y="1788"/>
                    </a:lnTo>
                    <a:lnTo>
                      <a:pt x="755" y="1783"/>
                    </a:lnTo>
                    <a:lnTo>
                      <a:pt x="724" y="1778"/>
                    </a:lnTo>
                    <a:lnTo>
                      <a:pt x="694" y="1774"/>
                    </a:lnTo>
                    <a:lnTo>
                      <a:pt x="663" y="1766"/>
                    </a:lnTo>
                    <a:lnTo>
                      <a:pt x="631" y="1760"/>
                    </a:lnTo>
                    <a:lnTo>
                      <a:pt x="600" y="1753"/>
                    </a:lnTo>
                    <a:lnTo>
                      <a:pt x="569" y="1746"/>
                    </a:lnTo>
                    <a:lnTo>
                      <a:pt x="535" y="1740"/>
                    </a:lnTo>
                    <a:lnTo>
                      <a:pt x="503" y="1736"/>
                    </a:lnTo>
                    <a:lnTo>
                      <a:pt x="468" y="1734"/>
                    </a:lnTo>
                    <a:lnTo>
                      <a:pt x="432" y="1733"/>
                    </a:lnTo>
                    <a:lnTo>
                      <a:pt x="395" y="1734"/>
                    </a:lnTo>
                    <a:lnTo>
                      <a:pt x="359" y="1736"/>
                    </a:lnTo>
                    <a:lnTo>
                      <a:pt x="323" y="1739"/>
                    </a:lnTo>
                    <a:lnTo>
                      <a:pt x="288" y="1744"/>
                    </a:lnTo>
                    <a:lnTo>
                      <a:pt x="255" y="1750"/>
                    </a:lnTo>
                    <a:lnTo>
                      <a:pt x="225" y="1756"/>
                    </a:lnTo>
                    <a:lnTo>
                      <a:pt x="196" y="1763"/>
                    </a:lnTo>
                    <a:lnTo>
                      <a:pt x="173" y="1769"/>
                    </a:lnTo>
                    <a:lnTo>
                      <a:pt x="155" y="1774"/>
                    </a:lnTo>
                    <a:lnTo>
                      <a:pt x="139" y="1777"/>
                    </a:lnTo>
                    <a:lnTo>
                      <a:pt x="127" y="1778"/>
                    </a:lnTo>
                    <a:lnTo>
                      <a:pt x="118" y="1780"/>
                    </a:lnTo>
                    <a:lnTo>
                      <a:pt x="111" y="1781"/>
                    </a:lnTo>
                    <a:lnTo>
                      <a:pt x="106" y="1780"/>
                    </a:lnTo>
                    <a:lnTo>
                      <a:pt x="102" y="1778"/>
                    </a:lnTo>
                    <a:lnTo>
                      <a:pt x="100" y="1777"/>
                    </a:lnTo>
                    <a:lnTo>
                      <a:pt x="99" y="1775"/>
                    </a:lnTo>
                    <a:lnTo>
                      <a:pt x="93" y="1762"/>
                    </a:lnTo>
                    <a:lnTo>
                      <a:pt x="89" y="1750"/>
                    </a:lnTo>
                    <a:lnTo>
                      <a:pt x="88" y="1739"/>
                    </a:lnTo>
                    <a:lnTo>
                      <a:pt x="88" y="1728"/>
                    </a:lnTo>
                    <a:lnTo>
                      <a:pt x="90" y="1717"/>
                    </a:lnTo>
                    <a:lnTo>
                      <a:pt x="93" y="1705"/>
                    </a:lnTo>
                    <a:lnTo>
                      <a:pt x="96" y="1692"/>
                    </a:lnTo>
                    <a:lnTo>
                      <a:pt x="101" y="1676"/>
                    </a:lnTo>
                    <a:lnTo>
                      <a:pt x="106" y="1658"/>
                    </a:lnTo>
                    <a:lnTo>
                      <a:pt x="109" y="1637"/>
                    </a:lnTo>
                    <a:lnTo>
                      <a:pt x="113" y="1609"/>
                    </a:lnTo>
                    <a:lnTo>
                      <a:pt x="113" y="1573"/>
                    </a:lnTo>
                    <a:lnTo>
                      <a:pt x="112" y="1530"/>
                    </a:lnTo>
                    <a:lnTo>
                      <a:pt x="107" y="1482"/>
                    </a:lnTo>
                    <a:lnTo>
                      <a:pt x="101" y="1430"/>
                    </a:lnTo>
                    <a:lnTo>
                      <a:pt x="93" y="1378"/>
                    </a:lnTo>
                    <a:lnTo>
                      <a:pt x="82" y="1325"/>
                    </a:lnTo>
                    <a:lnTo>
                      <a:pt x="70" y="1273"/>
                    </a:lnTo>
                    <a:lnTo>
                      <a:pt x="57" y="1228"/>
                    </a:lnTo>
                    <a:lnTo>
                      <a:pt x="41" y="1187"/>
                    </a:lnTo>
                    <a:lnTo>
                      <a:pt x="28" y="1142"/>
                    </a:lnTo>
                    <a:lnTo>
                      <a:pt x="18" y="1082"/>
                    </a:lnTo>
                    <a:lnTo>
                      <a:pt x="11" y="1013"/>
                    </a:lnTo>
                    <a:lnTo>
                      <a:pt x="5" y="936"/>
                    </a:lnTo>
                    <a:lnTo>
                      <a:pt x="3" y="856"/>
                    </a:lnTo>
                    <a:lnTo>
                      <a:pt x="0" y="776"/>
                    </a:lnTo>
                    <a:lnTo>
                      <a:pt x="0" y="700"/>
                    </a:lnTo>
                    <a:lnTo>
                      <a:pt x="0" y="631"/>
                    </a:lnTo>
                    <a:lnTo>
                      <a:pt x="0" y="574"/>
                    </a:lnTo>
                    <a:lnTo>
                      <a:pt x="0" y="530"/>
                    </a:lnTo>
                    <a:lnTo>
                      <a:pt x="1" y="494"/>
                    </a:lnTo>
                    <a:lnTo>
                      <a:pt x="4" y="458"/>
                    </a:lnTo>
                    <a:lnTo>
                      <a:pt x="6" y="424"/>
                    </a:lnTo>
                    <a:lnTo>
                      <a:pt x="11" y="390"/>
                    </a:lnTo>
                    <a:lnTo>
                      <a:pt x="16" y="356"/>
                    </a:lnTo>
                    <a:lnTo>
                      <a:pt x="23" y="324"/>
                    </a:lnTo>
                    <a:lnTo>
                      <a:pt x="30" y="293"/>
                    </a:lnTo>
                    <a:lnTo>
                      <a:pt x="39" y="263"/>
                    </a:lnTo>
                    <a:lnTo>
                      <a:pt x="48" y="234"/>
                    </a:lnTo>
                    <a:lnTo>
                      <a:pt x="58" y="208"/>
                    </a:lnTo>
                    <a:lnTo>
                      <a:pt x="75" y="168"/>
                    </a:lnTo>
                    <a:lnTo>
                      <a:pt x="94" y="132"/>
                    </a:lnTo>
                    <a:lnTo>
                      <a:pt x="117" y="101"/>
                    </a:lnTo>
                    <a:lnTo>
                      <a:pt x="142" y="73"/>
                    </a:lnTo>
                    <a:lnTo>
                      <a:pt x="169" y="50"/>
                    </a:lnTo>
                    <a:lnTo>
                      <a:pt x="198" y="31"/>
                    </a:lnTo>
                    <a:lnTo>
                      <a:pt x="229" y="17"/>
                    </a:lnTo>
                    <a:lnTo>
                      <a:pt x="262" y="7"/>
                    </a:lnTo>
                    <a:lnTo>
                      <a:pt x="294" y="1"/>
                    </a:lnTo>
                    <a:lnTo>
                      <a:pt x="329" y="0"/>
                    </a:lnTo>
                    <a:lnTo>
                      <a:pt x="377" y="2"/>
                    </a:lnTo>
                    <a:lnTo>
                      <a:pt x="418" y="8"/>
                    </a:lnTo>
                    <a:lnTo>
                      <a:pt x="455" y="17"/>
                    </a:lnTo>
                    <a:lnTo>
                      <a:pt x="485" y="26"/>
                    </a:lnTo>
                    <a:lnTo>
                      <a:pt x="510" y="37"/>
                    </a:lnTo>
                    <a:lnTo>
                      <a:pt x="531" y="49"/>
                    </a:lnTo>
                    <a:lnTo>
                      <a:pt x="546" y="59"/>
                    </a:lnTo>
                    <a:lnTo>
                      <a:pt x="557" y="67"/>
                    </a:lnTo>
                    <a:lnTo>
                      <a:pt x="563" y="73"/>
                    </a:lnTo>
                    <a:lnTo>
                      <a:pt x="565" y="76"/>
                    </a:lnTo>
                    <a:lnTo>
                      <a:pt x="601" y="106"/>
                    </a:lnTo>
                    <a:lnTo>
                      <a:pt x="658" y="154"/>
                    </a:lnTo>
                    <a:lnTo>
                      <a:pt x="730" y="215"/>
                    </a:lnTo>
                    <a:lnTo>
                      <a:pt x="811" y="286"/>
                    </a:lnTo>
                    <a:lnTo>
                      <a:pt x="898" y="361"/>
                    </a:lnTo>
                    <a:lnTo>
                      <a:pt x="982" y="438"/>
                    </a:lnTo>
                    <a:lnTo>
                      <a:pt x="1059" y="510"/>
                    </a:lnTo>
                    <a:lnTo>
                      <a:pt x="1123" y="575"/>
                    </a:lnTo>
                    <a:lnTo>
                      <a:pt x="1170" y="628"/>
                    </a:lnTo>
                    <a:lnTo>
                      <a:pt x="1193" y="662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2" name="Freeform 213">
                <a:extLst>
                  <a:ext uri="{FF2B5EF4-FFF2-40B4-BE49-F238E27FC236}">
                    <a16:creationId xmlns:a16="http://schemas.microsoft.com/office/drawing/2014/main" id="{244958A5-617F-4C9F-BD51-2686C2F0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122"/>
                <a:ext cx="250" cy="268"/>
              </a:xfrm>
              <a:custGeom>
                <a:avLst/>
                <a:gdLst>
                  <a:gd name="T0" fmla="*/ 249 w 751"/>
                  <a:gd name="T1" fmla="*/ 180 h 803"/>
                  <a:gd name="T2" fmla="*/ 249 w 751"/>
                  <a:gd name="T3" fmla="*/ 176 h 803"/>
                  <a:gd name="T4" fmla="*/ 250 w 751"/>
                  <a:gd name="T5" fmla="*/ 167 h 803"/>
                  <a:gd name="T6" fmla="*/ 249 w 751"/>
                  <a:gd name="T7" fmla="*/ 153 h 803"/>
                  <a:gd name="T8" fmla="*/ 246 w 751"/>
                  <a:gd name="T9" fmla="*/ 136 h 803"/>
                  <a:gd name="T10" fmla="*/ 239 w 751"/>
                  <a:gd name="T11" fmla="*/ 116 h 803"/>
                  <a:gd name="T12" fmla="*/ 234 w 751"/>
                  <a:gd name="T13" fmla="*/ 104 h 803"/>
                  <a:gd name="T14" fmla="*/ 222 w 751"/>
                  <a:gd name="T15" fmla="*/ 83 h 803"/>
                  <a:gd name="T16" fmla="*/ 209 w 751"/>
                  <a:gd name="T17" fmla="*/ 66 h 803"/>
                  <a:gd name="T18" fmla="*/ 194 w 751"/>
                  <a:gd name="T19" fmla="*/ 50 h 803"/>
                  <a:gd name="T20" fmla="*/ 177 w 751"/>
                  <a:gd name="T21" fmla="*/ 34 h 803"/>
                  <a:gd name="T22" fmla="*/ 166 w 751"/>
                  <a:gd name="T23" fmla="*/ 26 h 803"/>
                  <a:gd name="T24" fmla="*/ 163 w 751"/>
                  <a:gd name="T25" fmla="*/ 23 h 803"/>
                  <a:gd name="T26" fmla="*/ 155 w 751"/>
                  <a:gd name="T27" fmla="*/ 17 h 803"/>
                  <a:gd name="T28" fmla="*/ 143 w 751"/>
                  <a:gd name="T29" fmla="*/ 10 h 803"/>
                  <a:gd name="T30" fmla="*/ 129 w 751"/>
                  <a:gd name="T31" fmla="*/ 4 h 803"/>
                  <a:gd name="T32" fmla="*/ 115 w 751"/>
                  <a:gd name="T33" fmla="*/ 1 h 803"/>
                  <a:gd name="T34" fmla="*/ 102 w 751"/>
                  <a:gd name="T35" fmla="*/ 0 h 803"/>
                  <a:gd name="T36" fmla="*/ 77 w 751"/>
                  <a:gd name="T37" fmla="*/ 2 h 803"/>
                  <a:gd name="T38" fmla="*/ 54 w 751"/>
                  <a:gd name="T39" fmla="*/ 8 h 803"/>
                  <a:gd name="T40" fmla="*/ 33 w 751"/>
                  <a:gd name="T41" fmla="*/ 23 h 803"/>
                  <a:gd name="T42" fmla="*/ 15 w 751"/>
                  <a:gd name="T43" fmla="*/ 48 h 803"/>
                  <a:gd name="T44" fmla="*/ 7 w 751"/>
                  <a:gd name="T45" fmla="*/ 66 h 803"/>
                  <a:gd name="T46" fmla="*/ 2 w 751"/>
                  <a:gd name="T47" fmla="*/ 86 h 803"/>
                  <a:gd name="T48" fmla="*/ 0 w 751"/>
                  <a:gd name="T49" fmla="*/ 107 h 803"/>
                  <a:gd name="T50" fmla="*/ 2 w 751"/>
                  <a:gd name="T51" fmla="*/ 130 h 803"/>
                  <a:gd name="T52" fmla="*/ 7 w 751"/>
                  <a:gd name="T53" fmla="*/ 156 h 803"/>
                  <a:gd name="T54" fmla="*/ 15 w 751"/>
                  <a:gd name="T55" fmla="*/ 187 h 803"/>
                  <a:gd name="T56" fmla="*/ 20 w 751"/>
                  <a:gd name="T57" fmla="*/ 203 h 803"/>
                  <a:gd name="T58" fmla="*/ 34 w 751"/>
                  <a:gd name="T59" fmla="*/ 228 h 803"/>
                  <a:gd name="T60" fmla="*/ 51 w 751"/>
                  <a:gd name="T61" fmla="*/ 247 h 803"/>
                  <a:gd name="T62" fmla="*/ 71 w 751"/>
                  <a:gd name="T63" fmla="*/ 260 h 803"/>
                  <a:gd name="T64" fmla="*/ 95 w 751"/>
                  <a:gd name="T65" fmla="*/ 266 h 803"/>
                  <a:gd name="T66" fmla="*/ 107 w 751"/>
                  <a:gd name="T67" fmla="*/ 268 h 803"/>
                  <a:gd name="T68" fmla="*/ 134 w 751"/>
                  <a:gd name="T69" fmla="*/ 266 h 803"/>
                  <a:gd name="T70" fmla="*/ 161 w 751"/>
                  <a:gd name="T71" fmla="*/ 258 h 803"/>
                  <a:gd name="T72" fmla="*/ 185 w 751"/>
                  <a:gd name="T73" fmla="*/ 248 h 803"/>
                  <a:gd name="T74" fmla="*/ 204 w 751"/>
                  <a:gd name="T75" fmla="*/ 236 h 803"/>
                  <a:gd name="T76" fmla="*/ 216 w 751"/>
                  <a:gd name="T77" fmla="*/ 226 h 803"/>
                  <a:gd name="T78" fmla="*/ 221 w 751"/>
                  <a:gd name="T79" fmla="*/ 221 h 803"/>
                  <a:gd name="T80" fmla="*/ 230 w 751"/>
                  <a:gd name="T81" fmla="*/ 213 h 803"/>
                  <a:gd name="T82" fmla="*/ 236 w 751"/>
                  <a:gd name="T83" fmla="*/ 204 h 803"/>
                  <a:gd name="T84" fmla="*/ 242 w 751"/>
                  <a:gd name="T85" fmla="*/ 195 h 803"/>
                  <a:gd name="T86" fmla="*/ 247 w 751"/>
                  <a:gd name="T87" fmla="*/ 185 h 8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51" h="803">
                    <a:moveTo>
                      <a:pt x="747" y="538"/>
                    </a:moveTo>
                    <a:lnTo>
                      <a:pt x="747" y="538"/>
                    </a:lnTo>
                    <a:lnTo>
                      <a:pt x="749" y="535"/>
                    </a:lnTo>
                    <a:lnTo>
                      <a:pt x="749" y="528"/>
                    </a:lnTo>
                    <a:lnTo>
                      <a:pt x="750" y="516"/>
                    </a:lnTo>
                    <a:lnTo>
                      <a:pt x="751" y="501"/>
                    </a:lnTo>
                    <a:lnTo>
                      <a:pt x="751" y="481"/>
                    </a:lnTo>
                    <a:lnTo>
                      <a:pt x="749" y="459"/>
                    </a:lnTo>
                    <a:lnTo>
                      <a:pt x="745" y="435"/>
                    </a:lnTo>
                    <a:lnTo>
                      <a:pt x="739" y="407"/>
                    </a:lnTo>
                    <a:lnTo>
                      <a:pt x="731" y="378"/>
                    </a:lnTo>
                    <a:lnTo>
                      <a:pt x="719" y="348"/>
                    </a:lnTo>
                    <a:lnTo>
                      <a:pt x="702" y="312"/>
                    </a:lnTo>
                    <a:lnTo>
                      <a:pt x="685" y="280"/>
                    </a:lnTo>
                    <a:lnTo>
                      <a:pt x="667" y="250"/>
                    </a:lnTo>
                    <a:lnTo>
                      <a:pt x="649" y="223"/>
                    </a:lnTo>
                    <a:lnTo>
                      <a:pt x="629" y="198"/>
                    </a:lnTo>
                    <a:lnTo>
                      <a:pt x="607" y="174"/>
                    </a:lnTo>
                    <a:lnTo>
                      <a:pt x="584" y="150"/>
                    </a:lnTo>
                    <a:lnTo>
                      <a:pt x="559" y="127"/>
                    </a:lnTo>
                    <a:lnTo>
                      <a:pt x="531" y="102"/>
                    </a:lnTo>
                    <a:lnTo>
                      <a:pt x="500" y="77"/>
                    </a:lnTo>
                    <a:lnTo>
                      <a:pt x="498" y="75"/>
                    </a:lnTo>
                    <a:lnTo>
                      <a:pt x="491" y="70"/>
                    </a:lnTo>
                    <a:lnTo>
                      <a:pt x="481" y="61"/>
                    </a:lnTo>
                    <a:lnTo>
                      <a:pt x="467" y="51"/>
                    </a:lnTo>
                    <a:lnTo>
                      <a:pt x="450" y="40"/>
                    </a:lnTo>
                    <a:lnTo>
                      <a:pt x="431" y="29"/>
                    </a:lnTo>
                    <a:lnTo>
                      <a:pt x="410" y="19"/>
                    </a:lnTo>
                    <a:lnTo>
                      <a:pt x="389" y="11"/>
                    </a:lnTo>
                    <a:lnTo>
                      <a:pt x="367" y="5"/>
                    </a:lnTo>
                    <a:lnTo>
                      <a:pt x="344" y="3"/>
                    </a:lnTo>
                    <a:lnTo>
                      <a:pt x="305" y="0"/>
                    </a:lnTo>
                    <a:lnTo>
                      <a:pt x="267" y="1"/>
                    </a:lnTo>
                    <a:lnTo>
                      <a:pt x="230" y="5"/>
                    </a:lnTo>
                    <a:lnTo>
                      <a:pt x="195" y="12"/>
                    </a:lnTo>
                    <a:lnTo>
                      <a:pt x="162" y="24"/>
                    </a:lnTo>
                    <a:lnTo>
                      <a:pt x="129" y="43"/>
                    </a:lnTo>
                    <a:lnTo>
                      <a:pt x="99" y="69"/>
                    </a:lnTo>
                    <a:lnTo>
                      <a:pt x="72" y="102"/>
                    </a:lnTo>
                    <a:lnTo>
                      <a:pt x="45" y="145"/>
                    </a:lnTo>
                    <a:lnTo>
                      <a:pt x="21" y="198"/>
                    </a:lnTo>
                    <a:lnTo>
                      <a:pt x="12" y="228"/>
                    </a:lnTo>
                    <a:lnTo>
                      <a:pt x="5" y="258"/>
                    </a:lnTo>
                    <a:lnTo>
                      <a:pt x="1" y="288"/>
                    </a:lnTo>
                    <a:lnTo>
                      <a:pt x="0" y="321"/>
                    </a:lnTo>
                    <a:lnTo>
                      <a:pt x="1" y="354"/>
                    </a:lnTo>
                    <a:lnTo>
                      <a:pt x="6" y="389"/>
                    </a:lnTo>
                    <a:lnTo>
                      <a:pt x="12" y="427"/>
                    </a:lnTo>
                    <a:lnTo>
                      <a:pt x="21" y="468"/>
                    </a:lnTo>
                    <a:lnTo>
                      <a:pt x="32" y="513"/>
                    </a:lnTo>
                    <a:lnTo>
                      <a:pt x="45" y="561"/>
                    </a:lnTo>
                    <a:lnTo>
                      <a:pt x="61" y="607"/>
                    </a:lnTo>
                    <a:lnTo>
                      <a:pt x="80" y="647"/>
                    </a:lnTo>
                    <a:lnTo>
                      <a:pt x="102" y="683"/>
                    </a:lnTo>
                    <a:lnTo>
                      <a:pt x="126" y="714"/>
                    </a:lnTo>
                    <a:lnTo>
                      <a:pt x="153" y="739"/>
                    </a:lnTo>
                    <a:lnTo>
                      <a:pt x="182" y="761"/>
                    </a:lnTo>
                    <a:lnTo>
                      <a:pt x="213" y="778"/>
                    </a:lnTo>
                    <a:lnTo>
                      <a:pt x="248" y="790"/>
                    </a:lnTo>
                    <a:lnTo>
                      <a:pt x="284" y="798"/>
                    </a:lnTo>
                    <a:lnTo>
                      <a:pt x="321" y="803"/>
                    </a:lnTo>
                    <a:lnTo>
                      <a:pt x="362" y="803"/>
                    </a:lnTo>
                    <a:lnTo>
                      <a:pt x="403" y="797"/>
                    </a:lnTo>
                    <a:lnTo>
                      <a:pt x="444" y="787"/>
                    </a:lnTo>
                    <a:lnTo>
                      <a:pt x="483" y="774"/>
                    </a:lnTo>
                    <a:lnTo>
                      <a:pt x="521" y="759"/>
                    </a:lnTo>
                    <a:lnTo>
                      <a:pt x="555" y="742"/>
                    </a:lnTo>
                    <a:lnTo>
                      <a:pt x="587" y="724"/>
                    </a:lnTo>
                    <a:lnTo>
                      <a:pt x="613" y="706"/>
                    </a:lnTo>
                    <a:lnTo>
                      <a:pt x="635" y="690"/>
                    </a:lnTo>
                    <a:lnTo>
                      <a:pt x="650" y="676"/>
                    </a:lnTo>
                    <a:lnTo>
                      <a:pt x="665" y="663"/>
                    </a:lnTo>
                    <a:lnTo>
                      <a:pt x="678" y="649"/>
                    </a:lnTo>
                    <a:lnTo>
                      <a:pt x="690" y="637"/>
                    </a:lnTo>
                    <a:lnTo>
                      <a:pt x="701" y="624"/>
                    </a:lnTo>
                    <a:lnTo>
                      <a:pt x="710" y="611"/>
                    </a:lnTo>
                    <a:lnTo>
                      <a:pt x="719" y="597"/>
                    </a:lnTo>
                    <a:lnTo>
                      <a:pt x="727" y="583"/>
                    </a:lnTo>
                    <a:lnTo>
                      <a:pt x="734" y="569"/>
                    </a:lnTo>
                    <a:lnTo>
                      <a:pt x="741" y="553"/>
                    </a:lnTo>
                    <a:lnTo>
                      <a:pt x="747" y="538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3" name="Freeform 214">
                <a:extLst>
                  <a:ext uri="{FF2B5EF4-FFF2-40B4-BE49-F238E27FC236}">
                    <a16:creationId xmlns:a16="http://schemas.microsoft.com/office/drawing/2014/main" id="{9675C55D-3218-4A7F-BA50-816B8633E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114"/>
                <a:ext cx="1096" cy="208"/>
              </a:xfrm>
              <a:custGeom>
                <a:avLst/>
                <a:gdLst>
                  <a:gd name="T0" fmla="*/ 21 w 3288"/>
                  <a:gd name="T1" fmla="*/ 20 h 624"/>
                  <a:gd name="T2" fmla="*/ 80 w 3288"/>
                  <a:gd name="T3" fmla="*/ 2 h 624"/>
                  <a:gd name="T4" fmla="*/ 136 w 3288"/>
                  <a:gd name="T5" fmla="*/ 1 h 624"/>
                  <a:gd name="T6" fmla="*/ 204 w 3288"/>
                  <a:gd name="T7" fmla="*/ 11 h 624"/>
                  <a:gd name="T8" fmla="*/ 285 w 3288"/>
                  <a:gd name="T9" fmla="*/ 29 h 624"/>
                  <a:gd name="T10" fmla="*/ 342 w 3288"/>
                  <a:gd name="T11" fmla="*/ 40 h 624"/>
                  <a:gd name="T12" fmla="*/ 414 w 3288"/>
                  <a:gd name="T13" fmla="*/ 49 h 624"/>
                  <a:gd name="T14" fmla="*/ 460 w 3288"/>
                  <a:gd name="T15" fmla="*/ 44 h 624"/>
                  <a:gd name="T16" fmla="*/ 526 w 3288"/>
                  <a:gd name="T17" fmla="*/ 39 h 624"/>
                  <a:gd name="T18" fmla="*/ 630 w 3288"/>
                  <a:gd name="T19" fmla="*/ 47 h 624"/>
                  <a:gd name="T20" fmla="*/ 797 w 3288"/>
                  <a:gd name="T21" fmla="*/ 66 h 624"/>
                  <a:gd name="T22" fmla="*/ 809 w 3288"/>
                  <a:gd name="T23" fmla="*/ 66 h 624"/>
                  <a:gd name="T24" fmla="*/ 833 w 3288"/>
                  <a:gd name="T25" fmla="*/ 70 h 624"/>
                  <a:gd name="T26" fmla="*/ 876 w 3288"/>
                  <a:gd name="T27" fmla="*/ 72 h 624"/>
                  <a:gd name="T28" fmla="*/ 924 w 3288"/>
                  <a:gd name="T29" fmla="*/ 67 h 624"/>
                  <a:gd name="T30" fmla="*/ 941 w 3288"/>
                  <a:gd name="T31" fmla="*/ 65 h 624"/>
                  <a:gd name="T32" fmla="*/ 952 w 3288"/>
                  <a:gd name="T33" fmla="*/ 67 h 624"/>
                  <a:gd name="T34" fmla="*/ 961 w 3288"/>
                  <a:gd name="T35" fmla="*/ 69 h 624"/>
                  <a:gd name="T36" fmla="*/ 973 w 3288"/>
                  <a:gd name="T37" fmla="*/ 73 h 624"/>
                  <a:gd name="T38" fmla="*/ 1002 w 3288"/>
                  <a:gd name="T39" fmla="*/ 77 h 624"/>
                  <a:gd name="T40" fmla="*/ 1020 w 3288"/>
                  <a:gd name="T41" fmla="*/ 79 h 624"/>
                  <a:gd name="T42" fmla="*/ 1031 w 3288"/>
                  <a:gd name="T43" fmla="*/ 80 h 624"/>
                  <a:gd name="T44" fmla="*/ 1041 w 3288"/>
                  <a:gd name="T45" fmla="*/ 82 h 624"/>
                  <a:gd name="T46" fmla="*/ 1052 w 3288"/>
                  <a:gd name="T47" fmla="*/ 84 h 624"/>
                  <a:gd name="T48" fmla="*/ 1065 w 3288"/>
                  <a:gd name="T49" fmla="*/ 86 h 624"/>
                  <a:gd name="T50" fmla="*/ 1077 w 3288"/>
                  <a:gd name="T51" fmla="*/ 88 h 624"/>
                  <a:gd name="T52" fmla="*/ 1093 w 3288"/>
                  <a:gd name="T53" fmla="*/ 92 h 624"/>
                  <a:gd name="T54" fmla="*/ 1096 w 3288"/>
                  <a:gd name="T55" fmla="*/ 102 h 624"/>
                  <a:gd name="T56" fmla="*/ 1083 w 3288"/>
                  <a:gd name="T57" fmla="*/ 110 h 624"/>
                  <a:gd name="T58" fmla="*/ 1079 w 3288"/>
                  <a:gd name="T59" fmla="*/ 112 h 624"/>
                  <a:gd name="T60" fmla="*/ 1076 w 3288"/>
                  <a:gd name="T61" fmla="*/ 117 h 624"/>
                  <a:gd name="T62" fmla="*/ 1068 w 3288"/>
                  <a:gd name="T63" fmla="*/ 120 h 624"/>
                  <a:gd name="T64" fmla="*/ 1058 w 3288"/>
                  <a:gd name="T65" fmla="*/ 120 h 624"/>
                  <a:gd name="T66" fmla="*/ 1052 w 3288"/>
                  <a:gd name="T67" fmla="*/ 120 h 624"/>
                  <a:gd name="T68" fmla="*/ 1046 w 3288"/>
                  <a:gd name="T69" fmla="*/ 118 h 624"/>
                  <a:gd name="T70" fmla="*/ 1042 w 3288"/>
                  <a:gd name="T71" fmla="*/ 119 h 624"/>
                  <a:gd name="T72" fmla="*/ 1040 w 3288"/>
                  <a:gd name="T73" fmla="*/ 120 h 624"/>
                  <a:gd name="T74" fmla="*/ 1034 w 3288"/>
                  <a:gd name="T75" fmla="*/ 128 h 624"/>
                  <a:gd name="T76" fmla="*/ 1021 w 3288"/>
                  <a:gd name="T77" fmla="*/ 130 h 624"/>
                  <a:gd name="T78" fmla="*/ 1006 w 3288"/>
                  <a:gd name="T79" fmla="*/ 130 h 624"/>
                  <a:gd name="T80" fmla="*/ 1003 w 3288"/>
                  <a:gd name="T81" fmla="*/ 131 h 624"/>
                  <a:gd name="T82" fmla="*/ 989 w 3288"/>
                  <a:gd name="T83" fmla="*/ 143 h 624"/>
                  <a:gd name="T84" fmla="*/ 971 w 3288"/>
                  <a:gd name="T85" fmla="*/ 149 h 624"/>
                  <a:gd name="T86" fmla="*/ 949 w 3288"/>
                  <a:gd name="T87" fmla="*/ 151 h 624"/>
                  <a:gd name="T88" fmla="*/ 932 w 3288"/>
                  <a:gd name="T89" fmla="*/ 150 h 624"/>
                  <a:gd name="T90" fmla="*/ 920 w 3288"/>
                  <a:gd name="T91" fmla="*/ 149 h 624"/>
                  <a:gd name="T92" fmla="*/ 911 w 3288"/>
                  <a:gd name="T93" fmla="*/ 151 h 624"/>
                  <a:gd name="T94" fmla="*/ 894 w 3288"/>
                  <a:gd name="T95" fmla="*/ 153 h 624"/>
                  <a:gd name="T96" fmla="*/ 857 w 3288"/>
                  <a:gd name="T97" fmla="*/ 149 h 624"/>
                  <a:gd name="T98" fmla="*/ 832 w 3288"/>
                  <a:gd name="T99" fmla="*/ 140 h 624"/>
                  <a:gd name="T100" fmla="*/ 824 w 3288"/>
                  <a:gd name="T101" fmla="*/ 137 h 624"/>
                  <a:gd name="T102" fmla="*/ 790 w 3288"/>
                  <a:gd name="T103" fmla="*/ 140 h 624"/>
                  <a:gd name="T104" fmla="*/ 672 w 3288"/>
                  <a:gd name="T105" fmla="*/ 162 h 624"/>
                  <a:gd name="T106" fmla="*/ 588 w 3288"/>
                  <a:gd name="T107" fmla="*/ 178 h 624"/>
                  <a:gd name="T108" fmla="*/ 478 w 3288"/>
                  <a:gd name="T109" fmla="*/ 182 h 624"/>
                  <a:gd name="T110" fmla="*/ 439 w 3288"/>
                  <a:gd name="T111" fmla="*/ 185 h 624"/>
                  <a:gd name="T112" fmla="*/ 399 w 3288"/>
                  <a:gd name="T113" fmla="*/ 194 h 624"/>
                  <a:gd name="T114" fmla="*/ 344 w 3288"/>
                  <a:gd name="T115" fmla="*/ 202 h 624"/>
                  <a:gd name="T116" fmla="*/ 294 w 3288"/>
                  <a:gd name="T117" fmla="*/ 207 h 624"/>
                  <a:gd name="T118" fmla="*/ 235 w 3288"/>
                  <a:gd name="T119" fmla="*/ 208 h 624"/>
                  <a:gd name="T120" fmla="*/ 175 w 3288"/>
                  <a:gd name="T121" fmla="*/ 204 h 624"/>
                  <a:gd name="T122" fmla="*/ 132 w 3288"/>
                  <a:gd name="T123" fmla="*/ 192 h 6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88" h="624">
                    <a:moveTo>
                      <a:pt x="0" y="85"/>
                    </a:moveTo>
                    <a:lnTo>
                      <a:pt x="0" y="85"/>
                    </a:lnTo>
                    <a:lnTo>
                      <a:pt x="5" y="83"/>
                    </a:lnTo>
                    <a:lnTo>
                      <a:pt x="17" y="78"/>
                    </a:lnTo>
                    <a:lnTo>
                      <a:pt x="37" y="71"/>
                    </a:lnTo>
                    <a:lnTo>
                      <a:pt x="63" y="61"/>
                    </a:lnTo>
                    <a:lnTo>
                      <a:pt x="91" y="50"/>
                    </a:lnTo>
                    <a:lnTo>
                      <a:pt x="123" y="40"/>
                    </a:lnTo>
                    <a:lnTo>
                      <a:pt x="155" y="29"/>
                    </a:lnTo>
                    <a:lnTo>
                      <a:pt x="186" y="19"/>
                    </a:lnTo>
                    <a:lnTo>
                      <a:pt x="216" y="11"/>
                    </a:lnTo>
                    <a:lnTo>
                      <a:pt x="241" y="5"/>
                    </a:lnTo>
                    <a:lnTo>
                      <a:pt x="268" y="1"/>
                    </a:lnTo>
                    <a:lnTo>
                      <a:pt x="298" y="0"/>
                    </a:lnTo>
                    <a:lnTo>
                      <a:pt x="333" y="0"/>
                    </a:lnTo>
                    <a:lnTo>
                      <a:pt x="370" y="0"/>
                    </a:lnTo>
                    <a:lnTo>
                      <a:pt x="409" y="2"/>
                    </a:lnTo>
                    <a:lnTo>
                      <a:pt x="450" y="6"/>
                    </a:lnTo>
                    <a:lnTo>
                      <a:pt x="492" y="11"/>
                    </a:lnTo>
                    <a:lnTo>
                      <a:pt x="533" y="17"/>
                    </a:lnTo>
                    <a:lnTo>
                      <a:pt x="573" y="24"/>
                    </a:lnTo>
                    <a:lnTo>
                      <a:pt x="611" y="34"/>
                    </a:lnTo>
                    <a:lnTo>
                      <a:pt x="652" y="43"/>
                    </a:lnTo>
                    <a:lnTo>
                      <a:pt x="693" y="54"/>
                    </a:lnTo>
                    <a:lnTo>
                      <a:pt x="733" y="62"/>
                    </a:lnTo>
                    <a:lnTo>
                      <a:pt x="775" y="71"/>
                    </a:lnTo>
                    <a:lnTo>
                      <a:pt x="816" y="79"/>
                    </a:lnTo>
                    <a:lnTo>
                      <a:pt x="856" y="86"/>
                    </a:lnTo>
                    <a:lnTo>
                      <a:pt x="893" y="94"/>
                    </a:lnTo>
                    <a:lnTo>
                      <a:pt x="930" y="101"/>
                    </a:lnTo>
                    <a:lnTo>
                      <a:pt x="965" y="107"/>
                    </a:lnTo>
                    <a:lnTo>
                      <a:pt x="996" y="114"/>
                    </a:lnTo>
                    <a:lnTo>
                      <a:pt x="1027" y="120"/>
                    </a:lnTo>
                    <a:lnTo>
                      <a:pt x="1061" y="126"/>
                    </a:lnTo>
                    <a:lnTo>
                      <a:pt x="1096" y="132"/>
                    </a:lnTo>
                    <a:lnTo>
                      <a:pt x="1133" y="137"/>
                    </a:lnTo>
                    <a:lnTo>
                      <a:pt x="1169" y="140"/>
                    </a:lnTo>
                    <a:lnTo>
                      <a:pt x="1206" y="144"/>
                    </a:lnTo>
                    <a:lnTo>
                      <a:pt x="1241" y="146"/>
                    </a:lnTo>
                    <a:lnTo>
                      <a:pt x="1275" y="146"/>
                    </a:lnTo>
                    <a:lnTo>
                      <a:pt x="1305" y="145"/>
                    </a:lnTo>
                    <a:lnTo>
                      <a:pt x="1331" y="143"/>
                    </a:lnTo>
                    <a:lnTo>
                      <a:pt x="1354" y="138"/>
                    </a:lnTo>
                    <a:lnTo>
                      <a:pt x="1380" y="133"/>
                    </a:lnTo>
                    <a:lnTo>
                      <a:pt x="1408" y="130"/>
                    </a:lnTo>
                    <a:lnTo>
                      <a:pt x="1437" y="126"/>
                    </a:lnTo>
                    <a:lnTo>
                      <a:pt x="1469" y="122"/>
                    </a:lnTo>
                    <a:lnTo>
                      <a:pt x="1503" y="120"/>
                    </a:lnTo>
                    <a:lnTo>
                      <a:pt x="1540" y="119"/>
                    </a:lnTo>
                    <a:lnTo>
                      <a:pt x="1578" y="118"/>
                    </a:lnTo>
                    <a:lnTo>
                      <a:pt x="1620" y="118"/>
                    </a:lnTo>
                    <a:lnTo>
                      <a:pt x="1665" y="120"/>
                    </a:lnTo>
                    <a:lnTo>
                      <a:pt x="1721" y="124"/>
                    </a:lnTo>
                    <a:lnTo>
                      <a:pt x="1798" y="131"/>
                    </a:lnTo>
                    <a:lnTo>
                      <a:pt x="1890" y="140"/>
                    </a:lnTo>
                    <a:lnTo>
                      <a:pt x="1990" y="151"/>
                    </a:lnTo>
                    <a:lnTo>
                      <a:pt x="2091" y="163"/>
                    </a:lnTo>
                    <a:lnTo>
                      <a:pt x="2188" y="174"/>
                    </a:lnTo>
                    <a:lnTo>
                      <a:pt x="2274" y="184"/>
                    </a:lnTo>
                    <a:lnTo>
                      <a:pt x="2344" y="192"/>
                    </a:lnTo>
                    <a:lnTo>
                      <a:pt x="2391" y="198"/>
                    </a:lnTo>
                    <a:lnTo>
                      <a:pt x="2407" y="200"/>
                    </a:lnTo>
                    <a:lnTo>
                      <a:pt x="2409" y="200"/>
                    </a:lnTo>
                    <a:lnTo>
                      <a:pt x="2413" y="199"/>
                    </a:lnTo>
                    <a:lnTo>
                      <a:pt x="2419" y="199"/>
                    </a:lnTo>
                    <a:lnTo>
                      <a:pt x="2428" y="198"/>
                    </a:lnTo>
                    <a:lnTo>
                      <a:pt x="2437" y="198"/>
                    </a:lnTo>
                    <a:lnTo>
                      <a:pt x="2449" y="199"/>
                    </a:lnTo>
                    <a:lnTo>
                      <a:pt x="2461" y="200"/>
                    </a:lnTo>
                    <a:lnTo>
                      <a:pt x="2473" y="203"/>
                    </a:lnTo>
                    <a:lnTo>
                      <a:pt x="2487" y="206"/>
                    </a:lnTo>
                    <a:lnTo>
                      <a:pt x="2500" y="211"/>
                    </a:lnTo>
                    <a:lnTo>
                      <a:pt x="2517" y="217"/>
                    </a:lnTo>
                    <a:lnTo>
                      <a:pt x="2539" y="220"/>
                    </a:lnTo>
                    <a:lnTo>
                      <a:pt x="2567" y="220"/>
                    </a:lnTo>
                    <a:lnTo>
                      <a:pt x="2597" y="218"/>
                    </a:lnTo>
                    <a:lnTo>
                      <a:pt x="2629" y="216"/>
                    </a:lnTo>
                    <a:lnTo>
                      <a:pt x="2663" y="212"/>
                    </a:lnTo>
                    <a:lnTo>
                      <a:pt x="2695" y="209"/>
                    </a:lnTo>
                    <a:lnTo>
                      <a:pt x="2724" y="205"/>
                    </a:lnTo>
                    <a:lnTo>
                      <a:pt x="2751" y="203"/>
                    </a:lnTo>
                    <a:lnTo>
                      <a:pt x="2771" y="200"/>
                    </a:lnTo>
                    <a:lnTo>
                      <a:pt x="2779" y="198"/>
                    </a:lnTo>
                    <a:lnTo>
                      <a:pt x="2789" y="197"/>
                    </a:lnTo>
                    <a:lnTo>
                      <a:pt x="2797" y="197"/>
                    </a:lnTo>
                    <a:lnTo>
                      <a:pt x="2806" y="196"/>
                    </a:lnTo>
                    <a:lnTo>
                      <a:pt x="2814" y="196"/>
                    </a:lnTo>
                    <a:lnTo>
                      <a:pt x="2823" y="196"/>
                    </a:lnTo>
                    <a:lnTo>
                      <a:pt x="2830" y="197"/>
                    </a:lnTo>
                    <a:lnTo>
                      <a:pt x="2837" y="197"/>
                    </a:lnTo>
                    <a:lnTo>
                      <a:pt x="2844" y="198"/>
                    </a:lnTo>
                    <a:lnTo>
                      <a:pt x="2851" y="200"/>
                    </a:lnTo>
                    <a:lnTo>
                      <a:pt x="2856" y="200"/>
                    </a:lnTo>
                    <a:lnTo>
                      <a:pt x="2861" y="200"/>
                    </a:lnTo>
                    <a:lnTo>
                      <a:pt x="2866" y="202"/>
                    </a:lnTo>
                    <a:lnTo>
                      <a:pt x="2869" y="203"/>
                    </a:lnTo>
                    <a:lnTo>
                      <a:pt x="2874" y="204"/>
                    </a:lnTo>
                    <a:lnTo>
                      <a:pt x="2879" y="205"/>
                    </a:lnTo>
                    <a:lnTo>
                      <a:pt x="2884" y="206"/>
                    </a:lnTo>
                    <a:lnTo>
                      <a:pt x="2887" y="209"/>
                    </a:lnTo>
                    <a:lnTo>
                      <a:pt x="2892" y="210"/>
                    </a:lnTo>
                    <a:lnTo>
                      <a:pt x="2897" y="211"/>
                    </a:lnTo>
                    <a:lnTo>
                      <a:pt x="2908" y="215"/>
                    </a:lnTo>
                    <a:lnTo>
                      <a:pt x="2919" y="218"/>
                    </a:lnTo>
                    <a:lnTo>
                      <a:pt x="2931" y="221"/>
                    </a:lnTo>
                    <a:lnTo>
                      <a:pt x="2945" y="223"/>
                    </a:lnTo>
                    <a:lnTo>
                      <a:pt x="2959" y="226"/>
                    </a:lnTo>
                    <a:lnTo>
                      <a:pt x="2974" y="228"/>
                    </a:lnTo>
                    <a:lnTo>
                      <a:pt x="2991" y="230"/>
                    </a:lnTo>
                    <a:lnTo>
                      <a:pt x="3007" y="232"/>
                    </a:lnTo>
                    <a:lnTo>
                      <a:pt x="3024" y="234"/>
                    </a:lnTo>
                    <a:lnTo>
                      <a:pt x="3041" y="235"/>
                    </a:lnTo>
                    <a:lnTo>
                      <a:pt x="3047" y="235"/>
                    </a:lnTo>
                    <a:lnTo>
                      <a:pt x="3053" y="236"/>
                    </a:lnTo>
                    <a:lnTo>
                      <a:pt x="3059" y="238"/>
                    </a:lnTo>
                    <a:lnTo>
                      <a:pt x="3065" y="238"/>
                    </a:lnTo>
                    <a:lnTo>
                      <a:pt x="3071" y="238"/>
                    </a:lnTo>
                    <a:lnTo>
                      <a:pt x="3077" y="239"/>
                    </a:lnTo>
                    <a:lnTo>
                      <a:pt x="3082" y="239"/>
                    </a:lnTo>
                    <a:lnTo>
                      <a:pt x="3088" y="239"/>
                    </a:lnTo>
                    <a:lnTo>
                      <a:pt x="3093" y="240"/>
                    </a:lnTo>
                    <a:lnTo>
                      <a:pt x="3099" y="240"/>
                    </a:lnTo>
                    <a:lnTo>
                      <a:pt x="3105" y="241"/>
                    </a:lnTo>
                    <a:lnTo>
                      <a:pt x="3111" y="242"/>
                    </a:lnTo>
                    <a:lnTo>
                      <a:pt x="3117" y="244"/>
                    </a:lnTo>
                    <a:lnTo>
                      <a:pt x="3123" y="245"/>
                    </a:lnTo>
                    <a:lnTo>
                      <a:pt x="3129" y="247"/>
                    </a:lnTo>
                    <a:lnTo>
                      <a:pt x="3135" y="248"/>
                    </a:lnTo>
                    <a:lnTo>
                      <a:pt x="3139" y="250"/>
                    </a:lnTo>
                    <a:lnTo>
                      <a:pt x="3145" y="251"/>
                    </a:lnTo>
                    <a:lnTo>
                      <a:pt x="3151" y="252"/>
                    </a:lnTo>
                    <a:lnTo>
                      <a:pt x="3156" y="252"/>
                    </a:lnTo>
                    <a:lnTo>
                      <a:pt x="3165" y="253"/>
                    </a:lnTo>
                    <a:lnTo>
                      <a:pt x="3173" y="254"/>
                    </a:lnTo>
                    <a:lnTo>
                      <a:pt x="3180" y="256"/>
                    </a:lnTo>
                    <a:lnTo>
                      <a:pt x="3189" y="257"/>
                    </a:lnTo>
                    <a:lnTo>
                      <a:pt x="3196" y="259"/>
                    </a:lnTo>
                    <a:lnTo>
                      <a:pt x="3203" y="260"/>
                    </a:lnTo>
                    <a:lnTo>
                      <a:pt x="3210" y="263"/>
                    </a:lnTo>
                    <a:lnTo>
                      <a:pt x="3217" y="263"/>
                    </a:lnTo>
                    <a:lnTo>
                      <a:pt x="3225" y="264"/>
                    </a:lnTo>
                    <a:lnTo>
                      <a:pt x="3231" y="264"/>
                    </a:lnTo>
                    <a:lnTo>
                      <a:pt x="3243" y="264"/>
                    </a:lnTo>
                    <a:lnTo>
                      <a:pt x="3252" y="265"/>
                    </a:lnTo>
                    <a:lnTo>
                      <a:pt x="3261" y="268"/>
                    </a:lnTo>
                    <a:lnTo>
                      <a:pt x="3268" y="270"/>
                    </a:lnTo>
                    <a:lnTo>
                      <a:pt x="3274" y="272"/>
                    </a:lnTo>
                    <a:lnTo>
                      <a:pt x="3280" y="276"/>
                    </a:lnTo>
                    <a:lnTo>
                      <a:pt x="3283" y="280"/>
                    </a:lnTo>
                    <a:lnTo>
                      <a:pt x="3287" y="286"/>
                    </a:lnTo>
                    <a:lnTo>
                      <a:pt x="3288" y="292"/>
                    </a:lnTo>
                    <a:lnTo>
                      <a:pt x="3288" y="298"/>
                    </a:lnTo>
                    <a:lnTo>
                      <a:pt x="3287" y="307"/>
                    </a:lnTo>
                    <a:lnTo>
                      <a:pt x="3283" y="313"/>
                    </a:lnTo>
                    <a:lnTo>
                      <a:pt x="3277" y="319"/>
                    </a:lnTo>
                    <a:lnTo>
                      <a:pt x="3270" y="324"/>
                    </a:lnTo>
                    <a:lnTo>
                      <a:pt x="3263" y="328"/>
                    </a:lnTo>
                    <a:lnTo>
                      <a:pt x="3256" y="330"/>
                    </a:lnTo>
                    <a:lnTo>
                      <a:pt x="3249" y="331"/>
                    </a:lnTo>
                    <a:lnTo>
                      <a:pt x="3243" y="332"/>
                    </a:lnTo>
                    <a:lnTo>
                      <a:pt x="3239" y="332"/>
                    </a:lnTo>
                    <a:lnTo>
                      <a:pt x="3237" y="332"/>
                    </a:lnTo>
                    <a:lnTo>
                      <a:pt x="3237" y="334"/>
                    </a:lnTo>
                    <a:lnTo>
                      <a:pt x="3238" y="335"/>
                    </a:lnTo>
                    <a:lnTo>
                      <a:pt x="3238" y="336"/>
                    </a:lnTo>
                    <a:lnTo>
                      <a:pt x="3238" y="340"/>
                    </a:lnTo>
                    <a:lnTo>
                      <a:pt x="3237" y="342"/>
                    </a:lnTo>
                    <a:lnTo>
                      <a:pt x="3235" y="346"/>
                    </a:lnTo>
                    <a:lnTo>
                      <a:pt x="3233" y="348"/>
                    </a:lnTo>
                    <a:lnTo>
                      <a:pt x="3228" y="352"/>
                    </a:lnTo>
                    <a:lnTo>
                      <a:pt x="3222" y="354"/>
                    </a:lnTo>
                    <a:lnTo>
                      <a:pt x="3214" y="355"/>
                    </a:lnTo>
                    <a:lnTo>
                      <a:pt x="3210" y="356"/>
                    </a:lnTo>
                    <a:lnTo>
                      <a:pt x="3207" y="358"/>
                    </a:lnTo>
                    <a:lnTo>
                      <a:pt x="3203" y="359"/>
                    </a:lnTo>
                    <a:lnTo>
                      <a:pt x="3198" y="359"/>
                    </a:lnTo>
                    <a:lnTo>
                      <a:pt x="3195" y="360"/>
                    </a:lnTo>
                    <a:lnTo>
                      <a:pt x="3190" y="360"/>
                    </a:lnTo>
                    <a:lnTo>
                      <a:pt x="3185" y="360"/>
                    </a:lnTo>
                    <a:lnTo>
                      <a:pt x="3179" y="361"/>
                    </a:lnTo>
                    <a:lnTo>
                      <a:pt x="3174" y="361"/>
                    </a:lnTo>
                    <a:lnTo>
                      <a:pt x="3168" y="361"/>
                    </a:lnTo>
                    <a:lnTo>
                      <a:pt x="3166" y="361"/>
                    </a:lnTo>
                    <a:lnTo>
                      <a:pt x="3163" y="360"/>
                    </a:lnTo>
                    <a:lnTo>
                      <a:pt x="3160" y="360"/>
                    </a:lnTo>
                    <a:lnTo>
                      <a:pt x="3157" y="359"/>
                    </a:lnTo>
                    <a:lnTo>
                      <a:pt x="3155" y="358"/>
                    </a:lnTo>
                    <a:lnTo>
                      <a:pt x="3151" y="358"/>
                    </a:lnTo>
                    <a:lnTo>
                      <a:pt x="3149" y="356"/>
                    </a:lnTo>
                    <a:lnTo>
                      <a:pt x="3145" y="356"/>
                    </a:lnTo>
                    <a:lnTo>
                      <a:pt x="3142" y="355"/>
                    </a:lnTo>
                    <a:lnTo>
                      <a:pt x="3139" y="355"/>
                    </a:lnTo>
                    <a:lnTo>
                      <a:pt x="3136" y="355"/>
                    </a:lnTo>
                    <a:lnTo>
                      <a:pt x="3133" y="356"/>
                    </a:lnTo>
                    <a:lnTo>
                      <a:pt x="3131" y="356"/>
                    </a:lnTo>
                    <a:lnTo>
                      <a:pt x="3129" y="358"/>
                    </a:lnTo>
                    <a:lnTo>
                      <a:pt x="3126" y="358"/>
                    </a:lnTo>
                    <a:lnTo>
                      <a:pt x="3125" y="359"/>
                    </a:lnTo>
                    <a:lnTo>
                      <a:pt x="3124" y="359"/>
                    </a:lnTo>
                    <a:lnTo>
                      <a:pt x="3123" y="360"/>
                    </a:lnTo>
                    <a:lnTo>
                      <a:pt x="3121" y="361"/>
                    </a:lnTo>
                    <a:lnTo>
                      <a:pt x="3119" y="366"/>
                    </a:lnTo>
                    <a:lnTo>
                      <a:pt x="3117" y="370"/>
                    </a:lnTo>
                    <a:lnTo>
                      <a:pt x="3113" y="373"/>
                    </a:lnTo>
                    <a:lnTo>
                      <a:pt x="3109" y="377"/>
                    </a:lnTo>
                    <a:lnTo>
                      <a:pt x="3106" y="380"/>
                    </a:lnTo>
                    <a:lnTo>
                      <a:pt x="3101" y="383"/>
                    </a:lnTo>
                    <a:lnTo>
                      <a:pt x="3096" y="385"/>
                    </a:lnTo>
                    <a:lnTo>
                      <a:pt x="3090" y="388"/>
                    </a:lnTo>
                    <a:lnTo>
                      <a:pt x="3083" y="389"/>
                    </a:lnTo>
                    <a:lnTo>
                      <a:pt x="3076" y="390"/>
                    </a:lnTo>
                    <a:lnTo>
                      <a:pt x="3063" y="390"/>
                    </a:lnTo>
                    <a:lnTo>
                      <a:pt x="3052" y="389"/>
                    </a:lnTo>
                    <a:lnTo>
                      <a:pt x="3042" y="389"/>
                    </a:lnTo>
                    <a:lnTo>
                      <a:pt x="3034" y="389"/>
                    </a:lnTo>
                    <a:lnTo>
                      <a:pt x="3027" y="389"/>
                    </a:lnTo>
                    <a:lnTo>
                      <a:pt x="3022" y="390"/>
                    </a:lnTo>
                    <a:lnTo>
                      <a:pt x="3017" y="390"/>
                    </a:lnTo>
                    <a:lnTo>
                      <a:pt x="3015" y="390"/>
                    </a:lnTo>
                    <a:lnTo>
                      <a:pt x="3013" y="390"/>
                    </a:lnTo>
                    <a:lnTo>
                      <a:pt x="3012" y="390"/>
                    </a:lnTo>
                    <a:lnTo>
                      <a:pt x="3012" y="391"/>
                    </a:lnTo>
                    <a:lnTo>
                      <a:pt x="3010" y="394"/>
                    </a:lnTo>
                    <a:lnTo>
                      <a:pt x="3007" y="397"/>
                    </a:lnTo>
                    <a:lnTo>
                      <a:pt x="3003" y="402"/>
                    </a:lnTo>
                    <a:lnTo>
                      <a:pt x="2997" y="408"/>
                    </a:lnTo>
                    <a:lnTo>
                      <a:pt x="2988" y="414"/>
                    </a:lnTo>
                    <a:lnTo>
                      <a:pt x="2979" y="421"/>
                    </a:lnTo>
                    <a:lnTo>
                      <a:pt x="2967" y="428"/>
                    </a:lnTo>
                    <a:lnTo>
                      <a:pt x="2953" y="434"/>
                    </a:lnTo>
                    <a:lnTo>
                      <a:pt x="2938" y="442"/>
                    </a:lnTo>
                    <a:lnTo>
                      <a:pt x="2929" y="444"/>
                    </a:lnTo>
                    <a:lnTo>
                      <a:pt x="2922" y="446"/>
                    </a:lnTo>
                    <a:lnTo>
                      <a:pt x="2913" y="448"/>
                    </a:lnTo>
                    <a:lnTo>
                      <a:pt x="2904" y="450"/>
                    </a:lnTo>
                    <a:lnTo>
                      <a:pt x="2893" y="451"/>
                    </a:lnTo>
                    <a:lnTo>
                      <a:pt x="2883" y="451"/>
                    </a:lnTo>
                    <a:lnTo>
                      <a:pt x="2872" y="452"/>
                    </a:lnTo>
                    <a:lnTo>
                      <a:pt x="2860" y="454"/>
                    </a:lnTo>
                    <a:lnTo>
                      <a:pt x="2847" y="454"/>
                    </a:lnTo>
                    <a:lnTo>
                      <a:pt x="2833" y="454"/>
                    </a:lnTo>
                    <a:lnTo>
                      <a:pt x="2825" y="454"/>
                    </a:lnTo>
                    <a:lnTo>
                      <a:pt x="2817" y="454"/>
                    </a:lnTo>
                    <a:lnTo>
                      <a:pt x="2806" y="452"/>
                    </a:lnTo>
                    <a:lnTo>
                      <a:pt x="2796" y="451"/>
                    </a:lnTo>
                    <a:lnTo>
                      <a:pt x="2787" y="451"/>
                    </a:lnTo>
                    <a:lnTo>
                      <a:pt x="2778" y="450"/>
                    </a:lnTo>
                    <a:lnTo>
                      <a:pt x="2770" y="449"/>
                    </a:lnTo>
                    <a:lnTo>
                      <a:pt x="2764" y="449"/>
                    </a:lnTo>
                    <a:lnTo>
                      <a:pt x="2760" y="448"/>
                    </a:lnTo>
                    <a:lnTo>
                      <a:pt x="2759" y="448"/>
                    </a:lnTo>
                    <a:lnTo>
                      <a:pt x="2758" y="448"/>
                    </a:lnTo>
                    <a:lnTo>
                      <a:pt x="2754" y="449"/>
                    </a:lnTo>
                    <a:lnTo>
                      <a:pt x="2749" y="450"/>
                    </a:lnTo>
                    <a:lnTo>
                      <a:pt x="2742" y="451"/>
                    </a:lnTo>
                    <a:lnTo>
                      <a:pt x="2734" y="452"/>
                    </a:lnTo>
                    <a:lnTo>
                      <a:pt x="2724" y="454"/>
                    </a:lnTo>
                    <a:lnTo>
                      <a:pt x="2715" y="456"/>
                    </a:lnTo>
                    <a:lnTo>
                      <a:pt x="2704" y="457"/>
                    </a:lnTo>
                    <a:lnTo>
                      <a:pt x="2694" y="458"/>
                    </a:lnTo>
                    <a:lnTo>
                      <a:pt x="2683" y="460"/>
                    </a:lnTo>
                    <a:lnTo>
                      <a:pt x="2668" y="458"/>
                    </a:lnTo>
                    <a:lnTo>
                      <a:pt x="2650" y="457"/>
                    </a:lnTo>
                    <a:lnTo>
                      <a:pt x="2631" y="456"/>
                    </a:lnTo>
                    <a:lnTo>
                      <a:pt x="2611" y="454"/>
                    </a:lnTo>
                    <a:lnTo>
                      <a:pt x="2591" y="450"/>
                    </a:lnTo>
                    <a:lnTo>
                      <a:pt x="2571" y="446"/>
                    </a:lnTo>
                    <a:lnTo>
                      <a:pt x="2551" y="442"/>
                    </a:lnTo>
                    <a:lnTo>
                      <a:pt x="2533" y="437"/>
                    </a:lnTo>
                    <a:lnTo>
                      <a:pt x="2518" y="431"/>
                    </a:lnTo>
                    <a:lnTo>
                      <a:pt x="2506" y="425"/>
                    </a:lnTo>
                    <a:lnTo>
                      <a:pt x="2497" y="419"/>
                    </a:lnTo>
                    <a:lnTo>
                      <a:pt x="2491" y="415"/>
                    </a:lnTo>
                    <a:lnTo>
                      <a:pt x="2488" y="413"/>
                    </a:lnTo>
                    <a:lnTo>
                      <a:pt x="2485" y="412"/>
                    </a:lnTo>
                    <a:lnTo>
                      <a:pt x="2482" y="410"/>
                    </a:lnTo>
                    <a:lnTo>
                      <a:pt x="2478" y="410"/>
                    </a:lnTo>
                    <a:lnTo>
                      <a:pt x="2473" y="412"/>
                    </a:lnTo>
                    <a:lnTo>
                      <a:pt x="2465" y="412"/>
                    </a:lnTo>
                    <a:lnTo>
                      <a:pt x="2453" y="413"/>
                    </a:lnTo>
                    <a:lnTo>
                      <a:pt x="2436" y="413"/>
                    </a:lnTo>
                    <a:lnTo>
                      <a:pt x="2410" y="414"/>
                    </a:lnTo>
                    <a:lnTo>
                      <a:pt x="2370" y="419"/>
                    </a:lnTo>
                    <a:lnTo>
                      <a:pt x="2322" y="427"/>
                    </a:lnTo>
                    <a:lnTo>
                      <a:pt x="2265" y="437"/>
                    </a:lnTo>
                    <a:lnTo>
                      <a:pt x="2203" y="448"/>
                    </a:lnTo>
                    <a:lnTo>
                      <a:pt x="2140" y="461"/>
                    </a:lnTo>
                    <a:lnTo>
                      <a:pt x="2077" y="474"/>
                    </a:lnTo>
                    <a:lnTo>
                      <a:pt x="2017" y="487"/>
                    </a:lnTo>
                    <a:lnTo>
                      <a:pt x="1963" y="499"/>
                    </a:lnTo>
                    <a:lnTo>
                      <a:pt x="1918" y="511"/>
                    </a:lnTo>
                    <a:lnTo>
                      <a:pt x="1873" y="521"/>
                    </a:lnTo>
                    <a:lnTo>
                      <a:pt x="1821" y="528"/>
                    </a:lnTo>
                    <a:lnTo>
                      <a:pt x="1764" y="535"/>
                    </a:lnTo>
                    <a:lnTo>
                      <a:pt x="1703" y="539"/>
                    </a:lnTo>
                    <a:lnTo>
                      <a:pt x="1643" y="542"/>
                    </a:lnTo>
                    <a:lnTo>
                      <a:pt x="1583" y="545"/>
                    </a:lnTo>
                    <a:lnTo>
                      <a:pt x="1527" y="546"/>
                    </a:lnTo>
                    <a:lnTo>
                      <a:pt x="1476" y="546"/>
                    </a:lnTo>
                    <a:lnTo>
                      <a:pt x="1433" y="546"/>
                    </a:lnTo>
                    <a:lnTo>
                      <a:pt x="1399" y="546"/>
                    </a:lnTo>
                    <a:lnTo>
                      <a:pt x="1374" y="547"/>
                    </a:lnTo>
                    <a:lnTo>
                      <a:pt x="1353" y="548"/>
                    </a:lnTo>
                    <a:lnTo>
                      <a:pt x="1335" y="552"/>
                    </a:lnTo>
                    <a:lnTo>
                      <a:pt x="1318" y="554"/>
                    </a:lnTo>
                    <a:lnTo>
                      <a:pt x="1302" y="559"/>
                    </a:lnTo>
                    <a:lnTo>
                      <a:pt x="1285" y="563"/>
                    </a:lnTo>
                    <a:lnTo>
                      <a:pt x="1269" y="568"/>
                    </a:lnTo>
                    <a:lnTo>
                      <a:pt x="1249" y="571"/>
                    </a:lnTo>
                    <a:lnTo>
                      <a:pt x="1225" y="576"/>
                    </a:lnTo>
                    <a:lnTo>
                      <a:pt x="1198" y="581"/>
                    </a:lnTo>
                    <a:lnTo>
                      <a:pt x="1168" y="584"/>
                    </a:lnTo>
                    <a:lnTo>
                      <a:pt x="1135" y="590"/>
                    </a:lnTo>
                    <a:lnTo>
                      <a:pt x="1101" y="595"/>
                    </a:lnTo>
                    <a:lnTo>
                      <a:pt x="1067" y="601"/>
                    </a:lnTo>
                    <a:lnTo>
                      <a:pt x="1032" y="606"/>
                    </a:lnTo>
                    <a:lnTo>
                      <a:pt x="997" y="611"/>
                    </a:lnTo>
                    <a:lnTo>
                      <a:pt x="965" y="616"/>
                    </a:lnTo>
                    <a:lnTo>
                      <a:pt x="935" y="618"/>
                    </a:lnTo>
                    <a:lnTo>
                      <a:pt x="906" y="620"/>
                    </a:lnTo>
                    <a:lnTo>
                      <a:pt x="881" y="620"/>
                    </a:lnTo>
                    <a:lnTo>
                      <a:pt x="857" y="622"/>
                    </a:lnTo>
                    <a:lnTo>
                      <a:pt x="831" y="622"/>
                    </a:lnTo>
                    <a:lnTo>
                      <a:pt x="802" y="623"/>
                    </a:lnTo>
                    <a:lnTo>
                      <a:pt x="772" y="623"/>
                    </a:lnTo>
                    <a:lnTo>
                      <a:pt x="741" y="624"/>
                    </a:lnTo>
                    <a:lnTo>
                      <a:pt x="706" y="623"/>
                    </a:lnTo>
                    <a:lnTo>
                      <a:pt x="670" y="623"/>
                    </a:lnTo>
                    <a:lnTo>
                      <a:pt x="631" y="620"/>
                    </a:lnTo>
                    <a:lnTo>
                      <a:pt x="591" y="618"/>
                    </a:lnTo>
                    <a:lnTo>
                      <a:pt x="547" y="614"/>
                    </a:lnTo>
                    <a:lnTo>
                      <a:pt x="526" y="611"/>
                    </a:lnTo>
                    <a:lnTo>
                      <a:pt x="503" y="606"/>
                    </a:lnTo>
                    <a:lnTo>
                      <a:pt x="481" y="599"/>
                    </a:lnTo>
                    <a:lnTo>
                      <a:pt x="460" y="592"/>
                    </a:lnTo>
                    <a:lnTo>
                      <a:pt x="438" y="586"/>
                    </a:lnTo>
                    <a:lnTo>
                      <a:pt x="417" y="580"/>
                    </a:lnTo>
                    <a:lnTo>
                      <a:pt x="396" y="576"/>
                    </a:lnTo>
                    <a:lnTo>
                      <a:pt x="377" y="575"/>
                    </a:lnTo>
                    <a:lnTo>
                      <a:pt x="358" y="578"/>
                    </a:lnTo>
                    <a:lnTo>
                      <a:pt x="340" y="586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F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4" name="Freeform 215">
                <a:extLst>
                  <a:ext uri="{FF2B5EF4-FFF2-40B4-BE49-F238E27FC236}">
                    <a16:creationId xmlns:a16="http://schemas.microsoft.com/office/drawing/2014/main" id="{79A8397B-C375-4AF8-8A77-611DE543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2114"/>
                <a:ext cx="1096" cy="208"/>
              </a:xfrm>
              <a:custGeom>
                <a:avLst/>
                <a:gdLst>
                  <a:gd name="T0" fmla="*/ 21 w 3288"/>
                  <a:gd name="T1" fmla="*/ 20 h 624"/>
                  <a:gd name="T2" fmla="*/ 80 w 3288"/>
                  <a:gd name="T3" fmla="*/ 2 h 624"/>
                  <a:gd name="T4" fmla="*/ 136 w 3288"/>
                  <a:gd name="T5" fmla="*/ 1 h 624"/>
                  <a:gd name="T6" fmla="*/ 204 w 3288"/>
                  <a:gd name="T7" fmla="*/ 11 h 624"/>
                  <a:gd name="T8" fmla="*/ 285 w 3288"/>
                  <a:gd name="T9" fmla="*/ 29 h 624"/>
                  <a:gd name="T10" fmla="*/ 342 w 3288"/>
                  <a:gd name="T11" fmla="*/ 40 h 624"/>
                  <a:gd name="T12" fmla="*/ 414 w 3288"/>
                  <a:gd name="T13" fmla="*/ 49 h 624"/>
                  <a:gd name="T14" fmla="*/ 460 w 3288"/>
                  <a:gd name="T15" fmla="*/ 44 h 624"/>
                  <a:gd name="T16" fmla="*/ 526 w 3288"/>
                  <a:gd name="T17" fmla="*/ 39 h 624"/>
                  <a:gd name="T18" fmla="*/ 630 w 3288"/>
                  <a:gd name="T19" fmla="*/ 47 h 624"/>
                  <a:gd name="T20" fmla="*/ 797 w 3288"/>
                  <a:gd name="T21" fmla="*/ 66 h 624"/>
                  <a:gd name="T22" fmla="*/ 809 w 3288"/>
                  <a:gd name="T23" fmla="*/ 66 h 624"/>
                  <a:gd name="T24" fmla="*/ 833 w 3288"/>
                  <a:gd name="T25" fmla="*/ 70 h 624"/>
                  <a:gd name="T26" fmla="*/ 876 w 3288"/>
                  <a:gd name="T27" fmla="*/ 72 h 624"/>
                  <a:gd name="T28" fmla="*/ 924 w 3288"/>
                  <a:gd name="T29" fmla="*/ 67 h 624"/>
                  <a:gd name="T30" fmla="*/ 941 w 3288"/>
                  <a:gd name="T31" fmla="*/ 65 h 624"/>
                  <a:gd name="T32" fmla="*/ 952 w 3288"/>
                  <a:gd name="T33" fmla="*/ 67 h 624"/>
                  <a:gd name="T34" fmla="*/ 961 w 3288"/>
                  <a:gd name="T35" fmla="*/ 69 h 624"/>
                  <a:gd name="T36" fmla="*/ 973 w 3288"/>
                  <a:gd name="T37" fmla="*/ 73 h 624"/>
                  <a:gd name="T38" fmla="*/ 1002 w 3288"/>
                  <a:gd name="T39" fmla="*/ 77 h 624"/>
                  <a:gd name="T40" fmla="*/ 1020 w 3288"/>
                  <a:gd name="T41" fmla="*/ 79 h 624"/>
                  <a:gd name="T42" fmla="*/ 1031 w 3288"/>
                  <a:gd name="T43" fmla="*/ 80 h 624"/>
                  <a:gd name="T44" fmla="*/ 1041 w 3288"/>
                  <a:gd name="T45" fmla="*/ 82 h 624"/>
                  <a:gd name="T46" fmla="*/ 1052 w 3288"/>
                  <a:gd name="T47" fmla="*/ 84 h 624"/>
                  <a:gd name="T48" fmla="*/ 1065 w 3288"/>
                  <a:gd name="T49" fmla="*/ 86 h 624"/>
                  <a:gd name="T50" fmla="*/ 1077 w 3288"/>
                  <a:gd name="T51" fmla="*/ 88 h 624"/>
                  <a:gd name="T52" fmla="*/ 1093 w 3288"/>
                  <a:gd name="T53" fmla="*/ 92 h 624"/>
                  <a:gd name="T54" fmla="*/ 1096 w 3288"/>
                  <a:gd name="T55" fmla="*/ 102 h 624"/>
                  <a:gd name="T56" fmla="*/ 1083 w 3288"/>
                  <a:gd name="T57" fmla="*/ 110 h 624"/>
                  <a:gd name="T58" fmla="*/ 1079 w 3288"/>
                  <a:gd name="T59" fmla="*/ 112 h 624"/>
                  <a:gd name="T60" fmla="*/ 1076 w 3288"/>
                  <a:gd name="T61" fmla="*/ 117 h 624"/>
                  <a:gd name="T62" fmla="*/ 1068 w 3288"/>
                  <a:gd name="T63" fmla="*/ 120 h 624"/>
                  <a:gd name="T64" fmla="*/ 1058 w 3288"/>
                  <a:gd name="T65" fmla="*/ 120 h 624"/>
                  <a:gd name="T66" fmla="*/ 1052 w 3288"/>
                  <a:gd name="T67" fmla="*/ 120 h 624"/>
                  <a:gd name="T68" fmla="*/ 1046 w 3288"/>
                  <a:gd name="T69" fmla="*/ 118 h 624"/>
                  <a:gd name="T70" fmla="*/ 1042 w 3288"/>
                  <a:gd name="T71" fmla="*/ 119 h 624"/>
                  <a:gd name="T72" fmla="*/ 1040 w 3288"/>
                  <a:gd name="T73" fmla="*/ 120 h 624"/>
                  <a:gd name="T74" fmla="*/ 1034 w 3288"/>
                  <a:gd name="T75" fmla="*/ 128 h 624"/>
                  <a:gd name="T76" fmla="*/ 1021 w 3288"/>
                  <a:gd name="T77" fmla="*/ 130 h 624"/>
                  <a:gd name="T78" fmla="*/ 1006 w 3288"/>
                  <a:gd name="T79" fmla="*/ 130 h 624"/>
                  <a:gd name="T80" fmla="*/ 1003 w 3288"/>
                  <a:gd name="T81" fmla="*/ 131 h 624"/>
                  <a:gd name="T82" fmla="*/ 989 w 3288"/>
                  <a:gd name="T83" fmla="*/ 143 h 624"/>
                  <a:gd name="T84" fmla="*/ 971 w 3288"/>
                  <a:gd name="T85" fmla="*/ 149 h 624"/>
                  <a:gd name="T86" fmla="*/ 949 w 3288"/>
                  <a:gd name="T87" fmla="*/ 151 h 624"/>
                  <a:gd name="T88" fmla="*/ 932 w 3288"/>
                  <a:gd name="T89" fmla="*/ 150 h 624"/>
                  <a:gd name="T90" fmla="*/ 920 w 3288"/>
                  <a:gd name="T91" fmla="*/ 149 h 624"/>
                  <a:gd name="T92" fmla="*/ 911 w 3288"/>
                  <a:gd name="T93" fmla="*/ 151 h 624"/>
                  <a:gd name="T94" fmla="*/ 894 w 3288"/>
                  <a:gd name="T95" fmla="*/ 153 h 624"/>
                  <a:gd name="T96" fmla="*/ 857 w 3288"/>
                  <a:gd name="T97" fmla="*/ 149 h 624"/>
                  <a:gd name="T98" fmla="*/ 832 w 3288"/>
                  <a:gd name="T99" fmla="*/ 140 h 624"/>
                  <a:gd name="T100" fmla="*/ 824 w 3288"/>
                  <a:gd name="T101" fmla="*/ 137 h 624"/>
                  <a:gd name="T102" fmla="*/ 790 w 3288"/>
                  <a:gd name="T103" fmla="*/ 140 h 624"/>
                  <a:gd name="T104" fmla="*/ 672 w 3288"/>
                  <a:gd name="T105" fmla="*/ 162 h 624"/>
                  <a:gd name="T106" fmla="*/ 588 w 3288"/>
                  <a:gd name="T107" fmla="*/ 178 h 624"/>
                  <a:gd name="T108" fmla="*/ 478 w 3288"/>
                  <a:gd name="T109" fmla="*/ 182 h 624"/>
                  <a:gd name="T110" fmla="*/ 439 w 3288"/>
                  <a:gd name="T111" fmla="*/ 185 h 624"/>
                  <a:gd name="T112" fmla="*/ 399 w 3288"/>
                  <a:gd name="T113" fmla="*/ 194 h 624"/>
                  <a:gd name="T114" fmla="*/ 344 w 3288"/>
                  <a:gd name="T115" fmla="*/ 202 h 624"/>
                  <a:gd name="T116" fmla="*/ 294 w 3288"/>
                  <a:gd name="T117" fmla="*/ 207 h 624"/>
                  <a:gd name="T118" fmla="*/ 235 w 3288"/>
                  <a:gd name="T119" fmla="*/ 208 h 624"/>
                  <a:gd name="T120" fmla="*/ 175 w 3288"/>
                  <a:gd name="T121" fmla="*/ 204 h 624"/>
                  <a:gd name="T122" fmla="*/ 132 w 3288"/>
                  <a:gd name="T123" fmla="*/ 192 h 6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88" h="624">
                    <a:moveTo>
                      <a:pt x="0" y="85"/>
                    </a:moveTo>
                    <a:lnTo>
                      <a:pt x="0" y="85"/>
                    </a:lnTo>
                    <a:lnTo>
                      <a:pt x="5" y="83"/>
                    </a:lnTo>
                    <a:lnTo>
                      <a:pt x="17" y="78"/>
                    </a:lnTo>
                    <a:lnTo>
                      <a:pt x="37" y="71"/>
                    </a:lnTo>
                    <a:lnTo>
                      <a:pt x="63" y="61"/>
                    </a:lnTo>
                    <a:lnTo>
                      <a:pt x="91" y="50"/>
                    </a:lnTo>
                    <a:lnTo>
                      <a:pt x="123" y="40"/>
                    </a:lnTo>
                    <a:lnTo>
                      <a:pt x="155" y="29"/>
                    </a:lnTo>
                    <a:lnTo>
                      <a:pt x="186" y="19"/>
                    </a:lnTo>
                    <a:lnTo>
                      <a:pt x="216" y="11"/>
                    </a:lnTo>
                    <a:lnTo>
                      <a:pt x="241" y="5"/>
                    </a:lnTo>
                    <a:lnTo>
                      <a:pt x="268" y="1"/>
                    </a:lnTo>
                    <a:lnTo>
                      <a:pt x="298" y="0"/>
                    </a:lnTo>
                    <a:lnTo>
                      <a:pt x="333" y="0"/>
                    </a:lnTo>
                    <a:lnTo>
                      <a:pt x="370" y="0"/>
                    </a:lnTo>
                    <a:lnTo>
                      <a:pt x="409" y="2"/>
                    </a:lnTo>
                    <a:lnTo>
                      <a:pt x="450" y="6"/>
                    </a:lnTo>
                    <a:lnTo>
                      <a:pt x="492" y="11"/>
                    </a:lnTo>
                    <a:lnTo>
                      <a:pt x="533" y="17"/>
                    </a:lnTo>
                    <a:lnTo>
                      <a:pt x="573" y="24"/>
                    </a:lnTo>
                    <a:lnTo>
                      <a:pt x="611" y="34"/>
                    </a:lnTo>
                    <a:lnTo>
                      <a:pt x="652" y="43"/>
                    </a:lnTo>
                    <a:lnTo>
                      <a:pt x="693" y="54"/>
                    </a:lnTo>
                    <a:lnTo>
                      <a:pt x="733" y="62"/>
                    </a:lnTo>
                    <a:lnTo>
                      <a:pt x="775" y="71"/>
                    </a:lnTo>
                    <a:lnTo>
                      <a:pt x="816" y="79"/>
                    </a:lnTo>
                    <a:lnTo>
                      <a:pt x="856" y="86"/>
                    </a:lnTo>
                    <a:lnTo>
                      <a:pt x="893" y="94"/>
                    </a:lnTo>
                    <a:lnTo>
                      <a:pt x="930" y="101"/>
                    </a:lnTo>
                    <a:lnTo>
                      <a:pt x="965" y="107"/>
                    </a:lnTo>
                    <a:lnTo>
                      <a:pt x="996" y="114"/>
                    </a:lnTo>
                    <a:lnTo>
                      <a:pt x="1027" y="120"/>
                    </a:lnTo>
                    <a:lnTo>
                      <a:pt x="1061" y="126"/>
                    </a:lnTo>
                    <a:lnTo>
                      <a:pt x="1096" y="132"/>
                    </a:lnTo>
                    <a:lnTo>
                      <a:pt x="1133" y="137"/>
                    </a:lnTo>
                    <a:lnTo>
                      <a:pt x="1169" y="140"/>
                    </a:lnTo>
                    <a:lnTo>
                      <a:pt x="1206" y="144"/>
                    </a:lnTo>
                    <a:lnTo>
                      <a:pt x="1241" y="146"/>
                    </a:lnTo>
                    <a:lnTo>
                      <a:pt x="1275" y="146"/>
                    </a:lnTo>
                    <a:lnTo>
                      <a:pt x="1305" y="145"/>
                    </a:lnTo>
                    <a:lnTo>
                      <a:pt x="1331" y="143"/>
                    </a:lnTo>
                    <a:lnTo>
                      <a:pt x="1354" y="138"/>
                    </a:lnTo>
                    <a:lnTo>
                      <a:pt x="1380" y="133"/>
                    </a:lnTo>
                    <a:lnTo>
                      <a:pt x="1408" y="130"/>
                    </a:lnTo>
                    <a:lnTo>
                      <a:pt x="1437" y="126"/>
                    </a:lnTo>
                    <a:lnTo>
                      <a:pt x="1469" y="122"/>
                    </a:lnTo>
                    <a:lnTo>
                      <a:pt x="1503" y="120"/>
                    </a:lnTo>
                    <a:lnTo>
                      <a:pt x="1540" y="119"/>
                    </a:lnTo>
                    <a:lnTo>
                      <a:pt x="1578" y="118"/>
                    </a:lnTo>
                    <a:lnTo>
                      <a:pt x="1620" y="118"/>
                    </a:lnTo>
                    <a:lnTo>
                      <a:pt x="1665" y="120"/>
                    </a:lnTo>
                    <a:lnTo>
                      <a:pt x="1721" y="124"/>
                    </a:lnTo>
                    <a:lnTo>
                      <a:pt x="1798" y="131"/>
                    </a:lnTo>
                    <a:lnTo>
                      <a:pt x="1890" y="140"/>
                    </a:lnTo>
                    <a:lnTo>
                      <a:pt x="1990" y="151"/>
                    </a:lnTo>
                    <a:lnTo>
                      <a:pt x="2091" y="163"/>
                    </a:lnTo>
                    <a:lnTo>
                      <a:pt x="2188" y="174"/>
                    </a:lnTo>
                    <a:lnTo>
                      <a:pt x="2274" y="184"/>
                    </a:lnTo>
                    <a:lnTo>
                      <a:pt x="2344" y="192"/>
                    </a:lnTo>
                    <a:lnTo>
                      <a:pt x="2391" y="198"/>
                    </a:lnTo>
                    <a:lnTo>
                      <a:pt x="2407" y="200"/>
                    </a:lnTo>
                    <a:lnTo>
                      <a:pt x="2409" y="200"/>
                    </a:lnTo>
                    <a:lnTo>
                      <a:pt x="2413" y="199"/>
                    </a:lnTo>
                    <a:lnTo>
                      <a:pt x="2419" y="199"/>
                    </a:lnTo>
                    <a:lnTo>
                      <a:pt x="2428" y="198"/>
                    </a:lnTo>
                    <a:lnTo>
                      <a:pt x="2437" y="198"/>
                    </a:lnTo>
                    <a:lnTo>
                      <a:pt x="2449" y="199"/>
                    </a:lnTo>
                    <a:lnTo>
                      <a:pt x="2461" y="200"/>
                    </a:lnTo>
                    <a:lnTo>
                      <a:pt x="2473" y="203"/>
                    </a:lnTo>
                    <a:lnTo>
                      <a:pt x="2487" y="206"/>
                    </a:lnTo>
                    <a:lnTo>
                      <a:pt x="2500" y="211"/>
                    </a:lnTo>
                    <a:lnTo>
                      <a:pt x="2517" y="217"/>
                    </a:lnTo>
                    <a:lnTo>
                      <a:pt x="2539" y="220"/>
                    </a:lnTo>
                    <a:lnTo>
                      <a:pt x="2567" y="220"/>
                    </a:lnTo>
                    <a:lnTo>
                      <a:pt x="2597" y="218"/>
                    </a:lnTo>
                    <a:lnTo>
                      <a:pt x="2629" y="216"/>
                    </a:lnTo>
                    <a:lnTo>
                      <a:pt x="2663" y="212"/>
                    </a:lnTo>
                    <a:lnTo>
                      <a:pt x="2695" y="209"/>
                    </a:lnTo>
                    <a:lnTo>
                      <a:pt x="2724" y="205"/>
                    </a:lnTo>
                    <a:lnTo>
                      <a:pt x="2751" y="203"/>
                    </a:lnTo>
                    <a:lnTo>
                      <a:pt x="2771" y="200"/>
                    </a:lnTo>
                    <a:lnTo>
                      <a:pt x="2779" y="198"/>
                    </a:lnTo>
                    <a:lnTo>
                      <a:pt x="2789" y="197"/>
                    </a:lnTo>
                    <a:lnTo>
                      <a:pt x="2797" y="197"/>
                    </a:lnTo>
                    <a:lnTo>
                      <a:pt x="2806" y="196"/>
                    </a:lnTo>
                    <a:lnTo>
                      <a:pt x="2814" y="196"/>
                    </a:lnTo>
                    <a:lnTo>
                      <a:pt x="2823" y="196"/>
                    </a:lnTo>
                    <a:lnTo>
                      <a:pt x="2830" y="197"/>
                    </a:lnTo>
                    <a:lnTo>
                      <a:pt x="2837" y="197"/>
                    </a:lnTo>
                    <a:lnTo>
                      <a:pt x="2844" y="198"/>
                    </a:lnTo>
                    <a:lnTo>
                      <a:pt x="2851" y="200"/>
                    </a:lnTo>
                    <a:lnTo>
                      <a:pt x="2856" y="200"/>
                    </a:lnTo>
                    <a:lnTo>
                      <a:pt x="2861" y="200"/>
                    </a:lnTo>
                    <a:lnTo>
                      <a:pt x="2866" y="202"/>
                    </a:lnTo>
                    <a:lnTo>
                      <a:pt x="2869" y="203"/>
                    </a:lnTo>
                    <a:lnTo>
                      <a:pt x="2874" y="204"/>
                    </a:lnTo>
                    <a:lnTo>
                      <a:pt x="2879" y="205"/>
                    </a:lnTo>
                    <a:lnTo>
                      <a:pt x="2884" y="206"/>
                    </a:lnTo>
                    <a:lnTo>
                      <a:pt x="2887" y="209"/>
                    </a:lnTo>
                    <a:lnTo>
                      <a:pt x="2892" y="210"/>
                    </a:lnTo>
                    <a:lnTo>
                      <a:pt x="2897" y="211"/>
                    </a:lnTo>
                    <a:lnTo>
                      <a:pt x="2908" y="215"/>
                    </a:lnTo>
                    <a:lnTo>
                      <a:pt x="2919" y="218"/>
                    </a:lnTo>
                    <a:lnTo>
                      <a:pt x="2931" y="221"/>
                    </a:lnTo>
                    <a:lnTo>
                      <a:pt x="2945" y="223"/>
                    </a:lnTo>
                    <a:lnTo>
                      <a:pt x="2959" y="226"/>
                    </a:lnTo>
                    <a:lnTo>
                      <a:pt x="2974" y="228"/>
                    </a:lnTo>
                    <a:lnTo>
                      <a:pt x="2991" y="230"/>
                    </a:lnTo>
                    <a:lnTo>
                      <a:pt x="3007" y="232"/>
                    </a:lnTo>
                    <a:lnTo>
                      <a:pt x="3024" y="234"/>
                    </a:lnTo>
                    <a:lnTo>
                      <a:pt x="3041" y="235"/>
                    </a:lnTo>
                    <a:lnTo>
                      <a:pt x="3047" y="235"/>
                    </a:lnTo>
                    <a:lnTo>
                      <a:pt x="3053" y="236"/>
                    </a:lnTo>
                    <a:lnTo>
                      <a:pt x="3059" y="238"/>
                    </a:lnTo>
                    <a:lnTo>
                      <a:pt x="3065" y="238"/>
                    </a:lnTo>
                    <a:lnTo>
                      <a:pt x="3071" y="238"/>
                    </a:lnTo>
                    <a:lnTo>
                      <a:pt x="3077" y="239"/>
                    </a:lnTo>
                    <a:lnTo>
                      <a:pt x="3082" y="239"/>
                    </a:lnTo>
                    <a:lnTo>
                      <a:pt x="3088" y="239"/>
                    </a:lnTo>
                    <a:lnTo>
                      <a:pt x="3093" y="240"/>
                    </a:lnTo>
                    <a:lnTo>
                      <a:pt x="3099" y="240"/>
                    </a:lnTo>
                    <a:lnTo>
                      <a:pt x="3105" y="241"/>
                    </a:lnTo>
                    <a:lnTo>
                      <a:pt x="3111" y="242"/>
                    </a:lnTo>
                    <a:lnTo>
                      <a:pt x="3117" y="244"/>
                    </a:lnTo>
                    <a:lnTo>
                      <a:pt x="3123" y="245"/>
                    </a:lnTo>
                    <a:lnTo>
                      <a:pt x="3129" y="247"/>
                    </a:lnTo>
                    <a:lnTo>
                      <a:pt x="3135" y="248"/>
                    </a:lnTo>
                    <a:lnTo>
                      <a:pt x="3139" y="250"/>
                    </a:lnTo>
                    <a:lnTo>
                      <a:pt x="3145" y="251"/>
                    </a:lnTo>
                    <a:lnTo>
                      <a:pt x="3151" y="252"/>
                    </a:lnTo>
                    <a:lnTo>
                      <a:pt x="3156" y="252"/>
                    </a:lnTo>
                    <a:lnTo>
                      <a:pt x="3165" y="253"/>
                    </a:lnTo>
                    <a:lnTo>
                      <a:pt x="3173" y="254"/>
                    </a:lnTo>
                    <a:lnTo>
                      <a:pt x="3180" y="256"/>
                    </a:lnTo>
                    <a:lnTo>
                      <a:pt x="3189" y="257"/>
                    </a:lnTo>
                    <a:lnTo>
                      <a:pt x="3196" y="259"/>
                    </a:lnTo>
                    <a:lnTo>
                      <a:pt x="3203" y="260"/>
                    </a:lnTo>
                    <a:lnTo>
                      <a:pt x="3210" y="263"/>
                    </a:lnTo>
                    <a:lnTo>
                      <a:pt x="3217" y="263"/>
                    </a:lnTo>
                    <a:lnTo>
                      <a:pt x="3225" y="264"/>
                    </a:lnTo>
                    <a:lnTo>
                      <a:pt x="3231" y="264"/>
                    </a:lnTo>
                    <a:lnTo>
                      <a:pt x="3243" y="264"/>
                    </a:lnTo>
                    <a:lnTo>
                      <a:pt x="3252" y="265"/>
                    </a:lnTo>
                    <a:lnTo>
                      <a:pt x="3261" y="268"/>
                    </a:lnTo>
                    <a:lnTo>
                      <a:pt x="3268" y="270"/>
                    </a:lnTo>
                    <a:lnTo>
                      <a:pt x="3274" y="272"/>
                    </a:lnTo>
                    <a:lnTo>
                      <a:pt x="3280" y="276"/>
                    </a:lnTo>
                    <a:lnTo>
                      <a:pt x="3283" y="280"/>
                    </a:lnTo>
                    <a:lnTo>
                      <a:pt x="3287" y="286"/>
                    </a:lnTo>
                    <a:lnTo>
                      <a:pt x="3288" y="292"/>
                    </a:lnTo>
                    <a:lnTo>
                      <a:pt x="3288" y="298"/>
                    </a:lnTo>
                    <a:lnTo>
                      <a:pt x="3287" y="307"/>
                    </a:lnTo>
                    <a:lnTo>
                      <a:pt x="3283" y="313"/>
                    </a:lnTo>
                    <a:lnTo>
                      <a:pt x="3277" y="319"/>
                    </a:lnTo>
                    <a:lnTo>
                      <a:pt x="3270" y="324"/>
                    </a:lnTo>
                    <a:lnTo>
                      <a:pt x="3263" y="328"/>
                    </a:lnTo>
                    <a:lnTo>
                      <a:pt x="3256" y="330"/>
                    </a:lnTo>
                    <a:lnTo>
                      <a:pt x="3249" y="331"/>
                    </a:lnTo>
                    <a:lnTo>
                      <a:pt x="3243" y="332"/>
                    </a:lnTo>
                    <a:lnTo>
                      <a:pt x="3239" y="332"/>
                    </a:lnTo>
                    <a:lnTo>
                      <a:pt x="3237" y="332"/>
                    </a:lnTo>
                    <a:lnTo>
                      <a:pt x="3237" y="334"/>
                    </a:lnTo>
                    <a:lnTo>
                      <a:pt x="3238" y="335"/>
                    </a:lnTo>
                    <a:lnTo>
                      <a:pt x="3238" y="336"/>
                    </a:lnTo>
                    <a:lnTo>
                      <a:pt x="3238" y="340"/>
                    </a:lnTo>
                    <a:lnTo>
                      <a:pt x="3237" y="342"/>
                    </a:lnTo>
                    <a:lnTo>
                      <a:pt x="3235" y="346"/>
                    </a:lnTo>
                    <a:lnTo>
                      <a:pt x="3233" y="348"/>
                    </a:lnTo>
                    <a:lnTo>
                      <a:pt x="3228" y="352"/>
                    </a:lnTo>
                    <a:lnTo>
                      <a:pt x="3222" y="354"/>
                    </a:lnTo>
                    <a:lnTo>
                      <a:pt x="3214" y="355"/>
                    </a:lnTo>
                    <a:lnTo>
                      <a:pt x="3210" y="356"/>
                    </a:lnTo>
                    <a:lnTo>
                      <a:pt x="3207" y="358"/>
                    </a:lnTo>
                    <a:lnTo>
                      <a:pt x="3203" y="359"/>
                    </a:lnTo>
                    <a:lnTo>
                      <a:pt x="3198" y="359"/>
                    </a:lnTo>
                    <a:lnTo>
                      <a:pt x="3195" y="360"/>
                    </a:lnTo>
                    <a:lnTo>
                      <a:pt x="3190" y="360"/>
                    </a:lnTo>
                    <a:lnTo>
                      <a:pt x="3185" y="360"/>
                    </a:lnTo>
                    <a:lnTo>
                      <a:pt x="3179" y="361"/>
                    </a:lnTo>
                    <a:lnTo>
                      <a:pt x="3174" y="361"/>
                    </a:lnTo>
                    <a:lnTo>
                      <a:pt x="3168" y="361"/>
                    </a:lnTo>
                    <a:lnTo>
                      <a:pt x="3166" y="361"/>
                    </a:lnTo>
                    <a:lnTo>
                      <a:pt x="3163" y="360"/>
                    </a:lnTo>
                    <a:lnTo>
                      <a:pt x="3160" y="360"/>
                    </a:lnTo>
                    <a:lnTo>
                      <a:pt x="3157" y="359"/>
                    </a:lnTo>
                    <a:lnTo>
                      <a:pt x="3155" y="358"/>
                    </a:lnTo>
                    <a:lnTo>
                      <a:pt x="3151" y="358"/>
                    </a:lnTo>
                    <a:lnTo>
                      <a:pt x="3149" y="356"/>
                    </a:lnTo>
                    <a:lnTo>
                      <a:pt x="3145" y="356"/>
                    </a:lnTo>
                    <a:lnTo>
                      <a:pt x="3142" y="355"/>
                    </a:lnTo>
                    <a:lnTo>
                      <a:pt x="3139" y="355"/>
                    </a:lnTo>
                    <a:lnTo>
                      <a:pt x="3136" y="355"/>
                    </a:lnTo>
                    <a:lnTo>
                      <a:pt x="3133" y="356"/>
                    </a:lnTo>
                    <a:lnTo>
                      <a:pt x="3131" y="356"/>
                    </a:lnTo>
                    <a:lnTo>
                      <a:pt x="3129" y="358"/>
                    </a:lnTo>
                    <a:lnTo>
                      <a:pt x="3126" y="358"/>
                    </a:lnTo>
                    <a:lnTo>
                      <a:pt x="3125" y="359"/>
                    </a:lnTo>
                    <a:lnTo>
                      <a:pt x="3124" y="359"/>
                    </a:lnTo>
                    <a:lnTo>
                      <a:pt x="3123" y="360"/>
                    </a:lnTo>
                    <a:lnTo>
                      <a:pt x="3121" y="361"/>
                    </a:lnTo>
                    <a:lnTo>
                      <a:pt x="3119" y="366"/>
                    </a:lnTo>
                    <a:lnTo>
                      <a:pt x="3117" y="370"/>
                    </a:lnTo>
                    <a:lnTo>
                      <a:pt x="3113" y="373"/>
                    </a:lnTo>
                    <a:lnTo>
                      <a:pt x="3109" y="377"/>
                    </a:lnTo>
                    <a:lnTo>
                      <a:pt x="3106" y="380"/>
                    </a:lnTo>
                    <a:lnTo>
                      <a:pt x="3101" y="383"/>
                    </a:lnTo>
                    <a:lnTo>
                      <a:pt x="3096" y="385"/>
                    </a:lnTo>
                    <a:lnTo>
                      <a:pt x="3090" y="388"/>
                    </a:lnTo>
                    <a:lnTo>
                      <a:pt x="3083" y="389"/>
                    </a:lnTo>
                    <a:lnTo>
                      <a:pt x="3076" y="390"/>
                    </a:lnTo>
                    <a:lnTo>
                      <a:pt x="3063" y="390"/>
                    </a:lnTo>
                    <a:lnTo>
                      <a:pt x="3052" y="389"/>
                    </a:lnTo>
                    <a:lnTo>
                      <a:pt x="3042" y="389"/>
                    </a:lnTo>
                    <a:lnTo>
                      <a:pt x="3034" y="389"/>
                    </a:lnTo>
                    <a:lnTo>
                      <a:pt x="3027" y="389"/>
                    </a:lnTo>
                    <a:lnTo>
                      <a:pt x="3022" y="390"/>
                    </a:lnTo>
                    <a:lnTo>
                      <a:pt x="3017" y="390"/>
                    </a:lnTo>
                    <a:lnTo>
                      <a:pt x="3015" y="390"/>
                    </a:lnTo>
                    <a:lnTo>
                      <a:pt x="3013" y="390"/>
                    </a:lnTo>
                    <a:lnTo>
                      <a:pt x="3012" y="390"/>
                    </a:lnTo>
                    <a:lnTo>
                      <a:pt x="3012" y="391"/>
                    </a:lnTo>
                    <a:lnTo>
                      <a:pt x="3010" y="394"/>
                    </a:lnTo>
                    <a:lnTo>
                      <a:pt x="3007" y="397"/>
                    </a:lnTo>
                    <a:lnTo>
                      <a:pt x="3003" y="402"/>
                    </a:lnTo>
                    <a:lnTo>
                      <a:pt x="2997" y="408"/>
                    </a:lnTo>
                    <a:lnTo>
                      <a:pt x="2988" y="414"/>
                    </a:lnTo>
                    <a:lnTo>
                      <a:pt x="2979" y="421"/>
                    </a:lnTo>
                    <a:lnTo>
                      <a:pt x="2967" y="428"/>
                    </a:lnTo>
                    <a:lnTo>
                      <a:pt x="2953" y="434"/>
                    </a:lnTo>
                    <a:lnTo>
                      <a:pt x="2938" y="442"/>
                    </a:lnTo>
                    <a:lnTo>
                      <a:pt x="2929" y="444"/>
                    </a:lnTo>
                    <a:lnTo>
                      <a:pt x="2922" y="446"/>
                    </a:lnTo>
                    <a:lnTo>
                      <a:pt x="2913" y="448"/>
                    </a:lnTo>
                    <a:lnTo>
                      <a:pt x="2904" y="450"/>
                    </a:lnTo>
                    <a:lnTo>
                      <a:pt x="2893" y="451"/>
                    </a:lnTo>
                    <a:lnTo>
                      <a:pt x="2883" y="451"/>
                    </a:lnTo>
                    <a:lnTo>
                      <a:pt x="2872" y="452"/>
                    </a:lnTo>
                    <a:lnTo>
                      <a:pt x="2860" y="454"/>
                    </a:lnTo>
                    <a:lnTo>
                      <a:pt x="2847" y="454"/>
                    </a:lnTo>
                    <a:lnTo>
                      <a:pt x="2833" y="454"/>
                    </a:lnTo>
                    <a:lnTo>
                      <a:pt x="2825" y="454"/>
                    </a:lnTo>
                    <a:lnTo>
                      <a:pt x="2817" y="454"/>
                    </a:lnTo>
                    <a:lnTo>
                      <a:pt x="2806" y="452"/>
                    </a:lnTo>
                    <a:lnTo>
                      <a:pt x="2796" y="451"/>
                    </a:lnTo>
                    <a:lnTo>
                      <a:pt x="2787" y="451"/>
                    </a:lnTo>
                    <a:lnTo>
                      <a:pt x="2778" y="450"/>
                    </a:lnTo>
                    <a:lnTo>
                      <a:pt x="2770" y="449"/>
                    </a:lnTo>
                    <a:lnTo>
                      <a:pt x="2764" y="449"/>
                    </a:lnTo>
                    <a:lnTo>
                      <a:pt x="2760" y="448"/>
                    </a:lnTo>
                    <a:lnTo>
                      <a:pt x="2759" y="448"/>
                    </a:lnTo>
                    <a:lnTo>
                      <a:pt x="2758" y="448"/>
                    </a:lnTo>
                    <a:lnTo>
                      <a:pt x="2754" y="449"/>
                    </a:lnTo>
                    <a:lnTo>
                      <a:pt x="2749" y="450"/>
                    </a:lnTo>
                    <a:lnTo>
                      <a:pt x="2742" y="451"/>
                    </a:lnTo>
                    <a:lnTo>
                      <a:pt x="2734" y="452"/>
                    </a:lnTo>
                    <a:lnTo>
                      <a:pt x="2724" y="454"/>
                    </a:lnTo>
                    <a:lnTo>
                      <a:pt x="2715" y="456"/>
                    </a:lnTo>
                    <a:lnTo>
                      <a:pt x="2704" y="457"/>
                    </a:lnTo>
                    <a:lnTo>
                      <a:pt x="2694" y="458"/>
                    </a:lnTo>
                    <a:lnTo>
                      <a:pt x="2683" y="460"/>
                    </a:lnTo>
                    <a:lnTo>
                      <a:pt x="2668" y="458"/>
                    </a:lnTo>
                    <a:lnTo>
                      <a:pt x="2650" y="457"/>
                    </a:lnTo>
                    <a:lnTo>
                      <a:pt x="2631" y="456"/>
                    </a:lnTo>
                    <a:lnTo>
                      <a:pt x="2611" y="454"/>
                    </a:lnTo>
                    <a:lnTo>
                      <a:pt x="2591" y="450"/>
                    </a:lnTo>
                    <a:lnTo>
                      <a:pt x="2571" y="446"/>
                    </a:lnTo>
                    <a:lnTo>
                      <a:pt x="2551" y="442"/>
                    </a:lnTo>
                    <a:lnTo>
                      <a:pt x="2533" y="437"/>
                    </a:lnTo>
                    <a:lnTo>
                      <a:pt x="2518" y="431"/>
                    </a:lnTo>
                    <a:lnTo>
                      <a:pt x="2506" y="425"/>
                    </a:lnTo>
                    <a:lnTo>
                      <a:pt x="2497" y="419"/>
                    </a:lnTo>
                    <a:lnTo>
                      <a:pt x="2491" y="415"/>
                    </a:lnTo>
                    <a:lnTo>
                      <a:pt x="2488" y="413"/>
                    </a:lnTo>
                    <a:lnTo>
                      <a:pt x="2485" y="412"/>
                    </a:lnTo>
                    <a:lnTo>
                      <a:pt x="2482" y="410"/>
                    </a:lnTo>
                    <a:lnTo>
                      <a:pt x="2478" y="410"/>
                    </a:lnTo>
                    <a:lnTo>
                      <a:pt x="2473" y="412"/>
                    </a:lnTo>
                    <a:lnTo>
                      <a:pt x="2465" y="412"/>
                    </a:lnTo>
                    <a:lnTo>
                      <a:pt x="2453" y="413"/>
                    </a:lnTo>
                    <a:lnTo>
                      <a:pt x="2436" y="413"/>
                    </a:lnTo>
                    <a:lnTo>
                      <a:pt x="2410" y="414"/>
                    </a:lnTo>
                    <a:lnTo>
                      <a:pt x="2370" y="419"/>
                    </a:lnTo>
                    <a:lnTo>
                      <a:pt x="2322" y="427"/>
                    </a:lnTo>
                    <a:lnTo>
                      <a:pt x="2265" y="437"/>
                    </a:lnTo>
                    <a:lnTo>
                      <a:pt x="2203" y="448"/>
                    </a:lnTo>
                    <a:lnTo>
                      <a:pt x="2140" y="461"/>
                    </a:lnTo>
                    <a:lnTo>
                      <a:pt x="2077" y="474"/>
                    </a:lnTo>
                    <a:lnTo>
                      <a:pt x="2017" y="487"/>
                    </a:lnTo>
                    <a:lnTo>
                      <a:pt x="1963" y="499"/>
                    </a:lnTo>
                    <a:lnTo>
                      <a:pt x="1918" y="511"/>
                    </a:lnTo>
                    <a:lnTo>
                      <a:pt x="1873" y="521"/>
                    </a:lnTo>
                    <a:lnTo>
                      <a:pt x="1821" y="528"/>
                    </a:lnTo>
                    <a:lnTo>
                      <a:pt x="1764" y="535"/>
                    </a:lnTo>
                    <a:lnTo>
                      <a:pt x="1703" y="539"/>
                    </a:lnTo>
                    <a:lnTo>
                      <a:pt x="1643" y="542"/>
                    </a:lnTo>
                    <a:lnTo>
                      <a:pt x="1583" y="545"/>
                    </a:lnTo>
                    <a:lnTo>
                      <a:pt x="1527" y="546"/>
                    </a:lnTo>
                    <a:lnTo>
                      <a:pt x="1476" y="546"/>
                    </a:lnTo>
                    <a:lnTo>
                      <a:pt x="1433" y="546"/>
                    </a:lnTo>
                    <a:lnTo>
                      <a:pt x="1399" y="546"/>
                    </a:lnTo>
                    <a:lnTo>
                      <a:pt x="1374" y="547"/>
                    </a:lnTo>
                    <a:lnTo>
                      <a:pt x="1353" y="548"/>
                    </a:lnTo>
                    <a:lnTo>
                      <a:pt x="1335" y="552"/>
                    </a:lnTo>
                    <a:lnTo>
                      <a:pt x="1318" y="554"/>
                    </a:lnTo>
                    <a:lnTo>
                      <a:pt x="1302" y="559"/>
                    </a:lnTo>
                    <a:lnTo>
                      <a:pt x="1285" y="563"/>
                    </a:lnTo>
                    <a:lnTo>
                      <a:pt x="1269" y="568"/>
                    </a:lnTo>
                    <a:lnTo>
                      <a:pt x="1249" y="571"/>
                    </a:lnTo>
                    <a:lnTo>
                      <a:pt x="1225" y="576"/>
                    </a:lnTo>
                    <a:lnTo>
                      <a:pt x="1198" y="581"/>
                    </a:lnTo>
                    <a:lnTo>
                      <a:pt x="1168" y="584"/>
                    </a:lnTo>
                    <a:lnTo>
                      <a:pt x="1135" y="590"/>
                    </a:lnTo>
                    <a:lnTo>
                      <a:pt x="1101" y="595"/>
                    </a:lnTo>
                    <a:lnTo>
                      <a:pt x="1067" y="601"/>
                    </a:lnTo>
                    <a:lnTo>
                      <a:pt x="1032" y="606"/>
                    </a:lnTo>
                    <a:lnTo>
                      <a:pt x="997" y="611"/>
                    </a:lnTo>
                    <a:lnTo>
                      <a:pt x="965" y="616"/>
                    </a:lnTo>
                    <a:lnTo>
                      <a:pt x="935" y="618"/>
                    </a:lnTo>
                    <a:lnTo>
                      <a:pt x="906" y="620"/>
                    </a:lnTo>
                    <a:lnTo>
                      <a:pt x="881" y="620"/>
                    </a:lnTo>
                    <a:lnTo>
                      <a:pt x="857" y="622"/>
                    </a:lnTo>
                    <a:lnTo>
                      <a:pt x="831" y="622"/>
                    </a:lnTo>
                    <a:lnTo>
                      <a:pt x="802" y="623"/>
                    </a:lnTo>
                    <a:lnTo>
                      <a:pt x="772" y="623"/>
                    </a:lnTo>
                    <a:lnTo>
                      <a:pt x="741" y="624"/>
                    </a:lnTo>
                    <a:lnTo>
                      <a:pt x="706" y="623"/>
                    </a:lnTo>
                    <a:lnTo>
                      <a:pt x="670" y="623"/>
                    </a:lnTo>
                    <a:lnTo>
                      <a:pt x="631" y="620"/>
                    </a:lnTo>
                    <a:lnTo>
                      <a:pt x="591" y="618"/>
                    </a:lnTo>
                    <a:lnTo>
                      <a:pt x="547" y="614"/>
                    </a:lnTo>
                    <a:lnTo>
                      <a:pt x="526" y="611"/>
                    </a:lnTo>
                    <a:lnTo>
                      <a:pt x="503" y="606"/>
                    </a:lnTo>
                    <a:lnTo>
                      <a:pt x="481" y="599"/>
                    </a:lnTo>
                    <a:lnTo>
                      <a:pt x="460" y="592"/>
                    </a:lnTo>
                    <a:lnTo>
                      <a:pt x="438" y="586"/>
                    </a:lnTo>
                    <a:lnTo>
                      <a:pt x="417" y="580"/>
                    </a:lnTo>
                    <a:lnTo>
                      <a:pt x="396" y="576"/>
                    </a:lnTo>
                    <a:lnTo>
                      <a:pt x="377" y="575"/>
                    </a:lnTo>
                    <a:lnTo>
                      <a:pt x="358" y="578"/>
                    </a:lnTo>
                    <a:lnTo>
                      <a:pt x="340" y="586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5" name="Freeform 216">
                <a:extLst>
                  <a:ext uri="{FF2B5EF4-FFF2-40B4-BE49-F238E27FC236}">
                    <a16:creationId xmlns:a16="http://schemas.microsoft.com/office/drawing/2014/main" id="{CE24818B-37DA-4FDF-932A-0F161EDE9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242"/>
                <a:ext cx="165" cy="19"/>
              </a:xfrm>
              <a:custGeom>
                <a:avLst/>
                <a:gdLst>
                  <a:gd name="T0" fmla="*/ 0 w 495"/>
                  <a:gd name="T1" fmla="*/ 16 h 57"/>
                  <a:gd name="T2" fmla="*/ 0 w 495"/>
                  <a:gd name="T3" fmla="*/ 16 h 57"/>
                  <a:gd name="T4" fmla="*/ 0 w 495"/>
                  <a:gd name="T5" fmla="*/ 16 h 57"/>
                  <a:gd name="T6" fmla="*/ 2 w 495"/>
                  <a:gd name="T7" fmla="*/ 16 h 57"/>
                  <a:gd name="T8" fmla="*/ 4 w 495"/>
                  <a:gd name="T9" fmla="*/ 17 h 57"/>
                  <a:gd name="T10" fmla="*/ 7 w 495"/>
                  <a:gd name="T11" fmla="*/ 18 h 57"/>
                  <a:gd name="T12" fmla="*/ 11 w 495"/>
                  <a:gd name="T13" fmla="*/ 18 h 57"/>
                  <a:gd name="T14" fmla="*/ 15 w 495"/>
                  <a:gd name="T15" fmla="*/ 19 h 57"/>
                  <a:gd name="T16" fmla="*/ 21 w 495"/>
                  <a:gd name="T17" fmla="*/ 19 h 57"/>
                  <a:gd name="T18" fmla="*/ 27 w 495"/>
                  <a:gd name="T19" fmla="*/ 19 h 57"/>
                  <a:gd name="T20" fmla="*/ 34 w 495"/>
                  <a:gd name="T21" fmla="*/ 19 h 57"/>
                  <a:gd name="T22" fmla="*/ 42 w 495"/>
                  <a:gd name="T23" fmla="*/ 18 h 57"/>
                  <a:gd name="T24" fmla="*/ 42 w 495"/>
                  <a:gd name="T25" fmla="*/ 18 h 57"/>
                  <a:gd name="T26" fmla="*/ 48 w 495"/>
                  <a:gd name="T27" fmla="*/ 16 h 57"/>
                  <a:gd name="T28" fmla="*/ 53 w 495"/>
                  <a:gd name="T29" fmla="*/ 15 h 57"/>
                  <a:gd name="T30" fmla="*/ 57 w 495"/>
                  <a:gd name="T31" fmla="*/ 14 h 57"/>
                  <a:gd name="T32" fmla="*/ 61 w 495"/>
                  <a:gd name="T33" fmla="*/ 13 h 57"/>
                  <a:gd name="T34" fmla="*/ 63 w 495"/>
                  <a:gd name="T35" fmla="*/ 12 h 57"/>
                  <a:gd name="T36" fmla="*/ 66 w 495"/>
                  <a:gd name="T37" fmla="*/ 10 h 57"/>
                  <a:gd name="T38" fmla="*/ 68 w 495"/>
                  <a:gd name="T39" fmla="*/ 9 h 57"/>
                  <a:gd name="T40" fmla="*/ 70 w 495"/>
                  <a:gd name="T41" fmla="*/ 8 h 57"/>
                  <a:gd name="T42" fmla="*/ 72 w 495"/>
                  <a:gd name="T43" fmla="*/ 7 h 57"/>
                  <a:gd name="T44" fmla="*/ 75 w 495"/>
                  <a:gd name="T45" fmla="*/ 6 h 57"/>
                  <a:gd name="T46" fmla="*/ 75 w 495"/>
                  <a:gd name="T47" fmla="*/ 6 h 57"/>
                  <a:gd name="T48" fmla="*/ 78 w 495"/>
                  <a:gd name="T49" fmla="*/ 5 h 57"/>
                  <a:gd name="T50" fmla="*/ 82 w 495"/>
                  <a:gd name="T51" fmla="*/ 4 h 57"/>
                  <a:gd name="T52" fmla="*/ 86 w 495"/>
                  <a:gd name="T53" fmla="*/ 4 h 57"/>
                  <a:gd name="T54" fmla="*/ 91 w 495"/>
                  <a:gd name="T55" fmla="*/ 3 h 57"/>
                  <a:gd name="T56" fmla="*/ 95 w 495"/>
                  <a:gd name="T57" fmla="*/ 2 h 57"/>
                  <a:gd name="T58" fmla="*/ 100 w 495"/>
                  <a:gd name="T59" fmla="*/ 2 h 57"/>
                  <a:gd name="T60" fmla="*/ 105 w 495"/>
                  <a:gd name="T61" fmla="*/ 1 h 57"/>
                  <a:gd name="T62" fmla="*/ 109 w 495"/>
                  <a:gd name="T63" fmla="*/ 1 h 57"/>
                  <a:gd name="T64" fmla="*/ 113 w 495"/>
                  <a:gd name="T65" fmla="*/ 1 h 57"/>
                  <a:gd name="T66" fmla="*/ 117 w 495"/>
                  <a:gd name="T67" fmla="*/ 0 h 57"/>
                  <a:gd name="T68" fmla="*/ 117 w 495"/>
                  <a:gd name="T69" fmla="*/ 0 h 57"/>
                  <a:gd name="T70" fmla="*/ 119 w 495"/>
                  <a:gd name="T71" fmla="*/ 1 h 57"/>
                  <a:gd name="T72" fmla="*/ 122 w 495"/>
                  <a:gd name="T73" fmla="*/ 1 h 57"/>
                  <a:gd name="T74" fmla="*/ 125 w 495"/>
                  <a:gd name="T75" fmla="*/ 1 h 57"/>
                  <a:gd name="T76" fmla="*/ 128 w 495"/>
                  <a:gd name="T77" fmla="*/ 2 h 57"/>
                  <a:gd name="T78" fmla="*/ 131 w 495"/>
                  <a:gd name="T79" fmla="*/ 2 h 57"/>
                  <a:gd name="T80" fmla="*/ 135 w 495"/>
                  <a:gd name="T81" fmla="*/ 2 h 57"/>
                  <a:gd name="T82" fmla="*/ 138 w 495"/>
                  <a:gd name="T83" fmla="*/ 2 h 57"/>
                  <a:gd name="T84" fmla="*/ 141 w 495"/>
                  <a:gd name="T85" fmla="*/ 2 h 57"/>
                  <a:gd name="T86" fmla="*/ 143 w 495"/>
                  <a:gd name="T87" fmla="*/ 1 h 57"/>
                  <a:gd name="T88" fmla="*/ 146 w 495"/>
                  <a:gd name="T89" fmla="*/ 0 h 57"/>
                  <a:gd name="T90" fmla="*/ 146 w 495"/>
                  <a:gd name="T91" fmla="*/ 0 h 57"/>
                  <a:gd name="T92" fmla="*/ 147 w 495"/>
                  <a:gd name="T93" fmla="*/ 0 h 57"/>
                  <a:gd name="T94" fmla="*/ 149 w 495"/>
                  <a:gd name="T95" fmla="*/ 0 h 57"/>
                  <a:gd name="T96" fmla="*/ 151 w 495"/>
                  <a:gd name="T97" fmla="*/ 0 h 57"/>
                  <a:gd name="T98" fmla="*/ 154 w 495"/>
                  <a:gd name="T99" fmla="*/ 0 h 57"/>
                  <a:gd name="T100" fmla="*/ 157 w 495"/>
                  <a:gd name="T101" fmla="*/ 1 h 57"/>
                  <a:gd name="T102" fmla="*/ 159 w 495"/>
                  <a:gd name="T103" fmla="*/ 1 h 57"/>
                  <a:gd name="T104" fmla="*/ 161 w 495"/>
                  <a:gd name="T105" fmla="*/ 2 h 57"/>
                  <a:gd name="T106" fmla="*/ 163 w 495"/>
                  <a:gd name="T107" fmla="*/ 2 h 57"/>
                  <a:gd name="T108" fmla="*/ 165 w 495"/>
                  <a:gd name="T109" fmla="*/ 2 h 57"/>
                  <a:gd name="T110" fmla="*/ 165 w 495"/>
                  <a:gd name="T111" fmla="*/ 2 h 5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5" h="57">
                    <a:moveTo>
                      <a:pt x="0" y="48"/>
                    </a:moveTo>
                    <a:lnTo>
                      <a:pt x="0" y="48"/>
                    </a:lnTo>
                    <a:lnTo>
                      <a:pt x="1" y="48"/>
                    </a:lnTo>
                    <a:lnTo>
                      <a:pt x="6" y="49"/>
                    </a:lnTo>
                    <a:lnTo>
                      <a:pt x="12" y="51"/>
                    </a:lnTo>
                    <a:lnTo>
                      <a:pt x="21" y="53"/>
                    </a:lnTo>
                    <a:lnTo>
                      <a:pt x="32" y="55"/>
                    </a:lnTo>
                    <a:lnTo>
                      <a:pt x="46" y="56"/>
                    </a:lnTo>
                    <a:lnTo>
                      <a:pt x="63" y="57"/>
                    </a:lnTo>
                    <a:lnTo>
                      <a:pt x="81" y="57"/>
                    </a:lnTo>
                    <a:lnTo>
                      <a:pt x="103" y="56"/>
                    </a:lnTo>
                    <a:lnTo>
                      <a:pt x="127" y="54"/>
                    </a:lnTo>
                    <a:lnTo>
                      <a:pt x="145" y="49"/>
                    </a:lnTo>
                    <a:lnTo>
                      <a:pt x="159" y="45"/>
                    </a:lnTo>
                    <a:lnTo>
                      <a:pt x="171" y="42"/>
                    </a:lnTo>
                    <a:lnTo>
                      <a:pt x="182" y="38"/>
                    </a:lnTo>
                    <a:lnTo>
                      <a:pt x="190" y="35"/>
                    </a:lnTo>
                    <a:lnTo>
                      <a:pt x="198" y="31"/>
                    </a:lnTo>
                    <a:lnTo>
                      <a:pt x="205" y="27"/>
                    </a:lnTo>
                    <a:lnTo>
                      <a:pt x="211" y="25"/>
                    </a:lnTo>
                    <a:lnTo>
                      <a:pt x="217" y="21"/>
                    </a:lnTo>
                    <a:lnTo>
                      <a:pt x="225" y="19"/>
                    </a:lnTo>
                    <a:lnTo>
                      <a:pt x="235" y="15"/>
                    </a:lnTo>
                    <a:lnTo>
                      <a:pt x="247" y="13"/>
                    </a:lnTo>
                    <a:lnTo>
                      <a:pt x="259" y="11"/>
                    </a:lnTo>
                    <a:lnTo>
                      <a:pt x="273" y="9"/>
                    </a:lnTo>
                    <a:lnTo>
                      <a:pt x="286" y="7"/>
                    </a:lnTo>
                    <a:lnTo>
                      <a:pt x="301" y="6"/>
                    </a:lnTo>
                    <a:lnTo>
                      <a:pt x="315" y="3"/>
                    </a:lnTo>
                    <a:lnTo>
                      <a:pt x="328" y="2"/>
                    </a:lnTo>
                    <a:lnTo>
                      <a:pt x="340" y="2"/>
                    </a:lnTo>
                    <a:lnTo>
                      <a:pt x="351" y="1"/>
                    </a:lnTo>
                    <a:lnTo>
                      <a:pt x="358" y="2"/>
                    </a:lnTo>
                    <a:lnTo>
                      <a:pt x="366" y="2"/>
                    </a:lnTo>
                    <a:lnTo>
                      <a:pt x="375" y="3"/>
                    </a:lnTo>
                    <a:lnTo>
                      <a:pt x="385" y="5"/>
                    </a:lnTo>
                    <a:lnTo>
                      <a:pt x="394" y="6"/>
                    </a:lnTo>
                    <a:lnTo>
                      <a:pt x="404" y="6"/>
                    </a:lnTo>
                    <a:lnTo>
                      <a:pt x="414" y="6"/>
                    </a:lnTo>
                    <a:lnTo>
                      <a:pt x="423" y="5"/>
                    </a:lnTo>
                    <a:lnTo>
                      <a:pt x="430" y="3"/>
                    </a:lnTo>
                    <a:lnTo>
                      <a:pt x="438" y="1"/>
                    </a:lnTo>
                    <a:lnTo>
                      <a:pt x="441" y="0"/>
                    </a:lnTo>
                    <a:lnTo>
                      <a:pt x="447" y="0"/>
                    </a:lnTo>
                    <a:lnTo>
                      <a:pt x="453" y="1"/>
                    </a:lnTo>
                    <a:lnTo>
                      <a:pt x="462" y="1"/>
                    </a:lnTo>
                    <a:lnTo>
                      <a:pt x="470" y="2"/>
                    </a:lnTo>
                    <a:lnTo>
                      <a:pt x="477" y="3"/>
                    </a:lnTo>
                    <a:lnTo>
                      <a:pt x="484" y="5"/>
                    </a:lnTo>
                    <a:lnTo>
                      <a:pt x="490" y="6"/>
                    </a:lnTo>
                    <a:lnTo>
                      <a:pt x="494" y="7"/>
                    </a:lnTo>
                    <a:lnTo>
                      <a:pt x="495" y="7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6" name="Freeform 217">
                <a:extLst>
                  <a:ext uri="{FF2B5EF4-FFF2-40B4-BE49-F238E27FC236}">
                    <a16:creationId xmlns:a16="http://schemas.microsoft.com/office/drawing/2014/main" id="{7A46027D-A243-4E90-849C-C63E3661A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213"/>
                <a:ext cx="90" cy="21"/>
              </a:xfrm>
              <a:custGeom>
                <a:avLst/>
                <a:gdLst>
                  <a:gd name="T0" fmla="*/ 88 w 270"/>
                  <a:gd name="T1" fmla="*/ 21 h 63"/>
                  <a:gd name="T2" fmla="*/ 88 w 270"/>
                  <a:gd name="T3" fmla="*/ 21 h 63"/>
                  <a:gd name="T4" fmla="*/ 89 w 270"/>
                  <a:gd name="T5" fmla="*/ 21 h 63"/>
                  <a:gd name="T6" fmla="*/ 89 w 270"/>
                  <a:gd name="T7" fmla="*/ 20 h 63"/>
                  <a:gd name="T8" fmla="*/ 89 w 270"/>
                  <a:gd name="T9" fmla="*/ 19 h 63"/>
                  <a:gd name="T10" fmla="*/ 90 w 270"/>
                  <a:gd name="T11" fmla="*/ 19 h 63"/>
                  <a:gd name="T12" fmla="*/ 90 w 270"/>
                  <a:gd name="T13" fmla="*/ 17 h 63"/>
                  <a:gd name="T14" fmla="*/ 90 w 270"/>
                  <a:gd name="T15" fmla="*/ 16 h 63"/>
                  <a:gd name="T16" fmla="*/ 89 w 270"/>
                  <a:gd name="T17" fmla="*/ 15 h 63"/>
                  <a:gd name="T18" fmla="*/ 88 w 270"/>
                  <a:gd name="T19" fmla="*/ 13 h 63"/>
                  <a:gd name="T20" fmla="*/ 86 w 270"/>
                  <a:gd name="T21" fmla="*/ 12 h 63"/>
                  <a:gd name="T22" fmla="*/ 83 w 270"/>
                  <a:gd name="T23" fmla="*/ 11 h 63"/>
                  <a:gd name="T24" fmla="*/ 83 w 270"/>
                  <a:gd name="T25" fmla="*/ 11 h 63"/>
                  <a:gd name="T26" fmla="*/ 80 w 270"/>
                  <a:gd name="T27" fmla="*/ 11 h 63"/>
                  <a:gd name="T28" fmla="*/ 76 w 270"/>
                  <a:gd name="T29" fmla="*/ 11 h 63"/>
                  <a:gd name="T30" fmla="*/ 74 w 270"/>
                  <a:gd name="T31" fmla="*/ 10 h 63"/>
                  <a:gd name="T32" fmla="*/ 70 w 270"/>
                  <a:gd name="T33" fmla="*/ 10 h 63"/>
                  <a:gd name="T34" fmla="*/ 68 w 270"/>
                  <a:gd name="T35" fmla="*/ 9 h 63"/>
                  <a:gd name="T36" fmla="*/ 65 w 270"/>
                  <a:gd name="T37" fmla="*/ 9 h 63"/>
                  <a:gd name="T38" fmla="*/ 62 w 270"/>
                  <a:gd name="T39" fmla="*/ 9 h 63"/>
                  <a:gd name="T40" fmla="*/ 60 w 270"/>
                  <a:gd name="T41" fmla="*/ 8 h 63"/>
                  <a:gd name="T42" fmla="*/ 58 w 270"/>
                  <a:gd name="T43" fmla="*/ 8 h 63"/>
                  <a:gd name="T44" fmla="*/ 56 w 270"/>
                  <a:gd name="T45" fmla="*/ 8 h 63"/>
                  <a:gd name="T46" fmla="*/ 56 w 270"/>
                  <a:gd name="T47" fmla="*/ 8 h 63"/>
                  <a:gd name="T48" fmla="*/ 54 w 270"/>
                  <a:gd name="T49" fmla="*/ 8 h 63"/>
                  <a:gd name="T50" fmla="*/ 51 w 270"/>
                  <a:gd name="T51" fmla="*/ 7 h 63"/>
                  <a:gd name="T52" fmla="*/ 48 w 270"/>
                  <a:gd name="T53" fmla="*/ 7 h 63"/>
                  <a:gd name="T54" fmla="*/ 46 w 270"/>
                  <a:gd name="T55" fmla="*/ 7 h 63"/>
                  <a:gd name="T56" fmla="*/ 43 w 270"/>
                  <a:gd name="T57" fmla="*/ 6 h 63"/>
                  <a:gd name="T58" fmla="*/ 40 w 270"/>
                  <a:gd name="T59" fmla="*/ 5 h 63"/>
                  <a:gd name="T60" fmla="*/ 38 w 270"/>
                  <a:gd name="T61" fmla="*/ 5 h 63"/>
                  <a:gd name="T62" fmla="*/ 35 w 270"/>
                  <a:gd name="T63" fmla="*/ 5 h 63"/>
                  <a:gd name="T64" fmla="*/ 32 w 270"/>
                  <a:gd name="T65" fmla="*/ 5 h 63"/>
                  <a:gd name="T66" fmla="*/ 29 w 270"/>
                  <a:gd name="T67" fmla="*/ 6 h 63"/>
                  <a:gd name="T68" fmla="*/ 29 w 270"/>
                  <a:gd name="T69" fmla="*/ 6 h 63"/>
                  <a:gd name="T70" fmla="*/ 27 w 270"/>
                  <a:gd name="T71" fmla="*/ 6 h 63"/>
                  <a:gd name="T72" fmla="*/ 24 w 270"/>
                  <a:gd name="T73" fmla="*/ 6 h 63"/>
                  <a:gd name="T74" fmla="*/ 21 w 270"/>
                  <a:gd name="T75" fmla="*/ 6 h 63"/>
                  <a:gd name="T76" fmla="*/ 18 w 270"/>
                  <a:gd name="T77" fmla="*/ 6 h 63"/>
                  <a:gd name="T78" fmla="*/ 15 w 270"/>
                  <a:gd name="T79" fmla="*/ 5 h 63"/>
                  <a:gd name="T80" fmla="*/ 11 w 270"/>
                  <a:gd name="T81" fmla="*/ 5 h 63"/>
                  <a:gd name="T82" fmla="*/ 8 w 270"/>
                  <a:gd name="T83" fmla="*/ 4 h 63"/>
                  <a:gd name="T84" fmla="*/ 5 w 270"/>
                  <a:gd name="T85" fmla="*/ 3 h 63"/>
                  <a:gd name="T86" fmla="*/ 2 w 270"/>
                  <a:gd name="T87" fmla="*/ 1 h 63"/>
                  <a:gd name="T88" fmla="*/ 0 w 270"/>
                  <a:gd name="T89" fmla="*/ 0 h 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70" h="63">
                    <a:moveTo>
                      <a:pt x="265" y="63"/>
                    </a:moveTo>
                    <a:lnTo>
                      <a:pt x="265" y="63"/>
                    </a:lnTo>
                    <a:lnTo>
                      <a:pt x="267" y="63"/>
                    </a:lnTo>
                    <a:lnTo>
                      <a:pt x="267" y="61"/>
                    </a:lnTo>
                    <a:lnTo>
                      <a:pt x="268" y="58"/>
                    </a:lnTo>
                    <a:lnTo>
                      <a:pt x="269" y="56"/>
                    </a:lnTo>
                    <a:lnTo>
                      <a:pt x="270" y="52"/>
                    </a:lnTo>
                    <a:lnTo>
                      <a:pt x="269" y="49"/>
                    </a:lnTo>
                    <a:lnTo>
                      <a:pt x="267" y="44"/>
                    </a:lnTo>
                    <a:lnTo>
                      <a:pt x="263" y="40"/>
                    </a:lnTo>
                    <a:lnTo>
                      <a:pt x="257" y="37"/>
                    </a:lnTo>
                    <a:lnTo>
                      <a:pt x="249" y="34"/>
                    </a:lnTo>
                    <a:lnTo>
                      <a:pt x="239" y="33"/>
                    </a:lnTo>
                    <a:lnTo>
                      <a:pt x="229" y="32"/>
                    </a:lnTo>
                    <a:lnTo>
                      <a:pt x="221" y="31"/>
                    </a:lnTo>
                    <a:lnTo>
                      <a:pt x="211" y="30"/>
                    </a:lnTo>
                    <a:lnTo>
                      <a:pt x="203" y="28"/>
                    </a:lnTo>
                    <a:lnTo>
                      <a:pt x="196" y="27"/>
                    </a:lnTo>
                    <a:lnTo>
                      <a:pt x="187" y="26"/>
                    </a:lnTo>
                    <a:lnTo>
                      <a:pt x="180" y="25"/>
                    </a:lnTo>
                    <a:lnTo>
                      <a:pt x="174" y="24"/>
                    </a:lnTo>
                    <a:lnTo>
                      <a:pt x="168" y="24"/>
                    </a:lnTo>
                    <a:lnTo>
                      <a:pt x="161" y="24"/>
                    </a:lnTo>
                    <a:lnTo>
                      <a:pt x="154" y="22"/>
                    </a:lnTo>
                    <a:lnTo>
                      <a:pt x="145" y="21"/>
                    </a:lnTo>
                    <a:lnTo>
                      <a:pt x="138" y="20"/>
                    </a:lnTo>
                    <a:lnTo>
                      <a:pt x="130" y="18"/>
                    </a:lnTo>
                    <a:lnTo>
                      <a:pt x="121" y="16"/>
                    </a:lnTo>
                    <a:lnTo>
                      <a:pt x="113" y="15"/>
                    </a:lnTo>
                    <a:lnTo>
                      <a:pt x="105" y="15"/>
                    </a:lnTo>
                    <a:lnTo>
                      <a:pt x="96" y="15"/>
                    </a:lnTo>
                    <a:lnTo>
                      <a:pt x="88" y="18"/>
                    </a:lnTo>
                    <a:lnTo>
                      <a:pt x="81" y="18"/>
                    </a:lnTo>
                    <a:lnTo>
                      <a:pt x="73" y="18"/>
                    </a:lnTo>
                    <a:lnTo>
                      <a:pt x="64" y="18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34" y="14"/>
                    </a:lnTo>
                    <a:lnTo>
                      <a:pt x="24" y="12"/>
                    </a:lnTo>
                    <a:lnTo>
                      <a:pt x="16" y="8"/>
                    </a:lnTo>
                    <a:lnTo>
                      <a:pt x="7" y="4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7" name="Freeform 218">
                <a:extLst>
                  <a:ext uri="{FF2B5EF4-FFF2-40B4-BE49-F238E27FC236}">
                    <a16:creationId xmlns:a16="http://schemas.microsoft.com/office/drawing/2014/main" id="{D33DD157-6D58-4E80-A314-0E1D4F9EF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2198"/>
                <a:ext cx="108" cy="27"/>
              </a:xfrm>
              <a:custGeom>
                <a:avLst/>
                <a:gdLst>
                  <a:gd name="T0" fmla="*/ 108 w 323"/>
                  <a:gd name="T1" fmla="*/ 27 h 80"/>
                  <a:gd name="T2" fmla="*/ 108 w 323"/>
                  <a:gd name="T3" fmla="*/ 27 h 80"/>
                  <a:gd name="T4" fmla="*/ 108 w 323"/>
                  <a:gd name="T5" fmla="*/ 27 h 80"/>
                  <a:gd name="T6" fmla="*/ 108 w 323"/>
                  <a:gd name="T7" fmla="*/ 26 h 80"/>
                  <a:gd name="T8" fmla="*/ 108 w 323"/>
                  <a:gd name="T9" fmla="*/ 25 h 80"/>
                  <a:gd name="T10" fmla="*/ 108 w 323"/>
                  <a:gd name="T11" fmla="*/ 24 h 80"/>
                  <a:gd name="T12" fmla="*/ 107 w 323"/>
                  <a:gd name="T13" fmla="*/ 22 h 80"/>
                  <a:gd name="T14" fmla="*/ 106 w 323"/>
                  <a:gd name="T15" fmla="*/ 21 h 80"/>
                  <a:gd name="T16" fmla="*/ 104 w 323"/>
                  <a:gd name="T17" fmla="*/ 19 h 80"/>
                  <a:gd name="T18" fmla="*/ 101 w 323"/>
                  <a:gd name="T19" fmla="*/ 18 h 80"/>
                  <a:gd name="T20" fmla="*/ 97 w 323"/>
                  <a:gd name="T21" fmla="*/ 16 h 80"/>
                  <a:gd name="T22" fmla="*/ 92 w 323"/>
                  <a:gd name="T23" fmla="*/ 16 h 80"/>
                  <a:gd name="T24" fmla="*/ 92 w 323"/>
                  <a:gd name="T25" fmla="*/ 16 h 80"/>
                  <a:gd name="T26" fmla="*/ 85 w 323"/>
                  <a:gd name="T27" fmla="*/ 15 h 80"/>
                  <a:gd name="T28" fmla="*/ 80 w 323"/>
                  <a:gd name="T29" fmla="*/ 14 h 80"/>
                  <a:gd name="T30" fmla="*/ 75 w 323"/>
                  <a:gd name="T31" fmla="*/ 14 h 80"/>
                  <a:gd name="T32" fmla="*/ 71 w 323"/>
                  <a:gd name="T33" fmla="*/ 12 h 80"/>
                  <a:gd name="T34" fmla="*/ 68 w 323"/>
                  <a:gd name="T35" fmla="*/ 11 h 80"/>
                  <a:gd name="T36" fmla="*/ 65 w 323"/>
                  <a:gd name="T37" fmla="*/ 10 h 80"/>
                  <a:gd name="T38" fmla="*/ 62 w 323"/>
                  <a:gd name="T39" fmla="*/ 10 h 80"/>
                  <a:gd name="T40" fmla="*/ 59 w 323"/>
                  <a:gd name="T41" fmla="*/ 9 h 80"/>
                  <a:gd name="T42" fmla="*/ 56 w 323"/>
                  <a:gd name="T43" fmla="*/ 8 h 80"/>
                  <a:gd name="T44" fmla="*/ 52 w 323"/>
                  <a:gd name="T45" fmla="*/ 8 h 80"/>
                  <a:gd name="T46" fmla="*/ 52 w 323"/>
                  <a:gd name="T47" fmla="*/ 8 h 80"/>
                  <a:gd name="T48" fmla="*/ 48 w 323"/>
                  <a:gd name="T49" fmla="*/ 8 h 80"/>
                  <a:gd name="T50" fmla="*/ 45 w 323"/>
                  <a:gd name="T51" fmla="*/ 7 h 80"/>
                  <a:gd name="T52" fmla="*/ 42 w 323"/>
                  <a:gd name="T53" fmla="*/ 7 h 80"/>
                  <a:gd name="T54" fmla="*/ 40 w 323"/>
                  <a:gd name="T55" fmla="*/ 7 h 80"/>
                  <a:gd name="T56" fmla="*/ 37 w 323"/>
                  <a:gd name="T57" fmla="*/ 7 h 80"/>
                  <a:gd name="T58" fmla="*/ 35 w 323"/>
                  <a:gd name="T59" fmla="*/ 7 h 80"/>
                  <a:gd name="T60" fmla="*/ 32 w 323"/>
                  <a:gd name="T61" fmla="*/ 6 h 80"/>
                  <a:gd name="T62" fmla="*/ 30 w 323"/>
                  <a:gd name="T63" fmla="*/ 6 h 80"/>
                  <a:gd name="T64" fmla="*/ 26 w 323"/>
                  <a:gd name="T65" fmla="*/ 6 h 80"/>
                  <a:gd name="T66" fmla="*/ 23 w 323"/>
                  <a:gd name="T67" fmla="*/ 6 h 80"/>
                  <a:gd name="T68" fmla="*/ 23 w 323"/>
                  <a:gd name="T69" fmla="*/ 6 h 80"/>
                  <a:gd name="T70" fmla="*/ 20 w 323"/>
                  <a:gd name="T71" fmla="*/ 5 h 80"/>
                  <a:gd name="T72" fmla="*/ 16 w 323"/>
                  <a:gd name="T73" fmla="*/ 4 h 80"/>
                  <a:gd name="T74" fmla="*/ 14 w 323"/>
                  <a:gd name="T75" fmla="*/ 4 h 80"/>
                  <a:gd name="T76" fmla="*/ 12 w 323"/>
                  <a:gd name="T77" fmla="*/ 4 h 80"/>
                  <a:gd name="T78" fmla="*/ 9 w 323"/>
                  <a:gd name="T79" fmla="*/ 3 h 80"/>
                  <a:gd name="T80" fmla="*/ 7 w 323"/>
                  <a:gd name="T81" fmla="*/ 3 h 80"/>
                  <a:gd name="T82" fmla="*/ 6 w 323"/>
                  <a:gd name="T83" fmla="*/ 2 h 80"/>
                  <a:gd name="T84" fmla="*/ 4 w 323"/>
                  <a:gd name="T85" fmla="*/ 2 h 80"/>
                  <a:gd name="T86" fmla="*/ 2 w 323"/>
                  <a:gd name="T87" fmla="*/ 1 h 80"/>
                  <a:gd name="T88" fmla="*/ 0 w 323"/>
                  <a:gd name="T89" fmla="*/ 0 h 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23" h="80">
                    <a:moveTo>
                      <a:pt x="322" y="80"/>
                    </a:moveTo>
                    <a:lnTo>
                      <a:pt x="322" y="80"/>
                    </a:lnTo>
                    <a:lnTo>
                      <a:pt x="322" y="79"/>
                    </a:lnTo>
                    <a:lnTo>
                      <a:pt x="323" y="78"/>
                    </a:lnTo>
                    <a:lnTo>
                      <a:pt x="323" y="74"/>
                    </a:lnTo>
                    <a:lnTo>
                      <a:pt x="322" y="70"/>
                    </a:lnTo>
                    <a:lnTo>
                      <a:pt x="319" y="66"/>
                    </a:lnTo>
                    <a:lnTo>
                      <a:pt x="316" y="61"/>
                    </a:lnTo>
                    <a:lnTo>
                      <a:pt x="310" y="56"/>
                    </a:lnTo>
                    <a:lnTo>
                      <a:pt x="301" y="52"/>
                    </a:lnTo>
                    <a:lnTo>
                      <a:pt x="290" y="48"/>
                    </a:lnTo>
                    <a:lnTo>
                      <a:pt x="276" y="46"/>
                    </a:lnTo>
                    <a:lnTo>
                      <a:pt x="254" y="44"/>
                    </a:lnTo>
                    <a:lnTo>
                      <a:pt x="238" y="42"/>
                    </a:lnTo>
                    <a:lnTo>
                      <a:pt x="223" y="40"/>
                    </a:lnTo>
                    <a:lnTo>
                      <a:pt x="211" y="37"/>
                    </a:lnTo>
                    <a:lnTo>
                      <a:pt x="202" y="34"/>
                    </a:lnTo>
                    <a:lnTo>
                      <a:pt x="193" y="31"/>
                    </a:lnTo>
                    <a:lnTo>
                      <a:pt x="185" y="29"/>
                    </a:lnTo>
                    <a:lnTo>
                      <a:pt x="175" y="26"/>
                    </a:lnTo>
                    <a:lnTo>
                      <a:pt x="166" y="24"/>
                    </a:lnTo>
                    <a:lnTo>
                      <a:pt x="155" y="23"/>
                    </a:lnTo>
                    <a:lnTo>
                      <a:pt x="144" y="23"/>
                    </a:lnTo>
                    <a:lnTo>
                      <a:pt x="134" y="22"/>
                    </a:lnTo>
                    <a:lnTo>
                      <a:pt x="126" y="22"/>
                    </a:lnTo>
                    <a:lnTo>
                      <a:pt x="119" y="22"/>
                    </a:lnTo>
                    <a:lnTo>
                      <a:pt x="112" y="20"/>
                    </a:lnTo>
                    <a:lnTo>
                      <a:pt x="104" y="20"/>
                    </a:lnTo>
                    <a:lnTo>
                      <a:pt x="97" y="19"/>
                    </a:lnTo>
                    <a:lnTo>
                      <a:pt x="89" y="19"/>
                    </a:lnTo>
                    <a:lnTo>
                      <a:pt x="79" y="18"/>
                    </a:lnTo>
                    <a:lnTo>
                      <a:pt x="68" y="17"/>
                    </a:lnTo>
                    <a:lnTo>
                      <a:pt x="59" y="16"/>
                    </a:lnTo>
                    <a:lnTo>
                      <a:pt x="49" y="13"/>
                    </a:lnTo>
                    <a:lnTo>
                      <a:pt x="41" y="12"/>
                    </a:lnTo>
                    <a:lnTo>
                      <a:pt x="35" y="11"/>
                    </a:lnTo>
                    <a:lnTo>
                      <a:pt x="28" y="10"/>
                    </a:lnTo>
                    <a:lnTo>
                      <a:pt x="22" y="8"/>
                    </a:lnTo>
                    <a:lnTo>
                      <a:pt x="17" y="7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8" name="Freeform 219">
                <a:extLst>
                  <a:ext uri="{FF2B5EF4-FFF2-40B4-BE49-F238E27FC236}">
                    <a16:creationId xmlns:a16="http://schemas.microsoft.com/office/drawing/2014/main" id="{F51FB85F-A8FC-487F-A7E4-DAA7A018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820"/>
                <a:ext cx="29" cy="44"/>
              </a:xfrm>
              <a:custGeom>
                <a:avLst/>
                <a:gdLst>
                  <a:gd name="T0" fmla="*/ 0 w 87"/>
                  <a:gd name="T1" fmla="*/ 30 h 133"/>
                  <a:gd name="T2" fmla="*/ 0 w 87"/>
                  <a:gd name="T3" fmla="*/ 30 h 133"/>
                  <a:gd name="T4" fmla="*/ 0 w 87"/>
                  <a:gd name="T5" fmla="*/ 31 h 133"/>
                  <a:gd name="T6" fmla="*/ 0 w 87"/>
                  <a:gd name="T7" fmla="*/ 32 h 133"/>
                  <a:gd name="T8" fmla="*/ 0 w 87"/>
                  <a:gd name="T9" fmla="*/ 33 h 133"/>
                  <a:gd name="T10" fmla="*/ 0 w 87"/>
                  <a:gd name="T11" fmla="*/ 35 h 133"/>
                  <a:gd name="T12" fmla="*/ 0 w 87"/>
                  <a:gd name="T13" fmla="*/ 37 h 133"/>
                  <a:gd name="T14" fmla="*/ 1 w 87"/>
                  <a:gd name="T15" fmla="*/ 39 h 133"/>
                  <a:gd name="T16" fmla="*/ 2 w 87"/>
                  <a:gd name="T17" fmla="*/ 41 h 133"/>
                  <a:gd name="T18" fmla="*/ 3 w 87"/>
                  <a:gd name="T19" fmla="*/ 42 h 133"/>
                  <a:gd name="T20" fmla="*/ 5 w 87"/>
                  <a:gd name="T21" fmla="*/ 43 h 133"/>
                  <a:gd name="T22" fmla="*/ 8 w 87"/>
                  <a:gd name="T23" fmla="*/ 44 h 133"/>
                  <a:gd name="T24" fmla="*/ 8 w 87"/>
                  <a:gd name="T25" fmla="*/ 44 h 133"/>
                  <a:gd name="T26" fmla="*/ 10 w 87"/>
                  <a:gd name="T27" fmla="*/ 44 h 133"/>
                  <a:gd name="T28" fmla="*/ 13 w 87"/>
                  <a:gd name="T29" fmla="*/ 44 h 133"/>
                  <a:gd name="T30" fmla="*/ 15 w 87"/>
                  <a:gd name="T31" fmla="*/ 43 h 133"/>
                  <a:gd name="T32" fmla="*/ 17 w 87"/>
                  <a:gd name="T33" fmla="*/ 42 h 133"/>
                  <a:gd name="T34" fmla="*/ 18 w 87"/>
                  <a:gd name="T35" fmla="*/ 40 h 133"/>
                  <a:gd name="T36" fmla="*/ 19 w 87"/>
                  <a:gd name="T37" fmla="*/ 38 h 133"/>
                  <a:gd name="T38" fmla="*/ 21 w 87"/>
                  <a:gd name="T39" fmla="*/ 36 h 133"/>
                  <a:gd name="T40" fmla="*/ 22 w 87"/>
                  <a:gd name="T41" fmla="*/ 34 h 133"/>
                  <a:gd name="T42" fmla="*/ 23 w 87"/>
                  <a:gd name="T43" fmla="*/ 31 h 133"/>
                  <a:gd name="T44" fmla="*/ 23 w 87"/>
                  <a:gd name="T45" fmla="*/ 28 h 133"/>
                  <a:gd name="T46" fmla="*/ 23 w 87"/>
                  <a:gd name="T47" fmla="*/ 28 h 133"/>
                  <a:gd name="T48" fmla="*/ 24 w 87"/>
                  <a:gd name="T49" fmla="*/ 25 h 133"/>
                  <a:gd name="T50" fmla="*/ 24 w 87"/>
                  <a:gd name="T51" fmla="*/ 22 h 133"/>
                  <a:gd name="T52" fmla="*/ 25 w 87"/>
                  <a:gd name="T53" fmla="*/ 18 h 133"/>
                  <a:gd name="T54" fmla="*/ 26 w 87"/>
                  <a:gd name="T55" fmla="*/ 14 h 133"/>
                  <a:gd name="T56" fmla="*/ 27 w 87"/>
                  <a:gd name="T57" fmla="*/ 11 h 133"/>
                  <a:gd name="T58" fmla="*/ 27 w 87"/>
                  <a:gd name="T59" fmla="*/ 8 h 133"/>
                  <a:gd name="T60" fmla="*/ 28 w 87"/>
                  <a:gd name="T61" fmla="*/ 4 h 133"/>
                  <a:gd name="T62" fmla="*/ 28 w 87"/>
                  <a:gd name="T63" fmla="*/ 2 h 133"/>
                  <a:gd name="T64" fmla="*/ 29 w 87"/>
                  <a:gd name="T65" fmla="*/ 0 h 133"/>
                  <a:gd name="T66" fmla="*/ 29 w 87"/>
                  <a:gd name="T67" fmla="*/ 0 h 133"/>
                  <a:gd name="T68" fmla="*/ 29 w 87"/>
                  <a:gd name="T69" fmla="*/ 0 h 133"/>
                  <a:gd name="T70" fmla="*/ 28 w 87"/>
                  <a:gd name="T71" fmla="*/ 0 h 133"/>
                  <a:gd name="T72" fmla="*/ 26 w 87"/>
                  <a:gd name="T73" fmla="*/ 1 h 133"/>
                  <a:gd name="T74" fmla="*/ 23 w 87"/>
                  <a:gd name="T75" fmla="*/ 2 h 133"/>
                  <a:gd name="T76" fmla="*/ 20 w 87"/>
                  <a:gd name="T77" fmla="*/ 4 h 133"/>
                  <a:gd name="T78" fmla="*/ 16 w 87"/>
                  <a:gd name="T79" fmla="*/ 6 h 133"/>
                  <a:gd name="T80" fmla="*/ 11 w 87"/>
                  <a:gd name="T81" fmla="*/ 9 h 133"/>
                  <a:gd name="T82" fmla="*/ 8 w 87"/>
                  <a:gd name="T83" fmla="*/ 13 h 133"/>
                  <a:gd name="T84" fmla="*/ 4 w 87"/>
                  <a:gd name="T85" fmla="*/ 18 h 133"/>
                  <a:gd name="T86" fmla="*/ 2 w 87"/>
                  <a:gd name="T87" fmla="*/ 24 h 133"/>
                  <a:gd name="T88" fmla="*/ 0 w 87"/>
                  <a:gd name="T89" fmla="*/ 30 h 133"/>
                  <a:gd name="T90" fmla="*/ 0 w 87"/>
                  <a:gd name="T91" fmla="*/ 30 h 1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33">
                    <a:moveTo>
                      <a:pt x="1" y="92"/>
                    </a:moveTo>
                    <a:lnTo>
                      <a:pt x="1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101"/>
                    </a:lnTo>
                    <a:lnTo>
                      <a:pt x="0" y="106"/>
                    </a:lnTo>
                    <a:lnTo>
                      <a:pt x="1" y="112"/>
                    </a:lnTo>
                    <a:lnTo>
                      <a:pt x="2" y="118"/>
                    </a:lnTo>
                    <a:lnTo>
                      <a:pt x="6" y="124"/>
                    </a:lnTo>
                    <a:lnTo>
                      <a:pt x="9" y="128"/>
                    </a:lnTo>
                    <a:lnTo>
                      <a:pt x="15" y="131"/>
                    </a:lnTo>
                    <a:lnTo>
                      <a:pt x="24" y="133"/>
                    </a:lnTo>
                    <a:lnTo>
                      <a:pt x="31" y="133"/>
                    </a:lnTo>
                    <a:lnTo>
                      <a:pt x="38" y="132"/>
                    </a:lnTo>
                    <a:lnTo>
                      <a:pt x="44" y="130"/>
                    </a:lnTo>
                    <a:lnTo>
                      <a:pt x="50" y="126"/>
                    </a:lnTo>
                    <a:lnTo>
                      <a:pt x="55" y="121"/>
                    </a:lnTo>
                    <a:lnTo>
                      <a:pt x="58" y="115"/>
                    </a:lnTo>
                    <a:lnTo>
                      <a:pt x="62" y="109"/>
                    </a:lnTo>
                    <a:lnTo>
                      <a:pt x="66" y="102"/>
                    </a:lnTo>
                    <a:lnTo>
                      <a:pt x="68" y="95"/>
                    </a:lnTo>
                    <a:lnTo>
                      <a:pt x="69" y="86"/>
                    </a:lnTo>
                    <a:lnTo>
                      <a:pt x="72" y="77"/>
                    </a:lnTo>
                    <a:lnTo>
                      <a:pt x="73" y="66"/>
                    </a:lnTo>
                    <a:lnTo>
                      <a:pt x="75" y="55"/>
                    </a:lnTo>
                    <a:lnTo>
                      <a:pt x="78" y="43"/>
                    </a:lnTo>
                    <a:lnTo>
                      <a:pt x="80" y="32"/>
                    </a:lnTo>
                    <a:lnTo>
                      <a:pt x="82" y="23"/>
                    </a:lnTo>
                    <a:lnTo>
                      <a:pt x="84" y="13"/>
                    </a:lnTo>
                    <a:lnTo>
                      <a:pt x="85" y="6"/>
                    </a:lnTo>
                    <a:lnTo>
                      <a:pt x="86" y="1"/>
                    </a:lnTo>
                    <a:lnTo>
                      <a:pt x="87" y="0"/>
                    </a:lnTo>
                    <a:lnTo>
                      <a:pt x="85" y="1"/>
                    </a:lnTo>
                    <a:lnTo>
                      <a:pt x="79" y="2"/>
                    </a:lnTo>
                    <a:lnTo>
                      <a:pt x="70" y="6"/>
                    </a:lnTo>
                    <a:lnTo>
                      <a:pt x="60" y="11"/>
                    </a:lnTo>
                    <a:lnTo>
                      <a:pt x="48" y="18"/>
                    </a:lnTo>
                    <a:lnTo>
                      <a:pt x="34" y="28"/>
                    </a:lnTo>
                    <a:lnTo>
                      <a:pt x="24" y="40"/>
                    </a:lnTo>
                    <a:lnTo>
                      <a:pt x="13" y="54"/>
                    </a:lnTo>
                    <a:lnTo>
                      <a:pt x="6" y="72"/>
                    </a:ln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9" name="Freeform 220">
                <a:extLst>
                  <a:ext uri="{FF2B5EF4-FFF2-40B4-BE49-F238E27FC236}">
                    <a16:creationId xmlns:a16="http://schemas.microsoft.com/office/drawing/2014/main" id="{E7C21D71-7D24-4B26-8ED6-44E67524F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2820"/>
                <a:ext cx="29" cy="44"/>
              </a:xfrm>
              <a:custGeom>
                <a:avLst/>
                <a:gdLst>
                  <a:gd name="T0" fmla="*/ 0 w 87"/>
                  <a:gd name="T1" fmla="*/ 30 h 133"/>
                  <a:gd name="T2" fmla="*/ 0 w 87"/>
                  <a:gd name="T3" fmla="*/ 30 h 133"/>
                  <a:gd name="T4" fmla="*/ 0 w 87"/>
                  <a:gd name="T5" fmla="*/ 31 h 133"/>
                  <a:gd name="T6" fmla="*/ 0 w 87"/>
                  <a:gd name="T7" fmla="*/ 32 h 133"/>
                  <a:gd name="T8" fmla="*/ 0 w 87"/>
                  <a:gd name="T9" fmla="*/ 33 h 133"/>
                  <a:gd name="T10" fmla="*/ 0 w 87"/>
                  <a:gd name="T11" fmla="*/ 35 h 133"/>
                  <a:gd name="T12" fmla="*/ 0 w 87"/>
                  <a:gd name="T13" fmla="*/ 37 h 133"/>
                  <a:gd name="T14" fmla="*/ 1 w 87"/>
                  <a:gd name="T15" fmla="*/ 39 h 133"/>
                  <a:gd name="T16" fmla="*/ 2 w 87"/>
                  <a:gd name="T17" fmla="*/ 41 h 133"/>
                  <a:gd name="T18" fmla="*/ 3 w 87"/>
                  <a:gd name="T19" fmla="*/ 42 h 133"/>
                  <a:gd name="T20" fmla="*/ 5 w 87"/>
                  <a:gd name="T21" fmla="*/ 43 h 133"/>
                  <a:gd name="T22" fmla="*/ 8 w 87"/>
                  <a:gd name="T23" fmla="*/ 44 h 133"/>
                  <a:gd name="T24" fmla="*/ 8 w 87"/>
                  <a:gd name="T25" fmla="*/ 44 h 133"/>
                  <a:gd name="T26" fmla="*/ 10 w 87"/>
                  <a:gd name="T27" fmla="*/ 44 h 133"/>
                  <a:gd name="T28" fmla="*/ 13 w 87"/>
                  <a:gd name="T29" fmla="*/ 44 h 133"/>
                  <a:gd name="T30" fmla="*/ 15 w 87"/>
                  <a:gd name="T31" fmla="*/ 43 h 133"/>
                  <a:gd name="T32" fmla="*/ 17 w 87"/>
                  <a:gd name="T33" fmla="*/ 42 h 133"/>
                  <a:gd name="T34" fmla="*/ 18 w 87"/>
                  <a:gd name="T35" fmla="*/ 40 h 133"/>
                  <a:gd name="T36" fmla="*/ 19 w 87"/>
                  <a:gd name="T37" fmla="*/ 38 h 133"/>
                  <a:gd name="T38" fmla="*/ 21 w 87"/>
                  <a:gd name="T39" fmla="*/ 36 h 133"/>
                  <a:gd name="T40" fmla="*/ 22 w 87"/>
                  <a:gd name="T41" fmla="*/ 34 h 133"/>
                  <a:gd name="T42" fmla="*/ 23 w 87"/>
                  <a:gd name="T43" fmla="*/ 31 h 133"/>
                  <a:gd name="T44" fmla="*/ 23 w 87"/>
                  <a:gd name="T45" fmla="*/ 28 h 133"/>
                  <a:gd name="T46" fmla="*/ 23 w 87"/>
                  <a:gd name="T47" fmla="*/ 28 h 133"/>
                  <a:gd name="T48" fmla="*/ 24 w 87"/>
                  <a:gd name="T49" fmla="*/ 25 h 133"/>
                  <a:gd name="T50" fmla="*/ 24 w 87"/>
                  <a:gd name="T51" fmla="*/ 22 h 133"/>
                  <a:gd name="T52" fmla="*/ 25 w 87"/>
                  <a:gd name="T53" fmla="*/ 18 h 133"/>
                  <a:gd name="T54" fmla="*/ 26 w 87"/>
                  <a:gd name="T55" fmla="*/ 14 h 133"/>
                  <a:gd name="T56" fmla="*/ 27 w 87"/>
                  <a:gd name="T57" fmla="*/ 11 h 133"/>
                  <a:gd name="T58" fmla="*/ 27 w 87"/>
                  <a:gd name="T59" fmla="*/ 8 h 133"/>
                  <a:gd name="T60" fmla="*/ 28 w 87"/>
                  <a:gd name="T61" fmla="*/ 4 h 133"/>
                  <a:gd name="T62" fmla="*/ 28 w 87"/>
                  <a:gd name="T63" fmla="*/ 2 h 133"/>
                  <a:gd name="T64" fmla="*/ 29 w 87"/>
                  <a:gd name="T65" fmla="*/ 0 h 133"/>
                  <a:gd name="T66" fmla="*/ 29 w 87"/>
                  <a:gd name="T67" fmla="*/ 0 h 133"/>
                  <a:gd name="T68" fmla="*/ 29 w 87"/>
                  <a:gd name="T69" fmla="*/ 0 h 133"/>
                  <a:gd name="T70" fmla="*/ 28 w 87"/>
                  <a:gd name="T71" fmla="*/ 0 h 133"/>
                  <a:gd name="T72" fmla="*/ 26 w 87"/>
                  <a:gd name="T73" fmla="*/ 1 h 133"/>
                  <a:gd name="T74" fmla="*/ 23 w 87"/>
                  <a:gd name="T75" fmla="*/ 2 h 133"/>
                  <a:gd name="T76" fmla="*/ 20 w 87"/>
                  <a:gd name="T77" fmla="*/ 4 h 133"/>
                  <a:gd name="T78" fmla="*/ 16 w 87"/>
                  <a:gd name="T79" fmla="*/ 6 h 133"/>
                  <a:gd name="T80" fmla="*/ 11 w 87"/>
                  <a:gd name="T81" fmla="*/ 9 h 133"/>
                  <a:gd name="T82" fmla="*/ 8 w 87"/>
                  <a:gd name="T83" fmla="*/ 13 h 133"/>
                  <a:gd name="T84" fmla="*/ 4 w 87"/>
                  <a:gd name="T85" fmla="*/ 18 h 133"/>
                  <a:gd name="T86" fmla="*/ 2 w 87"/>
                  <a:gd name="T87" fmla="*/ 24 h 133"/>
                  <a:gd name="T88" fmla="*/ 0 w 87"/>
                  <a:gd name="T89" fmla="*/ 30 h 133"/>
                  <a:gd name="T90" fmla="*/ 0 w 87"/>
                  <a:gd name="T91" fmla="*/ 30 h 13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87" h="133">
                    <a:moveTo>
                      <a:pt x="1" y="92"/>
                    </a:moveTo>
                    <a:lnTo>
                      <a:pt x="1" y="92"/>
                    </a:lnTo>
                    <a:lnTo>
                      <a:pt x="0" y="94"/>
                    </a:lnTo>
                    <a:lnTo>
                      <a:pt x="0" y="96"/>
                    </a:lnTo>
                    <a:lnTo>
                      <a:pt x="0" y="101"/>
                    </a:lnTo>
                    <a:lnTo>
                      <a:pt x="0" y="106"/>
                    </a:lnTo>
                    <a:lnTo>
                      <a:pt x="1" y="112"/>
                    </a:lnTo>
                    <a:lnTo>
                      <a:pt x="2" y="118"/>
                    </a:lnTo>
                    <a:lnTo>
                      <a:pt x="6" y="124"/>
                    </a:lnTo>
                    <a:lnTo>
                      <a:pt x="9" y="128"/>
                    </a:lnTo>
                    <a:lnTo>
                      <a:pt x="15" y="131"/>
                    </a:lnTo>
                    <a:lnTo>
                      <a:pt x="24" y="133"/>
                    </a:lnTo>
                    <a:lnTo>
                      <a:pt x="31" y="133"/>
                    </a:lnTo>
                    <a:lnTo>
                      <a:pt x="38" y="132"/>
                    </a:lnTo>
                    <a:lnTo>
                      <a:pt x="44" y="130"/>
                    </a:lnTo>
                    <a:lnTo>
                      <a:pt x="50" y="126"/>
                    </a:lnTo>
                    <a:lnTo>
                      <a:pt x="55" y="121"/>
                    </a:lnTo>
                    <a:lnTo>
                      <a:pt x="58" y="115"/>
                    </a:lnTo>
                    <a:lnTo>
                      <a:pt x="62" y="109"/>
                    </a:lnTo>
                    <a:lnTo>
                      <a:pt x="66" y="102"/>
                    </a:lnTo>
                    <a:lnTo>
                      <a:pt x="68" y="95"/>
                    </a:lnTo>
                    <a:lnTo>
                      <a:pt x="69" y="86"/>
                    </a:lnTo>
                    <a:lnTo>
                      <a:pt x="72" y="77"/>
                    </a:lnTo>
                    <a:lnTo>
                      <a:pt x="73" y="66"/>
                    </a:lnTo>
                    <a:lnTo>
                      <a:pt x="75" y="55"/>
                    </a:lnTo>
                    <a:lnTo>
                      <a:pt x="78" y="43"/>
                    </a:lnTo>
                    <a:lnTo>
                      <a:pt x="80" y="32"/>
                    </a:lnTo>
                    <a:lnTo>
                      <a:pt x="82" y="23"/>
                    </a:lnTo>
                    <a:lnTo>
                      <a:pt x="84" y="13"/>
                    </a:lnTo>
                    <a:lnTo>
                      <a:pt x="85" y="6"/>
                    </a:lnTo>
                    <a:lnTo>
                      <a:pt x="86" y="1"/>
                    </a:lnTo>
                    <a:lnTo>
                      <a:pt x="87" y="0"/>
                    </a:lnTo>
                    <a:lnTo>
                      <a:pt x="85" y="1"/>
                    </a:lnTo>
                    <a:lnTo>
                      <a:pt x="79" y="2"/>
                    </a:lnTo>
                    <a:lnTo>
                      <a:pt x="70" y="6"/>
                    </a:lnTo>
                    <a:lnTo>
                      <a:pt x="60" y="11"/>
                    </a:lnTo>
                    <a:lnTo>
                      <a:pt x="48" y="18"/>
                    </a:lnTo>
                    <a:lnTo>
                      <a:pt x="34" y="28"/>
                    </a:lnTo>
                    <a:lnTo>
                      <a:pt x="24" y="40"/>
                    </a:lnTo>
                    <a:lnTo>
                      <a:pt x="13" y="54"/>
                    </a:lnTo>
                    <a:lnTo>
                      <a:pt x="6" y="72"/>
                    </a:lnTo>
                    <a:lnTo>
                      <a:pt x="1" y="92"/>
                    </a:lnTo>
                  </a:path>
                </a:pathLst>
              </a:custGeom>
              <a:noFill/>
              <a:ln w="6350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0" name="Freeform 221">
                <a:extLst>
                  <a:ext uri="{FF2B5EF4-FFF2-40B4-BE49-F238E27FC236}">
                    <a16:creationId xmlns:a16="http://schemas.microsoft.com/office/drawing/2014/main" id="{87B683ED-13CF-4D87-B58D-CD09FD3DD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4"/>
                <a:ext cx="657" cy="716"/>
              </a:xfrm>
              <a:custGeom>
                <a:avLst/>
                <a:gdLst>
                  <a:gd name="T0" fmla="*/ 605 w 1970"/>
                  <a:gd name="T1" fmla="*/ 114 h 2147"/>
                  <a:gd name="T2" fmla="*/ 602 w 1970"/>
                  <a:gd name="T3" fmla="*/ 97 h 2147"/>
                  <a:gd name="T4" fmla="*/ 602 w 1970"/>
                  <a:gd name="T5" fmla="*/ 90 h 2147"/>
                  <a:gd name="T6" fmla="*/ 600 w 1970"/>
                  <a:gd name="T7" fmla="*/ 83 h 2147"/>
                  <a:gd name="T8" fmla="*/ 596 w 1970"/>
                  <a:gd name="T9" fmla="*/ 69 h 2147"/>
                  <a:gd name="T10" fmla="*/ 595 w 1970"/>
                  <a:gd name="T11" fmla="*/ 54 h 2147"/>
                  <a:gd name="T12" fmla="*/ 596 w 1970"/>
                  <a:gd name="T13" fmla="*/ 46 h 2147"/>
                  <a:gd name="T14" fmla="*/ 596 w 1970"/>
                  <a:gd name="T15" fmla="*/ 30 h 2147"/>
                  <a:gd name="T16" fmla="*/ 598 w 1970"/>
                  <a:gd name="T17" fmla="*/ 12 h 2147"/>
                  <a:gd name="T18" fmla="*/ 602 w 1970"/>
                  <a:gd name="T19" fmla="*/ 2 h 2147"/>
                  <a:gd name="T20" fmla="*/ 603 w 1970"/>
                  <a:gd name="T21" fmla="*/ 0 h 2147"/>
                  <a:gd name="T22" fmla="*/ 547 w 1970"/>
                  <a:gd name="T23" fmla="*/ 50 h 2147"/>
                  <a:gd name="T24" fmla="*/ 475 w 1970"/>
                  <a:gd name="T25" fmla="*/ 118 h 2147"/>
                  <a:gd name="T26" fmla="*/ 413 w 1970"/>
                  <a:gd name="T27" fmla="*/ 177 h 2147"/>
                  <a:gd name="T28" fmla="*/ 398 w 1970"/>
                  <a:gd name="T29" fmla="*/ 206 h 2147"/>
                  <a:gd name="T30" fmla="*/ 354 w 1970"/>
                  <a:gd name="T31" fmla="*/ 242 h 2147"/>
                  <a:gd name="T32" fmla="*/ 289 w 1970"/>
                  <a:gd name="T33" fmla="*/ 314 h 2147"/>
                  <a:gd name="T34" fmla="*/ 213 w 1970"/>
                  <a:gd name="T35" fmla="*/ 400 h 2147"/>
                  <a:gd name="T36" fmla="*/ 186 w 1970"/>
                  <a:gd name="T37" fmla="*/ 427 h 2147"/>
                  <a:gd name="T38" fmla="*/ 168 w 1970"/>
                  <a:gd name="T39" fmla="*/ 447 h 2147"/>
                  <a:gd name="T40" fmla="*/ 136 w 1970"/>
                  <a:gd name="T41" fmla="*/ 470 h 2147"/>
                  <a:gd name="T42" fmla="*/ 104 w 1970"/>
                  <a:gd name="T43" fmla="*/ 504 h 2147"/>
                  <a:gd name="T44" fmla="*/ 94 w 1970"/>
                  <a:gd name="T45" fmla="*/ 518 h 2147"/>
                  <a:gd name="T46" fmla="*/ 72 w 1970"/>
                  <a:gd name="T47" fmla="*/ 542 h 2147"/>
                  <a:gd name="T48" fmla="*/ 23 w 1970"/>
                  <a:gd name="T49" fmla="*/ 573 h 2147"/>
                  <a:gd name="T50" fmla="*/ 8 w 1970"/>
                  <a:gd name="T51" fmla="*/ 592 h 2147"/>
                  <a:gd name="T52" fmla="*/ 22 w 1970"/>
                  <a:gd name="T53" fmla="*/ 600 h 2147"/>
                  <a:gd name="T54" fmla="*/ 47 w 1970"/>
                  <a:gd name="T55" fmla="*/ 586 h 2147"/>
                  <a:gd name="T56" fmla="*/ 79 w 1970"/>
                  <a:gd name="T57" fmla="*/ 571 h 2147"/>
                  <a:gd name="T58" fmla="*/ 94 w 1970"/>
                  <a:gd name="T59" fmla="*/ 573 h 2147"/>
                  <a:gd name="T60" fmla="*/ 82 w 1970"/>
                  <a:gd name="T61" fmla="*/ 592 h 2147"/>
                  <a:gd name="T62" fmla="*/ 54 w 1970"/>
                  <a:gd name="T63" fmla="*/ 609 h 2147"/>
                  <a:gd name="T64" fmla="*/ 28 w 1970"/>
                  <a:gd name="T65" fmla="*/ 620 h 2147"/>
                  <a:gd name="T66" fmla="*/ 5 w 1970"/>
                  <a:gd name="T67" fmla="*/ 633 h 2147"/>
                  <a:gd name="T68" fmla="*/ 0 w 1970"/>
                  <a:gd name="T69" fmla="*/ 650 h 2147"/>
                  <a:gd name="T70" fmla="*/ 16 w 1970"/>
                  <a:gd name="T71" fmla="*/ 659 h 2147"/>
                  <a:gd name="T72" fmla="*/ 7 w 1970"/>
                  <a:gd name="T73" fmla="*/ 671 h 2147"/>
                  <a:gd name="T74" fmla="*/ 17 w 1970"/>
                  <a:gd name="T75" fmla="*/ 686 h 2147"/>
                  <a:gd name="T76" fmla="*/ 38 w 1970"/>
                  <a:gd name="T77" fmla="*/ 682 h 2147"/>
                  <a:gd name="T78" fmla="*/ 60 w 1970"/>
                  <a:gd name="T79" fmla="*/ 670 h 2147"/>
                  <a:gd name="T80" fmla="*/ 72 w 1970"/>
                  <a:gd name="T81" fmla="*/ 664 h 2147"/>
                  <a:gd name="T82" fmla="*/ 82 w 1970"/>
                  <a:gd name="T83" fmla="*/ 662 h 2147"/>
                  <a:gd name="T84" fmla="*/ 66 w 1970"/>
                  <a:gd name="T85" fmla="*/ 682 h 2147"/>
                  <a:gd name="T86" fmla="*/ 44 w 1970"/>
                  <a:gd name="T87" fmla="*/ 707 h 2147"/>
                  <a:gd name="T88" fmla="*/ 61 w 1970"/>
                  <a:gd name="T89" fmla="*/ 714 h 2147"/>
                  <a:gd name="T90" fmla="*/ 84 w 1970"/>
                  <a:gd name="T91" fmla="*/ 696 h 2147"/>
                  <a:gd name="T92" fmla="*/ 108 w 1970"/>
                  <a:gd name="T93" fmla="*/ 672 h 2147"/>
                  <a:gd name="T94" fmla="*/ 140 w 1970"/>
                  <a:gd name="T95" fmla="*/ 641 h 2147"/>
                  <a:gd name="T96" fmla="*/ 168 w 1970"/>
                  <a:gd name="T97" fmla="*/ 619 h 2147"/>
                  <a:gd name="T98" fmla="*/ 186 w 1970"/>
                  <a:gd name="T99" fmla="*/ 591 h 2147"/>
                  <a:gd name="T100" fmla="*/ 208 w 1970"/>
                  <a:gd name="T101" fmla="*/ 544 h 2147"/>
                  <a:gd name="T102" fmla="*/ 248 w 1970"/>
                  <a:gd name="T103" fmla="*/ 499 h 2147"/>
                  <a:gd name="T104" fmla="*/ 311 w 1970"/>
                  <a:gd name="T105" fmla="*/ 451 h 2147"/>
                  <a:gd name="T106" fmla="*/ 362 w 1970"/>
                  <a:gd name="T107" fmla="*/ 421 h 2147"/>
                  <a:gd name="T108" fmla="*/ 380 w 1970"/>
                  <a:gd name="T109" fmla="*/ 396 h 2147"/>
                  <a:gd name="T110" fmla="*/ 425 w 1970"/>
                  <a:gd name="T111" fmla="*/ 358 h 2147"/>
                  <a:gd name="T112" fmla="*/ 479 w 1970"/>
                  <a:gd name="T113" fmla="*/ 292 h 2147"/>
                  <a:gd name="T114" fmla="*/ 527 w 1970"/>
                  <a:gd name="T115" fmla="*/ 258 h 2147"/>
                  <a:gd name="T116" fmla="*/ 602 w 1970"/>
                  <a:gd name="T117" fmla="*/ 228 h 2147"/>
                  <a:gd name="T118" fmla="*/ 633 w 1970"/>
                  <a:gd name="T119" fmla="*/ 209 h 2147"/>
                  <a:gd name="T120" fmla="*/ 652 w 1970"/>
                  <a:gd name="T121" fmla="*/ 186 h 2147"/>
                  <a:gd name="T122" fmla="*/ 616 w 1970"/>
                  <a:gd name="T123" fmla="*/ 141 h 21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70" h="2147">
                    <a:moveTo>
                      <a:pt x="1838" y="399"/>
                    </a:moveTo>
                    <a:lnTo>
                      <a:pt x="1838" y="399"/>
                    </a:lnTo>
                    <a:lnTo>
                      <a:pt x="1834" y="390"/>
                    </a:lnTo>
                    <a:lnTo>
                      <a:pt x="1829" y="381"/>
                    </a:lnTo>
                    <a:lnTo>
                      <a:pt x="1825" y="372"/>
                    </a:lnTo>
                    <a:lnTo>
                      <a:pt x="1820" y="363"/>
                    </a:lnTo>
                    <a:lnTo>
                      <a:pt x="1817" y="353"/>
                    </a:lnTo>
                    <a:lnTo>
                      <a:pt x="1814" y="343"/>
                    </a:lnTo>
                    <a:lnTo>
                      <a:pt x="1811" y="333"/>
                    </a:lnTo>
                    <a:lnTo>
                      <a:pt x="1808" y="322"/>
                    </a:lnTo>
                    <a:lnTo>
                      <a:pt x="1806" y="311"/>
                    </a:lnTo>
                    <a:lnTo>
                      <a:pt x="1804" y="300"/>
                    </a:lnTo>
                    <a:lnTo>
                      <a:pt x="1804" y="297"/>
                    </a:lnTo>
                    <a:lnTo>
                      <a:pt x="1804" y="294"/>
                    </a:lnTo>
                    <a:lnTo>
                      <a:pt x="1804" y="291"/>
                    </a:lnTo>
                    <a:lnTo>
                      <a:pt x="1804" y="288"/>
                    </a:lnTo>
                    <a:lnTo>
                      <a:pt x="1804" y="285"/>
                    </a:lnTo>
                    <a:lnTo>
                      <a:pt x="1804" y="282"/>
                    </a:lnTo>
                    <a:lnTo>
                      <a:pt x="1804" y="280"/>
                    </a:lnTo>
                    <a:lnTo>
                      <a:pt x="1804" y="276"/>
                    </a:lnTo>
                    <a:lnTo>
                      <a:pt x="1804" y="274"/>
                    </a:lnTo>
                    <a:lnTo>
                      <a:pt x="1804" y="271"/>
                    </a:lnTo>
                    <a:lnTo>
                      <a:pt x="1802" y="269"/>
                    </a:lnTo>
                    <a:lnTo>
                      <a:pt x="1801" y="265"/>
                    </a:lnTo>
                    <a:lnTo>
                      <a:pt x="1800" y="263"/>
                    </a:lnTo>
                    <a:lnTo>
                      <a:pt x="1799" y="259"/>
                    </a:lnTo>
                    <a:lnTo>
                      <a:pt x="1799" y="257"/>
                    </a:lnTo>
                    <a:lnTo>
                      <a:pt x="1798" y="255"/>
                    </a:lnTo>
                    <a:lnTo>
                      <a:pt x="1798" y="251"/>
                    </a:lnTo>
                    <a:lnTo>
                      <a:pt x="1798" y="249"/>
                    </a:lnTo>
                    <a:lnTo>
                      <a:pt x="1798" y="245"/>
                    </a:lnTo>
                    <a:lnTo>
                      <a:pt x="1798" y="243"/>
                    </a:lnTo>
                    <a:lnTo>
                      <a:pt x="1795" y="234"/>
                    </a:lnTo>
                    <a:lnTo>
                      <a:pt x="1793" y="227"/>
                    </a:lnTo>
                    <a:lnTo>
                      <a:pt x="1790" y="220"/>
                    </a:lnTo>
                    <a:lnTo>
                      <a:pt x="1789" y="213"/>
                    </a:lnTo>
                    <a:lnTo>
                      <a:pt x="1788" y="207"/>
                    </a:lnTo>
                    <a:lnTo>
                      <a:pt x="1787" y="199"/>
                    </a:lnTo>
                    <a:lnTo>
                      <a:pt x="1786" y="192"/>
                    </a:lnTo>
                    <a:lnTo>
                      <a:pt x="1786" y="184"/>
                    </a:lnTo>
                    <a:lnTo>
                      <a:pt x="1786" y="177"/>
                    </a:lnTo>
                    <a:lnTo>
                      <a:pt x="1786" y="168"/>
                    </a:lnTo>
                    <a:lnTo>
                      <a:pt x="1786" y="165"/>
                    </a:lnTo>
                    <a:lnTo>
                      <a:pt x="1784" y="162"/>
                    </a:lnTo>
                    <a:lnTo>
                      <a:pt x="1784" y="160"/>
                    </a:lnTo>
                    <a:lnTo>
                      <a:pt x="1784" y="156"/>
                    </a:lnTo>
                    <a:lnTo>
                      <a:pt x="1784" y="154"/>
                    </a:lnTo>
                    <a:lnTo>
                      <a:pt x="1784" y="150"/>
                    </a:lnTo>
                    <a:lnTo>
                      <a:pt x="1784" y="148"/>
                    </a:lnTo>
                    <a:lnTo>
                      <a:pt x="1784" y="144"/>
                    </a:lnTo>
                    <a:lnTo>
                      <a:pt x="1786" y="142"/>
                    </a:lnTo>
                    <a:lnTo>
                      <a:pt x="1786" y="139"/>
                    </a:lnTo>
                    <a:lnTo>
                      <a:pt x="1786" y="132"/>
                    </a:lnTo>
                    <a:lnTo>
                      <a:pt x="1786" y="125"/>
                    </a:lnTo>
                    <a:lnTo>
                      <a:pt x="1784" y="118"/>
                    </a:lnTo>
                    <a:lnTo>
                      <a:pt x="1784" y="112"/>
                    </a:lnTo>
                    <a:lnTo>
                      <a:pt x="1784" y="105"/>
                    </a:lnTo>
                    <a:lnTo>
                      <a:pt x="1786" y="97"/>
                    </a:lnTo>
                    <a:lnTo>
                      <a:pt x="1786" y="91"/>
                    </a:lnTo>
                    <a:lnTo>
                      <a:pt x="1786" y="84"/>
                    </a:lnTo>
                    <a:lnTo>
                      <a:pt x="1786" y="77"/>
                    </a:lnTo>
                    <a:lnTo>
                      <a:pt x="1786" y="70"/>
                    </a:lnTo>
                    <a:lnTo>
                      <a:pt x="1788" y="60"/>
                    </a:lnTo>
                    <a:lnTo>
                      <a:pt x="1790" y="52"/>
                    </a:lnTo>
                    <a:lnTo>
                      <a:pt x="1793" y="43"/>
                    </a:lnTo>
                    <a:lnTo>
                      <a:pt x="1794" y="36"/>
                    </a:lnTo>
                    <a:lnTo>
                      <a:pt x="1796" y="30"/>
                    </a:lnTo>
                    <a:lnTo>
                      <a:pt x="1799" y="24"/>
                    </a:lnTo>
                    <a:lnTo>
                      <a:pt x="1800" y="18"/>
                    </a:lnTo>
                    <a:lnTo>
                      <a:pt x="1801" y="13"/>
                    </a:lnTo>
                    <a:lnTo>
                      <a:pt x="1802" y="10"/>
                    </a:lnTo>
                    <a:lnTo>
                      <a:pt x="1804" y="6"/>
                    </a:lnTo>
                    <a:lnTo>
                      <a:pt x="1805" y="6"/>
                    </a:lnTo>
                    <a:lnTo>
                      <a:pt x="1806" y="6"/>
                    </a:lnTo>
                    <a:lnTo>
                      <a:pt x="1806" y="5"/>
                    </a:lnTo>
                    <a:lnTo>
                      <a:pt x="1807" y="5"/>
                    </a:lnTo>
                    <a:lnTo>
                      <a:pt x="1807" y="4"/>
                    </a:lnTo>
                    <a:lnTo>
                      <a:pt x="1808" y="3"/>
                    </a:lnTo>
                    <a:lnTo>
                      <a:pt x="1808" y="1"/>
                    </a:lnTo>
                    <a:lnTo>
                      <a:pt x="1808" y="0"/>
                    </a:lnTo>
                    <a:lnTo>
                      <a:pt x="1782" y="22"/>
                    </a:lnTo>
                    <a:lnTo>
                      <a:pt x="1754" y="46"/>
                    </a:lnTo>
                    <a:lnTo>
                      <a:pt x="1727" y="70"/>
                    </a:lnTo>
                    <a:lnTo>
                      <a:pt x="1697" y="96"/>
                    </a:lnTo>
                    <a:lnTo>
                      <a:pt x="1668" y="123"/>
                    </a:lnTo>
                    <a:lnTo>
                      <a:pt x="1639" y="150"/>
                    </a:lnTo>
                    <a:lnTo>
                      <a:pt x="1610" y="177"/>
                    </a:lnTo>
                    <a:lnTo>
                      <a:pt x="1583" y="203"/>
                    </a:lnTo>
                    <a:lnTo>
                      <a:pt x="1558" y="229"/>
                    </a:lnTo>
                    <a:lnTo>
                      <a:pt x="1532" y="255"/>
                    </a:lnTo>
                    <a:lnTo>
                      <a:pt x="1496" y="288"/>
                    </a:lnTo>
                    <a:lnTo>
                      <a:pt x="1460" y="322"/>
                    </a:lnTo>
                    <a:lnTo>
                      <a:pt x="1424" y="355"/>
                    </a:lnTo>
                    <a:lnTo>
                      <a:pt x="1390" y="387"/>
                    </a:lnTo>
                    <a:lnTo>
                      <a:pt x="1356" y="417"/>
                    </a:lnTo>
                    <a:lnTo>
                      <a:pt x="1325" y="445"/>
                    </a:lnTo>
                    <a:lnTo>
                      <a:pt x="1297" y="471"/>
                    </a:lnTo>
                    <a:lnTo>
                      <a:pt x="1273" y="493"/>
                    </a:lnTo>
                    <a:lnTo>
                      <a:pt x="1253" y="514"/>
                    </a:lnTo>
                    <a:lnTo>
                      <a:pt x="1238" y="531"/>
                    </a:lnTo>
                    <a:lnTo>
                      <a:pt x="1229" y="545"/>
                    </a:lnTo>
                    <a:lnTo>
                      <a:pt x="1220" y="558"/>
                    </a:lnTo>
                    <a:lnTo>
                      <a:pt x="1214" y="570"/>
                    </a:lnTo>
                    <a:lnTo>
                      <a:pt x="1210" y="581"/>
                    </a:lnTo>
                    <a:lnTo>
                      <a:pt x="1205" y="591"/>
                    </a:lnTo>
                    <a:lnTo>
                      <a:pt x="1201" y="600"/>
                    </a:lnTo>
                    <a:lnTo>
                      <a:pt x="1196" y="609"/>
                    </a:lnTo>
                    <a:lnTo>
                      <a:pt x="1192" y="617"/>
                    </a:lnTo>
                    <a:lnTo>
                      <a:pt x="1184" y="625"/>
                    </a:lnTo>
                    <a:lnTo>
                      <a:pt x="1176" y="634"/>
                    </a:lnTo>
                    <a:lnTo>
                      <a:pt x="1162" y="646"/>
                    </a:lnTo>
                    <a:lnTo>
                      <a:pt x="1142" y="661"/>
                    </a:lnTo>
                    <a:lnTo>
                      <a:pt x="1118" y="681"/>
                    </a:lnTo>
                    <a:lnTo>
                      <a:pt x="1090" y="702"/>
                    </a:lnTo>
                    <a:lnTo>
                      <a:pt x="1060" y="727"/>
                    </a:lnTo>
                    <a:lnTo>
                      <a:pt x="1028" y="755"/>
                    </a:lnTo>
                    <a:lnTo>
                      <a:pt x="998" y="784"/>
                    </a:lnTo>
                    <a:lnTo>
                      <a:pt x="968" y="814"/>
                    </a:lnTo>
                    <a:lnTo>
                      <a:pt x="941" y="845"/>
                    </a:lnTo>
                    <a:lnTo>
                      <a:pt x="916" y="876"/>
                    </a:lnTo>
                    <a:lnTo>
                      <a:pt x="894" y="907"/>
                    </a:lnTo>
                    <a:lnTo>
                      <a:pt x="868" y="941"/>
                    </a:lnTo>
                    <a:lnTo>
                      <a:pt x="839" y="976"/>
                    </a:lnTo>
                    <a:lnTo>
                      <a:pt x="809" y="1012"/>
                    </a:lnTo>
                    <a:lnTo>
                      <a:pt x="778" y="1047"/>
                    </a:lnTo>
                    <a:lnTo>
                      <a:pt x="745" y="1081"/>
                    </a:lnTo>
                    <a:lnTo>
                      <a:pt x="715" y="1115"/>
                    </a:lnTo>
                    <a:lnTo>
                      <a:pt x="688" y="1146"/>
                    </a:lnTo>
                    <a:lnTo>
                      <a:pt x="661" y="1174"/>
                    </a:lnTo>
                    <a:lnTo>
                      <a:pt x="640" y="1199"/>
                    </a:lnTo>
                    <a:lnTo>
                      <a:pt x="622" y="1218"/>
                    </a:lnTo>
                    <a:lnTo>
                      <a:pt x="606" y="1234"/>
                    </a:lnTo>
                    <a:lnTo>
                      <a:pt x="594" y="1247"/>
                    </a:lnTo>
                    <a:lnTo>
                      <a:pt x="583" y="1258"/>
                    </a:lnTo>
                    <a:lnTo>
                      <a:pt x="574" y="1266"/>
                    </a:lnTo>
                    <a:lnTo>
                      <a:pt x="566" y="1273"/>
                    </a:lnTo>
                    <a:lnTo>
                      <a:pt x="559" y="1281"/>
                    </a:lnTo>
                    <a:lnTo>
                      <a:pt x="553" y="1289"/>
                    </a:lnTo>
                    <a:lnTo>
                      <a:pt x="547" y="1297"/>
                    </a:lnTo>
                    <a:lnTo>
                      <a:pt x="541" y="1308"/>
                    </a:lnTo>
                    <a:lnTo>
                      <a:pt x="534" y="1319"/>
                    </a:lnTo>
                    <a:lnTo>
                      <a:pt x="524" y="1327"/>
                    </a:lnTo>
                    <a:lnTo>
                      <a:pt x="515" y="1333"/>
                    </a:lnTo>
                    <a:lnTo>
                      <a:pt x="504" y="1339"/>
                    </a:lnTo>
                    <a:lnTo>
                      <a:pt x="492" y="1345"/>
                    </a:lnTo>
                    <a:lnTo>
                      <a:pt x="480" y="1351"/>
                    </a:lnTo>
                    <a:lnTo>
                      <a:pt x="467" y="1359"/>
                    </a:lnTo>
                    <a:lnTo>
                      <a:pt x="452" y="1368"/>
                    </a:lnTo>
                    <a:lnTo>
                      <a:pt x="437" y="1380"/>
                    </a:lnTo>
                    <a:lnTo>
                      <a:pt x="421" y="1395"/>
                    </a:lnTo>
                    <a:lnTo>
                      <a:pt x="407" y="1408"/>
                    </a:lnTo>
                    <a:lnTo>
                      <a:pt x="394" y="1422"/>
                    </a:lnTo>
                    <a:lnTo>
                      <a:pt x="380" y="1437"/>
                    </a:lnTo>
                    <a:lnTo>
                      <a:pt x="367" y="1451"/>
                    </a:lnTo>
                    <a:lnTo>
                      <a:pt x="354" y="1465"/>
                    </a:lnTo>
                    <a:lnTo>
                      <a:pt x="343" y="1479"/>
                    </a:lnTo>
                    <a:lnTo>
                      <a:pt x="332" y="1491"/>
                    </a:lnTo>
                    <a:lnTo>
                      <a:pt x="322" y="1501"/>
                    </a:lnTo>
                    <a:lnTo>
                      <a:pt x="313" y="1510"/>
                    </a:lnTo>
                    <a:lnTo>
                      <a:pt x="306" y="1516"/>
                    </a:lnTo>
                    <a:lnTo>
                      <a:pt x="301" y="1521"/>
                    </a:lnTo>
                    <a:lnTo>
                      <a:pt x="296" y="1527"/>
                    </a:lnTo>
                    <a:lnTo>
                      <a:pt x="293" y="1533"/>
                    </a:lnTo>
                    <a:lnTo>
                      <a:pt x="288" y="1539"/>
                    </a:lnTo>
                    <a:lnTo>
                      <a:pt x="284" y="1546"/>
                    </a:lnTo>
                    <a:lnTo>
                      <a:pt x="281" y="1554"/>
                    </a:lnTo>
                    <a:lnTo>
                      <a:pt x="276" y="1563"/>
                    </a:lnTo>
                    <a:lnTo>
                      <a:pt x="271" y="1571"/>
                    </a:lnTo>
                    <a:lnTo>
                      <a:pt x="265" y="1581"/>
                    </a:lnTo>
                    <a:lnTo>
                      <a:pt x="259" y="1590"/>
                    </a:lnTo>
                    <a:lnTo>
                      <a:pt x="251" y="1601"/>
                    </a:lnTo>
                    <a:lnTo>
                      <a:pt x="235" y="1613"/>
                    </a:lnTo>
                    <a:lnTo>
                      <a:pt x="215" y="1626"/>
                    </a:lnTo>
                    <a:lnTo>
                      <a:pt x="192" y="1641"/>
                    </a:lnTo>
                    <a:lnTo>
                      <a:pt x="167" y="1656"/>
                    </a:lnTo>
                    <a:lnTo>
                      <a:pt x="143" y="1671"/>
                    </a:lnTo>
                    <a:lnTo>
                      <a:pt x="119" y="1685"/>
                    </a:lnTo>
                    <a:lnTo>
                      <a:pt x="97" y="1698"/>
                    </a:lnTo>
                    <a:lnTo>
                      <a:pt x="80" y="1709"/>
                    </a:lnTo>
                    <a:lnTo>
                      <a:pt x="70" y="1717"/>
                    </a:lnTo>
                    <a:lnTo>
                      <a:pt x="61" y="1725"/>
                    </a:lnTo>
                    <a:lnTo>
                      <a:pt x="54" y="1732"/>
                    </a:lnTo>
                    <a:lnTo>
                      <a:pt x="46" y="1739"/>
                    </a:lnTo>
                    <a:lnTo>
                      <a:pt x="38" y="1746"/>
                    </a:lnTo>
                    <a:lnTo>
                      <a:pt x="32" y="1755"/>
                    </a:lnTo>
                    <a:lnTo>
                      <a:pt x="28" y="1762"/>
                    </a:lnTo>
                    <a:lnTo>
                      <a:pt x="25" y="1768"/>
                    </a:lnTo>
                    <a:lnTo>
                      <a:pt x="24" y="1775"/>
                    </a:lnTo>
                    <a:lnTo>
                      <a:pt x="25" y="1781"/>
                    </a:lnTo>
                    <a:lnTo>
                      <a:pt x="29" y="1786"/>
                    </a:lnTo>
                    <a:lnTo>
                      <a:pt x="34" y="1792"/>
                    </a:lnTo>
                    <a:lnTo>
                      <a:pt x="40" y="1797"/>
                    </a:lnTo>
                    <a:lnTo>
                      <a:pt x="47" y="1799"/>
                    </a:lnTo>
                    <a:lnTo>
                      <a:pt x="55" y="1801"/>
                    </a:lnTo>
                    <a:lnTo>
                      <a:pt x="65" y="1800"/>
                    </a:lnTo>
                    <a:lnTo>
                      <a:pt x="74" y="1799"/>
                    </a:lnTo>
                    <a:lnTo>
                      <a:pt x="84" y="1795"/>
                    </a:lnTo>
                    <a:lnTo>
                      <a:pt x="95" y="1791"/>
                    </a:lnTo>
                    <a:lnTo>
                      <a:pt x="106" y="1783"/>
                    </a:lnTo>
                    <a:lnTo>
                      <a:pt x="115" y="1775"/>
                    </a:lnTo>
                    <a:lnTo>
                      <a:pt x="127" y="1767"/>
                    </a:lnTo>
                    <a:lnTo>
                      <a:pt x="140" y="1757"/>
                    </a:lnTo>
                    <a:lnTo>
                      <a:pt x="156" y="1749"/>
                    </a:lnTo>
                    <a:lnTo>
                      <a:pt x="172" y="1740"/>
                    </a:lnTo>
                    <a:lnTo>
                      <a:pt x="188" y="1733"/>
                    </a:lnTo>
                    <a:lnTo>
                      <a:pt x="203" y="1726"/>
                    </a:lnTo>
                    <a:lnTo>
                      <a:pt x="216" y="1720"/>
                    </a:lnTo>
                    <a:lnTo>
                      <a:pt x="227" y="1715"/>
                    </a:lnTo>
                    <a:lnTo>
                      <a:pt x="234" y="1713"/>
                    </a:lnTo>
                    <a:lnTo>
                      <a:pt x="236" y="1711"/>
                    </a:lnTo>
                    <a:lnTo>
                      <a:pt x="306" y="1660"/>
                    </a:lnTo>
                    <a:lnTo>
                      <a:pt x="305" y="1662"/>
                    </a:lnTo>
                    <a:lnTo>
                      <a:pt x="302" y="1668"/>
                    </a:lnTo>
                    <a:lnTo>
                      <a:pt x="299" y="1678"/>
                    </a:lnTo>
                    <a:lnTo>
                      <a:pt x="294" y="1690"/>
                    </a:lnTo>
                    <a:lnTo>
                      <a:pt x="289" y="1704"/>
                    </a:lnTo>
                    <a:lnTo>
                      <a:pt x="283" y="1717"/>
                    </a:lnTo>
                    <a:lnTo>
                      <a:pt x="277" y="1732"/>
                    </a:lnTo>
                    <a:lnTo>
                      <a:pt x="272" y="1745"/>
                    </a:lnTo>
                    <a:lnTo>
                      <a:pt x="269" y="1756"/>
                    </a:lnTo>
                    <a:lnTo>
                      <a:pt x="265" y="1763"/>
                    </a:lnTo>
                    <a:lnTo>
                      <a:pt x="262" y="1768"/>
                    </a:lnTo>
                    <a:lnTo>
                      <a:pt x="254" y="1771"/>
                    </a:lnTo>
                    <a:lnTo>
                      <a:pt x="245" y="1776"/>
                    </a:lnTo>
                    <a:lnTo>
                      <a:pt x="234" y="1780"/>
                    </a:lnTo>
                    <a:lnTo>
                      <a:pt x="221" y="1786"/>
                    </a:lnTo>
                    <a:lnTo>
                      <a:pt x="209" y="1791"/>
                    </a:lnTo>
                    <a:lnTo>
                      <a:pt x="196" y="1798"/>
                    </a:lnTo>
                    <a:lnTo>
                      <a:pt x="182" y="1806"/>
                    </a:lnTo>
                    <a:lnTo>
                      <a:pt x="172" y="1816"/>
                    </a:lnTo>
                    <a:lnTo>
                      <a:pt x="162" y="1827"/>
                    </a:lnTo>
                    <a:lnTo>
                      <a:pt x="154" y="1835"/>
                    </a:lnTo>
                    <a:lnTo>
                      <a:pt x="144" y="1842"/>
                    </a:lnTo>
                    <a:lnTo>
                      <a:pt x="134" y="1847"/>
                    </a:lnTo>
                    <a:lnTo>
                      <a:pt x="125" y="1852"/>
                    </a:lnTo>
                    <a:lnTo>
                      <a:pt x="114" y="1854"/>
                    </a:lnTo>
                    <a:lnTo>
                      <a:pt x="104" y="1857"/>
                    </a:lnTo>
                    <a:lnTo>
                      <a:pt x="94" y="1858"/>
                    </a:lnTo>
                    <a:lnTo>
                      <a:pt x="84" y="1860"/>
                    </a:lnTo>
                    <a:lnTo>
                      <a:pt x="73" y="1863"/>
                    </a:lnTo>
                    <a:lnTo>
                      <a:pt x="64" y="1867"/>
                    </a:lnTo>
                    <a:lnTo>
                      <a:pt x="52" y="1872"/>
                    </a:lnTo>
                    <a:lnTo>
                      <a:pt x="41" y="1879"/>
                    </a:lnTo>
                    <a:lnTo>
                      <a:pt x="31" y="1885"/>
                    </a:lnTo>
                    <a:lnTo>
                      <a:pt x="23" y="1891"/>
                    </a:lnTo>
                    <a:lnTo>
                      <a:pt x="16" y="1899"/>
                    </a:lnTo>
                    <a:lnTo>
                      <a:pt x="11" y="1906"/>
                    </a:lnTo>
                    <a:lnTo>
                      <a:pt x="6" y="1913"/>
                    </a:lnTo>
                    <a:lnTo>
                      <a:pt x="4" y="1920"/>
                    </a:lnTo>
                    <a:lnTo>
                      <a:pt x="1" y="1927"/>
                    </a:lnTo>
                    <a:lnTo>
                      <a:pt x="0" y="1936"/>
                    </a:lnTo>
                    <a:lnTo>
                      <a:pt x="0" y="1943"/>
                    </a:lnTo>
                    <a:lnTo>
                      <a:pt x="1" y="1949"/>
                    </a:lnTo>
                    <a:lnTo>
                      <a:pt x="4" y="1955"/>
                    </a:lnTo>
                    <a:lnTo>
                      <a:pt x="8" y="1960"/>
                    </a:lnTo>
                    <a:lnTo>
                      <a:pt x="13" y="1965"/>
                    </a:lnTo>
                    <a:lnTo>
                      <a:pt x="19" y="1968"/>
                    </a:lnTo>
                    <a:lnTo>
                      <a:pt x="25" y="1971"/>
                    </a:lnTo>
                    <a:lnTo>
                      <a:pt x="32" y="1973"/>
                    </a:lnTo>
                    <a:lnTo>
                      <a:pt x="40" y="1975"/>
                    </a:lnTo>
                    <a:lnTo>
                      <a:pt x="47" y="1977"/>
                    </a:lnTo>
                    <a:lnTo>
                      <a:pt x="46" y="1977"/>
                    </a:lnTo>
                    <a:lnTo>
                      <a:pt x="42" y="1980"/>
                    </a:lnTo>
                    <a:lnTo>
                      <a:pt x="38" y="1984"/>
                    </a:lnTo>
                    <a:lnTo>
                      <a:pt x="32" y="1989"/>
                    </a:lnTo>
                    <a:lnTo>
                      <a:pt x="28" y="1996"/>
                    </a:lnTo>
                    <a:lnTo>
                      <a:pt x="23" y="2003"/>
                    </a:lnTo>
                    <a:lnTo>
                      <a:pt x="20" y="2011"/>
                    </a:lnTo>
                    <a:lnTo>
                      <a:pt x="18" y="2020"/>
                    </a:lnTo>
                    <a:lnTo>
                      <a:pt x="19" y="2029"/>
                    </a:lnTo>
                    <a:lnTo>
                      <a:pt x="24" y="2040"/>
                    </a:lnTo>
                    <a:lnTo>
                      <a:pt x="30" y="2047"/>
                    </a:lnTo>
                    <a:lnTo>
                      <a:pt x="37" y="2053"/>
                    </a:lnTo>
                    <a:lnTo>
                      <a:pt x="44" y="2057"/>
                    </a:lnTo>
                    <a:lnTo>
                      <a:pt x="52" y="2058"/>
                    </a:lnTo>
                    <a:lnTo>
                      <a:pt x="59" y="2057"/>
                    </a:lnTo>
                    <a:lnTo>
                      <a:pt x="67" y="2056"/>
                    </a:lnTo>
                    <a:lnTo>
                      <a:pt x="76" y="2053"/>
                    </a:lnTo>
                    <a:lnTo>
                      <a:pt x="85" y="2051"/>
                    </a:lnTo>
                    <a:lnTo>
                      <a:pt x="94" y="2047"/>
                    </a:lnTo>
                    <a:lnTo>
                      <a:pt x="104" y="2045"/>
                    </a:lnTo>
                    <a:lnTo>
                      <a:pt x="114" y="2044"/>
                    </a:lnTo>
                    <a:lnTo>
                      <a:pt x="125" y="2041"/>
                    </a:lnTo>
                    <a:lnTo>
                      <a:pt x="133" y="2038"/>
                    </a:lnTo>
                    <a:lnTo>
                      <a:pt x="143" y="2033"/>
                    </a:lnTo>
                    <a:lnTo>
                      <a:pt x="151" y="2028"/>
                    </a:lnTo>
                    <a:lnTo>
                      <a:pt x="158" y="2023"/>
                    </a:lnTo>
                    <a:lnTo>
                      <a:pt x="166" y="2019"/>
                    </a:lnTo>
                    <a:lnTo>
                      <a:pt x="173" y="2014"/>
                    </a:lnTo>
                    <a:lnTo>
                      <a:pt x="179" y="2009"/>
                    </a:lnTo>
                    <a:lnTo>
                      <a:pt x="185" y="2005"/>
                    </a:lnTo>
                    <a:lnTo>
                      <a:pt x="190" y="2002"/>
                    </a:lnTo>
                    <a:lnTo>
                      <a:pt x="194" y="1998"/>
                    </a:lnTo>
                    <a:lnTo>
                      <a:pt x="199" y="1996"/>
                    </a:lnTo>
                    <a:lnTo>
                      <a:pt x="205" y="1993"/>
                    </a:lnTo>
                    <a:lnTo>
                      <a:pt x="211" y="1992"/>
                    </a:lnTo>
                    <a:lnTo>
                      <a:pt x="216" y="1990"/>
                    </a:lnTo>
                    <a:lnTo>
                      <a:pt x="223" y="1989"/>
                    </a:lnTo>
                    <a:lnTo>
                      <a:pt x="229" y="1987"/>
                    </a:lnTo>
                    <a:lnTo>
                      <a:pt x="235" y="1985"/>
                    </a:lnTo>
                    <a:lnTo>
                      <a:pt x="242" y="1983"/>
                    </a:lnTo>
                    <a:lnTo>
                      <a:pt x="247" y="1980"/>
                    </a:lnTo>
                    <a:lnTo>
                      <a:pt x="250" y="1980"/>
                    </a:lnTo>
                    <a:lnTo>
                      <a:pt x="247" y="1985"/>
                    </a:lnTo>
                    <a:lnTo>
                      <a:pt x="244" y="1991"/>
                    </a:lnTo>
                    <a:lnTo>
                      <a:pt x="238" y="1999"/>
                    </a:lnTo>
                    <a:lnTo>
                      <a:pt x="229" y="2008"/>
                    </a:lnTo>
                    <a:lnTo>
                      <a:pt x="221" y="2019"/>
                    </a:lnTo>
                    <a:lnTo>
                      <a:pt x="212" y="2028"/>
                    </a:lnTo>
                    <a:lnTo>
                      <a:pt x="204" y="2038"/>
                    </a:lnTo>
                    <a:lnTo>
                      <a:pt x="197" y="2045"/>
                    </a:lnTo>
                    <a:lnTo>
                      <a:pt x="190" y="2052"/>
                    </a:lnTo>
                    <a:lnTo>
                      <a:pt x="180" y="2061"/>
                    </a:lnTo>
                    <a:lnTo>
                      <a:pt x="170" y="2069"/>
                    </a:lnTo>
                    <a:lnTo>
                      <a:pt x="161" y="2079"/>
                    </a:lnTo>
                    <a:lnTo>
                      <a:pt x="151" y="2089"/>
                    </a:lnTo>
                    <a:lnTo>
                      <a:pt x="143" y="2100"/>
                    </a:lnTo>
                    <a:lnTo>
                      <a:pt x="137" y="2110"/>
                    </a:lnTo>
                    <a:lnTo>
                      <a:pt x="133" y="2121"/>
                    </a:lnTo>
                    <a:lnTo>
                      <a:pt x="133" y="2129"/>
                    </a:lnTo>
                    <a:lnTo>
                      <a:pt x="139" y="2137"/>
                    </a:lnTo>
                    <a:lnTo>
                      <a:pt x="146" y="2143"/>
                    </a:lnTo>
                    <a:lnTo>
                      <a:pt x="155" y="2147"/>
                    </a:lnTo>
                    <a:lnTo>
                      <a:pt x="163" y="2147"/>
                    </a:lnTo>
                    <a:lnTo>
                      <a:pt x="174" y="2145"/>
                    </a:lnTo>
                    <a:lnTo>
                      <a:pt x="184" y="2140"/>
                    </a:lnTo>
                    <a:lnTo>
                      <a:pt x="194" y="2134"/>
                    </a:lnTo>
                    <a:lnTo>
                      <a:pt x="205" y="2127"/>
                    </a:lnTo>
                    <a:lnTo>
                      <a:pt x="216" y="2119"/>
                    </a:lnTo>
                    <a:lnTo>
                      <a:pt x="226" y="2111"/>
                    </a:lnTo>
                    <a:lnTo>
                      <a:pt x="236" y="2103"/>
                    </a:lnTo>
                    <a:lnTo>
                      <a:pt x="245" y="2095"/>
                    </a:lnTo>
                    <a:lnTo>
                      <a:pt x="253" y="2086"/>
                    </a:lnTo>
                    <a:lnTo>
                      <a:pt x="262" y="2076"/>
                    </a:lnTo>
                    <a:lnTo>
                      <a:pt x="270" y="2067"/>
                    </a:lnTo>
                    <a:lnTo>
                      <a:pt x="278" y="2057"/>
                    </a:lnTo>
                    <a:lnTo>
                      <a:pt x="287" y="2047"/>
                    </a:lnTo>
                    <a:lnTo>
                      <a:pt x="295" y="2039"/>
                    </a:lnTo>
                    <a:lnTo>
                      <a:pt x="305" y="2031"/>
                    </a:lnTo>
                    <a:lnTo>
                      <a:pt x="313" y="2022"/>
                    </a:lnTo>
                    <a:lnTo>
                      <a:pt x="323" y="2016"/>
                    </a:lnTo>
                    <a:lnTo>
                      <a:pt x="332" y="2008"/>
                    </a:lnTo>
                    <a:lnTo>
                      <a:pt x="344" y="1997"/>
                    </a:lnTo>
                    <a:lnTo>
                      <a:pt x="358" y="1984"/>
                    </a:lnTo>
                    <a:lnTo>
                      <a:pt x="372" y="1968"/>
                    </a:lnTo>
                    <a:lnTo>
                      <a:pt x="388" y="1953"/>
                    </a:lnTo>
                    <a:lnTo>
                      <a:pt x="403" y="1937"/>
                    </a:lnTo>
                    <a:lnTo>
                      <a:pt x="419" y="1923"/>
                    </a:lnTo>
                    <a:lnTo>
                      <a:pt x="434" y="1909"/>
                    </a:lnTo>
                    <a:lnTo>
                      <a:pt x="448" y="1899"/>
                    </a:lnTo>
                    <a:lnTo>
                      <a:pt x="461" y="1890"/>
                    </a:lnTo>
                    <a:lnTo>
                      <a:pt x="473" y="1883"/>
                    </a:lnTo>
                    <a:lnTo>
                      <a:pt x="484" y="1876"/>
                    </a:lnTo>
                    <a:lnTo>
                      <a:pt x="494" y="1866"/>
                    </a:lnTo>
                    <a:lnTo>
                      <a:pt x="504" y="1857"/>
                    </a:lnTo>
                    <a:lnTo>
                      <a:pt x="514" y="1846"/>
                    </a:lnTo>
                    <a:lnTo>
                      <a:pt x="523" y="1834"/>
                    </a:lnTo>
                    <a:lnTo>
                      <a:pt x="532" y="1822"/>
                    </a:lnTo>
                    <a:lnTo>
                      <a:pt x="539" y="1810"/>
                    </a:lnTo>
                    <a:lnTo>
                      <a:pt x="546" y="1798"/>
                    </a:lnTo>
                    <a:lnTo>
                      <a:pt x="553" y="1786"/>
                    </a:lnTo>
                    <a:lnTo>
                      <a:pt x="559" y="1771"/>
                    </a:lnTo>
                    <a:lnTo>
                      <a:pt x="565" y="1756"/>
                    </a:lnTo>
                    <a:lnTo>
                      <a:pt x="572" y="1738"/>
                    </a:lnTo>
                    <a:lnTo>
                      <a:pt x="580" y="1719"/>
                    </a:lnTo>
                    <a:lnTo>
                      <a:pt x="588" y="1701"/>
                    </a:lnTo>
                    <a:lnTo>
                      <a:pt x="596" y="1681"/>
                    </a:lnTo>
                    <a:lnTo>
                      <a:pt x="605" y="1663"/>
                    </a:lnTo>
                    <a:lnTo>
                      <a:pt x="614" y="1647"/>
                    </a:lnTo>
                    <a:lnTo>
                      <a:pt x="624" y="1632"/>
                    </a:lnTo>
                    <a:lnTo>
                      <a:pt x="634" y="1619"/>
                    </a:lnTo>
                    <a:lnTo>
                      <a:pt x="644" y="1605"/>
                    </a:lnTo>
                    <a:lnTo>
                      <a:pt x="659" y="1588"/>
                    </a:lnTo>
                    <a:lnTo>
                      <a:pt x="677" y="1567"/>
                    </a:lnTo>
                    <a:lnTo>
                      <a:pt x="697" y="1545"/>
                    </a:lnTo>
                    <a:lnTo>
                      <a:pt x="720" y="1521"/>
                    </a:lnTo>
                    <a:lnTo>
                      <a:pt x="745" y="1497"/>
                    </a:lnTo>
                    <a:lnTo>
                      <a:pt x="770" y="1473"/>
                    </a:lnTo>
                    <a:lnTo>
                      <a:pt x="798" y="1449"/>
                    </a:lnTo>
                    <a:lnTo>
                      <a:pt x="826" y="1426"/>
                    </a:lnTo>
                    <a:lnTo>
                      <a:pt x="853" y="1407"/>
                    </a:lnTo>
                    <a:lnTo>
                      <a:pt x="880" y="1387"/>
                    </a:lnTo>
                    <a:lnTo>
                      <a:pt x="907" y="1369"/>
                    </a:lnTo>
                    <a:lnTo>
                      <a:pt x="934" y="1353"/>
                    </a:lnTo>
                    <a:lnTo>
                      <a:pt x="961" y="1338"/>
                    </a:lnTo>
                    <a:lnTo>
                      <a:pt x="986" y="1324"/>
                    </a:lnTo>
                    <a:lnTo>
                      <a:pt x="1010" y="1311"/>
                    </a:lnTo>
                    <a:lnTo>
                      <a:pt x="1033" y="1299"/>
                    </a:lnTo>
                    <a:lnTo>
                      <a:pt x="1052" y="1285"/>
                    </a:lnTo>
                    <a:lnTo>
                      <a:pt x="1069" y="1273"/>
                    </a:lnTo>
                    <a:lnTo>
                      <a:pt x="1084" y="1263"/>
                    </a:lnTo>
                    <a:lnTo>
                      <a:pt x="1093" y="1249"/>
                    </a:lnTo>
                    <a:lnTo>
                      <a:pt x="1100" y="1239"/>
                    </a:lnTo>
                    <a:lnTo>
                      <a:pt x="1108" y="1228"/>
                    </a:lnTo>
                    <a:lnTo>
                      <a:pt x="1114" y="1219"/>
                    </a:lnTo>
                    <a:lnTo>
                      <a:pt x="1118" y="1210"/>
                    </a:lnTo>
                    <a:lnTo>
                      <a:pt x="1124" y="1203"/>
                    </a:lnTo>
                    <a:lnTo>
                      <a:pt x="1130" y="1195"/>
                    </a:lnTo>
                    <a:lnTo>
                      <a:pt x="1139" y="1188"/>
                    </a:lnTo>
                    <a:lnTo>
                      <a:pt x="1147" y="1182"/>
                    </a:lnTo>
                    <a:lnTo>
                      <a:pt x="1158" y="1176"/>
                    </a:lnTo>
                    <a:lnTo>
                      <a:pt x="1175" y="1165"/>
                    </a:lnTo>
                    <a:lnTo>
                      <a:pt x="1195" y="1150"/>
                    </a:lnTo>
                    <a:lnTo>
                      <a:pt x="1219" y="1128"/>
                    </a:lnTo>
                    <a:lnTo>
                      <a:pt x="1246" y="1103"/>
                    </a:lnTo>
                    <a:lnTo>
                      <a:pt x="1274" y="1074"/>
                    </a:lnTo>
                    <a:lnTo>
                      <a:pt x="1302" y="1044"/>
                    </a:lnTo>
                    <a:lnTo>
                      <a:pt x="1331" y="1012"/>
                    </a:lnTo>
                    <a:lnTo>
                      <a:pt x="1357" y="981"/>
                    </a:lnTo>
                    <a:lnTo>
                      <a:pt x="1380" y="951"/>
                    </a:lnTo>
                    <a:lnTo>
                      <a:pt x="1400" y="922"/>
                    </a:lnTo>
                    <a:lnTo>
                      <a:pt x="1418" y="897"/>
                    </a:lnTo>
                    <a:lnTo>
                      <a:pt x="1435" y="875"/>
                    </a:lnTo>
                    <a:lnTo>
                      <a:pt x="1452" y="856"/>
                    </a:lnTo>
                    <a:lnTo>
                      <a:pt x="1469" y="839"/>
                    </a:lnTo>
                    <a:lnTo>
                      <a:pt x="1484" y="823"/>
                    </a:lnTo>
                    <a:lnTo>
                      <a:pt x="1501" y="811"/>
                    </a:lnTo>
                    <a:lnTo>
                      <a:pt x="1519" y="799"/>
                    </a:lnTo>
                    <a:lnTo>
                      <a:pt x="1537" y="790"/>
                    </a:lnTo>
                    <a:lnTo>
                      <a:pt x="1558" y="781"/>
                    </a:lnTo>
                    <a:lnTo>
                      <a:pt x="1579" y="773"/>
                    </a:lnTo>
                    <a:lnTo>
                      <a:pt x="1601" y="765"/>
                    </a:lnTo>
                    <a:lnTo>
                      <a:pt x="1630" y="755"/>
                    </a:lnTo>
                    <a:lnTo>
                      <a:pt x="1663" y="742"/>
                    </a:lnTo>
                    <a:lnTo>
                      <a:pt x="1699" y="729"/>
                    </a:lnTo>
                    <a:lnTo>
                      <a:pt x="1735" y="714"/>
                    </a:lnTo>
                    <a:lnTo>
                      <a:pt x="1772" y="699"/>
                    </a:lnTo>
                    <a:lnTo>
                      <a:pt x="1806" y="683"/>
                    </a:lnTo>
                    <a:lnTo>
                      <a:pt x="1836" y="667"/>
                    </a:lnTo>
                    <a:lnTo>
                      <a:pt x="1861" y="653"/>
                    </a:lnTo>
                    <a:lnTo>
                      <a:pt x="1878" y="640"/>
                    </a:lnTo>
                    <a:lnTo>
                      <a:pt x="1879" y="639"/>
                    </a:lnTo>
                    <a:lnTo>
                      <a:pt x="1883" y="637"/>
                    </a:lnTo>
                    <a:lnTo>
                      <a:pt x="1889" y="634"/>
                    </a:lnTo>
                    <a:lnTo>
                      <a:pt x="1897" y="628"/>
                    </a:lnTo>
                    <a:lnTo>
                      <a:pt x="1906" y="622"/>
                    </a:lnTo>
                    <a:lnTo>
                      <a:pt x="1918" y="615"/>
                    </a:lnTo>
                    <a:lnTo>
                      <a:pt x="1930" y="605"/>
                    </a:lnTo>
                    <a:lnTo>
                      <a:pt x="1943" y="595"/>
                    </a:lnTo>
                    <a:lnTo>
                      <a:pt x="1956" y="583"/>
                    </a:lnTo>
                    <a:lnTo>
                      <a:pt x="1970" y="571"/>
                    </a:lnTo>
                    <a:lnTo>
                      <a:pt x="1954" y="559"/>
                    </a:lnTo>
                    <a:lnTo>
                      <a:pt x="1937" y="547"/>
                    </a:lnTo>
                    <a:lnTo>
                      <a:pt x="1921" y="534"/>
                    </a:lnTo>
                    <a:lnTo>
                      <a:pt x="1907" y="519"/>
                    </a:lnTo>
                    <a:lnTo>
                      <a:pt x="1892" y="502"/>
                    </a:lnTo>
                    <a:lnTo>
                      <a:pt x="1880" y="485"/>
                    </a:lnTo>
                    <a:lnTo>
                      <a:pt x="1868" y="466"/>
                    </a:lnTo>
                    <a:lnTo>
                      <a:pt x="1858" y="444"/>
                    </a:lnTo>
                    <a:lnTo>
                      <a:pt x="1847" y="423"/>
                    </a:lnTo>
                    <a:lnTo>
                      <a:pt x="1838" y="399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1" name="Freeform 222">
                <a:extLst>
                  <a:ext uri="{FF2B5EF4-FFF2-40B4-BE49-F238E27FC236}">
                    <a16:creationId xmlns:a16="http://schemas.microsoft.com/office/drawing/2014/main" id="{37352D44-E980-4B45-B5C4-ABC201A69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184"/>
                <a:ext cx="92" cy="242"/>
              </a:xfrm>
              <a:custGeom>
                <a:avLst/>
                <a:gdLst>
                  <a:gd name="T0" fmla="*/ 89 w 276"/>
                  <a:gd name="T1" fmla="*/ 188 h 726"/>
                  <a:gd name="T2" fmla="*/ 85 w 276"/>
                  <a:gd name="T3" fmla="*/ 184 h 726"/>
                  <a:gd name="T4" fmla="*/ 84 w 276"/>
                  <a:gd name="T5" fmla="*/ 185 h 726"/>
                  <a:gd name="T6" fmla="*/ 85 w 276"/>
                  <a:gd name="T7" fmla="*/ 184 h 726"/>
                  <a:gd name="T8" fmla="*/ 81 w 276"/>
                  <a:gd name="T9" fmla="*/ 182 h 726"/>
                  <a:gd name="T10" fmla="*/ 79 w 276"/>
                  <a:gd name="T11" fmla="*/ 180 h 726"/>
                  <a:gd name="T12" fmla="*/ 77 w 276"/>
                  <a:gd name="T13" fmla="*/ 179 h 726"/>
                  <a:gd name="T14" fmla="*/ 76 w 276"/>
                  <a:gd name="T15" fmla="*/ 178 h 726"/>
                  <a:gd name="T16" fmla="*/ 73 w 276"/>
                  <a:gd name="T17" fmla="*/ 176 h 726"/>
                  <a:gd name="T18" fmla="*/ 72 w 276"/>
                  <a:gd name="T19" fmla="*/ 174 h 726"/>
                  <a:gd name="T20" fmla="*/ 71 w 276"/>
                  <a:gd name="T21" fmla="*/ 173 h 726"/>
                  <a:gd name="T22" fmla="*/ 69 w 276"/>
                  <a:gd name="T23" fmla="*/ 171 h 726"/>
                  <a:gd name="T24" fmla="*/ 67 w 276"/>
                  <a:gd name="T25" fmla="*/ 167 h 726"/>
                  <a:gd name="T26" fmla="*/ 66 w 276"/>
                  <a:gd name="T27" fmla="*/ 167 h 726"/>
                  <a:gd name="T28" fmla="*/ 65 w 276"/>
                  <a:gd name="T29" fmla="*/ 167 h 726"/>
                  <a:gd name="T30" fmla="*/ 61 w 276"/>
                  <a:gd name="T31" fmla="*/ 158 h 726"/>
                  <a:gd name="T32" fmla="*/ 59 w 276"/>
                  <a:gd name="T33" fmla="*/ 152 h 726"/>
                  <a:gd name="T34" fmla="*/ 55 w 276"/>
                  <a:gd name="T35" fmla="*/ 147 h 726"/>
                  <a:gd name="T36" fmla="*/ 53 w 276"/>
                  <a:gd name="T37" fmla="*/ 144 h 726"/>
                  <a:gd name="T38" fmla="*/ 53 w 276"/>
                  <a:gd name="T39" fmla="*/ 140 h 726"/>
                  <a:gd name="T40" fmla="*/ 51 w 276"/>
                  <a:gd name="T41" fmla="*/ 136 h 726"/>
                  <a:gd name="T42" fmla="*/ 48 w 276"/>
                  <a:gd name="T43" fmla="*/ 127 h 726"/>
                  <a:gd name="T44" fmla="*/ 44 w 276"/>
                  <a:gd name="T45" fmla="*/ 116 h 726"/>
                  <a:gd name="T46" fmla="*/ 40 w 276"/>
                  <a:gd name="T47" fmla="*/ 100 h 726"/>
                  <a:gd name="T48" fmla="*/ 38 w 276"/>
                  <a:gd name="T49" fmla="*/ 94 h 726"/>
                  <a:gd name="T50" fmla="*/ 37 w 276"/>
                  <a:gd name="T51" fmla="*/ 88 h 726"/>
                  <a:gd name="T52" fmla="*/ 36 w 276"/>
                  <a:gd name="T53" fmla="*/ 84 h 726"/>
                  <a:gd name="T54" fmla="*/ 34 w 276"/>
                  <a:gd name="T55" fmla="*/ 78 h 726"/>
                  <a:gd name="T56" fmla="*/ 33 w 276"/>
                  <a:gd name="T57" fmla="*/ 64 h 726"/>
                  <a:gd name="T58" fmla="*/ 32 w 276"/>
                  <a:gd name="T59" fmla="*/ 54 h 726"/>
                  <a:gd name="T60" fmla="*/ 31 w 276"/>
                  <a:gd name="T61" fmla="*/ 48 h 726"/>
                  <a:gd name="T62" fmla="*/ 30 w 276"/>
                  <a:gd name="T63" fmla="*/ 43 h 726"/>
                  <a:gd name="T64" fmla="*/ 31 w 276"/>
                  <a:gd name="T65" fmla="*/ 36 h 726"/>
                  <a:gd name="T66" fmla="*/ 31 w 276"/>
                  <a:gd name="T67" fmla="*/ 35 h 726"/>
                  <a:gd name="T68" fmla="*/ 31 w 276"/>
                  <a:gd name="T69" fmla="*/ 35 h 726"/>
                  <a:gd name="T70" fmla="*/ 31 w 276"/>
                  <a:gd name="T71" fmla="*/ 29 h 726"/>
                  <a:gd name="T72" fmla="*/ 31 w 276"/>
                  <a:gd name="T73" fmla="*/ 23 h 726"/>
                  <a:gd name="T74" fmla="*/ 31 w 276"/>
                  <a:gd name="T75" fmla="*/ 24 h 726"/>
                  <a:gd name="T76" fmla="*/ 31 w 276"/>
                  <a:gd name="T77" fmla="*/ 20 h 726"/>
                  <a:gd name="T78" fmla="*/ 35 w 276"/>
                  <a:gd name="T79" fmla="*/ 6 h 726"/>
                  <a:gd name="T80" fmla="*/ 37 w 276"/>
                  <a:gd name="T81" fmla="*/ 2 h 726"/>
                  <a:gd name="T82" fmla="*/ 38 w 276"/>
                  <a:gd name="T83" fmla="*/ 2 h 726"/>
                  <a:gd name="T84" fmla="*/ 38 w 276"/>
                  <a:gd name="T85" fmla="*/ 2 h 726"/>
                  <a:gd name="T86" fmla="*/ 38 w 276"/>
                  <a:gd name="T87" fmla="*/ 0 h 726"/>
                  <a:gd name="T88" fmla="*/ 26 w 276"/>
                  <a:gd name="T89" fmla="*/ 11 h 726"/>
                  <a:gd name="T90" fmla="*/ 6 w 276"/>
                  <a:gd name="T91" fmla="*/ 27 h 726"/>
                  <a:gd name="T92" fmla="*/ 2 w 276"/>
                  <a:gd name="T93" fmla="*/ 56 h 726"/>
                  <a:gd name="T94" fmla="*/ 0 w 276"/>
                  <a:gd name="T95" fmla="*/ 86 h 726"/>
                  <a:gd name="T96" fmla="*/ 1 w 276"/>
                  <a:gd name="T97" fmla="*/ 170 h 726"/>
                  <a:gd name="T98" fmla="*/ 11 w 276"/>
                  <a:gd name="T99" fmla="*/ 239 h 726"/>
                  <a:gd name="T100" fmla="*/ 49 w 276"/>
                  <a:gd name="T101" fmla="*/ 222 h 726"/>
                  <a:gd name="T102" fmla="*/ 63 w 276"/>
                  <a:gd name="T103" fmla="*/ 212 h 726"/>
                  <a:gd name="T104" fmla="*/ 83 w 276"/>
                  <a:gd name="T105" fmla="*/ 198 h 72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6" h="726">
                    <a:moveTo>
                      <a:pt x="276" y="571"/>
                    </a:moveTo>
                    <a:lnTo>
                      <a:pt x="276" y="571"/>
                    </a:lnTo>
                    <a:lnTo>
                      <a:pt x="274" y="569"/>
                    </a:lnTo>
                    <a:lnTo>
                      <a:pt x="272" y="568"/>
                    </a:lnTo>
                    <a:lnTo>
                      <a:pt x="268" y="565"/>
                    </a:lnTo>
                    <a:lnTo>
                      <a:pt x="267" y="564"/>
                    </a:lnTo>
                    <a:lnTo>
                      <a:pt x="264" y="562"/>
                    </a:lnTo>
                    <a:lnTo>
                      <a:pt x="262" y="561"/>
                    </a:lnTo>
                    <a:lnTo>
                      <a:pt x="260" y="559"/>
                    </a:lnTo>
                    <a:lnTo>
                      <a:pt x="257" y="557"/>
                    </a:lnTo>
                    <a:lnTo>
                      <a:pt x="255" y="556"/>
                    </a:lnTo>
                    <a:lnTo>
                      <a:pt x="254" y="553"/>
                    </a:lnTo>
                    <a:lnTo>
                      <a:pt x="252" y="555"/>
                    </a:lnTo>
                    <a:lnTo>
                      <a:pt x="252" y="553"/>
                    </a:lnTo>
                    <a:lnTo>
                      <a:pt x="254" y="553"/>
                    </a:lnTo>
                    <a:lnTo>
                      <a:pt x="251" y="552"/>
                    </a:lnTo>
                    <a:lnTo>
                      <a:pt x="249" y="551"/>
                    </a:lnTo>
                    <a:lnTo>
                      <a:pt x="246" y="550"/>
                    </a:lnTo>
                    <a:lnTo>
                      <a:pt x="245" y="549"/>
                    </a:lnTo>
                    <a:lnTo>
                      <a:pt x="243" y="547"/>
                    </a:lnTo>
                    <a:lnTo>
                      <a:pt x="242" y="546"/>
                    </a:lnTo>
                    <a:lnTo>
                      <a:pt x="240" y="545"/>
                    </a:lnTo>
                    <a:lnTo>
                      <a:pt x="238" y="544"/>
                    </a:lnTo>
                    <a:lnTo>
                      <a:pt x="237" y="543"/>
                    </a:lnTo>
                    <a:lnTo>
                      <a:pt x="236" y="543"/>
                    </a:lnTo>
                    <a:lnTo>
                      <a:pt x="236" y="541"/>
                    </a:lnTo>
                    <a:lnTo>
                      <a:pt x="234" y="540"/>
                    </a:lnTo>
                    <a:lnTo>
                      <a:pt x="233" y="539"/>
                    </a:lnTo>
                    <a:lnTo>
                      <a:pt x="232" y="539"/>
                    </a:lnTo>
                    <a:lnTo>
                      <a:pt x="232" y="538"/>
                    </a:lnTo>
                    <a:lnTo>
                      <a:pt x="231" y="537"/>
                    </a:lnTo>
                    <a:lnTo>
                      <a:pt x="230" y="537"/>
                    </a:lnTo>
                    <a:lnTo>
                      <a:pt x="230" y="535"/>
                    </a:lnTo>
                    <a:lnTo>
                      <a:pt x="227" y="534"/>
                    </a:lnTo>
                    <a:lnTo>
                      <a:pt x="226" y="533"/>
                    </a:lnTo>
                    <a:lnTo>
                      <a:pt x="225" y="532"/>
                    </a:lnTo>
                    <a:lnTo>
                      <a:pt x="224" y="531"/>
                    </a:lnTo>
                    <a:lnTo>
                      <a:pt x="222" y="529"/>
                    </a:lnTo>
                    <a:lnTo>
                      <a:pt x="221" y="528"/>
                    </a:lnTo>
                    <a:lnTo>
                      <a:pt x="220" y="527"/>
                    </a:lnTo>
                    <a:lnTo>
                      <a:pt x="220" y="526"/>
                    </a:lnTo>
                    <a:lnTo>
                      <a:pt x="219" y="525"/>
                    </a:lnTo>
                    <a:lnTo>
                      <a:pt x="218" y="523"/>
                    </a:lnTo>
                    <a:lnTo>
                      <a:pt x="216" y="522"/>
                    </a:lnTo>
                    <a:lnTo>
                      <a:pt x="215" y="521"/>
                    </a:lnTo>
                    <a:lnTo>
                      <a:pt x="214" y="521"/>
                    </a:lnTo>
                    <a:lnTo>
                      <a:pt x="214" y="520"/>
                    </a:lnTo>
                    <a:lnTo>
                      <a:pt x="213" y="519"/>
                    </a:lnTo>
                    <a:lnTo>
                      <a:pt x="212" y="517"/>
                    </a:lnTo>
                    <a:lnTo>
                      <a:pt x="210" y="516"/>
                    </a:lnTo>
                    <a:lnTo>
                      <a:pt x="209" y="515"/>
                    </a:lnTo>
                    <a:lnTo>
                      <a:pt x="208" y="513"/>
                    </a:lnTo>
                    <a:lnTo>
                      <a:pt x="207" y="511"/>
                    </a:lnTo>
                    <a:lnTo>
                      <a:pt x="206" y="510"/>
                    </a:lnTo>
                    <a:lnTo>
                      <a:pt x="204" y="508"/>
                    </a:lnTo>
                    <a:lnTo>
                      <a:pt x="203" y="505"/>
                    </a:lnTo>
                    <a:lnTo>
                      <a:pt x="202" y="504"/>
                    </a:lnTo>
                    <a:lnTo>
                      <a:pt x="202" y="502"/>
                    </a:lnTo>
                    <a:lnTo>
                      <a:pt x="201" y="502"/>
                    </a:lnTo>
                    <a:lnTo>
                      <a:pt x="200" y="502"/>
                    </a:lnTo>
                    <a:lnTo>
                      <a:pt x="198" y="502"/>
                    </a:lnTo>
                    <a:lnTo>
                      <a:pt x="197" y="502"/>
                    </a:lnTo>
                    <a:lnTo>
                      <a:pt x="196" y="502"/>
                    </a:lnTo>
                    <a:lnTo>
                      <a:pt x="195" y="499"/>
                    </a:lnTo>
                    <a:lnTo>
                      <a:pt x="192" y="495"/>
                    </a:lnTo>
                    <a:lnTo>
                      <a:pt x="191" y="490"/>
                    </a:lnTo>
                    <a:lnTo>
                      <a:pt x="189" y="485"/>
                    </a:lnTo>
                    <a:lnTo>
                      <a:pt x="186" y="479"/>
                    </a:lnTo>
                    <a:lnTo>
                      <a:pt x="184" y="473"/>
                    </a:lnTo>
                    <a:lnTo>
                      <a:pt x="183" y="468"/>
                    </a:lnTo>
                    <a:lnTo>
                      <a:pt x="180" y="463"/>
                    </a:lnTo>
                    <a:lnTo>
                      <a:pt x="179" y="459"/>
                    </a:lnTo>
                    <a:lnTo>
                      <a:pt x="178" y="456"/>
                    </a:lnTo>
                    <a:lnTo>
                      <a:pt x="177" y="455"/>
                    </a:lnTo>
                    <a:lnTo>
                      <a:pt x="176" y="454"/>
                    </a:lnTo>
                    <a:lnTo>
                      <a:pt x="174" y="453"/>
                    </a:lnTo>
                    <a:lnTo>
                      <a:pt x="172" y="449"/>
                    </a:lnTo>
                    <a:lnTo>
                      <a:pt x="170" y="447"/>
                    </a:lnTo>
                    <a:lnTo>
                      <a:pt x="167" y="443"/>
                    </a:lnTo>
                    <a:lnTo>
                      <a:pt x="166" y="441"/>
                    </a:lnTo>
                    <a:lnTo>
                      <a:pt x="164" y="437"/>
                    </a:lnTo>
                    <a:lnTo>
                      <a:pt x="162" y="435"/>
                    </a:lnTo>
                    <a:lnTo>
                      <a:pt x="161" y="432"/>
                    </a:lnTo>
                    <a:lnTo>
                      <a:pt x="160" y="431"/>
                    </a:lnTo>
                    <a:lnTo>
                      <a:pt x="160" y="430"/>
                    </a:lnTo>
                    <a:lnTo>
                      <a:pt x="160" y="429"/>
                    </a:lnTo>
                    <a:lnTo>
                      <a:pt x="159" y="427"/>
                    </a:lnTo>
                    <a:lnTo>
                      <a:pt x="159" y="425"/>
                    </a:lnTo>
                    <a:lnTo>
                      <a:pt x="158" y="424"/>
                    </a:lnTo>
                    <a:lnTo>
                      <a:pt x="158" y="421"/>
                    </a:lnTo>
                    <a:lnTo>
                      <a:pt x="156" y="419"/>
                    </a:lnTo>
                    <a:lnTo>
                      <a:pt x="155" y="415"/>
                    </a:lnTo>
                    <a:lnTo>
                      <a:pt x="155" y="414"/>
                    </a:lnTo>
                    <a:lnTo>
                      <a:pt x="154" y="412"/>
                    </a:lnTo>
                    <a:lnTo>
                      <a:pt x="153" y="408"/>
                    </a:lnTo>
                    <a:lnTo>
                      <a:pt x="152" y="405"/>
                    </a:lnTo>
                    <a:lnTo>
                      <a:pt x="150" y="399"/>
                    </a:lnTo>
                    <a:lnTo>
                      <a:pt x="149" y="394"/>
                    </a:lnTo>
                    <a:lnTo>
                      <a:pt x="147" y="389"/>
                    </a:lnTo>
                    <a:lnTo>
                      <a:pt x="146" y="385"/>
                    </a:lnTo>
                    <a:lnTo>
                      <a:pt x="144" y="382"/>
                    </a:lnTo>
                    <a:lnTo>
                      <a:pt x="144" y="381"/>
                    </a:lnTo>
                    <a:lnTo>
                      <a:pt x="141" y="372"/>
                    </a:lnTo>
                    <a:lnTo>
                      <a:pt x="137" y="365"/>
                    </a:lnTo>
                    <a:lnTo>
                      <a:pt x="135" y="357"/>
                    </a:lnTo>
                    <a:lnTo>
                      <a:pt x="132" y="348"/>
                    </a:lnTo>
                    <a:lnTo>
                      <a:pt x="130" y="341"/>
                    </a:lnTo>
                    <a:lnTo>
                      <a:pt x="129" y="333"/>
                    </a:lnTo>
                    <a:lnTo>
                      <a:pt x="126" y="324"/>
                    </a:lnTo>
                    <a:lnTo>
                      <a:pt x="125" y="317"/>
                    </a:lnTo>
                    <a:lnTo>
                      <a:pt x="123" y="309"/>
                    </a:lnTo>
                    <a:lnTo>
                      <a:pt x="120" y="300"/>
                    </a:lnTo>
                    <a:lnTo>
                      <a:pt x="119" y="297"/>
                    </a:lnTo>
                    <a:lnTo>
                      <a:pt x="118" y="293"/>
                    </a:lnTo>
                    <a:lnTo>
                      <a:pt x="117" y="289"/>
                    </a:lnTo>
                    <a:lnTo>
                      <a:pt x="116" y="287"/>
                    </a:lnTo>
                    <a:lnTo>
                      <a:pt x="114" y="283"/>
                    </a:lnTo>
                    <a:lnTo>
                      <a:pt x="113" y="280"/>
                    </a:lnTo>
                    <a:lnTo>
                      <a:pt x="112" y="276"/>
                    </a:lnTo>
                    <a:lnTo>
                      <a:pt x="111" y="273"/>
                    </a:lnTo>
                    <a:lnTo>
                      <a:pt x="110" y="269"/>
                    </a:lnTo>
                    <a:lnTo>
                      <a:pt x="110" y="265"/>
                    </a:lnTo>
                    <a:lnTo>
                      <a:pt x="110" y="263"/>
                    </a:lnTo>
                    <a:lnTo>
                      <a:pt x="108" y="262"/>
                    </a:lnTo>
                    <a:lnTo>
                      <a:pt x="108" y="259"/>
                    </a:lnTo>
                    <a:lnTo>
                      <a:pt x="108" y="257"/>
                    </a:lnTo>
                    <a:lnTo>
                      <a:pt x="107" y="255"/>
                    </a:lnTo>
                    <a:lnTo>
                      <a:pt x="107" y="252"/>
                    </a:lnTo>
                    <a:lnTo>
                      <a:pt x="106" y="251"/>
                    </a:lnTo>
                    <a:lnTo>
                      <a:pt x="106" y="247"/>
                    </a:lnTo>
                    <a:lnTo>
                      <a:pt x="105" y="245"/>
                    </a:lnTo>
                    <a:lnTo>
                      <a:pt x="104" y="243"/>
                    </a:lnTo>
                    <a:lnTo>
                      <a:pt x="102" y="234"/>
                    </a:lnTo>
                    <a:lnTo>
                      <a:pt x="101" y="227"/>
                    </a:lnTo>
                    <a:lnTo>
                      <a:pt x="101" y="220"/>
                    </a:lnTo>
                    <a:lnTo>
                      <a:pt x="100" y="213"/>
                    </a:lnTo>
                    <a:lnTo>
                      <a:pt x="99" y="205"/>
                    </a:lnTo>
                    <a:lnTo>
                      <a:pt x="99" y="199"/>
                    </a:lnTo>
                    <a:lnTo>
                      <a:pt x="99" y="191"/>
                    </a:lnTo>
                    <a:lnTo>
                      <a:pt x="98" y="184"/>
                    </a:lnTo>
                    <a:lnTo>
                      <a:pt x="98" y="177"/>
                    </a:lnTo>
                    <a:lnTo>
                      <a:pt x="98" y="168"/>
                    </a:lnTo>
                    <a:lnTo>
                      <a:pt x="98" y="165"/>
                    </a:lnTo>
                    <a:lnTo>
                      <a:pt x="96" y="162"/>
                    </a:lnTo>
                    <a:lnTo>
                      <a:pt x="96" y="159"/>
                    </a:lnTo>
                    <a:lnTo>
                      <a:pt x="95" y="156"/>
                    </a:lnTo>
                    <a:lnTo>
                      <a:pt x="94" y="154"/>
                    </a:lnTo>
                    <a:lnTo>
                      <a:pt x="93" y="150"/>
                    </a:lnTo>
                    <a:lnTo>
                      <a:pt x="93" y="148"/>
                    </a:lnTo>
                    <a:lnTo>
                      <a:pt x="92" y="144"/>
                    </a:lnTo>
                    <a:lnTo>
                      <a:pt x="92" y="142"/>
                    </a:lnTo>
                    <a:lnTo>
                      <a:pt x="92" y="139"/>
                    </a:lnTo>
                    <a:lnTo>
                      <a:pt x="92" y="136"/>
                    </a:lnTo>
                    <a:lnTo>
                      <a:pt x="90" y="132"/>
                    </a:lnTo>
                    <a:lnTo>
                      <a:pt x="90" y="129"/>
                    </a:lnTo>
                    <a:lnTo>
                      <a:pt x="90" y="126"/>
                    </a:lnTo>
                    <a:lnTo>
                      <a:pt x="90" y="123"/>
                    </a:lnTo>
                    <a:lnTo>
                      <a:pt x="90" y="119"/>
                    </a:lnTo>
                    <a:lnTo>
                      <a:pt x="90" y="115"/>
                    </a:lnTo>
                    <a:lnTo>
                      <a:pt x="92" y="112"/>
                    </a:lnTo>
                    <a:lnTo>
                      <a:pt x="92" y="108"/>
                    </a:lnTo>
                    <a:lnTo>
                      <a:pt x="92" y="105"/>
                    </a:lnTo>
                    <a:lnTo>
                      <a:pt x="92" y="101"/>
                    </a:lnTo>
                    <a:lnTo>
                      <a:pt x="92" y="97"/>
                    </a:lnTo>
                    <a:lnTo>
                      <a:pt x="93" y="94"/>
                    </a:lnTo>
                    <a:lnTo>
                      <a:pt x="93" y="91"/>
                    </a:lnTo>
                    <a:lnTo>
                      <a:pt x="93" y="88"/>
                    </a:lnTo>
                    <a:lnTo>
                      <a:pt x="93" y="84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3" y="73"/>
                    </a:lnTo>
                    <a:lnTo>
                      <a:pt x="92" y="70"/>
                    </a:lnTo>
                    <a:lnTo>
                      <a:pt x="93" y="70"/>
                    </a:lnTo>
                    <a:lnTo>
                      <a:pt x="93" y="71"/>
                    </a:lnTo>
                    <a:lnTo>
                      <a:pt x="93" y="70"/>
                    </a:lnTo>
                    <a:lnTo>
                      <a:pt x="92" y="70"/>
                    </a:lnTo>
                    <a:lnTo>
                      <a:pt x="94" y="60"/>
                    </a:lnTo>
                    <a:lnTo>
                      <a:pt x="96" y="52"/>
                    </a:lnTo>
                    <a:lnTo>
                      <a:pt x="99" y="43"/>
                    </a:lnTo>
                    <a:lnTo>
                      <a:pt x="100" y="36"/>
                    </a:lnTo>
                    <a:lnTo>
                      <a:pt x="102" y="30"/>
                    </a:lnTo>
                    <a:lnTo>
                      <a:pt x="105" y="24"/>
                    </a:lnTo>
                    <a:lnTo>
                      <a:pt x="106" y="18"/>
                    </a:lnTo>
                    <a:lnTo>
                      <a:pt x="107" y="13"/>
                    </a:lnTo>
                    <a:lnTo>
                      <a:pt x="108" y="10"/>
                    </a:lnTo>
                    <a:lnTo>
                      <a:pt x="110" y="6"/>
                    </a:lnTo>
                    <a:lnTo>
                      <a:pt x="111" y="6"/>
                    </a:lnTo>
                    <a:lnTo>
                      <a:pt x="112" y="6"/>
                    </a:lnTo>
                    <a:lnTo>
                      <a:pt x="113" y="6"/>
                    </a:lnTo>
                    <a:lnTo>
                      <a:pt x="114" y="6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3" y="4"/>
                    </a:lnTo>
                    <a:lnTo>
                      <a:pt x="114" y="3"/>
                    </a:lnTo>
                    <a:lnTo>
                      <a:pt x="114" y="1"/>
                    </a:lnTo>
                    <a:lnTo>
                      <a:pt x="114" y="0"/>
                    </a:lnTo>
                    <a:lnTo>
                      <a:pt x="106" y="9"/>
                    </a:lnTo>
                    <a:lnTo>
                      <a:pt x="96" y="16"/>
                    </a:lnTo>
                    <a:lnTo>
                      <a:pt x="87" y="24"/>
                    </a:lnTo>
                    <a:lnTo>
                      <a:pt x="77" y="33"/>
                    </a:lnTo>
                    <a:lnTo>
                      <a:pt x="68" y="40"/>
                    </a:lnTo>
                    <a:lnTo>
                      <a:pt x="57" y="48"/>
                    </a:lnTo>
                    <a:lnTo>
                      <a:pt x="47" y="57"/>
                    </a:lnTo>
                    <a:lnTo>
                      <a:pt x="38" y="65"/>
                    </a:lnTo>
                    <a:lnTo>
                      <a:pt x="27" y="73"/>
                    </a:lnTo>
                    <a:lnTo>
                      <a:pt x="17" y="82"/>
                    </a:lnTo>
                    <a:lnTo>
                      <a:pt x="15" y="99"/>
                    </a:lnTo>
                    <a:lnTo>
                      <a:pt x="12" y="117"/>
                    </a:lnTo>
                    <a:lnTo>
                      <a:pt x="10" y="133"/>
                    </a:lnTo>
                    <a:lnTo>
                      <a:pt x="8" y="151"/>
                    </a:lnTo>
                    <a:lnTo>
                      <a:pt x="6" y="169"/>
                    </a:lnTo>
                    <a:lnTo>
                      <a:pt x="4" y="187"/>
                    </a:lnTo>
                    <a:lnTo>
                      <a:pt x="3" y="205"/>
                    </a:lnTo>
                    <a:lnTo>
                      <a:pt x="2" y="223"/>
                    </a:lnTo>
                    <a:lnTo>
                      <a:pt x="0" y="241"/>
                    </a:lnTo>
                    <a:lnTo>
                      <a:pt x="0" y="259"/>
                    </a:lnTo>
                    <a:lnTo>
                      <a:pt x="0" y="287"/>
                    </a:lnTo>
                    <a:lnTo>
                      <a:pt x="0" y="322"/>
                    </a:lnTo>
                    <a:lnTo>
                      <a:pt x="0" y="363"/>
                    </a:lnTo>
                    <a:lnTo>
                      <a:pt x="2" y="408"/>
                    </a:lnTo>
                    <a:lnTo>
                      <a:pt x="2" y="457"/>
                    </a:lnTo>
                    <a:lnTo>
                      <a:pt x="3" y="510"/>
                    </a:lnTo>
                    <a:lnTo>
                      <a:pt x="4" y="564"/>
                    </a:lnTo>
                    <a:lnTo>
                      <a:pt x="5" y="619"/>
                    </a:lnTo>
                    <a:lnTo>
                      <a:pt x="8" y="673"/>
                    </a:lnTo>
                    <a:lnTo>
                      <a:pt x="11" y="726"/>
                    </a:lnTo>
                    <a:lnTo>
                      <a:pt x="33" y="718"/>
                    </a:lnTo>
                    <a:lnTo>
                      <a:pt x="54" y="709"/>
                    </a:lnTo>
                    <a:lnTo>
                      <a:pt x="75" y="700"/>
                    </a:lnTo>
                    <a:lnTo>
                      <a:pt x="95" y="691"/>
                    </a:lnTo>
                    <a:lnTo>
                      <a:pt x="114" y="682"/>
                    </a:lnTo>
                    <a:lnTo>
                      <a:pt x="132" y="673"/>
                    </a:lnTo>
                    <a:lnTo>
                      <a:pt x="148" y="665"/>
                    </a:lnTo>
                    <a:lnTo>
                      <a:pt x="162" y="655"/>
                    </a:lnTo>
                    <a:lnTo>
                      <a:pt x="174" y="648"/>
                    </a:lnTo>
                    <a:lnTo>
                      <a:pt x="184" y="640"/>
                    </a:lnTo>
                    <a:lnTo>
                      <a:pt x="185" y="639"/>
                    </a:lnTo>
                    <a:lnTo>
                      <a:pt x="189" y="637"/>
                    </a:lnTo>
                    <a:lnTo>
                      <a:pt x="195" y="634"/>
                    </a:lnTo>
                    <a:lnTo>
                      <a:pt x="203" y="628"/>
                    </a:lnTo>
                    <a:lnTo>
                      <a:pt x="212" y="622"/>
                    </a:lnTo>
                    <a:lnTo>
                      <a:pt x="224" y="615"/>
                    </a:lnTo>
                    <a:lnTo>
                      <a:pt x="236" y="605"/>
                    </a:lnTo>
                    <a:lnTo>
                      <a:pt x="249" y="595"/>
                    </a:lnTo>
                    <a:lnTo>
                      <a:pt x="262" y="583"/>
                    </a:lnTo>
                    <a:lnTo>
                      <a:pt x="276" y="571"/>
                    </a:lnTo>
                    <a:close/>
                  </a:path>
                </a:pathLst>
              </a:custGeom>
              <a:solidFill>
                <a:srgbClr val="AAC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2" name="Freeform 223">
                <a:extLst>
                  <a:ext uri="{FF2B5EF4-FFF2-40B4-BE49-F238E27FC236}">
                    <a16:creationId xmlns:a16="http://schemas.microsoft.com/office/drawing/2014/main" id="{41657D6A-5CA0-4243-A6F7-654AF0DFF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184"/>
                <a:ext cx="58" cy="189"/>
              </a:xfrm>
              <a:custGeom>
                <a:avLst/>
                <a:gdLst>
                  <a:gd name="T0" fmla="*/ 58 w 174"/>
                  <a:gd name="T1" fmla="*/ 189 h 565"/>
                  <a:gd name="T2" fmla="*/ 58 w 174"/>
                  <a:gd name="T3" fmla="*/ 189 h 565"/>
                  <a:gd name="T4" fmla="*/ 52 w 174"/>
                  <a:gd name="T5" fmla="*/ 185 h 565"/>
                  <a:gd name="T6" fmla="*/ 47 w 174"/>
                  <a:gd name="T7" fmla="*/ 180 h 565"/>
                  <a:gd name="T8" fmla="*/ 42 w 174"/>
                  <a:gd name="T9" fmla="*/ 175 h 565"/>
                  <a:gd name="T10" fmla="*/ 37 w 174"/>
                  <a:gd name="T11" fmla="*/ 169 h 565"/>
                  <a:gd name="T12" fmla="*/ 33 w 174"/>
                  <a:gd name="T13" fmla="*/ 162 h 565"/>
                  <a:gd name="T14" fmla="*/ 28 w 174"/>
                  <a:gd name="T15" fmla="*/ 155 h 565"/>
                  <a:gd name="T16" fmla="*/ 25 w 174"/>
                  <a:gd name="T17" fmla="*/ 147 h 565"/>
                  <a:gd name="T18" fmla="*/ 21 w 174"/>
                  <a:gd name="T19" fmla="*/ 138 h 565"/>
                  <a:gd name="T20" fmla="*/ 17 w 174"/>
                  <a:gd name="T21" fmla="*/ 129 h 565"/>
                  <a:gd name="T22" fmla="*/ 14 w 174"/>
                  <a:gd name="T23" fmla="*/ 120 h 565"/>
                  <a:gd name="T24" fmla="*/ 14 w 174"/>
                  <a:gd name="T25" fmla="*/ 120 h 565"/>
                  <a:gd name="T26" fmla="*/ 13 w 174"/>
                  <a:gd name="T27" fmla="*/ 118 h 565"/>
                  <a:gd name="T28" fmla="*/ 13 w 174"/>
                  <a:gd name="T29" fmla="*/ 116 h 565"/>
                  <a:gd name="T30" fmla="*/ 12 w 174"/>
                  <a:gd name="T31" fmla="*/ 113 h 565"/>
                  <a:gd name="T32" fmla="*/ 11 w 174"/>
                  <a:gd name="T33" fmla="*/ 111 h 565"/>
                  <a:gd name="T34" fmla="*/ 11 w 174"/>
                  <a:gd name="T35" fmla="*/ 108 h 565"/>
                  <a:gd name="T36" fmla="*/ 10 w 174"/>
                  <a:gd name="T37" fmla="*/ 106 h 565"/>
                  <a:gd name="T38" fmla="*/ 10 w 174"/>
                  <a:gd name="T39" fmla="*/ 103 h 565"/>
                  <a:gd name="T40" fmla="*/ 9 w 174"/>
                  <a:gd name="T41" fmla="*/ 100 h 565"/>
                  <a:gd name="T42" fmla="*/ 9 w 174"/>
                  <a:gd name="T43" fmla="*/ 98 h 565"/>
                  <a:gd name="T44" fmla="*/ 8 w 174"/>
                  <a:gd name="T45" fmla="*/ 95 h 565"/>
                  <a:gd name="T46" fmla="*/ 8 w 174"/>
                  <a:gd name="T47" fmla="*/ 95 h 565"/>
                  <a:gd name="T48" fmla="*/ 7 w 174"/>
                  <a:gd name="T49" fmla="*/ 92 h 565"/>
                  <a:gd name="T50" fmla="*/ 7 w 174"/>
                  <a:gd name="T51" fmla="*/ 90 h 565"/>
                  <a:gd name="T52" fmla="*/ 6 w 174"/>
                  <a:gd name="T53" fmla="*/ 87 h 565"/>
                  <a:gd name="T54" fmla="*/ 5 w 174"/>
                  <a:gd name="T55" fmla="*/ 85 h 565"/>
                  <a:gd name="T56" fmla="*/ 5 w 174"/>
                  <a:gd name="T57" fmla="*/ 82 h 565"/>
                  <a:gd name="T58" fmla="*/ 4 w 174"/>
                  <a:gd name="T59" fmla="*/ 80 h 565"/>
                  <a:gd name="T60" fmla="*/ 3 w 174"/>
                  <a:gd name="T61" fmla="*/ 78 h 565"/>
                  <a:gd name="T62" fmla="*/ 3 w 174"/>
                  <a:gd name="T63" fmla="*/ 76 h 565"/>
                  <a:gd name="T64" fmla="*/ 3 w 174"/>
                  <a:gd name="T65" fmla="*/ 74 h 565"/>
                  <a:gd name="T66" fmla="*/ 3 w 174"/>
                  <a:gd name="T67" fmla="*/ 72 h 565"/>
                  <a:gd name="T68" fmla="*/ 3 w 174"/>
                  <a:gd name="T69" fmla="*/ 72 h 565"/>
                  <a:gd name="T70" fmla="*/ 2 w 174"/>
                  <a:gd name="T71" fmla="*/ 67 h 565"/>
                  <a:gd name="T72" fmla="*/ 1 w 174"/>
                  <a:gd name="T73" fmla="*/ 62 h 565"/>
                  <a:gd name="T74" fmla="*/ 1 w 174"/>
                  <a:gd name="T75" fmla="*/ 58 h 565"/>
                  <a:gd name="T76" fmla="*/ 1 w 174"/>
                  <a:gd name="T77" fmla="*/ 54 h 565"/>
                  <a:gd name="T78" fmla="*/ 1 w 174"/>
                  <a:gd name="T79" fmla="*/ 50 h 565"/>
                  <a:gd name="T80" fmla="*/ 0 w 174"/>
                  <a:gd name="T81" fmla="*/ 46 h 565"/>
                  <a:gd name="T82" fmla="*/ 0 w 174"/>
                  <a:gd name="T83" fmla="*/ 42 h 565"/>
                  <a:gd name="T84" fmla="*/ 1 w 174"/>
                  <a:gd name="T85" fmla="*/ 38 h 565"/>
                  <a:gd name="T86" fmla="*/ 1 w 174"/>
                  <a:gd name="T87" fmla="*/ 34 h 565"/>
                  <a:gd name="T88" fmla="*/ 1 w 174"/>
                  <a:gd name="T89" fmla="*/ 31 h 565"/>
                  <a:gd name="T90" fmla="*/ 1 w 174"/>
                  <a:gd name="T91" fmla="*/ 31 h 565"/>
                  <a:gd name="T92" fmla="*/ 1 w 174"/>
                  <a:gd name="T93" fmla="*/ 27 h 565"/>
                  <a:gd name="T94" fmla="*/ 2 w 174"/>
                  <a:gd name="T95" fmla="*/ 24 h 565"/>
                  <a:gd name="T96" fmla="*/ 3 w 174"/>
                  <a:gd name="T97" fmla="*/ 21 h 565"/>
                  <a:gd name="T98" fmla="*/ 3 w 174"/>
                  <a:gd name="T99" fmla="*/ 18 h 565"/>
                  <a:gd name="T100" fmla="*/ 4 w 174"/>
                  <a:gd name="T101" fmla="*/ 14 h 565"/>
                  <a:gd name="T102" fmla="*/ 5 w 174"/>
                  <a:gd name="T103" fmla="*/ 11 h 565"/>
                  <a:gd name="T104" fmla="*/ 6 w 174"/>
                  <a:gd name="T105" fmla="*/ 8 h 565"/>
                  <a:gd name="T106" fmla="*/ 7 w 174"/>
                  <a:gd name="T107" fmla="*/ 6 h 565"/>
                  <a:gd name="T108" fmla="*/ 7 w 174"/>
                  <a:gd name="T109" fmla="*/ 3 h 565"/>
                  <a:gd name="T110" fmla="*/ 8 w 174"/>
                  <a:gd name="T111" fmla="*/ 0 h 56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4" h="565">
                    <a:moveTo>
                      <a:pt x="174" y="565"/>
                    </a:moveTo>
                    <a:lnTo>
                      <a:pt x="174" y="565"/>
                    </a:lnTo>
                    <a:lnTo>
                      <a:pt x="156" y="553"/>
                    </a:lnTo>
                    <a:lnTo>
                      <a:pt x="140" y="539"/>
                    </a:lnTo>
                    <a:lnTo>
                      <a:pt x="125" y="522"/>
                    </a:lnTo>
                    <a:lnTo>
                      <a:pt x="111" y="504"/>
                    </a:lnTo>
                    <a:lnTo>
                      <a:pt x="98" y="484"/>
                    </a:lnTo>
                    <a:lnTo>
                      <a:pt x="84" y="462"/>
                    </a:lnTo>
                    <a:lnTo>
                      <a:pt x="74" y="438"/>
                    </a:lnTo>
                    <a:lnTo>
                      <a:pt x="63" y="413"/>
                    </a:lnTo>
                    <a:lnTo>
                      <a:pt x="52" y="387"/>
                    </a:lnTo>
                    <a:lnTo>
                      <a:pt x="42" y="358"/>
                    </a:lnTo>
                    <a:lnTo>
                      <a:pt x="40" y="352"/>
                    </a:lnTo>
                    <a:lnTo>
                      <a:pt x="38" y="346"/>
                    </a:lnTo>
                    <a:lnTo>
                      <a:pt x="35" y="339"/>
                    </a:lnTo>
                    <a:lnTo>
                      <a:pt x="34" y="331"/>
                    </a:lnTo>
                    <a:lnTo>
                      <a:pt x="32" y="324"/>
                    </a:lnTo>
                    <a:lnTo>
                      <a:pt x="30" y="316"/>
                    </a:lnTo>
                    <a:lnTo>
                      <a:pt x="29" y="307"/>
                    </a:lnTo>
                    <a:lnTo>
                      <a:pt x="27" y="300"/>
                    </a:lnTo>
                    <a:lnTo>
                      <a:pt x="26" y="292"/>
                    </a:lnTo>
                    <a:lnTo>
                      <a:pt x="24" y="283"/>
                    </a:lnTo>
                    <a:lnTo>
                      <a:pt x="22" y="275"/>
                    </a:lnTo>
                    <a:lnTo>
                      <a:pt x="20" y="268"/>
                    </a:lnTo>
                    <a:lnTo>
                      <a:pt x="17" y="261"/>
                    </a:lnTo>
                    <a:lnTo>
                      <a:pt x="15" y="253"/>
                    </a:lnTo>
                    <a:lnTo>
                      <a:pt x="14" y="246"/>
                    </a:lnTo>
                    <a:lnTo>
                      <a:pt x="11" y="239"/>
                    </a:lnTo>
                    <a:lnTo>
                      <a:pt x="10" y="232"/>
                    </a:lnTo>
                    <a:lnTo>
                      <a:pt x="9" y="226"/>
                    </a:lnTo>
                    <a:lnTo>
                      <a:pt x="8" y="220"/>
                    </a:lnTo>
                    <a:lnTo>
                      <a:pt x="8" y="214"/>
                    </a:lnTo>
                    <a:lnTo>
                      <a:pt x="5" y="199"/>
                    </a:lnTo>
                    <a:lnTo>
                      <a:pt x="4" y="186"/>
                    </a:lnTo>
                    <a:lnTo>
                      <a:pt x="3" y="174"/>
                    </a:lnTo>
                    <a:lnTo>
                      <a:pt x="2" y="161"/>
                    </a:lnTo>
                    <a:lnTo>
                      <a:pt x="2" y="149"/>
                    </a:lnTo>
                    <a:lnTo>
                      <a:pt x="0" y="137"/>
                    </a:lnTo>
                    <a:lnTo>
                      <a:pt x="0" y="125"/>
                    </a:lnTo>
                    <a:lnTo>
                      <a:pt x="2" y="114"/>
                    </a:lnTo>
                    <a:lnTo>
                      <a:pt x="2" y="103"/>
                    </a:lnTo>
                    <a:lnTo>
                      <a:pt x="2" y="93"/>
                    </a:lnTo>
                    <a:lnTo>
                      <a:pt x="3" y="82"/>
                    </a:lnTo>
                    <a:lnTo>
                      <a:pt x="5" y="72"/>
                    </a:lnTo>
                    <a:lnTo>
                      <a:pt x="8" y="63"/>
                    </a:lnTo>
                    <a:lnTo>
                      <a:pt x="10" y="53"/>
                    </a:lnTo>
                    <a:lnTo>
                      <a:pt x="12" y="43"/>
                    </a:lnTo>
                    <a:lnTo>
                      <a:pt x="15" y="34"/>
                    </a:lnTo>
                    <a:lnTo>
                      <a:pt x="17" y="25"/>
                    </a:lnTo>
                    <a:lnTo>
                      <a:pt x="20" y="17"/>
                    </a:lnTo>
                    <a:lnTo>
                      <a:pt x="22" y="9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3" name="Freeform 224">
                <a:extLst>
                  <a:ext uri="{FF2B5EF4-FFF2-40B4-BE49-F238E27FC236}">
                    <a16:creationId xmlns:a16="http://schemas.microsoft.com/office/drawing/2014/main" id="{CB7E8152-9888-46C7-86F1-B4AC5F07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181"/>
                <a:ext cx="655" cy="719"/>
              </a:xfrm>
              <a:custGeom>
                <a:avLst/>
                <a:gdLst>
                  <a:gd name="T0" fmla="*/ 555 w 1964"/>
                  <a:gd name="T1" fmla="*/ 47 h 2158"/>
                  <a:gd name="T2" fmla="*/ 499 w 1964"/>
                  <a:gd name="T3" fmla="*/ 100 h 2158"/>
                  <a:gd name="T4" fmla="*/ 425 w 1964"/>
                  <a:gd name="T5" fmla="*/ 168 h 2158"/>
                  <a:gd name="T6" fmla="*/ 404 w 1964"/>
                  <a:gd name="T7" fmla="*/ 197 h 2158"/>
                  <a:gd name="T8" fmla="*/ 392 w 1964"/>
                  <a:gd name="T9" fmla="*/ 215 h 2158"/>
                  <a:gd name="T10" fmla="*/ 333 w 1964"/>
                  <a:gd name="T11" fmla="*/ 265 h 2158"/>
                  <a:gd name="T12" fmla="*/ 280 w 1964"/>
                  <a:gd name="T13" fmla="*/ 329 h 2158"/>
                  <a:gd name="T14" fmla="*/ 213 w 1964"/>
                  <a:gd name="T15" fmla="*/ 403 h 2158"/>
                  <a:gd name="T16" fmla="*/ 189 w 1964"/>
                  <a:gd name="T17" fmla="*/ 428 h 2158"/>
                  <a:gd name="T18" fmla="*/ 175 w 1964"/>
                  <a:gd name="T19" fmla="*/ 446 h 2158"/>
                  <a:gd name="T20" fmla="*/ 146 w 1964"/>
                  <a:gd name="T21" fmla="*/ 463 h 2158"/>
                  <a:gd name="T22" fmla="*/ 118 w 1964"/>
                  <a:gd name="T23" fmla="*/ 492 h 2158"/>
                  <a:gd name="T24" fmla="*/ 100 w 1964"/>
                  <a:gd name="T25" fmla="*/ 510 h 2158"/>
                  <a:gd name="T26" fmla="*/ 90 w 1964"/>
                  <a:gd name="T27" fmla="*/ 527 h 2158"/>
                  <a:gd name="T28" fmla="*/ 64 w 1964"/>
                  <a:gd name="T29" fmla="*/ 550 h 2158"/>
                  <a:gd name="T30" fmla="*/ 23 w 1964"/>
                  <a:gd name="T31" fmla="*/ 576 h 2158"/>
                  <a:gd name="T32" fmla="*/ 8 w 1964"/>
                  <a:gd name="T33" fmla="*/ 593 h 2158"/>
                  <a:gd name="T34" fmla="*/ 16 w 1964"/>
                  <a:gd name="T35" fmla="*/ 603 h 2158"/>
                  <a:gd name="T36" fmla="*/ 38 w 1964"/>
                  <a:gd name="T37" fmla="*/ 595 h 2158"/>
                  <a:gd name="T38" fmla="*/ 68 w 1964"/>
                  <a:gd name="T39" fmla="*/ 579 h 2158"/>
                  <a:gd name="T40" fmla="*/ 102 w 1964"/>
                  <a:gd name="T41" fmla="*/ 557 h 2158"/>
                  <a:gd name="T42" fmla="*/ 91 w 1964"/>
                  <a:gd name="T43" fmla="*/ 585 h 2158"/>
                  <a:gd name="T44" fmla="*/ 78 w 1964"/>
                  <a:gd name="T45" fmla="*/ 597 h 2158"/>
                  <a:gd name="T46" fmla="*/ 54 w 1964"/>
                  <a:gd name="T47" fmla="*/ 612 h 2158"/>
                  <a:gd name="T48" fmla="*/ 31 w 1964"/>
                  <a:gd name="T49" fmla="*/ 623 h 2158"/>
                  <a:gd name="T50" fmla="*/ 10 w 1964"/>
                  <a:gd name="T51" fmla="*/ 632 h 2158"/>
                  <a:gd name="T52" fmla="*/ 0 w 1964"/>
                  <a:gd name="T53" fmla="*/ 649 h 2158"/>
                  <a:gd name="T54" fmla="*/ 6 w 1964"/>
                  <a:gd name="T55" fmla="*/ 659 h 2158"/>
                  <a:gd name="T56" fmla="*/ 14 w 1964"/>
                  <a:gd name="T57" fmla="*/ 663 h 2158"/>
                  <a:gd name="T58" fmla="*/ 6 w 1964"/>
                  <a:gd name="T59" fmla="*/ 680 h 2158"/>
                  <a:gd name="T60" fmla="*/ 20 w 1964"/>
                  <a:gd name="T61" fmla="*/ 689 h 2158"/>
                  <a:gd name="T62" fmla="*/ 38 w 1964"/>
                  <a:gd name="T63" fmla="*/ 685 h 2158"/>
                  <a:gd name="T64" fmla="*/ 58 w 1964"/>
                  <a:gd name="T65" fmla="*/ 675 h 2158"/>
                  <a:gd name="T66" fmla="*/ 68 w 1964"/>
                  <a:gd name="T67" fmla="*/ 668 h 2158"/>
                  <a:gd name="T68" fmla="*/ 81 w 1964"/>
                  <a:gd name="T69" fmla="*/ 664 h 2158"/>
                  <a:gd name="T70" fmla="*/ 74 w 1964"/>
                  <a:gd name="T71" fmla="*/ 676 h 2158"/>
                  <a:gd name="T72" fmla="*/ 57 w 1964"/>
                  <a:gd name="T73" fmla="*/ 693 h 2158"/>
                  <a:gd name="T74" fmla="*/ 46 w 1964"/>
                  <a:gd name="T75" fmla="*/ 716 h 2158"/>
                  <a:gd name="T76" fmla="*/ 65 w 1964"/>
                  <a:gd name="T77" fmla="*/ 715 h 2158"/>
                  <a:gd name="T78" fmla="*/ 84 w 1964"/>
                  <a:gd name="T79" fmla="*/ 699 h 2158"/>
                  <a:gd name="T80" fmla="*/ 104 w 1964"/>
                  <a:gd name="T81" fmla="*/ 677 h 2158"/>
                  <a:gd name="T82" fmla="*/ 129 w 1964"/>
                  <a:gd name="T83" fmla="*/ 654 h 2158"/>
                  <a:gd name="T84" fmla="*/ 158 w 1964"/>
                  <a:gd name="T85" fmla="*/ 631 h 2158"/>
                  <a:gd name="T86" fmla="*/ 180 w 1964"/>
                  <a:gd name="T87" fmla="*/ 607 h 2158"/>
                  <a:gd name="T88" fmla="*/ 193 w 1964"/>
                  <a:gd name="T89" fmla="*/ 576 h 2158"/>
                  <a:gd name="T90" fmla="*/ 211 w 1964"/>
                  <a:gd name="T91" fmla="*/ 543 h 2158"/>
                  <a:gd name="T92" fmla="*/ 257 w 1964"/>
                  <a:gd name="T93" fmla="*/ 494 h 2158"/>
                  <a:gd name="T94" fmla="*/ 311 w 1964"/>
                  <a:gd name="T95" fmla="*/ 454 h 2158"/>
                  <a:gd name="T96" fmla="*/ 362 w 1964"/>
                  <a:gd name="T97" fmla="*/ 424 h 2158"/>
                  <a:gd name="T98" fmla="*/ 375 w 1964"/>
                  <a:gd name="T99" fmla="*/ 404 h 2158"/>
                  <a:gd name="T100" fmla="*/ 399 w 1964"/>
                  <a:gd name="T101" fmla="*/ 387 h 2158"/>
                  <a:gd name="T102" fmla="*/ 460 w 1964"/>
                  <a:gd name="T103" fmla="*/ 321 h 2158"/>
                  <a:gd name="T104" fmla="*/ 495 w 1964"/>
                  <a:gd name="T105" fmla="*/ 278 h 2158"/>
                  <a:gd name="T106" fmla="*/ 534 w 1964"/>
                  <a:gd name="T107" fmla="*/ 259 h 2158"/>
                  <a:gd name="T108" fmla="*/ 612 w 1964"/>
                  <a:gd name="T109" fmla="*/ 226 h 2158"/>
                  <a:gd name="T110" fmla="*/ 634 w 1964"/>
                  <a:gd name="T111" fmla="*/ 212 h 21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964" h="2158">
                    <a:moveTo>
                      <a:pt x="1814" y="0"/>
                    </a:moveTo>
                    <a:lnTo>
                      <a:pt x="1814" y="0"/>
                    </a:lnTo>
                    <a:lnTo>
                      <a:pt x="1787" y="27"/>
                    </a:lnTo>
                    <a:lnTo>
                      <a:pt x="1757" y="54"/>
                    </a:lnTo>
                    <a:lnTo>
                      <a:pt x="1726" y="82"/>
                    </a:lnTo>
                    <a:lnTo>
                      <a:pt x="1694" y="111"/>
                    </a:lnTo>
                    <a:lnTo>
                      <a:pt x="1663" y="140"/>
                    </a:lnTo>
                    <a:lnTo>
                      <a:pt x="1633" y="168"/>
                    </a:lnTo>
                    <a:lnTo>
                      <a:pt x="1604" y="195"/>
                    </a:lnTo>
                    <a:lnTo>
                      <a:pt x="1578" y="220"/>
                    </a:lnTo>
                    <a:lnTo>
                      <a:pt x="1554" y="244"/>
                    </a:lnTo>
                    <a:lnTo>
                      <a:pt x="1532" y="266"/>
                    </a:lnTo>
                    <a:lnTo>
                      <a:pt x="1496" y="299"/>
                    </a:lnTo>
                    <a:lnTo>
                      <a:pt x="1460" y="333"/>
                    </a:lnTo>
                    <a:lnTo>
                      <a:pt x="1424" y="366"/>
                    </a:lnTo>
                    <a:lnTo>
                      <a:pt x="1390" y="398"/>
                    </a:lnTo>
                    <a:lnTo>
                      <a:pt x="1356" y="428"/>
                    </a:lnTo>
                    <a:lnTo>
                      <a:pt x="1325" y="456"/>
                    </a:lnTo>
                    <a:lnTo>
                      <a:pt x="1297" y="482"/>
                    </a:lnTo>
                    <a:lnTo>
                      <a:pt x="1273" y="504"/>
                    </a:lnTo>
                    <a:lnTo>
                      <a:pt x="1253" y="525"/>
                    </a:lnTo>
                    <a:lnTo>
                      <a:pt x="1238" y="542"/>
                    </a:lnTo>
                    <a:lnTo>
                      <a:pt x="1229" y="556"/>
                    </a:lnTo>
                    <a:lnTo>
                      <a:pt x="1220" y="569"/>
                    </a:lnTo>
                    <a:lnTo>
                      <a:pt x="1214" y="581"/>
                    </a:lnTo>
                    <a:lnTo>
                      <a:pt x="1210" y="592"/>
                    </a:lnTo>
                    <a:lnTo>
                      <a:pt x="1205" y="602"/>
                    </a:lnTo>
                    <a:lnTo>
                      <a:pt x="1201" y="611"/>
                    </a:lnTo>
                    <a:lnTo>
                      <a:pt x="1196" y="620"/>
                    </a:lnTo>
                    <a:lnTo>
                      <a:pt x="1192" y="628"/>
                    </a:lnTo>
                    <a:lnTo>
                      <a:pt x="1184" y="636"/>
                    </a:lnTo>
                    <a:lnTo>
                      <a:pt x="1176" y="645"/>
                    </a:lnTo>
                    <a:lnTo>
                      <a:pt x="1162" y="657"/>
                    </a:lnTo>
                    <a:lnTo>
                      <a:pt x="1142" y="672"/>
                    </a:lnTo>
                    <a:lnTo>
                      <a:pt x="1118" y="692"/>
                    </a:lnTo>
                    <a:lnTo>
                      <a:pt x="1090" y="713"/>
                    </a:lnTo>
                    <a:lnTo>
                      <a:pt x="1060" y="738"/>
                    </a:lnTo>
                    <a:lnTo>
                      <a:pt x="1028" y="766"/>
                    </a:lnTo>
                    <a:lnTo>
                      <a:pt x="998" y="795"/>
                    </a:lnTo>
                    <a:lnTo>
                      <a:pt x="968" y="825"/>
                    </a:lnTo>
                    <a:lnTo>
                      <a:pt x="941" y="856"/>
                    </a:lnTo>
                    <a:lnTo>
                      <a:pt x="916" y="887"/>
                    </a:lnTo>
                    <a:lnTo>
                      <a:pt x="894" y="918"/>
                    </a:lnTo>
                    <a:lnTo>
                      <a:pt x="868" y="952"/>
                    </a:lnTo>
                    <a:lnTo>
                      <a:pt x="839" y="987"/>
                    </a:lnTo>
                    <a:lnTo>
                      <a:pt x="809" y="1023"/>
                    </a:lnTo>
                    <a:lnTo>
                      <a:pt x="778" y="1058"/>
                    </a:lnTo>
                    <a:lnTo>
                      <a:pt x="745" y="1092"/>
                    </a:lnTo>
                    <a:lnTo>
                      <a:pt x="715" y="1126"/>
                    </a:lnTo>
                    <a:lnTo>
                      <a:pt x="688" y="1157"/>
                    </a:lnTo>
                    <a:lnTo>
                      <a:pt x="661" y="1185"/>
                    </a:lnTo>
                    <a:lnTo>
                      <a:pt x="640" y="1210"/>
                    </a:lnTo>
                    <a:lnTo>
                      <a:pt x="622" y="1229"/>
                    </a:lnTo>
                    <a:lnTo>
                      <a:pt x="606" y="1245"/>
                    </a:lnTo>
                    <a:lnTo>
                      <a:pt x="594" y="1258"/>
                    </a:lnTo>
                    <a:lnTo>
                      <a:pt x="583" y="1269"/>
                    </a:lnTo>
                    <a:lnTo>
                      <a:pt x="574" y="1277"/>
                    </a:lnTo>
                    <a:lnTo>
                      <a:pt x="566" y="1284"/>
                    </a:lnTo>
                    <a:lnTo>
                      <a:pt x="559" y="1292"/>
                    </a:lnTo>
                    <a:lnTo>
                      <a:pt x="553" y="1300"/>
                    </a:lnTo>
                    <a:lnTo>
                      <a:pt x="547" y="1308"/>
                    </a:lnTo>
                    <a:lnTo>
                      <a:pt x="541" y="1319"/>
                    </a:lnTo>
                    <a:lnTo>
                      <a:pt x="534" y="1330"/>
                    </a:lnTo>
                    <a:lnTo>
                      <a:pt x="524" y="1338"/>
                    </a:lnTo>
                    <a:lnTo>
                      <a:pt x="515" y="1344"/>
                    </a:lnTo>
                    <a:lnTo>
                      <a:pt x="504" y="1350"/>
                    </a:lnTo>
                    <a:lnTo>
                      <a:pt x="492" y="1356"/>
                    </a:lnTo>
                    <a:lnTo>
                      <a:pt x="480" y="1362"/>
                    </a:lnTo>
                    <a:lnTo>
                      <a:pt x="467" y="1370"/>
                    </a:lnTo>
                    <a:lnTo>
                      <a:pt x="452" y="1379"/>
                    </a:lnTo>
                    <a:lnTo>
                      <a:pt x="437" y="1391"/>
                    </a:lnTo>
                    <a:lnTo>
                      <a:pt x="421" y="1406"/>
                    </a:lnTo>
                    <a:lnTo>
                      <a:pt x="407" y="1419"/>
                    </a:lnTo>
                    <a:lnTo>
                      <a:pt x="394" y="1433"/>
                    </a:lnTo>
                    <a:lnTo>
                      <a:pt x="380" y="1448"/>
                    </a:lnTo>
                    <a:lnTo>
                      <a:pt x="367" y="1462"/>
                    </a:lnTo>
                    <a:lnTo>
                      <a:pt x="354" y="1476"/>
                    </a:lnTo>
                    <a:lnTo>
                      <a:pt x="343" y="1490"/>
                    </a:lnTo>
                    <a:lnTo>
                      <a:pt x="332" y="1502"/>
                    </a:lnTo>
                    <a:lnTo>
                      <a:pt x="322" y="1512"/>
                    </a:lnTo>
                    <a:lnTo>
                      <a:pt x="313" y="1521"/>
                    </a:lnTo>
                    <a:lnTo>
                      <a:pt x="306" y="1527"/>
                    </a:lnTo>
                    <a:lnTo>
                      <a:pt x="301" y="1532"/>
                    </a:lnTo>
                    <a:lnTo>
                      <a:pt x="296" y="1538"/>
                    </a:lnTo>
                    <a:lnTo>
                      <a:pt x="293" y="1544"/>
                    </a:lnTo>
                    <a:lnTo>
                      <a:pt x="288" y="1550"/>
                    </a:lnTo>
                    <a:lnTo>
                      <a:pt x="284" y="1557"/>
                    </a:lnTo>
                    <a:lnTo>
                      <a:pt x="281" y="1565"/>
                    </a:lnTo>
                    <a:lnTo>
                      <a:pt x="276" y="1574"/>
                    </a:lnTo>
                    <a:lnTo>
                      <a:pt x="271" y="1582"/>
                    </a:lnTo>
                    <a:lnTo>
                      <a:pt x="265" y="1592"/>
                    </a:lnTo>
                    <a:lnTo>
                      <a:pt x="259" y="1601"/>
                    </a:lnTo>
                    <a:lnTo>
                      <a:pt x="251" y="1612"/>
                    </a:lnTo>
                    <a:lnTo>
                      <a:pt x="235" y="1624"/>
                    </a:lnTo>
                    <a:lnTo>
                      <a:pt x="215" y="1637"/>
                    </a:lnTo>
                    <a:lnTo>
                      <a:pt x="192" y="1652"/>
                    </a:lnTo>
                    <a:lnTo>
                      <a:pt x="167" y="1667"/>
                    </a:lnTo>
                    <a:lnTo>
                      <a:pt x="143" y="1682"/>
                    </a:lnTo>
                    <a:lnTo>
                      <a:pt x="119" y="1696"/>
                    </a:lnTo>
                    <a:lnTo>
                      <a:pt x="97" y="1709"/>
                    </a:lnTo>
                    <a:lnTo>
                      <a:pt x="80" y="1720"/>
                    </a:lnTo>
                    <a:lnTo>
                      <a:pt x="70" y="1728"/>
                    </a:lnTo>
                    <a:lnTo>
                      <a:pt x="61" y="1736"/>
                    </a:lnTo>
                    <a:lnTo>
                      <a:pt x="54" y="1743"/>
                    </a:lnTo>
                    <a:lnTo>
                      <a:pt x="46" y="1750"/>
                    </a:lnTo>
                    <a:lnTo>
                      <a:pt x="38" y="1757"/>
                    </a:lnTo>
                    <a:lnTo>
                      <a:pt x="32" y="1766"/>
                    </a:lnTo>
                    <a:lnTo>
                      <a:pt x="28" y="1773"/>
                    </a:lnTo>
                    <a:lnTo>
                      <a:pt x="25" y="1779"/>
                    </a:lnTo>
                    <a:lnTo>
                      <a:pt x="24" y="1786"/>
                    </a:lnTo>
                    <a:lnTo>
                      <a:pt x="25" y="1792"/>
                    </a:lnTo>
                    <a:lnTo>
                      <a:pt x="29" y="1797"/>
                    </a:lnTo>
                    <a:lnTo>
                      <a:pt x="34" y="1803"/>
                    </a:lnTo>
                    <a:lnTo>
                      <a:pt x="40" y="1808"/>
                    </a:lnTo>
                    <a:lnTo>
                      <a:pt x="47" y="1810"/>
                    </a:lnTo>
                    <a:lnTo>
                      <a:pt x="55" y="1812"/>
                    </a:lnTo>
                    <a:lnTo>
                      <a:pt x="65" y="1811"/>
                    </a:lnTo>
                    <a:lnTo>
                      <a:pt x="74" y="1810"/>
                    </a:lnTo>
                    <a:lnTo>
                      <a:pt x="84" y="1806"/>
                    </a:lnTo>
                    <a:lnTo>
                      <a:pt x="95" y="1802"/>
                    </a:lnTo>
                    <a:lnTo>
                      <a:pt x="106" y="1794"/>
                    </a:lnTo>
                    <a:lnTo>
                      <a:pt x="115" y="1786"/>
                    </a:lnTo>
                    <a:lnTo>
                      <a:pt x="127" y="1778"/>
                    </a:lnTo>
                    <a:lnTo>
                      <a:pt x="140" y="1768"/>
                    </a:lnTo>
                    <a:lnTo>
                      <a:pt x="156" y="1760"/>
                    </a:lnTo>
                    <a:lnTo>
                      <a:pt x="172" y="1751"/>
                    </a:lnTo>
                    <a:lnTo>
                      <a:pt x="188" y="1744"/>
                    </a:lnTo>
                    <a:lnTo>
                      <a:pt x="203" y="1737"/>
                    </a:lnTo>
                    <a:lnTo>
                      <a:pt x="216" y="1731"/>
                    </a:lnTo>
                    <a:lnTo>
                      <a:pt x="227" y="1726"/>
                    </a:lnTo>
                    <a:lnTo>
                      <a:pt x="234" y="1724"/>
                    </a:lnTo>
                    <a:lnTo>
                      <a:pt x="236" y="1722"/>
                    </a:lnTo>
                    <a:lnTo>
                      <a:pt x="306" y="1671"/>
                    </a:lnTo>
                    <a:lnTo>
                      <a:pt x="305" y="1673"/>
                    </a:lnTo>
                    <a:lnTo>
                      <a:pt x="302" y="1679"/>
                    </a:lnTo>
                    <a:lnTo>
                      <a:pt x="299" y="1689"/>
                    </a:lnTo>
                    <a:lnTo>
                      <a:pt x="294" y="1701"/>
                    </a:lnTo>
                    <a:lnTo>
                      <a:pt x="289" y="1715"/>
                    </a:lnTo>
                    <a:lnTo>
                      <a:pt x="283" y="1728"/>
                    </a:lnTo>
                    <a:lnTo>
                      <a:pt x="277" y="1743"/>
                    </a:lnTo>
                    <a:lnTo>
                      <a:pt x="272" y="1756"/>
                    </a:lnTo>
                    <a:lnTo>
                      <a:pt x="269" y="1767"/>
                    </a:lnTo>
                    <a:lnTo>
                      <a:pt x="265" y="1774"/>
                    </a:lnTo>
                    <a:lnTo>
                      <a:pt x="262" y="1779"/>
                    </a:lnTo>
                    <a:lnTo>
                      <a:pt x="254" y="1782"/>
                    </a:lnTo>
                    <a:lnTo>
                      <a:pt x="245" y="1787"/>
                    </a:lnTo>
                    <a:lnTo>
                      <a:pt x="234" y="1791"/>
                    </a:lnTo>
                    <a:lnTo>
                      <a:pt x="221" y="1797"/>
                    </a:lnTo>
                    <a:lnTo>
                      <a:pt x="209" y="1802"/>
                    </a:lnTo>
                    <a:lnTo>
                      <a:pt x="196" y="1809"/>
                    </a:lnTo>
                    <a:lnTo>
                      <a:pt x="182" y="1817"/>
                    </a:lnTo>
                    <a:lnTo>
                      <a:pt x="172" y="1827"/>
                    </a:lnTo>
                    <a:lnTo>
                      <a:pt x="162" y="1838"/>
                    </a:lnTo>
                    <a:lnTo>
                      <a:pt x="154" y="1846"/>
                    </a:lnTo>
                    <a:lnTo>
                      <a:pt x="144" y="1853"/>
                    </a:lnTo>
                    <a:lnTo>
                      <a:pt x="134" y="1858"/>
                    </a:lnTo>
                    <a:lnTo>
                      <a:pt x="125" y="1863"/>
                    </a:lnTo>
                    <a:lnTo>
                      <a:pt x="114" y="1865"/>
                    </a:lnTo>
                    <a:lnTo>
                      <a:pt x="104" y="1868"/>
                    </a:lnTo>
                    <a:lnTo>
                      <a:pt x="94" y="1869"/>
                    </a:lnTo>
                    <a:lnTo>
                      <a:pt x="84" y="1871"/>
                    </a:lnTo>
                    <a:lnTo>
                      <a:pt x="73" y="1874"/>
                    </a:lnTo>
                    <a:lnTo>
                      <a:pt x="64" y="1878"/>
                    </a:lnTo>
                    <a:lnTo>
                      <a:pt x="52" y="1883"/>
                    </a:lnTo>
                    <a:lnTo>
                      <a:pt x="41" y="1890"/>
                    </a:lnTo>
                    <a:lnTo>
                      <a:pt x="31" y="1896"/>
                    </a:lnTo>
                    <a:lnTo>
                      <a:pt x="23" y="1902"/>
                    </a:lnTo>
                    <a:lnTo>
                      <a:pt x="16" y="1910"/>
                    </a:lnTo>
                    <a:lnTo>
                      <a:pt x="11" y="1917"/>
                    </a:lnTo>
                    <a:lnTo>
                      <a:pt x="6" y="1924"/>
                    </a:lnTo>
                    <a:lnTo>
                      <a:pt x="4" y="1931"/>
                    </a:lnTo>
                    <a:lnTo>
                      <a:pt x="1" y="1938"/>
                    </a:lnTo>
                    <a:lnTo>
                      <a:pt x="0" y="1947"/>
                    </a:lnTo>
                    <a:lnTo>
                      <a:pt x="0" y="1954"/>
                    </a:lnTo>
                    <a:lnTo>
                      <a:pt x="1" y="1960"/>
                    </a:lnTo>
                    <a:lnTo>
                      <a:pt x="4" y="1966"/>
                    </a:lnTo>
                    <a:lnTo>
                      <a:pt x="8" y="1971"/>
                    </a:lnTo>
                    <a:lnTo>
                      <a:pt x="13" y="1976"/>
                    </a:lnTo>
                    <a:lnTo>
                      <a:pt x="19" y="1979"/>
                    </a:lnTo>
                    <a:lnTo>
                      <a:pt x="25" y="1982"/>
                    </a:lnTo>
                    <a:lnTo>
                      <a:pt x="32" y="1984"/>
                    </a:lnTo>
                    <a:lnTo>
                      <a:pt x="40" y="1986"/>
                    </a:lnTo>
                    <a:lnTo>
                      <a:pt x="47" y="1988"/>
                    </a:lnTo>
                    <a:lnTo>
                      <a:pt x="46" y="1988"/>
                    </a:lnTo>
                    <a:lnTo>
                      <a:pt x="42" y="1991"/>
                    </a:lnTo>
                    <a:lnTo>
                      <a:pt x="38" y="1995"/>
                    </a:lnTo>
                    <a:lnTo>
                      <a:pt x="32" y="2000"/>
                    </a:lnTo>
                    <a:lnTo>
                      <a:pt x="28" y="2007"/>
                    </a:lnTo>
                    <a:lnTo>
                      <a:pt x="23" y="2014"/>
                    </a:lnTo>
                    <a:lnTo>
                      <a:pt x="20" y="2022"/>
                    </a:lnTo>
                    <a:lnTo>
                      <a:pt x="18" y="2031"/>
                    </a:lnTo>
                    <a:lnTo>
                      <a:pt x="19" y="2040"/>
                    </a:lnTo>
                    <a:lnTo>
                      <a:pt x="24" y="2051"/>
                    </a:lnTo>
                    <a:lnTo>
                      <a:pt x="30" y="2058"/>
                    </a:lnTo>
                    <a:lnTo>
                      <a:pt x="37" y="2064"/>
                    </a:lnTo>
                    <a:lnTo>
                      <a:pt x="44" y="2068"/>
                    </a:lnTo>
                    <a:lnTo>
                      <a:pt x="52" y="2069"/>
                    </a:lnTo>
                    <a:lnTo>
                      <a:pt x="59" y="2068"/>
                    </a:lnTo>
                    <a:lnTo>
                      <a:pt x="67" y="2067"/>
                    </a:lnTo>
                    <a:lnTo>
                      <a:pt x="76" y="2064"/>
                    </a:lnTo>
                    <a:lnTo>
                      <a:pt x="85" y="2062"/>
                    </a:lnTo>
                    <a:lnTo>
                      <a:pt x="94" y="2058"/>
                    </a:lnTo>
                    <a:lnTo>
                      <a:pt x="104" y="2056"/>
                    </a:lnTo>
                    <a:lnTo>
                      <a:pt x="114" y="2055"/>
                    </a:lnTo>
                    <a:lnTo>
                      <a:pt x="125" y="2052"/>
                    </a:lnTo>
                    <a:lnTo>
                      <a:pt x="133" y="2049"/>
                    </a:lnTo>
                    <a:lnTo>
                      <a:pt x="143" y="2044"/>
                    </a:lnTo>
                    <a:lnTo>
                      <a:pt x="151" y="2039"/>
                    </a:lnTo>
                    <a:lnTo>
                      <a:pt x="158" y="2034"/>
                    </a:lnTo>
                    <a:lnTo>
                      <a:pt x="166" y="2030"/>
                    </a:lnTo>
                    <a:lnTo>
                      <a:pt x="173" y="2025"/>
                    </a:lnTo>
                    <a:lnTo>
                      <a:pt x="179" y="2020"/>
                    </a:lnTo>
                    <a:lnTo>
                      <a:pt x="185" y="2016"/>
                    </a:lnTo>
                    <a:lnTo>
                      <a:pt x="190" y="2013"/>
                    </a:lnTo>
                    <a:lnTo>
                      <a:pt x="194" y="2009"/>
                    </a:lnTo>
                    <a:lnTo>
                      <a:pt x="199" y="2007"/>
                    </a:lnTo>
                    <a:lnTo>
                      <a:pt x="205" y="2004"/>
                    </a:lnTo>
                    <a:lnTo>
                      <a:pt x="211" y="2003"/>
                    </a:lnTo>
                    <a:lnTo>
                      <a:pt x="216" y="2001"/>
                    </a:lnTo>
                    <a:lnTo>
                      <a:pt x="223" y="2000"/>
                    </a:lnTo>
                    <a:lnTo>
                      <a:pt x="229" y="1998"/>
                    </a:lnTo>
                    <a:lnTo>
                      <a:pt x="235" y="1996"/>
                    </a:lnTo>
                    <a:lnTo>
                      <a:pt x="242" y="1994"/>
                    </a:lnTo>
                    <a:lnTo>
                      <a:pt x="247" y="1991"/>
                    </a:lnTo>
                    <a:lnTo>
                      <a:pt x="250" y="1991"/>
                    </a:lnTo>
                    <a:lnTo>
                      <a:pt x="247" y="1996"/>
                    </a:lnTo>
                    <a:lnTo>
                      <a:pt x="244" y="2002"/>
                    </a:lnTo>
                    <a:lnTo>
                      <a:pt x="238" y="2010"/>
                    </a:lnTo>
                    <a:lnTo>
                      <a:pt x="229" y="2019"/>
                    </a:lnTo>
                    <a:lnTo>
                      <a:pt x="221" y="2030"/>
                    </a:lnTo>
                    <a:lnTo>
                      <a:pt x="212" y="2039"/>
                    </a:lnTo>
                    <a:lnTo>
                      <a:pt x="204" y="2049"/>
                    </a:lnTo>
                    <a:lnTo>
                      <a:pt x="197" y="2056"/>
                    </a:lnTo>
                    <a:lnTo>
                      <a:pt x="190" y="2063"/>
                    </a:lnTo>
                    <a:lnTo>
                      <a:pt x="180" y="2072"/>
                    </a:lnTo>
                    <a:lnTo>
                      <a:pt x="170" y="2080"/>
                    </a:lnTo>
                    <a:lnTo>
                      <a:pt x="161" y="2090"/>
                    </a:lnTo>
                    <a:lnTo>
                      <a:pt x="151" y="2100"/>
                    </a:lnTo>
                    <a:lnTo>
                      <a:pt x="143" y="2111"/>
                    </a:lnTo>
                    <a:lnTo>
                      <a:pt x="137" y="2121"/>
                    </a:lnTo>
                    <a:lnTo>
                      <a:pt x="133" y="2132"/>
                    </a:lnTo>
                    <a:lnTo>
                      <a:pt x="133" y="2140"/>
                    </a:lnTo>
                    <a:lnTo>
                      <a:pt x="139" y="2148"/>
                    </a:lnTo>
                    <a:lnTo>
                      <a:pt x="146" y="2154"/>
                    </a:lnTo>
                    <a:lnTo>
                      <a:pt x="155" y="2158"/>
                    </a:lnTo>
                    <a:lnTo>
                      <a:pt x="163" y="2158"/>
                    </a:lnTo>
                    <a:lnTo>
                      <a:pt x="174" y="2156"/>
                    </a:lnTo>
                    <a:lnTo>
                      <a:pt x="184" y="2151"/>
                    </a:lnTo>
                    <a:lnTo>
                      <a:pt x="194" y="2145"/>
                    </a:lnTo>
                    <a:lnTo>
                      <a:pt x="205" y="2138"/>
                    </a:lnTo>
                    <a:lnTo>
                      <a:pt x="216" y="2130"/>
                    </a:lnTo>
                    <a:lnTo>
                      <a:pt x="226" y="2122"/>
                    </a:lnTo>
                    <a:lnTo>
                      <a:pt x="236" y="2114"/>
                    </a:lnTo>
                    <a:lnTo>
                      <a:pt x="245" y="2106"/>
                    </a:lnTo>
                    <a:lnTo>
                      <a:pt x="253" y="2097"/>
                    </a:lnTo>
                    <a:lnTo>
                      <a:pt x="262" y="2087"/>
                    </a:lnTo>
                    <a:lnTo>
                      <a:pt x="270" y="2078"/>
                    </a:lnTo>
                    <a:lnTo>
                      <a:pt x="278" y="2068"/>
                    </a:lnTo>
                    <a:lnTo>
                      <a:pt x="287" y="2058"/>
                    </a:lnTo>
                    <a:lnTo>
                      <a:pt x="295" y="2050"/>
                    </a:lnTo>
                    <a:lnTo>
                      <a:pt x="305" y="2042"/>
                    </a:lnTo>
                    <a:lnTo>
                      <a:pt x="313" y="2033"/>
                    </a:lnTo>
                    <a:lnTo>
                      <a:pt x="323" y="2027"/>
                    </a:lnTo>
                    <a:lnTo>
                      <a:pt x="332" y="2019"/>
                    </a:lnTo>
                    <a:lnTo>
                      <a:pt x="344" y="2008"/>
                    </a:lnTo>
                    <a:lnTo>
                      <a:pt x="358" y="1995"/>
                    </a:lnTo>
                    <a:lnTo>
                      <a:pt x="372" y="1979"/>
                    </a:lnTo>
                    <a:lnTo>
                      <a:pt x="388" y="1964"/>
                    </a:lnTo>
                    <a:lnTo>
                      <a:pt x="403" y="1948"/>
                    </a:lnTo>
                    <a:lnTo>
                      <a:pt x="419" y="1934"/>
                    </a:lnTo>
                    <a:lnTo>
                      <a:pt x="434" y="1920"/>
                    </a:lnTo>
                    <a:lnTo>
                      <a:pt x="448" y="1910"/>
                    </a:lnTo>
                    <a:lnTo>
                      <a:pt x="461" y="1901"/>
                    </a:lnTo>
                    <a:lnTo>
                      <a:pt x="473" y="1894"/>
                    </a:lnTo>
                    <a:lnTo>
                      <a:pt x="484" y="1887"/>
                    </a:lnTo>
                    <a:lnTo>
                      <a:pt x="494" y="1877"/>
                    </a:lnTo>
                    <a:lnTo>
                      <a:pt x="504" y="1868"/>
                    </a:lnTo>
                    <a:lnTo>
                      <a:pt x="514" y="1857"/>
                    </a:lnTo>
                    <a:lnTo>
                      <a:pt x="523" y="1845"/>
                    </a:lnTo>
                    <a:lnTo>
                      <a:pt x="532" y="1833"/>
                    </a:lnTo>
                    <a:lnTo>
                      <a:pt x="539" y="1821"/>
                    </a:lnTo>
                    <a:lnTo>
                      <a:pt x="546" y="1809"/>
                    </a:lnTo>
                    <a:lnTo>
                      <a:pt x="553" y="1797"/>
                    </a:lnTo>
                    <a:lnTo>
                      <a:pt x="559" y="1782"/>
                    </a:lnTo>
                    <a:lnTo>
                      <a:pt x="565" y="1767"/>
                    </a:lnTo>
                    <a:lnTo>
                      <a:pt x="572" y="1749"/>
                    </a:lnTo>
                    <a:lnTo>
                      <a:pt x="580" y="1730"/>
                    </a:lnTo>
                    <a:lnTo>
                      <a:pt x="588" y="1712"/>
                    </a:lnTo>
                    <a:lnTo>
                      <a:pt x="596" y="1692"/>
                    </a:lnTo>
                    <a:lnTo>
                      <a:pt x="605" y="1674"/>
                    </a:lnTo>
                    <a:lnTo>
                      <a:pt x="614" y="1658"/>
                    </a:lnTo>
                    <a:lnTo>
                      <a:pt x="624" y="1643"/>
                    </a:lnTo>
                    <a:lnTo>
                      <a:pt x="634" y="1630"/>
                    </a:lnTo>
                    <a:lnTo>
                      <a:pt x="644" y="1616"/>
                    </a:lnTo>
                    <a:lnTo>
                      <a:pt x="659" y="1599"/>
                    </a:lnTo>
                    <a:lnTo>
                      <a:pt x="677" y="1578"/>
                    </a:lnTo>
                    <a:lnTo>
                      <a:pt x="697" y="1556"/>
                    </a:lnTo>
                    <a:lnTo>
                      <a:pt x="720" y="1532"/>
                    </a:lnTo>
                    <a:lnTo>
                      <a:pt x="745" y="1508"/>
                    </a:lnTo>
                    <a:lnTo>
                      <a:pt x="770" y="1484"/>
                    </a:lnTo>
                    <a:lnTo>
                      <a:pt x="798" y="1460"/>
                    </a:lnTo>
                    <a:lnTo>
                      <a:pt x="826" y="1437"/>
                    </a:lnTo>
                    <a:lnTo>
                      <a:pt x="853" y="1418"/>
                    </a:lnTo>
                    <a:lnTo>
                      <a:pt x="880" y="1398"/>
                    </a:lnTo>
                    <a:lnTo>
                      <a:pt x="907" y="1380"/>
                    </a:lnTo>
                    <a:lnTo>
                      <a:pt x="934" y="1364"/>
                    </a:lnTo>
                    <a:lnTo>
                      <a:pt x="961" y="1349"/>
                    </a:lnTo>
                    <a:lnTo>
                      <a:pt x="986" y="1335"/>
                    </a:lnTo>
                    <a:lnTo>
                      <a:pt x="1010" y="1322"/>
                    </a:lnTo>
                    <a:lnTo>
                      <a:pt x="1033" y="1310"/>
                    </a:lnTo>
                    <a:lnTo>
                      <a:pt x="1052" y="1296"/>
                    </a:lnTo>
                    <a:lnTo>
                      <a:pt x="1069" y="1284"/>
                    </a:lnTo>
                    <a:lnTo>
                      <a:pt x="1084" y="1274"/>
                    </a:lnTo>
                    <a:lnTo>
                      <a:pt x="1093" y="1260"/>
                    </a:lnTo>
                    <a:lnTo>
                      <a:pt x="1100" y="1250"/>
                    </a:lnTo>
                    <a:lnTo>
                      <a:pt x="1108" y="1239"/>
                    </a:lnTo>
                    <a:lnTo>
                      <a:pt x="1114" y="1230"/>
                    </a:lnTo>
                    <a:lnTo>
                      <a:pt x="1118" y="1221"/>
                    </a:lnTo>
                    <a:lnTo>
                      <a:pt x="1124" y="1214"/>
                    </a:lnTo>
                    <a:lnTo>
                      <a:pt x="1130" y="1206"/>
                    </a:lnTo>
                    <a:lnTo>
                      <a:pt x="1139" y="1199"/>
                    </a:lnTo>
                    <a:lnTo>
                      <a:pt x="1147" y="1193"/>
                    </a:lnTo>
                    <a:lnTo>
                      <a:pt x="1158" y="1187"/>
                    </a:lnTo>
                    <a:lnTo>
                      <a:pt x="1175" y="1176"/>
                    </a:lnTo>
                    <a:lnTo>
                      <a:pt x="1195" y="1161"/>
                    </a:lnTo>
                    <a:lnTo>
                      <a:pt x="1219" y="1139"/>
                    </a:lnTo>
                    <a:lnTo>
                      <a:pt x="1246" y="1114"/>
                    </a:lnTo>
                    <a:lnTo>
                      <a:pt x="1274" y="1085"/>
                    </a:lnTo>
                    <a:lnTo>
                      <a:pt x="1302" y="1055"/>
                    </a:lnTo>
                    <a:lnTo>
                      <a:pt x="1331" y="1023"/>
                    </a:lnTo>
                    <a:lnTo>
                      <a:pt x="1357" y="992"/>
                    </a:lnTo>
                    <a:lnTo>
                      <a:pt x="1380" y="962"/>
                    </a:lnTo>
                    <a:lnTo>
                      <a:pt x="1400" y="933"/>
                    </a:lnTo>
                    <a:lnTo>
                      <a:pt x="1418" y="908"/>
                    </a:lnTo>
                    <a:lnTo>
                      <a:pt x="1435" y="886"/>
                    </a:lnTo>
                    <a:lnTo>
                      <a:pt x="1452" y="867"/>
                    </a:lnTo>
                    <a:lnTo>
                      <a:pt x="1469" y="850"/>
                    </a:lnTo>
                    <a:lnTo>
                      <a:pt x="1484" y="834"/>
                    </a:lnTo>
                    <a:lnTo>
                      <a:pt x="1501" y="822"/>
                    </a:lnTo>
                    <a:lnTo>
                      <a:pt x="1519" y="810"/>
                    </a:lnTo>
                    <a:lnTo>
                      <a:pt x="1537" y="801"/>
                    </a:lnTo>
                    <a:lnTo>
                      <a:pt x="1558" y="792"/>
                    </a:lnTo>
                    <a:lnTo>
                      <a:pt x="1579" y="784"/>
                    </a:lnTo>
                    <a:lnTo>
                      <a:pt x="1601" y="776"/>
                    </a:lnTo>
                    <a:lnTo>
                      <a:pt x="1630" y="766"/>
                    </a:lnTo>
                    <a:lnTo>
                      <a:pt x="1663" y="753"/>
                    </a:lnTo>
                    <a:lnTo>
                      <a:pt x="1699" y="740"/>
                    </a:lnTo>
                    <a:lnTo>
                      <a:pt x="1735" y="725"/>
                    </a:lnTo>
                    <a:lnTo>
                      <a:pt x="1772" y="710"/>
                    </a:lnTo>
                    <a:lnTo>
                      <a:pt x="1806" y="694"/>
                    </a:lnTo>
                    <a:lnTo>
                      <a:pt x="1836" y="678"/>
                    </a:lnTo>
                    <a:lnTo>
                      <a:pt x="1861" y="664"/>
                    </a:lnTo>
                    <a:lnTo>
                      <a:pt x="1878" y="651"/>
                    </a:lnTo>
                    <a:lnTo>
                      <a:pt x="1880" y="650"/>
                    </a:lnTo>
                    <a:lnTo>
                      <a:pt x="1884" y="647"/>
                    </a:lnTo>
                    <a:lnTo>
                      <a:pt x="1891" y="642"/>
                    </a:lnTo>
                    <a:lnTo>
                      <a:pt x="1901" y="636"/>
                    </a:lnTo>
                    <a:lnTo>
                      <a:pt x="1912" y="629"/>
                    </a:lnTo>
                    <a:lnTo>
                      <a:pt x="1922" y="621"/>
                    </a:lnTo>
                    <a:lnTo>
                      <a:pt x="1934" y="611"/>
                    </a:lnTo>
                    <a:lnTo>
                      <a:pt x="1945" y="602"/>
                    </a:lnTo>
                    <a:lnTo>
                      <a:pt x="1956" y="592"/>
                    </a:lnTo>
                    <a:lnTo>
                      <a:pt x="1964" y="582"/>
                    </a:lnTo>
                  </a:path>
                </a:pathLst>
              </a:custGeom>
              <a:noFill/>
              <a:ln w="6350">
                <a:solidFill>
                  <a:srgbClr val="6B5C4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4" name="Freeform 225">
                <a:extLst>
                  <a:ext uri="{FF2B5EF4-FFF2-40B4-BE49-F238E27FC236}">
                    <a16:creationId xmlns:a16="http://schemas.microsoft.com/office/drawing/2014/main" id="{9F937563-4B1E-461B-BAFE-71314A4CB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05"/>
                <a:ext cx="51" cy="38"/>
              </a:xfrm>
              <a:custGeom>
                <a:avLst/>
                <a:gdLst>
                  <a:gd name="T0" fmla="*/ 0 w 155"/>
                  <a:gd name="T1" fmla="*/ 38 h 116"/>
                  <a:gd name="T2" fmla="*/ 0 w 155"/>
                  <a:gd name="T3" fmla="*/ 38 h 116"/>
                  <a:gd name="T4" fmla="*/ 0 w 155"/>
                  <a:gd name="T5" fmla="*/ 37 h 116"/>
                  <a:gd name="T6" fmla="*/ 1 w 155"/>
                  <a:gd name="T7" fmla="*/ 37 h 116"/>
                  <a:gd name="T8" fmla="*/ 3 w 155"/>
                  <a:gd name="T9" fmla="*/ 36 h 116"/>
                  <a:gd name="T10" fmla="*/ 4 w 155"/>
                  <a:gd name="T11" fmla="*/ 35 h 116"/>
                  <a:gd name="T12" fmla="*/ 6 w 155"/>
                  <a:gd name="T13" fmla="*/ 34 h 116"/>
                  <a:gd name="T14" fmla="*/ 8 w 155"/>
                  <a:gd name="T15" fmla="*/ 33 h 116"/>
                  <a:gd name="T16" fmla="*/ 11 w 155"/>
                  <a:gd name="T17" fmla="*/ 32 h 116"/>
                  <a:gd name="T18" fmla="*/ 13 w 155"/>
                  <a:gd name="T19" fmla="*/ 30 h 116"/>
                  <a:gd name="T20" fmla="*/ 15 w 155"/>
                  <a:gd name="T21" fmla="*/ 29 h 116"/>
                  <a:gd name="T22" fmla="*/ 17 w 155"/>
                  <a:gd name="T23" fmla="*/ 29 h 116"/>
                  <a:gd name="T24" fmla="*/ 17 w 155"/>
                  <a:gd name="T25" fmla="*/ 29 h 116"/>
                  <a:gd name="T26" fmla="*/ 19 w 155"/>
                  <a:gd name="T27" fmla="*/ 27 h 116"/>
                  <a:gd name="T28" fmla="*/ 21 w 155"/>
                  <a:gd name="T29" fmla="*/ 25 h 116"/>
                  <a:gd name="T30" fmla="*/ 22 w 155"/>
                  <a:gd name="T31" fmla="*/ 23 h 116"/>
                  <a:gd name="T32" fmla="*/ 24 w 155"/>
                  <a:gd name="T33" fmla="*/ 21 h 116"/>
                  <a:gd name="T34" fmla="*/ 26 w 155"/>
                  <a:gd name="T35" fmla="*/ 19 h 116"/>
                  <a:gd name="T36" fmla="*/ 28 w 155"/>
                  <a:gd name="T37" fmla="*/ 16 h 116"/>
                  <a:gd name="T38" fmla="*/ 30 w 155"/>
                  <a:gd name="T39" fmla="*/ 14 h 116"/>
                  <a:gd name="T40" fmla="*/ 32 w 155"/>
                  <a:gd name="T41" fmla="*/ 12 h 116"/>
                  <a:gd name="T42" fmla="*/ 34 w 155"/>
                  <a:gd name="T43" fmla="*/ 11 h 116"/>
                  <a:gd name="T44" fmla="*/ 36 w 155"/>
                  <a:gd name="T45" fmla="*/ 10 h 116"/>
                  <a:gd name="T46" fmla="*/ 36 w 155"/>
                  <a:gd name="T47" fmla="*/ 10 h 116"/>
                  <a:gd name="T48" fmla="*/ 38 w 155"/>
                  <a:gd name="T49" fmla="*/ 9 h 116"/>
                  <a:gd name="T50" fmla="*/ 40 w 155"/>
                  <a:gd name="T51" fmla="*/ 8 h 116"/>
                  <a:gd name="T52" fmla="*/ 42 w 155"/>
                  <a:gd name="T53" fmla="*/ 7 h 116"/>
                  <a:gd name="T54" fmla="*/ 44 w 155"/>
                  <a:gd name="T55" fmla="*/ 5 h 116"/>
                  <a:gd name="T56" fmla="*/ 46 w 155"/>
                  <a:gd name="T57" fmla="*/ 4 h 116"/>
                  <a:gd name="T58" fmla="*/ 48 w 155"/>
                  <a:gd name="T59" fmla="*/ 3 h 116"/>
                  <a:gd name="T60" fmla="*/ 49 w 155"/>
                  <a:gd name="T61" fmla="*/ 2 h 116"/>
                  <a:gd name="T62" fmla="*/ 50 w 155"/>
                  <a:gd name="T63" fmla="*/ 1 h 116"/>
                  <a:gd name="T64" fmla="*/ 51 w 155"/>
                  <a:gd name="T65" fmla="*/ 0 h 116"/>
                  <a:gd name="T66" fmla="*/ 51 w 155"/>
                  <a:gd name="T67" fmla="*/ 0 h 11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55" h="116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14"/>
                    </a:lnTo>
                    <a:lnTo>
                      <a:pt x="4" y="113"/>
                    </a:lnTo>
                    <a:lnTo>
                      <a:pt x="8" y="111"/>
                    </a:lnTo>
                    <a:lnTo>
                      <a:pt x="12" y="108"/>
                    </a:lnTo>
                    <a:lnTo>
                      <a:pt x="18" y="105"/>
                    </a:lnTo>
                    <a:lnTo>
                      <a:pt x="24" y="101"/>
                    </a:lnTo>
                    <a:lnTo>
                      <a:pt x="32" y="98"/>
                    </a:lnTo>
                    <a:lnTo>
                      <a:pt x="39" y="93"/>
                    </a:lnTo>
                    <a:lnTo>
                      <a:pt x="45" y="89"/>
                    </a:lnTo>
                    <a:lnTo>
                      <a:pt x="52" y="87"/>
                    </a:lnTo>
                    <a:lnTo>
                      <a:pt x="57" y="82"/>
                    </a:lnTo>
                    <a:lnTo>
                      <a:pt x="63" y="77"/>
                    </a:lnTo>
                    <a:lnTo>
                      <a:pt x="68" y="71"/>
                    </a:lnTo>
                    <a:lnTo>
                      <a:pt x="74" y="64"/>
                    </a:lnTo>
                    <a:lnTo>
                      <a:pt x="80" y="57"/>
                    </a:lnTo>
                    <a:lnTo>
                      <a:pt x="84" y="50"/>
                    </a:lnTo>
                    <a:lnTo>
                      <a:pt x="90" y="44"/>
                    </a:lnTo>
                    <a:lnTo>
                      <a:pt x="96" y="38"/>
                    </a:lnTo>
                    <a:lnTo>
                      <a:pt x="104" y="33"/>
                    </a:lnTo>
                    <a:lnTo>
                      <a:pt x="110" y="29"/>
                    </a:lnTo>
                    <a:lnTo>
                      <a:pt x="116" y="27"/>
                    </a:lnTo>
                    <a:lnTo>
                      <a:pt x="122" y="23"/>
                    </a:lnTo>
                    <a:lnTo>
                      <a:pt x="129" y="20"/>
                    </a:lnTo>
                    <a:lnTo>
                      <a:pt x="135" y="16"/>
                    </a:lnTo>
                    <a:lnTo>
                      <a:pt x="140" y="11"/>
                    </a:lnTo>
                    <a:lnTo>
                      <a:pt x="146" y="8"/>
                    </a:lnTo>
                    <a:lnTo>
                      <a:pt x="149" y="5"/>
                    </a:lnTo>
                    <a:lnTo>
                      <a:pt x="153" y="3"/>
                    </a:lnTo>
                    <a:lnTo>
                      <a:pt x="155" y="0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5" name="Freeform 226">
                <a:extLst>
                  <a:ext uri="{FF2B5EF4-FFF2-40B4-BE49-F238E27FC236}">
                    <a16:creationId xmlns:a16="http://schemas.microsoft.com/office/drawing/2014/main" id="{F86FDCDB-1ACA-4965-9FF9-FB8F66B68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766"/>
                <a:ext cx="108" cy="77"/>
              </a:xfrm>
              <a:custGeom>
                <a:avLst/>
                <a:gdLst>
                  <a:gd name="T0" fmla="*/ 108 w 322"/>
                  <a:gd name="T1" fmla="*/ 0 h 231"/>
                  <a:gd name="T2" fmla="*/ 108 w 322"/>
                  <a:gd name="T3" fmla="*/ 0 h 231"/>
                  <a:gd name="T4" fmla="*/ 108 w 322"/>
                  <a:gd name="T5" fmla="*/ 1 h 231"/>
                  <a:gd name="T6" fmla="*/ 106 w 322"/>
                  <a:gd name="T7" fmla="*/ 3 h 231"/>
                  <a:gd name="T8" fmla="*/ 103 w 322"/>
                  <a:gd name="T9" fmla="*/ 6 h 231"/>
                  <a:gd name="T10" fmla="*/ 99 w 322"/>
                  <a:gd name="T11" fmla="*/ 10 h 231"/>
                  <a:gd name="T12" fmla="*/ 95 w 322"/>
                  <a:gd name="T13" fmla="*/ 15 h 231"/>
                  <a:gd name="T14" fmla="*/ 91 w 322"/>
                  <a:gd name="T15" fmla="*/ 20 h 231"/>
                  <a:gd name="T16" fmla="*/ 87 w 322"/>
                  <a:gd name="T17" fmla="*/ 24 h 231"/>
                  <a:gd name="T18" fmla="*/ 84 w 322"/>
                  <a:gd name="T19" fmla="*/ 28 h 231"/>
                  <a:gd name="T20" fmla="*/ 81 w 322"/>
                  <a:gd name="T21" fmla="*/ 31 h 231"/>
                  <a:gd name="T22" fmla="*/ 79 w 322"/>
                  <a:gd name="T23" fmla="*/ 32 h 231"/>
                  <a:gd name="T24" fmla="*/ 79 w 322"/>
                  <a:gd name="T25" fmla="*/ 32 h 231"/>
                  <a:gd name="T26" fmla="*/ 79 w 322"/>
                  <a:gd name="T27" fmla="*/ 34 h 231"/>
                  <a:gd name="T28" fmla="*/ 77 w 322"/>
                  <a:gd name="T29" fmla="*/ 36 h 231"/>
                  <a:gd name="T30" fmla="*/ 76 w 322"/>
                  <a:gd name="T31" fmla="*/ 38 h 231"/>
                  <a:gd name="T32" fmla="*/ 74 w 322"/>
                  <a:gd name="T33" fmla="*/ 40 h 231"/>
                  <a:gd name="T34" fmla="*/ 72 w 322"/>
                  <a:gd name="T35" fmla="*/ 42 h 231"/>
                  <a:gd name="T36" fmla="*/ 69 w 322"/>
                  <a:gd name="T37" fmla="*/ 44 h 231"/>
                  <a:gd name="T38" fmla="*/ 66 w 322"/>
                  <a:gd name="T39" fmla="*/ 46 h 231"/>
                  <a:gd name="T40" fmla="*/ 62 w 322"/>
                  <a:gd name="T41" fmla="*/ 47 h 231"/>
                  <a:gd name="T42" fmla="*/ 57 w 322"/>
                  <a:gd name="T43" fmla="*/ 48 h 231"/>
                  <a:gd name="T44" fmla="*/ 52 w 322"/>
                  <a:gd name="T45" fmla="*/ 50 h 231"/>
                  <a:gd name="T46" fmla="*/ 52 w 322"/>
                  <a:gd name="T47" fmla="*/ 50 h 231"/>
                  <a:gd name="T48" fmla="*/ 46 w 322"/>
                  <a:gd name="T49" fmla="*/ 52 h 231"/>
                  <a:gd name="T50" fmla="*/ 40 w 322"/>
                  <a:gd name="T51" fmla="*/ 55 h 231"/>
                  <a:gd name="T52" fmla="*/ 33 w 322"/>
                  <a:gd name="T53" fmla="*/ 58 h 231"/>
                  <a:gd name="T54" fmla="*/ 26 w 322"/>
                  <a:gd name="T55" fmla="*/ 62 h 231"/>
                  <a:gd name="T56" fmla="*/ 19 w 322"/>
                  <a:gd name="T57" fmla="*/ 65 h 231"/>
                  <a:gd name="T58" fmla="*/ 13 w 322"/>
                  <a:gd name="T59" fmla="*/ 69 h 231"/>
                  <a:gd name="T60" fmla="*/ 8 w 322"/>
                  <a:gd name="T61" fmla="*/ 72 h 231"/>
                  <a:gd name="T62" fmla="*/ 4 w 322"/>
                  <a:gd name="T63" fmla="*/ 74 h 231"/>
                  <a:gd name="T64" fmla="*/ 1 w 322"/>
                  <a:gd name="T65" fmla="*/ 76 h 231"/>
                  <a:gd name="T66" fmla="*/ 0 w 322"/>
                  <a:gd name="T67" fmla="*/ 77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22" h="231">
                    <a:moveTo>
                      <a:pt x="322" y="0"/>
                    </a:moveTo>
                    <a:lnTo>
                      <a:pt x="322" y="0"/>
                    </a:lnTo>
                    <a:lnTo>
                      <a:pt x="321" y="3"/>
                    </a:lnTo>
                    <a:lnTo>
                      <a:pt x="315" y="9"/>
                    </a:lnTo>
                    <a:lnTo>
                      <a:pt x="306" y="19"/>
                    </a:lnTo>
                    <a:lnTo>
                      <a:pt x="295" y="31"/>
                    </a:lnTo>
                    <a:lnTo>
                      <a:pt x="283" y="45"/>
                    </a:lnTo>
                    <a:lnTo>
                      <a:pt x="271" y="59"/>
                    </a:lnTo>
                    <a:lnTo>
                      <a:pt x="259" y="72"/>
                    </a:lnTo>
                    <a:lnTo>
                      <a:pt x="249" y="84"/>
                    </a:lnTo>
                    <a:lnTo>
                      <a:pt x="241" y="93"/>
                    </a:lnTo>
                    <a:lnTo>
                      <a:pt x="236" y="97"/>
                    </a:lnTo>
                    <a:lnTo>
                      <a:pt x="235" y="102"/>
                    </a:lnTo>
                    <a:lnTo>
                      <a:pt x="231" y="108"/>
                    </a:lnTo>
                    <a:lnTo>
                      <a:pt x="228" y="114"/>
                    </a:lnTo>
                    <a:lnTo>
                      <a:pt x="222" y="120"/>
                    </a:lnTo>
                    <a:lnTo>
                      <a:pt x="216" y="126"/>
                    </a:lnTo>
                    <a:lnTo>
                      <a:pt x="207" y="131"/>
                    </a:lnTo>
                    <a:lnTo>
                      <a:pt x="198" y="137"/>
                    </a:lnTo>
                    <a:lnTo>
                      <a:pt x="186" y="142"/>
                    </a:lnTo>
                    <a:lnTo>
                      <a:pt x="171" y="145"/>
                    </a:lnTo>
                    <a:lnTo>
                      <a:pt x="156" y="150"/>
                    </a:lnTo>
                    <a:lnTo>
                      <a:pt x="138" y="156"/>
                    </a:lnTo>
                    <a:lnTo>
                      <a:pt x="118" y="165"/>
                    </a:lnTo>
                    <a:lnTo>
                      <a:pt x="98" y="174"/>
                    </a:lnTo>
                    <a:lnTo>
                      <a:pt x="78" y="185"/>
                    </a:lnTo>
                    <a:lnTo>
                      <a:pt x="57" y="196"/>
                    </a:lnTo>
                    <a:lnTo>
                      <a:pt x="39" y="207"/>
                    </a:lnTo>
                    <a:lnTo>
                      <a:pt x="24" y="216"/>
                    </a:lnTo>
                    <a:lnTo>
                      <a:pt x="12" y="223"/>
                    </a:lnTo>
                    <a:lnTo>
                      <a:pt x="3" y="228"/>
                    </a:lnTo>
                    <a:lnTo>
                      <a:pt x="0" y="231"/>
                    </a:lnTo>
                  </a:path>
                </a:pathLst>
              </a:custGeom>
              <a:noFill/>
              <a:ln w="4763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6" name="Freeform 227">
                <a:extLst>
                  <a:ext uri="{FF2B5EF4-FFF2-40B4-BE49-F238E27FC236}">
                    <a16:creationId xmlns:a16="http://schemas.microsoft.com/office/drawing/2014/main" id="{34C92AD5-399C-4662-A979-F9A77777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966"/>
                <a:ext cx="44" cy="146"/>
              </a:xfrm>
              <a:custGeom>
                <a:avLst/>
                <a:gdLst>
                  <a:gd name="T0" fmla="*/ 37 w 131"/>
                  <a:gd name="T1" fmla="*/ 79 h 438"/>
                  <a:gd name="T2" fmla="*/ 37 w 131"/>
                  <a:gd name="T3" fmla="*/ 79 h 438"/>
                  <a:gd name="T4" fmla="*/ 40 w 131"/>
                  <a:gd name="T5" fmla="*/ 69 h 438"/>
                  <a:gd name="T6" fmla="*/ 42 w 131"/>
                  <a:gd name="T7" fmla="*/ 60 h 438"/>
                  <a:gd name="T8" fmla="*/ 43 w 131"/>
                  <a:gd name="T9" fmla="*/ 52 h 438"/>
                  <a:gd name="T10" fmla="*/ 44 w 131"/>
                  <a:gd name="T11" fmla="*/ 43 h 438"/>
                  <a:gd name="T12" fmla="*/ 44 w 131"/>
                  <a:gd name="T13" fmla="*/ 36 h 438"/>
                  <a:gd name="T14" fmla="*/ 44 w 131"/>
                  <a:gd name="T15" fmla="*/ 28 h 438"/>
                  <a:gd name="T16" fmla="*/ 44 w 131"/>
                  <a:gd name="T17" fmla="*/ 21 h 438"/>
                  <a:gd name="T18" fmla="*/ 44 w 131"/>
                  <a:gd name="T19" fmla="*/ 14 h 438"/>
                  <a:gd name="T20" fmla="*/ 43 w 131"/>
                  <a:gd name="T21" fmla="*/ 7 h 438"/>
                  <a:gd name="T22" fmla="*/ 43 w 131"/>
                  <a:gd name="T23" fmla="*/ 0 h 438"/>
                  <a:gd name="T24" fmla="*/ 43 w 131"/>
                  <a:gd name="T25" fmla="*/ 0 h 438"/>
                  <a:gd name="T26" fmla="*/ 40 w 131"/>
                  <a:gd name="T27" fmla="*/ 6 h 438"/>
                  <a:gd name="T28" fmla="*/ 37 w 131"/>
                  <a:gd name="T29" fmla="*/ 13 h 438"/>
                  <a:gd name="T30" fmla="*/ 34 w 131"/>
                  <a:gd name="T31" fmla="*/ 20 h 438"/>
                  <a:gd name="T32" fmla="*/ 31 w 131"/>
                  <a:gd name="T33" fmla="*/ 26 h 438"/>
                  <a:gd name="T34" fmla="*/ 28 w 131"/>
                  <a:gd name="T35" fmla="*/ 34 h 438"/>
                  <a:gd name="T36" fmla="*/ 25 w 131"/>
                  <a:gd name="T37" fmla="*/ 40 h 438"/>
                  <a:gd name="T38" fmla="*/ 22 w 131"/>
                  <a:gd name="T39" fmla="*/ 48 h 438"/>
                  <a:gd name="T40" fmla="*/ 19 w 131"/>
                  <a:gd name="T41" fmla="*/ 55 h 438"/>
                  <a:gd name="T42" fmla="*/ 16 w 131"/>
                  <a:gd name="T43" fmla="*/ 62 h 438"/>
                  <a:gd name="T44" fmla="*/ 14 w 131"/>
                  <a:gd name="T45" fmla="*/ 69 h 438"/>
                  <a:gd name="T46" fmla="*/ 14 w 131"/>
                  <a:gd name="T47" fmla="*/ 69 h 438"/>
                  <a:gd name="T48" fmla="*/ 8 w 131"/>
                  <a:gd name="T49" fmla="*/ 84 h 438"/>
                  <a:gd name="T50" fmla="*/ 4 w 131"/>
                  <a:gd name="T51" fmla="*/ 98 h 438"/>
                  <a:gd name="T52" fmla="*/ 2 w 131"/>
                  <a:gd name="T53" fmla="*/ 110 h 438"/>
                  <a:gd name="T54" fmla="*/ 1 w 131"/>
                  <a:gd name="T55" fmla="*/ 120 h 438"/>
                  <a:gd name="T56" fmla="*/ 0 w 131"/>
                  <a:gd name="T57" fmla="*/ 128 h 438"/>
                  <a:gd name="T58" fmla="*/ 0 w 131"/>
                  <a:gd name="T59" fmla="*/ 134 h 438"/>
                  <a:gd name="T60" fmla="*/ 1 w 131"/>
                  <a:gd name="T61" fmla="*/ 140 h 438"/>
                  <a:gd name="T62" fmla="*/ 2 w 131"/>
                  <a:gd name="T63" fmla="*/ 143 h 438"/>
                  <a:gd name="T64" fmla="*/ 2 w 131"/>
                  <a:gd name="T65" fmla="*/ 145 h 438"/>
                  <a:gd name="T66" fmla="*/ 2 w 131"/>
                  <a:gd name="T67" fmla="*/ 146 h 438"/>
                  <a:gd name="T68" fmla="*/ 2 w 131"/>
                  <a:gd name="T69" fmla="*/ 146 h 438"/>
                  <a:gd name="T70" fmla="*/ 2 w 131"/>
                  <a:gd name="T71" fmla="*/ 146 h 438"/>
                  <a:gd name="T72" fmla="*/ 3 w 131"/>
                  <a:gd name="T73" fmla="*/ 146 h 438"/>
                  <a:gd name="T74" fmla="*/ 3 w 131"/>
                  <a:gd name="T75" fmla="*/ 145 h 438"/>
                  <a:gd name="T76" fmla="*/ 4 w 131"/>
                  <a:gd name="T77" fmla="*/ 145 h 438"/>
                  <a:gd name="T78" fmla="*/ 4 w 131"/>
                  <a:gd name="T79" fmla="*/ 144 h 438"/>
                  <a:gd name="T80" fmla="*/ 5 w 131"/>
                  <a:gd name="T81" fmla="*/ 144 h 438"/>
                  <a:gd name="T82" fmla="*/ 6 w 131"/>
                  <a:gd name="T83" fmla="*/ 143 h 438"/>
                  <a:gd name="T84" fmla="*/ 7 w 131"/>
                  <a:gd name="T85" fmla="*/ 142 h 438"/>
                  <a:gd name="T86" fmla="*/ 9 w 131"/>
                  <a:gd name="T87" fmla="*/ 141 h 438"/>
                  <a:gd name="T88" fmla="*/ 10 w 131"/>
                  <a:gd name="T89" fmla="*/ 140 h 438"/>
                  <a:gd name="T90" fmla="*/ 12 w 131"/>
                  <a:gd name="T91" fmla="*/ 136 h 438"/>
                  <a:gd name="T92" fmla="*/ 12 w 131"/>
                  <a:gd name="T93" fmla="*/ 136 h 438"/>
                  <a:gd name="T94" fmla="*/ 16 w 131"/>
                  <a:gd name="T95" fmla="*/ 132 h 438"/>
                  <a:gd name="T96" fmla="*/ 19 w 131"/>
                  <a:gd name="T97" fmla="*/ 128 h 438"/>
                  <a:gd name="T98" fmla="*/ 21 w 131"/>
                  <a:gd name="T99" fmla="*/ 123 h 438"/>
                  <a:gd name="T100" fmla="*/ 24 w 131"/>
                  <a:gd name="T101" fmla="*/ 118 h 438"/>
                  <a:gd name="T102" fmla="*/ 26 w 131"/>
                  <a:gd name="T103" fmla="*/ 112 h 438"/>
                  <a:gd name="T104" fmla="*/ 29 w 131"/>
                  <a:gd name="T105" fmla="*/ 106 h 438"/>
                  <a:gd name="T106" fmla="*/ 31 w 131"/>
                  <a:gd name="T107" fmla="*/ 100 h 438"/>
                  <a:gd name="T108" fmla="*/ 33 w 131"/>
                  <a:gd name="T109" fmla="*/ 93 h 438"/>
                  <a:gd name="T110" fmla="*/ 35 w 131"/>
                  <a:gd name="T111" fmla="*/ 86 h 438"/>
                  <a:gd name="T112" fmla="*/ 37 w 131"/>
                  <a:gd name="T113" fmla="*/ 79 h 438"/>
                  <a:gd name="T114" fmla="*/ 37 w 131"/>
                  <a:gd name="T115" fmla="*/ 79 h 4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1" h="438">
                    <a:moveTo>
                      <a:pt x="110" y="236"/>
                    </a:moveTo>
                    <a:lnTo>
                      <a:pt x="110" y="236"/>
                    </a:lnTo>
                    <a:lnTo>
                      <a:pt x="119" y="207"/>
                    </a:lnTo>
                    <a:lnTo>
                      <a:pt x="124" y="180"/>
                    </a:lnTo>
                    <a:lnTo>
                      <a:pt x="127" y="155"/>
                    </a:lnTo>
                    <a:lnTo>
                      <a:pt x="130" y="129"/>
                    </a:lnTo>
                    <a:lnTo>
                      <a:pt x="131" y="107"/>
                    </a:lnTo>
                    <a:lnTo>
                      <a:pt x="131" y="84"/>
                    </a:lnTo>
                    <a:lnTo>
                      <a:pt x="130" y="62"/>
                    </a:lnTo>
                    <a:lnTo>
                      <a:pt x="130" y="42"/>
                    </a:lnTo>
                    <a:lnTo>
                      <a:pt x="128" y="20"/>
                    </a:lnTo>
                    <a:lnTo>
                      <a:pt x="128" y="0"/>
                    </a:lnTo>
                    <a:lnTo>
                      <a:pt x="119" y="19"/>
                    </a:lnTo>
                    <a:lnTo>
                      <a:pt x="110" y="38"/>
                    </a:lnTo>
                    <a:lnTo>
                      <a:pt x="101" y="59"/>
                    </a:lnTo>
                    <a:lnTo>
                      <a:pt x="92" y="79"/>
                    </a:lnTo>
                    <a:lnTo>
                      <a:pt x="83" y="101"/>
                    </a:lnTo>
                    <a:lnTo>
                      <a:pt x="74" y="121"/>
                    </a:lnTo>
                    <a:lnTo>
                      <a:pt x="66" y="143"/>
                    </a:lnTo>
                    <a:lnTo>
                      <a:pt x="58" y="164"/>
                    </a:lnTo>
                    <a:lnTo>
                      <a:pt x="49" y="186"/>
                    </a:lnTo>
                    <a:lnTo>
                      <a:pt x="42" y="207"/>
                    </a:lnTo>
                    <a:lnTo>
                      <a:pt x="25" y="253"/>
                    </a:lnTo>
                    <a:lnTo>
                      <a:pt x="13" y="294"/>
                    </a:lnTo>
                    <a:lnTo>
                      <a:pt x="6" y="329"/>
                    </a:lnTo>
                    <a:lnTo>
                      <a:pt x="2" y="359"/>
                    </a:lnTo>
                    <a:lnTo>
                      <a:pt x="0" y="383"/>
                    </a:lnTo>
                    <a:lnTo>
                      <a:pt x="1" y="403"/>
                    </a:lnTo>
                    <a:lnTo>
                      <a:pt x="2" y="419"/>
                    </a:lnTo>
                    <a:lnTo>
                      <a:pt x="5" y="429"/>
                    </a:lnTo>
                    <a:lnTo>
                      <a:pt x="6" y="435"/>
                    </a:lnTo>
                    <a:lnTo>
                      <a:pt x="7" y="438"/>
                    </a:lnTo>
                    <a:lnTo>
                      <a:pt x="8" y="437"/>
                    </a:lnTo>
                    <a:lnTo>
                      <a:pt x="10" y="435"/>
                    </a:lnTo>
                    <a:lnTo>
                      <a:pt x="11" y="434"/>
                    </a:lnTo>
                    <a:lnTo>
                      <a:pt x="13" y="432"/>
                    </a:lnTo>
                    <a:lnTo>
                      <a:pt x="16" y="431"/>
                    </a:lnTo>
                    <a:lnTo>
                      <a:pt x="18" y="428"/>
                    </a:lnTo>
                    <a:lnTo>
                      <a:pt x="22" y="426"/>
                    </a:lnTo>
                    <a:lnTo>
                      <a:pt x="26" y="423"/>
                    </a:lnTo>
                    <a:lnTo>
                      <a:pt x="30" y="421"/>
                    </a:lnTo>
                    <a:lnTo>
                      <a:pt x="36" y="409"/>
                    </a:lnTo>
                    <a:lnTo>
                      <a:pt x="47" y="397"/>
                    </a:lnTo>
                    <a:lnTo>
                      <a:pt x="56" y="384"/>
                    </a:lnTo>
                    <a:lnTo>
                      <a:pt x="64" y="369"/>
                    </a:lnTo>
                    <a:lnTo>
                      <a:pt x="72" y="354"/>
                    </a:lnTo>
                    <a:lnTo>
                      <a:pt x="78" y="337"/>
                    </a:lnTo>
                    <a:lnTo>
                      <a:pt x="85" y="319"/>
                    </a:lnTo>
                    <a:lnTo>
                      <a:pt x="91" y="300"/>
                    </a:lnTo>
                    <a:lnTo>
                      <a:pt x="97" y="279"/>
                    </a:lnTo>
                    <a:lnTo>
                      <a:pt x="104" y="259"/>
                    </a:lnTo>
                    <a:lnTo>
                      <a:pt x="110" y="236"/>
                    </a:lnTo>
                    <a:close/>
                  </a:path>
                </a:pathLst>
              </a:custGeom>
              <a:solidFill>
                <a:srgbClr val="FF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7" name="Freeform 228">
                <a:extLst>
                  <a:ext uri="{FF2B5EF4-FFF2-40B4-BE49-F238E27FC236}">
                    <a16:creationId xmlns:a16="http://schemas.microsoft.com/office/drawing/2014/main" id="{07417324-6FF7-4429-82E6-22778286A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2052"/>
                <a:ext cx="8" cy="60"/>
              </a:xfrm>
              <a:custGeom>
                <a:avLst/>
                <a:gdLst>
                  <a:gd name="T0" fmla="*/ 2 w 24"/>
                  <a:gd name="T1" fmla="*/ 60 h 179"/>
                  <a:gd name="T2" fmla="*/ 2 w 24"/>
                  <a:gd name="T3" fmla="*/ 60 h 179"/>
                  <a:gd name="T4" fmla="*/ 2 w 24"/>
                  <a:gd name="T5" fmla="*/ 60 h 179"/>
                  <a:gd name="T6" fmla="*/ 2 w 24"/>
                  <a:gd name="T7" fmla="*/ 58 h 179"/>
                  <a:gd name="T8" fmla="*/ 1 w 24"/>
                  <a:gd name="T9" fmla="*/ 56 h 179"/>
                  <a:gd name="T10" fmla="*/ 0 w 24"/>
                  <a:gd name="T11" fmla="*/ 52 h 179"/>
                  <a:gd name="T12" fmla="*/ 0 w 24"/>
                  <a:gd name="T13" fmla="*/ 48 h 179"/>
                  <a:gd name="T14" fmla="*/ 0 w 24"/>
                  <a:gd name="T15" fmla="*/ 42 h 179"/>
                  <a:gd name="T16" fmla="*/ 0 w 24"/>
                  <a:gd name="T17" fmla="*/ 35 h 179"/>
                  <a:gd name="T18" fmla="*/ 2 w 24"/>
                  <a:gd name="T19" fmla="*/ 26 h 179"/>
                  <a:gd name="T20" fmla="*/ 4 w 24"/>
                  <a:gd name="T21" fmla="*/ 17 h 179"/>
                  <a:gd name="T22" fmla="*/ 6 w 24"/>
                  <a:gd name="T23" fmla="*/ 6 h 179"/>
                  <a:gd name="T24" fmla="*/ 8 w 24"/>
                  <a:gd name="T25" fmla="*/ 0 h 1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" h="179">
                    <a:moveTo>
                      <a:pt x="7" y="179"/>
                    </a:moveTo>
                    <a:lnTo>
                      <a:pt x="7" y="179"/>
                    </a:lnTo>
                    <a:lnTo>
                      <a:pt x="7" y="178"/>
                    </a:lnTo>
                    <a:lnTo>
                      <a:pt x="5" y="173"/>
                    </a:lnTo>
                    <a:lnTo>
                      <a:pt x="4" y="166"/>
                    </a:lnTo>
                    <a:lnTo>
                      <a:pt x="1" y="155"/>
                    </a:lnTo>
                    <a:lnTo>
                      <a:pt x="0" y="142"/>
                    </a:lnTo>
                    <a:lnTo>
                      <a:pt x="0" y="124"/>
                    </a:lnTo>
                    <a:lnTo>
                      <a:pt x="1" y="103"/>
                    </a:lnTo>
                    <a:lnTo>
                      <a:pt x="5" y="78"/>
                    </a:lnTo>
                    <a:lnTo>
                      <a:pt x="11" y="50"/>
                    </a:lnTo>
                    <a:lnTo>
                      <a:pt x="19" y="18"/>
                    </a:lnTo>
                    <a:lnTo>
                      <a:pt x="24" y="0"/>
                    </a:lnTo>
                  </a:path>
                </a:pathLst>
              </a:custGeom>
              <a:noFill/>
              <a:ln w="6350">
                <a:solidFill>
                  <a:srgbClr val="8E817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8" name="Freeform 229">
                <a:extLst>
                  <a:ext uri="{FF2B5EF4-FFF2-40B4-BE49-F238E27FC236}">
                    <a16:creationId xmlns:a16="http://schemas.microsoft.com/office/drawing/2014/main" id="{5718D19A-97E3-43D0-8D56-0C3E54AC6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692"/>
                <a:ext cx="198" cy="336"/>
              </a:xfrm>
              <a:custGeom>
                <a:avLst/>
                <a:gdLst>
                  <a:gd name="T0" fmla="*/ 183 w 595"/>
                  <a:gd name="T1" fmla="*/ 6 h 1008"/>
                  <a:gd name="T2" fmla="*/ 162 w 595"/>
                  <a:gd name="T3" fmla="*/ 6 h 1008"/>
                  <a:gd name="T4" fmla="*/ 142 w 595"/>
                  <a:gd name="T5" fmla="*/ 4 h 1008"/>
                  <a:gd name="T6" fmla="*/ 124 w 595"/>
                  <a:gd name="T7" fmla="*/ 1 h 1008"/>
                  <a:gd name="T8" fmla="*/ 100 w 595"/>
                  <a:gd name="T9" fmla="*/ 0 h 1008"/>
                  <a:gd name="T10" fmla="*/ 84 w 595"/>
                  <a:gd name="T11" fmla="*/ 4 h 1008"/>
                  <a:gd name="T12" fmla="*/ 75 w 595"/>
                  <a:gd name="T13" fmla="*/ 8 h 1008"/>
                  <a:gd name="T14" fmla="*/ 66 w 595"/>
                  <a:gd name="T15" fmla="*/ 12 h 1008"/>
                  <a:gd name="T16" fmla="*/ 61 w 595"/>
                  <a:gd name="T17" fmla="*/ 15 h 1008"/>
                  <a:gd name="T18" fmla="*/ 61 w 595"/>
                  <a:gd name="T19" fmla="*/ 20 h 1008"/>
                  <a:gd name="T20" fmla="*/ 60 w 595"/>
                  <a:gd name="T21" fmla="*/ 24 h 1008"/>
                  <a:gd name="T22" fmla="*/ 58 w 595"/>
                  <a:gd name="T23" fmla="*/ 51 h 1008"/>
                  <a:gd name="T24" fmla="*/ 57 w 595"/>
                  <a:gd name="T25" fmla="*/ 116 h 1008"/>
                  <a:gd name="T26" fmla="*/ 59 w 595"/>
                  <a:gd name="T27" fmla="*/ 162 h 1008"/>
                  <a:gd name="T28" fmla="*/ 59 w 595"/>
                  <a:gd name="T29" fmla="*/ 179 h 1008"/>
                  <a:gd name="T30" fmla="*/ 50 w 595"/>
                  <a:gd name="T31" fmla="*/ 201 h 1008"/>
                  <a:gd name="T32" fmla="*/ 42 w 595"/>
                  <a:gd name="T33" fmla="*/ 216 h 1008"/>
                  <a:gd name="T34" fmla="*/ 31 w 595"/>
                  <a:gd name="T35" fmla="*/ 242 h 1008"/>
                  <a:gd name="T36" fmla="*/ 11 w 595"/>
                  <a:gd name="T37" fmla="*/ 284 h 1008"/>
                  <a:gd name="T38" fmla="*/ 1 w 595"/>
                  <a:gd name="T39" fmla="*/ 310 h 1008"/>
                  <a:gd name="T40" fmla="*/ 6 w 595"/>
                  <a:gd name="T41" fmla="*/ 314 h 1008"/>
                  <a:gd name="T42" fmla="*/ 10 w 595"/>
                  <a:gd name="T43" fmla="*/ 317 h 1008"/>
                  <a:gd name="T44" fmla="*/ 22 w 595"/>
                  <a:gd name="T45" fmla="*/ 323 h 1008"/>
                  <a:gd name="T46" fmla="*/ 44 w 595"/>
                  <a:gd name="T47" fmla="*/ 334 h 1008"/>
                  <a:gd name="T48" fmla="*/ 67 w 595"/>
                  <a:gd name="T49" fmla="*/ 335 h 1008"/>
                  <a:gd name="T50" fmla="*/ 82 w 595"/>
                  <a:gd name="T51" fmla="*/ 325 h 1008"/>
                  <a:gd name="T52" fmla="*/ 97 w 595"/>
                  <a:gd name="T53" fmla="*/ 304 h 1008"/>
                  <a:gd name="T54" fmla="*/ 105 w 595"/>
                  <a:gd name="T55" fmla="*/ 287 h 1008"/>
                  <a:gd name="T56" fmla="*/ 107 w 595"/>
                  <a:gd name="T57" fmla="*/ 274 h 1008"/>
                  <a:gd name="T58" fmla="*/ 108 w 595"/>
                  <a:gd name="T59" fmla="*/ 262 h 1008"/>
                  <a:gd name="T60" fmla="*/ 120 w 595"/>
                  <a:gd name="T61" fmla="*/ 250 h 1008"/>
                  <a:gd name="T62" fmla="*/ 139 w 595"/>
                  <a:gd name="T63" fmla="*/ 212 h 1008"/>
                  <a:gd name="T64" fmla="*/ 148 w 595"/>
                  <a:gd name="T65" fmla="*/ 170 h 1008"/>
                  <a:gd name="T66" fmla="*/ 152 w 595"/>
                  <a:gd name="T67" fmla="*/ 157 h 1008"/>
                  <a:gd name="T68" fmla="*/ 157 w 595"/>
                  <a:gd name="T69" fmla="*/ 151 h 1008"/>
                  <a:gd name="T70" fmla="*/ 163 w 595"/>
                  <a:gd name="T71" fmla="*/ 146 h 1008"/>
                  <a:gd name="T72" fmla="*/ 171 w 595"/>
                  <a:gd name="T73" fmla="*/ 144 h 1008"/>
                  <a:gd name="T74" fmla="*/ 182 w 595"/>
                  <a:gd name="T75" fmla="*/ 140 h 1008"/>
                  <a:gd name="T76" fmla="*/ 190 w 595"/>
                  <a:gd name="T77" fmla="*/ 135 h 1008"/>
                  <a:gd name="T78" fmla="*/ 190 w 595"/>
                  <a:gd name="T79" fmla="*/ 134 h 1008"/>
                  <a:gd name="T80" fmla="*/ 191 w 595"/>
                  <a:gd name="T81" fmla="*/ 132 h 1008"/>
                  <a:gd name="T82" fmla="*/ 192 w 595"/>
                  <a:gd name="T83" fmla="*/ 131 h 1008"/>
                  <a:gd name="T84" fmla="*/ 193 w 595"/>
                  <a:gd name="T85" fmla="*/ 131 h 1008"/>
                  <a:gd name="T86" fmla="*/ 195 w 595"/>
                  <a:gd name="T87" fmla="*/ 130 h 1008"/>
                  <a:gd name="T88" fmla="*/ 195 w 595"/>
                  <a:gd name="T89" fmla="*/ 128 h 1008"/>
                  <a:gd name="T90" fmla="*/ 195 w 595"/>
                  <a:gd name="T91" fmla="*/ 127 h 1008"/>
                  <a:gd name="T92" fmla="*/ 195 w 595"/>
                  <a:gd name="T93" fmla="*/ 126 h 1008"/>
                  <a:gd name="T94" fmla="*/ 198 w 595"/>
                  <a:gd name="T95" fmla="*/ 91 h 1008"/>
                  <a:gd name="T96" fmla="*/ 196 w 595"/>
                  <a:gd name="T97" fmla="*/ 42 h 1008"/>
                  <a:gd name="T98" fmla="*/ 194 w 595"/>
                  <a:gd name="T99" fmla="*/ 6 h 100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95" h="1008">
                    <a:moveTo>
                      <a:pt x="582" y="19"/>
                    </a:moveTo>
                    <a:lnTo>
                      <a:pt x="582" y="19"/>
                    </a:lnTo>
                    <a:lnTo>
                      <a:pt x="565" y="18"/>
                    </a:lnTo>
                    <a:lnTo>
                      <a:pt x="549" y="18"/>
                    </a:lnTo>
                    <a:lnTo>
                      <a:pt x="534" y="18"/>
                    </a:lnTo>
                    <a:lnTo>
                      <a:pt x="518" y="18"/>
                    </a:lnTo>
                    <a:lnTo>
                      <a:pt x="503" y="18"/>
                    </a:lnTo>
                    <a:lnTo>
                      <a:pt x="487" y="18"/>
                    </a:lnTo>
                    <a:lnTo>
                      <a:pt x="471" y="18"/>
                    </a:lnTo>
                    <a:lnTo>
                      <a:pt x="456" y="17"/>
                    </a:lnTo>
                    <a:lnTo>
                      <a:pt x="440" y="16"/>
                    </a:lnTo>
                    <a:lnTo>
                      <a:pt x="426" y="13"/>
                    </a:lnTo>
                    <a:lnTo>
                      <a:pt x="408" y="10"/>
                    </a:lnTo>
                    <a:lnTo>
                      <a:pt x="390" y="6"/>
                    </a:lnTo>
                    <a:lnTo>
                      <a:pt x="372" y="4"/>
                    </a:lnTo>
                    <a:lnTo>
                      <a:pt x="355" y="1"/>
                    </a:lnTo>
                    <a:lnTo>
                      <a:pt x="337" y="0"/>
                    </a:lnTo>
                    <a:lnTo>
                      <a:pt x="320" y="0"/>
                    </a:lnTo>
                    <a:lnTo>
                      <a:pt x="302" y="1"/>
                    </a:lnTo>
                    <a:lnTo>
                      <a:pt x="285" y="4"/>
                    </a:lnTo>
                    <a:lnTo>
                      <a:pt x="269" y="9"/>
                    </a:lnTo>
                    <a:lnTo>
                      <a:pt x="253" y="13"/>
                    </a:lnTo>
                    <a:lnTo>
                      <a:pt x="246" y="16"/>
                    </a:lnTo>
                    <a:lnTo>
                      <a:pt x="239" y="18"/>
                    </a:lnTo>
                    <a:lnTo>
                      <a:pt x="231" y="21"/>
                    </a:lnTo>
                    <a:lnTo>
                      <a:pt x="224" y="23"/>
                    </a:lnTo>
                    <a:lnTo>
                      <a:pt x="217" y="27"/>
                    </a:lnTo>
                    <a:lnTo>
                      <a:pt x="211" y="29"/>
                    </a:lnTo>
                    <a:lnTo>
                      <a:pt x="204" y="33"/>
                    </a:lnTo>
                    <a:lnTo>
                      <a:pt x="197" y="36"/>
                    </a:lnTo>
                    <a:lnTo>
                      <a:pt x="191" y="39"/>
                    </a:lnTo>
                    <a:lnTo>
                      <a:pt x="183" y="42"/>
                    </a:lnTo>
                    <a:lnTo>
                      <a:pt x="183" y="46"/>
                    </a:lnTo>
                    <a:lnTo>
                      <a:pt x="183" y="51"/>
                    </a:lnTo>
                    <a:lnTo>
                      <a:pt x="182" y="54"/>
                    </a:lnTo>
                    <a:lnTo>
                      <a:pt x="182" y="58"/>
                    </a:lnTo>
                    <a:lnTo>
                      <a:pt x="182" y="60"/>
                    </a:lnTo>
                    <a:lnTo>
                      <a:pt x="181" y="64"/>
                    </a:lnTo>
                    <a:lnTo>
                      <a:pt x="181" y="67"/>
                    </a:lnTo>
                    <a:lnTo>
                      <a:pt x="180" y="71"/>
                    </a:lnTo>
                    <a:lnTo>
                      <a:pt x="179" y="73"/>
                    </a:lnTo>
                    <a:lnTo>
                      <a:pt x="177" y="77"/>
                    </a:lnTo>
                    <a:lnTo>
                      <a:pt x="175" y="112"/>
                    </a:lnTo>
                    <a:lnTo>
                      <a:pt x="173" y="154"/>
                    </a:lnTo>
                    <a:lnTo>
                      <a:pt x="171" y="201"/>
                    </a:lnTo>
                    <a:lnTo>
                      <a:pt x="170" y="251"/>
                    </a:lnTo>
                    <a:lnTo>
                      <a:pt x="170" y="301"/>
                    </a:lnTo>
                    <a:lnTo>
                      <a:pt x="171" y="349"/>
                    </a:lnTo>
                    <a:lnTo>
                      <a:pt x="173" y="395"/>
                    </a:lnTo>
                    <a:lnTo>
                      <a:pt x="174" y="433"/>
                    </a:lnTo>
                    <a:lnTo>
                      <a:pt x="176" y="465"/>
                    </a:lnTo>
                    <a:lnTo>
                      <a:pt x="177" y="486"/>
                    </a:lnTo>
                    <a:lnTo>
                      <a:pt x="180" y="502"/>
                    </a:lnTo>
                    <a:lnTo>
                      <a:pt x="179" y="520"/>
                    </a:lnTo>
                    <a:lnTo>
                      <a:pt x="176" y="537"/>
                    </a:lnTo>
                    <a:lnTo>
                      <a:pt x="170" y="555"/>
                    </a:lnTo>
                    <a:lnTo>
                      <a:pt x="164" y="571"/>
                    </a:lnTo>
                    <a:lnTo>
                      <a:pt x="157" y="588"/>
                    </a:lnTo>
                    <a:lnTo>
                      <a:pt x="149" y="604"/>
                    </a:lnTo>
                    <a:lnTo>
                      <a:pt x="140" y="619"/>
                    </a:lnTo>
                    <a:lnTo>
                      <a:pt x="133" y="634"/>
                    </a:lnTo>
                    <a:lnTo>
                      <a:pt x="126" y="647"/>
                    </a:lnTo>
                    <a:lnTo>
                      <a:pt x="121" y="660"/>
                    </a:lnTo>
                    <a:lnTo>
                      <a:pt x="114" y="678"/>
                    </a:lnTo>
                    <a:lnTo>
                      <a:pt x="103" y="700"/>
                    </a:lnTo>
                    <a:lnTo>
                      <a:pt x="92" y="725"/>
                    </a:lnTo>
                    <a:lnTo>
                      <a:pt x="79" y="754"/>
                    </a:lnTo>
                    <a:lnTo>
                      <a:pt x="65" y="785"/>
                    </a:lnTo>
                    <a:lnTo>
                      <a:pt x="49" y="819"/>
                    </a:lnTo>
                    <a:lnTo>
                      <a:pt x="33" y="853"/>
                    </a:lnTo>
                    <a:lnTo>
                      <a:pt x="17" y="891"/>
                    </a:lnTo>
                    <a:lnTo>
                      <a:pt x="0" y="929"/>
                    </a:lnTo>
                    <a:lnTo>
                      <a:pt x="2" y="931"/>
                    </a:lnTo>
                    <a:lnTo>
                      <a:pt x="6" y="934"/>
                    </a:lnTo>
                    <a:lnTo>
                      <a:pt x="9" y="936"/>
                    </a:lnTo>
                    <a:lnTo>
                      <a:pt x="13" y="939"/>
                    </a:lnTo>
                    <a:lnTo>
                      <a:pt x="17" y="941"/>
                    </a:lnTo>
                    <a:lnTo>
                      <a:pt x="19" y="943"/>
                    </a:lnTo>
                    <a:lnTo>
                      <a:pt x="23" y="946"/>
                    </a:lnTo>
                    <a:lnTo>
                      <a:pt x="26" y="948"/>
                    </a:lnTo>
                    <a:lnTo>
                      <a:pt x="30" y="951"/>
                    </a:lnTo>
                    <a:lnTo>
                      <a:pt x="33" y="953"/>
                    </a:lnTo>
                    <a:lnTo>
                      <a:pt x="50" y="960"/>
                    </a:lnTo>
                    <a:lnTo>
                      <a:pt x="67" y="969"/>
                    </a:lnTo>
                    <a:lnTo>
                      <a:pt x="84" y="977"/>
                    </a:lnTo>
                    <a:lnTo>
                      <a:pt x="99" y="985"/>
                    </a:lnTo>
                    <a:lnTo>
                      <a:pt x="116" y="994"/>
                    </a:lnTo>
                    <a:lnTo>
                      <a:pt x="133" y="1001"/>
                    </a:lnTo>
                    <a:lnTo>
                      <a:pt x="150" y="1006"/>
                    </a:lnTo>
                    <a:lnTo>
                      <a:pt x="167" y="1008"/>
                    </a:lnTo>
                    <a:lnTo>
                      <a:pt x="183" y="1008"/>
                    </a:lnTo>
                    <a:lnTo>
                      <a:pt x="201" y="1005"/>
                    </a:lnTo>
                    <a:lnTo>
                      <a:pt x="218" y="996"/>
                    </a:lnTo>
                    <a:lnTo>
                      <a:pt x="233" y="987"/>
                    </a:lnTo>
                    <a:lnTo>
                      <a:pt x="247" y="975"/>
                    </a:lnTo>
                    <a:lnTo>
                      <a:pt x="259" y="960"/>
                    </a:lnTo>
                    <a:lnTo>
                      <a:pt x="270" y="945"/>
                    </a:lnTo>
                    <a:lnTo>
                      <a:pt x="281" y="929"/>
                    </a:lnTo>
                    <a:lnTo>
                      <a:pt x="290" y="912"/>
                    </a:lnTo>
                    <a:lnTo>
                      <a:pt x="300" y="894"/>
                    </a:lnTo>
                    <a:lnTo>
                      <a:pt x="308" y="877"/>
                    </a:lnTo>
                    <a:lnTo>
                      <a:pt x="317" y="861"/>
                    </a:lnTo>
                    <a:lnTo>
                      <a:pt x="319" y="851"/>
                    </a:lnTo>
                    <a:lnTo>
                      <a:pt x="321" y="841"/>
                    </a:lnTo>
                    <a:lnTo>
                      <a:pt x="323" y="832"/>
                    </a:lnTo>
                    <a:lnTo>
                      <a:pt x="323" y="821"/>
                    </a:lnTo>
                    <a:lnTo>
                      <a:pt x="324" y="811"/>
                    </a:lnTo>
                    <a:lnTo>
                      <a:pt x="324" y="803"/>
                    </a:lnTo>
                    <a:lnTo>
                      <a:pt x="325" y="793"/>
                    </a:lnTo>
                    <a:lnTo>
                      <a:pt x="326" y="786"/>
                    </a:lnTo>
                    <a:lnTo>
                      <a:pt x="330" y="779"/>
                    </a:lnTo>
                    <a:lnTo>
                      <a:pt x="333" y="774"/>
                    </a:lnTo>
                    <a:lnTo>
                      <a:pt x="360" y="749"/>
                    </a:lnTo>
                    <a:lnTo>
                      <a:pt x="380" y="723"/>
                    </a:lnTo>
                    <a:lnTo>
                      <a:pt x="397" y="695"/>
                    </a:lnTo>
                    <a:lnTo>
                      <a:pt x="409" y="666"/>
                    </a:lnTo>
                    <a:lnTo>
                      <a:pt x="419" y="636"/>
                    </a:lnTo>
                    <a:lnTo>
                      <a:pt x="426" y="605"/>
                    </a:lnTo>
                    <a:lnTo>
                      <a:pt x="432" y="574"/>
                    </a:lnTo>
                    <a:lnTo>
                      <a:pt x="439" y="543"/>
                    </a:lnTo>
                    <a:lnTo>
                      <a:pt x="446" y="511"/>
                    </a:lnTo>
                    <a:lnTo>
                      <a:pt x="455" y="480"/>
                    </a:lnTo>
                    <a:lnTo>
                      <a:pt x="456" y="475"/>
                    </a:lnTo>
                    <a:lnTo>
                      <a:pt x="458" y="471"/>
                    </a:lnTo>
                    <a:lnTo>
                      <a:pt x="462" y="466"/>
                    </a:lnTo>
                    <a:lnTo>
                      <a:pt x="464" y="462"/>
                    </a:lnTo>
                    <a:lnTo>
                      <a:pt x="468" y="457"/>
                    </a:lnTo>
                    <a:lnTo>
                      <a:pt x="471" y="453"/>
                    </a:lnTo>
                    <a:lnTo>
                      <a:pt x="475" y="449"/>
                    </a:lnTo>
                    <a:lnTo>
                      <a:pt x="480" y="445"/>
                    </a:lnTo>
                    <a:lnTo>
                      <a:pt x="485" y="442"/>
                    </a:lnTo>
                    <a:lnTo>
                      <a:pt x="489" y="439"/>
                    </a:lnTo>
                    <a:lnTo>
                      <a:pt x="497" y="437"/>
                    </a:lnTo>
                    <a:lnTo>
                      <a:pt x="505" y="435"/>
                    </a:lnTo>
                    <a:lnTo>
                      <a:pt x="513" y="432"/>
                    </a:lnTo>
                    <a:lnTo>
                      <a:pt x="523" y="430"/>
                    </a:lnTo>
                    <a:lnTo>
                      <a:pt x="531" y="426"/>
                    </a:lnTo>
                    <a:lnTo>
                      <a:pt x="539" y="424"/>
                    </a:lnTo>
                    <a:lnTo>
                      <a:pt x="547" y="420"/>
                    </a:lnTo>
                    <a:lnTo>
                      <a:pt x="555" y="417"/>
                    </a:lnTo>
                    <a:lnTo>
                      <a:pt x="563" y="411"/>
                    </a:lnTo>
                    <a:lnTo>
                      <a:pt x="570" y="406"/>
                    </a:lnTo>
                    <a:lnTo>
                      <a:pt x="571" y="405"/>
                    </a:lnTo>
                    <a:lnTo>
                      <a:pt x="572" y="403"/>
                    </a:lnTo>
                    <a:lnTo>
                      <a:pt x="572" y="402"/>
                    </a:lnTo>
                    <a:lnTo>
                      <a:pt x="572" y="401"/>
                    </a:lnTo>
                    <a:lnTo>
                      <a:pt x="572" y="400"/>
                    </a:lnTo>
                    <a:lnTo>
                      <a:pt x="573" y="397"/>
                    </a:lnTo>
                    <a:lnTo>
                      <a:pt x="573" y="396"/>
                    </a:lnTo>
                    <a:lnTo>
                      <a:pt x="575" y="395"/>
                    </a:lnTo>
                    <a:lnTo>
                      <a:pt x="576" y="394"/>
                    </a:lnTo>
                    <a:lnTo>
                      <a:pt x="577" y="394"/>
                    </a:lnTo>
                    <a:lnTo>
                      <a:pt x="578" y="393"/>
                    </a:lnTo>
                    <a:lnTo>
                      <a:pt x="579" y="393"/>
                    </a:lnTo>
                    <a:lnTo>
                      <a:pt x="581" y="393"/>
                    </a:lnTo>
                    <a:lnTo>
                      <a:pt x="582" y="391"/>
                    </a:lnTo>
                    <a:lnTo>
                      <a:pt x="583" y="390"/>
                    </a:lnTo>
                    <a:lnTo>
                      <a:pt x="584" y="390"/>
                    </a:lnTo>
                    <a:lnTo>
                      <a:pt x="585" y="389"/>
                    </a:lnTo>
                    <a:lnTo>
                      <a:pt x="587" y="388"/>
                    </a:lnTo>
                    <a:lnTo>
                      <a:pt x="587" y="387"/>
                    </a:lnTo>
                    <a:lnTo>
                      <a:pt x="587" y="385"/>
                    </a:lnTo>
                    <a:lnTo>
                      <a:pt x="587" y="384"/>
                    </a:lnTo>
                    <a:lnTo>
                      <a:pt x="587" y="383"/>
                    </a:lnTo>
                    <a:lnTo>
                      <a:pt x="587" y="382"/>
                    </a:lnTo>
                    <a:lnTo>
                      <a:pt x="587" y="381"/>
                    </a:lnTo>
                    <a:lnTo>
                      <a:pt x="587" y="379"/>
                    </a:lnTo>
                    <a:lnTo>
                      <a:pt x="587" y="378"/>
                    </a:lnTo>
                    <a:lnTo>
                      <a:pt x="587" y="377"/>
                    </a:lnTo>
                    <a:lnTo>
                      <a:pt x="591" y="343"/>
                    </a:lnTo>
                    <a:lnTo>
                      <a:pt x="594" y="309"/>
                    </a:lnTo>
                    <a:lnTo>
                      <a:pt x="595" y="274"/>
                    </a:lnTo>
                    <a:lnTo>
                      <a:pt x="595" y="238"/>
                    </a:lnTo>
                    <a:lnTo>
                      <a:pt x="594" y="201"/>
                    </a:lnTo>
                    <a:lnTo>
                      <a:pt x="593" y="165"/>
                    </a:lnTo>
                    <a:lnTo>
                      <a:pt x="590" y="127"/>
                    </a:lnTo>
                    <a:lnTo>
                      <a:pt x="588" y="90"/>
                    </a:lnTo>
                    <a:lnTo>
                      <a:pt x="584" y="54"/>
                    </a:lnTo>
                    <a:lnTo>
                      <a:pt x="582" y="19"/>
                    </a:lnTo>
                    <a:close/>
                  </a:path>
                </a:pathLst>
              </a:custGeom>
              <a:solidFill>
                <a:srgbClr val="E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69" name="Freeform 230">
                <a:extLst>
                  <a:ext uri="{FF2B5EF4-FFF2-40B4-BE49-F238E27FC236}">
                    <a16:creationId xmlns:a16="http://schemas.microsoft.com/office/drawing/2014/main" id="{79FA1ED2-835E-4BAB-A647-D5D8FCCF0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181"/>
                <a:ext cx="214" cy="930"/>
              </a:xfrm>
              <a:custGeom>
                <a:avLst/>
                <a:gdLst>
                  <a:gd name="T0" fmla="*/ 189 w 642"/>
                  <a:gd name="T1" fmla="*/ 364 h 2788"/>
                  <a:gd name="T2" fmla="*/ 180 w 642"/>
                  <a:gd name="T3" fmla="*/ 277 h 2788"/>
                  <a:gd name="T4" fmla="*/ 181 w 642"/>
                  <a:gd name="T5" fmla="*/ 253 h 2788"/>
                  <a:gd name="T6" fmla="*/ 186 w 642"/>
                  <a:gd name="T7" fmla="*/ 226 h 2788"/>
                  <a:gd name="T8" fmla="*/ 173 w 642"/>
                  <a:gd name="T9" fmla="*/ 187 h 2788"/>
                  <a:gd name="T10" fmla="*/ 155 w 642"/>
                  <a:gd name="T11" fmla="*/ 160 h 2788"/>
                  <a:gd name="T12" fmla="*/ 149 w 642"/>
                  <a:gd name="T13" fmla="*/ 143 h 2788"/>
                  <a:gd name="T14" fmla="*/ 142 w 642"/>
                  <a:gd name="T15" fmla="*/ 126 h 2788"/>
                  <a:gd name="T16" fmla="*/ 139 w 642"/>
                  <a:gd name="T17" fmla="*/ 105 h 2788"/>
                  <a:gd name="T18" fmla="*/ 142 w 642"/>
                  <a:gd name="T19" fmla="*/ 88 h 2788"/>
                  <a:gd name="T20" fmla="*/ 154 w 642"/>
                  <a:gd name="T21" fmla="*/ 61 h 2788"/>
                  <a:gd name="T22" fmla="*/ 150 w 642"/>
                  <a:gd name="T23" fmla="*/ 49 h 2788"/>
                  <a:gd name="T24" fmla="*/ 139 w 642"/>
                  <a:gd name="T25" fmla="*/ 55 h 2788"/>
                  <a:gd name="T26" fmla="*/ 126 w 642"/>
                  <a:gd name="T27" fmla="*/ 84 h 2788"/>
                  <a:gd name="T28" fmla="*/ 123 w 642"/>
                  <a:gd name="T29" fmla="*/ 87 h 2788"/>
                  <a:gd name="T30" fmla="*/ 121 w 642"/>
                  <a:gd name="T31" fmla="*/ 81 h 2788"/>
                  <a:gd name="T32" fmla="*/ 124 w 642"/>
                  <a:gd name="T33" fmla="*/ 65 h 2788"/>
                  <a:gd name="T34" fmla="*/ 126 w 642"/>
                  <a:gd name="T35" fmla="*/ 52 h 2788"/>
                  <a:gd name="T36" fmla="*/ 125 w 642"/>
                  <a:gd name="T37" fmla="*/ 45 h 2788"/>
                  <a:gd name="T38" fmla="*/ 133 w 642"/>
                  <a:gd name="T39" fmla="*/ 29 h 2788"/>
                  <a:gd name="T40" fmla="*/ 132 w 642"/>
                  <a:gd name="T41" fmla="*/ 11 h 2788"/>
                  <a:gd name="T42" fmla="*/ 124 w 642"/>
                  <a:gd name="T43" fmla="*/ 11 h 2788"/>
                  <a:gd name="T44" fmla="*/ 122 w 642"/>
                  <a:gd name="T45" fmla="*/ 10 h 2788"/>
                  <a:gd name="T46" fmla="*/ 123 w 642"/>
                  <a:gd name="T47" fmla="*/ 5 h 2788"/>
                  <a:gd name="T48" fmla="*/ 114 w 642"/>
                  <a:gd name="T49" fmla="*/ 0 h 2788"/>
                  <a:gd name="T50" fmla="*/ 101 w 642"/>
                  <a:gd name="T51" fmla="*/ 12 h 2788"/>
                  <a:gd name="T52" fmla="*/ 90 w 642"/>
                  <a:gd name="T53" fmla="*/ 32 h 2788"/>
                  <a:gd name="T54" fmla="*/ 81 w 642"/>
                  <a:gd name="T55" fmla="*/ 75 h 2788"/>
                  <a:gd name="T56" fmla="*/ 80 w 642"/>
                  <a:gd name="T57" fmla="*/ 95 h 2788"/>
                  <a:gd name="T58" fmla="*/ 81 w 642"/>
                  <a:gd name="T59" fmla="*/ 112 h 2788"/>
                  <a:gd name="T60" fmla="*/ 80 w 642"/>
                  <a:gd name="T61" fmla="*/ 129 h 2788"/>
                  <a:gd name="T62" fmla="*/ 80 w 642"/>
                  <a:gd name="T63" fmla="*/ 147 h 2788"/>
                  <a:gd name="T64" fmla="*/ 88 w 642"/>
                  <a:gd name="T65" fmla="*/ 164 h 2788"/>
                  <a:gd name="T66" fmla="*/ 96 w 642"/>
                  <a:gd name="T67" fmla="*/ 193 h 2788"/>
                  <a:gd name="T68" fmla="*/ 115 w 642"/>
                  <a:gd name="T69" fmla="*/ 228 h 2788"/>
                  <a:gd name="T70" fmla="*/ 126 w 642"/>
                  <a:gd name="T71" fmla="*/ 249 h 2788"/>
                  <a:gd name="T72" fmla="*/ 121 w 642"/>
                  <a:gd name="T73" fmla="*/ 290 h 2788"/>
                  <a:gd name="T74" fmla="*/ 106 w 642"/>
                  <a:gd name="T75" fmla="*/ 364 h 2788"/>
                  <a:gd name="T76" fmla="*/ 82 w 642"/>
                  <a:gd name="T77" fmla="*/ 491 h 2788"/>
                  <a:gd name="T78" fmla="*/ 73 w 642"/>
                  <a:gd name="T79" fmla="*/ 578 h 2788"/>
                  <a:gd name="T80" fmla="*/ 75 w 642"/>
                  <a:gd name="T81" fmla="*/ 673 h 2788"/>
                  <a:gd name="T82" fmla="*/ 68 w 642"/>
                  <a:gd name="T83" fmla="*/ 708 h 2788"/>
                  <a:gd name="T84" fmla="*/ 55 w 642"/>
                  <a:gd name="T85" fmla="*/ 734 h 2788"/>
                  <a:gd name="T86" fmla="*/ 36 w 642"/>
                  <a:gd name="T87" fmla="*/ 777 h 2788"/>
                  <a:gd name="T88" fmla="*/ 34 w 642"/>
                  <a:gd name="T89" fmla="*/ 821 h 2788"/>
                  <a:gd name="T90" fmla="*/ 25 w 642"/>
                  <a:gd name="T91" fmla="*/ 871 h 2788"/>
                  <a:gd name="T92" fmla="*/ 9 w 642"/>
                  <a:gd name="T93" fmla="*/ 913 h 2788"/>
                  <a:gd name="T94" fmla="*/ 12 w 642"/>
                  <a:gd name="T95" fmla="*/ 919 h 2788"/>
                  <a:gd name="T96" fmla="*/ 48 w 642"/>
                  <a:gd name="T97" fmla="*/ 908 h 2788"/>
                  <a:gd name="T98" fmla="*/ 100 w 642"/>
                  <a:gd name="T99" fmla="*/ 915 h 2788"/>
                  <a:gd name="T100" fmla="*/ 137 w 642"/>
                  <a:gd name="T101" fmla="*/ 929 h 2788"/>
                  <a:gd name="T102" fmla="*/ 157 w 642"/>
                  <a:gd name="T103" fmla="*/ 902 h 2788"/>
                  <a:gd name="T104" fmla="*/ 166 w 642"/>
                  <a:gd name="T105" fmla="*/ 851 h 2788"/>
                  <a:gd name="T106" fmla="*/ 189 w 642"/>
                  <a:gd name="T107" fmla="*/ 760 h 2788"/>
                  <a:gd name="T108" fmla="*/ 200 w 642"/>
                  <a:gd name="T109" fmla="*/ 690 h 2788"/>
                  <a:gd name="T110" fmla="*/ 202 w 642"/>
                  <a:gd name="T111" fmla="*/ 683 h 2788"/>
                  <a:gd name="T112" fmla="*/ 211 w 642"/>
                  <a:gd name="T113" fmla="*/ 637 h 2788"/>
                  <a:gd name="T114" fmla="*/ 207 w 642"/>
                  <a:gd name="T115" fmla="*/ 507 h 27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42" h="2788">
                    <a:moveTo>
                      <a:pt x="600" y="1386"/>
                    </a:moveTo>
                    <a:lnTo>
                      <a:pt x="600" y="1386"/>
                    </a:lnTo>
                    <a:lnTo>
                      <a:pt x="594" y="1342"/>
                    </a:lnTo>
                    <a:lnTo>
                      <a:pt x="588" y="1288"/>
                    </a:lnTo>
                    <a:lnTo>
                      <a:pt x="581" y="1226"/>
                    </a:lnTo>
                    <a:lnTo>
                      <a:pt x="574" y="1159"/>
                    </a:lnTo>
                    <a:lnTo>
                      <a:pt x="566" y="1090"/>
                    </a:lnTo>
                    <a:lnTo>
                      <a:pt x="560" y="1024"/>
                    </a:lnTo>
                    <a:lnTo>
                      <a:pt x="554" y="962"/>
                    </a:lnTo>
                    <a:lnTo>
                      <a:pt x="548" y="909"/>
                    </a:lnTo>
                    <a:lnTo>
                      <a:pt x="545" y="868"/>
                    </a:lnTo>
                    <a:lnTo>
                      <a:pt x="541" y="844"/>
                    </a:lnTo>
                    <a:lnTo>
                      <a:pt x="539" y="830"/>
                    </a:lnTo>
                    <a:lnTo>
                      <a:pt x="536" y="817"/>
                    </a:lnTo>
                    <a:lnTo>
                      <a:pt x="535" y="806"/>
                    </a:lnTo>
                    <a:lnTo>
                      <a:pt x="535" y="795"/>
                    </a:lnTo>
                    <a:lnTo>
                      <a:pt x="536" y="786"/>
                    </a:lnTo>
                    <a:lnTo>
                      <a:pt x="538" y="776"/>
                    </a:lnTo>
                    <a:lnTo>
                      <a:pt x="540" y="766"/>
                    </a:lnTo>
                    <a:lnTo>
                      <a:pt x="544" y="757"/>
                    </a:lnTo>
                    <a:lnTo>
                      <a:pt x="548" y="746"/>
                    </a:lnTo>
                    <a:lnTo>
                      <a:pt x="553" y="734"/>
                    </a:lnTo>
                    <a:lnTo>
                      <a:pt x="558" y="723"/>
                    </a:lnTo>
                    <a:lnTo>
                      <a:pt x="560" y="710"/>
                    </a:lnTo>
                    <a:lnTo>
                      <a:pt x="560" y="694"/>
                    </a:lnTo>
                    <a:lnTo>
                      <a:pt x="558" y="679"/>
                    </a:lnTo>
                    <a:lnTo>
                      <a:pt x="554" y="661"/>
                    </a:lnTo>
                    <a:lnTo>
                      <a:pt x="550" y="643"/>
                    </a:lnTo>
                    <a:lnTo>
                      <a:pt x="544" y="624"/>
                    </a:lnTo>
                    <a:lnTo>
                      <a:pt x="536" y="603"/>
                    </a:lnTo>
                    <a:lnTo>
                      <a:pt x="528" y="583"/>
                    </a:lnTo>
                    <a:lnTo>
                      <a:pt x="518" y="561"/>
                    </a:lnTo>
                    <a:lnTo>
                      <a:pt x="509" y="542"/>
                    </a:lnTo>
                    <a:lnTo>
                      <a:pt x="499" y="526"/>
                    </a:lnTo>
                    <a:lnTo>
                      <a:pt x="491" y="514"/>
                    </a:lnTo>
                    <a:lnTo>
                      <a:pt x="484" y="504"/>
                    </a:lnTo>
                    <a:lnTo>
                      <a:pt x="476" y="495"/>
                    </a:lnTo>
                    <a:lnTo>
                      <a:pt x="470" y="488"/>
                    </a:lnTo>
                    <a:lnTo>
                      <a:pt x="466" y="481"/>
                    </a:lnTo>
                    <a:lnTo>
                      <a:pt x="462" y="475"/>
                    </a:lnTo>
                    <a:lnTo>
                      <a:pt x="458" y="466"/>
                    </a:lnTo>
                    <a:lnTo>
                      <a:pt x="456" y="458"/>
                    </a:lnTo>
                    <a:lnTo>
                      <a:pt x="452" y="448"/>
                    </a:lnTo>
                    <a:lnTo>
                      <a:pt x="449" y="439"/>
                    </a:lnTo>
                    <a:lnTo>
                      <a:pt x="446" y="429"/>
                    </a:lnTo>
                    <a:lnTo>
                      <a:pt x="443" y="421"/>
                    </a:lnTo>
                    <a:lnTo>
                      <a:pt x="440" y="412"/>
                    </a:lnTo>
                    <a:lnTo>
                      <a:pt x="438" y="404"/>
                    </a:lnTo>
                    <a:lnTo>
                      <a:pt x="434" y="397"/>
                    </a:lnTo>
                    <a:lnTo>
                      <a:pt x="432" y="390"/>
                    </a:lnTo>
                    <a:lnTo>
                      <a:pt x="430" y="384"/>
                    </a:lnTo>
                    <a:lnTo>
                      <a:pt x="426" y="378"/>
                    </a:lnTo>
                    <a:lnTo>
                      <a:pt x="424" y="370"/>
                    </a:lnTo>
                    <a:lnTo>
                      <a:pt x="421" y="361"/>
                    </a:lnTo>
                    <a:lnTo>
                      <a:pt x="420" y="351"/>
                    </a:lnTo>
                    <a:lnTo>
                      <a:pt x="419" y="339"/>
                    </a:lnTo>
                    <a:lnTo>
                      <a:pt x="419" y="327"/>
                    </a:lnTo>
                    <a:lnTo>
                      <a:pt x="418" y="315"/>
                    </a:lnTo>
                    <a:lnTo>
                      <a:pt x="419" y="304"/>
                    </a:lnTo>
                    <a:lnTo>
                      <a:pt x="419" y="294"/>
                    </a:lnTo>
                    <a:lnTo>
                      <a:pt x="420" y="285"/>
                    </a:lnTo>
                    <a:lnTo>
                      <a:pt x="421" y="279"/>
                    </a:lnTo>
                    <a:lnTo>
                      <a:pt x="424" y="272"/>
                    </a:lnTo>
                    <a:lnTo>
                      <a:pt x="427" y="264"/>
                    </a:lnTo>
                    <a:lnTo>
                      <a:pt x="432" y="253"/>
                    </a:lnTo>
                    <a:lnTo>
                      <a:pt x="438" y="242"/>
                    </a:lnTo>
                    <a:lnTo>
                      <a:pt x="444" y="230"/>
                    </a:lnTo>
                    <a:lnTo>
                      <a:pt x="450" y="218"/>
                    </a:lnTo>
                    <a:lnTo>
                      <a:pt x="455" y="206"/>
                    </a:lnTo>
                    <a:lnTo>
                      <a:pt x="458" y="194"/>
                    </a:lnTo>
                    <a:lnTo>
                      <a:pt x="461" y="184"/>
                    </a:lnTo>
                    <a:lnTo>
                      <a:pt x="461" y="176"/>
                    </a:lnTo>
                    <a:lnTo>
                      <a:pt x="461" y="168"/>
                    </a:lnTo>
                    <a:lnTo>
                      <a:pt x="460" y="160"/>
                    </a:lnTo>
                    <a:lnTo>
                      <a:pt x="457" y="156"/>
                    </a:lnTo>
                    <a:lnTo>
                      <a:pt x="452" y="151"/>
                    </a:lnTo>
                    <a:lnTo>
                      <a:pt x="449" y="148"/>
                    </a:lnTo>
                    <a:lnTo>
                      <a:pt x="443" y="147"/>
                    </a:lnTo>
                    <a:lnTo>
                      <a:pt x="438" y="147"/>
                    </a:lnTo>
                    <a:lnTo>
                      <a:pt x="432" y="150"/>
                    </a:lnTo>
                    <a:lnTo>
                      <a:pt x="426" y="153"/>
                    </a:lnTo>
                    <a:lnTo>
                      <a:pt x="421" y="158"/>
                    </a:lnTo>
                    <a:lnTo>
                      <a:pt x="416" y="165"/>
                    </a:lnTo>
                    <a:lnTo>
                      <a:pt x="412" y="176"/>
                    </a:lnTo>
                    <a:lnTo>
                      <a:pt x="406" y="188"/>
                    </a:lnTo>
                    <a:lnTo>
                      <a:pt x="400" y="202"/>
                    </a:lnTo>
                    <a:lnTo>
                      <a:pt x="394" y="217"/>
                    </a:lnTo>
                    <a:lnTo>
                      <a:pt x="388" y="230"/>
                    </a:lnTo>
                    <a:lnTo>
                      <a:pt x="383" y="243"/>
                    </a:lnTo>
                    <a:lnTo>
                      <a:pt x="378" y="253"/>
                    </a:lnTo>
                    <a:lnTo>
                      <a:pt x="376" y="260"/>
                    </a:lnTo>
                    <a:lnTo>
                      <a:pt x="374" y="262"/>
                    </a:lnTo>
                    <a:lnTo>
                      <a:pt x="373" y="261"/>
                    </a:lnTo>
                    <a:lnTo>
                      <a:pt x="371" y="261"/>
                    </a:lnTo>
                    <a:lnTo>
                      <a:pt x="370" y="260"/>
                    </a:lnTo>
                    <a:lnTo>
                      <a:pt x="367" y="259"/>
                    </a:lnTo>
                    <a:lnTo>
                      <a:pt x="365" y="256"/>
                    </a:lnTo>
                    <a:lnTo>
                      <a:pt x="364" y="254"/>
                    </a:lnTo>
                    <a:lnTo>
                      <a:pt x="362" y="252"/>
                    </a:lnTo>
                    <a:lnTo>
                      <a:pt x="362" y="248"/>
                    </a:lnTo>
                    <a:lnTo>
                      <a:pt x="364" y="244"/>
                    </a:lnTo>
                    <a:lnTo>
                      <a:pt x="365" y="236"/>
                    </a:lnTo>
                    <a:lnTo>
                      <a:pt x="367" y="229"/>
                    </a:lnTo>
                    <a:lnTo>
                      <a:pt x="368" y="222"/>
                    </a:lnTo>
                    <a:lnTo>
                      <a:pt x="368" y="214"/>
                    </a:lnTo>
                    <a:lnTo>
                      <a:pt x="370" y="208"/>
                    </a:lnTo>
                    <a:lnTo>
                      <a:pt x="371" y="201"/>
                    </a:lnTo>
                    <a:lnTo>
                      <a:pt x="372" y="195"/>
                    </a:lnTo>
                    <a:lnTo>
                      <a:pt x="372" y="189"/>
                    </a:lnTo>
                    <a:lnTo>
                      <a:pt x="373" y="182"/>
                    </a:lnTo>
                    <a:lnTo>
                      <a:pt x="374" y="176"/>
                    </a:lnTo>
                    <a:lnTo>
                      <a:pt x="376" y="169"/>
                    </a:lnTo>
                    <a:lnTo>
                      <a:pt x="377" y="162"/>
                    </a:lnTo>
                    <a:lnTo>
                      <a:pt x="377" y="156"/>
                    </a:lnTo>
                    <a:lnTo>
                      <a:pt x="377" y="151"/>
                    </a:lnTo>
                    <a:lnTo>
                      <a:pt x="377" y="146"/>
                    </a:lnTo>
                    <a:lnTo>
                      <a:pt x="376" y="142"/>
                    </a:lnTo>
                    <a:lnTo>
                      <a:pt x="376" y="139"/>
                    </a:lnTo>
                    <a:lnTo>
                      <a:pt x="376" y="138"/>
                    </a:lnTo>
                    <a:lnTo>
                      <a:pt x="374" y="135"/>
                    </a:lnTo>
                    <a:lnTo>
                      <a:pt x="376" y="134"/>
                    </a:lnTo>
                    <a:lnTo>
                      <a:pt x="379" y="128"/>
                    </a:lnTo>
                    <a:lnTo>
                      <a:pt x="384" y="121"/>
                    </a:lnTo>
                    <a:lnTo>
                      <a:pt x="389" y="110"/>
                    </a:lnTo>
                    <a:lnTo>
                      <a:pt x="394" y="99"/>
                    </a:lnTo>
                    <a:lnTo>
                      <a:pt x="398" y="87"/>
                    </a:lnTo>
                    <a:lnTo>
                      <a:pt x="403" y="74"/>
                    </a:lnTo>
                    <a:lnTo>
                      <a:pt x="406" y="63"/>
                    </a:lnTo>
                    <a:lnTo>
                      <a:pt x="406" y="52"/>
                    </a:lnTo>
                    <a:lnTo>
                      <a:pt x="403" y="43"/>
                    </a:lnTo>
                    <a:lnTo>
                      <a:pt x="400" y="38"/>
                    </a:lnTo>
                    <a:lnTo>
                      <a:pt x="395" y="33"/>
                    </a:lnTo>
                    <a:lnTo>
                      <a:pt x="391" y="31"/>
                    </a:lnTo>
                    <a:lnTo>
                      <a:pt x="388" y="30"/>
                    </a:lnTo>
                    <a:lnTo>
                      <a:pt x="383" y="30"/>
                    </a:lnTo>
                    <a:lnTo>
                      <a:pt x="379" y="30"/>
                    </a:lnTo>
                    <a:lnTo>
                      <a:pt x="377" y="31"/>
                    </a:lnTo>
                    <a:lnTo>
                      <a:pt x="373" y="31"/>
                    </a:lnTo>
                    <a:lnTo>
                      <a:pt x="371" y="32"/>
                    </a:lnTo>
                    <a:lnTo>
                      <a:pt x="368" y="32"/>
                    </a:lnTo>
                    <a:lnTo>
                      <a:pt x="368" y="31"/>
                    </a:lnTo>
                    <a:lnTo>
                      <a:pt x="367" y="31"/>
                    </a:lnTo>
                    <a:lnTo>
                      <a:pt x="367" y="30"/>
                    </a:lnTo>
                    <a:lnTo>
                      <a:pt x="367" y="28"/>
                    </a:lnTo>
                    <a:lnTo>
                      <a:pt x="367" y="26"/>
                    </a:lnTo>
                    <a:lnTo>
                      <a:pt x="368" y="25"/>
                    </a:lnTo>
                    <a:lnTo>
                      <a:pt x="368" y="22"/>
                    </a:lnTo>
                    <a:lnTo>
                      <a:pt x="368" y="20"/>
                    </a:lnTo>
                    <a:lnTo>
                      <a:pt x="370" y="16"/>
                    </a:lnTo>
                    <a:lnTo>
                      <a:pt x="368" y="13"/>
                    </a:lnTo>
                    <a:lnTo>
                      <a:pt x="366" y="9"/>
                    </a:lnTo>
                    <a:lnTo>
                      <a:pt x="364" y="6"/>
                    </a:lnTo>
                    <a:lnTo>
                      <a:pt x="359" y="3"/>
                    </a:lnTo>
                    <a:lnTo>
                      <a:pt x="354" y="1"/>
                    </a:lnTo>
                    <a:lnTo>
                      <a:pt x="348" y="0"/>
                    </a:lnTo>
                    <a:lnTo>
                      <a:pt x="342" y="0"/>
                    </a:lnTo>
                    <a:lnTo>
                      <a:pt x="335" y="1"/>
                    </a:lnTo>
                    <a:lnTo>
                      <a:pt x="329" y="3"/>
                    </a:lnTo>
                    <a:lnTo>
                      <a:pt x="323" y="7"/>
                    </a:lnTo>
                    <a:lnTo>
                      <a:pt x="317" y="15"/>
                    </a:lnTo>
                    <a:lnTo>
                      <a:pt x="310" y="25"/>
                    </a:lnTo>
                    <a:lnTo>
                      <a:pt x="304" y="36"/>
                    </a:lnTo>
                    <a:lnTo>
                      <a:pt x="296" y="48"/>
                    </a:lnTo>
                    <a:lnTo>
                      <a:pt x="289" y="60"/>
                    </a:lnTo>
                    <a:lnTo>
                      <a:pt x="283" y="70"/>
                    </a:lnTo>
                    <a:lnTo>
                      <a:pt x="278" y="81"/>
                    </a:lnTo>
                    <a:lnTo>
                      <a:pt x="274" y="90"/>
                    </a:lnTo>
                    <a:lnTo>
                      <a:pt x="271" y="96"/>
                    </a:lnTo>
                    <a:lnTo>
                      <a:pt x="269" y="103"/>
                    </a:lnTo>
                    <a:lnTo>
                      <a:pt x="266" y="117"/>
                    </a:lnTo>
                    <a:lnTo>
                      <a:pt x="262" y="136"/>
                    </a:lnTo>
                    <a:lnTo>
                      <a:pt x="257" y="158"/>
                    </a:lnTo>
                    <a:lnTo>
                      <a:pt x="252" y="181"/>
                    </a:lnTo>
                    <a:lnTo>
                      <a:pt x="247" y="204"/>
                    </a:lnTo>
                    <a:lnTo>
                      <a:pt x="242" y="225"/>
                    </a:lnTo>
                    <a:lnTo>
                      <a:pt x="239" y="243"/>
                    </a:lnTo>
                    <a:lnTo>
                      <a:pt x="236" y="255"/>
                    </a:lnTo>
                    <a:lnTo>
                      <a:pt x="236" y="262"/>
                    </a:lnTo>
                    <a:lnTo>
                      <a:pt x="239" y="272"/>
                    </a:lnTo>
                    <a:lnTo>
                      <a:pt x="240" y="279"/>
                    </a:lnTo>
                    <a:lnTo>
                      <a:pt x="241" y="285"/>
                    </a:lnTo>
                    <a:lnTo>
                      <a:pt x="241" y="290"/>
                    </a:lnTo>
                    <a:lnTo>
                      <a:pt x="241" y="295"/>
                    </a:lnTo>
                    <a:lnTo>
                      <a:pt x="241" y="300"/>
                    </a:lnTo>
                    <a:lnTo>
                      <a:pt x="241" y="306"/>
                    </a:lnTo>
                    <a:lnTo>
                      <a:pt x="241" y="314"/>
                    </a:lnTo>
                    <a:lnTo>
                      <a:pt x="241" y="324"/>
                    </a:lnTo>
                    <a:lnTo>
                      <a:pt x="242" y="337"/>
                    </a:lnTo>
                    <a:lnTo>
                      <a:pt x="242" y="343"/>
                    </a:lnTo>
                    <a:lnTo>
                      <a:pt x="241" y="351"/>
                    </a:lnTo>
                    <a:lnTo>
                      <a:pt x="241" y="360"/>
                    </a:lnTo>
                    <a:lnTo>
                      <a:pt x="240" y="369"/>
                    </a:lnTo>
                    <a:lnTo>
                      <a:pt x="239" y="379"/>
                    </a:lnTo>
                    <a:lnTo>
                      <a:pt x="239" y="388"/>
                    </a:lnTo>
                    <a:lnTo>
                      <a:pt x="238" y="399"/>
                    </a:lnTo>
                    <a:lnTo>
                      <a:pt x="238" y="409"/>
                    </a:lnTo>
                    <a:lnTo>
                      <a:pt x="236" y="420"/>
                    </a:lnTo>
                    <a:lnTo>
                      <a:pt x="236" y="429"/>
                    </a:lnTo>
                    <a:lnTo>
                      <a:pt x="239" y="436"/>
                    </a:lnTo>
                    <a:lnTo>
                      <a:pt x="241" y="442"/>
                    </a:lnTo>
                    <a:lnTo>
                      <a:pt x="244" y="450"/>
                    </a:lnTo>
                    <a:lnTo>
                      <a:pt x="247" y="457"/>
                    </a:lnTo>
                    <a:lnTo>
                      <a:pt x="250" y="464"/>
                    </a:lnTo>
                    <a:lnTo>
                      <a:pt x="253" y="471"/>
                    </a:lnTo>
                    <a:lnTo>
                      <a:pt x="257" y="478"/>
                    </a:lnTo>
                    <a:lnTo>
                      <a:pt x="260" y="484"/>
                    </a:lnTo>
                    <a:lnTo>
                      <a:pt x="263" y="492"/>
                    </a:lnTo>
                    <a:lnTo>
                      <a:pt x="265" y="499"/>
                    </a:lnTo>
                    <a:lnTo>
                      <a:pt x="270" y="517"/>
                    </a:lnTo>
                    <a:lnTo>
                      <a:pt x="275" y="534"/>
                    </a:lnTo>
                    <a:lnTo>
                      <a:pt x="280" y="549"/>
                    </a:lnTo>
                    <a:lnTo>
                      <a:pt x="284" y="564"/>
                    </a:lnTo>
                    <a:lnTo>
                      <a:pt x="289" y="578"/>
                    </a:lnTo>
                    <a:lnTo>
                      <a:pt x="296" y="592"/>
                    </a:lnTo>
                    <a:lnTo>
                      <a:pt x="304" y="608"/>
                    </a:lnTo>
                    <a:lnTo>
                      <a:pt x="312" y="625"/>
                    </a:lnTo>
                    <a:lnTo>
                      <a:pt x="323" y="644"/>
                    </a:lnTo>
                    <a:lnTo>
                      <a:pt x="335" y="666"/>
                    </a:lnTo>
                    <a:lnTo>
                      <a:pt x="346" y="685"/>
                    </a:lnTo>
                    <a:lnTo>
                      <a:pt x="355" y="700"/>
                    </a:lnTo>
                    <a:lnTo>
                      <a:pt x="362" y="711"/>
                    </a:lnTo>
                    <a:lnTo>
                      <a:pt x="368" y="720"/>
                    </a:lnTo>
                    <a:lnTo>
                      <a:pt x="372" y="727"/>
                    </a:lnTo>
                    <a:lnTo>
                      <a:pt x="376" y="733"/>
                    </a:lnTo>
                    <a:lnTo>
                      <a:pt x="378" y="738"/>
                    </a:lnTo>
                    <a:lnTo>
                      <a:pt x="379" y="745"/>
                    </a:lnTo>
                    <a:lnTo>
                      <a:pt x="380" y="752"/>
                    </a:lnTo>
                    <a:lnTo>
                      <a:pt x="380" y="763"/>
                    </a:lnTo>
                    <a:lnTo>
                      <a:pt x="379" y="781"/>
                    </a:lnTo>
                    <a:lnTo>
                      <a:pt x="376" y="805"/>
                    </a:lnTo>
                    <a:lnTo>
                      <a:pt x="371" y="835"/>
                    </a:lnTo>
                    <a:lnTo>
                      <a:pt x="364" y="870"/>
                    </a:lnTo>
                    <a:lnTo>
                      <a:pt x="356" y="907"/>
                    </a:lnTo>
                    <a:lnTo>
                      <a:pt x="349" y="946"/>
                    </a:lnTo>
                    <a:lnTo>
                      <a:pt x="341" y="986"/>
                    </a:lnTo>
                    <a:lnTo>
                      <a:pt x="332" y="1023"/>
                    </a:lnTo>
                    <a:lnTo>
                      <a:pt x="324" y="1059"/>
                    </a:lnTo>
                    <a:lnTo>
                      <a:pt x="317" y="1092"/>
                    </a:lnTo>
                    <a:lnTo>
                      <a:pt x="310" y="1128"/>
                    </a:lnTo>
                    <a:lnTo>
                      <a:pt x="300" y="1173"/>
                    </a:lnTo>
                    <a:lnTo>
                      <a:pt x="289" y="1227"/>
                    </a:lnTo>
                    <a:lnTo>
                      <a:pt x="280" y="1287"/>
                    </a:lnTo>
                    <a:lnTo>
                      <a:pt x="268" y="1348"/>
                    </a:lnTo>
                    <a:lnTo>
                      <a:pt x="258" y="1411"/>
                    </a:lnTo>
                    <a:lnTo>
                      <a:pt x="247" y="1471"/>
                    </a:lnTo>
                    <a:lnTo>
                      <a:pt x="239" y="1525"/>
                    </a:lnTo>
                    <a:lnTo>
                      <a:pt x="230" y="1573"/>
                    </a:lnTo>
                    <a:lnTo>
                      <a:pt x="224" y="1610"/>
                    </a:lnTo>
                    <a:lnTo>
                      <a:pt x="222" y="1645"/>
                    </a:lnTo>
                    <a:lnTo>
                      <a:pt x="220" y="1687"/>
                    </a:lnTo>
                    <a:lnTo>
                      <a:pt x="218" y="1734"/>
                    </a:lnTo>
                    <a:lnTo>
                      <a:pt x="217" y="1784"/>
                    </a:lnTo>
                    <a:lnTo>
                      <a:pt x="217" y="1834"/>
                    </a:lnTo>
                    <a:lnTo>
                      <a:pt x="218" y="1882"/>
                    </a:lnTo>
                    <a:lnTo>
                      <a:pt x="220" y="1928"/>
                    </a:lnTo>
                    <a:lnTo>
                      <a:pt x="221" y="1966"/>
                    </a:lnTo>
                    <a:lnTo>
                      <a:pt x="223" y="1998"/>
                    </a:lnTo>
                    <a:lnTo>
                      <a:pt x="224" y="2019"/>
                    </a:lnTo>
                    <a:lnTo>
                      <a:pt x="227" y="2035"/>
                    </a:lnTo>
                    <a:lnTo>
                      <a:pt x="226" y="2053"/>
                    </a:lnTo>
                    <a:lnTo>
                      <a:pt x="223" y="2070"/>
                    </a:lnTo>
                    <a:lnTo>
                      <a:pt x="217" y="2088"/>
                    </a:lnTo>
                    <a:lnTo>
                      <a:pt x="211" y="2104"/>
                    </a:lnTo>
                    <a:lnTo>
                      <a:pt x="204" y="2121"/>
                    </a:lnTo>
                    <a:lnTo>
                      <a:pt x="196" y="2137"/>
                    </a:lnTo>
                    <a:lnTo>
                      <a:pt x="187" y="2152"/>
                    </a:lnTo>
                    <a:lnTo>
                      <a:pt x="180" y="2167"/>
                    </a:lnTo>
                    <a:lnTo>
                      <a:pt x="173" y="2180"/>
                    </a:lnTo>
                    <a:lnTo>
                      <a:pt x="170" y="2188"/>
                    </a:lnTo>
                    <a:lnTo>
                      <a:pt x="166" y="2200"/>
                    </a:lnTo>
                    <a:lnTo>
                      <a:pt x="160" y="2212"/>
                    </a:lnTo>
                    <a:lnTo>
                      <a:pt x="154" y="2228"/>
                    </a:lnTo>
                    <a:lnTo>
                      <a:pt x="145" y="2245"/>
                    </a:lnTo>
                    <a:lnTo>
                      <a:pt x="137" y="2264"/>
                    </a:lnTo>
                    <a:lnTo>
                      <a:pt x="128" y="2284"/>
                    </a:lnTo>
                    <a:lnTo>
                      <a:pt x="119" y="2306"/>
                    </a:lnTo>
                    <a:lnTo>
                      <a:pt x="109" y="2329"/>
                    </a:lnTo>
                    <a:lnTo>
                      <a:pt x="98" y="2353"/>
                    </a:lnTo>
                    <a:lnTo>
                      <a:pt x="98" y="2373"/>
                    </a:lnTo>
                    <a:lnTo>
                      <a:pt x="100" y="2395"/>
                    </a:lnTo>
                    <a:lnTo>
                      <a:pt x="100" y="2415"/>
                    </a:lnTo>
                    <a:lnTo>
                      <a:pt x="101" y="2437"/>
                    </a:lnTo>
                    <a:lnTo>
                      <a:pt x="101" y="2460"/>
                    </a:lnTo>
                    <a:lnTo>
                      <a:pt x="100" y="2482"/>
                    </a:lnTo>
                    <a:lnTo>
                      <a:pt x="97" y="2508"/>
                    </a:lnTo>
                    <a:lnTo>
                      <a:pt x="94" y="2533"/>
                    </a:lnTo>
                    <a:lnTo>
                      <a:pt x="89" y="2560"/>
                    </a:lnTo>
                    <a:lnTo>
                      <a:pt x="80" y="2589"/>
                    </a:lnTo>
                    <a:lnTo>
                      <a:pt x="74" y="2612"/>
                    </a:lnTo>
                    <a:lnTo>
                      <a:pt x="67" y="2632"/>
                    </a:lnTo>
                    <a:lnTo>
                      <a:pt x="61" y="2653"/>
                    </a:lnTo>
                    <a:lnTo>
                      <a:pt x="55" y="2672"/>
                    </a:lnTo>
                    <a:lnTo>
                      <a:pt x="48" y="2690"/>
                    </a:lnTo>
                    <a:lnTo>
                      <a:pt x="42" y="2707"/>
                    </a:lnTo>
                    <a:lnTo>
                      <a:pt x="34" y="2722"/>
                    </a:lnTo>
                    <a:lnTo>
                      <a:pt x="26" y="2737"/>
                    </a:lnTo>
                    <a:lnTo>
                      <a:pt x="17" y="2750"/>
                    </a:lnTo>
                    <a:lnTo>
                      <a:pt x="6" y="2762"/>
                    </a:lnTo>
                    <a:lnTo>
                      <a:pt x="0" y="2774"/>
                    </a:lnTo>
                    <a:lnTo>
                      <a:pt x="11" y="2768"/>
                    </a:lnTo>
                    <a:lnTo>
                      <a:pt x="23" y="2761"/>
                    </a:lnTo>
                    <a:lnTo>
                      <a:pt x="36" y="2755"/>
                    </a:lnTo>
                    <a:lnTo>
                      <a:pt x="49" y="2749"/>
                    </a:lnTo>
                    <a:lnTo>
                      <a:pt x="65" y="2742"/>
                    </a:lnTo>
                    <a:lnTo>
                      <a:pt x="80" y="2736"/>
                    </a:lnTo>
                    <a:lnTo>
                      <a:pt x="96" y="2731"/>
                    </a:lnTo>
                    <a:lnTo>
                      <a:pt x="113" y="2726"/>
                    </a:lnTo>
                    <a:lnTo>
                      <a:pt x="128" y="2724"/>
                    </a:lnTo>
                    <a:lnTo>
                      <a:pt x="144" y="2721"/>
                    </a:lnTo>
                    <a:lnTo>
                      <a:pt x="184" y="2721"/>
                    </a:lnTo>
                    <a:lnTo>
                      <a:pt x="217" y="2724"/>
                    </a:lnTo>
                    <a:lnTo>
                      <a:pt x="245" y="2726"/>
                    </a:lnTo>
                    <a:lnTo>
                      <a:pt x="268" y="2731"/>
                    </a:lnTo>
                    <a:lnTo>
                      <a:pt x="286" y="2737"/>
                    </a:lnTo>
                    <a:lnTo>
                      <a:pt x="301" y="2743"/>
                    </a:lnTo>
                    <a:lnTo>
                      <a:pt x="316" y="2749"/>
                    </a:lnTo>
                    <a:lnTo>
                      <a:pt x="328" y="2756"/>
                    </a:lnTo>
                    <a:lnTo>
                      <a:pt x="340" y="2762"/>
                    </a:lnTo>
                    <a:lnTo>
                      <a:pt x="352" y="2768"/>
                    </a:lnTo>
                    <a:lnTo>
                      <a:pt x="383" y="2780"/>
                    </a:lnTo>
                    <a:lnTo>
                      <a:pt x="410" y="2786"/>
                    </a:lnTo>
                    <a:lnTo>
                      <a:pt x="433" y="2788"/>
                    </a:lnTo>
                    <a:lnTo>
                      <a:pt x="451" y="2786"/>
                    </a:lnTo>
                    <a:lnTo>
                      <a:pt x="464" y="2778"/>
                    </a:lnTo>
                    <a:lnTo>
                      <a:pt x="473" y="2766"/>
                    </a:lnTo>
                    <a:lnTo>
                      <a:pt x="478" y="2750"/>
                    </a:lnTo>
                    <a:lnTo>
                      <a:pt x="476" y="2728"/>
                    </a:lnTo>
                    <a:lnTo>
                      <a:pt x="472" y="2704"/>
                    </a:lnTo>
                    <a:lnTo>
                      <a:pt x="461" y="2676"/>
                    </a:lnTo>
                    <a:lnTo>
                      <a:pt x="464" y="2672"/>
                    </a:lnTo>
                    <a:lnTo>
                      <a:pt x="470" y="2656"/>
                    </a:lnTo>
                    <a:lnTo>
                      <a:pt x="479" y="2629"/>
                    </a:lnTo>
                    <a:lnTo>
                      <a:pt x="488" y="2593"/>
                    </a:lnTo>
                    <a:lnTo>
                      <a:pt x="499" y="2551"/>
                    </a:lnTo>
                    <a:lnTo>
                      <a:pt x="510" y="2504"/>
                    </a:lnTo>
                    <a:lnTo>
                      <a:pt x="522" y="2454"/>
                    </a:lnTo>
                    <a:lnTo>
                      <a:pt x="535" y="2404"/>
                    </a:lnTo>
                    <a:lnTo>
                      <a:pt x="547" y="2356"/>
                    </a:lnTo>
                    <a:lnTo>
                      <a:pt x="559" y="2313"/>
                    </a:lnTo>
                    <a:lnTo>
                      <a:pt x="568" y="2277"/>
                    </a:lnTo>
                    <a:lnTo>
                      <a:pt x="576" y="2241"/>
                    </a:lnTo>
                    <a:lnTo>
                      <a:pt x="582" y="2205"/>
                    </a:lnTo>
                    <a:lnTo>
                      <a:pt x="587" y="2170"/>
                    </a:lnTo>
                    <a:lnTo>
                      <a:pt x="592" y="2139"/>
                    </a:lnTo>
                    <a:lnTo>
                      <a:pt x="594" y="2112"/>
                    </a:lnTo>
                    <a:lnTo>
                      <a:pt x="596" y="2088"/>
                    </a:lnTo>
                    <a:lnTo>
                      <a:pt x="599" y="2070"/>
                    </a:lnTo>
                    <a:lnTo>
                      <a:pt x="599" y="2058"/>
                    </a:lnTo>
                    <a:lnTo>
                      <a:pt x="600" y="2054"/>
                    </a:lnTo>
                    <a:lnTo>
                      <a:pt x="601" y="2054"/>
                    </a:lnTo>
                    <a:lnTo>
                      <a:pt x="602" y="2053"/>
                    </a:lnTo>
                    <a:lnTo>
                      <a:pt x="605" y="2049"/>
                    </a:lnTo>
                    <a:lnTo>
                      <a:pt x="608" y="2043"/>
                    </a:lnTo>
                    <a:lnTo>
                      <a:pt x="612" y="2031"/>
                    </a:lnTo>
                    <a:lnTo>
                      <a:pt x="617" y="2012"/>
                    </a:lnTo>
                    <a:lnTo>
                      <a:pt x="622" y="1987"/>
                    </a:lnTo>
                    <a:lnTo>
                      <a:pt x="628" y="1953"/>
                    </a:lnTo>
                    <a:lnTo>
                      <a:pt x="634" y="1910"/>
                    </a:lnTo>
                    <a:lnTo>
                      <a:pt x="640" y="1857"/>
                    </a:lnTo>
                    <a:lnTo>
                      <a:pt x="642" y="1802"/>
                    </a:lnTo>
                    <a:lnTo>
                      <a:pt x="641" y="1744"/>
                    </a:lnTo>
                    <a:lnTo>
                      <a:pt x="638" y="1687"/>
                    </a:lnTo>
                    <a:lnTo>
                      <a:pt x="634" y="1629"/>
                    </a:lnTo>
                    <a:lnTo>
                      <a:pt x="628" y="1573"/>
                    </a:lnTo>
                    <a:lnTo>
                      <a:pt x="620" y="1519"/>
                    </a:lnTo>
                    <a:lnTo>
                      <a:pt x="613" y="1470"/>
                    </a:lnTo>
                    <a:lnTo>
                      <a:pt x="606" y="1424"/>
                    </a:lnTo>
                    <a:lnTo>
                      <a:pt x="600" y="1386"/>
                    </a:lnTo>
                    <a:close/>
                  </a:path>
                </a:pathLst>
              </a:custGeom>
              <a:solidFill>
                <a:srgbClr val="FF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70" name="Freeform 231">
                <a:extLst>
                  <a:ext uri="{FF2B5EF4-FFF2-40B4-BE49-F238E27FC236}">
                    <a16:creationId xmlns:a16="http://schemas.microsoft.com/office/drawing/2014/main" id="{25DA157D-F5C1-42DE-9B88-3FCED868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826"/>
                <a:ext cx="1" cy="3"/>
              </a:xfrm>
              <a:custGeom>
                <a:avLst/>
                <a:gdLst>
                  <a:gd name="T0" fmla="*/ 1 w 1"/>
                  <a:gd name="T1" fmla="*/ 3 h 11"/>
                  <a:gd name="T2" fmla="*/ 1 w 1"/>
                  <a:gd name="T3" fmla="*/ 3 h 11"/>
                  <a:gd name="T4" fmla="*/ 1 w 1"/>
                  <a:gd name="T5" fmla="*/ 3 h 11"/>
                  <a:gd name="T6" fmla="*/ 0 w 1"/>
                  <a:gd name="T7" fmla="*/ 2 h 11"/>
                  <a:gd name="T8" fmla="*/ 0 w 1"/>
                  <a:gd name="T9" fmla="*/ 2 h 11"/>
                  <a:gd name="T10" fmla="*/ 0 w 1"/>
                  <a:gd name="T11" fmla="*/ 2 h 11"/>
                  <a:gd name="T12" fmla="*/ 0 w 1"/>
                  <a:gd name="T13" fmla="*/ 2 h 11"/>
                  <a:gd name="T14" fmla="*/ 0 w 1"/>
                  <a:gd name="T15" fmla="*/ 2 h 11"/>
                  <a:gd name="T16" fmla="*/ 0 w 1"/>
                  <a:gd name="T17" fmla="*/ 2 h 11"/>
                  <a:gd name="T18" fmla="*/ 0 w 1"/>
                  <a:gd name="T19" fmla="*/ 2 h 11"/>
                  <a:gd name="T20" fmla="*/ 1 w 1"/>
                  <a:gd name="T21" fmla="*/ 2 h 11"/>
                  <a:gd name="T22" fmla="*/ 1 w 1"/>
                  <a:gd name="T23" fmla="*/ 2 h 11"/>
                  <a:gd name="T24" fmla="*/ 1 w 1"/>
                  <a:gd name="T25" fmla="*/ 2 h 11"/>
                  <a:gd name="T26" fmla="*/ 1 w 1"/>
                  <a:gd name="T27" fmla="*/ 1 h 11"/>
                  <a:gd name="T28" fmla="*/ 1 w 1"/>
                  <a:gd name="T29" fmla="*/ 1 h 11"/>
                  <a:gd name="T30" fmla="*/ 1 w 1"/>
                  <a:gd name="T31" fmla="*/ 1 h 11"/>
                  <a:gd name="T32" fmla="*/ 1 w 1"/>
                  <a:gd name="T33" fmla="*/ 1 h 11"/>
                  <a:gd name="T34" fmla="*/ 1 w 1"/>
                  <a:gd name="T35" fmla="*/ 1 h 11"/>
                  <a:gd name="T36" fmla="*/ 1 w 1"/>
                  <a:gd name="T37" fmla="*/ 1 h 11"/>
                  <a:gd name="T38" fmla="*/ 1 w 1"/>
                  <a:gd name="T39" fmla="*/ 1 h 11"/>
                  <a:gd name="T40" fmla="*/ 1 w 1"/>
                  <a:gd name="T41" fmla="*/ 0 h 11"/>
                  <a:gd name="T42" fmla="*/ 1 w 1"/>
                  <a:gd name="T43" fmla="*/ 0 h 11"/>
                  <a:gd name="T44" fmla="*/ 1 w 1"/>
                  <a:gd name="T45" fmla="*/ 0 h 11"/>
                  <a:gd name="T46" fmla="*/ 1 w 1"/>
                  <a:gd name="T47" fmla="*/ 0 h 11"/>
                  <a:gd name="T48" fmla="*/ 1 w 1"/>
                  <a:gd name="T49" fmla="*/ 0 h 11"/>
                  <a:gd name="T50" fmla="*/ 1 w 1"/>
                  <a:gd name="T51" fmla="*/ 0 h 11"/>
                  <a:gd name="T52" fmla="*/ 1 w 1"/>
                  <a:gd name="T53" fmla="*/ 0 h 11"/>
                  <a:gd name="T54" fmla="*/ 1 w 1"/>
                  <a:gd name="T55" fmla="*/ 1 h 11"/>
                  <a:gd name="T56" fmla="*/ 1 w 1"/>
                  <a:gd name="T57" fmla="*/ 1 h 11"/>
                  <a:gd name="T58" fmla="*/ 1 w 1"/>
                  <a:gd name="T59" fmla="*/ 1 h 11"/>
                  <a:gd name="T60" fmla="*/ 1 w 1"/>
                  <a:gd name="T61" fmla="*/ 1 h 11"/>
                  <a:gd name="T62" fmla="*/ 1 w 1"/>
                  <a:gd name="T63" fmla="*/ 1 h 11"/>
                  <a:gd name="T64" fmla="*/ 1 w 1"/>
                  <a:gd name="T65" fmla="*/ 1 h 11"/>
                  <a:gd name="T66" fmla="*/ 1 w 1"/>
                  <a:gd name="T67" fmla="*/ 2 h 11"/>
                  <a:gd name="T68" fmla="*/ 1 w 1"/>
                  <a:gd name="T69" fmla="*/ 2 h 11"/>
                  <a:gd name="T70" fmla="*/ 0 w 1"/>
                  <a:gd name="T71" fmla="*/ 1 h 11"/>
                  <a:gd name="T72" fmla="*/ 0 w 1"/>
                  <a:gd name="T73" fmla="*/ 1 h 11"/>
                  <a:gd name="T74" fmla="*/ 0 w 1"/>
                  <a:gd name="T75" fmla="*/ 1 h 11"/>
                  <a:gd name="T76" fmla="*/ 0 w 1"/>
                  <a:gd name="T77" fmla="*/ 2 h 11"/>
                  <a:gd name="T78" fmla="*/ 0 w 1"/>
                  <a:gd name="T79" fmla="*/ 2 h 11"/>
                  <a:gd name="T80" fmla="*/ 0 w 1"/>
                  <a:gd name="T81" fmla="*/ 2 h 11"/>
                  <a:gd name="T82" fmla="*/ 0 w 1"/>
                  <a:gd name="T83" fmla="*/ 2 h 11"/>
                  <a:gd name="T84" fmla="*/ 0 w 1"/>
                  <a:gd name="T85" fmla="*/ 2 h 11"/>
                  <a:gd name="T86" fmla="*/ 0 w 1"/>
                  <a:gd name="T87" fmla="*/ 2 h 11"/>
                  <a:gd name="T88" fmla="*/ 1 w 1"/>
                  <a:gd name="T89" fmla="*/ 3 h 11"/>
                  <a:gd name="T90" fmla="*/ 1 w 1"/>
                  <a:gd name="T91" fmla="*/ 3 h 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" h="11">
                    <a:moveTo>
                      <a:pt x="1" y="11"/>
                    </a:moveTo>
                    <a:lnTo>
                      <a:pt x="1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E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251" name="Freeform 232">
              <a:extLst>
                <a:ext uri="{FF2B5EF4-FFF2-40B4-BE49-F238E27FC236}">
                  <a16:creationId xmlns:a16="http://schemas.microsoft.com/office/drawing/2014/main" id="{C70F1EA2-9ED0-460F-A296-C23436354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656"/>
              <a:ext cx="35" cy="18"/>
            </a:xfrm>
            <a:custGeom>
              <a:avLst/>
              <a:gdLst>
                <a:gd name="T0" fmla="*/ 0 w 105"/>
                <a:gd name="T1" fmla="*/ 18 h 52"/>
                <a:gd name="T2" fmla="*/ 0 w 105"/>
                <a:gd name="T3" fmla="*/ 18 h 52"/>
                <a:gd name="T4" fmla="*/ 1 w 105"/>
                <a:gd name="T5" fmla="*/ 17 h 52"/>
                <a:gd name="T6" fmla="*/ 1 w 105"/>
                <a:gd name="T7" fmla="*/ 17 h 52"/>
                <a:gd name="T8" fmla="*/ 2 w 105"/>
                <a:gd name="T9" fmla="*/ 16 h 52"/>
                <a:gd name="T10" fmla="*/ 2 w 105"/>
                <a:gd name="T11" fmla="*/ 15 h 52"/>
                <a:gd name="T12" fmla="*/ 3 w 105"/>
                <a:gd name="T13" fmla="*/ 15 h 52"/>
                <a:gd name="T14" fmla="*/ 3 w 105"/>
                <a:gd name="T15" fmla="*/ 14 h 52"/>
                <a:gd name="T16" fmla="*/ 4 w 105"/>
                <a:gd name="T17" fmla="*/ 14 h 52"/>
                <a:gd name="T18" fmla="*/ 5 w 105"/>
                <a:gd name="T19" fmla="*/ 13 h 52"/>
                <a:gd name="T20" fmla="*/ 5 w 105"/>
                <a:gd name="T21" fmla="*/ 12 h 52"/>
                <a:gd name="T22" fmla="*/ 6 w 105"/>
                <a:gd name="T23" fmla="*/ 12 h 52"/>
                <a:gd name="T24" fmla="*/ 6 w 105"/>
                <a:gd name="T25" fmla="*/ 12 h 52"/>
                <a:gd name="T26" fmla="*/ 9 w 105"/>
                <a:gd name="T27" fmla="*/ 11 h 52"/>
                <a:gd name="T28" fmla="*/ 12 w 105"/>
                <a:gd name="T29" fmla="*/ 10 h 52"/>
                <a:gd name="T30" fmla="*/ 15 w 105"/>
                <a:gd name="T31" fmla="*/ 9 h 52"/>
                <a:gd name="T32" fmla="*/ 17 w 105"/>
                <a:gd name="T33" fmla="*/ 9 h 52"/>
                <a:gd name="T34" fmla="*/ 20 w 105"/>
                <a:gd name="T35" fmla="*/ 8 h 52"/>
                <a:gd name="T36" fmla="*/ 23 w 105"/>
                <a:gd name="T37" fmla="*/ 7 h 52"/>
                <a:gd name="T38" fmla="*/ 26 w 105"/>
                <a:gd name="T39" fmla="*/ 6 h 52"/>
                <a:gd name="T40" fmla="*/ 28 w 105"/>
                <a:gd name="T41" fmla="*/ 5 h 52"/>
                <a:gd name="T42" fmla="*/ 31 w 105"/>
                <a:gd name="T43" fmla="*/ 3 h 52"/>
                <a:gd name="T44" fmla="*/ 33 w 105"/>
                <a:gd name="T45" fmla="*/ 2 h 52"/>
                <a:gd name="T46" fmla="*/ 33 w 105"/>
                <a:gd name="T47" fmla="*/ 2 h 52"/>
                <a:gd name="T48" fmla="*/ 33 w 105"/>
                <a:gd name="T49" fmla="*/ 1 h 52"/>
                <a:gd name="T50" fmla="*/ 33 w 105"/>
                <a:gd name="T51" fmla="*/ 1 h 52"/>
                <a:gd name="T52" fmla="*/ 34 w 105"/>
                <a:gd name="T53" fmla="*/ 1 h 52"/>
                <a:gd name="T54" fmla="*/ 34 w 105"/>
                <a:gd name="T55" fmla="*/ 1 h 52"/>
                <a:gd name="T56" fmla="*/ 34 w 105"/>
                <a:gd name="T57" fmla="*/ 1 h 52"/>
                <a:gd name="T58" fmla="*/ 34 w 105"/>
                <a:gd name="T59" fmla="*/ 0 h 52"/>
                <a:gd name="T60" fmla="*/ 34 w 105"/>
                <a:gd name="T61" fmla="*/ 0 h 52"/>
                <a:gd name="T62" fmla="*/ 35 w 105"/>
                <a:gd name="T63" fmla="*/ 0 h 52"/>
                <a:gd name="T64" fmla="*/ 35 w 105"/>
                <a:gd name="T65" fmla="*/ 0 h 52"/>
                <a:gd name="T66" fmla="*/ 35 w 105"/>
                <a:gd name="T67" fmla="*/ 0 h 52"/>
                <a:gd name="T68" fmla="*/ 35 w 105"/>
                <a:gd name="T69" fmla="*/ 0 h 52"/>
                <a:gd name="T70" fmla="*/ 32 w 105"/>
                <a:gd name="T71" fmla="*/ 1 h 52"/>
                <a:gd name="T72" fmla="*/ 30 w 105"/>
                <a:gd name="T73" fmla="*/ 3 h 52"/>
                <a:gd name="T74" fmla="*/ 27 w 105"/>
                <a:gd name="T75" fmla="*/ 4 h 52"/>
                <a:gd name="T76" fmla="*/ 24 w 105"/>
                <a:gd name="T77" fmla="*/ 5 h 52"/>
                <a:gd name="T78" fmla="*/ 21 w 105"/>
                <a:gd name="T79" fmla="*/ 6 h 52"/>
                <a:gd name="T80" fmla="*/ 19 w 105"/>
                <a:gd name="T81" fmla="*/ 7 h 52"/>
                <a:gd name="T82" fmla="*/ 16 w 105"/>
                <a:gd name="T83" fmla="*/ 7 h 52"/>
                <a:gd name="T84" fmla="*/ 13 w 105"/>
                <a:gd name="T85" fmla="*/ 8 h 52"/>
                <a:gd name="T86" fmla="*/ 11 w 105"/>
                <a:gd name="T87" fmla="*/ 9 h 52"/>
                <a:gd name="T88" fmla="*/ 8 w 105"/>
                <a:gd name="T89" fmla="*/ 10 h 52"/>
                <a:gd name="T90" fmla="*/ 8 w 105"/>
                <a:gd name="T91" fmla="*/ 10 h 52"/>
                <a:gd name="T92" fmla="*/ 7 w 105"/>
                <a:gd name="T93" fmla="*/ 11 h 52"/>
                <a:gd name="T94" fmla="*/ 6 w 105"/>
                <a:gd name="T95" fmla="*/ 11 h 52"/>
                <a:gd name="T96" fmla="*/ 5 w 105"/>
                <a:gd name="T97" fmla="*/ 12 h 52"/>
                <a:gd name="T98" fmla="*/ 4 w 105"/>
                <a:gd name="T99" fmla="*/ 13 h 52"/>
                <a:gd name="T100" fmla="*/ 3 w 105"/>
                <a:gd name="T101" fmla="*/ 13 h 52"/>
                <a:gd name="T102" fmla="*/ 3 w 105"/>
                <a:gd name="T103" fmla="*/ 14 h 52"/>
                <a:gd name="T104" fmla="*/ 2 w 105"/>
                <a:gd name="T105" fmla="*/ 15 h 52"/>
                <a:gd name="T106" fmla="*/ 1 w 105"/>
                <a:gd name="T107" fmla="*/ 16 h 52"/>
                <a:gd name="T108" fmla="*/ 1 w 105"/>
                <a:gd name="T109" fmla="*/ 17 h 52"/>
                <a:gd name="T110" fmla="*/ 0 w 105"/>
                <a:gd name="T111" fmla="*/ 18 h 52"/>
                <a:gd name="T112" fmla="*/ 0 w 105"/>
                <a:gd name="T113" fmla="*/ 18 h 5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05" h="52">
                  <a:moveTo>
                    <a:pt x="0" y="52"/>
                  </a:moveTo>
                  <a:lnTo>
                    <a:pt x="0" y="52"/>
                  </a:lnTo>
                  <a:lnTo>
                    <a:pt x="3" y="50"/>
                  </a:lnTo>
                  <a:lnTo>
                    <a:pt x="4" y="48"/>
                  </a:lnTo>
                  <a:lnTo>
                    <a:pt x="5" y="46"/>
                  </a:lnTo>
                  <a:lnTo>
                    <a:pt x="6" y="44"/>
                  </a:lnTo>
                  <a:lnTo>
                    <a:pt x="9" y="43"/>
                  </a:lnTo>
                  <a:lnTo>
                    <a:pt x="10" y="40"/>
                  </a:lnTo>
                  <a:lnTo>
                    <a:pt x="12" y="39"/>
                  </a:lnTo>
                  <a:lnTo>
                    <a:pt x="14" y="38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7" y="32"/>
                  </a:lnTo>
                  <a:lnTo>
                    <a:pt x="35" y="30"/>
                  </a:lnTo>
                  <a:lnTo>
                    <a:pt x="44" y="27"/>
                  </a:lnTo>
                  <a:lnTo>
                    <a:pt x="52" y="25"/>
                  </a:lnTo>
                  <a:lnTo>
                    <a:pt x="60" y="24"/>
                  </a:lnTo>
                  <a:lnTo>
                    <a:pt x="69" y="21"/>
                  </a:lnTo>
                  <a:lnTo>
                    <a:pt x="77" y="18"/>
                  </a:lnTo>
                  <a:lnTo>
                    <a:pt x="84" y="14"/>
                  </a:lnTo>
                  <a:lnTo>
                    <a:pt x="92" y="10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96" y="4"/>
                  </a:lnTo>
                  <a:lnTo>
                    <a:pt x="89" y="8"/>
                  </a:lnTo>
                  <a:lnTo>
                    <a:pt x="81" y="12"/>
                  </a:lnTo>
                  <a:lnTo>
                    <a:pt x="72" y="14"/>
                  </a:lnTo>
                  <a:lnTo>
                    <a:pt x="64" y="16"/>
                  </a:lnTo>
                  <a:lnTo>
                    <a:pt x="57" y="19"/>
                  </a:lnTo>
                  <a:lnTo>
                    <a:pt x="48" y="21"/>
                  </a:lnTo>
                  <a:lnTo>
                    <a:pt x="40" y="24"/>
                  </a:lnTo>
                  <a:lnTo>
                    <a:pt x="32" y="26"/>
                  </a:lnTo>
                  <a:lnTo>
                    <a:pt x="24" y="28"/>
                  </a:lnTo>
                  <a:lnTo>
                    <a:pt x="21" y="31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2" y="37"/>
                  </a:lnTo>
                  <a:lnTo>
                    <a:pt x="10" y="38"/>
                  </a:lnTo>
                  <a:lnTo>
                    <a:pt x="8" y="40"/>
                  </a:lnTo>
                  <a:lnTo>
                    <a:pt x="6" y="44"/>
                  </a:lnTo>
                  <a:lnTo>
                    <a:pt x="4" y="46"/>
                  </a:lnTo>
                  <a:lnTo>
                    <a:pt x="3" y="49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CB3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" name="Freeform 233">
              <a:extLst>
                <a:ext uri="{FF2B5EF4-FFF2-40B4-BE49-F238E27FC236}">
                  <a16:creationId xmlns:a16="http://schemas.microsoft.com/office/drawing/2014/main" id="{7E27EFE2-22F6-4851-A475-89570C85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674"/>
              <a:ext cx="17" cy="61"/>
            </a:xfrm>
            <a:custGeom>
              <a:avLst/>
              <a:gdLst>
                <a:gd name="T0" fmla="*/ 0 w 51"/>
                <a:gd name="T1" fmla="*/ 61 h 184"/>
                <a:gd name="T2" fmla="*/ 0 w 51"/>
                <a:gd name="T3" fmla="*/ 61 h 184"/>
                <a:gd name="T4" fmla="*/ 0 w 51"/>
                <a:gd name="T5" fmla="*/ 61 h 184"/>
                <a:gd name="T6" fmla="*/ 0 w 51"/>
                <a:gd name="T7" fmla="*/ 61 h 184"/>
                <a:gd name="T8" fmla="*/ 0 w 51"/>
                <a:gd name="T9" fmla="*/ 60 h 184"/>
                <a:gd name="T10" fmla="*/ 0 w 51"/>
                <a:gd name="T11" fmla="*/ 59 h 184"/>
                <a:gd name="T12" fmla="*/ 2 w 51"/>
                <a:gd name="T13" fmla="*/ 53 h 184"/>
                <a:gd name="T14" fmla="*/ 4 w 51"/>
                <a:gd name="T15" fmla="*/ 41 h 184"/>
                <a:gd name="T16" fmla="*/ 6 w 51"/>
                <a:gd name="T17" fmla="*/ 30 h 184"/>
                <a:gd name="T18" fmla="*/ 9 w 51"/>
                <a:gd name="T19" fmla="*/ 21 h 184"/>
                <a:gd name="T20" fmla="*/ 11 w 51"/>
                <a:gd name="T21" fmla="*/ 12 h 184"/>
                <a:gd name="T22" fmla="*/ 12 w 51"/>
                <a:gd name="T23" fmla="*/ 8 h 184"/>
                <a:gd name="T24" fmla="*/ 12 w 51"/>
                <a:gd name="T25" fmla="*/ 6 h 184"/>
                <a:gd name="T26" fmla="*/ 14 w 51"/>
                <a:gd name="T27" fmla="*/ 5 h 184"/>
                <a:gd name="T28" fmla="*/ 15 w 51"/>
                <a:gd name="T29" fmla="*/ 3 h 184"/>
                <a:gd name="T30" fmla="*/ 16 w 51"/>
                <a:gd name="T31" fmla="*/ 2 h 184"/>
                <a:gd name="T32" fmla="*/ 17 w 51"/>
                <a:gd name="T33" fmla="*/ 0 h 184"/>
                <a:gd name="T34" fmla="*/ 17 w 51"/>
                <a:gd name="T35" fmla="*/ 0 h 184"/>
                <a:gd name="T36" fmla="*/ 17 w 51"/>
                <a:gd name="T37" fmla="*/ 0 h 184"/>
                <a:gd name="T38" fmla="*/ 17 w 51"/>
                <a:gd name="T39" fmla="*/ 0 h 184"/>
                <a:gd name="T40" fmla="*/ 17 w 51"/>
                <a:gd name="T41" fmla="*/ 0 h 184"/>
                <a:gd name="T42" fmla="*/ 17 w 51"/>
                <a:gd name="T43" fmla="*/ 0 h 184"/>
                <a:gd name="T44" fmla="*/ 17 w 51"/>
                <a:gd name="T45" fmla="*/ 0 h 184"/>
                <a:gd name="T46" fmla="*/ 16 w 51"/>
                <a:gd name="T47" fmla="*/ 1 h 184"/>
                <a:gd name="T48" fmla="*/ 14 w 51"/>
                <a:gd name="T49" fmla="*/ 3 h 184"/>
                <a:gd name="T50" fmla="*/ 13 w 51"/>
                <a:gd name="T51" fmla="*/ 5 h 184"/>
                <a:gd name="T52" fmla="*/ 12 w 51"/>
                <a:gd name="T53" fmla="*/ 6 h 184"/>
                <a:gd name="T54" fmla="*/ 12 w 51"/>
                <a:gd name="T55" fmla="*/ 8 h 184"/>
                <a:gd name="T56" fmla="*/ 10 w 51"/>
                <a:gd name="T57" fmla="*/ 12 h 184"/>
                <a:gd name="T58" fmla="*/ 8 w 51"/>
                <a:gd name="T59" fmla="*/ 21 h 184"/>
                <a:gd name="T60" fmla="*/ 6 w 51"/>
                <a:gd name="T61" fmla="*/ 31 h 184"/>
                <a:gd name="T62" fmla="*/ 4 w 51"/>
                <a:gd name="T63" fmla="*/ 43 h 184"/>
                <a:gd name="T64" fmla="*/ 1 w 51"/>
                <a:gd name="T65" fmla="*/ 55 h 184"/>
                <a:gd name="T66" fmla="*/ 0 w 51"/>
                <a:gd name="T67" fmla="*/ 61 h 1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1" h="184">
                  <a:moveTo>
                    <a:pt x="0" y="184"/>
                  </a:moveTo>
                  <a:lnTo>
                    <a:pt x="0" y="184"/>
                  </a:lnTo>
                  <a:lnTo>
                    <a:pt x="1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0" y="178"/>
                  </a:lnTo>
                  <a:lnTo>
                    <a:pt x="5" y="160"/>
                  </a:lnTo>
                  <a:lnTo>
                    <a:pt x="8" y="142"/>
                  </a:lnTo>
                  <a:lnTo>
                    <a:pt x="12" y="125"/>
                  </a:lnTo>
                  <a:lnTo>
                    <a:pt x="15" y="108"/>
                  </a:lnTo>
                  <a:lnTo>
                    <a:pt x="19" y="92"/>
                  </a:lnTo>
                  <a:lnTo>
                    <a:pt x="23" y="76"/>
                  </a:lnTo>
                  <a:lnTo>
                    <a:pt x="26" y="62"/>
                  </a:lnTo>
                  <a:lnTo>
                    <a:pt x="29" y="47"/>
                  </a:lnTo>
                  <a:lnTo>
                    <a:pt x="32" y="35"/>
                  </a:lnTo>
                  <a:lnTo>
                    <a:pt x="35" y="23"/>
                  </a:lnTo>
                  <a:lnTo>
                    <a:pt x="36" y="21"/>
                  </a:lnTo>
                  <a:lnTo>
                    <a:pt x="37" y="18"/>
                  </a:lnTo>
                  <a:lnTo>
                    <a:pt x="39" y="16"/>
                  </a:lnTo>
                  <a:lnTo>
                    <a:pt x="41" y="14"/>
                  </a:lnTo>
                  <a:lnTo>
                    <a:pt x="42" y="12"/>
                  </a:lnTo>
                  <a:lnTo>
                    <a:pt x="44" y="10"/>
                  </a:lnTo>
                  <a:lnTo>
                    <a:pt x="45" y="8"/>
                  </a:lnTo>
                  <a:lnTo>
                    <a:pt x="48" y="5"/>
                  </a:lnTo>
                  <a:lnTo>
                    <a:pt x="50" y="2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8" y="4"/>
                  </a:lnTo>
                  <a:lnTo>
                    <a:pt x="45" y="6"/>
                  </a:lnTo>
                  <a:lnTo>
                    <a:pt x="43" y="10"/>
                  </a:lnTo>
                  <a:lnTo>
                    <a:pt x="42" y="12"/>
                  </a:lnTo>
                  <a:lnTo>
                    <a:pt x="39" y="15"/>
                  </a:lnTo>
                  <a:lnTo>
                    <a:pt x="38" y="16"/>
                  </a:lnTo>
                  <a:lnTo>
                    <a:pt x="37" y="18"/>
                  </a:lnTo>
                  <a:lnTo>
                    <a:pt x="36" y="21"/>
                  </a:lnTo>
                  <a:lnTo>
                    <a:pt x="35" y="23"/>
                  </a:lnTo>
                  <a:lnTo>
                    <a:pt x="31" y="35"/>
                  </a:lnTo>
                  <a:lnTo>
                    <a:pt x="27" y="48"/>
                  </a:lnTo>
                  <a:lnTo>
                    <a:pt x="25" y="63"/>
                  </a:lnTo>
                  <a:lnTo>
                    <a:pt x="21" y="78"/>
                  </a:lnTo>
                  <a:lnTo>
                    <a:pt x="18" y="95"/>
                  </a:lnTo>
                  <a:lnTo>
                    <a:pt x="14" y="112"/>
                  </a:lnTo>
                  <a:lnTo>
                    <a:pt x="11" y="129"/>
                  </a:lnTo>
                  <a:lnTo>
                    <a:pt x="7" y="147"/>
                  </a:lnTo>
                  <a:lnTo>
                    <a:pt x="3" y="166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" name="Freeform 234">
              <a:extLst>
                <a:ext uri="{FF2B5EF4-FFF2-40B4-BE49-F238E27FC236}">
                  <a16:creationId xmlns:a16="http://schemas.microsoft.com/office/drawing/2014/main" id="{B94C4DCD-A49E-4663-914D-7FA3B69E7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521"/>
              <a:ext cx="216" cy="390"/>
            </a:xfrm>
            <a:custGeom>
              <a:avLst/>
              <a:gdLst>
                <a:gd name="T0" fmla="*/ 200 w 648"/>
                <a:gd name="T1" fmla="*/ 6 h 1170"/>
                <a:gd name="T2" fmla="*/ 179 w 648"/>
                <a:gd name="T3" fmla="*/ 6 h 1170"/>
                <a:gd name="T4" fmla="*/ 158 w 648"/>
                <a:gd name="T5" fmla="*/ 3 h 1170"/>
                <a:gd name="T6" fmla="*/ 140 w 648"/>
                <a:gd name="T7" fmla="*/ 1 h 1170"/>
                <a:gd name="T8" fmla="*/ 116 w 648"/>
                <a:gd name="T9" fmla="*/ 0 h 1170"/>
                <a:gd name="T10" fmla="*/ 100 w 648"/>
                <a:gd name="T11" fmla="*/ 3 h 1170"/>
                <a:gd name="T12" fmla="*/ 91 w 648"/>
                <a:gd name="T13" fmla="*/ 8 h 1170"/>
                <a:gd name="T14" fmla="*/ 83 w 648"/>
                <a:gd name="T15" fmla="*/ 12 h 1170"/>
                <a:gd name="T16" fmla="*/ 79 w 648"/>
                <a:gd name="T17" fmla="*/ 16 h 1170"/>
                <a:gd name="T18" fmla="*/ 78 w 648"/>
                <a:gd name="T19" fmla="*/ 19 h 1170"/>
                <a:gd name="T20" fmla="*/ 77 w 648"/>
                <a:gd name="T21" fmla="*/ 23 h 1170"/>
                <a:gd name="T22" fmla="*/ 75 w 648"/>
                <a:gd name="T23" fmla="*/ 50 h 1170"/>
                <a:gd name="T24" fmla="*/ 75 w 648"/>
                <a:gd name="T25" fmla="*/ 115 h 1170"/>
                <a:gd name="T26" fmla="*/ 77 w 648"/>
                <a:gd name="T27" fmla="*/ 161 h 1170"/>
                <a:gd name="T28" fmla="*/ 76 w 648"/>
                <a:gd name="T29" fmla="*/ 178 h 1170"/>
                <a:gd name="T30" fmla="*/ 67 w 648"/>
                <a:gd name="T31" fmla="*/ 200 h 1170"/>
                <a:gd name="T32" fmla="*/ 60 w 648"/>
                <a:gd name="T33" fmla="*/ 214 h 1170"/>
                <a:gd name="T34" fmla="*/ 48 w 648"/>
                <a:gd name="T35" fmla="*/ 240 h 1170"/>
                <a:gd name="T36" fmla="*/ 29 w 648"/>
                <a:gd name="T37" fmla="*/ 283 h 1170"/>
                <a:gd name="T38" fmla="*/ 18 w 648"/>
                <a:gd name="T39" fmla="*/ 309 h 1170"/>
                <a:gd name="T40" fmla="*/ 20 w 648"/>
                <a:gd name="T41" fmla="*/ 310 h 1170"/>
                <a:gd name="T42" fmla="*/ 21 w 648"/>
                <a:gd name="T43" fmla="*/ 310 h 1170"/>
                <a:gd name="T44" fmla="*/ 21 w 648"/>
                <a:gd name="T45" fmla="*/ 311 h 1170"/>
                <a:gd name="T46" fmla="*/ 19 w 648"/>
                <a:gd name="T47" fmla="*/ 311 h 1170"/>
                <a:gd name="T48" fmla="*/ 18 w 648"/>
                <a:gd name="T49" fmla="*/ 310 h 1170"/>
                <a:gd name="T50" fmla="*/ 3 w 648"/>
                <a:gd name="T51" fmla="*/ 364 h 1170"/>
                <a:gd name="T52" fmla="*/ 9 w 648"/>
                <a:gd name="T53" fmla="*/ 370 h 1170"/>
                <a:gd name="T54" fmla="*/ 16 w 648"/>
                <a:gd name="T55" fmla="*/ 376 h 1170"/>
                <a:gd name="T56" fmla="*/ 32 w 648"/>
                <a:gd name="T57" fmla="*/ 384 h 1170"/>
                <a:gd name="T58" fmla="*/ 58 w 648"/>
                <a:gd name="T59" fmla="*/ 390 h 1170"/>
                <a:gd name="T60" fmla="*/ 77 w 648"/>
                <a:gd name="T61" fmla="*/ 387 h 1170"/>
                <a:gd name="T62" fmla="*/ 94 w 648"/>
                <a:gd name="T63" fmla="*/ 376 h 1170"/>
                <a:gd name="T64" fmla="*/ 105 w 648"/>
                <a:gd name="T65" fmla="*/ 356 h 1170"/>
                <a:gd name="T66" fmla="*/ 111 w 648"/>
                <a:gd name="T67" fmla="*/ 342 h 1170"/>
                <a:gd name="T68" fmla="*/ 113 w 648"/>
                <a:gd name="T69" fmla="*/ 330 h 1170"/>
                <a:gd name="T70" fmla="*/ 116 w 648"/>
                <a:gd name="T71" fmla="*/ 320 h 1170"/>
                <a:gd name="T72" fmla="*/ 128 w 648"/>
                <a:gd name="T73" fmla="*/ 304 h 1170"/>
                <a:gd name="T74" fmla="*/ 145 w 648"/>
                <a:gd name="T75" fmla="*/ 264 h 1170"/>
                <a:gd name="T76" fmla="*/ 156 w 648"/>
                <a:gd name="T77" fmla="*/ 218 h 1170"/>
                <a:gd name="T78" fmla="*/ 157 w 648"/>
                <a:gd name="T79" fmla="*/ 210 h 1170"/>
                <a:gd name="T80" fmla="*/ 163 w 648"/>
                <a:gd name="T81" fmla="*/ 181 h 1170"/>
                <a:gd name="T82" fmla="*/ 167 w 648"/>
                <a:gd name="T83" fmla="*/ 163 h 1170"/>
                <a:gd name="T84" fmla="*/ 169 w 648"/>
                <a:gd name="T85" fmla="*/ 160 h 1170"/>
                <a:gd name="T86" fmla="*/ 172 w 648"/>
                <a:gd name="T87" fmla="*/ 156 h 1170"/>
                <a:gd name="T88" fmla="*/ 174 w 648"/>
                <a:gd name="T89" fmla="*/ 154 h 1170"/>
                <a:gd name="T90" fmla="*/ 176 w 648"/>
                <a:gd name="T91" fmla="*/ 150 h 1170"/>
                <a:gd name="T92" fmla="*/ 180 w 648"/>
                <a:gd name="T93" fmla="*/ 148 h 1170"/>
                <a:gd name="T94" fmla="*/ 186 w 648"/>
                <a:gd name="T95" fmla="*/ 146 h 1170"/>
                <a:gd name="T96" fmla="*/ 197 w 648"/>
                <a:gd name="T97" fmla="*/ 142 h 1170"/>
                <a:gd name="T98" fmla="*/ 208 w 648"/>
                <a:gd name="T99" fmla="*/ 138 h 1170"/>
                <a:gd name="T100" fmla="*/ 208 w 648"/>
                <a:gd name="T101" fmla="*/ 135 h 1170"/>
                <a:gd name="T102" fmla="*/ 211 w 648"/>
                <a:gd name="T103" fmla="*/ 130 h 1170"/>
                <a:gd name="T104" fmla="*/ 213 w 648"/>
                <a:gd name="T105" fmla="*/ 128 h 1170"/>
                <a:gd name="T106" fmla="*/ 213 w 648"/>
                <a:gd name="T107" fmla="*/ 126 h 1170"/>
                <a:gd name="T108" fmla="*/ 213 w 648"/>
                <a:gd name="T109" fmla="*/ 125 h 1170"/>
                <a:gd name="T110" fmla="*/ 214 w 648"/>
                <a:gd name="T111" fmla="*/ 113 h 1170"/>
                <a:gd name="T112" fmla="*/ 216 w 648"/>
                <a:gd name="T113" fmla="*/ 67 h 1170"/>
                <a:gd name="T114" fmla="*/ 212 w 648"/>
                <a:gd name="T115" fmla="*/ 19 h 11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648" h="1170">
                  <a:moveTo>
                    <a:pt x="635" y="21"/>
                  </a:moveTo>
                  <a:lnTo>
                    <a:pt x="635" y="21"/>
                  </a:lnTo>
                  <a:lnTo>
                    <a:pt x="618" y="19"/>
                  </a:lnTo>
                  <a:lnTo>
                    <a:pt x="601" y="19"/>
                  </a:lnTo>
                  <a:lnTo>
                    <a:pt x="586" y="18"/>
                  </a:lnTo>
                  <a:lnTo>
                    <a:pt x="569" y="18"/>
                  </a:lnTo>
                  <a:lnTo>
                    <a:pt x="553" y="18"/>
                  </a:lnTo>
                  <a:lnTo>
                    <a:pt x="536" y="18"/>
                  </a:lnTo>
                  <a:lnTo>
                    <a:pt x="521" y="18"/>
                  </a:lnTo>
                  <a:lnTo>
                    <a:pt x="504" y="15"/>
                  </a:lnTo>
                  <a:lnTo>
                    <a:pt x="488" y="13"/>
                  </a:lnTo>
                  <a:lnTo>
                    <a:pt x="473" y="9"/>
                  </a:lnTo>
                  <a:lnTo>
                    <a:pt x="455" y="7"/>
                  </a:lnTo>
                  <a:lnTo>
                    <a:pt x="437" y="5"/>
                  </a:lnTo>
                  <a:lnTo>
                    <a:pt x="419" y="2"/>
                  </a:lnTo>
                  <a:lnTo>
                    <a:pt x="402" y="0"/>
                  </a:lnTo>
                  <a:lnTo>
                    <a:pt x="384" y="0"/>
                  </a:lnTo>
                  <a:lnTo>
                    <a:pt x="367" y="0"/>
                  </a:lnTo>
                  <a:lnTo>
                    <a:pt x="349" y="0"/>
                  </a:lnTo>
                  <a:lnTo>
                    <a:pt x="332" y="2"/>
                  </a:lnTo>
                  <a:lnTo>
                    <a:pt x="317" y="6"/>
                  </a:lnTo>
                  <a:lnTo>
                    <a:pt x="300" y="9"/>
                  </a:lnTo>
                  <a:lnTo>
                    <a:pt x="293" y="13"/>
                  </a:lnTo>
                  <a:lnTo>
                    <a:pt x="287" y="15"/>
                  </a:lnTo>
                  <a:lnTo>
                    <a:pt x="280" y="19"/>
                  </a:lnTo>
                  <a:lnTo>
                    <a:pt x="274" y="23"/>
                  </a:lnTo>
                  <a:lnTo>
                    <a:pt x="268" y="25"/>
                  </a:lnTo>
                  <a:lnTo>
                    <a:pt x="262" y="29"/>
                  </a:lnTo>
                  <a:lnTo>
                    <a:pt x="254" y="32"/>
                  </a:lnTo>
                  <a:lnTo>
                    <a:pt x="248" y="36"/>
                  </a:lnTo>
                  <a:lnTo>
                    <a:pt x="242" y="39"/>
                  </a:lnTo>
                  <a:lnTo>
                    <a:pt x="236" y="44"/>
                  </a:lnTo>
                  <a:lnTo>
                    <a:pt x="236" y="47"/>
                  </a:lnTo>
                  <a:lnTo>
                    <a:pt x="236" y="49"/>
                  </a:lnTo>
                  <a:lnTo>
                    <a:pt x="235" y="53"/>
                  </a:lnTo>
                  <a:lnTo>
                    <a:pt x="235" y="55"/>
                  </a:lnTo>
                  <a:lnTo>
                    <a:pt x="235" y="57"/>
                  </a:lnTo>
                  <a:lnTo>
                    <a:pt x="234" y="61"/>
                  </a:lnTo>
                  <a:lnTo>
                    <a:pt x="233" y="63"/>
                  </a:lnTo>
                  <a:lnTo>
                    <a:pt x="233" y="67"/>
                  </a:lnTo>
                  <a:lnTo>
                    <a:pt x="232" y="69"/>
                  </a:lnTo>
                  <a:lnTo>
                    <a:pt x="230" y="73"/>
                  </a:lnTo>
                  <a:lnTo>
                    <a:pt x="228" y="108"/>
                  </a:lnTo>
                  <a:lnTo>
                    <a:pt x="226" y="150"/>
                  </a:lnTo>
                  <a:lnTo>
                    <a:pt x="224" y="197"/>
                  </a:lnTo>
                  <a:lnTo>
                    <a:pt x="223" y="247"/>
                  </a:lnTo>
                  <a:lnTo>
                    <a:pt x="223" y="297"/>
                  </a:lnTo>
                  <a:lnTo>
                    <a:pt x="224" y="345"/>
                  </a:lnTo>
                  <a:lnTo>
                    <a:pt x="226" y="391"/>
                  </a:lnTo>
                  <a:lnTo>
                    <a:pt x="227" y="429"/>
                  </a:lnTo>
                  <a:lnTo>
                    <a:pt x="229" y="461"/>
                  </a:lnTo>
                  <a:lnTo>
                    <a:pt x="230" y="482"/>
                  </a:lnTo>
                  <a:lnTo>
                    <a:pt x="233" y="498"/>
                  </a:lnTo>
                  <a:lnTo>
                    <a:pt x="232" y="516"/>
                  </a:lnTo>
                  <a:lnTo>
                    <a:pt x="229" y="533"/>
                  </a:lnTo>
                  <a:lnTo>
                    <a:pt x="223" y="551"/>
                  </a:lnTo>
                  <a:lnTo>
                    <a:pt x="217" y="567"/>
                  </a:lnTo>
                  <a:lnTo>
                    <a:pt x="210" y="584"/>
                  </a:lnTo>
                  <a:lnTo>
                    <a:pt x="202" y="600"/>
                  </a:lnTo>
                  <a:lnTo>
                    <a:pt x="193" y="615"/>
                  </a:lnTo>
                  <a:lnTo>
                    <a:pt x="186" y="630"/>
                  </a:lnTo>
                  <a:lnTo>
                    <a:pt x="179" y="643"/>
                  </a:lnTo>
                  <a:lnTo>
                    <a:pt x="174" y="656"/>
                  </a:lnTo>
                  <a:lnTo>
                    <a:pt x="167" y="674"/>
                  </a:lnTo>
                  <a:lnTo>
                    <a:pt x="156" y="696"/>
                  </a:lnTo>
                  <a:lnTo>
                    <a:pt x="145" y="721"/>
                  </a:lnTo>
                  <a:lnTo>
                    <a:pt x="132" y="750"/>
                  </a:lnTo>
                  <a:lnTo>
                    <a:pt x="118" y="781"/>
                  </a:lnTo>
                  <a:lnTo>
                    <a:pt x="102" y="815"/>
                  </a:lnTo>
                  <a:lnTo>
                    <a:pt x="86" y="849"/>
                  </a:lnTo>
                  <a:lnTo>
                    <a:pt x="70" y="887"/>
                  </a:lnTo>
                  <a:lnTo>
                    <a:pt x="53" y="925"/>
                  </a:lnTo>
                  <a:lnTo>
                    <a:pt x="54" y="926"/>
                  </a:lnTo>
                  <a:lnTo>
                    <a:pt x="55" y="926"/>
                  </a:lnTo>
                  <a:lnTo>
                    <a:pt x="56" y="927"/>
                  </a:lnTo>
                  <a:lnTo>
                    <a:pt x="58" y="929"/>
                  </a:lnTo>
                  <a:lnTo>
                    <a:pt x="59" y="929"/>
                  </a:lnTo>
                  <a:lnTo>
                    <a:pt x="60" y="930"/>
                  </a:lnTo>
                  <a:lnTo>
                    <a:pt x="61" y="930"/>
                  </a:lnTo>
                  <a:lnTo>
                    <a:pt x="62" y="930"/>
                  </a:lnTo>
                  <a:lnTo>
                    <a:pt x="64" y="931"/>
                  </a:lnTo>
                  <a:lnTo>
                    <a:pt x="62" y="932"/>
                  </a:lnTo>
                  <a:lnTo>
                    <a:pt x="61" y="932"/>
                  </a:lnTo>
                  <a:lnTo>
                    <a:pt x="60" y="932"/>
                  </a:lnTo>
                  <a:lnTo>
                    <a:pt x="59" y="932"/>
                  </a:lnTo>
                  <a:lnTo>
                    <a:pt x="58" y="932"/>
                  </a:lnTo>
                  <a:lnTo>
                    <a:pt x="56" y="932"/>
                  </a:lnTo>
                  <a:lnTo>
                    <a:pt x="55" y="932"/>
                  </a:lnTo>
                  <a:lnTo>
                    <a:pt x="54" y="931"/>
                  </a:lnTo>
                  <a:lnTo>
                    <a:pt x="53" y="931"/>
                  </a:lnTo>
                  <a:lnTo>
                    <a:pt x="0" y="1081"/>
                  </a:lnTo>
                  <a:lnTo>
                    <a:pt x="5" y="1086"/>
                  </a:lnTo>
                  <a:lnTo>
                    <a:pt x="8" y="1092"/>
                  </a:lnTo>
                  <a:lnTo>
                    <a:pt x="12" y="1097"/>
                  </a:lnTo>
                  <a:lnTo>
                    <a:pt x="17" y="1101"/>
                  </a:lnTo>
                  <a:lnTo>
                    <a:pt x="22" y="1106"/>
                  </a:lnTo>
                  <a:lnTo>
                    <a:pt x="26" y="1111"/>
                  </a:lnTo>
                  <a:lnTo>
                    <a:pt x="31" y="1116"/>
                  </a:lnTo>
                  <a:lnTo>
                    <a:pt x="36" y="1119"/>
                  </a:lnTo>
                  <a:lnTo>
                    <a:pt x="41" y="1124"/>
                  </a:lnTo>
                  <a:lnTo>
                    <a:pt x="47" y="1127"/>
                  </a:lnTo>
                  <a:lnTo>
                    <a:pt x="61" y="1136"/>
                  </a:lnTo>
                  <a:lnTo>
                    <a:pt x="77" y="1145"/>
                  </a:lnTo>
                  <a:lnTo>
                    <a:pt x="95" y="1153"/>
                  </a:lnTo>
                  <a:lnTo>
                    <a:pt x="113" y="1159"/>
                  </a:lnTo>
                  <a:lnTo>
                    <a:pt x="133" y="1165"/>
                  </a:lnTo>
                  <a:lnTo>
                    <a:pt x="152" y="1169"/>
                  </a:lnTo>
                  <a:lnTo>
                    <a:pt x="173" y="1170"/>
                  </a:lnTo>
                  <a:lnTo>
                    <a:pt x="193" y="1170"/>
                  </a:lnTo>
                  <a:lnTo>
                    <a:pt x="212" y="1167"/>
                  </a:lnTo>
                  <a:lnTo>
                    <a:pt x="230" y="1161"/>
                  </a:lnTo>
                  <a:lnTo>
                    <a:pt x="247" y="1155"/>
                  </a:lnTo>
                  <a:lnTo>
                    <a:pt x="260" y="1147"/>
                  </a:lnTo>
                  <a:lnTo>
                    <a:pt x="272" y="1137"/>
                  </a:lnTo>
                  <a:lnTo>
                    <a:pt x="283" y="1127"/>
                  </a:lnTo>
                  <a:lnTo>
                    <a:pt x="292" y="1113"/>
                  </a:lnTo>
                  <a:lnTo>
                    <a:pt x="300" y="1100"/>
                  </a:lnTo>
                  <a:lnTo>
                    <a:pt x="307" y="1086"/>
                  </a:lnTo>
                  <a:lnTo>
                    <a:pt x="314" y="1069"/>
                  </a:lnTo>
                  <a:lnTo>
                    <a:pt x="322" y="1052"/>
                  </a:lnTo>
                  <a:lnTo>
                    <a:pt x="329" y="1035"/>
                  </a:lnTo>
                  <a:lnTo>
                    <a:pt x="332" y="1027"/>
                  </a:lnTo>
                  <a:lnTo>
                    <a:pt x="336" y="1017"/>
                  </a:lnTo>
                  <a:lnTo>
                    <a:pt x="337" y="1008"/>
                  </a:lnTo>
                  <a:lnTo>
                    <a:pt x="338" y="999"/>
                  </a:lnTo>
                  <a:lnTo>
                    <a:pt x="340" y="990"/>
                  </a:lnTo>
                  <a:lnTo>
                    <a:pt x="341" y="980"/>
                  </a:lnTo>
                  <a:lnTo>
                    <a:pt x="342" y="973"/>
                  </a:lnTo>
                  <a:lnTo>
                    <a:pt x="343" y="965"/>
                  </a:lnTo>
                  <a:lnTo>
                    <a:pt x="347" y="959"/>
                  </a:lnTo>
                  <a:lnTo>
                    <a:pt x="352" y="954"/>
                  </a:lnTo>
                  <a:lnTo>
                    <a:pt x="370" y="936"/>
                  </a:lnTo>
                  <a:lnTo>
                    <a:pt x="385" y="913"/>
                  </a:lnTo>
                  <a:lnTo>
                    <a:pt x="400" y="888"/>
                  </a:lnTo>
                  <a:lnTo>
                    <a:pt x="413" y="858"/>
                  </a:lnTo>
                  <a:lnTo>
                    <a:pt x="424" y="827"/>
                  </a:lnTo>
                  <a:lnTo>
                    <a:pt x="434" y="793"/>
                  </a:lnTo>
                  <a:lnTo>
                    <a:pt x="444" y="759"/>
                  </a:lnTo>
                  <a:lnTo>
                    <a:pt x="452" y="725"/>
                  </a:lnTo>
                  <a:lnTo>
                    <a:pt x="460" y="689"/>
                  </a:lnTo>
                  <a:lnTo>
                    <a:pt x="467" y="655"/>
                  </a:lnTo>
                  <a:lnTo>
                    <a:pt x="467" y="654"/>
                  </a:lnTo>
                  <a:lnTo>
                    <a:pt x="468" y="645"/>
                  </a:lnTo>
                  <a:lnTo>
                    <a:pt x="470" y="631"/>
                  </a:lnTo>
                  <a:lnTo>
                    <a:pt x="474" y="612"/>
                  </a:lnTo>
                  <a:lnTo>
                    <a:pt x="479" y="590"/>
                  </a:lnTo>
                  <a:lnTo>
                    <a:pt x="484" y="566"/>
                  </a:lnTo>
                  <a:lnTo>
                    <a:pt x="488" y="543"/>
                  </a:lnTo>
                  <a:lnTo>
                    <a:pt x="493" y="521"/>
                  </a:lnTo>
                  <a:lnTo>
                    <a:pt x="498" y="503"/>
                  </a:lnTo>
                  <a:lnTo>
                    <a:pt x="502" y="488"/>
                  </a:lnTo>
                  <a:lnTo>
                    <a:pt x="503" y="486"/>
                  </a:lnTo>
                  <a:lnTo>
                    <a:pt x="504" y="483"/>
                  </a:lnTo>
                  <a:lnTo>
                    <a:pt x="505" y="481"/>
                  </a:lnTo>
                  <a:lnTo>
                    <a:pt x="506" y="479"/>
                  </a:lnTo>
                  <a:lnTo>
                    <a:pt x="509" y="476"/>
                  </a:lnTo>
                  <a:lnTo>
                    <a:pt x="510" y="474"/>
                  </a:lnTo>
                  <a:lnTo>
                    <a:pt x="512" y="471"/>
                  </a:lnTo>
                  <a:lnTo>
                    <a:pt x="515" y="469"/>
                  </a:lnTo>
                  <a:lnTo>
                    <a:pt x="516" y="467"/>
                  </a:lnTo>
                  <a:lnTo>
                    <a:pt x="518" y="464"/>
                  </a:lnTo>
                  <a:lnTo>
                    <a:pt x="521" y="462"/>
                  </a:lnTo>
                  <a:lnTo>
                    <a:pt x="522" y="459"/>
                  </a:lnTo>
                  <a:lnTo>
                    <a:pt x="524" y="457"/>
                  </a:lnTo>
                  <a:lnTo>
                    <a:pt x="526" y="453"/>
                  </a:lnTo>
                  <a:lnTo>
                    <a:pt x="528" y="451"/>
                  </a:lnTo>
                  <a:lnTo>
                    <a:pt x="530" y="449"/>
                  </a:lnTo>
                  <a:lnTo>
                    <a:pt x="534" y="447"/>
                  </a:lnTo>
                  <a:lnTo>
                    <a:pt x="536" y="445"/>
                  </a:lnTo>
                  <a:lnTo>
                    <a:pt x="539" y="443"/>
                  </a:lnTo>
                  <a:lnTo>
                    <a:pt x="542" y="441"/>
                  </a:lnTo>
                  <a:lnTo>
                    <a:pt x="550" y="439"/>
                  </a:lnTo>
                  <a:lnTo>
                    <a:pt x="558" y="437"/>
                  </a:lnTo>
                  <a:lnTo>
                    <a:pt x="566" y="434"/>
                  </a:lnTo>
                  <a:lnTo>
                    <a:pt x="575" y="432"/>
                  </a:lnTo>
                  <a:lnTo>
                    <a:pt x="582" y="429"/>
                  </a:lnTo>
                  <a:lnTo>
                    <a:pt x="590" y="427"/>
                  </a:lnTo>
                  <a:lnTo>
                    <a:pt x="599" y="425"/>
                  </a:lnTo>
                  <a:lnTo>
                    <a:pt x="607" y="421"/>
                  </a:lnTo>
                  <a:lnTo>
                    <a:pt x="614" y="417"/>
                  </a:lnTo>
                  <a:lnTo>
                    <a:pt x="623" y="413"/>
                  </a:lnTo>
                  <a:lnTo>
                    <a:pt x="623" y="411"/>
                  </a:lnTo>
                  <a:lnTo>
                    <a:pt x="623" y="409"/>
                  </a:lnTo>
                  <a:lnTo>
                    <a:pt x="624" y="405"/>
                  </a:lnTo>
                  <a:lnTo>
                    <a:pt x="626" y="402"/>
                  </a:lnTo>
                  <a:lnTo>
                    <a:pt x="629" y="398"/>
                  </a:lnTo>
                  <a:lnTo>
                    <a:pt x="631" y="395"/>
                  </a:lnTo>
                  <a:lnTo>
                    <a:pt x="634" y="391"/>
                  </a:lnTo>
                  <a:lnTo>
                    <a:pt x="636" y="387"/>
                  </a:lnTo>
                  <a:lnTo>
                    <a:pt x="638" y="385"/>
                  </a:lnTo>
                  <a:lnTo>
                    <a:pt x="640" y="384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0"/>
                  </a:lnTo>
                  <a:lnTo>
                    <a:pt x="640" y="379"/>
                  </a:lnTo>
                  <a:lnTo>
                    <a:pt x="640" y="378"/>
                  </a:lnTo>
                  <a:lnTo>
                    <a:pt x="640" y="377"/>
                  </a:lnTo>
                  <a:lnTo>
                    <a:pt x="640" y="375"/>
                  </a:lnTo>
                  <a:lnTo>
                    <a:pt x="640" y="374"/>
                  </a:lnTo>
                  <a:lnTo>
                    <a:pt x="640" y="373"/>
                  </a:lnTo>
                  <a:lnTo>
                    <a:pt x="643" y="339"/>
                  </a:lnTo>
                  <a:lnTo>
                    <a:pt x="647" y="306"/>
                  </a:lnTo>
                  <a:lnTo>
                    <a:pt x="648" y="271"/>
                  </a:lnTo>
                  <a:lnTo>
                    <a:pt x="648" y="236"/>
                  </a:lnTo>
                  <a:lnTo>
                    <a:pt x="647" y="200"/>
                  </a:lnTo>
                  <a:lnTo>
                    <a:pt x="646" y="164"/>
                  </a:lnTo>
                  <a:lnTo>
                    <a:pt x="643" y="127"/>
                  </a:lnTo>
                  <a:lnTo>
                    <a:pt x="641" y="91"/>
                  </a:lnTo>
                  <a:lnTo>
                    <a:pt x="637" y="56"/>
                  </a:lnTo>
                  <a:lnTo>
                    <a:pt x="635" y="21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" name="Freeform 235">
              <a:extLst>
                <a:ext uri="{FF2B5EF4-FFF2-40B4-BE49-F238E27FC236}">
                  <a16:creationId xmlns:a16="http://schemas.microsoft.com/office/drawing/2014/main" id="{008960A4-A7FC-4317-BC65-04BABEA4C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649"/>
              <a:ext cx="213" cy="262"/>
            </a:xfrm>
            <a:custGeom>
              <a:avLst/>
              <a:gdLst>
                <a:gd name="T0" fmla="*/ 0 w 640"/>
                <a:gd name="T1" fmla="*/ 232 h 786"/>
                <a:gd name="T2" fmla="*/ 3 w 640"/>
                <a:gd name="T3" fmla="*/ 236 h 786"/>
                <a:gd name="T4" fmla="*/ 6 w 640"/>
                <a:gd name="T5" fmla="*/ 239 h 786"/>
                <a:gd name="T6" fmla="*/ 9 w 640"/>
                <a:gd name="T7" fmla="*/ 242 h 786"/>
                <a:gd name="T8" fmla="*/ 12 w 640"/>
                <a:gd name="T9" fmla="*/ 245 h 786"/>
                <a:gd name="T10" fmla="*/ 16 w 640"/>
                <a:gd name="T11" fmla="*/ 248 h 786"/>
                <a:gd name="T12" fmla="*/ 20 w 640"/>
                <a:gd name="T13" fmla="*/ 251 h 786"/>
                <a:gd name="T14" fmla="*/ 32 w 640"/>
                <a:gd name="T15" fmla="*/ 256 h 786"/>
                <a:gd name="T16" fmla="*/ 44 w 640"/>
                <a:gd name="T17" fmla="*/ 260 h 786"/>
                <a:gd name="T18" fmla="*/ 58 w 640"/>
                <a:gd name="T19" fmla="*/ 262 h 786"/>
                <a:gd name="T20" fmla="*/ 71 w 640"/>
                <a:gd name="T21" fmla="*/ 261 h 786"/>
                <a:gd name="T22" fmla="*/ 77 w 640"/>
                <a:gd name="T23" fmla="*/ 259 h 786"/>
                <a:gd name="T24" fmla="*/ 87 w 640"/>
                <a:gd name="T25" fmla="*/ 254 h 786"/>
                <a:gd name="T26" fmla="*/ 94 w 640"/>
                <a:gd name="T27" fmla="*/ 248 h 786"/>
                <a:gd name="T28" fmla="*/ 100 w 640"/>
                <a:gd name="T29" fmla="*/ 239 h 786"/>
                <a:gd name="T30" fmla="*/ 105 w 640"/>
                <a:gd name="T31" fmla="*/ 228 h 786"/>
                <a:gd name="T32" fmla="*/ 109 w 640"/>
                <a:gd name="T33" fmla="*/ 217 h 786"/>
                <a:gd name="T34" fmla="*/ 110 w 640"/>
                <a:gd name="T35" fmla="*/ 214 h 786"/>
                <a:gd name="T36" fmla="*/ 112 w 640"/>
                <a:gd name="T37" fmla="*/ 208 h 786"/>
                <a:gd name="T38" fmla="*/ 113 w 640"/>
                <a:gd name="T39" fmla="*/ 202 h 786"/>
                <a:gd name="T40" fmla="*/ 114 w 640"/>
                <a:gd name="T41" fmla="*/ 196 h 786"/>
                <a:gd name="T42" fmla="*/ 115 w 640"/>
                <a:gd name="T43" fmla="*/ 192 h 786"/>
                <a:gd name="T44" fmla="*/ 117 w 640"/>
                <a:gd name="T45" fmla="*/ 190 h 786"/>
                <a:gd name="T46" fmla="*/ 128 w 640"/>
                <a:gd name="T47" fmla="*/ 176 h 786"/>
                <a:gd name="T48" fmla="*/ 137 w 640"/>
                <a:gd name="T49" fmla="*/ 158 h 786"/>
                <a:gd name="T50" fmla="*/ 144 w 640"/>
                <a:gd name="T51" fmla="*/ 136 h 786"/>
                <a:gd name="T52" fmla="*/ 150 w 640"/>
                <a:gd name="T53" fmla="*/ 114 h 786"/>
                <a:gd name="T54" fmla="*/ 155 w 640"/>
                <a:gd name="T55" fmla="*/ 90 h 786"/>
                <a:gd name="T56" fmla="*/ 155 w 640"/>
                <a:gd name="T57" fmla="*/ 90 h 786"/>
                <a:gd name="T58" fmla="*/ 156 w 640"/>
                <a:gd name="T59" fmla="*/ 82 h 786"/>
                <a:gd name="T60" fmla="*/ 159 w 640"/>
                <a:gd name="T61" fmla="*/ 69 h 786"/>
                <a:gd name="T62" fmla="*/ 162 w 640"/>
                <a:gd name="T63" fmla="*/ 53 h 786"/>
                <a:gd name="T64" fmla="*/ 166 w 640"/>
                <a:gd name="T65" fmla="*/ 40 h 786"/>
                <a:gd name="T66" fmla="*/ 167 w 640"/>
                <a:gd name="T67" fmla="*/ 35 h 786"/>
                <a:gd name="T68" fmla="*/ 168 w 640"/>
                <a:gd name="T69" fmla="*/ 33 h 786"/>
                <a:gd name="T70" fmla="*/ 168 w 640"/>
                <a:gd name="T71" fmla="*/ 32 h 786"/>
                <a:gd name="T72" fmla="*/ 170 w 640"/>
                <a:gd name="T73" fmla="*/ 30 h 786"/>
                <a:gd name="T74" fmla="*/ 171 w 640"/>
                <a:gd name="T75" fmla="*/ 28 h 786"/>
                <a:gd name="T76" fmla="*/ 172 w 640"/>
                <a:gd name="T77" fmla="*/ 27 h 786"/>
                <a:gd name="T78" fmla="*/ 173 w 640"/>
                <a:gd name="T79" fmla="*/ 26 h 786"/>
                <a:gd name="T80" fmla="*/ 174 w 640"/>
                <a:gd name="T81" fmla="*/ 24 h 786"/>
                <a:gd name="T82" fmla="*/ 176 w 640"/>
                <a:gd name="T83" fmla="*/ 22 h 786"/>
                <a:gd name="T84" fmla="*/ 178 w 640"/>
                <a:gd name="T85" fmla="*/ 21 h 786"/>
                <a:gd name="T86" fmla="*/ 179 w 640"/>
                <a:gd name="T87" fmla="*/ 20 h 786"/>
                <a:gd name="T88" fmla="*/ 180 w 640"/>
                <a:gd name="T89" fmla="*/ 19 h 786"/>
                <a:gd name="T90" fmla="*/ 186 w 640"/>
                <a:gd name="T91" fmla="*/ 18 h 786"/>
                <a:gd name="T92" fmla="*/ 191 w 640"/>
                <a:gd name="T93" fmla="*/ 16 h 786"/>
                <a:gd name="T94" fmla="*/ 196 w 640"/>
                <a:gd name="T95" fmla="*/ 14 h 786"/>
                <a:gd name="T96" fmla="*/ 202 w 640"/>
                <a:gd name="T97" fmla="*/ 12 h 786"/>
                <a:gd name="T98" fmla="*/ 207 w 640"/>
                <a:gd name="T99" fmla="*/ 10 h 786"/>
                <a:gd name="T100" fmla="*/ 207 w 640"/>
                <a:gd name="T101" fmla="*/ 9 h 786"/>
                <a:gd name="T102" fmla="*/ 208 w 640"/>
                <a:gd name="T103" fmla="*/ 7 h 786"/>
                <a:gd name="T104" fmla="*/ 209 w 640"/>
                <a:gd name="T105" fmla="*/ 5 h 786"/>
                <a:gd name="T106" fmla="*/ 211 w 640"/>
                <a:gd name="T107" fmla="*/ 2 h 786"/>
                <a:gd name="T108" fmla="*/ 212 w 640"/>
                <a:gd name="T109" fmla="*/ 0 h 78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40" h="786">
                  <a:moveTo>
                    <a:pt x="0" y="697"/>
                  </a:moveTo>
                  <a:lnTo>
                    <a:pt x="0" y="697"/>
                  </a:lnTo>
                  <a:lnTo>
                    <a:pt x="5" y="702"/>
                  </a:lnTo>
                  <a:lnTo>
                    <a:pt x="8" y="708"/>
                  </a:lnTo>
                  <a:lnTo>
                    <a:pt x="12" y="713"/>
                  </a:lnTo>
                  <a:lnTo>
                    <a:pt x="17" y="717"/>
                  </a:lnTo>
                  <a:lnTo>
                    <a:pt x="22" y="722"/>
                  </a:lnTo>
                  <a:lnTo>
                    <a:pt x="26" y="727"/>
                  </a:lnTo>
                  <a:lnTo>
                    <a:pt x="31" y="732"/>
                  </a:lnTo>
                  <a:lnTo>
                    <a:pt x="36" y="735"/>
                  </a:lnTo>
                  <a:lnTo>
                    <a:pt x="41" y="740"/>
                  </a:lnTo>
                  <a:lnTo>
                    <a:pt x="47" y="743"/>
                  </a:lnTo>
                  <a:lnTo>
                    <a:pt x="61" y="752"/>
                  </a:lnTo>
                  <a:lnTo>
                    <a:pt x="77" y="761"/>
                  </a:lnTo>
                  <a:lnTo>
                    <a:pt x="95" y="769"/>
                  </a:lnTo>
                  <a:lnTo>
                    <a:pt x="113" y="775"/>
                  </a:lnTo>
                  <a:lnTo>
                    <a:pt x="133" y="781"/>
                  </a:lnTo>
                  <a:lnTo>
                    <a:pt x="152" y="785"/>
                  </a:lnTo>
                  <a:lnTo>
                    <a:pt x="173" y="786"/>
                  </a:lnTo>
                  <a:lnTo>
                    <a:pt x="193" y="786"/>
                  </a:lnTo>
                  <a:lnTo>
                    <a:pt x="212" y="783"/>
                  </a:lnTo>
                  <a:lnTo>
                    <a:pt x="230" y="777"/>
                  </a:lnTo>
                  <a:lnTo>
                    <a:pt x="247" y="771"/>
                  </a:lnTo>
                  <a:lnTo>
                    <a:pt x="260" y="763"/>
                  </a:lnTo>
                  <a:lnTo>
                    <a:pt x="272" y="753"/>
                  </a:lnTo>
                  <a:lnTo>
                    <a:pt x="283" y="743"/>
                  </a:lnTo>
                  <a:lnTo>
                    <a:pt x="292" y="729"/>
                  </a:lnTo>
                  <a:lnTo>
                    <a:pt x="300" y="716"/>
                  </a:lnTo>
                  <a:lnTo>
                    <a:pt x="307" y="702"/>
                  </a:lnTo>
                  <a:lnTo>
                    <a:pt x="314" y="685"/>
                  </a:lnTo>
                  <a:lnTo>
                    <a:pt x="322" y="668"/>
                  </a:lnTo>
                  <a:lnTo>
                    <a:pt x="329" y="651"/>
                  </a:lnTo>
                  <a:lnTo>
                    <a:pt x="332" y="643"/>
                  </a:lnTo>
                  <a:lnTo>
                    <a:pt x="336" y="633"/>
                  </a:lnTo>
                  <a:lnTo>
                    <a:pt x="337" y="624"/>
                  </a:lnTo>
                  <a:lnTo>
                    <a:pt x="338" y="615"/>
                  </a:lnTo>
                  <a:lnTo>
                    <a:pt x="340" y="606"/>
                  </a:lnTo>
                  <a:lnTo>
                    <a:pt x="341" y="596"/>
                  </a:lnTo>
                  <a:lnTo>
                    <a:pt x="342" y="589"/>
                  </a:lnTo>
                  <a:lnTo>
                    <a:pt x="343" y="581"/>
                  </a:lnTo>
                  <a:lnTo>
                    <a:pt x="347" y="575"/>
                  </a:lnTo>
                  <a:lnTo>
                    <a:pt x="352" y="570"/>
                  </a:lnTo>
                  <a:lnTo>
                    <a:pt x="370" y="552"/>
                  </a:lnTo>
                  <a:lnTo>
                    <a:pt x="385" y="529"/>
                  </a:lnTo>
                  <a:lnTo>
                    <a:pt x="400" y="504"/>
                  </a:lnTo>
                  <a:lnTo>
                    <a:pt x="413" y="474"/>
                  </a:lnTo>
                  <a:lnTo>
                    <a:pt x="424" y="443"/>
                  </a:lnTo>
                  <a:lnTo>
                    <a:pt x="434" y="409"/>
                  </a:lnTo>
                  <a:lnTo>
                    <a:pt x="444" y="375"/>
                  </a:lnTo>
                  <a:lnTo>
                    <a:pt x="452" y="341"/>
                  </a:lnTo>
                  <a:lnTo>
                    <a:pt x="460" y="305"/>
                  </a:lnTo>
                  <a:lnTo>
                    <a:pt x="467" y="271"/>
                  </a:lnTo>
                  <a:lnTo>
                    <a:pt x="467" y="270"/>
                  </a:lnTo>
                  <a:lnTo>
                    <a:pt x="468" y="261"/>
                  </a:lnTo>
                  <a:lnTo>
                    <a:pt x="470" y="247"/>
                  </a:lnTo>
                  <a:lnTo>
                    <a:pt x="474" y="228"/>
                  </a:lnTo>
                  <a:lnTo>
                    <a:pt x="479" y="206"/>
                  </a:lnTo>
                  <a:lnTo>
                    <a:pt x="484" y="182"/>
                  </a:lnTo>
                  <a:lnTo>
                    <a:pt x="488" y="159"/>
                  </a:lnTo>
                  <a:lnTo>
                    <a:pt x="493" y="137"/>
                  </a:lnTo>
                  <a:lnTo>
                    <a:pt x="498" y="119"/>
                  </a:lnTo>
                  <a:lnTo>
                    <a:pt x="502" y="104"/>
                  </a:lnTo>
                  <a:lnTo>
                    <a:pt x="503" y="102"/>
                  </a:lnTo>
                  <a:lnTo>
                    <a:pt x="504" y="99"/>
                  </a:lnTo>
                  <a:lnTo>
                    <a:pt x="505" y="97"/>
                  </a:lnTo>
                  <a:lnTo>
                    <a:pt x="506" y="95"/>
                  </a:lnTo>
                  <a:lnTo>
                    <a:pt x="509" y="92"/>
                  </a:lnTo>
                  <a:lnTo>
                    <a:pt x="510" y="90"/>
                  </a:lnTo>
                  <a:lnTo>
                    <a:pt x="512" y="87"/>
                  </a:lnTo>
                  <a:lnTo>
                    <a:pt x="515" y="85"/>
                  </a:lnTo>
                  <a:lnTo>
                    <a:pt x="516" y="83"/>
                  </a:lnTo>
                  <a:lnTo>
                    <a:pt x="518" y="80"/>
                  </a:lnTo>
                  <a:lnTo>
                    <a:pt x="521" y="78"/>
                  </a:lnTo>
                  <a:lnTo>
                    <a:pt x="522" y="75"/>
                  </a:lnTo>
                  <a:lnTo>
                    <a:pt x="524" y="73"/>
                  </a:lnTo>
                  <a:lnTo>
                    <a:pt x="526" y="69"/>
                  </a:lnTo>
                  <a:lnTo>
                    <a:pt x="528" y="67"/>
                  </a:lnTo>
                  <a:lnTo>
                    <a:pt x="530" y="65"/>
                  </a:lnTo>
                  <a:lnTo>
                    <a:pt x="534" y="63"/>
                  </a:lnTo>
                  <a:lnTo>
                    <a:pt x="536" y="61"/>
                  </a:lnTo>
                  <a:lnTo>
                    <a:pt x="539" y="59"/>
                  </a:lnTo>
                  <a:lnTo>
                    <a:pt x="542" y="57"/>
                  </a:lnTo>
                  <a:lnTo>
                    <a:pt x="550" y="55"/>
                  </a:lnTo>
                  <a:lnTo>
                    <a:pt x="558" y="53"/>
                  </a:lnTo>
                  <a:lnTo>
                    <a:pt x="566" y="50"/>
                  </a:lnTo>
                  <a:lnTo>
                    <a:pt x="575" y="48"/>
                  </a:lnTo>
                  <a:lnTo>
                    <a:pt x="582" y="45"/>
                  </a:lnTo>
                  <a:lnTo>
                    <a:pt x="590" y="43"/>
                  </a:lnTo>
                  <a:lnTo>
                    <a:pt x="599" y="41"/>
                  </a:lnTo>
                  <a:lnTo>
                    <a:pt x="607" y="37"/>
                  </a:lnTo>
                  <a:lnTo>
                    <a:pt x="614" y="33"/>
                  </a:lnTo>
                  <a:lnTo>
                    <a:pt x="623" y="29"/>
                  </a:lnTo>
                  <a:lnTo>
                    <a:pt x="623" y="27"/>
                  </a:lnTo>
                  <a:lnTo>
                    <a:pt x="623" y="25"/>
                  </a:lnTo>
                  <a:lnTo>
                    <a:pt x="624" y="21"/>
                  </a:lnTo>
                  <a:lnTo>
                    <a:pt x="626" y="18"/>
                  </a:lnTo>
                  <a:lnTo>
                    <a:pt x="629" y="14"/>
                  </a:lnTo>
                  <a:lnTo>
                    <a:pt x="631" y="11"/>
                  </a:lnTo>
                  <a:lnTo>
                    <a:pt x="634" y="7"/>
                  </a:lnTo>
                  <a:lnTo>
                    <a:pt x="636" y="3"/>
                  </a:lnTo>
                  <a:lnTo>
                    <a:pt x="638" y="1"/>
                  </a:lnTo>
                  <a:lnTo>
                    <a:pt x="640" y="0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" name="Freeform 236">
              <a:extLst>
                <a:ext uri="{FF2B5EF4-FFF2-40B4-BE49-F238E27FC236}">
                  <a16:creationId xmlns:a16="http://schemas.microsoft.com/office/drawing/2014/main" id="{002FD1D7-A048-452B-AF1F-CDE326ED9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19"/>
              <a:ext cx="133" cy="16"/>
            </a:xfrm>
            <a:custGeom>
              <a:avLst/>
              <a:gdLst>
                <a:gd name="T0" fmla="*/ 79 w 399"/>
                <a:gd name="T1" fmla="*/ 4 h 48"/>
                <a:gd name="T2" fmla="*/ 89 w 399"/>
                <a:gd name="T3" fmla="*/ 6 h 48"/>
                <a:gd name="T4" fmla="*/ 100 w 399"/>
                <a:gd name="T5" fmla="*/ 7 h 48"/>
                <a:gd name="T6" fmla="*/ 111 w 399"/>
                <a:gd name="T7" fmla="*/ 7 h 48"/>
                <a:gd name="T8" fmla="*/ 122 w 399"/>
                <a:gd name="T9" fmla="*/ 8 h 48"/>
                <a:gd name="T10" fmla="*/ 133 w 399"/>
                <a:gd name="T11" fmla="*/ 8 h 48"/>
                <a:gd name="T12" fmla="*/ 133 w 399"/>
                <a:gd name="T13" fmla="*/ 8 h 48"/>
                <a:gd name="T14" fmla="*/ 132 w 399"/>
                <a:gd name="T15" fmla="*/ 8 h 48"/>
                <a:gd name="T16" fmla="*/ 132 w 399"/>
                <a:gd name="T17" fmla="*/ 8 h 48"/>
                <a:gd name="T18" fmla="*/ 132 w 399"/>
                <a:gd name="T19" fmla="*/ 7 h 48"/>
                <a:gd name="T20" fmla="*/ 133 w 399"/>
                <a:gd name="T21" fmla="*/ 7 h 48"/>
                <a:gd name="T22" fmla="*/ 133 w 399"/>
                <a:gd name="T23" fmla="*/ 6 h 48"/>
                <a:gd name="T24" fmla="*/ 122 w 399"/>
                <a:gd name="T25" fmla="*/ 6 h 48"/>
                <a:gd name="T26" fmla="*/ 112 w 399"/>
                <a:gd name="T27" fmla="*/ 6 h 48"/>
                <a:gd name="T28" fmla="*/ 101 w 399"/>
                <a:gd name="T29" fmla="*/ 6 h 48"/>
                <a:gd name="T30" fmla="*/ 91 w 399"/>
                <a:gd name="T31" fmla="*/ 6 h 48"/>
                <a:gd name="T32" fmla="*/ 81 w 399"/>
                <a:gd name="T33" fmla="*/ 4 h 48"/>
                <a:gd name="T34" fmla="*/ 75 w 399"/>
                <a:gd name="T35" fmla="*/ 3 h 48"/>
                <a:gd name="T36" fmla="*/ 63 w 399"/>
                <a:gd name="T37" fmla="*/ 1 h 48"/>
                <a:gd name="T38" fmla="*/ 51 w 399"/>
                <a:gd name="T39" fmla="*/ 0 h 48"/>
                <a:gd name="T40" fmla="*/ 40 w 399"/>
                <a:gd name="T41" fmla="*/ 0 h 48"/>
                <a:gd name="T42" fmla="*/ 29 w 399"/>
                <a:gd name="T43" fmla="*/ 3 h 48"/>
                <a:gd name="T44" fmla="*/ 23 w 399"/>
                <a:gd name="T45" fmla="*/ 4 h 48"/>
                <a:gd name="T46" fmla="*/ 19 w 399"/>
                <a:gd name="T47" fmla="*/ 6 h 48"/>
                <a:gd name="T48" fmla="*/ 14 w 399"/>
                <a:gd name="T49" fmla="*/ 8 h 48"/>
                <a:gd name="T50" fmla="*/ 9 w 399"/>
                <a:gd name="T51" fmla="*/ 10 h 48"/>
                <a:gd name="T52" fmla="*/ 5 w 399"/>
                <a:gd name="T53" fmla="*/ 12 h 48"/>
                <a:gd name="T54" fmla="*/ 0 w 399"/>
                <a:gd name="T55" fmla="*/ 14 h 48"/>
                <a:gd name="T56" fmla="*/ 0 w 399"/>
                <a:gd name="T57" fmla="*/ 14 h 48"/>
                <a:gd name="T58" fmla="*/ 1 w 399"/>
                <a:gd name="T59" fmla="*/ 14 h 48"/>
                <a:gd name="T60" fmla="*/ 1 w 399"/>
                <a:gd name="T61" fmla="*/ 15 h 48"/>
                <a:gd name="T62" fmla="*/ 1 w 399"/>
                <a:gd name="T63" fmla="*/ 15 h 48"/>
                <a:gd name="T64" fmla="*/ 0 w 399"/>
                <a:gd name="T65" fmla="*/ 16 h 48"/>
                <a:gd name="T66" fmla="*/ 0 w 399"/>
                <a:gd name="T67" fmla="*/ 16 h 48"/>
                <a:gd name="T68" fmla="*/ 4 w 399"/>
                <a:gd name="T69" fmla="*/ 13 h 48"/>
                <a:gd name="T70" fmla="*/ 9 w 399"/>
                <a:gd name="T71" fmla="*/ 11 h 48"/>
                <a:gd name="T72" fmla="*/ 13 w 399"/>
                <a:gd name="T73" fmla="*/ 9 h 48"/>
                <a:gd name="T74" fmla="*/ 17 w 399"/>
                <a:gd name="T75" fmla="*/ 6 h 48"/>
                <a:gd name="T76" fmla="*/ 21 w 399"/>
                <a:gd name="T77" fmla="*/ 4 h 48"/>
                <a:gd name="T78" fmla="*/ 27 w 399"/>
                <a:gd name="T79" fmla="*/ 3 h 48"/>
                <a:gd name="T80" fmla="*/ 38 w 399"/>
                <a:gd name="T81" fmla="*/ 1 h 48"/>
                <a:gd name="T82" fmla="*/ 49 w 399"/>
                <a:gd name="T83" fmla="*/ 1 h 48"/>
                <a:gd name="T84" fmla="*/ 61 w 399"/>
                <a:gd name="T85" fmla="*/ 2 h 48"/>
                <a:gd name="T86" fmla="*/ 73 w 399"/>
                <a:gd name="T87" fmla="*/ 4 h 48"/>
                <a:gd name="T88" fmla="*/ 79 w 399"/>
                <a:gd name="T89" fmla="*/ 4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9" h="48">
                  <a:moveTo>
                    <a:pt x="237" y="13"/>
                  </a:moveTo>
                  <a:lnTo>
                    <a:pt x="237" y="13"/>
                  </a:lnTo>
                  <a:lnTo>
                    <a:pt x="252" y="17"/>
                  </a:lnTo>
                  <a:lnTo>
                    <a:pt x="268" y="19"/>
                  </a:lnTo>
                  <a:lnTo>
                    <a:pt x="285" y="22"/>
                  </a:lnTo>
                  <a:lnTo>
                    <a:pt x="300" y="22"/>
                  </a:lnTo>
                  <a:lnTo>
                    <a:pt x="317" y="22"/>
                  </a:lnTo>
                  <a:lnTo>
                    <a:pt x="333" y="22"/>
                  </a:lnTo>
                  <a:lnTo>
                    <a:pt x="350" y="22"/>
                  </a:lnTo>
                  <a:lnTo>
                    <a:pt x="365" y="23"/>
                  </a:lnTo>
                  <a:lnTo>
                    <a:pt x="382" y="23"/>
                  </a:lnTo>
                  <a:lnTo>
                    <a:pt x="399" y="25"/>
                  </a:lnTo>
                  <a:lnTo>
                    <a:pt x="398" y="25"/>
                  </a:lnTo>
                  <a:lnTo>
                    <a:pt x="396" y="24"/>
                  </a:lnTo>
                  <a:lnTo>
                    <a:pt x="396" y="23"/>
                  </a:lnTo>
                  <a:lnTo>
                    <a:pt x="396" y="22"/>
                  </a:lnTo>
                  <a:lnTo>
                    <a:pt x="398" y="22"/>
                  </a:lnTo>
                  <a:lnTo>
                    <a:pt x="398" y="21"/>
                  </a:lnTo>
                  <a:lnTo>
                    <a:pt x="399" y="19"/>
                  </a:lnTo>
                  <a:lnTo>
                    <a:pt x="382" y="18"/>
                  </a:lnTo>
                  <a:lnTo>
                    <a:pt x="366" y="18"/>
                  </a:lnTo>
                  <a:lnTo>
                    <a:pt x="351" y="18"/>
                  </a:lnTo>
                  <a:lnTo>
                    <a:pt x="335" y="18"/>
                  </a:lnTo>
                  <a:lnTo>
                    <a:pt x="320" y="18"/>
                  </a:lnTo>
                  <a:lnTo>
                    <a:pt x="304" y="18"/>
                  </a:lnTo>
                  <a:lnTo>
                    <a:pt x="288" y="18"/>
                  </a:lnTo>
                  <a:lnTo>
                    <a:pt x="273" y="17"/>
                  </a:lnTo>
                  <a:lnTo>
                    <a:pt x="257" y="16"/>
                  </a:lnTo>
                  <a:lnTo>
                    <a:pt x="243" y="13"/>
                  </a:lnTo>
                  <a:lnTo>
                    <a:pt x="225" y="10"/>
                  </a:lnTo>
                  <a:lnTo>
                    <a:pt x="207" y="6"/>
                  </a:lnTo>
                  <a:lnTo>
                    <a:pt x="189" y="4"/>
                  </a:lnTo>
                  <a:lnTo>
                    <a:pt x="172" y="1"/>
                  </a:lnTo>
                  <a:lnTo>
                    <a:pt x="154" y="0"/>
                  </a:lnTo>
                  <a:lnTo>
                    <a:pt x="137" y="0"/>
                  </a:lnTo>
                  <a:lnTo>
                    <a:pt x="119" y="1"/>
                  </a:lnTo>
                  <a:lnTo>
                    <a:pt x="102" y="4"/>
                  </a:lnTo>
                  <a:lnTo>
                    <a:pt x="86" y="9"/>
                  </a:lnTo>
                  <a:lnTo>
                    <a:pt x="70" y="13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1" y="23"/>
                  </a:lnTo>
                  <a:lnTo>
                    <a:pt x="34" y="27"/>
                  </a:lnTo>
                  <a:lnTo>
                    <a:pt x="28" y="29"/>
                  </a:lnTo>
                  <a:lnTo>
                    <a:pt x="21" y="33"/>
                  </a:lnTo>
                  <a:lnTo>
                    <a:pt x="14" y="36"/>
                  </a:lnTo>
                  <a:lnTo>
                    <a:pt x="8" y="39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6" y="43"/>
                  </a:lnTo>
                  <a:lnTo>
                    <a:pt x="12" y="40"/>
                  </a:lnTo>
                  <a:lnTo>
                    <a:pt x="18" y="36"/>
                  </a:lnTo>
                  <a:lnTo>
                    <a:pt x="26" y="33"/>
                  </a:lnTo>
                  <a:lnTo>
                    <a:pt x="32" y="29"/>
                  </a:lnTo>
                  <a:lnTo>
                    <a:pt x="38" y="27"/>
                  </a:lnTo>
                  <a:lnTo>
                    <a:pt x="44" y="23"/>
                  </a:lnTo>
                  <a:lnTo>
                    <a:pt x="51" y="19"/>
                  </a:lnTo>
                  <a:lnTo>
                    <a:pt x="57" y="17"/>
                  </a:lnTo>
                  <a:lnTo>
                    <a:pt x="64" y="13"/>
                  </a:lnTo>
                  <a:lnTo>
                    <a:pt x="81" y="10"/>
                  </a:lnTo>
                  <a:lnTo>
                    <a:pt x="96" y="6"/>
                  </a:lnTo>
                  <a:lnTo>
                    <a:pt x="113" y="4"/>
                  </a:lnTo>
                  <a:lnTo>
                    <a:pt x="131" y="4"/>
                  </a:lnTo>
                  <a:lnTo>
                    <a:pt x="148" y="4"/>
                  </a:lnTo>
                  <a:lnTo>
                    <a:pt x="166" y="4"/>
                  </a:lnTo>
                  <a:lnTo>
                    <a:pt x="183" y="6"/>
                  </a:lnTo>
                  <a:lnTo>
                    <a:pt x="201" y="9"/>
                  </a:lnTo>
                  <a:lnTo>
                    <a:pt x="219" y="11"/>
                  </a:lnTo>
                  <a:lnTo>
                    <a:pt x="237" y="13"/>
                  </a:lnTo>
                  <a:close/>
                </a:path>
              </a:pathLst>
            </a:custGeom>
            <a:solidFill>
              <a:srgbClr val="EECC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" name="Freeform 237">
              <a:extLst>
                <a:ext uri="{FF2B5EF4-FFF2-40B4-BE49-F238E27FC236}">
                  <a16:creationId xmlns:a16="http://schemas.microsoft.com/office/drawing/2014/main" id="{3703E1EA-AC24-4EFA-A8F8-6BA52E943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008"/>
              <a:ext cx="133" cy="525"/>
            </a:xfrm>
            <a:custGeom>
              <a:avLst/>
              <a:gdLst>
                <a:gd name="T0" fmla="*/ 3 w 399"/>
                <a:gd name="T1" fmla="*/ 123 h 1575"/>
                <a:gd name="T2" fmla="*/ 2 w 399"/>
                <a:gd name="T3" fmla="*/ 143 h 1575"/>
                <a:gd name="T4" fmla="*/ 7 w 399"/>
                <a:gd name="T5" fmla="*/ 155 h 1575"/>
                <a:gd name="T6" fmla="*/ 12 w 399"/>
                <a:gd name="T7" fmla="*/ 166 h 1575"/>
                <a:gd name="T8" fmla="*/ 22 w 399"/>
                <a:gd name="T9" fmla="*/ 197 h 1575"/>
                <a:gd name="T10" fmla="*/ 39 w 399"/>
                <a:gd name="T11" fmla="*/ 228 h 1575"/>
                <a:gd name="T12" fmla="*/ 49 w 399"/>
                <a:gd name="T13" fmla="*/ 246 h 1575"/>
                <a:gd name="T14" fmla="*/ 49 w 399"/>
                <a:gd name="T15" fmla="*/ 268 h 1575"/>
                <a:gd name="T16" fmla="*/ 34 w 399"/>
                <a:gd name="T17" fmla="*/ 341 h 1575"/>
                <a:gd name="T18" fmla="*/ 21 w 399"/>
                <a:gd name="T19" fmla="*/ 404 h 1575"/>
                <a:gd name="T20" fmla="*/ 3 w 399"/>
                <a:gd name="T21" fmla="*/ 511 h 1575"/>
                <a:gd name="T22" fmla="*/ 9 w 399"/>
                <a:gd name="T23" fmla="*/ 521 h 1575"/>
                <a:gd name="T24" fmla="*/ 23 w 399"/>
                <a:gd name="T25" fmla="*/ 515 h 1575"/>
                <a:gd name="T26" fmla="*/ 51 w 399"/>
                <a:gd name="T27" fmla="*/ 511 h 1575"/>
                <a:gd name="T28" fmla="*/ 81 w 399"/>
                <a:gd name="T29" fmla="*/ 515 h 1575"/>
                <a:gd name="T30" fmla="*/ 112 w 399"/>
                <a:gd name="T31" fmla="*/ 517 h 1575"/>
                <a:gd name="T32" fmla="*/ 132 w 399"/>
                <a:gd name="T33" fmla="*/ 511 h 1575"/>
                <a:gd name="T34" fmla="*/ 126 w 399"/>
                <a:gd name="T35" fmla="*/ 476 h 1575"/>
                <a:gd name="T36" fmla="*/ 119 w 399"/>
                <a:gd name="T37" fmla="*/ 429 h 1575"/>
                <a:gd name="T38" fmla="*/ 106 w 399"/>
                <a:gd name="T39" fmla="*/ 303 h 1575"/>
                <a:gd name="T40" fmla="*/ 102 w 399"/>
                <a:gd name="T41" fmla="*/ 269 h 1575"/>
                <a:gd name="T42" fmla="*/ 106 w 399"/>
                <a:gd name="T43" fmla="*/ 249 h 1575"/>
                <a:gd name="T44" fmla="*/ 109 w 399"/>
                <a:gd name="T45" fmla="*/ 226 h 1575"/>
                <a:gd name="T46" fmla="*/ 96 w 399"/>
                <a:gd name="T47" fmla="*/ 187 h 1575"/>
                <a:gd name="T48" fmla="*/ 82 w 399"/>
                <a:gd name="T49" fmla="*/ 165 h 1575"/>
                <a:gd name="T50" fmla="*/ 75 w 399"/>
                <a:gd name="T51" fmla="*/ 153 h 1575"/>
                <a:gd name="T52" fmla="*/ 69 w 399"/>
                <a:gd name="T53" fmla="*/ 135 h 1575"/>
                <a:gd name="T54" fmla="*/ 65 w 399"/>
                <a:gd name="T55" fmla="*/ 123 h 1575"/>
                <a:gd name="T56" fmla="*/ 63 w 399"/>
                <a:gd name="T57" fmla="*/ 101 h 1575"/>
                <a:gd name="T58" fmla="*/ 66 w 399"/>
                <a:gd name="T59" fmla="*/ 88 h 1575"/>
                <a:gd name="T60" fmla="*/ 76 w 399"/>
                <a:gd name="T61" fmla="*/ 65 h 1575"/>
                <a:gd name="T62" fmla="*/ 76 w 399"/>
                <a:gd name="T63" fmla="*/ 52 h 1575"/>
                <a:gd name="T64" fmla="*/ 65 w 399"/>
                <a:gd name="T65" fmla="*/ 51 h 1575"/>
                <a:gd name="T66" fmla="*/ 57 w 399"/>
                <a:gd name="T67" fmla="*/ 67 h 1575"/>
                <a:gd name="T68" fmla="*/ 48 w 399"/>
                <a:gd name="T69" fmla="*/ 87 h 1575"/>
                <a:gd name="T70" fmla="*/ 46 w 399"/>
                <a:gd name="T71" fmla="*/ 86 h 1575"/>
                <a:gd name="T72" fmla="*/ 45 w 399"/>
                <a:gd name="T73" fmla="*/ 81 h 1575"/>
                <a:gd name="T74" fmla="*/ 47 w 399"/>
                <a:gd name="T75" fmla="*/ 67 h 1575"/>
                <a:gd name="T76" fmla="*/ 49 w 399"/>
                <a:gd name="T77" fmla="*/ 56 h 1575"/>
                <a:gd name="T78" fmla="*/ 49 w 399"/>
                <a:gd name="T79" fmla="*/ 46 h 1575"/>
                <a:gd name="T80" fmla="*/ 50 w 399"/>
                <a:gd name="T81" fmla="*/ 43 h 1575"/>
                <a:gd name="T82" fmla="*/ 59 w 399"/>
                <a:gd name="T83" fmla="*/ 21 h 1575"/>
                <a:gd name="T84" fmla="*/ 54 w 399"/>
                <a:gd name="T85" fmla="*/ 10 h 1575"/>
                <a:gd name="T86" fmla="*/ 47 w 399"/>
                <a:gd name="T87" fmla="*/ 11 h 1575"/>
                <a:gd name="T88" fmla="*/ 46 w 399"/>
                <a:gd name="T89" fmla="*/ 10 h 1575"/>
                <a:gd name="T90" fmla="*/ 46 w 399"/>
                <a:gd name="T91" fmla="*/ 7 h 1575"/>
                <a:gd name="T92" fmla="*/ 43 w 399"/>
                <a:gd name="T93" fmla="*/ 1 h 1575"/>
                <a:gd name="T94" fmla="*/ 33 w 399"/>
                <a:gd name="T95" fmla="*/ 1 h 1575"/>
                <a:gd name="T96" fmla="*/ 20 w 399"/>
                <a:gd name="T97" fmla="*/ 20 h 1575"/>
                <a:gd name="T98" fmla="*/ 13 w 399"/>
                <a:gd name="T99" fmla="*/ 34 h 1575"/>
                <a:gd name="T100" fmla="*/ 4 w 399"/>
                <a:gd name="T101" fmla="*/ 75 h 1575"/>
                <a:gd name="T102" fmla="*/ 3 w 399"/>
                <a:gd name="T103" fmla="*/ 93 h 1575"/>
                <a:gd name="T104" fmla="*/ 4 w 399"/>
                <a:gd name="T105" fmla="*/ 105 h 157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99" h="1575">
                  <a:moveTo>
                    <a:pt x="12" y="337"/>
                  </a:moveTo>
                  <a:lnTo>
                    <a:pt x="12" y="337"/>
                  </a:lnTo>
                  <a:lnTo>
                    <a:pt x="12" y="343"/>
                  </a:lnTo>
                  <a:lnTo>
                    <a:pt x="11" y="351"/>
                  </a:lnTo>
                  <a:lnTo>
                    <a:pt x="11" y="360"/>
                  </a:lnTo>
                  <a:lnTo>
                    <a:pt x="10" y="369"/>
                  </a:lnTo>
                  <a:lnTo>
                    <a:pt x="9" y="379"/>
                  </a:lnTo>
                  <a:lnTo>
                    <a:pt x="9" y="388"/>
                  </a:lnTo>
                  <a:lnTo>
                    <a:pt x="8" y="399"/>
                  </a:lnTo>
                  <a:lnTo>
                    <a:pt x="8" y="409"/>
                  </a:lnTo>
                  <a:lnTo>
                    <a:pt x="6" y="420"/>
                  </a:lnTo>
                  <a:lnTo>
                    <a:pt x="6" y="429"/>
                  </a:lnTo>
                  <a:lnTo>
                    <a:pt x="9" y="436"/>
                  </a:lnTo>
                  <a:lnTo>
                    <a:pt x="11" y="442"/>
                  </a:lnTo>
                  <a:lnTo>
                    <a:pt x="14" y="450"/>
                  </a:lnTo>
                  <a:lnTo>
                    <a:pt x="17" y="457"/>
                  </a:lnTo>
                  <a:lnTo>
                    <a:pt x="20" y="464"/>
                  </a:lnTo>
                  <a:lnTo>
                    <a:pt x="23" y="471"/>
                  </a:lnTo>
                  <a:lnTo>
                    <a:pt x="27" y="478"/>
                  </a:lnTo>
                  <a:lnTo>
                    <a:pt x="30" y="484"/>
                  </a:lnTo>
                  <a:lnTo>
                    <a:pt x="33" y="492"/>
                  </a:lnTo>
                  <a:lnTo>
                    <a:pt x="35" y="499"/>
                  </a:lnTo>
                  <a:lnTo>
                    <a:pt x="40" y="517"/>
                  </a:lnTo>
                  <a:lnTo>
                    <a:pt x="45" y="534"/>
                  </a:lnTo>
                  <a:lnTo>
                    <a:pt x="50" y="549"/>
                  </a:lnTo>
                  <a:lnTo>
                    <a:pt x="54" y="564"/>
                  </a:lnTo>
                  <a:lnTo>
                    <a:pt x="59" y="578"/>
                  </a:lnTo>
                  <a:lnTo>
                    <a:pt x="66" y="592"/>
                  </a:lnTo>
                  <a:lnTo>
                    <a:pt x="74" y="608"/>
                  </a:lnTo>
                  <a:lnTo>
                    <a:pt x="82" y="625"/>
                  </a:lnTo>
                  <a:lnTo>
                    <a:pt x="93" y="644"/>
                  </a:lnTo>
                  <a:lnTo>
                    <a:pt x="105" y="666"/>
                  </a:lnTo>
                  <a:lnTo>
                    <a:pt x="116" y="685"/>
                  </a:lnTo>
                  <a:lnTo>
                    <a:pt x="125" y="700"/>
                  </a:lnTo>
                  <a:lnTo>
                    <a:pt x="132" y="711"/>
                  </a:lnTo>
                  <a:lnTo>
                    <a:pt x="138" y="720"/>
                  </a:lnTo>
                  <a:lnTo>
                    <a:pt x="142" y="727"/>
                  </a:lnTo>
                  <a:lnTo>
                    <a:pt x="146" y="733"/>
                  </a:lnTo>
                  <a:lnTo>
                    <a:pt x="148" y="738"/>
                  </a:lnTo>
                  <a:lnTo>
                    <a:pt x="149" y="745"/>
                  </a:lnTo>
                  <a:lnTo>
                    <a:pt x="150" y="752"/>
                  </a:lnTo>
                  <a:lnTo>
                    <a:pt x="150" y="763"/>
                  </a:lnTo>
                  <a:lnTo>
                    <a:pt x="149" y="781"/>
                  </a:lnTo>
                  <a:lnTo>
                    <a:pt x="146" y="805"/>
                  </a:lnTo>
                  <a:lnTo>
                    <a:pt x="141" y="835"/>
                  </a:lnTo>
                  <a:lnTo>
                    <a:pt x="134" y="870"/>
                  </a:lnTo>
                  <a:lnTo>
                    <a:pt x="126" y="907"/>
                  </a:lnTo>
                  <a:lnTo>
                    <a:pt x="119" y="946"/>
                  </a:lnTo>
                  <a:lnTo>
                    <a:pt x="111" y="986"/>
                  </a:lnTo>
                  <a:lnTo>
                    <a:pt x="102" y="1023"/>
                  </a:lnTo>
                  <a:lnTo>
                    <a:pt x="94" y="1059"/>
                  </a:lnTo>
                  <a:lnTo>
                    <a:pt x="87" y="1092"/>
                  </a:lnTo>
                  <a:lnTo>
                    <a:pt x="80" y="1124"/>
                  </a:lnTo>
                  <a:lnTo>
                    <a:pt x="71" y="1165"/>
                  </a:lnTo>
                  <a:lnTo>
                    <a:pt x="63" y="1213"/>
                  </a:lnTo>
                  <a:lnTo>
                    <a:pt x="53" y="1266"/>
                  </a:lnTo>
                  <a:lnTo>
                    <a:pt x="42" y="1322"/>
                  </a:lnTo>
                  <a:lnTo>
                    <a:pt x="33" y="1378"/>
                  </a:lnTo>
                  <a:lnTo>
                    <a:pt x="23" y="1434"/>
                  </a:lnTo>
                  <a:lnTo>
                    <a:pt x="15" y="1486"/>
                  </a:lnTo>
                  <a:lnTo>
                    <a:pt x="8" y="1534"/>
                  </a:lnTo>
                  <a:lnTo>
                    <a:pt x="0" y="1575"/>
                  </a:lnTo>
                  <a:lnTo>
                    <a:pt x="8" y="1572"/>
                  </a:lnTo>
                  <a:lnTo>
                    <a:pt x="14" y="1569"/>
                  </a:lnTo>
                  <a:lnTo>
                    <a:pt x="21" y="1566"/>
                  </a:lnTo>
                  <a:lnTo>
                    <a:pt x="28" y="1562"/>
                  </a:lnTo>
                  <a:lnTo>
                    <a:pt x="34" y="1560"/>
                  </a:lnTo>
                  <a:lnTo>
                    <a:pt x="41" y="1556"/>
                  </a:lnTo>
                  <a:lnTo>
                    <a:pt x="48" y="1554"/>
                  </a:lnTo>
                  <a:lnTo>
                    <a:pt x="56" y="1551"/>
                  </a:lnTo>
                  <a:lnTo>
                    <a:pt x="63" y="1549"/>
                  </a:lnTo>
                  <a:lnTo>
                    <a:pt x="70" y="1546"/>
                  </a:lnTo>
                  <a:lnTo>
                    <a:pt x="86" y="1542"/>
                  </a:lnTo>
                  <a:lnTo>
                    <a:pt x="102" y="1537"/>
                  </a:lnTo>
                  <a:lnTo>
                    <a:pt x="119" y="1534"/>
                  </a:lnTo>
                  <a:lnTo>
                    <a:pt x="137" y="1533"/>
                  </a:lnTo>
                  <a:lnTo>
                    <a:pt x="154" y="1533"/>
                  </a:lnTo>
                  <a:lnTo>
                    <a:pt x="172" y="1534"/>
                  </a:lnTo>
                  <a:lnTo>
                    <a:pt x="189" y="1537"/>
                  </a:lnTo>
                  <a:lnTo>
                    <a:pt x="207" y="1539"/>
                  </a:lnTo>
                  <a:lnTo>
                    <a:pt x="225" y="1543"/>
                  </a:lnTo>
                  <a:lnTo>
                    <a:pt x="243" y="1546"/>
                  </a:lnTo>
                  <a:lnTo>
                    <a:pt x="257" y="1549"/>
                  </a:lnTo>
                  <a:lnTo>
                    <a:pt x="273" y="1550"/>
                  </a:lnTo>
                  <a:lnTo>
                    <a:pt x="288" y="1551"/>
                  </a:lnTo>
                  <a:lnTo>
                    <a:pt x="304" y="1551"/>
                  </a:lnTo>
                  <a:lnTo>
                    <a:pt x="320" y="1551"/>
                  </a:lnTo>
                  <a:lnTo>
                    <a:pt x="335" y="1551"/>
                  </a:lnTo>
                  <a:lnTo>
                    <a:pt x="351" y="1551"/>
                  </a:lnTo>
                  <a:lnTo>
                    <a:pt x="366" y="1551"/>
                  </a:lnTo>
                  <a:lnTo>
                    <a:pt x="382" y="1551"/>
                  </a:lnTo>
                  <a:lnTo>
                    <a:pt x="399" y="1552"/>
                  </a:lnTo>
                  <a:lnTo>
                    <a:pt x="395" y="1533"/>
                  </a:lnTo>
                  <a:lnTo>
                    <a:pt x="392" y="1515"/>
                  </a:lnTo>
                  <a:lnTo>
                    <a:pt x="389" y="1496"/>
                  </a:lnTo>
                  <a:lnTo>
                    <a:pt x="386" y="1479"/>
                  </a:lnTo>
                  <a:lnTo>
                    <a:pt x="383" y="1461"/>
                  </a:lnTo>
                  <a:lnTo>
                    <a:pt x="381" y="1444"/>
                  </a:lnTo>
                  <a:lnTo>
                    <a:pt x="377" y="1429"/>
                  </a:lnTo>
                  <a:lnTo>
                    <a:pt x="375" y="1413"/>
                  </a:lnTo>
                  <a:lnTo>
                    <a:pt x="372" y="1399"/>
                  </a:lnTo>
                  <a:lnTo>
                    <a:pt x="370" y="1386"/>
                  </a:lnTo>
                  <a:lnTo>
                    <a:pt x="364" y="1342"/>
                  </a:lnTo>
                  <a:lnTo>
                    <a:pt x="358" y="1288"/>
                  </a:lnTo>
                  <a:lnTo>
                    <a:pt x="351" y="1226"/>
                  </a:lnTo>
                  <a:lnTo>
                    <a:pt x="344" y="1159"/>
                  </a:lnTo>
                  <a:lnTo>
                    <a:pt x="336" y="1090"/>
                  </a:lnTo>
                  <a:lnTo>
                    <a:pt x="330" y="1024"/>
                  </a:lnTo>
                  <a:lnTo>
                    <a:pt x="324" y="962"/>
                  </a:lnTo>
                  <a:lnTo>
                    <a:pt x="318" y="909"/>
                  </a:lnTo>
                  <a:lnTo>
                    <a:pt x="315" y="868"/>
                  </a:lnTo>
                  <a:lnTo>
                    <a:pt x="311" y="844"/>
                  </a:lnTo>
                  <a:lnTo>
                    <a:pt x="309" y="830"/>
                  </a:lnTo>
                  <a:lnTo>
                    <a:pt x="306" y="817"/>
                  </a:lnTo>
                  <a:lnTo>
                    <a:pt x="305" y="806"/>
                  </a:lnTo>
                  <a:lnTo>
                    <a:pt x="305" y="795"/>
                  </a:lnTo>
                  <a:lnTo>
                    <a:pt x="306" y="786"/>
                  </a:lnTo>
                  <a:lnTo>
                    <a:pt x="308" y="776"/>
                  </a:lnTo>
                  <a:lnTo>
                    <a:pt x="310" y="766"/>
                  </a:lnTo>
                  <a:lnTo>
                    <a:pt x="314" y="757"/>
                  </a:lnTo>
                  <a:lnTo>
                    <a:pt x="318" y="746"/>
                  </a:lnTo>
                  <a:lnTo>
                    <a:pt x="323" y="734"/>
                  </a:lnTo>
                  <a:lnTo>
                    <a:pt x="328" y="723"/>
                  </a:lnTo>
                  <a:lnTo>
                    <a:pt x="330" y="710"/>
                  </a:lnTo>
                  <a:lnTo>
                    <a:pt x="330" y="694"/>
                  </a:lnTo>
                  <a:lnTo>
                    <a:pt x="328" y="679"/>
                  </a:lnTo>
                  <a:lnTo>
                    <a:pt x="324" y="661"/>
                  </a:lnTo>
                  <a:lnTo>
                    <a:pt x="320" y="643"/>
                  </a:lnTo>
                  <a:lnTo>
                    <a:pt x="314" y="624"/>
                  </a:lnTo>
                  <a:lnTo>
                    <a:pt x="306" y="603"/>
                  </a:lnTo>
                  <a:lnTo>
                    <a:pt x="298" y="583"/>
                  </a:lnTo>
                  <a:lnTo>
                    <a:pt x="288" y="561"/>
                  </a:lnTo>
                  <a:lnTo>
                    <a:pt x="279" y="542"/>
                  </a:lnTo>
                  <a:lnTo>
                    <a:pt x="269" y="526"/>
                  </a:lnTo>
                  <a:lnTo>
                    <a:pt x="261" y="514"/>
                  </a:lnTo>
                  <a:lnTo>
                    <a:pt x="254" y="504"/>
                  </a:lnTo>
                  <a:lnTo>
                    <a:pt x="246" y="495"/>
                  </a:lnTo>
                  <a:lnTo>
                    <a:pt x="240" y="488"/>
                  </a:lnTo>
                  <a:lnTo>
                    <a:pt x="236" y="481"/>
                  </a:lnTo>
                  <a:lnTo>
                    <a:pt x="232" y="475"/>
                  </a:lnTo>
                  <a:lnTo>
                    <a:pt x="228" y="466"/>
                  </a:lnTo>
                  <a:lnTo>
                    <a:pt x="226" y="458"/>
                  </a:lnTo>
                  <a:lnTo>
                    <a:pt x="222" y="448"/>
                  </a:lnTo>
                  <a:lnTo>
                    <a:pt x="219" y="439"/>
                  </a:lnTo>
                  <a:lnTo>
                    <a:pt x="216" y="429"/>
                  </a:lnTo>
                  <a:lnTo>
                    <a:pt x="213" y="421"/>
                  </a:lnTo>
                  <a:lnTo>
                    <a:pt x="210" y="412"/>
                  </a:lnTo>
                  <a:lnTo>
                    <a:pt x="208" y="404"/>
                  </a:lnTo>
                  <a:lnTo>
                    <a:pt x="204" y="397"/>
                  </a:lnTo>
                  <a:lnTo>
                    <a:pt x="202" y="390"/>
                  </a:lnTo>
                  <a:lnTo>
                    <a:pt x="200" y="384"/>
                  </a:lnTo>
                  <a:lnTo>
                    <a:pt x="196" y="378"/>
                  </a:lnTo>
                  <a:lnTo>
                    <a:pt x="194" y="370"/>
                  </a:lnTo>
                  <a:lnTo>
                    <a:pt x="191" y="361"/>
                  </a:lnTo>
                  <a:lnTo>
                    <a:pt x="190" y="351"/>
                  </a:lnTo>
                  <a:lnTo>
                    <a:pt x="189" y="339"/>
                  </a:lnTo>
                  <a:lnTo>
                    <a:pt x="189" y="327"/>
                  </a:lnTo>
                  <a:lnTo>
                    <a:pt x="188" y="315"/>
                  </a:lnTo>
                  <a:lnTo>
                    <a:pt x="189" y="304"/>
                  </a:lnTo>
                  <a:lnTo>
                    <a:pt x="189" y="294"/>
                  </a:lnTo>
                  <a:lnTo>
                    <a:pt x="190" y="285"/>
                  </a:lnTo>
                  <a:lnTo>
                    <a:pt x="191" y="279"/>
                  </a:lnTo>
                  <a:lnTo>
                    <a:pt x="194" y="272"/>
                  </a:lnTo>
                  <a:lnTo>
                    <a:pt x="197" y="264"/>
                  </a:lnTo>
                  <a:lnTo>
                    <a:pt x="202" y="253"/>
                  </a:lnTo>
                  <a:lnTo>
                    <a:pt x="208" y="242"/>
                  </a:lnTo>
                  <a:lnTo>
                    <a:pt x="214" y="230"/>
                  </a:lnTo>
                  <a:lnTo>
                    <a:pt x="220" y="218"/>
                  </a:lnTo>
                  <a:lnTo>
                    <a:pt x="225" y="206"/>
                  </a:lnTo>
                  <a:lnTo>
                    <a:pt x="228" y="194"/>
                  </a:lnTo>
                  <a:lnTo>
                    <a:pt x="231" y="184"/>
                  </a:lnTo>
                  <a:lnTo>
                    <a:pt x="231" y="176"/>
                  </a:lnTo>
                  <a:lnTo>
                    <a:pt x="231" y="168"/>
                  </a:lnTo>
                  <a:lnTo>
                    <a:pt x="230" y="160"/>
                  </a:lnTo>
                  <a:lnTo>
                    <a:pt x="227" y="156"/>
                  </a:lnTo>
                  <a:lnTo>
                    <a:pt x="222" y="151"/>
                  </a:lnTo>
                  <a:lnTo>
                    <a:pt x="219" y="148"/>
                  </a:lnTo>
                  <a:lnTo>
                    <a:pt x="213" y="147"/>
                  </a:lnTo>
                  <a:lnTo>
                    <a:pt x="208" y="147"/>
                  </a:lnTo>
                  <a:lnTo>
                    <a:pt x="202" y="150"/>
                  </a:lnTo>
                  <a:lnTo>
                    <a:pt x="196" y="153"/>
                  </a:lnTo>
                  <a:lnTo>
                    <a:pt x="191" y="158"/>
                  </a:lnTo>
                  <a:lnTo>
                    <a:pt x="186" y="165"/>
                  </a:lnTo>
                  <a:lnTo>
                    <a:pt x="182" y="176"/>
                  </a:lnTo>
                  <a:lnTo>
                    <a:pt x="176" y="188"/>
                  </a:lnTo>
                  <a:lnTo>
                    <a:pt x="170" y="202"/>
                  </a:lnTo>
                  <a:lnTo>
                    <a:pt x="164" y="217"/>
                  </a:lnTo>
                  <a:lnTo>
                    <a:pt x="158" y="230"/>
                  </a:lnTo>
                  <a:lnTo>
                    <a:pt x="153" y="243"/>
                  </a:lnTo>
                  <a:lnTo>
                    <a:pt x="148" y="253"/>
                  </a:lnTo>
                  <a:lnTo>
                    <a:pt x="146" y="260"/>
                  </a:lnTo>
                  <a:lnTo>
                    <a:pt x="144" y="262"/>
                  </a:lnTo>
                  <a:lnTo>
                    <a:pt x="143" y="261"/>
                  </a:lnTo>
                  <a:lnTo>
                    <a:pt x="141" y="261"/>
                  </a:lnTo>
                  <a:lnTo>
                    <a:pt x="140" y="260"/>
                  </a:lnTo>
                  <a:lnTo>
                    <a:pt x="137" y="259"/>
                  </a:lnTo>
                  <a:lnTo>
                    <a:pt x="135" y="256"/>
                  </a:lnTo>
                  <a:lnTo>
                    <a:pt x="134" y="254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34" y="244"/>
                  </a:lnTo>
                  <a:lnTo>
                    <a:pt x="135" y="236"/>
                  </a:lnTo>
                  <a:lnTo>
                    <a:pt x="137" y="229"/>
                  </a:lnTo>
                  <a:lnTo>
                    <a:pt x="138" y="222"/>
                  </a:lnTo>
                  <a:lnTo>
                    <a:pt x="138" y="214"/>
                  </a:lnTo>
                  <a:lnTo>
                    <a:pt x="140" y="208"/>
                  </a:lnTo>
                  <a:lnTo>
                    <a:pt x="141" y="201"/>
                  </a:lnTo>
                  <a:lnTo>
                    <a:pt x="142" y="195"/>
                  </a:lnTo>
                  <a:lnTo>
                    <a:pt x="142" y="189"/>
                  </a:lnTo>
                  <a:lnTo>
                    <a:pt x="143" y="182"/>
                  </a:lnTo>
                  <a:lnTo>
                    <a:pt x="144" y="176"/>
                  </a:lnTo>
                  <a:lnTo>
                    <a:pt x="146" y="169"/>
                  </a:lnTo>
                  <a:lnTo>
                    <a:pt x="147" y="162"/>
                  </a:lnTo>
                  <a:lnTo>
                    <a:pt x="147" y="156"/>
                  </a:lnTo>
                  <a:lnTo>
                    <a:pt x="147" y="151"/>
                  </a:lnTo>
                  <a:lnTo>
                    <a:pt x="147" y="146"/>
                  </a:lnTo>
                  <a:lnTo>
                    <a:pt x="146" y="142"/>
                  </a:lnTo>
                  <a:lnTo>
                    <a:pt x="146" y="139"/>
                  </a:lnTo>
                  <a:lnTo>
                    <a:pt x="146" y="138"/>
                  </a:lnTo>
                  <a:lnTo>
                    <a:pt x="144" y="135"/>
                  </a:lnTo>
                  <a:lnTo>
                    <a:pt x="146" y="134"/>
                  </a:lnTo>
                  <a:lnTo>
                    <a:pt x="149" y="128"/>
                  </a:lnTo>
                  <a:lnTo>
                    <a:pt x="154" y="121"/>
                  </a:lnTo>
                  <a:lnTo>
                    <a:pt x="159" y="110"/>
                  </a:lnTo>
                  <a:lnTo>
                    <a:pt x="164" y="99"/>
                  </a:lnTo>
                  <a:lnTo>
                    <a:pt x="168" y="87"/>
                  </a:lnTo>
                  <a:lnTo>
                    <a:pt x="173" y="74"/>
                  </a:lnTo>
                  <a:lnTo>
                    <a:pt x="176" y="63"/>
                  </a:lnTo>
                  <a:lnTo>
                    <a:pt x="176" y="52"/>
                  </a:lnTo>
                  <a:lnTo>
                    <a:pt x="173" y="43"/>
                  </a:lnTo>
                  <a:lnTo>
                    <a:pt x="170" y="38"/>
                  </a:lnTo>
                  <a:lnTo>
                    <a:pt x="165" y="33"/>
                  </a:lnTo>
                  <a:lnTo>
                    <a:pt x="161" y="31"/>
                  </a:lnTo>
                  <a:lnTo>
                    <a:pt x="158" y="30"/>
                  </a:lnTo>
                  <a:lnTo>
                    <a:pt x="153" y="30"/>
                  </a:lnTo>
                  <a:lnTo>
                    <a:pt x="149" y="30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41" y="32"/>
                  </a:lnTo>
                  <a:lnTo>
                    <a:pt x="138" y="32"/>
                  </a:lnTo>
                  <a:lnTo>
                    <a:pt x="138" y="31"/>
                  </a:lnTo>
                  <a:lnTo>
                    <a:pt x="137" y="31"/>
                  </a:lnTo>
                  <a:lnTo>
                    <a:pt x="137" y="30"/>
                  </a:lnTo>
                  <a:lnTo>
                    <a:pt x="137" y="28"/>
                  </a:lnTo>
                  <a:lnTo>
                    <a:pt x="137" y="26"/>
                  </a:lnTo>
                  <a:lnTo>
                    <a:pt x="138" y="25"/>
                  </a:lnTo>
                  <a:lnTo>
                    <a:pt x="138" y="22"/>
                  </a:lnTo>
                  <a:lnTo>
                    <a:pt x="138" y="20"/>
                  </a:lnTo>
                  <a:lnTo>
                    <a:pt x="140" y="16"/>
                  </a:lnTo>
                  <a:lnTo>
                    <a:pt x="138" y="13"/>
                  </a:lnTo>
                  <a:lnTo>
                    <a:pt x="136" y="9"/>
                  </a:lnTo>
                  <a:lnTo>
                    <a:pt x="134" y="6"/>
                  </a:lnTo>
                  <a:lnTo>
                    <a:pt x="129" y="3"/>
                  </a:lnTo>
                  <a:lnTo>
                    <a:pt x="124" y="1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5" y="1"/>
                  </a:lnTo>
                  <a:lnTo>
                    <a:pt x="99" y="3"/>
                  </a:lnTo>
                  <a:lnTo>
                    <a:pt x="93" y="7"/>
                  </a:lnTo>
                  <a:lnTo>
                    <a:pt x="87" y="15"/>
                  </a:lnTo>
                  <a:lnTo>
                    <a:pt x="80" y="25"/>
                  </a:lnTo>
                  <a:lnTo>
                    <a:pt x="74" y="36"/>
                  </a:lnTo>
                  <a:lnTo>
                    <a:pt x="66" y="48"/>
                  </a:lnTo>
                  <a:lnTo>
                    <a:pt x="59" y="60"/>
                  </a:lnTo>
                  <a:lnTo>
                    <a:pt x="53" y="70"/>
                  </a:lnTo>
                  <a:lnTo>
                    <a:pt x="48" y="81"/>
                  </a:lnTo>
                  <a:lnTo>
                    <a:pt x="44" y="90"/>
                  </a:lnTo>
                  <a:lnTo>
                    <a:pt x="41" y="96"/>
                  </a:lnTo>
                  <a:lnTo>
                    <a:pt x="39" y="103"/>
                  </a:lnTo>
                  <a:lnTo>
                    <a:pt x="36" y="117"/>
                  </a:lnTo>
                  <a:lnTo>
                    <a:pt x="32" y="136"/>
                  </a:lnTo>
                  <a:lnTo>
                    <a:pt x="27" y="158"/>
                  </a:lnTo>
                  <a:lnTo>
                    <a:pt x="22" y="181"/>
                  </a:lnTo>
                  <a:lnTo>
                    <a:pt x="17" y="204"/>
                  </a:lnTo>
                  <a:lnTo>
                    <a:pt x="12" y="225"/>
                  </a:lnTo>
                  <a:lnTo>
                    <a:pt x="9" y="243"/>
                  </a:lnTo>
                  <a:lnTo>
                    <a:pt x="6" y="255"/>
                  </a:lnTo>
                  <a:lnTo>
                    <a:pt x="6" y="262"/>
                  </a:lnTo>
                  <a:lnTo>
                    <a:pt x="9" y="272"/>
                  </a:lnTo>
                  <a:lnTo>
                    <a:pt x="10" y="279"/>
                  </a:lnTo>
                  <a:lnTo>
                    <a:pt x="11" y="285"/>
                  </a:lnTo>
                  <a:lnTo>
                    <a:pt x="11" y="290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6"/>
                  </a:lnTo>
                  <a:lnTo>
                    <a:pt x="11" y="314"/>
                  </a:lnTo>
                  <a:lnTo>
                    <a:pt x="11" y="324"/>
                  </a:lnTo>
                  <a:lnTo>
                    <a:pt x="12" y="337"/>
                  </a:lnTo>
                  <a:close/>
                </a:path>
              </a:pathLst>
            </a:custGeom>
            <a:solidFill>
              <a:srgbClr val="FF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" name="Freeform 238">
              <a:extLst>
                <a:ext uri="{FF2B5EF4-FFF2-40B4-BE49-F238E27FC236}">
                  <a16:creationId xmlns:a16="http://schemas.microsoft.com/office/drawing/2014/main" id="{D73CED7C-0964-4DCD-8C72-401FC3176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551"/>
              <a:ext cx="47" cy="36"/>
            </a:xfrm>
            <a:custGeom>
              <a:avLst/>
              <a:gdLst>
                <a:gd name="T0" fmla="*/ 47 w 139"/>
                <a:gd name="T1" fmla="*/ 0 h 110"/>
                <a:gd name="T2" fmla="*/ 47 w 139"/>
                <a:gd name="T3" fmla="*/ 0 h 110"/>
                <a:gd name="T4" fmla="*/ 43 w 139"/>
                <a:gd name="T5" fmla="*/ 4 h 110"/>
                <a:gd name="T6" fmla="*/ 38 w 139"/>
                <a:gd name="T7" fmla="*/ 8 h 110"/>
                <a:gd name="T8" fmla="*/ 33 w 139"/>
                <a:gd name="T9" fmla="*/ 12 h 110"/>
                <a:gd name="T10" fmla="*/ 29 w 139"/>
                <a:gd name="T11" fmla="*/ 16 h 110"/>
                <a:gd name="T12" fmla="*/ 25 w 139"/>
                <a:gd name="T13" fmla="*/ 20 h 110"/>
                <a:gd name="T14" fmla="*/ 20 w 139"/>
                <a:gd name="T15" fmla="*/ 23 h 110"/>
                <a:gd name="T16" fmla="*/ 15 w 139"/>
                <a:gd name="T17" fmla="*/ 27 h 110"/>
                <a:gd name="T18" fmla="*/ 10 w 139"/>
                <a:gd name="T19" fmla="*/ 30 h 110"/>
                <a:gd name="T20" fmla="*/ 5 w 139"/>
                <a:gd name="T21" fmla="*/ 33 h 110"/>
                <a:gd name="T22" fmla="*/ 0 w 139"/>
                <a:gd name="T23" fmla="*/ 3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9" h="110">
                  <a:moveTo>
                    <a:pt x="139" y="0"/>
                  </a:moveTo>
                  <a:lnTo>
                    <a:pt x="139" y="0"/>
                  </a:lnTo>
                  <a:lnTo>
                    <a:pt x="126" y="13"/>
                  </a:lnTo>
                  <a:lnTo>
                    <a:pt x="112" y="25"/>
                  </a:lnTo>
                  <a:lnTo>
                    <a:pt x="99" y="37"/>
                  </a:lnTo>
                  <a:lnTo>
                    <a:pt x="86" y="49"/>
                  </a:lnTo>
                  <a:lnTo>
                    <a:pt x="73" y="60"/>
                  </a:lnTo>
                  <a:lnTo>
                    <a:pt x="58" y="71"/>
                  </a:lnTo>
                  <a:lnTo>
                    <a:pt x="44" y="81"/>
                  </a:lnTo>
                  <a:lnTo>
                    <a:pt x="30" y="91"/>
                  </a:lnTo>
                  <a:lnTo>
                    <a:pt x="15" y="101"/>
                  </a:lnTo>
                  <a:lnTo>
                    <a:pt x="0" y="110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" name="Freeform 239">
              <a:extLst>
                <a:ext uri="{FF2B5EF4-FFF2-40B4-BE49-F238E27FC236}">
                  <a16:creationId xmlns:a16="http://schemas.microsoft.com/office/drawing/2014/main" id="{42DCC41A-565F-482D-9CBB-8E325237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51"/>
              <a:ext cx="66" cy="36"/>
            </a:xfrm>
            <a:custGeom>
              <a:avLst/>
              <a:gdLst>
                <a:gd name="T0" fmla="*/ 66 w 197"/>
                <a:gd name="T1" fmla="*/ 0 h 110"/>
                <a:gd name="T2" fmla="*/ 66 w 197"/>
                <a:gd name="T3" fmla="*/ 0 h 110"/>
                <a:gd name="T4" fmla="*/ 59 w 197"/>
                <a:gd name="T5" fmla="*/ 4 h 110"/>
                <a:gd name="T6" fmla="*/ 52 w 197"/>
                <a:gd name="T7" fmla="*/ 8 h 110"/>
                <a:gd name="T8" fmla="*/ 46 w 197"/>
                <a:gd name="T9" fmla="*/ 12 h 110"/>
                <a:gd name="T10" fmla="*/ 41 w 197"/>
                <a:gd name="T11" fmla="*/ 17 h 110"/>
                <a:gd name="T12" fmla="*/ 35 w 197"/>
                <a:gd name="T13" fmla="*/ 22 h 110"/>
                <a:gd name="T14" fmla="*/ 29 w 197"/>
                <a:gd name="T15" fmla="*/ 26 h 110"/>
                <a:gd name="T16" fmla="*/ 23 w 197"/>
                <a:gd name="T17" fmla="*/ 30 h 110"/>
                <a:gd name="T18" fmla="*/ 16 w 197"/>
                <a:gd name="T19" fmla="*/ 33 h 110"/>
                <a:gd name="T20" fmla="*/ 9 w 197"/>
                <a:gd name="T21" fmla="*/ 35 h 110"/>
                <a:gd name="T22" fmla="*/ 0 w 197"/>
                <a:gd name="T23" fmla="*/ 36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7" h="110">
                  <a:moveTo>
                    <a:pt x="197" y="0"/>
                  </a:moveTo>
                  <a:lnTo>
                    <a:pt x="197" y="0"/>
                  </a:lnTo>
                  <a:lnTo>
                    <a:pt x="175" y="11"/>
                  </a:lnTo>
                  <a:lnTo>
                    <a:pt x="156" y="23"/>
                  </a:lnTo>
                  <a:lnTo>
                    <a:pt x="138" y="37"/>
                  </a:lnTo>
                  <a:lnTo>
                    <a:pt x="121" y="51"/>
                  </a:lnTo>
                  <a:lnTo>
                    <a:pt x="104" y="66"/>
                  </a:lnTo>
                  <a:lnTo>
                    <a:pt x="88" y="80"/>
                  </a:lnTo>
                  <a:lnTo>
                    <a:pt x="68" y="92"/>
                  </a:lnTo>
                  <a:lnTo>
                    <a:pt x="49" y="102"/>
                  </a:lnTo>
                  <a:lnTo>
                    <a:pt x="26" y="108"/>
                  </a:lnTo>
                  <a:lnTo>
                    <a:pt x="0" y="110"/>
                  </a:lnTo>
                </a:path>
              </a:pathLst>
            </a:custGeom>
            <a:noFill/>
            <a:ln w="1588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" name="Freeform 240">
              <a:extLst>
                <a:ext uri="{FF2B5EF4-FFF2-40B4-BE49-F238E27FC236}">
                  <a16:creationId xmlns:a16="http://schemas.microsoft.com/office/drawing/2014/main" id="{3C7496B1-D021-4404-AFEC-1D1592C9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578"/>
              <a:ext cx="115" cy="71"/>
            </a:xfrm>
            <a:custGeom>
              <a:avLst/>
              <a:gdLst>
                <a:gd name="T0" fmla="*/ 115 w 345"/>
                <a:gd name="T1" fmla="*/ 0 h 213"/>
                <a:gd name="T2" fmla="*/ 115 w 345"/>
                <a:gd name="T3" fmla="*/ 0 h 213"/>
                <a:gd name="T4" fmla="*/ 114 w 345"/>
                <a:gd name="T5" fmla="*/ 4 h 213"/>
                <a:gd name="T6" fmla="*/ 113 w 345"/>
                <a:gd name="T7" fmla="*/ 7 h 213"/>
                <a:gd name="T8" fmla="*/ 111 w 345"/>
                <a:gd name="T9" fmla="*/ 10 h 213"/>
                <a:gd name="T10" fmla="*/ 109 w 345"/>
                <a:gd name="T11" fmla="*/ 13 h 213"/>
                <a:gd name="T12" fmla="*/ 107 w 345"/>
                <a:gd name="T13" fmla="*/ 15 h 213"/>
                <a:gd name="T14" fmla="*/ 104 w 345"/>
                <a:gd name="T15" fmla="*/ 17 h 213"/>
                <a:gd name="T16" fmla="*/ 101 w 345"/>
                <a:gd name="T17" fmla="*/ 19 h 213"/>
                <a:gd name="T18" fmla="*/ 98 w 345"/>
                <a:gd name="T19" fmla="*/ 21 h 213"/>
                <a:gd name="T20" fmla="*/ 95 w 345"/>
                <a:gd name="T21" fmla="*/ 23 h 213"/>
                <a:gd name="T22" fmla="*/ 92 w 345"/>
                <a:gd name="T23" fmla="*/ 25 h 213"/>
                <a:gd name="T24" fmla="*/ 92 w 345"/>
                <a:gd name="T25" fmla="*/ 25 h 213"/>
                <a:gd name="T26" fmla="*/ 86 w 345"/>
                <a:gd name="T27" fmla="*/ 29 h 213"/>
                <a:gd name="T28" fmla="*/ 80 w 345"/>
                <a:gd name="T29" fmla="*/ 32 h 213"/>
                <a:gd name="T30" fmla="*/ 74 w 345"/>
                <a:gd name="T31" fmla="*/ 35 h 213"/>
                <a:gd name="T32" fmla="*/ 68 w 345"/>
                <a:gd name="T33" fmla="*/ 39 h 213"/>
                <a:gd name="T34" fmla="*/ 62 w 345"/>
                <a:gd name="T35" fmla="*/ 42 h 213"/>
                <a:gd name="T36" fmla="*/ 57 w 345"/>
                <a:gd name="T37" fmla="*/ 45 h 213"/>
                <a:gd name="T38" fmla="*/ 51 w 345"/>
                <a:gd name="T39" fmla="*/ 49 h 213"/>
                <a:gd name="T40" fmla="*/ 45 w 345"/>
                <a:gd name="T41" fmla="*/ 53 h 213"/>
                <a:gd name="T42" fmla="*/ 40 w 345"/>
                <a:gd name="T43" fmla="*/ 57 h 213"/>
                <a:gd name="T44" fmla="*/ 34 w 345"/>
                <a:gd name="T45" fmla="*/ 61 h 213"/>
                <a:gd name="T46" fmla="*/ 34 w 345"/>
                <a:gd name="T47" fmla="*/ 61 h 213"/>
                <a:gd name="T48" fmla="*/ 31 w 345"/>
                <a:gd name="T49" fmla="*/ 64 h 213"/>
                <a:gd name="T50" fmla="*/ 28 w 345"/>
                <a:gd name="T51" fmla="*/ 65 h 213"/>
                <a:gd name="T52" fmla="*/ 25 w 345"/>
                <a:gd name="T53" fmla="*/ 66 h 213"/>
                <a:gd name="T54" fmla="*/ 21 w 345"/>
                <a:gd name="T55" fmla="*/ 67 h 213"/>
                <a:gd name="T56" fmla="*/ 17 w 345"/>
                <a:gd name="T57" fmla="*/ 67 h 213"/>
                <a:gd name="T58" fmla="*/ 14 w 345"/>
                <a:gd name="T59" fmla="*/ 67 h 213"/>
                <a:gd name="T60" fmla="*/ 10 w 345"/>
                <a:gd name="T61" fmla="*/ 67 h 213"/>
                <a:gd name="T62" fmla="*/ 7 w 345"/>
                <a:gd name="T63" fmla="*/ 68 h 213"/>
                <a:gd name="T64" fmla="*/ 3 w 345"/>
                <a:gd name="T65" fmla="*/ 69 h 213"/>
                <a:gd name="T66" fmla="*/ 0 w 345"/>
                <a:gd name="T67" fmla="*/ 71 h 2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45" h="213">
                  <a:moveTo>
                    <a:pt x="345" y="0"/>
                  </a:moveTo>
                  <a:lnTo>
                    <a:pt x="345" y="0"/>
                  </a:lnTo>
                  <a:lnTo>
                    <a:pt x="343" y="11"/>
                  </a:lnTo>
                  <a:lnTo>
                    <a:pt x="339" y="21"/>
                  </a:lnTo>
                  <a:lnTo>
                    <a:pt x="334" y="29"/>
                  </a:lnTo>
                  <a:lnTo>
                    <a:pt x="327" y="38"/>
                  </a:lnTo>
                  <a:lnTo>
                    <a:pt x="320" y="45"/>
                  </a:lnTo>
                  <a:lnTo>
                    <a:pt x="313" y="51"/>
                  </a:lnTo>
                  <a:lnTo>
                    <a:pt x="304" y="58"/>
                  </a:lnTo>
                  <a:lnTo>
                    <a:pt x="295" y="64"/>
                  </a:lnTo>
                  <a:lnTo>
                    <a:pt x="285" y="69"/>
                  </a:lnTo>
                  <a:lnTo>
                    <a:pt x="276" y="75"/>
                  </a:lnTo>
                  <a:lnTo>
                    <a:pt x="258" y="86"/>
                  </a:lnTo>
                  <a:lnTo>
                    <a:pt x="240" y="96"/>
                  </a:lnTo>
                  <a:lnTo>
                    <a:pt x="223" y="106"/>
                  </a:lnTo>
                  <a:lnTo>
                    <a:pt x="205" y="116"/>
                  </a:lnTo>
                  <a:lnTo>
                    <a:pt x="187" y="126"/>
                  </a:lnTo>
                  <a:lnTo>
                    <a:pt x="170" y="136"/>
                  </a:lnTo>
                  <a:lnTo>
                    <a:pt x="152" y="147"/>
                  </a:lnTo>
                  <a:lnTo>
                    <a:pt x="135" y="158"/>
                  </a:lnTo>
                  <a:lnTo>
                    <a:pt x="120" y="171"/>
                  </a:lnTo>
                  <a:lnTo>
                    <a:pt x="103" y="184"/>
                  </a:lnTo>
                  <a:lnTo>
                    <a:pt x="94" y="191"/>
                  </a:lnTo>
                  <a:lnTo>
                    <a:pt x="85" y="195"/>
                  </a:lnTo>
                  <a:lnTo>
                    <a:pt x="74" y="198"/>
                  </a:lnTo>
                  <a:lnTo>
                    <a:pt x="64" y="200"/>
                  </a:lnTo>
                  <a:lnTo>
                    <a:pt x="52" y="200"/>
                  </a:lnTo>
                  <a:lnTo>
                    <a:pt x="42" y="201"/>
                  </a:lnTo>
                  <a:lnTo>
                    <a:pt x="31" y="202"/>
                  </a:lnTo>
                  <a:lnTo>
                    <a:pt x="20" y="203"/>
                  </a:lnTo>
                  <a:lnTo>
                    <a:pt x="9" y="207"/>
                  </a:lnTo>
                  <a:lnTo>
                    <a:pt x="0" y="213"/>
                  </a:lnTo>
                </a:path>
              </a:pathLst>
            </a:custGeom>
            <a:noFill/>
            <a:ln w="1588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" name="Freeform 241">
              <a:extLst>
                <a:ext uri="{FF2B5EF4-FFF2-40B4-BE49-F238E27FC236}">
                  <a16:creationId xmlns:a16="http://schemas.microsoft.com/office/drawing/2014/main" id="{E56B00D5-5EA6-413A-A048-BC4713A6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583"/>
              <a:ext cx="20" cy="4"/>
            </a:xfrm>
            <a:custGeom>
              <a:avLst/>
              <a:gdLst>
                <a:gd name="T0" fmla="*/ 20 w 59"/>
                <a:gd name="T1" fmla="*/ 0 h 12"/>
                <a:gd name="T2" fmla="*/ 20 w 59"/>
                <a:gd name="T3" fmla="*/ 0 h 12"/>
                <a:gd name="T4" fmla="*/ 18 w 59"/>
                <a:gd name="T5" fmla="*/ 1 h 12"/>
                <a:gd name="T6" fmla="*/ 17 w 59"/>
                <a:gd name="T7" fmla="*/ 2 h 12"/>
                <a:gd name="T8" fmla="*/ 15 w 59"/>
                <a:gd name="T9" fmla="*/ 2 h 12"/>
                <a:gd name="T10" fmla="*/ 13 w 59"/>
                <a:gd name="T11" fmla="*/ 3 h 12"/>
                <a:gd name="T12" fmla="*/ 12 w 59"/>
                <a:gd name="T13" fmla="*/ 3 h 12"/>
                <a:gd name="T14" fmla="*/ 9 w 59"/>
                <a:gd name="T15" fmla="*/ 4 h 12"/>
                <a:gd name="T16" fmla="*/ 7 w 59"/>
                <a:gd name="T17" fmla="*/ 4 h 12"/>
                <a:gd name="T18" fmla="*/ 5 w 59"/>
                <a:gd name="T19" fmla="*/ 4 h 12"/>
                <a:gd name="T20" fmla="*/ 2 w 59"/>
                <a:gd name="T21" fmla="*/ 4 h 12"/>
                <a:gd name="T22" fmla="*/ 0 w 59"/>
                <a:gd name="T23" fmla="*/ 4 h 1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9" h="12">
                  <a:moveTo>
                    <a:pt x="59" y="0"/>
                  </a:moveTo>
                  <a:lnTo>
                    <a:pt x="59" y="0"/>
                  </a:lnTo>
                  <a:lnTo>
                    <a:pt x="54" y="3"/>
                  </a:lnTo>
                  <a:lnTo>
                    <a:pt x="49" y="5"/>
                  </a:lnTo>
                  <a:lnTo>
                    <a:pt x="44" y="6"/>
                  </a:lnTo>
                  <a:lnTo>
                    <a:pt x="38" y="9"/>
                  </a:lnTo>
                  <a:lnTo>
                    <a:pt x="34" y="10"/>
                  </a:lnTo>
                  <a:lnTo>
                    <a:pt x="28" y="11"/>
                  </a:lnTo>
                  <a:lnTo>
                    <a:pt x="22" y="12"/>
                  </a:lnTo>
                  <a:lnTo>
                    <a:pt x="14" y="12"/>
                  </a:lnTo>
                  <a:lnTo>
                    <a:pt x="7" y="12"/>
                  </a:lnTo>
                  <a:lnTo>
                    <a:pt x="0" y="12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" name="Freeform 242">
              <a:extLst>
                <a:ext uri="{FF2B5EF4-FFF2-40B4-BE49-F238E27FC236}">
                  <a16:creationId xmlns:a16="http://schemas.microsoft.com/office/drawing/2014/main" id="{FE1A2BC2-813A-42D8-B338-165CCB0F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631"/>
              <a:ext cx="43" cy="18"/>
            </a:xfrm>
            <a:custGeom>
              <a:avLst/>
              <a:gdLst>
                <a:gd name="T0" fmla="*/ 43 w 127"/>
                <a:gd name="T1" fmla="*/ 0 h 52"/>
                <a:gd name="T2" fmla="*/ 43 w 127"/>
                <a:gd name="T3" fmla="*/ 0 h 52"/>
                <a:gd name="T4" fmla="*/ 42 w 127"/>
                <a:gd name="T5" fmla="*/ 1 h 52"/>
                <a:gd name="T6" fmla="*/ 41 w 127"/>
                <a:gd name="T7" fmla="*/ 2 h 52"/>
                <a:gd name="T8" fmla="*/ 41 w 127"/>
                <a:gd name="T9" fmla="*/ 3 h 52"/>
                <a:gd name="T10" fmla="*/ 40 w 127"/>
                <a:gd name="T11" fmla="*/ 4 h 52"/>
                <a:gd name="T12" fmla="*/ 39 w 127"/>
                <a:gd name="T13" fmla="*/ 5 h 52"/>
                <a:gd name="T14" fmla="*/ 38 w 127"/>
                <a:gd name="T15" fmla="*/ 5 h 52"/>
                <a:gd name="T16" fmla="*/ 37 w 127"/>
                <a:gd name="T17" fmla="*/ 6 h 52"/>
                <a:gd name="T18" fmla="*/ 37 w 127"/>
                <a:gd name="T19" fmla="*/ 7 h 52"/>
                <a:gd name="T20" fmla="*/ 36 w 127"/>
                <a:gd name="T21" fmla="*/ 8 h 52"/>
                <a:gd name="T22" fmla="*/ 35 w 127"/>
                <a:gd name="T23" fmla="*/ 8 h 52"/>
                <a:gd name="T24" fmla="*/ 35 w 127"/>
                <a:gd name="T25" fmla="*/ 8 h 52"/>
                <a:gd name="T26" fmla="*/ 32 w 127"/>
                <a:gd name="T27" fmla="*/ 10 h 52"/>
                <a:gd name="T28" fmla="*/ 29 w 127"/>
                <a:gd name="T29" fmla="*/ 12 h 52"/>
                <a:gd name="T30" fmla="*/ 25 w 127"/>
                <a:gd name="T31" fmla="*/ 13 h 52"/>
                <a:gd name="T32" fmla="*/ 22 w 127"/>
                <a:gd name="T33" fmla="*/ 14 h 52"/>
                <a:gd name="T34" fmla="*/ 18 w 127"/>
                <a:gd name="T35" fmla="*/ 14 h 52"/>
                <a:gd name="T36" fmla="*/ 14 w 127"/>
                <a:gd name="T37" fmla="*/ 14 h 52"/>
                <a:gd name="T38" fmla="*/ 10 w 127"/>
                <a:gd name="T39" fmla="*/ 14 h 52"/>
                <a:gd name="T40" fmla="*/ 7 w 127"/>
                <a:gd name="T41" fmla="*/ 15 h 52"/>
                <a:gd name="T42" fmla="*/ 3 w 127"/>
                <a:gd name="T43" fmla="*/ 16 h 52"/>
                <a:gd name="T44" fmla="*/ 0 w 127"/>
                <a:gd name="T45" fmla="*/ 18 h 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52">
                  <a:moveTo>
                    <a:pt x="127" y="0"/>
                  </a:moveTo>
                  <a:lnTo>
                    <a:pt x="127" y="0"/>
                  </a:lnTo>
                  <a:lnTo>
                    <a:pt x="124" y="3"/>
                  </a:lnTo>
                  <a:lnTo>
                    <a:pt x="122" y="5"/>
                  </a:lnTo>
                  <a:lnTo>
                    <a:pt x="120" y="9"/>
                  </a:lnTo>
                  <a:lnTo>
                    <a:pt x="117" y="11"/>
                  </a:lnTo>
                  <a:lnTo>
                    <a:pt x="115" y="13"/>
                  </a:lnTo>
                  <a:lnTo>
                    <a:pt x="112" y="15"/>
                  </a:lnTo>
                  <a:lnTo>
                    <a:pt x="110" y="17"/>
                  </a:lnTo>
                  <a:lnTo>
                    <a:pt x="108" y="19"/>
                  </a:lnTo>
                  <a:lnTo>
                    <a:pt x="105" y="22"/>
                  </a:lnTo>
                  <a:lnTo>
                    <a:pt x="103" y="23"/>
                  </a:lnTo>
                  <a:lnTo>
                    <a:pt x="94" y="30"/>
                  </a:lnTo>
                  <a:lnTo>
                    <a:pt x="85" y="34"/>
                  </a:lnTo>
                  <a:lnTo>
                    <a:pt x="74" y="37"/>
                  </a:lnTo>
                  <a:lnTo>
                    <a:pt x="64" y="39"/>
                  </a:lnTo>
                  <a:lnTo>
                    <a:pt x="52" y="39"/>
                  </a:lnTo>
                  <a:lnTo>
                    <a:pt x="42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9" y="46"/>
                  </a:lnTo>
                  <a:lnTo>
                    <a:pt x="0" y="52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" name="Freeform 243">
              <a:extLst>
                <a:ext uri="{FF2B5EF4-FFF2-40B4-BE49-F238E27FC236}">
                  <a16:creationId xmlns:a16="http://schemas.microsoft.com/office/drawing/2014/main" id="{8BD6ED43-53EA-4046-9787-6FDF84DA7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1773"/>
              <a:ext cx="67" cy="87"/>
            </a:xfrm>
            <a:custGeom>
              <a:avLst/>
              <a:gdLst>
                <a:gd name="T0" fmla="*/ 67 w 202"/>
                <a:gd name="T1" fmla="*/ 0 h 259"/>
                <a:gd name="T2" fmla="*/ 67 w 202"/>
                <a:gd name="T3" fmla="*/ 0 h 259"/>
                <a:gd name="T4" fmla="*/ 63 w 202"/>
                <a:gd name="T5" fmla="*/ 9 h 259"/>
                <a:gd name="T6" fmla="*/ 59 w 202"/>
                <a:gd name="T7" fmla="*/ 18 h 259"/>
                <a:gd name="T8" fmla="*/ 54 w 202"/>
                <a:gd name="T9" fmla="*/ 28 h 259"/>
                <a:gd name="T10" fmla="*/ 50 w 202"/>
                <a:gd name="T11" fmla="*/ 37 h 259"/>
                <a:gd name="T12" fmla="*/ 44 w 202"/>
                <a:gd name="T13" fmla="*/ 46 h 259"/>
                <a:gd name="T14" fmla="*/ 38 w 202"/>
                <a:gd name="T15" fmla="*/ 55 h 259"/>
                <a:gd name="T16" fmla="*/ 31 w 202"/>
                <a:gd name="T17" fmla="*/ 64 h 259"/>
                <a:gd name="T18" fmla="*/ 22 w 202"/>
                <a:gd name="T19" fmla="*/ 73 h 259"/>
                <a:gd name="T20" fmla="*/ 12 w 202"/>
                <a:gd name="T21" fmla="*/ 80 h 259"/>
                <a:gd name="T22" fmla="*/ 0 w 202"/>
                <a:gd name="T23" fmla="*/ 87 h 2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2" h="259">
                  <a:moveTo>
                    <a:pt x="202" y="0"/>
                  </a:moveTo>
                  <a:lnTo>
                    <a:pt x="202" y="0"/>
                  </a:lnTo>
                  <a:lnTo>
                    <a:pt x="190" y="27"/>
                  </a:lnTo>
                  <a:lnTo>
                    <a:pt x="178" y="54"/>
                  </a:lnTo>
                  <a:lnTo>
                    <a:pt x="164" y="83"/>
                  </a:lnTo>
                  <a:lnTo>
                    <a:pt x="150" y="111"/>
                  </a:lnTo>
                  <a:lnTo>
                    <a:pt x="134" y="138"/>
                  </a:lnTo>
                  <a:lnTo>
                    <a:pt x="115" y="165"/>
                  </a:lnTo>
                  <a:lnTo>
                    <a:pt x="94" y="191"/>
                  </a:lnTo>
                  <a:lnTo>
                    <a:pt x="67" y="216"/>
                  </a:lnTo>
                  <a:lnTo>
                    <a:pt x="36" y="239"/>
                  </a:lnTo>
                  <a:lnTo>
                    <a:pt x="0" y="259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" name="Freeform 244">
              <a:extLst>
                <a:ext uri="{FF2B5EF4-FFF2-40B4-BE49-F238E27FC236}">
                  <a16:creationId xmlns:a16="http://schemas.microsoft.com/office/drawing/2014/main" id="{80725ABF-5BB4-41EA-9A2F-6422CBF45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866"/>
              <a:ext cx="34" cy="32"/>
            </a:xfrm>
            <a:custGeom>
              <a:avLst/>
              <a:gdLst>
                <a:gd name="T0" fmla="*/ 34 w 103"/>
                <a:gd name="T1" fmla="*/ 0 h 98"/>
                <a:gd name="T2" fmla="*/ 34 w 103"/>
                <a:gd name="T3" fmla="*/ 0 h 98"/>
                <a:gd name="T4" fmla="*/ 32 w 103"/>
                <a:gd name="T5" fmla="*/ 4 h 98"/>
                <a:gd name="T6" fmla="*/ 29 w 103"/>
                <a:gd name="T7" fmla="*/ 8 h 98"/>
                <a:gd name="T8" fmla="*/ 26 w 103"/>
                <a:gd name="T9" fmla="*/ 12 h 98"/>
                <a:gd name="T10" fmla="*/ 23 w 103"/>
                <a:gd name="T11" fmla="*/ 16 h 98"/>
                <a:gd name="T12" fmla="*/ 20 w 103"/>
                <a:gd name="T13" fmla="*/ 20 h 98"/>
                <a:gd name="T14" fmla="*/ 16 w 103"/>
                <a:gd name="T15" fmla="*/ 23 h 98"/>
                <a:gd name="T16" fmla="*/ 13 w 103"/>
                <a:gd name="T17" fmla="*/ 25 h 98"/>
                <a:gd name="T18" fmla="*/ 9 w 103"/>
                <a:gd name="T19" fmla="*/ 28 h 98"/>
                <a:gd name="T20" fmla="*/ 4 w 103"/>
                <a:gd name="T21" fmla="*/ 30 h 98"/>
                <a:gd name="T22" fmla="*/ 0 w 103"/>
                <a:gd name="T23" fmla="*/ 32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98">
                  <a:moveTo>
                    <a:pt x="103" y="0"/>
                  </a:moveTo>
                  <a:lnTo>
                    <a:pt x="103" y="0"/>
                  </a:lnTo>
                  <a:lnTo>
                    <a:pt x="96" y="12"/>
                  </a:lnTo>
                  <a:lnTo>
                    <a:pt x="89" y="26"/>
                  </a:lnTo>
                  <a:lnTo>
                    <a:pt x="79" y="38"/>
                  </a:lnTo>
                  <a:lnTo>
                    <a:pt x="71" y="50"/>
                  </a:lnTo>
                  <a:lnTo>
                    <a:pt x="60" y="60"/>
                  </a:lnTo>
                  <a:lnTo>
                    <a:pt x="49" y="70"/>
                  </a:lnTo>
                  <a:lnTo>
                    <a:pt x="38" y="78"/>
                  </a:lnTo>
                  <a:lnTo>
                    <a:pt x="26" y="87"/>
                  </a:lnTo>
                  <a:lnTo>
                    <a:pt x="13" y="93"/>
                  </a:lnTo>
                  <a:lnTo>
                    <a:pt x="0" y="98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" name="Freeform 245">
              <a:extLst>
                <a:ext uri="{FF2B5EF4-FFF2-40B4-BE49-F238E27FC236}">
                  <a16:creationId xmlns:a16="http://schemas.microsoft.com/office/drawing/2014/main" id="{EA93FDF6-E839-4340-B8F7-BD0855A7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856"/>
              <a:ext cx="84" cy="31"/>
            </a:xfrm>
            <a:custGeom>
              <a:avLst/>
              <a:gdLst>
                <a:gd name="T0" fmla="*/ 84 w 253"/>
                <a:gd name="T1" fmla="*/ 0 h 91"/>
                <a:gd name="T2" fmla="*/ 84 w 253"/>
                <a:gd name="T3" fmla="*/ 0 h 91"/>
                <a:gd name="T4" fmla="*/ 78 w 253"/>
                <a:gd name="T5" fmla="*/ 7 h 91"/>
                <a:gd name="T6" fmla="*/ 72 w 253"/>
                <a:gd name="T7" fmla="*/ 14 h 91"/>
                <a:gd name="T8" fmla="*/ 64 w 253"/>
                <a:gd name="T9" fmla="*/ 20 h 91"/>
                <a:gd name="T10" fmla="*/ 55 w 253"/>
                <a:gd name="T11" fmla="*/ 24 h 91"/>
                <a:gd name="T12" fmla="*/ 46 w 253"/>
                <a:gd name="T13" fmla="*/ 28 h 91"/>
                <a:gd name="T14" fmla="*/ 36 w 253"/>
                <a:gd name="T15" fmla="*/ 30 h 91"/>
                <a:gd name="T16" fmla="*/ 26 w 253"/>
                <a:gd name="T17" fmla="*/ 31 h 91"/>
                <a:gd name="T18" fmla="*/ 17 w 253"/>
                <a:gd name="T19" fmla="*/ 31 h 91"/>
                <a:gd name="T20" fmla="*/ 8 w 253"/>
                <a:gd name="T21" fmla="*/ 30 h 91"/>
                <a:gd name="T22" fmla="*/ 0 w 253"/>
                <a:gd name="T23" fmla="*/ 27 h 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3" h="91">
                  <a:moveTo>
                    <a:pt x="253" y="0"/>
                  </a:moveTo>
                  <a:lnTo>
                    <a:pt x="253" y="0"/>
                  </a:lnTo>
                  <a:lnTo>
                    <a:pt x="236" y="22"/>
                  </a:lnTo>
                  <a:lnTo>
                    <a:pt x="216" y="42"/>
                  </a:lnTo>
                  <a:lnTo>
                    <a:pt x="192" y="58"/>
                  </a:lnTo>
                  <a:lnTo>
                    <a:pt x="166" y="70"/>
                  </a:lnTo>
                  <a:lnTo>
                    <a:pt x="138" y="81"/>
                  </a:lnTo>
                  <a:lnTo>
                    <a:pt x="109" y="87"/>
                  </a:lnTo>
                  <a:lnTo>
                    <a:pt x="79" y="91"/>
                  </a:lnTo>
                  <a:lnTo>
                    <a:pt x="52" y="91"/>
                  </a:lnTo>
                  <a:lnTo>
                    <a:pt x="24" y="87"/>
                  </a:lnTo>
                  <a:lnTo>
                    <a:pt x="0" y="80"/>
                  </a:lnTo>
                </a:path>
              </a:pathLst>
            </a:custGeom>
            <a:noFill/>
            <a:ln w="1588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" name="Freeform 246">
              <a:extLst>
                <a:ext uri="{FF2B5EF4-FFF2-40B4-BE49-F238E27FC236}">
                  <a16:creationId xmlns:a16="http://schemas.microsoft.com/office/drawing/2014/main" id="{2794A70F-FFED-4135-82CB-001E1150A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519"/>
              <a:ext cx="133" cy="14"/>
            </a:xfrm>
            <a:custGeom>
              <a:avLst/>
              <a:gdLst>
                <a:gd name="T0" fmla="*/ 133 w 399"/>
                <a:gd name="T1" fmla="*/ 6 h 42"/>
                <a:gd name="T2" fmla="*/ 133 w 399"/>
                <a:gd name="T3" fmla="*/ 6 h 42"/>
                <a:gd name="T4" fmla="*/ 127 w 399"/>
                <a:gd name="T5" fmla="*/ 6 h 42"/>
                <a:gd name="T6" fmla="*/ 122 w 399"/>
                <a:gd name="T7" fmla="*/ 6 h 42"/>
                <a:gd name="T8" fmla="*/ 117 w 399"/>
                <a:gd name="T9" fmla="*/ 6 h 42"/>
                <a:gd name="T10" fmla="*/ 112 w 399"/>
                <a:gd name="T11" fmla="*/ 6 h 42"/>
                <a:gd name="T12" fmla="*/ 107 w 399"/>
                <a:gd name="T13" fmla="*/ 6 h 42"/>
                <a:gd name="T14" fmla="*/ 101 w 399"/>
                <a:gd name="T15" fmla="*/ 6 h 42"/>
                <a:gd name="T16" fmla="*/ 96 w 399"/>
                <a:gd name="T17" fmla="*/ 6 h 42"/>
                <a:gd name="T18" fmla="*/ 91 w 399"/>
                <a:gd name="T19" fmla="*/ 6 h 42"/>
                <a:gd name="T20" fmla="*/ 86 w 399"/>
                <a:gd name="T21" fmla="*/ 5 h 42"/>
                <a:gd name="T22" fmla="*/ 81 w 399"/>
                <a:gd name="T23" fmla="*/ 4 h 42"/>
                <a:gd name="T24" fmla="*/ 81 w 399"/>
                <a:gd name="T25" fmla="*/ 4 h 42"/>
                <a:gd name="T26" fmla="*/ 75 w 399"/>
                <a:gd name="T27" fmla="*/ 3 h 42"/>
                <a:gd name="T28" fmla="*/ 69 w 399"/>
                <a:gd name="T29" fmla="*/ 2 h 42"/>
                <a:gd name="T30" fmla="*/ 63 w 399"/>
                <a:gd name="T31" fmla="*/ 1 h 42"/>
                <a:gd name="T32" fmla="*/ 57 w 399"/>
                <a:gd name="T33" fmla="*/ 0 h 42"/>
                <a:gd name="T34" fmla="*/ 51 w 399"/>
                <a:gd name="T35" fmla="*/ 0 h 42"/>
                <a:gd name="T36" fmla="*/ 46 w 399"/>
                <a:gd name="T37" fmla="*/ 0 h 42"/>
                <a:gd name="T38" fmla="*/ 40 w 399"/>
                <a:gd name="T39" fmla="*/ 0 h 42"/>
                <a:gd name="T40" fmla="*/ 34 w 399"/>
                <a:gd name="T41" fmla="*/ 1 h 42"/>
                <a:gd name="T42" fmla="*/ 29 w 399"/>
                <a:gd name="T43" fmla="*/ 3 h 42"/>
                <a:gd name="T44" fmla="*/ 23 w 399"/>
                <a:gd name="T45" fmla="*/ 4 h 42"/>
                <a:gd name="T46" fmla="*/ 23 w 399"/>
                <a:gd name="T47" fmla="*/ 4 h 42"/>
                <a:gd name="T48" fmla="*/ 21 w 399"/>
                <a:gd name="T49" fmla="*/ 5 h 42"/>
                <a:gd name="T50" fmla="*/ 19 w 399"/>
                <a:gd name="T51" fmla="*/ 6 h 42"/>
                <a:gd name="T52" fmla="*/ 16 w 399"/>
                <a:gd name="T53" fmla="*/ 7 h 42"/>
                <a:gd name="T54" fmla="*/ 14 w 399"/>
                <a:gd name="T55" fmla="*/ 8 h 42"/>
                <a:gd name="T56" fmla="*/ 11 w 399"/>
                <a:gd name="T57" fmla="*/ 9 h 42"/>
                <a:gd name="T58" fmla="*/ 9 w 399"/>
                <a:gd name="T59" fmla="*/ 10 h 42"/>
                <a:gd name="T60" fmla="*/ 7 w 399"/>
                <a:gd name="T61" fmla="*/ 11 h 42"/>
                <a:gd name="T62" fmla="*/ 5 w 399"/>
                <a:gd name="T63" fmla="*/ 12 h 42"/>
                <a:gd name="T64" fmla="*/ 3 w 399"/>
                <a:gd name="T65" fmla="*/ 13 h 42"/>
                <a:gd name="T66" fmla="*/ 0 w 399"/>
                <a:gd name="T67" fmla="*/ 14 h 4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99" h="42">
                  <a:moveTo>
                    <a:pt x="399" y="19"/>
                  </a:moveTo>
                  <a:lnTo>
                    <a:pt x="399" y="19"/>
                  </a:lnTo>
                  <a:lnTo>
                    <a:pt x="382" y="18"/>
                  </a:lnTo>
                  <a:lnTo>
                    <a:pt x="366" y="18"/>
                  </a:lnTo>
                  <a:lnTo>
                    <a:pt x="351" y="18"/>
                  </a:lnTo>
                  <a:lnTo>
                    <a:pt x="335" y="18"/>
                  </a:lnTo>
                  <a:lnTo>
                    <a:pt x="320" y="18"/>
                  </a:lnTo>
                  <a:lnTo>
                    <a:pt x="304" y="18"/>
                  </a:lnTo>
                  <a:lnTo>
                    <a:pt x="288" y="18"/>
                  </a:lnTo>
                  <a:lnTo>
                    <a:pt x="273" y="17"/>
                  </a:lnTo>
                  <a:lnTo>
                    <a:pt x="257" y="16"/>
                  </a:lnTo>
                  <a:lnTo>
                    <a:pt x="243" y="13"/>
                  </a:lnTo>
                  <a:lnTo>
                    <a:pt x="225" y="10"/>
                  </a:lnTo>
                  <a:lnTo>
                    <a:pt x="207" y="6"/>
                  </a:lnTo>
                  <a:lnTo>
                    <a:pt x="189" y="4"/>
                  </a:lnTo>
                  <a:lnTo>
                    <a:pt x="172" y="1"/>
                  </a:lnTo>
                  <a:lnTo>
                    <a:pt x="154" y="0"/>
                  </a:lnTo>
                  <a:lnTo>
                    <a:pt x="137" y="0"/>
                  </a:lnTo>
                  <a:lnTo>
                    <a:pt x="119" y="1"/>
                  </a:lnTo>
                  <a:lnTo>
                    <a:pt x="102" y="4"/>
                  </a:lnTo>
                  <a:lnTo>
                    <a:pt x="86" y="9"/>
                  </a:lnTo>
                  <a:lnTo>
                    <a:pt x="70" y="13"/>
                  </a:lnTo>
                  <a:lnTo>
                    <a:pt x="63" y="16"/>
                  </a:lnTo>
                  <a:lnTo>
                    <a:pt x="56" y="18"/>
                  </a:lnTo>
                  <a:lnTo>
                    <a:pt x="48" y="21"/>
                  </a:lnTo>
                  <a:lnTo>
                    <a:pt x="41" y="23"/>
                  </a:lnTo>
                  <a:lnTo>
                    <a:pt x="34" y="27"/>
                  </a:lnTo>
                  <a:lnTo>
                    <a:pt x="28" y="29"/>
                  </a:lnTo>
                  <a:lnTo>
                    <a:pt x="21" y="33"/>
                  </a:lnTo>
                  <a:lnTo>
                    <a:pt x="14" y="36"/>
                  </a:lnTo>
                  <a:lnTo>
                    <a:pt x="8" y="39"/>
                  </a:lnTo>
                  <a:lnTo>
                    <a:pt x="0" y="42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" name="Freeform 247">
              <a:extLst>
                <a:ext uri="{FF2B5EF4-FFF2-40B4-BE49-F238E27FC236}">
                  <a16:creationId xmlns:a16="http://schemas.microsoft.com/office/drawing/2014/main" id="{49A1D892-ADE9-4729-99AF-45070D1B6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017"/>
              <a:ext cx="29" cy="98"/>
            </a:xfrm>
            <a:custGeom>
              <a:avLst/>
              <a:gdLst>
                <a:gd name="T0" fmla="*/ 29 w 86"/>
                <a:gd name="T1" fmla="*/ 0 h 294"/>
                <a:gd name="T2" fmla="*/ 29 w 86"/>
                <a:gd name="T3" fmla="*/ 0 h 294"/>
                <a:gd name="T4" fmla="*/ 29 w 86"/>
                <a:gd name="T5" fmla="*/ 0 h 294"/>
                <a:gd name="T6" fmla="*/ 28 w 86"/>
                <a:gd name="T7" fmla="*/ 2 h 294"/>
                <a:gd name="T8" fmla="*/ 26 w 86"/>
                <a:gd name="T9" fmla="*/ 4 h 294"/>
                <a:gd name="T10" fmla="*/ 24 w 86"/>
                <a:gd name="T11" fmla="*/ 7 h 294"/>
                <a:gd name="T12" fmla="*/ 22 w 86"/>
                <a:gd name="T13" fmla="*/ 10 h 294"/>
                <a:gd name="T14" fmla="*/ 20 w 86"/>
                <a:gd name="T15" fmla="*/ 13 h 294"/>
                <a:gd name="T16" fmla="*/ 18 w 86"/>
                <a:gd name="T17" fmla="*/ 16 h 294"/>
                <a:gd name="T18" fmla="*/ 16 w 86"/>
                <a:gd name="T19" fmla="*/ 19 h 294"/>
                <a:gd name="T20" fmla="*/ 14 w 86"/>
                <a:gd name="T21" fmla="*/ 21 h 294"/>
                <a:gd name="T22" fmla="*/ 14 w 86"/>
                <a:gd name="T23" fmla="*/ 23 h 294"/>
                <a:gd name="T24" fmla="*/ 14 w 86"/>
                <a:gd name="T25" fmla="*/ 23 h 294"/>
                <a:gd name="T26" fmla="*/ 13 w 86"/>
                <a:gd name="T27" fmla="*/ 25 h 294"/>
                <a:gd name="T28" fmla="*/ 13 w 86"/>
                <a:gd name="T29" fmla="*/ 26 h 294"/>
                <a:gd name="T30" fmla="*/ 13 w 86"/>
                <a:gd name="T31" fmla="*/ 27 h 294"/>
                <a:gd name="T32" fmla="*/ 12 w 86"/>
                <a:gd name="T33" fmla="*/ 28 h 294"/>
                <a:gd name="T34" fmla="*/ 12 w 86"/>
                <a:gd name="T35" fmla="*/ 30 h 294"/>
                <a:gd name="T36" fmla="*/ 12 w 86"/>
                <a:gd name="T37" fmla="*/ 32 h 294"/>
                <a:gd name="T38" fmla="*/ 11 w 86"/>
                <a:gd name="T39" fmla="*/ 34 h 294"/>
                <a:gd name="T40" fmla="*/ 10 w 86"/>
                <a:gd name="T41" fmla="*/ 36 h 294"/>
                <a:gd name="T42" fmla="*/ 9 w 86"/>
                <a:gd name="T43" fmla="*/ 39 h 294"/>
                <a:gd name="T44" fmla="*/ 8 w 86"/>
                <a:gd name="T45" fmla="*/ 42 h 294"/>
                <a:gd name="T46" fmla="*/ 8 w 86"/>
                <a:gd name="T47" fmla="*/ 42 h 294"/>
                <a:gd name="T48" fmla="*/ 7 w 86"/>
                <a:gd name="T49" fmla="*/ 43 h 294"/>
                <a:gd name="T50" fmla="*/ 7 w 86"/>
                <a:gd name="T51" fmla="*/ 44 h 294"/>
                <a:gd name="T52" fmla="*/ 6 w 86"/>
                <a:gd name="T53" fmla="*/ 46 h 294"/>
                <a:gd name="T54" fmla="*/ 6 w 86"/>
                <a:gd name="T55" fmla="*/ 47 h 294"/>
                <a:gd name="T56" fmla="*/ 5 w 86"/>
                <a:gd name="T57" fmla="*/ 49 h 294"/>
                <a:gd name="T58" fmla="*/ 4 w 86"/>
                <a:gd name="T59" fmla="*/ 50 h 294"/>
                <a:gd name="T60" fmla="*/ 4 w 86"/>
                <a:gd name="T61" fmla="*/ 52 h 294"/>
                <a:gd name="T62" fmla="*/ 3 w 86"/>
                <a:gd name="T63" fmla="*/ 54 h 294"/>
                <a:gd name="T64" fmla="*/ 2 w 86"/>
                <a:gd name="T65" fmla="*/ 57 h 294"/>
                <a:gd name="T66" fmla="*/ 2 w 86"/>
                <a:gd name="T67" fmla="*/ 60 h 294"/>
                <a:gd name="T68" fmla="*/ 2 w 86"/>
                <a:gd name="T69" fmla="*/ 60 h 294"/>
                <a:gd name="T70" fmla="*/ 2 w 86"/>
                <a:gd name="T71" fmla="*/ 61 h 294"/>
                <a:gd name="T72" fmla="*/ 2 w 86"/>
                <a:gd name="T73" fmla="*/ 62 h 294"/>
                <a:gd name="T74" fmla="*/ 2 w 86"/>
                <a:gd name="T75" fmla="*/ 64 h 294"/>
                <a:gd name="T76" fmla="*/ 2 w 86"/>
                <a:gd name="T77" fmla="*/ 66 h 294"/>
                <a:gd name="T78" fmla="*/ 2 w 86"/>
                <a:gd name="T79" fmla="*/ 67 h 294"/>
                <a:gd name="T80" fmla="*/ 2 w 86"/>
                <a:gd name="T81" fmla="*/ 69 h 294"/>
                <a:gd name="T82" fmla="*/ 2 w 86"/>
                <a:gd name="T83" fmla="*/ 72 h 294"/>
                <a:gd name="T84" fmla="*/ 2 w 86"/>
                <a:gd name="T85" fmla="*/ 74 h 294"/>
                <a:gd name="T86" fmla="*/ 2 w 86"/>
                <a:gd name="T87" fmla="*/ 76 h 294"/>
                <a:gd name="T88" fmla="*/ 2 w 86"/>
                <a:gd name="T89" fmla="*/ 79 h 294"/>
                <a:gd name="T90" fmla="*/ 2 w 86"/>
                <a:gd name="T91" fmla="*/ 79 h 294"/>
                <a:gd name="T92" fmla="*/ 2 w 86"/>
                <a:gd name="T93" fmla="*/ 81 h 294"/>
                <a:gd name="T94" fmla="*/ 2 w 86"/>
                <a:gd name="T95" fmla="*/ 83 h 294"/>
                <a:gd name="T96" fmla="*/ 2 w 86"/>
                <a:gd name="T97" fmla="*/ 86 h 294"/>
                <a:gd name="T98" fmla="*/ 2 w 86"/>
                <a:gd name="T99" fmla="*/ 88 h 294"/>
                <a:gd name="T100" fmla="*/ 1 w 86"/>
                <a:gd name="T101" fmla="*/ 90 h 294"/>
                <a:gd name="T102" fmla="*/ 1 w 86"/>
                <a:gd name="T103" fmla="*/ 92 h 294"/>
                <a:gd name="T104" fmla="*/ 1 w 86"/>
                <a:gd name="T105" fmla="*/ 94 h 294"/>
                <a:gd name="T106" fmla="*/ 0 w 86"/>
                <a:gd name="T107" fmla="*/ 96 h 294"/>
                <a:gd name="T108" fmla="*/ 0 w 86"/>
                <a:gd name="T109" fmla="*/ 97 h 294"/>
                <a:gd name="T110" fmla="*/ 0 w 86"/>
                <a:gd name="T111" fmla="*/ 98 h 29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6" h="294">
                  <a:moveTo>
                    <a:pt x="86" y="0"/>
                  </a:moveTo>
                  <a:lnTo>
                    <a:pt x="86" y="0"/>
                  </a:lnTo>
                  <a:lnTo>
                    <a:pt x="85" y="1"/>
                  </a:lnTo>
                  <a:lnTo>
                    <a:pt x="83" y="6"/>
                  </a:lnTo>
                  <a:lnTo>
                    <a:pt x="77" y="12"/>
                  </a:lnTo>
                  <a:lnTo>
                    <a:pt x="71" y="20"/>
                  </a:lnTo>
                  <a:lnTo>
                    <a:pt x="64" y="29"/>
                  </a:lnTo>
                  <a:lnTo>
                    <a:pt x="58" y="38"/>
                  </a:lnTo>
                  <a:lnTo>
                    <a:pt x="52" y="48"/>
                  </a:lnTo>
                  <a:lnTo>
                    <a:pt x="46" y="56"/>
                  </a:lnTo>
                  <a:lnTo>
                    <a:pt x="42" y="64"/>
                  </a:lnTo>
                  <a:lnTo>
                    <a:pt x="41" y="70"/>
                  </a:lnTo>
                  <a:lnTo>
                    <a:pt x="40" y="74"/>
                  </a:lnTo>
                  <a:lnTo>
                    <a:pt x="40" y="78"/>
                  </a:lnTo>
                  <a:lnTo>
                    <a:pt x="38" y="82"/>
                  </a:lnTo>
                  <a:lnTo>
                    <a:pt x="37" y="85"/>
                  </a:lnTo>
                  <a:lnTo>
                    <a:pt x="36" y="90"/>
                  </a:lnTo>
                  <a:lnTo>
                    <a:pt x="35" y="95"/>
                  </a:lnTo>
                  <a:lnTo>
                    <a:pt x="32" y="101"/>
                  </a:lnTo>
                  <a:lnTo>
                    <a:pt x="30" y="108"/>
                  </a:lnTo>
                  <a:lnTo>
                    <a:pt x="28" y="116"/>
                  </a:lnTo>
                  <a:lnTo>
                    <a:pt x="24" y="126"/>
                  </a:lnTo>
                  <a:lnTo>
                    <a:pt x="22" y="130"/>
                  </a:lnTo>
                  <a:lnTo>
                    <a:pt x="20" y="133"/>
                  </a:lnTo>
                  <a:lnTo>
                    <a:pt x="18" y="137"/>
                  </a:lnTo>
                  <a:lnTo>
                    <a:pt x="17" y="142"/>
                  </a:lnTo>
                  <a:lnTo>
                    <a:pt x="14" y="146"/>
                  </a:lnTo>
                  <a:lnTo>
                    <a:pt x="12" y="151"/>
                  </a:lnTo>
                  <a:lnTo>
                    <a:pt x="11" y="157"/>
                  </a:lnTo>
                  <a:lnTo>
                    <a:pt x="8" y="163"/>
                  </a:lnTo>
                  <a:lnTo>
                    <a:pt x="7" y="170"/>
                  </a:lnTo>
                  <a:lnTo>
                    <a:pt x="6" y="179"/>
                  </a:lnTo>
                  <a:lnTo>
                    <a:pt x="6" y="182"/>
                  </a:lnTo>
                  <a:lnTo>
                    <a:pt x="6" y="186"/>
                  </a:lnTo>
                  <a:lnTo>
                    <a:pt x="6" y="191"/>
                  </a:lnTo>
                  <a:lnTo>
                    <a:pt x="7" y="197"/>
                  </a:lnTo>
                  <a:lnTo>
                    <a:pt x="7" y="202"/>
                  </a:lnTo>
                  <a:lnTo>
                    <a:pt x="7" y="208"/>
                  </a:lnTo>
                  <a:lnTo>
                    <a:pt x="7" y="215"/>
                  </a:lnTo>
                  <a:lnTo>
                    <a:pt x="7" y="222"/>
                  </a:lnTo>
                  <a:lnTo>
                    <a:pt x="7" y="228"/>
                  </a:lnTo>
                  <a:lnTo>
                    <a:pt x="6" y="236"/>
                  </a:lnTo>
                  <a:lnTo>
                    <a:pt x="7" y="242"/>
                  </a:lnTo>
                  <a:lnTo>
                    <a:pt x="6" y="250"/>
                  </a:lnTo>
                  <a:lnTo>
                    <a:pt x="6" y="257"/>
                  </a:lnTo>
                  <a:lnTo>
                    <a:pt x="5" y="263"/>
                  </a:lnTo>
                  <a:lnTo>
                    <a:pt x="4" y="270"/>
                  </a:lnTo>
                  <a:lnTo>
                    <a:pt x="4" y="276"/>
                  </a:lnTo>
                  <a:lnTo>
                    <a:pt x="2" y="282"/>
                  </a:lnTo>
                  <a:lnTo>
                    <a:pt x="1" y="287"/>
                  </a:lnTo>
                  <a:lnTo>
                    <a:pt x="1" y="290"/>
                  </a:lnTo>
                  <a:lnTo>
                    <a:pt x="0" y="294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" name="Freeform 248">
              <a:extLst>
                <a:ext uri="{FF2B5EF4-FFF2-40B4-BE49-F238E27FC236}">
                  <a16:creationId xmlns:a16="http://schemas.microsoft.com/office/drawing/2014/main" id="{07413519-8EC8-45CD-967D-5229913B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1090"/>
              <a:ext cx="9" cy="46"/>
            </a:xfrm>
            <a:custGeom>
              <a:avLst/>
              <a:gdLst>
                <a:gd name="T0" fmla="*/ 9 w 25"/>
                <a:gd name="T1" fmla="*/ 0 h 140"/>
                <a:gd name="T2" fmla="*/ 9 w 25"/>
                <a:gd name="T3" fmla="*/ 0 h 140"/>
                <a:gd name="T4" fmla="*/ 9 w 25"/>
                <a:gd name="T5" fmla="*/ 3 h 140"/>
                <a:gd name="T6" fmla="*/ 8 w 25"/>
                <a:gd name="T7" fmla="*/ 6 h 140"/>
                <a:gd name="T8" fmla="*/ 6 w 25"/>
                <a:gd name="T9" fmla="*/ 9 h 140"/>
                <a:gd name="T10" fmla="*/ 5 w 25"/>
                <a:gd name="T11" fmla="*/ 13 h 140"/>
                <a:gd name="T12" fmla="*/ 4 w 25"/>
                <a:gd name="T13" fmla="*/ 16 h 140"/>
                <a:gd name="T14" fmla="*/ 2 w 25"/>
                <a:gd name="T15" fmla="*/ 19 h 140"/>
                <a:gd name="T16" fmla="*/ 1 w 25"/>
                <a:gd name="T17" fmla="*/ 21 h 140"/>
                <a:gd name="T18" fmla="*/ 1 w 25"/>
                <a:gd name="T19" fmla="*/ 22 h 140"/>
                <a:gd name="T20" fmla="*/ 0 w 25"/>
                <a:gd name="T21" fmla="*/ 22 h 140"/>
                <a:gd name="T22" fmla="*/ 1 w 25"/>
                <a:gd name="T23" fmla="*/ 21 h 140"/>
                <a:gd name="T24" fmla="*/ 1 w 25"/>
                <a:gd name="T25" fmla="*/ 21 h 140"/>
                <a:gd name="T26" fmla="*/ 0 w 25"/>
                <a:gd name="T27" fmla="*/ 23 h 140"/>
                <a:gd name="T28" fmla="*/ 0 w 25"/>
                <a:gd name="T29" fmla="*/ 25 h 140"/>
                <a:gd name="T30" fmla="*/ 0 w 25"/>
                <a:gd name="T31" fmla="*/ 27 h 140"/>
                <a:gd name="T32" fmla="*/ 0 w 25"/>
                <a:gd name="T33" fmla="*/ 29 h 140"/>
                <a:gd name="T34" fmla="*/ 0 w 25"/>
                <a:gd name="T35" fmla="*/ 31 h 140"/>
                <a:gd name="T36" fmla="*/ 1 w 25"/>
                <a:gd name="T37" fmla="*/ 34 h 140"/>
                <a:gd name="T38" fmla="*/ 1 w 25"/>
                <a:gd name="T39" fmla="*/ 36 h 140"/>
                <a:gd name="T40" fmla="*/ 1 w 25"/>
                <a:gd name="T41" fmla="*/ 39 h 140"/>
                <a:gd name="T42" fmla="*/ 1 w 25"/>
                <a:gd name="T43" fmla="*/ 42 h 140"/>
                <a:gd name="T44" fmla="*/ 1 w 25"/>
                <a:gd name="T45" fmla="*/ 46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5" h="140">
                  <a:moveTo>
                    <a:pt x="25" y="0"/>
                  </a:moveTo>
                  <a:lnTo>
                    <a:pt x="25" y="0"/>
                  </a:lnTo>
                  <a:lnTo>
                    <a:pt x="24" y="9"/>
                  </a:lnTo>
                  <a:lnTo>
                    <a:pt x="21" y="18"/>
                  </a:lnTo>
                  <a:lnTo>
                    <a:pt x="17" y="28"/>
                  </a:lnTo>
                  <a:lnTo>
                    <a:pt x="13" y="39"/>
                  </a:lnTo>
                  <a:lnTo>
                    <a:pt x="10" y="48"/>
                  </a:lnTo>
                  <a:lnTo>
                    <a:pt x="6" y="57"/>
                  </a:lnTo>
                  <a:lnTo>
                    <a:pt x="4" y="63"/>
                  </a:lnTo>
                  <a:lnTo>
                    <a:pt x="3" y="66"/>
                  </a:lnTo>
                  <a:lnTo>
                    <a:pt x="1" y="68"/>
                  </a:lnTo>
                  <a:lnTo>
                    <a:pt x="3" y="64"/>
                  </a:lnTo>
                  <a:lnTo>
                    <a:pt x="1" y="70"/>
                  </a:lnTo>
                  <a:lnTo>
                    <a:pt x="0" y="76"/>
                  </a:lnTo>
                  <a:lnTo>
                    <a:pt x="0" y="82"/>
                  </a:lnTo>
                  <a:lnTo>
                    <a:pt x="1" y="88"/>
                  </a:lnTo>
                  <a:lnTo>
                    <a:pt x="1" y="95"/>
                  </a:lnTo>
                  <a:lnTo>
                    <a:pt x="3" y="102"/>
                  </a:lnTo>
                  <a:lnTo>
                    <a:pt x="3" y="110"/>
                  </a:lnTo>
                  <a:lnTo>
                    <a:pt x="4" y="119"/>
                  </a:lnTo>
                  <a:lnTo>
                    <a:pt x="4" y="129"/>
                  </a:lnTo>
                  <a:lnTo>
                    <a:pt x="3" y="140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" name="Freeform 249">
              <a:extLst>
                <a:ext uri="{FF2B5EF4-FFF2-40B4-BE49-F238E27FC236}">
                  <a16:creationId xmlns:a16="http://schemas.microsoft.com/office/drawing/2014/main" id="{7D30BD3C-7DC6-49AB-BC89-1610C441A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008"/>
              <a:ext cx="216" cy="873"/>
            </a:xfrm>
            <a:custGeom>
              <a:avLst/>
              <a:gdLst>
                <a:gd name="T0" fmla="*/ 178 w 648"/>
                <a:gd name="T1" fmla="*/ 810 h 2618"/>
                <a:gd name="T2" fmla="*/ 188 w 648"/>
                <a:gd name="T3" fmla="*/ 771 h 2618"/>
                <a:gd name="T4" fmla="*/ 199 w 648"/>
                <a:gd name="T5" fmla="*/ 713 h 2618"/>
                <a:gd name="T6" fmla="*/ 202 w 648"/>
                <a:gd name="T7" fmla="*/ 685 h 2618"/>
                <a:gd name="T8" fmla="*/ 206 w 648"/>
                <a:gd name="T9" fmla="*/ 677 h 2618"/>
                <a:gd name="T10" fmla="*/ 214 w 648"/>
                <a:gd name="T11" fmla="*/ 628 h 2618"/>
                <a:gd name="T12" fmla="*/ 215 w 648"/>
                <a:gd name="T13" fmla="*/ 569 h 2618"/>
                <a:gd name="T14" fmla="*/ 211 w 648"/>
                <a:gd name="T15" fmla="*/ 521 h 2618"/>
                <a:gd name="T16" fmla="*/ 204 w 648"/>
                <a:gd name="T17" fmla="*/ 475 h 2618"/>
                <a:gd name="T18" fmla="*/ 196 w 648"/>
                <a:gd name="T19" fmla="*/ 409 h 2618"/>
                <a:gd name="T20" fmla="*/ 184 w 648"/>
                <a:gd name="T21" fmla="*/ 289 h 2618"/>
                <a:gd name="T22" fmla="*/ 180 w 648"/>
                <a:gd name="T23" fmla="*/ 265 h 2618"/>
                <a:gd name="T24" fmla="*/ 186 w 648"/>
                <a:gd name="T25" fmla="*/ 245 h 2618"/>
                <a:gd name="T26" fmla="*/ 187 w 648"/>
                <a:gd name="T27" fmla="*/ 220 h 2618"/>
                <a:gd name="T28" fmla="*/ 175 w 648"/>
                <a:gd name="T29" fmla="*/ 187 h 2618"/>
                <a:gd name="T30" fmla="*/ 159 w 648"/>
                <a:gd name="T31" fmla="*/ 163 h 2618"/>
                <a:gd name="T32" fmla="*/ 153 w 648"/>
                <a:gd name="T33" fmla="*/ 149 h 2618"/>
                <a:gd name="T34" fmla="*/ 147 w 648"/>
                <a:gd name="T35" fmla="*/ 132 h 2618"/>
                <a:gd name="T36" fmla="*/ 142 w 648"/>
                <a:gd name="T37" fmla="*/ 120 h 2618"/>
                <a:gd name="T38" fmla="*/ 142 w 648"/>
                <a:gd name="T39" fmla="*/ 98 h 2618"/>
                <a:gd name="T40" fmla="*/ 146 w 648"/>
                <a:gd name="T41" fmla="*/ 84 h 2618"/>
                <a:gd name="T42" fmla="*/ 156 w 648"/>
                <a:gd name="T43" fmla="*/ 61 h 2618"/>
                <a:gd name="T44" fmla="*/ 153 w 648"/>
                <a:gd name="T45" fmla="*/ 50 h 2618"/>
                <a:gd name="T46" fmla="*/ 142 w 648"/>
                <a:gd name="T47" fmla="*/ 53 h 2618"/>
                <a:gd name="T48" fmla="*/ 133 w 648"/>
                <a:gd name="T49" fmla="*/ 72 h 2618"/>
                <a:gd name="T50" fmla="*/ 127 w 648"/>
                <a:gd name="T51" fmla="*/ 87 h 2618"/>
                <a:gd name="T52" fmla="*/ 124 w 648"/>
                <a:gd name="T53" fmla="*/ 85 h 2618"/>
                <a:gd name="T54" fmla="*/ 124 w 648"/>
                <a:gd name="T55" fmla="*/ 79 h 2618"/>
                <a:gd name="T56" fmla="*/ 126 w 648"/>
                <a:gd name="T57" fmla="*/ 65 h 2618"/>
                <a:gd name="T58" fmla="*/ 128 w 648"/>
                <a:gd name="T59" fmla="*/ 54 h 2618"/>
                <a:gd name="T60" fmla="*/ 127 w 648"/>
                <a:gd name="T61" fmla="*/ 46 h 2618"/>
                <a:gd name="T62" fmla="*/ 130 w 648"/>
                <a:gd name="T63" fmla="*/ 40 h 2618"/>
                <a:gd name="T64" fmla="*/ 137 w 648"/>
                <a:gd name="T65" fmla="*/ 17 h 2618"/>
                <a:gd name="T66" fmla="*/ 131 w 648"/>
                <a:gd name="T67" fmla="*/ 10 h 2618"/>
                <a:gd name="T68" fmla="*/ 125 w 648"/>
                <a:gd name="T69" fmla="*/ 11 h 2618"/>
                <a:gd name="T70" fmla="*/ 124 w 648"/>
                <a:gd name="T71" fmla="*/ 10 h 2618"/>
                <a:gd name="T72" fmla="*/ 125 w 648"/>
                <a:gd name="T73" fmla="*/ 7 h 2618"/>
                <a:gd name="T74" fmla="*/ 120 w 648"/>
                <a:gd name="T75" fmla="*/ 0 h 2618"/>
                <a:gd name="T76" fmla="*/ 110 w 648"/>
                <a:gd name="T77" fmla="*/ 2 h 2618"/>
                <a:gd name="T78" fmla="*/ 96 w 648"/>
                <a:gd name="T79" fmla="*/ 23 h 2618"/>
                <a:gd name="T80" fmla="*/ 91 w 648"/>
                <a:gd name="T81" fmla="*/ 39 h 2618"/>
                <a:gd name="T82" fmla="*/ 82 w 648"/>
                <a:gd name="T83" fmla="*/ 81 h 2618"/>
                <a:gd name="T84" fmla="*/ 82 w 648"/>
                <a:gd name="T85" fmla="*/ 95 h 2618"/>
                <a:gd name="T86" fmla="*/ 82 w 648"/>
                <a:gd name="T87" fmla="*/ 108 h 2618"/>
                <a:gd name="T88" fmla="*/ 82 w 648"/>
                <a:gd name="T89" fmla="*/ 123 h 2618"/>
                <a:gd name="T90" fmla="*/ 81 w 648"/>
                <a:gd name="T91" fmla="*/ 143 h 2618"/>
                <a:gd name="T92" fmla="*/ 85 w 648"/>
                <a:gd name="T93" fmla="*/ 155 h 2618"/>
                <a:gd name="T94" fmla="*/ 90 w 648"/>
                <a:gd name="T95" fmla="*/ 166 h 2618"/>
                <a:gd name="T96" fmla="*/ 101 w 648"/>
                <a:gd name="T97" fmla="*/ 197 h 2618"/>
                <a:gd name="T98" fmla="*/ 117 w 648"/>
                <a:gd name="T99" fmla="*/ 228 h 2618"/>
                <a:gd name="T100" fmla="*/ 128 w 648"/>
                <a:gd name="T101" fmla="*/ 246 h 2618"/>
                <a:gd name="T102" fmla="*/ 127 w 648"/>
                <a:gd name="T103" fmla="*/ 268 h 2618"/>
                <a:gd name="T104" fmla="*/ 113 w 648"/>
                <a:gd name="T105" fmla="*/ 341 h 2618"/>
                <a:gd name="T106" fmla="*/ 98 w 648"/>
                <a:gd name="T107" fmla="*/ 409 h 2618"/>
                <a:gd name="T108" fmla="*/ 79 w 648"/>
                <a:gd name="T109" fmla="*/ 525 h 2618"/>
                <a:gd name="T110" fmla="*/ 74 w 648"/>
                <a:gd name="T111" fmla="*/ 595 h 2618"/>
                <a:gd name="T112" fmla="*/ 77 w 648"/>
                <a:gd name="T113" fmla="*/ 673 h 2618"/>
                <a:gd name="T114" fmla="*/ 72 w 648"/>
                <a:gd name="T115" fmla="*/ 702 h 2618"/>
                <a:gd name="T116" fmla="*/ 60 w 648"/>
                <a:gd name="T117" fmla="*/ 727 h 2618"/>
                <a:gd name="T118" fmla="*/ 33 w 648"/>
                <a:gd name="T119" fmla="*/ 790 h 261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48" h="2618">
                  <a:moveTo>
                    <a:pt x="514" y="2515"/>
                  </a:moveTo>
                  <a:lnTo>
                    <a:pt x="514" y="2515"/>
                  </a:lnTo>
                  <a:lnTo>
                    <a:pt x="518" y="2493"/>
                  </a:lnTo>
                  <a:lnTo>
                    <a:pt x="523" y="2473"/>
                  </a:lnTo>
                  <a:lnTo>
                    <a:pt x="528" y="2451"/>
                  </a:lnTo>
                  <a:lnTo>
                    <a:pt x="534" y="2430"/>
                  </a:lnTo>
                  <a:lnTo>
                    <a:pt x="539" y="2409"/>
                  </a:lnTo>
                  <a:lnTo>
                    <a:pt x="545" y="2389"/>
                  </a:lnTo>
                  <a:lnTo>
                    <a:pt x="550" y="2368"/>
                  </a:lnTo>
                  <a:lnTo>
                    <a:pt x="556" y="2349"/>
                  </a:lnTo>
                  <a:lnTo>
                    <a:pt x="560" y="2330"/>
                  </a:lnTo>
                  <a:lnTo>
                    <a:pt x="565" y="2313"/>
                  </a:lnTo>
                  <a:lnTo>
                    <a:pt x="574" y="2277"/>
                  </a:lnTo>
                  <a:lnTo>
                    <a:pt x="582" y="2241"/>
                  </a:lnTo>
                  <a:lnTo>
                    <a:pt x="588" y="2205"/>
                  </a:lnTo>
                  <a:lnTo>
                    <a:pt x="593" y="2170"/>
                  </a:lnTo>
                  <a:lnTo>
                    <a:pt x="598" y="2139"/>
                  </a:lnTo>
                  <a:lnTo>
                    <a:pt x="600" y="2112"/>
                  </a:lnTo>
                  <a:lnTo>
                    <a:pt x="602" y="2088"/>
                  </a:lnTo>
                  <a:lnTo>
                    <a:pt x="605" y="2070"/>
                  </a:lnTo>
                  <a:lnTo>
                    <a:pt x="605" y="2058"/>
                  </a:lnTo>
                  <a:lnTo>
                    <a:pt x="606" y="2054"/>
                  </a:lnTo>
                  <a:lnTo>
                    <a:pt x="607" y="2054"/>
                  </a:lnTo>
                  <a:lnTo>
                    <a:pt x="608" y="2053"/>
                  </a:lnTo>
                  <a:lnTo>
                    <a:pt x="611" y="2049"/>
                  </a:lnTo>
                  <a:lnTo>
                    <a:pt x="614" y="2043"/>
                  </a:lnTo>
                  <a:lnTo>
                    <a:pt x="618" y="2031"/>
                  </a:lnTo>
                  <a:lnTo>
                    <a:pt x="623" y="2012"/>
                  </a:lnTo>
                  <a:lnTo>
                    <a:pt x="628" y="1987"/>
                  </a:lnTo>
                  <a:lnTo>
                    <a:pt x="634" y="1953"/>
                  </a:lnTo>
                  <a:lnTo>
                    <a:pt x="640" y="1910"/>
                  </a:lnTo>
                  <a:lnTo>
                    <a:pt x="643" y="1882"/>
                  </a:lnTo>
                  <a:lnTo>
                    <a:pt x="646" y="1855"/>
                  </a:lnTo>
                  <a:lnTo>
                    <a:pt x="647" y="1826"/>
                  </a:lnTo>
                  <a:lnTo>
                    <a:pt x="648" y="1796"/>
                  </a:lnTo>
                  <a:lnTo>
                    <a:pt x="648" y="1767"/>
                  </a:lnTo>
                  <a:lnTo>
                    <a:pt x="647" y="1737"/>
                  </a:lnTo>
                  <a:lnTo>
                    <a:pt x="646" y="1706"/>
                  </a:lnTo>
                  <a:lnTo>
                    <a:pt x="644" y="1676"/>
                  </a:lnTo>
                  <a:lnTo>
                    <a:pt x="642" y="1646"/>
                  </a:lnTo>
                  <a:lnTo>
                    <a:pt x="640" y="1616"/>
                  </a:lnTo>
                  <a:lnTo>
                    <a:pt x="637" y="1590"/>
                  </a:lnTo>
                  <a:lnTo>
                    <a:pt x="634" y="1563"/>
                  </a:lnTo>
                  <a:lnTo>
                    <a:pt x="630" y="1538"/>
                  </a:lnTo>
                  <a:lnTo>
                    <a:pt x="626" y="1513"/>
                  </a:lnTo>
                  <a:lnTo>
                    <a:pt x="623" y="1489"/>
                  </a:lnTo>
                  <a:lnTo>
                    <a:pt x="619" y="1466"/>
                  </a:lnTo>
                  <a:lnTo>
                    <a:pt x="616" y="1443"/>
                  </a:lnTo>
                  <a:lnTo>
                    <a:pt x="612" y="1423"/>
                  </a:lnTo>
                  <a:lnTo>
                    <a:pt x="608" y="1404"/>
                  </a:lnTo>
                  <a:lnTo>
                    <a:pt x="606" y="1386"/>
                  </a:lnTo>
                  <a:lnTo>
                    <a:pt x="600" y="1342"/>
                  </a:lnTo>
                  <a:lnTo>
                    <a:pt x="594" y="1288"/>
                  </a:lnTo>
                  <a:lnTo>
                    <a:pt x="587" y="1226"/>
                  </a:lnTo>
                  <a:lnTo>
                    <a:pt x="580" y="1159"/>
                  </a:lnTo>
                  <a:lnTo>
                    <a:pt x="572" y="1090"/>
                  </a:lnTo>
                  <a:lnTo>
                    <a:pt x="566" y="1024"/>
                  </a:lnTo>
                  <a:lnTo>
                    <a:pt x="560" y="962"/>
                  </a:lnTo>
                  <a:lnTo>
                    <a:pt x="554" y="909"/>
                  </a:lnTo>
                  <a:lnTo>
                    <a:pt x="551" y="868"/>
                  </a:lnTo>
                  <a:lnTo>
                    <a:pt x="547" y="844"/>
                  </a:lnTo>
                  <a:lnTo>
                    <a:pt x="545" y="830"/>
                  </a:lnTo>
                  <a:lnTo>
                    <a:pt x="542" y="817"/>
                  </a:lnTo>
                  <a:lnTo>
                    <a:pt x="541" y="806"/>
                  </a:lnTo>
                  <a:lnTo>
                    <a:pt x="541" y="795"/>
                  </a:lnTo>
                  <a:lnTo>
                    <a:pt x="542" y="786"/>
                  </a:lnTo>
                  <a:lnTo>
                    <a:pt x="544" y="776"/>
                  </a:lnTo>
                  <a:lnTo>
                    <a:pt x="546" y="766"/>
                  </a:lnTo>
                  <a:lnTo>
                    <a:pt x="550" y="757"/>
                  </a:lnTo>
                  <a:lnTo>
                    <a:pt x="554" y="746"/>
                  </a:lnTo>
                  <a:lnTo>
                    <a:pt x="559" y="734"/>
                  </a:lnTo>
                  <a:lnTo>
                    <a:pt x="564" y="723"/>
                  </a:lnTo>
                  <a:lnTo>
                    <a:pt x="566" y="710"/>
                  </a:lnTo>
                  <a:lnTo>
                    <a:pt x="566" y="694"/>
                  </a:lnTo>
                  <a:lnTo>
                    <a:pt x="564" y="679"/>
                  </a:lnTo>
                  <a:lnTo>
                    <a:pt x="560" y="661"/>
                  </a:lnTo>
                  <a:lnTo>
                    <a:pt x="556" y="643"/>
                  </a:lnTo>
                  <a:lnTo>
                    <a:pt x="550" y="624"/>
                  </a:lnTo>
                  <a:lnTo>
                    <a:pt x="542" y="603"/>
                  </a:lnTo>
                  <a:lnTo>
                    <a:pt x="534" y="583"/>
                  </a:lnTo>
                  <a:lnTo>
                    <a:pt x="524" y="561"/>
                  </a:lnTo>
                  <a:lnTo>
                    <a:pt x="515" y="542"/>
                  </a:lnTo>
                  <a:lnTo>
                    <a:pt x="505" y="526"/>
                  </a:lnTo>
                  <a:lnTo>
                    <a:pt x="497" y="514"/>
                  </a:lnTo>
                  <a:lnTo>
                    <a:pt x="490" y="504"/>
                  </a:lnTo>
                  <a:lnTo>
                    <a:pt x="482" y="495"/>
                  </a:lnTo>
                  <a:lnTo>
                    <a:pt x="476" y="488"/>
                  </a:lnTo>
                  <a:lnTo>
                    <a:pt x="472" y="481"/>
                  </a:lnTo>
                  <a:lnTo>
                    <a:pt x="468" y="475"/>
                  </a:lnTo>
                  <a:lnTo>
                    <a:pt x="464" y="466"/>
                  </a:lnTo>
                  <a:lnTo>
                    <a:pt x="462" y="458"/>
                  </a:lnTo>
                  <a:lnTo>
                    <a:pt x="458" y="448"/>
                  </a:lnTo>
                  <a:lnTo>
                    <a:pt x="455" y="439"/>
                  </a:lnTo>
                  <a:lnTo>
                    <a:pt x="452" y="429"/>
                  </a:lnTo>
                  <a:lnTo>
                    <a:pt x="449" y="421"/>
                  </a:lnTo>
                  <a:lnTo>
                    <a:pt x="446" y="412"/>
                  </a:lnTo>
                  <a:lnTo>
                    <a:pt x="444" y="404"/>
                  </a:lnTo>
                  <a:lnTo>
                    <a:pt x="440" y="397"/>
                  </a:lnTo>
                  <a:lnTo>
                    <a:pt x="438" y="390"/>
                  </a:lnTo>
                  <a:lnTo>
                    <a:pt x="436" y="384"/>
                  </a:lnTo>
                  <a:lnTo>
                    <a:pt x="432" y="378"/>
                  </a:lnTo>
                  <a:lnTo>
                    <a:pt x="430" y="370"/>
                  </a:lnTo>
                  <a:lnTo>
                    <a:pt x="427" y="361"/>
                  </a:lnTo>
                  <a:lnTo>
                    <a:pt x="426" y="351"/>
                  </a:lnTo>
                  <a:lnTo>
                    <a:pt x="425" y="339"/>
                  </a:lnTo>
                  <a:lnTo>
                    <a:pt x="425" y="327"/>
                  </a:lnTo>
                  <a:lnTo>
                    <a:pt x="424" y="315"/>
                  </a:lnTo>
                  <a:lnTo>
                    <a:pt x="425" y="304"/>
                  </a:lnTo>
                  <a:lnTo>
                    <a:pt x="425" y="294"/>
                  </a:lnTo>
                  <a:lnTo>
                    <a:pt x="426" y="285"/>
                  </a:lnTo>
                  <a:lnTo>
                    <a:pt x="427" y="279"/>
                  </a:lnTo>
                  <a:lnTo>
                    <a:pt x="430" y="272"/>
                  </a:lnTo>
                  <a:lnTo>
                    <a:pt x="433" y="264"/>
                  </a:lnTo>
                  <a:lnTo>
                    <a:pt x="438" y="253"/>
                  </a:lnTo>
                  <a:lnTo>
                    <a:pt x="444" y="242"/>
                  </a:lnTo>
                  <a:lnTo>
                    <a:pt x="450" y="230"/>
                  </a:lnTo>
                  <a:lnTo>
                    <a:pt x="456" y="218"/>
                  </a:lnTo>
                  <a:lnTo>
                    <a:pt x="461" y="206"/>
                  </a:lnTo>
                  <a:lnTo>
                    <a:pt x="464" y="194"/>
                  </a:lnTo>
                  <a:lnTo>
                    <a:pt x="467" y="184"/>
                  </a:lnTo>
                  <a:lnTo>
                    <a:pt x="467" y="176"/>
                  </a:lnTo>
                  <a:lnTo>
                    <a:pt x="467" y="168"/>
                  </a:lnTo>
                  <a:lnTo>
                    <a:pt x="466" y="160"/>
                  </a:lnTo>
                  <a:lnTo>
                    <a:pt x="463" y="156"/>
                  </a:lnTo>
                  <a:lnTo>
                    <a:pt x="458" y="151"/>
                  </a:lnTo>
                  <a:lnTo>
                    <a:pt x="455" y="148"/>
                  </a:lnTo>
                  <a:lnTo>
                    <a:pt x="449" y="147"/>
                  </a:lnTo>
                  <a:lnTo>
                    <a:pt x="444" y="147"/>
                  </a:lnTo>
                  <a:lnTo>
                    <a:pt x="438" y="150"/>
                  </a:lnTo>
                  <a:lnTo>
                    <a:pt x="432" y="153"/>
                  </a:lnTo>
                  <a:lnTo>
                    <a:pt x="427" y="158"/>
                  </a:lnTo>
                  <a:lnTo>
                    <a:pt x="422" y="165"/>
                  </a:lnTo>
                  <a:lnTo>
                    <a:pt x="418" y="176"/>
                  </a:lnTo>
                  <a:lnTo>
                    <a:pt x="412" y="188"/>
                  </a:lnTo>
                  <a:lnTo>
                    <a:pt x="406" y="202"/>
                  </a:lnTo>
                  <a:lnTo>
                    <a:pt x="400" y="217"/>
                  </a:lnTo>
                  <a:lnTo>
                    <a:pt x="394" y="230"/>
                  </a:lnTo>
                  <a:lnTo>
                    <a:pt x="389" y="243"/>
                  </a:lnTo>
                  <a:lnTo>
                    <a:pt x="384" y="253"/>
                  </a:lnTo>
                  <a:lnTo>
                    <a:pt x="382" y="260"/>
                  </a:lnTo>
                  <a:lnTo>
                    <a:pt x="380" y="262"/>
                  </a:lnTo>
                  <a:lnTo>
                    <a:pt x="379" y="261"/>
                  </a:lnTo>
                  <a:lnTo>
                    <a:pt x="377" y="261"/>
                  </a:lnTo>
                  <a:lnTo>
                    <a:pt x="376" y="260"/>
                  </a:lnTo>
                  <a:lnTo>
                    <a:pt x="373" y="259"/>
                  </a:lnTo>
                  <a:lnTo>
                    <a:pt x="371" y="256"/>
                  </a:lnTo>
                  <a:lnTo>
                    <a:pt x="370" y="254"/>
                  </a:lnTo>
                  <a:lnTo>
                    <a:pt x="368" y="252"/>
                  </a:lnTo>
                  <a:lnTo>
                    <a:pt x="368" y="248"/>
                  </a:lnTo>
                  <a:lnTo>
                    <a:pt x="370" y="244"/>
                  </a:lnTo>
                  <a:lnTo>
                    <a:pt x="371" y="236"/>
                  </a:lnTo>
                  <a:lnTo>
                    <a:pt x="373" y="229"/>
                  </a:lnTo>
                  <a:lnTo>
                    <a:pt x="374" y="222"/>
                  </a:lnTo>
                  <a:lnTo>
                    <a:pt x="374" y="214"/>
                  </a:lnTo>
                  <a:lnTo>
                    <a:pt x="376" y="208"/>
                  </a:lnTo>
                  <a:lnTo>
                    <a:pt x="377" y="201"/>
                  </a:lnTo>
                  <a:lnTo>
                    <a:pt x="378" y="195"/>
                  </a:lnTo>
                  <a:lnTo>
                    <a:pt x="378" y="189"/>
                  </a:lnTo>
                  <a:lnTo>
                    <a:pt x="379" y="182"/>
                  </a:lnTo>
                  <a:lnTo>
                    <a:pt x="380" y="176"/>
                  </a:lnTo>
                  <a:lnTo>
                    <a:pt x="382" y="169"/>
                  </a:lnTo>
                  <a:lnTo>
                    <a:pt x="383" y="162"/>
                  </a:lnTo>
                  <a:lnTo>
                    <a:pt x="383" y="156"/>
                  </a:lnTo>
                  <a:lnTo>
                    <a:pt x="383" y="151"/>
                  </a:lnTo>
                  <a:lnTo>
                    <a:pt x="383" y="146"/>
                  </a:lnTo>
                  <a:lnTo>
                    <a:pt x="382" y="142"/>
                  </a:lnTo>
                  <a:lnTo>
                    <a:pt x="382" y="139"/>
                  </a:lnTo>
                  <a:lnTo>
                    <a:pt x="382" y="138"/>
                  </a:lnTo>
                  <a:lnTo>
                    <a:pt x="380" y="135"/>
                  </a:lnTo>
                  <a:lnTo>
                    <a:pt x="382" y="134"/>
                  </a:lnTo>
                  <a:lnTo>
                    <a:pt x="385" y="128"/>
                  </a:lnTo>
                  <a:lnTo>
                    <a:pt x="390" y="121"/>
                  </a:lnTo>
                  <a:lnTo>
                    <a:pt x="395" y="110"/>
                  </a:lnTo>
                  <a:lnTo>
                    <a:pt x="400" y="99"/>
                  </a:lnTo>
                  <a:lnTo>
                    <a:pt x="404" y="87"/>
                  </a:lnTo>
                  <a:lnTo>
                    <a:pt x="409" y="74"/>
                  </a:lnTo>
                  <a:lnTo>
                    <a:pt x="412" y="63"/>
                  </a:lnTo>
                  <a:lnTo>
                    <a:pt x="412" y="52"/>
                  </a:lnTo>
                  <a:lnTo>
                    <a:pt x="409" y="43"/>
                  </a:lnTo>
                  <a:lnTo>
                    <a:pt x="406" y="38"/>
                  </a:lnTo>
                  <a:lnTo>
                    <a:pt x="401" y="33"/>
                  </a:lnTo>
                  <a:lnTo>
                    <a:pt x="397" y="31"/>
                  </a:lnTo>
                  <a:lnTo>
                    <a:pt x="394" y="30"/>
                  </a:lnTo>
                  <a:lnTo>
                    <a:pt x="389" y="30"/>
                  </a:lnTo>
                  <a:lnTo>
                    <a:pt x="385" y="30"/>
                  </a:lnTo>
                  <a:lnTo>
                    <a:pt x="383" y="31"/>
                  </a:lnTo>
                  <a:lnTo>
                    <a:pt x="379" y="31"/>
                  </a:lnTo>
                  <a:lnTo>
                    <a:pt x="377" y="32"/>
                  </a:lnTo>
                  <a:lnTo>
                    <a:pt x="374" y="32"/>
                  </a:lnTo>
                  <a:lnTo>
                    <a:pt x="374" y="31"/>
                  </a:lnTo>
                  <a:lnTo>
                    <a:pt x="373" y="31"/>
                  </a:lnTo>
                  <a:lnTo>
                    <a:pt x="373" y="30"/>
                  </a:lnTo>
                  <a:lnTo>
                    <a:pt x="373" y="28"/>
                  </a:lnTo>
                  <a:lnTo>
                    <a:pt x="373" y="26"/>
                  </a:lnTo>
                  <a:lnTo>
                    <a:pt x="374" y="25"/>
                  </a:lnTo>
                  <a:lnTo>
                    <a:pt x="374" y="22"/>
                  </a:lnTo>
                  <a:lnTo>
                    <a:pt x="374" y="20"/>
                  </a:lnTo>
                  <a:lnTo>
                    <a:pt x="376" y="16"/>
                  </a:lnTo>
                  <a:lnTo>
                    <a:pt x="374" y="13"/>
                  </a:lnTo>
                  <a:lnTo>
                    <a:pt x="372" y="9"/>
                  </a:lnTo>
                  <a:lnTo>
                    <a:pt x="370" y="6"/>
                  </a:lnTo>
                  <a:lnTo>
                    <a:pt x="365" y="3"/>
                  </a:lnTo>
                  <a:lnTo>
                    <a:pt x="360" y="1"/>
                  </a:lnTo>
                  <a:lnTo>
                    <a:pt x="354" y="0"/>
                  </a:lnTo>
                  <a:lnTo>
                    <a:pt x="348" y="0"/>
                  </a:lnTo>
                  <a:lnTo>
                    <a:pt x="341" y="1"/>
                  </a:lnTo>
                  <a:lnTo>
                    <a:pt x="335" y="3"/>
                  </a:lnTo>
                  <a:lnTo>
                    <a:pt x="329" y="7"/>
                  </a:lnTo>
                  <a:lnTo>
                    <a:pt x="323" y="15"/>
                  </a:lnTo>
                  <a:lnTo>
                    <a:pt x="316" y="25"/>
                  </a:lnTo>
                  <a:lnTo>
                    <a:pt x="310" y="36"/>
                  </a:lnTo>
                  <a:lnTo>
                    <a:pt x="302" y="48"/>
                  </a:lnTo>
                  <a:lnTo>
                    <a:pt x="295" y="60"/>
                  </a:lnTo>
                  <a:lnTo>
                    <a:pt x="289" y="70"/>
                  </a:lnTo>
                  <a:lnTo>
                    <a:pt x="284" y="81"/>
                  </a:lnTo>
                  <a:lnTo>
                    <a:pt x="280" y="90"/>
                  </a:lnTo>
                  <a:lnTo>
                    <a:pt x="277" y="96"/>
                  </a:lnTo>
                  <a:lnTo>
                    <a:pt x="275" y="103"/>
                  </a:lnTo>
                  <a:lnTo>
                    <a:pt x="272" y="117"/>
                  </a:lnTo>
                  <a:lnTo>
                    <a:pt x="268" y="136"/>
                  </a:lnTo>
                  <a:lnTo>
                    <a:pt x="263" y="158"/>
                  </a:lnTo>
                  <a:lnTo>
                    <a:pt x="258" y="181"/>
                  </a:lnTo>
                  <a:lnTo>
                    <a:pt x="253" y="204"/>
                  </a:lnTo>
                  <a:lnTo>
                    <a:pt x="248" y="225"/>
                  </a:lnTo>
                  <a:lnTo>
                    <a:pt x="245" y="243"/>
                  </a:lnTo>
                  <a:lnTo>
                    <a:pt x="242" y="255"/>
                  </a:lnTo>
                  <a:lnTo>
                    <a:pt x="242" y="262"/>
                  </a:lnTo>
                  <a:lnTo>
                    <a:pt x="245" y="272"/>
                  </a:lnTo>
                  <a:lnTo>
                    <a:pt x="246" y="279"/>
                  </a:lnTo>
                  <a:lnTo>
                    <a:pt x="247" y="285"/>
                  </a:lnTo>
                  <a:lnTo>
                    <a:pt x="247" y="290"/>
                  </a:lnTo>
                  <a:lnTo>
                    <a:pt x="247" y="295"/>
                  </a:lnTo>
                  <a:lnTo>
                    <a:pt x="247" y="300"/>
                  </a:lnTo>
                  <a:lnTo>
                    <a:pt x="247" y="306"/>
                  </a:lnTo>
                  <a:lnTo>
                    <a:pt x="247" y="314"/>
                  </a:lnTo>
                  <a:lnTo>
                    <a:pt x="247" y="324"/>
                  </a:lnTo>
                  <a:lnTo>
                    <a:pt x="248" y="337"/>
                  </a:lnTo>
                  <a:lnTo>
                    <a:pt x="248" y="343"/>
                  </a:lnTo>
                  <a:lnTo>
                    <a:pt x="247" y="351"/>
                  </a:lnTo>
                  <a:lnTo>
                    <a:pt x="247" y="360"/>
                  </a:lnTo>
                  <a:lnTo>
                    <a:pt x="246" y="369"/>
                  </a:lnTo>
                  <a:lnTo>
                    <a:pt x="245" y="379"/>
                  </a:lnTo>
                  <a:lnTo>
                    <a:pt x="245" y="388"/>
                  </a:lnTo>
                  <a:lnTo>
                    <a:pt x="244" y="399"/>
                  </a:lnTo>
                  <a:lnTo>
                    <a:pt x="244" y="409"/>
                  </a:lnTo>
                  <a:lnTo>
                    <a:pt x="242" y="420"/>
                  </a:lnTo>
                  <a:lnTo>
                    <a:pt x="242" y="429"/>
                  </a:lnTo>
                  <a:lnTo>
                    <a:pt x="245" y="436"/>
                  </a:lnTo>
                  <a:lnTo>
                    <a:pt x="247" y="442"/>
                  </a:lnTo>
                  <a:lnTo>
                    <a:pt x="250" y="450"/>
                  </a:lnTo>
                  <a:lnTo>
                    <a:pt x="253" y="457"/>
                  </a:lnTo>
                  <a:lnTo>
                    <a:pt x="256" y="464"/>
                  </a:lnTo>
                  <a:lnTo>
                    <a:pt x="259" y="471"/>
                  </a:lnTo>
                  <a:lnTo>
                    <a:pt x="263" y="478"/>
                  </a:lnTo>
                  <a:lnTo>
                    <a:pt x="266" y="484"/>
                  </a:lnTo>
                  <a:lnTo>
                    <a:pt x="269" y="492"/>
                  </a:lnTo>
                  <a:lnTo>
                    <a:pt x="271" y="499"/>
                  </a:lnTo>
                  <a:lnTo>
                    <a:pt x="276" y="517"/>
                  </a:lnTo>
                  <a:lnTo>
                    <a:pt x="281" y="534"/>
                  </a:lnTo>
                  <a:lnTo>
                    <a:pt x="286" y="549"/>
                  </a:lnTo>
                  <a:lnTo>
                    <a:pt x="290" y="564"/>
                  </a:lnTo>
                  <a:lnTo>
                    <a:pt x="295" y="578"/>
                  </a:lnTo>
                  <a:lnTo>
                    <a:pt x="302" y="592"/>
                  </a:lnTo>
                  <a:lnTo>
                    <a:pt x="310" y="608"/>
                  </a:lnTo>
                  <a:lnTo>
                    <a:pt x="318" y="625"/>
                  </a:lnTo>
                  <a:lnTo>
                    <a:pt x="329" y="644"/>
                  </a:lnTo>
                  <a:lnTo>
                    <a:pt x="341" y="666"/>
                  </a:lnTo>
                  <a:lnTo>
                    <a:pt x="352" y="685"/>
                  </a:lnTo>
                  <a:lnTo>
                    <a:pt x="361" y="700"/>
                  </a:lnTo>
                  <a:lnTo>
                    <a:pt x="368" y="711"/>
                  </a:lnTo>
                  <a:lnTo>
                    <a:pt x="374" y="720"/>
                  </a:lnTo>
                  <a:lnTo>
                    <a:pt x="378" y="727"/>
                  </a:lnTo>
                  <a:lnTo>
                    <a:pt x="382" y="733"/>
                  </a:lnTo>
                  <a:lnTo>
                    <a:pt x="384" y="738"/>
                  </a:lnTo>
                  <a:lnTo>
                    <a:pt x="385" y="745"/>
                  </a:lnTo>
                  <a:lnTo>
                    <a:pt x="386" y="752"/>
                  </a:lnTo>
                  <a:lnTo>
                    <a:pt x="386" y="763"/>
                  </a:lnTo>
                  <a:lnTo>
                    <a:pt x="385" y="781"/>
                  </a:lnTo>
                  <a:lnTo>
                    <a:pt x="382" y="805"/>
                  </a:lnTo>
                  <a:lnTo>
                    <a:pt x="377" y="835"/>
                  </a:lnTo>
                  <a:lnTo>
                    <a:pt x="370" y="870"/>
                  </a:lnTo>
                  <a:lnTo>
                    <a:pt x="362" y="907"/>
                  </a:lnTo>
                  <a:lnTo>
                    <a:pt x="355" y="946"/>
                  </a:lnTo>
                  <a:lnTo>
                    <a:pt x="347" y="986"/>
                  </a:lnTo>
                  <a:lnTo>
                    <a:pt x="338" y="1023"/>
                  </a:lnTo>
                  <a:lnTo>
                    <a:pt x="330" y="1059"/>
                  </a:lnTo>
                  <a:lnTo>
                    <a:pt x="323" y="1092"/>
                  </a:lnTo>
                  <a:lnTo>
                    <a:pt x="316" y="1128"/>
                  </a:lnTo>
                  <a:lnTo>
                    <a:pt x="306" y="1173"/>
                  </a:lnTo>
                  <a:lnTo>
                    <a:pt x="295" y="1227"/>
                  </a:lnTo>
                  <a:lnTo>
                    <a:pt x="286" y="1287"/>
                  </a:lnTo>
                  <a:lnTo>
                    <a:pt x="274" y="1348"/>
                  </a:lnTo>
                  <a:lnTo>
                    <a:pt x="264" y="1411"/>
                  </a:lnTo>
                  <a:lnTo>
                    <a:pt x="253" y="1471"/>
                  </a:lnTo>
                  <a:lnTo>
                    <a:pt x="245" y="1525"/>
                  </a:lnTo>
                  <a:lnTo>
                    <a:pt x="236" y="1573"/>
                  </a:lnTo>
                  <a:lnTo>
                    <a:pt x="230" y="1610"/>
                  </a:lnTo>
                  <a:lnTo>
                    <a:pt x="228" y="1645"/>
                  </a:lnTo>
                  <a:lnTo>
                    <a:pt x="226" y="1687"/>
                  </a:lnTo>
                  <a:lnTo>
                    <a:pt x="224" y="1734"/>
                  </a:lnTo>
                  <a:lnTo>
                    <a:pt x="223" y="1784"/>
                  </a:lnTo>
                  <a:lnTo>
                    <a:pt x="223" y="1834"/>
                  </a:lnTo>
                  <a:lnTo>
                    <a:pt x="224" y="1882"/>
                  </a:lnTo>
                  <a:lnTo>
                    <a:pt x="226" y="1928"/>
                  </a:lnTo>
                  <a:lnTo>
                    <a:pt x="227" y="1966"/>
                  </a:lnTo>
                  <a:lnTo>
                    <a:pt x="229" y="1998"/>
                  </a:lnTo>
                  <a:lnTo>
                    <a:pt x="230" y="2019"/>
                  </a:lnTo>
                  <a:lnTo>
                    <a:pt x="233" y="2035"/>
                  </a:lnTo>
                  <a:lnTo>
                    <a:pt x="232" y="2053"/>
                  </a:lnTo>
                  <a:lnTo>
                    <a:pt x="229" y="2070"/>
                  </a:lnTo>
                  <a:lnTo>
                    <a:pt x="223" y="2088"/>
                  </a:lnTo>
                  <a:lnTo>
                    <a:pt x="217" y="2104"/>
                  </a:lnTo>
                  <a:lnTo>
                    <a:pt x="210" y="2121"/>
                  </a:lnTo>
                  <a:lnTo>
                    <a:pt x="202" y="2137"/>
                  </a:lnTo>
                  <a:lnTo>
                    <a:pt x="193" y="2152"/>
                  </a:lnTo>
                  <a:lnTo>
                    <a:pt x="186" y="2167"/>
                  </a:lnTo>
                  <a:lnTo>
                    <a:pt x="179" y="2180"/>
                  </a:lnTo>
                  <a:lnTo>
                    <a:pt x="173" y="2197"/>
                  </a:lnTo>
                  <a:lnTo>
                    <a:pt x="162" y="2221"/>
                  </a:lnTo>
                  <a:lnTo>
                    <a:pt x="149" y="2251"/>
                  </a:lnTo>
                  <a:lnTo>
                    <a:pt x="134" y="2287"/>
                  </a:lnTo>
                  <a:lnTo>
                    <a:pt x="118" y="2326"/>
                  </a:lnTo>
                  <a:lnTo>
                    <a:pt x="98" y="2370"/>
                  </a:lnTo>
                  <a:lnTo>
                    <a:pt x="80" y="2415"/>
                  </a:lnTo>
                  <a:lnTo>
                    <a:pt x="61" y="2463"/>
                  </a:lnTo>
                  <a:lnTo>
                    <a:pt x="42" y="2511"/>
                  </a:lnTo>
                  <a:lnTo>
                    <a:pt x="24" y="2560"/>
                  </a:lnTo>
                  <a:lnTo>
                    <a:pt x="0" y="2618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" name="Freeform 250">
              <a:extLst>
                <a:ext uri="{FF2B5EF4-FFF2-40B4-BE49-F238E27FC236}">
                  <a16:creationId xmlns:a16="http://schemas.microsoft.com/office/drawing/2014/main" id="{D48EC9BA-16FB-47F3-B1C6-20258B239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00"/>
              <a:ext cx="25" cy="39"/>
            </a:xfrm>
            <a:custGeom>
              <a:avLst/>
              <a:gdLst>
                <a:gd name="T0" fmla="*/ 0 w 75"/>
                <a:gd name="T1" fmla="*/ 39 h 115"/>
                <a:gd name="T2" fmla="*/ 0 w 75"/>
                <a:gd name="T3" fmla="*/ 39 h 115"/>
                <a:gd name="T4" fmla="*/ 0 w 75"/>
                <a:gd name="T5" fmla="*/ 39 h 115"/>
                <a:gd name="T6" fmla="*/ 0 w 75"/>
                <a:gd name="T7" fmla="*/ 39 h 115"/>
                <a:gd name="T8" fmla="*/ 1 w 75"/>
                <a:gd name="T9" fmla="*/ 38 h 115"/>
                <a:gd name="T10" fmla="*/ 1 w 75"/>
                <a:gd name="T11" fmla="*/ 38 h 115"/>
                <a:gd name="T12" fmla="*/ 2 w 75"/>
                <a:gd name="T13" fmla="*/ 37 h 115"/>
                <a:gd name="T14" fmla="*/ 3 w 75"/>
                <a:gd name="T15" fmla="*/ 37 h 115"/>
                <a:gd name="T16" fmla="*/ 4 w 75"/>
                <a:gd name="T17" fmla="*/ 36 h 115"/>
                <a:gd name="T18" fmla="*/ 5 w 75"/>
                <a:gd name="T19" fmla="*/ 35 h 115"/>
                <a:gd name="T20" fmla="*/ 6 w 75"/>
                <a:gd name="T21" fmla="*/ 34 h 115"/>
                <a:gd name="T22" fmla="*/ 8 w 75"/>
                <a:gd name="T23" fmla="*/ 33 h 115"/>
                <a:gd name="T24" fmla="*/ 10 w 75"/>
                <a:gd name="T25" fmla="*/ 29 h 115"/>
                <a:gd name="T26" fmla="*/ 10 w 75"/>
                <a:gd name="T27" fmla="*/ 29 h 115"/>
                <a:gd name="T28" fmla="*/ 12 w 75"/>
                <a:gd name="T29" fmla="*/ 27 h 115"/>
                <a:gd name="T30" fmla="*/ 14 w 75"/>
                <a:gd name="T31" fmla="*/ 24 h 115"/>
                <a:gd name="T32" fmla="*/ 16 w 75"/>
                <a:gd name="T33" fmla="*/ 22 h 115"/>
                <a:gd name="T34" fmla="*/ 18 w 75"/>
                <a:gd name="T35" fmla="*/ 19 h 115"/>
                <a:gd name="T36" fmla="*/ 19 w 75"/>
                <a:gd name="T37" fmla="*/ 16 h 115"/>
                <a:gd name="T38" fmla="*/ 20 w 75"/>
                <a:gd name="T39" fmla="*/ 13 h 115"/>
                <a:gd name="T40" fmla="*/ 22 w 75"/>
                <a:gd name="T41" fmla="*/ 10 h 115"/>
                <a:gd name="T42" fmla="*/ 23 w 75"/>
                <a:gd name="T43" fmla="*/ 7 h 115"/>
                <a:gd name="T44" fmla="*/ 24 w 75"/>
                <a:gd name="T45" fmla="*/ 3 h 115"/>
                <a:gd name="T46" fmla="*/ 25 w 75"/>
                <a:gd name="T47" fmla="*/ 0 h 1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5" h="115">
                  <a:moveTo>
                    <a:pt x="0" y="115"/>
                  </a:moveTo>
                  <a:lnTo>
                    <a:pt x="0" y="115"/>
                  </a:lnTo>
                  <a:lnTo>
                    <a:pt x="1" y="114"/>
                  </a:lnTo>
                  <a:lnTo>
                    <a:pt x="3" y="112"/>
                  </a:lnTo>
                  <a:lnTo>
                    <a:pt x="4" y="111"/>
                  </a:lnTo>
                  <a:lnTo>
                    <a:pt x="6" y="109"/>
                  </a:lnTo>
                  <a:lnTo>
                    <a:pt x="9" y="108"/>
                  </a:lnTo>
                  <a:lnTo>
                    <a:pt x="11" y="105"/>
                  </a:lnTo>
                  <a:lnTo>
                    <a:pt x="15" y="103"/>
                  </a:lnTo>
                  <a:lnTo>
                    <a:pt x="19" y="100"/>
                  </a:lnTo>
                  <a:lnTo>
                    <a:pt x="23" y="98"/>
                  </a:lnTo>
                  <a:lnTo>
                    <a:pt x="29" y="86"/>
                  </a:lnTo>
                  <a:lnTo>
                    <a:pt x="36" y="79"/>
                  </a:lnTo>
                  <a:lnTo>
                    <a:pt x="42" y="72"/>
                  </a:lnTo>
                  <a:lnTo>
                    <a:pt x="47" y="64"/>
                  </a:lnTo>
                  <a:lnTo>
                    <a:pt x="53" y="56"/>
                  </a:lnTo>
                  <a:lnTo>
                    <a:pt x="57" y="48"/>
                  </a:lnTo>
                  <a:lnTo>
                    <a:pt x="61" y="38"/>
                  </a:lnTo>
                  <a:lnTo>
                    <a:pt x="65" y="30"/>
                  </a:lnTo>
                  <a:lnTo>
                    <a:pt x="69" y="20"/>
                  </a:lnTo>
                  <a:lnTo>
                    <a:pt x="72" y="9"/>
                  </a:lnTo>
                  <a:lnTo>
                    <a:pt x="75" y="0"/>
                  </a:lnTo>
                </a:path>
              </a:pathLst>
            </a:custGeom>
            <a:noFill/>
            <a:ln w="4763">
              <a:solidFill>
                <a:srgbClr val="8E817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" name="Freeform 251">
              <a:extLst>
                <a:ext uri="{FF2B5EF4-FFF2-40B4-BE49-F238E27FC236}">
                  <a16:creationId xmlns:a16="http://schemas.microsoft.com/office/drawing/2014/main" id="{D76A9C2A-7D49-4F44-B8A4-4A59E92B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847"/>
              <a:ext cx="15" cy="53"/>
            </a:xfrm>
            <a:custGeom>
              <a:avLst/>
              <a:gdLst>
                <a:gd name="T0" fmla="*/ 15 w 47"/>
                <a:gd name="T1" fmla="*/ 0 h 161"/>
                <a:gd name="T2" fmla="*/ 15 w 47"/>
                <a:gd name="T3" fmla="*/ 0 h 161"/>
                <a:gd name="T4" fmla="*/ 12 w 47"/>
                <a:gd name="T5" fmla="*/ 7 h 161"/>
                <a:gd name="T6" fmla="*/ 11 w 47"/>
                <a:gd name="T7" fmla="*/ 14 h 161"/>
                <a:gd name="T8" fmla="*/ 9 w 47"/>
                <a:gd name="T9" fmla="*/ 21 h 161"/>
                <a:gd name="T10" fmla="*/ 7 w 47"/>
                <a:gd name="T11" fmla="*/ 28 h 161"/>
                <a:gd name="T12" fmla="*/ 6 w 47"/>
                <a:gd name="T13" fmla="*/ 33 h 161"/>
                <a:gd name="T14" fmla="*/ 4 w 47"/>
                <a:gd name="T15" fmla="*/ 39 h 161"/>
                <a:gd name="T16" fmla="*/ 3 w 47"/>
                <a:gd name="T17" fmla="*/ 43 h 161"/>
                <a:gd name="T18" fmla="*/ 2 w 47"/>
                <a:gd name="T19" fmla="*/ 47 h 161"/>
                <a:gd name="T20" fmla="*/ 1 w 47"/>
                <a:gd name="T21" fmla="*/ 50 h 161"/>
                <a:gd name="T22" fmla="*/ 0 w 47"/>
                <a:gd name="T23" fmla="*/ 53 h 1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61">
                  <a:moveTo>
                    <a:pt x="47" y="0"/>
                  </a:moveTo>
                  <a:lnTo>
                    <a:pt x="47" y="0"/>
                  </a:lnTo>
                  <a:lnTo>
                    <a:pt x="39" y="21"/>
                  </a:lnTo>
                  <a:lnTo>
                    <a:pt x="33" y="43"/>
                  </a:lnTo>
                  <a:lnTo>
                    <a:pt x="29" y="63"/>
                  </a:lnTo>
                  <a:lnTo>
                    <a:pt x="23" y="84"/>
                  </a:lnTo>
                  <a:lnTo>
                    <a:pt x="18" y="101"/>
                  </a:lnTo>
                  <a:lnTo>
                    <a:pt x="13" y="117"/>
                  </a:lnTo>
                  <a:lnTo>
                    <a:pt x="9" y="132"/>
                  </a:lnTo>
                  <a:lnTo>
                    <a:pt x="6" y="144"/>
                  </a:lnTo>
                  <a:lnTo>
                    <a:pt x="2" y="153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rgbClr val="6B5C4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756A15B3-CCC7-44A1-8534-7FAF26741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E099500A-815B-408F-BFBA-8F73FF3FC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2" name="Rectangle 4">
            <a:extLst>
              <a:ext uri="{FF2B5EF4-FFF2-40B4-BE49-F238E27FC236}">
                <a16:creationId xmlns:a16="http://schemas.microsoft.com/office/drawing/2014/main" id="{265705BE-D2F1-42FA-AF05-0903AF92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3" name="Rectangle 5">
            <a:extLst>
              <a:ext uri="{FF2B5EF4-FFF2-40B4-BE49-F238E27FC236}">
                <a16:creationId xmlns:a16="http://schemas.microsoft.com/office/drawing/2014/main" id="{9AE10DE1-1D0F-4B3B-9D87-7D6AB11DC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4" name="Rectangle 6">
            <a:extLst>
              <a:ext uri="{FF2B5EF4-FFF2-40B4-BE49-F238E27FC236}">
                <a16:creationId xmlns:a16="http://schemas.microsoft.com/office/drawing/2014/main" id="{047AA1A2-0A1E-4D52-947E-314ADE13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5" name="Rectangle 7">
            <a:extLst>
              <a:ext uri="{FF2B5EF4-FFF2-40B4-BE49-F238E27FC236}">
                <a16:creationId xmlns:a16="http://schemas.microsoft.com/office/drawing/2014/main" id="{E710F4C6-010A-4AE2-8DA9-B01F5588E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6" name="Rectangle 8">
            <a:extLst>
              <a:ext uri="{FF2B5EF4-FFF2-40B4-BE49-F238E27FC236}">
                <a16:creationId xmlns:a16="http://schemas.microsoft.com/office/drawing/2014/main" id="{65E52E74-B5EE-41A7-B4D1-B9A30246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7" name="Rectangle 9">
            <a:extLst>
              <a:ext uri="{FF2B5EF4-FFF2-40B4-BE49-F238E27FC236}">
                <a16:creationId xmlns:a16="http://schemas.microsoft.com/office/drawing/2014/main" id="{B6EBD1E6-882B-4895-9AC0-6F65C89D0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78" name="Rectangle 99">
            <a:extLst>
              <a:ext uri="{FF2B5EF4-FFF2-40B4-BE49-F238E27FC236}">
                <a16:creationId xmlns:a16="http://schemas.microsoft.com/office/drawing/2014/main" id="{071DA98C-E124-4381-B6A4-A9ECB5E5B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6813" y="2117725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83979" name="Rectangle 100">
            <a:extLst>
              <a:ext uri="{FF2B5EF4-FFF2-40B4-BE49-F238E27FC236}">
                <a16:creationId xmlns:a16="http://schemas.microsoft.com/office/drawing/2014/main" id="{ECD2D874-E395-4FF7-A05F-51AEDB27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1663" y="3449638"/>
            <a:ext cx="4275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7F00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83980" name="Rectangle 101">
            <a:extLst>
              <a:ext uri="{FF2B5EF4-FFF2-40B4-BE49-F238E27FC236}">
                <a16:creationId xmlns:a16="http://schemas.microsoft.com/office/drawing/2014/main" id="{BD76668E-E47B-4097-9ED9-213539042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0513" y="3892550"/>
            <a:ext cx="2381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7F00"/>
                </a:solidFill>
              </a:rPr>
              <a:t>DEL PULGAR</a:t>
            </a:r>
            <a:endParaRPr lang="es-PR" altLang="en-US"/>
          </a:p>
        </p:txBody>
      </p:sp>
      <p:sp>
        <p:nvSpPr>
          <p:cNvPr id="83981" name="Rectangle 102">
            <a:extLst>
              <a:ext uri="{FF2B5EF4-FFF2-40B4-BE49-F238E27FC236}">
                <a16:creationId xmlns:a16="http://schemas.microsoft.com/office/drawing/2014/main" id="{035A9415-7FA7-431A-876D-BC5CCC4AD4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29188" y="2068513"/>
            <a:ext cx="3149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83982" name="Rectangle 103">
            <a:extLst>
              <a:ext uri="{FF2B5EF4-FFF2-40B4-BE49-F238E27FC236}">
                <a16:creationId xmlns:a16="http://schemas.microsoft.com/office/drawing/2014/main" id="{88F73CFA-401A-49B8-BE78-6ADFF5C78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64038" y="3400425"/>
            <a:ext cx="4275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80"/>
                </a:solidFill>
              </a:rPr>
              <a:t>CARPOMETACARPIANA</a:t>
            </a:r>
            <a:endParaRPr lang="es-PR" altLang="en-US"/>
          </a:p>
        </p:txBody>
      </p:sp>
      <p:sp>
        <p:nvSpPr>
          <p:cNvPr id="83983" name="Rectangle 104">
            <a:extLst>
              <a:ext uri="{FF2B5EF4-FFF2-40B4-BE49-F238E27FC236}">
                <a16:creationId xmlns:a16="http://schemas.microsoft.com/office/drawing/2014/main" id="{D3CFD8F6-44BC-4710-BCA3-2A568976B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844925"/>
            <a:ext cx="2381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80"/>
                </a:solidFill>
              </a:rPr>
              <a:t>DEL PULGAR</a:t>
            </a:r>
            <a:endParaRPr lang="es-PR" altLang="en-US"/>
          </a:p>
        </p:txBody>
      </p:sp>
      <p:sp>
        <p:nvSpPr>
          <p:cNvPr id="83984" name="Rectangle 105">
            <a:extLst>
              <a:ext uri="{FF2B5EF4-FFF2-40B4-BE49-F238E27FC236}">
                <a16:creationId xmlns:a16="http://schemas.microsoft.com/office/drawing/2014/main" id="{2B2B5676-A527-4CDC-A1DA-CF83F2126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711200"/>
            <a:ext cx="3798888" cy="5145088"/>
          </a:xfrm>
          <a:prstGeom prst="rect">
            <a:avLst/>
          </a:prstGeom>
          <a:solidFill>
            <a:srgbClr val="00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3985" name="Freeform 106">
            <a:extLst>
              <a:ext uri="{FF2B5EF4-FFF2-40B4-BE49-F238E27FC236}">
                <a16:creationId xmlns:a16="http://schemas.microsoft.com/office/drawing/2014/main" id="{4BA2254D-2A8E-400A-B199-688305990569}"/>
              </a:ext>
            </a:extLst>
          </p:cNvPr>
          <p:cNvSpPr>
            <a:spLocks/>
          </p:cNvSpPr>
          <p:nvPr/>
        </p:nvSpPr>
        <p:spPr bwMode="auto">
          <a:xfrm>
            <a:off x="311150" y="620713"/>
            <a:ext cx="88900" cy="5322887"/>
          </a:xfrm>
          <a:custGeom>
            <a:avLst/>
            <a:gdLst>
              <a:gd name="T0" fmla="*/ 0 w 169"/>
              <a:gd name="T1" fmla="*/ 0 h 10059"/>
              <a:gd name="T2" fmla="*/ 88900 w 169"/>
              <a:gd name="T3" fmla="*/ 89429 h 10059"/>
              <a:gd name="T4" fmla="*/ 88900 w 169"/>
              <a:gd name="T5" fmla="*/ 5233987 h 10059"/>
              <a:gd name="T6" fmla="*/ 0 w 169"/>
              <a:gd name="T7" fmla="*/ 5322887 h 10059"/>
              <a:gd name="T8" fmla="*/ 0 w 169"/>
              <a:gd name="T9" fmla="*/ 0 h 100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0059">
                <a:moveTo>
                  <a:pt x="0" y="0"/>
                </a:moveTo>
                <a:lnTo>
                  <a:pt x="169" y="169"/>
                </a:lnTo>
                <a:lnTo>
                  <a:pt x="169" y="9891"/>
                </a:lnTo>
                <a:lnTo>
                  <a:pt x="0" y="10059"/>
                </a:lnTo>
                <a:lnTo>
                  <a:pt x="0" y="0"/>
                </a:lnTo>
                <a:close/>
              </a:path>
            </a:pathLst>
          </a:custGeom>
          <a:solidFill>
            <a:srgbClr val="A9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6" name="Freeform 107">
            <a:extLst>
              <a:ext uri="{FF2B5EF4-FFF2-40B4-BE49-F238E27FC236}">
                <a16:creationId xmlns:a16="http://schemas.microsoft.com/office/drawing/2014/main" id="{C18BC640-0AC3-404D-94F6-8E2A3A5DFAD9}"/>
              </a:ext>
            </a:extLst>
          </p:cNvPr>
          <p:cNvSpPr>
            <a:spLocks/>
          </p:cNvSpPr>
          <p:nvPr/>
        </p:nvSpPr>
        <p:spPr bwMode="auto">
          <a:xfrm>
            <a:off x="311150" y="620713"/>
            <a:ext cx="3976688" cy="90487"/>
          </a:xfrm>
          <a:custGeom>
            <a:avLst/>
            <a:gdLst>
              <a:gd name="T0" fmla="*/ 0 w 7515"/>
              <a:gd name="T1" fmla="*/ 0 h 169"/>
              <a:gd name="T2" fmla="*/ 89429 w 7515"/>
              <a:gd name="T3" fmla="*/ 90487 h 169"/>
              <a:gd name="T4" fmla="*/ 3887259 w 7515"/>
              <a:gd name="T5" fmla="*/ 90487 h 169"/>
              <a:gd name="T6" fmla="*/ 3976688 w 7515"/>
              <a:gd name="T7" fmla="*/ 0 h 169"/>
              <a:gd name="T8" fmla="*/ 0 w 7515"/>
              <a:gd name="T9" fmla="*/ 0 h 1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15" h="169">
                <a:moveTo>
                  <a:pt x="0" y="0"/>
                </a:moveTo>
                <a:lnTo>
                  <a:pt x="169" y="169"/>
                </a:lnTo>
                <a:lnTo>
                  <a:pt x="7346" y="169"/>
                </a:lnTo>
                <a:lnTo>
                  <a:pt x="7515" y="0"/>
                </a:lnTo>
                <a:lnTo>
                  <a:pt x="0" y="0"/>
                </a:lnTo>
                <a:close/>
              </a:path>
            </a:pathLst>
          </a:custGeom>
          <a:solidFill>
            <a:srgbClr val="7F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7" name="Freeform 108">
            <a:extLst>
              <a:ext uri="{FF2B5EF4-FFF2-40B4-BE49-F238E27FC236}">
                <a16:creationId xmlns:a16="http://schemas.microsoft.com/office/drawing/2014/main" id="{70746C7D-CB26-43FA-BD4C-C23C10ABA496}"/>
              </a:ext>
            </a:extLst>
          </p:cNvPr>
          <p:cNvSpPr>
            <a:spLocks/>
          </p:cNvSpPr>
          <p:nvPr/>
        </p:nvSpPr>
        <p:spPr bwMode="auto">
          <a:xfrm>
            <a:off x="4198938" y="620713"/>
            <a:ext cx="88900" cy="5322887"/>
          </a:xfrm>
          <a:custGeom>
            <a:avLst/>
            <a:gdLst>
              <a:gd name="T0" fmla="*/ 88900 w 169"/>
              <a:gd name="T1" fmla="*/ 5322887 h 10059"/>
              <a:gd name="T2" fmla="*/ 0 w 169"/>
              <a:gd name="T3" fmla="*/ 5233987 h 10059"/>
              <a:gd name="T4" fmla="*/ 0 w 169"/>
              <a:gd name="T5" fmla="*/ 89429 h 10059"/>
              <a:gd name="T6" fmla="*/ 88900 w 169"/>
              <a:gd name="T7" fmla="*/ 0 h 10059"/>
              <a:gd name="T8" fmla="*/ 88900 w 169"/>
              <a:gd name="T9" fmla="*/ 5322887 h 100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9" h="10059">
                <a:moveTo>
                  <a:pt x="169" y="10059"/>
                </a:moveTo>
                <a:lnTo>
                  <a:pt x="0" y="9891"/>
                </a:lnTo>
                <a:lnTo>
                  <a:pt x="0" y="169"/>
                </a:lnTo>
                <a:lnTo>
                  <a:pt x="169" y="0"/>
                </a:lnTo>
                <a:lnTo>
                  <a:pt x="169" y="10059"/>
                </a:lnTo>
                <a:close/>
              </a:path>
            </a:pathLst>
          </a:custGeom>
          <a:solidFill>
            <a:srgbClr val="00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988" name="Freeform 109">
            <a:extLst>
              <a:ext uri="{FF2B5EF4-FFF2-40B4-BE49-F238E27FC236}">
                <a16:creationId xmlns:a16="http://schemas.microsoft.com/office/drawing/2014/main" id="{B8FE30EE-0C69-45A4-A7D2-5242F5C4AD33}"/>
              </a:ext>
            </a:extLst>
          </p:cNvPr>
          <p:cNvSpPr>
            <a:spLocks/>
          </p:cNvSpPr>
          <p:nvPr/>
        </p:nvSpPr>
        <p:spPr bwMode="auto">
          <a:xfrm>
            <a:off x="311150" y="5854700"/>
            <a:ext cx="3976688" cy="88900"/>
          </a:xfrm>
          <a:custGeom>
            <a:avLst/>
            <a:gdLst>
              <a:gd name="T0" fmla="*/ 3976688 w 7515"/>
              <a:gd name="T1" fmla="*/ 88900 h 168"/>
              <a:gd name="T2" fmla="*/ 0 w 7515"/>
              <a:gd name="T3" fmla="*/ 88900 h 168"/>
              <a:gd name="T4" fmla="*/ 89429 w 7515"/>
              <a:gd name="T5" fmla="*/ 0 h 168"/>
              <a:gd name="T6" fmla="*/ 3887259 w 7515"/>
              <a:gd name="T7" fmla="*/ 0 h 168"/>
              <a:gd name="T8" fmla="*/ 3976688 w 7515"/>
              <a:gd name="T9" fmla="*/ 88900 h 1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515" h="168">
                <a:moveTo>
                  <a:pt x="7515" y="168"/>
                </a:moveTo>
                <a:lnTo>
                  <a:pt x="0" y="168"/>
                </a:lnTo>
                <a:lnTo>
                  <a:pt x="169" y="0"/>
                </a:lnTo>
                <a:lnTo>
                  <a:pt x="7346" y="0"/>
                </a:lnTo>
                <a:lnTo>
                  <a:pt x="7515" y="168"/>
                </a:lnTo>
                <a:close/>
              </a:path>
            </a:pathLst>
          </a:custGeom>
          <a:solidFill>
            <a:srgbClr val="00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83989" name="Picture 110">
            <a:extLst>
              <a:ext uri="{FF2B5EF4-FFF2-40B4-BE49-F238E27FC236}">
                <a16:creationId xmlns:a16="http://schemas.microsoft.com/office/drawing/2014/main" id="{0724C77A-F4EC-4B12-85C6-219580FB5D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00100"/>
            <a:ext cx="3617912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90" name="Rectangle 111">
            <a:extLst>
              <a:ext uri="{FF2B5EF4-FFF2-40B4-BE49-F238E27FC236}">
                <a16:creationId xmlns:a16="http://schemas.microsoft.com/office/drawing/2014/main" id="{D040CDD7-4204-4506-A1EF-7F9A45CF2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7688" y="5103813"/>
            <a:ext cx="30162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(Encaje Recíproco)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B72632D5-4EF5-4EEC-A42F-3463694A9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B4642A36-5788-4840-9518-093B3EEE7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0" name="Rectangle 4">
            <a:extLst>
              <a:ext uri="{FF2B5EF4-FFF2-40B4-BE49-F238E27FC236}">
                <a16:creationId xmlns:a16="http://schemas.microsoft.com/office/drawing/2014/main" id="{04967F51-75F9-444E-BA94-45305D3AB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1" name="Rectangle 5">
            <a:extLst>
              <a:ext uri="{FF2B5EF4-FFF2-40B4-BE49-F238E27FC236}">
                <a16:creationId xmlns:a16="http://schemas.microsoft.com/office/drawing/2014/main" id="{B8177AF4-1772-4F11-B5A3-8F22D2AA6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2" name="Rectangle 6">
            <a:extLst>
              <a:ext uri="{FF2B5EF4-FFF2-40B4-BE49-F238E27FC236}">
                <a16:creationId xmlns:a16="http://schemas.microsoft.com/office/drawing/2014/main" id="{79AA07FE-B99A-4D38-A5BD-0B5404A38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3" name="Rectangle 7">
            <a:extLst>
              <a:ext uri="{FF2B5EF4-FFF2-40B4-BE49-F238E27FC236}">
                <a16:creationId xmlns:a16="http://schemas.microsoft.com/office/drawing/2014/main" id="{D236E632-4242-44FE-BA36-E9962AA6E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8">
            <a:extLst>
              <a:ext uri="{FF2B5EF4-FFF2-40B4-BE49-F238E27FC236}">
                <a16:creationId xmlns:a16="http://schemas.microsoft.com/office/drawing/2014/main" id="{2B10CE35-FD21-426B-B795-025A39085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9">
            <a:extLst>
              <a:ext uri="{FF2B5EF4-FFF2-40B4-BE49-F238E27FC236}">
                <a16:creationId xmlns:a16="http://schemas.microsoft.com/office/drawing/2014/main" id="{948F6CB1-B0ED-4C49-8C94-BCF32CFE6C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6026" name="Rectangle 26">
            <a:extLst>
              <a:ext uri="{FF2B5EF4-FFF2-40B4-BE49-F238E27FC236}">
                <a16:creationId xmlns:a16="http://schemas.microsoft.com/office/drawing/2014/main" id="{CFF63741-1400-44E6-9CF5-343CC2518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9913" y="5835650"/>
            <a:ext cx="1752600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300" b="1" i="1">
                <a:solidFill>
                  <a:srgbClr val="00FFFF"/>
                </a:solidFill>
              </a:rPr>
              <a:t>Glenohumeral</a:t>
            </a:r>
            <a:endParaRPr lang="es-PR" altLang="en-US"/>
          </a:p>
        </p:txBody>
      </p:sp>
      <p:sp>
        <p:nvSpPr>
          <p:cNvPr id="86027" name="Rectangle 27">
            <a:extLst>
              <a:ext uri="{FF2B5EF4-FFF2-40B4-BE49-F238E27FC236}">
                <a16:creationId xmlns:a16="http://schemas.microsoft.com/office/drawing/2014/main" id="{C0CF4B3A-AE23-4A85-AFF2-1663D5FE2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075" y="3017838"/>
            <a:ext cx="9525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Cabeza</a:t>
            </a:r>
            <a:endParaRPr lang="es-PR" altLang="en-US"/>
          </a:p>
        </p:txBody>
      </p:sp>
      <p:sp>
        <p:nvSpPr>
          <p:cNvPr id="86028" name="Rectangle 28">
            <a:extLst>
              <a:ext uri="{FF2B5EF4-FFF2-40B4-BE49-F238E27FC236}">
                <a16:creationId xmlns:a16="http://schemas.microsoft.com/office/drawing/2014/main" id="{A3AC3858-3005-483E-8BD9-FAA1508E3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663" y="3271838"/>
            <a:ext cx="10953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Esférica</a:t>
            </a:r>
            <a:endParaRPr lang="es-PR" altLang="en-US"/>
          </a:p>
        </p:txBody>
      </p:sp>
      <p:sp>
        <p:nvSpPr>
          <p:cNvPr id="86029" name="Rectangle 29">
            <a:extLst>
              <a:ext uri="{FF2B5EF4-FFF2-40B4-BE49-F238E27FC236}">
                <a16:creationId xmlns:a16="http://schemas.microsoft.com/office/drawing/2014/main" id="{A887DC86-1375-4F22-8D96-44E618BB0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98500"/>
            <a:ext cx="2114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DIARTROSIS</a:t>
            </a:r>
            <a:endParaRPr lang="es-PR" altLang="en-US"/>
          </a:p>
        </p:txBody>
      </p:sp>
      <p:sp>
        <p:nvSpPr>
          <p:cNvPr id="86030" name="Rectangle 30">
            <a:extLst>
              <a:ext uri="{FF2B5EF4-FFF2-40B4-BE49-F238E27FC236}">
                <a16:creationId xmlns:a16="http://schemas.microsoft.com/office/drawing/2014/main" id="{2B2763A0-12EC-443C-B143-0E457D837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3950" y="1282700"/>
            <a:ext cx="16954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Enartrosis</a:t>
            </a:r>
            <a:endParaRPr lang="es-PR" altLang="en-US"/>
          </a:p>
        </p:txBody>
      </p:sp>
      <p:sp>
        <p:nvSpPr>
          <p:cNvPr id="86031" name="Rectangle 31">
            <a:extLst>
              <a:ext uri="{FF2B5EF4-FFF2-40B4-BE49-F238E27FC236}">
                <a16:creationId xmlns:a16="http://schemas.microsoft.com/office/drawing/2014/main" id="{12CC8D54-E626-4200-80CD-BA3180847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0475" y="1612900"/>
            <a:ext cx="4057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00FF00"/>
                </a:solidFill>
                <a:latin typeface="Arial" panose="020B0604020202020204" pitchFamily="34" charset="0"/>
              </a:rPr>
              <a:t>(Bola y Guante, Esférica)</a:t>
            </a:r>
            <a:endParaRPr lang="es-PR" altLang="en-US"/>
          </a:p>
        </p:txBody>
      </p:sp>
      <p:sp>
        <p:nvSpPr>
          <p:cNvPr id="86032" name="Rectangle 32">
            <a:extLst>
              <a:ext uri="{FF2B5EF4-FFF2-40B4-BE49-F238E27FC236}">
                <a16:creationId xmlns:a16="http://schemas.microsoft.com/office/drawing/2014/main" id="{0071B211-5656-479D-8F33-62F2C3760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3792538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Cavidad</a:t>
            </a:r>
            <a:endParaRPr lang="es-PR" altLang="en-US"/>
          </a:p>
        </p:txBody>
      </p:sp>
      <p:sp>
        <p:nvSpPr>
          <p:cNvPr id="86033" name="Rectangle 33">
            <a:extLst>
              <a:ext uri="{FF2B5EF4-FFF2-40B4-BE49-F238E27FC236}">
                <a16:creationId xmlns:a16="http://schemas.microsoft.com/office/drawing/2014/main" id="{B2AF1E3B-CDD2-41F3-8D08-642EEEE53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" y="4046538"/>
            <a:ext cx="11461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Cóncava</a:t>
            </a:r>
            <a:endParaRPr lang="es-PR" altLang="en-US"/>
          </a:p>
        </p:txBody>
      </p:sp>
      <p:sp>
        <p:nvSpPr>
          <p:cNvPr id="86034" name="Rectangle 34">
            <a:extLst>
              <a:ext uri="{FF2B5EF4-FFF2-40B4-BE49-F238E27FC236}">
                <a16:creationId xmlns:a16="http://schemas.microsoft.com/office/drawing/2014/main" id="{2BC46E0F-E514-4F5C-8CBA-FEF6A05A1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425" y="2082800"/>
            <a:ext cx="962025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Caras </a:t>
            </a:r>
            <a:endParaRPr lang="es-PR" altLang="en-US"/>
          </a:p>
        </p:txBody>
      </p:sp>
      <p:sp>
        <p:nvSpPr>
          <p:cNvPr id="86035" name="Rectangle 35">
            <a:extLst>
              <a:ext uri="{FF2B5EF4-FFF2-40B4-BE49-F238E27FC236}">
                <a16:creationId xmlns:a16="http://schemas.microsoft.com/office/drawing/2014/main" id="{3B9ACFDF-5978-4B9F-A9BE-9F6738DE0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2352675"/>
            <a:ext cx="1657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86036" name="Rectangle 36">
            <a:extLst>
              <a:ext uri="{FF2B5EF4-FFF2-40B4-BE49-F238E27FC236}">
                <a16:creationId xmlns:a16="http://schemas.microsoft.com/office/drawing/2014/main" id="{A2187C23-6128-4E89-851C-34322B09D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538" y="5430838"/>
            <a:ext cx="13716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Ejemplos</a:t>
            </a:r>
            <a:endParaRPr lang="es-PR" altLang="en-US"/>
          </a:p>
        </p:txBody>
      </p:sp>
      <p:sp>
        <p:nvSpPr>
          <p:cNvPr id="86037" name="Rectangle 37">
            <a:extLst>
              <a:ext uri="{FF2B5EF4-FFF2-40B4-BE49-F238E27FC236}">
                <a16:creationId xmlns:a16="http://schemas.microsoft.com/office/drawing/2014/main" id="{774E5E9A-CF55-4B7C-82D6-C02ECA188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8350" y="5176838"/>
            <a:ext cx="32940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Glenohumeral (Hombro)</a:t>
            </a:r>
            <a:endParaRPr lang="es-PR" altLang="en-US"/>
          </a:p>
        </p:txBody>
      </p:sp>
      <p:sp>
        <p:nvSpPr>
          <p:cNvPr id="86038" name="Rectangle 38">
            <a:extLst>
              <a:ext uri="{FF2B5EF4-FFF2-40B4-BE49-F238E27FC236}">
                <a16:creationId xmlns:a16="http://schemas.microsoft.com/office/drawing/2014/main" id="{534B4644-5125-44B7-9AD3-BEBECE071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7875" y="5681663"/>
            <a:ext cx="295751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Coxofemoral (Cadera)</a:t>
            </a:r>
            <a:endParaRPr lang="es-PR" altLang="en-US"/>
          </a:p>
        </p:txBody>
      </p:sp>
      <p:sp>
        <p:nvSpPr>
          <p:cNvPr id="86039" name="Line 39">
            <a:extLst>
              <a:ext uri="{FF2B5EF4-FFF2-40B4-BE49-F238E27FC236}">
                <a16:creationId xmlns:a16="http://schemas.microsoft.com/office/drawing/2014/main" id="{1776C902-FB72-4557-811B-5D9C991AA40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5163" y="1057275"/>
            <a:ext cx="1587" cy="8413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0" name="Freeform 40">
            <a:extLst>
              <a:ext uri="{FF2B5EF4-FFF2-40B4-BE49-F238E27FC236}">
                <a16:creationId xmlns:a16="http://schemas.microsoft.com/office/drawing/2014/main" id="{69BCDB14-6E49-4D9D-B2C7-C9F78CCCC3A2}"/>
              </a:ext>
            </a:extLst>
          </p:cNvPr>
          <p:cNvSpPr>
            <a:spLocks/>
          </p:cNvSpPr>
          <p:nvPr/>
        </p:nvSpPr>
        <p:spPr bwMode="auto">
          <a:xfrm>
            <a:off x="4318000" y="1036638"/>
            <a:ext cx="314325" cy="312737"/>
          </a:xfrm>
          <a:custGeom>
            <a:avLst/>
            <a:gdLst>
              <a:gd name="T0" fmla="*/ 314325 w 592"/>
              <a:gd name="T1" fmla="*/ 0 h 592"/>
              <a:gd name="T2" fmla="*/ 157163 w 592"/>
              <a:gd name="T3" fmla="*/ 312737 h 592"/>
              <a:gd name="T4" fmla="*/ 0 w 592"/>
              <a:gd name="T5" fmla="*/ 0 h 592"/>
              <a:gd name="T6" fmla="*/ 157163 w 592"/>
              <a:gd name="T7" fmla="*/ 104598 h 592"/>
              <a:gd name="T8" fmla="*/ 314325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1" name="Line 41">
            <a:extLst>
              <a:ext uri="{FF2B5EF4-FFF2-40B4-BE49-F238E27FC236}">
                <a16:creationId xmlns:a16="http://schemas.microsoft.com/office/drawing/2014/main" id="{7D22E6D0-68F6-41A2-A766-0C98AFCE70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3263" y="1985963"/>
            <a:ext cx="1587" cy="16192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2" name="Freeform 42">
            <a:extLst>
              <a:ext uri="{FF2B5EF4-FFF2-40B4-BE49-F238E27FC236}">
                <a16:creationId xmlns:a16="http://schemas.microsoft.com/office/drawing/2014/main" id="{BAC023EB-F568-424A-B82B-B9FFCE4B1196}"/>
              </a:ext>
            </a:extLst>
          </p:cNvPr>
          <p:cNvSpPr>
            <a:spLocks/>
          </p:cNvSpPr>
          <p:nvPr/>
        </p:nvSpPr>
        <p:spPr bwMode="auto">
          <a:xfrm>
            <a:off x="4357688" y="2043113"/>
            <a:ext cx="312737" cy="312737"/>
          </a:xfrm>
          <a:custGeom>
            <a:avLst/>
            <a:gdLst>
              <a:gd name="T0" fmla="*/ 312737 w 593"/>
              <a:gd name="T1" fmla="*/ 0 h 592"/>
              <a:gd name="T2" fmla="*/ 156105 w 593"/>
              <a:gd name="T3" fmla="*/ 312737 h 592"/>
              <a:gd name="T4" fmla="*/ 0 w 593"/>
              <a:gd name="T5" fmla="*/ 0 h 592"/>
              <a:gd name="T6" fmla="*/ 156105 w 593"/>
              <a:gd name="T7" fmla="*/ 104598 h 592"/>
              <a:gd name="T8" fmla="*/ 312737 w 593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3" h="592">
                <a:moveTo>
                  <a:pt x="593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3" name="Line 43">
            <a:extLst>
              <a:ext uri="{FF2B5EF4-FFF2-40B4-BE49-F238E27FC236}">
                <a16:creationId xmlns:a16="http://schemas.microsoft.com/office/drawing/2014/main" id="{F6FF3C93-8145-4483-A274-12E6705A6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1925" y="1874838"/>
            <a:ext cx="790575" cy="4238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4" name="Freeform 44">
            <a:extLst>
              <a:ext uri="{FF2B5EF4-FFF2-40B4-BE49-F238E27FC236}">
                <a16:creationId xmlns:a16="http://schemas.microsoft.com/office/drawing/2014/main" id="{B6AF2328-DA8A-4D7D-9441-8E856908A404}"/>
              </a:ext>
            </a:extLst>
          </p:cNvPr>
          <p:cNvSpPr>
            <a:spLocks/>
          </p:cNvSpPr>
          <p:nvPr/>
        </p:nvSpPr>
        <p:spPr bwMode="auto">
          <a:xfrm>
            <a:off x="7137400" y="2111375"/>
            <a:ext cx="349250" cy="285750"/>
          </a:xfrm>
          <a:custGeom>
            <a:avLst/>
            <a:gdLst>
              <a:gd name="T0" fmla="*/ 147191 w 662"/>
              <a:gd name="T1" fmla="*/ 0 h 540"/>
              <a:gd name="T2" fmla="*/ 349250 w 662"/>
              <a:gd name="T3" fmla="*/ 285750 h 540"/>
              <a:gd name="T4" fmla="*/ 0 w 662"/>
              <a:gd name="T5" fmla="*/ 276225 h 540"/>
              <a:gd name="T6" fmla="*/ 165656 w 662"/>
              <a:gd name="T7" fmla="*/ 187325 h 540"/>
              <a:gd name="T8" fmla="*/ 147191 w 662"/>
              <a:gd name="T9" fmla="*/ 0 h 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2" h="540">
                <a:moveTo>
                  <a:pt x="279" y="0"/>
                </a:moveTo>
                <a:lnTo>
                  <a:pt x="662" y="540"/>
                </a:lnTo>
                <a:lnTo>
                  <a:pt x="0" y="522"/>
                </a:lnTo>
                <a:lnTo>
                  <a:pt x="314" y="354"/>
                </a:lnTo>
                <a:lnTo>
                  <a:pt x="279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5" name="Line 45">
            <a:extLst>
              <a:ext uri="{FF2B5EF4-FFF2-40B4-BE49-F238E27FC236}">
                <a16:creationId xmlns:a16="http://schemas.microsoft.com/office/drawing/2014/main" id="{862CFCFA-7A7A-4DC3-9547-07C83EE270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7800" y="1827213"/>
            <a:ext cx="1033463" cy="2794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6" name="Freeform 46">
            <a:extLst>
              <a:ext uri="{FF2B5EF4-FFF2-40B4-BE49-F238E27FC236}">
                <a16:creationId xmlns:a16="http://schemas.microsoft.com/office/drawing/2014/main" id="{A8DFD023-B8EC-49C1-BC12-3EF5A600F297}"/>
              </a:ext>
            </a:extLst>
          </p:cNvPr>
          <p:cNvSpPr>
            <a:spLocks/>
          </p:cNvSpPr>
          <p:nvPr/>
        </p:nvSpPr>
        <p:spPr bwMode="auto">
          <a:xfrm>
            <a:off x="1246188" y="1927225"/>
            <a:ext cx="342900" cy="303213"/>
          </a:xfrm>
          <a:custGeom>
            <a:avLst/>
            <a:gdLst>
              <a:gd name="T0" fmla="*/ 342900 w 649"/>
              <a:gd name="T1" fmla="*/ 303213 h 571"/>
              <a:gd name="T2" fmla="*/ 0 w 649"/>
              <a:gd name="T3" fmla="*/ 233649 h 571"/>
              <a:gd name="T4" fmla="*/ 261534 w 649"/>
              <a:gd name="T5" fmla="*/ 0 h 571"/>
              <a:gd name="T6" fmla="*/ 201302 w 649"/>
              <a:gd name="T7" fmla="*/ 178954 h 571"/>
              <a:gd name="T8" fmla="*/ 342900 w 649"/>
              <a:gd name="T9" fmla="*/ 303213 h 5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9" h="571">
                <a:moveTo>
                  <a:pt x="649" y="571"/>
                </a:moveTo>
                <a:lnTo>
                  <a:pt x="0" y="440"/>
                </a:lnTo>
                <a:lnTo>
                  <a:pt x="495" y="0"/>
                </a:lnTo>
                <a:lnTo>
                  <a:pt x="381" y="337"/>
                </a:lnTo>
                <a:lnTo>
                  <a:pt x="649" y="571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7" name="Line 47">
            <a:extLst>
              <a:ext uri="{FF2B5EF4-FFF2-40B4-BE49-F238E27FC236}">
                <a16:creationId xmlns:a16="http://schemas.microsoft.com/office/drawing/2014/main" id="{26D8EE11-87D8-410F-96B4-A4C21ACFDE7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5350" y="2730500"/>
            <a:ext cx="1588" cy="219075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8" name="Freeform 48">
            <a:extLst>
              <a:ext uri="{FF2B5EF4-FFF2-40B4-BE49-F238E27FC236}">
                <a16:creationId xmlns:a16="http://schemas.microsoft.com/office/drawing/2014/main" id="{E670AD07-A30C-4E43-98C4-5D862D177372}"/>
              </a:ext>
            </a:extLst>
          </p:cNvPr>
          <p:cNvSpPr>
            <a:spLocks/>
          </p:cNvSpPr>
          <p:nvPr/>
        </p:nvSpPr>
        <p:spPr bwMode="auto">
          <a:xfrm>
            <a:off x="739775" y="2844800"/>
            <a:ext cx="312738" cy="314325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4325 h 592"/>
              <a:gd name="T4" fmla="*/ 0 w 592"/>
              <a:gd name="T5" fmla="*/ 0 h 592"/>
              <a:gd name="T6" fmla="*/ 156369 w 592"/>
              <a:gd name="T7" fmla="*/ 105129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49" name="Line 49">
            <a:extLst>
              <a:ext uri="{FF2B5EF4-FFF2-40B4-BE49-F238E27FC236}">
                <a16:creationId xmlns:a16="http://schemas.microsoft.com/office/drawing/2014/main" id="{8DE99941-68A5-4A03-9F7B-E6D3FA6F276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5438" y="2740025"/>
            <a:ext cx="1587" cy="9191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0" name="Freeform 50">
            <a:extLst>
              <a:ext uri="{FF2B5EF4-FFF2-40B4-BE49-F238E27FC236}">
                <a16:creationId xmlns:a16="http://schemas.microsoft.com/office/drawing/2014/main" id="{9CC06D2D-E004-4F60-9388-CBCAB892D011}"/>
              </a:ext>
            </a:extLst>
          </p:cNvPr>
          <p:cNvSpPr>
            <a:spLocks/>
          </p:cNvSpPr>
          <p:nvPr/>
        </p:nvSpPr>
        <p:spPr bwMode="auto">
          <a:xfrm>
            <a:off x="1439863" y="3554413"/>
            <a:ext cx="312737" cy="312737"/>
          </a:xfrm>
          <a:custGeom>
            <a:avLst/>
            <a:gdLst>
              <a:gd name="T0" fmla="*/ 312737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7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1" name="Line 51">
            <a:extLst>
              <a:ext uri="{FF2B5EF4-FFF2-40B4-BE49-F238E27FC236}">
                <a16:creationId xmlns:a16="http://schemas.microsoft.com/office/drawing/2014/main" id="{78D6A469-C030-4B9A-9DFA-9235D3B6BD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6863" y="5402263"/>
            <a:ext cx="274637" cy="114300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2" name="Freeform 52">
            <a:extLst>
              <a:ext uri="{FF2B5EF4-FFF2-40B4-BE49-F238E27FC236}">
                <a16:creationId xmlns:a16="http://schemas.microsoft.com/office/drawing/2014/main" id="{64C926CB-315C-4151-AA94-9400A943CCC5}"/>
              </a:ext>
            </a:extLst>
          </p:cNvPr>
          <p:cNvSpPr>
            <a:spLocks/>
          </p:cNvSpPr>
          <p:nvPr/>
        </p:nvSpPr>
        <p:spPr bwMode="auto">
          <a:xfrm>
            <a:off x="1684338" y="5297488"/>
            <a:ext cx="349250" cy="290512"/>
          </a:xfrm>
          <a:custGeom>
            <a:avLst/>
            <a:gdLst>
              <a:gd name="T0" fmla="*/ 0 w 660"/>
              <a:gd name="T1" fmla="*/ 0 h 547"/>
              <a:gd name="T2" fmla="*/ 349250 w 660"/>
              <a:gd name="T3" fmla="*/ 24431 h 547"/>
              <a:gd name="T4" fmla="*/ 120121 w 660"/>
              <a:gd name="T5" fmla="*/ 290512 h 547"/>
              <a:gd name="T6" fmla="*/ 156633 w 660"/>
              <a:gd name="T7" fmla="*/ 104627 h 547"/>
              <a:gd name="T8" fmla="*/ 0 w 660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0" h="547">
                <a:moveTo>
                  <a:pt x="0" y="0"/>
                </a:moveTo>
                <a:lnTo>
                  <a:pt x="660" y="46"/>
                </a:lnTo>
                <a:lnTo>
                  <a:pt x="227" y="547"/>
                </a:lnTo>
                <a:lnTo>
                  <a:pt x="296" y="197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3" name="Line 53">
            <a:extLst>
              <a:ext uri="{FF2B5EF4-FFF2-40B4-BE49-F238E27FC236}">
                <a16:creationId xmlns:a16="http://schemas.microsoft.com/office/drawing/2014/main" id="{63019CAE-CF24-4CA4-8235-930F6D76E71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4325" y="5781675"/>
            <a:ext cx="280988" cy="555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54" name="Freeform 54">
            <a:extLst>
              <a:ext uri="{FF2B5EF4-FFF2-40B4-BE49-F238E27FC236}">
                <a16:creationId xmlns:a16="http://schemas.microsoft.com/office/drawing/2014/main" id="{74305E75-1598-4087-B08D-C86847ACFCFE}"/>
              </a:ext>
            </a:extLst>
          </p:cNvPr>
          <p:cNvSpPr>
            <a:spLocks/>
          </p:cNvSpPr>
          <p:nvPr/>
        </p:nvSpPr>
        <p:spPr bwMode="auto">
          <a:xfrm>
            <a:off x="1731963" y="5662613"/>
            <a:ext cx="338137" cy="307975"/>
          </a:xfrm>
          <a:custGeom>
            <a:avLst/>
            <a:gdLst>
              <a:gd name="T0" fmla="*/ 61383 w 639"/>
              <a:gd name="T1" fmla="*/ 0 h 581"/>
              <a:gd name="T2" fmla="*/ 338137 w 639"/>
              <a:gd name="T3" fmla="*/ 215742 h 581"/>
              <a:gd name="T4" fmla="*/ 0 w 639"/>
              <a:gd name="T5" fmla="*/ 307975 h 581"/>
              <a:gd name="T6" fmla="*/ 133879 w 639"/>
              <a:gd name="T7" fmla="*/ 174926 h 581"/>
              <a:gd name="T8" fmla="*/ 61383 w 639"/>
              <a:gd name="T9" fmla="*/ 0 h 5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9" h="581">
                <a:moveTo>
                  <a:pt x="116" y="0"/>
                </a:moveTo>
                <a:lnTo>
                  <a:pt x="639" y="407"/>
                </a:lnTo>
                <a:lnTo>
                  <a:pt x="0" y="581"/>
                </a:lnTo>
                <a:lnTo>
                  <a:pt x="253" y="330"/>
                </a:lnTo>
                <a:lnTo>
                  <a:pt x="11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6055" name="Picture 55">
            <a:extLst>
              <a:ext uri="{FF2B5EF4-FFF2-40B4-BE49-F238E27FC236}">
                <a16:creationId xmlns:a16="http://schemas.microsoft.com/office/drawing/2014/main" id="{CEA6FD0A-2645-4290-9568-57D70B039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6075" y="631825"/>
            <a:ext cx="814388" cy="148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6" name="Picture 56">
            <a:extLst>
              <a:ext uri="{FF2B5EF4-FFF2-40B4-BE49-F238E27FC236}">
                <a16:creationId xmlns:a16="http://schemas.microsoft.com/office/drawing/2014/main" id="{0C2D03B6-9F7F-4818-9F5F-6595EFBA64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0838" y="650875"/>
            <a:ext cx="814387" cy="148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6057" name="Picture 57">
            <a:extLst>
              <a:ext uri="{FF2B5EF4-FFF2-40B4-BE49-F238E27FC236}">
                <a16:creationId xmlns:a16="http://schemas.microsoft.com/office/drawing/2014/main" id="{A61AED51-168E-4605-A51A-D460991297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600" y="4784725"/>
            <a:ext cx="10239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58" name="Rectangle 58">
            <a:extLst>
              <a:ext uri="{FF2B5EF4-FFF2-40B4-BE49-F238E27FC236}">
                <a16:creationId xmlns:a16="http://schemas.microsoft.com/office/drawing/2014/main" id="{33156769-A345-467C-85A1-99698B43F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6900" y="4414838"/>
            <a:ext cx="1554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86059" name="Rectangle 59">
            <a:extLst>
              <a:ext uri="{FF2B5EF4-FFF2-40B4-BE49-F238E27FC236}">
                <a16:creationId xmlns:a16="http://schemas.microsoft.com/office/drawing/2014/main" id="{44E9B6DD-D380-4E7B-82A1-58131FA03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1675" y="2235200"/>
            <a:ext cx="1905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86060" name="Rectangle 60">
            <a:extLst>
              <a:ext uri="{FF2B5EF4-FFF2-40B4-BE49-F238E27FC236}">
                <a16:creationId xmlns:a16="http://schemas.microsoft.com/office/drawing/2014/main" id="{F1AA3DCD-FDB0-417E-B317-3945B23EA5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5238" y="280352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86061" name="Rectangle 61">
            <a:extLst>
              <a:ext uri="{FF2B5EF4-FFF2-40B4-BE49-F238E27FC236}">
                <a16:creationId xmlns:a16="http://schemas.microsoft.com/office/drawing/2014/main" id="{431518A6-89A8-47EB-8EF1-28229C673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0463" y="3074988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86062" name="Rectangle 62">
            <a:extLst>
              <a:ext uri="{FF2B5EF4-FFF2-40B4-BE49-F238E27FC236}">
                <a16:creationId xmlns:a16="http://schemas.microsoft.com/office/drawing/2014/main" id="{129C440A-4135-4112-812D-AD4DCFD4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48013" y="4611688"/>
            <a:ext cx="1958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86063" name="Rectangle 63">
            <a:extLst>
              <a:ext uri="{FF2B5EF4-FFF2-40B4-BE49-F238E27FC236}">
                <a16:creationId xmlns:a16="http://schemas.microsoft.com/office/drawing/2014/main" id="{4B2DA6ED-0903-4897-BD5D-698303F8C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0" y="2257425"/>
            <a:ext cx="16954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86064" name="Rectangle 64">
            <a:extLst>
              <a:ext uri="{FF2B5EF4-FFF2-40B4-BE49-F238E27FC236}">
                <a16:creationId xmlns:a16="http://schemas.microsoft.com/office/drawing/2014/main" id="{50561982-EBFC-4869-A668-633846F7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3325" y="2841625"/>
            <a:ext cx="11128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86065" name="Rectangle 65">
            <a:extLst>
              <a:ext uri="{FF2B5EF4-FFF2-40B4-BE49-F238E27FC236}">
                <a16:creationId xmlns:a16="http://schemas.microsoft.com/office/drawing/2014/main" id="{7653E950-7F47-4FAE-8B1E-0EDC69B65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2350" y="3095625"/>
            <a:ext cx="14144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66" name="Rectangle 66">
            <a:extLst>
              <a:ext uri="{FF2B5EF4-FFF2-40B4-BE49-F238E27FC236}">
                <a16:creationId xmlns:a16="http://schemas.microsoft.com/office/drawing/2014/main" id="{BFCC74A5-F440-4E67-A91E-3C860CC6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61263" y="3717925"/>
            <a:ext cx="10255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86067" name="Rectangle 67">
            <a:extLst>
              <a:ext uri="{FF2B5EF4-FFF2-40B4-BE49-F238E27FC236}">
                <a16:creationId xmlns:a16="http://schemas.microsoft.com/office/drawing/2014/main" id="{443A2481-87BA-48E2-AA9E-241864932E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92988" y="3970338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68" name="Rectangle 68">
            <a:extLst>
              <a:ext uri="{FF2B5EF4-FFF2-40B4-BE49-F238E27FC236}">
                <a16:creationId xmlns:a16="http://schemas.microsoft.com/office/drawing/2014/main" id="{D410BFE7-A654-457F-87AF-6EE3B4125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7138" y="352107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86069" name="Rectangle 69">
            <a:extLst>
              <a:ext uri="{FF2B5EF4-FFF2-40B4-BE49-F238E27FC236}">
                <a16:creationId xmlns:a16="http://schemas.microsoft.com/office/drawing/2014/main" id="{05F0FB23-9484-47B2-8328-CE5A28B84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2363" y="3811588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86070" name="Rectangle 70">
            <a:extLst>
              <a:ext uri="{FF2B5EF4-FFF2-40B4-BE49-F238E27FC236}">
                <a16:creationId xmlns:a16="http://schemas.microsoft.com/office/drawing/2014/main" id="{ADB18C42-A907-47B4-9A70-75800CC14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9813" y="4083050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86071" name="Rectangle 71">
            <a:extLst>
              <a:ext uri="{FF2B5EF4-FFF2-40B4-BE49-F238E27FC236}">
                <a16:creationId xmlns:a16="http://schemas.microsoft.com/office/drawing/2014/main" id="{5BF0EE3A-9BA1-4C9A-9776-55654C026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650" y="3794125"/>
            <a:ext cx="11826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86072" name="Rectangle 72">
            <a:extLst>
              <a:ext uri="{FF2B5EF4-FFF2-40B4-BE49-F238E27FC236}">
                <a16:creationId xmlns:a16="http://schemas.microsoft.com/office/drawing/2014/main" id="{F0A0D795-2918-4B3C-8170-9143A9908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3538" y="2667000"/>
            <a:ext cx="150018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Abducción/</a:t>
            </a:r>
            <a:endParaRPr lang="es-PR" altLang="en-US"/>
          </a:p>
        </p:txBody>
      </p:sp>
      <p:sp>
        <p:nvSpPr>
          <p:cNvPr id="86073" name="Rectangle 73">
            <a:extLst>
              <a:ext uri="{FF2B5EF4-FFF2-40B4-BE49-F238E27FC236}">
                <a16:creationId xmlns:a16="http://schemas.microsoft.com/office/drawing/2014/main" id="{118AB093-D315-4E67-BF8D-90555EC0A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2940050"/>
            <a:ext cx="125253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Aducción</a:t>
            </a:r>
            <a:endParaRPr lang="es-PR" altLang="en-US"/>
          </a:p>
        </p:txBody>
      </p:sp>
      <p:sp>
        <p:nvSpPr>
          <p:cNvPr id="86074" name="Rectangle 74">
            <a:extLst>
              <a:ext uri="{FF2B5EF4-FFF2-40B4-BE49-F238E27FC236}">
                <a16:creationId xmlns:a16="http://schemas.microsoft.com/office/drawing/2014/main" id="{4F910E43-FC49-46A9-8B41-2BF652E08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4400" y="2900363"/>
            <a:ext cx="919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86075" name="Rectangle 75">
            <a:extLst>
              <a:ext uri="{FF2B5EF4-FFF2-40B4-BE49-F238E27FC236}">
                <a16:creationId xmlns:a16="http://schemas.microsoft.com/office/drawing/2014/main" id="{E0A2FEA1-2573-43FC-B17C-F43F2A3C3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4388" y="3619500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86076" name="Rectangle 76">
            <a:extLst>
              <a:ext uri="{FF2B5EF4-FFF2-40B4-BE49-F238E27FC236}">
                <a16:creationId xmlns:a16="http://schemas.microsoft.com/office/drawing/2014/main" id="{3C7627F8-8967-4F73-99F6-46D8FF439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5700" y="4686300"/>
            <a:ext cx="10429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86077" name="Line 77">
            <a:extLst>
              <a:ext uri="{FF2B5EF4-FFF2-40B4-BE49-F238E27FC236}">
                <a16:creationId xmlns:a16="http://schemas.microsoft.com/office/drawing/2014/main" id="{AC6E9284-176C-4D9A-9E27-130A30DE962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78588" y="2659063"/>
            <a:ext cx="173037" cy="195262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8" name="Freeform 78">
            <a:extLst>
              <a:ext uri="{FF2B5EF4-FFF2-40B4-BE49-F238E27FC236}">
                <a16:creationId xmlns:a16="http://schemas.microsoft.com/office/drawing/2014/main" id="{60E5268C-8F6B-4E0F-966D-8421C041642B}"/>
              </a:ext>
            </a:extLst>
          </p:cNvPr>
          <p:cNvSpPr>
            <a:spLocks/>
          </p:cNvSpPr>
          <p:nvPr/>
        </p:nvSpPr>
        <p:spPr bwMode="auto">
          <a:xfrm>
            <a:off x="6338888" y="2671763"/>
            <a:ext cx="325437" cy="338137"/>
          </a:xfrm>
          <a:custGeom>
            <a:avLst/>
            <a:gdLst>
              <a:gd name="T0" fmla="*/ 325437 w 615"/>
              <a:gd name="T1" fmla="*/ 207758 h 638"/>
              <a:gd name="T2" fmla="*/ 0 w 615"/>
              <a:gd name="T3" fmla="*/ 338137 h 638"/>
              <a:gd name="T4" fmla="*/ 91546 w 615"/>
              <a:gd name="T5" fmla="*/ 0 h 638"/>
              <a:gd name="T6" fmla="*/ 138641 w 615"/>
              <a:gd name="T7" fmla="*/ 182318 h 638"/>
              <a:gd name="T8" fmla="*/ 325437 w 615"/>
              <a:gd name="T9" fmla="*/ 207758 h 6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638">
                <a:moveTo>
                  <a:pt x="615" y="392"/>
                </a:moveTo>
                <a:lnTo>
                  <a:pt x="0" y="638"/>
                </a:lnTo>
                <a:lnTo>
                  <a:pt x="173" y="0"/>
                </a:lnTo>
                <a:lnTo>
                  <a:pt x="262" y="344"/>
                </a:lnTo>
                <a:lnTo>
                  <a:pt x="615" y="3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79" name="Line 79">
            <a:extLst>
              <a:ext uri="{FF2B5EF4-FFF2-40B4-BE49-F238E27FC236}">
                <a16:creationId xmlns:a16="http://schemas.microsoft.com/office/drawing/2014/main" id="{AA418801-1DB2-48B1-863B-AF9A8187977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4338" y="2622550"/>
            <a:ext cx="1587" cy="1412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0" name="Freeform 80">
            <a:extLst>
              <a:ext uri="{FF2B5EF4-FFF2-40B4-BE49-F238E27FC236}">
                <a16:creationId xmlns:a16="http://schemas.microsoft.com/office/drawing/2014/main" id="{8BFEED81-733C-4705-86AC-0FDBAD94A599}"/>
              </a:ext>
            </a:extLst>
          </p:cNvPr>
          <p:cNvSpPr>
            <a:spLocks/>
          </p:cNvSpPr>
          <p:nvPr/>
        </p:nvSpPr>
        <p:spPr bwMode="auto">
          <a:xfrm>
            <a:off x="7878763" y="2659063"/>
            <a:ext cx="312737" cy="312737"/>
          </a:xfrm>
          <a:custGeom>
            <a:avLst/>
            <a:gdLst>
              <a:gd name="T0" fmla="*/ 312737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7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1" name="Line 81">
            <a:extLst>
              <a:ext uri="{FF2B5EF4-FFF2-40B4-BE49-F238E27FC236}">
                <a16:creationId xmlns:a16="http://schemas.microsoft.com/office/drawing/2014/main" id="{C2ED7F1A-1B0E-491A-BD0A-866C728DBF4E}"/>
              </a:ext>
            </a:extLst>
          </p:cNvPr>
          <p:cNvSpPr>
            <a:spLocks noChangeShapeType="1"/>
          </p:cNvSpPr>
          <p:nvPr/>
        </p:nvSpPr>
        <p:spPr bwMode="auto">
          <a:xfrm>
            <a:off x="8015288" y="3440113"/>
            <a:ext cx="1587" cy="1603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2" name="Freeform 82">
            <a:extLst>
              <a:ext uri="{FF2B5EF4-FFF2-40B4-BE49-F238E27FC236}">
                <a16:creationId xmlns:a16="http://schemas.microsoft.com/office/drawing/2014/main" id="{6387A553-E249-4B31-AE67-34A18D407916}"/>
              </a:ext>
            </a:extLst>
          </p:cNvPr>
          <p:cNvSpPr>
            <a:spLocks/>
          </p:cNvSpPr>
          <p:nvPr/>
        </p:nvSpPr>
        <p:spPr bwMode="auto">
          <a:xfrm>
            <a:off x="7858125" y="3495675"/>
            <a:ext cx="314325" cy="312738"/>
          </a:xfrm>
          <a:custGeom>
            <a:avLst/>
            <a:gdLst>
              <a:gd name="T0" fmla="*/ 314325 w 592"/>
              <a:gd name="T1" fmla="*/ 0 h 592"/>
              <a:gd name="T2" fmla="*/ 157163 w 592"/>
              <a:gd name="T3" fmla="*/ 312738 h 592"/>
              <a:gd name="T4" fmla="*/ 0 w 592"/>
              <a:gd name="T5" fmla="*/ 0 h 592"/>
              <a:gd name="T6" fmla="*/ 157163 w 592"/>
              <a:gd name="T7" fmla="*/ 104598 h 592"/>
              <a:gd name="T8" fmla="*/ 314325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3" name="Line 83">
            <a:extLst>
              <a:ext uri="{FF2B5EF4-FFF2-40B4-BE49-F238E27FC236}">
                <a16:creationId xmlns:a16="http://schemas.microsoft.com/office/drawing/2014/main" id="{FD66ED60-0AD2-4DB3-9CCE-8804F1069D57}"/>
              </a:ext>
            </a:extLst>
          </p:cNvPr>
          <p:cNvSpPr>
            <a:spLocks noChangeShapeType="1"/>
          </p:cNvSpPr>
          <p:nvPr/>
        </p:nvSpPr>
        <p:spPr bwMode="auto">
          <a:xfrm>
            <a:off x="7977188" y="4298950"/>
            <a:ext cx="1587" cy="2968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4" name="Freeform 84">
            <a:extLst>
              <a:ext uri="{FF2B5EF4-FFF2-40B4-BE49-F238E27FC236}">
                <a16:creationId xmlns:a16="http://schemas.microsoft.com/office/drawing/2014/main" id="{FE3A2590-F21B-4BF4-B136-A171C25DF7BB}"/>
              </a:ext>
            </a:extLst>
          </p:cNvPr>
          <p:cNvSpPr>
            <a:spLocks/>
          </p:cNvSpPr>
          <p:nvPr/>
        </p:nvSpPr>
        <p:spPr bwMode="auto">
          <a:xfrm>
            <a:off x="7820025" y="4491038"/>
            <a:ext cx="312738" cy="314325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4325 h 592"/>
              <a:gd name="T4" fmla="*/ 0 w 592"/>
              <a:gd name="T5" fmla="*/ 0 h 592"/>
              <a:gd name="T6" fmla="*/ 156369 w 592"/>
              <a:gd name="T7" fmla="*/ 105129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5" name="Line 85">
            <a:extLst>
              <a:ext uri="{FF2B5EF4-FFF2-40B4-BE49-F238E27FC236}">
                <a16:creationId xmlns:a16="http://schemas.microsoft.com/office/drawing/2014/main" id="{2A0A97D4-8D9C-4D87-9FF8-26F3725087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2605088"/>
            <a:ext cx="1588" cy="191293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6" name="Freeform 86">
            <a:extLst>
              <a:ext uri="{FF2B5EF4-FFF2-40B4-BE49-F238E27FC236}">
                <a16:creationId xmlns:a16="http://schemas.microsoft.com/office/drawing/2014/main" id="{78AB543E-05BF-4C89-AB3C-A1F686B64E00}"/>
              </a:ext>
            </a:extLst>
          </p:cNvPr>
          <p:cNvSpPr>
            <a:spLocks/>
          </p:cNvSpPr>
          <p:nvPr/>
        </p:nvSpPr>
        <p:spPr bwMode="auto">
          <a:xfrm>
            <a:off x="3813175" y="4413250"/>
            <a:ext cx="312738" cy="312738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8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7" name="Line 87">
            <a:extLst>
              <a:ext uri="{FF2B5EF4-FFF2-40B4-BE49-F238E27FC236}">
                <a16:creationId xmlns:a16="http://schemas.microsoft.com/office/drawing/2014/main" id="{BD25F7C8-6128-4307-B7BA-EEE42DBBC405}"/>
              </a:ext>
            </a:extLst>
          </p:cNvPr>
          <p:cNvSpPr>
            <a:spLocks noChangeShapeType="1"/>
          </p:cNvSpPr>
          <p:nvPr/>
        </p:nvSpPr>
        <p:spPr bwMode="auto">
          <a:xfrm>
            <a:off x="3968750" y="3078163"/>
            <a:ext cx="227013" cy="15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8" name="Freeform 88">
            <a:extLst>
              <a:ext uri="{FF2B5EF4-FFF2-40B4-BE49-F238E27FC236}">
                <a16:creationId xmlns:a16="http://schemas.microsoft.com/office/drawing/2014/main" id="{C567EA73-EF77-49A3-BC07-8C714B36999B}"/>
              </a:ext>
            </a:extLst>
          </p:cNvPr>
          <p:cNvSpPr>
            <a:spLocks/>
          </p:cNvSpPr>
          <p:nvPr/>
        </p:nvSpPr>
        <p:spPr bwMode="auto">
          <a:xfrm>
            <a:off x="4143375" y="2921000"/>
            <a:ext cx="157163" cy="314325"/>
          </a:xfrm>
          <a:custGeom>
            <a:avLst/>
            <a:gdLst>
              <a:gd name="T0" fmla="*/ 0 w 296"/>
              <a:gd name="T1" fmla="*/ 0 h 592"/>
              <a:gd name="T2" fmla="*/ 157163 w 296"/>
              <a:gd name="T3" fmla="*/ 157163 h 592"/>
              <a:gd name="T4" fmla="*/ 0 w 296"/>
              <a:gd name="T5" fmla="*/ 314325 h 592"/>
              <a:gd name="T6" fmla="*/ 52565 w 296"/>
              <a:gd name="T7" fmla="*/ 157163 h 592"/>
              <a:gd name="T8" fmla="*/ 0 w 296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0" y="0"/>
                </a:moveTo>
                <a:lnTo>
                  <a:pt x="296" y="296"/>
                </a:lnTo>
                <a:lnTo>
                  <a:pt x="0" y="592"/>
                </a:lnTo>
                <a:lnTo>
                  <a:pt x="99" y="29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89" name="Line 89">
            <a:extLst>
              <a:ext uri="{FF2B5EF4-FFF2-40B4-BE49-F238E27FC236}">
                <a16:creationId xmlns:a16="http://schemas.microsoft.com/office/drawing/2014/main" id="{CB97A7BF-3A76-4BF1-AFD6-BA70BEDF38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48088" y="3078163"/>
            <a:ext cx="227012" cy="15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0" name="Freeform 90">
            <a:extLst>
              <a:ext uri="{FF2B5EF4-FFF2-40B4-BE49-F238E27FC236}">
                <a16:creationId xmlns:a16="http://schemas.microsoft.com/office/drawing/2014/main" id="{9D6D8AD4-D1BD-4672-A14D-CF546DE0ADAB}"/>
              </a:ext>
            </a:extLst>
          </p:cNvPr>
          <p:cNvSpPr>
            <a:spLocks/>
          </p:cNvSpPr>
          <p:nvPr/>
        </p:nvSpPr>
        <p:spPr bwMode="auto">
          <a:xfrm>
            <a:off x="3644900" y="2921000"/>
            <a:ext cx="155575" cy="314325"/>
          </a:xfrm>
          <a:custGeom>
            <a:avLst/>
            <a:gdLst>
              <a:gd name="T0" fmla="*/ 155575 w 296"/>
              <a:gd name="T1" fmla="*/ 314325 h 592"/>
              <a:gd name="T2" fmla="*/ 0 w 296"/>
              <a:gd name="T3" fmla="*/ 157163 h 592"/>
              <a:gd name="T4" fmla="*/ 155575 w 296"/>
              <a:gd name="T5" fmla="*/ 0 h 592"/>
              <a:gd name="T6" fmla="*/ 103541 w 296"/>
              <a:gd name="T7" fmla="*/ 157163 h 592"/>
              <a:gd name="T8" fmla="*/ 155575 w 296"/>
              <a:gd name="T9" fmla="*/ 314325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296" y="592"/>
                </a:moveTo>
                <a:lnTo>
                  <a:pt x="0" y="296"/>
                </a:lnTo>
                <a:lnTo>
                  <a:pt x="296" y="0"/>
                </a:lnTo>
                <a:lnTo>
                  <a:pt x="197" y="296"/>
                </a:lnTo>
                <a:lnTo>
                  <a:pt x="296" y="5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1" name="Line 91">
            <a:extLst>
              <a:ext uri="{FF2B5EF4-FFF2-40B4-BE49-F238E27FC236}">
                <a16:creationId xmlns:a16="http://schemas.microsoft.com/office/drawing/2014/main" id="{F0C7165A-E17A-4E56-A46B-E6BFC460DBE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00500" y="3933825"/>
            <a:ext cx="225425" cy="1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2" name="Freeform 92">
            <a:extLst>
              <a:ext uri="{FF2B5EF4-FFF2-40B4-BE49-F238E27FC236}">
                <a16:creationId xmlns:a16="http://schemas.microsoft.com/office/drawing/2014/main" id="{92A626F1-FCDB-4313-A6DF-240CC4E18BE2}"/>
              </a:ext>
            </a:extLst>
          </p:cNvPr>
          <p:cNvSpPr>
            <a:spLocks/>
          </p:cNvSpPr>
          <p:nvPr/>
        </p:nvSpPr>
        <p:spPr bwMode="auto">
          <a:xfrm>
            <a:off x="4173538" y="3778250"/>
            <a:ext cx="157162" cy="312738"/>
          </a:xfrm>
          <a:custGeom>
            <a:avLst/>
            <a:gdLst>
              <a:gd name="T0" fmla="*/ 0 w 296"/>
              <a:gd name="T1" fmla="*/ 0 h 592"/>
              <a:gd name="T2" fmla="*/ 157162 w 296"/>
              <a:gd name="T3" fmla="*/ 156369 h 592"/>
              <a:gd name="T4" fmla="*/ 0 w 296"/>
              <a:gd name="T5" fmla="*/ 312738 h 592"/>
              <a:gd name="T6" fmla="*/ 52564 w 296"/>
              <a:gd name="T7" fmla="*/ 156369 h 592"/>
              <a:gd name="T8" fmla="*/ 0 w 296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0" y="0"/>
                </a:moveTo>
                <a:lnTo>
                  <a:pt x="296" y="296"/>
                </a:lnTo>
                <a:lnTo>
                  <a:pt x="0" y="592"/>
                </a:lnTo>
                <a:lnTo>
                  <a:pt x="99" y="29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3" name="Line 93">
            <a:extLst>
              <a:ext uri="{FF2B5EF4-FFF2-40B4-BE49-F238E27FC236}">
                <a16:creationId xmlns:a16="http://schemas.microsoft.com/office/drawing/2014/main" id="{07566251-9AEA-4ABE-BD5F-1EF19E12A9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03650" y="3933825"/>
            <a:ext cx="187325" cy="1588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4" name="Freeform 94">
            <a:extLst>
              <a:ext uri="{FF2B5EF4-FFF2-40B4-BE49-F238E27FC236}">
                <a16:creationId xmlns:a16="http://schemas.microsoft.com/office/drawing/2014/main" id="{61E4703F-B5D8-4949-804B-103C54900022}"/>
              </a:ext>
            </a:extLst>
          </p:cNvPr>
          <p:cNvSpPr>
            <a:spLocks/>
          </p:cNvSpPr>
          <p:nvPr/>
        </p:nvSpPr>
        <p:spPr bwMode="auto">
          <a:xfrm>
            <a:off x="3698875" y="3778250"/>
            <a:ext cx="157163" cy="312738"/>
          </a:xfrm>
          <a:custGeom>
            <a:avLst/>
            <a:gdLst>
              <a:gd name="T0" fmla="*/ 157163 w 296"/>
              <a:gd name="T1" fmla="*/ 312738 h 592"/>
              <a:gd name="T2" fmla="*/ 0 w 296"/>
              <a:gd name="T3" fmla="*/ 156369 h 592"/>
              <a:gd name="T4" fmla="*/ 157163 w 296"/>
              <a:gd name="T5" fmla="*/ 0 h 592"/>
              <a:gd name="T6" fmla="*/ 104598 w 296"/>
              <a:gd name="T7" fmla="*/ 156369 h 592"/>
              <a:gd name="T8" fmla="*/ 157163 w 296"/>
              <a:gd name="T9" fmla="*/ 312738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92">
                <a:moveTo>
                  <a:pt x="296" y="592"/>
                </a:moveTo>
                <a:lnTo>
                  <a:pt x="0" y="296"/>
                </a:lnTo>
                <a:lnTo>
                  <a:pt x="296" y="0"/>
                </a:lnTo>
                <a:lnTo>
                  <a:pt x="197" y="296"/>
                </a:lnTo>
                <a:lnTo>
                  <a:pt x="296" y="59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5" name="Line 95">
            <a:extLst>
              <a:ext uri="{FF2B5EF4-FFF2-40B4-BE49-F238E27FC236}">
                <a16:creationId xmlns:a16="http://schemas.microsoft.com/office/drawing/2014/main" id="{9DD77F19-E49B-46DE-955C-AF12467E1E6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19850" y="3251200"/>
            <a:ext cx="1588" cy="296863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6" name="Freeform 96">
            <a:extLst>
              <a:ext uri="{FF2B5EF4-FFF2-40B4-BE49-F238E27FC236}">
                <a16:creationId xmlns:a16="http://schemas.microsoft.com/office/drawing/2014/main" id="{1DA88372-A51C-48C7-9E87-B46FC8CE0EA2}"/>
              </a:ext>
            </a:extLst>
          </p:cNvPr>
          <p:cNvSpPr>
            <a:spLocks/>
          </p:cNvSpPr>
          <p:nvPr/>
        </p:nvSpPr>
        <p:spPr bwMode="auto">
          <a:xfrm>
            <a:off x="6264275" y="3443288"/>
            <a:ext cx="312738" cy="312737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7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7" name="Line 97">
            <a:extLst>
              <a:ext uri="{FF2B5EF4-FFF2-40B4-BE49-F238E27FC236}">
                <a16:creationId xmlns:a16="http://schemas.microsoft.com/office/drawing/2014/main" id="{550A95E6-9960-4AB5-97AF-D5AAE73E3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8900" y="3951288"/>
            <a:ext cx="1588" cy="395287"/>
          </a:xfrm>
          <a:prstGeom prst="line">
            <a:avLst/>
          </a:prstGeom>
          <a:noFill/>
          <a:ln w="77788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98" name="Freeform 98">
            <a:extLst>
              <a:ext uri="{FF2B5EF4-FFF2-40B4-BE49-F238E27FC236}">
                <a16:creationId xmlns:a16="http://schemas.microsoft.com/office/drawing/2014/main" id="{3051D3D3-AFA5-4781-93B9-E485208D76FF}"/>
              </a:ext>
            </a:extLst>
          </p:cNvPr>
          <p:cNvSpPr>
            <a:spLocks/>
          </p:cNvSpPr>
          <p:nvPr/>
        </p:nvSpPr>
        <p:spPr bwMode="auto">
          <a:xfrm>
            <a:off x="6283325" y="4241800"/>
            <a:ext cx="312738" cy="312738"/>
          </a:xfrm>
          <a:custGeom>
            <a:avLst/>
            <a:gdLst>
              <a:gd name="T0" fmla="*/ 312738 w 592"/>
              <a:gd name="T1" fmla="*/ 0 h 592"/>
              <a:gd name="T2" fmla="*/ 156369 w 592"/>
              <a:gd name="T3" fmla="*/ 312738 h 592"/>
              <a:gd name="T4" fmla="*/ 0 w 592"/>
              <a:gd name="T5" fmla="*/ 0 h 592"/>
              <a:gd name="T6" fmla="*/ 156369 w 592"/>
              <a:gd name="T7" fmla="*/ 104598 h 592"/>
              <a:gd name="T8" fmla="*/ 312738 w 592"/>
              <a:gd name="T9" fmla="*/ 0 h 5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2" h="592">
                <a:moveTo>
                  <a:pt x="592" y="0"/>
                </a:moveTo>
                <a:lnTo>
                  <a:pt x="296" y="592"/>
                </a:lnTo>
                <a:lnTo>
                  <a:pt x="0" y="0"/>
                </a:lnTo>
                <a:lnTo>
                  <a:pt x="296" y="198"/>
                </a:lnTo>
                <a:lnTo>
                  <a:pt x="59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029C8B25-2E1A-445F-B44B-1B08D347D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4019DBFB-B2D2-4912-9DA7-405C2BCA2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8" name="Rectangle 4">
            <a:extLst>
              <a:ext uri="{FF2B5EF4-FFF2-40B4-BE49-F238E27FC236}">
                <a16:creationId xmlns:a16="http://schemas.microsoft.com/office/drawing/2014/main" id="{4B3969DF-B205-42F4-9198-AAA561D84E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69" name="Rectangle 5">
            <a:extLst>
              <a:ext uri="{FF2B5EF4-FFF2-40B4-BE49-F238E27FC236}">
                <a16:creationId xmlns:a16="http://schemas.microsoft.com/office/drawing/2014/main" id="{2EBD6121-B73C-49D3-A04F-BB24352C4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0" name="Rectangle 6">
            <a:extLst>
              <a:ext uri="{FF2B5EF4-FFF2-40B4-BE49-F238E27FC236}">
                <a16:creationId xmlns:a16="http://schemas.microsoft.com/office/drawing/2014/main" id="{0C004042-5C79-4412-A260-FD7C6ACE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1" name="Rectangle 7">
            <a:extLst>
              <a:ext uri="{FF2B5EF4-FFF2-40B4-BE49-F238E27FC236}">
                <a16:creationId xmlns:a16="http://schemas.microsoft.com/office/drawing/2014/main" id="{5F481B66-A727-4157-987E-4B2D3F434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2" name="Rectangle 8">
            <a:extLst>
              <a:ext uri="{FF2B5EF4-FFF2-40B4-BE49-F238E27FC236}">
                <a16:creationId xmlns:a16="http://schemas.microsoft.com/office/drawing/2014/main" id="{4944CA0E-7AC7-4A22-8FAB-A5F67540D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3" name="Rectangle 9">
            <a:extLst>
              <a:ext uri="{FF2B5EF4-FFF2-40B4-BE49-F238E27FC236}">
                <a16:creationId xmlns:a16="http://schemas.microsoft.com/office/drawing/2014/main" id="{21C08FFD-A858-4DCA-82D7-5CF042892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88074" name="Freeform 86">
            <a:extLst>
              <a:ext uri="{FF2B5EF4-FFF2-40B4-BE49-F238E27FC236}">
                <a16:creationId xmlns:a16="http://schemas.microsoft.com/office/drawing/2014/main" id="{1E12AAE8-4E1B-4877-B528-E5EE8B370C55}"/>
              </a:ext>
            </a:extLst>
          </p:cNvPr>
          <p:cNvSpPr>
            <a:spLocks/>
          </p:cNvSpPr>
          <p:nvPr/>
        </p:nvSpPr>
        <p:spPr bwMode="auto">
          <a:xfrm>
            <a:off x="317500" y="2735263"/>
            <a:ext cx="344488" cy="336550"/>
          </a:xfrm>
          <a:custGeom>
            <a:avLst/>
            <a:gdLst>
              <a:gd name="T0" fmla="*/ 0 w 652"/>
              <a:gd name="T1" fmla="*/ 0 h 637"/>
              <a:gd name="T2" fmla="*/ 344488 w 652"/>
              <a:gd name="T3" fmla="*/ 168011 h 637"/>
              <a:gd name="T4" fmla="*/ 0 w 652"/>
              <a:gd name="T5" fmla="*/ 336550 h 637"/>
              <a:gd name="T6" fmla="*/ 0 w 652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7">
                <a:moveTo>
                  <a:pt x="0" y="0"/>
                </a:moveTo>
                <a:lnTo>
                  <a:pt x="652" y="318"/>
                </a:lnTo>
                <a:lnTo>
                  <a:pt x="0" y="637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5" name="Freeform 87">
            <a:extLst>
              <a:ext uri="{FF2B5EF4-FFF2-40B4-BE49-F238E27FC236}">
                <a16:creationId xmlns:a16="http://schemas.microsoft.com/office/drawing/2014/main" id="{5E34D965-7BC4-4073-B811-6F5F5367F762}"/>
              </a:ext>
            </a:extLst>
          </p:cNvPr>
          <p:cNvSpPr>
            <a:spLocks/>
          </p:cNvSpPr>
          <p:nvPr/>
        </p:nvSpPr>
        <p:spPr bwMode="auto">
          <a:xfrm>
            <a:off x="317500" y="2735263"/>
            <a:ext cx="428625" cy="168275"/>
          </a:xfrm>
          <a:custGeom>
            <a:avLst/>
            <a:gdLst>
              <a:gd name="T0" fmla="*/ 428625 w 811"/>
              <a:gd name="T1" fmla="*/ 168275 h 318"/>
              <a:gd name="T2" fmla="*/ 84562 w 811"/>
              <a:gd name="T3" fmla="*/ 0 h 318"/>
              <a:gd name="T4" fmla="*/ 0 w 811"/>
              <a:gd name="T5" fmla="*/ 0 h 318"/>
              <a:gd name="T6" fmla="*/ 343534 w 811"/>
              <a:gd name="T7" fmla="*/ 168275 h 318"/>
              <a:gd name="T8" fmla="*/ 428625 w 811"/>
              <a:gd name="T9" fmla="*/ 168275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318"/>
                </a:moveTo>
                <a:lnTo>
                  <a:pt x="160" y="0"/>
                </a:lnTo>
                <a:lnTo>
                  <a:pt x="0" y="0"/>
                </a:lnTo>
                <a:lnTo>
                  <a:pt x="650" y="318"/>
                </a:lnTo>
                <a:lnTo>
                  <a:pt x="811" y="31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6" name="Freeform 88">
            <a:extLst>
              <a:ext uri="{FF2B5EF4-FFF2-40B4-BE49-F238E27FC236}">
                <a16:creationId xmlns:a16="http://schemas.microsoft.com/office/drawing/2014/main" id="{8ACE2D93-82A9-4F1A-890E-0D1511F454FF}"/>
              </a:ext>
            </a:extLst>
          </p:cNvPr>
          <p:cNvSpPr>
            <a:spLocks/>
          </p:cNvSpPr>
          <p:nvPr/>
        </p:nvSpPr>
        <p:spPr bwMode="auto">
          <a:xfrm>
            <a:off x="317500" y="2905125"/>
            <a:ext cx="428625" cy="168275"/>
          </a:xfrm>
          <a:custGeom>
            <a:avLst/>
            <a:gdLst>
              <a:gd name="T0" fmla="*/ 428625 w 811"/>
              <a:gd name="T1" fmla="*/ 0 h 318"/>
              <a:gd name="T2" fmla="*/ 84562 w 811"/>
              <a:gd name="T3" fmla="*/ 168275 h 318"/>
              <a:gd name="T4" fmla="*/ 0 w 811"/>
              <a:gd name="T5" fmla="*/ 168275 h 318"/>
              <a:gd name="T6" fmla="*/ 343534 w 811"/>
              <a:gd name="T7" fmla="*/ 0 h 318"/>
              <a:gd name="T8" fmla="*/ 428625 w 811"/>
              <a:gd name="T9" fmla="*/ 0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0"/>
                </a:moveTo>
                <a:lnTo>
                  <a:pt x="160" y="318"/>
                </a:lnTo>
                <a:lnTo>
                  <a:pt x="0" y="318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7" name="Freeform 89">
            <a:extLst>
              <a:ext uri="{FF2B5EF4-FFF2-40B4-BE49-F238E27FC236}">
                <a16:creationId xmlns:a16="http://schemas.microsoft.com/office/drawing/2014/main" id="{3BCC1247-C218-48E3-939E-D45009A63469}"/>
              </a:ext>
            </a:extLst>
          </p:cNvPr>
          <p:cNvSpPr>
            <a:spLocks/>
          </p:cNvSpPr>
          <p:nvPr/>
        </p:nvSpPr>
        <p:spPr bwMode="auto">
          <a:xfrm>
            <a:off x="274638" y="2819400"/>
            <a:ext cx="173037" cy="168275"/>
          </a:xfrm>
          <a:custGeom>
            <a:avLst/>
            <a:gdLst>
              <a:gd name="T0" fmla="*/ 0 w 326"/>
              <a:gd name="T1" fmla="*/ 0 h 319"/>
              <a:gd name="T2" fmla="*/ 173037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8" name="Freeform 90">
            <a:extLst>
              <a:ext uri="{FF2B5EF4-FFF2-40B4-BE49-F238E27FC236}">
                <a16:creationId xmlns:a16="http://schemas.microsoft.com/office/drawing/2014/main" id="{BC6EA6E7-12E5-48E0-A7BE-0CBD01ED938B}"/>
              </a:ext>
            </a:extLst>
          </p:cNvPr>
          <p:cNvSpPr>
            <a:spLocks/>
          </p:cNvSpPr>
          <p:nvPr/>
        </p:nvSpPr>
        <p:spPr bwMode="auto">
          <a:xfrm>
            <a:off x="273050" y="2819400"/>
            <a:ext cx="215900" cy="85725"/>
          </a:xfrm>
          <a:custGeom>
            <a:avLst/>
            <a:gdLst>
              <a:gd name="T0" fmla="*/ 215900 w 406"/>
              <a:gd name="T1" fmla="*/ 85725 h 160"/>
              <a:gd name="T2" fmla="*/ 43605 w 406"/>
              <a:gd name="T3" fmla="*/ 0 h 160"/>
              <a:gd name="T4" fmla="*/ 0 w 406"/>
              <a:gd name="T5" fmla="*/ 0 h 160"/>
              <a:gd name="T6" fmla="*/ 173890 w 406"/>
              <a:gd name="T7" fmla="*/ 85725 h 160"/>
              <a:gd name="T8" fmla="*/ 215900 w 406"/>
              <a:gd name="T9" fmla="*/ 85725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160"/>
                </a:moveTo>
                <a:lnTo>
                  <a:pt x="82" y="0"/>
                </a:lnTo>
                <a:lnTo>
                  <a:pt x="0" y="0"/>
                </a:lnTo>
                <a:lnTo>
                  <a:pt x="327" y="160"/>
                </a:lnTo>
                <a:lnTo>
                  <a:pt x="406" y="160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79" name="Freeform 91">
            <a:extLst>
              <a:ext uri="{FF2B5EF4-FFF2-40B4-BE49-F238E27FC236}">
                <a16:creationId xmlns:a16="http://schemas.microsoft.com/office/drawing/2014/main" id="{7FE7542B-C384-486C-B145-D087180BFEF3}"/>
              </a:ext>
            </a:extLst>
          </p:cNvPr>
          <p:cNvSpPr>
            <a:spLocks/>
          </p:cNvSpPr>
          <p:nvPr/>
        </p:nvSpPr>
        <p:spPr bwMode="auto">
          <a:xfrm>
            <a:off x="273050" y="2903538"/>
            <a:ext cx="215900" cy="84137"/>
          </a:xfrm>
          <a:custGeom>
            <a:avLst/>
            <a:gdLst>
              <a:gd name="T0" fmla="*/ 215900 w 406"/>
              <a:gd name="T1" fmla="*/ 0 h 160"/>
              <a:gd name="T2" fmla="*/ 43605 w 406"/>
              <a:gd name="T3" fmla="*/ 84137 h 160"/>
              <a:gd name="T4" fmla="*/ 0 w 406"/>
              <a:gd name="T5" fmla="*/ 84137 h 160"/>
              <a:gd name="T6" fmla="*/ 173890 w 406"/>
              <a:gd name="T7" fmla="*/ 0 h 160"/>
              <a:gd name="T8" fmla="*/ 215900 w 406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0" name="Rectangle 92">
            <a:extLst>
              <a:ext uri="{FF2B5EF4-FFF2-40B4-BE49-F238E27FC236}">
                <a16:creationId xmlns:a16="http://schemas.microsoft.com/office/drawing/2014/main" id="{0DCA365F-6EAF-4528-BC13-1DDDF6328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2713038"/>
            <a:ext cx="4191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88081" name="Rectangle 93">
            <a:extLst>
              <a:ext uri="{FF2B5EF4-FFF2-40B4-BE49-F238E27FC236}">
                <a16:creationId xmlns:a16="http://schemas.microsoft.com/office/drawing/2014/main" id="{21325A23-A804-49D3-94F2-63A16615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2" name="Rectangle 94">
            <a:extLst>
              <a:ext uri="{FF2B5EF4-FFF2-40B4-BE49-F238E27FC236}">
                <a16:creationId xmlns:a16="http://schemas.microsoft.com/office/drawing/2014/main" id="{62CA0C19-22D4-4924-BABB-7427BE8F6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054350"/>
            <a:ext cx="2533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            </a:t>
            </a:r>
            <a:endParaRPr lang="es-PR" altLang="en-US"/>
          </a:p>
        </p:txBody>
      </p:sp>
      <p:sp>
        <p:nvSpPr>
          <p:cNvPr id="88083" name="Rectangle 95">
            <a:extLst>
              <a:ext uri="{FF2B5EF4-FFF2-40B4-BE49-F238E27FC236}">
                <a16:creationId xmlns:a16="http://schemas.microsoft.com/office/drawing/2014/main" id="{DBB2E07A-E6B7-45A4-9624-CC282E7B7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677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4" name="Rectangle 96">
            <a:extLst>
              <a:ext uri="{FF2B5EF4-FFF2-40B4-BE49-F238E27FC236}">
                <a16:creationId xmlns:a16="http://schemas.microsoft.com/office/drawing/2014/main" id="{F9CE3631-BC21-4072-AB37-E5A2B8F85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1075" y="3054350"/>
            <a:ext cx="23431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Abducción     </a:t>
            </a:r>
            <a:endParaRPr lang="es-PR" altLang="en-US"/>
          </a:p>
        </p:txBody>
      </p:sp>
      <p:sp>
        <p:nvSpPr>
          <p:cNvPr id="88085" name="Rectangle 97">
            <a:extLst>
              <a:ext uri="{FF2B5EF4-FFF2-40B4-BE49-F238E27FC236}">
                <a16:creationId xmlns:a16="http://schemas.microsoft.com/office/drawing/2014/main" id="{F1565167-C6FE-443F-B68E-8F2C083BE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305435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86" name="Rectangle 98">
            <a:extLst>
              <a:ext uri="{FF2B5EF4-FFF2-40B4-BE49-F238E27FC236}">
                <a16:creationId xmlns:a16="http://schemas.microsoft.com/office/drawing/2014/main" id="{57EAA2B3-E13B-4E47-BE64-337DCD68F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8838" y="3054350"/>
            <a:ext cx="2495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Circunducción</a:t>
            </a:r>
            <a:endParaRPr lang="es-PR" altLang="en-US"/>
          </a:p>
        </p:txBody>
      </p:sp>
      <p:sp>
        <p:nvSpPr>
          <p:cNvPr id="88087" name="Freeform 99">
            <a:extLst>
              <a:ext uri="{FF2B5EF4-FFF2-40B4-BE49-F238E27FC236}">
                <a16:creationId xmlns:a16="http://schemas.microsoft.com/office/drawing/2014/main" id="{9A76C392-FE14-4279-B3A1-0D05E3AF2C7C}"/>
              </a:ext>
            </a:extLst>
          </p:cNvPr>
          <p:cNvSpPr>
            <a:spLocks/>
          </p:cNvSpPr>
          <p:nvPr/>
        </p:nvSpPr>
        <p:spPr bwMode="auto">
          <a:xfrm>
            <a:off x="338138" y="5480050"/>
            <a:ext cx="344487" cy="338138"/>
          </a:xfrm>
          <a:custGeom>
            <a:avLst/>
            <a:gdLst>
              <a:gd name="T0" fmla="*/ 0 w 652"/>
              <a:gd name="T1" fmla="*/ 0 h 638"/>
              <a:gd name="T2" fmla="*/ 344487 w 652"/>
              <a:gd name="T3" fmla="*/ 169069 h 638"/>
              <a:gd name="T4" fmla="*/ 0 w 652"/>
              <a:gd name="T5" fmla="*/ 338138 h 638"/>
              <a:gd name="T6" fmla="*/ 0 w 652"/>
              <a:gd name="T7" fmla="*/ 0 h 6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8">
                <a:moveTo>
                  <a:pt x="0" y="0"/>
                </a:moveTo>
                <a:lnTo>
                  <a:pt x="652" y="319"/>
                </a:lnTo>
                <a:lnTo>
                  <a:pt x="0" y="63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8" name="Freeform 100">
            <a:extLst>
              <a:ext uri="{FF2B5EF4-FFF2-40B4-BE49-F238E27FC236}">
                <a16:creationId xmlns:a16="http://schemas.microsoft.com/office/drawing/2014/main" id="{55CD8F0F-A137-4108-9B01-3C8ECB6A089F}"/>
              </a:ext>
            </a:extLst>
          </p:cNvPr>
          <p:cNvSpPr>
            <a:spLocks/>
          </p:cNvSpPr>
          <p:nvPr/>
        </p:nvSpPr>
        <p:spPr bwMode="auto">
          <a:xfrm>
            <a:off x="336550" y="5480050"/>
            <a:ext cx="430213" cy="168275"/>
          </a:xfrm>
          <a:custGeom>
            <a:avLst/>
            <a:gdLst>
              <a:gd name="T0" fmla="*/ 430213 w 811"/>
              <a:gd name="T1" fmla="*/ 168275 h 319"/>
              <a:gd name="T2" fmla="*/ 84876 w 811"/>
              <a:gd name="T3" fmla="*/ 0 h 319"/>
              <a:gd name="T4" fmla="*/ 0 w 811"/>
              <a:gd name="T5" fmla="*/ 0 h 319"/>
              <a:gd name="T6" fmla="*/ 344807 w 811"/>
              <a:gd name="T7" fmla="*/ 168275 h 319"/>
              <a:gd name="T8" fmla="*/ 430213 w 811"/>
              <a:gd name="T9" fmla="*/ 168275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319"/>
                </a:moveTo>
                <a:lnTo>
                  <a:pt x="160" y="0"/>
                </a:lnTo>
                <a:lnTo>
                  <a:pt x="0" y="0"/>
                </a:lnTo>
                <a:lnTo>
                  <a:pt x="650" y="319"/>
                </a:lnTo>
                <a:lnTo>
                  <a:pt x="811" y="31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89" name="Freeform 101">
            <a:extLst>
              <a:ext uri="{FF2B5EF4-FFF2-40B4-BE49-F238E27FC236}">
                <a16:creationId xmlns:a16="http://schemas.microsoft.com/office/drawing/2014/main" id="{7EA7493A-65C8-43A7-B4B2-A99461ED2A39}"/>
              </a:ext>
            </a:extLst>
          </p:cNvPr>
          <p:cNvSpPr>
            <a:spLocks/>
          </p:cNvSpPr>
          <p:nvPr/>
        </p:nvSpPr>
        <p:spPr bwMode="auto">
          <a:xfrm>
            <a:off x="336550" y="5649913"/>
            <a:ext cx="430213" cy="168275"/>
          </a:xfrm>
          <a:custGeom>
            <a:avLst/>
            <a:gdLst>
              <a:gd name="T0" fmla="*/ 430213 w 811"/>
              <a:gd name="T1" fmla="*/ 0 h 319"/>
              <a:gd name="T2" fmla="*/ 84876 w 811"/>
              <a:gd name="T3" fmla="*/ 168275 h 319"/>
              <a:gd name="T4" fmla="*/ 0 w 811"/>
              <a:gd name="T5" fmla="*/ 168275 h 319"/>
              <a:gd name="T6" fmla="*/ 344807 w 811"/>
              <a:gd name="T7" fmla="*/ 0 h 319"/>
              <a:gd name="T8" fmla="*/ 430213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0" name="Freeform 102">
            <a:extLst>
              <a:ext uri="{FF2B5EF4-FFF2-40B4-BE49-F238E27FC236}">
                <a16:creationId xmlns:a16="http://schemas.microsoft.com/office/drawing/2014/main" id="{69CA0ED2-A32F-41CC-8586-4E9F7242596A}"/>
              </a:ext>
            </a:extLst>
          </p:cNvPr>
          <p:cNvSpPr>
            <a:spLocks/>
          </p:cNvSpPr>
          <p:nvPr/>
        </p:nvSpPr>
        <p:spPr bwMode="auto">
          <a:xfrm>
            <a:off x="295275" y="5564188"/>
            <a:ext cx="173038" cy="169862"/>
          </a:xfrm>
          <a:custGeom>
            <a:avLst/>
            <a:gdLst>
              <a:gd name="T0" fmla="*/ 0 w 326"/>
              <a:gd name="T1" fmla="*/ 0 h 319"/>
              <a:gd name="T2" fmla="*/ 173038 w 326"/>
              <a:gd name="T3" fmla="*/ 84132 h 319"/>
              <a:gd name="T4" fmla="*/ 0 w 326"/>
              <a:gd name="T5" fmla="*/ 169862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1" name="Freeform 103">
            <a:extLst>
              <a:ext uri="{FF2B5EF4-FFF2-40B4-BE49-F238E27FC236}">
                <a16:creationId xmlns:a16="http://schemas.microsoft.com/office/drawing/2014/main" id="{A9085A03-C0EE-48B0-BC4B-2F465D258EDF}"/>
              </a:ext>
            </a:extLst>
          </p:cNvPr>
          <p:cNvSpPr>
            <a:spLocks/>
          </p:cNvSpPr>
          <p:nvPr/>
        </p:nvSpPr>
        <p:spPr bwMode="auto">
          <a:xfrm>
            <a:off x="293688" y="5565775"/>
            <a:ext cx="215900" cy="84138"/>
          </a:xfrm>
          <a:custGeom>
            <a:avLst/>
            <a:gdLst>
              <a:gd name="T0" fmla="*/ 215900 w 407"/>
              <a:gd name="T1" fmla="*/ 84138 h 159"/>
              <a:gd name="T2" fmla="*/ 43498 w 407"/>
              <a:gd name="T3" fmla="*/ 0 h 159"/>
              <a:gd name="T4" fmla="*/ 0 w 407"/>
              <a:gd name="T5" fmla="*/ 0 h 159"/>
              <a:gd name="T6" fmla="*/ 173463 w 407"/>
              <a:gd name="T7" fmla="*/ 84138 h 159"/>
              <a:gd name="T8" fmla="*/ 215900 w 407"/>
              <a:gd name="T9" fmla="*/ 84138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59">
                <a:moveTo>
                  <a:pt x="407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7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2" name="Freeform 104">
            <a:extLst>
              <a:ext uri="{FF2B5EF4-FFF2-40B4-BE49-F238E27FC236}">
                <a16:creationId xmlns:a16="http://schemas.microsoft.com/office/drawing/2014/main" id="{C4ED1100-BFB0-468E-BFA3-491AF2954C11}"/>
              </a:ext>
            </a:extLst>
          </p:cNvPr>
          <p:cNvSpPr>
            <a:spLocks/>
          </p:cNvSpPr>
          <p:nvPr/>
        </p:nvSpPr>
        <p:spPr bwMode="auto">
          <a:xfrm>
            <a:off x="293688" y="5648325"/>
            <a:ext cx="215900" cy="85725"/>
          </a:xfrm>
          <a:custGeom>
            <a:avLst/>
            <a:gdLst>
              <a:gd name="T0" fmla="*/ 215900 w 407"/>
              <a:gd name="T1" fmla="*/ 0 h 160"/>
              <a:gd name="T2" fmla="*/ 43498 w 407"/>
              <a:gd name="T3" fmla="*/ 85725 h 160"/>
              <a:gd name="T4" fmla="*/ 0 w 407"/>
              <a:gd name="T5" fmla="*/ 85725 h 160"/>
              <a:gd name="T6" fmla="*/ 173463 w 407"/>
              <a:gd name="T7" fmla="*/ 0 h 160"/>
              <a:gd name="T8" fmla="*/ 215900 w 407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60">
                <a:moveTo>
                  <a:pt x="407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3" name="Rectangle 105">
            <a:extLst>
              <a:ext uri="{FF2B5EF4-FFF2-40B4-BE49-F238E27FC236}">
                <a16:creationId xmlns:a16="http://schemas.microsoft.com/office/drawing/2014/main" id="{4B2045D1-F102-4342-AC59-7F4B23BAC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3" y="5459413"/>
            <a:ext cx="1733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88094" name="Rectangle 106">
            <a:extLst>
              <a:ext uri="{FF2B5EF4-FFF2-40B4-BE49-F238E27FC236}">
                <a16:creationId xmlns:a16="http://schemas.microsoft.com/office/drawing/2014/main" id="{10386E54-3CAC-4EFF-ABD6-52E93EAB9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581977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95" name="Rectangle 107">
            <a:extLst>
              <a:ext uri="{FF2B5EF4-FFF2-40B4-BE49-F238E27FC236}">
                <a16:creationId xmlns:a16="http://schemas.microsoft.com/office/drawing/2014/main" id="{18D0378A-50FF-42F8-9419-12AD376AD3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5819775"/>
            <a:ext cx="5810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Hombro (Humeral o Glenohumeral)</a:t>
            </a:r>
            <a:endParaRPr lang="es-PR" altLang="en-US"/>
          </a:p>
        </p:txBody>
      </p:sp>
      <p:sp>
        <p:nvSpPr>
          <p:cNvPr id="88096" name="Rectangle 108">
            <a:extLst>
              <a:ext uri="{FF2B5EF4-FFF2-40B4-BE49-F238E27FC236}">
                <a16:creationId xmlns:a16="http://schemas.microsoft.com/office/drawing/2014/main" id="{7922E5D3-98D6-4E88-B705-931514CD7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61420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097" name="Rectangle 109">
            <a:extLst>
              <a:ext uri="{FF2B5EF4-FFF2-40B4-BE49-F238E27FC236}">
                <a16:creationId xmlns:a16="http://schemas.microsoft.com/office/drawing/2014/main" id="{2649AC14-1F95-4034-8EB3-812F43549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6142038"/>
            <a:ext cx="36766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Cadera (Coxofemoral)</a:t>
            </a:r>
            <a:endParaRPr lang="es-PR" altLang="en-US"/>
          </a:p>
        </p:txBody>
      </p:sp>
      <p:sp>
        <p:nvSpPr>
          <p:cNvPr id="88098" name="Freeform 110">
            <a:extLst>
              <a:ext uri="{FF2B5EF4-FFF2-40B4-BE49-F238E27FC236}">
                <a16:creationId xmlns:a16="http://schemas.microsoft.com/office/drawing/2014/main" id="{1EDD17AA-2DDB-44F0-AC08-FB0E075F8D0C}"/>
              </a:ext>
            </a:extLst>
          </p:cNvPr>
          <p:cNvSpPr>
            <a:spLocks/>
          </p:cNvSpPr>
          <p:nvPr/>
        </p:nvSpPr>
        <p:spPr bwMode="auto">
          <a:xfrm>
            <a:off x="338138" y="2028825"/>
            <a:ext cx="344487" cy="336550"/>
          </a:xfrm>
          <a:custGeom>
            <a:avLst/>
            <a:gdLst>
              <a:gd name="T0" fmla="*/ 0 w 652"/>
              <a:gd name="T1" fmla="*/ 0 h 638"/>
              <a:gd name="T2" fmla="*/ 344487 w 652"/>
              <a:gd name="T3" fmla="*/ 168275 h 638"/>
              <a:gd name="T4" fmla="*/ 0 w 652"/>
              <a:gd name="T5" fmla="*/ 336550 h 638"/>
              <a:gd name="T6" fmla="*/ 0 w 652"/>
              <a:gd name="T7" fmla="*/ 0 h 63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8">
                <a:moveTo>
                  <a:pt x="0" y="0"/>
                </a:moveTo>
                <a:lnTo>
                  <a:pt x="652" y="319"/>
                </a:lnTo>
                <a:lnTo>
                  <a:pt x="0" y="638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099" name="Freeform 111">
            <a:extLst>
              <a:ext uri="{FF2B5EF4-FFF2-40B4-BE49-F238E27FC236}">
                <a16:creationId xmlns:a16="http://schemas.microsoft.com/office/drawing/2014/main" id="{4BF462BA-ADD5-4E9F-8F58-0D9E52D415E4}"/>
              </a:ext>
            </a:extLst>
          </p:cNvPr>
          <p:cNvSpPr>
            <a:spLocks/>
          </p:cNvSpPr>
          <p:nvPr/>
        </p:nvSpPr>
        <p:spPr bwMode="auto">
          <a:xfrm>
            <a:off x="336550" y="2028825"/>
            <a:ext cx="430213" cy="168275"/>
          </a:xfrm>
          <a:custGeom>
            <a:avLst/>
            <a:gdLst>
              <a:gd name="T0" fmla="*/ 430213 w 811"/>
              <a:gd name="T1" fmla="*/ 168275 h 319"/>
              <a:gd name="T2" fmla="*/ 84876 w 811"/>
              <a:gd name="T3" fmla="*/ 0 h 319"/>
              <a:gd name="T4" fmla="*/ 0 w 811"/>
              <a:gd name="T5" fmla="*/ 0 h 319"/>
              <a:gd name="T6" fmla="*/ 344807 w 811"/>
              <a:gd name="T7" fmla="*/ 168275 h 319"/>
              <a:gd name="T8" fmla="*/ 430213 w 811"/>
              <a:gd name="T9" fmla="*/ 168275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319"/>
                </a:moveTo>
                <a:lnTo>
                  <a:pt x="160" y="0"/>
                </a:lnTo>
                <a:lnTo>
                  <a:pt x="0" y="0"/>
                </a:lnTo>
                <a:lnTo>
                  <a:pt x="650" y="319"/>
                </a:lnTo>
                <a:lnTo>
                  <a:pt x="811" y="31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0" name="Freeform 112">
            <a:extLst>
              <a:ext uri="{FF2B5EF4-FFF2-40B4-BE49-F238E27FC236}">
                <a16:creationId xmlns:a16="http://schemas.microsoft.com/office/drawing/2014/main" id="{1A2D083D-A2DD-4A54-9741-79A316FA3C97}"/>
              </a:ext>
            </a:extLst>
          </p:cNvPr>
          <p:cNvSpPr>
            <a:spLocks/>
          </p:cNvSpPr>
          <p:nvPr/>
        </p:nvSpPr>
        <p:spPr bwMode="auto">
          <a:xfrm>
            <a:off x="336550" y="2197100"/>
            <a:ext cx="430213" cy="169863"/>
          </a:xfrm>
          <a:custGeom>
            <a:avLst/>
            <a:gdLst>
              <a:gd name="T0" fmla="*/ 430213 w 811"/>
              <a:gd name="T1" fmla="*/ 0 h 319"/>
              <a:gd name="T2" fmla="*/ 84876 w 811"/>
              <a:gd name="T3" fmla="*/ 169863 h 319"/>
              <a:gd name="T4" fmla="*/ 0 w 811"/>
              <a:gd name="T5" fmla="*/ 169863 h 319"/>
              <a:gd name="T6" fmla="*/ 344807 w 811"/>
              <a:gd name="T7" fmla="*/ 0 h 319"/>
              <a:gd name="T8" fmla="*/ 430213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1" name="Freeform 113">
            <a:extLst>
              <a:ext uri="{FF2B5EF4-FFF2-40B4-BE49-F238E27FC236}">
                <a16:creationId xmlns:a16="http://schemas.microsoft.com/office/drawing/2014/main" id="{89106AB8-9055-41F2-AF69-7E2ADA98AD83}"/>
              </a:ext>
            </a:extLst>
          </p:cNvPr>
          <p:cNvSpPr>
            <a:spLocks/>
          </p:cNvSpPr>
          <p:nvPr/>
        </p:nvSpPr>
        <p:spPr bwMode="auto">
          <a:xfrm>
            <a:off x="295275" y="2112963"/>
            <a:ext cx="173038" cy="168275"/>
          </a:xfrm>
          <a:custGeom>
            <a:avLst/>
            <a:gdLst>
              <a:gd name="T0" fmla="*/ 0 w 326"/>
              <a:gd name="T1" fmla="*/ 0 h 319"/>
              <a:gd name="T2" fmla="*/ 173038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2" name="Freeform 114">
            <a:extLst>
              <a:ext uri="{FF2B5EF4-FFF2-40B4-BE49-F238E27FC236}">
                <a16:creationId xmlns:a16="http://schemas.microsoft.com/office/drawing/2014/main" id="{08E5E295-F202-4D05-967F-8F9556060914}"/>
              </a:ext>
            </a:extLst>
          </p:cNvPr>
          <p:cNvSpPr>
            <a:spLocks/>
          </p:cNvSpPr>
          <p:nvPr/>
        </p:nvSpPr>
        <p:spPr bwMode="auto">
          <a:xfrm>
            <a:off x="293688" y="2112963"/>
            <a:ext cx="215900" cy="84137"/>
          </a:xfrm>
          <a:custGeom>
            <a:avLst/>
            <a:gdLst>
              <a:gd name="T0" fmla="*/ 215900 w 407"/>
              <a:gd name="T1" fmla="*/ 84137 h 159"/>
              <a:gd name="T2" fmla="*/ 43498 w 407"/>
              <a:gd name="T3" fmla="*/ 0 h 159"/>
              <a:gd name="T4" fmla="*/ 0 w 407"/>
              <a:gd name="T5" fmla="*/ 0 h 159"/>
              <a:gd name="T6" fmla="*/ 173463 w 407"/>
              <a:gd name="T7" fmla="*/ 84137 h 159"/>
              <a:gd name="T8" fmla="*/ 215900 w 407"/>
              <a:gd name="T9" fmla="*/ 84137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59">
                <a:moveTo>
                  <a:pt x="407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7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3" name="Freeform 115">
            <a:extLst>
              <a:ext uri="{FF2B5EF4-FFF2-40B4-BE49-F238E27FC236}">
                <a16:creationId xmlns:a16="http://schemas.microsoft.com/office/drawing/2014/main" id="{4F46E6CC-1A93-4180-AD2E-2440548CE114}"/>
              </a:ext>
            </a:extLst>
          </p:cNvPr>
          <p:cNvSpPr>
            <a:spLocks/>
          </p:cNvSpPr>
          <p:nvPr/>
        </p:nvSpPr>
        <p:spPr bwMode="auto">
          <a:xfrm>
            <a:off x="293688" y="2197100"/>
            <a:ext cx="215900" cy="84138"/>
          </a:xfrm>
          <a:custGeom>
            <a:avLst/>
            <a:gdLst>
              <a:gd name="T0" fmla="*/ 215900 w 407"/>
              <a:gd name="T1" fmla="*/ 0 h 160"/>
              <a:gd name="T2" fmla="*/ 43498 w 407"/>
              <a:gd name="T3" fmla="*/ 84138 h 160"/>
              <a:gd name="T4" fmla="*/ 0 w 407"/>
              <a:gd name="T5" fmla="*/ 84138 h 160"/>
              <a:gd name="T6" fmla="*/ 173463 w 407"/>
              <a:gd name="T7" fmla="*/ 0 h 160"/>
              <a:gd name="T8" fmla="*/ 215900 w 407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7" h="160">
                <a:moveTo>
                  <a:pt x="407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7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4" name="Rectangle 116">
            <a:extLst>
              <a:ext uri="{FF2B5EF4-FFF2-40B4-BE49-F238E27FC236}">
                <a16:creationId xmlns:a16="http://schemas.microsoft.com/office/drawing/2014/main" id="{B7B6BC22-4A08-45A2-B508-A3D48266B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2963" y="2006600"/>
            <a:ext cx="4724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88105" name="Rectangle 117">
            <a:extLst>
              <a:ext uri="{FF2B5EF4-FFF2-40B4-BE49-F238E27FC236}">
                <a16:creationId xmlns:a16="http://schemas.microsoft.com/office/drawing/2014/main" id="{3EAB6544-9A72-46BE-843F-857924C73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263" y="2339975"/>
            <a:ext cx="6705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Superficies Articulares Esférica-Cóncava</a:t>
            </a:r>
            <a:endParaRPr lang="es-PR" altLang="en-US"/>
          </a:p>
        </p:txBody>
      </p:sp>
      <p:sp>
        <p:nvSpPr>
          <p:cNvPr id="88106" name="Rectangle 118">
            <a:extLst>
              <a:ext uri="{FF2B5EF4-FFF2-40B4-BE49-F238E27FC236}">
                <a16:creationId xmlns:a16="http://schemas.microsoft.com/office/drawing/2014/main" id="{644C1865-B41C-4867-A02B-0F9B977FA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563" y="762000"/>
            <a:ext cx="6665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</a:rPr>
              <a:t>DIARTROSIS: Articulaciones Sinoviales</a:t>
            </a:r>
            <a:endParaRPr lang="es-PR" altLang="en-US"/>
          </a:p>
        </p:txBody>
      </p:sp>
      <p:sp>
        <p:nvSpPr>
          <p:cNvPr id="88107" name="Rectangle 182">
            <a:extLst>
              <a:ext uri="{FF2B5EF4-FFF2-40B4-BE49-F238E27FC236}">
                <a16:creationId xmlns:a16="http://schemas.microsoft.com/office/drawing/2014/main" id="{DF15A7EE-A38B-43A4-B817-FDA48BC9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51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88108" name="Freeform 183">
            <a:extLst>
              <a:ext uri="{FF2B5EF4-FFF2-40B4-BE49-F238E27FC236}">
                <a16:creationId xmlns:a16="http://schemas.microsoft.com/office/drawing/2014/main" id="{0E91CAFE-0878-406A-B6F8-B4FFADBB42A5}"/>
              </a:ext>
            </a:extLst>
          </p:cNvPr>
          <p:cNvSpPr>
            <a:spLocks/>
          </p:cNvSpPr>
          <p:nvPr/>
        </p:nvSpPr>
        <p:spPr bwMode="auto">
          <a:xfrm>
            <a:off x="1306513" y="382588"/>
            <a:ext cx="603250" cy="231775"/>
          </a:xfrm>
          <a:custGeom>
            <a:avLst/>
            <a:gdLst>
              <a:gd name="T0" fmla="*/ 579967 w 1140"/>
              <a:gd name="T1" fmla="*/ 65236 h 437"/>
              <a:gd name="T2" fmla="*/ 529696 w 1140"/>
              <a:gd name="T3" fmla="*/ 81678 h 437"/>
              <a:gd name="T4" fmla="*/ 477837 w 1140"/>
              <a:gd name="T5" fmla="*/ 97059 h 437"/>
              <a:gd name="T6" fmla="*/ 427037 w 1140"/>
              <a:gd name="T7" fmla="*/ 110319 h 437"/>
              <a:gd name="T8" fmla="*/ 380471 w 1140"/>
              <a:gd name="T9" fmla="*/ 121456 h 437"/>
              <a:gd name="T10" fmla="*/ 339725 w 1140"/>
              <a:gd name="T11" fmla="*/ 128351 h 437"/>
              <a:gd name="T12" fmla="*/ 309033 w 1140"/>
              <a:gd name="T13" fmla="*/ 130473 h 437"/>
              <a:gd name="T14" fmla="*/ 290513 w 1140"/>
              <a:gd name="T15" fmla="*/ 126230 h 437"/>
              <a:gd name="T16" fmla="*/ 282575 w 1140"/>
              <a:gd name="T17" fmla="*/ 115622 h 437"/>
              <a:gd name="T18" fmla="*/ 282046 w 1140"/>
              <a:gd name="T19" fmla="*/ 102363 h 437"/>
              <a:gd name="T20" fmla="*/ 285221 w 1140"/>
              <a:gd name="T21" fmla="*/ 89634 h 437"/>
              <a:gd name="T22" fmla="*/ 286808 w 1140"/>
              <a:gd name="T23" fmla="*/ 75314 h 437"/>
              <a:gd name="T24" fmla="*/ 279929 w 1140"/>
              <a:gd name="T25" fmla="*/ 62585 h 437"/>
              <a:gd name="T26" fmla="*/ 270933 w 1140"/>
              <a:gd name="T27" fmla="*/ 50916 h 437"/>
              <a:gd name="T28" fmla="*/ 261408 w 1140"/>
              <a:gd name="T29" fmla="*/ 37657 h 437"/>
              <a:gd name="T30" fmla="*/ 251354 w 1140"/>
              <a:gd name="T31" fmla="*/ 24397 h 437"/>
              <a:gd name="T32" fmla="*/ 241300 w 1140"/>
              <a:gd name="T33" fmla="*/ 12729 h 437"/>
              <a:gd name="T34" fmla="*/ 228071 w 1140"/>
              <a:gd name="T35" fmla="*/ 4243 h 437"/>
              <a:gd name="T36" fmla="*/ 212725 w 1140"/>
              <a:gd name="T37" fmla="*/ 0 h 437"/>
              <a:gd name="T38" fmla="*/ 194204 w 1140"/>
              <a:gd name="T39" fmla="*/ 2122 h 437"/>
              <a:gd name="T40" fmla="*/ 170921 w 1140"/>
              <a:gd name="T41" fmla="*/ 9016 h 437"/>
              <a:gd name="T42" fmla="*/ 149754 w 1140"/>
              <a:gd name="T43" fmla="*/ 15381 h 437"/>
              <a:gd name="T44" fmla="*/ 133350 w 1140"/>
              <a:gd name="T45" fmla="*/ 21745 h 437"/>
              <a:gd name="T46" fmla="*/ 120650 w 1140"/>
              <a:gd name="T47" fmla="*/ 27049 h 437"/>
              <a:gd name="T48" fmla="*/ 107950 w 1140"/>
              <a:gd name="T49" fmla="*/ 32353 h 437"/>
              <a:gd name="T50" fmla="*/ 94721 w 1140"/>
              <a:gd name="T51" fmla="*/ 38718 h 437"/>
              <a:gd name="T52" fmla="*/ 78846 w 1140"/>
              <a:gd name="T53" fmla="*/ 44021 h 437"/>
              <a:gd name="T54" fmla="*/ 58208 w 1140"/>
              <a:gd name="T55" fmla="*/ 51447 h 437"/>
              <a:gd name="T56" fmla="*/ 0 w 1140"/>
              <a:gd name="T57" fmla="*/ 164947 h 437"/>
              <a:gd name="T58" fmla="*/ 28046 w 1140"/>
              <a:gd name="T59" fmla="*/ 155931 h 437"/>
              <a:gd name="T60" fmla="*/ 53446 w 1140"/>
              <a:gd name="T61" fmla="*/ 146915 h 437"/>
              <a:gd name="T62" fmla="*/ 75142 w 1140"/>
              <a:gd name="T63" fmla="*/ 140020 h 437"/>
              <a:gd name="T64" fmla="*/ 95779 w 1140"/>
              <a:gd name="T65" fmla="*/ 133125 h 437"/>
              <a:gd name="T66" fmla="*/ 114300 w 1140"/>
              <a:gd name="T67" fmla="*/ 126760 h 437"/>
              <a:gd name="T68" fmla="*/ 132821 w 1140"/>
              <a:gd name="T69" fmla="*/ 121987 h 437"/>
              <a:gd name="T70" fmla="*/ 152400 w 1140"/>
              <a:gd name="T71" fmla="*/ 116683 h 437"/>
              <a:gd name="T72" fmla="*/ 173567 w 1140"/>
              <a:gd name="T73" fmla="*/ 111379 h 437"/>
              <a:gd name="T74" fmla="*/ 171979 w 1140"/>
              <a:gd name="T75" fmla="*/ 141611 h 437"/>
              <a:gd name="T76" fmla="*/ 165629 w 1140"/>
              <a:gd name="T77" fmla="*/ 173964 h 437"/>
              <a:gd name="T78" fmla="*/ 173038 w 1140"/>
              <a:gd name="T79" fmla="*/ 198361 h 437"/>
              <a:gd name="T80" fmla="*/ 194204 w 1140"/>
              <a:gd name="T81" fmla="*/ 219046 h 437"/>
              <a:gd name="T82" fmla="*/ 223308 w 1140"/>
              <a:gd name="T83" fmla="*/ 230184 h 437"/>
              <a:gd name="T84" fmla="*/ 255587 w 1140"/>
              <a:gd name="T85" fmla="*/ 229123 h 437"/>
              <a:gd name="T86" fmla="*/ 282575 w 1140"/>
              <a:gd name="T87" fmla="*/ 225410 h 437"/>
              <a:gd name="T88" fmla="*/ 313796 w 1140"/>
              <a:gd name="T89" fmla="*/ 221698 h 437"/>
              <a:gd name="T90" fmla="*/ 349779 w 1140"/>
              <a:gd name="T91" fmla="*/ 216924 h 437"/>
              <a:gd name="T92" fmla="*/ 388408 w 1140"/>
              <a:gd name="T93" fmla="*/ 211090 h 437"/>
              <a:gd name="T94" fmla="*/ 430212 w 1140"/>
              <a:gd name="T95" fmla="*/ 203665 h 437"/>
              <a:gd name="T96" fmla="*/ 472017 w 1140"/>
              <a:gd name="T97" fmla="*/ 193588 h 437"/>
              <a:gd name="T98" fmla="*/ 514350 w 1140"/>
              <a:gd name="T99" fmla="*/ 181920 h 437"/>
              <a:gd name="T100" fmla="*/ 556683 w 1140"/>
              <a:gd name="T101" fmla="*/ 168130 h 4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40" h="437">
                <a:moveTo>
                  <a:pt x="1140" y="106"/>
                </a:moveTo>
                <a:lnTo>
                  <a:pt x="1096" y="123"/>
                </a:lnTo>
                <a:lnTo>
                  <a:pt x="1048" y="138"/>
                </a:lnTo>
                <a:lnTo>
                  <a:pt x="1001" y="154"/>
                </a:lnTo>
                <a:lnTo>
                  <a:pt x="952" y="169"/>
                </a:lnTo>
                <a:lnTo>
                  <a:pt x="903" y="183"/>
                </a:lnTo>
                <a:lnTo>
                  <a:pt x="854" y="197"/>
                </a:lnTo>
                <a:lnTo>
                  <a:pt x="807" y="208"/>
                </a:lnTo>
                <a:lnTo>
                  <a:pt x="762" y="220"/>
                </a:lnTo>
                <a:lnTo>
                  <a:pt x="719" y="229"/>
                </a:lnTo>
                <a:lnTo>
                  <a:pt x="679" y="236"/>
                </a:lnTo>
                <a:lnTo>
                  <a:pt x="642" y="242"/>
                </a:lnTo>
                <a:lnTo>
                  <a:pt x="610" y="245"/>
                </a:lnTo>
                <a:lnTo>
                  <a:pt x="584" y="246"/>
                </a:lnTo>
                <a:lnTo>
                  <a:pt x="563" y="244"/>
                </a:lnTo>
                <a:lnTo>
                  <a:pt x="549" y="238"/>
                </a:lnTo>
                <a:lnTo>
                  <a:pt x="540" y="231"/>
                </a:lnTo>
                <a:lnTo>
                  <a:pt x="534" y="218"/>
                </a:lnTo>
                <a:lnTo>
                  <a:pt x="532" y="206"/>
                </a:lnTo>
                <a:lnTo>
                  <a:pt x="533" y="193"/>
                </a:lnTo>
                <a:lnTo>
                  <a:pt x="535" y="180"/>
                </a:lnTo>
                <a:lnTo>
                  <a:pt x="539" y="169"/>
                </a:lnTo>
                <a:lnTo>
                  <a:pt x="541" y="155"/>
                </a:lnTo>
                <a:lnTo>
                  <a:pt x="542" y="142"/>
                </a:lnTo>
                <a:lnTo>
                  <a:pt x="540" y="127"/>
                </a:lnTo>
                <a:lnTo>
                  <a:pt x="529" y="118"/>
                </a:lnTo>
                <a:lnTo>
                  <a:pt x="520" y="108"/>
                </a:lnTo>
                <a:lnTo>
                  <a:pt x="512" y="96"/>
                </a:lnTo>
                <a:lnTo>
                  <a:pt x="503" y="83"/>
                </a:lnTo>
                <a:lnTo>
                  <a:pt x="494" y="71"/>
                </a:lnTo>
                <a:lnTo>
                  <a:pt x="484" y="58"/>
                </a:lnTo>
                <a:lnTo>
                  <a:pt x="475" y="46"/>
                </a:lnTo>
                <a:lnTo>
                  <a:pt x="466" y="34"/>
                </a:lnTo>
                <a:lnTo>
                  <a:pt x="456" y="24"/>
                </a:lnTo>
                <a:lnTo>
                  <a:pt x="443" y="15"/>
                </a:lnTo>
                <a:lnTo>
                  <a:pt x="431" y="8"/>
                </a:lnTo>
                <a:lnTo>
                  <a:pt x="417" y="2"/>
                </a:lnTo>
                <a:lnTo>
                  <a:pt x="402" y="0"/>
                </a:lnTo>
                <a:lnTo>
                  <a:pt x="385" y="0"/>
                </a:lnTo>
                <a:lnTo>
                  <a:pt x="367" y="4"/>
                </a:lnTo>
                <a:lnTo>
                  <a:pt x="346" y="11"/>
                </a:lnTo>
                <a:lnTo>
                  <a:pt x="323" y="17"/>
                </a:lnTo>
                <a:lnTo>
                  <a:pt x="301" y="24"/>
                </a:lnTo>
                <a:lnTo>
                  <a:pt x="283" y="29"/>
                </a:lnTo>
                <a:lnTo>
                  <a:pt x="267" y="35"/>
                </a:lnTo>
                <a:lnTo>
                  <a:pt x="252" y="41"/>
                </a:lnTo>
                <a:lnTo>
                  <a:pt x="239" y="46"/>
                </a:lnTo>
                <a:lnTo>
                  <a:pt x="228" y="51"/>
                </a:lnTo>
                <a:lnTo>
                  <a:pt x="216" y="57"/>
                </a:lnTo>
                <a:lnTo>
                  <a:pt x="204" y="61"/>
                </a:lnTo>
                <a:lnTo>
                  <a:pt x="192" y="67"/>
                </a:lnTo>
                <a:lnTo>
                  <a:pt x="179" y="73"/>
                </a:lnTo>
                <a:lnTo>
                  <a:pt x="166" y="78"/>
                </a:lnTo>
                <a:lnTo>
                  <a:pt x="149" y="83"/>
                </a:lnTo>
                <a:lnTo>
                  <a:pt x="132" y="90"/>
                </a:lnTo>
                <a:lnTo>
                  <a:pt x="110" y="97"/>
                </a:lnTo>
                <a:lnTo>
                  <a:pt x="87" y="103"/>
                </a:lnTo>
                <a:lnTo>
                  <a:pt x="0" y="311"/>
                </a:lnTo>
                <a:lnTo>
                  <a:pt x="28" y="303"/>
                </a:lnTo>
                <a:lnTo>
                  <a:pt x="53" y="294"/>
                </a:lnTo>
                <a:lnTo>
                  <a:pt x="79" y="284"/>
                </a:lnTo>
                <a:lnTo>
                  <a:pt x="101" y="277"/>
                </a:lnTo>
                <a:lnTo>
                  <a:pt x="123" y="270"/>
                </a:lnTo>
                <a:lnTo>
                  <a:pt x="142" y="264"/>
                </a:lnTo>
                <a:lnTo>
                  <a:pt x="161" y="258"/>
                </a:lnTo>
                <a:lnTo>
                  <a:pt x="181" y="251"/>
                </a:lnTo>
                <a:lnTo>
                  <a:pt x="198" y="245"/>
                </a:lnTo>
                <a:lnTo>
                  <a:pt x="216" y="239"/>
                </a:lnTo>
                <a:lnTo>
                  <a:pt x="234" y="233"/>
                </a:lnTo>
                <a:lnTo>
                  <a:pt x="251" y="230"/>
                </a:lnTo>
                <a:lnTo>
                  <a:pt x="270" y="224"/>
                </a:lnTo>
                <a:lnTo>
                  <a:pt x="288" y="220"/>
                </a:lnTo>
                <a:lnTo>
                  <a:pt x="309" y="215"/>
                </a:lnTo>
                <a:lnTo>
                  <a:pt x="328" y="210"/>
                </a:lnTo>
                <a:lnTo>
                  <a:pt x="330" y="238"/>
                </a:lnTo>
                <a:lnTo>
                  <a:pt x="325" y="267"/>
                </a:lnTo>
                <a:lnTo>
                  <a:pt x="319" y="298"/>
                </a:lnTo>
                <a:lnTo>
                  <a:pt x="313" y="328"/>
                </a:lnTo>
                <a:lnTo>
                  <a:pt x="316" y="352"/>
                </a:lnTo>
                <a:lnTo>
                  <a:pt x="327" y="374"/>
                </a:lnTo>
                <a:lnTo>
                  <a:pt x="343" y="395"/>
                </a:lnTo>
                <a:lnTo>
                  <a:pt x="367" y="413"/>
                </a:lnTo>
                <a:lnTo>
                  <a:pt x="392" y="425"/>
                </a:lnTo>
                <a:lnTo>
                  <a:pt x="422" y="434"/>
                </a:lnTo>
                <a:lnTo>
                  <a:pt x="453" y="437"/>
                </a:lnTo>
                <a:lnTo>
                  <a:pt x="483" y="432"/>
                </a:lnTo>
                <a:lnTo>
                  <a:pt x="508" y="429"/>
                </a:lnTo>
                <a:lnTo>
                  <a:pt x="534" y="425"/>
                </a:lnTo>
                <a:lnTo>
                  <a:pt x="563" y="422"/>
                </a:lnTo>
                <a:lnTo>
                  <a:pt x="593" y="418"/>
                </a:lnTo>
                <a:lnTo>
                  <a:pt x="627" y="414"/>
                </a:lnTo>
                <a:lnTo>
                  <a:pt x="661" y="409"/>
                </a:lnTo>
                <a:lnTo>
                  <a:pt x="698" y="403"/>
                </a:lnTo>
                <a:lnTo>
                  <a:pt x="734" y="398"/>
                </a:lnTo>
                <a:lnTo>
                  <a:pt x="773" y="391"/>
                </a:lnTo>
                <a:lnTo>
                  <a:pt x="813" y="384"/>
                </a:lnTo>
                <a:lnTo>
                  <a:pt x="852" y="374"/>
                </a:lnTo>
                <a:lnTo>
                  <a:pt x="892" y="365"/>
                </a:lnTo>
                <a:lnTo>
                  <a:pt x="932" y="355"/>
                </a:lnTo>
                <a:lnTo>
                  <a:pt x="972" y="343"/>
                </a:lnTo>
                <a:lnTo>
                  <a:pt x="1012" y="332"/>
                </a:lnTo>
                <a:lnTo>
                  <a:pt x="1052" y="317"/>
                </a:lnTo>
                <a:lnTo>
                  <a:pt x="1140" y="10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09" name="Freeform 184">
            <a:extLst>
              <a:ext uri="{FF2B5EF4-FFF2-40B4-BE49-F238E27FC236}">
                <a16:creationId xmlns:a16="http://schemas.microsoft.com/office/drawing/2014/main" id="{1B798509-FA0A-4398-91F1-87778B2A454C}"/>
              </a:ext>
            </a:extLst>
          </p:cNvPr>
          <p:cNvSpPr>
            <a:spLocks/>
          </p:cNvSpPr>
          <p:nvPr/>
        </p:nvSpPr>
        <p:spPr bwMode="auto">
          <a:xfrm>
            <a:off x="7486650" y="423863"/>
            <a:ext cx="601663" cy="230187"/>
          </a:xfrm>
          <a:custGeom>
            <a:avLst/>
            <a:gdLst>
              <a:gd name="T0" fmla="*/ 23242 w 1139"/>
              <a:gd name="T1" fmla="*/ 64789 h 437"/>
              <a:gd name="T2" fmla="*/ 73425 w 1139"/>
              <a:gd name="T3" fmla="*/ 81119 h 437"/>
              <a:gd name="T4" fmla="*/ 125192 w 1139"/>
              <a:gd name="T5" fmla="*/ 96394 h 437"/>
              <a:gd name="T6" fmla="*/ 175903 w 1139"/>
              <a:gd name="T7" fmla="*/ 109563 h 437"/>
              <a:gd name="T8" fmla="*/ 221860 w 1139"/>
              <a:gd name="T9" fmla="*/ 120624 h 437"/>
              <a:gd name="T10" fmla="*/ 263062 w 1139"/>
              <a:gd name="T11" fmla="*/ 127472 h 437"/>
              <a:gd name="T12" fmla="*/ 293700 w 1139"/>
              <a:gd name="T13" fmla="*/ 129579 h 437"/>
              <a:gd name="T14" fmla="*/ 311660 w 1139"/>
              <a:gd name="T15" fmla="*/ 125365 h 437"/>
              <a:gd name="T16" fmla="*/ 319584 w 1139"/>
              <a:gd name="T17" fmla="*/ 115357 h 437"/>
              <a:gd name="T18" fmla="*/ 320112 w 1139"/>
              <a:gd name="T19" fmla="*/ 101662 h 437"/>
              <a:gd name="T20" fmla="*/ 317471 w 1139"/>
              <a:gd name="T21" fmla="*/ 89020 h 437"/>
              <a:gd name="T22" fmla="*/ 315358 w 1139"/>
              <a:gd name="T23" fmla="*/ 74798 h 437"/>
              <a:gd name="T24" fmla="*/ 322225 w 1139"/>
              <a:gd name="T25" fmla="*/ 62156 h 437"/>
              <a:gd name="T26" fmla="*/ 331205 w 1139"/>
              <a:gd name="T27" fmla="*/ 50567 h 437"/>
              <a:gd name="T28" fmla="*/ 341242 w 1139"/>
              <a:gd name="T29" fmla="*/ 37399 h 437"/>
              <a:gd name="T30" fmla="*/ 350750 w 1139"/>
              <a:gd name="T31" fmla="*/ 24757 h 437"/>
              <a:gd name="T32" fmla="*/ 361315 w 1139"/>
              <a:gd name="T33" fmla="*/ 13169 h 437"/>
              <a:gd name="T34" fmla="*/ 373992 w 1139"/>
              <a:gd name="T35" fmla="*/ 4214 h 437"/>
              <a:gd name="T36" fmla="*/ 389311 w 1139"/>
              <a:gd name="T37" fmla="*/ 0 h 437"/>
              <a:gd name="T38" fmla="*/ 408328 w 1139"/>
              <a:gd name="T39" fmla="*/ 2107 h 437"/>
              <a:gd name="T40" fmla="*/ 431570 w 1139"/>
              <a:gd name="T41" fmla="*/ 9481 h 437"/>
              <a:gd name="T42" fmla="*/ 452172 w 1139"/>
              <a:gd name="T43" fmla="*/ 15276 h 437"/>
              <a:gd name="T44" fmla="*/ 468547 w 1139"/>
              <a:gd name="T45" fmla="*/ 21596 h 437"/>
              <a:gd name="T46" fmla="*/ 481225 w 1139"/>
              <a:gd name="T47" fmla="*/ 26864 h 437"/>
              <a:gd name="T48" fmla="*/ 494431 w 1139"/>
              <a:gd name="T49" fmla="*/ 32658 h 437"/>
              <a:gd name="T50" fmla="*/ 507108 w 1139"/>
              <a:gd name="T51" fmla="*/ 38452 h 437"/>
              <a:gd name="T52" fmla="*/ 522956 w 1139"/>
              <a:gd name="T53" fmla="*/ 44246 h 437"/>
              <a:gd name="T54" fmla="*/ 543557 w 1139"/>
              <a:gd name="T55" fmla="*/ 51094 h 437"/>
              <a:gd name="T56" fmla="*/ 601663 w 1139"/>
              <a:gd name="T57" fmla="*/ 163817 h 437"/>
              <a:gd name="T58" fmla="*/ 573666 w 1139"/>
              <a:gd name="T59" fmla="*/ 154863 h 437"/>
              <a:gd name="T60" fmla="*/ 548839 w 1139"/>
              <a:gd name="T61" fmla="*/ 146435 h 437"/>
              <a:gd name="T62" fmla="*/ 526653 w 1139"/>
              <a:gd name="T63" fmla="*/ 139060 h 437"/>
              <a:gd name="T64" fmla="*/ 506580 w 1139"/>
              <a:gd name="T65" fmla="*/ 132213 h 437"/>
              <a:gd name="T66" fmla="*/ 487564 w 1139"/>
              <a:gd name="T67" fmla="*/ 125892 h 437"/>
              <a:gd name="T68" fmla="*/ 469075 w 1139"/>
              <a:gd name="T69" fmla="*/ 121151 h 437"/>
              <a:gd name="T70" fmla="*/ 449530 w 1139"/>
              <a:gd name="T71" fmla="*/ 115884 h 437"/>
              <a:gd name="T72" fmla="*/ 428401 w 1139"/>
              <a:gd name="T73" fmla="*/ 111143 h 437"/>
              <a:gd name="T74" fmla="*/ 429986 w 1139"/>
              <a:gd name="T75" fmla="*/ 140641 h 437"/>
              <a:gd name="T76" fmla="*/ 436325 w 1139"/>
              <a:gd name="T77" fmla="*/ 172772 h 437"/>
              <a:gd name="T78" fmla="*/ 428929 w 1139"/>
              <a:gd name="T79" fmla="*/ 197529 h 437"/>
              <a:gd name="T80" fmla="*/ 408328 w 1139"/>
              <a:gd name="T81" fmla="*/ 217545 h 437"/>
              <a:gd name="T82" fmla="*/ 378747 w 1139"/>
              <a:gd name="T83" fmla="*/ 229134 h 437"/>
              <a:gd name="T84" fmla="*/ 346524 w 1139"/>
              <a:gd name="T85" fmla="*/ 227553 h 437"/>
              <a:gd name="T86" fmla="*/ 319584 w 1139"/>
              <a:gd name="T87" fmla="*/ 223866 h 437"/>
              <a:gd name="T88" fmla="*/ 288418 w 1139"/>
              <a:gd name="T89" fmla="*/ 220706 h 437"/>
              <a:gd name="T90" fmla="*/ 252498 w 1139"/>
              <a:gd name="T91" fmla="*/ 215438 h 437"/>
              <a:gd name="T92" fmla="*/ 213936 w 1139"/>
              <a:gd name="T93" fmla="*/ 209644 h 437"/>
              <a:gd name="T94" fmla="*/ 172734 w 1139"/>
              <a:gd name="T95" fmla="*/ 202270 h 437"/>
              <a:gd name="T96" fmla="*/ 130475 w 1139"/>
              <a:gd name="T97" fmla="*/ 192261 h 437"/>
              <a:gd name="T98" fmla="*/ 88216 w 1139"/>
              <a:gd name="T99" fmla="*/ 180673 h 437"/>
              <a:gd name="T100" fmla="*/ 46485 w 1139"/>
              <a:gd name="T101" fmla="*/ 166978 h 43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39" h="437">
                <a:moveTo>
                  <a:pt x="0" y="107"/>
                </a:moveTo>
                <a:lnTo>
                  <a:pt x="44" y="123"/>
                </a:lnTo>
                <a:lnTo>
                  <a:pt x="91" y="138"/>
                </a:lnTo>
                <a:lnTo>
                  <a:pt x="139" y="154"/>
                </a:lnTo>
                <a:lnTo>
                  <a:pt x="187" y="169"/>
                </a:lnTo>
                <a:lnTo>
                  <a:pt x="237" y="183"/>
                </a:lnTo>
                <a:lnTo>
                  <a:pt x="285" y="197"/>
                </a:lnTo>
                <a:lnTo>
                  <a:pt x="333" y="208"/>
                </a:lnTo>
                <a:lnTo>
                  <a:pt x="378" y="220"/>
                </a:lnTo>
                <a:lnTo>
                  <a:pt x="420" y="229"/>
                </a:lnTo>
                <a:lnTo>
                  <a:pt x="461" y="236"/>
                </a:lnTo>
                <a:lnTo>
                  <a:pt x="498" y="242"/>
                </a:lnTo>
                <a:lnTo>
                  <a:pt x="529" y="245"/>
                </a:lnTo>
                <a:lnTo>
                  <a:pt x="556" y="246"/>
                </a:lnTo>
                <a:lnTo>
                  <a:pt x="576" y="244"/>
                </a:lnTo>
                <a:lnTo>
                  <a:pt x="590" y="238"/>
                </a:lnTo>
                <a:lnTo>
                  <a:pt x="600" y="231"/>
                </a:lnTo>
                <a:lnTo>
                  <a:pt x="605" y="219"/>
                </a:lnTo>
                <a:lnTo>
                  <a:pt x="608" y="206"/>
                </a:lnTo>
                <a:lnTo>
                  <a:pt x="606" y="193"/>
                </a:lnTo>
                <a:lnTo>
                  <a:pt x="604" y="181"/>
                </a:lnTo>
                <a:lnTo>
                  <a:pt x="601" y="169"/>
                </a:lnTo>
                <a:lnTo>
                  <a:pt x="598" y="155"/>
                </a:lnTo>
                <a:lnTo>
                  <a:pt x="597" y="142"/>
                </a:lnTo>
                <a:lnTo>
                  <a:pt x="600" y="127"/>
                </a:lnTo>
                <a:lnTo>
                  <a:pt x="610" y="118"/>
                </a:lnTo>
                <a:lnTo>
                  <a:pt x="619" y="108"/>
                </a:lnTo>
                <a:lnTo>
                  <a:pt x="627" y="96"/>
                </a:lnTo>
                <a:lnTo>
                  <a:pt x="637" y="84"/>
                </a:lnTo>
                <a:lnTo>
                  <a:pt x="646" y="71"/>
                </a:lnTo>
                <a:lnTo>
                  <a:pt x="655" y="58"/>
                </a:lnTo>
                <a:lnTo>
                  <a:pt x="664" y="47"/>
                </a:lnTo>
                <a:lnTo>
                  <a:pt x="673" y="34"/>
                </a:lnTo>
                <a:lnTo>
                  <a:pt x="684" y="25"/>
                </a:lnTo>
                <a:lnTo>
                  <a:pt x="697" y="15"/>
                </a:lnTo>
                <a:lnTo>
                  <a:pt x="708" y="8"/>
                </a:lnTo>
                <a:lnTo>
                  <a:pt x="722" y="3"/>
                </a:lnTo>
                <a:lnTo>
                  <a:pt x="737" y="0"/>
                </a:lnTo>
                <a:lnTo>
                  <a:pt x="754" y="0"/>
                </a:lnTo>
                <a:lnTo>
                  <a:pt x="773" y="4"/>
                </a:lnTo>
                <a:lnTo>
                  <a:pt x="794" y="11"/>
                </a:lnTo>
                <a:lnTo>
                  <a:pt x="817" y="18"/>
                </a:lnTo>
                <a:lnTo>
                  <a:pt x="839" y="25"/>
                </a:lnTo>
                <a:lnTo>
                  <a:pt x="856" y="29"/>
                </a:lnTo>
                <a:lnTo>
                  <a:pt x="872" y="35"/>
                </a:lnTo>
                <a:lnTo>
                  <a:pt x="887" y="41"/>
                </a:lnTo>
                <a:lnTo>
                  <a:pt x="900" y="47"/>
                </a:lnTo>
                <a:lnTo>
                  <a:pt x="911" y="51"/>
                </a:lnTo>
                <a:lnTo>
                  <a:pt x="923" y="57"/>
                </a:lnTo>
                <a:lnTo>
                  <a:pt x="936" y="62"/>
                </a:lnTo>
                <a:lnTo>
                  <a:pt x="947" y="67"/>
                </a:lnTo>
                <a:lnTo>
                  <a:pt x="960" y="73"/>
                </a:lnTo>
                <a:lnTo>
                  <a:pt x="974" y="78"/>
                </a:lnTo>
                <a:lnTo>
                  <a:pt x="990" y="84"/>
                </a:lnTo>
                <a:lnTo>
                  <a:pt x="1007" y="90"/>
                </a:lnTo>
                <a:lnTo>
                  <a:pt x="1029" y="97"/>
                </a:lnTo>
                <a:lnTo>
                  <a:pt x="1052" y="103"/>
                </a:lnTo>
                <a:lnTo>
                  <a:pt x="1139" y="311"/>
                </a:lnTo>
                <a:lnTo>
                  <a:pt x="1111" y="303"/>
                </a:lnTo>
                <a:lnTo>
                  <a:pt x="1086" y="294"/>
                </a:lnTo>
                <a:lnTo>
                  <a:pt x="1061" y="285"/>
                </a:lnTo>
                <a:lnTo>
                  <a:pt x="1039" y="278"/>
                </a:lnTo>
                <a:lnTo>
                  <a:pt x="1017" y="271"/>
                </a:lnTo>
                <a:lnTo>
                  <a:pt x="997" y="264"/>
                </a:lnTo>
                <a:lnTo>
                  <a:pt x="978" y="258"/>
                </a:lnTo>
                <a:lnTo>
                  <a:pt x="959" y="251"/>
                </a:lnTo>
                <a:lnTo>
                  <a:pt x="942" y="245"/>
                </a:lnTo>
                <a:lnTo>
                  <a:pt x="923" y="239"/>
                </a:lnTo>
                <a:lnTo>
                  <a:pt x="906" y="234"/>
                </a:lnTo>
                <a:lnTo>
                  <a:pt x="888" y="230"/>
                </a:lnTo>
                <a:lnTo>
                  <a:pt x="870" y="224"/>
                </a:lnTo>
                <a:lnTo>
                  <a:pt x="851" y="220"/>
                </a:lnTo>
                <a:lnTo>
                  <a:pt x="831" y="215"/>
                </a:lnTo>
                <a:lnTo>
                  <a:pt x="811" y="211"/>
                </a:lnTo>
                <a:lnTo>
                  <a:pt x="810" y="238"/>
                </a:lnTo>
                <a:lnTo>
                  <a:pt x="814" y="267"/>
                </a:lnTo>
                <a:lnTo>
                  <a:pt x="820" y="298"/>
                </a:lnTo>
                <a:lnTo>
                  <a:pt x="826" y="328"/>
                </a:lnTo>
                <a:lnTo>
                  <a:pt x="824" y="353"/>
                </a:lnTo>
                <a:lnTo>
                  <a:pt x="812" y="375"/>
                </a:lnTo>
                <a:lnTo>
                  <a:pt x="796" y="395"/>
                </a:lnTo>
                <a:lnTo>
                  <a:pt x="773" y="413"/>
                </a:lnTo>
                <a:lnTo>
                  <a:pt x="747" y="425"/>
                </a:lnTo>
                <a:lnTo>
                  <a:pt x="717" y="435"/>
                </a:lnTo>
                <a:lnTo>
                  <a:pt x="686" y="437"/>
                </a:lnTo>
                <a:lnTo>
                  <a:pt x="656" y="432"/>
                </a:lnTo>
                <a:lnTo>
                  <a:pt x="632" y="429"/>
                </a:lnTo>
                <a:lnTo>
                  <a:pt x="605" y="425"/>
                </a:lnTo>
                <a:lnTo>
                  <a:pt x="576" y="422"/>
                </a:lnTo>
                <a:lnTo>
                  <a:pt x="546" y="419"/>
                </a:lnTo>
                <a:lnTo>
                  <a:pt x="513" y="414"/>
                </a:lnTo>
                <a:lnTo>
                  <a:pt x="478" y="409"/>
                </a:lnTo>
                <a:lnTo>
                  <a:pt x="441" y="404"/>
                </a:lnTo>
                <a:lnTo>
                  <a:pt x="405" y="398"/>
                </a:lnTo>
                <a:lnTo>
                  <a:pt x="366" y="391"/>
                </a:lnTo>
                <a:lnTo>
                  <a:pt x="327" y="384"/>
                </a:lnTo>
                <a:lnTo>
                  <a:pt x="288" y="375"/>
                </a:lnTo>
                <a:lnTo>
                  <a:pt x="247" y="365"/>
                </a:lnTo>
                <a:lnTo>
                  <a:pt x="208" y="355"/>
                </a:lnTo>
                <a:lnTo>
                  <a:pt x="167" y="343"/>
                </a:lnTo>
                <a:lnTo>
                  <a:pt x="127" y="332"/>
                </a:lnTo>
                <a:lnTo>
                  <a:pt x="88" y="317"/>
                </a:lnTo>
                <a:lnTo>
                  <a:pt x="0" y="107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0" name="Rectangle 248">
            <a:extLst>
              <a:ext uri="{FF2B5EF4-FFF2-40B4-BE49-F238E27FC236}">
                <a16:creationId xmlns:a16="http://schemas.microsoft.com/office/drawing/2014/main" id="{C5B12C0C-6447-4B56-B4E9-5895638B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1333500"/>
            <a:ext cx="7283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FF"/>
                </a:solidFill>
              </a:rPr>
              <a:t>TIPOS: Enartrosis (Bola y Guante, Esférica)</a:t>
            </a:r>
            <a:endParaRPr lang="es-PR" altLang="en-US"/>
          </a:p>
        </p:txBody>
      </p:sp>
      <p:grpSp>
        <p:nvGrpSpPr>
          <p:cNvPr id="88111" name="Group 299">
            <a:extLst>
              <a:ext uri="{FF2B5EF4-FFF2-40B4-BE49-F238E27FC236}">
                <a16:creationId xmlns:a16="http://schemas.microsoft.com/office/drawing/2014/main" id="{D53FC30A-A55F-4640-904F-7056847AEDFA}"/>
              </a:ext>
            </a:extLst>
          </p:cNvPr>
          <p:cNvGrpSpPr>
            <a:grpSpLocks/>
          </p:cNvGrpSpPr>
          <p:nvPr/>
        </p:nvGrpSpPr>
        <p:grpSpPr bwMode="auto">
          <a:xfrm>
            <a:off x="8375650" y="1403350"/>
            <a:ext cx="417513" cy="403225"/>
            <a:chOff x="5276" y="884"/>
            <a:chExt cx="263" cy="254"/>
          </a:xfrm>
        </p:grpSpPr>
        <p:sp>
          <p:nvSpPr>
            <p:cNvPr id="88150" name="Freeform 249">
              <a:extLst>
                <a:ext uri="{FF2B5EF4-FFF2-40B4-BE49-F238E27FC236}">
                  <a16:creationId xmlns:a16="http://schemas.microsoft.com/office/drawing/2014/main" id="{ACF10C0B-D46A-4A8E-85D1-E9A832FA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884"/>
              <a:ext cx="263" cy="227"/>
            </a:xfrm>
            <a:custGeom>
              <a:avLst/>
              <a:gdLst>
                <a:gd name="T0" fmla="*/ 6 w 788"/>
                <a:gd name="T1" fmla="*/ 53 h 680"/>
                <a:gd name="T2" fmla="*/ 38 w 788"/>
                <a:gd name="T3" fmla="*/ 76 h 680"/>
                <a:gd name="T4" fmla="*/ 21 w 788"/>
                <a:gd name="T5" fmla="*/ 79 h 680"/>
                <a:gd name="T6" fmla="*/ 33 w 788"/>
                <a:gd name="T7" fmla="*/ 86 h 680"/>
                <a:gd name="T8" fmla="*/ 23 w 788"/>
                <a:gd name="T9" fmla="*/ 96 h 680"/>
                <a:gd name="T10" fmla="*/ 33 w 788"/>
                <a:gd name="T11" fmla="*/ 104 h 680"/>
                <a:gd name="T12" fmla="*/ 20 w 788"/>
                <a:gd name="T13" fmla="*/ 122 h 680"/>
                <a:gd name="T14" fmla="*/ 35 w 788"/>
                <a:gd name="T15" fmla="*/ 130 h 680"/>
                <a:gd name="T16" fmla="*/ 16 w 788"/>
                <a:gd name="T17" fmla="*/ 158 h 680"/>
                <a:gd name="T18" fmla="*/ 38 w 788"/>
                <a:gd name="T19" fmla="*/ 144 h 680"/>
                <a:gd name="T20" fmla="*/ 28 w 788"/>
                <a:gd name="T21" fmla="*/ 165 h 680"/>
                <a:gd name="T22" fmla="*/ 44 w 788"/>
                <a:gd name="T23" fmla="*/ 154 h 680"/>
                <a:gd name="T24" fmla="*/ 49 w 788"/>
                <a:gd name="T25" fmla="*/ 171 h 680"/>
                <a:gd name="T26" fmla="*/ 61 w 788"/>
                <a:gd name="T27" fmla="*/ 170 h 680"/>
                <a:gd name="T28" fmla="*/ 69 w 788"/>
                <a:gd name="T29" fmla="*/ 183 h 680"/>
                <a:gd name="T30" fmla="*/ 83 w 788"/>
                <a:gd name="T31" fmla="*/ 184 h 680"/>
                <a:gd name="T32" fmla="*/ 91 w 788"/>
                <a:gd name="T33" fmla="*/ 181 h 680"/>
                <a:gd name="T34" fmla="*/ 95 w 788"/>
                <a:gd name="T35" fmla="*/ 185 h 680"/>
                <a:gd name="T36" fmla="*/ 114 w 788"/>
                <a:gd name="T37" fmla="*/ 200 h 680"/>
                <a:gd name="T38" fmla="*/ 129 w 788"/>
                <a:gd name="T39" fmla="*/ 178 h 680"/>
                <a:gd name="T40" fmla="*/ 143 w 788"/>
                <a:gd name="T41" fmla="*/ 178 h 680"/>
                <a:gd name="T42" fmla="*/ 160 w 788"/>
                <a:gd name="T43" fmla="*/ 176 h 680"/>
                <a:gd name="T44" fmla="*/ 160 w 788"/>
                <a:gd name="T45" fmla="*/ 162 h 680"/>
                <a:gd name="T46" fmla="*/ 200 w 788"/>
                <a:gd name="T47" fmla="*/ 191 h 680"/>
                <a:gd name="T48" fmla="*/ 213 w 788"/>
                <a:gd name="T49" fmla="*/ 199 h 680"/>
                <a:gd name="T50" fmla="*/ 176 w 788"/>
                <a:gd name="T51" fmla="*/ 166 h 680"/>
                <a:gd name="T52" fmla="*/ 171 w 788"/>
                <a:gd name="T53" fmla="*/ 149 h 680"/>
                <a:gd name="T54" fmla="*/ 175 w 788"/>
                <a:gd name="T55" fmla="*/ 145 h 680"/>
                <a:gd name="T56" fmla="*/ 179 w 788"/>
                <a:gd name="T57" fmla="*/ 139 h 680"/>
                <a:gd name="T58" fmla="*/ 184 w 788"/>
                <a:gd name="T59" fmla="*/ 131 h 680"/>
                <a:gd name="T60" fmla="*/ 194 w 788"/>
                <a:gd name="T61" fmla="*/ 129 h 680"/>
                <a:gd name="T62" fmla="*/ 187 w 788"/>
                <a:gd name="T63" fmla="*/ 119 h 680"/>
                <a:gd name="T64" fmla="*/ 226 w 788"/>
                <a:gd name="T65" fmla="*/ 114 h 680"/>
                <a:gd name="T66" fmla="*/ 245 w 788"/>
                <a:gd name="T67" fmla="*/ 110 h 680"/>
                <a:gd name="T68" fmla="*/ 201 w 788"/>
                <a:gd name="T69" fmla="*/ 108 h 680"/>
                <a:gd name="T70" fmla="*/ 190 w 788"/>
                <a:gd name="T71" fmla="*/ 101 h 680"/>
                <a:gd name="T72" fmla="*/ 218 w 788"/>
                <a:gd name="T73" fmla="*/ 93 h 680"/>
                <a:gd name="T74" fmla="*/ 233 w 788"/>
                <a:gd name="T75" fmla="*/ 88 h 680"/>
                <a:gd name="T76" fmla="*/ 198 w 788"/>
                <a:gd name="T77" fmla="*/ 90 h 680"/>
                <a:gd name="T78" fmla="*/ 188 w 788"/>
                <a:gd name="T79" fmla="*/ 83 h 680"/>
                <a:gd name="T80" fmla="*/ 198 w 788"/>
                <a:gd name="T81" fmla="*/ 74 h 680"/>
                <a:gd name="T82" fmla="*/ 183 w 788"/>
                <a:gd name="T83" fmla="*/ 71 h 680"/>
                <a:gd name="T84" fmla="*/ 190 w 788"/>
                <a:gd name="T85" fmla="*/ 59 h 680"/>
                <a:gd name="T86" fmla="*/ 181 w 788"/>
                <a:gd name="T87" fmla="*/ 55 h 680"/>
                <a:gd name="T88" fmla="*/ 172 w 788"/>
                <a:gd name="T89" fmla="*/ 58 h 680"/>
                <a:gd name="T90" fmla="*/ 157 w 788"/>
                <a:gd name="T91" fmla="*/ 45 h 680"/>
                <a:gd name="T92" fmla="*/ 151 w 788"/>
                <a:gd name="T93" fmla="*/ 34 h 680"/>
                <a:gd name="T94" fmla="*/ 142 w 788"/>
                <a:gd name="T95" fmla="*/ 24 h 680"/>
                <a:gd name="T96" fmla="*/ 145 w 788"/>
                <a:gd name="T97" fmla="*/ 12 h 680"/>
                <a:gd name="T98" fmla="*/ 132 w 788"/>
                <a:gd name="T99" fmla="*/ 27 h 680"/>
                <a:gd name="T100" fmla="*/ 129 w 788"/>
                <a:gd name="T101" fmla="*/ 12 h 680"/>
                <a:gd name="T102" fmla="*/ 121 w 788"/>
                <a:gd name="T103" fmla="*/ 16 h 680"/>
                <a:gd name="T104" fmla="*/ 115 w 788"/>
                <a:gd name="T105" fmla="*/ 20 h 680"/>
                <a:gd name="T106" fmla="*/ 87 w 788"/>
                <a:gd name="T107" fmla="*/ 12 h 680"/>
                <a:gd name="T108" fmla="*/ 71 w 788"/>
                <a:gd name="T109" fmla="*/ 28 h 680"/>
                <a:gd name="T110" fmla="*/ 62 w 788"/>
                <a:gd name="T111" fmla="*/ 29 h 680"/>
                <a:gd name="T112" fmla="*/ 57 w 788"/>
                <a:gd name="T113" fmla="*/ 36 h 680"/>
                <a:gd name="T114" fmla="*/ 45 w 788"/>
                <a:gd name="T115" fmla="*/ 38 h 680"/>
                <a:gd name="T116" fmla="*/ 50 w 788"/>
                <a:gd name="T117" fmla="*/ 48 h 680"/>
                <a:gd name="T118" fmla="*/ 44 w 788"/>
                <a:gd name="T119" fmla="*/ 53 h 68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8" h="680">
                  <a:moveTo>
                    <a:pt x="112" y="185"/>
                  </a:moveTo>
                  <a:lnTo>
                    <a:pt x="99" y="189"/>
                  </a:lnTo>
                  <a:lnTo>
                    <a:pt x="87" y="190"/>
                  </a:lnTo>
                  <a:lnTo>
                    <a:pt x="74" y="187"/>
                  </a:lnTo>
                  <a:lnTo>
                    <a:pt x="60" y="182"/>
                  </a:lnTo>
                  <a:lnTo>
                    <a:pt x="47" y="175"/>
                  </a:lnTo>
                  <a:lnTo>
                    <a:pt x="32" y="168"/>
                  </a:lnTo>
                  <a:lnTo>
                    <a:pt x="17" y="159"/>
                  </a:lnTo>
                  <a:lnTo>
                    <a:pt x="0" y="148"/>
                  </a:lnTo>
                  <a:lnTo>
                    <a:pt x="22" y="168"/>
                  </a:lnTo>
                  <a:lnTo>
                    <a:pt x="44" y="184"/>
                  </a:lnTo>
                  <a:lnTo>
                    <a:pt x="64" y="198"/>
                  </a:lnTo>
                  <a:lnTo>
                    <a:pt x="82" y="207"/>
                  </a:lnTo>
                  <a:lnTo>
                    <a:pt x="96" y="214"/>
                  </a:lnTo>
                  <a:lnTo>
                    <a:pt x="107" y="221"/>
                  </a:lnTo>
                  <a:lnTo>
                    <a:pt x="114" y="227"/>
                  </a:lnTo>
                  <a:lnTo>
                    <a:pt x="116" y="233"/>
                  </a:lnTo>
                  <a:lnTo>
                    <a:pt x="112" y="236"/>
                  </a:lnTo>
                  <a:lnTo>
                    <a:pt x="105" y="237"/>
                  </a:lnTo>
                  <a:lnTo>
                    <a:pt x="96" y="237"/>
                  </a:lnTo>
                  <a:lnTo>
                    <a:pt x="87" y="237"/>
                  </a:lnTo>
                  <a:lnTo>
                    <a:pt x="77" y="236"/>
                  </a:lnTo>
                  <a:lnTo>
                    <a:pt x="69" y="236"/>
                  </a:lnTo>
                  <a:lnTo>
                    <a:pt x="64" y="236"/>
                  </a:lnTo>
                  <a:lnTo>
                    <a:pt x="62" y="239"/>
                  </a:lnTo>
                  <a:lnTo>
                    <a:pt x="64" y="243"/>
                  </a:lnTo>
                  <a:lnTo>
                    <a:pt x="67" y="244"/>
                  </a:lnTo>
                  <a:lnTo>
                    <a:pt x="73" y="246"/>
                  </a:lnTo>
                  <a:lnTo>
                    <a:pt x="80" y="248"/>
                  </a:lnTo>
                  <a:lnTo>
                    <a:pt x="87" y="250"/>
                  </a:lnTo>
                  <a:lnTo>
                    <a:pt x="94" y="253"/>
                  </a:lnTo>
                  <a:lnTo>
                    <a:pt x="98" y="258"/>
                  </a:lnTo>
                  <a:lnTo>
                    <a:pt x="102" y="264"/>
                  </a:lnTo>
                  <a:lnTo>
                    <a:pt x="103" y="269"/>
                  </a:lnTo>
                  <a:lnTo>
                    <a:pt x="99" y="274"/>
                  </a:lnTo>
                  <a:lnTo>
                    <a:pt x="95" y="276"/>
                  </a:lnTo>
                  <a:lnTo>
                    <a:pt x="88" y="279"/>
                  </a:lnTo>
                  <a:lnTo>
                    <a:pt x="81" y="281"/>
                  </a:lnTo>
                  <a:lnTo>
                    <a:pt x="74" y="283"/>
                  </a:lnTo>
                  <a:lnTo>
                    <a:pt x="69" y="287"/>
                  </a:lnTo>
                  <a:lnTo>
                    <a:pt x="68" y="291"/>
                  </a:lnTo>
                  <a:lnTo>
                    <a:pt x="69" y="297"/>
                  </a:lnTo>
                  <a:lnTo>
                    <a:pt x="73" y="300"/>
                  </a:lnTo>
                  <a:lnTo>
                    <a:pt x="76" y="301"/>
                  </a:lnTo>
                  <a:lnTo>
                    <a:pt x="82" y="303"/>
                  </a:lnTo>
                  <a:lnTo>
                    <a:pt x="88" y="304"/>
                  </a:lnTo>
                  <a:lnTo>
                    <a:pt x="95" y="308"/>
                  </a:lnTo>
                  <a:lnTo>
                    <a:pt x="100" y="311"/>
                  </a:lnTo>
                  <a:lnTo>
                    <a:pt x="105" y="317"/>
                  </a:lnTo>
                  <a:lnTo>
                    <a:pt x="107" y="324"/>
                  </a:lnTo>
                  <a:lnTo>
                    <a:pt x="103" y="328"/>
                  </a:lnTo>
                  <a:lnTo>
                    <a:pt x="96" y="334"/>
                  </a:lnTo>
                  <a:lnTo>
                    <a:pt x="85" y="340"/>
                  </a:lnTo>
                  <a:lnTo>
                    <a:pt x="76" y="347"/>
                  </a:lnTo>
                  <a:lnTo>
                    <a:pt x="66" y="355"/>
                  </a:lnTo>
                  <a:lnTo>
                    <a:pt x="60" y="365"/>
                  </a:lnTo>
                  <a:lnTo>
                    <a:pt x="57" y="379"/>
                  </a:lnTo>
                  <a:lnTo>
                    <a:pt x="66" y="372"/>
                  </a:lnTo>
                  <a:lnTo>
                    <a:pt x="76" y="370"/>
                  </a:lnTo>
                  <a:lnTo>
                    <a:pt x="87" y="369"/>
                  </a:lnTo>
                  <a:lnTo>
                    <a:pt x="96" y="370"/>
                  </a:lnTo>
                  <a:lnTo>
                    <a:pt x="102" y="375"/>
                  </a:lnTo>
                  <a:lnTo>
                    <a:pt x="105" y="382"/>
                  </a:lnTo>
                  <a:lnTo>
                    <a:pt x="106" y="390"/>
                  </a:lnTo>
                  <a:lnTo>
                    <a:pt x="102" y="401"/>
                  </a:lnTo>
                  <a:lnTo>
                    <a:pt x="98" y="407"/>
                  </a:lnTo>
                  <a:lnTo>
                    <a:pt x="95" y="414"/>
                  </a:lnTo>
                  <a:lnTo>
                    <a:pt x="89" y="422"/>
                  </a:lnTo>
                  <a:lnTo>
                    <a:pt x="83" y="432"/>
                  </a:lnTo>
                  <a:lnTo>
                    <a:pt x="74" y="444"/>
                  </a:lnTo>
                  <a:lnTo>
                    <a:pt x="64" y="458"/>
                  </a:lnTo>
                  <a:lnTo>
                    <a:pt x="49" y="473"/>
                  </a:lnTo>
                  <a:lnTo>
                    <a:pt x="31" y="488"/>
                  </a:lnTo>
                  <a:lnTo>
                    <a:pt x="44" y="479"/>
                  </a:lnTo>
                  <a:lnTo>
                    <a:pt x="59" y="469"/>
                  </a:lnTo>
                  <a:lnTo>
                    <a:pt x="73" y="459"/>
                  </a:lnTo>
                  <a:lnTo>
                    <a:pt x="85" y="450"/>
                  </a:lnTo>
                  <a:lnTo>
                    <a:pt x="97" y="440"/>
                  </a:lnTo>
                  <a:lnTo>
                    <a:pt x="107" y="435"/>
                  </a:lnTo>
                  <a:lnTo>
                    <a:pt x="114" y="431"/>
                  </a:lnTo>
                  <a:lnTo>
                    <a:pt x="118" y="431"/>
                  </a:lnTo>
                  <a:lnTo>
                    <a:pt x="126" y="440"/>
                  </a:lnTo>
                  <a:lnTo>
                    <a:pt x="125" y="450"/>
                  </a:lnTo>
                  <a:lnTo>
                    <a:pt x="118" y="459"/>
                  </a:lnTo>
                  <a:lnTo>
                    <a:pt x="107" y="467"/>
                  </a:lnTo>
                  <a:lnTo>
                    <a:pt x="96" y="476"/>
                  </a:lnTo>
                  <a:lnTo>
                    <a:pt x="88" y="486"/>
                  </a:lnTo>
                  <a:lnTo>
                    <a:pt x="83" y="494"/>
                  </a:lnTo>
                  <a:lnTo>
                    <a:pt x="87" y="503"/>
                  </a:lnTo>
                  <a:lnTo>
                    <a:pt x="95" y="507"/>
                  </a:lnTo>
                  <a:lnTo>
                    <a:pt x="100" y="504"/>
                  </a:lnTo>
                  <a:lnTo>
                    <a:pt x="105" y="496"/>
                  </a:lnTo>
                  <a:lnTo>
                    <a:pt x="111" y="484"/>
                  </a:lnTo>
                  <a:lnTo>
                    <a:pt x="117" y="473"/>
                  </a:lnTo>
                  <a:lnTo>
                    <a:pt x="124" y="464"/>
                  </a:lnTo>
                  <a:lnTo>
                    <a:pt x="132" y="460"/>
                  </a:lnTo>
                  <a:lnTo>
                    <a:pt x="142" y="464"/>
                  </a:lnTo>
                  <a:lnTo>
                    <a:pt x="151" y="472"/>
                  </a:lnTo>
                  <a:lnTo>
                    <a:pt x="157" y="480"/>
                  </a:lnTo>
                  <a:lnTo>
                    <a:pt x="161" y="487"/>
                  </a:lnTo>
                  <a:lnTo>
                    <a:pt x="161" y="492"/>
                  </a:lnTo>
                  <a:lnTo>
                    <a:pt x="157" y="499"/>
                  </a:lnTo>
                  <a:lnTo>
                    <a:pt x="154" y="506"/>
                  </a:lnTo>
                  <a:lnTo>
                    <a:pt x="148" y="512"/>
                  </a:lnTo>
                  <a:lnTo>
                    <a:pt x="141" y="519"/>
                  </a:lnTo>
                  <a:lnTo>
                    <a:pt x="147" y="520"/>
                  </a:lnTo>
                  <a:lnTo>
                    <a:pt x="152" y="519"/>
                  </a:lnTo>
                  <a:lnTo>
                    <a:pt x="158" y="518"/>
                  </a:lnTo>
                  <a:lnTo>
                    <a:pt x="164" y="514"/>
                  </a:lnTo>
                  <a:lnTo>
                    <a:pt x="170" y="512"/>
                  </a:lnTo>
                  <a:lnTo>
                    <a:pt x="177" y="510"/>
                  </a:lnTo>
                  <a:lnTo>
                    <a:pt x="183" y="509"/>
                  </a:lnTo>
                  <a:lnTo>
                    <a:pt x="189" y="512"/>
                  </a:lnTo>
                  <a:lnTo>
                    <a:pt x="193" y="550"/>
                  </a:lnTo>
                  <a:lnTo>
                    <a:pt x="194" y="592"/>
                  </a:lnTo>
                  <a:lnTo>
                    <a:pt x="193" y="636"/>
                  </a:lnTo>
                  <a:lnTo>
                    <a:pt x="189" y="680"/>
                  </a:lnTo>
                  <a:lnTo>
                    <a:pt x="202" y="624"/>
                  </a:lnTo>
                  <a:lnTo>
                    <a:pt x="206" y="580"/>
                  </a:lnTo>
                  <a:lnTo>
                    <a:pt x="208" y="548"/>
                  </a:lnTo>
                  <a:lnTo>
                    <a:pt x="213" y="532"/>
                  </a:lnTo>
                  <a:lnTo>
                    <a:pt x="218" y="527"/>
                  </a:lnTo>
                  <a:lnTo>
                    <a:pt x="225" y="524"/>
                  </a:lnTo>
                  <a:lnTo>
                    <a:pt x="232" y="522"/>
                  </a:lnTo>
                  <a:lnTo>
                    <a:pt x="238" y="525"/>
                  </a:lnTo>
                  <a:lnTo>
                    <a:pt x="244" y="529"/>
                  </a:lnTo>
                  <a:lnTo>
                    <a:pt x="247" y="539"/>
                  </a:lnTo>
                  <a:lnTo>
                    <a:pt x="248" y="551"/>
                  </a:lnTo>
                  <a:lnTo>
                    <a:pt x="245" y="569"/>
                  </a:lnTo>
                  <a:lnTo>
                    <a:pt x="250" y="566"/>
                  </a:lnTo>
                  <a:lnTo>
                    <a:pt x="254" y="562"/>
                  </a:lnTo>
                  <a:lnTo>
                    <a:pt x="259" y="557"/>
                  </a:lnTo>
                  <a:lnTo>
                    <a:pt x="263" y="554"/>
                  </a:lnTo>
                  <a:lnTo>
                    <a:pt x="267" y="549"/>
                  </a:lnTo>
                  <a:lnTo>
                    <a:pt x="270" y="544"/>
                  </a:lnTo>
                  <a:lnTo>
                    <a:pt x="273" y="542"/>
                  </a:lnTo>
                  <a:lnTo>
                    <a:pt x="274" y="541"/>
                  </a:lnTo>
                  <a:lnTo>
                    <a:pt x="275" y="561"/>
                  </a:lnTo>
                  <a:lnTo>
                    <a:pt x="277" y="585"/>
                  </a:lnTo>
                  <a:lnTo>
                    <a:pt x="278" y="609"/>
                  </a:lnTo>
                  <a:lnTo>
                    <a:pt x="278" y="628"/>
                  </a:lnTo>
                  <a:lnTo>
                    <a:pt x="284" y="602"/>
                  </a:lnTo>
                  <a:lnTo>
                    <a:pt x="284" y="576"/>
                  </a:lnTo>
                  <a:lnTo>
                    <a:pt x="284" y="554"/>
                  </a:lnTo>
                  <a:lnTo>
                    <a:pt x="291" y="544"/>
                  </a:lnTo>
                  <a:lnTo>
                    <a:pt x="313" y="547"/>
                  </a:lnTo>
                  <a:lnTo>
                    <a:pt x="328" y="554"/>
                  </a:lnTo>
                  <a:lnTo>
                    <a:pt x="336" y="563"/>
                  </a:lnTo>
                  <a:lnTo>
                    <a:pt x="340" y="573"/>
                  </a:lnTo>
                  <a:lnTo>
                    <a:pt x="342" y="585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47" y="602"/>
                  </a:lnTo>
                  <a:lnTo>
                    <a:pt x="352" y="591"/>
                  </a:lnTo>
                  <a:lnTo>
                    <a:pt x="354" y="571"/>
                  </a:lnTo>
                  <a:lnTo>
                    <a:pt x="355" y="551"/>
                  </a:lnTo>
                  <a:lnTo>
                    <a:pt x="362" y="543"/>
                  </a:lnTo>
                  <a:lnTo>
                    <a:pt x="372" y="542"/>
                  </a:lnTo>
                  <a:lnTo>
                    <a:pt x="379" y="539"/>
                  </a:lnTo>
                  <a:lnTo>
                    <a:pt x="386" y="533"/>
                  </a:lnTo>
                  <a:lnTo>
                    <a:pt x="392" y="528"/>
                  </a:lnTo>
                  <a:lnTo>
                    <a:pt x="400" y="528"/>
                  </a:lnTo>
                  <a:lnTo>
                    <a:pt x="410" y="535"/>
                  </a:lnTo>
                  <a:lnTo>
                    <a:pt x="423" y="551"/>
                  </a:lnTo>
                  <a:lnTo>
                    <a:pt x="442" y="579"/>
                  </a:lnTo>
                  <a:lnTo>
                    <a:pt x="438" y="562"/>
                  </a:lnTo>
                  <a:lnTo>
                    <a:pt x="432" y="547"/>
                  </a:lnTo>
                  <a:lnTo>
                    <a:pt x="429" y="533"/>
                  </a:lnTo>
                  <a:lnTo>
                    <a:pt x="433" y="519"/>
                  </a:lnTo>
                  <a:lnTo>
                    <a:pt x="439" y="517"/>
                  </a:lnTo>
                  <a:lnTo>
                    <a:pt x="445" y="516"/>
                  </a:lnTo>
                  <a:lnTo>
                    <a:pt x="451" y="516"/>
                  </a:lnTo>
                  <a:lnTo>
                    <a:pt x="456" y="518"/>
                  </a:lnTo>
                  <a:lnTo>
                    <a:pt x="463" y="520"/>
                  </a:lnTo>
                  <a:lnTo>
                    <a:pt x="471" y="524"/>
                  </a:lnTo>
                  <a:lnTo>
                    <a:pt x="479" y="528"/>
                  </a:lnTo>
                  <a:lnTo>
                    <a:pt x="489" y="534"/>
                  </a:lnTo>
                  <a:lnTo>
                    <a:pt x="483" y="521"/>
                  </a:lnTo>
                  <a:lnTo>
                    <a:pt x="476" y="513"/>
                  </a:lnTo>
                  <a:lnTo>
                    <a:pt x="470" y="505"/>
                  </a:lnTo>
                  <a:lnTo>
                    <a:pt x="468" y="496"/>
                  </a:lnTo>
                  <a:lnTo>
                    <a:pt x="469" y="489"/>
                  </a:lnTo>
                  <a:lnTo>
                    <a:pt x="471" y="486"/>
                  </a:lnTo>
                  <a:lnTo>
                    <a:pt x="478" y="486"/>
                  </a:lnTo>
                  <a:lnTo>
                    <a:pt x="488" y="489"/>
                  </a:lnTo>
                  <a:lnTo>
                    <a:pt x="498" y="495"/>
                  </a:lnTo>
                  <a:lnTo>
                    <a:pt x="512" y="503"/>
                  </a:lnTo>
                  <a:lnTo>
                    <a:pt x="527" y="514"/>
                  </a:lnTo>
                  <a:lnTo>
                    <a:pt x="543" y="526"/>
                  </a:lnTo>
                  <a:lnTo>
                    <a:pt x="560" y="541"/>
                  </a:lnTo>
                  <a:lnTo>
                    <a:pt x="579" y="556"/>
                  </a:lnTo>
                  <a:lnTo>
                    <a:pt x="598" y="572"/>
                  </a:lnTo>
                  <a:lnTo>
                    <a:pt x="618" y="589"/>
                  </a:lnTo>
                  <a:lnTo>
                    <a:pt x="637" y="607"/>
                  </a:lnTo>
                  <a:lnTo>
                    <a:pt x="656" y="624"/>
                  </a:lnTo>
                  <a:lnTo>
                    <a:pt x="674" y="641"/>
                  </a:lnTo>
                  <a:lnTo>
                    <a:pt x="692" y="658"/>
                  </a:lnTo>
                  <a:lnTo>
                    <a:pt x="672" y="636"/>
                  </a:lnTo>
                  <a:lnTo>
                    <a:pt x="654" y="614"/>
                  </a:lnTo>
                  <a:lnTo>
                    <a:pt x="638" y="595"/>
                  </a:lnTo>
                  <a:lnTo>
                    <a:pt x="619" y="577"/>
                  </a:lnTo>
                  <a:lnTo>
                    <a:pt x="603" y="562"/>
                  </a:lnTo>
                  <a:lnTo>
                    <a:pt x="588" y="548"/>
                  </a:lnTo>
                  <a:lnTo>
                    <a:pt x="573" y="535"/>
                  </a:lnTo>
                  <a:lnTo>
                    <a:pt x="559" y="524"/>
                  </a:lnTo>
                  <a:lnTo>
                    <a:pt x="548" y="513"/>
                  </a:lnTo>
                  <a:lnTo>
                    <a:pt x="537" y="504"/>
                  </a:lnTo>
                  <a:lnTo>
                    <a:pt x="527" y="496"/>
                  </a:lnTo>
                  <a:lnTo>
                    <a:pt x="520" y="488"/>
                  </a:lnTo>
                  <a:lnTo>
                    <a:pt x="513" y="481"/>
                  </a:lnTo>
                  <a:lnTo>
                    <a:pt x="508" y="474"/>
                  </a:lnTo>
                  <a:lnTo>
                    <a:pt x="505" y="468"/>
                  </a:lnTo>
                  <a:lnTo>
                    <a:pt x="504" y="462"/>
                  </a:lnTo>
                  <a:lnTo>
                    <a:pt x="505" y="454"/>
                  </a:lnTo>
                  <a:lnTo>
                    <a:pt x="507" y="451"/>
                  </a:lnTo>
                  <a:lnTo>
                    <a:pt x="511" y="447"/>
                  </a:lnTo>
                  <a:lnTo>
                    <a:pt x="515" y="447"/>
                  </a:lnTo>
                  <a:lnTo>
                    <a:pt x="521" y="447"/>
                  </a:lnTo>
                  <a:lnTo>
                    <a:pt x="526" y="451"/>
                  </a:lnTo>
                  <a:lnTo>
                    <a:pt x="530" y="453"/>
                  </a:lnTo>
                  <a:lnTo>
                    <a:pt x="536" y="457"/>
                  </a:lnTo>
                  <a:lnTo>
                    <a:pt x="530" y="447"/>
                  </a:lnTo>
                  <a:lnTo>
                    <a:pt x="527" y="440"/>
                  </a:lnTo>
                  <a:lnTo>
                    <a:pt x="525" y="435"/>
                  </a:lnTo>
                  <a:lnTo>
                    <a:pt x="526" y="430"/>
                  </a:lnTo>
                  <a:lnTo>
                    <a:pt x="529" y="428"/>
                  </a:lnTo>
                  <a:lnTo>
                    <a:pt x="535" y="427"/>
                  </a:lnTo>
                  <a:lnTo>
                    <a:pt x="543" y="428"/>
                  </a:lnTo>
                  <a:lnTo>
                    <a:pt x="552" y="431"/>
                  </a:lnTo>
                  <a:lnTo>
                    <a:pt x="549" y="425"/>
                  </a:lnTo>
                  <a:lnTo>
                    <a:pt x="543" y="421"/>
                  </a:lnTo>
                  <a:lnTo>
                    <a:pt x="537" y="416"/>
                  </a:lnTo>
                  <a:lnTo>
                    <a:pt x="530" y="413"/>
                  </a:lnTo>
                  <a:lnTo>
                    <a:pt x="526" y="410"/>
                  </a:lnTo>
                  <a:lnTo>
                    <a:pt x="522" y="407"/>
                  </a:lnTo>
                  <a:lnTo>
                    <a:pt x="521" y="402"/>
                  </a:lnTo>
                  <a:lnTo>
                    <a:pt x="523" y="398"/>
                  </a:lnTo>
                  <a:lnTo>
                    <a:pt x="530" y="393"/>
                  </a:lnTo>
                  <a:lnTo>
                    <a:pt x="540" y="392"/>
                  </a:lnTo>
                  <a:lnTo>
                    <a:pt x="551" y="392"/>
                  </a:lnTo>
                  <a:lnTo>
                    <a:pt x="564" y="395"/>
                  </a:lnTo>
                  <a:lnTo>
                    <a:pt x="575" y="400"/>
                  </a:lnTo>
                  <a:lnTo>
                    <a:pt x="587" y="407"/>
                  </a:lnTo>
                  <a:lnTo>
                    <a:pt x="596" y="415"/>
                  </a:lnTo>
                  <a:lnTo>
                    <a:pt x="602" y="425"/>
                  </a:lnTo>
                  <a:lnTo>
                    <a:pt x="595" y="408"/>
                  </a:lnTo>
                  <a:lnTo>
                    <a:pt x="588" y="394"/>
                  </a:lnTo>
                  <a:lnTo>
                    <a:pt x="582" y="385"/>
                  </a:lnTo>
                  <a:lnTo>
                    <a:pt x="574" y="379"/>
                  </a:lnTo>
                  <a:lnTo>
                    <a:pt x="568" y="376"/>
                  </a:lnTo>
                  <a:lnTo>
                    <a:pt x="563" y="372"/>
                  </a:lnTo>
                  <a:lnTo>
                    <a:pt x="557" y="371"/>
                  </a:lnTo>
                  <a:lnTo>
                    <a:pt x="553" y="369"/>
                  </a:lnTo>
                  <a:lnTo>
                    <a:pt x="553" y="364"/>
                  </a:lnTo>
                  <a:lnTo>
                    <a:pt x="555" y="360"/>
                  </a:lnTo>
                  <a:lnTo>
                    <a:pt x="560" y="355"/>
                  </a:lnTo>
                  <a:lnTo>
                    <a:pt x="568" y="352"/>
                  </a:lnTo>
                  <a:lnTo>
                    <a:pt x="578" y="349"/>
                  </a:lnTo>
                  <a:lnTo>
                    <a:pt x="590" y="347"/>
                  </a:lnTo>
                  <a:lnTo>
                    <a:pt x="604" y="343"/>
                  </a:lnTo>
                  <a:lnTo>
                    <a:pt x="620" y="342"/>
                  </a:lnTo>
                  <a:lnTo>
                    <a:pt x="638" y="341"/>
                  </a:lnTo>
                  <a:lnTo>
                    <a:pt x="657" y="340"/>
                  </a:lnTo>
                  <a:lnTo>
                    <a:pt x="676" y="340"/>
                  </a:lnTo>
                  <a:lnTo>
                    <a:pt x="698" y="340"/>
                  </a:lnTo>
                  <a:lnTo>
                    <a:pt x="720" y="339"/>
                  </a:lnTo>
                  <a:lnTo>
                    <a:pt x="742" y="339"/>
                  </a:lnTo>
                  <a:lnTo>
                    <a:pt x="765" y="339"/>
                  </a:lnTo>
                  <a:lnTo>
                    <a:pt x="788" y="339"/>
                  </a:lnTo>
                  <a:lnTo>
                    <a:pt x="771" y="335"/>
                  </a:lnTo>
                  <a:lnTo>
                    <a:pt x="753" y="333"/>
                  </a:lnTo>
                  <a:lnTo>
                    <a:pt x="735" y="331"/>
                  </a:lnTo>
                  <a:lnTo>
                    <a:pt x="716" y="330"/>
                  </a:lnTo>
                  <a:lnTo>
                    <a:pt x="699" y="328"/>
                  </a:lnTo>
                  <a:lnTo>
                    <a:pt x="681" y="327"/>
                  </a:lnTo>
                  <a:lnTo>
                    <a:pt x="663" y="327"/>
                  </a:lnTo>
                  <a:lnTo>
                    <a:pt x="647" y="326"/>
                  </a:lnTo>
                  <a:lnTo>
                    <a:pt x="631" y="325"/>
                  </a:lnTo>
                  <a:lnTo>
                    <a:pt x="616" y="324"/>
                  </a:lnTo>
                  <a:lnTo>
                    <a:pt x="602" y="324"/>
                  </a:lnTo>
                  <a:lnTo>
                    <a:pt x="589" y="323"/>
                  </a:lnTo>
                  <a:lnTo>
                    <a:pt x="578" y="321"/>
                  </a:lnTo>
                  <a:lnTo>
                    <a:pt x="568" y="320"/>
                  </a:lnTo>
                  <a:lnTo>
                    <a:pt x="559" y="319"/>
                  </a:lnTo>
                  <a:lnTo>
                    <a:pt x="553" y="317"/>
                  </a:lnTo>
                  <a:lnTo>
                    <a:pt x="557" y="312"/>
                  </a:lnTo>
                  <a:lnTo>
                    <a:pt x="563" y="308"/>
                  </a:lnTo>
                  <a:lnTo>
                    <a:pt x="570" y="304"/>
                  </a:lnTo>
                  <a:lnTo>
                    <a:pt x="579" y="300"/>
                  </a:lnTo>
                  <a:lnTo>
                    <a:pt x="588" y="295"/>
                  </a:lnTo>
                  <a:lnTo>
                    <a:pt x="598" y="291"/>
                  </a:lnTo>
                  <a:lnTo>
                    <a:pt x="609" y="288"/>
                  </a:lnTo>
                  <a:lnTo>
                    <a:pt x="620" y="285"/>
                  </a:lnTo>
                  <a:lnTo>
                    <a:pt x="631" y="282"/>
                  </a:lnTo>
                  <a:lnTo>
                    <a:pt x="642" y="280"/>
                  </a:lnTo>
                  <a:lnTo>
                    <a:pt x="654" y="279"/>
                  </a:lnTo>
                  <a:lnTo>
                    <a:pt x="664" y="276"/>
                  </a:lnTo>
                  <a:lnTo>
                    <a:pt x="675" y="276"/>
                  </a:lnTo>
                  <a:lnTo>
                    <a:pt x="683" y="276"/>
                  </a:lnTo>
                  <a:lnTo>
                    <a:pt x="691" y="278"/>
                  </a:lnTo>
                  <a:lnTo>
                    <a:pt x="698" y="279"/>
                  </a:lnTo>
                  <a:lnTo>
                    <a:pt x="702" y="272"/>
                  </a:lnTo>
                  <a:lnTo>
                    <a:pt x="701" y="267"/>
                  </a:lnTo>
                  <a:lnTo>
                    <a:pt x="697" y="265"/>
                  </a:lnTo>
                  <a:lnTo>
                    <a:pt x="690" y="263"/>
                  </a:lnTo>
                  <a:lnTo>
                    <a:pt x="679" y="263"/>
                  </a:lnTo>
                  <a:lnTo>
                    <a:pt x="667" y="263"/>
                  </a:lnTo>
                  <a:lnTo>
                    <a:pt x="653" y="263"/>
                  </a:lnTo>
                  <a:lnTo>
                    <a:pt x="638" y="265"/>
                  </a:lnTo>
                  <a:lnTo>
                    <a:pt x="623" y="266"/>
                  </a:lnTo>
                  <a:lnTo>
                    <a:pt x="608" y="268"/>
                  </a:lnTo>
                  <a:lnTo>
                    <a:pt x="592" y="271"/>
                  </a:lnTo>
                  <a:lnTo>
                    <a:pt x="579" y="272"/>
                  </a:lnTo>
                  <a:lnTo>
                    <a:pt x="567" y="274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3"/>
                  </a:lnTo>
                  <a:lnTo>
                    <a:pt x="546" y="261"/>
                  </a:lnTo>
                  <a:lnTo>
                    <a:pt x="552" y="253"/>
                  </a:lnTo>
                  <a:lnTo>
                    <a:pt x="564" y="249"/>
                  </a:lnTo>
                  <a:lnTo>
                    <a:pt x="580" y="246"/>
                  </a:lnTo>
                  <a:lnTo>
                    <a:pt x="596" y="243"/>
                  </a:lnTo>
                  <a:lnTo>
                    <a:pt x="610" y="241"/>
                  </a:lnTo>
                  <a:lnTo>
                    <a:pt x="619" y="236"/>
                  </a:lnTo>
                  <a:lnTo>
                    <a:pt x="620" y="230"/>
                  </a:lnTo>
                  <a:lnTo>
                    <a:pt x="615" y="222"/>
                  </a:lnTo>
                  <a:lnTo>
                    <a:pt x="605" y="220"/>
                  </a:lnTo>
                  <a:lnTo>
                    <a:pt x="594" y="223"/>
                  </a:lnTo>
                  <a:lnTo>
                    <a:pt x="582" y="227"/>
                  </a:lnTo>
                  <a:lnTo>
                    <a:pt x="571" y="230"/>
                  </a:lnTo>
                  <a:lnTo>
                    <a:pt x="559" y="233"/>
                  </a:lnTo>
                  <a:lnTo>
                    <a:pt x="550" y="233"/>
                  </a:lnTo>
                  <a:lnTo>
                    <a:pt x="544" y="227"/>
                  </a:lnTo>
                  <a:lnTo>
                    <a:pt x="544" y="224"/>
                  </a:lnTo>
                  <a:lnTo>
                    <a:pt x="545" y="220"/>
                  </a:lnTo>
                  <a:lnTo>
                    <a:pt x="549" y="213"/>
                  </a:lnTo>
                  <a:lnTo>
                    <a:pt x="553" y="205"/>
                  </a:lnTo>
                  <a:lnTo>
                    <a:pt x="561" y="198"/>
                  </a:lnTo>
                  <a:lnTo>
                    <a:pt x="573" y="191"/>
                  </a:lnTo>
                  <a:lnTo>
                    <a:pt x="589" y="187"/>
                  </a:lnTo>
                  <a:lnTo>
                    <a:pt x="611" y="186"/>
                  </a:lnTo>
                  <a:lnTo>
                    <a:pt x="595" y="181"/>
                  </a:lnTo>
                  <a:lnTo>
                    <a:pt x="581" y="178"/>
                  </a:lnTo>
                  <a:lnTo>
                    <a:pt x="568" y="178"/>
                  </a:lnTo>
                  <a:lnTo>
                    <a:pt x="558" y="178"/>
                  </a:lnTo>
                  <a:lnTo>
                    <a:pt x="549" y="181"/>
                  </a:lnTo>
                  <a:lnTo>
                    <a:pt x="541" y="183"/>
                  </a:lnTo>
                  <a:lnTo>
                    <a:pt x="535" y="187"/>
                  </a:lnTo>
                  <a:lnTo>
                    <a:pt x="530" y="191"/>
                  </a:lnTo>
                  <a:lnTo>
                    <a:pt x="534" y="178"/>
                  </a:lnTo>
                  <a:lnTo>
                    <a:pt x="537" y="170"/>
                  </a:lnTo>
                  <a:lnTo>
                    <a:pt x="543" y="164"/>
                  </a:lnTo>
                  <a:lnTo>
                    <a:pt x="552" y="159"/>
                  </a:lnTo>
                  <a:lnTo>
                    <a:pt x="543" y="161"/>
                  </a:lnTo>
                  <a:lnTo>
                    <a:pt x="535" y="163"/>
                  </a:lnTo>
                  <a:lnTo>
                    <a:pt x="529" y="167"/>
                  </a:lnTo>
                  <a:lnTo>
                    <a:pt x="523" y="170"/>
                  </a:lnTo>
                  <a:lnTo>
                    <a:pt x="521" y="174"/>
                  </a:lnTo>
                  <a:lnTo>
                    <a:pt x="518" y="175"/>
                  </a:lnTo>
                  <a:lnTo>
                    <a:pt x="514" y="175"/>
                  </a:lnTo>
                  <a:lnTo>
                    <a:pt x="511" y="175"/>
                  </a:lnTo>
                  <a:lnTo>
                    <a:pt x="505" y="168"/>
                  </a:lnTo>
                  <a:lnTo>
                    <a:pt x="501" y="157"/>
                  </a:lnTo>
                  <a:lnTo>
                    <a:pt x="501" y="147"/>
                  </a:lnTo>
                  <a:lnTo>
                    <a:pt x="505" y="137"/>
                  </a:lnTo>
                  <a:lnTo>
                    <a:pt x="489" y="140"/>
                  </a:lnTo>
                  <a:lnTo>
                    <a:pt x="477" y="139"/>
                  </a:lnTo>
                  <a:lnTo>
                    <a:pt x="471" y="135"/>
                  </a:lnTo>
                  <a:lnTo>
                    <a:pt x="469" y="130"/>
                  </a:lnTo>
                  <a:lnTo>
                    <a:pt x="470" y="122"/>
                  </a:lnTo>
                  <a:lnTo>
                    <a:pt x="474" y="111"/>
                  </a:lnTo>
                  <a:lnTo>
                    <a:pt x="479" y="99"/>
                  </a:lnTo>
                  <a:lnTo>
                    <a:pt x="486" y="85"/>
                  </a:lnTo>
                  <a:lnTo>
                    <a:pt x="473" y="94"/>
                  </a:lnTo>
                  <a:lnTo>
                    <a:pt x="461" y="100"/>
                  </a:lnTo>
                  <a:lnTo>
                    <a:pt x="451" y="102"/>
                  </a:lnTo>
                  <a:lnTo>
                    <a:pt x="442" y="103"/>
                  </a:lnTo>
                  <a:lnTo>
                    <a:pt x="437" y="102"/>
                  </a:lnTo>
                  <a:lnTo>
                    <a:pt x="431" y="100"/>
                  </a:lnTo>
                  <a:lnTo>
                    <a:pt x="427" y="96"/>
                  </a:lnTo>
                  <a:lnTo>
                    <a:pt x="424" y="93"/>
                  </a:lnTo>
                  <a:lnTo>
                    <a:pt x="423" y="88"/>
                  </a:lnTo>
                  <a:lnTo>
                    <a:pt x="423" y="81"/>
                  </a:lnTo>
                  <a:lnTo>
                    <a:pt x="425" y="73"/>
                  </a:lnTo>
                  <a:lnTo>
                    <a:pt x="430" y="63"/>
                  </a:lnTo>
                  <a:lnTo>
                    <a:pt x="436" y="51"/>
                  </a:lnTo>
                  <a:lnTo>
                    <a:pt x="442" y="38"/>
                  </a:lnTo>
                  <a:lnTo>
                    <a:pt x="453" y="25"/>
                  </a:lnTo>
                  <a:lnTo>
                    <a:pt x="466" y="10"/>
                  </a:lnTo>
                  <a:lnTo>
                    <a:pt x="453" y="19"/>
                  </a:lnTo>
                  <a:lnTo>
                    <a:pt x="441" y="28"/>
                  </a:lnTo>
                  <a:lnTo>
                    <a:pt x="433" y="36"/>
                  </a:lnTo>
                  <a:lnTo>
                    <a:pt x="426" y="44"/>
                  </a:lnTo>
                  <a:lnTo>
                    <a:pt x="422" y="52"/>
                  </a:lnTo>
                  <a:lnTo>
                    <a:pt x="417" y="60"/>
                  </a:lnTo>
                  <a:lnTo>
                    <a:pt x="414" y="68"/>
                  </a:lnTo>
                  <a:lnTo>
                    <a:pt x="409" y="78"/>
                  </a:lnTo>
                  <a:lnTo>
                    <a:pt x="404" y="84"/>
                  </a:lnTo>
                  <a:lnTo>
                    <a:pt x="400" y="85"/>
                  </a:lnTo>
                  <a:lnTo>
                    <a:pt x="396" y="81"/>
                  </a:lnTo>
                  <a:lnTo>
                    <a:pt x="393" y="75"/>
                  </a:lnTo>
                  <a:lnTo>
                    <a:pt x="392" y="66"/>
                  </a:lnTo>
                  <a:lnTo>
                    <a:pt x="393" y="55"/>
                  </a:lnTo>
                  <a:lnTo>
                    <a:pt x="396" y="42"/>
                  </a:lnTo>
                  <a:lnTo>
                    <a:pt x="403" y="29"/>
                  </a:lnTo>
                  <a:lnTo>
                    <a:pt x="395" y="30"/>
                  </a:lnTo>
                  <a:lnTo>
                    <a:pt x="390" y="33"/>
                  </a:lnTo>
                  <a:lnTo>
                    <a:pt x="388" y="36"/>
                  </a:lnTo>
                  <a:lnTo>
                    <a:pt x="387" y="41"/>
                  </a:lnTo>
                  <a:lnTo>
                    <a:pt x="387" y="45"/>
                  </a:lnTo>
                  <a:lnTo>
                    <a:pt x="387" y="51"/>
                  </a:lnTo>
                  <a:lnTo>
                    <a:pt x="385" y="55"/>
                  </a:lnTo>
                  <a:lnTo>
                    <a:pt x="378" y="60"/>
                  </a:lnTo>
                  <a:lnTo>
                    <a:pt x="371" y="62"/>
                  </a:lnTo>
                  <a:lnTo>
                    <a:pt x="367" y="56"/>
                  </a:lnTo>
                  <a:lnTo>
                    <a:pt x="364" y="47"/>
                  </a:lnTo>
                  <a:lnTo>
                    <a:pt x="362" y="35"/>
                  </a:lnTo>
                  <a:lnTo>
                    <a:pt x="359" y="22"/>
                  </a:lnTo>
                  <a:lnTo>
                    <a:pt x="358" y="12"/>
                  </a:lnTo>
                  <a:lnTo>
                    <a:pt x="355" y="4"/>
                  </a:lnTo>
                  <a:lnTo>
                    <a:pt x="352" y="0"/>
                  </a:lnTo>
                  <a:lnTo>
                    <a:pt x="349" y="12"/>
                  </a:lnTo>
                  <a:lnTo>
                    <a:pt x="345" y="35"/>
                  </a:lnTo>
                  <a:lnTo>
                    <a:pt x="344" y="59"/>
                  </a:lnTo>
                  <a:lnTo>
                    <a:pt x="337" y="71"/>
                  </a:lnTo>
                  <a:lnTo>
                    <a:pt x="330" y="71"/>
                  </a:lnTo>
                  <a:lnTo>
                    <a:pt x="321" y="72"/>
                  </a:lnTo>
                  <a:lnTo>
                    <a:pt x="310" y="72"/>
                  </a:lnTo>
                  <a:lnTo>
                    <a:pt x="296" y="70"/>
                  </a:lnTo>
                  <a:lnTo>
                    <a:pt x="282" y="63"/>
                  </a:lnTo>
                  <a:lnTo>
                    <a:pt x="270" y="51"/>
                  </a:lnTo>
                  <a:lnTo>
                    <a:pt x="261" y="35"/>
                  </a:lnTo>
                  <a:lnTo>
                    <a:pt x="254" y="10"/>
                  </a:lnTo>
                  <a:lnTo>
                    <a:pt x="251" y="23"/>
                  </a:lnTo>
                  <a:lnTo>
                    <a:pt x="248" y="43"/>
                  </a:lnTo>
                  <a:lnTo>
                    <a:pt x="251" y="64"/>
                  </a:lnTo>
                  <a:lnTo>
                    <a:pt x="255" y="79"/>
                  </a:lnTo>
                  <a:lnTo>
                    <a:pt x="235" y="88"/>
                  </a:lnTo>
                  <a:lnTo>
                    <a:pt x="222" y="89"/>
                  </a:lnTo>
                  <a:lnTo>
                    <a:pt x="214" y="84"/>
                  </a:lnTo>
                  <a:lnTo>
                    <a:pt x="209" y="75"/>
                  </a:lnTo>
                  <a:lnTo>
                    <a:pt x="207" y="67"/>
                  </a:lnTo>
                  <a:lnTo>
                    <a:pt x="203" y="63"/>
                  </a:lnTo>
                  <a:lnTo>
                    <a:pt x="198" y="63"/>
                  </a:lnTo>
                  <a:lnTo>
                    <a:pt x="186" y="72"/>
                  </a:lnTo>
                  <a:lnTo>
                    <a:pt x="181" y="80"/>
                  </a:lnTo>
                  <a:lnTo>
                    <a:pt x="181" y="84"/>
                  </a:lnTo>
                  <a:lnTo>
                    <a:pt x="186" y="87"/>
                  </a:lnTo>
                  <a:lnTo>
                    <a:pt x="192" y="89"/>
                  </a:lnTo>
                  <a:lnTo>
                    <a:pt x="199" y="90"/>
                  </a:lnTo>
                  <a:lnTo>
                    <a:pt x="203" y="94"/>
                  </a:lnTo>
                  <a:lnTo>
                    <a:pt x="204" y="97"/>
                  </a:lnTo>
                  <a:lnTo>
                    <a:pt x="200" y="103"/>
                  </a:lnTo>
                  <a:lnTo>
                    <a:pt x="186" y="114"/>
                  </a:lnTo>
                  <a:lnTo>
                    <a:pt x="177" y="114"/>
                  </a:lnTo>
                  <a:lnTo>
                    <a:pt x="171" y="108"/>
                  </a:lnTo>
                  <a:lnTo>
                    <a:pt x="168" y="99"/>
                  </a:lnTo>
                  <a:lnTo>
                    <a:pt x="163" y="90"/>
                  </a:lnTo>
                  <a:lnTo>
                    <a:pt x="157" y="84"/>
                  </a:lnTo>
                  <a:lnTo>
                    <a:pt x="149" y="86"/>
                  </a:lnTo>
                  <a:lnTo>
                    <a:pt x="136" y="97"/>
                  </a:lnTo>
                  <a:lnTo>
                    <a:pt x="131" y="107"/>
                  </a:lnTo>
                  <a:lnTo>
                    <a:pt x="132" y="111"/>
                  </a:lnTo>
                  <a:lnTo>
                    <a:pt x="136" y="114"/>
                  </a:lnTo>
                  <a:lnTo>
                    <a:pt x="144" y="116"/>
                  </a:lnTo>
                  <a:lnTo>
                    <a:pt x="152" y="116"/>
                  </a:lnTo>
                  <a:lnTo>
                    <a:pt x="159" y="118"/>
                  </a:lnTo>
                  <a:lnTo>
                    <a:pt x="164" y="123"/>
                  </a:lnTo>
                  <a:lnTo>
                    <a:pt x="164" y="130"/>
                  </a:lnTo>
                  <a:lnTo>
                    <a:pt x="159" y="137"/>
                  </a:lnTo>
                  <a:lnTo>
                    <a:pt x="155" y="142"/>
                  </a:lnTo>
                  <a:lnTo>
                    <a:pt x="150" y="145"/>
                  </a:lnTo>
                  <a:lnTo>
                    <a:pt x="144" y="145"/>
                  </a:lnTo>
                  <a:lnTo>
                    <a:pt x="140" y="145"/>
                  </a:lnTo>
                  <a:lnTo>
                    <a:pt x="134" y="142"/>
                  </a:lnTo>
                  <a:lnTo>
                    <a:pt x="129" y="141"/>
                  </a:lnTo>
                  <a:lnTo>
                    <a:pt x="125" y="139"/>
                  </a:lnTo>
                  <a:lnTo>
                    <a:pt x="128" y="146"/>
                  </a:lnTo>
                  <a:lnTo>
                    <a:pt x="131" y="152"/>
                  </a:lnTo>
                  <a:lnTo>
                    <a:pt x="132" y="159"/>
                  </a:lnTo>
                  <a:lnTo>
                    <a:pt x="129" y="166"/>
                  </a:lnTo>
                  <a:lnTo>
                    <a:pt x="127" y="171"/>
                  </a:lnTo>
                  <a:lnTo>
                    <a:pt x="122" y="177"/>
                  </a:lnTo>
                  <a:lnTo>
                    <a:pt x="118" y="182"/>
                  </a:lnTo>
                  <a:lnTo>
                    <a:pt x="112" y="18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250">
              <a:extLst>
                <a:ext uri="{FF2B5EF4-FFF2-40B4-BE49-F238E27FC236}">
                  <a16:creationId xmlns:a16="http://schemas.microsoft.com/office/drawing/2014/main" id="{99592D4A-5ED8-4EDF-854E-41FBEE191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896"/>
              <a:ext cx="7" cy="9"/>
            </a:xfrm>
            <a:custGeom>
              <a:avLst/>
              <a:gdLst>
                <a:gd name="T0" fmla="*/ 4 w 20"/>
                <a:gd name="T1" fmla="*/ 9 h 26"/>
                <a:gd name="T2" fmla="*/ 2 w 20"/>
                <a:gd name="T3" fmla="*/ 9 h 26"/>
                <a:gd name="T4" fmla="*/ 1 w 20"/>
                <a:gd name="T5" fmla="*/ 8 h 26"/>
                <a:gd name="T6" fmla="*/ 0 w 20"/>
                <a:gd name="T7" fmla="*/ 6 h 26"/>
                <a:gd name="T8" fmla="*/ 0 w 20"/>
                <a:gd name="T9" fmla="*/ 5 h 26"/>
                <a:gd name="T10" fmla="*/ 0 w 20"/>
                <a:gd name="T11" fmla="*/ 2 h 26"/>
                <a:gd name="T12" fmla="*/ 1 w 20"/>
                <a:gd name="T13" fmla="*/ 1 h 26"/>
                <a:gd name="T14" fmla="*/ 2 w 20"/>
                <a:gd name="T15" fmla="*/ 0 h 26"/>
                <a:gd name="T16" fmla="*/ 4 w 20"/>
                <a:gd name="T17" fmla="*/ 0 h 26"/>
                <a:gd name="T18" fmla="*/ 5 w 20"/>
                <a:gd name="T19" fmla="*/ 0 h 26"/>
                <a:gd name="T20" fmla="*/ 6 w 20"/>
                <a:gd name="T21" fmla="*/ 1 h 26"/>
                <a:gd name="T22" fmla="*/ 7 w 20"/>
                <a:gd name="T23" fmla="*/ 2 h 26"/>
                <a:gd name="T24" fmla="*/ 7 w 20"/>
                <a:gd name="T25" fmla="*/ 5 h 26"/>
                <a:gd name="T26" fmla="*/ 7 w 20"/>
                <a:gd name="T27" fmla="*/ 6 h 26"/>
                <a:gd name="T28" fmla="*/ 6 w 20"/>
                <a:gd name="T29" fmla="*/ 8 h 26"/>
                <a:gd name="T30" fmla="*/ 5 w 20"/>
                <a:gd name="T31" fmla="*/ 9 h 26"/>
                <a:gd name="T32" fmla="*/ 4 w 20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6">
                  <a:moveTo>
                    <a:pt x="10" y="26"/>
                  </a:moveTo>
                  <a:lnTo>
                    <a:pt x="7" y="26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1" y="7"/>
                  </a:lnTo>
                  <a:lnTo>
                    <a:pt x="2" y="4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4"/>
                  </a:lnTo>
                  <a:lnTo>
                    <a:pt x="19" y="7"/>
                  </a:lnTo>
                  <a:lnTo>
                    <a:pt x="20" y="13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5" y="26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2" name="Freeform 251">
              <a:extLst>
                <a:ext uri="{FF2B5EF4-FFF2-40B4-BE49-F238E27FC236}">
                  <a16:creationId xmlns:a16="http://schemas.microsoft.com/office/drawing/2014/main" id="{A239CD7D-7E45-47AA-B68B-99A22148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896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2 w 23"/>
                <a:gd name="T3" fmla="*/ 9 h 26"/>
                <a:gd name="T4" fmla="*/ 1 w 23"/>
                <a:gd name="T5" fmla="*/ 8 h 26"/>
                <a:gd name="T6" fmla="*/ 0 w 23"/>
                <a:gd name="T7" fmla="*/ 7 h 26"/>
                <a:gd name="T8" fmla="*/ 0 w 23"/>
                <a:gd name="T9" fmla="*/ 5 h 26"/>
                <a:gd name="T10" fmla="*/ 0 w 23"/>
                <a:gd name="T11" fmla="*/ 3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3 h 26"/>
                <a:gd name="T24" fmla="*/ 8 w 23"/>
                <a:gd name="T25" fmla="*/ 5 h 26"/>
                <a:gd name="T26" fmla="*/ 8 w 23"/>
                <a:gd name="T27" fmla="*/ 7 h 26"/>
                <a:gd name="T28" fmla="*/ 7 w 23"/>
                <a:gd name="T29" fmla="*/ 8 h 26"/>
                <a:gd name="T30" fmla="*/ 6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9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Freeform 252">
              <a:extLst>
                <a:ext uri="{FF2B5EF4-FFF2-40B4-BE49-F238E27FC236}">
                  <a16:creationId xmlns:a16="http://schemas.microsoft.com/office/drawing/2014/main" id="{2802493B-4D7B-4CA1-8E62-C66390D27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" y="887"/>
              <a:ext cx="19" cy="18"/>
            </a:xfrm>
            <a:custGeom>
              <a:avLst/>
              <a:gdLst>
                <a:gd name="T0" fmla="*/ 10 w 56"/>
                <a:gd name="T1" fmla="*/ 18 h 52"/>
                <a:gd name="T2" fmla="*/ 8 w 56"/>
                <a:gd name="T3" fmla="*/ 17 h 52"/>
                <a:gd name="T4" fmla="*/ 7 w 56"/>
                <a:gd name="T5" fmla="*/ 17 h 52"/>
                <a:gd name="T6" fmla="*/ 5 w 56"/>
                <a:gd name="T7" fmla="*/ 16 h 52"/>
                <a:gd name="T8" fmla="*/ 3 w 56"/>
                <a:gd name="T9" fmla="*/ 15 h 52"/>
                <a:gd name="T10" fmla="*/ 2 w 56"/>
                <a:gd name="T11" fmla="*/ 14 h 52"/>
                <a:gd name="T12" fmla="*/ 1 w 56"/>
                <a:gd name="T13" fmla="*/ 12 h 52"/>
                <a:gd name="T14" fmla="*/ 0 w 56"/>
                <a:gd name="T15" fmla="*/ 11 h 52"/>
                <a:gd name="T16" fmla="*/ 0 w 56"/>
                <a:gd name="T17" fmla="*/ 9 h 52"/>
                <a:gd name="T18" fmla="*/ 0 w 56"/>
                <a:gd name="T19" fmla="*/ 7 h 52"/>
                <a:gd name="T20" fmla="*/ 1 w 56"/>
                <a:gd name="T21" fmla="*/ 6 h 52"/>
                <a:gd name="T22" fmla="*/ 2 w 56"/>
                <a:gd name="T23" fmla="*/ 3 h 52"/>
                <a:gd name="T24" fmla="*/ 3 w 56"/>
                <a:gd name="T25" fmla="*/ 2 h 52"/>
                <a:gd name="T26" fmla="*/ 5 w 56"/>
                <a:gd name="T27" fmla="*/ 1 h 52"/>
                <a:gd name="T28" fmla="*/ 7 w 56"/>
                <a:gd name="T29" fmla="*/ 0 h 52"/>
                <a:gd name="T30" fmla="*/ 8 w 56"/>
                <a:gd name="T31" fmla="*/ 0 h 52"/>
                <a:gd name="T32" fmla="*/ 10 w 56"/>
                <a:gd name="T33" fmla="*/ 0 h 52"/>
                <a:gd name="T34" fmla="*/ 11 w 56"/>
                <a:gd name="T35" fmla="*/ 0 h 52"/>
                <a:gd name="T36" fmla="*/ 13 w 56"/>
                <a:gd name="T37" fmla="*/ 0 h 52"/>
                <a:gd name="T38" fmla="*/ 15 w 56"/>
                <a:gd name="T39" fmla="*/ 1 h 52"/>
                <a:gd name="T40" fmla="*/ 16 w 56"/>
                <a:gd name="T41" fmla="*/ 2 h 52"/>
                <a:gd name="T42" fmla="*/ 17 w 56"/>
                <a:gd name="T43" fmla="*/ 3 h 52"/>
                <a:gd name="T44" fmla="*/ 18 w 56"/>
                <a:gd name="T45" fmla="*/ 6 h 52"/>
                <a:gd name="T46" fmla="*/ 19 w 56"/>
                <a:gd name="T47" fmla="*/ 7 h 52"/>
                <a:gd name="T48" fmla="*/ 19 w 56"/>
                <a:gd name="T49" fmla="*/ 9 h 52"/>
                <a:gd name="T50" fmla="*/ 19 w 56"/>
                <a:gd name="T51" fmla="*/ 11 h 52"/>
                <a:gd name="T52" fmla="*/ 18 w 56"/>
                <a:gd name="T53" fmla="*/ 12 h 52"/>
                <a:gd name="T54" fmla="*/ 17 w 56"/>
                <a:gd name="T55" fmla="*/ 14 h 52"/>
                <a:gd name="T56" fmla="*/ 16 w 56"/>
                <a:gd name="T57" fmla="*/ 15 h 52"/>
                <a:gd name="T58" fmla="*/ 15 w 56"/>
                <a:gd name="T59" fmla="*/ 16 h 52"/>
                <a:gd name="T60" fmla="*/ 13 w 56"/>
                <a:gd name="T61" fmla="*/ 17 h 52"/>
                <a:gd name="T62" fmla="*/ 11 w 56"/>
                <a:gd name="T63" fmla="*/ 17 h 52"/>
                <a:gd name="T64" fmla="*/ 10 w 56"/>
                <a:gd name="T65" fmla="*/ 18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9" y="52"/>
                  </a:moveTo>
                  <a:lnTo>
                    <a:pt x="24" y="50"/>
                  </a:lnTo>
                  <a:lnTo>
                    <a:pt x="20" y="49"/>
                  </a:lnTo>
                  <a:lnTo>
                    <a:pt x="14" y="47"/>
                  </a:lnTo>
                  <a:lnTo>
                    <a:pt x="9" y="43"/>
                  </a:lnTo>
                  <a:lnTo>
                    <a:pt x="7" y="40"/>
                  </a:lnTo>
                  <a:lnTo>
                    <a:pt x="4" y="35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4" y="16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3" y="3"/>
                  </a:lnTo>
                  <a:lnTo>
                    <a:pt x="46" y="7"/>
                  </a:lnTo>
                  <a:lnTo>
                    <a:pt x="50" y="10"/>
                  </a:lnTo>
                  <a:lnTo>
                    <a:pt x="52" y="16"/>
                  </a:lnTo>
                  <a:lnTo>
                    <a:pt x="55" y="19"/>
                  </a:lnTo>
                  <a:lnTo>
                    <a:pt x="56" y="25"/>
                  </a:lnTo>
                  <a:lnTo>
                    <a:pt x="55" y="31"/>
                  </a:lnTo>
                  <a:lnTo>
                    <a:pt x="52" y="35"/>
                  </a:lnTo>
                  <a:lnTo>
                    <a:pt x="50" y="40"/>
                  </a:lnTo>
                  <a:lnTo>
                    <a:pt x="46" y="43"/>
                  </a:lnTo>
                  <a:lnTo>
                    <a:pt x="43" y="47"/>
                  </a:lnTo>
                  <a:lnTo>
                    <a:pt x="38" y="49"/>
                  </a:lnTo>
                  <a:lnTo>
                    <a:pt x="33" y="50"/>
                  </a:lnTo>
                  <a:lnTo>
                    <a:pt x="29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Freeform 253">
              <a:extLst>
                <a:ext uri="{FF2B5EF4-FFF2-40B4-BE49-F238E27FC236}">
                  <a16:creationId xmlns:a16="http://schemas.microsoft.com/office/drawing/2014/main" id="{2BE25543-9719-4771-90D0-B64F3CDA1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901"/>
              <a:ext cx="13" cy="15"/>
            </a:xfrm>
            <a:custGeom>
              <a:avLst/>
              <a:gdLst>
                <a:gd name="T0" fmla="*/ 7 w 39"/>
                <a:gd name="T1" fmla="*/ 15 h 46"/>
                <a:gd name="T2" fmla="*/ 4 w 39"/>
                <a:gd name="T3" fmla="*/ 14 h 46"/>
                <a:gd name="T4" fmla="*/ 2 w 39"/>
                <a:gd name="T5" fmla="*/ 13 h 46"/>
                <a:gd name="T6" fmla="*/ 1 w 39"/>
                <a:gd name="T7" fmla="*/ 10 h 46"/>
                <a:gd name="T8" fmla="*/ 0 w 39"/>
                <a:gd name="T9" fmla="*/ 8 h 46"/>
                <a:gd name="T10" fmla="*/ 1 w 39"/>
                <a:gd name="T11" fmla="*/ 5 h 46"/>
                <a:gd name="T12" fmla="*/ 2 w 39"/>
                <a:gd name="T13" fmla="*/ 2 h 46"/>
                <a:gd name="T14" fmla="*/ 4 w 39"/>
                <a:gd name="T15" fmla="*/ 1 h 46"/>
                <a:gd name="T16" fmla="*/ 7 w 39"/>
                <a:gd name="T17" fmla="*/ 0 h 46"/>
                <a:gd name="T18" fmla="*/ 9 w 39"/>
                <a:gd name="T19" fmla="*/ 1 h 46"/>
                <a:gd name="T20" fmla="*/ 11 w 39"/>
                <a:gd name="T21" fmla="*/ 2 h 46"/>
                <a:gd name="T22" fmla="*/ 12 w 39"/>
                <a:gd name="T23" fmla="*/ 5 h 46"/>
                <a:gd name="T24" fmla="*/ 13 w 39"/>
                <a:gd name="T25" fmla="*/ 8 h 46"/>
                <a:gd name="T26" fmla="*/ 12 w 39"/>
                <a:gd name="T27" fmla="*/ 10 h 46"/>
                <a:gd name="T28" fmla="*/ 11 w 39"/>
                <a:gd name="T29" fmla="*/ 13 h 46"/>
                <a:gd name="T30" fmla="*/ 9 w 39"/>
                <a:gd name="T31" fmla="*/ 14 h 46"/>
                <a:gd name="T32" fmla="*/ 7 w 39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6">
                  <a:moveTo>
                    <a:pt x="20" y="46"/>
                  </a:moveTo>
                  <a:lnTo>
                    <a:pt x="13" y="44"/>
                  </a:lnTo>
                  <a:lnTo>
                    <a:pt x="7" y="39"/>
                  </a:lnTo>
                  <a:lnTo>
                    <a:pt x="2" y="32"/>
                  </a:lnTo>
                  <a:lnTo>
                    <a:pt x="0" y="23"/>
                  </a:lnTo>
                  <a:lnTo>
                    <a:pt x="2" y="14"/>
                  </a:lnTo>
                  <a:lnTo>
                    <a:pt x="7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2" y="7"/>
                  </a:lnTo>
                  <a:lnTo>
                    <a:pt x="37" y="14"/>
                  </a:lnTo>
                  <a:lnTo>
                    <a:pt x="39" y="23"/>
                  </a:lnTo>
                  <a:lnTo>
                    <a:pt x="37" y="32"/>
                  </a:lnTo>
                  <a:lnTo>
                    <a:pt x="32" y="39"/>
                  </a:lnTo>
                  <a:lnTo>
                    <a:pt x="27" y="44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5" name="Freeform 254">
              <a:extLst>
                <a:ext uri="{FF2B5EF4-FFF2-40B4-BE49-F238E27FC236}">
                  <a16:creationId xmlns:a16="http://schemas.microsoft.com/office/drawing/2014/main" id="{507E6589-FF07-4DEE-9252-E2DED1F18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989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5 w 23"/>
                <a:gd name="T19" fmla="*/ 0 h 25"/>
                <a:gd name="T20" fmla="*/ 6 w 23"/>
                <a:gd name="T21" fmla="*/ 1 h 25"/>
                <a:gd name="T22" fmla="*/ 7 w 23"/>
                <a:gd name="T23" fmla="*/ 2 h 25"/>
                <a:gd name="T24" fmla="*/ 7 w 23"/>
                <a:gd name="T25" fmla="*/ 4 h 25"/>
                <a:gd name="T26" fmla="*/ 7 w 23"/>
                <a:gd name="T27" fmla="*/ 5 h 25"/>
                <a:gd name="T28" fmla="*/ 6 w 23"/>
                <a:gd name="T29" fmla="*/ 7 h 25"/>
                <a:gd name="T30" fmla="*/ 5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1"/>
                  </a:lnTo>
                  <a:lnTo>
                    <a:pt x="2" y="17"/>
                  </a:lnTo>
                  <a:lnTo>
                    <a:pt x="0" y="12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2" y="6"/>
                  </a:lnTo>
                  <a:lnTo>
                    <a:pt x="23" y="12"/>
                  </a:lnTo>
                  <a:lnTo>
                    <a:pt x="22" y="17"/>
                  </a:lnTo>
                  <a:lnTo>
                    <a:pt x="20" y="21"/>
                  </a:lnTo>
                  <a:lnTo>
                    <a:pt x="1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Freeform 255">
              <a:extLst>
                <a:ext uri="{FF2B5EF4-FFF2-40B4-BE49-F238E27FC236}">
                  <a16:creationId xmlns:a16="http://schemas.microsoft.com/office/drawing/2014/main" id="{2E0529F9-6C81-4EC5-ADA5-E2E31B24D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1052"/>
              <a:ext cx="7" cy="8"/>
            </a:xfrm>
            <a:custGeom>
              <a:avLst/>
              <a:gdLst>
                <a:gd name="T0" fmla="*/ 4 w 23"/>
                <a:gd name="T1" fmla="*/ 8 h 25"/>
                <a:gd name="T2" fmla="*/ 2 w 23"/>
                <a:gd name="T3" fmla="*/ 8 h 25"/>
                <a:gd name="T4" fmla="*/ 1 w 23"/>
                <a:gd name="T5" fmla="*/ 7 h 25"/>
                <a:gd name="T6" fmla="*/ 1 w 23"/>
                <a:gd name="T7" fmla="*/ 5 h 25"/>
                <a:gd name="T8" fmla="*/ 0 w 23"/>
                <a:gd name="T9" fmla="*/ 4 h 25"/>
                <a:gd name="T10" fmla="*/ 1 w 23"/>
                <a:gd name="T11" fmla="*/ 2 h 25"/>
                <a:gd name="T12" fmla="*/ 1 w 23"/>
                <a:gd name="T13" fmla="*/ 1 h 25"/>
                <a:gd name="T14" fmla="*/ 2 w 23"/>
                <a:gd name="T15" fmla="*/ 0 h 25"/>
                <a:gd name="T16" fmla="*/ 4 w 23"/>
                <a:gd name="T17" fmla="*/ 0 h 25"/>
                <a:gd name="T18" fmla="*/ 5 w 23"/>
                <a:gd name="T19" fmla="*/ 0 h 25"/>
                <a:gd name="T20" fmla="*/ 6 w 23"/>
                <a:gd name="T21" fmla="*/ 1 h 25"/>
                <a:gd name="T22" fmla="*/ 7 w 23"/>
                <a:gd name="T23" fmla="*/ 2 h 25"/>
                <a:gd name="T24" fmla="*/ 7 w 23"/>
                <a:gd name="T25" fmla="*/ 4 h 25"/>
                <a:gd name="T26" fmla="*/ 7 w 23"/>
                <a:gd name="T27" fmla="*/ 5 h 25"/>
                <a:gd name="T28" fmla="*/ 6 w 23"/>
                <a:gd name="T29" fmla="*/ 7 h 25"/>
                <a:gd name="T30" fmla="*/ 5 w 23"/>
                <a:gd name="T31" fmla="*/ 8 h 25"/>
                <a:gd name="T32" fmla="*/ 4 w 23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7" y="25"/>
                  </a:lnTo>
                  <a:lnTo>
                    <a:pt x="4" y="22"/>
                  </a:lnTo>
                  <a:lnTo>
                    <a:pt x="2" y="17"/>
                  </a:lnTo>
                  <a:lnTo>
                    <a:pt x="0" y="13"/>
                  </a:lnTo>
                  <a:lnTo>
                    <a:pt x="2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20" y="22"/>
                  </a:lnTo>
                  <a:lnTo>
                    <a:pt x="1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Freeform 256">
              <a:extLst>
                <a:ext uri="{FF2B5EF4-FFF2-40B4-BE49-F238E27FC236}">
                  <a16:creationId xmlns:a16="http://schemas.microsoft.com/office/drawing/2014/main" id="{C47B2F79-A244-4829-8E38-692675340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0" y="1090"/>
              <a:ext cx="3" cy="32"/>
            </a:xfrm>
            <a:custGeom>
              <a:avLst/>
              <a:gdLst>
                <a:gd name="T0" fmla="*/ 2 w 9"/>
                <a:gd name="T1" fmla="*/ 0 h 97"/>
                <a:gd name="T2" fmla="*/ 3 w 9"/>
                <a:gd name="T3" fmla="*/ 6 h 97"/>
                <a:gd name="T4" fmla="*/ 3 w 9"/>
                <a:gd name="T5" fmla="*/ 15 h 97"/>
                <a:gd name="T6" fmla="*/ 2 w 9"/>
                <a:gd name="T7" fmla="*/ 24 h 97"/>
                <a:gd name="T8" fmla="*/ 0 w 9"/>
                <a:gd name="T9" fmla="*/ 32 h 97"/>
                <a:gd name="T10" fmla="*/ 0 w 9"/>
                <a:gd name="T11" fmla="*/ 20 h 97"/>
                <a:gd name="T12" fmla="*/ 1 w 9"/>
                <a:gd name="T13" fmla="*/ 12 h 97"/>
                <a:gd name="T14" fmla="*/ 1 w 9"/>
                <a:gd name="T15" fmla="*/ 5 h 97"/>
                <a:gd name="T16" fmla="*/ 2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7" y="0"/>
                  </a:moveTo>
                  <a:lnTo>
                    <a:pt x="9" y="19"/>
                  </a:lnTo>
                  <a:lnTo>
                    <a:pt x="9" y="45"/>
                  </a:lnTo>
                  <a:lnTo>
                    <a:pt x="7" y="72"/>
                  </a:lnTo>
                  <a:lnTo>
                    <a:pt x="1" y="97"/>
                  </a:lnTo>
                  <a:lnTo>
                    <a:pt x="0" y="61"/>
                  </a:lnTo>
                  <a:lnTo>
                    <a:pt x="2" y="35"/>
                  </a:lnTo>
                  <a:lnTo>
                    <a:pt x="4" y="1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8" name="Freeform 257">
              <a:extLst>
                <a:ext uri="{FF2B5EF4-FFF2-40B4-BE49-F238E27FC236}">
                  <a16:creationId xmlns:a16="http://schemas.microsoft.com/office/drawing/2014/main" id="{2884C1E7-BD4F-4256-96E8-581F3C030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1118"/>
              <a:ext cx="7" cy="9"/>
            </a:xfrm>
            <a:custGeom>
              <a:avLst/>
              <a:gdLst>
                <a:gd name="T0" fmla="*/ 4 w 20"/>
                <a:gd name="T1" fmla="*/ 9 h 25"/>
                <a:gd name="T2" fmla="*/ 2 w 20"/>
                <a:gd name="T3" fmla="*/ 9 h 25"/>
                <a:gd name="T4" fmla="*/ 1 w 20"/>
                <a:gd name="T5" fmla="*/ 8 h 25"/>
                <a:gd name="T6" fmla="*/ 0 w 20"/>
                <a:gd name="T7" fmla="*/ 6 h 25"/>
                <a:gd name="T8" fmla="*/ 0 w 20"/>
                <a:gd name="T9" fmla="*/ 4 h 25"/>
                <a:gd name="T10" fmla="*/ 0 w 20"/>
                <a:gd name="T11" fmla="*/ 3 h 25"/>
                <a:gd name="T12" fmla="*/ 1 w 20"/>
                <a:gd name="T13" fmla="*/ 1 h 25"/>
                <a:gd name="T14" fmla="*/ 2 w 20"/>
                <a:gd name="T15" fmla="*/ 0 h 25"/>
                <a:gd name="T16" fmla="*/ 4 w 20"/>
                <a:gd name="T17" fmla="*/ 0 h 25"/>
                <a:gd name="T18" fmla="*/ 5 w 20"/>
                <a:gd name="T19" fmla="*/ 0 h 25"/>
                <a:gd name="T20" fmla="*/ 6 w 20"/>
                <a:gd name="T21" fmla="*/ 1 h 25"/>
                <a:gd name="T22" fmla="*/ 7 w 20"/>
                <a:gd name="T23" fmla="*/ 3 h 25"/>
                <a:gd name="T24" fmla="*/ 7 w 20"/>
                <a:gd name="T25" fmla="*/ 4 h 25"/>
                <a:gd name="T26" fmla="*/ 7 w 20"/>
                <a:gd name="T27" fmla="*/ 6 h 25"/>
                <a:gd name="T28" fmla="*/ 6 w 20"/>
                <a:gd name="T29" fmla="*/ 8 h 25"/>
                <a:gd name="T30" fmla="*/ 5 w 20"/>
                <a:gd name="T31" fmla="*/ 9 h 25"/>
                <a:gd name="T32" fmla="*/ 4 w 20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25">
                  <a:moveTo>
                    <a:pt x="10" y="25"/>
                  </a:moveTo>
                  <a:lnTo>
                    <a:pt x="7" y="25"/>
                  </a:lnTo>
                  <a:lnTo>
                    <a:pt x="2" y="22"/>
                  </a:lnTo>
                  <a:lnTo>
                    <a:pt x="1" y="17"/>
                  </a:lnTo>
                  <a:lnTo>
                    <a:pt x="0" y="12"/>
                  </a:lnTo>
                  <a:lnTo>
                    <a:pt x="1" y="7"/>
                  </a:lnTo>
                  <a:lnTo>
                    <a:pt x="2" y="3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8" y="3"/>
                  </a:lnTo>
                  <a:lnTo>
                    <a:pt x="19" y="7"/>
                  </a:lnTo>
                  <a:lnTo>
                    <a:pt x="20" y="12"/>
                  </a:lnTo>
                  <a:lnTo>
                    <a:pt x="19" y="17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0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Freeform 258">
              <a:extLst>
                <a:ext uri="{FF2B5EF4-FFF2-40B4-BE49-F238E27FC236}">
                  <a16:creationId xmlns:a16="http://schemas.microsoft.com/office/drawing/2014/main" id="{22460C16-5D03-480D-A0DE-48A43F26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1130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2 w 23"/>
                <a:gd name="T3" fmla="*/ 8 h 26"/>
                <a:gd name="T4" fmla="*/ 1 w 23"/>
                <a:gd name="T5" fmla="*/ 7 h 26"/>
                <a:gd name="T6" fmla="*/ 0 w 23"/>
                <a:gd name="T7" fmla="*/ 6 h 26"/>
                <a:gd name="T8" fmla="*/ 0 w 23"/>
                <a:gd name="T9" fmla="*/ 4 h 26"/>
                <a:gd name="T10" fmla="*/ 0 w 23"/>
                <a:gd name="T11" fmla="*/ 2 h 26"/>
                <a:gd name="T12" fmla="*/ 1 w 23"/>
                <a:gd name="T13" fmla="*/ 1 h 26"/>
                <a:gd name="T14" fmla="*/ 2 w 23"/>
                <a:gd name="T15" fmla="*/ 0 h 26"/>
                <a:gd name="T16" fmla="*/ 4 w 23"/>
                <a:gd name="T17" fmla="*/ 0 h 26"/>
                <a:gd name="T18" fmla="*/ 6 w 23"/>
                <a:gd name="T19" fmla="*/ 0 h 26"/>
                <a:gd name="T20" fmla="*/ 7 w 23"/>
                <a:gd name="T21" fmla="*/ 1 h 26"/>
                <a:gd name="T22" fmla="*/ 8 w 23"/>
                <a:gd name="T23" fmla="*/ 2 h 26"/>
                <a:gd name="T24" fmla="*/ 8 w 23"/>
                <a:gd name="T25" fmla="*/ 4 h 26"/>
                <a:gd name="T26" fmla="*/ 8 w 23"/>
                <a:gd name="T27" fmla="*/ 6 h 26"/>
                <a:gd name="T28" fmla="*/ 7 w 23"/>
                <a:gd name="T29" fmla="*/ 7 h 26"/>
                <a:gd name="T30" fmla="*/ 6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7" y="26"/>
                  </a:lnTo>
                  <a:lnTo>
                    <a:pt x="3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4"/>
                  </a:lnTo>
                  <a:lnTo>
                    <a:pt x="22" y="7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Freeform 259">
              <a:extLst>
                <a:ext uri="{FF2B5EF4-FFF2-40B4-BE49-F238E27FC236}">
                  <a16:creationId xmlns:a16="http://schemas.microsoft.com/office/drawing/2014/main" id="{FE8B29CA-EBDC-4989-8478-665DCDCB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1" y="1006"/>
              <a:ext cx="41" cy="12"/>
            </a:xfrm>
            <a:custGeom>
              <a:avLst/>
              <a:gdLst>
                <a:gd name="T0" fmla="*/ 0 w 122"/>
                <a:gd name="T1" fmla="*/ 0 h 37"/>
                <a:gd name="T2" fmla="*/ 3 w 122"/>
                <a:gd name="T3" fmla="*/ 1 h 37"/>
                <a:gd name="T4" fmla="*/ 6 w 122"/>
                <a:gd name="T5" fmla="*/ 1 h 37"/>
                <a:gd name="T6" fmla="*/ 12 w 122"/>
                <a:gd name="T7" fmla="*/ 2 h 37"/>
                <a:gd name="T8" fmla="*/ 18 w 122"/>
                <a:gd name="T9" fmla="*/ 3 h 37"/>
                <a:gd name="T10" fmla="*/ 24 w 122"/>
                <a:gd name="T11" fmla="*/ 5 h 37"/>
                <a:gd name="T12" fmla="*/ 30 w 122"/>
                <a:gd name="T13" fmla="*/ 6 h 37"/>
                <a:gd name="T14" fmla="*/ 36 w 122"/>
                <a:gd name="T15" fmla="*/ 8 h 37"/>
                <a:gd name="T16" fmla="*/ 41 w 122"/>
                <a:gd name="T17" fmla="*/ 10 h 37"/>
                <a:gd name="T18" fmla="*/ 40 w 122"/>
                <a:gd name="T19" fmla="*/ 12 h 37"/>
                <a:gd name="T20" fmla="*/ 37 w 122"/>
                <a:gd name="T21" fmla="*/ 12 h 37"/>
                <a:gd name="T22" fmla="*/ 31 w 122"/>
                <a:gd name="T23" fmla="*/ 11 h 37"/>
                <a:gd name="T24" fmla="*/ 25 w 122"/>
                <a:gd name="T25" fmla="*/ 9 h 37"/>
                <a:gd name="T26" fmla="*/ 18 w 122"/>
                <a:gd name="T27" fmla="*/ 6 h 37"/>
                <a:gd name="T28" fmla="*/ 11 w 122"/>
                <a:gd name="T29" fmla="*/ 4 h 37"/>
                <a:gd name="T30" fmla="*/ 5 w 122"/>
                <a:gd name="T31" fmla="*/ 2 h 37"/>
                <a:gd name="T32" fmla="*/ 0 w 12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37">
                  <a:moveTo>
                    <a:pt x="0" y="0"/>
                  </a:moveTo>
                  <a:lnTo>
                    <a:pt x="8" y="2"/>
                  </a:lnTo>
                  <a:lnTo>
                    <a:pt x="19" y="3"/>
                  </a:lnTo>
                  <a:lnTo>
                    <a:pt x="36" y="6"/>
                  </a:lnTo>
                  <a:lnTo>
                    <a:pt x="53" y="10"/>
                  </a:lnTo>
                  <a:lnTo>
                    <a:pt x="71" y="14"/>
                  </a:lnTo>
                  <a:lnTo>
                    <a:pt x="90" y="19"/>
                  </a:lnTo>
                  <a:lnTo>
                    <a:pt x="107" y="26"/>
                  </a:lnTo>
                  <a:lnTo>
                    <a:pt x="122" y="32"/>
                  </a:lnTo>
                  <a:lnTo>
                    <a:pt x="120" y="37"/>
                  </a:lnTo>
                  <a:lnTo>
                    <a:pt x="110" y="37"/>
                  </a:lnTo>
                  <a:lnTo>
                    <a:pt x="93" y="33"/>
                  </a:lnTo>
                  <a:lnTo>
                    <a:pt x="74" y="27"/>
                  </a:lnTo>
                  <a:lnTo>
                    <a:pt x="53" y="19"/>
                  </a:lnTo>
                  <a:lnTo>
                    <a:pt x="32" y="12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1" name="Freeform 260">
              <a:extLst>
                <a:ext uri="{FF2B5EF4-FFF2-40B4-BE49-F238E27FC236}">
                  <a16:creationId xmlns:a16="http://schemas.microsoft.com/office/drawing/2014/main" id="{BB0C9CC3-9713-4164-B98F-E1D93E3B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" y="1076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1 w 30"/>
                <a:gd name="T27" fmla="*/ 5 h 37"/>
                <a:gd name="T28" fmla="*/ 2 w 30"/>
                <a:gd name="T29" fmla="*/ 4 h 37"/>
                <a:gd name="T30" fmla="*/ 4 w 30"/>
                <a:gd name="T31" fmla="*/ 4 h 37"/>
                <a:gd name="T32" fmla="*/ 6 w 30"/>
                <a:gd name="T33" fmla="*/ 4 h 37"/>
                <a:gd name="T34" fmla="*/ 7 w 30"/>
                <a:gd name="T35" fmla="*/ 5 h 37"/>
                <a:gd name="T36" fmla="*/ 7 w 30"/>
                <a:gd name="T37" fmla="*/ 6 h 37"/>
                <a:gd name="T38" fmla="*/ 7 w 30"/>
                <a:gd name="T39" fmla="*/ 9 h 37"/>
                <a:gd name="T40" fmla="*/ 5 w 30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2" y="34"/>
                  </a:lnTo>
                  <a:lnTo>
                    <a:pt x="27" y="30"/>
                  </a:lnTo>
                  <a:lnTo>
                    <a:pt x="29" y="25"/>
                  </a:lnTo>
                  <a:lnTo>
                    <a:pt x="30" y="18"/>
                  </a:lnTo>
                  <a:lnTo>
                    <a:pt x="29" y="11"/>
                  </a:lnTo>
                  <a:lnTo>
                    <a:pt x="27" y="5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7" y="12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0" y="15"/>
                  </a:lnTo>
                  <a:lnTo>
                    <a:pt x="21" y="20"/>
                  </a:lnTo>
                  <a:lnTo>
                    <a:pt x="20" y="27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2" name="Freeform 261">
              <a:extLst>
                <a:ext uri="{FF2B5EF4-FFF2-40B4-BE49-F238E27FC236}">
                  <a16:creationId xmlns:a16="http://schemas.microsoft.com/office/drawing/2014/main" id="{76F946FC-F6E7-43F4-8F57-1B2662516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015"/>
              <a:ext cx="10" cy="11"/>
            </a:xfrm>
            <a:custGeom>
              <a:avLst/>
              <a:gdLst>
                <a:gd name="T0" fmla="*/ 5 w 30"/>
                <a:gd name="T1" fmla="*/ 11 h 35"/>
                <a:gd name="T2" fmla="*/ 7 w 30"/>
                <a:gd name="T3" fmla="*/ 10 h 35"/>
                <a:gd name="T4" fmla="*/ 9 w 30"/>
                <a:gd name="T5" fmla="*/ 9 h 35"/>
                <a:gd name="T6" fmla="*/ 10 w 30"/>
                <a:gd name="T7" fmla="*/ 8 h 35"/>
                <a:gd name="T8" fmla="*/ 10 w 30"/>
                <a:gd name="T9" fmla="*/ 5 h 35"/>
                <a:gd name="T10" fmla="*/ 10 w 30"/>
                <a:gd name="T11" fmla="*/ 3 h 35"/>
                <a:gd name="T12" fmla="*/ 9 w 30"/>
                <a:gd name="T13" fmla="*/ 2 h 35"/>
                <a:gd name="T14" fmla="*/ 7 w 30"/>
                <a:gd name="T15" fmla="*/ 0 h 35"/>
                <a:gd name="T16" fmla="*/ 5 w 30"/>
                <a:gd name="T17" fmla="*/ 0 h 35"/>
                <a:gd name="T18" fmla="*/ 3 w 30"/>
                <a:gd name="T19" fmla="*/ 0 h 35"/>
                <a:gd name="T20" fmla="*/ 2 w 30"/>
                <a:gd name="T21" fmla="*/ 2 h 35"/>
                <a:gd name="T22" fmla="*/ 0 w 30"/>
                <a:gd name="T23" fmla="*/ 3 h 35"/>
                <a:gd name="T24" fmla="*/ 0 w 30"/>
                <a:gd name="T25" fmla="*/ 5 h 35"/>
                <a:gd name="T26" fmla="*/ 1 w 30"/>
                <a:gd name="T27" fmla="*/ 4 h 35"/>
                <a:gd name="T28" fmla="*/ 2 w 30"/>
                <a:gd name="T29" fmla="*/ 3 h 35"/>
                <a:gd name="T30" fmla="*/ 4 w 30"/>
                <a:gd name="T31" fmla="*/ 3 h 35"/>
                <a:gd name="T32" fmla="*/ 5 w 30"/>
                <a:gd name="T33" fmla="*/ 3 h 35"/>
                <a:gd name="T34" fmla="*/ 7 w 30"/>
                <a:gd name="T35" fmla="*/ 4 h 35"/>
                <a:gd name="T36" fmla="*/ 7 w 30"/>
                <a:gd name="T37" fmla="*/ 5 h 35"/>
                <a:gd name="T38" fmla="*/ 7 w 30"/>
                <a:gd name="T39" fmla="*/ 8 h 35"/>
                <a:gd name="T40" fmla="*/ 5 w 30"/>
                <a:gd name="T41" fmla="*/ 11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5">
                  <a:moveTo>
                    <a:pt x="15" y="35"/>
                  </a:moveTo>
                  <a:lnTo>
                    <a:pt x="21" y="33"/>
                  </a:lnTo>
                  <a:lnTo>
                    <a:pt x="26" y="30"/>
                  </a:lnTo>
                  <a:lnTo>
                    <a:pt x="29" y="24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6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7" y="11"/>
                  </a:lnTo>
                  <a:lnTo>
                    <a:pt x="12" y="9"/>
                  </a:lnTo>
                  <a:lnTo>
                    <a:pt x="16" y="10"/>
                  </a:lnTo>
                  <a:lnTo>
                    <a:pt x="20" y="13"/>
                  </a:lnTo>
                  <a:lnTo>
                    <a:pt x="21" y="17"/>
                  </a:lnTo>
                  <a:lnTo>
                    <a:pt x="21" y="25"/>
                  </a:lnTo>
                  <a:lnTo>
                    <a:pt x="15" y="3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8112" name="Group 298">
            <a:extLst>
              <a:ext uri="{FF2B5EF4-FFF2-40B4-BE49-F238E27FC236}">
                <a16:creationId xmlns:a16="http://schemas.microsoft.com/office/drawing/2014/main" id="{FE5CD869-E91F-49C7-A37E-A2CDAC838CAA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1363663"/>
            <a:ext cx="417513" cy="403225"/>
            <a:chOff x="306" y="859"/>
            <a:chExt cx="263" cy="254"/>
          </a:xfrm>
        </p:grpSpPr>
        <p:sp>
          <p:nvSpPr>
            <p:cNvPr id="88137" name="Freeform 262">
              <a:extLst>
                <a:ext uri="{FF2B5EF4-FFF2-40B4-BE49-F238E27FC236}">
                  <a16:creationId xmlns:a16="http://schemas.microsoft.com/office/drawing/2014/main" id="{3155DA31-1BFB-48FB-B707-472D4A7AE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859"/>
              <a:ext cx="263" cy="226"/>
            </a:xfrm>
            <a:custGeom>
              <a:avLst/>
              <a:gdLst>
                <a:gd name="T0" fmla="*/ 257 w 788"/>
                <a:gd name="T1" fmla="*/ 53 h 679"/>
                <a:gd name="T2" fmla="*/ 225 w 788"/>
                <a:gd name="T3" fmla="*/ 76 h 679"/>
                <a:gd name="T4" fmla="*/ 242 w 788"/>
                <a:gd name="T5" fmla="*/ 79 h 679"/>
                <a:gd name="T6" fmla="*/ 230 w 788"/>
                <a:gd name="T7" fmla="*/ 86 h 679"/>
                <a:gd name="T8" fmla="*/ 240 w 788"/>
                <a:gd name="T9" fmla="*/ 96 h 679"/>
                <a:gd name="T10" fmla="*/ 229 w 788"/>
                <a:gd name="T11" fmla="*/ 104 h 679"/>
                <a:gd name="T12" fmla="*/ 243 w 788"/>
                <a:gd name="T13" fmla="*/ 121 h 679"/>
                <a:gd name="T14" fmla="*/ 227 w 788"/>
                <a:gd name="T15" fmla="*/ 130 h 679"/>
                <a:gd name="T16" fmla="*/ 247 w 788"/>
                <a:gd name="T17" fmla="*/ 157 h 679"/>
                <a:gd name="T18" fmla="*/ 225 w 788"/>
                <a:gd name="T19" fmla="*/ 143 h 679"/>
                <a:gd name="T20" fmla="*/ 235 w 788"/>
                <a:gd name="T21" fmla="*/ 164 h 679"/>
                <a:gd name="T22" fmla="*/ 219 w 788"/>
                <a:gd name="T23" fmla="*/ 153 h 679"/>
                <a:gd name="T24" fmla="*/ 214 w 788"/>
                <a:gd name="T25" fmla="*/ 170 h 679"/>
                <a:gd name="T26" fmla="*/ 202 w 788"/>
                <a:gd name="T27" fmla="*/ 169 h 679"/>
                <a:gd name="T28" fmla="*/ 194 w 788"/>
                <a:gd name="T29" fmla="*/ 182 h 679"/>
                <a:gd name="T30" fmla="*/ 180 w 788"/>
                <a:gd name="T31" fmla="*/ 183 h 679"/>
                <a:gd name="T32" fmla="*/ 172 w 788"/>
                <a:gd name="T33" fmla="*/ 180 h 679"/>
                <a:gd name="T34" fmla="*/ 168 w 788"/>
                <a:gd name="T35" fmla="*/ 184 h 679"/>
                <a:gd name="T36" fmla="*/ 149 w 788"/>
                <a:gd name="T37" fmla="*/ 200 h 679"/>
                <a:gd name="T38" fmla="*/ 134 w 788"/>
                <a:gd name="T39" fmla="*/ 177 h 679"/>
                <a:gd name="T40" fmla="*/ 120 w 788"/>
                <a:gd name="T41" fmla="*/ 177 h 679"/>
                <a:gd name="T42" fmla="*/ 103 w 788"/>
                <a:gd name="T43" fmla="*/ 176 h 679"/>
                <a:gd name="T44" fmla="*/ 103 w 788"/>
                <a:gd name="T45" fmla="*/ 161 h 679"/>
                <a:gd name="T46" fmla="*/ 63 w 788"/>
                <a:gd name="T47" fmla="*/ 190 h 679"/>
                <a:gd name="T48" fmla="*/ 50 w 788"/>
                <a:gd name="T49" fmla="*/ 198 h 679"/>
                <a:gd name="T50" fmla="*/ 87 w 788"/>
                <a:gd name="T51" fmla="*/ 165 h 679"/>
                <a:gd name="T52" fmla="*/ 92 w 788"/>
                <a:gd name="T53" fmla="*/ 149 h 679"/>
                <a:gd name="T54" fmla="*/ 88 w 788"/>
                <a:gd name="T55" fmla="*/ 145 h 679"/>
                <a:gd name="T56" fmla="*/ 83 w 788"/>
                <a:gd name="T57" fmla="*/ 138 h 679"/>
                <a:gd name="T58" fmla="*/ 79 w 788"/>
                <a:gd name="T59" fmla="*/ 130 h 679"/>
                <a:gd name="T60" fmla="*/ 68 w 788"/>
                <a:gd name="T61" fmla="*/ 128 h 679"/>
                <a:gd name="T62" fmla="*/ 76 w 788"/>
                <a:gd name="T63" fmla="*/ 118 h 679"/>
                <a:gd name="T64" fmla="*/ 37 w 788"/>
                <a:gd name="T65" fmla="*/ 113 h 679"/>
                <a:gd name="T66" fmla="*/ 18 w 788"/>
                <a:gd name="T67" fmla="*/ 110 h 679"/>
                <a:gd name="T68" fmla="*/ 62 w 788"/>
                <a:gd name="T69" fmla="*/ 108 h 679"/>
                <a:gd name="T70" fmla="*/ 73 w 788"/>
                <a:gd name="T71" fmla="*/ 101 h 679"/>
                <a:gd name="T72" fmla="*/ 45 w 788"/>
                <a:gd name="T73" fmla="*/ 93 h 679"/>
                <a:gd name="T74" fmla="*/ 30 w 788"/>
                <a:gd name="T75" fmla="*/ 88 h 679"/>
                <a:gd name="T76" fmla="*/ 65 w 788"/>
                <a:gd name="T77" fmla="*/ 90 h 679"/>
                <a:gd name="T78" fmla="*/ 75 w 788"/>
                <a:gd name="T79" fmla="*/ 83 h 679"/>
                <a:gd name="T80" fmla="*/ 65 w 788"/>
                <a:gd name="T81" fmla="*/ 74 h 679"/>
                <a:gd name="T82" fmla="*/ 80 w 788"/>
                <a:gd name="T83" fmla="*/ 71 h 679"/>
                <a:gd name="T84" fmla="*/ 73 w 788"/>
                <a:gd name="T85" fmla="*/ 59 h 679"/>
                <a:gd name="T86" fmla="*/ 82 w 788"/>
                <a:gd name="T87" fmla="*/ 55 h 679"/>
                <a:gd name="T88" fmla="*/ 91 w 788"/>
                <a:gd name="T89" fmla="*/ 58 h 679"/>
                <a:gd name="T90" fmla="*/ 105 w 788"/>
                <a:gd name="T91" fmla="*/ 45 h 679"/>
                <a:gd name="T92" fmla="*/ 112 w 788"/>
                <a:gd name="T93" fmla="*/ 34 h 679"/>
                <a:gd name="T94" fmla="*/ 121 w 788"/>
                <a:gd name="T95" fmla="*/ 24 h 679"/>
                <a:gd name="T96" fmla="*/ 118 w 788"/>
                <a:gd name="T97" fmla="*/ 12 h 679"/>
                <a:gd name="T98" fmla="*/ 130 w 788"/>
                <a:gd name="T99" fmla="*/ 27 h 679"/>
                <a:gd name="T100" fmla="*/ 134 w 788"/>
                <a:gd name="T101" fmla="*/ 12 h 679"/>
                <a:gd name="T102" fmla="*/ 142 w 788"/>
                <a:gd name="T103" fmla="*/ 15 h 679"/>
                <a:gd name="T104" fmla="*/ 148 w 788"/>
                <a:gd name="T105" fmla="*/ 20 h 679"/>
                <a:gd name="T106" fmla="*/ 176 w 788"/>
                <a:gd name="T107" fmla="*/ 12 h 679"/>
                <a:gd name="T108" fmla="*/ 192 w 788"/>
                <a:gd name="T109" fmla="*/ 28 h 679"/>
                <a:gd name="T110" fmla="*/ 201 w 788"/>
                <a:gd name="T111" fmla="*/ 29 h 679"/>
                <a:gd name="T112" fmla="*/ 206 w 788"/>
                <a:gd name="T113" fmla="*/ 36 h 679"/>
                <a:gd name="T114" fmla="*/ 217 w 788"/>
                <a:gd name="T115" fmla="*/ 38 h 679"/>
                <a:gd name="T116" fmla="*/ 213 w 788"/>
                <a:gd name="T117" fmla="*/ 48 h 679"/>
                <a:gd name="T118" fmla="*/ 219 w 788"/>
                <a:gd name="T119" fmla="*/ 53 h 67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8" h="679">
                  <a:moveTo>
                    <a:pt x="676" y="185"/>
                  </a:moveTo>
                  <a:lnTo>
                    <a:pt x="688" y="189"/>
                  </a:lnTo>
                  <a:lnTo>
                    <a:pt x="701" y="190"/>
                  </a:lnTo>
                  <a:lnTo>
                    <a:pt x="714" y="187"/>
                  </a:lnTo>
                  <a:lnTo>
                    <a:pt x="728" y="182"/>
                  </a:lnTo>
                  <a:lnTo>
                    <a:pt x="740" y="175"/>
                  </a:lnTo>
                  <a:lnTo>
                    <a:pt x="755" y="168"/>
                  </a:lnTo>
                  <a:lnTo>
                    <a:pt x="770" y="159"/>
                  </a:lnTo>
                  <a:lnTo>
                    <a:pt x="788" y="148"/>
                  </a:lnTo>
                  <a:lnTo>
                    <a:pt x="766" y="168"/>
                  </a:lnTo>
                  <a:lnTo>
                    <a:pt x="744" y="184"/>
                  </a:lnTo>
                  <a:lnTo>
                    <a:pt x="724" y="198"/>
                  </a:lnTo>
                  <a:lnTo>
                    <a:pt x="706" y="207"/>
                  </a:lnTo>
                  <a:lnTo>
                    <a:pt x="692" y="214"/>
                  </a:lnTo>
                  <a:lnTo>
                    <a:pt x="680" y="221"/>
                  </a:lnTo>
                  <a:lnTo>
                    <a:pt x="673" y="227"/>
                  </a:lnTo>
                  <a:lnTo>
                    <a:pt x="672" y="232"/>
                  </a:lnTo>
                  <a:lnTo>
                    <a:pt x="676" y="236"/>
                  </a:lnTo>
                  <a:lnTo>
                    <a:pt x="683" y="237"/>
                  </a:lnTo>
                  <a:lnTo>
                    <a:pt x="692" y="237"/>
                  </a:lnTo>
                  <a:lnTo>
                    <a:pt x="701" y="237"/>
                  </a:lnTo>
                  <a:lnTo>
                    <a:pt x="710" y="236"/>
                  </a:lnTo>
                  <a:lnTo>
                    <a:pt x="718" y="236"/>
                  </a:lnTo>
                  <a:lnTo>
                    <a:pt x="724" y="236"/>
                  </a:lnTo>
                  <a:lnTo>
                    <a:pt x="725" y="239"/>
                  </a:lnTo>
                  <a:lnTo>
                    <a:pt x="724" y="243"/>
                  </a:lnTo>
                  <a:lnTo>
                    <a:pt x="721" y="244"/>
                  </a:lnTo>
                  <a:lnTo>
                    <a:pt x="715" y="246"/>
                  </a:lnTo>
                  <a:lnTo>
                    <a:pt x="708" y="247"/>
                  </a:lnTo>
                  <a:lnTo>
                    <a:pt x="701" y="250"/>
                  </a:lnTo>
                  <a:lnTo>
                    <a:pt x="694" y="253"/>
                  </a:lnTo>
                  <a:lnTo>
                    <a:pt x="690" y="258"/>
                  </a:lnTo>
                  <a:lnTo>
                    <a:pt x="686" y="264"/>
                  </a:lnTo>
                  <a:lnTo>
                    <a:pt x="685" y="269"/>
                  </a:lnTo>
                  <a:lnTo>
                    <a:pt x="688" y="274"/>
                  </a:lnTo>
                  <a:lnTo>
                    <a:pt x="693" y="276"/>
                  </a:lnTo>
                  <a:lnTo>
                    <a:pt x="700" y="279"/>
                  </a:lnTo>
                  <a:lnTo>
                    <a:pt x="707" y="281"/>
                  </a:lnTo>
                  <a:lnTo>
                    <a:pt x="714" y="283"/>
                  </a:lnTo>
                  <a:lnTo>
                    <a:pt x="718" y="287"/>
                  </a:lnTo>
                  <a:lnTo>
                    <a:pt x="720" y="291"/>
                  </a:lnTo>
                  <a:lnTo>
                    <a:pt x="718" y="297"/>
                  </a:lnTo>
                  <a:lnTo>
                    <a:pt x="715" y="299"/>
                  </a:lnTo>
                  <a:lnTo>
                    <a:pt x="711" y="301"/>
                  </a:lnTo>
                  <a:lnTo>
                    <a:pt x="706" y="303"/>
                  </a:lnTo>
                  <a:lnTo>
                    <a:pt x="700" y="304"/>
                  </a:lnTo>
                  <a:lnTo>
                    <a:pt x="693" y="308"/>
                  </a:lnTo>
                  <a:lnTo>
                    <a:pt x="687" y="311"/>
                  </a:lnTo>
                  <a:lnTo>
                    <a:pt x="683" y="317"/>
                  </a:lnTo>
                  <a:lnTo>
                    <a:pt x="680" y="324"/>
                  </a:lnTo>
                  <a:lnTo>
                    <a:pt x="685" y="328"/>
                  </a:lnTo>
                  <a:lnTo>
                    <a:pt x="692" y="334"/>
                  </a:lnTo>
                  <a:lnTo>
                    <a:pt x="702" y="340"/>
                  </a:lnTo>
                  <a:lnTo>
                    <a:pt x="711" y="347"/>
                  </a:lnTo>
                  <a:lnTo>
                    <a:pt x="722" y="355"/>
                  </a:lnTo>
                  <a:lnTo>
                    <a:pt x="728" y="365"/>
                  </a:lnTo>
                  <a:lnTo>
                    <a:pt x="731" y="379"/>
                  </a:lnTo>
                  <a:lnTo>
                    <a:pt x="722" y="372"/>
                  </a:lnTo>
                  <a:lnTo>
                    <a:pt x="711" y="370"/>
                  </a:lnTo>
                  <a:lnTo>
                    <a:pt x="701" y="369"/>
                  </a:lnTo>
                  <a:lnTo>
                    <a:pt x="692" y="370"/>
                  </a:lnTo>
                  <a:lnTo>
                    <a:pt x="686" y="375"/>
                  </a:lnTo>
                  <a:lnTo>
                    <a:pt x="683" y="381"/>
                  </a:lnTo>
                  <a:lnTo>
                    <a:pt x="681" y="390"/>
                  </a:lnTo>
                  <a:lnTo>
                    <a:pt x="686" y="401"/>
                  </a:lnTo>
                  <a:lnTo>
                    <a:pt x="690" y="407"/>
                  </a:lnTo>
                  <a:lnTo>
                    <a:pt x="693" y="414"/>
                  </a:lnTo>
                  <a:lnTo>
                    <a:pt x="699" y="422"/>
                  </a:lnTo>
                  <a:lnTo>
                    <a:pt x="705" y="432"/>
                  </a:lnTo>
                  <a:lnTo>
                    <a:pt x="714" y="444"/>
                  </a:lnTo>
                  <a:lnTo>
                    <a:pt x="724" y="458"/>
                  </a:lnTo>
                  <a:lnTo>
                    <a:pt x="739" y="473"/>
                  </a:lnTo>
                  <a:lnTo>
                    <a:pt x="757" y="488"/>
                  </a:lnTo>
                  <a:lnTo>
                    <a:pt x="744" y="478"/>
                  </a:lnTo>
                  <a:lnTo>
                    <a:pt x="729" y="469"/>
                  </a:lnTo>
                  <a:lnTo>
                    <a:pt x="715" y="459"/>
                  </a:lnTo>
                  <a:lnTo>
                    <a:pt x="702" y="450"/>
                  </a:lnTo>
                  <a:lnTo>
                    <a:pt x="691" y="440"/>
                  </a:lnTo>
                  <a:lnTo>
                    <a:pt x="680" y="435"/>
                  </a:lnTo>
                  <a:lnTo>
                    <a:pt x="673" y="431"/>
                  </a:lnTo>
                  <a:lnTo>
                    <a:pt x="670" y="431"/>
                  </a:lnTo>
                  <a:lnTo>
                    <a:pt x="662" y="440"/>
                  </a:lnTo>
                  <a:lnTo>
                    <a:pt x="663" y="450"/>
                  </a:lnTo>
                  <a:lnTo>
                    <a:pt x="670" y="459"/>
                  </a:lnTo>
                  <a:lnTo>
                    <a:pt x="680" y="467"/>
                  </a:lnTo>
                  <a:lnTo>
                    <a:pt x="692" y="476"/>
                  </a:lnTo>
                  <a:lnTo>
                    <a:pt x="700" y="485"/>
                  </a:lnTo>
                  <a:lnTo>
                    <a:pt x="705" y="494"/>
                  </a:lnTo>
                  <a:lnTo>
                    <a:pt x="701" y="503"/>
                  </a:lnTo>
                  <a:lnTo>
                    <a:pt x="693" y="507"/>
                  </a:lnTo>
                  <a:lnTo>
                    <a:pt x="687" y="504"/>
                  </a:lnTo>
                  <a:lnTo>
                    <a:pt x="683" y="496"/>
                  </a:lnTo>
                  <a:lnTo>
                    <a:pt x="677" y="484"/>
                  </a:lnTo>
                  <a:lnTo>
                    <a:pt x="671" y="473"/>
                  </a:lnTo>
                  <a:lnTo>
                    <a:pt x="664" y="463"/>
                  </a:lnTo>
                  <a:lnTo>
                    <a:pt x="656" y="460"/>
                  </a:lnTo>
                  <a:lnTo>
                    <a:pt x="646" y="463"/>
                  </a:lnTo>
                  <a:lnTo>
                    <a:pt x="636" y="472"/>
                  </a:lnTo>
                  <a:lnTo>
                    <a:pt x="631" y="480"/>
                  </a:lnTo>
                  <a:lnTo>
                    <a:pt x="627" y="487"/>
                  </a:lnTo>
                  <a:lnTo>
                    <a:pt x="627" y="492"/>
                  </a:lnTo>
                  <a:lnTo>
                    <a:pt x="631" y="499"/>
                  </a:lnTo>
                  <a:lnTo>
                    <a:pt x="634" y="506"/>
                  </a:lnTo>
                  <a:lnTo>
                    <a:pt x="640" y="512"/>
                  </a:lnTo>
                  <a:lnTo>
                    <a:pt x="647" y="519"/>
                  </a:lnTo>
                  <a:lnTo>
                    <a:pt x="641" y="520"/>
                  </a:lnTo>
                  <a:lnTo>
                    <a:pt x="635" y="519"/>
                  </a:lnTo>
                  <a:lnTo>
                    <a:pt x="629" y="518"/>
                  </a:lnTo>
                  <a:lnTo>
                    <a:pt x="624" y="514"/>
                  </a:lnTo>
                  <a:lnTo>
                    <a:pt x="618" y="512"/>
                  </a:lnTo>
                  <a:lnTo>
                    <a:pt x="611" y="510"/>
                  </a:lnTo>
                  <a:lnTo>
                    <a:pt x="605" y="509"/>
                  </a:lnTo>
                  <a:lnTo>
                    <a:pt x="598" y="512"/>
                  </a:lnTo>
                  <a:lnTo>
                    <a:pt x="595" y="550"/>
                  </a:lnTo>
                  <a:lnTo>
                    <a:pt x="594" y="592"/>
                  </a:lnTo>
                  <a:lnTo>
                    <a:pt x="595" y="636"/>
                  </a:lnTo>
                  <a:lnTo>
                    <a:pt x="598" y="679"/>
                  </a:lnTo>
                  <a:lnTo>
                    <a:pt x="586" y="624"/>
                  </a:lnTo>
                  <a:lnTo>
                    <a:pt x="582" y="580"/>
                  </a:lnTo>
                  <a:lnTo>
                    <a:pt x="580" y="548"/>
                  </a:lnTo>
                  <a:lnTo>
                    <a:pt x="575" y="532"/>
                  </a:lnTo>
                  <a:lnTo>
                    <a:pt x="569" y="527"/>
                  </a:lnTo>
                  <a:lnTo>
                    <a:pt x="562" y="524"/>
                  </a:lnTo>
                  <a:lnTo>
                    <a:pt x="556" y="522"/>
                  </a:lnTo>
                  <a:lnTo>
                    <a:pt x="550" y="525"/>
                  </a:lnTo>
                  <a:lnTo>
                    <a:pt x="544" y="529"/>
                  </a:lnTo>
                  <a:lnTo>
                    <a:pt x="540" y="539"/>
                  </a:lnTo>
                  <a:lnTo>
                    <a:pt x="539" y="551"/>
                  </a:lnTo>
                  <a:lnTo>
                    <a:pt x="543" y="569"/>
                  </a:lnTo>
                  <a:lnTo>
                    <a:pt x="538" y="566"/>
                  </a:lnTo>
                  <a:lnTo>
                    <a:pt x="534" y="562"/>
                  </a:lnTo>
                  <a:lnTo>
                    <a:pt x="529" y="557"/>
                  </a:lnTo>
                  <a:lnTo>
                    <a:pt x="524" y="554"/>
                  </a:lnTo>
                  <a:lnTo>
                    <a:pt x="521" y="549"/>
                  </a:lnTo>
                  <a:lnTo>
                    <a:pt x="517" y="544"/>
                  </a:lnTo>
                  <a:lnTo>
                    <a:pt x="515" y="542"/>
                  </a:lnTo>
                  <a:lnTo>
                    <a:pt x="514" y="541"/>
                  </a:lnTo>
                  <a:lnTo>
                    <a:pt x="513" y="561"/>
                  </a:lnTo>
                  <a:lnTo>
                    <a:pt x="510" y="585"/>
                  </a:lnTo>
                  <a:lnTo>
                    <a:pt x="509" y="609"/>
                  </a:lnTo>
                  <a:lnTo>
                    <a:pt x="509" y="628"/>
                  </a:lnTo>
                  <a:lnTo>
                    <a:pt x="504" y="602"/>
                  </a:lnTo>
                  <a:lnTo>
                    <a:pt x="504" y="576"/>
                  </a:lnTo>
                  <a:lnTo>
                    <a:pt x="504" y="554"/>
                  </a:lnTo>
                  <a:lnTo>
                    <a:pt x="497" y="544"/>
                  </a:lnTo>
                  <a:lnTo>
                    <a:pt x="475" y="547"/>
                  </a:lnTo>
                  <a:lnTo>
                    <a:pt x="460" y="554"/>
                  </a:lnTo>
                  <a:lnTo>
                    <a:pt x="452" y="563"/>
                  </a:lnTo>
                  <a:lnTo>
                    <a:pt x="448" y="573"/>
                  </a:lnTo>
                  <a:lnTo>
                    <a:pt x="446" y="585"/>
                  </a:lnTo>
                  <a:lnTo>
                    <a:pt x="446" y="594"/>
                  </a:lnTo>
                  <a:lnTo>
                    <a:pt x="446" y="600"/>
                  </a:lnTo>
                  <a:lnTo>
                    <a:pt x="441" y="602"/>
                  </a:lnTo>
                  <a:lnTo>
                    <a:pt x="435" y="591"/>
                  </a:lnTo>
                  <a:lnTo>
                    <a:pt x="434" y="571"/>
                  </a:lnTo>
                  <a:lnTo>
                    <a:pt x="433" y="551"/>
                  </a:lnTo>
                  <a:lnTo>
                    <a:pt x="426" y="543"/>
                  </a:lnTo>
                  <a:lnTo>
                    <a:pt x="416" y="542"/>
                  </a:lnTo>
                  <a:lnTo>
                    <a:pt x="409" y="539"/>
                  </a:lnTo>
                  <a:lnTo>
                    <a:pt x="402" y="533"/>
                  </a:lnTo>
                  <a:lnTo>
                    <a:pt x="396" y="528"/>
                  </a:lnTo>
                  <a:lnTo>
                    <a:pt x="388" y="528"/>
                  </a:lnTo>
                  <a:lnTo>
                    <a:pt x="378" y="535"/>
                  </a:lnTo>
                  <a:lnTo>
                    <a:pt x="365" y="551"/>
                  </a:lnTo>
                  <a:lnTo>
                    <a:pt x="345" y="579"/>
                  </a:lnTo>
                  <a:lnTo>
                    <a:pt x="350" y="562"/>
                  </a:lnTo>
                  <a:lnTo>
                    <a:pt x="356" y="547"/>
                  </a:lnTo>
                  <a:lnTo>
                    <a:pt x="359" y="533"/>
                  </a:lnTo>
                  <a:lnTo>
                    <a:pt x="354" y="519"/>
                  </a:lnTo>
                  <a:lnTo>
                    <a:pt x="349" y="517"/>
                  </a:lnTo>
                  <a:lnTo>
                    <a:pt x="343" y="515"/>
                  </a:lnTo>
                  <a:lnTo>
                    <a:pt x="337" y="515"/>
                  </a:lnTo>
                  <a:lnTo>
                    <a:pt x="331" y="518"/>
                  </a:lnTo>
                  <a:lnTo>
                    <a:pt x="324" y="520"/>
                  </a:lnTo>
                  <a:lnTo>
                    <a:pt x="316" y="524"/>
                  </a:lnTo>
                  <a:lnTo>
                    <a:pt x="308" y="528"/>
                  </a:lnTo>
                  <a:lnTo>
                    <a:pt x="299" y="534"/>
                  </a:lnTo>
                  <a:lnTo>
                    <a:pt x="305" y="521"/>
                  </a:lnTo>
                  <a:lnTo>
                    <a:pt x="312" y="513"/>
                  </a:lnTo>
                  <a:lnTo>
                    <a:pt x="318" y="505"/>
                  </a:lnTo>
                  <a:lnTo>
                    <a:pt x="320" y="496"/>
                  </a:lnTo>
                  <a:lnTo>
                    <a:pt x="319" y="489"/>
                  </a:lnTo>
                  <a:lnTo>
                    <a:pt x="316" y="485"/>
                  </a:lnTo>
                  <a:lnTo>
                    <a:pt x="309" y="485"/>
                  </a:lnTo>
                  <a:lnTo>
                    <a:pt x="300" y="489"/>
                  </a:lnTo>
                  <a:lnTo>
                    <a:pt x="290" y="495"/>
                  </a:lnTo>
                  <a:lnTo>
                    <a:pt x="276" y="503"/>
                  </a:lnTo>
                  <a:lnTo>
                    <a:pt x="261" y="514"/>
                  </a:lnTo>
                  <a:lnTo>
                    <a:pt x="245" y="526"/>
                  </a:lnTo>
                  <a:lnTo>
                    <a:pt x="227" y="541"/>
                  </a:lnTo>
                  <a:lnTo>
                    <a:pt x="209" y="556"/>
                  </a:lnTo>
                  <a:lnTo>
                    <a:pt x="189" y="572"/>
                  </a:lnTo>
                  <a:lnTo>
                    <a:pt x="170" y="589"/>
                  </a:lnTo>
                  <a:lnTo>
                    <a:pt x="151" y="607"/>
                  </a:lnTo>
                  <a:lnTo>
                    <a:pt x="131" y="624"/>
                  </a:lnTo>
                  <a:lnTo>
                    <a:pt x="114" y="641"/>
                  </a:lnTo>
                  <a:lnTo>
                    <a:pt x="96" y="658"/>
                  </a:lnTo>
                  <a:lnTo>
                    <a:pt x="115" y="636"/>
                  </a:lnTo>
                  <a:lnTo>
                    <a:pt x="134" y="614"/>
                  </a:lnTo>
                  <a:lnTo>
                    <a:pt x="150" y="595"/>
                  </a:lnTo>
                  <a:lnTo>
                    <a:pt x="168" y="577"/>
                  </a:lnTo>
                  <a:lnTo>
                    <a:pt x="185" y="562"/>
                  </a:lnTo>
                  <a:lnTo>
                    <a:pt x="200" y="548"/>
                  </a:lnTo>
                  <a:lnTo>
                    <a:pt x="215" y="535"/>
                  </a:lnTo>
                  <a:lnTo>
                    <a:pt x="229" y="524"/>
                  </a:lnTo>
                  <a:lnTo>
                    <a:pt x="240" y="513"/>
                  </a:lnTo>
                  <a:lnTo>
                    <a:pt x="250" y="504"/>
                  </a:lnTo>
                  <a:lnTo>
                    <a:pt x="261" y="496"/>
                  </a:lnTo>
                  <a:lnTo>
                    <a:pt x="268" y="488"/>
                  </a:lnTo>
                  <a:lnTo>
                    <a:pt x="275" y="481"/>
                  </a:lnTo>
                  <a:lnTo>
                    <a:pt x="279" y="474"/>
                  </a:lnTo>
                  <a:lnTo>
                    <a:pt x="283" y="468"/>
                  </a:lnTo>
                  <a:lnTo>
                    <a:pt x="284" y="462"/>
                  </a:lnTo>
                  <a:lnTo>
                    <a:pt x="283" y="454"/>
                  </a:lnTo>
                  <a:lnTo>
                    <a:pt x="281" y="451"/>
                  </a:lnTo>
                  <a:lnTo>
                    <a:pt x="277" y="447"/>
                  </a:lnTo>
                  <a:lnTo>
                    <a:pt x="272" y="447"/>
                  </a:lnTo>
                  <a:lnTo>
                    <a:pt x="267" y="447"/>
                  </a:lnTo>
                  <a:lnTo>
                    <a:pt x="262" y="451"/>
                  </a:lnTo>
                  <a:lnTo>
                    <a:pt x="257" y="453"/>
                  </a:lnTo>
                  <a:lnTo>
                    <a:pt x="252" y="457"/>
                  </a:lnTo>
                  <a:lnTo>
                    <a:pt x="257" y="447"/>
                  </a:lnTo>
                  <a:lnTo>
                    <a:pt x="261" y="440"/>
                  </a:lnTo>
                  <a:lnTo>
                    <a:pt x="263" y="435"/>
                  </a:lnTo>
                  <a:lnTo>
                    <a:pt x="262" y="430"/>
                  </a:lnTo>
                  <a:lnTo>
                    <a:pt x="259" y="428"/>
                  </a:lnTo>
                  <a:lnTo>
                    <a:pt x="253" y="427"/>
                  </a:lnTo>
                  <a:lnTo>
                    <a:pt x="245" y="428"/>
                  </a:lnTo>
                  <a:lnTo>
                    <a:pt x="235" y="431"/>
                  </a:lnTo>
                  <a:lnTo>
                    <a:pt x="239" y="425"/>
                  </a:lnTo>
                  <a:lnTo>
                    <a:pt x="245" y="421"/>
                  </a:lnTo>
                  <a:lnTo>
                    <a:pt x="250" y="416"/>
                  </a:lnTo>
                  <a:lnTo>
                    <a:pt x="257" y="413"/>
                  </a:lnTo>
                  <a:lnTo>
                    <a:pt x="262" y="410"/>
                  </a:lnTo>
                  <a:lnTo>
                    <a:pt x="266" y="407"/>
                  </a:lnTo>
                  <a:lnTo>
                    <a:pt x="267" y="402"/>
                  </a:lnTo>
                  <a:lnTo>
                    <a:pt x="264" y="398"/>
                  </a:lnTo>
                  <a:lnTo>
                    <a:pt x="257" y="393"/>
                  </a:lnTo>
                  <a:lnTo>
                    <a:pt x="248" y="392"/>
                  </a:lnTo>
                  <a:lnTo>
                    <a:pt x="237" y="392"/>
                  </a:lnTo>
                  <a:lnTo>
                    <a:pt x="224" y="395"/>
                  </a:lnTo>
                  <a:lnTo>
                    <a:pt x="212" y="400"/>
                  </a:lnTo>
                  <a:lnTo>
                    <a:pt x="201" y="407"/>
                  </a:lnTo>
                  <a:lnTo>
                    <a:pt x="192" y="415"/>
                  </a:lnTo>
                  <a:lnTo>
                    <a:pt x="186" y="425"/>
                  </a:lnTo>
                  <a:lnTo>
                    <a:pt x="193" y="408"/>
                  </a:lnTo>
                  <a:lnTo>
                    <a:pt x="200" y="394"/>
                  </a:lnTo>
                  <a:lnTo>
                    <a:pt x="205" y="385"/>
                  </a:lnTo>
                  <a:lnTo>
                    <a:pt x="214" y="379"/>
                  </a:lnTo>
                  <a:lnTo>
                    <a:pt x="219" y="376"/>
                  </a:lnTo>
                  <a:lnTo>
                    <a:pt x="225" y="372"/>
                  </a:lnTo>
                  <a:lnTo>
                    <a:pt x="231" y="371"/>
                  </a:lnTo>
                  <a:lnTo>
                    <a:pt x="234" y="369"/>
                  </a:lnTo>
                  <a:lnTo>
                    <a:pt x="234" y="364"/>
                  </a:lnTo>
                  <a:lnTo>
                    <a:pt x="233" y="360"/>
                  </a:lnTo>
                  <a:lnTo>
                    <a:pt x="227" y="355"/>
                  </a:lnTo>
                  <a:lnTo>
                    <a:pt x="219" y="351"/>
                  </a:lnTo>
                  <a:lnTo>
                    <a:pt x="210" y="349"/>
                  </a:lnTo>
                  <a:lnTo>
                    <a:pt x="197" y="347"/>
                  </a:lnTo>
                  <a:lnTo>
                    <a:pt x="183" y="343"/>
                  </a:lnTo>
                  <a:lnTo>
                    <a:pt x="167" y="342"/>
                  </a:lnTo>
                  <a:lnTo>
                    <a:pt x="150" y="341"/>
                  </a:lnTo>
                  <a:lnTo>
                    <a:pt x="130" y="340"/>
                  </a:lnTo>
                  <a:lnTo>
                    <a:pt x="112" y="340"/>
                  </a:lnTo>
                  <a:lnTo>
                    <a:pt x="90" y="340"/>
                  </a:lnTo>
                  <a:lnTo>
                    <a:pt x="68" y="339"/>
                  </a:lnTo>
                  <a:lnTo>
                    <a:pt x="46" y="339"/>
                  </a:lnTo>
                  <a:lnTo>
                    <a:pt x="23" y="339"/>
                  </a:lnTo>
                  <a:lnTo>
                    <a:pt x="0" y="339"/>
                  </a:lnTo>
                  <a:lnTo>
                    <a:pt x="17" y="335"/>
                  </a:lnTo>
                  <a:lnTo>
                    <a:pt x="34" y="333"/>
                  </a:lnTo>
                  <a:lnTo>
                    <a:pt x="53" y="331"/>
                  </a:lnTo>
                  <a:lnTo>
                    <a:pt x="71" y="329"/>
                  </a:lnTo>
                  <a:lnTo>
                    <a:pt x="89" y="328"/>
                  </a:lnTo>
                  <a:lnTo>
                    <a:pt x="107" y="327"/>
                  </a:lnTo>
                  <a:lnTo>
                    <a:pt x="125" y="327"/>
                  </a:lnTo>
                  <a:lnTo>
                    <a:pt x="141" y="326"/>
                  </a:lnTo>
                  <a:lnTo>
                    <a:pt x="157" y="325"/>
                  </a:lnTo>
                  <a:lnTo>
                    <a:pt x="172" y="324"/>
                  </a:lnTo>
                  <a:lnTo>
                    <a:pt x="186" y="324"/>
                  </a:lnTo>
                  <a:lnTo>
                    <a:pt x="199" y="323"/>
                  </a:lnTo>
                  <a:lnTo>
                    <a:pt x="210" y="321"/>
                  </a:lnTo>
                  <a:lnTo>
                    <a:pt x="219" y="320"/>
                  </a:lnTo>
                  <a:lnTo>
                    <a:pt x="229" y="319"/>
                  </a:lnTo>
                  <a:lnTo>
                    <a:pt x="234" y="317"/>
                  </a:lnTo>
                  <a:lnTo>
                    <a:pt x="231" y="312"/>
                  </a:lnTo>
                  <a:lnTo>
                    <a:pt x="225" y="308"/>
                  </a:lnTo>
                  <a:lnTo>
                    <a:pt x="218" y="304"/>
                  </a:lnTo>
                  <a:lnTo>
                    <a:pt x="209" y="299"/>
                  </a:lnTo>
                  <a:lnTo>
                    <a:pt x="200" y="295"/>
                  </a:lnTo>
                  <a:lnTo>
                    <a:pt x="189" y="291"/>
                  </a:lnTo>
                  <a:lnTo>
                    <a:pt x="179" y="288"/>
                  </a:lnTo>
                  <a:lnTo>
                    <a:pt x="167" y="284"/>
                  </a:lnTo>
                  <a:lnTo>
                    <a:pt x="157" y="282"/>
                  </a:lnTo>
                  <a:lnTo>
                    <a:pt x="145" y="280"/>
                  </a:lnTo>
                  <a:lnTo>
                    <a:pt x="134" y="279"/>
                  </a:lnTo>
                  <a:lnTo>
                    <a:pt x="123" y="276"/>
                  </a:lnTo>
                  <a:lnTo>
                    <a:pt x="113" y="276"/>
                  </a:lnTo>
                  <a:lnTo>
                    <a:pt x="105" y="276"/>
                  </a:lnTo>
                  <a:lnTo>
                    <a:pt x="97" y="277"/>
                  </a:lnTo>
                  <a:lnTo>
                    <a:pt x="90" y="279"/>
                  </a:lnTo>
                  <a:lnTo>
                    <a:pt x="85" y="272"/>
                  </a:lnTo>
                  <a:lnTo>
                    <a:pt x="86" y="267"/>
                  </a:lnTo>
                  <a:lnTo>
                    <a:pt x="91" y="265"/>
                  </a:lnTo>
                  <a:lnTo>
                    <a:pt x="98" y="262"/>
                  </a:lnTo>
                  <a:lnTo>
                    <a:pt x="108" y="262"/>
                  </a:lnTo>
                  <a:lnTo>
                    <a:pt x="121" y="262"/>
                  </a:lnTo>
                  <a:lnTo>
                    <a:pt x="135" y="262"/>
                  </a:lnTo>
                  <a:lnTo>
                    <a:pt x="150" y="265"/>
                  </a:lnTo>
                  <a:lnTo>
                    <a:pt x="165" y="266"/>
                  </a:lnTo>
                  <a:lnTo>
                    <a:pt x="180" y="268"/>
                  </a:lnTo>
                  <a:lnTo>
                    <a:pt x="196" y="271"/>
                  </a:lnTo>
                  <a:lnTo>
                    <a:pt x="209" y="272"/>
                  </a:lnTo>
                  <a:lnTo>
                    <a:pt x="220" y="274"/>
                  </a:lnTo>
                  <a:lnTo>
                    <a:pt x="230" y="275"/>
                  </a:lnTo>
                  <a:lnTo>
                    <a:pt x="237" y="275"/>
                  </a:lnTo>
                  <a:lnTo>
                    <a:pt x="239" y="273"/>
                  </a:lnTo>
                  <a:lnTo>
                    <a:pt x="241" y="261"/>
                  </a:lnTo>
                  <a:lnTo>
                    <a:pt x="235" y="253"/>
                  </a:lnTo>
                  <a:lnTo>
                    <a:pt x="224" y="249"/>
                  </a:lnTo>
                  <a:lnTo>
                    <a:pt x="208" y="246"/>
                  </a:lnTo>
                  <a:lnTo>
                    <a:pt x="192" y="243"/>
                  </a:lnTo>
                  <a:lnTo>
                    <a:pt x="178" y="241"/>
                  </a:lnTo>
                  <a:lnTo>
                    <a:pt x="168" y="236"/>
                  </a:lnTo>
                  <a:lnTo>
                    <a:pt x="167" y="230"/>
                  </a:lnTo>
                  <a:lnTo>
                    <a:pt x="173" y="222"/>
                  </a:lnTo>
                  <a:lnTo>
                    <a:pt x="182" y="220"/>
                  </a:lnTo>
                  <a:lnTo>
                    <a:pt x="194" y="223"/>
                  </a:lnTo>
                  <a:lnTo>
                    <a:pt x="205" y="227"/>
                  </a:lnTo>
                  <a:lnTo>
                    <a:pt x="217" y="230"/>
                  </a:lnTo>
                  <a:lnTo>
                    <a:pt x="229" y="232"/>
                  </a:lnTo>
                  <a:lnTo>
                    <a:pt x="238" y="232"/>
                  </a:lnTo>
                  <a:lnTo>
                    <a:pt x="244" y="227"/>
                  </a:lnTo>
                  <a:lnTo>
                    <a:pt x="244" y="224"/>
                  </a:lnTo>
                  <a:lnTo>
                    <a:pt x="242" y="220"/>
                  </a:lnTo>
                  <a:lnTo>
                    <a:pt x="239" y="213"/>
                  </a:lnTo>
                  <a:lnTo>
                    <a:pt x="234" y="205"/>
                  </a:lnTo>
                  <a:lnTo>
                    <a:pt x="226" y="198"/>
                  </a:lnTo>
                  <a:lnTo>
                    <a:pt x="215" y="191"/>
                  </a:lnTo>
                  <a:lnTo>
                    <a:pt x="199" y="187"/>
                  </a:lnTo>
                  <a:lnTo>
                    <a:pt x="177" y="186"/>
                  </a:lnTo>
                  <a:lnTo>
                    <a:pt x="193" y="180"/>
                  </a:lnTo>
                  <a:lnTo>
                    <a:pt x="207" y="178"/>
                  </a:lnTo>
                  <a:lnTo>
                    <a:pt x="219" y="178"/>
                  </a:lnTo>
                  <a:lnTo>
                    <a:pt x="230" y="178"/>
                  </a:lnTo>
                  <a:lnTo>
                    <a:pt x="239" y="180"/>
                  </a:lnTo>
                  <a:lnTo>
                    <a:pt x="247" y="183"/>
                  </a:lnTo>
                  <a:lnTo>
                    <a:pt x="253" y="187"/>
                  </a:lnTo>
                  <a:lnTo>
                    <a:pt x="257" y="191"/>
                  </a:lnTo>
                  <a:lnTo>
                    <a:pt x="254" y="178"/>
                  </a:lnTo>
                  <a:lnTo>
                    <a:pt x="250" y="170"/>
                  </a:lnTo>
                  <a:lnTo>
                    <a:pt x="245" y="164"/>
                  </a:lnTo>
                  <a:lnTo>
                    <a:pt x="235" y="159"/>
                  </a:lnTo>
                  <a:lnTo>
                    <a:pt x="245" y="161"/>
                  </a:lnTo>
                  <a:lnTo>
                    <a:pt x="253" y="163"/>
                  </a:lnTo>
                  <a:lnTo>
                    <a:pt x="259" y="167"/>
                  </a:lnTo>
                  <a:lnTo>
                    <a:pt x="264" y="170"/>
                  </a:lnTo>
                  <a:lnTo>
                    <a:pt x="267" y="174"/>
                  </a:lnTo>
                  <a:lnTo>
                    <a:pt x="270" y="175"/>
                  </a:lnTo>
                  <a:lnTo>
                    <a:pt x="274" y="175"/>
                  </a:lnTo>
                  <a:lnTo>
                    <a:pt x="277" y="175"/>
                  </a:lnTo>
                  <a:lnTo>
                    <a:pt x="283" y="168"/>
                  </a:lnTo>
                  <a:lnTo>
                    <a:pt x="286" y="157"/>
                  </a:lnTo>
                  <a:lnTo>
                    <a:pt x="286" y="147"/>
                  </a:lnTo>
                  <a:lnTo>
                    <a:pt x="283" y="137"/>
                  </a:lnTo>
                  <a:lnTo>
                    <a:pt x="299" y="140"/>
                  </a:lnTo>
                  <a:lnTo>
                    <a:pt x="311" y="139"/>
                  </a:lnTo>
                  <a:lnTo>
                    <a:pt x="316" y="135"/>
                  </a:lnTo>
                  <a:lnTo>
                    <a:pt x="319" y="130"/>
                  </a:lnTo>
                  <a:lnTo>
                    <a:pt x="318" y="122"/>
                  </a:lnTo>
                  <a:lnTo>
                    <a:pt x="314" y="111"/>
                  </a:lnTo>
                  <a:lnTo>
                    <a:pt x="308" y="98"/>
                  </a:lnTo>
                  <a:lnTo>
                    <a:pt x="301" y="85"/>
                  </a:lnTo>
                  <a:lnTo>
                    <a:pt x="315" y="94"/>
                  </a:lnTo>
                  <a:lnTo>
                    <a:pt x="327" y="100"/>
                  </a:lnTo>
                  <a:lnTo>
                    <a:pt x="337" y="102"/>
                  </a:lnTo>
                  <a:lnTo>
                    <a:pt x="345" y="103"/>
                  </a:lnTo>
                  <a:lnTo>
                    <a:pt x="351" y="102"/>
                  </a:lnTo>
                  <a:lnTo>
                    <a:pt x="357" y="100"/>
                  </a:lnTo>
                  <a:lnTo>
                    <a:pt x="360" y="96"/>
                  </a:lnTo>
                  <a:lnTo>
                    <a:pt x="364" y="93"/>
                  </a:lnTo>
                  <a:lnTo>
                    <a:pt x="365" y="88"/>
                  </a:lnTo>
                  <a:lnTo>
                    <a:pt x="365" y="81"/>
                  </a:lnTo>
                  <a:lnTo>
                    <a:pt x="363" y="73"/>
                  </a:lnTo>
                  <a:lnTo>
                    <a:pt x="358" y="63"/>
                  </a:lnTo>
                  <a:lnTo>
                    <a:pt x="352" y="51"/>
                  </a:lnTo>
                  <a:lnTo>
                    <a:pt x="345" y="38"/>
                  </a:lnTo>
                  <a:lnTo>
                    <a:pt x="335" y="25"/>
                  </a:lnTo>
                  <a:lnTo>
                    <a:pt x="322" y="9"/>
                  </a:lnTo>
                  <a:lnTo>
                    <a:pt x="335" y="19"/>
                  </a:lnTo>
                  <a:lnTo>
                    <a:pt x="346" y="28"/>
                  </a:lnTo>
                  <a:lnTo>
                    <a:pt x="354" y="36"/>
                  </a:lnTo>
                  <a:lnTo>
                    <a:pt x="361" y="44"/>
                  </a:lnTo>
                  <a:lnTo>
                    <a:pt x="366" y="52"/>
                  </a:lnTo>
                  <a:lnTo>
                    <a:pt x="371" y="60"/>
                  </a:lnTo>
                  <a:lnTo>
                    <a:pt x="374" y="68"/>
                  </a:lnTo>
                  <a:lnTo>
                    <a:pt x="379" y="78"/>
                  </a:lnTo>
                  <a:lnTo>
                    <a:pt x="383" y="83"/>
                  </a:lnTo>
                  <a:lnTo>
                    <a:pt x="388" y="85"/>
                  </a:lnTo>
                  <a:lnTo>
                    <a:pt x="391" y="81"/>
                  </a:lnTo>
                  <a:lnTo>
                    <a:pt x="395" y="75"/>
                  </a:lnTo>
                  <a:lnTo>
                    <a:pt x="396" y="66"/>
                  </a:lnTo>
                  <a:lnTo>
                    <a:pt x="395" y="55"/>
                  </a:lnTo>
                  <a:lnTo>
                    <a:pt x="391" y="42"/>
                  </a:lnTo>
                  <a:lnTo>
                    <a:pt x="385" y="29"/>
                  </a:lnTo>
                  <a:lnTo>
                    <a:pt x="393" y="30"/>
                  </a:lnTo>
                  <a:lnTo>
                    <a:pt x="397" y="33"/>
                  </a:lnTo>
                  <a:lnTo>
                    <a:pt x="400" y="36"/>
                  </a:lnTo>
                  <a:lnTo>
                    <a:pt x="401" y="41"/>
                  </a:lnTo>
                  <a:lnTo>
                    <a:pt x="401" y="45"/>
                  </a:lnTo>
                  <a:lnTo>
                    <a:pt x="401" y="51"/>
                  </a:lnTo>
                  <a:lnTo>
                    <a:pt x="403" y="55"/>
                  </a:lnTo>
                  <a:lnTo>
                    <a:pt x="410" y="60"/>
                  </a:lnTo>
                  <a:lnTo>
                    <a:pt x="417" y="61"/>
                  </a:lnTo>
                  <a:lnTo>
                    <a:pt x="420" y="56"/>
                  </a:lnTo>
                  <a:lnTo>
                    <a:pt x="424" y="46"/>
                  </a:lnTo>
                  <a:lnTo>
                    <a:pt x="426" y="35"/>
                  </a:lnTo>
                  <a:lnTo>
                    <a:pt x="428" y="22"/>
                  </a:lnTo>
                  <a:lnTo>
                    <a:pt x="430" y="12"/>
                  </a:lnTo>
                  <a:lnTo>
                    <a:pt x="433" y="4"/>
                  </a:lnTo>
                  <a:lnTo>
                    <a:pt x="435" y="0"/>
                  </a:lnTo>
                  <a:lnTo>
                    <a:pt x="439" y="12"/>
                  </a:lnTo>
                  <a:lnTo>
                    <a:pt x="442" y="35"/>
                  </a:lnTo>
                  <a:lnTo>
                    <a:pt x="443" y="59"/>
                  </a:lnTo>
                  <a:lnTo>
                    <a:pt x="450" y="71"/>
                  </a:lnTo>
                  <a:lnTo>
                    <a:pt x="457" y="71"/>
                  </a:lnTo>
                  <a:lnTo>
                    <a:pt x="467" y="72"/>
                  </a:lnTo>
                  <a:lnTo>
                    <a:pt x="478" y="72"/>
                  </a:lnTo>
                  <a:lnTo>
                    <a:pt x="492" y="70"/>
                  </a:lnTo>
                  <a:lnTo>
                    <a:pt x="506" y="63"/>
                  </a:lnTo>
                  <a:lnTo>
                    <a:pt x="517" y="51"/>
                  </a:lnTo>
                  <a:lnTo>
                    <a:pt x="527" y="35"/>
                  </a:lnTo>
                  <a:lnTo>
                    <a:pt x="534" y="9"/>
                  </a:lnTo>
                  <a:lnTo>
                    <a:pt x="537" y="23"/>
                  </a:lnTo>
                  <a:lnTo>
                    <a:pt x="539" y="43"/>
                  </a:lnTo>
                  <a:lnTo>
                    <a:pt x="537" y="64"/>
                  </a:lnTo>
                  <a:lnTo>
                    <a:pt x="532" y="79"/>
                  </a:lnTo>
                  <a:lnTo>
                    <a:pt x="553" y="88"/>
                  </a:lnTo>
                  <a:lnTo>
                    <a:pt x="566" y="89"/>
                  </a:lnTo>
                  <a:lnTo>
                    <a:pt x="574" y="83"/>
                  </a:lnTo>
                  <a:lnTo>
                    <a:pt x="579" y="75"/>
                  </a:lnTo>
                  <a:lnTo>
                    <a:pt x="581" y="67"/>
                  </a:lnTo>
                  <a:lnTo>
                    <a:pt x="584" y="63"/>
                  </a:lnTo>
                  <a:lnTo>
                    <a:pt x="590" y="63"/>
                  </a:lnTo>
                  <a:lnTo>
                    <a:pt x="602" y="72"/>
                  </a:lnTo>
                  <a:lnTo>
                    <a:pt x="606" y="80"/>
                  </a:lnTo>
                  <a:lnTo>
                    <a:pt x="606" y="83"/>
                  </a:lnTo>
                  <a:lnTo>
                    <a:pt x="602" y="87"/>
                  </a:lnTo>
                  <a:lnTo>
                    <a:pt x="596" y="89"/>
                  </a:lnTo>
                  <a:lnTo>
                    <a:pt x="589" y="90"/>
                  </a:lnTo>
                  <a:lnTo>
                    <a:pt x="584" y="94"/>
                  </a:lnTo>
                  <a:lnTo>
                    <a:pt x="583" y="97"/>
                  </a:lnTo>
                  <a:lnTo>
                    <a:pt x="588" y="103"/>
                  </a:lnTo>
                  <a:lnTo>
                    <a:pt x="602" y="113"/>
                  </a:lnTo>
                  <a:lnTo>
                    <a:pt x="611" y="113"/>
                  </a:lnTo>
                  <a:lnTo>
                    <a:pt x="617" y="108"/>
                  </a:lnTo>
                  <a:lnTo>
                    <a:pt x="620" y="98"/>
                  </a:lnTo>
                  <a:lnTo>
                    <a:pt x="625" y="90"/>
                  </a:lnTo>
                  <a:lnTo>
                    <a:pt x="631" y="83"/>
                  </a:lnTo>
                  <a:lnTo>
                    <a:pt x="639" y="86"/>
                  </a:lnTo>
                  <a:lnTo>
                    <a:pt x="651" y="97"/>
                  </a:lnTo>
                  <a:lnTo>
                    <a:pt x="657" y="107"/>
                  </a:lnTo>
                  <a:lnTo>
                    <a:pt x="656" y="111"/>
                  </a:lnTo>
                  <a:lnTo>
                    <a:pt x="651" y="113"/>
                  </a:lnTo>
                  <a:lnTo>
                    <a:pt x="643" y="116"/>
                  </a:lnTo>
                  <a:lnTo>
                    <a:pt x="635" y="116"/>
                  </a:lnTo>
                  <a:lnTo>
                    <a:pt x="628" y="118"/>
                  </a:lnTo>
                  <a:lnTo>
                    <a:pt x="624" y="123"/>
                  </a:lnTo>
                  <a:lnTo>
                    <a:pt x="624" y="130"/>
                  </a:lnTo>
                  <a:lnTo>
                    <a:pt x="628" y="137"/>
                  </a:lnTo>
                  <a:lnTo>
                    <a:pt x="633" y="142"/>
                  </a:lnTo>
                  <a:lnTo>
                    <a:pt x="638" y="145"/>
                  </a:lnTo>
                  <a:lnTo>
                    <a:pt x="643" y="145"/>
                  </a:lnTo>
                  <a:lnTo>
                    <a:pt x="648" y="145"/>
                  </a:lnTo>
                  <a:lnTo>
                    <a:pt x="654" y="142"/>
                  </a:lnTo>
                  <a:lnTo>
                    <a:pt x="658" y="141"/>
                  </a:lnTo>
                  <a:lnTo>
                    <a:pt x="663" y="139"/>
                  </a:lnTo>
                  <a:lnTo>
                    <a:pt x="660" y="146"/>
                  </a:lnTo>
                  <a:lnTo>
                    <a:pt x="657" y="152"/>
                  </a:lnTo>
                  <a:lnTo>
                    <a:pt x="656" y="159"/>
                  </a:lnTo>
                  <a:lnTo>
                    <a:pt x="658" y="165"/>
                  </a:lnTo>
                  <a:lnTo>
                    <a:pt x="661" y="171"/>
                  </a:lnTo>
                  <a:lnTo>
                    <a:pt x="665" y="177"/>
                  </a:lnTo>
                  <a:lnTo>
                    <a:pt x="670" y="182"/>
                  </a:lnTo>
                  <a:lnTo>
                    <a:pt x="676" y="18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263">
              <a:extLst>
                <a:ext uri="{FF2B5EF4-FFF2-40B4-BE49-F238E27FC236}">
                  <a16:creationId xmlns:a16="http://schemas.microsoft.com/office/drawing/2014/main" id="{BC4B3141-D647-41B1-A76E-F7917CB0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871"/>
              <a:ext cx="7" cy="8"/>
            </a:xfrm>
            <a:custGeom>
              <a:avLst/>
              <a:gdLst>
                <a:gd name="T0" fmla="*/ 4 w 21"/>
                <a:gd name="T1" fmla="*/ 8 h 25"/>
                <a:gd name="T2" fmla="*/ 5 w 21"/>
                <a:gd name="T3" fmla="*/ 8 h 25"/>
                <a:gd name="T4" fmla="*/ 6 w 21"/>
                <a:gd name="T5" fmla="*/ 7 h 25"/>
                <a:gd name="T6" fmla="*/ 7 w 21"/>
                <a:gd name="T7" fmla="*/ 5 h 25"/>
                <a:gd name="T8" fmla="*/ 7 w 21"/>
                <a:gd name="T9" fmla="*/ 4 h 25"/>
                <a:gd name="T10" fmla="*/ 7 w 21"/>
                <a:gd name="T11" fmla="*/ 2 h 25"/>
                <a:gd name="T12" fmla="*/ 6 w 21"/>
                <a:gd name="T13" fmla="*/ 1 h 25"/>
                <a:gd name="T14" fmla="*/ 5 w 21"/>
                <a:gd name="T15" fmla="*/ 0 h 25"/>
                <a:gd name="T16" fmla="*/ 4 w 21"/>
                <a:gd name="T17" fmla="*/ 0 h 25"/>
                <a:gd name="T18" fmla="*/ 2 w 21"/>
                <a:gd name="T19" fmla="*/ 0 h 25"/>
                <a:gd name="T20" fmla="*/ 1 w 21"/>
                <a:gd name="T21" fmla="*/ 1 h 25"/>
                <a:gd name="T22" fmla="*/ 0 w 21"/>
                <a:gd name="T23" fmla="*/ 2 h 25"/>
                <a:gd name="T24" fmla="*/ 0 w 21"/>
                <a:gd name="T25" fmla="*/ 4 h 25"/>
                <a:gd name="T26" fmla="*/ 0 w 21"/>
                <a:gd name="T27" fmla="*/ 5 h 25"/>
                <a:gd name="T28" fmla="*/ 1 w 21"/>
                <a:gd name="T29" fmla="*/ 7 h 25"/>
                <a:gd name="T30" fmla="*/ 2 w 21"/>
                <a:gd name="T31" fmla="*/ 8 h 25"/>
                <a:gd name="T32" fmla="*/ 4 w 21"/>
                <a:gd name="T33" fmla="*/ 8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5">
                  <a:moveTo>
                    <a:pt x="11" y="25"/>
                  </a:moveTo>
                  <a:lnTo>
                    <a:pt x="14" y="25"/>
                  </a:lnTo>
                  <a:lnTo>
                    <a:pt x="19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6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264">
              <a:extLst>
                <a:ext uri="{FF2B5EF4-FFF2-40B4-BE49-F238E27FC236}">
                  <a16:creationId xmlns:a16="http://schemas.microsoft.com/office/drawing/2014/main" id="{2775DB5E-9C71-4D3F-BC6D-7EE55C75D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871"/>
              <a:ext cx="7" cy="9"/>
            </a:xfrm>
            <a:custGeom>
              <a:avLst/>
              <a:gdLst>
                <a:gd name="T0" fmla="*/ 4 w 23"/>
                <a:gd name="T1" fmla="*/ 9 h 26"/>
                <a:gd name="T2" fmla="*/ 5 w 23"/>
                <a:gd name="T3" fmla="*/ 9 h 26"/>
                <a:gd name="T4" fmla="*/ 6 w 23"/>
                <a:gd name="T5" fmla="*/ 8 h 26"/>
                <a:gd name="T6" fmla="*/ 7 w 23"/>
                <a:gd name="T7" fmla="*/ 7 h 26"/>
                <a:gd name="T8" fmla="*/ 7 w 23"/>
                <a:gd name="T9" fmla="*/ 5 h 26"/>
                <a:gd name="T10" fmla="*/ 7 w 23"/>
                <a:gd name="T11" fmla="*/ 3 h 26"/>
                <a:gd name="T12" fmla="*/ 6 w 23"/>
                <a:gd name="T13" fmla="*/ 1 h 26"/>
                <a:gd name="T14" fmla="*/ 5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3 h 26"/>
                <a:gd name="T24" fmla="*/ 0 w 23"/>
                <a:gd name="T25" fmla="*/ 5 h 26"/>
                <a:gd name="T26" fmla="*/ 0 w 23"/>
                <a:gd name="T27" fmla="*/ 7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9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9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265">
              <a:extLst>
                <a:ext uri="{FF2B5EF4-FFF2-40B4-BE49-F238E27FC236}">
                  <a16:creationId xmlns:a16="http://schemas.microsoft.com/office/drawing/2014/main" id="{3A603A4E-6534-4216-9C40-E84636D0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" y="862"/>
              <a:ext cx="18" cy="17"/>
            </a:xfrm>
            <a:custGeom>
              <a:avLst/>
              <a:gdLst>
                <a:gd name="T0" fmla="*/ 9 w 56"/>
                <a:gd name="T1" fmla="*/ 17 h 52"/>
                <a:gd name="T2" fmla="*/ 10 w 56"/>
                <a:gd name="T3" fmla="*/ 17 h 52"/>
                <a:gd name="T4" fmla="*/ 12 w 56"/>
                <a:gd name="T5" fmla="*/ 16 h 52"/>
                <a:gd name="T6" fmla="*/ 14 w 56"/>
                <a:gd name="T7" fmla="*/ 16 h 52"/>
                <a:gd name="T8" fmla="*/ 15 w 56"/>
                <a:gd name="T9" fmla="*/ 14 h 52"/>
                <a:gd name="T10" fmla="*/ 16 w 56"/>
                <a:gd name="T11" fmla="*/ 13 h 52"/>
                <a:gd name="T12" fmla="*/ 17 w 56"/>
                <a:gd name="T13" fmla="*/ 12 h 52"/>
                <a:gd name="T14" fmla="*/ 18 w 56"/>
                <a:gd name="T15" fmla="*/ 10 h 52"/>
                <a:gd name="T16" fmla="*/ 18 w 56"/>
                <a:gd name="T17" fmla="*/ 9 h 52"/>
                <a:gd name="T18" fmla="*/ 18 w 56"/>
                <a:gd name="T19" fmla="*/ 7 h 52"/>
                <a:gd name="T20" fmla="*/ 17 w 56"/>
                <a:gd name="T21" fmla="*/ 6 h 52"/>
                <a:gd name="T22" fmla="*/ 16 w 56"/>
                <a:gd name="T23" fmla="*/ 4 h 52"/>
                <a:gd name="T24" fmla="*/ 15 w 56"/>
                <a:gd name="T25" fmla="*/ 2 h 52"/>
                <a:gd name="T26" fmla="*/ 14 w 56"/>
                <a:gd name="T27" fmla="*/ 1 h 52"/>
                <a:gd name="T28" fmla="*/ 12 w 56"/>
                <a:gd name="T29" fmla="*/ 1 h 52"/>
                <a:gd name="T30" fmla="*/ 10 w 56"/>
                <a:gd name="T31" fmla="*/ 0 h 52"/>
                <a:gd name="T32" fmla="*/ 9 w 56"/>
                <a:gd name="T33" fmla="*/ 0 h 52"/>
                <a:gd name="T34" fmla="*/ 7 w 56"/>
                <a:gd name="T35" fmla="*/ 0 h 52"/>
                <a:gd name="T36" fmla="*/ 6 w 56"/>
                <a:gd name="T37" fmla="*/ 1 h 52"/>
                <a:gd name="T38" fmla="*/ 4 w 56"/>
                <a:gd name="T39" fmla="*/ 1 h 52"/>
                <a:gd name="T40" fmla="*/ 3 w 56"/>
                <a:gd name="T41" fmla="*/ 2 h 52"/>
                <a:gd name="T42" fmla="*/ 2 w 56"/>
                <a:gd name="T43" fmla="*/ 4 h 52"/>
                <a:gd name="T44" fmla="*/ 1 w 56"/>
                <a:gd name="T45" fmla="*/ 6 h 52"/>
                <a:gd name="T46" fmla="*/ 0 w 56"/>
                <a:gd name="T47" fmla="*/ 7 h 52"/>
                <a:gd name="T48" fmla="*/ 0 w 56"/>
                <a:gd name="T49" fmla="*/ 9 h 52"/>
                <a:gd name="T50" fmla="*/ 0 w 56"/>
                <a:gd name="T51" fmla="*/ 10 h 52"/>
                <a:gd name="T52" fmla="*/ 1 w 56"/>
                <a:gd name="T53" fmla="*/ 12 h 52"/>
                <a:gd name="T54" fmla="*/ 2 w 56"/>
                <a:gd name="T55" fmla="*/ 13 h 52"/>
                <a:gd name="T56" fmla="*/ 3 w 56"/>
                <a:gd name="T57" fmla="*/ 14 h 52"/>
                <a:gd name="T58" fmla="*/ 4 w 56"/>
                <a:gd name="T59" fmla="*/ 16 h 52"/>
                <a:gd name="T60" fmla="*/ 6 w 56"/>
                <a:gd name="T61" fmla="*/ 16 h 52"/>
                <a:gd name="T62" fmla="*/ 7 w 56"/>
                <a:gd name="T63" fmla="*/ 17 h 52"/>
                <a:gd name="T64" fmla="*/ 9 w 56"/>
                <a:gd name="T65" fmla="*/ 17 h 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6" h="52">
                  <a:moveTo>
                    <a:pt x="27" y="52"/>
                  </a:moveTo>
                  <a:lnTo>
                    <a:pt x="31" y="51"/>
                  </a:lnTo>
                  <a:lnTo>
                    <a:pt x="36" y="50"/>
                  </a:lnTo>
                  <a:lnTo>
                    <a:pt x="42" y="48"/>
                  </a:lnTo>
                  <a:lnTo>
                    <a:pt x="46" y="44"/>
                  </a:lnTo>
                  <a:lnTo>
                    <a:pt x="49" y="41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6" y="26"/>
                  </a:lnTo>
                  <a:lnTo>
                    <a:pt x="55" y="20"/>
                  </a:lnTo>
                  <a:lnTo>
                    <a:pt x="52" y="17"/>
                  </a:lnTo>
                  <a:lnTo>
                    <a:pt x="49" y="11"/>
                  </a:lnTo>
                  <a:lnTo>
                    <a:pt x="46" y="7"/>
                  </a:lnTo>
                  <a:lnTo>
                    <a:pt x="42" y="4"/>
                  </a:lnTo>
                  <a:lnTo>
                    <a:pt x="36" y="2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4"/>
                  </a:lnTo>
                  <a:lnTo>
                    <a:pt x="9" y="7"/>
                  </a:lnTo>
                  <a:lnTo>
                    <a:pt x="6" y="11"/>
                  </a:lnTo>
                  <a:lnTo>
                    <a:pt x="4" y="17"/>
                  </a:lnTo>
                  <a:lnTo>
                    <a:pt x="1" y="20"/>
                  </a:lnTo>
                  <a:lnTo>
                    <a:pt x="0" y="26"/>
                  </a:lnTo>
                  <a:lnTo>
                    <a:pt x="1" y="32"/>
                  </a:lnTo>
                  <a:lnTo>
                    <a:pt x="4" y="36"/>
                  </a:lnTo>
                  <a:lnTo>
                    <a:pt x="6" y="41"/>
                  </a:lnTo>
                  <a:lnTo>
                    <a:pt x="9" y="44"/>
                  </a:lnTo>
                  <a:lnTo>
                    <a:pt x="13" y="48"/>
                  </a:lnTo>
                  <a:lnTo>
                    <a:pt x="18" y="50"/>
                  </a:lnTo>
                  <a:lnTo>
                    <a:pt x="23" y="51"/>
                  </a:lnTo>
                  <a:lnTo>
                    <a:pt x="27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266">
              <a:extLst>
                <a:ext uri="{FF2B5EF4-FFF2-40B4-BE49-F238E27FC236}">
                  <a16:creationId xmlns:a16="http://schemas.microsoft.com/office/drawing/2014/main" id="{AD0DF1C7-C6D4-4E50-8DF8-3287E1CC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876"/>
              <a:ext cx="14" cy="15"/>
            </a:xfrm>
            <a:custGeom>
              <a:avLst/>
              <a:gdLst>
                <a:gd name="T0" fmla="*/ 7 w 40"/>
                <a:gd name="T1" fmla="*/ 15 h 46"/>
                <a:gd name="T2" fmla="*/ 9 w 40"/>
                <a:gd name="T3" fmla="*/ 14 h 46"/>
                <a:gd name="T4" fmla="*/ 12 w 40"/>
                <a:gd name="T5" fmla="*/ 13 h 46"/>
                <a:gd name="T6" fmla="*/ 13 w 40"/>
                <a:gd name="T7" fmla="*/ 10 h 46"/>
                <a:gd name="T8" fmla="*/ 14 w 40"/>
                <a:gd name="T9" fmla="*/ 8 h 46"/>
                <a:gd name="T10" fmla="*/ 13 w 40"/>
                <a:gd name="T11" fmla="*/ 5 h 46"/>
                <a:gd name="T12" fmla="*/ 12 w 40"/>
                <a:gd name="T13" fmla="*/ 2 h 46"/>
                <a:gd name="T14" fmla="*/ 9 w 40"/>
                <a:gd name="T15" fmla="*/ 1 h 46"/>
                <a:gd name="T16" fmla="*/ 7 w 40"/>
                <a:gd name="T17" fmla="*/ 0 h 46"/>
                <a:gd name="T18" fmla="*/ 5 w 40"/>
                <a:gd name="T19" fmla="*/ 1 h 46"/>
                <a:gd name="T20" fmla="*/ 2 w 40"/>
                <a:gd name="T21" fmla="*/ 2 h 46"/>
                <a:gd name="T22" fmla="*/ 1 w 40"/>
                <a:gd name="T23" fmla="*/ 5 h 46"/>
                <a:gd name="T24" fmla="*/ 0 w 40"/>
                <a:gd name="T25" fmla="*/ 8 h 46"/>
                <a:gd name="T26" fmla="*/ 1 w 40"/>
                <a:gd name="T27" fmla="*/ 10 h 46"/>
                <a:gd name="T28" fmla="*/ 2 w 40"/>
                <a:gd name="T29" fmla="*/ 13 h 46"/>
                <a:gd name="T30" fmla="*/ 5 w 40"/>
                <a:gd name="T31" fmla="*/ 14 h 46"/>
                <a:gd name="T32" fmla="*/ 7 w 40"/>
                <a:gd name="T33" fmla="*/ 15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20" y="46"/>
                  </a:moveTo>
                  <a:lnTo>
                    <a:pt x="27" y="44"/>
                  </a:lnTo>
                  <a:lnTo>
                    <a:pt x="33" y="39"/>
                  </a:lnTo>
                  <a:lnTo>
                    <a:pt x="37" y="32"/>
                  </a:lnTo>
                  <a:lnTo>
                    <a:pt x="40" y="23"/>
                  </a:lnTo>
                  <a:lnTo>
                    <a:pt x="37" y="14"/>
                  </a:lnTo>
                  <a:lnTo>
                    <a:pt x="33" y="7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3" y="14"/>
                  </a:lnTo>
                  <a:lnTo>
                    <a:pt x="0" y="23"/>
                  </a:lnTo>
                  <a:lnTo>
                    <a:pt x="3" y="32"/>
                  </a:lnTo>
                  <a:lnTo>
                    <a:pt x="7" y="39"/>
                  </a:lnTo>
                  <a:lnTo>
                    <a:pt x="13" y="44"/>
                  </a:lnTo>
                  <a:lnTo>
                    <a:pt x="20" y="4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267">
              <a:extLst>
                <a:ext uri="{FF2B5EF4-FFF2-40B4-BE49-F238E27FC236}">
                  <a16:creationId xmlns:a16="http://schemas.microsoft.com/office/drawing/2014/main" id="{092E679F-F257-4AFB-822B-62A48FD1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964"/>
              <a:ext cx="8" cy="8"/>
            </a:xfrm>
            <a:custGeom>
              <a:avLst/>
              <a:gdLst>
                <a:gd name="T0" fmla="*/ 4 w 23"/>
                <a:gd name="T1" fmla="*/ 8 h 26"/>
                <a:gd name="T2" fmla="*/ 6 w 23"/>
                <a:gd name="T3" fmla="*/ 8 h 26"/>
                <a:gd name="T4" fmla="*/ 7 w 23"/>
                <a:gd name="T5" fmla="*/ 7 h 26"/>
                <a:gd name="T6" fmla="*/ 8 w 23"/>
                <a:gd name="T7" fmla="*/ 6 h 26"/>
                <a:gd name="T8" fmla="*/ 8 w 23"/>
                <a:gd name="T9" fmla="*/ 4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4 h 26"/>
                <a:gd name="T26" fmla="*/ 0 w 23"/>
                <a:gd name="T27" fmla="*/ 6 h 26"/>
                <a:gd name="T28" fmla="*/ 1 w 23"/>
                <a:gd name="T29" fmla="*/ 7 h 26"/>
                <a:gd name="T30" fmla="*/ 2 w 23"/>
                <a:gd name="T31" fmla="*/ 8 h 26"/>
                <a:gd name="T32" fmla="*/ 4 w 23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2" y="26"/>
                  </a:moveTo>
                  <a:lnTo>
                    <a:pt x="16" y="26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7" y="26"/>
                  </a:lnTo>
                  <a:lnTo>
                    <a:pt x="12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268">
              <a:extLst>
                <a:ext uri="{FF2B5EF4-FFF2-40B4-BE49-F238E27FC236}">
                  <a16:creationId xmlns:a16="http://schemas.microsoft.com/office/drawing/2014/main" id="{C09FD65D-7EDC-448F-AD0D-F3C5F0E4C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1026"/>
              <a:ext cx="8" cy="9"/>
            </a:xfrm>
            <a:custGeom>
              <a:avLst/>
              <a:gdLst>
                <a:gd name="T0" fmla="*/ 4 w 23"/>
                <a:gd name="T1" fmla="*/ 9 h 25"/>
                <a:gd name="T2" fmla="*/ 6 w 23"/>
                <a:gd name="T3" fmla="*/ 9 h 25"/>
                <a:gd name="T4" fmla="*/ 7 w 23"/>
                <a:gd name="T5" fmla="*/ 8 h 25"/>
                <a:gd name="T6" fmla="*/ 8 w 23"/>
                <a:gd name="T7" fmla="*/ 6 h 25"/>
                <a:gd name="T8" fmla="*/ 8 w 23"/>
                <a:gd name="T9" fmla="*/ 4 h 25"/>
                <a:gd name="T10" fmla="*/ 8 w 23"/>
                <a:gd name="T11" fmla="*/ 3 h 25"/>
                <a:gd name="T12" fmla="*/ 7 w 23"/>
                <a:gd name="T13" fmla="*/ 1 h 25"/>
                <a:gd name="T14" fmla="*/ 6 w 23"/>
                <a:gd name="T15" fmla="*/ 0 h 25"/>
                <a:gd name="T16" fmla="*/ 4 w 23"/>
                <a:gd name="T17" fmla="*/ 0 h 25"/>
                <a:gd name="T18" fmla="*/ 2 w 23"/>
                <a:gd name="T19" fmla="*/ 0 h 25"/>
                <a:gd name="T20" fmla="*/ 1 w 23"/>
                <a:gd name="T21" fmla="*/ 1 h 25"/>
                <a:gd name="T22" fmla="*/ 0 w 23"/>
                <a:gd name="T23" fmla="*/ 3 h 25"/>
                <a:gd name="T24" fmla="*/ 0 w 23"/>
                <a:gd name="T25" fmla="*/ 4 h 25"/>
                <a:gd name="T26" fmla="*/ 0 w 23"/>
                <a:gd name="T27" fmla="*/ 6 h 25"/>
                <a:gd name="T28" fmla="*/ 1 w 23"/>
                <a:gd name="T29" fmla="*/ 8 h 25"/>
                <a:gd name="T30" fmla="*/ 2 w 23"/>
                <a:gd name="T31" fmla="*/ 9 h 25"/>
                <a:gd name="T32" fmla="*/ 4 w 23"/>
                <a:gd name="T33" fmla="*/ 9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5">
                  <a:moveTo>
                    <a:pt x="12" y="25"/>
                  </a:moveTo>
                  <a:lnTo>
                    <a:pt x="16" y="25"/>
                  </a:lnTo>
                  <a:lnTo>
                    <a:pt x="20" y="22"/>
                  </a:lnTo>
                  <a:lnTo>
                    <a:pt x="22" y="17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269">
              <a:extLst>
                <a:ext uri="{FF2B5EF4-FFF2-40B4-BE49-F238E27FC236}">
                  <a16:creationId xmlns:a16="http://schemas.microsoft.com/office/drawing/2014/main" id="{81DFF828-1537-438D-B6C8-317F3E1B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1064"/>
              <a:ext cx="3" cy="33"/>
            </a:xfrm>
            <a:custGeom>
              <a:avLst/>
              <a:gdLst>
                <a:gd name="T0" fmla="*/ 1 w 9"/>
                <a:gd name="T1" fmla="*/ 0 h 97"/>
                <a:gd name="T2" fmla="*/ 0 w 9"/>
                <a:gd name="T3" fmla="*/ 6 h 97"/>
                <a:gd name="T4" fmla="*/ 0 w 9"/>
                <a:gd name="T5" fmla="*/ 15 h 97"/>
                <a:gd name="T6" fmla="*/ 1 w 9"/>
                <a:gd name="T7" fmla="*/ 24 h 97"/>
                <a:gd name="T8" fmla="*/ 3 w 9"/>
                <a:gd name="T9" fmla="*/ 33 h 97"/>
                <a:gd name="T10" fmla="*/ 3 w 9"/>
                <a:gd name="T11" fmla="*/ 21 h 97"/>
                <a:gd name="T12" fmla="*/ 2 w 9"/>
                <a:gd name="T13" fmla="*/ 12 h 97"/>
                <a:gd name="T14" fmla="*/ 1 w 9"/>
                <a:gd name="T15" fmla="*/ 5 h 97"/>
                <a:gd name="T16" fmla="*/ 1 w 9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97">
                  <a:moveTo>
                    <a:pt x="2" y="0"/>
                  </a:moveTo>
                  <a:lnTo>
                    <a:pt x="0" y="18"/>
                  </a:lnTo>
                  <a:lnTo>
                    <a:pt x="0" y="45"/>
                  </a:lnTo>
                  <a:lnTo>
                    <a:pt x="2" y="72"/>
                  </a:lnTo>
                  <a:lnTo>
                    <a:pt x="8" y="97"/>
                  </a:lnTo>
                  <a:lnTo>
                    <a:pt x="9" y="61"/>
                  </a:lnTo>
                  <a:lnTo>
                    <a:pt x="7" y="35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270">
              <a:extLst>
                <a:ext uri="{FF2B5EF4-FFF2-40B4-BE49-F238E27FC236}">
                  <a16:creationId xmlns:a16="http://schemas.microsoft.com/office/drawing/2014/main" id="{1DFF668B-E361-467C-8FE8-D11455BB8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093"/>
              <a:ext cx="7" cy="8"/>
            </a:xfrm>
            <a:custGeom>
              <a:avLst/>
              <a:gdLst>
                <a:gd name="T0" fmla="*/ 4 w 21"/>
                <a:gd name="T1" fmla="*/ 8 h 26"/>
                <a:gd name="T2" fmla="*/ 5 w 21"/>
                <a:gd name="T3" fmla="*/ 8 h 26"/>
                <a:gd name="T4" fmla="*/ 6 w 21"/>
                <a:gd name="T5" fmla="*/ 7 h 26"/>
                <a:gd name="T6" fmla="*/ 7 w 21"/>
                <a:gd name="T7" fmla="*/ 6 h 26"/>
                <a:gd name="T8" fmla="*/ 7 w 21"/>
                <a:gd name="T9" fmla="*/ 4 h 26"/>
                <a:gd name="T10" fmla="*/ 7 w 21"/>
                <a:gd name="T11" fmla="*/ 2 h 26"/>
                <a:gd name="T12" fmla="*/ 6 w 21"/>
                <a:gd name="T13" fmla="*/ 1 h 26"/>
                <a:gd name="T14" fmla="*/ 5 w 21"/>
                <a:gd name="T15" fmla="*/ 0 h 26"/>
                <a:gd name="T16" fmla="*/ 4 w 21"/>
                <a:gd name="T17" fmla="*/ 0 h 26"/>
                <a:gd name="T18" fmla="*/ 2 w 21"/>
                <a:gd name="T19" fmla="*/ 0 h 26"/>
                <a:gd name="T20" fmla="*/ 1 w 21"/>
                <a:gd name="T21" fmla="*/ 1 h 26"/>
                <a:gd name="T22" fmla="*/ 0 w 21"/>
                <a:gd name="T23" fmla="*/ 2 h 26"/>
                <a:gd name="T24" fmla="*/ 0 w 21"/>
                <a:gd name="T25" fmla="*/ 4 h 26"/>
                <a:gd name="T26" fmla="*/ 0 w 21"/>
                <a:gd name="T27" fmla="*/ 6 h 26"/>
                <a:gd name="T28" fmla="*/ 1 w 21"/>
                <a:gd name="T29" fmla="*/ 7 h 26"/>
                <a:gd name="T30" fmla="*/ 2 w 21"/>
                <a:gd name="T31" fmla="*/ 8 h 26"/>
                <a:gd name="T32" fmla="*/ 4 w 21"/>
                <a:gd name="T33" fmla="*/ 8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1" h="26">
                  <a:moveTo>
                    <a:pt x="11" y="26"/>
                  </a:moveTo>
                  <a:lnTo>
                    <a:pt x="14" y="26"/>
                  </a:lnTo>
                  <a:lnTo>
                    <a:pt x="19" y="22"/>
                  </a:lnTo>
                  <a:lnTo>
                    <a:pt x="20" y="18"/>
                  </a:lnTo>
                  <a:lnTo>
                    <a:pt x="21" y="13"/>
                  </a:lnTo>
                  <a:lnTo>
                    <a:pt x="20" y="7"/>
                  </a:lnTo>
                  <a:lnTo>
                    <a:pt x="19" y="4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271">
              <a:extLst>
                <a:ext uri="{FF2B5EF4-FFF2-40B4-BE49-F238E27FC236}">
                  <a16:creationId xmlns:a16="http://schemas.microsoft.com/office/drawing/2014/main" id="{2A369B7F-5AEB-4B47-A0F5-EF00FED6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" y="1104"/>
              <a:ext cx="8" cy="9"/>
            </a:xfrm>
            <a:custGeom>
              <a:avLst/>
              <a:gdLst>
                <a:gd name="T0" fmla="*/ 4 w 23"/>
                <a:gd name="T1" fmla="*/ 9 h 26"/>
                <a:gd name="T2" fmla="*/ 6 w 23"/>
                <a:gd name="T3" fmla="*/ 9 h 26"/>
                <a:gd name="T4" fmla="*/ 7 w 23"/>
                <a:gd name="T5" fmla="*/ 8 h 26"/>
                <a:gd name="T6" fmla="*/ 8 w 23"/>
                <a:gd name="T7" fmla="*/ 6 h 26"/>
                <a:gd name="T8" fmla="*/ 8 w 23"/>
                <a:gd name="T9" fmla="*/ 5 h 26"/>
                <a:gd name="T10" fmla="*/ 8 w 23"/>
                <a:gd name="T11" fmla="*/ 2 h 26"/>
                <a:gd name="T12" fmla="*/ 7 w 23"/>
                <a:gd name="T13" fmla="*/ 1 h 26"/>
                <a:gd name="T14" fmla="*/ 6 w 23"/>
                <a:gd name="T15" fmla="*/ 0 h 26"/>
                <a:gd name="T16" fmla="*/ 4 w 23"/>
                <a:gd name="T17" fmla="*/ 0 h 26"/>
                <a:gd name="T18" fmla="*/ 2 w 23"/>
                <a:gd name="T19" fmla="*/ 0 h 26"/>
                <a:gd name="T20" fmla="*/ 1 w 23"/>
                <a:gd name="T21" fmla="*/ 1 h 26"/>
                <a:gd name="T22" fmla="*/ 0 w 23"/>
                <a:gd name="T23" fmla="*/ 2 h 26"/>
                <a:gd name="T24" fmla="*/ 0 w 23"/>
                <a:gd name="T25" fmla="*/ 5 h 26"/>
                <a:gd name="T26" fmla="*/ 0 w 23"/>
                <a:gd name="T27" fmla="*/ 6 h 26"/>
                <a:gd name="T28" fmla="*/ 1 w 23"/>
                <a:gd name="T29" fmla="*/ 8 h 26"/>
                <a:gd name="T30" fmla="*/ 2 w 23"/>
                <a:gd name="T31" fmla="*/ 9 h 26"/>
                <a:gd name="T32" fmla="*/ 4 w 23"/>
                <a:gd name="T33" fmla="*/ 9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6">
                  <a:moveTo>
                    <a:pt x="11" y="26"/>
                  </a:moveTo>
                  <a:lnTo>
                    <a:pt x="16" y="26"/>
                  </a:lnTo>
                  <a:lnTo>
                    <a:pt x="19" y="22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1" y="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272">
              <a:extLst>
                <a:ext uri="{FF2B5EF4-FFF2-40B4-BE49-F238E27FC236}">
                  <a16:creationId xmlns:a16="http://schemas.microsoft.com/office/drawing/2014/main" id="{A10C3330-F706-4F70-99A6-058885E4B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980"/>
              <a:ext cx="41" cy="13"/>
            </a:xfrm>
            <a:custGeom>
              <a:avLst/>
              <a:gdLst>
                <a:gd name="T0" fmla="*/ 41 w 122"/>
                <a:gd name="T1" fmla="*/ 0 h 37"/>
                <a:gd name="T2" fmla="*/ 38 w 122"/>
                <a:gd name="T3" fmla="*/ 0 h 37"/>
                <a:gd name="T4" fmla="*/ 34 w 122"/>
                <a:gd name="T5" fmla="*/ 1 h 37"/>
                <a:gd name="T6" fmla="*/ 29 w 122"/>
                <a:gd name="T7" fmla="*/ 2 h 37"/>
                <a:gd name="T8" fmla="*/ 23 w 122"/>
                <a:gd name="T9" fmla="*/ 3 h 37"/>
                <a:gd name="T10" fmla="*/ 17 w 122"/>
                <a:gd name="T11" fmla="*/ 5 h 37"/>
                <a:gd name="T12" fmla="*/ 11 w 122"/>
                <a:gd name="T13" fmla="*/ 7 h 37"/>
                <a:gd name="T14" fmla="*/ 5 w 122"/>
                <a:gd name="T15" fmla="*/ 9 h 37"/>
                <a:gd name="T16" fmla="*/ 0 w 122"/>
                <a:gd name="T17" fmla="*/ 11 h 37"/>
                <a:gd name="T18" fmla="*/ 1 w 122"/>
                <a:gd name="T19" fmla="*/ 13 h 37"/>
                <a:gd name="T20" fmla="*/ 4 w 122"/>
                <a:gd name="T21" fmla="*/ 13 h 37"/>
                <a:gd name="T22" fmla="*/ 10 w 122"/>
                <a:gd name="T23" fmla="*/ 11 h 37"/>
                <a:gd name="T24" fmla="*/ 16 w 122"/>
                <a:gd name="T25" fmla="*/ 9 h 37"/>
                <a:gd name="T26" fmla="*/ 23 w 122"/>
                <a:gd name="T27" fmla="*/ 7 h 37"/>
                <a:gd name="T28" fmla="*/ 30 w 122"/>
                <a:gd name="T29" fmla="*/ 4 h 37"/>
                <a:gd name="T30" fmla="*/ 36 w 122"/>
                <a:gd name="T31" fmla="*/ 2 h 37"/>
                <a:gd name="T32" fmla="*/ 41 w 122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2" h="37">
                  <a:moveTo>
                    <a:pt x="122" y="0"/>
                  </a:moveTo>
                  <a:lnTo>
                    <a:pt x="114" y="1"/>
                  </a:lnTo>
                  <a:lnTo>
                    <a:pt x="102" y="2"/>
                  </a:lnTo>
                  <a:lnTo>
                    <a:pt x="86" y="6"/>
                  </a:lnTo>
                  <a:lnTo>
                    <a:pt x="69" y="9"/>
                  </a:lnTo>
                  <a:lnTo>
                    <a:pt x="50" y="14"/>
                  </a:lnTo>
                  <a:lnTo>
                    <a:pt x="32" y="19"/>
                  </a:lnTo>
                  <a:lnTo>
                    <a:pt x="15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12" y="37"/>
                  </a:lnTo>
                  <a:lnTo>
                    <a:pt x="29" y="32"/>
                  </a:lnTo>
                  <a:lnTo>
                    <a:pt x="48" y="27"/>
                  </a:lnTo>
                  <a:lnTo>
                    <a:pt x="69" y="19"/>
                  </a:lnTo>
                  <a:lnTo>
                    <a:pt x="90" y="12"/>
                  </a:lnTo>
                  <a:lnTo>
                    <a:pt x="108" y="5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273">
              <a:extLst>
                <a:ext uri="{FF2B5EF4-FFF2-40B4-BE49-F238E27FC236}">
                  <a16:creationId xmlns:a16="http://schemas.microsoft.com/office/drawing/2014/main" id="{BB66F35E-1866-4875-B1E0-282110252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050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3 w 30"/>
                <a:gd name="T3" fmla="*/ 12 h 37"/>
                <a:gd name="T4" fmla="*/ 1 w 30"/>
                <a:gd name="T5" fmla="*/ 11 h 37"/>
                <a:gd name="T6" fmla="*/ 1 w 30"/>
                <a:gd name="T7" fmla="*/ 9 h 37"/>
                <a:gd name="T8" fmla="*/ 0 w 30"/>
                <a:gd name="T9" fmla="*/ 7 h 37"/>
                <a:gd name="T10" fmla="*/ 1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7 h 37"/>
                <a:gd name="T26" fmla="*/ 9 w 30"/>
                <a:gd name="T27" fmla="*/ 5 h 37"/>
                <a:gd name="T28" fmla="*/ 8 w 30"/>
                <a:gd name="T29" fmla="*/ 5 h 37"/>
                <a:gd name="T30" fmla="*/ 6 w 30"/>
                <a:gd name="T31" fmla="*/ 5 h 37"/>
                <a:gd name="T32" fmla="*/ 5 w 30"/>
                <a:gd name="T33" fmla="*/ 5 h 37"/>
                <a:gd name="T34" fmla="*/ 4 w 30"/>
                <a:gd name="T35" fmla="*/ 5 h 37"/>
                <a:gd name="T36" fmla="*/ 3 w 30"/>
                <a:gd name="T37" fmla="*/ 7 h 37"/>
                <a:gd name="T38" fmla="*/ 4 w 30"/>
                <a:gd name="T39" fmla="*/ 10 h 37"/>
                <a:gd name="T40" fmla="*/ 5 w 30"/>
                <a:gd name="T41" fmla="*/ 13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9" y="35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2" y="12"/>
                  </a:lnTo>
                  <a:lnTo>
                    <a:pt x="4" y="6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21" y="3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0" y="19"/>
                  </a:lnTo>
                  <a:lnTo>
                    <a:pt x="28" y="15"/>
                  </a:lnTo>
                  <a:lnTo>
                    <a:pt x="24" y="13"/>
                  </a:lnTo>
                  <a:lnTo>
                    <a:pt x="19" y="13"/>
                  </a:lnTo>
                  <a:lnTo>
                    <a:pt x="14" y="13"/>
                  </a:lnTo>
                  <a:lnTo>
                    <a:pt x="11" y="15"/>
                  </a:lnTo>
                  <a:lnTo>
                    <a:pt x="10" y="21"/>
                  </a:lnTo>
                  <a:lnTo>
                    <a:pt x="11" y="28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274">
              <a:extLst>
                <a:ext uri="{FF2B5EF4-FFF2-40B4-BE49-F238E27FC236}">
                  <a16:creationId xmlns:a16="http://schemas.microsoft.com/office/drawing/2014/main" id="{D640916B-76A3-48F4-89C9-F2FF4C419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989"/>
              <a:ext cx="10" cy="12"/>
            </a:xfrm>
            <a:custGeom>
              <a:avLst/>
              <a:gdLst>
                <a:gd name="T0" fmla="*/ 5 w 30"/>
                <a:gd name="T1" fmla="*/ 12 h 34"/>
                <a:gd name="T2" fmla="*/ 3 w 30"/>
                <a:gd name="T3" fmla="*/ 12 h 34"/>
                <a:gd name="T4" fmla="*/ 1 w 30"/>
                <a:gd name="T5" fmla="*/ 11 h 34"/>
                <a:gd name="T6" fmla="*/ 0 w 30"/>
                <a:gd name="T7" fmla="*/ 8 h 34"/>
                <a:gd name="T8" fmla="*/ 0 w 30"/>
                <a:gd name="T9" fmla="*/ 6 h 34"/>
                <a:gd name="T10" fmla="*/ 0 w 30"/>
                <a:gd name="T11" fmla="*/ 4 h 34"/>
                <a:gd name="T12" fmla="*/ 1 w 30"/>
                <a:gd name="T13" fmla="*/ 1 h 34"/>
                <a:gd name="T14" fmla="*/ 3 w 30"/>
                <a:gd name="T15" fmla="*/ 0 h 34"/>
                <a:gd name="T16" fmla="*/ 5 w 30"/>
                <a:gd name="T17" fmla="*/ 0 h 34"/>
                <a:gd name="T18" fmla="*/ 7 w 30"/>
                <a:gd name="T19" fmla="*/ 0 h 34"/>
                <a:gd name="T20" fmla="*/ 8 w 30"/>
                <a:gd name="T21" fmla="*/ 1 h 34"/>
                <a:gd name="T22" fmla="*/ 9 w 30"/>
                <a:gd name="T23" fmla="*/ 4 h 34"/>
                <a:gd name="T24" fmla="*/ 10 w 30"/>
                <a:gd name="T25" fmla="*/ 6 h 34"/>
                <a:gd name="T26" fmla="*/ 9 w 30"/>
                <a:gd name="T27" fmla="*/ 5 h 34"/>
                <a:gd name="T28" fmla="*/ 8 w 30"/>
                <a:gd name="T29" fmla="*/ 4 h 34"/>
                <a:gd name="T30" fmla="*/ 6 w 30"/>
                <a:gd name="T31" fmla="*/ 3 h 34"/>
                <a:gd name="T32" fmla="*/ 4 w 30"/>
                <a:gd name="T33" fmla="*/ 4 h 34"/>
                <a:gd name="T34" fmla="*/ 3 w 30"/>
                <a:gd name="T35" fmla="*/ 4 h 34"/>
                <a:gd name="T36" fmla="*/ 3 w 30"/>
                <a:gd name="T37" fmla="*/ 6 h 34"/>
                <a:gd name="T38" fmla="*/ 3 w 30"/>
                <a:gd name="T39" fmla="*/ 9 h 34"/>
                <a:gd name="T40" fmla="*/ 5 w 30"/>
                <a:gd name="T41" fmla="*/ 12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4">
                  <a:moveTo>
                    <a:pt x="15" y="34"/>
                  </a:moveTo>
                  <a:lnTo>
                    <a:pt x="9" y="33"/>
                  </a:lnTo>
                  <a:lnTo>
                    <a:pt x="4" y="30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4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5" y="4"/>
                  </a:lnTo>
                  <a:lnTo>
                    <a:pt x="28" y="10"/>
                  </a:lnTo>
                  <a:lnTo>
                    <a:pt x="30" y="17"/>
                  </a:lnTo>
                  <a:lnTo>
                    <a:pt x="27" y="14"/>
                  </a:lnTo>
                  <a:lnTo>
                    <a:pt x="23" y="11"/>
                  </a:lnTo>
                  <a:lnTo>
                    <a:pt x="18" y="9"/>
                  </a:lnTo>
                  <a:lnTo>
                    <a:pt x="13" y="10"/>
                  </a:lnTo>
                  <a:lnTo>
                    <a:pt x="10" y="12"/>
                  </a:lnTo>
                  <a:lnTo>
                    <a:pt x="9" y="17"/>
                  </a:lnTo>
                  <a:lnTo>
                    <a:pt x="9" y="25"/>
                  </a:lnTo>
                  <a:lnTo>
                    <a:pt x="15" y="3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8113" name="Freeform 275">
            <a:extLst>
              <a:ext uri="{FF2B5EF4-FFF2-40B4-BE49-F238E27FC236}">
                <a16:creationId xmlns:a16="http://schemas.microsoft.com/office/drawing/2014/main" id="{93B5CDCB-4B3C-4F9E-A76F-0F333CF1509B}"/>
              </a:ext>
            </a:extLst>
          </p:cNvPr>
          <p:cNvSpPr>
            <a:spLocks/>
          </p:cNvSpPr>
          <p:nvPr/>
        </p:nvSpPr>
        <p:spPr bwMode="auto">
          <a:xfrm>
            <a:off x="317500" y="4168775"/>
            <a:ext cx="344488" cy="336550"/>
          </a:xfrm>
          <a:custGeom>
            <a:avLst/>
            <a:gdLst>
              <a:gd name="T0" fmla="*/ 0 w 652"/>
              <a:gd name="T1" fmla="*/ 0 h 637"/>
              <a:gd name="T2" fmla="*/ 344488 w 652"/>
              <a:gd name="T3" fmla="*/ 168011 h 637"/>
              <a:gd name="T4" fmla="*/ 0 w 652"/>
              <a:gd name="T5" fmla="*/ 336550 h 637"/>
              <a:gd name="T6" fmla="*/ 0 w 652"/>
              <a:gd name="T7" fmla="*/ 0 h 6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52" h="637">
                <a:moveTo>
                  <a:pt x="0" y="0"/>
                </a:moveTo>
                <a:lnTo>
                  <a:pt x="652" y="318"/>
                </a:lnTo>
                <a:lnTo>
                  <a:pt x="0" y="637"/>
                </a:lnTo>
                <a:lnTo>
                  <a:pt x="0" y="0"/>
                </a:lnTo>
                <a:close/>
              </a:path>
            </a:pathLst>
          </a:custGeom>
          <a:solidFill>
            <a:srgbClr val="007F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4" name="Freeform 276">
            <a:extLst>
              <a:ext uri="{FF2B5EF4-FFF2-40B4-BE49-F238E27FC236}">
                <a16:creationId xmlns:a16="http://schemas.microsoft.com/office/drawing/2014/main" id="{B7444F6A-2D63-426D-8C3B-B77748050601}"/>
              </a:ext>
            </a:extLst>
          </p:cNvPr>
          <p:cNvSpPr>
            <a:spLocks/>
          </p:cNvSpPr>
          <p:nvPr/>
        </p:nvSpPr>
        <p:spPr bwMode="auto">
          <a:xfrm>
            <a:off x="317500" y="4168775"/>
            <a:ext cx="428625" cy="168275"/>
          </a:xfrm>
          <a:custGeom>
            <a:avLst/>
            <a:gdLst>
              <a:gd name="T0" fmla="*/ 428625 w 811"/>
              <a:gd name="T1" fmla="*/ 168275 h 318"/>
              <a:gd name="T2" fmla="*/ 84562 w 811"/>
              <a:gd name="T3" fmla="*/ 0 h 318"/>
              <a:gd name="T4" fmla="*/ 0 w 811"/>
              <a:gd name="T5" fmla="*/ 0 h 318"/>
              <a:gd name="T6" fmla="*/ 343534 w 811"/>
              <a:gd name="T7" fmla="*/ 168275 h 318"/>
              <a:gd name="T8" fmla="*/ 428625 w 811"/>
              <a:gd name="T9" fmla="*/ 168275 h 3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8">
                <a:moveTo>
                  <a:pt x="811" y="318"/>
                </a:moveTo>
                <a:lnTo>
                  <a:pt x="160" y="0"/>
                </a:lnTo>
                <a:lnTo>
                  <a:pt x="0" y="0"/>
                </a:lnTo>
                <a:lnTo>
                  <a:pt x="650" y="318"/>
                </a:lnTo>
                <a:lnTo>
                  <a:pt x="811" y="318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5" name="Freeform 277">
            <a:extLst>
              <a:ext uri="{FF2B5EF4-FFF2-40B4-BE49-F238E27FC236}">
                <a16:creationId xmlns:a16="http://schemas.microsoft.com/office/drawing/2014/main" id="{8349C32A-630C-4480-AE46-CAB3DB3CF275}"/>
              </a:ext>
            </a:extLst>
          </p:cNvPr>
          <p:cNvSpPr>
            <a:spLocks/>
          </p:cNvSpPr>
          <p:nvPr/>
        </p:nvSpPr>
        <p:spPr bwMode="auto">
          <a:xfrm>
            <a:off x="317500" y="4337050"/>
            <a:ext cx="428625" cy="169863"/>
          </a:xfrm>
          <a:custGeom>
            <a:avLst/>
            <a:gdLst>
              <a:gd name="T0" fmla="*/ 428625 w 811"/>
              <a:gd name="T1" fmla="*/ 0 h 319"/>
              <a:gd name="T2" fmla="*/ 84562 w 811"/>
              <a:gd name="T3" fmla="*/ 169863 h 319"/>
              <a:gd name="T4" fmla="*/ 0 w 811"/>
              <a:gd name="T5" fmla="*/ 169863 h 319"/>
              <a:gd name="T6" fmla="*/ 343534 w 811"/>
              <a:gd name="T7" fmla="*/ 0 h 319"/>
              <a:gd name="T8" fmla="*/ 428625 w 811"/>
              <a:gd name="T9" fmla="*/ 0 h 3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1" h="319">
                <a:moveTo>
                  <a:pt x="811" y="0"/>
                </a:moveTo>
                <a:lnTo>
                  <a:pt x="160" y="319"/>
                </a:lnTo>
                <a:lnTo>
                  <a:pt x="0" y="319"/>
                </a:lnTo>
                <a:lnTo>
                  <a:pt x="650" y="0"/>
                </a:lnTo>
                <a:lnTo>
                  <a:pt x="811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6" name="Freeform 278">
            <a:extLst>
              <a:ext uri="{FF2B5EF4-FFF2-40B4-BE49-F238E27FC236}">
                <a16:creationId xmlns:a16="http://schemas.microsoft.com/office/drawing/2014/main" id="{4455808A-8DB5-4F9A-B9E5-FF868FD04470}"/>
              </a:ext>
            </a:extLst>
          </p:cNvPr>
          <p:cNvSpPr>
            <a:spLocks/>
          </p:cNvSpPr>
          <p:nvPr/>
        </p:nvSpPr>
        <p:spPr bwMode="auto">
          <a:xfrm>
            <a:off x="274638" y="4252913"/>
            <a:ext cx="173037" cy="168275"/>
          </a:xfrm>
          <a:custGeom>
            <a:avLst/>
            <a:gdLst>
              <a:gd name="T0" fmla="*/ 0 w 326"/>
              <a:gd name="T1" fmla="*/ 0 h 319"/>
              <a:gd name="T2" fmla="*/ 173037 w 326"/>
              <a:gd name="T3" fmla="*/ 83346 h 319"/>
              <a:gd name="T4" fmla="*/ 0 w 326"/>
              <a:gd name="T5" fmla="*/ 168275 h 319"/>
              <a:gd name="T6" fmla="*/ 0 w 326"/>
              <a:gd name="T7" fmla="*/ 0 h 3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" h="319">
                <a:moveTo>
                  <a:pt x="0" y="0"/>
                </a:moveTo>
                <a:lnTo>
                  <a:pt x="326" y="158"/>
                </a:lnTo>
                <a:lnTo>
                  <a:pt x="0" y="319"/>
                </a:lnTo>
                <a:lnTo>
                  <a:pt x="0" y="0"/>
                </a:lnTo>
                <a:close/>
              </a:path>
            </a:pathLst>
          </a:custGeom>
          <a:solidFill>
            <a:srgbClr val="1E99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7" name="Freeform 279">
            <a:extLst>
              <a:ext uri="{FF2B5EF4-FFF2-40B4-BE49-F238E27FC236}">
                <a16:creationId xmlns:a16="http://schemas.microsoft.com/office/drawing/2014/main" id="{C1A26792-44CA-4265-8B12-D200C0E891C8}"/>
              </a:ext>
            </a:extLst>
          </p:cNvPr>
          <p:cNvSpPr>
            <a:spLocks/>
          </p:cNvSpPr>
          <p:nvPr/>
        </p:nvSpPr>
        <p:spPr bwMode="auto">
          <a:xfrm>
            <a:off x="273050" y="4252913"/>
            <a:ext cx="215900" cy="84137"/>
          </a:xfrm>
          <a:custGeom>
            <a:avLst/>
            <a:gdLst>
              <a:gd name="T0" fmla="*/ 215900 w 406"/>
              <a:gd name="T1" fmla="*/ 84137 h 159"/>
              <a:gd name="T2" fmla="*/ 43605 w 406"/>
              <a:gd name="T3" fmla="*/ 0 h 159"/>
              <a:gd name="T4" fmla="*/ 0 w 406"/>
              <a:gd name="T5" fmla="*/ 0 h 159"/>
              <a:gd name="T6" fmla="*/ 173890 w 406"/>
              <a:gd name="T7" fmla="*/ 84137 h 159"/>
              <a:gd name="T8" fmla="*/ 215900 w 406"/>
              <a:gd name="T9" fmla="*/ 84137 h 1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59">
                <a:moveTo>
                  <a:pt x="406" y="159"/>
                </a:moveTo>
                <a:lnTo>
                  <a:pt x="82" y="0"/>
                </a:lnTo>
                <a:lnTo>
                  <a:pt x="0" y="0"/>
                </a:lnTo>
                <a:lnTo>
                  <a:pt x="327" y="159"/>
                </a:lnTo>
                <a:lnTo>
                  <a:pt x="406" y="159"/>
                </a:lnTo>
                <a:close/>
              </a:path>
            </a:pathLst>
          </a:custGeom>
          <a:solidFill>
            <a:srgbClr val="AAD8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8" name="Freeform 280">
            <a:extLst>
              <a:ext uri="{FF2B5EF4-FFF2-40B4-BE49-F238E27FC236}">
                <a16:creationId xmlns:a16="http://schemas.microsoft.com/office/drawing/2014/main" id="{E793FA7B-B690-4616-92C9-2E6CC3865289}"/>
              </a:ext>
            </a:extLst>
          </p:cNvPr>
          <p:cNvSpPr>
            <a:spLocks/>
          </p:cNvSpPr>
          <p:nvPr/>
        </p:nvSpPr>
        <p:spPr bwMode="auto">
          <a:xfrm>
            <a:off x="273050" y="4337050"/>
            <a:ext cx="215900" cy="84138"/>
          </a:xfrm>
          <a:custGeom>
            <a:avLst/>
            <a:gdLst>
              <a:gd name="T0" fmla="*/ 215900 w 406"/>
              <a:gd name="T1" fmla="*/ 0 h 160"/>
              <a:gd name="T2" fmla="*/ 43605 w 406"/>
              <a:gd name="T3" fmla="*/ 84138 h 160"/>
              <a:gd name="T4" fmla="*/ 0 w 406"/>
              <a:gd name="T5" fmla="*/ 84138 h 160"/>
              <a:gd name="T6" fmla="*/ 173890 w 406"/>
              <a:gd name="T7" fmla="*/ 0 h 160"/>
              <a:gd name="T8" fmla="*/ 215900 w 406"/>
              <a:gd name="T9" fmla="*/ 0 h 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6" h="160">
                <a:moveTo>
                  <a:pt x="406" y="0"/>
                </a:moveTo>
                <a:lnTo>
                  <a:pt x="82" y="160"/>
                </a:lnTo>
                <a:lnTo>
                  <a:pt x="0" y="160"/>
                </a:lnTo>
                <a:lnTo>
                  <a:pt x="327" y="0"/>
                </a:lnTo>
                <a:lnTo>
                  <a:pt x="406" y="0"/>
                </a:lnTo>
                <a:close/>
              </a:path>
            </a:pathLst>
          </a:custGeom>
          <a:solidFill>
            <a:srgbClr val="56B2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119" name="Rectangle 281">
            <a:extLst>
              <a:ext uri="{FF2B5EF4-FFF2-40B4-BE49-F238E27FC236}">
                <a16:creationId xmlns:a16="http://schemas.microsoft.com/office/drawing/2014/main" id="{3E07CB05-38D1-47E9-BFD2-F45D94AF4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325" y="4146550"/>
            <a:ext cx="21336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88120" name="Rectangle 282">
            <a:extLst>
              <a:ext uri="{FF2B5EF4-FFF2-40B4-BE49-F238E27FC236}">
                <a16:creationId xmlns:a16="http://schemas.microsoft.com/office/drawing/2014/main" id="{0D2EA5D6-2E21-428A-B26C-5345DAC2D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4450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1" name="Rectangle 283">
            <a:extLst>
              <a:ext uri="{FF2B5EF4-FFF2-40B4-BE49-F238E27FC236}">
                <a16:creationId xmlns:a16="http://schemas.microsoft.com/office/drawing/2014/main" id="{983E1B84-1A51-463F-9E6B-D1DE55329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300" y="4445000"/>
            <a:ext cx="7581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Tres Planos (Sagital, Coronal, y Transversal) )</a:t>
            </a:r>
            <a:endParaRPr lang="es-PR" altLang="en-US"/>
          </a:p>
        </p:txBody>
      </p:sp>
      <p:sp>
        <p:nvSpPr>
          <p:cNvPr id="88122" name="Rectangle 284">
            <a:extLst>
              <a:ext uri="{FF2B5EF4-FFF2-40B4-BE49-F238E27FC236}">
                <a16:creationId xmlns:a16="http://schemas.microsoft.com/office/drawing/2014/main" id="{55C40351-165B-4E2D-86B4-54539489A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48053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3" name="Rectangle 285">
            <a:extLst>
              <a:ext uri="{FF2B5EF4-FFF2-40B4-BE49-F238E27FC236}">
                <a16:creationId xmlns:a16="http://schemas.microsoft.com/office/drawing/2014/main" id="{89603824-3FC1-4918-A409-7346A834B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4805363"/>
            <a:ext cx="7562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Triaxial (Frontal-Horizontal, Sagital-Horizontal</a:t>
            </a:r>
            <a:endParaRPr lang="es-PR" altLang="en-US"/>
          </a:p>
        </p:txBody>
      </p:sp>
      <p:sp>
        <p:nvSpPr>
          <p:cNvPr id="88124" name="Rectangle 287">
            <a:extLst>
              <a:ext uri="{FF2B5EF4-FFF2-40B4-BE49-F238E27FC236}">
                <a16:creationId xmlns:a16="http://schemas.microsoft.com/office/drawing/2014/main" id="{F9D93298-ADCC-4DF7-9F27-A1DC55E47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2638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5" name="Rectangle 288">
            <a:extLst>
              <a:ext uri="{FF2B5EF4-FFF2-40B4-BE49-F238E27FC236}">
                <a16:creationId xmlns:a16="http://schemas.microsoft.com/office/drawing/2014/main" id="{A108A4DE-D847-44E6-B4BA-9B131AC85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5350" y="3395663"/>
            <a:ext cx="24955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Extensión        </a:t>
            </a:r>
            <a:endParaRPr lang="es-PR" altLang="en-US"/>
          </a:p>
        </p:txBody>
      </p:sp>
      <p:sp>
        <p:nvSpPr>
          <p:cNvPr id="88126" name="Rectangle 289">
            <a:extLst>
              <a:ext uri="{FF2B5EF4-FFF2-40B4-BE49-F238E27FC236}">
                <a16:creationId xmlns:a16="http://schemas.microsoft.com/office/drawing/2014/main" id="{4B46B0E8-D5B5-4F23-80AD-878AC210E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213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7" name="Rectangle 290">
            <a:extLst>
              <a:ext uri="{FF2B5EF4-FFF2-40B4-BE49-F238E27FC236}">
                <a16:creationId xmlns:a16="http://schemas.microsoft.com/office/drawing/2014/main" id="{E2A13DA1-7A44-40BD-B732-D6D1AC470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3395663"/>
            <a:ext cx="24193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Aducción        </a:t>
            </a:r>
            <a:endParaRPr lang="es-PR" altLang="en-US"/>
          </a:p>
        </p:txBody>
      </p:sp>
      <p:sp>
        <p:nvSpPr>
          <p:cNvPr id="88128" name="Rectangle 291">
            <a:extLst>
              <a:ext uri="{FF2B5EF4-FFF2-40B4-BE49-F238E27FC236}">
                <a16:creationId xmlns:a16="http://schemas.microsoft.com/office/drawing/2014/main" id="{62650F28-DBD0-44F3-BCFC-9D30D2F63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395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29" name="Rectangle 292">
            <a:extLst>
              <a:ext uri="{FF2B5EF4-FFF2-40B4-BE49-F238E27FC236}">
                <a16:creationId xmlns:a16="http://schemas.microsoft.com/office/drawing/2014/main" id="{5CEE602B-13BC-4A9D-9EFC-FC5F1ECE2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7888" y="3395663"/>
            <a:ext cx="15621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Rotación</a:t>
            </a:r>
            <a:endParaRPr lang="es-PR" altLang="en-US"/>
          </a:p>
        </p:txBody>
      </p:sp>
      <p:sp>
        <p:nvSpPr>
          <p:cNvPr id="88130" name="Rectangle 293">
            <a:extLst>
              <a:ext uri="{FF2B5EF4-FFF2-40B4-BE49-F238E27FC236}">
                <a16:creationId xmlns:a16="http://schemas.microsoft.com/office/drawing/2014/main" id="{199EB43B-E113-4E35-854C-38D0EFC73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275" y="37766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88131" name="Rectangle 294">
            <a:extLst>
              <a:ext uri="{FF2B5EF4-FFF2-40B4-BE49-F238E27FC236}">
                <a16:creationId xmlns:a16="http://schemas.microsoft.com/office/drawing/2014/main" id="{9C2453F3-5EA3-44EC-9228-D9AB52015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988" y="3776663"/>
            <a:ext cx="50863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Flexión y Extensión Horizontal</a:t>
            </a:r>
            <a:endParaRPr lang="es-PR" altLang="en-US"/>
          </a:p>
        </p:txBody>
      </p:sp>
      <p:sp>
        <p:nvSpPr>
          <p:cNvPr id="88132" name="Rectangle 295">
            <a:extLst>
              <a:ext uri="{FF2B5EF4-FFF2-40B4-BE49-F238E27FC236}">
                <a16:creationId xmlns:a16="http://schemas.microsoft.com/office/drawing/2014/main" id="{5E9A75CD-9AEF-47EA-BB0A-83751D3A1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3938" y="5124450"/>
            <a:ext cx="1638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y Vertical)</a:t>
            </a:r>
            <a:endParaRPr lang="es-PR" altLang="en-US"/>
          </a:p>
        </p:txBody>
      </p:sp>
      <p:sp>
        <p:nvSpPr>
          <p:cNvPr id="88133" name="Rectangle 296">
            <a:extLst>
              <a:ext uri="{FF2B5EF4-FFF2-40B4-BE49-F238E27FC236}">
                <a16:creationId xmlns:a16="http://schemas.microsoft.com/office/drawing/2014/main" id="{198EFE80-C49B-4AA8-ADE4-1641A2754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69125" y="6210300"/>
            <a:ext cx="1793875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100" b="1" i="1">
                <a:solidFill>
                  <a:srgbClr val="00FFFF"/>
                </a:solidFill>
                <a:latin typeface="Arial" panose="020B0604020202020204" pitchFamily="34" charset="0"/>
              </a:rPr>
              <a:t>Glenohumeral</a:t>
            </a:r>
            <a:endParaRPr lang="es-PR" altLang="en-US"/>
          </a:p>
        </p:txBody>
      </p:sp>
      <p:pic>
        <p:nvPicPr>
          <p:cNvPr id="88134" name="Picture 297">
            <a:extLst>
              <a:ext uri="{FF2B5EF4-FFF2-40B4-BE49-F238E27FC236}">
                <a16:creationId xmlns:a16="http://schemas.microsoft.com/office/drawing/2014/main" id="{0E050CFE-EE49-4FBA-B450-1C06576FBD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5222875"/>
            <a:ext cx="1336675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135" name="Picture 300">
            <a:extLst>
              <a:ext uri="{FF2B5EF4-FFF2-40B4-BE49-F238E27FC236}">
                <a16:creationId xmlns:a16="http://schemas.microsoft.com/office/drawing/2014/main" id="{115DD71C-A6C2-44E7-9618-A132EB3AD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7620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8136" name="Picture 301">
            <a:extLst>
              <a:ext uri="{FF2B5EF4-FFF2-40B4-BE49-F238E27FC236}">
                <a16:creationId xmlns:a16="http://schemas.microsoft.com/office/drawing/2014/main" id="{31CFB654-7558-4372-B996-7B18378F4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7620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>
            <a:extLst>
              <a:ext uri="{FF2B5EF4-FFF2-40B4-BE49-F238E27FC236}">
                <a16:creationId xmlns:a16="http://schemas.microsoft.com/office/drawing/2014/main" id="{6C18495D-5B58-499E-A1C5-1B06BAF8C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5EC29D22-8D0F-4014-9283-8FC9F99E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6" name="Rectangle 4">
            <a:extLst>
              <a:ext uri="{FF2B5EF4-FFF2-40B4-BE49-F238E27FC236}">
                <a16:creationId xmlns:a16="http://schemas.microsoft.com/office/drawing/2014/main" id="{98F90506-40A4-4FAA-864C-C3249E94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7" name="Rectangle 5">
            <a:extLst>
              <a:ext uri="{FF2B5EF4-FFF2-40B4-BE49-F238E27FC236}">
                <a16:creationId xmlns:a16="http://schemas.microsoft.com/office/drawing/2014/main" id="{B0977266-D3FF-4B34-B2DE-8E891A15CB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8" name="Rectangle 6">
            <a:extLst>
              <a:ext uri="{FF2B5EF4-FFF2-40B4-BE49-F238E27FC236}">
                <a16:creationId xmlns:a16="http://schemas.microsoft.com/office/drawing/2014/main" id="{06298B13-F492-4AFB-8D9A-132998BA6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19" name="Rectangle 7">
            <a:extLst>
              <a:ext uri="{FF2B5EF4-FFF2-40B4-BE49-F238E27FC236}">
                <a16:creationId xmlns:a16="http://schemas.microsoft.com/office/drawing/2014/main" id="{3B59CA9B-41C7-4C6B-9078-9A96539AD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0" name="Rectangle 8">
            <a:extLst>
              <a:ext uri="{FF2B5EF4-FFF2-40B4-BE49-F238E27FC236}">
                <a16:creationId xmlns:a16="http://schemas.microsoft.com/office/drawing/2014/main" id="{1BF438C4-9455-4EF9-A4BF-7B0135904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1" name="Rectangle 9">
            <a:extLst>
              <a:ext uri="{FF2B5EF4-FFF2-40B4-BE49-F238E27FC236}">
                <a16:creationId xmlns:a16="http://schemas.microsoft.com/office/drawing/2014/main" id="{C8E2D38A-217C-4CFD-A813-F990A01BC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0122" name="Rectangle 102">
            <a:extLst>
              <a:ext uri="{FF2B5EF4-FFF2-40B4-BE49-F238E27FC236}">
                <a16:creationId xmlns:a16="http://schemas.microsoft.com/office/drawing/2014/main" id="{2E96B67A-0761-4091-B811-3536D7005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" y="549275"/>
            <a:ext cx="3236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0123" name="Rectangle 103">
            <a:extLst>
              <a:ext uri="{FF2B5EF4-FFF2-40B4-BE49-F238E27FC236}">
                <a16:creationId xmlns:a16="http://schemas.microsoft.com/office/drawing/2014/main" id="{53D580AC-F535-4405-ADDE-5A64B86B2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549275"/>
            <a:ext cx="32559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0124" name="Rectangle 104">
            <a:extLst>
              <a:ext uri="{FF2B5EF4-FFF2-40B4-BE49-F238E27FC236}">
                <a16:creationId xmlns:a16="http://schemas.microsoft.com/office/drawing/2014/main" id="{F442F2F3-D296-4295-87A1-66E93F055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0375" y="549275"/>
            <a:ext cx="1992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0125" name="Rectangle 105">
            <a:extLst>
              <a:ext uri="{FF2B5EF4-FFF2-40B4-BE49-F238E27FC236}">
                <a16:creationId xmlns:a16="http://schemas.microsoft.com/office/drawing/2014/main" id="{42E93F9A-5489-4537-9A4C-0FB02E186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125" y="501650"/>
            <a:ext cx="32369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0126" name="Rectangle 106">
            <a:extLst>
              <a:ext uri="{FF2B5EF4-FFF2-40B4-BE49-F238E27FC236}">
                <a16:creationId xmlns:a16="http://schemas.microsoft.com/office/drawing/2014/main" id="{4FD4F2B5-2B4C-47B6-9CF5-4472D5413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6000" y="501650"/>
            <a:ext cx="325596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0127" name="Rectangle 107">
            <a:extLst>
              <a:ext uri="{FF2B5EF4-FFF2-40B4-BE49-F238E27FC236}">
                <a16:creationId xmlns:a16="http://schemas.microsoft.com/office/drawing/2014/main" id="{95BC164D-804A-4924-B188-1DDE4B92C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2750" y="501650"/>
            <a:ext cx="19923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0128" name="Rectangle 108">
            <a:extLst>
              <a:ext uri="{FF2B5EF4-FFF2-40B4-BE49-F238E27FC236}">
                <a16:creationId xmlns:a16="http://schemas.microsoft.com/office/drawing/2014/main" id="{95AB68B7-8BC8-42ED-A3F3-65E05E12E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0963" y="5883275"/>
            <a:ext cx="19446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HOMBRO:  </a:t>
            </a:r>
            <a:endParaRPr lang="es-PR" altLang="en-US"/>
          </a:p>
        </p:txBody>
      </p:sp>
      <p:sp>
        <p:nvSpPr>
          <p:cNvPr id="90129" name="Rectangle 109">
            <a:extLst>
              <a:ext uri="{FF2B5EF4-FFF2-40B4-BE49-F238E27FC236}">
                <a16:creationId xmlns:a16="http://schemas.microsoft.com/office/drawing/2014/main" id="{21D681EF-5A8F-41E4-A1C6-BD316BD94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8663" y="5883275"/>
            <a:ext cx="868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90130" name="Rectangle 110">
            <a:extLst>
              <a:ext uri="{FF2B5EF4-FFF2-40B4-BE49-F238E27FC236}">
                <a16:creationId xmlns:a16="http://schemas.microsoft.com/office/drawing/2014/main" id="{06691726-588B-42EE-9BC8-509864B78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5913" y="5883275"/>
            <a:ext cx="12874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7F00"/>
                </a:solidFill>
              </a:rPr>
              <a:t>Anterior</a:t>
            </a:r>
            <a:endParaRPr lang="es-PR" altLang="en-US"/>
          </a:p>
        </p:txBody>
      </p:sp>
      <p:sp>
        <p:nvSpPr>
          <p:cNvPr id="90131" name="Rectangle 111">
            <a:extLst>
              <a:ext uri="{FF2B5EF4-FFF2-40B4-BE49-F238E27FC236}">
                <a16:creationId xmlns:a16="http://schemas.microsoft.com/office/drawing/2014/main" id="{203A87F7-82EF-4085-BE81-0B957F85B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3338" y="5835650"/>
            <a:ext cx="194468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00"/>
                </a:solidFill>
              </a:rPr>
              <a:t>HOMBRO:  </a:t>
            </a:r>
            <a:endParaRPr lang="es-PR" altLang="en-US"/>
          </a:p>
        </p:txBody>
      </p:sp>
      <p:sp>
        <p:nvSpPr>
          <p:cNvPr id="90132" name="Rectangle 112">
            <a:extLst>
              <a:ext uri="{FF2B5EF4-FFF2-40B4-BE49-F238E27FC236}">
                <a16:creationId xmlns:a16="http://schemas.microsoft.com/office/drawing/2014/main" id="{5F37E7F9-5C6E-4FCA-898B-44803CFA7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1038" y="5835650"/>
            <a:ext cx="868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80"/>
                </a:solidFill>
              </a:rPr>
              <a:t>Vista </a:t>
            </a:r>
            <a:endParaRPr lang="es-PR" altLang="en-US"/>
          </a:p>
        </p:txBody>
      </p:sp>
      <p:sp>
        <p:nvSpPr>
          <p:cNvPr id="90133" name="Rectangle 113">
            <a:extLst>
              <a:ext uri="{FF2B5EF4-FFF2-40B4-BE49-F238E27FC236}">
                <a16:creationId xmlns:a16="http://schemas.microsoft.com/office/drawing/2014/main" id="{88CE4067-7F43-43A0-87B1-A25444DB2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8288" y="5835650"/>
            <a:ext cx="12874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80"/>
                </a:solidFill>
              </a:rPr>
              <a:t>Anterior</a:t>
            </a:r>
            <a:endParaRPr lang="es-PR" altLang="en-US"/>
          </a:p>
        </p:txBody>
      </p:sp>
      <p:grpSp>
        <p:nvGrpSpPr>
          <p:cNvPr id="90134" name="Group 126">
            <a:extLst>
              <a:ext uri="{FF2B5EF4-FFF2-40B4-BE49-F238E27FC236}">
                <a16:creationId xmlns:a16="http://schemas.microsoft.com/office/drawing/2014/main" id="{3BDA0B5A-6C9A-4016-921D-AC02A6A55B2D}"/>
              </a:ext>
            </a:extLst>
          </p:cNvPr>
          <p:cNvGrpSpPr>
            <a:grpSpLocks/>
          </p:cNvGrpSpPr>
          <p:nvPr/>
        </p:nvGrpSpPr>
        <p:grpSpPr bwMode="auto">
          <a:xfrm>
            <a:off x="733425" y="1327150"/>
            <a:ext cx="3730625" cy="4454525"/>
            <a:chOff x="462" y="753"/>
            <a:chExt cx="2350" cy="2806"/>
          </a:xfrm>
        </p:grpSpPr>
        <p:sp>
          <p:nvSpPr>
            <p:cNvPr id="90142" name="Rectangle 114">
              <a:extLst>
                <a:ext uri="{FF2B5EF4-FFF2-40B4-BE49-F238E27FC236}">
                  <a16:creationId xmlns:a16="http://schemas.microsoft.com/office/drawing/2014/main" id="{14D3E0AC-D612-47DA-BC03-71BEF56E0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809"/>
              <a:ext cx="2238" cy="269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0143" name="Freeform 115">
              <a:extLst>
                <a:ext uri="{FF2B5EF4-FFF2-40B4-BE49-F238E27FC236}">
                  <a16:creationId xmlns:a16="http://schemas.microsoft.com/office/drawing/2014/main" id="{688D179F-2184-4E4C-A297-60E1C7FE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753"/>
              <a:ext cx="56" cy="2806"/>
            </a:xfrm>
            <a:custGeom>
              <a:avLst/>
              <a:gdLst>
                <a:gd name="T0" fmla="*/ 0 w 169"/>
                <a:gd name="T1" fmla="*/ 0 h 8417"/>
                <a:gd name="T2" fmla="*/ 56 w 169"/>
                <a:gd name="T3" fmla="*/ 56 h 8417"/>
                <a:gd name="T4" fmla="*/ 56 w 169"/>
                <a:gd name="T5" fmla="*/ 2750 h 8417"/>
                <a:gd name="T6" fmla="*/ 0 w 169"/>
                <a:gd name="T7" fmla="*/ 2806 h 8417"/>
                <a:gd name="T8" fmla="*/ 0 w 169"/>
                <a:gd name="T9" fmla="*/ 0 h 8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417">
                  <a:moveTo>
                    <a:pt x="0" y="0"/>
                  </a:moveTo>
                  <a:lnTo>
                    <a:pt x="169" y="169"/>
                  </a:lnTo>
                  <a:lnTo>
                    <a:pt x="169" y="8248"/>
                  </a:lnTo>
                  <a:lnTo>
                    <a:pt x="0" y="84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4" name="Freeform 116">
              <a:extLst>
                <a:ext uri="{FF2B5EF4-FFF2-40B4-BE49-F238E27FC236}">
                  <a16:creationId xmlns:a16="http://schemas.microsoft.com/office/drawing/2014/main" id="{58878197-30DA-4035-8D4D-DBB6F985B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753"/>
              <a:ext cx="2350" cy="56"/>
            </a:xfrm>
            <a:custGeom>
              <a:avLst/>
              <a:gdLst>
                <a:gd name="T0" fmla="*/ 0 w 7052"/>
                <a:gd name="T1" fmla="*/ 0 h 169"/>
                <a:gd name="T2" fmla="*/ 56 w 7052"/>
                <a:gd name="T3" fmla="*/ 56 h 169"/>
                <a:gd name="T4" fmla="*/ 2294 w 7052"/>
                <a:gd name="T5" fmla="*/ 56 h 169"/>
                <a:gd name="T6" fmla="*/ 2350 w 7052"/>
                <a:gd name="T7" fmla="*/ 0 h 169"/>
                <a:gd name="T8" fmla="*/ 0 w 705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2" h="169">
                  <a:moveTo>
                    <a:pt x="0" y="0"/>
                  </a:moveTo>
                  <a:lnTo>
                    <a:pt x="169" y="169"/>
                  </a:lnTo>
                  <a:lnTo>
                    <a:pt x="6883" y="169"/>
                  </a:lnTo>
                  <a:lnTo>
                    <a:pt x="70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5" name="Freeform 117">
              <a:extLst>
                <a:ext uri="{FF2B5EF4-FFF2-40B4-BE49-F238E27FC236}">
                  <a16:creationId xmlns:a16="http://schemas.microsoft.com/office/drawing/2014/main" id="{11116C2E-9B7C-40F5-9433-16BC10DD2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6" y="753"/>
              <a:ext cx="56" cy="2806"/>
            </a:xfrm>
            <a:custGeom>
              <a:avLst/>
              <a:gdLst>
                <a:gd name="T0" fmla="*/ 56 w 169"/>
                <a:gd name="T1" fmla="*/ 2806 h 8417"/>
                <a:gd name="T2" fmla="*/ 0 w 169"/>
                <a:gd name="T3" fmla="*/ 2750 h 8417"/>
                <a:gd name="T4" fmla="*/ 0 w 169"/>
                <a:gd name="T5" fmla="*/ 56 h 8417"/>
                <a:gd name="T6" fmla="*/ 56 w 169"/>
                <a:gd name="T7" fmla="*/ 0 h 8417"/>
                <a:gd name="T8" fmla="*/ 56 w 169"/>
                <a:gd name="T9" fmla="*/ 2806 h 84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417">
                  <a:moveTo>
                    <a:pt x="169" y="8417"/>
                  </a:moveTo>
                  <a:lnTo>
                    <a:pt x="0" y="8248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417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6" name="Freeform 118">
              <a:extLst>
                <a:ext uri="{FF2B5EF4-FFF2-40B4-BE49-F238E27FC236}">
                  <a16:creationId xmlns:a16="http://schemas.microsoft.com/office/drawing/2014/main" id="{0B3B1F8E-8250-4E6C-B8E8-0217432B8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3502"/>
              <a:ext cx="2350" cy="57"/>
            </a:xfrm>
            <a:custGeom>
              <a:avLst/>
              <a:gdLst>
                <a:gd name="T0" fmla="*/ 2350 w 7052"/>
                <a:gd name="T1" fmla="*/ 57 h 169"/>
                <a:gd name="T2" fmla="*/ 0 w 7052"/>
                <a:gd name="T3" fmla="*/ 57 h 169"/>
                <a:gd name="T4" fmla="*/ 56 w 7052"/>
                <a:gd name="T5" fmla="*/ 0 h 169"/>
                <a:gd name="T6" fmla="*/ 2294 w 7052"/>
                <a:gd name="T7" fmla="*/ 0 h 169"/>
                <a:gd name="T8" fmla="*/ 2350 w 7052"/>
                <a:gd name="T9" fmla="*/ 57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2" h="169">
                  <a:moveTo>
                    <a:pt x="705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6883" y="0"/>
                  </a:lnTo>
                  <a:lnTo>
                    <a:pt x="705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47" name="Picture 119">
              <a:extLst>
                <a:ext uri="{FF2B5EF4-FFF2-40B4-BE49-F238E27FC236}">
                  <a16:creationId xmlns:a16="http://schemas.microsoft.com/office/drawing/2014/main" id="{20257285-2443-4DD8-9275-BE15870ACC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" y="866"/>
              <a:ext cx="2125" cy="25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135" name="Group 127">
            <a:extLst>
              <a:ext uri="{FF2B5EF4-FFF2-40B4-BE49-F238E27FC236}">
                <a16:creationId xmlns:a16="http://schemas.microsoft.com/office/drawing/2014/main" id="{DEDA0F55-0B24-4D9B-8CAB-D0AC02CD7D90}"/>
              </a:ext>
            </a:extLst>
          </p:cNvPr>
          <p:cNvGrpSpPr>
            <a:grpSpLocks/>
          </p:cNvGrpSpPr>
          <p:nvPr/>
        </p:nvGrpSpPr>
        <p:grpSpPr bwMode="auto">
          <a:xfrm>
            <a:off x="5259388" y="1341438"/>
            <a:ext cx="3044825" cy="4410075"/>
            <a:chOff x="3313" y="762"/>
            <a:chExt cx="1918" cy="2778"/>
          </a:xfrm>
        </p:grpSpPr>
        <p:sp>
          <p:nvSpPr>
            <p:cNvPr id="90136" name="Rectangle 120">
              <a:extLst>
                <a:ext uri="{FF2B5EF4-FFF2-40B4-BE49-F238E27FC236}">
                  <a16:creationId xmlns:a16="http://schemas.microsoft.com/office/drawing/2014/main" id="{75CF16D7-2687-4E96-86F2-EE441AAF1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0" y="819"/>
              <a:ext cx="1805" cy="2665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0137" name="Freeform 121">
              <a:extLst>
                <a:ext uri="{FF2B5EF4-FFF2-40B4-BE49-F238E27FC236}">
                  <a16:creationId xmlns:a16="http://schemas.microsoft.com/office/drawing/2014/main" id="{366BA40B-5594-4466-BFD7-D3523451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762"/>
              <a:ext cx="57" cy="2778"/>
            </a:xfrm>
            <a:custGeom>
              <a:avLst/>
              <a:gdLst>
                <a:gd name="T0" fmla="*/ 0 w 169"/>
                <a:gd name="T1" fmla="*/ 0 h 8333"/>
                <a:gd name="T2" fmla="*/ 57 w 169"/>
                <a:gd name="T3" fmla="*/ 56 h 8333"/>
                <a:gd name="T4" fmla="*/ 57 w 169"/>
                <a:gd name="T5" fmla="*/ 2722 h 8333"/>
                <a:gd name="T6" fmla="*/ 0 w 169"/>
                <a:gd name="T7" fmla="*/ 2778 h 8333"/>
                <a:gd name="T8" fmla="*/ 0 w 169"/>
                <a:gd name="T9" fmla="*/ 0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333">
                  <a:moveTo>
                    <a:pt x="0" y="0"/>
                  </a:moveTo>
                  <a:lnTo>
                    <a:pt x="169" y="169"/>
                  </a:lnTo>
                  <a:lnTo>
                    <a:pt x="169" y="8164"/>
                  </a:lnTo>
                  <a:lnTo>
                    <a:pt x="0" y="8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8" name="Freeform 122">
              <a:extLst>
                <a:ext uri="{FF2B5EF4-FFF2-40B4-BE49-F238E27FC236}">
                  <a16:creationId xmlns:a16="http://schemas.microsoft.com/office/drawing/2014/main" id="{550B01A9-F4FE-43E3-8AA1-4E46D4786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762"/>
              <a:ext cx="1918" cy="57"/>
            </a:xfrm>
            <a:custGeom>
              <a:avLst/>
              <a:gdLst>
                <a:gd name="T0" fmla="*/ 0 w 5752"/>
                <a:gd name="T1" fmla="*/ 0 h 169"/>
                <a:gd name="T2" fmla="*/ 56 w 5752"/>
                <a:gd name="T3" fmla="*/ 57 h 169"/>
                <a:gd name="T4" fmla="*/ 1862 w 5752"/>
                <a:gd name="T5" fmla="*/ 57 h 169"/>
                <a:gd name="T6" fmla="*/ 1918 w 5752"/>
                <a:gd name="T7" fmla="*/ 0 h 169"/>
                <a:gd name="T8" fmla="*/ 0 w 575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2" h="169">
                  <a:moveTo>
                    <a:pt x="0" y="0"/>
                  </a:moveTo>
                  <a:lnTo>
                    <a:pt x="169" y="169"/>
                  </a:lnTo>
                  <a:lnTo>
                    <a:pt x="5583" y="169"/>
                  </a:lnTo>
                  <a:lnTo>
                    <a:pt x="5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39" name="Freeform 123">
              <a:extLst>
                <a:ext uri="{FF2B5EF4-FFF2-40B4-BE49-F238E27FC236}">
                  <a16:creationId xmlns:a16="http://schemas.microsoft.com/office/drawing/2014/main" id="{99ECE38F-EA89-485E-A0F5-286B26F09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762"/>
              <a:ext cx="57" cy="2778"/>
            </a:xfrm>
            <a:custGeom>
              <a:avLst/>
              <a:gdLst>
                <a:gd name="T0" fmla="*/ 57 w 169"/>
                <a:gd name="T1" fmla="*/ 2778 h 8333"/>
                <a:gd name="T2" fmla="*/ 0 w 169"/>
                <a:gd name="T3" fmla="*/ 2722 h 8333"/>
                <a:gd name="T4" fmla="*/ 0 w 169"/>
                <a:gd name="T5" fmla="*/ 56 h 8333"/>
                <a:gd name="T6" fmla="*/ 57 w 169"/>
                <a:gd name="T7" fmla="*/ 0 h 8333"/>
                <a:gd name="T8" fmla="*/ 57 w 169"/>
                <a:gd name="T9" fmla="*/ 2778 h 83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8333">
                  <a:moveTo>
                    <a:pt x="169" y="8333"/>
                  </a:moveTo>
                  <a:lnTo>
                    <a:pt x="0" y="8164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833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140" name="Freeform 124">
              <a:extLst>
                <a:ext uri="{FF2B5EF4-FFF2-40B4-BE49-F238E27FC236}">
                  <a16:creationId xmlns:a16="http://schemas.microsoft.com/office/drawing/2014/main" id="{CD69F8A7-5C83-4CF5-8497-5C006B789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484"/>
              <a:ext cx="1918" cy="56"/>
            </a:xfrm>
            <a:custGeom>
              <a:avLst/>
              <a:gdLst>
                <a:gd name="T0" fmla="*/ 1918 w 5752"/>
                <a:gd name="T1" fmla="*/ 56 h 169"/>
                <a:gd name="T2" fmla="*/ 0 w 5752"/>
                <a:gd name="T3" fmla="*/ 56 h 169"/>
                <a:gd name="T4" fmla="*/ 56 w 5752"/>
                <a:gd name="T5" fmla="*/ 0 h 169"/>
                <a:gd name="T6" fmla="*/ 1862 w 5752"/>
                <a:gd name="T7" fmla="*/ 0 h 169"/>
                <a:gd name="T8" fmla="*/ 1918 w 575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2" h="169">
                  <a:moveTo>
                    <a:pt x="575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5583" y="0"/>
                  </a:lnTo>
                  <a:lnTo>
                    <a:pt x="575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0141" name="Picture 125">
              <a:extLst>
                <a:ext uri="{FF2B5EF4-FFF2-40B4-BE49-F238E27FC236}">
                  <a16:creationId xmlns:a16="http://schemas.microsoft.com/office/drawing/2014/main" id="{60EEB4C7-E0FD-4CE9-90C3-B49D8F6A35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7" y="876"/>
              <a:ext cx="1691" cy="2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>
            <a:extLst>
              <a:ext uri="{FF2B5EF4-FFF2-40B4-BE49-F238E27FC236}">
                <a16:creationId xmlns:a16="http://schemas.microsoft.com/office/drawing/2014/main" id="{085C002E-0575-4B2D-9BAA-0D1AF60F3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8CA59F72-10D5-4B30-91EA-14DA269CBE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4" name="Rectangle 4">
            <a:extLst>
              <a:ext uri="{FF2B5EF4-FFF2-40B4-BE49-F238E27FC236}">
                <a16:creationId xmlns:a16="http://schemas.microsoft.com/office/drawing/2014/main" id="{385878FA-F427-48C8-B4C9-9F8F97F1C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5" name="Rectangle 5">
            <a:extLst>
              <a:ext uri="{FF2B5EF4-FFF2-40B4-BE49-F238E27FC236}">
                <a16:creationId xmlns:a16="http://schemas.microsoft.com/office/drawing/2014/main" id="{45B3BDE9-8A54-493D-961B-88CB07D3D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6" name="Rectangle 6">
            <a:extLst>
              <a:ext uri="{FF2B5EF4-FFF2-40B4-BE49-F238E27FC236}">
                <a16:creationId xmlns:a16="http://schemas.microsoft.com/office/drawing/2014/main" id="{45F62BB9-3981-4255-A4F4-D51A718C9E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7" name="Rectangle 7">
            <a:extLst>
              <a:ext uri="{FF2B5EF4-FFF2-40B4-BE49-F238E27FC236}">
                <a16:creationId xmlns:a16="http://schemas.microsoft.com/office/drawing/2014/main" id="{813EE1F7-B3EB-4A8E-9CBF-18C1B5884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8" name="Rectangle 8">
            <a:extLst>
              <a:ext uri="{FF2B5EF4-FFF2-40B4-BE49-F238E27FC236}">
                <a16:creationId xmlns:a16="http://schemas.microsoft.com/office/drawing/2014/main" id="{07B305B4-E9D9-49DB-98E9-06F5D9488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69" name="Rectangle 9">
            <a:extLst>
              <a:ext uri="{FF2B5EF4-FFF2-40B4-BE49-F238E27FC236}">
                <a16:creationId xmlns:a16="http://schemas.microsoft.com/office/drawing/2014/main" id="{8C41A656-8560-49AD-80F2-FA08FFDE6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2170" name="Rectangle 39">
            <a:extLst>
              <a:ext uri="{FF2B5EF4-FFF2-40B4-BE49-F238E27FC236}">
                <a16:creationId xmlns:a16="http://schemas.microsoft.com/office/drawing/2014/main" id="{2A2441E1-F2AB-4FBD-89FC-F3575E85F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2813" y="2360613"/>
            <a:ext cx="2732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92171" name="Rectangle 40">
            <a:extLst>
              <a:ext uri="{FF2B5EF4-FFF2-40B4-BE49-F238E27FC236}">
                <a16:creationId xmlns:a16="http://schemas.microsoft.com/office/drawing/2014/main" id="{0E5EBAFF-957F-4813-84AA-95336CB2B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51713" y="2746375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92172" name="Rectangle 41">
            <a:extLst>
              <a:ext uri="{FF2B5EF4-FFF2-40B4-BE49-F238E27FC236}">
                <a16:creationId xmlns:a16="http://schemas.microsoft.com/office/drawing/2014/main" id="{4952665A-3386-42AD-BE3D-02AABA65F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3913" y="3132138"/>
            <a:ext cx="2917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7F0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2173" name="Rectangle 42">
            <a:extLst>
              <a:ext uri="{FF2B5EF4-FFF2-40B4-BE49-F238E27FC236}">
                <a16:creationId xmlns:a16="http://schemas.microsoft.com/office/drawing/2014/main" id="{29A45F1A-B0DC-4FC3-BA15-22241DB966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4925" y="3519488"/>
            <a:ext cx="2054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(HOMBRO) </a:t>
            </a:r>
            <a:endParaRPr lang="es-PR" altLang="en-US"/>
          </a:p>
        </p:txBody>
      </p:sp>
      <p:sp>
        <p:nvSpPr>
          <p:cNvPr id="92174" name="Rectangle 43">
            <a:extLst>
              <a:ext uri="{FF2B5EF4-FFF2-40B4-BE49-F238E27FC236}">
                <a16:creationId xmlns:a16="http://schemas.microsoft.com/office/drawing/2014/main" id="{2A2AECEA-A7AE-462D-BE13-E404C12E2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5088" y="3935413"/>
            <a:ext cx="19002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7F00"/>
                </a:solidFill>
              </a:rPr>
              <a:t>(Enartrosis)</a:t>
            </a:r>
            <a:endParaRPr lang="es-PR" altLang="en-US"/>
          </a:p>
        </p:txBody>
      </p:sp>
      <p:sp>
        <p:nvSpPr>
          <p:cNvPr id="92175" name="Rectangle 44">
            <a:extLst>
              <a:ext uri="{FF2B5EF4-FFF2-40B4-BE49-F238E27FC236}">
                <a16:creationId xmlns:a16="http://schemas.microsoft.com/office/drawing/2014/main" id="{C12E3F99-1817-409C-8552-1AA7F5D06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5188" y="2311400"/>
            <a:ext cx="2732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92176" name="Rectangle 45">
            <a:extLst>
              <a:ext uri="{FF2B5EF4-FFF2-40B4-BE49-F238E27FC236}">
                <a16:creationId xmlns:a16="http://schemas.microsoft.com/office/drawing/2014/main" id="{A9979B84-AD53-49A0-B531-7632F572A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088" y="2697163"/>
            <a:ext cx="1651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92177" name="Rectangle 46">
            <a:extLst>
              <a:ext uri="{FF2B5EF4-FFF2-40B4-BE49-F238E27FC236}">
                <a16:creationId xmlns:a16="http://schemas.microsoft.com/office/drawing/2014/main" id="{89CD9EBE-83D3-4F07-A8C3-E273ABA23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56288" y="3082925"/>
            <a:ext cx="29178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80"/>
                </a:solidFill>
              </a:rPr>
              <a:t>GLENOHUMERAL</a:t>
            </a:r>
            <a:endParaRPr lang="es-PR" altLang="en-US"/>
          </a:p>
        </p:txBody>
      </p:sp>
      <p:sp>
        <p:nvSpPr>
          <p:cNvPr id="92178" name="Rectangle 47">
            <a:extLst>
              <a:ext uri="{FF2B5EF4-FFF2-40B4-BE49-F238E27FC236}">
                <a16:creationId xmlns:a16="http://schemas.microsoft.com/office/drawing/2014/main" id="{599A58AA-79F6-43C5-AD78-C476E87E0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37300" y="3470275"/>
            <a:ext cx="20542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(HOMBRO) </a:t>
            </a:r>
            <a:endParaRPr lang="es-PR" altLang="en-US"/>
          </a:p>
        </p:txBody>
      </p:sp>
      <p:sp>
        <p:nvSpPr>
          <p:cNvPr id="92179" name="Rectangle 48">
            <a:extLst>
              <a:ext uri="{FF2B5EF4-FFF2-40B4-BE49-F238E27FC236}">
                <a16:creationId xmlns:a16="http://schemas.microsoft.com/office/drawing/2014/main" id="{E34DE288-3788-498B-BF23-4D82CC948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3887788"/>
            <a:ext cx="19002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80"/>
                </a:solidFill>
              </a:rPr>
              <a:t>(Enartrosis)</a:t>
            </a:r>
            <a:endParaRPr lang="es-PR" altLang="en-US"/>
          </a:p>
        </p:txBody>
      </p:sp>
      <p:grpSp>
        <p:nvGrpSpPr>
          <p:cNvPr id="92180" name="Group 56">
            <a:extLst>
              <a:ext uri="{FF2B5EF4-FFF2-40B4-BE49-F238E27FC236}">
                <a16:creationId xmlns:a16="http://schemas.microsoft.com/office/drawing/2014/main" id="{A0D8D099-B304-41B7-8B50-14072485860B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774700"/>
            <a:ext cx="5307013" cy="5241925"/>
            <a:chOff x="196" y="488"/>
            <a:chExt cx="3343" cy="3302"/>
          </a:xfrm>
        </p:grpSpPr>
        <p:sp>
          <p:nvSpPr>
            <p:cNvPr id="92181" name="Rectangle 49">
              <a:extLst>
                <a:ext uri="{FF2B5EF4-FFF2-40B4-BE49-F238E27FC236}">
                  <a16:creationId xmlns:a16="http://schemas.microsoft.com/office/drawing/2014/main" id="{7676634B-F8C4-4E10-BFB6-33457C9B8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" y="544"/>
              <a:ext cx="3231" cy="3190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2182" name="Freeform 50">
              <a:extLst>
                <a:ext uri="{FF2B5EF4-FFF2-40B4-BE49-F238E27FC236}">
                  <a16:creationId xmlns:a16="http://schemas.microsoft.com/office/drawing/2014/main" id="{70982E81-90A6-4624-BD47-72AE90B17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488"/>
              <a:ext cx="57" cy="3302"/>
            </a:xfrm>
            <a:custGeom>
              <a:avLst/>
              <a:gdLst>
                <a:gd name="T0" fmla="*/ 0 w 169"/>
                <a:gd name="T1" fmla="*/ 0 h 9906"/>
                <a:gd name="T2" fmla="*/ 57 w 169"/>
                <a:gd name="T3" fmla="*/ 56 h 9906"/>
                <a:gd name="T4" fmla="*/ 57 w 169"/>
                <a:gd name="T5" fmla="*/ 3246 h 9906"/>
                <a:gd name="T6" fmla="*/ 0 w 169"/>
                <a:gd name="T7" fmla="*/ 3302 h 9906"/>
                <a:gd name="T8" fmla="*/ 0 w 169"/>
                <a:gd name="T9" fmla="*/ 0 h 9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906">
                  <a:moveTo>
                    <a:pt x="0" y="0"/>
                  </a:moveTo>
                  <a:lnTo>
                    <a:pt x="169" y="168"/>
                  </a:lnTo>
                  <a:lnTo>
                    <a:pt x="169" y="9738"/>
                  </a:lnTo>
                  <a:lnTo>
                    <a:pt x="0" y="9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3" name="Freeform 51">
              <a:extLst>
                <a:ext uri="{FF2B5EF4-FFF2-40B4-BE49-F238E27FC236}">
                  <a16:creationId xmlns:a16="http://schemas.microsoft.com/office/drawing/2014/main" id="{8AFDB2B8-B728-4C2D-B277-65B68FF98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488"/>
              <a:ext cx="3343" cy="56"/>
            </a:xfrm>
            <a:custGeom>
              <a:avLst/>
              <a:gdLst>
                <a:gd name="T0" fmla="*/ 0 w 10029"/>
                <a:gd name="T1" fmla="*/ 0 h 168"/>
                <a:gd name="T2" fmla="*/ 56 w 10029"/>
                <a:gd name="T3" fmla="*/ 56 h 168"/>
                <a:gd name="T4" fmla="*/ 3287 w 10029"/>
                <a:gd name="T5" fmla="*/ 56 h 168"/>
                <a:gd name="T6" fmla="*/ 3343 w 10029"/>
                <a:gd name="T7" fmla="*/ 0 h 168"/>
                <a:gd name="T8" fmla="*/ 0 w 10029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29" h="168">
                  <a:moveTo>
                    <a:pt x="0" y="0"/>
                  </a:moveTo>
                  <a:lnTo>
                    <a:pt x="169" y="168"/>
                  </a:lnTo>
                  <a:lnTo>
                    <a:pt x="9861" y="168"/>
                  </a:lnTo>
                  <a:lnTo>
                    <a:pt x="100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4" name="Freeform 52">
              <a:extLst>
                <a:ext uri="{FF2B5EF4-FFF2-40B4-BE49-F238E27FC236}">
                  <a16:creationId xmlns:a16="http://schemas.microsoft.com/office/drawing/2014/main" id="{711DBA9B-8078-4CA8-BE5D-D08C31E2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488"/>
              <a:ext cx="56" cy="3302"/>
            </a:xfrm>
            <a:custGeom>
              <a:avLst/>
              <a:gdLst>
                <a:gd name="T0" fmla="*/ 56 w 168"/>
                <a:gd name="T1" fmla="*/ 3302 h 9906"/>
                <a:gd name="T2" fmla="*/ 0 w 168"/>
                <a:gd name="T3" fmla="*/ 3246 h 9906"/>
                <a:gd name="T4" fmla="*/ 0 w 168"/>
                <a:gd name="T5" fmla="*/ 56 h 9906"/>
                <a:gd name="T6" fmla="*/ 56 w 168"/>
                <a:gd name="T7" fmla="*/ 0 h 9906"/>
                <a:gd name="T8" fmla="*/ 56 w 168"/>
                <a:gd name="T9" fmla="*/ 3302 h 99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906">
                  <a:moveTo>
                    <a:pt x="168" y="9906"/>
                  </a:moveTo>
                  <a:lnTo>
                    <a:pt x="0" y="9738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90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5" name="Freeform 53">
              <a:extLst>
                <a:ext uri="{FF2B5EF4-FFF2-40B4-BE49-F238E27FC236}">
                  <a16:creationId xmlns:a16="http://schemas.microsoft.com/office/drawing/2014/main" id="{ABA1D4DD-E193-41BD-BA9E-F634D6A2A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3734"/>
              <a:ext cx="3343" cy="56"/>
            </a:xfrm>
            <a:custGeom>
              <a:avLst/>
              <a:gdLst>
                <a:gd name="T0" fmla="*/ 3343 w 10029"/>
                <a:gd name="T1" fmla="*/ 56 h 168"/>
                <a:gd name="T2" fmla="*/ 0 w 10029"/>
                <a:gd name="T3" fmla="*/ 56 h 168"/>
                <a:gd name="T4" fmla="*/ 56 w 10029"/>
                <a:gd name="T5" fmla="*/ 0 h 168"/>
                <a:gd name="T6" fmla="*/ 3287 w 10029"/>
                <a:gd name="T7" fmla="*/ 0 h 168"/>
                <a:gd name="T8" fmla="*/ 3343 w 10029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29" h="168">
                  <a:moveTo>
                    <a:pt x="10029" y="168"/>
                  </a:moveTo>
                  <a:lnTo>
                    <a:pt x="0" y="168"/>
                  </a:lnTo>
                  <a:lnTo>
                    <a:pt x="169" y="0"/>
                  </a:lnTo>
                  <a:lnTo>
                    <a:pt x="9861" y="0"/>
                  </a:lnTo>
                  <a:lnTo>
                    <a:pt x="10029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2186" name="Picture 54">
              <a:extLst>
                <a:ext uri="{FF2B5EF4-FFF2-40B4-BE49-F238E27FC236}">
                  <a16:creationId xmlns:a16="http://schemas.microsoft.com/office/drawing/2014/main" id="{A68CE812-1D36-4424-A0AB-5EE3333598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" y="611"/>
              <a:ext cx="2232" cy="3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187" name="Picture 55">
              <a:extLst>
                <a:ext uri="{FF2B5EF4-FFF2-40B4-BE49-F238E27FC236}">
                  <a16:creationId xmlns:a16="http://schemas.microsoft.com/office/drawing/2014/main" id="{D30D1AC7-6D10-48B2-B056-03D316ED9F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1" y="601"/>
              <a:ext cx="916" cy="30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extLst>
              <a:ext uri="{FF2B5EF4-FFF2-40B4-BE49-F238E27FC236}">
                <a16:creationId xmlns:a16="http://schemas.microsoft.com/office/drawing/2014/main" id="{035B1296-8DD6-4411-BD51-A726AFF6B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887FA5F3-17A2-45E4-A5BE-2082239BC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2" name="Rectangle 4">
            <a:extLst>
              <a:ext uri="{FF2B5EF4-FFF2-40B4-BE49-F238E27FC236}">
                <a16:creationId xmlns:a16="http://schemas.microsoft.com/office/drawing/2014/main" id="{E4F54579-E9A6-4086-828C-C3CE6B272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3" name="Rectangle 5">
            <a:extLst>
              <a:ext uri="{FF2B5EF4-FFF2-40B4-BE49-F238E27FC236}">
                <a16:creationId xmlns:a16="http://schemas.microsoft.com/office/drawing/2014/main" id="{4D2F830D-0E86-416D-BF9B-668405C91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4" name="Rectangle 6">
            <a:extLst>
              <a:ext uri="{FF2B5EF4-FFF2-40B4-BE49-F238E27FC236}">
                <a16:creationId xmlns:a16="http://schemas.microsoft.com/office/drawing/2014/main" id="{8343253D-1A4C-4E1C-BEC0-5B31B1725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5" name="Rectangle 7">
            <a:extLst>
              <a:ext uri="{FF2B5EF4-FFF2-40B4-BE49-F238E27FC236}">
                <a16:creationId xmlns:a16="http://schemas.microsoft.com/office/drawing/2014/main" id="{4E3D17B4-5CAA-47F6-AD65-951060CDC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6" name="Rectangle 8">
            <a:extLst>
              <a:ext uri="{FF2B5EF4-FFF2-40B4-BE49-F238E27FC236}">
                <a16:creationId xmlns:a16="http://schemas.microsoft.com/office/drawing/2014/main" id="{011E5670-93D8-46C4-9E94-3336E1275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7" name="Rectangle 9">
            <a:extLst>
              <a:ext uri="{FF2B5EF4-FFF2-40B4-BE49-F238E27FC236}">
                <a16:creationId xmlns:a16="http://schemas.microsoft.com/office/drawing/2014/main" id="{1C9ABCEA-5B90-4D60-B6FB-B328603B8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4218" name="Rectangle 31">
            <a:extLst>
              <a:ext uri="{FF2B5EF4-FFF2-40B4-BE49-F238E27FC236}">
                <a16:creationId xmlns:a16="http://schemas.microsoft.com/office/drawing/2014/main" id="{8D665325-FE26-481C-AD6C-10A2036D41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963" y="504825"/>
            <a:ext cx="31226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4219" name="Rectangle 32">
            <a:extLst>
              <a:ext uri="{FF2B5EF4-FFF2-40B4-BE49-F238E27FC236}">
                <a16:creationId xmlns:a16="http://schemas.microsoft.com/office/drawing/2014/main" id="{C30CA664-FC20-42F3-A38F-76BE4B9E4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9675" y="504825"/>
            <a:ext cx="28829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COXOFEMORAL</a:t>
            </a:r>
            <a:endParaRPr lang="es-PR" altLang="en-US"/>
          </a:p>
        </p:txBody>
      </p:sp>
      <p:sp>
        <p:nvSpPr>
          <p:cNvPr id="94220" name="Rectangle 33">
            <a:extLst>
              <a:ext uri="{FF2B5EF4-FFF2-40B4-BE49-F238E27FC236}">
                <a16:creationId xmlns:a16="http://schemas.microsoft.com/office/drawing/2014/main" id="{E7FD2262-B1F9-46B3-9AA1-BCAB2D0E6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504825"/>
            <a:ext cx="1925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7F0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4221" name="Rectangle 34">
            <a:extLst>
              <a:ext uri="{FF2B5EF4-FFF2-40B4-BE49-F238E27FC236}">
                <a16:creationId xmlns:a16="http://schemas.microsoft.com/office/drawing/2014/main" id="{5276A7F3-6D1B-43A1-9287-F117F215A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457200"/>
            <a:ext cx="312261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94222" name="Rectangle 35">
            <a:extLst>
              <a:ext uri="{FF2B5EF4-FFF2-40B4-BE49-F238E27FC236}">
                <a16:creationId xmlns:a16="http://schemas.microsoft.com/office/drawing/2014/main" id="{7E5D0766-7D92-459A-ACE9-E48C99A55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2050" y="457200"/>
            <a:ext cx="28829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COXOFEMORAL</a:t>
            </a:r>
            <a:endParaRPr lang="es-PR" altLang="en-US"/>
          </a:p>
        </p:txBody>
      </p:sp>
      <p:sp>
        <p:nvSpPr>
          <p:cNvPr id="94223" name="Rectangle 36">
            <a:extLst>
              <a:ext uri="{FF2B5EF4-FFF2-40B4-BE49-F238E27FC236}">
                <a16:creationId xmlns:a16="http://schemas.microsoft.com/office/drawing/2014/main" id="{DF40040B-6549-49F9-BF79-D39AB4250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457200"/>
            <a:ext cx="1925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80"/>
                </a:solidFill>
              </a:rPr>
              <a:t> (Enartrosis)</a:t>
            </a:r>
            <a:endParaRPr lang="es-PR" altLang="en-US"/>
          </a:p>
        </p:txBody>
      </p:sp>
      <p:sp>
        <p:nvSpPr>
          <p:cNvPr id="94224" name="Rectangle 37">
            <a:extLst>
              <a:ext uri="{FF2B5EF4-FFF2-40B4-BE49-F238E27FC236}">
                <a16:creationId xmlns:a16="http://schemas.microsoft.com/office/drawing/2014/main" id="{BF7DB004-6CF1-4C2F-9A73-E5DCB0C34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088" y="5897563"/>
            <a:ext cx="1736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25" name="Rectangle 38">
            <a:extLst>
              <a:ext uri="{FF2B5EF4-FFF2-40B4-BE49-F238E27FC236}">
                <a16:creationId xmlns:a16="http://schemas.microsoft.com/office/drawing/2014/main" id="{7CF44105-5AFD-49DD-8DA6-323F1F3F2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5897563"/>
            <a:ext cx="838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Vista </a:t>
            </a:r>
            <a:endParaRPr lang="es-PR" altLang="en-US"/>
          </a:p>
        </p:txBody>
      </p:sp>
      <p:sp>
        <p:nvSpPr>
          <p:cNvPr id="94226" name="Rectangle 39">
            <a:extLst>
              <a:ext uri="{FF2B5EF4-FFF2-40B4-BE49-F238E27FC236}">
                <a16:creationId xmlns:a16="http://schemas.microsoft.com/office/drawing/2014/main" id="{F7D043EF-330D-45F5-BD30-2C6A18F50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938" y="5897563"/>
            <a:ext cx="13319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7F00"/>
                </a:solidFill>
              </a:rPr>
              <a:t>Anterior </a:t>
            </a:r>
            <a:endParaRPr lang="es-PR" altLang="en-US"/>
          </a:p>
        </p:txBody>
      </p:sp>
      <p:sp>
        <p:nvSpPr>
          <p:cNvPr id="94227" name="Rectangle 40">
            <a:extLst>
              <a:ext uri="{FF2B5EF4-FFF2-40B4-BE49-F238E27FC236}">
                <a16:creationId xmlns:a16="http://schemas.microsoft.com/office/drawing/2014/main" id="{30C0E62F-8D7F-45A0-AF9E-15EB4E0F9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463" y="5849938"/>
            <a:ext cx="17367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28" name="Rectangle 41">
            <a:extLst>
              <a:ext uri="{FF2B5EF4-FFF2-40B4-BE49-F238E27FC236}">
                <a16:creationId xmlns:a16="http://schemas.microsoft.com/office/drawing/2014/main" id="{8825802A-0117-4F31-932A-9F477C536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5849938"/>
            <a:ext cx="8382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80"/>
                </a:solidFill>
              </a:rPr>
              <a:t>Vista </a:t>
            </a:r>
            <a:endParaRPr lang="es-PR" altLang="en-US"/>
          </a:p>
        </p:txBody>
      </p:sp>
      <p:sp>
        <p:nvSpPr>
          <p:cNvPr id="94229" name="Rectangle 42">
            <a:extLst>
              <a:ext uri="{FF2B5EF4-FFF2-40B4-BE49-F238E27FC236}">
                <a16:creationId xmlns:a16="http://schemas.microsoft.com/office/drawing/2014/main" id="{4A8C6D99-DFA2-4C9E-8948-7EB9B8A0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5313" y="5849938"/>
            <a:ext cx="1331912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FFFF80"/>
                </a:solidFill>
              </a:rPr>
              <a:t>Anterior </a:t>
            </a:r>
            <a:endParaRPr lang="es-PR" altLang="en-US"/>
          </a:p>
        </p:txBody>
      </p:sp>
      <p:sp>
        <p:nvSpPr>
          <p:cNvPr id="94230" name="Rectangle 43">
            <a:extLst>
              <a:ext uri="{FF2B5EF4-FFF2-40B4-BE49-F238E27FC236}">
                <a16:creationId xmlns:a16="http://schemas.microsoft.com/office/drawing/2014/main" id="{5A96F1F5-1E02-4EAC-9762-5FBFC937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4888" y="5895975"/>
            <a:ext cx="1676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31" name="Rectangle 44">
            <a:extLst>
              <a:ext uri="{FF2B5EF4-FFF2-40B4-BE49-F238E27FC236}">
                <a16:creationId xmlns:a16="http://schemas.microsoft.com/office/drawing/2014/main" id="{D1EE172E-3DDE-497E-BF90-CA1ABD248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5888" y="5895975"/>
            <a:ext cx="2419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7F00"/>
                </a:solidFill>
              </a:rPr>
              <a:t>Frontal/Superior</a:t>
            </a:r>
            <a:endParaRPr lang="es-PR" altLang="en-US"/>
          </a:p>
        </p:txBody>
      </p:sp>
      <p:sp>
        <p:nvSpPr>
          <p:cNvPr id="94232" name="Rectangle 45">
            <a:extLst>
              <a:ext uri="{FF2B5EF4-FFF2-40B4-BE49-F238E27FC236}">
                <a16:creationId xmlns:a16="http://schemas.microsoft.com/office/drawing/2014/main" id="{96B47A41-C293-4BD9-BE07-22447CC18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7263" y="5848350"/>
            <a:ext cx="1676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</a:rPr>
              <a:t>CADERA:  </a:t>
            </a:r>
            <a:endParaRPr lang="es-PR" altLang="en-US"/>
          </a:p>
        </p:txBody>
      </p:sp>
      <p:sp>
        <p:nvSpPr>
          <p:cNvPr id="94233" name="Rectangle 46">
            <a:extLst>
              <a:ext uri="{FF2B5EF4-FFF2-40B4-BE49-F238E27FC236}">
                <a16:creationId xmlns:a16="http://schemas.microsoft.com/office/drawing/2014/main" id="{264D3A44-E4AC-47A3-9D24-DB86FB5140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8263" y="5848350"/>
            <a:ext cx="2419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80"/>
                </a:solidFill>
              </a:rPr>
              <a:t>Frontal/Superior</a:t>
            </a:r>
            <a:endParaRPr lang="es-PR" altLang="en-US"/>
          </a:p>
        </p:txBody>
      </p:sp>
      <p:grpSp>
        <p:nvGrpSpPr>
          <p:cNvPr id="94234" name="Group 60">
            <a:extLst>
              <a:ext uri="{FF2B5EF4-FFF2-40B4-BE49-F238E27FC236}">
                <a16:creationId xmlns:a16="http://schemas.microsoft.com/office/drawing/2014/main" id="{1744EE50-AD70-4C2B-BF83-AEE62441BE98}"/>
              </a:ext>
            </a:extLst>
          </p:cNvPr>
          <p:cNvGrpSpPr>
            <a:grpSpLocks/>
          </p:cNvGrpSpPr>
          <p:nvPr/>
        </p:nvGrpSpPr>
        <p:grpSpPr bwMode="auto">
          <a:xfrm>
            <a:off x="4789488" y="1262063"/>
            <a:ext cx="4048125" cy="4287837"/>
            <a:chOff x="3017" y="843"/>
            <a:chExt cx="2550" cy="2701"/>
          </a:xfrm>
        </p:grpSpPr>
        <p:sp>
          <p:nvSpPr>
            <p:cNvPr id="94242" name="Rectangle 47">
              <a:extLst>
                <a:ext uri="{FF2B5EF4-FFF2-40B4-BE49-F238E27FC236}">
                  <a16:creationId xmlns:a16="http://schemas.microsoft.com/office/drawing/2014/main" id="{8593C4A4-4EA4-4599-BC08-D3D5EFF1E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899"/>
              <a:ext cx="2440" cy="258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43" name="Freeform 48">
              <a:extLst>
                <a:ext uri="{FF2B5EF4-FFF2-40B4-BE49-F238E27FC236}">
                  <a16:creationId xmlns:a16="http://schemas.microsoft.com/office/drawing/2014/main" id="{7DA25AB7-A4B7-4F3F-8B98-FF0944183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843"/>
              <a:ext cx="55" cy="2701"/>
            </a:xfrm>
            <a:custGeom>
              <a:avLst/>
              <a:gdLst>
                <a:gd name="T0" fmla="*/ 0 w 167"/>
                <a:gd name="T1" fmla="*/ 0 h 8103"/>
                <a:gd name="T2" fmla="*/ 55 w 167"/>
                <a:gd name="T3" fmla="*/ 56 h 8103"/>
                <a:gd name="T4" fmla="*/ 55 w 167"/>
                <a:gd name="T5" fmla="*/ 2645 h 8103"/>
                <a:gd name="T6" fmla="*/ 0 w 167"/>
                <a:gd name="T7" fmla="*/ 2701 h 8103"/>
                <a:gd name="T8" fmla="*/ 0 w 167"/>
                <a:gd name="T9" fmla="*/ 0 h 8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103">
                  <a:moveTo>
                    <a:pt x="0" y="0"/>
                  </a:moveTo>
                  <a:lnTo>
                    <a:pt x="167" y="168"/>
                  </a:lnTo>
                  <a:lnTo>
                    <a:pt x="167" y="7936"/>
                  </a:lnTo>
                  <a:lnTo>
                    <a:pt x="0" y="8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4" name="Freeform 49">
              <a:extLst>
                <a:ext uri="{FF2B5EF4-FFF2-40B4-BE49-F238E27FC236}">
                  <a16:creationId xmlns:a16="http://schemas.microsoft.com/office/drawing/2014/main" id="{241E754C-2452-4D0C-B7E5-F33E9165E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843"/>
              <a:ext cx="2550" cy="56"/>
            </a:xfrm>
            <a:custGeom>
              <a:avLst/>
              <a:gdLst>
                <a:gd name="T0" fmla="*/ 0 w 7652"/>
                <a:gd name="T1" fmla="*/ 0 h 168"/>
                <a:gd name="T2" fmla="*/ 56 w 7652"/>
                <a:gd name="T3" fmla="*/ 56 h 168"/>
                <a:gd name="T4" fmla="*/ 2494 w 7652"/>
                <a:gd name="T5" fmla="*/ 56 h 168"/>
                <a:gd name="T6" fmla="*/ 2550 w 7652"/>
                <a:gd name="T7" fmla="*/ 0 h 168"/>
                <a:gd name="T8" fmla="*/ 0 w 765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2" h="168">
                  <a:moveTo>
                    <a:pt x="0" y="0"/>
                  </a:moveTo>
                  <a:lnTo>
                    <a:pt x="167" y="168"/>
                  </a:lnTo>
                  <a:lnTo>
                    <a:pt x="7485" y="168"/>
                  </a:lnTo>
                  <a:lnTo>
                    <a:pt x="76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5" name="Freeform 50">
              <a:extLst>
                <a:ext uri="{FF2B5EF4-FFF2-40B4-BE49-F238E27FC236}">
                  <a16:creationId xmlns:a16="http://schemas.microsoft.com/office/drawing/2014/main" id="{A18F3EB2-186B-43A3-B5DB-D2F89F1D5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" y="843"/>
              <a:ext cx="55" cy="2701"/>
            </a:xfrm>
            <a:custGeom>
              <a:avLst/>
              <a:gdLst>
                <a:gd name="T0" fmla="*/ 55 w 167"/>
                <a:gd name="T1" fmla="*/ 2701 h 8103"/>
                <a:gd name="T2" fmla="*/ 0 w 167"/>
                <a:gd name="T3" fmla="*/ 2645 h 8103"/>
                <a:gd name="T4" fmla="*/ 0 w 167"/>
                <a:gd name="T5" fmla="*/ 56 h 8103"/>
                <a:gd name="T6" fmla="*/ 55 w 167"/>
                <a:gd name="T7" fmla="*/ 0 h 8103"/>
                <a:gd name="T8" fmla="*/ 55 w 167"/>
                <a:gd name="T9" fmla="*/ 2701 h 8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103">
                  <a:moveTo>
                    <a:pt x="167" y="8103"/>
                  </a:moveTo>
                  <a:lnTo>
                    <a:pt x="0" y="7936"/>
                  </a:lnTo>
                  <a:lnTo>
                    <a:pt x="0" y="168"/>
                  </a:lnTo>
                  <a:lnTo>
                    <a:pt x="167" y="0"/>
                  </a:lnTo>
                  <a:lnTo>
                    <a:pt x="167" y="8103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6" name="Freeform 51">
              <a:extLst>
                <a:ext uri="{FF2B5EF4-FFF2-40B4-BE49-F238E27FC236}">
                  <a16:creationId xmlns:a16="http://schemas.microsoft.com/office/drawing/2014/main" id="{11878939-1788-428C-9BD8-F9036C8B8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488"/>
              <a:ext cx="2550" cy="56"/>
            </a:xfrm>
            <a:custGeom>
              <a:avLst/>
              <a:gdLst>
                <a:gd name="T0" fmla="*/ 2550 w 7652"/>
                <a:gd name="T1" fmla="*/ 56 h 167"/>
                <a:gd name="T2" fmla="*/ 0 w 7652"/>
                <a:gd name="T3" fmla="*/ 56 h 167"/>
                <a:gd name="T4" fmla="*/ 56 w 7652"/>
                <a:gd name="T5" fmla="*/ 0 h 167"/>
                <a:gd name="T6" fmla="*/ 2494 w 7652"/>
                <a:gd name="T7" fmla="*/ 0 h 167"/>
                <a:gd name="T8" fmla="*/ 2550 w 7652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52" h="167">
                  <a:moveTo>
                    <a:pt x="7652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7485" y="0"/>
                  </a:lnTo>
                  <a:lnTo>
                    <a:pt x="7652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247" name="Picture 52">
              <a:extLst>
                <a:ext uri="{FF2B5EF4-FFF2-40B4-BE49-F238E27FC236}">
                  <a16:creationId xmlns:a16="http://schemas.microsoft.com/office/drawing/2014/main" id="{A5299F5D-B510-4AF2-9223-EAC2635D8C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9" y="955"/>
              <a:ext cx="2327" cy="24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4235" name="Group 59">
            <a:extLst>
              <a:ext uri="{FF2B5EF4-FFF2-40B4-BE49-F238E27FC236}">
                <a16:creationId xmlns:a16="http://schemas.microsoft.com/office/drawing/2014/main" id="{A6D03541-DF6F-4478-9EF6-26A403893EF1}"/>
              </a:ext>
            </a:extLst>
          </p:cNvPr>
          <p:cNvGrpSpPr>
            <a:grpSpLocks/>
          </p:cNvGrpSpPr>
          <p:nvPr/>
        </p:nvGrpSpPr>
        <p:grpSpPr bwMode="auto">
          <a:xfrm>
            <a:off x="330200" y="1190625"/>
            <a:ext cx="4329113" cy="4429125"/>
            <a:chOff x="208" y="798"/>
            <a:chExt cx="2727" cy="2790"/>
          </a:xfrm>
        </p:grpSpPr>
        <p:sp>
          <p:nvSpPr>
            <p:cNvPr id="94236" name="Rectangle 53">
              <a:extLst>
                <a:ext uri="{FF2B5EF4-FFF2-40B4-BE49-F238E27FC236}">
                  <a16:creationId xmlns:a16="http://schemas.microsoft.com/office/drawing/2014/main" id="{4DD01FFC-33F8-4753-852E-30E169F07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854"/>
              <a:ext cx="2616" cy="267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4237" name="Freeform 54">
              <a:extLst>
                <a:ext uri="{FF2B5EF4-FFF2-40B4-BE49-F238E27FC236}">
                  <a16:creationId xmlns:a16="http://schemas.microsoft.com/office/drawing/2014/main" id="{99A05EC9-2425-4CBB-A88E-CFC5EC9B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798"/>
              <a:ext cx="56" cy="2790"/>
            </a:xfrm>
            <a:custGeom>
              <a:avLst/>
              <a:gdLst>
                <a:gd name="T0" fmla="*/ 0 w 168"/>
                <a:gd name="T1" fmla="*/ 0 h 8371"/>
                <a:gd name="T2" fmla="*/ 56 w 168"/>
                <a:gd name="T3" fmla="*/ 56 h 8371"/>
                <a:gd name="T4" fmla="*/ 56 w 168"/>
                <a:gd name="T5" fmla="*/ 2734 h 8371"/>
                <a:gd name="T6" fmla="*/ 0 w 168"/>
                <a:gd name="T7" fmla="*/ 2790 h 8371"/>
                <a:gd name="T8" fmla="*/ 0 w 168"/>
                <a:gd name="T9" fmla="*/ 0 h 8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8371">
                  <a:moveTo>
                    <a:pt x="0" y="0"/>
                  </a:moveTo>
                  <a:lnTo>
                    <a:pt x="168" y="168"/>
                  </a:lnTo>
                  <a:lnTo>
                    <a:pt x="168" y="8204"/>
                  </a:lnTo>
                  <a:lnTo>
                    <a:pt x="0" y="8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38" name="Freeform 55">
              <a:extLst>
                <a:ext uri="{FF2B5EF4-FFF2-40B4-BE49-F238E27FC236}">
                  <a16:creationId xmlns:a16="http://schemas.microsoft.com/office/drawing/2014/main" id="{58B56FF6-8EBA-49E5-B8B8-21F96D95F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798"/>
              <a:ext cx="2727" cy="56"/>
            </a:xfrm>
            <a:custGeom>
              <a:avLst/>
              <a:gdLst>
                <a:gd name="T0" fmla="*/ 0 w 8182"/>
                <a:gd name="T1" fmla="*/ 0 h 168"/>
                <a:gd name="T2" fmla="*/ 56 w 8182"/>
                <a:gd name="T3" fmla="*/ 56 h 168"/>
                <a:gd name="T4" fmla="*/ 2671 w 8182"/>
                <a:gd name="T5" fmla="*/ 56 h 168"/>
                <a:gd name="T6" fmla="*/ 2727 w 8182"/>
                <a:gd name="T7" fmla="*/ 0 h 168"/>
                <a:gd name="T8" fmla="*/ 0 w 818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82" h="168">
                  <a:moveTo>
                    <a:pt x="0" y="0"/>
                  </a:moveTo>
                  <a:lnTo>
                    <a:pt x="168" y="168"/>
                  </a:lnTo>
                  <a:lnTo>
                    <a:pt x="8015" y="168"/>
                  </a:lnTo>
                  <a:lnTo>
                    <a:pt x="81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39" name="Freeform 56">
              <a:extLst>
                <a:ext uri="{FF2B5EF4-FFF2-40B4-BE49-F238E27FC236}">
                  <a16:creationId xmlns:a16="http://schemas.microsoft.com/office/drawing/2014/main" id="{CB7BE18E-12D0-4875-A5CF-2031BBE3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798"/>
              <a:ext cx="55" cy="2790"/>
            </a:xfrm>
            <a:custGeom>
              <a:avLst/>
              <a:gdLst>
                <a:gd name="T0" fmla="*/ 55 w 167"/>
                <a:gd name="T1" fmla="*/ 2790 h 8371"/>
                <a:gd name="T2" fmla="*/ 0 w 167"/>
                <a:gd name="T3" fmla="*/ 2734 h 8371"/>
                <a:gd name="T4" fmla="*/ 0 w 167"/>
                <a:gd name="T5" fmla="*/ 56 h 8371"/>
                <a:gd name="T6" fmla="*/ 55 w 167"/>
                <a:gd name="T7" fmla="*/ 0 h 8371"/>
                <a:gd name="T8" fmla="*/ 55 w 167"/>
                <a:gd name="T9" fmla="*/ 2790 h 83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8371">
                  <a:moveTo>
                    <a:pt x="167" y="8371"/>
                  </a:moveTo>
                  <a:lnTo>
                    <a:pt x="0" y="8204"/>
                  </a:lnTo>
                  <a:lnTo>
                    <a:pt x="0" y="168"/>
                  </a:lnTo>
                  <a:lnTo>
                    <a:pt x="167" y="0"/>
                  </a:lnTo>
                  <a:lnTo>
                    <a:pt x="167" y="8371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240" name="Freeform 57">
              <a:extLst>
                <a:ext uri="{FF2B5EF4-FFF2-40B4-BE49-F238E27FC236}">
                  <a16:creationId xmlns:a16="http://schemas.microsoft.com/office/drawing/2014/main" id="{98B31340-9793-43D6-B039-8C5E13B8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3532"/>
              <a:ext cx="2727" cy="56"/>
            </a:xfrm>
            <a:custGeom>
              <a:avLst/>
              <a:gdLst>
                <a:gd name="T0" fmla="*/ 2727 w 8182"/>
                <a:gd name="T1" fmla="*/ 56 h 167"/>
                <a:gd name="T2" fmla="*/ 0 w 8182"/>
                <a:gd name="T3" fmla="*/ 56 h 167"/>
                <a:gd name="T4" fmla="*/ 56 w 8182"/>
                <a:gd name="T5" fmla="*/ 0 h 167"/>
                <a:gd name="T6" fmla="*/ 2671 w 8182"/>
                <a:gd name="T7" fmla="*/ 0 h 167"/>
                <a:gd name="T8" fmla="*/ 2727 w 8182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82" h="167">
                  <a:moveTo>
                    <a:pt x="8182" y="167"/>
                  </a:moveTo>
                  <a:lnTo>
                    <a:pt x="0" y="167"/>
                  </a:lnTo>
                  <a:lnTo>
                    <a:pt x="168" y="0"/>
                  </a:lnTo>
                  <a:lnTo>
                    <a:pt x="8015" y="0"/>
                  </a:lnTo>
                  <a:lnTo>
                    <a:pt x="8182" y="167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4241" name="Picture 58">
              <a:extLst>
                <a:ext uri="{FF2B5EF4-FFF2-40B4-BE49-F238E27FC236}">
                  <a16:creationId xmlns:a16="http://schemas.microsoft.com/office/drawing/2014/main" id="{802BD75F-6967-44AD-81EB-C8CC5439EF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" y="910"/>
              <a:ext cx="2504" cy="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>
            <a:extLst>
              <a:ext uri="{FF2B5EF4-FFF2-40B4-BE49-F238E27FC236}">
                <a16:creationId xmlns:a16="http://schemas.microsoft.com/office/drawing/2014/main" id="{C2DE6A7B-7BBC-4948-8FD2-45407C927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FB2613E5-5943-4725-90A7-F72D27BBC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0" name="Rectangle 4">
            <a:extLst>
              <a:ext uri="{FF2B5EF4-FFF2-40B4-BE49-F238E27FC236}">
                <a16:creationId xmlns:a16="http://schemas.microsoft.com/office/drawing/2014/main" id="{01808E68-287A-4EA6-A0D7-32ECA3C47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1" name="Rectangle 5">
            <a:extLst>
              <a:ext uri="{FF2B5EF4-FFF2-40B4-BE49-F238E27FC236}">
                <a16:creationId xmlns:a16="http://schemas.microsoft.com/office/drawing/2014/main" id="{FCB7CACF-C15F-4DBC-947F-8DF29ACCD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2" name="Rectangle 6">
            <a:extLst>
              <a:ext uri="{FF2B5EF4-FFF2-40B4-BE49-F238E27FC236}">
                <a16:creationId xmlns:a16="http://schemas.microsoft.com/office/drawing/2014/main" id="{B0F0B369-B979-4BB2-B7E9-B98830ABF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3" name="Rectangle 7">
            <a:extLst>
              <a:ext uri="{FF2B5EF4-FFF2-40B4-BE49-F238E27FC236}">
                <a16:creationId xmlns:a16="http://schemas.microsoft.com/office/drawing/2014/main" id="{48E5FED4-00EA-4F98-82EE-683E8244D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4" name="Rectangle 8">
            <a:extLst>
              <a:ext uri="{FF2B5EF4-FFF2-40B4-BE49-F238E27FC236}">
                <a16:creationId xmlns:a16="http://schemas.microsoft.com/office/drawing/2014/main" id="{03D84504-9D68-4DAA-A854-DFBE7BC13B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5" name="Rectangle 9">
            <a:extLst>
              <a:ext uri="{FF2B5EF4-FFF2-40B4-BE49-F238E27FC236}">
                <a16:creationId xmlns:a16="http://schemas.microsoft.com/office/drawing/2014/main" id="{55097CE1-FE49-4CE8-BE2F-DAA244D36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6266" name="Rectangle 43">
            <a:extLst>
              <a:ext uri="{FF2B5EF4-FFF2-40B4-BE49-F238E27FC236}">
                <a16:creationId xmlns:a16="http://schemas.microsoft.com/office/drawing/2014/main" id="{C74B1089-CD77-4E8A-8DE3-2EF53F2A2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100" y="582613"/>
            <a:ext cx="409098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ARTICULACIONES: </a:t>
            </a:r>
            <a:endParaRPr lang="es-PR" altLang="en-US"/>
          </a:p>
        </p:txBody>
      </p:sp>
      <p:sp>
        <p:nvSpPr>
          <p:cNvPr id="96267" name="Rectangle 44">
            <a:extLst>
              <a:ext uri="{FF2B5EF4-FFF2-40B4-BE49-F238E27FC236}">
                <a16:creationId xmlns:a16="http://schemas.microsoft.com/office/drawing/2014/main" id="{9520E4F0-0860-462A-8D3C-651AA1B1D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5938" y="582613"/>
            <a:ext cx="4479925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Clasificación Estructural</a:t>
            </a:r>
            <a:endParaRPr lang="es-PR" altLang="en-US"/>
          </a:p>
        </p:txBody>
      </p:sp>
      <p:sp>
        <p:nvSpPr>
          <p:cNvPr id="96268" name="Rectangle 45">
            <a:extLst>
              <a:ext uri="{FF2B5EF4-FFF2-40B4-BE49-F238E27FC236}">
                <a16:creationId xmlns:a16="http://schemas.microsoft.com/office/drawing/2014/main" id="{20DA1EB1-8290-4667-94AD-37A885727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2363" y="582613"/>
            <a:ext cx="20955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96269" name="Rectangle 46">
            <a:extLst>
              <a:ext uri="{FF2B5EF4-FFF2-40B4-BE49-F238E27FC236}">
                <a16:creationId xmlns:a16="http://schemas.microsoft.com/office/drawing/2014/main" id="{44815007-C7DD-42DC-87BA-F1AE9F37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8" y="533400"/>
            <a:ext cx="4090987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ARTICULACIONES: </a:t>
            </a:r>
            <a:endParaRPr lang="es-PR" altLang="en-US"/>
          </a:p>
        </p:txBody>
      </p:sp>
      <p:sp>
        <p:nvSpPr>
          <p:cNvPr id="96270" name="Rectangle 47">
            <a:extLst>
              <a:ext uri="{FF2B5EF4-FFF2-40B4-BE49-F238E27FC236}">
                <a16:creationId xmlns:a16="http://schemas.microsoft.com/office/drawing/2014/main" id="{6569EEAA-9FE7-483F-8A20-8A9B9480ED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6725" y="533400"/>
            <a:ext cx="4479925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80"/>
                </a:solidFill>
              </a:rPr>
              <a:t>Clasificación Estructural</a:t>
            </a:r>
            <a:endParaRPr lang="es-PR" altLang="en-US"/>
          </a:p>
        </p:txBody>
      </p:sp>
      <p:sp>
        <p:nvSpPr>
          <p:cNvPr id="96271" name="Rectangle 48">
            <a:extLst>
              <a:ext uri="{FF2B5EF4-FFF2-40B4-BE49-F238E27FC236}">
                <a16:creationId xmlns:a16="http://schemas.microsoft.com/office/drawing/2014/main" id="{5387668E-F144-4E5E-9EA5-0B07D7AE1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93150" y="533400"/>
            <a:ext cx="2095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96272" name="Rectangle 49">
            <a:extLst>
              <a:ext uri="{FF2B5EF4-FFF2-40B4-BE49-F238E27FC236}">
                <a16:creationId xmlns:a16="http://schemas.microsoft.com/office/drawing/2014/main" id="{BE9F4B26-0FA1-48CE-B00D-74FDCC01A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88" y="5821363"/>
            <a:ext cx="32734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7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96273" name="Rectangle 50">
            <a:extLst>
              <a:ext uri="{FF2B5EF4-FFF2-40B4-BE49-F238E27FC236}">
                <a16:creationId xmlns:a16="http://schemas.microsoft.com/office/drawing/2014/main" id="{59DF6BCD-0FEE-41FE-A13A-A9034423F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275" y="5773738"/>
            <a:ext cx="32734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</a:rPr>
              <a:t>SINARTROSIS</a:t>
            </a:r>
            <a:endParaRPr lang="es-PR" altLang="en-US"/>
          </a:p>
        </p:txBody>
      </p:sp>
      <p:grpSp>
        <p:nvGrpSpPr>
          <p:cNvPr id="96274" name="Group 57">
            <a:extLst>
              <a:ext uri="{FF2B5EF4-FFF2-40B4-BE49-F238E27FC236}">
                <a16:creationId xmlns:a16="http://schemas.microsoft.com/office/drawing/2014/main" id="{6F019E07-530E-4A63-A1AA-104A248ADEFD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282700"/>
            <a:ext cx="6564313" cy="4395788"/>
            <a:chOff x="760" y="808"/>
            <a:chExt cx="4135" cy="2769"/>
          </a:xfrm>
        </p:grpSpPr>
        <p:sp>
          <p:nvSpPr>
            <p:cNvPr id="96275" name="Rectangle 51">
              <a:extLst>
                <a:ext uri="{FF2B5EF4-FFF2-40B4-BE49-F238E27FC236}">
                  <a16:creationId xmlns:a16="http://schemas.microsoft.com/office/drawing/2014/main" id="{8F5D1E36-C1FA-4EEF-AC85-281B7CC69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865"/>
              <a:ext cx="4022" cy="265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96276" name="Freeform 52">
              <a:extLst>
                <a:ext uri="{FF2B5EF4-FFF2-40B4-BE49-F238E27FC236}">
                  <a16:creationId xmlns:a16="http://schemas.microsoft.com/office/drawing/2014/main" id="{5FA15ACB-AC89-4EB8-BF0F-F21BA0C1C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808"/>
              <a:ext cx="57" cy="2769"/>
            </a:xfrm>
            <a:custGeom>
              <a:avLst/>
              <a:gdLst>
                <a:gd name="T0" fmla="*/ 0 w 171"/>
                <a:gd name="T1" fmla="*/ 0 h 8306"/>
                <a:gd name="T2" fmla="*/ 57 w 171"/>
                <a:gd name="T3" fmla="*/ 57 h 8306"/>
                <a:gd name="T4" fmla="*/ 57 w 171"/>
                <a:gd name="T5" fmla="*/ 2712 h 8306"/>
                <a:gd name="T6" fmla="*/ 0 w 171"/>
                <a:gd name="T7" fmla="*/ 2769 h 8306"/>
                <a:gd name="T8" fmla="*/ 0 w 171"/>
                <a:gd name="T9" fmla="*/ 0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06">
                  <a:moveTo>
                    <a:pt x="0" y="0"/>
                  </a:moveTo>
                  <a:lnTo>
                    <a:pt x="171" y="171"/>
                  </a:lnTo>
                  <a:lnTo>
                    <a:pt x="171" y="8135"/>
                  </a:lnTo>
                  <a:lnTo>
                    <a:pt x="0" y="8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7" name="Freeform 53">
              <a:extLst>
                <a:ext uri="{FF2B5EF4-FFF2-40B4-BE49-F238E27FC236}">
                  <a16:creationId xmlns:a16="http://schemas.microsoft.com/office/drawing/2014/main" id="{43D7AF9E-4797-41B9-8894-C8C154DA9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808"/>
              <a:ext cx="4135" cy="57"/>
            </a:xfrm>
            <a:custGeom>
              <a:avLst/>
              <a:gdLst>
                <a:gd name="T0" fmla="*/ 0 w 12406"/>
                <a:gd name="T1" fmla="*/ 0 h 171"/>
                <a:gd name="T2" fmla="*/ 57 w 12406"/>
                <a:gd name="T3" fmla="*/ 57 h 171"/>
                <a:gd name="T4" fmla="*/ 4078 w 12406"/>
                <a:gd name="T5" fmla="*/ 57 h 171"/>
                <a:gd name="T6" fmla="*/ 4135 w 12406"/>
                <a:gd name="T7" fmla="*/ 0 h 171"/>
                <a:gd name="T8" fmla="*/ 0 w 12406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06" h="171">
                  <a:moveTo>
                    <a:pt x="0" y="0"/>
                  </a:moveTo>
                  <a:lnTo>
                    <a:pt x="171" y="171"/>
                  </a:lnTo>
                  <a:lnTo>
                    <a:pt x="12235" y="171"/>
                  </a:lnTo>
                  <a:lnTo>
                    <a:pt x="124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8" name="Freeform 54">
              <a:extLst>
                <a:ext uri="{FF2B5EF4-FFF2-40B4-BE49-F238E27FC236}">
                  <a16:creationId xmlns:a16="http://schemas.microsoft.com/office/drawing/2014/main" id="{DF56EF70-B451-4175-94CC-B2411EF37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808"/>
              <a:ext cx="57" cy="2769"/>
            </a:xfrm>
            <a:custGeom>
              <a:avLst/>
              <a:gdLst>
                <a:gd name="T0" fmla="*/ 57 w 171"/>
                <a:gd name="T1" fmla="*/ 2769 h 8306"/>
                <a:gd name="T2" fmla="*/ 0 w 171"/>
                <a:gd name="T3" fmla="*/ 2712 h 8306"/>
                <a:gd name="T4" fmla="*/ 0 w 171"/>
                <a:gd name="T5" fmla="*/ 57 h 8306"/>
                <a:gd name="T6" fmla="*/ 57 w 171"/>
                <a:gd name="T7" fmla="*/ 0 h 8306"/>
                <a:gd name="T8" fmla="*/ 57 w 171"/>
                <a:gd name="T9" fmla="*/ 2769 h 8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8306">
                  <a:moveTo>
                    <a:pt x="171" y="8306"/>
                  </a:moveTo>
                  <a:lnTo>
                    <a:pt x="0" y="8135"/>
                  </a:lnTo>
                  <a:lnTo>
                    <a:pt x="0" y="171"/>
                  </a:lnTo>
                  <a:lnTo>
                    <a:pt x="171" y="0"/>
                  </a:lnTo>
                  <a:lnTo>
                    <a:pt x="171" y="830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279" name="Freeform 55">
              <a:extLst>
                <a:ext uri="{FF2B5EF4-FFF2-40B4-BE49-F238E27FC236}">
                  <a16:creationId xmlns:a16="http://schemas.microsoft.com/office/drawing/2014/main" id="{265B95E7-97F2-48CF-93EB-B04A53FEA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3520"/>
              <a:ext cx="4135" cy="57"/>
            </a:xfrm>
            <a:custGeom>
              <a:avLst/>
              <a:gdLst>
                <a:gd name="T0" fmla="*/ 4135 w 12406"/>
                <a:gd name="T1" fmla="*/ 57 h 171"/>
                <a:gd name="T2" fmla="*/ 0 w 12406"/>
                <a:gd name="T3" fmla="*/ 57 h 171"/>
                <a:gd name="T4" fmla="*/ 57 w 12406"/>
                <a:gd name="T5" fmla="*/ 0 h 171"/>
                <a:gd name="T6" fmla="*/ 4078 w 12406"/>
                <a:gd name="T7" fmla="*/ 0 h 171"/>
                <a:gd name="T8" fmla="*/ 4135 w 12406"/>
                <a:gd name="T9" fmla="*/ 57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06" h="171">
                  <a:moveTo>
                    <a:pt x="12406" y="171"/>
                  </a:moveTo>
                  <a:lnTo>
                    <a:pt x="0" y="171"/>
                  </a:lnTo>
                  <a:lnTo>
                    <a:pt x="171" y="0"/>
                  </a:lnTo>
                  <a:lnTo>
                    <a:pt x="12235" y="0"/>
                  </a:lnTo>
                  <a:lnTo>
                    <a:pt x="12406" y="17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96280" name="Picture 56">
              <a:extLst>
                <a:ext uri="{FF2B5EF4-FFF2-40B4-BE49-F238E27FC236}">
                  <a16:creationId xmlns:a16="http://schemas.microsoft.com/office/drawing/2014/main" id="{E193D231-7086-4A62-B9E1-FC22C6FC32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" y="922"/>
              <a:ext cx="3907" cy="2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>
            <a:extLst>
              <a:ext uri="{FF2B5EF4-FFF2-40B4-BE49-F238E27FC236}">
                <a16:creationId xmlns:a16="http://schemas.microsoft.com/office/drawing/2014/main" id="{1A0817D8-AFC0-4D6C-B6C9-3D286659B4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2539A023-F8B5-4D86-8DAE-0C488665B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8" name="Rectangle 4">
            <a:extLst>
              <a:ext uri="{FF2B5EF4-FFF2-40B4-BE49-F238E27FC236}">
                <a16:creationId xmlns:a16="http://schemas.microsoft.com/office/drawing/2014/main" id="{1F0CAA37-226A-48CC-98A0-FC9B5E3B9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09" name="Rectangle 5">
            <a:extLst>
              <a:ext uri="{FF2B5EF4-FFF2-40B4-BE49-F238E27FC236}">
                <a16:creationId xmlns:a16="http://schemas.microsoft.com/office/drawing/2014/main" id="{D3C5146B-21BD-4B1A-B7CC-21EB33B10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0" name="Rectangle 6">
            <a:extLst>
              <a:ext uri="{FF2B5EF4-FFF2-40B4-BE49-F238E27FC236}">
                <a16:creationId xmlns:a16="http://schemas.microsoft.com/office/drawing/2014/main" id="{F3E1A471-BBE2-419D-AF13-CE1CA1836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1" name="Rectangle 7">
            <a:extLst>
              <a:ext uri="{FF2B5EF4-FFF2-40B4-BE49-F238E27FC236}">
                <a16:creationId xmlns:a16="http://schemas.microsoft.com/office/drawing/2014/main" id="{E7AA3D93-6EB5-453C-8FBE-D2A4863F7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2" name="Rectangle 8">
            <a:extLst>
              <a:ext uri="{FF2B5EF4-FFF2-40B4-BE49-F238E27FC236}">
                <a16:creationId xmlns:a16="http://schemas.microsoft.com/office/drawing/2014/main" id="{9094F806-FEED-48EB-A4E9-281C57EC53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3" name="Rectangle 9">
            <a:extLst>
              <a:ext uri="{FF2B5EF4-FFF2-40B4-BE49-F238E27FC236}">
                <a16:creationId xmlns:a16="http://schemas.microsoft.com/office/drawing/2014/main" id="{9619D298-F61C-4856-8828-9EBF83B9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98314" name="Rectangle 28">
            <a:extLst>
              <a:ext uri="{FF2B5EF4-FFF2-40B4-BE49-F238E27FC236}">
                <a16:creationId xmlns:a16="http://schemas.microsoft.com/office/drawing/2014/main" id="{8C210919-E10D-4FD8-A57E-226354E34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1625" y="1474788"/>
            <a:ext cx="32750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98315" name="Group 91">
            <a:extLst>
              <a:ext uri="{FF2B5EF4-FFF2-40B4-BE49-F238E27FC236}">
                <a16:creationId xmlns:a16="http://schemas.microsoft.com/office/drawing/2014/main" id="{6E891B32-3D16-402B-861D-FEDBCA4F8468}"/>
              </a:ext>
            </a:extLst>
          </p:cNvPr>
          <p:cNvGrpSpPr>
            <a:grpSpLocks/>
          </p:cNvGrpSpPr>
          <p:nvPr/>
        </p:nvGrpSpPr>
        <p:grpSpPr bwMode="auto">
          <a:xfrm>
            <a:off x="2119313" y="1482725"/>
            <a:ext cx="609600" cy="590550"/>
            <a:chOff x="1335" y="1089"/>
            <a:chExt cx="384" cy="372"/>
          </a:xfrm>
        </p:grpSpPr>
        <p:sp>
          <p:nvSpPr>
            <p:cNvPr id="98372" name="Freeform 29">
              <a:extLst>
                <a:ext uri="{FF2B5EF4-FFF2-40B4-BE49-F238E27FC236}">
                  <a16:creationId xmlns:a16="http://schemas.microsoft.com/office/drawing/2014/main" id="{F2765FA9-9EFC-467B-A9C7-175596DF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089"/>
              <a:ext cx="384" cy="330"/>
            </a:xfrm>
            <a:custGeom>
              <a:avLst/>
              <a:gdLst>
                <a:gd name="T0" fmla="*/ 376 w 1151"/>
                <a:gd name="T1" fmla="*/ 77 h 991"/>
                <a:gd name="T2" fmla="*/ 328 w 1151"/>
                <a:gd name="T3" fmla="*/ 110 h 991"/>
                <a:gd name="T4" fmla="*/ 353 w 1151"/>
                <a:gd name="T5" fmla="*/ 115 h 991"/>
                <a:gd name="T6" fmla="*/ 336 w 1151"/>
                <a:gd name="T7" fmla="*/ 125 h 991"/>
                <a:gd name="T8" fmla="*/ 350 w 1151"/>
                <a:gd name="T9" fmla="*/ 139 h 991"/>
                <a:gd name="T10" fmla="*/ 335 w 1151"/>
                <a:gd name="T11" fmla="*/ 151 h 991"/>
                <a:gd name="T12" fmla="*/ 355 w 1151"/>
                <a:gd name="T13" fmla="*/ 177 h 991"/>
                <a:gd name="T14" fmla="*/ 332 w 1151"/>
                <a:gd name="T15" fmla="*/ 189 h 991"/>
                <a:gd name="T16" fmla="*/ 360 w 1151"/>
                <a:gd name="T17" fmla="*/ 229 h 991"/>
                <a:gd name="T18" fmla="*/ 328 w 1151"/>
                <a:gd name="T19" fmla="*/ 209 h 991"/>
                <a:gd name="T20" fmla="*/ 343 w 1151"/>
                <a:gd name="T21" fmla="*/ 239 h 991"/>
                <a:gd name="T22" fmla="*/ 320 w 1151"/>
                <a:gd name="T23" fmla="*/ 223 h 991"/>
                <a:gd name="T24" fmla="*/ 312 w 1151"/>
                <a:gd name="T25" fmla="*/ 248 h 991"/>
                <a:gd name="T26" fmla="*/ 295 w 1151"/>
                <a:gd name="T27" fmla="*/ 247 h 991"/>
                <a:gd name="T28" fmla="*/ 283 w 1151"/>
                <a:gd name="T29" fmla="*/ 266 h 991"/>
                <a:gd name="T30" fmla="*/ 263 w 1151"/>
                <a:gd name="T31" fmla="*/ 267 h 991"/>
                <a:gd name="T32" fmla="*/ 251 w 1151"/>
                <a:gd name="T33" fmla="*/ 263 h 991"/>
                <a:gd name="T34" fmla="*/ 246 w 1151"/>
                <a:gd name="T35" fmla="*/ 269 h 991"/>
                <a:gd name="T36" fmla="*/ 217 w 1151"/>
                <a:gd name="T37" fmla="*/ 292 h 991"/>
                <a:gd name="T38" fmla="*/ 196 w 1151"/>
                <a:gd name="T39" fmla="*/ 259 h 991"/>
                <a:gd name="T40" fmla="*/ 175 w 1151"/>
                <a:gd name="T41" fmla="*/ 259 h 991"/>
                <a:gd name="T42" fmla="*/ 150 w 1151"/>
                <a:gd name="T43" fmla="*/ 256 h 991"/>
                <a:gd name="T44" fmla="*/ 151 w 1151"/>
                <a:gd name="T45" fmla="*/ 235 h 991"/>
                <a:gd name="T46" fmla="*/ 92 w 1151"/>
                <a:gd name="T47" fmla="*/ 278 h 991"/>
                <a:gd name="T48" fmla="*/ 74 w 1151"/>
                <a:gd name="T49" fmla="*/ 289 h 991"/>
                <a:gd name="T50" fmla="*/ 127 w 1151"/>
                <a:gd name="T51" fmla="*/ 240 h 991"/>
                <a:gd name="T52" fmla="*/ 135 w 1151"/>
                <a:gd name="T53" fmla="*/ 217 h 991"/>
                <a:gd name="T54" fmla="*/ 128 w 1151"/>
                <a:gd name="T55" fmla="*/ 211 h 991"/>
                <a:gd name="T56" fmla="*/ 122 w 1151"/>
                <a:gd name="T57" fmla="*/ 202 h 991"/>
                <a:gd name="T58" fmla="*/ 115 w 1151"/>
                <a:gd name="T59" fmla="*/ 190 h 991"/>
                <a:gd name="T60" fmla="*/ 100 w 1151"/>
                <a:gd name="T61" fmla="*/ 187 h 991"/>
                <a:gd name="T62" fmla="*/ 111 w 1151"/>
                <a:gd name="T63" fmla="*/ 172 h 991"/>
                <a:gd name="T64" fmla="*/ 54 w 1151"/>
                <a:gd name="T65" fmla="*/ 165 h 991"/>
                <a:gd name="T66" fmla="*/ 26 w 1151"/>
                <a:gd name="T67" fmla="*/ 161 h 991"/>
                <a:gd name="T68" fmla="*/ 91 w 1151"/>
                <a:gd name="T69" fmla="*/ 157 h 991"/>
                <a:gd name="T70" fmla="*/ 106 w 1151"/>
                <a:gd name="T71" fmla="*/ 147 h 991"/>
                <a:gd name="T72" fmla="*/ 66 w 1151"/>
                <a:gd name="T73" fmla="*/ 135 h 991"/>
                <a:gd name="T74" fmla="*/ 44 w 1151"/>
                <a:gd name="T75" fmla="*/ 128 h 991"/>
                <a:gd name="T76" fmla="*/ 95 w 1151"/>
                <a:gd name="T77" fmla="*/ 131 h 991"/>
                <a:gd name="T78" fmla="*/ 109 w 1151"/>
                <a:gd name="T79" fmla="*/ 120 h 991"/>
                <a:gd name="T80" fmla="*/ 95 w 1151"/>
                <a:gd name="T81" fmla="*/ 108 h 991"/>
                <a:gd name="T82" fmla="*/ 117 w 1151"/>
                <a:gd name="T83" fmla="*/ 103 h 991"/>
                <a:gd name="T84" fmla="*/ 107 w 1151"/>
                <a:gd name="T85" fmla="*/ 86 h 991"/>
                <a:gd name="T86" fmla="*/ 119 w 1151"/>
                <a:gd name="T87" fmla="*/ 79 h 991"/>
                <a:gd name="T88" fmla="*/ 133 w 1151"/>
                <a:gd name="T89" fmla="*/ 85 h 991"/>
                <a:gd name="T90" fmla="*/ 154 w 1151"/>
                <a:gd name="T91" fmla="*/ 66 h 991"/>
                <a:gd name="T92" fmla="*/ 164 w 1151"/>
                <a:gd name="T93" fmla="*/ 49 h 991"/>
                <a:gd name="T94" fmla="*/ 177 w 1151"/>
                <a:gd name="T95" fmla="*/ 35 h 991"/>
                <a:gd name="T96" fmla="*/ 172 w 1151"/>
                <a:gd name="T97" fmla="*/ 17 h 991"/>
                <a:gd name="T98" fmla="*/ 191 w 1151"/>
                <a:gd name="T99" fmla="*/ 39 h 991"/>
                <a:gd name="T100" fmla="*/ 195 w 1151"/>
                <a:gd name="T101" fmla="*/ 17 h 991"/>
                <a:gd name="T102" fmla="*/ 207 w 1151"/>
                <a:gd name="T103" fmla="*/ 22 h 991"/>
                <a:gd name="T104" fmla="*/ 216 w 1151"/>
                <a:gd name="T105" fmla="*/ 28 h 991"/>
                <a:gd name="T106" fmla="*/ 257 w 1151"/>
                <a:gd name="T107" fmla="*/ 16 h 991"/>
                <a:gd name="T108" fmla="*/ 280 w 1151"/>
                <a:gd name="T109" fmla="*/ 40 h 991"/>
                <a:gd name="T110" fmla="*/ 293 w 1151"/>
                <a:gd name="T111" fmla="*/ 41 h 991"/>
                <a:gd name="T112" fmla="*/ 300 w 1151"/>
                <a:gd name="T113" fmla="*/ 52 h 991"/>
                <a:gd name="T114" fmla="*/ 317 w 1151"/>
                <a:gd name="T115" fmla="*/ 55 h 991"/>
                <a:gd name="T116" fmla="*/ 311 w 1151"/>
                <a:gd name="T117" fmla="*/ 70 h 991"/>
                <a:gd name="T118" fmla="*/ 320 w 1151"/>
                <a:gd name="T119" fmla="*/ 77 h 9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1" h="991">
                  <a:moveTo>
                    <a:pt x="988" y="269"/>
                  </a:moveTo>
                  <a:lnTo>
                    <a:pt x="1005" y="274"/>
                  </a:lnTo>
                  <a:lnTo>
                    <a:pt x="1024" y="275"/>
                  </a:lnTo>
                  <a:lnTo>
                    <a:pt x="1042" y="272"/>
                  </a:lnTo>
                  <a:lnTo>
                    <a:pt x="1062" y="264"/>
                  </a:lnTo>
                  <a:lnTo>
                    <a:pt x="1082" y="255"/>
                  </a:lnTo>
                  <a:lnTo>
                    <a:pt x="1103" y="243"/>
                  </a:lnTo>
                  <a:lnTo>
                    <a:pt x="1126" y="230"/>
                  </a:lnTo>
                  <a:lnTo>
                    <a:pt x="1151" y="216"/>
                  </a:lnTo>
                  <a:lnTo>
                    <a:pt x="1118" y="244"/>
                  </a:lnTo>
                  <a:lnTo>
                    <a:pt x="1087" y="268"/>
                  </a:lnTo>
                  <a:lnTo>
                    <a:pt x="1058" y="286"/>
                  </a:lnTo>
                  <a:lnTo>
                    <a:pt x="1031" y="300"/>
                  </a:lnTo>
                  <a:lnTo>
                    <a:pt x="1010" y="311"/>
                  </a:lnTo>
                  <a:lnTo>
                    <a:pt x="993" y="321"/>
                  </a:lnTo>
                  <a:lnTo>
                    <a:pt x="984" y="331"/>
                  </a:lnTo>
                  <a:lnTo>
                    <a:pt x="983" y="338"/>
                  </a:lnTo>
                  <a:lnTo>
                    <a:pt x="988" y="344"/>
                  </a:lnTo>
                  <a:lnTo>
                    <a:pt x="998" y="345"/>
                  </a:lnTo>
                  <a:lnTo>
                    <a:pt x="1010" y="345"/>
                  </a:lnTo>
                  <a:lnTo>
                    <a:pt x="1024" y="345"/>
                  </a:lnTo>
                  <a:lnTo>
                    <a:pt x="1038" y="344"/>
                  </a:lnTo>
                  <a:lnTo>
                    <a:pt x="1049" y="343"/>
                  </a:lnTo>
                  <a:lnTo>
                    <a:pt x="1058" y="344"/>
                  </a:lnTo>
                  <a:lnTo>
                    <a:pt x="1060" y="348"/>
                  </a:lnTo>
                  <a:lnTo>
                    <a:pt x="1058" y="352"/>
                  </a:lnTo>
                  <a:lnTo>
                    <a:pt x="1052" y="355"/>
                  </a:lnTo>
                  <a:lnTo>
                    <a:pt x="1043" y="358"/>
                  </a:lnTo>
                  <a:lnTo>
                    <a:pt x="1034" y="360"/>
                  </a:lnTo>
                  <a:lnTo>
                    <a:pt x="1024" y="363"/>
                  </a:lnTo>
                  <a:lnTo>
                    <a:pt x="1014" y="369"/>
                  </a:lnTo>
                  <a:lnTo>
                    <a:pt x="1006" y="375"/>
                  </a:lnTo>
                  <a:lnTo>
                    <a:pt x="1001" y="384"/>
                  </a:lnTo>
                  <a:lnTo>
                    <a:pt x="1000" y="392"/>
                  </a:lnTo>
                  <a:lnTo>
                    <a:pt x="1005" y="399"/>
                  </a:lnTo>
                  <a:lnTo>
                    <a:pt x="1013" y="402"/>
                  </a:lnTo>
                  <a:lnTo>
                    <a:pt x="1023" y="406"/>
                  </a:lnTo>
                  <a:lnTo>
                    <a:pt x="1033" y="409"/>
                  </a:lnTo>
                  <a:lnTo>
                    <a:pt x="1042" y="412"/>
                  </a:lnTo>
                  <a:lnTo>
                    <a:pt x="1049" y="417"/>
                  </a:lnTo>
                  <a:lnTo>
                    <a:pt x="1051" y="425"/>
                  </a:lnTo>
                  <a:lnTo>
                    <a:pt x="1050" y="433"/>
                  </a:lnTo>
                  <a:lnTo>
                    <a:pt x="1045" y="436"/>
                  </a:lnTo>
                  <a:lnTo>
                    <a:pt x="1039" y="438"/>
                  </a:lnTo>
                  <a:lnTo>
                    <a:pt x="1031" y="440"/>
                  </a:lnTo>
                  <a:lnTo>
                    <a:pt x="1023" y="443"/>
                  </a:lnTo>
                  <a:lnTo>
                    <a:pt x="1013" y="447"/>
                  </a:lnTo>
                  <a:lnTo>
                    <a:pt x="1004" y="452"/>
                  </a:lnTo>
                  <a:lnTo>
                    <a:pt x="997" y="461"/>
                  </a:lnTo>
                  <a:lnTo>
                    <a:pt x="993" y="471"/>
                  </a:lnTo>
                  <a:lnTo>
                    <a:pt x="1000" y="478"/>
                  </a:lnTo>
                  <a:lnTo>
                    <a:pt x="1010" y="486"/>
                  </a:lnTo>
                  <a:lnTo>
                    <a:pt x="1025" y="495"/>
                  </a:lnTo>
                  <a:lnTo>
                    <a:pt x="1040" y="504"/>
                  </a:lnTo>
                  <a:lnTo>
                    <a:pt x="1053" y="516"/>
                  </a:lnTo>
                  <a:lnTo>
                    <a:pt x="1064" y="531"/>
                  </a:lnTo>
                  <a:lnTo>
                    <a:pt x="1068" y="551"/>
                  </a:lnTo>
                  <a:lnTo>
                    <a:pt x="1053" y="542"/>
                  </a:lnTo>
                  <a:lnTo>
                    <a:pt x="1039" y="539"/>
                  </a:lnTo>
                  <a:lnTo>
                    <a:pt x="1024" y="538"/>
                  </a:lnTo>
                  <a:lnTo>
                    <a:pt x="1011" y="539"/>
                  </a:lnTo>
                  <a:lnTo>
                    <a:pt x="1001" y="546"/>
                  </a:lnTo>
                  <a:lnTo>
                    <a:pt x="997" y="555"/>
                  </a:lnTo>
                  <a:lnTo>
                    <a:pt x="996" y="567"/>
                  </a:lnTo>
                  <a:lnTo>
                    <a:pt x="1001" y="584"/>
                  </a:lnTo>
                  <a:lnTo>
                    <a:pt x="1006" y="592"/>
                  </a:lnTo>
                  <a:lnTo>
                    <a:pt x="1013" y="602"/>
                  </a:lnTo>
                  <a:lnTo>
                    <a:pt x="1021" y="615"/>
                  </a:lnTo>
                  <a:lnTo>
                    <a:pt x="1030" y="630"/>
                  </a:lnTo>
                  <a:lnTo>
                    <a:pt x="1042" y="648"/>
                  </a:lnTo>
                  <a:lnTo>
                    <a:pt x="1059" y="667"/>
                  </a:lnTo>
                  <a:lnTo>
                    <a:pt x="1079" y="689"/>
                  </a:lnTo>
                  <a:lnTo>
                    <a:pt x="1106" y="711"/>
                  </a:lnTo>
                  <a:lnTo>
                    <a:pt x="1086" y="697"/>
                  </a:lnTo>
                  <a:lnTo>
                    <a:pt x="1065" y="683"/>
                  </a:lnTo>
                  <a:lnTo>
                    <a:pt x="1045" y="668"/>
                  </a:lnTo>
                  <a:lnTo>
                    <a:pt x="1025" y="655"/>
                  </a:lnTo>
                  <a:lnTo>
                    <a:pt x="1009" y="642"/>
                  </a:lnTo>
                  <a:lnTo>
                    <a:pt x="993" y="633"/>
                  </a:lnTo>
                  <a:lnTo>
                    <a:pt x="984" y="629"/>
                  </a:lnTo>
                  <a:lnTo>
                    <a:pt x="977" y="629"/>
                  </a:lnTo>
                  <a:lnTo>
                    <a:pt x="966" y="642"/>
                  </a:lnTo>
                  <a:lnTo>
                    <a:pt x="970" y="655"/>
                  </a:lnTo>
                  <a:lnTo>
                    <a:pt x="979" y="668"/>
                  </a:lnTo>
                  <a:lnTo>
                    <a:pt x="993" y="681"/>
                  </a:lnTo>
                  <a:lnTo>
                    <a:pt x="1010" y="693"/>
                  </a:lnTo>
                  <a:lnTo>
                    <a:pt x="1023" y="707"/>
                  </a:lnTo>
                  <a:lnTo>
                    <a:pt x="1028" y="719"/>
                  </a:lnTo>
                  <a:lnTo>
                    <a:pt x="1024" y="733"/>
                  </a:lnTo>
                  <a:lnTo>
                    <a:pt x="1013" y="740"/>
                  </a:lnTo>
                  <a:lnTo>
                    <a:pt x="1004" y="734"/>
                  </a:lnTo>
                  <a:lnTo>
                    <a:pt x="997" y="721"/>
                  </a:lnTo>
                  <a:lnTo>
                    <a:pt x="989" y="706"/>
                  </a:lnTo>
                  <a:lnTo>
                    <a:pt x="980" y="690"/>
                  </a:lnTo>
                  <a:lnTo>
                    <a:pt x="971" y="676"/>
                  </a:lnTo>
                  <a:lnTo>
                    <a:pt x="958" y="669"/>
                  </a:lnTo>
                  <a:lnTo>
                    <a:pt x="942" y="675"/>
                  </a:lnTo>
                  <a:lnTo>
                    <a:pt x="929" y="687"/>
                  </a:lnTo>
                  <a:lnTo>
                    <a:pt x="921" y="699"/>
                  </a:lnTo>
                  <a:lnTo>
                    <a:pt x="916" y="708"/>
                  </a:lnTo>
                  <a:lnTo>
                    <a:pt x="916" y="718"/>
                  </a:lnTo>
                  <a:lnTo>
                    <a:pt x="921" y="728"/>
                  </a:lnTo>
                  <a:lnTo>
                    <a:pt x="926" y="738"/>
                  </a:lnTo>
                  <a:lnTo>
                    <a:pt x="936" y="746"/>
                  </a:lnTo>
                  <a:lnTo>
                    <a:pt x="946" y="755"/>
                  </a:lnTo>
                  <a:lnTo>
                    <a:pt x="937" y="758"/>
                  </a:lnTo>
                  <a:lnTo>
                    <a:pt x="928" y="757"/>
                  </a:lnTo>
                  <a:lnTo>
                    <a:pt x="920" y="754"/>
                  </a:lnTo>
                  <a:lnTo>
                    <a:pt x="911" y="750"/>
                  </a:lnTo>
                  <a:lnTo>
                    <a:pt x="902" y="745"/>
                  </a:lnTo>
                  <a:lnTo>
                    <a:pt x="894" y="743"/>
                  </a:lnTo>
                  <a:lnTo>
                    <a:pt x="883" y="742"/>
                  </a:lnTo>
                  <a:lnTo>
                    <a:pt x="874" y="745"/>
                  </a:lnTo>
                  <a:lnTo>
                    <a:pt x="870" y="802"/>
                  </a:lnTo>
                  <a:lnTo>
                    <a:pt x="866" y="863"/>
                  </a:lnTo>
                  <a:lnTo>
                    <a:pt x="869" y="928"/>
                  </a:lnTo>
                  <a:lnTo>
                    <a:pt x="874" y="991"/>
                  </a:lnTo>
                  <a:lnTo>
                    <a:pt x="856" y="910"/>
                  </a:lnTo>
                  <a:lnTo>
                    <a:pt x="849" y="845"/>
                  </a:lnTo>
                  <a:lnTo>
                    <a:pt x="847" y="800"/>
                  </a:lnTo>
                  <a:lnTo>
                    <a:pt x="839" y="775"/>
                  </a:lnTo>
                  <a:lnTo>
                    <a:pt x="831" y="768"/>
                  </a:lnTo>
                  <a:lnTo>
                    <a:pt x="822" y="763"/>
                  </a:lnTo>
                  <a:lnTo>
                    <a:pt x="812" y="762"/>
                  </a:lnTo>
                  <a:lnTo>
                    <a:pt x="802" y="765"/>
                  </a:lnTo>
                  <a:lnTo>
                    <a:pt x="795" y="771"/>
                  </a:lnTo>
                  <a:lnTo>
                    <a:pt x="789" y="784"/>
                  </a:lnTo>
                  <a:lnTo>
                    <a:pt x="788" y="803"/>
                  </a:lnTo>
                  <a:lnTo>
                    <a:pt x="793" y="829"/>
                  </a:lnTo>
                  <a:lnTo>
                    <a:pt x="786" y="826"/>
                  </a:lnTo>
                  <a:lnTo>
                    <a:pt x="780" y="819"/>
                  </a:lnTo>
                  <a:lnTo>
                    <a:pt x="772" y="813"/>
                  </a:lnTo>
                  <a:lnTo>
                    <a:pt x="767" y="806"/>
                  </a:lnTo>
                  <a:lnTo>
                    <a:pt x="760" y="801"/>
                  </a:lnTo>
                  <a:lnTo>
                    <a:pt x="755" y="794"/>
                  </a:lnTo>
                  <a:lnTo>
                    <a:pt x="752" y="791"/>
                  </a:lnTo>
                  <a:lnTo>
                    <a:pt x="751" y="789"/>
                  </a:lnTo>
                  <a:lnTo>
                    <a:pt x="749" y="817"/>
                  </a:lnTo>
                  <a:lnTo>
                    <a:pt x="746" y="853"/>
                  </a:lnTo>
                  <a:lnTo>
                    <a:pt x="744" y="889"/>
                  </a:lnTo>
                  <a:lnTo>
                    <a:pt x="744" y="915"/>
                  </a:lnTo>
                  <a:lnTo>
                    <a:pt x="735" y="878"/>
                  </a:lnTo>
                  <a:lnTo>
                    <a:pt x="736" y="839"/>
                  </a:lnTo>
                  <a:lnTo>
                    <a:pt x="736" y="808"/>
                  </a:lnTo>
                  <a:lnTo>
                    <a:pt x="725" y="794"/>
                  </a:lnTo>
                  <a:lnTo>
                    <a:pt x="693" y="796"/>
                  </a:lnTo>
                  <a:lnTo>
                    <a:pt x="672" y="806"/>
                  </a:lnTo>
                  <a:lnTo>
                    <a:pt x="659" y="820"/>
                  </a:lnTo>
                  <a:lnTo>
                    <a:pt x="655" y="837"/>
                  </a:lnTo>
                  <a:lnTo>
                    <a:pt x="652" y="853"/>
                  </a:lnTo>
                  <a:lnTo>
                    <a:pt x="652" y="867"/>
                  </a:lnTo>
                  <a:lnTo>
                    <a:pt x="650" y="876"/>
                  </a:lnTo>
                  <a:lnTo>
                    <a:pt x="644" y="878"/>
                  </a:lnTo>
                  <a:lnTo>
                    <a:pt x="635" y="861"/>
                  </a:lnTo>
                  <a:lnTo>
                    <a:pt x="634" y="831"/>
                  </a:lnTo>
                  <a:lnTo>
                    <a:pt x="633" y="803"/>
                  </a:lnTo>
                  <a:lnTo>
                    <a:pt x="622" y="792"/>
                  </a:lnTo>
                  <a:lnTo>
                    <a:pt x="607" y="791"/>
                  </a:lnTo>
                  <a:lnTo>
                    <a:pt x="597" y="784"/>
                  </a:lnTo>
                  <a:lnTo>
                    <a:pt x="587" y="777"/>
                  </a:lnTo>
                  <a:lnTo>
                    <a:pt x="579" y="770"/>
                  </a:lnTo>
                  <a:lnTo>
                    <a:pt x="567" y="770"/>
                  </a:lnTo>
                  <a:lnTo>
                    <a:pt x="553" y="779"/>
                  </a:lnTo>
                  <a:lnTo>
                    <a:pt x="532" y="803"/>
                  </a:lnTo>
                  <a:lnTo>
                    <a:pt x="505" y="844"/>
                  </a:lnTo>
                  <a:lnTo>
                    <a:pt x="511" y="819"/>
                  </a:lnTo>
                  <a:lnTo>
                    <a:pt x="520" y="796"/>
                  </a:lnTo>
                  <a:lnTo>
                    <a:pt x="525" y="777"/>
                  </a:lnTo>
                  <a:lnTo>
                    <a:pt x="519" y="757"/>
                  </a:lnTo>
                  <a:lnTo>
                    <a:pt x="509" y="753"/>
                  </a:lnTo>
                  <a:lnTo>
                    <a:pt x="502" y="752"/>
                  </a:lnTo>
                  <a:lnTo>
                    <a:pt x="492" y="752"/>
                  </a:lnTo>
                  <a:lnTo>
                    <a:pt x="483" y="754"/>
                  </a:lnTo>
                  <a:lnTo>
                    <a:pt x="474" y="758"/>
                  </a:lnTo>
                  <a:lnTo>
                    <a:pt x="463" y="763"/>
                  </a:lnTo>
                  <a:lnTo>
                    <a:pt x="451" y="769"/>
                  </a:lnTo>
                  <a:lnTo>
                    <a:pt x="437" y="778"/>
                  </a:lnTo>
                  <a:lnTo>
                    <a:pt x="445" y="760"/>
                  </a:lnTo>
                  <a:lnTo>
                    <a:pt x="455" y="749"/>
                  </a:lnTo>
                  <a:lnTo>
                    <a:pt x="464" y="737"/>
                  </a:lnTo>
                  <a:lnTo>
                    <a:pt x="468" y="724"/>
                  </a:lnTo>
                  <a:lnTo>
                    <a:pt x="466" y="712"/>
                  </a:lnTo>
                  <a:lnTo>
                    <a:pt x="462" y="707"/>
                  </a:lnTo>
                  <a:lnTo>
                    <a:pt x="452" y="707"/>
                  </a:lnTo>
                  <a:lnTo>
                    <a:pt x="439" y="712"/>
                  </a:lnTo>
                  <a:lnTo>
                    <a:pt x="422" y="720"/>
                  </a:lnTo>
                  <a:lnTo>
                    <a:pt x="403" y="733"/>
                  </a:lnTo>
                  <a:lnTo>
                    <a:pt x="380" y="750"/>
                  </a:lnTo>
                  <a:lnTo>
                    <a:pt x="357" y="767"/>
                  </a:lnTo>
                  <a:lnTo>
                    <a:pt x="332" y="788"/>
                  </a:lnTo>
                  <a:lnTo>
                    <a:pt x="304" y="810"/>
                  </a:lnTo>
                  <a:lnTo>
                    <a:pt x="277" y="834"/>
                  </a:lnTo>
                  <a:lnTo>
                    <a:pt x="249" y="860"/>
                  </a:lnTo>
                  <a:lnTo>
                    <a:pt x="222" y="885"/>
                  </a:lnTo>
                  <a:lnTo>
                    <a:pt x="192" y="910"/>
                  </a:lnTo>
                  <a:lnTo>
                    <a:pt x="166" y="936"/>
                  </a:lnTo>
                  <a:lnTo>
                    <a:pt x="140" y="959"/>
                  </a:lnTo>
                  <a:lnTo>
                    <a:pt x="167" y="925"/>
                  </a:lnTo>
                  <a:lnTo>
                    <a:pt x="196" y="895"/>
                  </a:lnTo>
                  <a:lnTo>
                    <a:pt x="221" y="868"/>
                  </a:lnTo>
                  <a:lnTo>
                    <a:pt x="247" y="842"/>
                  </a:lnTo>
                  <a:lnTo>
                    <a:pt x="269" y="819"/>
                  </a:lnTo>
                  <a:lnTo>
                    <a:pt x="292" y="797"/>
                  </a:lnTo>
                  <a:lnTo>
                    <a:pt x="313" y="779"/>
                  </a:lnTo>
                  <a:lnTo>
                    <a:pt x="333" y="763"/>
                  </a:lnTo>
                  <a:lnTo>
                    <a:pt x="351" y="749"/>
                  </a:lnTo>
                  <a:lnTo>
                    <a:pt x="367" y="734"/>
                  </a:lnTo>
                  <a:lnTo>
                    <a:pt x="380" y="721"/>
                  </a:lnTo>
                  <a:lnTo>
                    <a:pt x="392" y="711"/>
                  </a:lnTo>
                  <a:lnTo>
                    <a:pt x="402" y="701"/>
                  </a:lnTo>
                  <a:lnTo>
                    <a:pt x="408" y="691"/>
                  </a:lnTo>
                  <a:lnTo>
                    <a:pt x="413" y="682"/>
                  </a:lnTo>
                  <a:lnTo>
                    <a:pt x="414" y="674"/>
                  </a:lnTo>
                  <a:lnTo>
                    <a:pt x="413" y="663"/>
                  </a:lnTo>
                  <a:lnTo>
                    <a:pt x="409" y="656"/>
                  </a:lnTo>
                  <a:lnTo>
                    <a:pt x="404" y="652"/>
                  </a:lnTo>
                  <a:lnTo>
                    <a:pt x="398" y="651"/>
                  </a:lnTo>
                  <a:lnTo>
                    <a:pt x="391" y="652"/>
                  </a:lnTo>
                  <a:lnTo>
                    <a:pt x="383" y="656"/>
                  </a:lnTo>
                  <a:lnTo>
                    <a:pt x="376" y="660"/>
                  </a:lnTo>
                  <a:lnTo>
                    <a:pt x="368" y="665"/>
                  </a:lnTo>
                  <a:lnTo>
                    <a:pt x="377" y="652"/>
                  </a:lnTo>
                  <a:lnTo>
                    <a:pt x="381" y="642"/>
                  </a:lnTo>
                  <a:lnTo>
                    <a:pt x="384" y="633"/>
                  </a:lnTo>
                  <a:lnTo>
                    <a:pt x="383" y="626"/>
                  </a:lnTo>
                  <a:lnTo>
                    <a:pt x="378" y="623"/>
                  </a:lnTo>
                  <a:lnTo>
                    <a:pt x="369" y="622"/>
                  </a:lnTo>
                  <a:lnTo>
                    <a:pt x="358" y="624"/>
                  </a:lnTo>
                  <a:lnTo>
                    <a:pt x="344" y="629"/>
                  </a:lnTo>
                  <a:lnTo>
                    <a:pt x="350" y="619"/>
                  </a:lnTo>
                  <a:lnTo>
                    <a:pt x="357" y="613"/>
                  </a:lnTo>
                  <a:lnTo>
                    <a:pt x="366" y="606"/>
                  </a:lnTo>
                  <a:lnTo>
                    <a:pt x="376" y="601"/>
                  </a:lnTo>
                  <a:lnTo>
                    <a:pt x="383" y="598"/>
                  </a:lnTo>
                  <a:lnTo>
                    <a:pt x="388" y="592"/>
                  </a:lnTo>
                  <a:lnTo>
                    <a:pt x="389" y="587"/>
                  </a:lnTo>
                  <a:lnTo>
                    <a:pt x="386" y="579"/>
                  </a:lnTo>
                  <a:lnTo>
                    <a:pt x="377" y="573"/>
                  </a:lnTo>
                  <a:lnTo>
                    <a:pt x="362" y="571"/>
                  </a:lnTo>
                  <a:lnTo>
                    <a:pt x="345" y="572"/>
                  </a:lnTo>
                  <a:lnTo>
                    <a:pt x="327" y="575"/>
                  </a:lnTo>
                  <a:lnTo>
                    <a:pt x="310" y="583"/>
                  </a:lnTo>
                  <a:lnTo>
                    <a:pt x="293" y="592"/>
                  </a:lnTo>
                  <a:lnTo>
                    <a:pt x="279" y="605"/>
                  </a:lnTo>
                  <a:lnTo>
                    <a:pt x="273" y="619"/>
                  </a:lnTo>
                  <a:lnTo>
                    <a:pt x="281" y="593"/>
                  </a:lnTo>
                  <a:lnTo>
                    <a:pt x="291" y="574"/>
                  </a:lnTo>
                  <a:lnTo>
                    <a:pt x="301" y="561"/>
                  </a:lnTo>
                  <a:lnTo>
                    <a:pt x="312" y="551"/>
                  </a:lnTo>
                  <a:lnTo>
                    <a:pt x="320" y="547"/>
                  </a:lnTo>
                  <a:lnTo>
                    <a:pt x="329" y="542"/>
                  </a:lnTo>
                  <a:lnTo>
                    <a:pt x="337" y="540"/>
                  </a:lnTo>
                  <a:lnTo>
                    <a:pt x="343" y="538"/>
                  </a:lnTo>
                  <a:lnTo>
                    <a:pt x="343" y="530"/>
                  </a:lnTo>
                  <a:lnTo>
                    <a:pt x="341" y="523"/>
                  </a:lnTo>
                  <a:lnTo>
                    <a:pt x="332" y="516"/>
                  </a:lnTo>
                  <a:lnTo>
                    <a:pt x="320" y="512"/>
                  </a:lnTo>
                  <a:lnTo>
                    <a:pt x="307" y="508"/>
                  </a:lnTo>
                  <a:lnTo>
                    <a:pt x="289" y="504"/>
                  </a:lnTo>
                  <a:lnTo>
                    <a:pt x="268" y="501"/>
                  </a:lnTo>
                  <a:lnTo>
                    <a:pt x="245" y="498"/>
                  </a:lnTo>
                  <a:lnTo>
                    <a:pt x="218" y="497"/>
                  </a:lnTo>
                  <a:lnTo>
                    <a:pt x="191" y="496"/>
                  </a:lnTo>
                  <a:lnTo>
                    <a:pt x="163" y="495"/>
                  </a:lnTo>
                  <a:lnTo>
                    <a:pt x="132" y="495"/>
                  </a:lnTo>
                  <a:lnTo>
                    <a:pt x="99" y="493"/>
                  </a:lnTo>
                  <a:lnTo>
                    <a:pt x="66" y="493"/>
                  </a:lnTo>
                  <a:lnTo>
                    <a:pt x="34" y="493"/>
                  </a:lnTo>
                  <a:lnTo>
                    <a:pt x="0" y="493"/>
                  </a:lnTo>
                  <a:lnTo>
                    <a:pt x="26" y="488"/>
                  </a:lnTo>
                  <a:lnTo>
                    <a:pt x="51" y="485"/>
                  </a:lnTo>
                  <a:lnTo>
                    <a:pt x="78" y="482"/>
                  </a:lnTo>
                  <a:lnTo>
                    <a:pt x="104" y="479"/>
                  </a:lnTo>
                  <a:lnTo>
                    <a:pt x="130" y="478"/>
                  </a:lnTo>
                  <a:lnTo>
                    <a:pt x="157" y="476"/>
                  </a:lnTo>
                  <a:lnTo>
                    <a:pt x="181" y="476"/>
                  </a:lnTo>
                  <a:lnTo>
                    <a:pt x="206" y="474"/>
                  </a:lnTo>
                  <a:lnTo>
                    <a:pt x="228" y="473"/>
                  </a:lnTo>
                  <a:lnTo>
                    <a:pt x="251" y="472"/>
                  </a:lnTo>
                  <a:lnTo>
                    <a:pt x="272" y="471"/>
                  </a:lnTo>
                  <a:lnTo>
                    <a:pt x="290" y="470"/>
                  </a:lnTo>
                  <a:lnTo>
                    <a:pt x="307" y="468"/>
                  </a:lnTo>
                  <a:lnTo>
                    <a:pt x="320" y="467"/>
                  </a:lnTo>
                  <a:lnTo>
                    <a:pt x="333" y="464"/>
                  </a:lnTo>
                  <a:lnTo>
                    <a:pt x="342" y="461"/>
                  </a:lnTo>
                  <a:lnTo>
                    <a:pt x="337" y="454"/>
                  </a:lnTo>
                  <a:lnTo>
                    <a:pt x="328" y="448"/>
                  </a:lnTo>
                  <a:lnTo>
                    <a:pt x="318" y="442"/>
                  </a:lnTo>
                  <a:lnTo>
                    <a:pt x="306" y="436"/>
                  </a:lnTo>
                  <a:lnTo>
                    <a:pt x="292" y="429"/>
                  </a:lnTo>
                  <a:lnTo>
                    <a:pt x="277" y="425"/>
                  </a:lnTo>
                  <a:lnTo>
                    <a:pt x="261" y="420"/>
                  </a:lnTo>
                  <a:lnTo>
                    <a:pt x="245" y="414"/>
                  </a:lnTo>
                  <a:lnTo>
                    <a:pt x="228" y="411"/>
                  </a:lnTo>
                  <a:lnTo>
                    <a:pt x="213" y="408"/>
                  </a:lnTo>
                  <a:lnTo>
                    <a:pt x="197" y="404"/>
                  </a:lnTo>
                  <a:lnTo>
                    <a:pt x="180" y="402"/>
                  </a:lnTo>
                  <a:lnTo>
                    <a:pt x="165" y="402"/>
                  </a:lnTo>
                  <a:lnTo>
                    <a:pt x="153" y="402"/>
                  </a:lnTo>
                  <a:lnTo>
                    <a:pt x="141" y="403"/>
                  </a:lnTo>
                  <a:lnTo>
                    <a:pt x="132" y="406"/>
                  </a:lnTo>
                  <a:lnTo>
                    <a:pt x="125" y="396"/>
                  </a:lnTo>
                  <a:lnTo>
                    <a:pt x="126" y="388"/>
                  </a:lnTo>
                  <a:lnTo>
                    <a:pt x="133" y="385"/>
                  </a:lnTo>
                  <a:lnTo>
                    <a:pt x="145" y="382"/>
                  </a:lnTo>
                  <a:lnTo>
                    <a:pt x="159" y="382"/>
                  </a:lnTo>
                  <a:lnTo>
                    <a:pt x="176" y="382"/>
                  </a:lnTo>
                  <a:lnTo>
                    <a:pt x="198" y="383"/>
                  </a:lnTo>
                  <a:lnTo>
                    <a:pt x="218" y="385"/>
                  </a:lnTo>
                  <a:lnTo>
                    <a:pt x="241" y="387"/>
                  </a:lnTo>
                  <a:lnTo>
                    <a:pt x="264" y="391"/>
                  </a:lnTo>
                  <a:lnTo>
                    <a:pt x="286" y="394"/>
                  </a:lnTo>
                  <a:lnTo>
                    <a:pt x="306" y="396"/>
                  </a:lnTo>
                  <a:lnTo>
                    <a:pt x="323" y="399"/>
                  </a:lnTo>
                  <a:lnTo>
                    <a:pt x="336" y="400"/>
                  </a:lnTo>
                  <a:lnTo>
                    <a:pt x="345" y="400"/>
                  </a:lnTo>
                  <a:lnTo>
                    <a:pt x="350" y="397"/>
                  </a:lnTo>
                  <a:lnTo>
                    <a:pt x="353" y="379"/>
                  </a:lnTo>
                  <a:lnTo>
                    <a:pt x="344" y="369"/>
                  </a:lnTo>
                  <a:lnTo>
                    <a:pt x="327" y="361"/>
                  </a:lnTo>
                  <a:lnTo>
                    <a:pt x="303" y="358"/>
                  </a:lnTo>
                  <a:lnTo>
                    <a:pt x="279" y="353"/>
                  </a:lnTo>
                  <a:lnTo>
                    <a:pt x="260" y="350"/>
                  </a:lnTo>
                  <a:lnTo>
                    <a:pt x="247" y="344"/>
                  </a:lnTo>
                  <a:lnTo>
                    <a:pt x="245" y="334"/>
                  </a:lnTo>
                  <a:lnTo>
                    <a:pt x="253" y="323"/>
                  </a:lnTo>
                  <a:lnTo>
                    <a:pt x="267" y="320"/>
                  </a:lnTo>
                  <a:lnTo>
                    <a:pt x="284" y="324"/>
                  </a:lnTo>
                  <a:lnTo>
                    <a:pt x="301" y="329"/>
                  </a:lnTo>
                  <a:lnTo>
                    <a:pt x="317" y="335"/>
                  </a:lnTo>
                  <a:lnTo>
                    <a:pt x="333" y="338"/>
                  </a:lnTo>
                  <a:lnTo>
                    <a:pt x="346" y="337"/>
                  </a:lnTo>
                  <a:lnTo>
                    <a:pt x="355" y="329"/>
                  </a:lnTo>
                  <a:lnTo>
                    <a:pt x="355" y="326"/>
                  </a:lnTo>
                  <a:lnTo>
                    <a:pt x="354" y="319"/>
                  </a:lnTo>
                  <a:lnTo>
                    <a:pt x="350" y="309"/>
                  </a:lnTo>
                  <a:lnTo>
                    <a:pt x="343" y="298"/>
                  </a:lnTo>
                  <a:lnTo>
                    <a:pt x="330" y="286"/>
                  </a:lnTo>
                  <a:lnTo>
                    <a:pt x="313" y="276"/>
                  </a:lnTo>
                  <a:lnTo>
                    <a:pt x="290" y="272"/>
                  </a:lnTo>
                  <a:lnTo>
                    <a:pt x="259" y="270"/>
                  </a:lnTo>
                  <a:lnTo>
                    <a:pt x="282" y="263"/>
                  </a:lnTo>
                  <a:lnTo>
                    <a:pt x="302" y="259"/>
                  </a:lnTo>
                  <a:lnTo>
                    <a:pt x="320" y="258"/>
                  </a:lnTo>
                  <a:lnTo>
                    <a:pt x="336" y="259"/>
                  </a:lnTo>
                  <a:lnTo>
                    <a:pt x="350" y="261"/>
                  </a:lnTo>
                  <a:lnTo>
                    <a:pt x="361" y="265"/>
                  </a:lnTo>
                  <a:lnTo>
                    <a:pt x="369" y="272"/>
                  </a:lnTo>
                  <a:lnTo>
                    <a:pt x="376" y="277"/>
                  </a:lnTo>
                  <a:lnTo>
                    <a:pt x="371" y="259"/>
                  </a:lnTo>
                  <a:lnTo>
                    <a:pt x="366" y="247"/>
                  </a:lnTo>
                  <a:lnTo>
                    <a:pt x="357" y="238"/>
                  </a:lnTo>
                  <a:lnTo>
                    <a:pt x="344" y="230"/>
                  </a:lnTo>
                  <a:lnTo>
                    <a:pt x="358" y="233"/>
                  </a:lnTo>
                  <a:lnTo>
                    <a:pt x="369" y="236"/>
                  </a:lnTo>
                  <a:lnTo>
                    <a:pt x="378" y="242"/>
                  </a:lnTo>
                  <a:lnTo>
                    <a:pt x="386" y="247"/>
                  </a:lnTo>
                  <a:lnTo>
                    <a:pt x="391" y="251"/>
                  </a:lnTo>
                  <a:lnTo>
                    <a:pt x="395" y="255"/>
                  </a:lnTo>
                  <a:lnTo>
                    <a:pt x="400" y="255"/>
                  </a:lnTo>
                  <a:lnTo>
                    <a:pt x="404" y="253"/>
                  </a:lnTo>
                  <a:lnTo>
                    <a:pt x="413" y="243"/>
                  </a:lnTo>
                  <a:lnTo>
                    <a:pt x="419" y="229"/>
                  </a:lnTo>
                  <a:lnTo>
                    <a:pt x="419" y="213"/>
                  </a:lnTo>
                  <a:lnTo>
                    <a:pt x="413" y="198"/>
                  </a:lnTo>
                  <a:lnTo>
                    <a:pt x="438" y="204"/>
                  </a:lnTo>
                  <a:lnTo>
                    <a:pt x="454" y="201"/>
                  </a:lnTo>
                  <a:lnTo>
                    <a:pt x="463" y="197"/>
                  </a:lnTo>
                  <a:lnTo>
                    <a:pt x="466" y="188"/>
                  </a:lnTo>
                  <a:lnTo>
                    <a:pt x="464" y="175"/>
                  </a:lnTo>
                  <a:lnTo>
                    <a:pt x="458" y="161"/>
                  </a:lnTo>
                  <a:lnTo>
                    <a:pt x="451" y="142"/>
                  </a:lnTo>
                  <a:lnTo>
                    <a:pt x="440" y="122"/>
                  </a:lnTo>
                  <a:lnTo>
                    <a:pt x="460" y="134"/>
                  </a:lnTo>
                  <a:lnTo>
                    <a:pt x="478" y="144"/>
                  </a:lnTo>
                  <a:lnTo>
                    <a:pt x="492" y="147"/>
                  </a:lnTo>
                  <a:lnTo>
                    <a:pt x="504" y="148"/>
                  </a:lnTo>
                  <a:lnTo>
                    <a:pt x="514" y="147"/>
                  </a:lnTo>
                  <a:lnTo>
                    <a:pt x="521" y="144"/>
                  </a:lnTo>
                  <a:lnTo>
                    <a:pt x="526" y="138"/>
                  </a:lnTo>
                  <a:lnTo>
                    <a:pt x="531" y="133"/>
                  </a:lnTo>
                  <a:lnTo>
                    <a:pt x="533" y="128"/>
                  </a:lnTo>
                  <a:lnTo>
                    <a:pt x="532" y="117"/>
                  </a:lnTo>
                  <a:lnTo>
                    <a:pt x="530" y="105"/>
                  </a:lnTo>
                  <a:lnTo>
                    <a:pt x="523" y="90"/>
                  </a:lnTo>
                  <a:lnTo>
                    <a:pt x="515" y="72"/>
                  </a:lnTo>
                  <a:lnTo>
                    <a:pt x="504" y="54"/>
                  </a:lnTo>
                  <a:lnTo>
                    <a:pt x="489" y="34"/>
                  </a:lnTo>
                  <a:lnTo>
                    <a:pt x="471" y="13"/>
                  </a:lnTo>
                  <a:lnTo>
                    <a:pt x="490" y="27"/>
                  </a:lnTo>
                  <a:lnTo>
                    <a:pt x="506" y="39"/>
                  </a:lnTo>
                  <a:lnTo>
                    <a:pt x="517" y="52"/>
                  </a:lnTo>
                  <a:lnTo>
                    <a:pt x="528" y="63"/>
                  </a:lnTo>
                  <a:lnTo>
                    <a:pt x="534" y="76"/>
                  </a:lnTo>
                  <a:lnTo>
                    <a:pt x="541" y="86"/>
                  </a:lnTo>
                  <a:lnTo>
                    <a:pt x="547" y="98"/>
                  </a:lnTo>
                  <a:lnTo>
                    <a:pt x="554" y="112"/>
                  </a:lnTo>
                  <a:lnTo>
                    <a:pt x="559" y="120"/>
                  </a:lnTo>
                  <a:lnTo>
                    <a:pt x="567" y="122"/>
                  </a:lnTo>
                  <a:lnTo>
                    <a:pt x="572" y="117"/>
                  </a:lnTo>
                  <a:lnTo>
                    <a:pt x="577" y="108"/>
                  </a:lnTo>
                  <a:lnTo>
                    <a:pt x="579" y="95"/>
                  </a:lnTo>
                  <a:lnTo>
                    <a:pt x="577" y="79"/>
                  </a:lnTo>
                  <a:lnTo>
                    <a:pt x="572" y="60"/>
                  </a:lnTo>
                  <a:lnTo>
                    <a:pt x="562" y="40"/>
                  </a:lnTo>
                  <a:lnTo>
                    <a:pt x="573" y="43"/>
                  </a:lnTo>
                  <a:lnTo>
                    <a:pt x="581" y="46"/>
                  </a:lnTo>
                  <a:lnTo>
                    <a:pt x="583" y="52"/>
                  </a:lnTo>
                  <a:lnTo>
                    <a:pt x="584" y="57"/>
                  </a:lnTo>
                  <a:lnTo>
                    <a:pt x="584" y="65"/>
                  </a:lnTo>
                  <a:lnTo>
                    <a:pt x="585" y="72"/>
                  </a:lnTo>
                  <a:lnTo>
                    <a:pt x="590" y="79"/>
                  </a:lnTo>
                  <a:lnTo>
                    <a:pt x="598" y="86"/>
                  </a:lnTo>
                  <a:lnTo>
                    <a:pt x="608" y="88"/>
                  </a:lnTo>
                  <a:lnTo>
                    <a:pt x="615" y="80"/>
                  </a:lnTo>
                  <a:lnTo>
                    <a:pt x="619" y="67"/>
                  </a:lnTo>
                  <a:lnTo>
                    <a:pt x="623" y="48"/>
                  </a:lnTo>
                  <a:lnTo>
                    <a:pt x="625" y="31"/>
                  </a:lnTo>
                  <a:lnTo>
                    <a:pt x="628" y="16"/>
                  </a:lnTo>
                  <a:lnTo>
                    <a:pt x="632" y="4"/>
                  </a:lnTo>
                  <a:lnTo>
                    <a:pt x="635" y="0"/>
                  </a:lnTo>
                  <a:lnTo>
                    <a:pt x="642" y="16"/>
                  </a:lnTo>
                  <a:lnTo>
                    <a:pt x="645" y="51"/>
                  </a:lnTo>
                  <a:lnTo>
                    <a:pt x="648" y="85"/>
                  </a:lnTo>
                  <a:lnTo>
                    <a:pt x="658" y="102"/>
                  </a:lnTo>
                  <a:lnTo>
                    <a:pt x="668" y="103"/>
                  </a:lnTo>
                  <a:lnTo>
                    <a:pt x="682" y="104"/>
                  </a:lnTo>
                  <a:lnTo>
                    <a:pt x="699" y="104"/>
                  </a:lnTo>
                  <a:lnTo>
                    <a:pt x="719" y="99"/>
                  </a:lnTo>
                  <a:lnTo>
                    <a:pt x="738" y="90"/>
                  </a:lnTo>
                  <a:lnTo>
                    <a:pt x="757" y="73"/>
                  </a:lnTo>
                  <a:lnTo>
                    <a:pt x="770" y="48"/>
                  </a:lnTo>
                  <a:lnTo>
                    <a:pt x="780" y="13"/>
                  </a:lnTo>
                  <a:lnTo>
                    <a:pt x="785" y="33"/>
                  </a:lnTo>
                  <a:lnTo>
                    <a:pt x="787" y="61"/>
                  </a:lnTo>
                  <a:lnTo>
                    <a:pt x="785" y="91"/>
                  </a:lnTo>
                  <a:lnTo>
                    <a:pt x="777" y="114"/>
                  </a:lnTo>
                  <a:lnTo>
                    <a:pt x="809" y="128"/>
                  </a:lnTo>
                  <a:lnTo>
                    <a:pt x="827" y="129"/>
                  </a:lnTo>
                  <a:lnTo>
                    <a:pt x="838" y="121"/>
                  </a:lnTo>
                  <a:lnTo>
                    <a:pt x="845" y="108"/>
                  </a:lnTo>
                  <a:lnTo>
                    <a:pt x="848" y="97"/>
                  </a:lnTo>
                  <a:lnTo>
                    <a:pt x="853" y="90"/>
                  </a:lnTo>
                  <a:lnTo>
                    <a:pt x="862" y="90"/>
                  </a:lnTo>
                  <a:lnTo>
                    <a:pt x="878" y="104"/>
                  </a:lnTo>
                  <a:lnTo>
                    <a:pt x="886" y="115"/>
                  </a:lnTo>
                  <a:lnTo>
                    <a:pt x="886" y="121"/>
                  </a:lnTo>
                  <a:lnTo>
                    <a:pt x="879" y="124"/>
                  </a:lnTo>
                  <a:lnTo>
                    <a:pt x="871" y="129"/>
                  </a:lnTo>
                  <a:lnTo>
                    <a:pt x="861" y="131"/>
                  </a:lnTo>
                  <a:lnTo>
                    <a:pt x="853" y="134"/>
                  </a:lnTo>
                  <a:lnTo>
                    <a:pt x="852" y="140"/>
                  </a:lnTo>
                  <a:lnTo>
                    <a:pt x="858" y="149"/>
                  </a:lnTo>
                  <a:lnTo>
                    <a:pt x="878" y="165"/>
                  </a:lnTo>
                  <a:lnTo>
                    <a:pt x="891" y="165"/>
                  </a:lnTo>
                  <a:lnTo>
                    <a:pt x="900" y="156"/>
                  </a:lnTo>
                  <a:lnTo>
                    <a:pt x="907" y="142"/>
                  </a:lnTo>
                  <a:lnTo>
                    <a:pt x="913" y="130"/>
                  </a:lnTo>
                  <a:lnTo>
                    <a:pt x="921" y="121"/>
                  </a:lnTo>
                  <a:lnTo>
                    <a:pt x="933" y="123"/>
                  </a:lnTo>
                  <a:lnTo>
                    <a:pt x="951" y="140"/>
                  </a:lnTo>
                  <a:lnTo>
                    <a:pt x="960" y="154"/>
                  </a:lnTo>
                  <a:lnTo>
                    <a:pt x="959" y="161"/>
                  </a:lnTo>
                  <a:lnTo>
                    <a:pt x="951" y="165"/>
                  </a:lnTo>
                  <a:lnTo>
                    <a:pt x="940" y="167"/>
                  </a:lnTo>
                  <a:lnTo>
                    <a:pt x="928" y="168"/>
                  </a:lnTo>
                  <a:lnTo>
                    <a:pt x="917" y="171"/>
                  </a:lnTo>
                  <a:lnTo>
                    <a:pt x="911" y="176"/>
                  </a:lnTo>
                  <a:lnTo>
                    <a:pt x="912" y="187"/>
                  </a:lnTo>
                  <a:lnTo>
                    <a:pt x="917" y="198"/>
                  </a:lnTo>
                  <a:lnTo>
                    <a:pt x="924" y="206"/>
                  </a:lnTo>
                  <a:lnTo>
                    <a:pt x="932" y="209"/>
                  </a:lnTo>
                  <a:lnTo>
                    <a:pt x="939" y="209"/>
                  </a:lnTo>
                  <a:lnTo>
                    <a:pt x="947" y="209"/>
                  </a:lnTo>
                  <a:lnTo>
                    <a:pt x="954" y="207"/>
                  </a:lnTo>
                  <a:lnTo>
                    <a:pt x="962" y="205"/>
                  </a:lnTo>
                  <a:lnTo>
                    <a:pt x="970" y="201"/>
                  </a:lnTo>
                  <a:lnTo>
                    <a:pt x="963" y="210"/>
                  </a:lnTo>
                  <a:lnTo>
                    <a:pt x="960" y="221"/>
                  </a:lnTo>
                  <a:lnTo>
                    <a:pt x="959" y="231"/>
                  </a:lnTo>
                  <a:lnTo>
                    <a:pt x="962" y="239"/>
                  </a:lnTo>
                  <a:lnTo>
                    <a:pt x="965" y="249"/>
                  </a:lnTo>
                  <a:lnTo>
                    <a:pt x="972" y="257"/>
                  </a:lnTo>
                  <a:lnTo>
                    <a:pt x="979" y="264"/>
                  </a:lnTo>
                  <a:lnTo>
                    <a:pt x="988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3" name="Freeform 30">
              <a:extLst>
                <a:ext uri="{FF2B5EF4-FFF2-40B4-BE49-F238E27FC236}">
                  <a16:creationId xmlns:a16="http://schemas.microsoft.com/office/drawing/2014/main" id="{75F0F37D-039F-422E-8D7B-36D150F7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106"/>
              <a:ext cx="10" cy="12"/>
            </a:xfrm>
            <a:custGeom>
              <a:avLst/>
              <a:gdLst>
                <a:gd name="T0" fmla="*/ 5 w 32"/>
                <a:gd name="T1" fmla="*/ 12 h 38"/>
                <a:gd name="T2" fmla="*/ 7 w 32"/>
                <a:gd name="T3" fmla="*/ 12 h 38"/>
                <a:gd name="T4" fmla="*/ 9 w 32"/>
                <a:gd name="T5" fmla="*/ 10 h 38"/>
                <a:gd name="T6" fmla="*/ 10 w 32"/>
                <a:gd name="T7" fmla="*/ 8 h 38"/>
                <a:gd name="T8" fmla="*/ 10 w 32"/>
                <a:gd name="T9" fmla="*/ 6 h 38"/>
                <a:gd name="T10" fmla="*/ 10 w 32"/>
                <a:gd name="T11" fmla="*/ 3 h 38"/>
                <a:gd name="T12" fmla="*/ 9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2 w 32"/>
                <a:gd name="T21" fmla="*/ 1 h 38"/>
                <a:gd name="T22" fmla="*/ 0 w 32"/>
                <a:gd name="T23" fmla="*/ 3 h 38"/>
                <a:gd name="T24" fmla="*/ 0 w 32"/>
                <a:gd name="T25" fmla="*/ 6 h 38"/>
                <a:gd name="T26" fmla="*/ 0 w 32"/>
                <a:gd name="T27" fmla="*/ 8 h 38"/>
                <a:gd name="T28" fmla="*/ 2 w 32"/>
                <a:gd name="T29" fmla="*/ 10 h 38"/>
                <a:gd name="T30" fmla="*/ 3 w 32"/>
                <a:gd name="T31" fmla="*/ 12 h 38"/>
                <a:gd name="T32" fmla="*/ 5 w 32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2" y="37"/>
                  </a:lnTo>
                  <a:lnTo>
                    <a:pt x="28" y="32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9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4" name="Freeform 31">
              <a:extLst>
                <a:ext uri="{FF2B5EF4-FFF2-40B4-BE49-F238E27FC236}">
                  <a16:creationId xmlns:a16="http://schemas.microsoft.com/office/drawing/2014/main" id="{039BDD47-5E99-4C65-947F-CECC9F439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107"/>
              <a:ext cx="10" cy="12"/>
            </a:xfrm>
            <a:custGeom>
              <a:avLst/>
              <a:gdLst>
                <a:gd name="T0" fmla="*/ 5 w 31"/>
                <a:gd name="T1" fmla="*/ 12 h 38"/>
                <a:gd name="T2" fmla="*/ 7 w 31"/>
                <a:gd name="T3" fmla="*/ 12 h 38"/>
                <a:gd name="T4" fmla="*/ 9 w 31"/>
                <a:gd name="T5" fmla="*/ 10 h 38"/>
                <a:gd name="T6" fmla="*/ 10 w 31"/>
                <a:gd name="T7" fmla="*/ 9 h 38"/>
                <a:gd name="T8" fmla="*/ 10 w 31"/>
                <a:gd name="T9" fmla="*/ 6 h 38"/>
                <a:gd name="T10" fmla="*/ 10 w 31"/>
                <a:gd name="T11" fmla="*/ 4 h 38"/>
                <a:gd name="T12" fmla="*/ 9 w 31"/>
                <a:gd name="T13" fmla="*/ 2 h 38"/>
                <a:gd name="T14" fmla="*/ 7 w 31"/>
                <a:gd name="T15" fmla="*/ 0 h 38"/>
                <a:gd name="T16" fmla="*/ 5 w 31"/>
                <a:gd name="T17" fmla="*/ 0 h 38"/>
                <a:gd name="T18" fmla="*/ 3 w 31"/>
                <a:gd name="T19" fmla="*/ 0 h 38"/>
                <a:gd name="T20" fmla="*/ 1 w 31"/>
                <a:gd name="T21" fmla="*/ 2 h 38"/>
                <a:gd name="T22" fmla="*/ 0 w 31"/>
                <a:gd name="T23" fmla="*/ 4 h 38"/>
                <a:gd name="T24" fmla="*/ 0 w 31"/>
                <a:gd name="T25" fmla="*/ 6 h 38"/>
                <a:gd name="T26" fmla="*/ 0 w 31"/>
                <a:gd name="T27" fmla="*/ 9 h 38"/>
                <a:gd name="T28" fmla="*/ 1 w 31"/>
                <a:gd name="T29" fmla="*/ 10 h 38"/>
                <a:gd name="T30" fmla="*/ 3 w 31"/>
                <a:gd name="T31" fmla="*/ 12 h 38"/>
                <a:gd name="T32" fmla="*/ 5 w 31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8">
                  <a:moveTo>
                    <a:pt x="16" y="38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20"/>
                  </a:lnTo>
                  <a:lnTo>
                    <a:pt x="30" y="12"/>
                  </a:lnTo>
                  <a:lnTo>
                    <a:pt x="27" y="7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7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10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5" name="Freeform 32">
              <a:extLst>
                <a:ext uri="{FF2B5EF4-FFF2-40B4-BE49-F238E27FC236}">
                  <a16:creationId xmlns:a16="http://schemas.microsoft.com/office/drawing/2014/main" id="{B12C19DF-8D92-486A-BF1E-A6BED6505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093"/>
              <a:ext cx="26" cy="25"/>
            </a:xfrm>
            <a:custGeom>
              <a:avLst/>
              <a:gdLst>
                <a:gd name="T0" fmla="*/ 13 w 79"/>
                <a:gd name="T1" fmla="*/ 25 h 76"/>
                <a:gd name="T2" fmla="*/ 14 w 79"/>
                <a:gd name="T3" fmla="*/ 24 h 76"/>
                <a:gd name="T4" fmla="*/ 17 w 79"/>
                <a:gd name="T5" fmla="*/ 24 h 76"/>
                <a:gd name="T6" fmla="*/ 20 w 79"/>
                <a:gd name="T7" fmla="*/ 23 h 76"/>
                <a:gd name="T8" fmla="*/ 22 w 79"/>
                <a:gd name="T9" fmla="*/ 21 h 76"/>
                <a:gd name="T10" fmla="*/ 23 w 79"/>
                <a:gd name="T11" fmla="*/ 19 h 76"/>
                <a:gd name="T12" fmla="*/ 25 w 79"/>
                <a:gd name="T13" fmla="*/ 17 h 76"/>
                <a:gd name="T14" fmla="*/ 26 w 79"/>
                <a:gd name="T15" fmla="*/ 15 h 76"/>
                <a:gd name="T16" fmla="*/ 26 w 79"/>
                <a:gd name="T17" fmla="*/ 13 h 76"/>
                <a:gd name="T18" fmla="*/ 26 w 79"/>
                <a:gd name="T19" fmla="*/ 10 h 76"/>
                <a:gd name="T20" fmla="*/ 25 w 79"/>
                <a:gd name="T21" fmla="*/ 8 h 76"/>
                <a:gd name="T22" fmla="*/ 23 w 79"/>
                <a:gd name="T23" fmla="*/ 5 h 76"/>
                <a:gd name="T24" fmla="*/ 22 w 79"/>
                <a:gd name="T25" fmla="*/ 3 h 76"/>
                <a:gd name="T26" fmla="*/ 20 w 79"/>
                <a:gd name="T27" fmla="*/ 2 h 76"/>
                <a:gd name="T28" fmla="*/ 17 w 79"/>
                <a:gd name="T29" fmla="*/ 1 h 76"/>
                <a:gd name="T30" fmla="*/ 14 w 79"/>
                <a:gd name="T31" fmla="*/ 0 h 76"/>
                <a:gd name="T32" fmla="*/ 13 w 79"/>
                <a:gd name="T33" fmla="*/ 0 h 76"/>
                <a:gd name="T34" fmla="*/ 11 w 79"/>
                <a:gd name="T35" fmla="*/ 0 h 76"/>
                <a:gd name="T36" fmla="*/ 8 w 79"/>
                <a:gd name="T37" fmla="*/ 1 h 76"/>
                <a:gd name="T38" fmla="*/ 6 w 79"/>
                <a:gd name="T39" fmla="*/ 2 h 76"/>
                <a:gd name="T40" fmla="*/ 4 w 79"/>
                <a:gd name="T41" fmla="*/ 3 h 76"/>
                <a:gd name="T42" fmla="*/ 3 w 79"/>
                <a:gd name="T43" fmla="*/ 5 h 76"/>
                <a:gd name="T44" fmla="*/ 1 w 79"/>
                <a:gd name="T45" fmla="*/ 8 h 76"/>
                <a:gd name="T46" fmla="*/ 0 w 79"/>
                <a:gd name="T47" fmla="*/ 10 h 76"/>
                <a:gd name="T48" fmla="*/ 0 w 79"/>
                <a:gd name="T49" fmla="*/ 13 h 76"/>
                <a:gd name="T50" fmla="*/ 0 w 79"/>
                <a:gd name="T51" fmla="*/ 15 h 76"/>
                <a:gd name="T52" fmla="*/ 1 w 79"/>
                <a:gd name="T53" fmla="*/ 17 h 76"/>
                <a:gd name="T54" fmla="*/ 3 w 79"/>
                <a:gd name="T55" fmla="*/ 19 h 76"/>
                <a:gd name="T56" fmla="*/ 4 w 79"/>
                <a:gd name="T57" fmla="*/ 21 h 76"/>
                <a:gd name="T58" fmla="*/ 6 w 79"/>
                <a:gd name="T59" fmla="*/ 23 h 76"/>
                <a:gd name="T60" fmla="*/ 8 w 79"/>
                <a:gd name="T61" fmla="*/ 24 h 76"/>
                <a:gd name="T62" fmla="*/ 11 w 79"/>
                <a:gd name="T63" fmla="*/ 24 h 76"/>
                <a:gd name="T64" fmla="*/ 13 w 79"/>
                <a:gd name="T65" fmla="*/ 25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38" y="76"/>
                  </a:moveTo>
                  <a:lnTo>
                    <a:pt x="44" y="74"/>
                  </a:lnTo>
                  <a:lnTo>
                    <a:pt x="52" y="73"/>
                  </a:lnTo>
                  <a:lnTo>
                    <a:pt x="60" y="69"/>
                  </a:lnTo>
                  <a:lnTo>
                    <a:pt x="66" y="65"/>
                  </a:lnTo>
                  <a:lnTo>
                    <a:pt x="70" y="59"/>
                  </a:lnTo>
                  <a:lnTo>
                    <a:pt x="76" y="53"/>
                  </a:lnTo>
                  <a:lnTo>
                    <a:pt x="78" y="45"/>
                  </a:lnTo>
                  <a:lnTo>
                    <a:pt x="79" y="39"/>
                  </a:lnTo>
                  <a:lnTo>
                    <a:pt x="78" y="30"/>
                  </a:lnTo>
                  <a:lnTo>
                    <a:pt x="76" y="23"/>
                  </a:lnTo>
                  <a:lnTo>
                    <a:pt x="70" y="16"/>
                  </a:lnTo>
                  <a:lnTo>
                    <a:pt x="66" y="10"/>
                  </a:lnTo>
                  <a:lnTo>
                    <a:pt x="60" y="6"/>
                  </a:lnTo>
                  <a:lnTo>
                    <a:pt x="52" y="2"/>
                  </a:lnTo>
                  <a:lnTo>
                    <a:pt x="44" y="1"/>
                  </a:lnTo>
                  <a:lnTo>
                    <a:pt x="38" y="0"/>
                  </a:lnTo>
                  <a:lnTo>
                    <a:pt x="32" y="1"/>
                  </a:lnTo>
                  <a:lnTo>
                    <a:pt x="25" y="2"/>
                  </a:lnTo>
                  <a:lnTo>
                    <a:pt x="18" y="6"/>
                  </a:lnTo>
                  <a:lnTo>
                    <a:pt x="12" y="10"/>
                  </a:lnTo>
                  <a:lnTo>
                    <a:pt x="8" y="16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5"/>
                  </a:lnTo>
                  <a:lnTo>
                    <a:pt x="3" y="53"/>
                  </a:lnTo>
                  <a:lnTo>
                    <a:pt x="8" y="59"/>
                  </a:lnTo>
                  <a:lnTo>
                    <a:pt x="12" y="65"/>
                  </a:lnTo>
                  <a:lnTo>
                    <a:pt x="18" y="69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38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6" name="Freeform 33">
              <a:extLst>
                <a:ext uri="{FF2B5EF4-FFF2-40B4-BE49-F238E27FC236}">
                  <a16:creationId xmlns:a16="http://schemas.microsoft.com/office/drawing/2014/main" id="{2241E52A-32D5-4876-B5FD-3B41D7D0A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113"/>
              <a:ext cx="19" cy="22"/>
            </a:xfrm>
            <a:custGeom>
              <a:avLst/>
              <a:gdLst>
                <a:gd name="T0" fmla="*/ 10 w 56"/>
                <a:gd name="T1" fmla="*/ 22 h 66"/>
                <a:gd name="T2" fmla="*/ 13 w 56"/>
                <a:gd name="T3" fmla="*/ 21 h 66"/>
                <a:gd name="T4" fmla="*/ 16 w 56"/>
                <a:gd name="T5" fmla="*/ 19 h 66"/>
                <a:gd name="T6" fmla="*/ 18 w 56"/>
                <a:gd name="T7" fmla="*/ 16 h 66"/>
                <a:gd name="T8" fmla="*/ 19 w 56"/>
                <a:gd name="T9" fmla="*/ 11 h 66"/>
                <a:gd name="T10" fmla="*/ 18 w 56"/>
                <a:gd name="T11" fmla="*/ 7 h 66"/>
                <a:gd name="T12" fmla="*/ 16 w 56"/>
                <a:gd name="T13" fmla="*/ 3 h 66"/>
                <a:gd name="T14" fmla="*/ 13 w 56"/>
                <a:gd name="T15" fmla="*/ 1 h 66"/>
                <a:gd name="T16" fmla="*/ 10 w 56"/>
                <a:gd name="T17" fmla="*/ 0 h 66"/>
                <a:gd name="T18" fmla="*/ 6 w 56"/>
                <a:gd name="T19" fmla="*/ 1 h 66"/>
                <a:gd name="T20" fmla="*/ 3 w 56"/>
                <a:gd name="T21" fmla="*/ 3 h 66"/>
                <a:gd name="T22" fmla="*/ 1 w 56"/>
                <a:gd name="T23" fmla="*/ 7 h 66"/>
                <a:gd name="T24" fmla="*/ 0 w 56"/>
                <a:gd name="T25" fmla="*/ 11 h 66"/>
                <a:gd name="T26" fmla="*/ 1 w 56"/>
                <a:gd name="T27" fmla="*/ 16 h 66"/>
                <a:gd name="T28" fmla="*/ 3 w 56"/>
                <a:gd name="T29" fmla="*/ 19 h 66"/>
                <a:gd name="T30" fmla="*/ 6 w 56"/>
                <a:gd name="T31" fmla="*/ 21 h 66"/>
                <a:gd name="T32" fmla="*/ 10 w 56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6">
                  <a:moveTo>
                    <a:pt x="28" y="66"/>
                  </a:moveTo>
                  <a:lnTo>
                    <a:pt x="38" y="64"/>
                  </a:lnTo>
                  <a:lnTo>
                    <a:pt x="47" y="56"/>
                  </a:lnTo>
                  <a:lnTo>
                    <a:pt x="54" y="47"/>
                  </a:lnTo>
                  <a:lnTo>
                    <a:pt x="56" y="33"/>
                  </a:lnTo>
                  <a:lnTo>
                    <a:pt x="54" y="21"/>
                  </a:lnTo>
                  <a:lnTo>
                    <a:pt x="47" y="10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1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7" name="Freeform 34">
              <a:extLst>
                <a:ext uri="{FF2B5EF4-FFF2-40B4-BE49-F238E27FC236}">
                  <a16:creationId xmlns:a16="http://schemas.microsoft.com/office/drawing/2014/main" id="{4FFFADA6-E6A3-4487-A383-7AED07D77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241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0 w 32"/>
                <a:gd name="T7" fmla="*/ 9 h 39"/>
                <a:gd name="T8" fmla="*/ 10 w 32"/>
                <a:gd name="T9" fmla="*/ 7 h 39"/>
                <a:gd name="T10" fmla="*/ 10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8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1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8" name="Freeform 35">
              <a:extLst>
                <a:ext uri="{FF2B5EF4-FFF2-40B4-BE49-F238E27FC236}">
                  <a16:creationId xmlns:a16="http://schemas.microsoft.com/office/drawing/2014/main" id="{18B41880-C4B1-4B93-A29E-C5FE3E9F9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333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7 w 32"/>
                <a:gd name="T3" fmla="*/ 13 h 38"/>
                <a:gd name="T4" fmla="*/ 9 w 32"/>
                <a:gd name="T5" fmla="*/ 11 h 38"/>
                <a:gd name="T6" fmla="*/ 10 w 32"/>
                <a:gd name="T7" fmla="*/ 9 h 38"/>
                <a:gd name="T8" fmla="*/ 10 w 32"/>
                <a:gd name="T9" fmla="*/ 6 h 38"/>
                <a:gd name="T10" fmla="*/ 10 w 32"/>
                <a:gd name="T11" fmla="*/ 4 h 38"/>
                <a:gd name="T12" fmla="*/ 9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2 w 32"/>
                <a:gd name="T21" fmla="*/ 1 h 38"/>
                <a:gd name="T22" fmla="*/ 0 w 32"/>
                <a:gd name="T23" fmla="*/ 4 h 38"/>
                <a:gd name="T24" fmla="*/ 0 w 32"/>
                <a:gd name="T25" fmla="*/ 6 h 38"/>
                <a:gd name="T26" fmla="*/ 0 w 32"/>
                <a:gd name="T27" fmla="*/ 9 h 38"/>
                <a:gd name="T28" fmla="*/ 2 w 32"/>
                <a:gd name="T29" fmla="*/ 11 h 38"/>
                <a:gd name="T30" fmla="*/ 3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2" y="37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8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1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9" name="Freeform 36">
              <a:extLst>
                <a:ext uri="{FF2B5EF4-FFF2-40B4-BE49-F238E27FC236}">
                  <a16:creationId xmlns:a16="http://schemas.microsoft.com/office/drawing/2014/main" id="{EC62CDCE-EF0A-4AC0-93EB-F7F68711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1390"/>
              <a:ext cx="5" cy="46"/>
            </a:xfrm>
            <a:custGeom>
              <a:avLst/>
              <a:gdLst>
                <a:gd name="T0" fmla="*/ 1 w 14"/>
                <a:gd name="T1" fmla="*/ 0 h 140"/>
                <a:gd name="T2" fmla="*/ 0 w 14"/>
                <a:gd name="T3" fmla="*/ 9 h 140"/>
                <a:gd name="T4" fmla="*/ 0 w 14"/>
                <a:gd name="T5" fmla="*/ 21 h 140"/>
                <a:gd name="T6" fmla="*/ 1 w 14"/>
                <a:gd name="T7" fmla="*/ 34 h 140"/>
                <a:gd name="T8" fmla="*/ 5 w 14"/>
                <a:gd name="T9" fmla="*/ 46 h 140"/>
                <a:gd name="T10" fmla="*/ 5 w 14"/>
                <a:gd name="T11" fmla="*/ 29 h 140"/>
                <a:gd name="T12" fmla="*/ 4 w 14"/>
                <a:gd name="T13" fmla="*/ 16 h 140"/>
                <a:gd name="T14" fmla="*/ 2 w 14"/>
                <a:gd name="T15" fmla="*/ 7 h 140"/>
                <a:gd name="T16" fmla="*/ 1 w 14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0">
                  <a:moveTo>
                    <a:pt x="3" y="0"/>
                  </a:moveTo>
                  <a:lnTo>
                    <a:pt x="0" y="26"/>
                  </a:lnTo>
                  <a:lnTo>
                    <a:pt x="0" y="64"/>
                  </a:lnTo>
                  <a:lnTo>
                    <a:pt x="3" y="104"/>
                  </a:lnTo>
                  <a:lnTo>
                    <a:pt x="13" y="140"/>
                  </a:lnTo>
                  <a:lnTo>
                    <a:pt x="14" y="89"/>
                  </a:lnTo>
                  <a:lnTo>
                    <a:pt x="10" y="50"/>
                  </a:lnTo>
                  <a:lnTo>
                    <a:pt x="6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0" name="Freeform 37">
              <a:extLst>
                <a:ext uri="{FF2B5EF4-FFF2-40B4-BE49-F238E27FC236}">
                  <a16:creationId xmlns:a16="http://schemas.microsoft.com/office/drawing/2014/main" id="{FCB2819A-6B32-4770-88D5-49660C308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431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0 w 32"/>
                <a:gd name="T7" fmla="*/ 9 h 39"/>
                <a:gd name="T8" fmla="*/ 10 w 32"/>
                <a:gd name="T9" fmla="*/ 7 h 39"/>
                <a:gd name="T10" fmla="*/ 10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8" y="33"/>
                  </a:lnTo>
                  <a:lnTo>
                    <a:pt x="31" y="26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8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1" name="Freeform 38">
              <a:extLst>
                <a:ext uri="{FF2B5EF4-FFF2-40B4-BE49-F238E27FC236}">
                  <a16:creationId xmlns:a16="http://schemas.microsoft.com/office/drawing/2014/main" id="{403365DF-D455-4E36-8228-E07333270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448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8"/>
                  </a:lnTo>
                  <a:lnTo>
                    <a:pt x="30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2" name="Freeform 39">
              <a:extLst>
                <a:ext uri="{FF2B5EF4-FFF2-40B4-BE49-F238E27FC236}">
                  <a16:creationId xmlns:a16="http://schemas.microsoft.com/office/drawing/2014/main" id="{B73735BB-4C29-4A36-B3F1-7871B9DB6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266"/>
              <a:ext cx="61" cy="19"/>
            </a:xfrm>
            <a:custGeom>
              <a:avLst/>
              <a:gdLst>
                <a:gd name="T0" fmla="*/ 61 w 181"/>
                <a:gd name="T1" fmla="*/ 0 h 55"/>
                <a:gd name="T2" fmla="*/ 57 w 181"/>
                <a:gd name="T3" fmla="*/ 1 h 55"/>
                <a:gd name="T4" fmla="*/ 51 w 181"/>
                <a:gd name="T5" fmla="*/ 2 h 55"/>
                <a:gd name="T6" fmla="*/ 43 w 181"/>
                <a:gd name="T7" fmla="*/ 3 h 55"/>
                <a:gd name="T8" fmla="*/ 34 w 181"/>
                <a:gd name="T9" fmla="*/ 4 h 55"/>
                <a:gd name="T10" fmla="*/ 25 w 181"/>
                <a:gd name="T11" fmla="*/ 7 h 55"/>
                <a:gd name="T12" fmla="*/ 16 w 181"/>
                <a:gd name="T13" fmla="*/ 10 h 55"/>
                <a:gd name="T14" fmla="*/ 8 w 181"/>
                <a:gd name="T15" fmla="*/ 12 h 55"/>
                <a:gd name="T16" fmla="*/ 0 w 181"/>
                <a:gd name="T17" fmla="*/ 16 h 55"/>
                <a:gd name="T18" fmla="*/ 2 w 181"/>
                <a:gd name="T19" fmla="*/ 19 h 55"/>
                <a:gd name="T20" fmla="*/ 6 w 181"/>
                <a:gd name="T21" fmla="*/ 19 h 55"/>
                <a:gd name="T22" fmla="*/ 14 w 181"/>
                <a:gd name="T23" fmla="*/ 17 h 55"/>
                <a:gd name="T24" fmla="*/ 24 w 181"/>
                <a:gd name="T25" fmla="*/ 13 h 55"/>
                <a:gd name="T26" fmla="*/ 34 w 181"/>
                <a:gd name="T27" fmla="*/ 10 h 55"/>
                <a:gd name="T28" fmla="*/ 45 w 181"/>
                <a:gd name="T29" fmla="*/ 6 h 55"/>
                <a:gd name="T30" fmla="*/ 54 w 181"/>
                <a:gd name="T31" fmla="*/ 2 h 55"/>
                <a:gd name="T32" fmla="*/ 61 w 181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1" h="55">
                  <a:moveTo>
                    <a:pt x="181" y="0"/>
                  </a:moveTo>
                  <a:lnTo>
                    <a:pt x="169" y="3"/>
                  </a:lnTo>
                  <a:lnTo>
                    <a:pt x="151" y="5"/>
                  </a:lnTo>
                  <a:lnTo>
                    <a:pt x="128" y="8"/>
                  </a:lnTo>
                  <a:lnTo>
                    <a:pt x="102" y="13"/>
                  </a:lnTo>
                  <a:lnTo>
                    <a:pt x="75" y="21"/>
                  </a:lnTo>
                  <a:lnTo>
                    <a:pt x="48" y="29"/>
                  </a:lnTo>
                  <a:lnTo>
                    <a:pt x="23" y="36"/>
                  </a:lnTo>
                  <a:lnTo>
                    <a:pt x="0" y="47"/>
                  </a:lnTo>
                  <a:lnTo>
                    <a:pt x="5" y="55"/>
                  </a:lnTo>
                  <a:lnTo>
                    <a:pt x="19" y="55"/>
                  </a:lnTo>
                  <a:lnTo>
                    <a:pt x="43" y="48"/>
                  </a:lnTo>
                  <a:lnTo>
                    <a:pt x="71" y="39"/>
                  </a:lnTo>
                  <a:lnTo>
                    <a:pt x="102" y="29"/>
                  </a:lnTo>
                  <a:lnTo>
                    <a:pt x="133" y="17"/>
                  </a:lnTo>
                  <a:lnTo>
                    <a:pt x="160" y="7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3" name="Freeform 40">
              <a:extLst>
                <a:ext uri="{FF2B5EF4-FFF2-40B4-BE49-F238E27FC236}">
                  <a16:creationId xmlns:a16="http://schemas.microsoft.com/office/drawing/2014/main" id="{12767370-854D-42E1-BEFF-ADE88A473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8" y="1369"/>
              <a:ext cx="15" cy="18"/>
            </a:xfrm>
            <a:custGeom>
              <a:avLst/>
              <a:gdLst>
                <a:gd name="T0" fmla="*/ 8 w 45"/>
                <a:gd name="T1" fmla="*/ 18 h 55"/>
                <a:gd name="T2" fmla="*/ 4 w 45"/>
                <a:gd name="T3" fmla="*/ 16 h 55"/>
                <a:gd name="T4" fmla="*/ 2 w 45"/>
                <a:gd name="T5" fmla="*/ 15 h 55"/>
                <a:gd name="T6" fmla="*/ 0 w 45"/>
                <a:gd name="T7" fmla="*/ 12 h 55"/>
                <a:gd name="T8" fmla="*/ 0 w 45"/>
                <a:gd name="T9" fmla="*/ 9 h 55"/>
                <a:gd name="T10" fmla="*/ 0 w 45"/>
                <a:gd name="T11" fmla="*/ 6 h 55"/>
                <a:gd name="T12" fmla="*/ 2 w 45"/>
                <a:gd name="T13" fmla="*/ 3 h 55"/>
                <a:gd name="T14" fmla="*/ 5 w 45"/>
                <a:gd name="T15" fmla="*/ 1 h 55"/>
                <a:gd name="T16" fmla="*/ 8 w 45"/>
                <a:gd name="T17" fmla="*/ 0 h 55"/>
                <a:gd name="T18" fmla="*/ 11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9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5 w 45"/>
                <a:gd name="T37" fmla="*/ 10 h 55"/>
                <a:gd name="T38" fmla="*/ 5 w 45"/>
                <a:gd name="T39" fmla="*/ 13 h 55"/>
                <a:gd name="T40" fmla="*/ 8 w 45"/>
                <a:gd name="T41" fmla="*/ 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3" y="55"/>
                  </a:moveTo>
                  <a:lnTo>
                    <a:pt x="12" y="50"/>
                  </a:lnTo>
                  <a:lnTo>
                    <a:pt x="7" y="45"/>
                  </a:lnTo>
                  <a:lnTo>
                    <a:pt x="1" y="37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7" y="8"/>
                  </a:lnTo>
                  <a:lnTo>
                    <a:pt x="14" y="4"/>
                  </a:lnTo>
                  <a:lnTo>
                    <a:pt x="23" y="0"/>
                  </a:lnTo>
                  <a:lnTo>
                    <a:pt x="32" y="4"/>
                  </a:lnTo>
                  <a:lnTo>
                    <a:pt x="39" y="8"/>
                  </a:lnTo>
                  <a:lnTo>
                    <a:pt x="44" y="17"/>
                  </a:lnTo>
                  <a:lnTo>
                    <a:pt x="45" y="29"/>
                  </a:lnTo>
                  <a:lnTo>
                    <a:pt x="42" y="23"/>
                  </a:lnTo>
                  <a:lnTo>
                    <a:pt x="35" y="20"/>
                  </a:lnTo>
                  <a:lnTo>
                    <a:pt x="28" y="19"/>
                  </a:lnTo>
                  <a:lnTo>
                    <a:pt x="22" y="20"/>
                  </a:lnTo>
                  <a:lnTo>
                    <a:pt x="17" y="23"/>
                  </a:lnTo>
                  <a:lnTo>
                    <a:pt x="14" y="31"/>
                  </a:lnTo>
                  <a:lnTo>
                    <a:pt x="16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84" name="Freeform 41">
              <a:extLst>
                <a:ext uri="{FF2B5EF4-FFF2-40B4-BE49-F238E27FC236}">
                  <a16:creationId xmlns:a16="http://schemas.microsoft.com/office/drawing/2014/main" id="{CF881703-608F-42AA-95D8-FD68EB91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279"/>
              <a:ext cx="15" cy="18"/>
            </a:xfrm>
            <a:custGeom>
              <a:avLst/>
              <a:gdLst>
                <a:gd name="T0" fmla="*/ 8 w 43"/>
                <a:gd name="T1" fmla="*/ 18 h 52"/>
                <a:gd name="T2" fmla="*/ 5 w 43"/>
                <a:gd name="T3" fmla="*/ 17 h 52"/>
                <a:gd name="T4" fmla="*/ 2 w 43"/>
                <a:gd name="T5" fmla="*/ 15 h 52"/>
                <a:gd name="T6" fmla="*/ 1 w 43"/>
                <a:gd name="T7" fmla="*/ 12 h 52"/>
                <a:gd name="T8" fmla="*/ 0 w 43"/>
                <a:gd name="T9" fmla="*/ 9 h 52"/>
                <a:gd name="T10" fmla="*/ 1 w 43"/>
                <a:gd name="T11" fmla="*/ 6 h 52"/>
                <a:gd name="T12" fmla="*/ 2 w 43"/>
                <a:gd name="T13" fmla="*/ 3 h 52"/>
                <a:gd name="T14" fmla="*/ 5 w 43"/>
                <a:gd name="T15" fmla="*/ 1 h 52"/>
                <a:gd name="T16" fmla="*/ 8 w 43"/>
                <a:gd name="T17" fmla="*/ 0 h 52"/>
                <a:gd name="T18" fmla="*/ 10 w 43"/>
                <a:gd name="T19" fmla="*/ 1 h 52"/>
                <a:gd name="T20" fmla="*/ 13 w 43"/>
                <a:gd name="T21" fmla="*/ 3 h 52"/>
                <a:gd name="T22" fmla="*/ 15 w 43"/>
                <a:gd name="T23" fmla="*/ 6 h 52"/>
                <a:gd name="T24" fmla="*/ 15 w 43"/>
                <a:gd name="T25" fmla="*/ 9 h 52"/>
                <a:gd name="T26" fmla="*/ 14 w 43"/>
                <a:gd name="T27" fmla="*/ 7 h 52"/>
                <a:gd name="T28" fmla="*/ 12 w 43"/>
                <a:gd name="T29" fmla="*/ 6 h 52"/>
                <a:gd name="T30" fmla="*/ 9 w 43"/>
                <a:gd name="T31" fmla="*/ 5 h 52"/>
                <a:gd name="T32" fmla="*/ 7 w 43"/>
                <a:gd name="T33" fmla="*/ 6 h 52"/>
                <a:gd name="T34" fmla="*/ 5 w 43"/>
                <a:gd name="T35" fmla="*/ 6 h 52"/>
                <a:gd name="T36" fmla="*/ 5 w 43"/>
                <a:gd name="T37" fmla="*/ 9 h 52"/>
                <a:gd name="T38" fmla="*/ 5 w 43"/>
                <a:gd name="T39" fmla="*/ 13 h 52"/>
                <a:gd name="T40" fmla="*/ 8 w 43"/>
                <a:gd name="T41" fmla="*/ 18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14" y="50"/>
                  </a:lnTo>
                  <a:lnTo>
                    <a:pt x="6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43" y="26"/>
                  </a:lnTo>
                  <a:lnTo>
                    <a:pt x="40" y="21"/>
                  </a:lnTo>
                  <a:lnTo>
                    <a:pt x="33" y="17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5" y="18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16" name="Group 92">
            <a:extLst>
              <a:ext uri="{FF2B5EF4-FFF2-40B4-BE49-F238E27FC236}">
                <a16:creationId xmlns:a16="http://schemas.microsoft.com/office/drawing/2014/main" id="{AFB7D655-CECF-4B1A-A586-96736C68A764}"/>
              </a:ext>
            </a:extLst>
          </p:cNvPr>
          <p:cNvGrpSpPr>
            <a:grpSpLocks/>
          </p:cNvGrpSpPr>
          <p:nvPr/>
        </p:nvGrpSpPr>
        <p:grpSpPr bwMode="auto">
          <a:xfrm>
            <a:off x="6259513" y="1522413"/>
            <a:ext cx="609600" cy="588962"/>
            <a:chOff x="3943" y="1114"/>
            <a:chExt cx="384" cy="371"/>
          </a:xfrm>
        </p:grpSpPr>
        <p:sp>
          <p:nvSpPr>
            <p:cNvPr id="98359" name="Freeform 42">
              <a:extLst>
                <a:ext uri="{FF2B5EF4-FFF2-40B4-BE49-F238E27FC236}">
                  <a16:creationId xmlns:a16="http://schemas.microsoft.com/office/drawing/2014/main" id="{3E328F5A-753F-4E22-B885-EDEB66AD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3" y="1114"/>
              <a:ext cx="384" cy="331"/>
            </a:xfrm>
            <a:custGeom>
              <a:avLst/>
              <a:gdLst>
                <a:gd name="T0" fmla="*/ 8 w 1151"/>
                <a:gd name="T1" fmla="*/ 77 h 991"/>
                <a:gd name="T2" fmla="*/ 55 w 1151"/>
                <a:gd name="T3" fmla="*/ 110 h 991"/>
                <a:gd name="T4" fmla="*/ 31 w 1151"/>
                <a:gd name="T5" fmla="*/ 115 h 991"/>
                <a:gd name="T6" fmla="*/ 48 w 1151"/>
                <a:gd name="T7" fmla="*/ 125 h 991"/>
                <a:gd name="T8" fmla="*/ 34 w 1151"/>
                <a:gd name="T9" fmla="*/ 139 h 991"/>
                <a:gd name="T10" fmla="*/ 49 w 1151"/>
                <a:gd name="T11" fmla="*/ 151 h 991"/>
                <a:gd name="T12" fmla="*/ 29 w 1151"/>
                <a:gd name="T13" fmla="*/ 177 h 991"/>
                <a:gd name="T14" fmla="*/ 52 w 1151"/>
                <a:gd name="T15" fmla="*/ 189 h 991"/>
                <a:gd name="T16" fmla="*/ 24 w 1151"/>
                <a:gd name="T17" fmla="*/ 230 h 991"/>
                <a:gd name="T18" fmla="*/ 55 w 1151"/>
                <a:gd name="T19" fmla="*/ 210 h 991"/>
                <a:gd name="T20" fmla="*/ 41 w 1151"/>
                <a:gd name="T21" fmla="*/ 240 h 991"/>
                <a:gd name="T22" fmla="*/ 64 w 1151"/>
                <a:gd name="T23" fmla="*/ 223 h 991"/>
                <a:gd name="T24" fmla="*/ 72 w 1151"/>
                <a:gd name="T25" fmla="*/ 249 h 991"/>
                <a:gd name="T26" fmla="*/ 89 w 1151"/>
                <a:gd name="T27" fmla="*/ 248 h 991"/>
                <a:gd name="T28" fmla="*/ 101 w 1151"/>
                <a:gd name="T29" fmla="*/ 267 h 991"/>
                <a:gd name="T30" fmla="*/ 121 w 1151"/>
                <a:gd name="T31" fmla="*/ 268 h 991"/>
                <a:gd name="T32" fmla="*/ 133 w 1151"/>
                <a:gd name="T33" fmla="*/ 264 h 991"/>
                <a:gd name="T34" fmla="*/ 138 w 1151"/>
                <a:gd name="T35" fmla="*/ 270 h 991"/>
                <a:gd name="T36" fmla="*/ 167 w 1151"/>
                <a:gd name="T37" fmla="*/ 293 h 991"/>
                <a:gd name="T38" fmla="*/ 188 w 1151"/>
                <a:gd name="T39" fmla="*/ 260 h 991"/>
                <a:gd name="T40" fmla="*/ 209 w 1151"/>
                <a:gd name="T41" fmla="*/ 260 h 991"/>
                <a:gd name="T42" fmla="*/ 234 w 1151"/>
                <a:gd name="T43" fmla="*/ 257 h 991"/>
                <a:gd name="T44" fmla="*/ 233 w 1151"/>
                <a:gd name="T45" fmla="*/ 236 h 991"/>
                <a:gd name="T46" fmla="*/ 291 w 1151"/>
                <a:gd name="T47" fmla="*/ 279 h 991"/>
                <a:gd name="T48" fmla="*/ 310 w 1151"/>
                <a:gd name="T49" fmla="*/ 290 h 991"/>
                <a:gd name="T50" fmla="*/ 257 w 1151"/>
                <a:gd name="T51" fmla="*/ 241 h 991"/>
                <a:gd name="T52" fmla="*/ 249 w 1151"/>
                <a:gd name="T53" fmla="*/ 218 h 991"/>
                <a:gd name="T54" fmla="*/ 256 w 1151"/>
                <a:gd name="T55" fmla="*/ 211 h 991"/>
                <a:gd name="T56" fmla="*/ 262 w 1151"/>
                <a:gd name="T57" fmla="*/ 202 h 991"/>
                <a:gd name="T58" fmla="*/ 269 w 1151"/>
                <a:gd name="T59" fmla="*/ 191 h 991"/>
                <a:gd name="T60" fmla="*/ 284 w 1151"/>
                <a:gd name="T61" fmla="*/ 187 h 991"/>
                <a:gd name="T62" fmla="*/ 273 w 1151"/>
                <a:gd name="T63" fmla="*/ 172 h 991"/>
                <a:gd name="T64" fmla="*/ 330 w 1151"/>
                <a:gd name="T65" fmla="*/ 165 h 991"/>
                <a:gd name="T66" fmla="*/ 358 w 1151"/>
                <a:gd name="T67" fmla="*/ 161 h 991"/>
                <a:gd name="T68" fmla="*/ 293 w 1151"/>
                <a:gd name="T69" fmla="*/ 157 h 991"/>
                <a:gd name="T70" fmla="*/ 278 w 1151"/>
                <a:gd name="T71" fmla="*/ 148 h 991"/>
                <a:gd name="T72" fmla="*/ 318 w 1151"/>
                <a:gd name="T73" fmla="*/ 135 h 991"/>
                <a:gd name="T74" fmla="*/ 339 w 1151"/>
                <a:gd name="T75" fmla="*/ 129 h 991"/>
                <a:gd name="T76" fmla="*/ 288 w 1151"/>
                <a:gd name="T77" fmla="*/ 132 h 991"/>
                <a:gd name="T78" fmla="*/ 275 w 1151"/>
                <a:gd name="T79" fmla="*/ 121 h 991"/>
                <a:gd name="T80" fmla="*/ 289 w 1151"/>
                <a:gd name="T81" fmla="*/ 108 h 991"/>
                <a:gd name="T82" fmla="*/ 267 w 1151"/>
                <a:gd name="T83" fmla="*/ 103 h 991"/>
                <a:gd name="T84" fmla="*/ 277 w 1151"/>
                <a:gd name="T85" fmla="*/ 86 h 991"/>
                <a:gd name="T86" fmla="*/ 265 w 1151"/>
                <a:gd name="T87" fmla="*/ 79 h 991"/>
                <a:gd name="T88" fmla="*/ 251 w 1151"/>
                <a:gd name="T89" fmla="*/ 85 h 991"/>
                <a:gd name="T90" fmla="*/ 230 w 1151"/>
                <a:gd name="T91" fmla="*/ 66 h 991"/>
                <a:gd name="T92" fmla="*/ 220 w 1151"/>
                <a:gd name="T93" fmla="*/ 49 h 991"/>
                <a:gd name="T94" fmla="*/ 207 w 1151"/>
                <a:gd name="T95" fmla="*/ 35 h 991"/>
                <a:gd name="T96" fmla="*/ 211 w 1151"/>
                <a:gd name="T97" fmla="*/ 17 h 991"/>
                <a:gd name="T98" fmla="*/ 193 w 1151"/>
                <a:gd name="T99" fmla="*/ 39 h 991"/>
                <a:gd name="T100" fmla="*/ 189 w 1151"/>
                <a:gd name="T101" fmla="*/ 17 h 991"/>
                <a:gd name="T102" fmla="*/ 177 w 1151"/>
                <a:gd name="T103" fmla="*/ 22 h 991"/>
                <a:gd name="T104" fmla="*/ 168 w 1151"/>
                <a:gd name="T105" fmla="*/ 28 h 991"/>
                <a:gd name="T106" fmla="*/ 127 w 1151"/>
                <a:gd name="T107" fmla="*/ 16 h 991"/>
                <a:gd name="T108" fmla="*/ 104 w 1151"/>
                <a:gd name="T109" fmla="*/ 40 h 991"/>
                <a:gd name="T110" fmla="*/ 91 w 1151"/>
                <a:gd name="T111" fmla="*/ 41 h 991"/>
                <a:gd name="T112" fmla="*/ 83 w 1151"/>
                <a:gd name="T113" fmla="*/ 52 h 991"/>
                <a:gd name="T114" fmla="*/ 66 w 1151"/>
                <a:gd name="T115" fmla="*/ 55 h 991"/>
                <a:gd name="T116" fmla="*/ 73 w 1151"/>
                <a:gd name="T117" fmla="*/ 70 h 991"/>
                <a:gd name="T118" fmla="*/ 64 w 1151"/>
                <a:gd name="T119" fmla="*/ 77 h 9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1" h="991">
                  <a:moveTo>
                    <a:pt x="163" y="269"/>
                  </a:moveTo>
                  <a:lnTo>
                    <a:pt x="146" y="274"/>
                  </a:lnTo>
                  <a:lnTo>
                    <a:pt x="127" y="275"/>
                  </a:lnTo>
                  <a:lnTo>
                    <a:pt x="109" y="272"/>
                  </a:lnTo>
                  <a:lnTo>
                    <a:pt x="88" y="264"/>
                  </a:lnTo>
                  <a:lnTo>
                    <a:pt x="69" y="255"/>
                  </a:lnTo>
                  <a:lnTo>
                    <a:pt x="47" y="243"/>
                  </a:lnTo>
                  <a:lnTo>
                    <a:pt x="25" y="230"/>
                  </a:lnTo>
                  <a:lnTo>
                    <a:pt x="0" y="216"/>
                  </a:lnTo>
                  <a:lnTo>
                    <a:pt x="33" y="244"/>
                  </a:lnTo>
                  <a:lnTo>
                    <a:pt x="63" y="268"/>
                  </a:lnTo>
                  <a:lnTo>
                    <a:pt x="93" y="286"/>
                  </a:lnTo>
                  <a:lnTo>
                    <a:pt x="120" y="300"/>
                  </a:lnTo>
                  <a:lnTo>
                    <a:pt x="140" y="311"/>
                  </a:lnTo>
                  <a:lnTo>
                    <a:pt x="157" y="321"/>
                  </a:lnTo>
                  <a:lnTo>
                    <a:pt x="166" y="330"/>
                  </a:lnTo>
                  <a:lnTo>
                    <a:pt x="168" y="338"/>
                  </a:lnTo>
                  <a:lnTo>
                    <a:pt x="163" y="344"/>
                  </a:lnTo>
                  <a:lnTo>
                    <a:pt x="153" y="345"/>
                  </a:lnTo>
                  <a:lnTo>
                    <a:pt x="140" y="345"/>
                  </a:lnTo>
                  <a:lnTo>
                    <a:pt x="127" y="345"/>
                  </a:lnTo>
                  <a:lnTo>
                    <a:pt x="113" y="344"/>
                  </a:lnTo>
                  <a:lnTo>
                    <a:pt x="102" y="343"/>
                  </a:lnTo>
                  <a:lnTo>
                    <a:pt x="93" y="344"/>
                  </a:lnTo>
                  <a:lnTo>
                    <a:pt x="90" y="347"/>
                  </a:lnTo>
                  <a:lnTo>
                    <a:pt x="93" y="352"/>
                  </a:lnTo>
                  <a:lnTo>
                    <a:pt x="98" y="355"/>
                  </a:lnTo>
                  <a:lnTo>
                    <a:pt x="107" y="358"/>
                  </a:lnTo>
                  <a:lnTo>
                    <a:pt x="117" y="360"/>
                  </a:lnTo>
                  <a:lnTo>
                    <a:pt x="127" y="363"/>
                  </a:lnTo>
                  <a:lnTo>
                    <a:pt x="137" y="369"/>
                  </a:lnTo>
                  <a:lnTo>
                    <a:pt x="145" y="375"/>
                  </a:lnTo>
                  <a:lnTo>
                    <a:pt x="149" y="384"/>
                  </a:lnTo>
                  <a:lnTo>
                    <a:pt x="151" y="392"/>
                  </a:lnTo>
                  <a:lnTo>
                    <a:pt x="146" y="398"/>
                  </a:lnTo>
                  <a:lnTo>
                    <a:pt x="138" y="402"/>
                  </a:lnTo>
                  <a:lnTo>
                    <a:pt x="128" y="406"/>
                  </a:lnTo>
                  <a:lnTo>
                    <a:pt x="118" y="409"/>
                  </a:lnTo>
                  <a:lnTo>
                    <a:pt x="109" y="412"/>
                  </a:lnTo>
                  <a:lnTo>
                    <a:pt x="102" y="417"/>
                  </a:lnTo>
                  <a:lnTo>
                    <a:pt x="100" y="425"/>
                  </a:lnTo>
                  <a:lnTo>
                    <a:pt x="101" y="432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20" y="440"/>
                  </a:lnTo>
                  <a:lnTo>
                    <a:pt x="128" y="443"/>
                  </a:lnTo>
                  <a:lnTo>
                    <a:pt x="138" y="447"/>
                  </a:lnTo>
                  <a:lnTo>
                    <a:pt x="147" y="452"/>
                  </a:lnTo>
                  <a:lnTo>
                    <a:pt x="154" y="461"/>
                  </a:lnTo>
                  <a:lnTo>
                    <a:pt x="157" y="471"/>
                  </a:lnTo>
                  <a:lnTo>
                    <a:pt x="151" y="478"/>
                  </a:lnTo>
                  <a:lnTo>
                    <a:pt x="140" y="486"/>
                  </a:lnTo>
                  <a:lnTo>
                    <a:pt x="126" y="495"/>
                  </a:lnTo>
                  <a:lnTo>
                    <a:pt x="111" y="504"/>
                  </a:lnTo>
                  <a:lnTo>
                    <a:pt x="97" y="516"/>
                  </a:lnTo>
                  <a:lnTo>
                    <a:pt x="87" y="531"/>
                  </a:lnTo>
                  <a:lnTo>
                    <a:pt x="83" y="551"/>
                  </a:lnTo>
                  <a:lnTo>
                    <a:pt x="97" y="542"/>
                  </a:lnTo>
                  <a:lnTo>
                    <a:pt x="112" y="539"/>
                  </a:lnTo>
                  <a:lnTo>
                    <a:pt x="127" y="538"/>
                  </a:lnTo>
                  <a:lnTo>
                    <a:pt x="139" y="539"/>
                  </a:lnTo>
                  <a:lnTo>
                    <a:pt x="149" y="546"/>
                  </a:lnTo>
                  <a:lnTo>
                    <a:pt x="154" y="555"/>
                  </a:lnTo>
                  <a:lnTo>
                    <a:pt x="155" y="567"/>
                  </a:lnTo>
                  <a:lnTo>
                    <a:pt x="149" y="584"/>
                  </a:lnTo>
                  <a:lnTo>
                    <a:pt x="145" y="592"/>
                  </a:lnTo>
                  <a:lnTo>
                    <a:pt x="138" y="602"/>
                  </a:lnTo>
                  <a:lnTo>
                    <a:pt x="130" y="615"/>
                  </a:lnTo>
                  <a:lnTo>
                    <a:pt x="121" y="630"/>
                  </a:lnTo>
                  <a:lnTo>
                    <a:pt x="109" y="648"/>
                  </a:lnTo>
                  <a:lnTo>
                    <a:pt x="92" y="667"/>
                  </a:lnTo>
                  <a:lnTo>
                    <a:pt x="71" y="689"/>
                  </a:lnTo>
                  <a:lnTo>
                    <a:pt x="45" y="711"/>
                  </a:lnTo>
                  <a:lnTo>
                    <a:pt x="64" y="696"/>
                  </a:lnTo>
                  <a:lnTo>
                    <a:pt x="86" y="683"/>
                  </a:lnTo>
                  <a:lnTo>
                    <a:pt x="105" y="668"/>
                  </a:lnTo>
                  <a:lnTo>
                    <a:pt x="126" y="655"/>
                  </a:lnTo>
                  <a:lnTo>
                    <a:pt x="141" y="642"/>
                  </a:lnTo>
                  <a:lnTo>
                    <a:pt x="157" y="633"/>
                  </a:lnTo>
                  <a:lnTo>
                    <a:pt x="166" y="628"/>
                  </a:lnTo>
                  <a:lnTo>
                    <a:pt x="173" y="628"/>
                  </a:lnTo>
                  <a:lnTo>
                    <a:pt x="185" y="642"/>
                  </a:lnTo>
                  <a:lnTo>
                    <a:pt x="181" y="655"/>
                  </a:lnTo>
                  <a:lnTo>
                    <a:pt x="172" y="668"/>
                  </a:lnTo>
                  <a:lnTo>
                    <a:pt x="157" y="681"/>
                  </a:lnTo>
                  <a:lnTo>
                    <a:pt x="140" y="693"/>
                  </a:lnTo>
                  <a:lnTo>
                    <a:pt x="128" y="707"/>
                  </a:lnTo>
                  <a:lnTo>
                    <a:pt x="122" y="719"/>
                  </a:lnTo>
                  <a:lnTo>
                    <a:pt x="127" y="733"/>
                  </a:lnTo>
                  <a:lnTo>
                    <a:pt x="138" y="740"/>
                  </a:lnTo>
                  <a:lnTo>
                    <a:pt x="147" y="734"/>
                  </a:lnTo>
                  <a:lnTo>
                    <a:pt x="154" y="721"/>
                  </a:lnTo>
                  <a:lnTo>
                    <a:pt x="162" y="706"/>
                  </a:lnTo>
                  <a:lnTo>
                    <a:pt x="171" y="690"/>
                  </a:lnTo>
                  <a:lnTo>
                    <a:pt x="180" y="676"/>
                  </a:lnTo>
                  <a:lnTo>
                    <a:pt x="192" y="669"/>
                  </a:lnTo>
                  <a:lnTo>
                    <a:pt x="208" y="675"/>
                  </a:lnTo>
                  <a:lnTo>
                    <a:pt x="222" y="687"/>
                  </a:lnTo>
                  <a:lnTo>
                    <a:pt x="230" y="699"/>
                  </a:lnTo>
                  <a:lnTo>
                    <a:pt x="234" y="708"/>
                  </a:lnTo>
                  <a:lnTo>
                    <a:pt x="234" y="718"/>
                  </a:lnTo>
                  <a:lnTo>
                    <a:pt x="230" y="728"/>
                  </a:lnTo>
                  <a:lnTo>
                    <a:pt x="224" y="738"/>
                  </a:lnTo>
                  <a:lnTo>
                    <a:pt x="215" y="746"/>
                  </a:lnTo>
                  <a:lnTo>
                    <a:pt x="205" y="755"/>
                  </a:lnTo>
                  <a:lnTo>
                    <a:pt x="214" y="758"/>
                  </a:lnTo>
                  <a:lnTo>
                    <a:pt x="223" y="757"/>
                  </a:lnTo>
                  <a:lnTo>
                    <a:pt x="231" y="754"/>
                  </a:lnTo>
                  <a:lnTo>
                    <a:pt x="240" y="750"/>
                  </a:lnTo>
                  <a:lnTo>
                    <a:pt x="249" y="745"/>
                  </a:lnTo>
                  <a:lnTo>
                    <a:pt x="257" y="743"/>
                  </a:lnTo>
                  <a:lnTo>
                    <a:pt x="267" y="742"/>
                  </a:lnTo>
                  <a:lnTo>
                    <a:pt x="276" y="745"/>
                  </a:lnTo>
                  <a:lnTo>
                    <a:pt x="281" y="802"/>
                  </a:lnTo>
                  <a:lnTo>
                    <a:pt x="284" y="863"/>
                  </a:lnTo>
                  <a:lnTo>
                    <a:pt x="282" y="928"/>
                  </a:lnTo>
                  <a:lnTo>
                    <a:pt x="276" y="991"/>
                  </a:lnTo>
                  <a:lnTo>
                    <a:pt x="294" y="909"/>
                  </a:lnTo>
                  <a:lnTo>
                    <a:pt x="301" y="845"/>
                  </a:lnTo>
                  <a:lnTo>
                    <a:pt x="303" y="800"/>
                  </a:lnTo>
                  <a:lnTo>
                    <a:pt x="311" y="775"/>
                  </a:lnTo>
                  <a:lnTo>
                    <a:pt x="319" y="768"/>
                  </a:lnTo>
                  <a:lnTo>
                    <a:pt x="328" y="763"/>
                  </a:lnTo>
                  <a:lnTo>
                    <a:pt x="339" y="762"/>
                  </a:lnTo>
                  <a:lnTo>
                    <a:pt x="349" y="764"/>
                  </a:lnTo>
                  <a:lnTo>
                    <a:pt x="356" y="771"/>
                  </a:lnTo>
                  <a:lnTo>
                    <a:pt x="361" y="784"/>
                  </a:lnTo>
                  <a:lnTo>
                    <a:pt x="362" y="803"/>
                  </a:lnTo>
                  <a:lnTo>
                    <a:pt x="358" y="829"/>
                  </a:lnTo>
                  <a:lnTo>
                    <a:pt x="365" y="826"/>
                  </a:lnTo>
                  <a:lnTo>
                    <a:pt x="370" y="819"/>
                  </a:lnTo>
                  <a:lnTo>
                    <a:pt x="378" y="813"/>
                  </a:lnTo>
                  <a:lnTo>
                    <a:pt x="384" y="806"/>
                  </a:lnTo>
                  <a:lnTo>
                    <a:pt x="391" y="801"/>
                  </a:lnTo>
                  <a:lnTo>
                    <a:pt x="395" y="794"/>
                  </a:lnTo>
                  <a:lnTo>
                    <a:pt x="399" y="791"/>
                  </a:lnTo>
                  <a:lnTo>
                    <a:pt x="400" y="789"/>
                  </a:lnTo>
                  <a:lnTo>
                    <a:pt x="402" y="817"/>
                  </a:lnTo>
                  <a:lnTo>
                    <a:pt x="404" y="853"/>
                  </a:lnTo>
                  <a:lnTo>
                    <a:pt x="407" y="889"/>
                  </a:lnTo>
                  <a:lnTo>
                    <a:pt x="407" y="915"/>
                  </a:lnTo>
                  <a:lnTo>
                    <a:pt x="416" y="878"/>
                  </a:lnTo>
                  <a:lnTo>
                    <a:pt x="415" y="839"/>
                  </a:lnTo>
                  <a:lnTo>
                    <a:pt x="415" y="808"/>
                  </a:lnTo>
                  <a:lnTo>
                    <a:pt x="426" y="794"/>
                  </a:lnTo>
                  <a:lnTo>
                    <a:pt x="458" y="796"/>
                  </a:lnTo>
                  <a:lnTo>
                    <a:pt x="479" y="806"/>
                  </a:lnTo>
                  <a:lnTo>
                    <a:pt x="492" y="820"/>
                  </a:lnTo>
                  <a:lnTo>
                    <a:pt x="496" y="837"/>
                  </a:lnTo>
                  <a:lnTo>
                    <a:pt x="498" y="853"/>
                  </a:lnTo>
                  <a:lnTo>
                    <a:pt x="498" y="866"/>
                  </a:lnTo>
                  <a:lnTo>
                    <a:pt x="501" y="876"/>
                  </a:lnTo>
                  <a:lnTo>
                    <a:pt x="506" y="878"/>
                  </a:lnTo>
                  <a:lnTo>
                    <a:pt x="515" y="861"/>
                  </a:lnTo>
                  <a:lnTo>
                    <a:pt x="517" y="831"/>
                  </a:lnTo>
                  <a:lnTo>
                    <a:pt x="518" y="803"/>
                  </a:lnTo>
                  <a:lnTo>
                    <a:pt x="529" y="792"/>
                  </a:lnTo>
                  <a:lnTo>
                    <a:pt x="544" y="791"/>
                  </a:lnTo>
                  <a:lnTo>
                    <a:pt x="554" y="784"/>
                  </a:lnTo>
                  <a:lnTo>
                    <a:pt x="564" y="777"/>
                  </a:lnTo>
                  <a:lnTo>
                    <a:pt x="572" y="770"/>
                  </a:lnTo>
                  <a:lnTo>
                    <a:pt x="583" y="770"/>
                  </a:lnTo>
                  <a:lnTo>
                    <a:pt x="598" y="779"/>
                  </a:lnTo>
                  <a:lnTo>
                    <a:pt x="619" y="803"/>
                  </a:lnTo>
                  <a:lnTo>
                    <a:pt x="646" y="844"/>
                  </a:lnTo>
                  <a:lnTo>
                    <a:pt x="640" y="819"/>
                  </a:lnTo>
                  <a:lnTo>
                    <a:pt x="631" y="796"/>
                  </a:lnTo>
                  <a:lnTo>
                    <a:pt x="625" y="777"/>
                  </a:lnTo>
                  <a:lnTo>
                    <a:pt x="632" y="757"/>
                  </a:lnTo>
                  <a:lnTo>
                    <a:pt x="641" y="753"/>
                  </a:lnTo>
                  <a:lnTo>
                    <a:pt x="649" y="752"/>
                  </a:lnTo>
                  <a:lnTo>
                    <a:pt x="658" y="752"/>
                  </a:lnTo>
                  <a:lnTo>
                    <a:pt x="667" y="754"/>
                  </a:lnTo>
                  <a:lnTo>
                    <a:pt x="676" y="758"/>
                  </a:lnTo>
                  <a:lnTo>
                    <a:pt x="688" y="763"/>
                  </a:lnTo>
                  <a:lnTo>
                    <a:pt x="700" y="769"/>
                  </a:lnTo>
                  <a:lnTo>
                    <a:pt x="714" y="778"/>
                  </a:lnTo>
                  <a:lnTo>
                    <a:pt x="706" y="760"/>
                  </a:lnTo>
                  <a:lnTo>
                    <a:pt x="696" y="749"/>
                  </a:lnTo>
                  <a:lnTo>
                    <a:pt x="686" y="737"/>
                  </a:lnTo>
                  <a:lnTo>
                    <a:pt x="683" y="724"/>
                  </a:lnTo>
                  <a:lnTo>
                    <a:pt x="684" y="712"/>
                  </a:lnTo>
                  <a:lnTo>
                    <a:pt x="689" y="707"/>
                  </a:lnTo>
                  <a:lnTo>
                    <a:pt x="699" y="707"/>
                  </a:lnTo>
                  <a:lnTo>
                    <a:pt x="711" y="712"/>
                  </a:lnTo>
                  <a:lnTo>
                    <a:pt x="728" y="720"/>
                  </a:lnTo>
                  <a:lnTo>
                    <a:pt x="748" y="733"/>
                  </a:lnTo>
                  <a:lnTo>
                    <a:pt x="770" y="750"/>
                  </a:lnTo>
                  <a:lnTo>
                    <a:pt x="794" y="767"/>
                  </a:lnTo>
                  <a:lnTo>
                    <a:pt x="819" y="788"/>
                  </a:lnTo>
                  <a:lnTo>
                    <a:pt x="846" y="810"/>
                  </a:lnTo>
                  <a:lnTo>
                    <a:pt x="873" y="834"/>
                  </a:lnTo>
                  <a:lnTo>
                    <a:pt x="902" y="860"/>
                  </a:lnTo>
                  <a:lnTo>
                    <a:pt x="929" y="885"/>
                  </a:lnTo>
                  <a:lnTo>
                    <a:pt x="958" y="909"/>
                  </a:lnTo>
                  <a:lnTo>
                    <a:pt x="985" y="936"/>
                  </a:lnTo>
                  <a:lnTo>
                    <a:pt x="1011" y="959"/>
                  </a:lnTo>
                  <a:lnTo>
                    <a:pt x="983" y="925"/>
                  </a:lnTo>
                  <a:lnTo>
                    <a:pt x="955" y="895"/>
                  </a:lnTo>
                  <a:lnTo>
                    <a:pt x="930" y="868"/>
                  </a:lnTo>
                  <a:lnTo>
                    <a:pt x="904" y="842"/>
                  </a:lnTo>
                  <a:lnTo>
                    <a:pt x="881" y="819"/>
                  </a:lnTo>
                  <a:lnTo>
                    <a:pt x="859" y="797"/>
                  </a:lnTo>
                  <a:lnTo>
                    <a:pt x="837" y="779"/>
                  </a:lnTo>
                  <a:lnTo>
                    <a:pt x="818" y="763"/>
                  </a:lnTo>
                  <a:lnTo>
                    <a:pt x="800" y="749"/>
                  </a:lnTo>
                  <a:lnTo>
                    <a:pt x="784" y="734"/>
                  </a:lnTo>
                  <a:lnTo>
                    <a:pt x="770" y="721"/>
                  </a:lnTo>
                  <a:lnTo>
                    <a:pt x="759" y="711"/>
                  </a:lnTo>
                  <a:lnTo>
                    <a:pt x="749" y="701"/>
                  </a:lnTo>
                  <a:lnTo>
                    <a:pt x="743" y="691"/>
                  </a:lnTo>
                  <a:lnTo>
                    <a:pt x="737" y="682"/>
                  </a:lnTo>
                  <a:lnTo>
                    <a:pt x="736" y="674"/>
                  </a:lnTo>
                  <a:lnTo>
                    <a:pt x="737" y="662"/>
                  </a:lnTo>
                  <a:lnTo>
                    <a:pt x="742" y="656"/>
                  </a:lnTo>
                  <a:lnTo>
                    <a:pt x="747" y="652"/>
                  </a:lnTo>
                  <a:lnTo>
                    <a:pt x="752" y="651"/>
                  </a:lnTo>
                  <a:lnTo>
                    <a:pt x="760" y="652"/>
                  </a:lnTo>
                  <a:lnTo>
                    <a:pt x="768" y="656"/>
                  </a:lnTo>
                  <a:lnTo>
                    <a:pt x="775" y="660"/>
                  </a:lnTo>
                  <a:lnTo>
                    <a:pt x="783" y="665"/>
                  </a:lnTo>
                  <a:lnTo>
                    <a:pt x="774" y="652"/>
                  </a:lnTo>
                  <a:lnTo>
                    <a:pt x="769" y="642"/>
                  </a:lnTo>
                  <a:lnTo>
                    <a:pt x="767" y="633"/>
                  </a:lnTo>
                  <a:lnTo>
                    <a:pt x="768" y="626"/>
                  </a:lnTo>
                  <a:lnTo>
                    <a:pt x="773" y="623"/>
                  </a:lnTo>
                  <a:lnTo>
                    <a:pt x="782" y="622"/>
                  </a:lnTo>
                  <a:lnTo>
                    <a:pt x="793" y="624"/>
                  </a:lnTo>
                  <a:lnTo>
                    <a:pt x="807" y="628"/>
                  </a:lnTo>
                  <a:lnTo>
                    <a:pt x="801" y="619"/>
                  </a:lnTo>
                  <a:lnTo>
                    <a:pt x="794" y="613"/>
                  </a:lnTo>
                  <a:lnTo>
                    <a:pt x="785" y="606"/>
                  </a:lnTo>
                  <a:lnTo>
                    <a:pt x="775" y="601"/>
                  </a:lnTo>
                  <a:lnTo>
                    <a:pt x="768" y="598"/>
                  </a:lnTo>
                  <a:lnTo>
                    <a:pt x="762" y="592"/>
                  </a:lnTo>
                  <a:lnTo>
                    <a:pt x="761" y="587"/>
                  </a:lnTo>
                  <a:lnTo>
                    <a:pt x="765" y="579"/>
                  </a:lnTo>
                  <a:lnTo>
                    <a:pt x="774" y="573"/>
                  </a:lnTo>
                  <a:lnTo>
                    <a:pt x="788" y="571"/>
                  </a:lnTo>
                  <a:lnTo>
                    <a:pt x="805" y="572"/>
                  </a:lnTo>
                  <a:lnTo>
                    <a:pt x="824" y="575"/>
                  </a:lnTo>
                  <a:lnTo>
                    <a:pt x="841" y="583"/>
                  </a:lnTo>
                  <a:lnTo>
                    <a:pt x="858" y="592"/>
                  </a:lnTo>
                  <a:lnTo>
                    <a:pt x="871" y="605"/>
                  </a:lnTo>
                  <a:lnTo>
                    <a:pt x="878" y="619"/>
                  </a:lnTo>
                  <a:lnTo>
                    <a:pt x="870" y="593"/>
                  </a:lnTo>
                  <a:lnTo>
                    <a:pt x="860" y="574"/>
                  </a:lnTo>
                  <a:lnTo>
                    <a:pt x="850" y="560"/>
                  </a:lnTo>
                  <a:lnTo>
                    <a:pt x="838" y="551"/>
                  </a:lnTo>
                  <a:lnTo>
                    <a:pt x="830" y="547"/>
                  </a:lnTo>
                  <a:lnTo>
                    <a:pt x="821" y="542"/>
                  </a:lnTo>
                  <a:lnTo>
                    <a:pt x="813" y="540"/>
                  </a:lnTo>
                  <a:lnTo>
                    <a:pt x="808" y="538"/>
                  </a:lnTo>
                  <a:lnTo>
                    <a:pt x="808" y="530"/>
                  </a:lnTo>
                  <a:lnTo>
                    <a:pt x="810" y="523"/>
                  </a:lnTo>
                  <a:lnTo>
                    <a:pt x="819" y="516"/>
                  </a:lnTo>
                  <a:lnTo>
                    <a:pt x="830" y="512"/>
                  </a:lnTo>
                  <a:lnTo>
                    <a:pt x="844" y="508"/>
                  </a:lnTo>
                  <a:lnTo>
                    <a:pt x="862" y="504"/>
                  </a:lnTo>
                  <a:lnTo>
                    <a:pt x="883" y="500"/>
                  </a:lnTo>
                  <a:lnTo>
                    <a:pt x="905" y="498"/>
                  </a:lnTo>
                  <a:lnTo>
                    <a:pt x="932" y="497"/>
                  </a:lnTo>
                  <a:lnTo>
                    <a:pt x="960" y="496"/>
                  </a:lnTo>
                  <a:lnTo>
                    <a:pt x="988" y="495"/>
                  </a:lnTo>
                  <a:lnTo>
                    <a:pt x="1019" y="495"/>
                  </a:lnTo>
                  <a:lnTo>
                    <a:pt x="1051" y="492"/>
                  </a:lnTo>
                  <a:lnTo>
                    <a:pt x="1084" y="492"/>
                  </a:lnTo>
                  <a:lnTo>
                    <a:pt x="1117" y="492"/>
                  </a:lnTo>
                  <a:lnTo>
                    <a:pt x="1151" y="492"/>
                  </a:lnTo>
                  <a:lnTo>
                    <a:pt x="1125" y="488"/>
                  </a:lnTo>
                  <a:lnTo>
                    <a:pt x="1100" y="485"/>
                  </a:lnTo>
                  <a:lnTo>
                    <a:pt x="1073" y="482"/>
                  </a:lnTo>
                  <a:lnTo>
                    <a:pt x="1047" y="479"/>
                  </a:lnTo>
                  <a:lnTo>
                    <a:pt x="1021" y="478"/>
                  </a:lnTo>
                  <a:lnTo>
                    <a:pt x="994" y="475"/>
                  </a:lnTo>
                  <a:lnTo>
                    <a:pt x="970" y="475"/>
                  </a:lnTo>
                  <a:lnTo>
                    <a:pt x="945" y="474"/>
                  </a:lnTo>
                  <a:lnTo>
                    <a:pt x="922" y="473"/>
                  </a:lnTo>
                  <a:lnTo>
                    <a:pt x="900" y="472"/>
                  </a:lnTo>
                  <a:lnTo>
                    <a:pt x="879" y="471"/>
                  </a:lnTo>
                  <a:lnTo>
                    <a:pt x="861" y="470"/>
                  </a:lnTo>
                  <a:lnTo>
                    <a:pt x="844" y="468"/>
                  </a:lnTo>
                  <a:lnTo>
                    <a:pt x="830" y="466"/>
                  </a:lnTo>
                  <a:lnTo>
                    <a:pt x="818" y="464"/>
                  </a:lnTo>
                  <a:lnTo>
                    <a:pt x="809" y="461"/>
                  </a:lnTo>
                  <a:lnTo>
                    <a:pt x="813" y="454"/>
                  </a:lnTo>
                  <a:lnTo>
                    <a:pt x="822" y="448"/>
                  </a:lnTo>
                  <a:lnTo>
                    <a:pt x="833" y="442"/>
                  </a:lnTo>
                  <a:lnTo>
                    <a:pt x="845" y="436"/>
                  </a:lnTo>
                  <a:lnTo>
                    <a:pt x="859" y="429"/>
                  </a:lnTo>
                  <a:lnTo>
                    <a:pt x="873" y="425"/>
                  </a:lnTo>
                  <a:lnTo>
                    <a:pt x="889" y="420"/>
                  </a:lnTo>
                  <a:lnTo>
                    <a:pt x="905" y="414"/>
                  </a:lnTo>
                  <a:lnTo>
                    <a:pt x="922" y="411"/>
                  </a:lnTo>
                  <a:lnTo>
                    <a:pt x="938" y="408"/>
                  </a:lnTo>
                  <a:lnTo>
                    <a:pt x="954" y="404"/>
                  </a:lnTo>
                  <a:lnTo>
                    <a:pt x="971" y="402"/>
                  </a:lnTo>
                  <a:lnTo>
                    <a:pt x="986" y="402"/>
                  </a:lnTo>
                  <a:lnTo>
                    <a:pt x="998" y="402"/>
                  </a:lnTo>
                  <a:lnTo>
                    <a:pt x="1009" y="403"/>
                  </a:lnTo>
                  <a:lnTo>
                    <a:pt x="1019" y="406"/>
                  </a:lnTo>
                  <a:lnTo>
                    <a:pt x="1025" y="396"/>
                  </a:lnTo>
                  <a:lnTo>
                    <a:pt x="1024" y="388"/>
                  </a:lnTo>
                  <a:lnTo>
                    <a:pt x="1017" y="385"/>
                  </a:lnTo>
                  <a:lnTo>
                    <a:pt x="1006" y="381"/>
                  </a:lnTo>
                  <a:lnTo>
                    <a:pt x="991" y="381"/>
                  </a:lnTo>
                  <a:lnTo>
                    <a:pt x="974" y="381"/>
                  </a:lnTo>
                  <a:lnTo>
                    <a:pt x="953" y="383"/>
                  </a:lnTo>
                  <a:lnTo>
                    <a:pt x="932" y="385"/>
                  </a:lnTo>
                  <a:lnTo>
                    <a:pt x="910" y="387"/>
                  </a:lnTo>
                  <a:lnTo>
                    <a:pt x="887" y="391"/>
                  </a:lnTo>
                  <a:lnTo>
                    <a:pt x="864" y="394"/>
                  </a:lnTo>
                  <a:lnTo>
                    <a:pt x="845" y="396"/>
                  </a:lnTo>
                  <a:lnTo>
                    <a:pt x="828" y="398"/>
                  </a:lnTo>
                  <a:lnTo>
                    <a:pt x="815" y="400"/>
                  </a:lnTo>
                  <a:lnTo>
                    <a:pt x="805" y="400"/>
                  </a:lnTo>
                  <a:lnTo>
                    <a:pt x="801" y="397"/>
                  </a:lnTo>
                  <a:lnTo>
                    <a:pt x="798" y="379"/>
                  </a:lnTo>
                  <a:lnTo>
                    <a:pt x="807" y="369"/>
                  </a:lnTo>
                  <a:lnTo>
                    <a:pt x="824" y="361"/>
                  </a:lnTo>
                  <a:lnTo>
                    <a:pt x="847" y="358"/>
                  </a:lnTo>
                  <a:lnTo>
                    <a:pt x="871" y="353"/>
                  </a:lnTo>
                  <a:lnTo>
                    <a:pt x="890" y="350"/>
                  </a:lnTo>
                  <a:lnTo>
                    <a:pt x="904" y="344"/>
                  </a:lnTo>
                  <a:lnTo>
                    <a:pt x="905" y="334"/>
                  </a:lnTo>
                  <a:lnTo>
                    <a:pt x="897" y="323"/>
                  </a:lnTo>
                  <a:lnTo>
                    <a:pt x="884" y="320"/>
                  </a:lnTo>
                  <a:lnTo>
                    <a:pt x="867" y="324"/>
                  </a:lnTo>
                  <a:lnTo>
                    <a:pt x="850" y="329"/>
                  </a:lnTo>
                  <a:lnTo>
                    <a:pt x="834" y="335"/>
                  </a:lnTo>
                  <a:lnTo>
                    <a:pt x="818" y="338"/>
                  </a:lnTo>
                  <a:lnTo>
                    <a:pt x="804" y="337"/>
                  </a:lnTo>
                  <a:lnTo>
                    <a:pt x="795" y="329"/>
                  </a:lnTo>
                  <a:lnTo>
                    <a:pt x="795" y="326"/>
                  </a:lnTo>
                  <a:lnTo>
                    <a:pt x="796" y="319"/>
                  </a:lnTo>
                  <a:lnTo>
                    <a:pt x="801" y="309"/>
                  </a:lnTo>
                  <a:lnTo>
                    <a:pt x="808" y="298"/>
                  </a:lnTo>
                  <a:lnTo>
                    <a:pt x="820" y="286"/>
                  </a:lnTo>
                  <a:lnTo>
                    <a:pt x="837" y="276"/>
                  </a:lnTo>
                  <a:lnTo>
                    <a:pt x="861" y="272"/>
                  </a:lnTo>
                  <a:lnTo>
                    <a:pt x="892" y="270"/>
                  </a:lnTo>
                  <a:lnTo>
                    <a:pt x="869" y="262"/>
                  </a:lnTo>
                  <a:lnTo>
                    <a:pt x="849" y="259"/>
                  </a:lnTo>
                  <a:lnTo>
                    <a:pt x="830" y="258"/>
                  </a:lnTo>
                  <a:lnTo>
                    <a:pt x="815" y="259"/>
                  </a:lnTo>
                  <a:lnTo>
                    <a:pt x="801" y="261"/>
                  </a:lnTo>
                  <a:lnTo>
                    <a:pt x="790" y="265"/>
                  </a:lnTo>
                  <a:lnTo>
                    <a:pt x="782" y="272"/>
                  </a:lnTo>
                  <a:lnTo>
                    <a:pt x="775" y="277"/>
                  </a:lnTo>
                  <a:lnTo>
                    <a:pt x="779" y="259"/>
                  </a:lnTo>
                  <a:lnTo>
                    <a:pt x="785" y="247"/>
                  </a:lnTo>
                  <a:lnTo>
                    <a:pt x="794" y="238"/>
                  </a:lnTo>
                  <a:lnTo>
                    <a:pt x="807" y="230"/>
                  </a:lnTo>
                  <a:lnTo>
                    <a:pt x="793" y="233"/>
                  </a:lnTo>
                  <a:lnTo>
                    <a:pt x="782" y="236"/>
                  </a:lnTo>
                  <a:lnTo>
                    <a:pt x="773" y="242"/>
                  </a:lnTo>
                  <a:lnTo>
                    <a:pt x="765" y="247"/>
                  </a:lnTo>
                  <a:lnTo>
                    <a:pt x="760" y="251"/>
                  </a:lnTo>
                  <a:lnTo>
                    <a:pt x="756" y="255"/>
                  </a:lnTo>
                  <a:lnTo>
                    <a:pt x="751" y="255"/>
                  </a:lnTo>
                  <a:lnTo>
                    <a:pt x="747" y="253"/>
                  </a:lnTo>
                  <a:lnTo>
                    <a:pt x="737" y="243"/>
                  </a:lnTo>
                  <a:lnTo>
                    <a:pt x="732" y="228"/>
                  </a:lnTo>
                  <a:lnTo>
                    <a:pt x="732" y="213"/>
                  </a:lnTo>
                  <a:lnTo>
                    <a:pt x="737" y="198"/>
                  </a:lnTo>
                  <a:lnTo>
                    <a:pt x="713" y="204"/>
                  </a:lnTo>
                  <a:lnTo>
                    <a:pt x="697" y="201"/>
                  </a:lnTo>
                  <a:lnTo>
                    <a:pt x="688" y="197"/>
                  </a:lnTo>
                  <a:lnTo>
                    <a:pt x="684" y="188"/>
                  </a:lnTo>
                  <a:lnTo>
                    <a:pt x="686" y="175"/>
                  </a:lnTo>
                  <a:lnTo>
                    <a:pt x="692" y="160"/>
                  </a:lnTo>
                  <a:lnTo>
                    <a:pt x="700" y="142"/>
                  </a:lnTo>
                  <a:lnTo>
                    <a:pt x="710" y="122"/>
                  </a:lnTo>
                  <a:lnTo>
                    <a:pt x="691" y="134"/>
                  </a:lnTo>
                  <a:lnTo>
                    <a:pt x="673" y="143"/>
                  </a:lnTo>
                  <a:lnTo>
                    <a:pt x="658" y="147"/>
                  </a:lnTo>
                  <a:lnTo>
                    <a:pt x="647" y="148"/>
                  </a:lnTo>
                  <a:lnTo>
                    <a:pt x="637" y="147"/>
                  </a:lnTo>
                  <a:lnTo>
                    <a:pt x="630" y="143"/>
                  </a:lnTo>
                  <a:lnTo>
                    <a:pt x="624" y="138"/>
                  </a:lnTo>
                  <a:lnTo>
                    <a:pt x="620" y="133"/>
                  </a:lnTo>
                  <a:lnTo>
                    <a:pt x="617" y="128"/>
                  </a:lnTo>
                  <a:lnTo>
                    <a:pt x="619" y="117"/>
                  </a:lnTo>
                  <a:lnTo>
                    <a:pt x="621" y="105"/>
                  </a:lnTo>
                  <a:lnTo>
                    <a:pt x="628" y="90"/>
                  </a:lnTo>
                  <a:lnTo>
                    <a:pt x="635" y="72"/>
                  </a:lnTo>
                  <a:lnTo>
                    <a:pt x="647" y="54"/>
                  </a:lnTo>
                  <a:lnTo>
                    <a:pt x="662" y="34"/>
                  </a:lnTo>
                  <a:lnTo>
                    <a:pt x="680" y="13"/>
                  </a:lnTo>
                  <a:lnTo>
                    <a:pt x="660" y="27"/>
                  </a:lnTo>
                  <a:lnTo>
                    <a:pt x="645" y="39"/>
                  </a:lnTo>
                  <a:lnTo>
                    <a:pt x="633" y="52"/>
                  </a:lnTo>
                  <a:lnTo>
                    <a:pt x="623" y="63"/>
                  </a:lnTo>
                  <a:lnTo>
                    <a:pt x="616" y="75"/>
                  </a:lnTo>
                  <a:lnTo>
                    <a:pt x="609" y="86"/>
                  </a:lnTo>
                  <a:lnTo>
                    <a:pt x="604" y="98"/>
                  </a:lnTo>
                  <a:lnTo>
                    <a:pt x="597" y="112"/>
                  </a:lnTo>
                  <a:lnTo>
                    <a:pt x="591" y="120"/>
                  </a:lnTo>
                  <a:lnTo>
                    <a:pt x="583" y="122"/>
                  </a:lnTo>
                  <a:lnTo>
                    <a:pt x="579" y="117"/>
                  </a:lnTo>
                  <a:lnTo>
                    <a:pt x="573" y="108"/>
                  </a:lnTo>
                  <a:lnTo>
                    <a:pt x="572" y="95"/>
                  </a:lnTo>
                  <a:lnTo>
                    <a:pt x="573" y="79"/>
                  </a:lnTo>
                  <a:lnTo>
                    <a:pt x="579" y="60"/>
                  </a:lnTo>
                  <a:lnTo>
                    <a:pt x="589" y="40"/>
                  </a:lnTo>
                  <a:lnTo>
                    <a:pt x="578" y="43"/>
                  </a:lnTo>
                  <a:lnTo>
                    <a:pt x="570" y="46"/>
                  </a:lnTo>
                  <a:lnTo>
                    <a:pt x="568" y="52"/>
                  </a:lnTo>
                  <a:lnTo>
                    <a:pt x="566" y="57"/>
                  </a:lnTo>
                  <a:lnTo>
                    <a:pt x="566" y="65"/>
                  </a:lnTo>
                  <a:lnTo>
                    <a:pt x="565" y="72"/>
                  </a:lnTo>
                  <a:lnTo>
                    <a:pt x="561" y="79"/>
                  </a:lnTo>
                  <a:lnTo>
                    <a:pt x="553" y="86"/>
                  </a:lnTo>
                  <a:lnTo>
                    <a:pt x="543" y="88"/>
                  </a:lnTo>
                  <a:lnTo>
                    <a:pt x="536" y="80"/>
                  </a:lnTo>
                  <a:lnTo>
                    <a:pt x="531" y="66"/>
                  </a:lnTo>
                  <a:lnTo>
                    <a:pt x="528" y="48"/>
                  </a:lnTo>
                  <a:lnTo>
                    <a:pt x="526" y="31"/>
                  </a:lnTo>
                  <a:lnTo>
                    <a:pt x="522" y="15"/>
                  </a:lnTo>
                  <a:lnTo>
                    <a:pt x="519" y="4"/>
                  </a:lnTo>
                  <a:lnTo>
                    <a:pt x="515" y="0"/>
                  </a:lnTo>
                  <a:lnTo>
                    <a:pt x="509" y="15"/>
                  </a:lnTo>
                  <a:lnTo>
                    <a:pt x="505" y="51"/>
                  </a:lnTo>
                  <a:lnTo>
                    <a:pt x="503" y="85"/>
                  </a:lnTo>
                  <a:lnTo>
                    <a:pt x="493" y="102"/>
                  </a:lnTo>
                  <a:lnTo>
                    <a:pt x="483" y="103"/>
                  </a:lnTo>
                  <a:lnTo>
                    <a:pt x="469" y="104"/>
                  </a:lnTo>
                  <a:lnTo>
                    <a:pt x="452" y="104"/>
                  </a:lnTo>
                  <a:lnTo>
                    <a:pt x="432" y="99"/>
                  </a:lnTo>
                  <a:lnTo>
                    <a:pt x="412" y="90"/>
                  </a:lnTo>
                  <a:lnTo>
                    <a:pt x="394" y="73"/>
                  </a:lnTo>
                  <a:lnTo>
                    <a:pt x="381" y="48"/>
                  </a:lnTo>
                  <a:lnTo>
                    <a:pt x="370" y="13"/>
                  </a:lnTo>
                  <a:lnTo>
                    <a:pt x="366" y="32"/>
                  </a:lnTo>
                  <a:lnTo>
                    <a:pt x="364" y="61"/>
                  </a:lnTo>
                  <a:lnTo>
                    <a:pt x="366" y="91"/>
                  </a:lnTo>
                  <a:lnTo>
                    <a:pt x="374" y="114"/>
                  </a:lnTo>
                  <a:lnTo>
                    <a:pt x="342" y="128"/>
                  </a:lnTo>
                  <a:lnTo>
                    <a:pt x="324" y="129"/>
                  </a:lnTo>
                  <a:lnTo>
                    <a:pt x="313" y="121"/>
                  </a:lnTo>
                  <a:lnTo>
                    <a:pt x="306" y="108"/>
                  </a:lnTo>
                  <a:lnTo>
                    <a:pt x="302" y="97"/>
                  </a:lnTo>
                  <a:lnTo>
                    <a:pt x="298" y="90"/>
                  </a:lnTo>
                  <a:lnTo>
                    <a:pt x="289" y="90"/>
                  </a:lnTo>
                  <a:lnTo>
                    <a:pt x="273" y="104"/>
                  </a:lnTo>
                  <a:lnTo>
                    <a:pt x="265" y="115"/>
                  </a:lnTo>
                  <a:lnTo>
                    <a:pt x="265" y="121"/>
                  </a:lnTo>
                  <a:lnTo>
                    <a:pt x="272" y="124"/>
                  </a:lnTo>
                  <a:lnTo>
                    <a:pt x="280" y="129"/>
                  </a:lnTo>
                  <a:lnTo>
                    <a:pt x="290" y="131"/>
                  </a:lnTo>
                  <a:lnTo>
                    <a:pt x="298" y="134"/>
                  </a:lnTo>
                  <a:lnTo>
                    <a:pt x="299" y="140"/>
                  </a:lnTo>
                  <a:lnTo>
                    <a:pt x="292" y="149"/>
                  </a:lnTo>
                  <a:lnTo>
                    <a:pt x="273" y="165"/>
                  </a:lnTo>
                  <a:lnTo>
                    <a:pt x="259" y="165"/>
                  </a:lnTo>
                  <a:lnTo>
                    <a:pt x="250" y="156"/>
                  </a:lnTo>
                  <a:lnTo>
                    <a:pt x="243" y="142"/>
                  </a:lnTo>
                  <a:lnTo>
                    <a:pt x="238" y="130"/>
                  </a:lnTo>
                  <a:lnTo>
                    <a:pt x="230" y="121"/>
                  </a:lnTo>
                  <a:lnTo>
                    <a:pt x="217" y="123"/>
                  </a:lnTo>
                  <a:lnTo>
                    <a:pt x="199" y="140"/>
                  </a:lnTo>
                  <a:lnTo>
                    <a:pt x="190" y="154"/>
                  </a:lnTo>
                  <a:lnTo>
                    <a:pt x="191" y="160"/>
                  </a:lnTo>
                  <a:lnTo>
                    <a:pt x="199" y="165"/>
                  </a:lnTo>
                  <a:lnTo>
                    <a:pt x="211" y="167"/>
                  </a:lnTo>
                  <a:lnTo>
                    <a:pt x="223" y="168"/>
                  </a:lnTo>
                  <a:lnTo>
                    <a:pt x="233" y="171"/>
                  </a:lnTo>
                  <a:lnTo>
                    <a:pt x="240" y="176"/>
                  </a:lnTo>
                  <a:lnTo>
                    <a:pt x="239" y="187"/>
                  </a:lnTo>
                  <a:lnTo>
                    <a:pt x="233" y="198"/>
                  </a:lnTo>
                  <a:lnTo>
                    <a:pt x="226" y="206"/>
                  </a:lnTo>
                  <a:lnTo>
                    <a:pt x="219" y="209"/>
                  </a:lnTo>
                  <a:lnTo>
                    <a:pt x="212" y="209"/>
                  </a:lnTo>
                  <a:lnTo>
                    <a:pt x="204" y="209"/>
                  </a:lnTo>
                  <a:lnTo>
                    <a:pt x="197" y="207"/>
                  </a:lnTo>
                  <a:lnTo>
                    <a:pt x="189" y="205"/>
                  </a:lnTo>
                  <a:lnTo>
                    <a:pt x="181" y="201"/>
                  </a:lnTo>
                  <a:lnTo>
                    <a:pt x="188" y="210"/>
                  </a:lnTo>
                  <a:lnTo>
                    <a:pt x="190" y="221"/>
                  </a:lnTo>
                  <a:lnTo>
                    <a:pt x="191" y="231"/>
                  </a:lnTo>
                  <a:lnTo>
                    <a:pt x="189" y="239"/>
                  </a:lnTo>
                  <a:lnTo>
                    <a:pt x="186" y="249"/>
                  </a:lnTo>
                  <a:lnTo>
                    <a:pt x="179" y="257"/>
                  </a:lnTo>
                  <a:lnTo>
                    <a:pt x="172" y="264"/>
                  </a:lnTo>
                  <a:lnTo>
                    <a:pt x="163" y="26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0" name="Freeform 43">
              <a:extLst>
                <a:ext uri="{FF2B5EF4-FFF2-40B4-BE49-F238E27FC236}">
                  <a16:creationId xmlns:a16="http://schemas.microsoft.com/office/drawing/2014/main" id="{E3B94000-F0D0-4EA2-8D3D-FE63AD44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131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1 h 39"/>
                <a:gd name="T16" fmla="*/ 5 w 31"/>
                <a:gd name="T17" fmla="*/ 0 h 39"/>
                <a:gd name="T18" fmla="*/ 7 w 31"/>
                <a:gd name="T19" fmla="*/ 1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1" name="Freeform 44">
              <a:extLst>
                <a:ext uri="{FF2B5EF4-FFF2-40B4-BE49-F238E27FC236}">
                  <a16:creationId xmlns:a16="http://schemas.microsoft.com/office/drawing/2014/main" id="{A9D598B8-BF53-448D-A16E-D4F39F90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132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3 w 32"/>
                <a:gd name="T3" fmla="*/ 13 h 38"/>
                <a:gd name="T4" fmla="*/ 2 w 32"/>
                <a:gd name="T5" fmla="*/ 11 h 38"/>
                <a:gd name="T6" fmla="*/ 0 w 32"/>
                <a:gd name="T7" fmla="*/ 9 h 38"/>
                <a:gd name="T8" fmla="*/ 0 w 32"/>
                <a:gd name="T9" fmla="*/ 7 h 38"/>
                <a:gd name="T10" fmla="*/ 0 w 32"/>
                <a:gd name="T11" fmla="*/ 4 h 38"/>
                <a:gd name="T12" fmla="*/ 2 w 32"/>
                <a:gd name="T13" fmla="*/ 2 h 38"/>
                <a:gd name="T14" fmla="*/ 3 w 32"/>
                <a:gd name="T15" fmla="*/ 0 h 38"/>
                <a:gd name="T16" fmla="*/ 5 w 32"/>
                <a:gd name="T17" fmla="*/ 0 h 38"/>
                <a:gd name="T18" fmla="*/ 7 w 32"/>
                <a:gd name="T19" fmla="*/ 0 h 38"/>
                <a:gd name="T20" fmla="*/ 8 w 32"/>
                <a:gd name="T21" fmla="*/ 2 h 38"/>
                <a:gd name="T22" fmla="*/ 10 w 32"/>
                <a:gd name="T23" fmla="*/ 4 h 38"/>
                <a:gd name="T24" fmla="*/ 10 w 32"/>
                <a:gd name="T25" fmla="*/ 7 h 38"/>
                <a:gd name="T26" fmla="*/ 10 w 32"/>
                <a:gd name="T27" fmla="*/ 9 h 38"/>
                <a:gd name="T28" fmla="*/ 8 w 32"/>
                <a:gd name="T29" fmla="*/ 11 h 38"/>
                <a:gd name="T30" fmla="*/ 7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0" y="37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2" name="Freeform 45">
              <a:extLst>
                <a:ext uri="{FF2B5EF4-FFF2-40B4-BE49-F238E27FC236}">
                  <a16:creationId xmlns:a16="http://schemas.microsoft.com/office/drawing/2014/main" id="{BDC0473D-10DC-485C-A286-6FED2DB4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1118"/>
              <a:ext cx="26" cy="26"/>
            </a:xfrm>
            <a:custGeom>
              <a:avLst/>
              <a:gdLst>
                <a:gd name="T0" fmla="*/ 13 w 79"/>
                <a:gd name="T1" fmla="*/ 26 h 76"/>
                <a:gd name="T2" fmla="*/ 12 w 79"/>
                <a:gd name="T3" fmla="*/ 25 h 76"/>
                <a:gd name="T4" fmla="*/ 9 w 79"/>
                <a:gd name="T5" fmla="*/ 25 h 76"/>
                <a:gd name="T6" fmla="*/ 6 w 79"/>
                <a:gd name="T7" fmla="*/ 24 h 76"/>
                <a:gd name="T8" fmla="*/ 4 w 79"/>
                <a:gd name="T9" fmla="*/ 22 h 76"/>
                <a:gd name="T10" fmla="*/ 3 w 79"/>
                <a:gd name="T11" fmla="*/ 20 h 76"/>
                <a:gd name="T12" fmla="*/ 1 w 79"/>
                <a:gd name="T13" fmla="*/ 18 h 76"/>
                <a:gd name="T14" fmla="*/ 0 w 79"/>
                <a:gd name="T15" fmla="*/ 15 h 76"/>
                <a:gd name="T16" fmla="*/ 0 w 79"/>
                <a:gd name="T17" fmla="*/ 13 h 76"/>
                <a:gd name="T18" fmla="*/ 0 w 79"/>
                <a:gd name="T19" fmla="*/ 10 h 76"/>
                <a:gd name="T20" fmla="*/ 1 w 79"/>
                <a:gd name="T21" fmla="*/ 8 h 76"/>
                <a:gd name="T22" fmla="*/ 3 w 79"/>
                <a:gd name="T23" fmla="*/ 5 h 76"/>
                <a:gd name="T24" fmla="*/ 4 w 79"/>
                <a:gd name="T25" fmla="*/ 3 h 76"/>
                <a:gd name="T26" fmla="*/ 6 w 79"/>
                <a:gd name="T27" fmla="*/ 2 h 76"/>
                <a:gd name="T28" fmla="*/ 9 w 79"/>
                <a:gd name="T29" fmla="*/ 1 h 76"/>
                <a:gd name="T30" fmla="*/ 12 w 79"/>
                <a:gd name="T31" fmla="*/ 0 h 76"/>
                <a:gd name="T32" fmla="*/ 13 w 79"/>
                <a:gd name="T33" fmla="*/ 0 h 76"/>
                <a:gd name="T34" fmla="*/ 15 w 79"/>
                <a:gd name="T35" fmla="*/ 0 h 76"/>
                <a:gd name="T36" fmla="*/ 18 w 79"/>
                <a:gd name="T37" fmla="*/ 1 h 76"/>
                <a:gd name="T38" fmla="*/ 20 w 79"/>
                <a:gd name="T39" fmla="*/ 2 h 76"/>
                <a:gd name="T40" fmla="*/ 22 w 79"/>
                <a:gd name="T41" fmla="*/ 3 h 76"/>
                <a:gd name="T42" fmla="*/ 23 w 79"/>
                <a:gd name="T43" fmla="*/ 5 h 76"/>
                <a:gd name="T44" fmla="*/ 25 w 79"/>
                <a:gd name="T45" fmla="*/ 8 h 76"/>
                <a:gd name="T46" fmla="*/ 26 w 79"/>
                <a:gd name="T47" fmla="*/ 10 h 76"/>
                <a:gd name="T48" fmla="*/ 26 w 79"/>
                <a:gd name="T49" fmla="*/ 13 h 76"/>
                <a:gd name="T50" fmla="*/ 26 w 79"/>
                <a:gd name="T51" fmla="*/ 15 h 76"/>
                <a:gd name="T52" fmla="*/ 25 w 79"/>
                <a:gd name="T53" fmla="*/ 18 h 76"/>
                <a:gd name="T54" fmla="*/ 23 w 79"/>
                <a:gd name="T55" fmla="*/ 20 h 76"/>
                <a:gd name="T56" fmla="*/ 22 w 79"/>
                <a:gd name="T57" fmla="*/ 22 h 76"/>
                <a:gd name="T58" fmla="*/ 20 w 79"/>
                <a:gd name="T59" fmla="*/ 24 h 76"/>
                <a:gd name="T60" fmla="*/ 18 w 79"/>
                <a:gd name="T61" fmla="*/ 25 h 76"/>
                <a:gd name="T62" fmla="*/ 15 w 79"/>
                <a:gd name="T63" fmla="*/ 25 h 76"/>
                <a:gd name="T64" fmla="*/ 13 w 79"/>
                <a:gd name="T65" fmla="*/ 26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40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3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3" y="10"/>
                  </a:lnTo>
                  <a:lnTo>
                    <a:pt x="19" y="6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47" y="1"/>
                  </a:lnTo>
                  <a:lnTo>
                    <a:pt x="54" y="2"/>
                  </a:lnTo>
                  <a:lnTo>
                    <a:pt x="61" y="6"/>
                  </a:lnTo>
                  <a:lnTo>
                    <a:pt x="66" y="10"/>
                  </a:lnTo>
                  <a:lnTo>
                    <a:pt x="71" y="16"/>
                  </a:lnTo>
                  <a:lnTo>
                    <a:pt x="75" y="23"/>
                  </a:lnTo>
                  <a:lnTo>
                    <a:pt x="78" y="29"/>
                  </a:lnTo>
                  <a:lnTo>
                    <a:pt x="79" y="39"/>
                  </a:lnTo>
                  <a:lnTo>
                    <a:pt x="78" y="45"/>
                  </a:lnTo>
                  <a:lnTo>
                    <a:pt x="75" y="53"/>
                  </a:lnTo>
                  <a:lnTo>
                    <a:pt x="71" y="59"/>
                  </a:lnTo>
                  <a:lnTo>
                    <a:pt x="66" y="65"/>
                  </a:lnTo>
                  <a:lnTo>
                    <a:pt x="61" y="69"/>
                  </a:lnTo>
                  <a:lnTo>
                    <a:pt x="54" y="73"/>
                  </a:lnTo>
                  <a:lnTo>
                    <a:pt x="47" y="74"/>
                  </a:lnTo>
                  <a:lnTo>
                    <a:pt x="40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3" name="Freeform 46">
              <a:extLst>
                <a:ext uri="{FF2B5EF4-FFF2-40B4-BE49-F238E27FC236}">
                  <a16:creationId xmlns:a16="http://schemas.microsoft.com/office/drawing/2014/main" id="{15242035-F54E-409E-8CF7-ACBF3FDF7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138"/>
              <a:ext cx="19" cy="22"/>
            </a:xfrm>
            <a:custGeom>
              <a:avLst/>
              <a:gdLst>
                <a:gd name="T0" fmla="*/ 10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10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10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9" y="66"/>
                  </a:moveTo>
                  <a:lnTo>
                    <a:pt x="19" y="64"/>
                  </a:lnTo>
                  <a:lnTo>
                    <a:pt x="10" y="56"/>
                  </a:lnTo>
                  <a:lnTo>
                    <a:pt x="3" y="47"/>
                  </a:lnTo>
                  <a:lnTo>
                    <a:pt x="0" y="33"/>
                  </a:lnTo>
                  <a:lnTo>
                    <a:pt x="3" y="20"/>
                  </a:lnTo>
                  <a:lnTo>
                    <a:pt x="10" y="10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4" y="20"/>
                  </a:lnTo>
                  <a:lnTo>
                    <a:pt x="57" y="33"/>
                  </a:lnTo>
                  <a:lnTo>
                    <a:pt x="54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4" name="Freeform 47">
              <a:extLst>
                <a:ext uri="{FF2B5EF4-FFF2-40B4-BE49-F238E27FC236}">
                  <a16:creationId xmlns:a16="http://schemas.microsoft.com/office/drawing/2014/main" id="{8F9606EC-A040-404A-A5AA-AE0676F4D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266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1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5" name="Freeform 48">
              <a:extLst>
                <a:ext uri="{FF2B5EF4-FFF2-40B4-BE49-F238E27FC236}">
                  <a16:creationId xmlns:a16="http://schemas.microsoft.com/office/drawing/2014/main" id="{D017F2E9-6146-4CFC-9A6E-B9512BF53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358"/>
              <a:ext cx="10" cy="13"/>
            </a:xfrm>
            <a:custGeom>
              <a:avLst/>
              <a:gdLst>
                <a:gd name="T0" fmla="*/ 5 w 31"/>
                <a:gd name="T1" fmla="*/ 13 h 38"/>
                <a:gd name="T2" fmla="*/ 3 w 31"/>
                <a:gd name="T3" fmla="*/ 13 h 38"/>
                <a:gd name="T4" fmla="*/ 1 w 31"/>
                <a:gd name="T5" fmla="*/ 11 h 38"/>
                <a:gd name="T6" fmla="*/ 0 w 31"/>
                <a:gd name="T7" fmla="*/ 9 h 38"/>
                <a:gd name="T8" fmla="*/ 0 w 31"/>
                <a:gd name="T9" fmla="*/ 6 h 38"/>
                <a:gd name="T10" fmla="*/ 0 w 31"/>
                <a:gd name="T11" fmla="*/ 4 h 38"/>
                <a:gd name="T12" fmla="*/ 1 w 31"/>
                <a:gd name="T13" fmla="*/ 1 h 38"/>
                <a:gd name="T14" fmla="*/ 3 w 31"/>
                <a:gd name="T15" fmla="*/ 0 h 38"/>
                <a:gd name="T16" fmla="*/ 5 w 31"/>
                <a:gd name="T17" fmla="*/ 0 h 38"/>
                <a:gd name="T18" fmla="*/ 7 w 31"/>
                <a:gd name="T19" fmla="*/ 0 h 38"/>
                <a:gd name="T20" fmla="*/ 9 w 31"/>
                <a:gd name="T21" fmla="*/ 1 h 38"/>
                <a:gd name="T22" fmla="*/ 10 w 31"/>
                <a:gd name="T23" fmla="*/ 4 h 38"/>
                <a:gd name="T24" fmla="*/ 10 w 31"/>
                <a:gd name="T25" fmla="*/ 6 h 38"/>
                <a:gd name="T26" fmla="*/ 10 w 31"/>
                <a:gd name="T27" fmla="*/ 9 h 38"/>
                <a:gd name="T28" fmla="*/ 9 w 31"/>
                <a:gd name="T29" fmla="*/ 11 h 38"/>
                <a:gd name="T30" fmla="*/ 7 w 31"/>
                <a:gd name="T31" fmla="*/ 13 h 38"/>
                <a:gd name="T32" fmla="*/ 5 w 31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8">
                  <a:moveTo>
                    <a:pt x="16" y="38"/>
                  </a:moveTo>
                  <a:lnTo>
                    <a:pt x="10" y="37"/>
                  </a:lnTo>
                  <a:lnTo>
                    <a:pt x="4" y="32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4" y="4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4"/>
                  </a:lnTo>
                  <a:lnTo>
                    <a:pt x="30" y="11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2"/>
                  </a:lnTo>
                  <a:lnTo>
                    <a:pt x="21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6" name="Freeform 49">
              <a:extLst>
                <a:ext uri="{FF2B5EF4-FFF2-40B4-BE49-F238E27FC236}">
                  <a16:creationId xmlns:a16="http://schemas.microsoft.com/office/drawing/2014/main" id="{1E676A93-3547-4FDD-B639-EC71A19CD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1414"/>
              <a:ext cx="5" cy="47"/>
            </a:xfrm>
            <a:custGeom>
              <a:avLst/>
              <a:gdLst>
                <a:gd name="T0" fmla="*/ 4 w 14"/>
                <a:gd name="T1" fmla="*/ 0 h 141"/>
                <a:gd name="T2" fmla="*/ 5 w 14"/>
                <a:gd name="T3" fmla="*/ 9 h 141"/>
                <a:gd name="T4" fmla="*/ 5 w 14"/>
                <a:gd name="T5" fmla="*/ 22 h 141"/>
                <a:gd name="T6" fmla="*/ 4 w 14"/>
                <a:gd name="T7" fmla="*/ 35 h 141"/>
                <a:gd name="T8" fmla="*/ 0 w 14"/>
                <a:gd name="T9" fmla="*/ 47 h 141"/>
                <a:gd name="T10" fmla="*/ 0 w 14"/>
                <a:gd name="T11" fmla="*/ 30 h 141"/>
                <a:gd name="T12" fmla="*/ 1 w 14"/>
                <a:gd name="T13" fmla="*/ 17 h 141"/>
                <a:gd name="T14" fmla="*/ 3 w 14"/>
                <a:gd name="T15" fmla="*/ 7 h 141"/>
                <a:gd name="T16" fmla="*/ 4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10" y="0"/>
                  </a:moveTo>
                  <a:lnTo>
                    <a:pt x="14" y="26"/>
                  </a:lnTo>
                  <a:lnTo>
                    <a:pt x="14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4" y="50"/>
                  </a:lnTo>
                  <a:lnTo>
                    <a:pt x="8" y="2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7" name="Freeform 50">
              <a:extLst>
                <a:ext uri="{FF2B5EF4-FFF2-40B4-BE49-F238E27FC236}">
                  <a16:creationId xmlns:a16="http://schemas.microsoft.com/office/drawing/2014/main" id="{C2264FC9-65D8-4F63-8902-3F1C477A2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456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2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2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7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1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8" name="Freeform 51">
              <a:extLst>
                <a:ext uri="{FF2B5EF4-FFF2-40B4-BE49-F238E27FC236}">
                  <a16:creationId xmlns:a16="http://schemas.microsoft.com/office/drawing/2014/main" id="{D33870B5-6F0F-4641-ACD7-BE484C7F9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473"/>
              <a:ext cx="10" cy="12"/>
            </a:xfrm>
            <a:custGeom>
              <a:avLst/>
              <a:gdLst>
                <a:gd name="T0" fmla="*/ 5 w 32"/>
                <a:gd name="T1" fmla="*/ 12 h 38"/>
                <a:gd name="T2" fmla="*/ 3 w 32"/>
                <a:gd name="T3" fmla="*/ 12 h 38"/>
                <a:gd name="T4" fmla="*/ 2 w 32"/>
                <a:gd name="T5" fmla="*/ 10 h 38"/>
                <a:gd name="T6" fmla="*/ 1 w 32"/>
                <a:gd name="T7" fmla="*/ 8 h 38"/>
                <a:gd name="T8" fmla="*/ 0 w 32"/>
                <a:gd name="T9" fmla="*/ 6 h 38"/>
                <a:gd name="T10" fmla="*/ 1 w 32"/>
                <a:gd name="T11" fmla="*/ 3 h 38"/>
                <a:gd name="T12" fmla="*/ 2 w 32"/>
                <a:gd name="T13" fmla="*/ 1 h 38"/>
                <a:gd name="T14" fmla="*/ 3 w 32"/>
                <a:gd name="T15" fmla="*/ 0 h 38"/>
                <a:gd name="T16" fmla="*/ 5 w 32"/>
                <a:gd name="T17" fmla="*/ 0 h 38"/>
                <a:gd name="T18" fmla="*/ 7 w 32"/>
                <a:gd name="T19" fmla="*/ 0 h 38"/>
                <a:gd name="T20" fmla="*/ 9 w 32"/>
                <a:gd name="T21" fmla="*/ 1 h 38"/>
                <a:gd name="T22" fmla="*/ 10 w 32"/>
                <a:gd name="T23" fmla="*/ 3 h 38"/>
                <a:gd name="T24" fmla="*/ 10 w 32"/>
                <a:gd name="T25" fmla="*/ 6 h 38"/>
                <a:gd name="T26" fmla="*/ 10 w 32"/>
                <a:gd name="T27" fmla="*/ 8 h 38"/>
                <a:gd name="T28" fmla="*/ 9 w 32"/>
                <a:gd name="T29" fmla="*/ 10 h 38"/>
                <a:gd name="T30" fmla="*/ 7 w 32"/>
                <a:gd name="T31" fmla="*/ 12 h 38"/>
                <a:gd name="T32" fmla="*/ 5 w 32"/>
                <a:gd name="T33" fmla="*/ 12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2" y="26"/>
                  </a:lnTo>
                  <a:lnTo>
                    <a:pt x="0" y="18"/>
                  </a:lnTo>
                  <a:lnTo>
                    <a:pt x="2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69" name="Freeform 52">
              <a:extLst>
                <a:ext uri="{FF2B5EF4-FFF2-40B4-BE49-F238E27FC236}">
                  <a16:creationId xmlns:a16="http://schemas.microsoft.com/office/drawing/2014/main" id="{0CB5D6F2-4C80-43B8-B617-8A5AA31C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1291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1 h 54"/>
                <a:gd name="T4" fmla="*/ 10 w 182"/>
                <a:gd name="T5" fmla="*/ 2 h 54"/>
                <a:gd name="T6" fmla="*/ 18 w 182"/>
                <a:gd name="T7" fmla="*/ 3 h 54"/>
                <a:gd name="T8" fmla="*/ 27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59 w 182"/>
                <a:gd name="T19" fmla="*/ 18 h 54"/>
                <a:gd name="T20" fmla="*/ 54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7 w 182"/>
                <a:gd name="T27" fmla="*/ 9 h 54"/>
                <a:gd name="T28" fmla="*/ 16 w 182"/>
                <a:gd name="T29" fmla="*/ 6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2"/>
                  </a:lnTo>
                  <a:lnTo>
                    <a:pt x="31" y="5"/>
                  </a:lnTo>
                  <a:lnTo>
                    <a:pt x="54" y="8"/>
                  </a:lnTo>
                  <a:lnTo>
                    <a:pt x="80" y="12"/>
                  </a:lnTo>
                  <a:lnTo>
                    <a:pt x="107" y="20"/>
                  </a:lnTo>
                  <a:lnTo>
                    <a:pt x="134" y="28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7" y="54"/>
                  </a:lnTo>
                  <a:lnTo>
                    <a:pt x="162" y="54"/>
                  </a:lnTo>
                  <a:lnTo>
                    <a:pt x="139" y="48"/>
                  </a:lnTo>
                  <a:lnTo>
                    <a:pt x="110" y="39"/>
                  </a:lnTo>
                  <a:lnTo>
                    <a:pt x="80" y="28"/>
                  </a:lnTo>
                  <a:lnTo>
                    <a:pt x="49" y="17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0" name="Freeform 53">
              <a:extLst>
                <a:ext uri="{FF2B5EF4-FFF2-40B4-BE49-F238E27FC236}">
                  <a16:creationId xmlns:a16="http://schemas.microsoft.com/office/drawing/2014/main" id="{1022D9FD-B71B-4180-B172-F3138AE13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394"/>
              <a:ext cx="15" cy="18"/>
            </a:xfrm>
            <a:custGeom>
              <a:avLst/>
              <a:gdLst>
                <a:gd name="T0" fmla="*/ 8 w 46"/>
                <a:gd name="T1" fmla="*/ 18 h 55"/>
                <a:gd name="T2" fmla="*/ 11 w 46"/>
                <a:gd name="T3" fmla="*/ 16 h 55"/>
                <a:gd name="T4" fmla="*/ 13 w 46"/>
                <a:gd name="T5" fmla="*/ 14 h 55"/>
                <a:gd name="T6" fmla="*/ 15 w 46"/>
                <a:gd name="T7" fmla="*/ 12 h 55"/>
                <a:gd name="T8" fmla="*/ 15 w 46"/>
                <a:gd name="T9" fmla="*/ 9 h 55"/>
                <a:gd name="T10" fmla="*/ 15 w 46"/>
                <a:gd name="T11" fmla="*/ 6 h 55"/>
                <a:gd name="T12" fmla="*/ 13 w 46"/>
                <a:gd name="T13" fmla="*/ 3 h 55"/>
                <a:gd name="T14" fmla="*/ 10 w 46"/>
                <a:gd name="T15" fmla="*/ 1 h 55"/>
                <a:gd name="T16" fmla="*/ 8 w 46"/>
                <a:gd name="T17" fmla="*/ 0 h 55"/>
                <a:gd name="T18" fmla="*/ 5 w 46"/>
                <a:gd name="T19" fmla="*/ 1 h 55"/>
                <a:gd name="T20" fmla="*/ 2 w 46"/>
                <a:gd name="T21" fmla="*/ 3 h 55"/>
                <a:gd name="T22" fmla="*/ 0 w 46"/>
                <a:gd name="T23" fmla="*/ 6 h 55"/>
                <a:gd name="T24" fmla="*/ 0 w 46"/>
                <a:gd name="T25" fmla="*/ 9 h 55"/>
                <a:gd name="T26" fmla="*/ 1 w 46"/>
                <a:gd name="T27" fmla="*/ 8 h 55"/>
                <a:gd name="T28" fmla="*/ 4 w 46"/>
                <a:gd name="T29" fmla="*/ 7 h 55"/>
                <a:gd name="T30" fmla="*/ 6 w 46"/>
                <a:gd name="T31" fmla="*/ 6 h 55"/>
                <a:gd name="T32" fmla="*/ 8 w 46"/>
                <a:gd name="T33" fmla="*/ 7 h 55"/>
                <a:gd name="T34" fmla="*/ 9 w 46"/>
                <a:gd name="T35" fmla="*/ 8 h 55"/>
                <a:gd name="T36" fmla="*/ 10 w 46"/>
                <a:gd name="T37" fmla="*/ 10 h 55"/>
                <a:gd name="T38" fmla="*/ 10 w 46"/>
                <a:gd name="T39" fmla="*/ 13 h 55"/>
                <a:gd name="T40" fmla="*/ 8 w 46"/>
                <a:gd name="T41" fmla="*/ 1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lnTo>
                    <a:pt x="33" y="50"/>
                  </a:lnTo>
                  <a:lnTo>
                    <a:pt x="39" y="44"/>
                  </a:lnTo>
                  <a:lnTo>
                    <a:pt x="45" y="37"/>
                  </a:lnTo>
                  <a:lnTo>
                    <a:pt x="46" y="29"/>
                  </a:lnTo>
                  <a:lnTo>
                    <a:pt x="45" y="17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3" y="0"/>
                  </a:lnTo>
                  <a:lnTo>
                    <a:pt x="14" y="4"/>
                  </a:lnTo>
                  <a:lnTo>
                    <a:pt x="7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11" y="20"/>
                  </a:lnTo>
                  <a:lnTo>
                    <a:pt x="17" y="18"/>
                  </a:lnTo>
                  <a:lnTo>
                    <a:pt x="24" y="20"/>
                  </a:lnTo>
                  <a:lnTo>
                    <a:pt x="29" y="23"/>
                  </a:lnTo>
                  <a:lnTo>
                    <a:pt x="32" y="31"/>
                  </a:lnTo>
                  <a:lnTo>
                    <a:pt x="30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71" name="Freeform 54">
              <a:extLst>
                <a:ext uri="{FF2B5EF4-FFF2-40B4-BE49-F238E27FC236}">
                  <a16:creationId xmlns:a16="http://schemas.microsoft.com/office/drawing/2014/main" id="{C66D648D-2674-473F-80E2-0FDECCBD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304"/>
              <a:ext cx="15" cy="18"/>
            </a:xfrm>
            <a:custGeom>
              <a:avLst/>
              <a:gdLst>
                <a:gd name="T0" fmla="*/ 8 w 43"/>
                <a:gd name="T1" fmla="*/ 18 h 52"/>
                <a:gd name="T2" fmla="*/ 10 w 43"/>
                <a:gd name="T3" fmla="*/ 17 h 52"/>
                <a:gd name="T4" fmla="*/ 13 w 43"/>
                <a:gd name="T5" fmla="*/ 15 h 52"/>
                <a:gd name="T6" fmla="*/ 15 w 43"/>
                <a:gd name="T7" fmla="*/ 12 h 52"/>
                <a:gd name="T8" fmla="*/ 15 w 43"/>
                <a:gd name="T9" fmla="*/ 9 h 52"/>
                <a:gd name="T10" fmla="*/ 15 w 43"/>
                <a:gd name="T11" fmla="*/ 5 h 52"/>
                <a:gd name="T12" fmla="*/ 13 w 43"/>
                <a:gd name="T13" fmla="*/ 2 h 52"/>
                <a:gd name="T14" fmla="*/ 10 w 43"/>
                <a:gd name="T15" fmla="*/ 1 h 52"/>
                <a:gd name="T16" fmla="*/ 8 w 43"/>
                <a:gd name="T17" fmla="*/ 0 h 52"/>
                <a:gd name="T18" fmla="*/ 5 w 43"/>
                <a:gd name="T19" fmla="*/ 1 h 52"/>
                <a:gd name="T20" fmla="*/ 2 w 43"/>
                <a:gd name="T21" fmla="*/ 2 h 52"/>
                <a:gd name="T22" fmla="*/ 0 w 43"/>
                <a:gd name="T23" fmla="*/ 5 h 52"/>
                <a:gd name="T24" fmla="*/ 0 w 43"/>
                <a:gd name="T25" fmla="*/ 9 h 52"/>
                <a:gd name="T26" fmla="*/ 1 w 43"/>
                <a:gd name="T27" fmla="*/ 7 h 52"/>
                <a:gd name="T28" fmla="*/ 4 w 43"/>
                <a:gd name="T29" fmla="*/ 6 h 52"/>
                <a:gd name="T30" fmla="*/ 6 w 43"/>
                <a:gd name="T31" fmla="*/ 5 h 52"/>
                <a:gd name="T32" fmla="*/ 8 w 43"/>
                <a:gd name="T33" fmla="*/ 5 h 52"/>
                <a:gd name="T34" fmla="*/ 10 w 43"/>
                <a:gd name="T35" fmla="*/ 6 h 52"/>
                <a:gd name="T36" fmla="*/ 11 w 43"/>
                <a:gd name="T37" fmla="*/ 9 h 52"/>
                <a:gd name="T38" fmla="*/ 10 w 43"/>
                <a:gd name="T39" fmla="*/ 13 h 52"/>
                <a:gd name="T40" fmla="*/ 8 w 43"/>
                <a:gd name="T41" fmla="*/ 18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30" y="49"/>
                  </a:lnTo>
                  <a:lnTo>
                    <a:pt x="38" y="44"/>
                  </a:lnTo>
                  <a:lnTo>
                    <a:pt x="42" y="36"/>
                  </a:lnTo>
                  <a:lnTo>
                    <a:pt x="43" y="26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7"/>
                  </a:lnTo>
                  <a:lnTo>
                    <a:pt x="1" y="15"/>
                  </a:lnTo>
                  <a:lnTo>
                    <a:pt x="0" y="26"/>
                  </a:lnTo>
                  <a:lnTo>
                    <a:pt x="4" y="21"/>
                  </a:lnTo>
                  <a:lnTo>
                    <a:pt x="11" y="17"/>
                  </a:lnTo>
                  <a:lnTo>
                    <a:pt x="17" y="14"/>
                  </a:lnTo>
                  <a:lnTo>
                    <a:pt x="24" y="15"/>
                  </a:lnTo>
                  <a:lnTo>
                    <a:pt x="29" y="18"/>
                  </a:lnTo>
                  <a:lnTo>
                    <a:pt x="31" y="26"/>
                  </a:lnTo>
                  <a:lnTo>
                    <a:pt x="30" y="37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17" name="Freeform 55">
            <a:extLst>
              <a:ext uri="{FF2B5EF4-FFF2-40B4-BE49-F238E27FC236}">
                <a16:creationId xmlns:a16="http://schemas.microsoft.com/office/drawing/2014/main" id="{10273137-E4BE-4592-B77B-5282DACE1C8F}"/>
              </a:ext>
            </a:extLst>
          </p:cNvPr>
          <p:cNvSpPr>
            <a:spLocks/>
          </p:cNvSpPr>
          <p:nvPr/>
        </p:nvSpPr>
        <p:spPr bwMode="auto">
          <a:xfrm>
            <a:off x="2100263" y="825500"/>
            <a:ext cx="765175" cy="325438"/>
          </a:xfrm>
          <a:custGeom>
            <a:avLst/>
            <a:gdLst>
              <a:gd name="T0" fmla="*/ 736031 w 1444"/>
              <a:gd name="T1" fmla="*/ 90635 h 614"/>
              <a:gd name="T2" fmla="*/ 671913 w 1444"/>
              <a:gd name="T3" fmla="*/ 113956 h 614"/>
              <a:gd name="T4" fmla="*/ 606205 w 1444"/>
              <a:gd name="T5" fmla="*/ 136218 h 614"/>
              <a:gd name="T6" fmla="*/ 542087 w 1444"/>
              <a:gd name="T7" fmla="*/ 155299 h 614"/>
              <a:gd name="T8" fmla="*/ 482739 w 1444"/>
              <a:gd name="T9" fmla="*/ 169609 h 614"/>
              <a:gd name="T10" fmla="*/ 431338 w 1444"/>
              <a:gd name="T11" fmla="*/ 180210 h 614"/>
              <a:gd name="T12" fmla="*/ 392126 w 1444"/>
              <a:gd name="T13" fmla="*/ 182860 h 614"/>
              <a:gd name="T14" fmla="*/ 368280 w 1444"/>
              <a:gd name="T15" fmla="*/ 177560 h 614"/>
              <a:gd name="T16" fmla="*/ 358742 w 1444"/>
              <a:gd name="T17" fmla="*/ 162719 h 614"/>
              <a:gd name="T18" fmla="*/ 358212 w 1444"/>
              <a:gd name="T19" fmla="*/ 143638 h 614"/>
              <a:gd name="T20" fmla="*/ 362451 w 1444"/>
              <a:gd name="T21" fmla="*/ 125617 h 614"/>
              <a:gd name="T22" fmla="*/ 364571 w 1444"/>
              <a:gd name="T23" fmla="*/ 105476 h 614"/>
              <a:gd name="T24" fmla="*/ 355563 w 1444"/>
              <a:gd name="T25" fmla="*/ 87455 h 614"/>
              <a:gd name="T26" fmla="*/ 343905 w 1444"/>
              <a:gd name="T27" fmla="*/ 70494 h 614"/>
              <a:gd name="T28" fmla="*/ 331717 w 1444"/>
              <a:gd name="T29" fmla="*/ 51943 h 614"/>
              <a:gd name="T30" fmla="*/ 319000 w 1444"/>
              <a:gd name="T31" fmla="*/ 33922 h 614"/>
              <a:gd name="T32" fmla="*/ 305222 w 1444"/>
              <a:gd name="T33" fmla="*/ 17491 h 614"/>
              <a:gd name="T34" fmla="*/ 289855 w 1444"/>
              <a:gd name="T35" fmla="*/ 5830 h 614"/>
              <a:gd name="T36" fmla="*/ 269719 w 1444"/>
              <a:gd name="T37" fmla="*/ 0 h 614"/>
              <a:gd name="T38" fmla="*/ 245873 w 1444"/>
              <a:gd name="T39" fmla="*/ 2120 h 614"/>
              <a:gd name="T40" fmla="*/ 216199 w 1444"/>
              <a:gd name="T41" fmla="*/ 12721 h 614"/>
              <a:gd name="T42" fmla="*/ 190234 w 1444"/>
              <a:gd name="T43" fmla="*/ 21731 h 614"/>
              <a:gd name="T44" fmla="*/ 169568 w 1444"/>
              <a:gd name="T45" fmla="*/ 29682 h 614"/>
              <a:gd name="T46" fmla="*/ 152611 w 1444"/>
              <a:gd name="T47" fmla="*/ 37632 h 614"/>
              <a:gd name="T48" fmla="*/ 137244 w 1444"/>
              <a:gd name="T49" fmla="*/ 45583 h 614"/>
              <a:gd name="T50" fmla="*/ 120287 w 1444"/>
              <a:gd name="T51" fmla="*/ 54063 h 614"/>
              <a:gd name="T52" fmla="*/ 100681 w 1444"/>
              <a:gd name="T53" fmla="*/ 61483 h 614"/>
              <a:gd name="T54" fmla="*/ 74186 w 1444"/>
              <a:gd name="T55" fmla="*/ 72084 h 614"/>
              <a:gd name="T56" fmla="*/ 0 w 1444"/>
              <a:gd name="T57" fmla="*/ 231623 h 614"/>
              <a:gd name="T58" fmla="*/ 35503 w 1444"/>
              <a:gd name="T59" fmla="*/ 218372 h 614"/>
              <a:gd name="T60" fmla="*/ 67297 w 1444"/>
              <a:gd name="T61" fmla="*/ 206711 h 614"/>
              <a:gd name="T62" fmla="*/ 95912 w 1444"/>
              <a:gd name="T63" fmla="*/ 196111 h 614"/>
              <a:gd name="T64" fmla="*/ 120817 w 1444"/>
              <a:gd name="T65" fmla="*/ 186570 h 614"/>
              <a:gd name="T66" fmla="*/ 145192 w 1444"/>
              <a:gd name="T67" fmla="*/ 178090 h 614"/>
              <a:gd name="T68" fmla="*/ 168508 w 1444"/>
              <a:gd name="T69" fmla="*/ 171199 h 614"/>
              <a:gd name="T70" fmla="*/ 193413 w 1444"/>
              <a:gd name="T71" fmla="*/ 163249 h 614"/>
              <a:gd name="T72" fmla="*/ 220438 w 1444"/>
              <a:gd name="T73" fmla="*/ 156359 h 614"/>
              <a:gd name="T74" fmla="*/ 218319 w 1444"/>
              <a:gd name="T75" fmla="*/ 199291 h 614"/>
              <a:gd name="T76" fmla="*/ 209840 w 1444"/>
              <a:gd name="T77" fmla="*/ 244344 h 614"/>
              <a:gd name="T78" fmla="*/ 219378 w 1444"/>
              <a:gd name="T79" fmla="*/ 279325 h 614"/>
              <a:gd name="T80" fmla="*/ 245873 w 1444"/>
              <a:gd name="T81" fmla="*/ 307417 h 614"/>
              <a:gd name="T82" fmla="*/ 282966 w 1444"/>
              <a:gd name="T83" fmla="*/ 323318 h 614"/>
              <a:gd name="T84" fmla="*/ 324299 w 1444"/>
              <a:gd name="T85" fmla="*/ 321728 h 614"/>
              <a:gd name="T86" fmla="*/ 358742 w 1444"/>
              <a:gd name="T87" fmla="*/ 316958 h 614"/>
              <a:gd name="T88" fmla="*/ 399014 w 1444"/>
              <a:gd name="T89" fmla="*/ 312187 h 614"/>
              <a:gd name="T90" fmla="*/ 444056 w 1444"/>
              <a:gd name="T91" fmla="*/ 304237 h 614"/>
              <a:gd name="T92" fmla="*/ 493337 w 1444"/>
              <a:gd name="T93" fmla="*/ 296286 h 614"/>
              <a:gd name="T94" fmla="*/ 545797 w 1444"/>
              <a:gd name="T95" fmla="*/ 285686 h 614"/>
              <a:gd name="T96" fmla="*/ 598787 w 1444"/>
              <a:gd name="T97" fmla="*/ 272435 h 614"/>
              <a:gd name="T98" fmla="*/ 653366 w 1444"/>
              <a:gd name="T99" fmla="*/ 255474 h 614"/>
              <a:gd name="T100" fmla="*/ 706356 w 1444"/>
              <a:gd name="T101" fmla="*/ 235863 h 6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4" h="614">
                <a:moveTo>
                  <a:pt x="1444" y="149"/>
                </a:moveTo>
                <a:lnTo>
                  <a:pt x="1389" y="171"/>
                </a:lnTo>
                <a:lnTo>
                  <a:pt x="1328" y="193"/>
                </a:lnTo>
                <a:lnTo>
                  <a:pt x="1268" y="215"/>
                </a:lnTo>
                <a:lnTo>
                  <a:pt x="1207" y="237"/>
                </a:lnTo>
                <a:lnTo>
                  <a:pt x="1144" y="257"/>
                </a:lnTo>
                <a:lnTo>
                  <a:pt x="1083" y="276"/>
                </a:lnTo>
                <a:lnTo>
                  <a:pt x="1023" y="293"/>
                </a:lnTo>
                <a:lnTo>
                  <a:pt x="966" y="308"/>
                </a:lnTo>
                <a:lnTo>
                  <a:pt x="911" y="320"/>
                </a:lnTo>
                <a:lnTo>
                  <a:pt x="861" y="332"/>
                </a:lnTo>
                <a:lnTo>
                  <a:pt x="814" y="340"/>
                </a:lnTo>
                <a:lnTo>
                  <a:pt x="773" y="344"/>
                </a:lnTo>
                <a:lnTo>
                  <a:pt x="740" y="345"/>
                </a:lnTo>
                <a:lnTo>
                  <a:pt x="713" y="343"/>
                </a:lnTo>
                <a:lnTo>
                  <a:pt x="695" y="335"/>
                </a:lnTo>
                <a:lnTo>
                  <a:pt x="685" y="324"/>
                </a:lnTo>
                <a:lnTo>
                  <a:pt x="677" y="307"/>
                </a:lnTo>
                <a:lnTo>
                  <a:pt x="675" y="289"/>
                </a:lnTo>
                <a:lnTo>
                  <a:pt x="676" y="271"/>
                </a:lnTo>
                <a:lnTo>
                  <a:pt x="679" y="254"/>
                </a:lnTo>
                <a:lnTo>
                  <a:pt x="684" y="237"/>
                </a:lnTo>
                <a:lnTo>
                  <a:pt x="686" y="218"/>
                </a:lnTo>
                <a:lnTo>
                  <a:pt x="688" y="199"/>
                </a:lnTo>
                <a:lnTo>
                  <a:pt x="685" y="179"/>
                </a:lnTo>
                <a:lnTo>
                  <a:pt x="671" y="165"/>
                </a:lnTo>
                <a:lnTo>
                  <a:pt x="659" y="152"/>
                </a:lnTo>
                <a:lnTo>
                  <a:pt x="649" y="133"/>
                </a:lnTo>
                <a:lnTo>
                  <a:pt x="636" y="116"/>
                </a:lnTo>
                <a:lnTo>
                  <a:pt x="626" y="98"/>
                </a:lnTo>
                <a:lnTo>
                  <a:pt x="615" y="81"/>
                </a:lnTo>
                <a:lnTo>
                  <a:pt x="602" y="64"/>
                </a:lnTo>
                <a:lnTo>
                  <a:pt x="590" y="46"/>
                </a:lnTo>
                <a:lnTo>
                  <a:pt x="576" y="33"/>
                </a:lnTo>
                <a:lnTo>
                  <a:pt x="561" y="20"/>
                </a:lnTo>
                <a:lnTo>
                  <a:pt x="547" y="11"/>
                </a:lnTo>
                <a:lnTo>
                  <a:pt x="528" y="3"/>
                </a:lnTo>
                <a:lnTo>
                  <a:pt x="509" y="0"/>
                </a:lnTo>
                <a:lnTo>
                  <a:pt x="488" y="0"/>
                </a:lnTo>
                <a:lnTo>
                  <a:pt x="464" y="4"/>
                </a:lnTo>
                <a:lnTo>
                  <a:pt x="438" y="14"/>
                </a:lnTo>
                <a:lnTo>
                  <a:pt x="408" y="24"/>
                </a:lnTo>
                <a:lnTo>
                  <a:pt x="381" y="33"/>
                </a:lnTo>
                <a:lnTo>
                  <a:pt x="359" y="41"/>
                </a:lnTo>
                <a:lnTo>
                  <a:pt x="338" y="48"/>
                </a:lnTo>
                <a:lnTo>
                  <a:pt x="320" y="56"/>
                </a:lnTo>
                <a:lnTo>
                  <a:pt x="303" y="64"/>
                </a:lnTo>
                <a:lnTo>
                  <a:pt x="288" y="71"/>
                </a:lnTo>
                <a:lnTo>
                  <a:pt x="274" y="79"/>
                </a:lnTo>
                <a:lnTo>
                  <a:pt x="259" y="86"/>
                </a:lnTo>
                <a:lnTo>
                  <a:pt x="243" y="94"/>
                </a:lnTo>
                <a:lnTo>
                  <a:pt x="227" y="102"/>
                </a:lnTo>
                <a:lnTo>
                  <a:pt x="209" y="108"/>
                </a:lnTo>
                <a:lnTo>
                  <a:pt x="190" y="116"/>
                </a:lnTo>
                <a:lnTo>
                  <a:pt x="167" y="127"/>
                </a:lnTo>
                <a:lnTo>
                  <a:pt x="140" y="136"/>
                </a:lnTo>
                <a:lnTo>
                  <a:pt x="109" y="145"/>
                </a:lnTo>
                <a:lnTo>
                  <a:pt x="0" y="437"/>
                </a:lnTo>
                <a:lnTo>
                  <a:pt x="34" y="425"/>
                </a:lnTo>
                <a:lnTo>
                  <a:pt x="67" y="412"/>
                </a:lnTo>
                <a:lnTo>
                  <a:pt x="99" y="400"/>
                </a:lnTo>
                <a:lnTo>
                  <a:pt x="127" y="390"/>
                </a:lnTo>
                <a:lnTo>
                  <a:pt x="155" y="380"/>
                </a:lnTo>
                <a:lnTo>
                  <a:pt x="181" y="370"/>
                </a:lnTo>
                <a:lnTo>
                  <a:pt x="204" y="361"/>
                </a:lnTo>
                <a:lnTo>
                  <a:pt x="228" y="352"/>
                </a:lnTo>
                <a:lnTo>
                  <a:pt x="251" y="344"/>
                </a:lnTo>
                <a:lnTo>
                  <a:pt x="274" y="336"/>
                </a:lnTo>
                <a:lnTo>
                  <a:pt x="296" y="328"/>
                </a:lnTo>
                <a:lnTo>
                  <a:pt x="318" y="323"/>
                </a:lnTo>
                <a:lnTo>
                  <a:pt x="340" y="315"/>
                </a:lnTo>
                <a:lnTo>
                  <a:pt x="365" y="308"/>
                </a:lnTo>
                <a:lnTo>
                  <a:pt x="390" y="302"/>
                </a:lnTo>
                <a:lnTo>
                  <a:pt x="416" y="295"/>
                </a:lnTo>
                <a:lnTo>
                  <a:pt x="417" y="335"/>
                </a:lnTo>
                <a:lnTo>
                  <a:pt x="412" y="376"/>
                </a:lnTo>
                <a:lnTo>
                  <a:pt x="404" y="419"/>
                </a:lnTo>
                <a:lnTo>
                  <a:pt x="396" y="461"/>
                </a:lnTo>
                <a:lnTo>
                  <a:pt x="399" y="495"/>
                </a:lnTo>
                <a:lnTo>
                  <a:pt x="414" y="527"/>
                </a:lnTo>
                <a:lnTo>
                  <a:pt x="436" y="556"/>
                </a:lnTo>
                <a:lnTo>
                  <a:pt x="464" y="580"/>
                </a:lnTo>
                <a:lnTo>
                  <a:pt x="497" y="598"/>
                </a:lnTo>
                <a:lnTo>
                  <a:pt x="534" y="610"/>
                </a:lnTo>
                <a:lnTo>
                  <a:pt x="574" y="614"/>
                </a:lnTo>
                <a:lnTo>
                  <a:pt x="612" y="607"/>
                </a:lnTo>
                <a:lnTo>
                  <a:pt x="643" y="603"/>
                </a:lnTo>
                <a:lnTo>
                  <a:pt x="677" y="598"/>
                </a:lnTo>
                <a:lnTo>
                  <a:pt x="713" y="593"/>
                </a:lnTo>
                <a:lnTo>
                  <a:pt x="753" y="589"/>
                </a:lnTo>
                <a:lnTo>
                  <a:pt x="795" y="582"/>
                </a:lnTo>
                <a:lnTo>
                  <a:pt x="838" y="574"/>
                </a:lnTo>
                <a:lnTo>
                  <a:pt x="884" y="567"/>
                </a:lnTo>
                <a:lnTo>
                  <a:pt x="931" y="559"/>
                </a:lnTo>
                <a:lnTo>
                  <a:pt x="981" y="549"/>
                </a:lnTo>
                <a:lnTo>
                  <a:pt x="1030" y="539"/>
                </a:lnTo>
                <a:lnTo>
                  <a:pt x="1079" y="527"/>
                </a:lnTo>
                <a:lnTo>
                  <a:pt x="1130" y="514"/>
                </a:lnTo>
                <a:lnTo>
                  <a:pt x="1181" y="498"/>
                </a:lnTo>
                <a:lnTo>
                  <a:pt x="1233" y="482"/>
                </a:lnTo>
                <a:lnTo>
                  <a:pt x="1284" y="465"/>
                </a:lnTo>
                <a:lnTo>
                  <a:pt x="1333" y="445"/>
                </a:lnTo>
                <a:lnTo>
                  <a:pt x="1444" y="1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Rectangle 56">
            <a:extLst>
              <a:ext uri="{FF2B5EF4-FFF2-40B4-BE49-F238E27FC236}">
                <a16:creationId xmlns:a16="http://schemas.microsoft.com/office/drawing/2014/main" id="{AEF675F6-FEE5-43BE-9544-EFB12C3E0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754063"/>
            <a:ext cx="30384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98319" name="Freeform 57">
            <a:extLst>
              <a:ext uri="{FF2B5EF4-FFF2-40B4-BE49-F238E27FC236}">
                <a16:creationId xmlns:a16="http://schemas.microsoft.com/office/drawing/2014/main" id="{95217AE6-C070-4912-9933-A43421116273}"/>
              </a:ext>
            </a:extLst>
          </p:cNvPr>
          <p:cNvSpPr>
            <a:spLocks/>
          </p:cNvSpPr>
          <p:nvPr/>
        </p:nvSpPr>
        <p:spPr bwMode="auto">
          <a:xfrm>
            <a:off x="6083300" y="825500"/>
            <a:ext cx="763588" cy="325438"/>
          </a:xfrm>
          <a:custGeom>
            <a:avLst/>
            <a:gdLst>
              <a:gd name="T0" fmla="*/ 29104 w 1443"/>
              <a:gd name="T1" fmla="*/ 90635 h 614"/>
              <a:gd name="T2" fmla="*/ 92604 w 1443"/>
              <a:gd name="T3" fmla="*/ 113956 h 614"/>
              <a:gd name="T4" fmla="*/ 158750 w 1443"/>
              <a:gd name="T5" fmla="*/ 136218 h 614"/>
              <a:gd name="T6" fmla="*/ 222779 w 1443"/>
              <a:gd name="T7" fmla="*/ 155299 h 614"/>
              <a:gd name="T8" fmla="*/ 281517 w 1443"/>
              <a:gd name="T9" fmla="*/ 169609 h 614"/>
              <a:gd name="T10" fmla="*/ 333375 w 1443"/>
              <a:gd name="T11" fmla="*/ 180210 h 614"/>
              <a:gd name="T12" fmla="*/ 372004 w 1443"/>
              <a:gd name="T13" fmla="*/ 182860 h 614"/>
              <a:gd name="T14" fmla="*/ 396346 w 1443"/>
              <a:gd name="T15" fmla="*/ 177560 h 614"/>
              <a:gd name="T16" fmla="*/ 405871 w 1443"/>
              <a:gd name="T17" fmla="*/ 162719 h 614"/>
              <a:gd name="T18" fmla="*/ 406400 w 1443"/>
              <a:gd name="T19" fmla="*/ 143638 h 614"/>
              <a:gd name="T20" fmla="*/ 402167 w 1443"/>
              <a:gd name="T21" fmla="*/ 125617 h 614"/>
              <a:gd name="T22" fmla="*/ 399521 w 1443"/>
              <a:gd name="T23" fmla="*/ 105476 h 614"/>
              <a:gd name="T24" fmla="*/ 408517 w 1443"/>
              <a:gd name="T25" fmla="*/ 87455 h 614"/>
              <a:gd name="T26" fmla="*/ 420688 w 1443"/>
              <a:gd name="T27" fmla="*/ 70494 h 614"/>
              <a:gd name="T28" fmla="*/ 432859 w 1443"/>
              <a:gd name="T29" fmla="*/ 51943 h 614"/>
              <a:gd name="T30" fmla="*/ 445029 w 1443"/>
              <a:gd name="T31" fmla="*/ 33922 h 614"/>
              <a:gd name="T32" fmla="*/ 459317 w 1443"/>
              <a:gd name="T33" fmla="*/ 17491 h 614"/>
              <a:gd name="T34" fmla="*/ 474663 w 1443"/>
              <a:gd name="T35" fmla="*/ 5830 h 614"/>
              <a:gd name="T36" fmla="*/ 494242 w 1443"/>
              <a:gd name="T37" fmla="*/ 0 h 614"/>
              <a:gd name="T38" fmla="*/ 518584 w 1443"/>
              <a:gd name="T39" fmla="*/ 2120 h 614"/>
              <a:gd name="T40" fmla="*/ 547688 w 1443"/>
              <a:gd name="T41" fmla="*/ 12721 h 614"/>
              <a:gd name="T42" fmla="*/ 574146 w 1443"/>
              <a:gd name="T43" fmla="*/ 21731 h 614"/>
              <a:gd name="T44" fmla="*/ 594784 w 1443"/>
              <a:gd name="T45" fmla="*/ 29682 h 614"/>
              <a:gd name="T46" fmla="*/ 611188 w 1443"/>
              <a:gd name="T47" fmla="*/ 37632 h 614"/>
              <a:gd name="T48" fmla="*/ 627063 w 1443"/>
              <a:gd name="T49" fmla="*/ 45583 h 614"/>
              <a:gd name="T50" fmla="*/ 643996 w 1443"/>
              <a:gd name="T51" fmla="*/ 54063 h 614"/>
              <a:gd name="T52" fmla="*/ 663575 w 1443"/>
              <a:gd name="T53" fmla="*/ 61483 h 614"/>
              <a:gd name="T54" fmla="*/ 690034 w 1443"/>
              <a:gd name="T55" fmla="*/ 72084 h 614"/>
              <a:gd name="T56" fmla="*/ 763588 w 1443"/>
              <a:gd name="T57" fmla="*/ 231623 h 614"/>
              <a:gd name="T58" fmla="*/ 728134 w 1443"/>
              <a:gd name="T59" fmla="*/ 218372 h 614"/>
              <a:gd name="T60" fmla="*/ 696384 w 1443"/>
              <a:gd name="T61" fmla="*/ 206711 h 614"/>
              <a:gd name="T62" fmla="*/ 668338 w 1443"/>
              <a:gd name="T63" fmla="*/ 196111 h 614"/>
              <a:gd name="T64" fmla="*/ 642938 w 1443"/>
              <a:gd name="T65" fmla="*/ 186570 h 614"/>
              <a:gd name="T66" fmla="*/ 619125 w 1443"/>
              <a:gd name="T67" fmla="*/ 178090 h 614"/>
              <a:gd name="T68" fmla="*/ 595842 w 1443"/>
              <a:gd name="T69" fmla="*/ 171199 h 614"/>
              <a:gd name="T70" fmla="*/ 570442 w 1443"/>
              <a:gd name="T71" fmla="*/ 163249 h 614"/>
              <a:gd name="T72" fmla="*/ 543455 w 1443"/>
              <a:gd name="T73" fmla="*/ 156359 h 614"/>
              <a:gd name="T74" fmla="*/ 546100 w 1443"/>
              <a:gd name="T75" fmla="*/ 199291 h 614"/>
              <a:gd name="T76" fmla="*/ 554567 w 1443"/>
              <a:gd name="T77" fmla="*/ 244344 h 614"/>
              <a:gd name="T78" fmla="*/ 545042 w 1443"/>
              <a:gd name="T79" fmla="*/ 279325 h 614"/>
              <a:gd name="T80" fmla="*/ 518584 w 1443"/>
              <a:gd name="T81" fmla="*/ 307417 h 614"/>
              <a:gd name="T82" fmla="*/ 481013 w 1443"/>
              <a:gd name="T83" fmla="*/ 323318 h 614"/>
              <a:gd name="T84" fmla="*/ 439738 w 1443"/>
              <a:gd name="T85" fmla="*/ 321728 h 614"/>
              <a:gd name="T86" fmla="*/ 405871 w 1443"/>
              <a:gd name="T87" fmla="*/ 316958 h 614"/>
              <a:gd name="T88" fmla="*/ 365654 w 1443"/>
              <a:gd name="T89" fmla="*/ 312187 h 614"/>
              <a:gd name="T90" fmla="*/ 320675 w 1443"/>
              <a:gd name="T91" fmla="*/ 304237 h 614"/>
              <a:gd name="T92" fmla="*/ 271463 w 1443"/>
              <a:gd name="T93" fmla="*/ 296286 h 614"/>
              <a:gd name="T94" fmla="*/ 218546 w 1443"/>
              <a:gd name="T95" fmla="*/ 285686 h 614"/>
              <a:gd name="T96" fmla="*/ 165629 w 1443"/>
              <a:gd name="T97" fmla="*/ 272435 h 614"/>
              <a:gd name="T98" fmla="*/ 111125 w 1443"/>
              <a:gd name="T99" fmla="*/ 255474 h 614"/>
              <a:gd name="T100" fmla="*/ 58738 w 1443"/>
              <a:gd name="T101" fmla="*/ 235863 h 61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43" h="614">
                <a:moveTo>
                  <a:pt x="0" y="149"/>
                </a:moveTo>
                <a:lnTo>
                  <a:pt x="55" y="171"/>
                </a:lnTo>
                <a:lnTo>
                  <a:pt x="115" y="193"/>
                </a:lnTo>
                <a:lnTo>
                  <a:pt x="175" y="215"/>
                </a:lnTo>
                <a:lnTo>
                  <a:pt x="236" y="237"/>
                </a:lnTo>
                <a:lnTo>
                  <a:pt x="300" y="257"/>
                </a:lnTo>
                <a:lnTo>
                  <a:pt x="361" y="276"/>
                </a:lnTo>
                <a:lnTo>
                  <a:pt x="421" y="293"/>
                </a:lnTo>
                <a:lnTo>
                  <a:pt x="478" y="308"/>
                </a:lnTo>
                <a:lnTo>
                  <a:pt x="532" y="320"/>
                </a:lnTo>
                <a:lnTo>
                  <a:pt x="583" y="332"/>
                </a:lnTo>
                <a:lnTo>
                  <a:pt x="630" y="340"/>
                </a:lnTo>
                <a:lnTo>
                  <a:pt x="670" y="344"/>
                </a:lnTo>
                <a:lnTo>
                  <a:pt x="703" y="345"/>
                </a:lnTo>
                <a:lnTo>
                  <a:pt x="730" y="343"/>
                </a:lnTo>
                <a:lnTo>
                  <a:pt x="749" y="335"/>
                </a:lnTo>
                <a:lnTo>
                  <a:pt x="759" y="324"/>
                </a:lnTo>
                <a:lnTo>
                  <a:pt x="767" y="307"/>
                </a:lnTo>
                <a:lnTo>
                  <a:pt x="769" y="289"/>
                </a:lnTo>
                <a:lnTo>
                  <a:pt x="768" y="271"/>
                </a:lnTo>
                <a:lnTo>
                  <a:pt x="764" y="254"/>
                </a:lnTo>
                <a:lnTo>
                  <a:pt x="760" y="237"/>
                </a:lnTo>
                <a:lnTo>
                  <a:pt x="758" y="218"/>
                </a:lnTo>
                <a:lnTo>
                  <a:pt x="755" y="199"/>
                </a:lnTo>
                <a:lnTo>
                  <a:pt x="759" y="179"/>
                </a:lnTo>
                <a:lnTo>
                  <a:pt x="772" y="165"/>
                </a:lnTo>
                <a:lnTo>
                  <a:pt x="785" y="152"/>
                </a:lnTo>
                <a:lnTo>
                  <a:pt x="795" y="133"/>
                </a:lnTo>
                <a:lnTo>
                  <a:pt x="807" y="116"/>
                </a:lnTo>
                <a:lnTo>
                  <a:pt x="818" y="98"/>
                </a:lnTo>
                <a:lnTo>
                  <a:pt x="829" y="81"/>
                </a:lnTo>
                <a:lnTo>
                  <a:pt x="841" y="64"/>
                </a:lnTo>
                <a:lnTo>
                  <a:pt x="854" y="46"/>
                </a:lnTo>
                <a:lnTo>
                  <a:pt x="868" y="33"/>
                </a:lnTo>
                <a:lnTo>
                  <a:pt x="882" y="20"/>
                </a:lnTo>
                <a:lnTo>
                  <a:pt x="897" y="11"/>
                </a:lnTo>
                <a:lnTo>
                  <a:pt x="915" y="3"/>
                </a:lnTo>
                <a:lnTo>
                  <a:pt x="934" y="0"/>
                </a:lnTo>
                <a:lnTo>
                  <a:pt x="956" y="0"/>
                </a:lnTo>
                <a:lnTo>
                  <a:pt x="980" y="4"/>
                </a:lnTo>
                <a:lnTo>
                  <a:pt x="1006" y="14"/>
                </a:lnTo>
                <a:lnTo>
                  <a:pt x="1035" y="24"/>
                </a:lnTo>
                <a:lnTo>
                  <a:pt x="1062" y="33"/>
                </a:lnTo>
                <a:lnTo>
                  <a:pt x="1085" y="41"/>
                </a:lnTo>
                <a:lnTo>
                  <a:pt x="1105" y="48"/>
                </a:lnTo>
                <a:lnTo>
                  <a:pt x="1124" y="56"/>
                </a:lnTo>
                <a:lnTo>
                  <a:pt x="1141" y="64"/>
                </a:lnTo>
                <a:lnTo>
                  <a:pt x="1155" y="71"/>
                </a:lnTo>
                <a:lnTo>
                  <a:pt x="1170" y="79"/>
                </a:lnTo>
                <a:lnTo>
                  <a:pt x="1185" y="86"/>
                </a:lnTo>
                <a:lnTo>
                  <a:pt x="1201" y="94"/>
                </a:lnTo>
                <a:lnTo>
                  <a:pt x="1217" y="102"/>
                </a:lnTo>
                <a:lnTo>
                  <a:pt x="1235" y="108"/>
                </a:lnTo>
                <a:lnTo>
                  <a:pt x="1254" y="116"/>
                </a:lnTo>
                <a:lnTo>
                  <a:pt x="1277" y="127"/>
                </a:lnTo>
                <a:lnTo>
                  <a:pt x="1304" y="136"/>
                </a:lnTo>
                <a:lnTo>
                  <a:pt x="1334" y="145"/>
                </a:lnTo>
                <a:lnTo>
                  <a:pt x="1443" y="437"/>
                </a:lnTo>
                <a:lnTo>
                  <a:pt x="1409" y="425"/>
                </a:lnTo>
                <a:lnTo>
                  <a:pt x="1376" y="412"/>
                </a:lnTo>
                <a:lnTo>
                  <a:pt x="1345" y="400"/>
                </a:lnTo>
                <a:lnTo>
                  <a:pt x="1316" y="390"/>
                </a:lnTo>
                <a:lnTo>
                  <a:pt x="1289" y="380"/>
                </a:lnTo>
                <a:lnTo>
                  <a:pt x="1263" y="370"/>
                </a:lnTo>
                <a:lnTo>
                  <a:pt x="1239" y="361"/>
                </a:lnTo>
                <a:lnTo>
                  <a:pt x="1215" y="352"/>
                </a:lnTo>
                <a:lnTo>
                  <a:pt x="1193" y="344"/>
                </a:lnTo>
                <a:lnTo>
                  <a:pt x="1170" y="336"/>
                </a:lnTo>
                <a:lnTo>
                  <a:pt x="1147" y="328"/>
                </a:lnTo>
                <a:lnTo>
                  <a:pt x="1126" y="323"/>
                </a:lnTo>
                <a:lnTo>
                  <a:pt x="1103" y="315"/>
                </a:lnTo>
                <a:lnTo>
                  <a:pt x="1078" y="308"/>
                </a:lnTo>
                <a:lnTo>
                  <a:pt x="1053" y="302"/>
                </a:lnTo>
                <a:lnTo>
                  <a:pt x="1027" y="295"/>
                </a:lnTo>
                <a:lnTo>
                  <a:pt x="1026" y="335"/>
                </a:lnTo>
                <a:lnTo>
                  <a:pt x="1032" y="376"/>
                </a:lnTo>
                <a:lnTo>
                  <a:pt x="1040" y="419"/>
                </a:lnTo>
                <a:lnTo>
                  <a:pt x="1048" y="461"/>
                </a:lnTo>
                <a:lnTo>
                  <a:pt x="1044" y="495"/>
                </a:lnTo>
                <a:lnTo>
                  <a:pt x="1030" y="527"/>
                </a:lnTo>
                <a:lnTo>
                  <a:pt x="1008" y="556"/>
                </a:lnTo>
                <a:lnTo>
                  <a:pt x="980" y="580"/>
                </a:lnTo>
                <a:lnTo>
                  <a:pt x="947" y="598"/>
                </a:lnTo>
                <a:lnTo>
                  <a:pt x="909" y="610"/>
                </a:lnTo>
                <a:lnTo>
                  <a:pt x="870" y="614"/>
                </a:lnTo>
                <a:lnTo>
                  <a:pt x="831" y="607"/>
                </a:lnTo>
                <a:lnTo>
                  <a:pt x="801" y="603"/>
                </a:lnTo>
                <a:lnTo>
                  <a:pt x="767" y="598"/>
                </a:lnTo>
                <a:lnTo>
                  <a:pt x="730" y="593"/>
                </a:lnTo>
                <a:lnTo>
                  <a:pt x="691" y="589"/>
                </a:lnTo>
                <a:lnTo>
                  <a:pt x="649" y="582"/>
                </a:lnTo>
                <a:lnTo>
                  <a:pt x="606" y="574"/>
                </a:lnTo>
                <a:lnTo>
                  <a:pt x="559" y="567"/>
                </a:lnTo>
                <a:lnTo>
                  <a:pt x="513" y="559"/>
                </a:lnTo>
                <a:lnTo>
                  <a:pt x="463" y="549"/>
                </a:lnTo>
                <a:lnTo>
                  <a:pt x="413" y="539"/>
                </a:lnTo>
                <a:lnTo>
                  <a:pt x="364" y="527"/>
                </a:lnTo>
                <a:lnTo>
                  <a:pt x="313" y="514"/>
                </a:lnTo>
                <a:lnTo>
                  <a:pt x="262" y="498"/>
                </a:lnTo>
                <a:lnTo>
                  <a:pt x="210" y="482"/>
                </a:lnTo>
                <a:lnTo>
                  <a:pt x="159" y="465"/>
                </a:lnTo>
                <a:lnTo>
                  <a:pt x="111" y="445"/>
                </a:lnTo>
                <a:lnTo>
                  <a:pt x="0" y="149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Rectangle 58">
            <a:extLst>
              <a:ext uri="{FF2B5EF4-FFF2-40B4-BE49-F238E27FC236}">
                <a16:creationId xmlns:a16="http://schemas.microsoft.com/office/drawing/2014/main" id="{AAF7EF1F-EB1D-4531-8819-14AC037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7063" y="2617788"/>
            <a:ext cx="1751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grpSp>
        <p:nvGrpSpPr>
          <p:cNvPr id="98321" name="Group 93">
            <a:extLst>
              <a:ext uri="{FF2B5EF4-FFF2-40B4-BE49-F238E27FC236}">
                <a16:creationId xmlns:a16="http://schemas.microsoft.com/office/drawing/2014/main" id="{8DE7C513-4C70-49B1-8CDE-8BD9F5633B38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2681288"/>
            <a:ext cx="554037" cy="449262"/>
            <a:chOff x="259" y="1689"/>
            <a:chExt cx="349" cy="283"/>
          </a:xfrm>
        </p:grpSpPr>
        <p:sp>
          <p:nvSpPr>
            <p:cNvPr id="98353" name="Freeform 59">
              <a:extLst>
                <a:ext uri="{FF2B5EF4-FFF2-40B4-BE49-F238E27FC236}">
                  <a16:creationId xmlns:a16="http://schemas.microsoft.com/office/drawing/2014/main" id="{3E48CC8E-2BBF-4C7D-9071-519894381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1689"/>
              <a:ext cx="255" cy="283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2 h 848"/>
                <a:gd name="T4" fmla="*/ 0 w 766"/>
                <a:gd name="T5" fmla="*/ 283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4" name="Freeform 60">
              <a:extLst>
                <a:ext uri="{FF2B5EF4-FFF2-40B4-BE49-F238E27FC236}">
                  <a16:creationId xmlns:a16="http://schemas.microsoft.com/office/drawing/2014/main" id="{8E640758-7C4C-410B-B593-60B43057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716"/>
              <a:ext cx="318" cy="141"/>
            </a:xfrm>
            <a:custGeom>
              <a:avLst/>
              <a:gdLst>
                <a:gd name="T0" fmla="*/ 318 w 954"/>
                <a:gd name="T1" fmla="*/ 141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1 h 424"/>
                <a:gd name="T8" fmla="*/ 318 w 954"/>
                <a:gd name="T9" fmla="*/ 141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5" name="Freeform 61">
              <a:extLst>
                <a:ext uri="{FF2B5EF4-FFF2-40B4-BE49-F238E27FC236}">
                  <a16:creationId xmlns:a16="http://schemas.microsoft.com/office/drawing/2014/main" id="{AAEA2561-8B58-48F0-9E78-381A59350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830"/>
              <a:ext cx="318" cy="142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2 h 424"/>
                <a:gd name="T4" fmla="*/ 0 w 954"/>
                <a:gd name="T5" fmla="*/ 142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90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6" name="Freeform 62">
              <a:extLst>
                <a:ext uri="{FF2B5EF4-FFF2-40B4-BE49-F238E27FC236}">
                  <a16:creationId xmlns:a16="http://schemas.microsoft.com/office/drawing/2014/main" id="{3FF708DA-7A44-4DD3-91BC-58B528F90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760"/>
              <a:ext cx="128" cy="141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0 h 424"/>
                <a:gd name="T4" fmla="*/ 0 w 384"/>
                <a:gd name="T5" fmla="*/ 141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7" name="Freeform 63">
              <a:extLst>
                <a:ext uri="{FF2B5EF4-FFF2-40B4-BE49-F238E27FC236}">
                  <a16:creationId xmlns:a16="http://schemas.microsoft.com/office/drawing/2014/main" id="{F8ABAD0B-F9A0-4C07-BEFB-E573106B5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787"/>
              <a:ext cx="159" cy="70"/>
            </a:xfrm>
            <a:custGeom>
              <a:avLst/>
              <a:gdLst>
                <a:gd name="T0" fmla="*/ 159 w 476"/>
                <a:gd name="T1" fmla="*/ 70 h 211"/>
                <a:gd name="T2" fmla="*/ 32 w 476"/>
                <a:gd name="T3" fmla="*/ 0 h 211"/>
                <a:gd name="T4" fmla="*/ 0 w 476"/>
                <a:gd name="T5" fmla="*/ 0 h 211"/>
                <a:gd name="T6" fmla="*/ 128 w 476"/>
                <a:gd name="T7" fmla="*/ 70 h 211"/>
                <a:gd name="T8" fmla="*/ 159 w 476"/>
                <a:gd name="T9" fmla="*/ 7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8" name="Freeform 64">
              <a:extLst>
                <a:ext uri="{FF2B5EF4-FFF2-40B4-BE49-F238E27FC236}">
                  <a16:creationId xmlns:a16="http://schemas.microsoft.com/office/drawing/2014/main" id="{84B515FC-8925-4581-9C7C-EF94A5B2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830"/>
              <a:ext cx="159" cy="71"/>
            </a:xfrm>
            <a:custGeom>
              <a:avLst/>
              <a:gdLst>
                <a:gd name="T0" fmla="*/ 159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8 w 476"/>
                <a:gd name="T7" fmla="*/ 0 h 213"/>
                <a:gd name="T8" fmla="*/ 159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2" name="Rectangle 65">
            <a:extLst>
              <a:ext uri="{FF2B5EF4-FFF2-40B4-BE49-F238E27FC236}">
                <a16:creationId xmlns:a16="http://schemas.microsoft.com/office/drawing/2014/main" id="{6093C394-9890-48DF-8BE8-2B45841E3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9338" y="2674938"/>
            <a:ext cx="35750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s-PR" altLang="en-US"/>
          </a:p>
        </p:txBody>
      </p:sp>
      <p:grpSp>
        <p:nvGrpSpPr>
          <p:cNvPr id="98323" name="Group 96">
            <a:extLst>
              <a:ext uri="{FF2B5EF4-FFF2-40B4-BE49-F238E27FC236}">
                <a16:creationId xmlns:a16="http://schemas.microsoft.com/office/drawing/2014/main" id="{D9CAC7CB-5F22-4D3F-882C-B3D579D10194}"/>
              </a:ext>
            </a:extLst>
          </p:cNvPr>
          <p:cNvGrpSpPr>
            <a:grpSpLocks/>
          </p:cNvGrpSpPr>
          <p:nvPr/>
        </p:nvGrpSpPr>
        <p:grpSpPr bwMode="auto">
          <a:xfrm>
            <a:off x="4705350" y="2767013"/>
            <a:ext cx="1009650" cy="319087"/>
            <a:chOff x="2964" y="1743"/>
            <a:chExt cx="636" cy="201"/>
          </a:xfrm>
        </p:grpSpPr>
        <p:sp>
          <p:nvSpPr>
            <p:cNvPr id="98351" name="Line 66">
              <a:extLst>
                <a:ext uri="{FF2B5EF4-FFF2-40B4-BE49-F238E27FC236}">
                  <a16:creationId xmlns:a16="http://schemas.microsoft.com/office/drawing/2014/main" id="{241772C6-67F1-4DF4-AD5F-E9BABDD535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4" y="1824"/>
              <a:ext cx="503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2" name="Freeform 67">
              <a:extLst>
                <a:ext uri="{FF2B5EF4-FFF2-40B4-BE49-F238E27FC236}">
                  <a16:creationId xmlns:a16="http://schemas.microsoft.com/office/drawing/2014/main" id="{2ECBAFA1-B9BF-4DF4-A11D-0BC9C120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1743"/>
              <a:ext cx="201" cy="201"/>
            </a:xfrm>
            <a:custGeom>
              <a:avLst/>
              <a:gdLst>
                <a:gd name="T0" fmla="*/ 0 w 603"/>
                <a:gd name="T1" fmla="*/ 0 h 603"/>
                <a:gd name="T2" fmla="*/ 201 w 603"/>
                <a:gd name="T3" fmla="*/ 101 h 603"/>
                <a:gd name="T4" fmla="*/ 0 w 603"/>
                <a:gd name="T5" fmla="*/ 201 h 603"/>
                <a:gd name="T6" fmla="*/ 67 w 603"/>
                <a:gd name="T7" fmla="*/ 101 h 603"/>
                <a:gd name="T8" fmla="*/ 0 w 603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3" h="603">
                  <a:moveTo>
                    <a:pt x="0" y="0"/>
                  </a:moveTo>
                  <a:lnTo>
                    <a:pt x="603" y="302"/>
                  </a:lnTo>
                  <a:lnTo>
                    <a:pt x="0" y="603"/>
                  </a:lnTo>
                  <a:lnTo>
                    <a:pt x="202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4" name="Rectangle 68">
            <a:extLst>
              <a:ext uri="{FF2B5EF4-FFF2-40B4-BE49-F238E27FC236}">
                <a16:creationId xmlns:a16="http://schemas.microsoft.com/office/drawing/2014/main" id="{9000CBEE-6C0E-4E5D-9C7E-4CA1E6483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1975" y="3767138"/>
            <a:ext cx="2441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Cartílago o</a:t>
            </a:r>
            <a:endParaRPr lang="es-PR" altLang="en-US"/>
          </a:p>
        </p:txBody>
      </p:sp>
      <p:sp>
        <p:nvSpPr>
          <p:cNvPr id="98325" name="Rectangle 69">
            <a:extLst>
              <a:ext uri="{FF2B5EF4-FFF2-40B4-BE49-F238E27FC236}">
                <a16:creationId xmlns:a16="http://schemas.microsoft.com/office/drawing/2014/main" id="{FEE99A81-6C59-41C5-8283-05885AF71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92763" y="4181475"/>
            <a:ext cx="320357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Tejido Fibroso</a:t>
            </a:r>
            <a:endParaRPr lang="es-PR" altLang="en-US"/>
          </a:p>
        </p:txBody>
      </p:sp>
      <p:sp>
        <p:nvSpPr>
          <p:cNvPr id="98326" name="Rectangle 70">
            <a:extLst>
              <a:ext uri="{FF2B5EF4-FFF2-40B4-BE49-F238E27FC236}">
                <a16:creationId xmlns:a16="http://schemas.microsoft.com/office/drawing/2014/main" id="{3B334A18-B3EE-4340-930E-FA03BD988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0288" y="4025900"/>
            <a:ext cx="31194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Unión Articular</a:t>
            </a:r>
            <a:endParaRPr lang="es-PR" altLang="en-US"/>
          </a:p>
        </p:txBody>
      </p:sp>
      <p:grpSp>
        <p:nvGrpSpPr>
          <p:cNvPr id="98327" name="Group 94">
            <a:extLst>
              <a:ext uri="{FF2B5EF4-FFF2-40B4-BE49-F238E27FC236}">
                <a16:creationId xmlns:a16="http://schemas.microsoft.com/office/drawing/2014/main" id="{B7BCFE49-4233-48A9-8403-B3DA3790DD98}"/>
              </a:ext>
            </a:extLst>
          </p:cNvPr>
          <p:cNvGrpSpPr>
            <a:grpSpLocks/>
          </p:cNvGrpSpPr>
          <p:nvPr/>
        </p:nvGrpSpPr>
        <p:grpSpPr bwMode="auto">
          <a:xfrm>
            <a:off x="411163" y="4027488"/>
            <a:ext cx="554037" cy="449262"/>
            <a:chOff x="259" y="2537"/>
            <a:chExt cx="349" cy="283"/>
          </a:xfrm>
        </p:grpSpPr>
        <p:sp>
          <p:nvSpPr>
            <p:cNvPr id="98345" name="Freeform 71">
              <a:extLst>
                <a:ext uri="{FF2B5EF4-FFF2-40B4-BE49-F238E27FC236}">
                  <a16:creationId xmlns:a16="http://schemas.microsoft.com/office/drawing/2014/main" id="{1F0ADF20-8B80-4339-82E7-D036B758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2537"/>
              <a:ext cx="255" cy="283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2 h 848"/>
                <a:gd name="T4" fmla="*/ 0 w 766"/>
                <a:gd name="T5" fmla="*/ 283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6" name="Freeform 72">
              <a:extLst>
                <a:ext uri="{FF2B5EF4-FFF2-40B4-BE49-F238E27FC236}">
                  <a16:creationId xmlns:a16="http://schemas.microsoft.com/office/drawing/2014/main" id="{486F73B5-FE09-4275-847D-FCFC4EF4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537"/>
              <a:ext cx="318" cy="141"/>
            </a:xfrm>
            <a:custGeom>
              <a:avLst/>
              <a:gdLst>
                <a:gd name="T0" fmla="*/ 318 w 954"/>
                <a:gd name="T1" fmla="*/ 141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1 h 424"/>
                <a:gd name="T8" fmla="*/ 318 w 954"/>
                <a:gd name="T9" fmla="*/ 141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7" name="Freeform 73">
              <a:extLst>
                <a:ext uri="{FF2B5EF4-FFF2-40B4-BE49-F238E27FC236}">
                  <a16:creationId xmlns:a16="http://schemas.microsoft.com/office/drawing/2014/main" id="{04B034FA-E831-498D-A675-F0879740A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679"/>
              <a:ext cx="318" cy="141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1 h 424"/>
                <a:gd name="T4" fmla="*/ 0 w 954"/>
                <a:gd name="T5" fmla="*/ 141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90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8" name="Freeform 74">
              <a:extLst>
                <a:ext uri="{FF2B5EF4-FFF2-40B4-BE49-F238E27FC236}">
                  <a16:creationId xmlns:a16="http://schemas.microsoft.com/office/drawing/2014/main" id="{4B823840-66E5-480E-95B2-F595DED96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608"/>
              <a:ext cx="128" cy="141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0 h 424"/>
                <a:gd name="T4" fmla="*/ 0 w 384"/>
                <a:gd name="T5" fmla="*/ 141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9" name="Freeform 75">
              <a:extLst>
                <a:ext uri="{FF2B5EF4-FFF2-40B4-BE49-F238E27FC236}">
                  <a16:creationId xmlns:a16="http://schemas.microsoft.com/office/drawing/2014/main" id="{2B244A9D-805B-45E3-B459-19076B33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2608"/>
              <a:ext cx="159" cy="70"/>
            </a:xfrm>
            <a:custGeom>
              <a:avLst/>
              <a:gdLst>
                <a:gd name="T0" fmla="*/ 159 w 476"/>
                <a:gd name="T1" fmla="*/ 70 h 211"/>
                <a:gd name="T2" fmla="*/ 32 w 476"/>
                <a:gd name="T3" fmla="*/ 0 h 211"/>
                <a:gd name="T4" fmla="*/ 0 w 476"/>
                <a:gd name="T5" fmla="*/ 0 h 211"/>
                <a:gd name="T6" fmla="*/ 128 w 476"/>
                <a:gd name="T7" fmla="*/ 70 h 211"/>
                <a:gd name="T8" fmla="*/ 159 w 476"/>
                <a:gd name="T9" fmla="*/ 7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50" name="Freeform 76">
              <a:extLst>
                <a:ext uri="{FF2B5EF4-FFF2-40B4-BE49-F238E27FC236}">
                  <a16:creationId xmlns:a16="http://schemas.microsoft.com/office/drawing/2014/main" id="{739D71DD-87A7-4099-9A92-FEDD98193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2678"/>
              <a:ext cx="159" cy="71"/>
            </a:xfrm>
            <a:custGeom>
              <a:avLst/>
              <a:gdLst>
                <a:gd name="T0" fmla="*/ 159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8 w 476"/>
                <a:gd name="T7" fmla="*/ 0 h 213"/>
                <a:gd name="T8" fmla="*/ 159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28" name="Group 97">
            <a:extLst>
              <a:ext uri="{FF2B5EF4-FFF2-40B4-BE49-F238E27FC236}">
                <a16:creationId xmlns:a16="http://schemas.microsoft.com/office/drawing/2014/main" id="{3C9FFBF1-83F8-4B80-A767-8363B49992C7}"/>
              </a:ext>
            </a:extLst>
          </p:cNvPr>
          <p:cNvGrpSpPr>
            <a:grpSpLocks/>
          </p:cNvGrpSpPr>
          <p:nvPr/>
        </p:nvGrpSpPr>
        <p:grpSpPr bwMode="auto">
          <a:xfrm>
            <a:off x="4210050" y="4173538"/>
            <a:ext cx="1347788" cy="319087"/>
            <a:chOff x="2652" y="2629"/>
            <a:chExt cx="849" cy="201"/>
          </a:xfrm>
        </p:grpSpPr>
        <p:sp>
          <p:nvSpPr>
            <p:cNvPr id="98343" name="Line 77">
              <a:extLst>
                <a:ext uri="{FF2B5EF4-FFF2-40B4-BE49-F238E27FC236}">
                  <a16:creationId xmlns:a16="http://schemas.microsoft.com/office/drawing/2014/main" id="{E5D7A1BD-12B5-4452-A491-F6A86F10B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2" y="2730"/>
              <a:ext cx="715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4" name="Freeform 78">
              <a:extLst>
                <a:ext uri="{FF2B5EF4-FFF2-40B4-BE49-F238E27FC236}">
                  <a16:creationId xmlns:a16="http://schemas.microsoft.com/office/drawing/2014/main" id="{BA6179EA-AC8C-4204-9220-DA52A3B26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29"/>
              <a:ext cx="201" cy="201"/>
            </a:xfrm>
            <a:custGeom>
              <a:avLst/>
              <a:gdLst>
                <a:gd name="T0" fmla="*/ 0 w 603"/>
                <a:gd name="T1" fmla="*/ 0 h 603"/>
                <a:gd name="T2" fmla="*/ 201 w 603"/>
                <a:gd name="T3" fmla="*/ 100 h 603"/>
                <a:gd name="T4" fmla="*/ 0 w 603"/>
                <a:gd name="T5" fmla="*/ 201 h 603"/>
                <a:gd name="T6" fmla="*/ 67 w 603"/>
                <a:gd name="T7" fmla="*/ 100 h 603"/>
                <a:gd name="T8" fmla="*/ 0 w 603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3" h="603">
                  <a:moveTo>
                    <a:pt x="0" y="0"/>
                  </a:moveTo>
                  <a:lnTo>
                    <a:pt x="603" y="301"/>
                  </a:lnTo>
                  <a:lnTo>
                    <a:pt x="0" y="603"/>
                  </a:lnTo>
                  <a:lnTo>
                    <a:pt x="202" y="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8329" name="Rectangle 79">
            <a:extLst>
              <a:ext uri="{FF2B5EF4-FFF2-40B4-BE49-F238E27FC236}">
                <a16:creationId xmlns:a16="http://schemas.microsoft.com/office/drawing/2014/main" id="{F7388071-4B5C-4BC2-BE13-6F94C461D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1513" y="5430838"/>
            <a:ext cx="1751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98330" name="Rectangle 80">
            <a:extLst>
              <a:ext uri="{FF2B5EF4-FFF2-40B4-BE49-F238E27FC236}">
                <a16:creationId xmlns:a16="http://schemas.microsoft.com/office/drawing/2014/main" id="{29AE4DF5-DBB1-4C30-A579-925365352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0925" y="5410200"/>
            <a:ext cx="26400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 i="1">
                <a:solidFill>
                  <a:srgbClr val="FFFFFF"/>
                </a:solidFill>
                <a:latin typeface="Arial" panose="020B0604020202020204" pitchFamily="34" charset="0"/>
              </a:rPr>
              <a:t>Movimientos</a:t>
            </a:r>
            <a:endParaRPr lang="es-PR" altLang="en-US"/>
          </a:p>
        </p:txBody>
      </p:sp>
      <p:grpSp>
        <p:nvGrpSpPr>
          <p:cNvPr id="98331" name="Group 95">
            <a:extLst>
              <a:ext uri="{FF2B5EF4-FFF2-40B4-BE49-F238E27FC236}">
                <a16:creationId xmlns:a16="http://schemas.microsoft.com/office/drawing/2014/main" id="{765599A3-1A3D-4C50-8482-F352787DB921}"/>
              </a:ext>
            </a:extLst>
          </p:cNvPr>
          <p:cNvGrpSpPr>
            <a:grpSpLocks/>
          </p:cNvGrpSpPr>
          <p:nvPr/>
        </p:nvGrpSpPr>
        <p:grpSpPr bwMode="auto">
          <a:xfrm>
            <a:off x="431800" y="5413375"/>
            <a:ext cx="554038" cy="449263"/>
            <a:chOff x="272" y="3410"/>
            <a:chExt cx="349" cy="283"/>
          </a:xfrm>
        </p:grpSpPr>
        <p:sp>
          <p:nvSpPr>
            <p:cNvPr id="98337" name="Freeform 81">
              <a:extLst>
                <a:ext uri="{FF2B5EF4-FFF2-40B4-BE49-F238E27FC236}">
                  <a16:creationId xmlns:a16="http://schemas.microsoft.com/office/drawing/2014/main" id="{839DB5AF-5EE4-4833-AA04-467B7D8D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" y="3411"/>
              <a:ext cx="255" cy="282"/>
            </a:xfrm>
            <a:custGeom>
              <a:avLst/>
              <a:gdLst>
                <a:gd name="T0" fmla="*/ 0 w 766"/>
                <a:gd name="T1" fmla="*/ 0 h 848"/>
                <a:gd name="T2" fmla="*/ 255 w 766"/>
                <a:gd name="T3" fmla="*/ 141 h 848"/>
                <a:gd name="T4" fmla="*/ 0 w 766"/>
                <a:gd name="T5" fmla="*/ 282 h 848"/>
                <a:gd name="T6" fmla="*/ 0 w 766"/>
                <a:gd name="T7" fmla="*/ 0 h 8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6" h="848">
                  <a:moveTo>
                    <a:pt x="0" y="0"/>
                  </a:moveTo>
                  <a:lnTo>
                    <a:pt x="766" y="424"/>
                  </a:lnTo>
                  <a:lnTo>
                    <a:pt x="0" y="8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Freeform 82">
              <a:extLst>
                <a:ext uri="{FF2B5EF4-FFF2-40B4-BE49-F238E27FC236}">
                  <a16:creationId xmlns:a16="http://schemas.microsoft.com/office/drawing/2014/main" id="{C4353D1A-3BA4-460C-8C65-D03B6EEEE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3410"/>
              <a:ext cx="318" cy="142"/>
            </a:xfrm>
            <a:custGeom>
              <a:avLst/>
              <a:gdLst>
                <a:gd name="T0" fmla="*/ 318 w 954"/>
                <a:gd name="T1" fmla="*/ 142 h 424"/>
                <a:gd name="T2" fmla="*/ 63 w 954"/>
                <a:gd name="T3" fmla="*/ 0 h 424"/>
                <a:gd name="T4" fmla="*/ 0 w 954"/>
                <a:gd name="T5" fmla="*/ 0 h 424"/>
                <a:gd name="T6" fmla="*/ 255 w 954"/>
                <a:gd name="T7" fmla="*/ 142 h 424"/>
                <a:gd name="T8" fmla="*/ 318 w 954"/>
                <a:gd name="T9" fmla="*/ 142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424"/>
                  </a:moveTo>
                  <a:lnTo>
                    <a:pt x="189" y="0"/>
                  </a:lnTo>
                  <a:lnTo>
                    <a:pt x="0" y="0"/>
                  </a:lnTo>
                  <a:lnTo>
                    <a:pt x="765" y="424"/>
                  </a:lnTo>
                  <a:lnTo>
                    <a:pt x="954" y="42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9" name="Freeform 83">
              <a:extLst>
                <a:ext uri="{FF2B5EF4-FFF2-40B4-BE49-F238E27FC236}">
                  <a16:creationId xmlns:a16="http://schemas.microsoft.com/office/drawing/2014/main" id="{35B51151-ABD0-42A0-9203-F3D0997A9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3552"/>
              <a:ext cx="318" cy="141"/>
            </a:xfrm>
            <a:custGeom>
              <a:avLst/>
              <a:gdLst>
                <a:gd name="T0" fmla="*/ 318 w 954"/>
                <a:gd name="T1" fmla="*/ 0 h 424"/>
                <a:gd name="T2" fmla="*/ 63 w 954"/>
                <a:gd name="T3" fmla="*/ 141 h 424"/>
                <a:gd name="T4" fmla="*/ 0 w 954"/>
                <a:gd name="T5" fmla="*/ 141 h 424"/>
                <a:gd name="T6" fmla="*/ 255 w 954"/>
                <a:gd name="T7" fmla="*/ 0 h 424"/>
                <a:gd name="T8" fmla="*/ 318 w 954"/>
                <a:gd name="T9" fmla="*/ 0 h 4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4" h="424">
                  <a:moveTo>
                    <a:pt x="954" y="0"/>
                  </a:moveTo>
                  <a:lnTo>
                    <a:pt x="189" y="424"/>
                  </a:lnTo>
                  <a:lnTo>
                    <a:pt x="0" y="424"/>
                  </a:lnTo>
                  <a:lnTo>
                    <a:pt x="765" y="0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0" name="Freeform 84">
              <a:extLst>
                <a:ext uri="{FF2B5EF4-FFF2-40B4-BE49-F238E27FC236}">
                  <a16:creationId xmlns:a16="http://schemas.microsoft.com/office/drawing/2014/main" id="{91FC057E-9B4E-4EEA-83AE-49E607F17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481"/>
              <a:ext cx="128" cy="142"/>
            </a:xfrm>
            <a:custGeom>
              <a:avLst/>
              <a:gdLst>
                <a:gd name="T0" fmla="*/ 0 w 384"/>
                <a:gd name="T1" fmla="*/ 0 h 424"/>
                <a:gd name="T2" fmla="*/ 128 w 384"/>
                <a:gd name="T3" fmla="*/ 71 h 424"/>
                <a:gd name="T4" fmla="*/ 0 w 384"/>
                <a:gd name="T5" fmla="*/ 142 h 424"/>
                <a:gd name="T6" fmla="*/ 0 w 384"/>
                <a:gd name="T7" fmla="*/ 0 h 4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424">
                  <a:moveTo>
                    <a:pt x="0" y="0"/>
                  </a:moveTo>
                  <a:lnTo>
                    <a:pt x="384" y="211"/>
                  </a:lnTo>
                  <a:lnTo>
                    <a:pt x="0" y="4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1" name="Freeform 85">
              <a:extLst>
                <a:ext uri="{FF2B5EF4-FFF2-40B4-BE49-F238E27FC236}">
                  <a16:creationId xmlns:a16="http://schemas.microsoft.com/office/drawing/2014/main" id="{C9B7FB22-2ED4-4AA9-9C4E-B6F7C251F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481"/>
              <a:ext cx="158" cy="71"/>
            </a:xfrm>
            <a:custGeom>
              <a:avLst/>
              <a:gdLst>
                <a:gd name="T0" fmla="*/ 158 w 476"/>
                <a:gd name="T1" fmla="*/ 71 h 211"/>
                <a:gd name="T2" fmla="*/ 32 w 476"/>
                <a:gd name="T3" fmla="*/ 0 h 211"/>
                <a:gd name="T4" fmla="*/ 0 w 476"/>
                <a:gd name="T5" fmla="*/ 0 h 211"/>
                <a:gd name="T6" fmla="*/ 127 w 476"/>
                <a:gd name="T7" fmla="*/ 71 h 211"/>
                <a:gd name="T8" fmla="*/ 158 w 476"/>
                <a:gd name="T9" fmla="*/ 7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1">
                  <a:moveTo>
                    <a:pt x="476" y="211"/>
                  </a:moveTo>
                  <a:lnTo>
                    <a:pt x="95" y="0"/>
                  </a:lnTo>
                  <a:lnTo>
                    <a:pt x="0" y="0"/>
                  </a:lnTo>
                  <a:lnTo>
                    <a:pt x="383" y="211"/>
                  </a:lnTo>
                  <a:lnTo>
                    <a:pt x="476" y="211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2" name="Freeform 86">
              <a:extLst>
                <a:ext uri="{FF2B5EF4-FFF2-40B4-BE49-F238E27FC236}">
                  <a16:creationId xmlns:a16="http://schemas.microsoft.com/office/drawing/2014/main" id="{D863BE8A-FADF-4ED2-ABAD-3A3A510F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" y="3552"/>
              <a:ext cx="158" cy="71"/>
            </a:xfrm>
            <a:custGeom>
              <a:avLst/>
              <a:gdLst>
                <a:gd name="T0" fmla="*/ 158 w 476"/>
                <a:gd name="T1" fmla="*/ 0 h 213"/>
                <a:gd name="T2" fmla="*/ 32 w 476"/>
                <a:gd name="T3" fmla="*/ 71 h 213"/>
                <a:gd name="T4" fmla="*/ 0 w 476"/>
                <a:gd name="T5" fmla="*/ 71 h 213"/>
                <a:gd name="T6" fmla="*/ 127 w 476"/>
                <a:gd name="T7" fmla="*/ 0 h 213"/>
                <a:gd name="T8" fmla="*/ 158 w 476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6" h="213">
                  <a:moveTo>
                    <a:pt x="476" y="0"/>
                  </a:moveTo>
                  <a:lnTo>
                    <a:pt x="95" y="213"/>
                  </a:lnTo>
                  <a:lnTo>
                    <a:pt x="0" y="213"/>
                  </a:lnTo>
                  <a:lnTo>
                    <a:pt x="383" y="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332" name="Group 98">
            <a:extLst>
              <a:ext uri="{FF2B5EF4-FFF2-40B4-BE49-F238E27FC236}">
                <a16:creationId xmlns:a16="http://schemas.microsoft.com/office/drawing/2014/main" id="{1079B238-0484-44D0-A8CA-D051DC133CB6}"/>
              </a:ext>
            </a:extLst>
          </p:cNvPr>
          <p:cNvGrpSpPr>
            <a:grpSpLocks/>
          </p:cNvGrpSpPr>
          <p:nvPr/>
        </p:nvGrpSpPr>
        <p:grpSpPr bwMode="auto">
          <a:xfrm>
            <a:off x="3738563" y="5540375"/>
            <a:ext cx="2019300" cy="319088"/>
            <a:chOff x="2355" y="3490"/>
            <a:chExt cx="1272" cy="201"/>
          </a:xfrm>
        </p:grpSpPr>
        <p:sp>
          <p:nvSpPr>
            <p:cNvPr id="98335" name="Line 87">
              <a:extLst>
                <a:ext uri="{FF2B5EF4-FFF2-40B4-BE49-F238E27FC236}">
                  <a16:creationId xmlns:a16="http://schemas.microsoft.com/office/drawing/2014/main" id="{2CD27696-CEDE-43BE-ACD0-6D85E9FCE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5" y="3591"/>
              <a:ext cx="1138" cy="1"/>
            </a:xfrm>
            <a:prstGeom prst="line">
              <a:avLst/>
            </a:prstGeom>
            <a:noFill/>
            <a:ln w="79375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6" name="Freeform 88">
              <a:extLst>
                <a:ext uri="{FF2B5EF4-FFF2-40B4-BE49-F238E27FC236}">
                  <a16:creationId xmlns:a16="http://schemas.microsoft.com/office/drawing/2014/main" id="{A817F6DC-BC4B-437B-9369-CBED8084C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3490"/>
              <a:ext cx="201" cy="201"/>
            </a:xfrm>
            <a:custGeom>
              <a:avLst/>
              <a:gdLst>
                <a:gd name="T0" fmla="*/ 0 w 602"/>
                <a:gd name="T1" fmla="*/ 0 h 603"/>
                <a:gd name="T2" fmla="*/ 201 w 602"/>
                <a:gd name="T3" fmla="*/ 101 h 603"/>
                <a:gd name="T4" fmla="*/ 0 w 602"/>
                <a:gd name="T5" fmla="*/ 201 h 603"/>
                <a:gd name="T6" fmla="*/ 67 w 602"/>
                <a:gd name="T7" fmla="*/ 101 h 603"/>
                <a:gd name="T8" fmla="*/ 0 w 602"/>
                <a:gd name="T9" fmla="*/ 0 h 6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2" h="603">
                  <a:moveTo>
                    <a:pt x="0" y="0"/>
                  </a:moveTo>
                  <a:lnTo>
                    <a:pt x="602" y="302"/>
                  </a:lnTo>
                  <a:lnTo>
                    <a:pt x="0" y="603"/>
                  </a:lnTo>
                  <a:lnTo>
                    <a:pt x="201" y="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8333" name="Picture 89">
            <a:extLst>
              <a:ext uri="{FF2B5EF4-FFF2-40B4-BE49-F238E27FC236}">
                <a16:creationId xmlns:a16="http://schemas.microsoft.com/office/drawing/2014/main" id="{4A01B7FE-1703-4B3B-8817-98A38AF6A5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633413"/>
            <a:ext cx="144145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34" name="Picture 90">
            <a:extLst>
              <a:ext uri="{FF2B5EF4-FFF2-40B4-BE49-F238E27FC236}">
                <a16:creationId xmlns:a16="http://schemas.microsoft.com/office/drawing/2014/main" id="{649E910D-AC35-4509-BC07-245B03CE7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533400"/>
            <a:ext cx="1308100" cy="177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>
            <a:extLst>
              <a:ext uri="{FF2B5EF4-FFF2-40B4-BE49-F238E27FC236}">
                <a16:creationId xmlns:a16="http://schemas.microsoft.com/office/drawing/2014/main" id="{5C82F843-9B66-411B-A8F5-81E330607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43829D30-4BC1-4106-9430-A4FB116EB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6" name="Rectangle 4">
            <a:extLst>
              <a:ext uri="{FF2B5EF4-FFF2-40B4-BE49-F238E27FC236}">
                <a16:creationId xmlns:a16="http://schemas.microsoft.com/office/drawing/2014/main" id="{94218157-8A43-400A-A02C-F6E9C3A11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7" name="Rectangle 5">
            <a:extLst>
              <a:ext uri="{FF2B5EF4-FFF2-40B4-BE49-F238E27FC236}">
                <a16:creationId xmlns:a16="http://schemas.microsoft.com/office/drawing/2014/main" id="{5CA7289B-BDDF-41CD-8B2A-0CFA8FDE7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8" name="Rectangle 6">
            <a:extLst>
              <a:ext uri="{FF2B5EF4-FFF2-40B4-BE49-F238E27FC236}">
                <a16:creationId xmlns:a16="http://schemas.microsoft.com/office/drawing/2014/main" id="{BD3A01A9-8989-4DAD-BA13-1B2F654AF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59" name="Rectangle 7">
            <a:extLst>
              <a:ext uri="{FF2B5EF4-FFF2-40B4-BE49-F238E27FC236}">
                <a16:creationId xmlns:a16="http://schemas.microsoft.com/office/drawing/2014/main" id="{C89A9708-22D2-43F3-BCD2-8CBF2CE04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60" name="Rectangle 8">
            <a:extLst>
              <a:ext uri="{FF2B5EF4-FFF2-40B4-BE49-F238E27FC236}">
                <a16:creationId xmlns:a16="http://schemas.microsoft.com/office/drawing/2014/main" id="{2C7DBEB6-FC47-48C7-A190-D7B70261D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0361" name="Rectangle 9">
            <a:extLst>
              <a:ext uri="{FF2B5EF4-FFF2-40B4-BE49-F238E27FC236}">
                <a16:creationId xmlns:a16="http://schemas.microsoft.com/office/drawing/2014/main" id="{7F092009-3A89-4F7B-A293-BB6D1F5F0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0362" name="Group 144">
            <a:extLst>
              <a:ext uri="{FF2B5EF4-FFF2-40B4-BE49-F238E27FC236}">
                <a16:creationId xmlns:a16="http://schemas.microsoft.com/office/drawing/2014/main" id="{966AEAF4-8256-4173-BDF4-62587F1FB8FD}"/>
              </a:ext>
            </a:extLst>
          </p:cNvPr>
          <p:cNvGrpSpPr>
            <a:grpSpLocks/>
          </p:cNvGrpSpPr>
          <p:nvPr/>
        </p:nvGrpSpPr>
        <p:grpSpPr bwMode="auto">
          <a:xfrm>
            <a:off x="311150" y="2209800"/>
            <a:ext cx="465138" cy="333375"/>
            <a:chOff x="196" y="1359"/>
            <a:chExt cx="293" cy="210"/>
          </a:xfrm>
        </p:grpSpPr>
        <p:sp>
          <p:nvSpPr>
            <p:cNvPr id="100419" name="Freeform 84">
              <a:extLst>
                <a:ext uri="{FF2B5EF4-FFF2-40B4-BE49-F238E27FC236}">
                  <a16:creationId xmlns:a16="http://schemas.microsoft.com/office/drawing/2014/main" id="{AC4B7E0B-EDF3-4D57-AACD-083D12F65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359"/>
              <a:ext cx="214" cy="210"/>
            </a:xfrm>
            <a:custGeom>
              <a:avLst/>
              <a:gdLst>
                <a:gd name="T0" fmla="*/ 0 w 643"/>
                <a:gd name="T1" fmla="*/ 0 h 629"/>
                <a:gd name="T2" fmla="*/ 214 w 643"/>
                <a:gd name="T3" fmla="*/ 105 h 629"/>
                <a:gd name="T4" fmla="*/ 0 w 643"/>
                <a:gd name="T5" fmla="*/ 210 h 629"/>
                <a:gd name="T6" fmla="*/ 0 w 643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29">
                  <a:moveTo>
                    <a:pt x="0" y="0"/>
                  </a:moveTo>
                  <a:lnTo>
                    <a:pt x="643" y="315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Freeform 85">
              <a:extLst>
                <a:ext uri="{FF2B5EF4-FFF2-40B4-BE49-F238E27FC236}">
                  <a16:creationId xmlns:a16="http://schemas.microsoft.com/office/drawing/2014/main" id="{78B0E216-1CC8-4A0E-B7DD-0AFE41510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359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Freeform 86">
              <a:extLst>
                <a:ext uri="{FF2B5EF4-FFF2-40B4-BE49-F238E27FC236}">
                  <a16:creationId xmlns:a16="http://schemas.microsoft.com/office/drawing/2014/main" id="{1542620E-DD0D-4C4D-8B43-50B77743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1465"/>
              <a:ext cx="266" cy="104"/>
            </a:xfrm>
            <a:custGeom>
              <a:avLst/>
              <a:gdLst>
                <a:gd name="T0" fmla="*/ 266 w 800"/>
                <a:gd name="T1" fmla="*/ 0 h 314"/>
                <a:gd name="T2" fmla="*/ 53 w 800"/>
                <a:gd name="T3" fmla="*/ 104 h 314"/>
                <a:gd name="T4" fmla="*/ 0 w 800"/>
                <a:gd name="T5" fmla="*/ 104 h 314"/>
                <a:gd name="T6" fmla="*/ 213 w 800"/>
                <a:gd name="T7" fmla="*/ 0 h 314"/>
                <a:gd name="T8" fmla="*/ 266 w 800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4">
                  <a:moveTo>
                    <a:pt x="800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2" name="Freeform 87">
              <a:extLst>
                <a:ext uri="{FF2B5EF4-FFF2-40B4-BE49-F238E27FC236}">
                  <a16:creationId xmlns:a16="http://schemas.microsoft.com/office/drawing/2014/main" id="{9EB47725-FEBC-47DE-AF2E-0D33007B7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412"/>
              <a:ext cx="107" cy="105"/>
            </a:xfrm>
            <a:custGeom>
              <a:avLst/>
              <a:gdLst>
                <a:gd name="T0" fmla="*/ 0 w 321"/>
                <a:gd name="T1" fmla="*/ 0 h 315"/>
                <a:gd name="T2" fmla="*/ 107 w 321"/>
                <a:gd name="T3" fmla="*/ 52 h 315"/>
                <a:gd name="T4" fmla="*/ 0 w 321"/>
                <a:gd name="T5" fmla="*/ 105 h 315"/>
                <a:gd name="T6" fmla="*/ 0 w 321"/>
                <a:gd name="T7" fmla="*/ 0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5">
                  <a:moveTo>
                    <a:pt x="0" y="0"/>
                  </a:moveTo>
                  <a:lnTo>
                    <a:pt x="321" y="157"/>
                  </a:lnTo>
                  <a:lnTo>
                    <a:pt x="0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3" name="Freeform 88">
              <a:extLst>
                <a:ext uri="{FF2B5EF4-FFF2-40B4-BE49-F238E27FC236}">
                  <a16:creationId xmlns:a16="http://schemas.microsoft.com/office/drawing/2014/main" id="{70B12357-149B-45DE-A748-FFB4F2788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12"/>
              <a:ext cx="134" cy="53"/>
            </a:xfrm>
            <a:custGeom>
              <a:avLst/>
              <a:gdLst>
                <a:gd name="T0" fmla="*/ 134 w 402"/>
                <a:gd name="T1" fmla="*/ 53 h 158"/>
                <a:gd name="T2" fmla="*/ 27 w 402"/>
                <a:gd name="T3" fmla="*/ 0 h 158"/>
                <a:gd name="T4" fmla="*/ 0 w 402"/>
                <a:gd name="T5" fmla="*/ 0 h 158"/>
                <a:gd name="T6" fmla="*/ 108 w 402"/>
                <a:gd name="T7" fmla="*/ 53 h 158"/>
                <a:gd name="T8" fmla="*/ 134 w 402"/>
                <a:gd name="T9" fmla="*/ 53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8">
                  <a:moveTo>
                    <a:pt x="402" y="158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8"/>
                  </a:lnTo>
                  <a:lnTo>
                    <a:pt x="402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4" name="Freeform 89">
              <a:extLst>
                <a:ext uri="{FF2B5EF4-FFF2-40B4-BE49-F238E27FC236}">
                  <a16:creationId xmlns:a16="http://schemas.microsoft.com/office/drawing/2014/main" id="{6FDEC252-788F-45AF-8E4F-8A58E82E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1464"/>
              <a:ext cx="134" cy="53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3 h 157"/>
                <a:gd name="T4" fmla="*/ 0 w 402"/>
                <a:gd name="T5" fmla="*/ 53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63" name="Rectangle 90">
            <a:extLst>
              <a:ext uri="{FF2B5EF4-FFF2-40B4-BE49-F238E27FC236}">
                <a16:creationId xmlns:a16="http://schemas.microsoft.com/office/drawing/2014/main" id="{A0D9A454-B38E-4830-889B-89914EA74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2190750"/>
            <a:ext cx="680561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No Permiten Movimiento (Inmóviles)</a:t>
            </a:r>
            <a:endParaRPr lang="es-PR" altLang="en-US"/>
          </a:p>
        </p:txBody>
      </p:sp>
      <p:sp>
        <p:nvSpPr>
          <p:cNvPr id="100364" name="Rectangle 91">
            <a:extLst>
              <a:ext uri="{FF2B5EF4-FFF2-40B4-BE49-F238E27FC236}">
                <a16:creationId xmlns:a16="http://schemas.microsoft.com/office/drawing/2014/main" id="{871D5726-272F-4B28-AB00-B1875EB14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3363" y="1193800"/>
            <a:ext cx="32750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00365" name="Group 142">
            <a:extLst>
              <a:ext uri="{FF2B5EF4-FFF2-40B4-BE49-F238E27FC236}">
                <a16:creationId xmlns:a16="http://schemas.microsoft.com/office/drawing/2014/main" id="{B993B6CE-70E3-4EF2-B0B7-0F74B557BE9C}"/>
              </a:ext>
            </a:extLst>
          </p:cNvPr>
          <p:cNvGrpSpPr>
            <a:grpSpLocks/>
          </p:cNvGrpSpPr>
          <p:nvPr/>
        </p:nvGrpSpPr>
        <p:grpSpPr bwMode="auto">
          <a:xfrm>
            <a:off x="2047875" y="1200150"/>
            <a:ext cx="612775" cy="593725"/>
            <a:chOff x="1290" y="857"/>
            <a:chExt cx="386" cy="374"/>
          </a:xfrm>
        </p:grpSpPr>
        <p:sp>
          <p:nvSpPr>
            <p:cNvPr id="100406" name="Freeform 92">
              <a:extLst>
                <a:ext uri="{FF2B5EF4-FFF2-40B4-BE49-F238E27FC236}">
                  <a16:creationId xmlns:a16="http://schemas.microsoft.com/office/drawing/2014/main" id="{5E6A7404-5E0C-420D-8F44-3012F507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857"/>
              <a:ext cx="386" cy="333"/>
            </a:xfrm>
            <a:custGeom>
              <a:avLst/>
              <a:gdLst>
                <a:gd name="T0" fmla="*/ 378 w 1158"/>
                <a:gd name="T1" fmla="*/ 77 h 997"/>
                <a:gd name="T2" fmla="*/ 330 w 1158"/>
                <a:gd name="T3" fmla="*/ 111 h 997"/>
                <a:gd name="T4" fmla="*/ 355 w 1158"/>
                <a:gd name="T5" fmla="*/ 116 h 997"/>
                <a:gd name="T6" fmla="*/ 337 w 1158"/>
                <a:gd name="T7" fmla="*/ 126 h 997"/>
                <a:gd name="T8" fmla="*/ 352 w 1158"/>
                <a:gd name="T9" fmla="*/ 140 h 997"/>
                <a:gd name="T10" fmla="*/ 337 w 1158"/>
                <a:gd name="T11" fmla="*/ 152 h 997"/>
                <a:gd name="T12" fmla="*/ 357 w 1158"/>
                <a:gd name="T13" fmla="*/ 179 h 997"/>
                <a:gd name="T14" fmla="*/ 334 w 1158"/>
                <a:gd name="T15" fmla="*/ 191 h 997"/>
                <a:gd name="T16" fmla="*/ 362 w 1158"/>
                <a:gd name="T17" fmla="*/ 231 h 997"/>
                <a:gd name="T18" fmla="*/ 330 w 1158"/>
                <a:gd name="T19" fmla="*/ 211 h 997"/>
                <a:gd name="T20" fmla="*/ 345 w 1158"/>
                <a:gd name="T21" fmla="*/ 242 h 997"/>
                <a:gd name="T22" fmla="*/ 321 w 1158"/>
                <a:gd name="T23" fmla="*/ 225 h 997"/>
                <a:gd name="T24" fmla="*/ 314 w 1158"/>
                <a:gd name="T25" fmla="*/ 251 h 997"/>
                <a:gd name="T26" fmla="*/ 296 w 1158"/>
                <a:gd name="T27" fmla="*/ 249 h 997"/>
                <a:gd name="T28" fmla="*/ 284 w 1158"/>
                <a:gd name="T29" fmla="*/ 269 h 997"/>
                <a:gd name="T30" fmla="*/ 264 w 1158"/>
                <a:gd name="T31" fmla="*/ 270 h 997"/>
                <a:gd name="T32" fmla="*/ 252 w 1158"/>
                <a:gd name="T33" fmla="*/ 266 h 997"/>
                <a:gd name="T34" fmla="*/ 247 w 1158"/>
                <a:gd name="T35" fmla="*/ 272 h 997"/>
                <a:gd name="T36" fmla="*/ 218 w 1158"/>
                <a:gd name="T37" fmla="*/ 294 h 997"/>
                <a:gd name="T38" fmla="*/ 197 w 1158"/>
                <a:gd name="T39" fmla="*/ 261 h 997"/>
                <a:gd name="T40" fmla="*/ 176 w 1158"/>
                <a:gd name="T41" fmla="*/ 261 h 997"/>
                <a:gd name="T42" fmla="*/ 151 w 1158"/>
                <a:gd name="T43" fmla="*/ 259 h 997"/>
                <a:gd name="T44" fmla="*/ 152 w 1158"/>
                <a:gd name="T45" fmla="*/ 237 h 997"/>
                <a:gd name="T46" fmla="*/ 93 w 1158"/>
                <a:gd name="T47" fmla="*/ 280 h 997"/>
                <a:gd name="T48" fmla="*/ 74 w 1158"/>
                <a:gd name="T49" fmla="*/ 292 h 997"/>
                <a:gd name="T50" fmla="*/ 128 w 1158"/>
                <a:gd name="T51" fmla="*/ 242 h 997"/>
                <a:gd name="T52" fmla="*/ 136 w 1158"/>
                <a:gd name="T53" fmla="*/ 219 h 997"/>
                <a:gd name="T54" fmla="*/ 129 w 1158"/>
                <a:gd name="T55" fmla="*/ 213 h 997"/>
                <a:gd name="T56" fmla="*/ 123 w 1158"/>
                <a:gd name="T57" fmla="*/ 204 h 997"/>
                <a:gd name="T58" fmla="*/ 116 w 1158"/>
                <a:gd name="T59" fmla="*/ 192 h 997"/>
                <a:gd name="T60" fmla="*/ 101 w 1158"/>
                <a:gd name="T61" fmla="*/ 188 h 997"/>
                <a:gd name="T62" fmla="*/ 111 w 1158"/>
                <a:gd name="T63" fmla="*/ 174 h 997"/>
                <a:gd name="T64" fmla="*/ 55 w 1158"/>
                <a:gd name="T65" fmla="*/ 166 h 997"/>
                <a:gd name="T66" fmla="*/ 26 w 1158"/>
                <a:gd name="T67" fmla="*/ 162 h 997"/>
                <a:gd name="T68" fmla="*/ 91 w 1158"/>
                <a:gd name="T69" fmla="*/ 158 h 997"/>
                <a:gd name="T70" fmla="*/ 107 w 1158"/>
                <a:gd name="T71" fmla="*/ 149 h 997"/>
                <a:gd name="T72" fmla="*/ 66 w 1158"/>
                <a:gd name="T73" fmla="*/ 136 h 997"/>
                <a:gd name="T74" fmla="*/ 45 w 1158"/>
                <a:gd name="T75" fmla="*/ 129 h 997"/>
                <a:gd name="T76" fmla="*/ 96 w 1158"/>
                <a:gd name="T77" fmla="*/ 133 h 997"/>
                <a:gd name="T78" fmla="*/ 110 w 1158"/>
                <a:gd name="T79" fmla="*/ 122 h 997"/>
                <a:gd name="T80" fmla="*/ 95 w 1158"/>
                <a:gd name="T81" fmla="*/ 109 h 997"/>
                <a:gd name="T82" fmla="*/ 117 w 1158"/>
                <a:gd name="T83" fmla="*/ 104 h 997"/>
                <a:gd name="T84" fmla="*/ 107 w 1158"/>
                <a:gd name="T85" fmla="*/ 87 h 997"/>
                <a:gd name="T86" fmla="*/ 120 w 1158"/>
                <a:gd name="T87" fmla="*/ 80 h 997"/>
                <a:gd name="T88" fmla="*/ 134 w 1158"/>
                <a:gd name="T89" fmla="*/ 86 h 997"/>
                <a:gd name="T90" fmla="*/ 155 w 1158"/>
                <a:gd name="T91" fmla="*/ 66 h 997"/>
                <a:gd name="T92" fmla="*/ 165 w 1158"/>
                <a:gd name="T93" fmla="*/ 49 h 997"/>
                <a:gd name="T94" fmla="*/ 178 w 1158"/>
                <a:gd name="T95" fmla="*/ 35 h 997"/>
                <a:gd name="T96" fmla="*/ 174 w 1158"/>
                <a:gd name="T97" fmla="*/ 17 h 997"/>
                <a:gd name="T98" fmla="*/ 192 w 1158"/>
                <a:gd name="T99" fmla="*/ 39 h 997"/>
                <a:gd name="T100" fmla="*/ 196 w 1158"/>
                <a:gd name="T101" fmla="*/ 17 h 997"/>
                <a:gd name="T102" fmla="*/ 208 w 1158"/>
                <a:gd name="T103" fmla="*/ 22 h 997"/>
                <a:gd name="T104" fmla="*/ 217 w 1158"/>
                <a:gd name="T105" fmla="*/ 28 h 997"/>
                <a:gd name="T106" fmla="*/ 258 w 1158"/>
                <a:gd name="T107" fmla="*/ 16 h 997"/>
                <a:gd name="T108" fmla="*/ 281 w 1158"/>
                <a:gd name="T109" fmla="*/ 41 h 997"/>
                <a:gd name="T110" fmla="*/ 295 w 1158"/>
                <a:gd name="T111" fmla="*/ 42 h 997"/>
                <a:gd name="T112" fmla="*/ 302 w 1158"/>
                <a:gd name="T113" fmla="*/ 52 h 997"/>
                <a:gd name="T114" fmla="*/ 319 w 1158"/>
                <a:gd name="T115" fmla="*/ 55 h 997"/>
                <a:gd name="T116" fmla="*/ 313 w 1158"/>
                <a:gd name="T117" fmla="*/ 70 h 997"/>
                <a:gd name="T118" fmla="*/ 322 w 1158"/>
                <a:gd name="T119" fmla="*/ 77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994" y="271"/>
                  </a:moveTo>
                  <a:lnTo>
                    <a:pt x="1011" y="276"/>
                  </a:lnTo>
                  <a:lnTo>
                    <a:pt x="1030" y="277"/>
                  </a:lnTo>
                  <a:lnTo>
                    <a:pt x="1048" y="273"/>
                  </a:lnTo>
                  <a:lnTo>
                    <a:pt x="1069" y="265"/>
                  </a:lnTo>
                  <a:lnTo>
                    <a:pt x="1088" y="256"/>
                  </a:lnTo>
                  <a:lnTo>
                    <a:pt x="1110" y="245"/>
                  </a:lnTo>
                  <a:lnTo>
                    <a:pt x="1133" y="231"/>
                  </a:lnTo>
                  <a:lnTo>
                    <a:pt x="1158" y="218"/>
                  </a:lnTo>
                  <a:lnTo>
                    <a:pt x="1125" y="246"/>
                  </a:lnTo>
                  <a:lnTo>
                    <a:pt x="1094" y="270"/>
                  </a:lnTo>
                  <a:lnTo>
                    <a:pt x="1064" y="288"/>
                  </a:lnTo>
                  <a:lnTo>
                    <a:pt x="1037" y="302"/>
                  </a:lnTo>
                  <a:lnTo>
                    <a:pt x="1017" y="313"/>
                  </a:lnTo>
                  <a:lnTo>
                    <a:pt x="999" y="324"/>
                  </a:lnTo>
                  <a:lnTo>
                    <a:pt x="990" y="333"/>
                  </a:lnTo>
                  <a:lnTo>
                    <a:pt x="989" y="341"/>
                  </a:lnTo>
                  <a:lnTo>
                    <a:pt x="994" y="346"/>
                  </a:lnTo>
                  <a:lnTo>
                    <a:pt x="1004" y="348"/>
                  </a:lnTo>
                  <a:lnTo>
                    <a:pt x="1017" y="348"/>
                  </a:lnTo>
                  <a:lnTo>
                    <a:pt x="1030" y="348"/>
                  </a:lnTo>
                  <a:lnTo>
                    <a:pt x="1044" y="346"/>
                  </a:lnTo>
                  <a:lnTo>
                    <a:pt x="1055" y="345"/>
                  </a:lnTo>
                  <a:lnTo>
                    <a:pt x="1064" y="346"/>
                  </a:lnTo>
                  <a:lnTo>
                    <a:pt x="1067" y="350"/>
                  </a:lnTo>
                  <a:lnTo>
                    <a:pt x="1064" y="354"/>
                  </a:lnTo>
                  <a:lnTo>
                    <a:pt x="1059" y="358"/>
                  </a:lnTo>
                  <a:lnTo>
                    <a:pt x="1050" y="360"/>
                  </a:lnTo>
                  <a:lnTo>
                    <a:pt x="1040" y="362"/>
                  </a:lnTo>
                  <a:lnTo>
                    <a:pt x="1030" y="366"/>
                  </a:lnTo>
                  <a:lnTo>
                    <a:pt x="1020" y="372"/>
                  </a:lnTo>
                  <a:lnTo>
                    <a:pt x="1012" y="377"/>
                  </a:lnTo>
                  <a:lnTo>
                    <a:pt x="1007" y="386"/>
                  </a:lnTo>
                  <a:lnTo>
                    <a:pt x="1006" y="394"/>
                  </a:lnTo>
                  <a:lnTo>
                    <a:pt x="1011" y="401"/>
                  </a:lnTo>
                  <a:lnTo>
                    <a:pt x="1019" y="405"/>
                  </a:lnTo>
                  <a:lnTo>
                    <a:pt x="1029" y="409"/>
                  </a:lnTo>
                  <a:lnTo>
                    <a:pt x="1039" y="411"/>
                  </a:lnTo>
                  <a:lnTo>
                    <a:pt x="1048" y="415"/>
                  </a:lnTo>
                  <a:lnTo>
                    <a:pt x="1055" y="419"/>
                  </a:lnTo>
                  <a:lnTo>
                    <a:pt x="1058" y="427"/>
                  </a:lnTo>
                  <a:lnTo>
                    <a:pt x="1056" y="435"/>
                  </a:lnTo>
                  <a:lnTo>
                    <a:pt x="1052" y="439"/>
                  </a:lnTo>
                  <a:lnTo>
                    <a:pt x="1045" y="441"/>
                  </a:lnTo>
                  <a:lnTo>
                    <a:pt x="1037" y="443"/>
                  </a:lnTo>
                  <a:lnTo>
                    <a:pt x="1029" y="446"/>
                  </a:lnTo>
                  <a:lnTo>
                    <a:pt x="1019" y="450"/>
                  </a:lnTo>
                  <a:lnTo>
                    <a:pt x="1010" y="455"/>
                  </a:lnTo>
                  <a:lnTo>
                    <a:pt x="1003" y="464"/>
                  </a:lnTo>
                  <a:lnTo>
                    <a:pt x="999" y="474"/>
                  </a:lnTo>
                  <a:lnTo>
                    <a:pt x="1006" y="481"/>
                  </a:lnTo>
                  <a:lnTo>
                    <a:pt x="1017" y="489"/>
                  </a:lnTo>
                  <a:lnTo>
                    <a:pt x="1031" y="498"/>
                  </a:lnTo>
                  <a:lnTo>
                    <a:pt x="1046" y="507"/>
                  </a:lnTo>
                  <a:lnTo>
                    <a:pt x="1060" y="520"/>
                  </a:lnTo>
                  <a:lnTo>
                    <a:pt x="1070" y="535"/>
                  </a:lnTo>
                  <a:lnTo>
                    <a:pt x="1075" y="555"/>
                  </a:lnTo>
                  <a:lnTo>
                    <a:pt x="1060" y="546"/>
                  </a:lnTo>
                  <a:lnTo>
                    <a:pt x="1045" y="543"/>
                  </a:lnTo>
                  <a:lnTo>
                    <a:pt x="1030" y="541"/>
                  </a:lnTo>
                  <a:lnTo>
                    <a:pt x="1018" y="543"/>
                  </a:lnTo>
                  <a:lnTo>
                    <a:pt x="1007" y="549"/>
                  </a:lnTo>
                  <a:lnTo>
                    <a:pt x="1003" y="559"/>
                  </a:lnTo>
                  <a:lnTo>
                    <a:pt x="1002" y="571"/>
                  </a:lnTo>
                  <a:lnTo>
                    <a:pt x="1007" y="588"/>
                  </a:lnTo>
                  <a:lnTo>
                    <a:pt x="1012" y="596"/>
                  </a:lnTo>
                  <a:lnTo>
                    <a:pt x="1019" y="606"/>
                  </a:lnTo>
                  <a:lnTo>
                    <a:pt x="1027" y="619"/>
                  </a:lnTo>
                  <a:lnTo>
                    <a:pt x="1036" y="634"/>
                  </a:lnTo>
                  <a:lnTo>
                    <a:pt x="1048" y="652"/>
                  </a:lnTo>
                  <a:lnTo>
                    <a:pt x="1066" y="671"/>
                  </a:lnTo>
                  <a:lnTo>
                    <a:pt x="1086" y="693"/>
                  </a:lnTo>
                  <a:lnTo>
                    <a:pt x="1112" y="716"/>
                  </a:lnTo>
                  <a:lnTo>
                    <a:pt x="1093" y="701"/>
                  </a:lnTo>
                  <a:lnTo>
                    <a:pt x="1071" y="687"/>
                  </a:lnTo>
                  <a:lnTo>
                    <a:pt x="1052" y="673"/>
                  </a:lnTo>
                  <a:lnTo>
                    <a:pt x="1031" y="659"/>
                  </a:lnTo>
                  <a:lnTo>
                    <a:pt x="1015" y="646"/>
                  </a:lnTo>
                  <a:lnTo>
                    <a:pt x="999" y="637"/>
                  </a:lnTo>
                  <a:lnTo>
                    <a:pt x="990" y="633"/>
                  </a:lnTo>
                  <a:lnTo>
                    <a:pt x="983" y="633"/>
                  </a:lnTo>
                  <a:lnTo>
                    <a:pt x="972" y="646"/>
                  </a:lnTo>
                  <a:lnTo>
                    <a:pt x="976" y="659"/>
                  </a:lnTo>
                  <a:lnTo>
                    <a:pt x="985" y="673"/>
                  </a:lnTo>
                  <a:lnTo>
                    <a:pt x="999" y="685"/>
                  </a:lnTo>
                  <a:lnTo>
                    <a:pt x="1017" y="698"/>
                  </a:lnTo>
                  <a:lnTo>
                    <a:pt x="1029" y="711"/>
                  </a:lnTo>
                  <a:lnTo>
                    <a:pt x="1035" y="724"/>
                  </a:lnTo>
                  <a:lnTo>
                    <a:pt x="1030" y="738"/>
                  </a:lnTo>
                  <a:lnTo>
                    <a:pt x="1019" y="744"/>
                  </a:lnTo>
                  <a:lnTo>
                    <a:pt x="1010" y="739"/>
                  </a:lnTo>
                  <a:lnTo>
                    <a:pt x="1003" y="726"/>
                  </a:lnTo>
                  <a:lnTo>
                    <a:pt x="995" y="710"/>
                  </a:lnTo>
                  <a:lnTo>
                    <a:pt x="986" y="694"/>
                  </a:lnTo>
                  <a:lnTo>
                    <a:pt x="977" y="681"/>
                  </a:lnTo>
                  <a:lnTo>
                    <a:pt x="964" y="674"/>
                  </a:lnTo>
                  <a:lnTo>
                    <a:pt x="948" y="679"/>
                  </a:lnTo>
                  <a:lnTo>
                    <a:pt x="934" y="692"/>
                  </a:lnTo>
                  <a:lnTo>
                    <a:pt x="926" y="703"/>
                  </a:lnTo>
                  <a:lnTo>
                    <a:pt x="922" y="712"/>
                  </a:lnTo>
                  <a:lnTo>
                    <a:pt x="922" y="723"/>
                  </a:lnTo>
                  <a:lnTo>
                    <a:pt x="926" y="733"/>
                  </a:lnTo>
                  <a:lnTo>
                    <a:pt x="932" y="743"/>
                  </a:lnTo>
                  <a:lnTo>
                    <a:pt x="941" y="751"/>
                  </a:lnTo>
                  <a:lnTo>
                    <a:pt x="952" y="760"/>
                  </a:lnTo>
                  <a:lnTo>
                    <a:pt x="942" y="763"/>
                  </a:lnTo>
                  <a:lnTo>
                    <a:pt x="933" y="761"/>
                  </a:lnTo>
                  <a:lnTo>
                    <a:pt x="925" y="759"/>
                  </a:lnTo>
                  <a:lnTo>
                    <a:pt x="916" y="755"/>
                  </a:lnTo>
                  <a:lnTo>
                    <a:pt x="907" y="750"/>
                  </a:lnTo>
                  <a:lnTo>
                    <a:pt x="899" y="748"/>
                  </a:lnTo>
                  <a:lnTo>
                    <a:pt x="889" y="747"/>
                  </a:lnTo>
                  <a:lnTo>
                    <a:pt x="880" y="750"/>
                  </a:lnTo>
                  <a:lnTo>
                    <a:pt x="875" y="807"/>
                  </a:lnTo>
                  <a:lnTo>
                    <a:pt x="872" y="869"/>
                  </a:lnTo>
                  <a:lnTo>
                    <a:pt x="874" y="934"/>
                  </a:lnTo>
                  <a:lnTo>
                    <a:pt x="880" y="997"/>
                  </a:lnTo>
                  <a:lnTo>
                    <a:pt x="862" y="915"/>
                  </a:lnTo>
                  <a:lnTo>
                    <a:pt x="855" y="850"/>
                  </a:lnTo>
                  <a:lnTo>
                    <a:pt x="852" y="805"/>
                  </a:lnTo>
                  <a:lnTo>
                    <a:pt x="844" y="780"/>
                  </a:lnTo>
                  <a:lnTo>
                    <a:pt x="836" y="773"/>
                  </a:lnTo>
                  <a:lnTo>
                    <a:pt x="827" y="768"/>
                  </a:lnTo>
                  <a:lnTo>
                    <a:pt x="817" y="767"/>
                  </a:lnTo>
                  <a:lnTo>
                    <a:pt x="807" y="769"/>
                  </a:lnTo>
                  <a:lnTo>
                    <a:pt x="800" y="776"/>
                  </a:lnTo>
                  <a:lnTo>
                    <a:pt x="794" y="789"/>
                  </a:lnTo>
                  <a:lnTo>
                    <a:pt x="793" y="808"/>
                  </a:lnTo>
                  <a:lnTo>
                    <a:pt x="798" y="834"/>
                  </a:lnTo>
                  <a:lnTo>
                    <a:pt x="791" y="831"/>
                  </a:lnTo>
                  <a:lnTo>
                    <a:pt x="785" y="824"/>
                  </a:lnTo>
                  <a:lnTo>
                    <a:pt x="777" y="818"/>
                  </a:lnTo>
                  <a:lnTo>
                    <a:pt x="771" y="812"/>
                  </a:lnTo>
                  <a:lnTo>
                    <a:pt x="765" y="806"/>
                  </a:lnTo>
                  <a:lnTo>
                    <a:pt x="760" y="799"/>
                  </a:lnTo>
                  <a:lnTo>
                    <a:pt x="757" y="796"/>
                  </a:lnTo>
                  <a:lnTo>
                    <a:pt x="756" y="795"/>
                  </a:lnTo>
                  <a:lnTo>
                    <a:pt x="753" y="822"/>
                  </a:lnTo>
                  <a:lnTo>
                    <a:pt x="751" y="858"/>
                  </a:lnTo>
                  <a:lnTo>
                    <a:pt x="749" y="895"/>
                  </a:lnTo>
                  <a:lnTo>
                    <a:pt x="749" y="921"/>
                  </a:lnTo>
                  <a:lnTo>
                    <a:pt x="740" y="883"/>
                  </a:lnTo>
                  <a:lnTo>
                    <a:pt x="741" y="845"/>
                  </a:lnTo>
                  <a:lnTo>
                    <a:pt x="741" y="813"/>
                  </a:lnTo>
                  <a:lnTo>
                    <a:pt x="729" y="799"/>
                  </a:lnTo>
                  <a:lnTo>
                    <a:pt x="697" y="801"/>
                  </a:lnTo>
                  <a:lnTo>
                    <a:pt x="676" y="812"/>
                  </a:lnTo>
                  <a:lnTo>
                    <a:pt x="663" y="825"/>
                  </a:lnTo>
                  <a:lnTo>
                    <a:pt x="659" y="842"/>
                  </a:lnTo>
                  <a:lnTo>
                    <a:pt x="656" y="858"/>
                  </a:lnTo>
                  <a:lnTo>
                    <a:pt x="656" y="872"/>
                  </a:lnTo>
                  <a:lnTo>
                    <a:pt x="654" y="881"/>
                  </a:lnTo>
                  <a:lnTo>
                    <a:pt x="648" y="883"/>
                  </a:lnTo>
                  <a:lnTo>
                    <a:pt x="639" y="866"/>
                  </a:lnTo>
                  <a:lnTo>
                    <a:pt x="638" y="837"/>
                  </a:lnTo>
                  <a:lnTo>
                    <a:pt x="637" y="808"/>
                  </a:lnTo>
                  <a:lnTo>
                    <a:pt x="626" y="797"/>
                  </a:lnTo>
                  <a:lnTo>
                    <a:pt x="611" y="796"/>
                  </a:lnTo>
                  <a:lnTo>
                    <a:pt x="601" y="789"/>
                  </a:lnTo>
                  <a:lnTo>
                    <a:pt x="590" y="782"/>
                  </a:lnTo>
                  <a:lnTo>
                    <a:pt x="582" y="775"/>
                  </a:lnTo>
                  <a:lnTo>
                    <a:pt x="571" y="775"/>
                  </a:lnTo>
                  <a:lnTo>
                    <a:pt x="556" y="784"/>
                  </a:lnTo>
                  <a:lnTo>
                    <a:pt x="536" y="808"/>
                  </a:lnTo>
                  <a:lnTo>
                    <a:pt x="508" y="849"/>
                  </a:lnTo>
                  <a:lnTo>
                    <a:pt x="514" y="824"/>
                  </a:lnTo>
                  <a:lnTo>
                    <a:pt x="523" y="801"/>
                  </a:lnTo>
                  <a:lnTo>
                    <a:pt x="529" y="782"/>
                  </a:lnTo>
                  <a:lnTo>
                    <a:pt x="522" y="761"/>
                  </a:lnTo>
                  <a:lnTo>
                    <a:pt x="513" y="758"/>
                  </a:lnTo>
                  <a:lnTo>
                    <a:pt x="505" y="757"/>
                  </a:lnTo>
                  <a:lnTo>
                    <a:pt x="496" y="757"/>
                  </a:lnTo>
                  <a:lnTo>
                    <a:pt x="487" y="759"/>
                  </a:lnTo>
                  <a:lnTo>
                    <a:pt x="477" y="763"/>
                  </a:lnTo>
                  <a:lnTo>
                    <a:pt x="466" y="768"/>
                  </a:lnTo>
                  <a:lnTo>
                    <a:pt x="453" y="774"/>
                  </a:lnTo>
                  <a:lnTo>
                    <a:pt x="440" y="783"/>
                  </a:lnTo>
                  <a:lnTo>
                    <a:pt x="448" y="765"/>
                  </a:lnTo>
                  <a:lnTo>
                    <a:pt x="458" y="753"/>
                  </a:lnTo>
                  <a:lnTo>
                    <a:pt x="467" y="742"/>
                  </a:lnTo>
                  <a:lnTo>
                    <a:pt x="471" y="728"/>
                  </a:lnTo>
                  <a:lnTo>
                    <a:pt x="469" y="717"/>
                  </a:lnTo>
                  <a:lnTo>
                    <a:pt x="465" y="711"/>
                  </a:lnTo>
                  <a:lnTo>
                    <a:pt x="455" y="711"/>
                  </a:lnTo>
                  <a:lnTo>
                    <a:pt x="442" y="717"/>
                  </a:lnTo>
                  <a:lnTo>
                    <a:pt x="425" y="725"/>
                  </a:lnTo>
                  <a:lnTo>
                    <a:pt x="406" y="738"/>
                  </a:lnTo>
                  <a:lnTo>
                    <a:pt x="383" y="755"/>
                  </a:lnTo>
                  <a:lnTo>
                    <a:pt x="359" y="772"/>
                  </a:lnTo>
                  <a:lnTo>
                    <a:pt x="334" y="793"/>
                  </a:lnTo>
                  <a:lnTo>
                    <a:pt x="306" y="815"/>
                  </a:lnTo>
                  <a:lnTo>
                    <a:pt x="279" y="839"/>
                  </a:lnTo>
                  <a:lnTo>
                    <a:pt x="251" y="865"/>
                  </a:lnTo>
                  <a:lnTo>
                    <a:pt x="223" y="890"/>
                  </a:lnTo>
                  <a:lnTo>
                    <a:pt x="194" y="915"/>
                  </a:lnTo>
                  <a:lnTo>
                    <a:pt x="167" y="942"/>
                  </a:lnTo>
                  <a:lnTo>
                    <a:pt x="141" y="966"/>
                  </a:lnTo>
                  <a:lnTo>
                    <a:pt x="169" y="931"/>
                  </a:lnTo>
                  <a:lnTo>
                    <a:pt x="197" y="901"/>
                  </a:lnTo>
                  <a:lnTo>
                    <a:pt x="222" y="873"/>
                  </a:lnTo>
                  <a:lnTo>
                    <a:pt x="248" y="847"/>
                  </a:lnTo>
                  <a:lnTo>
                    <a:pt x="271" y="824"/>
                  </a:lnTo>
                  <a:lnTo>
                    <a:pt x="294" y="803"/>
                  </a:lnTo>
                  <a:lnTo>
                    <a:pt x="316" y="784"/>
                  </a:lnTo>
                  <a:lnTo>
                    <a:pt x="335" y="768"/>
                  </a:lnTo>
                  <a:lnTo>
                    <a:pt x="353" y="753"/>
                  </a:lnTo>
                  <a:lnTo>
                    <a:pt x="369" y="739"/>
                  </a:lnTo>
                  <a:lnTo>
                    <a:pt x="383" y="726"/>
                  </a:lnTo>
                  <a:lnTo>
                    <a:pt x="394" y="716"/>
                  </a:lnTo>
                  <a:lnTo>
                    <a:pt x="404" y="706"/>
                  </a:lnTo>
                  <a:lnTo>
                    <a:pt x="410" y="695"/>
                  </a:lnTo>
                  <a:lnTo>
                    <a:pt x="416" y="686"/>
                  </a:lnTo>
                  <a:lnTo>
                    <a:pt x="417" y="678"/>
                  </a:lnTo>
                  <a:lnTo>
                    <a:pt x="416" y="667"/>
                  </a:lnTo>
                  <a:lnTo>
                    <a:pt x="411" y="660"/>
                  </a:lnTo>
                  <a:lnTo>
                    <a:pt x="407" y="657"/>
                  </a:lnTo>
                  <a:lnTo>
                    <a:pt x="401" y="655"/>
                  </a:lnTo>
                  <a:lnTo>
                    <a:pt x="393" y="657"/>
                  </a:lnTo>
                  <a:lnTo>
                    <a:pt x="385" y="660"/>
                  </a:lnTo>
                  <a:lnTo>
                    <a:pt x="378" y="665"/>
                  </a:lnTo>
                  <a:lnTo>
                    <a:pt x="370" y="669"/>
                  </a:lnTo>
                  <a:lnTo>
                    <a:pt x="379" y="657"/>
                  </a:lnTo>
                  <a:lnTo>
                    <a:pt x="384" y="646"/>
                  </a:lnTo>
                  <a:lnTo>
                    <a:pt x="386" y="637"/>
                  </a:lnTo>
                  <a:lnTo>
                    <a:pt x="385" y="630"/>
                  </a:lnTo>
                  <a:lnTo>
                    <a:pt x="381" y="627"/>
                  </a:lnTo>
                  <a:lnTo>
                    <a:pt x="371" y="626"/>
                  </a:lnTo>
                  <a:lnTo>
                    <a:pt x="360" y="628"/>
                  </a:lnTo>
                  <a:lnTo>
                    <a:pt x="346" y="633"/>
                  </a:lnTo>
                  <a:lnTo>
                    <a:pt x="352" y="624"/>
                  </a:lnTo>
                  <a:lnTo>
                    <a:pt x="359" y="617"/>
                  </a:lnTo>
                  <a:lnTo>
                    <a:pt x="368" y="610"/>
                  </a:lnTo>
                  <a:lnTo>
                    <a:pt x="378" y="605"/>
                  </a:lnTo>
                  <a:lnTo>
                    <a:pt x="385" y="602"/>
                  </a:lnTo>
                  <a:lnTo>
                    <a:pt x="391" y="596"/>
                  </a:lnTo>
                  <a:lnTo>
                    <a:pt x="392" y="590"/>
                  </a:lnTo>
                  <a:lnTo>
                    <a:pt x="389" y="582"/>
                  </a:lnTo>
                  <a:lnTo>
                    <a:pt x="379" y="577"/>
                  </a:lnTo>
                  <a:lnTo>
                    <a:pt x="365" y="574"/>
                  </a:lnTo>
                  <a:lnTo>
                    <a:pt x="347" y="576"/>
                  </a:lnTo>
                  <a:lnTo>
                    <a:pt x="329" y="579"/>
                  </a:lnTo>
                  <a:lnTo>
                    <a:pt x="312" y="587"/>
                  </a:lnTo>
                  <a:lnTo>
                    <a:pt x="295" y="596"/>
                  </a:lnTo>
                  <a:lnTo>
                    <a:pt x="281" y="609"/>
                  </a:lnTo>
                  <a:lnTo>
                    <a:pt x="275" y="624"/>
                  </a:lnTo>
                  <a:lnTo>
                    <a:pt x="283" y="597"/>
                  </a:lnTo>
                  <a:lnTo>
                    <a:pt x="293" y="578"/>
                  </a:lnTo>
                  <a:lnTo>
                    <a:pt x="303" y="564"/>
                  </a:lnTo>
                  <a:lnTo>
                    <a:pt x="314" y="555"/>
                  </a:lnTo>
                  <a:lnTo>
                    <a:pt x="322" y="551"/>
                  </a:lnTo>
                  <a:lnTo>
                    <a:pt x="332" y="546"/>
                  </a:lnTo>
                  <a:lnTo>
                    <a:pt x="340" y="544"/>
                  </a:lnTo>
                  <a:lnTo>
                    <a:pt x="345" y="541"/>
                  </a:lnTo>
                  <a:lnTo>
                    <a:pt x="345" y="533"/>
                  </a:lnTo>
                  <a:lnTo>
                    <a:pt x="343" y="527"/>
                  </a:lnTo>
                  <a:lnTo>
                    <a:pt x="334" y="520"/>
                  </a:lnTo>
                  <a:lnTo>
                    <a:pt x="322" y="515"/>
                  </a:lnTo>
                  <a:lnTo>
                    <a:pt x="309" y="512"/>
                  </a:lnTo>
                  <a:lnTo>
                    <a:pt x="291" y="507"/>
                  </a:lnTo>
                  <a:lnTo>
                    <a:pt x="270" y="504"/>
                  </a:lnTo>
                  <a:lnTo>
                    <a:pt x="247" y="502"/>
                  </a:lnTo>
                  <a:lnTo>
                    <a:pt x="220" y="500"/>
                  </a:lnTo>
                  <a:lnTo>
                    <a:pt x="192" y="499"/>
                  </a:lnTo>
                  <a:lnTo>
                    <a:pt x="164" y="498"/>
                  </a:lnTo>
                  <a:lnTo>
                    <a:pt x="133" y="498"/>
                  </a:lnTo>
                  <a:lnTo>
                    <a:pt x="100" y="496"/>
                  </a:lnTo>
                  <a:lnTo>
                    <a:pt x="67" y="496"/>
                  </a:lnTo>
                  <a:lnTo>
                    <a:pt x="34" y="496"/>
                  </a:lnTo>
                  <a:lnTo>
                    <a:pt x="0" y="496"/>
                  </a:lnTo>
                  <a:lnTo>
                    <a:pt x="26" y="491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2"/>
                  </a:lnTo>
                  <a:lnTo>
                    <a:pt x="131" y="481"/>
                  </a:lnTo>
                  <a:lnTo>
                    <a:pt x="158" y="479"/>
                  </a:lnTo>
                  <a:lnTo>
                    <a:pt x="182" y="479"/>
                  </a:lnTo>
                  <a:lnTo>
                    <a:pt x="207" y="478"/>
                  </a:lnTo>
                  <a:lnTo>
                    <a:pt x="230" y="476"/>
                  </a:lnTo>
                  <a:lnTo>
                    <a:pt x="253" y="475"/>
                  </a:lnTo>
                  <a:lnTo>
                    <a:pt x="273" y="474"/>
                  </a:lnTo>
                  <a:lnTo>
                    <a:pt x="292" y="473"/>
                  </a:lnTo>
                  <a:lnTo>
                    <a:pt x="309" y="471"/>
                  </a:lnTo>
                  <a:lnTo>
                    <a:pt x="322" y="470"/>
                  </a:lnTo>
                  <a:lnTo>
                    <a:pt x="335" y="467"/>
                  </a:lnTo>
                  <a:lnTo>
                    <a:pt x="344" y="464"/>
                  </a:lnTo>
                  <a:lnTo>
                    <a:pt x="340" y="457"/>
                  </a:lnTo>
                  <a:lnTo>
                    <a:pt x="330" y="451"/>
                  </a:lnTo>
                  <a:lnTo>
                    <a:pt x="320" y="445"/>
                  </a:lnTo>
                  <a:lnTo>
                    <a:pt x="308" y="439"/>
                  </a:lnTo>
                  <a:lnTo>
                    <a:pt x="294" y="432"/>
                  </a:lnTo>
                  <a:lnTo>
                    <a:pt x="279" y="427"/>
                  </a:lnTo>
                  <a:lnTo>
                    <a:pt x="263" y="423"/>
                  </a:lnTo>
                  <a:lnTo>
                    <a:pt x="247" y="417"/>
                  </a:lnTo>
                  <a:lnTo>
                    <a:pt x="230" y="414"/>
                  </a:lnTo>
                  <a:lnTo>
                    <a:pt x="214" y="410"/>
                  </a:lnTo>
                  <a:lnTo>
                    <a:pt x="198" y="407"/>
                  </a:lnTo>
                  <a:lnTo>
                    <a:pt x="181" y="405"/>
                  </a:lnTo>
                  <a:lnTo>
                    <a:pt x="166" y="405"/>
                  </a:lnTo>
                  <a:lnTo>
                    <a:pt x="154" y="405"/>
                  </a:lnTo>
                  <a:lnTo>
                    <a:pt x="142" y="406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1"/>
                  </a:lnTo>
                  <a:lnTo>
                    <a:pt x="134" y="387"/>
                  </a:lnTo>
                  <a:lnTo>
                    <a:pt x="146" y="384"/>
                  </a:lnTo>
                  <a:lnTo>
                    <a:pt x="161" y="384"/>
                  </a:lnTo>
                  <a:lnTo>
                    <a:pt x="178" y="384"/>
                  </a:lnTo>
                  <a:lnTo>
                    <a:pt x="199" y="385"/>
                  </a:lnTo>
                  <a:lnTo>
                    <a:pt x="220" y="387"/>
                  </a:lnTo>
                  <a:lnTo>
                    <a:pt x="243" y="390"/>
                  </a:lnTo>
                  <a:lnTo>
                    <a:pt x="265" y="393"/>
                  </a:lnTo>
                  <a:lnTo>
                    <a:pt x="288" y="397"/>
                  </a:lnTo>
                  <a:lnTo>
                    <a:pt x="308" y="399"/>
                  </a:lnTo>
                  <a:lnTo>
                    <a:pt x="325" y="401"/>
                  </a:lnTo>
                  <a:lnTo>
                    <a:pt x="338" y="402"/>
                  </a:lnTo>
                  <a:lnTo>
                    <a:pt x="347" y="402"/>
                  </a:lnTo>
                  <a:lnTo>
                    <a:pt x="352" y="400"/>
                  </a:lnTo>
                  <a:lnTo>
                    <a:pt x="355" y="382"/>
                  </a:lnTo>
                  <a:lnTo>
                    <a:pt x="346" y="372"/>
                  </a:lnTo>
                  <a:lnTo>
                    <a:pt x="329" y="364"/>
                  </a:lnTo>
                  <a:lnTo>
                    <a:pt x="305" y="360"/>
                  </a:lnTo>
                  <a:lnTo>
                    <a:pt x="281" y="356"/>
                  </a:lnTo>
                  <a:lnTo>
                    <a:pt x="262" y="352"/>
                  </a:lnTo>
                  <a:lnTo>
                    <a:pt x="248" y="346"/>
                  </a:lnTo>
                  <a:lnTo>
                    <a:pt x="247" y="336"/>
                  </a:lnTo>
                  <a:lnTo>
                    <a:pt x="255" y="325"/>
                  </a:lnTo>
                  <a:lnTo>
                    <a:pt x="269" y="323"/>
                  </a:lnTo>
                  <a:lnTo>
                    <a:pt x="286" y="326"/>
                  </a:lnTo>
                  <a:lnTo>
                    <a:pt x="303" y="332"/>
                  </a:lnTo>
                  <a:lnTo>
                    <a:pt x="319" y="337"/>
                  </a:lnTo>
                  <a:lnTo>
                    <a:pt x="335" y="341"/>
                  </a:lnTo>
                  <a:lnTo>
                    <a:pt x="349" y="340"/>
                  </a:lnTo>
                  <a:lnTo>
                    <a:pt x="358" y="332"/>
                  </a:lnTo>
                  <a:lnTo>
                    <a:pt x="358" y="328"/>
                  </a:lnTo>
                  <a:lnTo>
                    <a:pt x="357" y="321"/>
                  </a:lnTo>
                  <a:lnTo>
                    <a:pt x="352" y="311"/>
                  </a:lnTo>
                  <a:lnTo>
                    <a:pt x="345" y="300"/>
                  </a:lnTo>
                  <a:lnTo>
                    <a:pt x="333" y="288"/>
                  </a:lnTo>
                  <a:lnTo>
                    <a:pt x="316" y="278"/>
                  </a:lnTo>
                  <a:lnTo>
                    <a:pt x="292" y="273"/>
                  </a:lnTo>
                  <a:lnTo>
                    <a:pt x="261" y="272"/>
                  </a:lnTo>
                  <a:lnTo>
                    <a:pt x="284" y="264"/>
                  </a:lnTo>
                  <a:lnTo>
                    <a:pt x="304" y="261"/>
                  </a:lnTo>
                  <a:lnTo>
                    <a:pt x="322" y="260"/>
                  </a:lnTo>
                  <a:lnTo>
                    <a:pt x="338" y="261"/>
                  </a:lnTo>
                  <a:lnTo>
                    <a:pt x="352" y="263"/>
                  </a:lnTo>
                  <a:lnTo>
                    <a:pt x="363" y="267"/>
                  </a:lnTo>
                  <a:lnTo>
                    <a:pt x="371" y="273"/>
                  </a:lnTo>
                  <a:lnTo>
                    <a:pt x="378" y="279"/>
                  </a:lnTo>
                  <a:lnTo>
                    <a:pt x="374" y="261"/>
                  </a:lnTo>
                  <a:lnTo>
                    <a:pt x="368" y="248"/>
                  </a:lnTo>
                  <a:lnTo>
                    <a:pt x="359" y="239"/>
                  </a:lnTo>
                  <a:lnTo>
                    <a:pt x="346" y="231"/>
                  </a:lnTo>
                  <a:lnTo>
                    <a:pt x="360" y="235"/>
                  </a:lnTo>
                  <a:lnTo>
                    <a:pt x="371" y="238"/>
                  </a:lnTo>
                  <a:lnTo>
                    <a:pt x="381" y="244"/>
                  </a:lnTo>
                  <a:lnTo>
                    <a:pt x="389" y="248"/>
                  </a:lnTo>
                  <a:lnTo>
                    <a:pt x="393" y="253"/>
                  </a:lnTo>
                  <a:lnTo>
                    <a:pt x="398" y="256"/>
                  </a:lnTo>
                  <a:lnTo>
                    <a:pt x="402" y="256"/>
                  </a:lnTo>
                  <a:lnTo>
                    <a:pt x="407" y="255"/>
                  </a:lnTo>
                  <a:lnTo>
                    <a:pt x="416" y="245"/>
                  </a:lnTo>
                  <a:lnTo>
                    <a:pt x="422" y="230"/>
                  </a:lnTo>
                  <a:lnTo>
                    <a:pt x="422" y="214"/>
                  </a:lnTo>
                  <a:lnTo>
                    <a:pt x="416" y="199"/>
                  </a:lnTo>
                  <a:lnTo>
                    <a:pt x="441" y="205"/>
                  </a:lnTo>
                  <a:lnTo>
                    <a:pt x="457" y="203"/>
                  </a:lnTo>
                  <a:lnTo>
                    <a:pt x="466" y="198"/>
                  </a:lnTo>
                  <a:lnTo>
                    <a:pt x="469" y="189"/>
                  </a:lnTo>
                  <a:lnTo>
                    <a:pt x="467" y="177"/>
                  </a:lnTo>
                  <a:lnTo>
                    <a:pt x="461" y="162"/>
                  </a:lnTo>
                  <a:lnTo>
                    <a:pt x="453" y="143"/>
                  </a:lnTo>
                  <a:lnTo>
                    <a:pt x="443" y="123"/>
                  </a:lnTo>
                  <a:lnTo>
                    <a:pt x="463" y="136"/>
                  </a:lnTo>
                  <a:lnTo>
                    <a:pt x="481" y="145"/>
                  </a:lnTo>
                  <a:lnTo>
                    <a:pt x="496" y="148"/>
                  </a:lnTo>
                  <a:lnTo>
                    <a:pt x="507" y="149"/>
                  </a:lnTo>
                  <a:lnTo>
                    <a:pt x="517" y="148"/>
                  </a:lnTo>
                  <a:lnTo>
                    <a:pt x="524" y="145"/>
                  </a:lnTo>
                  <a:lnTo>
                    <a:pt x="530" y="139"/>
                  </a:lnTo>
                  <a:lnTo>
                    <a:pt x="534" y="134"/>
                  </a:lnTo>
                  <a:lnTo>
                    <a:pt x="537" y="129"/>
                  </a:lnTo>
                  <a:lnTo>
                    <a:pt x="536" y="118"/>
                  </a:lnTo>
                  <a:lnTo>
                    <a:pt x="533" y="106"/>
                  </a:lnTo>
                  <a:lnTo>
                    <a:pt x="526" y="91"/>
                  </a:lnTo>
                  <a:lnTo>
                    <a:pt x="518" y="73"/>
                  </a:lnTo>
                  <a:lnTo>
                    <a:pt x="507" y="55"/>
                  </a:lnTo>
                  <a:lnTo>
                    <a:pt x="492" y="34"/>
                  </a:lnTo>
                  <a:lnTo>
                    <a:pt x="474" y="14"/>
                  </a:lnTo>
                  <a:lnTo>
                    <a:pt x="493" y="27"/>
                  </a:lnTo>
                  <a:lnTo>
                    <a:pt x="509" y="40"/>
                  </a:lnTo>
                  <a:lnTo>
                    <a:pt x="521" y="52"/>
                  </a:lnTo>
                  <a:lnTo>
                    <a:pt x="531" y="64"/>
                  </a:lnTo>
                  <a:lnTo>
                    <a:pt x="538" y="76"/>
                  </a:lnTo>
                  <a:lnTo>
                    <a:pt x="545" y="86"/>
                  </a:lnTo>
                  <a:lnTo>
                    <a:pt x="550" y="99"/>
                  </a:lnTo>
                  <a:lnTo>
                    <a:pt x="557" y="113"/>
                  </a:lnTo>
                  <a:lnTo>
                    <a:pt x="563" y="121"/>
                  </a:lnTo>
                  <a:lnTo>
                    <a:pt x="571" y="123"/>
                  </a:lnTo>
                  <a:lnTo>
                    <a:pt x="575" y="118"/>
                  </a:lnTo>
                  <a:lnTo>
                    <a:pt x="581" y="109"/>
                  </a:lnTo>
                  <a:lnTo>
                    <a:pt x="582" y="96"/>
                  </a:lnTo>
                  <a:lnTo>
                    <a:pt x="581" y="80"/>
                  </a:lnTo>
                  <a:lnTo>
                    <a:pt x="575" y="60"/>
                  </a:lnTo>
                  <a:lnTo>
                    <a:pt x="565" y="41"/>
                  </a:lnTo>
                  <a:lnTo>
                    <a:pt x="577" y="43"/>
                  </a:lnTo>
                  <a:lnTo>
                    <a:pt x="585" y="47"/>
                  </a:lnTo>
                  <a:lnTo>
                    <a:pt x="587" y="52"/>
                  </a:lnTo>
                  <a:lnTo>
                    <a:pt x="588" y="58"/>
                  </a:lnTo>
                  <a:lnTo>
                    <a:pt x="588" y="66"/>
                  </a:lnTo>
                  <a:lnTo>
                    <a:pt x="589" y="73"/>
                  </a:lnTo>
                  <a:lnTo>
                    <a:pt x="594" y="80"/>
                  </a:lnTo>
                  <a:lnTo>
                    <a:pt x="602" y="86"/>
                  </a:lnTo>
                  <a:lnTo>
                    <a:pt x="612" y="89"/>
                  </a:lnTo>
                  <a:lnTo>
                    <a:pt x="619" y="81"/>
                  </a:lnTo>
                  <a:lnTo>
                    <a:pt x="623" y="67"/>
                  </a:lnTo>
                  <a:lnTo>
                    <a:pt x="627" y="49"/>
                  </a:lnTo>
                  <a:lnTo>
                    <a:pt x="629" y="32"/>
                  </a:lnTo>
                  <a:lnTo>
                    <a:pt x="632" y="16"/>
                  </a:lnTo>
                  <a:lnTo>
                    <a:pt x="636" y="4"/>
                  </a:lnTo>
                  <a:lnTo>
                    <a:pt x="639" y="0"/>
                  </a:lnTo>
                  <a:lnTo>
                    <a:pt x="646" y="16"/>
                  </a:lnTo>
                  <a:lnTo>
                    <a:pt x="650" y="51"/>
                  </a:lnTo>
                  <a:lnTo>
                    <a:pt x="652" y="85"/>
                  </a:lnTo>
                  <a:lnTo>
                    <a:pt x="662" y="102"/>
                  </a:lnTo>
                  <a:lnTo>
                    <a:pt x="672" y="104"/>
                  </a:lnTo>
                  <a:lnTo>
                    <a:pt x="686" y="105"/>
                  </a:lnTo>
                  <a:lnTo>
                    <a:pt x="703" y="105"/>
                  </a:lnTo>
                  <a:lnTo>
                    <a:pt x="724" y="100"/>
                  </a:lnTo>
                  <a:lnTo>
                    <a:pt x="743" y="91"/>
                  </a:lnTo>
                  <a:lnTo>
                    <a:pt x="761" y="74"/>
                  </a:lnTo>
                  <a:lnTo>
                    <a:pt x="775" y="49"/>
                  </a:lnTo>
                  <a:lnTo>
                    <a:pt x="785" y="14"/>
                  </a:lnTo>
                  <a:lnTo>
                    <a:pt x="790" y="33"/>
                  </a:lnTo>
                  <a:lnTo>
                    <a:pt x="792" y="61"/>
                  </a:lnTo>
                  <a:lnTo>
                    <a:pt x="790" y="92"/>
                  </a:lnTo>
                  <a:lnTo>
                    <a:pt x="782" y="115"/>
                  </a:lnTo>
                  <a:lnTo>
                    <a:pt x="814" y="129"/>
                  </a:lnTo>
                  <a:lnTo>
                    <a:pt x="832" y="130"/>
                  </a:lnTo>
                  <a:lnTo>
                    <a:pt x="843" y="122"/>
                  </a:lnTo>
                  <a:lnTo>
                    <a:pt x="850" y="109"/>
                  </a:lnTo>
                  <a:lnTo>
                    <a:pt x="854" y="98"/>
                  </a:lnTo>
                  <a:lnTo>
                    <a:pt x="858" y="91"/>
                  </a:lnTo>
                  <a:lnTo>
                    <a:pt x="867" y="91"/>
                  </a:lnTo>
                  <a:lnTo>
                    <a:pt x="883" y="105"/>
                  </a:lnTo>
                  <a:lnTo>
                    <a:pt x="891" y="116"/>
                  </a:lnTo>
                  <a:lnTo>
                    <a:pt x="891" y="122"/>
                  </a:lnTo>
                  <a:lnTo>
                    <a:pt x="884" y="125"/>
                  </a:lnTo>
                  <a:lnTo>
                    <a:pt x="876" y="130"/>
                  </a:lnTo>
                  <a:lnTo>
                    <a:pt x="866" y="132"/>
                  </a:lnTo>
                  <a:lnTo>
                    <a:pt x="858" y="136"/>
                  </a:lnTo>
                  <a:lnTo>
                    <a:pt x="857" y="141"/>
                  </a:lnTo>
                  <a:lnTo>
                    <a:pt x="864" y="150"/>
                  </a:lnTo>
                  <a:lnTo>
                    <a:pt x="883" y="166"/>
                  </a:lnTo>
                  <a:lnTo>
                    <a:pt x="897" y="166"/>
                  </a:lnTo>
                  <a:lnTo>
                    <a:pt x="906" y="157"/>
                  </a:lnTo>
                  <a:lnTo>
                    <a:pt x="913" y="143"/>
                  </a:lnTo>
                  <a:lnTo>
                    <a:pt x="919" y="131"/>
                  </a:lnTo>
                  <a:lnTo>
                    <a:pt x="926" y="122"/>
                  </a:lnTo>
                  <a:lnTo>
                    <a:pt x="939" y="124"/>
                  </a:lnTo>
                  <a:lnTo>
                    <a:pt x="957" y="141"/>
                  </a:lnTo>
                  <a:lnTo>
                    <a:pt x="966" y="155"/>
                  </a:lnTo>
                  <a:lnTo>
                    <a:pt x="965" y="162"/>
                  </a:lnTo>
                  <a:lnTo>
                    <a:pt x="957" y="166"/>
                  </a:lnTo>
                  <a:lnTo>
                    <a:pt x="946" y="169"/>
                  </a:lnTo>
                  <a:lnTo>
                    <a:pt x="933" y="170"/>
                  </a:lnTo>
                  <a:lnTo>
                    <a:pt x="923" y="172"/>
                  </a:lnTo>
                  <a:lnTo>
                    <a:pt x="916" y="178"/>
                  </a:lnTo>
                  <a:lnTo>
                    <a:pt x="917" y="188"/>
                  </a:lnTo>
                  <a:lnTo>
                    <a:pt x="923" y="199"/>
                  </a:lnTo>
                  <a:lnTo>
                    <a:pt x="930" y="207"/>
                  </a:lnTo>
                  <a:lnTo>
                    <a:pt x="938" y="211"/>
                  </a:lnTo>
                  <a:lnTo>
                    <a:pt x="945" y="211"/>
                  </a:lnTo>
                  <a:lnTo>
                    <a:pt x="953" y="211"/>
                  </a:lnTo>
                  <a:lnTo>
                    <a:pt x="960" y="208"/>
                  </a:lnTo>
                  <a:lnTo>
                    <a:pt x="968" y="206"/>
                  </a:lnTo>
                  <a:lnTo>
                    <a:pt x="976" y="203"/>
                  </a:lnTo>
                  <a:lnTo>
                    <a:pt x="969" y="212"/>
                  </a:lnTo>
                  <a:lnTo>
                    <a:pt x="966" y="222"/>
                  </a:lnTo>
                  <a:lnTo>
                    <a:pt x="965" y="232"/>
                  </a:lnTo>
                  <a:lnTo>
                    <a:pt x="968" y="240"/>
                  </a:lnTo>
                  <a:lnTo>
                    <a:pt x="971" y="251"/>
                  </a:lnTo>
                  <a:lnTo>
                    <a:pt x="978" y="259"/>
                  </a:lnTo>
                  <a:lnTo>
                    <a:pt x="985" y="265"/>
                  </a:lnTo>
                  <a:lnTo>
                    <a:pt x="994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7" name="Freeform 93">
              <a:extLst>
                <a:ext uri="{FF2B5EF4-FFF2-40B4-BE49-F238E27FC236}">
                  <a16:creationId xmlns:a16="http://schemas.microsoft.com/office/drawing/2014/main" id="{75DB2653-BE4E-4C90-8400-A6A7F7580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874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7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2 h 39"/>
                <a:gd name="T14" fmla="*/ 7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8" name="Freeform 94">
              <a:extLst>
                <a:ext uri="{FF2B5EF4-FFF2-40B4-BE49-F238E27FC236}">
                  <a16:creationId xmlns:a16="http://schemas.microsoft.com/office/drawing/2014/main" id="{7CBED6E3-F8E2-4C84-A698-F60E71241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875"/>
              <a:ext cx="11" cy="13"/>
            </a:xfrm>
            <a:custGeom>
              <a:avLst/>
              <a:gdLst>
                <a:gd name="T0" fmla="*/ 6 w 31"/>
                <a:gd name="T1" fmla="*/ 13 h 39"/>
                <a:gd name="T2" fmla="*/ 7 w 31"/>
                <a:gd name="T3" fmla="*/ 13 h 39"/>
                <a:gd name="T4" fmla="*/ 10 w 31"/>
                <a:gd name="T5" fmla="*/ 11 h 39"/>
                <a:gd name="T6" fmla="*/ 11 w 31"/>
                <a:gd name="T7" fmla="*/ 9 h 39"/>
                <a:gd name="T8" fmla="*/ 11 w 31"/>
                <a:gd name="T9" fmla="*/ 7 h 39"/>
                <a:gd name="T10" fmla="*/ 11 w 31"/>
                <a:gd name="T11" fmla="*/ 4 h 39"/>
                <a:gd name="T12" fmla="*/ 10 w 31"/>
                <a:gd name="T13" fmla="*/ 2 h 39"/>
                <a:gd name="T14" fmla="*/ 7 w 31"/>
                <a:gd name="T15" fmla="*/ 1 h 39"/>
                <a:gd name="T16" fmla="*/ 6 w 31"/>
                <a:gd name="T17" fmla="*/ 0 h 39"/>
                <a:gd name="T18" fmla="*/ 4 w 31"/>
                <a:gd name="T19" fmla="*/ 1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7 h 39"/>
                <a:gd name="T26" fmla="*/ 0 w 31"/>
                <a:gd name="T27" fmla="*/ 9 h 39"/>
                <a:gd name="T28" fmla="*/ 1 w 31"/>
                <a:gd name="T29" fmla="*/ 11 h 39"/>
                <a:gd name="T30" fmla="*/ 4 w 31"/>
                <a:gd name="T31" fmla="*/ 13 h 39"/>
                <a:gd name="T32" fmla="*/ 6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8"/>
                  </a:lnTo>
                  <a:lnTo>
                    <a:pt x="31" y="21"/>
                  </a:lnTo>
                  <a:lnTo>
                    <a:pt x="30" y="13"/>
                  </a:lnTo>
                  <a:lnTo>
                    <a:pt x="27" y="7"/>
                  </a:lnTo>
                  <a:lnTo>
                    <a:pt x="21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7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9" name="Freeform 95">
              <a:extLst>
                <a:ext uri="{FF2B5EF4-FFF2-40B4-BE49-F238E27FC236}">
                  <a16:creationId xmlns:a16="http://schemas.microsoft.com/office/drawing/2014/main" id="{DCCBADCC-97ED-4E24-92ED-3129626A9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861"/>
              <a:ext cx="27" cy="26"/>
            </a:xfrm>
            <a:custGeom>
              <a:avLst/>
              <a:gdLst>
                <a:gd name="T0" fmla="*/ 13 w 80"/>
                <a:gd name="T1" fmla="*/ 26 h 77"/>
                <a:gd name="T2" fmla="*/ 15 w 80"/>
                <a:gd name="T3" fmla="*/ 25 h 77"/>
                <a:gd name="T4" fmla="*/ 18 w 80"/>
                <a:gd name="T5" fmla="*/ 25 h 77"/>
                <a:gd name="T6" fmla="*/ 20 w 80"/>
                <a:gd name="T7" fmla="*/ 24 h 77"/>
                <a:gd name="T8" fmla="*/ 22 w 80"/>
                <a:gd name="T9" fmla="*/ 22 h 77"/>
                <a:gd name="T10" fmla="*/ 24 w 80"/>
                <a:gd name="T11" fmla="*/ 20 h 77"/>
                <a:gd name="T12" fmla="*/ 26 w 80"/>
                <a:gd name="T13" fmla="*/ 18 h 77"/>
                <a:gd name="T14" fmla="*/ 27 w 80"/>
                <a:gd name="T15" fmla="*/ 16 h 77"/>
                <a:gd name="T16" fmla="*/ 27 w 80"/>
                <a:gd name="T17" fmla="*/ 13 h 77"/>
                <a:gd name="T18" fmla="*/ 27 w 80"/>
                <a:gd name="T19" fmla="*/ 10 h 77"/>
                <a:gd name="T20" fmla="*/ 26 w 80"/>
                <a:gd name="T21" fmla="*/ 8 h 77"/>
                <a:gd name="T22" fmla="*/ 24 w 80"/>
                <a:gd name="T23" fmla="*/ 5 h 77"/>
                <a:gd name="T24" fmla="*/ 22 w 80"/>
                <a:gd name="T25" fmla="*/ 4 h 77"/>
                <a:gd name="T26" fmla="*/ 20 w 80"/>
                <a:gd name="T27" fmla="*/ 2 h 77"/>
                <a:gd name="T28" fmla="*/ 18 w 80"/>
                <a:gd name="T29" fmla="*/ 1 h 77"/>
                <a:gd name="T30" fmla="*/ 15 w 80"/>
                <a:gd name="T31" fmla="*/ 1 h 77"/>
                <a:gd name="T32" fmla="*/ 13 w 80"/>
                <a:gd name="T33" fmla="*/ 0 h 77"/>
                <a:gd name="T34" fmla="*/ 11 w 80"/>
                <a:gd name="T35" fmla="*/ 1 h 77"/>
                <a:gd name="T36" fmla="*/ 8 w 80"/>
                <a:gd name="T37" fmla="*/ 1 h 77"/>
                <a:gd name="T38" fmla="*/ 6 w 80"/>
                <a:gd name="T39" fmla="*/ 2 h 77"/>
                <a:gd name="T40" fmla="*/ 4 w 80"/>
                <a:gd name="T41" fmla="*/ 4 h 77"/>
                <a:gd name="T42" fmla="*/ 3 w 80"/>
                <a:gd name="T43" fmla="*/ 5 h 77"/>
                <a:gd name="T44" fmla="*/ 1 w 80"/>
                <a:gd name="T45" fmla="*/ 8 h 77"/>
                <a:gd name="T46" fmla="*/ 0 w 80"/>
                <a:gd name="T47" fmla="*/ 10 h 77"/>
                <a:gd name="T48" fmla="*/ 0 w 80"/>
                <a:gd name="T49" fmla="*/ 13 h 77"/>
                <a:gd name="T50" fmla="*/ 0 w 80"/>
                <a:gd name="T51" fmla="*/ 16 h 77"/>
                <a:gd name="T52" fmla="*/ 1 w 80"/>
                <a:gd name="T53" fmla="*/ 18 h 77"/>
                <a:gd name="T54" fmla="*/ 3 w 80"/>
                <a:gd name="T55" fmla="*/ 20 h 77"/>
                <a:gd name="T56" fmla="*/ 4 w 80"/>
                <a:gd name="T57" fmla="*/ 22 h 77"/>
                <a:gd name="T58" fmla="*/ 6 w 80"/>
                <a:gd name="T59" fmla="*/ 24 h 77"/>
                <a:gd name="T60" fmla="*/ 8 w 80"/>
                <a:gd name="T61" fmla="*/ 25 h 77"/>
                <a:gd name="T62" fmla="*/ 11 w 80"/>
                <a:gd name="T63" fmla="*/ 25 h 77"/>
                <a:gd name="T64" fmla="*/ 13 w 80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7">
                  <a:moveTo>
                    <a:pt x="39" y="77"/>
                  </a:moveTo>
                  <a:lnTo>
                    <a:pt x="44" y="74"/>
                  </a:lnTo>
                  <a:lnTo>
                    <a:pt x="52" y="73"/>
                  </a:lnTo>
                  <a:lnTo>
                    <a:pt x="60" y="70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6" y="54"/>
                  </a:lnTo>
                  <a:lnTo>
                    <a:pt x="79" y="46"/>
                  </a:lnTo>
                  <a:lnTo>
                    <a:pt x="80" y="39"/>
                  </a:lnTo>
                  <a:lnTo>
                    <a:pt x="79" y="30"/>
                  </a:lnTo>
                  <a:lnTo>
                    <a:pt x="76" y="23"/>
                  </a:lnTo>
                  <a:lnTo>
                    <a:pt x="71" y="16"/>
                  </a:lnTo>
                  <a:lnTo>
                    <a:pt x="66" y="11"/>
                  </a:lnTo>
                  <a:lnTo>
                    <a:pt x="60" y="6"/>
                  </a:lnTo>
                  <a:lnTo>
                    <a:pt x="52" y="3"/>
                  </a:lnTo>
                  <a:lnTo>
                    <a:pt x="44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6"/>
                  </a:lnTo>
                  <a:lnTo>
                    <a:pt x="12" y="11"/>
                  </a:lnTo>
                  <a:lnTo>
                    <a:pt x="8" y="16"/>
                  </a:lnTo>
                  <a:lnTo>
                    <a:pt x="3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3" y="54"/>
                  </a:lnTo>
                  <a:lnTo>
                    <a:pt x="8" y="60"/>
                  </a:lnTo>
                  <a:lnTo>
                    <a:pt x="12" y="65"/>
                  </a:lnTo>
                  <a:lnTo>
                    <a:pt x="18" y="70"/>
                  </a:lnTo>
                  <a:lnTo>
                    <a:pt x="25" y="73"/>
                  </a:lnTo>
                  <a:lnTo>
                    <a:pt x="32" y="74"/>
                  </a:lnTo>
                  <a:lnTo>
                    <a:pt x="39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0" name="Freeform 96">
              <a:extLst>
                <a:ext uri="{FF2B5EF4-FFF2-40B4-BE49-F238E27FC236}">
                  <a16:creationId xmlns:a16="http://schemas.microsoft.com/office/drawing/2014/main" id="{9BA146F5-360C-4FA6-9AC4-1CD7B7698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882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38" y="64"/>
                  </a:lnTo>
                  <a:lnTo>
                    <a:pt x="47" y="56"/>
                  </a:lnTo>
                  <a:lnTo>
                    <a:pt x="54" y="47"/>
                  </a:lnTo>
                  <a:lnTo>
                    <a:pt x="57" y="33"/>
                  </a:lnTo>
                  <a:lnTo>
                    <a:pt x="54" y="20"/>
                  </a:lnTo>
                  <a:lnTo>
                    <a:pt x="47" y="10"/>
                  </a:lnTo>
                  <a:lnTo>
                    <a:pt x="38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1" name="Freeform 97">
              <a:extLst>
                <a:ext uri="{FF2B5EF4-FFF2-40B4-BE49-F238E27FC236}">
                  <a16:creationId xmlns:a16="http://schemas.microsoft.com/office/drawing/2014/main" id="{45AFD829-CAE0-4AA9-B186-D23AB70CC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010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9 w 32"/>
                <a:gd name="T7" fmla="*/ 9 h 39"/>
                <a:gd name="T8" fmla="*/ 10 w 32"/>
                <a:gd name="T9" fmla="*/ 7 h 39"/>
                <a:gd name="T10" fmla="*/ 9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2" y="20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2" name="Freeform 98">
              <a:extLst>
                <a:ext uri="{FF2B5EF4-FFF2-40B4-BE49-F238E27FC236}">
                  <a16:creationId xmlns:a16="http://schemas.microsoft.com/office/drawing/2014/main" id="{308D0231-B1AA-401F-8A58-790CCD3BF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1103"/>
              <a:ext cx="10" cy="13"/>
            </a:xfrm>
            <a:custGeom>
              <a:avLst/>
              <a:gdLst>
                <a:gd name="T0" fmla="*/ 5 w 32"/>
                <a:gd name="T1" fmla="*/ 13 h 38"/>
                <a:gd name="T2" fmla="*/ 7 w 32"/>
                <a:gd name="T3" fmla="*/ 13 h 38"/>
                <a:gd name="T4" fmla="*/ 8 w 32"/>
                <a:gd name="T5" fmla="*/ 11 h 38"/>
                <a:gd name="T6" fmla="*/ 9 w 32"/>
                <a:gd name="T7" fmla="*/ 9 h 38"/>
                <a:gd name="T8" fmla="*/ 10 w 32"/>
                <a:gd name="T9" fmla="*/ 6 h 38"/>
                <a:gd name="T10" fmla="*/ 9 w 32"/>
                <a:gd name="T11" fmla="*/ 4 h 38"/>
                <a:gd name="T12" fmla="*/ 8 w 32"/>
                <a:gd name="T13" fmla="*/ 1 h 38"/>
                <a:gd name="T14" fmla="*/ 7 w 32"/>
                <a:gd name="T15" fmla="*/ 0 h 38"/>
                <a:gd name="T16" fmla="*/ 5 w 32"/>
                <a:gd name="T17" fmla="*/ 0 h 38"/>
                <a:gd name="T18" fmla="*/ 3 w 32"/>
                <a:gd name="T19" fmla="*/ 0 h 38"/>
                <a:gd name="T20" fmla="*/ 1 w 32"/>
                <a:gd name="T21" fmla="*/ 1 h 38"/>
                <a:gd name="T22" fmla="*/ 0 w 32"/>
                <a:gd name="T23" fmla="*/ 4 h 38"/>
                <a:gd name="T24" fmla="*/ 0 w 32"/>
                <a:gd name="T25" fmla="*/ 6 h 38"/>
                <a:gd name="T26" fmla="*/ 0 w 32"/>
                <a:gd name="T27" fmla="*/ 9 h 38"/>
                <a:gd name="T28" fmla="*/ 1 w 32"/>
                <a:gd name="T29" fmla="*/ 11 h 38"/>
                <a:gd name="T30" fmla="*/ 3 w 32"/>
                <a:gd name="T31" fmla="*/ 13 h 38"/>
                <a:gd name="T32" fmla="*/ 5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3" name="Freeform 99">
              <a:extLst>
                <a:ext uri="{FF2B5EF4-FFF2-40B4-BE49-F238E27FC236}">
                  <a16:creationId xmlns:a16="http://schemas.microsoft.com/office/drawing/2014/main" id="{BB185CF0-C7E1-4ACE-BA67-7ED882AC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160"/>
              <a:ext cx="5" cy="47"/>
            </a:xfrm>
            <a:custGeom>
              <a:avLst/>
              <a:gdLst>
                <a:gd name="T0" fmla="*/ 1 w 14"/>
                <a:gd name="T1" fmla="*/ 0 h 142"/>
                <a:gd name="T2" fmla="*/ 0 w 14"/>
                <a:gd name="T3" fmla="*/ 9 h 142"/>
                <a:gd name="T4" fmla="*/ 0 w 14"/>
                <a:gd name="T5" fmla="*/ 22 h 142"/>
                <a:gd name="T6" fmla="*/ 1 w 14"/>
                <a:gd name="T7" fmla="*/ 35 h 142"/>
                <a:gd name="T8" fmla="*/ 5 w 14"/>
                <a:gd name="T9" fmla="*/ 47 h 142"/>
                <a:gd name="T10" fmla="*/ 5 w 14"/>
                <a:gd name="T11" fmla="*/ 30 h 142"/>
                <a:gd name="T12" fmla="*/ 4 w 14"/>
                <a:gd name="T13" fmla="*/ 17 h 142"/>
                <a:gd name="T14" fmla="*/ 2 w 14"/>
                <a:gd name="T15" fmla="*/ 7 h 142"/>
                <a:gd name="T16" fmla="*/ 1 w 14"/>
                <a:gd name="T17" fmla="*/ 0 h 1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2">
                  <a:moveTo>
                    <a:pt x="4" y="0"/>
                  </a:moveTo>
                  <a:lnTo>
                    <a:pt x="0" y="27"/>
                  </a:lnTo>
                  <a:lnTo>
                    <a:pt x="0" y="65"/>
                  </a:lnTo>
                  <a:lnTo>
                    <a:pt x="4" y="105"/>
                  </a:lnTo>
                  <a:lnTo>
                    <a:pt x="13" y="142"/>
                  </a:lnTo>
                  <a:lnTo>
                    <a:pt x="14" y="90"/>
                  </a:lnTo>
                  <a:lnTo>
                    <a:pt x="10" y="51"/>
                  </a:lnTo>
                  <a:lnTo>
                    <a:pt x="6" y="2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4" name="Freeform 100">
              <a:extLst>
                <a:ext uri="{FF2B5EF4-FFF2-40B4-BE49-F238E27FC236}">
                  <a16:creationId xmlns:a16="http://schemas.microsoft.com/office/drawing/2014/main" id="{98FF98EF-E2A7-4EAC-8BF8-97C530642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1202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7 w 32"/>
                <a:gd name="T3" fmla="*/ 12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1 h 39"/>
                <a:gd name="T14" fmla="*/ 7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1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7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9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5" name="Freeform 101">
              <a:extLst>
                <a:ext uri="{FF2B5EF4-FFF2-40B4-BE49-F238E27FC236}">
                  <a16:creationId xmlns:a16="http://schemas.microsoft.com/office/drawing/2014/main" id="{063703BE-1804-4F5F-A655-F404985E2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1218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9 w 32"/>
                <a:gd name="T7" fmla="*/ 9 h 39"/>
                <a:gd name="T8" fmla="*/ 10 w 32"/>
                <a:gd name="T9" fmla="*/ 6 h 39"/>
                <a:gd name="T10" fmla="*/ 9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2" y="18"/>
                  </a:lnTo>
                  <a:lnTo>
                    <a:pt x="30" y="11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6" name="Freeform 102">
              <a:extLst>
                <a:ext uri="{FF2B5EF4-FFF2-40B4-BE49-F238E27FC236}">
                  <a16:creationId xmlns:a16="http://schemas.microsoft.com/office/drawing/2014/main" id="{07F07586-A5BA-4748-9FE8-4FACAC2EA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1036"/>
              <a:ext cx="61" cy="18"/>
            </a:xfrm>
            <a:custGeom>
              <a:avLst/>
              <a:gdLst>
                <a:gd name="T0" fmla="*/ 61 w 182"/>
                <a:gd name="T1" fmla="*/ 0 h 54"/>
                <a:gd name="T2" fmla="*/ 57 w 182"/>
                <a:gd name="T3" fmla="*/ 1 h 54"/>
                <a:gd name="T4" fmla="*/ 51 w 182"/>
                <a:gd name="T5" fmla="*/ 1 h 54"/>
                <a:gd name="T6" fmla="*/ 43 w 182"/>
                <a:gd name="T7" fmla="*/ 3 h 54"/>
                <a:gd name="T8" fmla="*/ 35 w 182"/>
                <a:gd name="T9" fmla="*/ 4 h 54"/>
                <a:gd name="T10" fmla="*/ 25 w 182"/>
                <a:gd name="T11" fmla="*/ 7 h 54"/>
                <a:gd name="T12" fmla="*/ 16 w 182"/>
                <a:gd name="T13" fmla="*/ 9 h 54"/>
                <a:gd name="T14" fmla="*/ 8 w 182"/>
                <a:gd name="T15" fmla="*/ 12 h 54"/>
                <a:gd name="T16" fmla="*/ 0 w 182"/>
                <a:gd name="T17" fmla="*/ 15 h 54"/>
                <a:gd name="T18" fmla="*/ 2 w 182"/>
                <a:gd name="T19" fmla="*/ 18 h 54"/>
                <a:gd name="T20" fmla="*/ 6 w 182"/>
                <a:gd name="T21" fmla="*/ 18 h 54"/>
                <a:gd name="T22" fmla="*/ 14 w 182"/>
                <a:gd name="T23" fmla="*/ 16 h 54"/>
                <a:gd name="T24" fmla="*/ 24 w 182"/>
                <a:gd name="T25" fmla="*/ 13 h 54"/>
                <a:gd name="T26" fmla="*/ 35 w 182"/>
                <a:gd name="T27" fmla="*/ 9 h 54"/>
                <a:gd name="T28" fmla="*/ 45 w 182"/>
                <a:gd name="T29" fmla="*/ 6 h 54"/>
                <a:gd name="T30" fmla="*/ 54 w 182"/>
                <a:gd name="T31" fmla="*/ 2 h 54"/>
                <a:gd name="T32" fmla="*/ 61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182" y="0"/>
                  </a:moveTo>
                  <a:lnTo>
                    <a:pt x="170" y="2"/>
                  </a:lnTo>
                  <a:lnTo>
                    <a:pt x="152" y="4"/>
                  </a:lnTo>
                  <a:lnTo>
                    <a:pt x="129" y="8"/>
                  </a:lnTo>
                  <a:lnTo>
                    <a:pt x="103" y="12"/>
                  </a:lnTo>
                  <a:lnTo>
                    <a:pt x="75" y="20"/>
                  </a:lnTo>
                  <a:lnTo>
                    <a:pt x="48" y="28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4"/>
                  </a:lnTo>
                  <a:lnTo>
                    <a:pt x="19" y="54"/>
                  </a:lnTo>
                  <a:lnTo>
                    <a:pt x="43" y="48"/>
                  </a:lnTo>
                  <a:lnTo>
                    <a:pt x="72" y="38"/>
                  </a:lnTo>
                  <a:lnTo>
                    <a:pt x="103" y="28"/>
                  </a:lnTo>
                  <a:lnTo>
                    <a:pt x="133" y="17"/>
                  </a:lnTo>
                  <a:lnTo>
                    <a:pt x="161" y="7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7" name="Freeform 103">
              <a:extLst>
                <a:ext uri="{FF2B5EF4-FFF2-40B4-BE49-F238E27FC236}">
                  <a16:creationId xmlns:a16="http://schemas.microsoft.com/office/drawing/2014/main" id="{D1815375-FA44-40E1-9B6B-17BF7A9F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1139"/>
              <a:ext cx="15" cy="19"/>
            </a:xfrm>
            <a:custGeom>
              <a:avLst/>
              <a:gdLst>
                <a:gd name="T0" fmla="*/ 7 w 45"/>
                <a:gd name="T1" fmla="*/ 19 h 55"/>
                <a:gd name="T2" fmla="*/ 4 w 45"/>
                <a:gd name="T3" fmla="*/ 17 h 55"/>
                <a:gd name="T4" fmla="*/ 2 w 45"/>
                <a:gd name="T5" fmla="*/ 15 h 55"/>
                <a:gd name="T6" fmla="*/ 0 w 45"/>
                <a:gd name="T7" fmla="*/ 12 h 55"/>
                <a:gd name="T8" fmla="*/ 0 w 45"/>
                <a:gd name="T9" fmla="*/ 10 h 55"/>
                <a:gd name="T10" fmla="*/ 0 w 45"/>
                <a:gd name="T11" fmla="*/ 6 h 55"/>
                <a:gd name="T12" fmla="*/ 2 w 45"/>
                <a:gd name="T13" fmla="*/ 3 h 55"/>
                <a:gd name="T14" fmla="*/ 4 w 45"/>
                <a:gd name="T15" fmla="*/ 1 h 55"/>
                <a:gd name="T16" fmla="*/ 7 w 45"/>
                <a:gd name="T17" fmla="*/ 0 h 55"/>
                <a:gd name="T18" fmla="*/ 10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10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4 w 45"/>
                <a:gd name="T37" fmla="*/ 11 h 55"/>
                <a:gd name="T38" fmla="*/ 5 w 45"/>
                <a:gd name="T39" fmla="*/ 14 h 55"/>
                <a:gd name="T40" fmla="*/ 7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2" y="55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8" y="8"/>
                  </a:lnTo>
                  <a:lnTo>
                    <a:pt x="44" y="17"/>
                  </a:lnTo>
                  <a:lnTo>
                    <a:pt x="45" y="28"/>
                  </a:lnTo>
                  <a:lnTo>
                    <a:pt x="42" y="23"/>
                  </a:lnTo>
                  <a:lnTo>
                    <a:pt x="35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7" y="23"/>
                  </a:lnTo>
                  <a:lnTo>
                    <a:pt x="13" y="31"/>
                  </a:lnTo>
                  <a:lnTo>
                    <a:pt x="15" y="41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18" name="Freeform 104">
              <a:extLst>
                <a:ext uri="{FF2B5EF4-FFF2-40B4-BE49-F238E27FC236}">
                  <a16:creationId xmlns:a16="http://schemas.microsoft.com/office/drawing/2014/main" id="{72C35BC9-FA74-471D-93A1-586D8B9E2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049"/>
              <a:ext cx="15" cy="17"/>
            </a:xfrm>
            <a:custGeom>
              <a:avLst/>
              <a:gdLst>
                <a:gd name="T0" fmla="*/ 8 w 43"/>
                <a:gd name="T1" fmla="*/ 17 h 53"/>
                <a:gd name="T2" fmla="*/ 5 w 43"/>
                <a:gd name="T3" fmla="*/ 16 h 53"/>
                <a:gd name="T4" fmla="*/ 2 w 43"/>
                <a:gd name="T5" fmla="*/ 14 h 53"/>
                <a:gd name="T6" fmla="*/ 0 w 43"/>
                <a:gd name="T7" fmla="*/ 12 h 53"/>
                <a:gd name="T8" fmla="*/ 0 w 43"/>
                <a:gd name="T9" fmla="*/ 9 h 53"/>
                <a:gd name="T10" fmla="*/ 0 w 43"/>
                <a:gd name="T11" fmla="*/ 5 h 53"/>
                <a:gd name="T12" fmla="*/ 2 w 43"/>
                <a:gd name="T13" fmla="*/ 3 h 53"/>
                <a:gd name="T14" fmla="*/ 5 w 43"/>
                <a:gd name="T15" fmla="*/ 1 h 53"/>
                <a:gd name="T16" fmla="*/ 8 w 43"/>
                <a:gd name="T17" fmla="*/ 0 h 53"/>
                <a:gd name="T18" fmla="*/ 10 w 43"/>
                <a:gd name="T19" fmla="*/ 1 h 53"/>
                <a:gd name="T20" fmla="*/ 13 w 43"/>
                <a:gd name="T21" fmla="*/ 3 h 53"/>
                <a:gd name="T22" fmla="*/ 15 w 43"/>
                <a:gd name="T23" fmla="*/ 5 h 53"/>
                <a:gd name="T24" fmla="*/ 15 w 43"/>
                <a:gd name="T25" fmla="*/ 9 h 53"/>
                <a:gd name="T26" fmla="*/ 14 w 43"/>
                <a:gd name="T27" fmla="*/ 7 h 53"/>
                <a:gd name="T28" fmla="*/ 12 w 43"/>
                <a:gd name="T29" fmla="*/ 6 h 53"/>
                <a:gd name="T30" fmla="*/ 9 w 43"/>
                <a:gd name="T31" fmla="*/ 5 h 53"/>
                <a:gd name="T32" fmla="*/ 7 w 43"/>
                <a:gd name="T33" fmla="*/ 5 h 53"/>
                <a:gd name="T34" fmla="*/ 5 w 43"/>
                <a:gd name="T35" fmla="*/ 6 h 53"/>
                <a:gd name="T36" fmla="*/ 4 w 43"/>
                <a:gd name="T37" fmla="*/ 9 h 53"/>
                <a:gd name="T38" fmla="*/ 5 w 43"/>
                <a:gd name="T39" fmla="*/ 12 h 53"/>
                <a:gd name="T40" fmla="*/ 8 w 43"/>
                <a:gd name="T41" fmla="*/ 17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3">
                  <a:moveTo>
                    <a:pt x="22" y="53"/>
                  </a:moveTo>
                  <a:lnTo>
                    <a:pt x="14" y="51"/>
                  </a:lnTo>
                  <a:lnTo>
                    <a:pt x="6" y="45"/>
                  </a:lnTo>
                  <a:lnTo>
                    <a:pt x="1" y="37"/>
                  </a:lnTo>
                  <a:lnTo>
                    <a:pt x="0" y="27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29" y="3"/>
                  </a:lnTo>
                  <a:lnTo>
                    <a:pt x="37" y="8"/>
                  </a:lnTo>
                  <a:lnTo>
                    <a:pt x="42" y="16"/>
                  </a:lnTo>
                  <a:lnTo>
                    <a:pt x="43" y="27"/>
                  </a:lnTo>
                  <a:lnTo>
                    <a:pt x="40" y="22"/>
                  </a:lnTo>
                  <a:lnTo>
                    <a:pt x="33" y="18"/>
                  </a:lnTo>
                  <a:lnTo>
                    <a:pt x="26" y="15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27"/>
                  </a:lnTo>
                  <a:lnTo>
                    <a:pt x="14" y="3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66" name="Group 143">
            <a:extLst>
              <a:ext uri="{FF2B5EF4-FFF2-40B4-BE49-F238E27FC236}">
                <a16:creationId xmlns:a16="http://schemas.microsoft.com/office/drawing/2014/main" id="{49B992C3-6E57-4618-A891-7567EC531E3C}"/>
              </a:ext>
            </a:extLst>
          </p:cNvPr>
          <p:cNvGrpSpPr>
            <a:grpSpLocks/>
          </p:cNvGrpSpPr>
          <p:nvPr/>
        </p:nvGrpSpPr>
        <p:grpSpPr bwMode="auto">
          <a:xfrm>
            <a:off x="6211888" y="1241425"/>
            <a:ext cx="612775" cy="592138"/>
            <a:chOff x="3913" y="883"/>
            <a:chExt cx="386" cy="373"/>
          </a:xfrm>
        </p:grpSpPr>
        <p:sp>
          <p:nvSpPr>
            <p:cNvPr id="100393" name="Freeform 105">
              <a:extLst>
                <a:ext uri="{FF2B5EF4-FFF2-40B4-BE49-F238E27FC236}">
                  <a16:creationId xmlns:a16="http://schemas.microsoft.com/office/drawing/2014/main" id="{3A24B13B-4E95-4AFA-84C9-9E6C8413B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883"/>
              <a:ext cx="386" cy="332"/>
            </a:xfrm>
            <a:custGeom>
              <a:avLst/>
              <a:gdLst>
                <a:gd name="T0" fmla="*/ 8 w 1158"/>
                <a:gd name="T1" fmla="*/ 77 h 998"/>
                <a:gd name="T2" fmla="*/ 56 w 1158"/>
                <a:gd name="T3" fmla="*/ 111 h 998"/>
                <a:gd name="T4" fmla="*/ 31 w 1158"/>
                <a:gd name="T5" fmla="*/ 115 h 998"/>
                <a:gd name="T6" fmla="*/ 49 w 1158"/>
                <a:gd name="T7" fmla="*/ 126 h 998"/>
                <a:gd name="T8" fmla="*/ 34 w 1158"/>
                <a:gd name="T9" fmla="*/ 140 h 998"/>
                <a:gd name="T10" fmla="*/ 49 w 1158"/>
                <a:gd name="T11" fmla="*/ 151 h 998"/>
                <a:gd name="T12" fmla="*/ 29 w 1158"/>
                <a:gd name="T13" fmla="*/ 178 h 998"/>
                <a:gd name="T14" fmla="*/ 52 w 1158"/>
                <a:gd name="T15" fmla="*/ 190 h 998"/>
                <a:gd name="T16" fmla="*/ 24 w 1158"/>
                <a:gd name="T17" fmla="*/ 231 h 998"/>
                <a:gd name="T18" fmla="*/ 56 w 1158"/>
                <a:gd name="T19" fmla="*/ 211 h 998"/>
                <a:gd name="T20" fmla="*/ 41 w 1158"/>
                <a:gd name="T21" fmla="*/ 241 h 998"/>
                <a:gd name="T22" fmla="*/ 65 w 1158"/>
                <a:gd name="T23" fmla="*/ 224 h 998"/>
                <a:gd name="T24" fmla="*/ 72 w 1158"/>
                <a:gd name="T25" fmla="*/ 250 h 998"/>
                <a:gd name="T26" fmla="*/ 90 w 1158"/>
                <a:gd name="T27" fmla="*/ 249 h 998"/>
                <a:gd name="T28" fmla="*/ 102 w 1158"/>
                <a:gd name="T29" fmla="*/ 268 h 998"/>
                <a:gd name="T30" fmla="*/ 122 w 1158"/>
                <a:gd name="T31" fmla="*/ 269 h 998"/>
                <a:gd name="T32" fmla="*/ 134 w 1158"/>
                <a:gd name="T33" fmla="*/ 265 h 998"/>
                <a:gd name="T34" fmla="*/ 139 w 1158"/>
                <a:gd name="T35" fmla="*/ 270 h 998"/>
                <a:gd name="T36" fmla="*/ 168 w 1158"/>
                <a:gd name="T37" fmla="*/ 293 h 998"/>
                <a:gd name="T38" fmla="*/ 189 w 1158"/>
                <a:gd name="T39" fmla="*/ 260 h 998"/>
                <a:gd name="T40" fmla="*/ 210 w 1158"/>
                <a:gd name="T41" fmla="*/ 260 h 998"/>
                <a:gd name="T42" fmla="*/ 235 w 1158"/>
                <a:gd name="T43" fmla="*/ 257 h 998"/>
                <a:gd name="T44" fmla="*/ 234 w 1158"/>
                <a:gd name="T45" fmla="*/ 237 h 998"/>
                <a:gd name="T46" fmla="*/ 293 w 1158"/>
                <a:gd name="T47" fmla="*/ 279 h 998"/>
                <a:gd name="T48" fmla="*/ 312 w 1158"/>
                <a:gd name="T49" fmla="*/ 291 h 998"/>
                <a:gd name="T50" fmla="*/ 258 w 1158"/>
                <a:gd name="T51" fmla="*/ 242 h 998"/>
                <a:gd name="T52" fmla="*/ 250 w 1158"/>
                <a:gd name="T53" fmla="*/ 219 h 998"/>
                <a:gd name="T54" fmla="*/ 257 w 1158"/>
                <a:gd name="T55" fmla="*/ 212 h 998"/>
                <a:gd name="T56" fmla="*/ 263 w 1158"/>
                <a:gd name="T57" fmla="*/ 203 h 998"/>
                <a:gd name="T58" fmla="*/ 270 w 1158"/>
                <a:gd name="T59" fmla="*/ 192 h 998"/>
                <a:gd name="T60" fmla="*/ 285 w 1158"/>
                <a:gd name="T61" fmla="*/ 188 h 998"/>
                <a:gd name="T62" fmla="*/ 275 w 1158"/>
                <a:gd name="T63" fmla="*/ 173 h 998"/>
                <a:gd name="T64" fmla="*/ 331 w 1158"/>
                <a:gd name="T65" fmla="*/ 166 h 998"/>
                <a:gd name="T66" fmla="*/ 360 w 1158"/>
                <a:gd name="T67" fmla="*/ 162 h 998"/>
                <a:gd name="T68" fmla="*/ 295 w 1158"/>
                <a:gd name="T69" fmla="*/ 158 h 998"/>
                <a:gd name="T70" fmla="*/ 279 w 1158"/>
                <a:gd name="T71" fmla="*/ 148 h 998"/>
                <a:gd name="T72" fmla="*/ 320 w 1158"/>
                <a:gd name="T73" fmla="*/ 135 h 998"/>
                <a:gd name="T74" fmla="*/ 341 w 1158"/>
                <a:gd name="T75" fmla="*/ 129 h 998"/>
                <a:gd name="T76" fmla="*/ 290 w 1158"/>
                <a:gd name="T77" fmla="*/ 132 h 998"/>
                <a:gd name="T78" fmla="*/ 276 w 1158"/>
                <a:gd name="T79" fmla="*/ 121 h 998"/>
                <a:gd name="T80" fmla="*/ 291 w 1158"/>
                <a:gd name="T81" fmla="*/ 108 h 998"/>
                <a:gd name="T82" fmla="*/ 269 w 1158"/>
                <a:gd name="T83" fmla="*/ 103 h 998"/>
                <a:gd name="T84" fmla="*/ 278 w 1158"/>
                <a:gd name="T85" fmla="*/ 86 h 998"/>
                <a:gd name="T86" fmla="*/ 266 w 1158"/>
                <a:gd name="T87" fmla="*/ 80 h 998"/>
                <a:gd name="T88" fmla="*/ 252 w 1158"/>
                <a:gd name="T89" fmla="*/ 85 h 998"/>
                <a:gd name="T90" fmla="*/ 231 w 1158"/>
                <a:gd name="T91" fmla="*/ 66 h 998"/>
                <a:gd name="T92" fmla="*/ 221 w 1158"/>
                <a:gd name="T93" fmla="*/ 49 h 998"/>
                <a:gd name="T94" fmla="*/ 208 w 1158"/>
                <a:gd name="T95" fmla="*/ 35 h 998"/>
                <a:gd name="T96" fmla="*/ 212 w 1158"/>
                <a:gd name="T97" fmla="*/ 18 h 998"/>
                <a:gd name="T98" fmla="*/ 194 w 1158"/>
                <a:gd name="T99" fmla="*/ 40 h 998"/>
                <a:gd name="T100" fmla="*/ 190 w 1158"/>
                <a:gd name="T101" fmla="*/ 18 h 998"/>
                <a:gd name="T102" fmla="*/ 178 w 1158"/>
                <a:gd name="T103" fmla="*/ 22 h 998"/>
                <a:gd name="T104" fmla="*/ 169 w 1158"/>
                <a:gd name="T105" fmla="*/ 29 h 998"/>
                <a:gd name="T106" fmla="*/ 128 w 1158"/>
                <a:gd name="T107" fmla="*/ 16 h 998"/>
                <a:gd name="T108" fmla="*/ 105 w 1158"/>
                <a:gd name="T109" fmla="*/ 41 h 998"/>
                <a:gd name="T110" fmla="*/ 91 w 1158"/>
                <a:gd name="T111" fmla="*/ 42 h 998"/>
                <a:gd name="T112" fmla="*/ 84 w 1158"/>
                <a:gd name="T113" fmla="*/ 53 h 998"/>
                <a:gd name="T114" fmla="*/ 67 w 1158"/>
                <a:gd name="T115" fmla="*/ 56 h 998"/>
                <a:gd name="T116" fmla="*/ 73 w 1158"/>
                <a:gd name="T117" fmla="*/ 70 h 998"/>
                <a:gd name="T118" fmla="*/ 64 w 1158"/>
                <a:gd name="T119" fmla="*/ 78 h 9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8">
                  <a:moveTo>
                    <a:pt x="164" y="272"/>
                  </a:moveTo>
                  <a:lnTo>
                    <a:pt x="147" y="276"/>
                  </a:lnTo>
                  <a:lnTo>
                    <a:pt x="127" y="277"/>
                  </a:lnTo>
                  <a:lnTo>
                    <a:pt x="109" y="274"/>
                  </a:lnTo>
                  <a:lnTo>
                    <a:pt x="89" y="266"/>
                  </a:lnTo>
                  <a:lnTo>
                    <a:pt x="69" y="257"/>
                  </a:lnTo>
                  <a:lnTo>
                    <a:pt x="48" y="245"/>
                  </a:lnTo>
                  <a:lnTo>
                    <a:pt x="25" y="232"/>
                  </a:lnTo>
                  <a:lnTo>
                    <a:pt x="0" y="218"/>
                  </a:lnTo>
                  <a:lnTo>
                    <a:pt x="33" y="247"/>
                  </a:lnTo>
                  <a:lnTo>
                    <a:pt x="64" y="270"/>
                  </a:lnTo>
                  <a:lnTo>
                    <a:pt x="93" y="289"/>
                  </a:lnTo>
                  <a:lnTo>
                    <a:pt x="121" y="302"/>
                  </a:lnTo>
                  <a:lnTo>
                    <a:pt x="141" y="314"/>
                  </a:lnTo>
                  <a:lnTo>
                    <a:pt x="158" y="324"/>
                  </a:lnTo>
                  <a:lnTo>
                    <a:pt x="167" y="333"/>
                  </a:lnTo>
                  <a:lnTo>
                    <a:pt x="169" y="341"/>
                  </a:lnTo>
                  <a:lnTo>
                    <a:pt x="164" y="347"/>
                  </a:lnTo>
                  <a:lnTo>
                    <a:pt x="154" y="348"/>
                  </a:lnTo>
                  <a:lnTo>
                    <a:pt x="141" y="348"/>
                  </a:lnTo>
                  <a:lnTo>
                    <a:pt x="127" y="348"/>
                  </a:lnTo>
                  <a:lnTo>
                    <a:pt x="114" y="347"/>
                  </a:lnTo>
                  <a:lnTo>
                    <a:pt x="102" y="346"/>
                  </a:lnTo>
                  <a:lnTo>
                    <a:pt x="93" y="347"/>
                  </a:lnTo>
                  <a:lnTo>
                    <a:pt x="91" y="350"/>
                  </a:lnTo>
                  <a:lnTo>
                    <a:pt x="93" y="355"/>
                  </a:lnTo>
                  <a:lnTo>
                    <a:pt x="99" y="358"/>
                  </a:lnTo>
                  <a:lnTo>
                    <a:pt x="108" y="361"/>
                  </a:lnTo>
                  <a:lnTo>
                    <a:pt x="117" y="363"/>
                  </a:lnTo>
                  <a:lnTo>
                    <a:pt x="127" y="366"/>
                  </a:lnTo>
                  <a:lnTo>
                    <a:pt x="138" y="372"/>
                  </a:lnTo>
                  <a:lnTo>
                    <a:pt x="146" y="378"/>
                  </a:lnTo>
                  <a:lnTo>
                    <a:pt x="150" y="387"/>
                  </a:lnTo>
                  <a:lnTo>
                    <a:pt x="151" y="395"/>
                  </a:lnTo>
                  <a:lnTo>
                    <a:pt x="147" y="402"/>
                  </a:lnTo>
                  <a:lnTo>
                    <a:pt x="139" y="405"/>
                  </a:lnTo>
                  <a:lnTo>
                    <a:pt x="129" y="410"/>
                  </a:lnTo>
                  <a:lnTo>
                    <a:pt x="118" y="412"/>
                  </a:lnTo>
                  <a:lnTo>
                    <a:pt x="109" y="415"/>
                  </a:lnTo>
                  <a:lnTo>
                    <a:pt x="102" y="420"/>
                  </a:lnTo>
                  <a:lnTo>
                    <a:pt x="100" y="428"/>
                  </a:lnTo>
                  <a:lnTo>
                    <a:pt x="101" y="436"/>
                  </a:lnTo>
                  <a:lnTo>
                    <a:pt x="106" y="439"/>
                  </a:lnTo>
                  <a:lnTo>
                    <a:pt x="113" y="441"/>
                  </a:lnTo>
                  <a:lnTo>
                    <a:pt x="121" y="444"/>
                  </a:lnTo>
                  <a:lnTo>
                    <a:pt x="129" y="446"/>
                  </a:lnTo>
                  <a:lnTo>
                    <a:pt x="139" y="451"/>
                  </a:lnTo>
                  <a:lnTo>
                    <a:pt x="148" y="455"/>
                  </a:lnTo>
                  <a:lnTo>
                    <a:pt x="155" y="464"/>
                  </a:lnTo>
                  <a:lnTo>
                    <a:pt x="158" y="475"/>
                  </a:lnTo>
                  <a:lnTo>
                    <a:pt x="151" y="481"/>
                  </a:lnTo>
                  <a:lnTo>
                    <a:pt x="141" y="489"/>
                  </a:lnTo>
                  <a:lnTo>
                    <a:pt x="126" y="498"/>
                  </a:lnTo>
                  <a:lnTo>
                    <a:pt x="112" y="508"/>
                  </a:lnTo>
                  <a:lnTo>
                    <a:pt x="98" y="520"/>
                  </a:lnTo>
                  <a:lnTo>
                    <a:pt x="88" y="535"/>
                  </a:lnTo>
                  <a:lnTo>
                    <a:pt x="83" y="555"/>
                  </a:lnTo>
                  <a:lnTo>
                    <a:pt x="98" y="546"/>
                  </a:lnTo>
                  <a:lnTo>
                    <a:pt x="113" y="543"/>
                  </a:lnTo>
                  <a:lnTo>
                    <a:pt x="127" y="542"/>
                  </a:lnTo>
                  <a:lnTo>
                    <a:pt x="140" y="543"/>
                  </a:lnTo>
                  <a:lnTo>
                    <a:pt x="150" y="550"/>
                  </a:lnTo>
                  <a:lnTo>
                    <a:pt x="155" y="559"/>
                  </a:lnTo>
                  <a:lnTo>
                    <a:pt x="156" y="571"/>
                  </a:lnTo>
                  <a:lnTo>
                    <a:pt x="150" y="589"/>
                  </a:lnTo>
                  <a:lnTo>
                    <a:pt x="146" y="597"/>
                  </a:lnTo>
                  <a:lnTo>
                    <a:pt x="139" y="607"/>
                  </a:lnTo>
                  <a:lnTo>
                    <a:pt x="131" y="619"/>
                  </a:lnTo>
                  <a:lnTo>
                    <a:pt x="122" y="634"/>
                  </a:lnTo>
                  <a:lnTo>
                    <a:pt x="109" y="652"/>
                  </a:lnTo>
                  <a:lnTo>
                    <a:pt x="92" y="672"/>
                  </a:lnTo>
                  <a:lnTo>
                    <a:pt x="72" y="693"/>
                  </a:lnTo>
                  <a:lnTo>
                    <a:pt x="45" y="716"/>
                  </a:lnTo>
                  <a:lnTo>
                    <a:pt x="65" y="701"/>
                  </a:lnTo>
                  <a:lnTo>
                    <a:pt x="86" y="688"/>
                  </a:lnTo>
                  <a:lnTo>
                    <a:pt x="106" y="673"/>
                  </a:lnTo>
                  <a:lnTo>
                    <a:pt x="126" y="659"/>
                  </a:lnTo>
                  <a:lnTo>
                    <a:pt x="142" y="647"/>
                  </a:lnTo>
                  <a:lnTo>
                    <a:pt x="158" y="638"/>
                  </a:lnTo>
                  <a:lnTo>
                    <a:pt x="167" y="633"/>
                  </a:lnTo>
                  <a:lnTo>
                    <a:pt x="174" y="633"/>
                  </a:lnTo>
                  <a:lnTo>
                    <a:pt x="186" y="647"/>
                  </a:lnTo>
                  <a:lnTo>
                    <a:pt x="182" y="659"/>
                  </a:lnTo>
                  <a:lnTo>
                    <a:pt x="173" y="673"/>
                  </a:lnTo>
                  <a:lnTo>
                    <a:pt x="158" y="685"/>
                  </a:lnTo>
                  <a:lnTo>
                    <a:pt x="141" y="698"/>
                  </a:lnTo>
                  <a:lnTo>
                    <a:pt x="129" y="712"/>
                  </a:lnTo>
                  <a:lnTo>
                    <a:pt x="123" y="724"/>
                  </a:lnTo>
                  <a:lnTo>
                    <a:pt x="127" y="738"/>
                  </a:lnTo>
                  <a:lnTo>
                    <a:pt x="139" y="745"/>
                  </a:lnTo>
                  <a:lnTo>
                    <a:pt x="148" y="739"/>
                  </a:lnTo>
                  <a:lnTo>
                    <a:pt x="155" y="727"/>
                  </a:lnTo>
                  <a:lnTo>
                    <a:pt x="163" y="711"/>
                  </a:lnTo>
                  <a:lnTo>
                    <a:pt x="172" y="695"/>
                  </a:lnTo>
                  <a:lnTo>
                    <a:pt x="181" y="681"/>
                  </a:lnTo>
                  <a:lnTo>
                    <a:pt x="194" y="674"/>
                  </a:lnTo>
                  <a:lnTo>
                    <a:pt x="210" y="680"/>
                  </a:lnTo>
                  <a:lnTo>
                    <a:pt x="223" y="692"/>
                  </a:lnTo>
                  <a:lnTo>
                    <a:pt x="231" y="704"/>
                  </a:lnTo>
                  <a:lnTo>
                    <a:pt x="236" y="713"/>
                  </a:lnTo>
                  <a:lnTo>
                    <a:pt x="236" y="723"/>
                  </a:lnTo>
                  <a:lnTo>
                    <a:pt x="231" y="733"/>
                  </a:lnTo>
                  <a:lnTo>
                    <a:pt x="225" y="744"/>
                  </a:lnTo>
                  <a:lnTo>
                    <a:pt x="216" y="752"/>
                  </a:lnTo>
                  <a:lnTo>
                    <a:pt x="206" y="761"/>
                  </a:lnTo>
                  <a:lnTo>
                    <a:pt x="215" y="763"/>
                  </a:lnTo>
                  <a:lnTo>
                    <a:pt x="224" y="762"/>
                  </a:lnTo>
                  <a:lnTo>
                    <a:pt x="232" y="760"/>
                  </a:lnTo>
                  <a:lnTo>
                    <a:pt x="241" y="755"/>
                  </a:lnTo>
                  <a:lnTo>
                    <a:pt x="251" y="750"/>
                  </a:lnTo>
                  <a:lnTo>
                    <a:pt x="259" y="748"/>
                  </a:lnTo>
                  <a:lnTo>
                    <a:pt x="269" y="747"/>
                  </a:lnTo>
                  <a:lnTo>
                    <a:pt x="278" y="750"/>
                  </a:lnTo>
                  <a:lnTo>
                    <a:pt x="282" y="807"/>
                  </a:lnTo>
                  <a:lnTo>
                    <a:pt x="286" y="869"/>
                  </a:lnTo>
                  <a:lnTo>
                    <a:pt x="284" y="934"/>
                  </a:lnTo>
                  <a:lnTo>
                    <a:pt x="278" y="998"/>
                  </a:lnTo>
                  <a:lnTo>
                    <a:pt x="296" y="916"/>
                  </a:lnTo>
                  <a:lnTo>
                    <a:pt x="303" y="851"/>
                  </a:lnTo>
                  <a:lnTo>
                    <a:pt x="305" y="805"/>
                  </a:lnTo>
                  <a:lnTo>
                    <a:pt x="313" y="780"/>
                  </a:lnTo>
                  <a:lnTo>
                    <a:pt x="321" y="773"/>
                  </a:lnTo>
                  <a:lnTo>
                    <a:pt x="330" y="769"/>
                  </a:lnTo>
                  <a:lnTo>
                    <a:pt x="341" y="768"/>
                  </a:lnTo>
                  <a:lnTo>
                    <a:pt x="351" y="770"/>
                  </a:lnTo>
                  <a:lnTo>
                    <a:pt x="358" y="777"/>
                  </a:lnTo>
                  <a:lnTo>
                    <a:pt x="363" y="789"/>
                  </a:lnTo>
                  <a:lnTo>
                    <a:pt x="365" y="809"/>
                  </a:lnTo>
                  <a:lnTo>
                    <a:pt x="360" y="835"/>
                  </a:lnTo>
                  <a:lnTo>
                    <a:pt x="367" y="831"/>
                  </a:lnTo>
                  <a:lnTo>
                    <a:pt x="373" y="825"/>
                  </a:lnTo>
                  <a:lnTo>
                    <a:pt x="380" y="819"/>
                  </a:lnTo>
                  <a:lnTo>
                    <a:pt x="386" y="812"/>
                  </a:lnTo>
                  <a:lnTo>
                    <a:pt x="393" y="806"/>
                  </a:lnTo>
                  <a:lnTo>
                    <a:pt x="398" y="799"/>
                  </a:lnTo>
                  <a:lnTo>
                    <a:pt x="401" y="796"/>
                  </a:lnTo>
                  <a:lnTo>
                    <a:pt x="402" y="795"/>
                  </a:lnTo>
                  <a:lnTo>
                    <a:pt x="404" y="822"/>
                  </a:lnTo>
                  <a:lnTo>
                    <a:pt x="407" y="859"/>
                  </a:lnTo>
                  <a:lnTo>
                    <a:pt x="409" y="895"/>
                  </a:lnTo>
                  <a:lnTo>
                    <a:pt x="409" y="921"/>
                  </a:lnTo>
                  <a:lnTo>
                    <a:pt x="418" y="884"/>
                  </a:lnTo>
                  <a:lnTo>
                    <a:pt x="417" y="845"/>
                  </a:lnTo>
                  <a:lnTo>
                    <a:pt x="417" y="813"/>
                  </a:lnTo>
                  <a:lnTo>
                    <a:pt x="428" y="799"/>
                  </a:lnTo>
                  <a:lnTo>
                    <a:pt x="460" y="802"/>
                  </a:lnTo>
                  <a:lnTo>
                    <a:pt x="482" y="812"/>
                  </a:lnTo>
                  <a:lnTo>
                    <a:pt x="494" y="826"/>
                  </a:lnTo>
                  <a:lnTo>
                    <a:pt x="499" y="843"/>
                  </a:lnTo>
                  <a:lnTo>
                    <a:pt x="501" y="859"/>
                  </a:lnTo>
                  <a:lnTo>
                    <a:pt x="501" y="872"/>
                  </a:lnTo>
                  <a:lnTo>
                    <a:pt x="504" y="882"/>
                  </a:lnTo>
                  <a:lnTo>
                    <a:pt x="509" y="884"/>
                  </a:lnTo>
                  <a:lnTo>
                    <a:pt x="518" y="867"/>
                  </a:lnTo>
                  <a:lnTo>
                    <a:pt x="520" y="837"/>
                  </a:lnTo>
                  <a:lnTo>
                    <a:pt x="521" y="809"/>
                  </a:lnTo>
                  <a:lnTo>
                    <a:pt x="532" y="797"/>
                  </a:lnTo>
                  <a:lnTo>
                    <a:pt x="547" y="796"/>
                  </a:lnTo>
                  <a:lnTo>
                    <a:pt x="557" y="789"/>
                  </a:lnTo>
                  <a:lnTo>
                    <a:pt x="567" y="782"/>
                  </a:lnTo>
                  <a:lnTo>
                    <a:pt x="575" y="776"/>
                  </a:lnTo>
                  <a:lnTo>
                    <a:pt x="587" y="776"/>
                  </a:lnTo>
                  <a:lnTo>
                    <a:pt x="602" y="785"/>
                  </a:lnTo>
                  <a:lnTo>
                    <a:pt x="622" y="809"/>
                  </a:lnTo>
                  <a:lnTo>
                    <a:pt x="649" y="850"/>
                  </a:lnTo>
                  <a:lnTo>
                    <a:pt x="644" y="825"/>
                  </a:lnTo>
                  <a:lnTo>
                    <a:pt x="635" y="802"/>
                  </a:lnTo>
                  <a:lnTo>
                    <a:pt x="629" y="782"/>
                  </a:lnTo>
                  <a:lnTo>
                    <a:pt x="636" y="762"/>
                  </a:lnTo>
                  <a:lnTo>
                    <a:pt x="645" y="758"/>
                  </a:lnTo>
                  <a:lnTo>
                    <a:pt x="653" y="757"/>
                  </a:lnTo>
                  <a:lnTo>
                    <a:pt x="662" y="757"/>
                  </a:lnTo>
                  <a:lnTo>
                    <a:pt x="671" y="760"/>
                  </a:lnTo>
                  <a:lnTo>
                    <a:pt x="680" y="763"/>
                  </a:lnTo>
                  <a:lnTo>
                    <a:pt x="692" y="769"/>
                  </a:lnTo>
                  <a:lnTo>
                    <a:pt x="704" y="774"/>
                  </a:lnTo>
                  <a:lnTo>
                    <a:pt x="718" y="784"/>
                  </a:lnTo>
                  <a:lnTo>
                    <a:pt x="710" y="765"/>
                  </a:lnTo>
                  <a:lnTo>
                    <a:pt x="700" y="754"/>
                  </a:lnTo>
                  <a:lnTo>
                    <a:pt x="691" y="742"/>
                  </a:lnTo>
                  <a:lnTo>
                    <a:pt x="687" y="729"/>
                  </a:lnTo>
                  <a:lnTo>
                    <a:pt x="688" y="717"/>
                  </a:lnTo>
                  <a:lnTo>
                    <a:pt x="693" y="712"/>
                  </a:lnTo>
                  <a:lnTo>
                    <a:pt x="703" y="712"/>
                  </a:lnTo>
                  <a:lnTo>
                    <a:pt x="716" y="717"/>
                  </a:lnTo>
                  <a:lnTo>
                    <a:pt x="733" y="725"/>
                  </a:lnTo>
                  <a:lnTo>
                    <a:pt x="752" y="738"/>
                  </a:lnTo>
                  <a:lnTo>
                    <a:pt x="775" y="755"/>
                  </a:lnTo>
                  <a:lnTo>
                    <a:pt x="799" y="772"/>
                  </a:lnTo>
                  <a:lnTo>
                    <a:pt x="824" y="794"/>
                  </a:lnTo>
                  <a:lnTo>
                    <a:pt x="851" y="815"/>
                  </a:lnTo>
                  <a:lnTo>
                    <a:pt x="879" y="839"/>
                  </a:lnTo>
                  <a:lnTo>
                    <a:pt x="907" y="866"/>
                  </a:lnTo>
                  <a:lnTo>
                    <a:pt x="934" y="891"/>
                  </a:lnTo>
                  <a:lnTo>
                    <a:pt x="964" y="916"/>
                  </a:lnTo>
                  <a:lnTo>
                    <a:pt x="990" y="942"/>
                  </a:lnTo>
                  <a:lnTo>
                    <a:pt x="1016" y="966"/>
                  </a:lnTo>
                  <a:lnTo>
                    <a:pt x="989" y="932"/>
                  </a:lnTo>
                  <a:lnTo>
                    <a:pt x="961" y="901"/>
                  </a:lnTo>
                  <a:lnTo>
                    <a:pt x="936" y="874"/>
                  </a:lnTo>
                  <a:lnTo>
                    <a:pt x="909" y="847"/>
                  </a:lnTo>
                  <a:lnTo>
                    <a:pt x="887" y="825"/>
                  </a:lnTo>
                  <a:lnTo>
                    <a:pt x="864" y="803"/>
                  </a:lnTo>
                  <a:lnTo>
                    <a:pt x="842" y="785"/>
                  </a:lnTo>
                  <a:lnTo>
                    <a:pt x="823" y="769"/>
                  </a:lnTo>
                  <a:lnTo>
                    <a:pt x="804" y="754"/>
                  </a:lnTo>
                  <a:lnTo>
                    <a:pt x="789" y="739"/>
                  </a:lnTo>
                  <a:lnTo>
                    <a:pt x="775" y="727"/>
                  </a:lnTo>
                  <a:lnTo>
                    <a:pt x="763" y="716"/>
                  </a:lnTo>
                  <a:lnTo>
                    <a:pt x="753" y="706"/>
                  </a:lnTo>
                  <a:lnTo>
                    <a:pt x="748" y="696"/>
                  </a:lnTo>
                  <a:lnTo>
                    <a:pt x="742" y="687"/>
                  </a:lnTo>
                  <a:lnTo>
                    <a:pt x="741" y="679"/>
                  </a:lnTo>
                  <a:lnTo>
                    <a:pt x="742" y="667"/>
                  </a:lnTo>
                  <a:lnTo>
                    <a:pt x="746" y="660"/>
                  </a:lnTo>
                  <a:lnTo>
                    <a:pt x="751" y="657"/>
                  </a:lnTo>
                  <a:lnTo>
                    <a:pt x="757" y="656"/>
                  </a:lnTo>
                  <a:lnTo>
                    <a:pt x="765" y="657"/>
                  </a:lnTo>
                  <a:lnTo>
                    <a:pt x="773" y="660"/>
                  </a:lnTo>
                  <a:lnTo>
                    <a:pt x="779" y="665"/>
                  </a:lnTo>
                  <a:lnTo>
                    <a:pt x="787" y="670"/>
                  </a:lnTo>
                  <a:lnTo>
                    <a:pt x="778" y="657"/>
                  </a:lnTo>
                  <a:lnTo>
                    <a:pt x="774" y="647"/>
                  </a:lnTo>
                  <a:lnTo>
                    <a:pt x="771" y="638"/>
                  </a:lnTo>
                  <a:lnTo>
                    <a:pt x="773" y="631"/>
                  </a:lnTo>
                  <a:lnTo>
                    <a:pt x="777" y="627"/>
                  </a:lnTo>
                  <a:lnTo>
                    <a:pt x="786" y="626"/>
                  </a:lnTo>
                  <a:lnTo>
                    <a:pt x="798" y="628"/>
                  </a:lnTo>
                  <a:lnTo>
                    <a:pt x="811" y="633"/>
                  </a:lnTo>
                  <a:lnTo>
                    <a:pt x="806" y="624"/>
                  </a:lnTo>
                  <a:lnTo>
                    <a:pt x="799" y="617"/>
                  </a:lnTo>
                  <a:lnTo>
                    <a:pt x="790" y="610"/>
                  </a:lnTo>
                  <a:lnTo>
                    <a:pt x="779" y="606"/>
                  </a:lnTo>
                  <a:lnTo>
                    <a:pt x="773" y="602"/>
                  </a:lnTo>
                  <a:lnTo>
                    <a:pt x="767" y="597"/>
                  </a:lnTo>
                  <a:lnTo>
                    <a:pt x="766" y="591"/>
                  </a:lnTo>
                  <a:lnTo>
                    <a:pt x="769" y="583"/>
                  </a:lnTo>
                  <a:lnTo>
                    <a:pt x="778" y="577"/>
                  </a:lnTo>
                  <a:lnTo>
                    <a:pt x="793" y="575"/>
                  </a:lnTo>
                  <a:lnTo>
                    <a:pt x="810" y="576"/>
                  </a:lnTo>
                  <a:lnTo>
                    <a:pt x="828" y="579"/>
                  </a:lnTo>
                  <a:lnTo>
                    <a:pt x="846" y="587"/>
                  </a:lnTo>
                  <a:lnTo>
                    <a:pt x="863" y="597"/>
                  </a:lnTo>
                  <a:lnTo>
                    <a:pt x="876" y="609"/>
                  </a:lnTo>
                  <a:lnTo>
                    <a:pt x="883" y="624"/>
                  </a:lnTo>
                  <a:lnTo>
                    <a:pt x="875" y="598"/>
                  </a:lnTo>
                  <a:lnTo>
                    <a:pt x="865" y="578"/>
                  </a:lnTo>
                  <a:lnTo>
                    <a:pt x="855" y="565"/>
                  </a:lnTo>
                  <a:lnTo>
                    <a:pt x="843" y="555"/>
                  </a:lnTo>
                  <a:lnTo>
                    <a:pt x="835" y="551"/>
                  </a:lnTo>
                  <a:lnTo>
                    <a:pt x="826" y="546"/>
                  </a:lnTo>
                  <a:lnTo>
                    <a:pt x="818" y="544"/>
                  </a:lnTo>
                  <a:lnTo>
                    <a:pt x="812" y="542"/>
                  </a:lnTo>
                  <a:lnTo>
                    <a:pt x="812" y="534"/>
                  </a:lnTo>
                  <a:lnTo>
                    <a:pt x="815" y="527"/>
                  </a:lnTo>
                  <a:lnTo>
                    <a:pt x="824" y="520"/>
                  </a:lnTo>
                  <a:lnTo>
                    <a:pt x="835" y="516"/>
                  </a:lnTo>
                  <a:lnTo>
                    <a:pt x="849" y="512"/>
                  </a:lnTo>
                  <a:lnTo>
                    <a:pt x="867" y="508"/>
                  </a:lnTo>
                  <a:lnTo>
                    <a:pt x="888" y="504"/>
                  </a:lnTo>
                  <a:lnTo>
                    <a:pt x="910" y="502"/>
                  </a:lnTo>
                  <a:lnTo>
                    <a:pt x="938" y="501"/>
                  </a:lnTo>
                  <a:lnTo>
                    <a:pt x="965" y="500"/>
                  </a:lnTo>
                  <a:lnTo>
                    <a:pt x="994" y="498"/>
                  </a:lnTo>
                  <a:lnTo>
                    <a:pt x="1024" y="498"/>
                  </a:lnTo>
                  <a:lnTo>
                    <a:pt x="1058" y="496"/>
                  </a:lnTo>
                  <a:lnTo>
                    <a:pt x="1091" y="496"/>
                  </a:lnTo>
                  <a:lnTo>
                    <a:pt x="1124" y="496"/>
                  </a:lnTo>
                  <a:lnTo>
                    <a:pt x="1158" y="496"/>
                  </a:lnTo>
                  <a:lnTo>
                    <a:pt x="1132" y="492"/>
                  </a:lnTo>
                  <a:lnTo>
                    <a:pt x="1107" y="488"/>
                  </a:lnTo>
                  <a:lnTo>
                    <a:pt x="1079" y="486"/>
                  </a:lnTo>
                  <a:lnTo>
                    <a:pt x="1053" y="483"/>
                  </a:lnTo>
                  <a:lnTo>
                    <a:pt x="1027" y="481"/>
                  </a:lnTo>
                  <a:lnTo>
                    <a:pt x="999" y="479"/>
                  </a:lnTo>
                  <a:lnTo>
                    <a:pt x="975" y="479"/>
                  </a:lnTo>
                  <a:lnTo>
                    <a:pt x="950" y="478"/>
                  </a:lnTo>
                  <a:lnTo>
                    <a:pt x="928" y="477"/>
                  </a:lnTo>
                  <a:lnTo>
                    <a:pt x="905" y="476"/>
                  </a:lnTo>
                  <a:lnTo>
                    <a:pt x="884" y="475"/>
                  </a:lnTo>
                  <a:lnTo>
                    <a:pt x="866" y="473"/>
                  </a:lnTo>
                  <a:lnTo>
                    <a:pt x="849" y="471"/>
                  </a:lnTo>
                  <a:lnTo>
                    <a:pt x="835" y="470"/>
                  </a:lnTo>
                  <a:lnTo>
                    <a:pt x="823" y="468"/>
                  </a:lnTo>
                  <a:lnTo>
                    <a:pt x="814" y="464"/>
                  </a:lnTo>
                  <a:lnTo>
                    <a:pt x="818" y="457"/>
                  </a:lnTo>
                  <a:lnTo>
                    <a:pt x="827" y="452"/>
                  </a:lnTo>
                  <a:lnTo>
                    <a:pt x="838" y="445"/>
                  </a:lnTo>
                  <a:lnTo>
                    <a:pt x="850" y="439"/>
                  </a:lnTo>
                  <a:lnTo>
                    <a:pt x="864" y="432"/>
                  </a:lnTo>
                  <a:lnTo>
                    <a:pt x="879" y="428"/>
                  </a:lnTo>
                  <a:lnTo>
                    <a:pt x="895" y="423"/>
                  </a:lnTo>
                  <a:lnTo>
                    <a:pt x="910" y="418"/>
                  </a:lnTo>
                  <a:lnTo>
                    <a:pt x="928" y="414"/>
                  </a:lnTo>
                  <a:lnTo>
                    <a:pt x="944" y="411"/>
                  </a:lnTo>
                  <a:lnTo>
                    <a:pt x="959" y="407"/>
                  </a:lnTo>
                  <a:lnTo>
                    <a:pt x="977" y="405"/>
                  </a:lnTo>
                  <a:lnTo>
                    <a:pt x="991" y="405"/>
                  </a:lnTo>
                  <a:lnTo>
                    <a:pt x="1004" y="405"/>
                  </a:lnTo>
                  <a:lnTo>
                    <a:pt x="1015" y="406"/>
                  </a:lnTo>
                  <a:lnTo>
                    <a:pt x="1024" y="410"/>
                  </a:lnTo>
                  <a:lnTo>
                    <a:pt x="1031" y="399"/>
                  </a:lnTo>
                  <a:lnTo>
                    <a:pt x="1030" y="391"/>
                  </a:lnTo>
                  <a:lnTo>
                    <a:pt x="1023" y="388"/>
                  </a:lnTo>
                  <a:lnTo>
                    <a:pt x="1012" y="384"/>
                  </a:lnTo>
                  <a:lnTo>
                    <a:pt x="997" y="384"/>
                  </a:lnTo>
                  <a:lnTo>
                    <a:pt x="980" y="384"/>
                  </a:lnTo>
                  <a:lnTo>
                    <a:pt x="958" y="386"/>
                  </a:lnTo>
                  <a:lnTo>
                    <a:pt x="938" y="388"/>
                  </a:lnTo>
                  <a:lnTo>
                    <a:pt x="915" y="390"/>
                  </a:lnTo>
                  <a:lnTo>
                    <a:pt x="892" y="394"/>
                  </a:lnTo>
                  <a:lnTo>
                    <a:pt x="869" y="397"/>
                  </a:lnTo>
                  <a:lnTo>
                    <a:pt x="850" y="399"/>
                  </a:lnTo>
                  <a:lnTo>
                    <a:pt x="833" y="402"/>
                  </a:lnTo>
                  <a:lnTo>
                    <a:pt x="819" y="403"/>
                  </a:lnTo>
                  <a:lnTo>
                    <a:pt x="810" y="403"/>
                  </a:lnTo>
                  <a:lnTo>
                    <a:pt x="806" y="400"/>
                  </a:lnTo>
                  <a:lnTo>
                    <a:pt x="802" y="382"/>
                  </a:lnTo>
                  <a:lnTo>
                    <a:pt x="811" y="372"/>
                  </a:lnTo>
                  <a:lnTo>
                    <a:pt x="828" y="364"/>
                  </a:lnTo>
                  <a:lnTo>
                    <a:pt x="852" y="361"/>
                  </a:lnTo>
                  <a:lnTo>
                    <a:pt x="876" y="356"/>
                  </a:lnTo>
                  <a:lnTo>
                    <a:pt x="896" y="353"/>
                  </a:lnTo>
                  <a:lnTo>
                    <a:pt x="909" y="347"/>
                  </a:lnTo>
                  <a:lnTo>
                    <a:pt x="910" y="337"/>
                  </a:lnTo>
                  <a:lnTo>
                    <a:pt x="903" y="325"/>
                  </a:lnTo>
                  <a:lnTo>
                    <a:pt x="889" y="323"/>
                  </a:lnTo>
                  <a:lnTo>
                    <a:pt x="872" y="326"/>
                  </a:lnTo>
                  <a:lnTo>
                    <a:pt x="855" y="332"/>
                  </a:lnTo>
                  <a:lnTo>
                    <a:pt x="839" y="338"/>
                  </a:lnTo>
                  <a:lnTo>
                    <a:pt x="823" y="341"/>
                  </a:lnTo>
                  <a:lnTo>
                    <a:pt x="809" y="340"/>
                  </a:lnTo>
                  <a:lnTo>
                    <a:pt x="800" y="332"/>
                  </a:lnTo>
                  <a:lnTo>
                    <a:pt x="800" y="329"/>
                  </a:lnTo>
                  <a:lnTo>
                    <a:pt x="801" y="322"/>
                  </a:lnTo>
                  <a:lnTo>
                    <a:pt x="806" y="311"/>
                  </a:lnTo>
                  <a:lnTo>
                    <a:pt x="812" y="300"/>
                  </a:lnTo>
                  <a:lnTo>
                    <a:pt x="825" y="289"/>
                  </a:lnTo>
                  <a:lnTo>
                    <a:pt x="842" y="278"/>
                  </a:lnTo>
                  <a:lnTo>
                    <a:pt x="866" y="274"/>
                  </a:lnTo>
                  <a:lnTo>
                    <a:pt x="897" y="273"/>
                  </a:lnTo>
                  <a:lnTo>
                    <a:pt x="874" y="265"/>
                  </a:lnTo>
                  <a:lnTo>
                    <a:pt x="854" y="261"/>
                  </a:lnTo>
                  <a:lnTo>
                    <a:pt x="835" y="260"/>
                  </a:lnTo>
                  <a:lnTo>
                    <a:pt x="819" y="261"/>
                  </a:lnTo>
                  <a:lnTo>
                    <a:pt x="806" y="264"/>
                  </a:lnTo>
                  <a:lnTo>
                    <a:pt x="794" y="267"/>
                  </a:lnTo>
                  <a:lnTo>
                    <a:pt x="786" y="274"/>
                  </a:lnTo>
                  <a:lnTo>
                    <a:pt x="779" y="280"/>
                  </a:lnTo>
                  <a:lnTo>
                    <a:pt x="784" y="261"/>
                  </a:lnTo>
                  <a:lnTo>
                    <a:pt x="790" y="249"/>
                  </a:lnTo>
                  <a:lnTo>
                    <a:pt x="799" y="240"/>
                  </a:lnTo>
                  <a:lnTo>
                    <a:pt x="811" y="232"/>
                  </a:lnTo>
                  <a:lnTo>
                    <a:pt x="798" y="235"/>
                  </a:lnTo>
                  <a:lnTo>
                    <a:pt x="786" y="239"/>
                  </a:lnTo>
                  <a:lnTo>
                    <a:pt x="777" y="244"/>
                  </a:lnTo>
                  <a:lnTo>
                    <a:pt x="769" y="249"/>
                  </a:lnTo>
                  <a:lnTo>
                    <a:pt x="765" y="253"/>
                  </a:lnTo>
                  <a:lnTo>
                    <a:pt x="760" y="257"/>
                  </a:lnTo>
                  <a:lnTo>
                    <a:pt x="755" y="257"/>
                  </a:lnTo>
                  <a:lnTo>
                    <a:pt x="751" y="256"/>
                  </a:lnTo>
                  <a:lnTo>
                    <a:pt x="742" y="245"/>
                  </a:lnTo>
                  <a:lnTo>
                    <a:pt x="736" y="231"/>
                  </a:lnTo>
                  <a:lnTo>
                    <a:pt x="736" y="215"/>
                  </a:lnTo>
                  <a:lnTo>
                    <a:pt x="742" y="200"/>
                  </a:lnTo>
                  <a:lnTo>
                    <a:pt x="717" y="205"/>
                  </a:lnTo>
                  <a:lnTo>
                    <a:pt x="701" y="203"/>
                  </a:lnTo>
                  <a:lnTo>
                    <a:pt x="692" y="199"/>
                  </a:lnTo>
                  <a:lnTo>
                    <a:pt x="688" y="189"/>
                  </a:lnTo>
                  <a:lnTo>
                    <a:pt x="691" y="177"/>
                  </a:lnTo>
                  <a:lnTo>
                    <a:pt x="696" y="162"/>
                  </a:lnTo>
                  <a:lnTo>
                    <a:pt x="704" y="144"/>
                  </a:lnTo>
                  <a:lnTo>
                    <a:pt x="714" y="123"/>
                  </a:lnTo>
                  <a:lnTo>
                    <a:pt x="695" y="136"/>
                  </a:lnTo>
                  <a:lnTo>
                    <a:pt x="677" y="145"/>
                  </a:lnTo>
                  <a:lnTo>
                    <a:pt x="662" y="148"/>
                  </a:lnTo>
                  <a:lnTo>
                    <a:pt x="651" y="150"/>
                  </a:lnTo>
                  <a:lnTo>
                    <a:pt x="640" y="148"/>
                  </a:lnTo>
                  <a:lnTo>
                    <a:pt x="634" y="145"/>
                  </a:lnTo>
                  <a:lnTo>
                    <a:pt x="628" y="139"/>
                  </a:lnTo>
                  <a:lnTo>
                    <a:pt x="623" y="135"/>
                  </a:lnTo>
                  <a:lnTo>
                    <a:pt x="621" y="129"/>
                  </a:lnTo>
                  <a:lnTo>
                    <a:pt x="622" y="119"/>
                  </a:lnTo>
                  <a:lnTo>
                    <a:pt x="624" y="106"/>
                  </a:lnTo>
                  <a:lnTo>
                    <a:pt x="631" y="91"/>
                  </a:lnTo>
                  <a:lnTo>
                    <a:pt x="639" y="73"/>
                  </a:lnTo>
                  <a:lnTo>
                    <a:pt x="651" y="55"/>
                  </a:lnTo>
                  <a:lnTo>
                    <a:pt x="665" y="34"/>
                  </a:lnTo>
                  <a:lnTo>
                    <a:pt x="684" y="14"/>
                  </a:lnTo>
                  <a:lnTo>
                    <a:pt x="664" y="28"/>
                  </a:lnTo>
                  <a:lnTo>
                    <a:pt x="648" y="40"/>
                  </a:lnTo>
                  <a:lnTo>
                    <a:pt x="637" y="53"/>
                  </a:lnTo>
                  <a:lnTo>
                    <a:pt x="627" y="64"/>
                  </a:lnTo>
                  <a:lnTo>
                    <a:pt x="620" y="77"/>
                  </a:lnTo>
                  <a:lnTo>
                    <a:pt x="613" y="87"/>
                  </a:lnTo>
                  <a:lnTo>
                    <a:pt x="607" y="99"/>
                  </a:lnTo>
                  <a:lnTo>
                    <a:pt x="600" y="113"/>
                  </a:lnTo>
                  <a:lnTo>
                    <a:pt x="595" y="121"/>
                  </a:lnTo>
                  <a:lnTo>
                    <a:pt x="587" y="123"/>
                  </a:lnTo>
                  <a:lnTo>
                    <a:pt x="582" y="119"/>
                  </a:lnTo>
                  <a:lnTo>
                    <a:pt x="577" y="110"/>
                  </a:lnTo>
                  <a:lnTo>
                    <a:pt x="575" y="96"/>
                  </a:lnTo>
                  <a:lnTo>
                    <a:pt x="577" y="80"/>
                  </a:lnTo>
                  <a:lnTo>
                    <a:pt x="582" y="61"/>
                  </a:lnTo>
                  <a:lnTo>
                    <a:pt x="592" y="41"/>
                  </a:lnTo>
                  <a:lnTo>
                    <a:pt x="581" y="44"/>
                  </a:lnTo>
                  <a:lnTo>
                    <a:pt x="573" y="47"/>
                  </a:lnTo>
                  <a:lnTo>
                    <a:pt x="571" y="53"/>
                  </a:lnTo>
                  <a:lnTo>
                    <a:pt x="570" y="58"/>
                  </a:lnTo>
                  <a:lnTo>
                    <a:pt x="570" y="66"/>
                  </a:lnTo>
                  <a:lnTo>
                    <a:pt x="569" y="73"/>
                  </a:lnTo>
                  <a:lnTo>
                    <a:pt x="564" y="80"/>
                  </a:lnTo>
                  <a:lnTo>
                    <a:pt x="556" y="87"/>
                  </a:lnTo>
                  <a:lnTo>
                    <a:pt x="546" y="89"/>
                  </a:lnTo>
                  <a:lnTo>
                    <a:pt x="539" y="81"/>
                  </a:lnTo>
                  <a:lnTo>
                    <a:pt x="534" y="67"/>
                  </a:lnTo>
                  <a:lnTo>
                    <a:pt x="531" y="49"/>
                  </a:lnTo>
                  <a:lnTo>
                    <a:pt x="529" y="32"/>
                  </a:lnTo>
                  <a:lnTo>
                    <a:pt x="525" y="16"/>
                  </a:lnTo>
                  <a:lnTo>
                    <a:pt x="522" y="5"/>
                  </a:lnTo>
                  <a:lnTo>
                    <a:pt x="518" y="0"/>
                  </a:lnTo>
                  <a:lnTo>
                    <a:pt x="512" y="16"/>
                  </a:lnTo>
                  <a:lnTo>
                    <a:pt x="508" y="52"/>
                  </a:lnTo>
                  <a:lnTo>
                    <a:pt x="506" y="86"/>
                  </a:lnTo>
                  <a:lnTo>
                    <a:pt x="496" y="103"/>
                  </a:lnTo>
                  <a:lnTo>
                    <a:pt x="485" y="104"/>
                  </a:lnTo>
                  <a:lnTo>
                    <a:pt x="472" y="105"/>
                  </a:lnTo>
                  <a:lnTo>
                    <a:pt x="455" y="105"/>
                  </a:lnTo>
                  <a:lnTo>
                    <a:pt x="434" y="101"/>
                  </a:lnTo>
                  <a:lnTo>
                    <a:pt x="415" y="91"/>
                  </a:lnTo>
                  <a:lnTo>
                    <a:pt x="396" y="74"/>
                  </a:lnTo>
                  <a:lnTo>
                    <a:pt x="383" y="49"/>
                  </a:lnTo>
                  <a:lnTo>
                    <a:pt x="373" y="14"/>
                  </a:lnTo>
                  <a:lnTo>
                    <a:pt x="368" y="33"/>
                  </a:lnTo>
                  <a:lnTo>
                    <a:pt x="366" y="62"/>
                  </a:lnTo>
                  <a:lnTo>
                    <a:pt x="368" y="93"/>
                  </a:lnTo>
                  <a:lnTo>
                    <a:pt x="376" y="115"/>
                  </a:lnTo>
                  <a:lnTo>
                    <a:pt x="344" y="129"/>
                  </a:lnTo>
                  <a:lnTo>
                    <a:pt x="326" y="130"/>
                  </a:lnTo>
                  <a:lnTo>
                    <a:pt x="314" y="122"/>
                  </a:lnTo>
                  <a:lnTo>
                    <a:pt x="308" y="110"/>
                  </a:lnTo>
                  <a:lnTo>
                    <a:pt x="304" y="98"/>
                  </a:lnTo>
                  <a:lnTo>
                    <a:pt x="300" y="91"/>
                  </a:lnTo>
                  <a:lnTo>
                    <a:pt x="290" y="91"/>
                  </a:lnTo>
                  <a:lnTo>
                    <a:pt x="274" y="105"/>
                  </a:lnTo>
                  <a:lnTo>
                    <a:pt x="267" y="117"/>
                  </a:lnTo>
                  <a:lnTo>
                    <a:pt x="267" y="122"/>
                  </a:lnTo>
                  <a:lnTo>
                    <a:pt x="273" y="126"/>
                  </a:lnTo>
                  <a:lnTo>
                    <a:pt x="281" y="130"/>
                  </a:lnTo>
                  <a:lnTo>
                    <a:pt x="292" y="132"/>
                  </a:lnTo>
                  <a:lnTo>
                    <a:pt x="300" y="136"/>
                  </a:lnTo>
                  <a:lnTo>
                    <a:pt x="301" y="142"/>
                  </a:lnTo>
                  <a:lnTo>
                    <a:pt x="294" y="151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5" y="144"/>
                  </a:lnTo>
                  <a:lnTo>
                    <a:pt x="239" y="131"/>
                  </a:lnTo>
                  <a:lnTo>
                    <a:pt x="231" y="122"/>
                  </a:lnTo>
                  <a:lnTo>
                    <a:pt x="219" y="125"/>
                  </a:lnTo>
                  <a:lnTo>
                    <a:pt x="200" y="142"/>
                  </a:lnTo>
                  <a:lnTo>
                    <a:pt x="191" y="155"/>
                  </a:lnTo>
                  <a:lnTo>
                    <a:pt x="192" y="162"/>
                  </a:lnTo>
                  <a:lnTo>
                    <a:pt x="200" y="167"/>
                  </a:lnTo>
                  <a:lnTo>
                    <a:pt x="212" y="169"/>
                  </a:lnTo>
                  <a:lnTo>
                    <a:pt x="224" y="170"/>
                  </a:lnTo>
                  <a:lnTo>
                    <a:pt x="235" y="172"/>
                  </a:lnTo>
                  <a:lnTo>
                    <a:pt x="241" y="178"/>
                  </a:lnTo>
                  <a:lnTo>
                    <a:pt x="240" y="188"/>
                  </a:lnTo>
                  <a:lnTo>
                    <a:pt x="235" y="200"/>
                  </a:lnTo>
                  <a:lnTo>
                    <a:pt x="228" y="208"/>
                  </a:lnTo>
                  <a:lnTo>
                    <a:pt x="220" y="211"/>
                  </a:lnTo>
                  <a:lnTo>
                    <a:pt x="213" y="211"/>
                  </a:lnTo>
                  <a:lnTo>
                    <a:pt x="205" y="211"/>
                  </a:lnTo>
                  <a:lnTo>
                    <a:pt x="198" y="209"/>
                  </a:lnTo>
                  <a:lnTo>
                    <a:pt x="190" y="207"/>
                  </a:lnTo>
                  <a:lnTo>
                    <a:pt x="182" y="203"/>
                  </a:lnTo>
                  <a:lnTo>
                    <a:pt x="189" y="212"/>
                  </a:lnTo>
                  <a:lnTo>
                    <a:pt x="191" y="223"/>
                  </a:lnTo>
                  <a:lnTo>
                    <a:pt x="192" y="233"/>
                  </a:lnTo>
                  <a:lnTo>
                    <a:pt x="190" y="241"/>
                  </a:lnTo>
                  <a:lnTo>
                    <a:pt x="187" y="251"/>
                  </a:lnTo>
                  <a:lnTo>
                    <a:pt x="180" y="259"/>
                  </a:lnTo>
                  <a:lnTo>
                    <a:pt x="173" y="266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4" name="Freeform 106">
              <a:extLst>
                <a:ext uri="{FF2B5EF4-FFF2-40B4-BE49-F238E27FC236}">
                  <a16:creationId xmlns:a16="http://schemas.microsoft.com/office/drawing/2014/main" id="{F46D455B-9E89-4A65-95A7-1A029E640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899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1 h 39"/>
                <a:gd name="T16" fmla="*/ 6 w 32"/>
                <a:gd name="T17" fmla="*/ 0 h 39"/>
                <a:gd name="T18" fmla="*/ 8 w 32"/>
                <a:gd name="T19" fmla="*/ 1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5" name="Freeform 107">
              <a:extLst>
                <a:ext uri="{FF2B5EF4-FFF2-40B4-BE49-F238E27FC236}">
                  <a16:creationId xmlns:a16="http://schemas.microsoft.com/office/drawing/2014/main" id="{A6ACEE10-E6BC-418A-BB05-C533582CE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901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2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7"/>
                  </a:lnTo>
                  <a:lnTo>
                    <a:pt x="5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5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6" name="Freeform 108">
              <a:extLst>
                <a:ext uri="{FF2B5EF4-FFF2-40B4-BE49-F238E27FC236}">
                  <a16:creationId xmlns:a16="http://schemas.microsoft.com/office/drawing/2014/main" id="{BD56BBBD-4903-48E2-A17F-CF6D503B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887"/>
              <a:ext cx="27" cy="25"/>
            </a:xfrm>
            <a:custGeom>
              <a:avLst/>
              <a:gdLst>
                <a:gd name="T0" fmla="*/ 14 w 80"/>
                <a:gd name="T1" fmla="*/ 25 h 76"/>
                <a:gd name="T2" fmla="*/ 12 w 80"/>
                <a:gd name="T3" fmla="*/ 24 h 76"/>
                <a:gd name="T4" fmla="*/ 9 w 80"/>
                <a:gd name="T5" fmla="*/ 24 h 76"/>
                <a:gd name="T6" fmla="*/ 6 w 80"/>
                <a:gd name="T7" fmla="*/ 23 h 76"/>
                <a:gd name="T8" fmla="*/ 5 w 80"/>
                <a:gd name="T9" fmla="*/ 21 h 76"/>
                <a:gd name="T10" fmla="*/ 3 w 80"/>
                <a:gd name="T11" fmla="*/ 19 h 76"/>
                <a:gd name="T12" fmla="*/ 1 w 80"/>
                <a:gd name="T13" fmla="*/ 17 h 76"/>
                <a:gd name="T14" fmla="*/ 0 w 80"/>
                <a:gd name="T15" fmla="*/ 15 h 76"/>
                <a:gd name="T16" fmla="*/ 0 w 80"/>
                <a:gd name="T17" fmla="*/ 13 h 76"/>
                <a:gd name="T18" fmla="*/ 0 w 80"/>
                <a:gd name="T19" fmla="*/ 10 h 76"/>
                <a:gd name="T20" fmla="*/ 1 w 80"/>
                <a:gd name="T21" fmla="*/ 8 h 76"/>
                <a:gd name="T22" fmla="*/ 3 w 80"/>
                <a:gd name="T23" fmla="*/ 5 h 76"/>
                <a:gd name="T24" fmla="*/ 5 w 80"/>
                <a:gd name="T25" fmla="*/ 3 h 76"/>
                <a:gd name="T26" fmla="*/ 6 w 80"/>
                <a:gd name="T27" fmla="*/ 2 h 76"/>
                <a:gd name="T28" fmla="*/ 9 w 80"/>
                <a:gd name="T29" fmla="*/ 1 h 76"/>
                <a:gd name="T30" fmla="*/ 12 w 80"/>
                <a:gd name="T31" fmla="*/ 0 h 76"/>
                <a:gd name="T32" fmla="*/ 14 w 80"/>
                <a:gd name="T33" fmla="*/ 0 h 76"/>
                <a:gd name="T34" fmla="*/ 16 w 80"/>
                <a:gd name="T35" fmla="*/ 0 h 76"/>
                <a:gd name="T36" fmla="*/ 19 w 80"/>
                <a:gd name="T37" fmla="*/ 1 h 76"/>
                <a:gd name="T38" fmla="*/ 21 w 80"/>
                <a:gd name="T39" fmla="*/ 2 h 76"/>
                <a:gd name="T40" fmla="*/ 23 w 80"/>
                <a:gd name="T41" fmla="*/ 3 h 76"/>
                <a:gd name="T42" fmla="*/ 24 w 80"/>
                <a:gd name="T43" fmla="*/ 5 h 76"/>
                <a:gd name="T44" fmla="*/ 26 w 80"/>
                <a:gd name="T45" fmla="*/ 8 h 76"/>
                <a:gd name="T46" fmla="*/ 27 w 80"/>
                <a:gd name="T47" fmla="*/ 10 h 76"/>
                <a:gd name="T48" fmla="*/ 27 w 80"/>
                <a:gd name="T49" fmla="*/ 13 h 76"/>
                <a:gd name="T50" fmla="*/ 27 w 80"/>
                <a:gd name="T51" fmla="*/ 15 h 76"/>
                <a:gd name="T52" fmla="*/ 26 w 80"/>
                <a:gd name="T53" fmla="*/ 17 h 76"/>
                <a:gd name="T54" fmla="*/ 24 w 80"/>
                <a:gd name="T55" fmla="*/ 19 h 76"/>
                <a:gd name="T56" fmla="*/ 23 w 80"/>
                <a:gd name="T57" fmla="*/ 21 h 76"/>
                <a:gd name="T58" fmla="*/ 21 w 80"/>
                <a:gd name="T59" fmla="*/ 23 h 76"/>
                <a:gd name="T60" fmla="*/ 19 w 80"/>
                <a:gd name="T61" fmla="*/ 24 h 76"/>
                <a:gd name="T62" fmla="*/ 16 w 80"/>
                <a:gd name="T63" fmla="*/ 24 h 76"/>
                <a:gd name="T64" fmla="*/ 14 w 80"/>
                <a:gd name="T65" fmla="*/ 25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6">
                  <a:moveTo>
                    <a:pt x="41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4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4" y="10"/>
                  </a:lnTo>
                  <a:lnTo>
                    <a:pt x="19" y="5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8" y="1"/>
                  </a:lnTo>
                  <a:lnTo>
                    <a:pt x="55" y="2"/>
                  </a:lnTo>
                  <a:lnTo>
                    <a:pt x="62" y="5"/>
                  </a:lnTo>
                  <a:lnTo>
                    <a:pt x="67" y="10"/>
                  </a:lnTo>
                  <a:lnTo>
                    <a:pt x="72" y="16"/>
                  </a:lnTo>
                  <a:lnTo>
                    <a:pt x="76" y="23"/>
                  </a:lnTo>
                  <a:lnTo>
                    <a:pt x="79" y="29"/>
                  </a:lnTo>
                  <a:lnTo>
                    <a:pt x="80" y="39"/>
                  </a:lnTo>
                  <a:lnTo>
                    <a:pt x="79" y="45"/>
                  </a:lnTo>
                  <a:lnTo>
                    <a:pt x="76" y="53"/>
                  </a:lnTo>
                  <a:lnTo>
                    <a:pt x="72" y="59"/>
                  </a:lnTo>
                  <a:lnTo>
                    <a:pt x="67" y="65"/>
                  </a:lnTo>
                  <a:lnTo>
                    <a:pt x="62" y="69"/>
                  </a:lnTo>
                  <a:lnTo>
                    <a:pt x="55" y="73"/>
                  </a:lnTo>
                  <a:lnTo>
                    <a:pt x="48" y="74"/>
                  </a:lnTo>
                  <a:lnTo>
                    <a:pt x="41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7" name="Freeform 109">
              <a:extLst>
                <a:ext uri="{FF2B5EF4-FFF2-40B4-BE49-F238E27FC236}">
                  <a16:creationId xmlns:a16="http://schemas.microsoft.com/office/drawing/2014/main" id="{086A4E38-3FEC-44C5-8E8C-DDDB5193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907"/>
              <a:ext cx="19" cy="22"/>
            </a:xfrm>
            <a:custGeom>
              <a:avLst/>
              <a:gdLst>
                <a:gd name="T0" fmla="*/ 10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10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10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9" y="66"/>
                  </a:moveTo>
                  <a:lnTo>
                    <a:pt x="19" y="64"/>
                  </a:lnTo>
                  <a:lnTo>
                    <a:pt x="9" y="56"/>
                  </a:lnTo>
                  <a:lnTo>
                    <a:pt x="3" y="47"/>
                  </a:lnTo>
                  <a:lnTo>
                    <a:pt x="0" y="33"/>
                  </a:lnTo>
                  <a:lnTo>
                    <a:pt x="3" y="21"/>
                  </a:lnTo>
                  <a:lnTo>
                    <a:pt x="9" y="10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4" y="21"/>
                  </a:lnTo>
                  <a:lnTo>
                    <a:pt x="57" y="33"/>
                  </a:lnTo>
                  <a:lnTo>
                    <a:pt x="54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9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8" name="Freeform 110">
              <a:extLst>
                <a:ext uri="{FF2B5EF4-FFF2-40B4-BE49-F238E27FC236}">
                  <a16:creationId xmlns:a16="http://schemas.microsoft.com/office/drawing/2014/main" id="{FA52ECF9-AAB8-4FFF-840A-48EE9B81D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036"/>
              <a:ext cx="11" cy="13"/>
            </a:xfrm>
            <a:custGeom>
              <a:avLst/>
              <a:gdLst>
                <a:gd name="T0" fmla="*/ 6 w 32"/>
                <a:gd name="T1" fmla="*/ 13 h 38"/>
                <a:gd name="T2" fmla="*/ 4 w 32"/>
                <a:gd name="T3" fmla="*/ 13 h 38"/>
                <a:gd name="T4" fmla="*/ 2 w 32"/>
                <a:gd name="T5" fmla="*/ 11 h 38"/>
                <a:gd name="T6" fmla="*/ 0 w 32"/>
                <a:gd name="T7" fmla="*/ 9 h 38"/>
                <a:gd name="T8" fmla="*/ 0 w 32"/>
                <a:gd name="T9" fmla="*/ 7 h 38"/>
                <a:gd name="T10" fmla="*/ 0 w 32"/>
                <a:gd name="T11" fmla="*/ 4 h 38"/>
                <a:gd name="T12" fmla="*/ 2 w 32"/>
                <a:gd name="T13" fmla="*/ 1 h 38"/>
                <a:gd name="T14" fmla="*/ 4 w 32"/>
                <a:gd name="T15" fmla="*/ 0 h 38"/>
                <a:gd name="T16" fmla="*/ 6 w 32"/>
                <a:gd name="T17" fmla="*/ 0 h 38"/>
                <a:gd name="T18" fmla="*/ 8 w 32"/>
                <a:gd name="T19" fmla="*/ 0 h 38"/>
                <a:gd name="T20" fmla="*/ 10 w 32"/>
                <a:gd name="T21" fmla="*/ 1 h 38"/>
                <a:gd name="T22" fmla="*/ 11 w 32"/>
                <a:gd name="T23" fmla="*/ 4 h 38"/>
                <a:gd name="T24" fmla="*/ 11 w 32"/>
                <a:gd name="T25" fmla="*/ 7 h 38"/>
                <a:gd name="T26" fmla="*/ 11 w 32"/>
                <a:gd name="T27" fmla="*/ 9 h 38"/>
                <a:gd name="T28" fmla="*/ 10 w 32"/>
                <a:gd name="T29" fmla="*/ 11 h 38"/>
                <a:gd name="T30" fmla="*/ 8 w 32"/>
                <a:gd name="T31" fmla="*/ 13 h 38"/>
                <a:gd name="T32" fmla="*/ 6 w 32"/>
                <a:gd name="T33" fmla="*/ 1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9" name="Freeform 111">
              <a:extLst>
                <a:ext uri="{FF2B5EF4-FFF2-40B4-BE49-F238E27FC236}">
                  <a16:creationId xmlns:a16="http://schemas.microsoft.com/office/drawing/2014/main" id="{25EA03A4-E50F-4BE5-826D-70BA47F86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1128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4 w 32"/>
                <a:gd name="T3" fmla="*/ 12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1 h 39"/>
                <a:gd name="T14" fmla="*/ 4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1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1" y="37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4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0" name="Freeform 112">
              <a:extLst>
                <a:ext uri="{FF2B5EF4-FFF2-40B4-BE49-F238E27FC236}">
                  <a16:creationId xmlns:a16="http://schemas.microsoft.com/office/drawing/2014/main" id="{B08E8A3A-97FD-48E0-8BE9-89455BF1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1185"/>
              <a:ext cx="5" cy="47"/>
            </a:xfrm>
            <a:custGeom>
              <a:avLst/>
              <a:gdLst>
                <a:gd name="T0" fmla="*/ 4 w 14"/>
                <a:gd name="T1" fmla="*/ 0 h 141"/>
                <a:gd name="T2" fmla="*/ 5 w 14"/>
                <a:gd name="T3" fmla="*/ 9 h 141"/>
                <a:gd name="T4" fmla="*/ 5 w 14"/>
                <a:gd name="T5" fmla="*/ 22 h 141"/>
                <a:gd name="T6" fmla="*/ 4 w 14"/>
                <a:gd name="T7" fmla="*/ 35 h 141"/>
                <a:gd name="T8" fmla="*/ 0 w 14"/>
                <a:gd name="T9" fmla="*/ 47 h 141"/>
                <a:gd name="T10" fmla="*/ 0 w 14"/>
                <a:gd name="T11" fmla="*/ 30 h 141"/>
                <a:gd name="T12" fmla="*/ 1 w 14"/>
                <a:gd name="T13" fmla="*/ 17 h 141"/>
                <a:gd name="T14" fmla="*/ 3 w 14"/>
                <a:gd name="T15" fmla="*/ 7 h 141"/>
                <a:gd name="T16" fmla="*/ 4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10" y="0"/>
                  </a:moveTo>
                  <a:lnTo>
                    <a:pt x="14" y="26"/>
                  </a:lnTo>
                  <a:lnTo>
                    <a:pt x="14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50"/>
                  </a:lnTo>
                  <a:lnTo>
                    <a:pt x="8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1" name="Freeform 113">
              <a:extLst>
                <a:ext uri="{FF2B5EF4-FFF2-40B4-BE49-F238E27FC236}">
                  <a16:creationId xmlns:a16="http://schemas.microsoft.com/office/drawing/2014/main" id="{EEF8BA6C-A4F6-4028-9E69-F77DCEBA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227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1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114">
              <a:extLst>
                <a:ext uri="{FF2B5EF4-FFF2-40B4-BE49-F238E27FC236}">
                  <a16:creationId xmlns:a16="http://schemas.microsoft.com/office/drawing/2014/main" id="{E8273170-EC16-49A8-95B7-7CE6F6F53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243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4 w 32"/>
                <a:gd name="T3" fmla="*/ 13 h 39"/>
                <a:gd name="T4" fmla="*/ 2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2 w 32"/>
                <a:gd name="T13" fmla="*/ 2 h 39"/>
                <a:gd name="T14" fmla="*/ 4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10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10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1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8" y="5"/>
                  </a:lnTo>
                  <a:lnTo>
                    <a:pt x="31" y="12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8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115">
              <a:extLst>
                <a:ext uri="{FF2B5EF4-FFF2-40B4-BE49-F238E27FC236}">
                  <a16:creationId xmlns:a16="http://schemas.microsoft.com/office/drawing/2014/main" id="{FB27DE41-4DC3-430C-A600-B032CABC6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061"/>
              <a:ext cx="61" cy="18"/>
            </a:xfrm>
            <a:custGeom>
              <a:avLst/>
              <a:gdLst>
                <a:gd name="T0" fmla="*/ 0 w 183"/>
                <a:gd name="T1" fmla="*/ 0 h 55"/>
                <a:gd name="T2" fmla="*/ 4 w 183"/>
                <a:gd name="T3" fmla="*/ 1 h 55"/>
                <a:gd name="T4" fmla="*/ 10 w 183"/>
                <a:gd name="T5" fmla="*/ 2 h 55"/>
                <a:gd name="T6" fmla="*/ 18 w 183"/>
                <a:gd name="T7" fmla="*/ 3 h 55"/>
                <a:gd name="T8" fmla="*/ 27 w 183"/>
                <a:gd name="T9" fmla="*/ 4 h 55"/>
                <a:gd name="T10" fmla="*/ 36 w 183"/>
                <a:gd name="T11" fmla="*/ 7 h 55"/>
                <a:gd name="T12" fmla="*/ 45 w 183"/>
                <a:gd name="T13" fmla="*/ 9 h 55"/>
                <a:gd name="T14" fmla="*/ 53 w 183"/>
                <a:gd name="T15" fmla="*/ 12 h 55"/>
                <a:gd name="T16" fmla="*/ 61 w 183"/>
                <a:gd name="T17" fmla="*/ 15 h 55"/>
                <a:gd name="T18" fmla="*/ 59 w 183"/>
                <a:gd name="T19" fmla="*/ 18 h 55"/>
                <a:gd name="T20" fmla="*/ 54 w 183"/>
                <a:gd name="T21" fmla="*/ 18 h 55"/>
                <a:gd name="T22" fmla="*/ 46 w 183"/>
                <a:gd name="T23" fmla="*/ 16 h 55"/>
                <a:gd name="T24" fmla="*/ 37 w 183"/>
                <a:gd name="T25" fmla="*/ 13 h 55"/>
                <a:gd name="T26" fmla="*/ 27 w 183"/>
                <a:gd name="T27" fmla="*/ 9 h 55"/>
                <a:gd name="T28" fmla="*/ 16 w 183"/>
                <a:gd name="T29" fmla="*/ 6 h 55"/>
                <a:gd name="T30" fmla="*/ 7 w 183"/>
                <a:gd name="T31" fmla="*/ 2 h 55"/>
                <a:gd name="T32" fmla="*/ 0 w 183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5">
                  <a:moveTo>
                    <a:pt x="0" y="0"/>
                  </a:moveTo>
                  <a:lnTo>
                    <a:pt x="13" y="2"/>
                  </a:lnTo>
                  <a:lnTo>
                    <a:pt x="31" y="5"/>
                  </a:lnTo>
                  <a:lnTo>
                    <a:pt x="54" y="8"/>
                  </a:lnTo>
                  <a:lnTo>
                    <a:pt x="80" y="13"/>
                  </a:lnTo>
                  <a:lnTo>
                    <a:pt x="107" y="20"/>
                  </a:lnTo>
                  <a:lnTo>
                    <a:pt x="135" y="28"/>
                  </a:lnTo>
                  <a:lnTo>
                    <a:pt x="160" y="36"/>
                  </a:lnTo>
                  <a:lnTo>
                    <a:pt x="183" y="47"/>
                  </a:lnTo>
                  <a:lnTo>
                    <a:pt x="178" y="55"/>
                  </a:lnTo>
                  <a:lnTo>
                    <a:pt x="163" y="55"/>
                  </a:lnTo>
                  <a:lnTo>
                    <a:pt x="139" y="48"/>
                  </a:lnTo>
                  <a:lnTo>
                    <a:pt x="111" y="39"/>
                  </a:lnTo>
                  <a:lnTo>
                    <a:pt x="80" y="28"/>
                  </a:lnTo>
                  <a:lnTo>
                    <a:pt x="49" y="17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Freeform 116">
              <a:extLst>
                <a:ext uri="{FF2B5EF4-FFF2-40B4-BE49-F238E27FC236}">
                  <a16:creationId xmlns:a16="http://schemas.microsoft.com/office/drawing/2014/main" id="{75194E27-7FC2-4C27-A3E0-ABC1AFC07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164"/>
              <a:ext cx="15" cy="19"/>
            </a:xfrm>
            <a:custGeom>
              <a:avLst/>
              <a:gdLst>
                <a:gd name="T0" fmla="*/ 7 w 45"/>
                <a:gd name="T1" fmla="*/ 19 h 55"/>
                <a:gd name="T2" fmla="*/ 11 w 45"/>
                <a:gd name="T3" fmla="*/ 17 h 55"/>
                <a:gd name="T4" fmla="*/ 13 w 45"/>
                <a:gd name="T5" fmla="*/ 16 h 55"/>
                <a:gd name="T6" fmla="*/ 15 w 45"/>
                <a:gd name="T7" fmla="*/ 13 h 55"/>
                <a:gd name="T8" fmla="*/ 15 w 45"/>
                <a:gd name="T9" fmla="*/ 10 h 55"/>
                <a:gd name="T10" fmla="*/ 15 w 45"/>
                <a:gd name="T11" fmla="*/ 6 h 55"/>
                <a:gd name="T12" fmla="*/ 13 w 45"/>
                <a:gd name="T13" fmla="*/ 3 h 55"/>
                <a:gd name="T14" fmla="*/ 10 w 45"/>
                <a:gd name="T15" fmla="*/ 1 h 55"/>
                <a:gd name="T16" fmla="*/ 7 w 45"/>
                <a:gd name="T17" fmla="*/ 0 h 55"/>
                <a:gd name="T18" fmla="*/ 4 w 45"/>
                <a:gd name="T19" fmla="*/ 1 h 55"/>
                <a:gd name="T20" fmla="*/ 2 w 45"/>
                <a:gd name="T21" fmla="*/ 3 h 55"/>
                <a:gd name="T22" fmla="*/ 0 w 45"/>
                <a:gd name="T23" fmla="*/ 6 h 55"/>
                <a:gd name="T24" fmla="*/ 0 w 45"/>
                <a:gd name="T25" fmla="*/ 10 h 55"/>
                <a:gd name="T26" fmla="*/ 1 w 45"/>
                <a:gd name="T27" fmla="*/ 8 h 55"/>
                <a:gd name="T28" fmla="*/ 3 w 45"/>
                <a:gd name="T29" fmla="*/ 7 h 55"/>
                <a:gd name="T30" fmla="*/ 6 w 45"/>
                <a:gd name="T31" fmla="*/ 6 h 55"/>
                <a:gd name="T32" fmla="*/ 8 w 45"/>
                <a:gd name="T33" fmla="*/ 7 h 55"/>
                <a:gd name="T34" fmla="*/ 9 w 45"/>
                <a:gd name="T35" fmla="*/ 8 h 55"/>
                <a:gd name="T36" fmla="*/ 10 w 45"/>
                <a:gd name="T37" fmla="*/ 11 h 55"/>
                <a:gd name="T38" fmla="*/ 10 w 45"/>
                <a:gd name="T39" fmla="*/ 14 h 55"/>
                <a:gd name="T40" fmla="*/ 7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2" y="55"/>
                  </a:moveTo>
                  <a:lnTo>
                    <a:pt x="33" y="50"/>
                  </a:lnTo>
                  <a:lnTo>
                    <a:pt x="38" y="45"/>
                  </a:lnTo>
                  <a:lnTo>
                    <a:pt x="44" y="37"/>
                  </a:lnTo>
                  <a:lnTo>
                    <a:pt x="45" y="29"/>
                  </a:lnTo>
                  <a:lnTo>
                    <a:pt x="44" y="17"/>
                  </a:lnTo>
                  <a:lnTo>
                    <a:pt x="38" y="8"/>
                  </a:lnTo>
                  <a:lnTo>
                    <a:pt x="31" y="4"/>
                  </a:lnTo>
                  <a:lnTo>
                    <a:pt x="22" y="0"/>
                  </a:lnTo>
                  <a:lnTo>
                    <a:pt x="13" y="4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3" y="23"/>
                  </a:lnTo>
                  <a:lnTo>
                    <a:pt x="10" y="19"/>
                  </a:lnTo>
                  <a:lnTo>
                    <a:pt x="17" y="18"/>
                  </a:lnTo>
                  <a:lnTo>
                    <a:pt x="24" y="19"/>
                  </a:lnTo>
                  <a:lnTo>
                    <a:pt x="28" y="23"/>
                  </a:lnTo>
                  <a:lnTo>
                    <a:pt x="31" y="31"/>
                  </a:lnTo>
                  <a:lnTo>
                    <a:pt x="29" y="41"/>
                  </a:lnTo>
                  <a:lnTo>
                    <a:pt x="22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Freeform 117">
              <a:extLst>
                <a:ext uri="{FF2B5EF4-FFF2-40B4-BE49-F238E27FC236}">
                  <a16:creationId xmlns:a16="http://schemas.microsoft.com/office/drawing/2014/main" id="{076A12CA-D0C4-47AE-B055-DE549D49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074"/>
              <a:ext cx="14" cy="17"/>
            </a:xfrm>
            <a:custGeom>
              <a:avLst/>
              <a:gdLst>
                <a:gd name="T0" fmla="*/ 7 w 43"/>
                <a:gd name="T1" fmla="*/ 17 h 52"/>
                <a:gd name="T2" fmla="*/ 9 w 43"/>
                <a:gd name="T3" fmla="*/ 16 h 52"/>
                <a:gd name="T4" fmla="*/ 12 w 43"/>
                <a:gd name="T5" fmla="*/ 14 h 52"/>
                <a:gd name="T6" fmla="*/ 14 w 43"/>
                <a:gd name="T7" fmla="*/ 12 h 52"/>
                <a:gd name="T8" fmla="*/ 14 w 43"/>
                <a:gd name="T9" fmla="*/ 9 h 52"/>
                <a:gd name="T10" fmla="*/ 14 w 43"/>
                <a:gd name="T11" fmla="*/ 5 h 52"/>
                <a:gd name="T12" fmla="*/ 12 w 43"/>
                <a:gd name="T13" fmla="*/ 3 h 52"/>
                <a:gd name="T14" fmla="*/ 9 w 43"/>
                <a:gd name="T15" fmla="*/ 1 h 52"/>
                <a:gd name="T16" fmla="*/ 7 w 43"/>
                <a:gd name="T17" fmla="*/ 0 h 52"/>
                <a:gd name="T18" fmla="*/ 4 w 43"/>
                <a:gd name="T19" fmla="*/ 1 h 52"/>
                <a:gd name="T20" fmla="*/ 2 w 43"/>
                <a:gd name="T21" fmla="*/ 3 h 52"/>
                <a:gd name="T22" fmla="*/ 0 w 43"/>
                <a:gd name="T23" fmla="*/ 5 h 52"/>
                <a:gd name="T24" fmla="*/ 0 w 43"/>
                <a:gd name="T25" fmla="*/ 9 h 52"/>
                <a:gd name="T26" fmla="*/ 1 w 43"/>
                <a:gd name="T27" fmla="*/ 7 h 52"/>
                <a:gd name="T28" fmla="*/ 3 w 43"/>
                <a:gd name="T29" fmla="*/ 6 h 52"/>
                <a:gd name="T30" fmla="*/ 6 w 43"/>
                <a:gd name="T31" fmla="*/ 5 h 52"/>
                <a:gd name="T32" fmla="*/ 8 w 43"/>
                <a:gd name="T33" fmla="*/ 5 h 52"/>
                <a:gd name="T34" fmla="*/ 9 w 43"/>
                <a:gd name="T35" fmla="*/ 6 h 52"/>
                <a:gd name="T36" fmla="*/ 10 w 43"/>
                <a:gd name="T37" fmla="*/ 9 h 52"/>
                <a:gd name="T38" fmla="*/ 9 w 43"/>
                <a:gd name="T39" fmla="*/ 12 h 52"/>
                <a:gd name="T40" fmla="*/ 7 w 43"/>
                <a:gd name="T41" fmla="*/ 1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1" y="52"/>
                  </a:moveTo>
                  <a:lnTo>
                    <a:pt x="29" y="50"/>
                  </a:lnTo>
                  <a:lnTo>
                    <a:pt x="37" y="44"/>
                  </a:lnTo>
                  <a:lnTo>
                    <a:pt x="42" y="36"/>
                  </a:lnTo>
                  <a:lnTo>
                    <a:pt x="43" y="26"/>
                  </a:lnTo>
                  <a:lnTo>
                    <a:pt x="42" y="16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7" y="15"/>
                  </a:lnTo>
                  <a:lnTo>
                    <a:pt x="24" y="16"/>
                  </a:lnTo>
                  <a:lnTo>
                    <a:pt x="28" y="18"/>
                  </a:lnTo>
                  <a:lnTo>
                    <a:pt x="30" y="26"/>
                  </a:lnTo>
                  <a:lnTo>
                    <a:pt x="29" y="37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67" name="Freeform 118">
            <a:extLst>
              <a:ext uri="{FF2B5EF4-FFF2-40B4-BE49-F238E27FC236}">
                <a16:creationId xmlns:a16="http://schemas.microsoft.com/office/drawing/2014/main" id="{36B104AB-FB15-4C2F-9C4C-E9F4D107EE50}"/>
              </a:ext>
            </a:extLst>
          </p:cNvPr>
          <p:cNvSpPr>
            <a:spLocks/>
          </p:cNvSpPr>
          <p:nvPr/>
        </p:nvSpPr>
        <p:spPr bwMode="auto">
          <a:xfrm>
            <a:off x="2049463" y="719138"/>
            <a:ext cx="768350" cy="327025"/>
          </a:xfrm>
          <a:custGeom>
            <a:avLst/>
            <a:gdLst>
              <a:gd name="T0" fmla="*/ 738717 w 1452"/>
              <a:gd name="T1" fmla="*/ 91017 h 618"/>
              <a:gd name="T2" fmla="*/ 675217 w 1452"/>
              <a:gd name="T3" fmla="*/ 114300 h 618"/>
              <a:gd name="T4" fmla="*/ 608542 w 1452"/>
              <a:gd name="T5" fmla="*/ 137054 h 618"/>
              <a:gd name="T6" fmla="*/ 543983 w 1452"/>
              <a:gd name="T7" fmla="*/ 156104 h 618"/>
              <a:gd name="T8" fmla="*/ 485246 w 1452"/>
              <a:gd name="T9" fmla="*/ 170921 h 618"/>
              <a:gd name="T10" fmla="*/ 433387 w 1452"/>
              <a:gd name="T11" fmla="*/ 180975 h 618"/>
              <a:gd name="T12" fmla="*/ 393700 w 1452"/>
              <a:gd name="T13" fmla="*/ 184150 h 618"/>
              <a:gd name="T14" fmla="*/ 369888 w 1452"/>
              <a:gd name="T15" fmla="*/ 178329 h 618"/>
              <a:gd name="T16" fmla="*/ 360363 w 1452"/>
              <a:gd name="T17" fmla="*/ 163513 h 618"/>
              <a:gd name="T18" fmla="*/ 359304 w 1452"/>
              <a:gd name="T19" fmla="*/ 143933 h 618"/>
              <a:gd name="T20" fmla="*/ 363538 w 1452"/>
              <a:gd name="T21" fmla="*/ 125942 h 618"/>
              <a:gd name="T22" fmla="*/ 366183 w 1452"/>
              <a:gd name="T23" fmla="*/ 106362 h 618"/>
              <a:gd name="T24" fmla="*/ 357188 w 1452"/>
              <a:gd name="T25" fmla="*/ 87842 h 618"/>
              <a:gd name="T26" fmla="*/ 345017 w 1452"/>
              <a:gd name="T27" fmla="*/ 70908 h 618"/>
              <a:gd name="T28" fmla="*/ 332846 w 1452"/>
              <a:gd name="T29" fmla="*/ 52387 h 618"/>
              <a:gd name="T30" fmla="*/ 320146 w 1452"/>
              <a:gd name="T31" fmla="*/ 34396 h 618"/>
              <a:gd name="T32" fmla="*/ 306388 w 1452"/>
              <a:gd name="T33" fmla="*/ 17463 h 618"/>
              <a:gd name="T34" fmla="*/ 291042 w 1452"/>
              <a:gd name="T35" fmla="*/ 5821 h 618"/>
              <a:gd name="T36" fmla="*/ 270933 w 1452"/>
              <a:gd name="T37" fmla="*/ 0 h 618"/>
              <a:gd name="T38" fmla="*/ 246592 w 1452"/>
              <a:gd name="T39" fmla="*/ 2117 h 618"/>
              <a:gd name="T40" fmla="*/ 216958 w 1452"/>
              <a:gd name="T41" fmla="*/ 12700 h 618"/>
              <a:gd name="T42" fmla="*/ 190500 w 1452"/>
              <a:gd name="T43" fmla="*/ 21696 h 618"/>
              <a:gd name="T44" fmla="*/ 170392 w 1452"/>
              <a:gd name="T45" fmla="*/ 30162 h 618"/>
              <a:gd name="T46" fmla="*/ 153458 w 1452"/>
              <a:gd name="T47" fmla="*/ 38100 h 618"/>
              <a:gd name="T48" fmla="*/ 137583 w 1452"/>
              <a:gd name="T49" fmla="*/ 46038 h 618"/>
              <a:gd name="T50" fmla="*/ 120650 w 1452"/>
              <a:gd name="T51" fmla="*/ 53975 h 618"/>
              <a:gd name="T52" fmla="*/ 100542 w 1452"/>
              <a:gd name="T53" fmla="*/ 61912 h 618"/>
              <a:gd name="T54" fmla="*/ 74083 w 1452"/>
              <a:gd name="T55" fmla="*/ 72496 h 618"/>
              <a:gd name="T56" fmla="*/ 0 w 1452"/>
              <a:gd name="T57" fmla="*/ 232833 h 618"/>
              <a:gd name="T58" fmla="*/ 35454 w 1452"/>
              <a:gd name="T59" fmla="*/ 219604 h 618"/>
              <a:gd name="T60" fmla="*/ 67733 w 1452"/>
              <a:gd name="T61" fmla="*/ 207433 h 618"/>
              <a:gd name="T62" fmla="*/ 95779 w 1452"/>
              <a:gd name="T63" fmla="*/ 197379 h 618"/>
              <a:gd name="T64" fmla="*/ 121179 w 1452"/>
              <a:gd name="T65" fmla="*/ 187325 h 618"/>
              <a:gd name="T66" fmla="*/ 145521 w 1452"/>
              <a:gd name="T67" fmla="*/ 178858 h 618"/>
              <a:gd name="T68" fmla="*/ 168804 w 1452"/>
              <a:gd name="T69" fmla="*/ 171979 h 618"/>
              <a:gd name="T70" fmla="*/ 194204 w 1452"/>
              <a:gd name="T71" fmla="*/ 164042 h 618"/>
              <a:gd name="T72" fmla="*/ 221192 w 1452"/>
              <a:gd name="T73" fmla="*/ 157163 h 618"/>
              <a:gd name="T74" fmla="*/ 219075 w 1452"/>
              <a:gd name="T75" fmla="*/ 200025 h 618"/>
              <a:gd name="T76" fmla="*/ 210608 w 1452"/>
              <a:gd name="T77" fmla="*/ 245533 h 618"/>
              <a:gd name="T78" fmla="*/ 220133 w 1452"/>
              <a:gd name="T79" fmla="*/ 280458 h 618"/>
              <a:gd name="T80" fmla="*/ 246592 w 1452"/>
              <a:gd name="T81" fmla="*/ 309033 h 618"/>
              <a:gd name="T82" fmla="*/ 284163 w 1452"/>
              <a:gd name="T83" fmla="*/ 324908 h 618"/>
              <a:gd name="T84" fmla="*/ 325967 w 1452"/>
              <a:gd name="T85" fmla="*/ 323321 h 618"/>
              <a:gd name="T86" fmla="*/ 360363 w 1452"/>
              <a:gd name="T87" fmla="*/ 318558 h 618"/>
              <a:gd name="T88" fmla="*/ 400579 w 1452"/>
              <a:gd name="T89" fmla="*/ 313796 h 618"/>
              <a:gd name="T90" fmla="*/ 445558 w 1452"/>
              <a:gd name="T91" fmla="*/ 305858 h 618"/>
              <a:gd name="T92" fmla="*/ 495300 w 1452"/>
              <a:gd name="T93" fmla="*/ 297921 h 618"/>
              <a:gd name="T94" fmla="*/ 548217 w 1452"/>
              <a:gd name="T95" fmla="*/ 287338 h 618"/>
              <a:gd name="T96" fmla="*/ 601133 w 1452"/>
              <a:gd name="T97" fmla="*/ 273579 h 618"/>
              <a:gd name="T98" fmla="*/ 656167 w 1452"/>
              <a:gd name="T99" fmla="*/ 257175 h 618"/>
              <a:gd name="T100" fmla="*/ 709613 w 1452"/>
              <a:gd name="T101" fmla="*/ 237067 h 61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52" h="618">
                <a:moveTo>
                  <a:pt x="1452" y="150"/>
                </a:moveTo>
                <a:lnTo>
                  <a:pt x="1396" y="172"/>
                </a:lnTo>
                <a:lnTo>
                  <a:pt x="1336" y="195"/>
                </a:lnTo>
                <a:lnTo>
                  <a:pt x="1276" y="216"/>
                </a:lnTo>
                <a:lnTo>
                  <a:pt x="1214" y="238"/>
                </a:lnTo>
                <a:lnTo>
                  <a:pt x="1150" y="259"/>
                </a:lnTo>
                <a:lnTo>
                  <a:pt x="1089" y="278"/>
                </a:lnTo>
                <a:lnTo>
                  <a:pt x="1028" y="295"/>
                </a:lnTo>
                <a:lnTo>
                  <a:pt x="971" y="310"/>
                </a:lnTo>
                <a:lnTo>
                  <a:pt x="917" y="323"/>
                </a:lnTo>
                <a:lnTo>
                  <a:pt x="865" y="334"/>
                </a:lnTo>
                <a:lnTo>
                  <a:pt x="819" y="342"/>
                </a:lnTo>
                <a:lnTo>
                  <a:pt x="777" y="346"/>
                </a:lnTo>
                <a:lnTo>
                  <a:pt x="744" y="348"/>
                </a:lnTo>
                <a:lnTo>
                  <a:pt x="717" y="345"/>
                </a:lnTo>
                <a:lnTo>
                  <a:pt x="699" y="337"/>
                </a:lnTo>
                <a:lnTo>
                  <a:pt x="689" y="326"/>
                </a:lnTo>
                <a:lnTo>
                  <a:pt x="681" y="309"/>
                </a:lnTo>
                <a:lnTo>
                  <a:pt x="678" y="291"/>
                </a:lnTo>
                <a:lnTo>
                  <a:pt x="679" y="272"/>
                </a:lnTo>
                <a:lnTo>
                  <a:pt x="683" y="255"/>
                </a:lnTo>
                <a:lnTo>
                  <a:pt x="687" y="238"/>
                </a:lnTo>
                <a:lnTo>
                  <a:pt x="690" y="220"/>
                </a:lnTo>
                <a:lnTo>
                  <a:pt x="692" y="201"/>
                </a:lnTo>
                <a:lnTo>
                  <a:pt x="689" y="180"/>
                </a:lnTo>
                <a:lnTo>
                  <a:pt x="675" y="166"/>
                </a:lnTo>
                <a:lnTo>
                  <a:pt x="662" y="153"/>
                </a:lnTo>
                <a:lnTo>
                  <a:pt x="652" y="134"/>
                </a:lnTo>
                <a:lnTo>
                  <a:pt x="640" y="117"/>
                </a:lnTo>
                <a:lnTo>
                  <a:pt x="629" y="99"/>
                </a:lnTo>
                <a:lnTo>
                  <a:pt x="618" y="82"/>
                </a:lnTo>
                <a:lnTo>
                  <a:pt x="605" y="65"/>
                </a:lnTo>
                <a:lnTo>
                  <a:pt x="593" y="47"/>
                </a:lnTo>
                <a:lnTo>
                  <a:pt x="579" y="33"/>
                </a:lnTo>
                <a:lnTo>
                  <a:pt x="564" y="20"/>
                </a:lnTo>
                <a:lnTo>
                  <a:pt x="550" y="11"/>
                </a:lnTo>
                <a:lnTo>
                  <a:pt x="531" y="3"/>
                </a:lnTo>
                <a:lnTo>
                  <a:pt x="512" y="0"/>
                </a:lnTo>
                <a:lnTo>
                  <a:pt x="490" y="0"/>
                </a:lnTo>
                <a:lnTo>
                  <a:pt x="466" y="4"/>
                </a:lnTo>
                <a:lnTo>
                  <a:pt x="440" y="15"/>
                </a:lnTo>
                <a:lnTo>
                  <a:pt x="410" y="24"/>
                </a:lnTo>
                <a:lnTo>
                  <a:pt x="383" y="33"/>
                </a:lnTo>
                <a:lnTo>
                  <a:pt x="360" y="41"/>
                </a:lnTo>
                <a:lnTo>
                  <a:pt x="340" y="49"/>
                </a:lnTo>
                <a:lnTo>
                  <a:pt x="322" y="57"/>
                </a:lnTo>
                <a:lnTo>
                  <a:pt x="304" y="65"/>
                </a:lnTo>
                <a:lnTo>
                  <a:pt x="290" y="72"/>
                </a:lnTo>
                <a:lnTo>
                  <a:pt x="275" y="80"/>
                </a:lnTo>
                <a:lnTo>
                  <a:pt x="260" y="87"/>
                </a:lnTo>
                <a:lnTo>
                  <a:pt x="244" y="94"/>
                </a:lnTo>
                <a:lnTo>
                  <a:pt x="228" y="102"/>
                </a:lnTo>
                <a:lnTo>
                  <a:pt x="210" y="109"/>
                </a:lnTo>
                <a:lnTo>
                  <a:pt x="190" y="117"/>
                </a:lnTo>
                <a:lnTo>
                  <a:pt x="168" y="128"/>
                </a:lnTo>
                <a:lnTo>
                  <a:pt x="140" y="137"/>
                </a:lnTo>
                <a:lnTo>
                  <a:pt x="110" y="146"/>
                </a:lnTo>
                <a:lnTo>
                  <a:pt x="0" y="440"/>
                </a:lnTo>
                <a:lnTo>
                  <a:pt x="34" y="427"/>
                </a:lnTo>
                <a:lnTo>
                  <a:pt x="67" y="415"/>
                </a:lnTo>
                <a:lnTo>
                  <a:pt x="99" y="402"/>
                </a:lnTo>
                <a:lnTo>
                  <a:pt x="128" y="392"/>
                </a:lnTo>
                <a:lnTo>
                  <a:pt x="155" y="383"/>
                </a:lnTo>
                <a:lnTo>
                  <a:pt x="181" y="373"/>
                </a:lnTo>
                <a:lnTo>
                  <a:pt x="205" y="364"/>
                </a:lnTo>
                <a:lnTo>
                  <a:pt x="229" y="354"/>
                </a:lnTo>
                <a:lnTo>
                  <a:pt x="252" y="346"/>
                </a:lnTo>
                <a:lnTo>
                  <a:pt x="275" y="338"/>
                </a:lnTo>
                <a:lnTo>
                  <a:pt x="298" y="330"/>
                </a:lnTo>
                <a:lnTo>
                  <a:pt x="319" y="325"/>
                </a:lnTo>
                <a:lnTo>
                  <a:pt x="342" y="317"/>
                </a:lnTo>
                <a:lnTo>
                  <a:pt x="367" y="310"/>
                </a:lnTo>
                <a:lnTo>
                  <a:pt x="392" y="304"/>
                </a:lnTo>
                <a:lnTo>
                  <a:pt x="418" y="297"/>
                </a:lnTo>
                <a:lnTo>
                  <a:pt x="420" y="337"/>
                </a:lnTo>
                <a:lnTo>
                  <a:pt x="414" y="378"/>
                </a:lnTo>
                <a:lnTo>
                  <a:pt x="406" y="422"/>
                </a:lnTo>
                <a:lnTo>
                  <a:pt x="398" y="464"/>
                </a:lnTo>
                <a:lnTo>
                  <a:pt x="401" y="498"/>
                </a:lnTo>
                <a:lnTo>
                  <a:pt x="416" y="530"/>
                </a:lnTo>
                <a:lnTo>
                  <a:pt x="438" y="560"/>
                </a:lnTo>
                <a:lnTo>
                  <a:pt x="466" y="584"/>
                </a:lnTo>
                <a:lnTo>
                  <a:pt x="499" y="602"/>
                </a:lnTo>
                <a:lnTo>
                  <a:pt x="537" y="614"/>
                </a:lnTo>
                <a:lnTo>
                  <a:pt x="577" y="618"/>
                </a:lnTo>
                <a:lnTo>
                  <a:pt x="616" y="611"/>
                </a:lnTo>
                <a:lnTo>
                  <a:pt x="646" y="606"/>
                </a:lnTo>
                <a:lnTo>
                  <a:pt x="681" y="602"/>
                </a:lnTo>
                <a:lnTo>
                  <a:pt x="717" y="597"/>
                </a:lnTo>
                <a:lnTo>
                  <a:pt x="757" y="593"/>
                </a:lnTo>
                <a:lnTo>
                  <a:pt x="799" y="586"/>
                </a:lnTo>
                <a:lnTo>
                  <a:pt x="842" y="578"/>
                </a:lnTo>
                <a:lnTo>
                  <a:pt x="889" y="571"/>
                </a:lnTo>
                <a:lnTo>
                  <a:pt x="936" y="563"/>
                </a:lnTo>
                <a:lnTo>
                  <a:pt x="986" y="553"/>
                </a:lnTo>
                <a:lnTo>
                  <a:pt x="1036" y="543"/>
                </a:lnTo>
                <a:lnTo>
                  <a:pt x="1085" y="530"/>
                </a:lnTo>
                <a:lnTo>
                  <a:pt x="1136" y="517"/>
                </a:lnTo>
                <a:lnTo>
                  <a:pt x="1188" y="502"/>
                </a:lnTo>
                <a:lnTo>
                  <a:pt x="1240" y="486"/>
                </a:lnTo>
                <a:lnTo>
                  <a:pt x="1292" y="468"/>
                </a:lnTo>
                <a:lnTo>
                  <a:pt x="1341" y="448"/>
                </a:lnTo>
                <a:lnTo>
                  <a:pt x="1452" y="15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Rectangle 119">
            <a:extLst>
              <a:ext uri="{FF2B5EF4-FFF2-40B4-BE49-F238E27FC236}">
                <a16:creationId xmlns:a16="http://schemas.microsoft.com/office/drawing/2014/main" id="{77112C4A-6734-48E1-8D44-2FEEA10EC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838" y="647700"/>
            <a:ext cx="303847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500" b="1">
                <a:solidFill>
                  <a:srgbClr val="FF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0369" name="Freeform 120">
            <a:extLst>
              <a:ext uri="{FF2B5EF4-FFF2-40B4-BE49-F238E27FC236}">
                <a16:creationId xmlns:a16="http://schemas.microsoft.com/office/drawing/2014/main" id="{69BA5FE9-9434-4AD8-9C73-03EB8121E4A0}"/>
              </a:ext>
            </a:extLst>
          </p:cNvPr>
          <p:cNvSpPr>
            <a:spLocks/>
          </p:cNvSpPr>
          <p:nvPr/>
        </p:nvSpPr>
        <p:spPr bwMode="auto">
          <a:xfrm>
            <a:off x="6053138" y="719138"/>
            <a:ext cx="768350" cy="327025"/>
          </a:xfrm>
          <a:custGeom>
            <a:avLst/>
            <a:gdLst>
              <a:gd name="T0" fmla="*/ 29633 w 1452"/>
              <a:gd name="T1" fmla="*/ 91017 h 618"/>
              <a:gd name="T2" fmla="*/ 93663 w 1452"/>
              <a:gd name="T3" fmla="*/ 114300 h 618"/>
              <a:gd name="T4" fmla="*/ 159808 w 1452"/>
              <a:gd name="T5" fmla="*/ 137054 h 618"/>
              <a:gd name="T6" fmla="*/ 224367 w 1452"/>
              <a:gd name="T7" fmla="*/ 156104 h 618"/>
              <a:gd name="T8" fmla="*/ 283633 w 1452"/>
              <a:gd name="T9" fmla="*/ 170921 h 618"/>
              <a:gd name="T10" fmla="*/ 335492 w 1452"/>
              <a:gd name="T11" fmla="*/ 180975 h 618"/>
              <a:gd name="T12" fmla="*/ 374650 w 1452"/>
              <a:gd name="T13" fmla="*/ 184150 h 618"/>
              <a:gd name="T14" fmla="*/ 398992 w 1452"/>
              <a:gd name="T15" fmla="*/ 178329 h 618"/>
              <a:gd name="T16" fmla="*/ 408517 w 1452"/>
              <a:gd name="T17" fmla="*/ 163513 h 618"/>
              <a:gd name="T18" fmla="*/ 409046 w 1452"/>
              <a:gd name="T19" fmla="*/ 143933 h 618"/>
              <a:gd name="T20" fmla="*/ 404813 w 1452"/>
              <a:gd name="T21" fmla="*/ 125942 h 618"/>
              <a:gd name="T22" fmla="*/ 402167 w 1452"/>
              <a:gd name="T23" fmla="*/ 106362 h 618"/>
              <a:gd name="T24" fmla="*/ 411692 w 1452"/>
              <a:gd name="T25" fmla="*/ 87842 h 618"/>
              <a:gd name="T26" fmla="*/ 423333 w 1452"/>
              <a:gd name="T27" fmla="*/ 70908 h 618"/>
              <a:gd name="T28" fmla="*/ 435504 w 1452"/>
              <a:gd name="T29" fmla="*/ 52387 h 618"/>
              <a:gd name="T30" fmla="*/ 448204 w 1452"/>
              <a:gd name="T31" fmla="*/ 34396 h 618"/>
              <a:gd name="T32" fmla="*/ 461962 w 1452"/>
              <a:gd name="T33" fmla="*/ 17463 h 618"/>
              <a:gd name="T34" fmla="*/ 477837 w 1452"/>
              <a:gd name="T35" fmla="*/ 5821 h 618"/>
              <a:gd name="T36" fmla="*/ 497946 w 1452"/>
              <a:gd name="T37" fmla="*/ 0 h 618"/>
              <a:gd name="T38" fmla="*/ 521758 w 1452"/>
              <a:gd name="T39" fmla="*/ 2117 h 618"/>
              <a:gd name="T40" fmla="*/ 551392 w 1452"/>
              <a:gd name="T41" fmla="*/ 12700 h 618"/>
              <a:gd name="T42" fmla="*/ 577850 w 1452"/>
              <a:gd name="T43" fmla="*/ 21696 h 618"/>
              <a:gd name="T44" fmla="*/ 598488 w 1452"/>
              <a:gd name="T45" fmla="*/ 30162 h 618"/>
              <a:gd name="T46" fmla="*/ 615421 w 1452"/>
              <a:gd name="T47" fmla="*/ 38100 h 618"/>
              <a:gd name="T48" fmla="*/ 630767 w 1452"/>
              <a:gd name="T49" fmla="*/ 46038 h 618"/>
              <a:gd name="T50" fmla="*/ 647700 w 1452"/>
              <a:gd name="T51" fmla="*/ 53975 h 618"/>
              <a:gd name="T52" fmla="*/ 667808 w 1452"/>
              <a:gd name="T53" fmla="*/ 61912 h 618"/>
              <a:gd name="T54" fmla="*/ 694267 w 1452"/>
              <a:gd name="T55" fmla="*/ 72496 h 618"/>
              <a:gd name="T56" fmla="*/ 768350 w 1452"/>
              <a:gd name="T57" fmla="*/ 232833 h 618"/>
              <a:gd name="T58" fmla="*/ 732896 w 1452"/>
              <a:gd name="T59" fmla="*/ 219604 h 618"/>
              <a:gd name="T60" fmla="*/ 701146 w 1452"/>
              <a:gd name="T61" fmla="*/ 207433 h 618"/>
              <a:gd name="T62" fmla="*/ 672571 w 1452"/>
              <a:gd name="T63" fmla="*/ 197379 h 618"/>
              <a:gd name="T64" fmla="*/ 647171 w 1452"/>
              <a:gd name="T65" fmla="*/ 187325 h 618"/>
              <a:gd name="T66" fmla="*/ 623358 w 1452"/>
              <a:gd name="T67" fmla="*/ 178858 h 618"/>
              <a:gd name="T68" fmla="*/ 599546 w 1452"/>
              <a:gd name="T69" fmla="*/ 171979 h 618"/>
              <a:gd name="T70" fmla="*/ 574146 w 1452"/>
              <a:gd name="T71" fmla="*/ 164042 h 618"/>
              <a:gd name="T72" fmla="*/ 547158 w 1452"/>
              <a:gd name="T73" fmla="*/ 157163 h 618"/>
              <a:gd name="T74" fmla="*/ 549804 w 1452"/>
              <a:gd name="T75" fmla="*/ 200025 h 618"/>
              <a:gd name="T76" fmla="*/ 557742 w 1452"/>
              <a:gd name="T77" fmla="*/ 245533 h 618"/>
              <a:gd name="T78" fmla="*/ 548217 w 1452"/>
              <a:gd name="T79" fmla="*/ 280458 h 618"/>
              <a:gd name="T80" fmla="*/ 521758 w 1452"/>
              <a:gd name="T81" fmla="*/ 309033 h 618"/>
              <a:gd name="T82" fmla="*/ 484187 w 1452"/>
              <a:gd name="T83" fmla="*/ 324908 h 618"/>
              <a:gd name="T84" fmla="*/ 442912 w 1452"/>
              <a:gd name="T85" fmla="*/ 323321 h 618"/>
              <a:gd name="T86" fmla="*/ 408517 w 1452"/>
              <a:gd name="T87" fmla="*/ 318558 h 618"/>
              <a:gd name="T88" fmla="*/ 367771 w 1452"/>
              <a:gd name="T89" fmla="*/ 313796 h 618"/>
              <a:gd name="T90" fmla="*/ 322792 w 1452"/>
              <a:gd name="T91" fmla="*/ 305858 h 618"/>
              <a:gd name="T92" fmla="*/ 273579 w 1452"/>
              <a:gd name="T93" fmla="*/ 297921 h 618"/>
              <a:gd name="T94" fmla="*/ 220133 w 1452"/>
              <a:gd name="T95" fmla="*/ 287338 h 618"/>
              <a:gd name="T96" fmla="*/ 167217 w 1452"/>
              <a:gd name="T97" fmla="*/ 273579 h 618"/>
              <a:gd name="T98" fmla="*/ 112183 w 1452"/>
              <a:gd name="T99" fmla="*/ 257175 h 618"/>
              <a:gd name="T100" fmla="*/ 59267 w 1452"/>
              <a:gd name="T101" fmla="*/ 237067 h 61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452" h="618">
                <a:moveTo>
                  <a:pt x="0" y="150"/>
                </a:moveTo>
                <a:lnTo>
                  <a:pt x="56" y="172"/>
                </a:lnTo>
                <a:lnTo>
                  <a:pt x="116" y="195"/>
                </a:lnTo>
                <a:lnTo>
                  <a:pt x="177" y="216"/>
                </a:lnTo>
                <a:lnTo>
                  <a:pt x="238" y="238"/>
                </a:lnTo>
                <a:lnTo>
                  <a:pt x="302" y="259"/>
                </a:lnTo>
                <a:lnTo>
                  <a:pt x="364" y="278"/>
                </a:lnTo>
                <a:lnTo>
                  <a:pt x="424" y="295"/>
                </a:lnTo>
                <a:lnTo>
                  <a:pt x="481" y="310"/>
                </a:lnTo>
                <a:lnTo>
                  <a:pt x="536" y="323"/>
                </a:lnTo>
                <a:lnTo>
                  <a:pt x="587" y="334"/>
                </a:lnTo>
                <a:lnTo>
                  <a:pt x="634" y="342"/>
                </a:lnTo>
                <a:lnTo>
                  <a:pt x="675" y="346"/>
                </a:lnTo>
                <a:lnTo>
                  <a:pt x="708" y="348"/>
                </a:lnTo>
                <a:lnTo>
                  <a:pt x="735" y="345"/>
                </a:lnTo>
                <a:lnTo>
                  <a:pt x="754" y="337"/>
                </a:lnTo>
                <a:lnTo>
                  <a:pt x="764" y="326"/>
                </a:lnTo>
                <a:lnTo>
                  <a:pt x="772" y="309"/>
                </a:lnTo>
                <a:lnTo>
                  <a:pt x="774" y="291"/>
                </a:lnTo>
                <a:lnTo>
                  <a:pt x="773" y="272"/>
                </a:lnTo>
                <a:lnTo>
                  <a:pt x="770" y="255"/>
                </a:lnTo>
                <a:lnTo>
                  <a:pt x="765" y="238"/>
                </a:lnTo>
                <a:lnTo>
                  <a:pt x="763" y="220"/>
                </a:lnTo>
                <a:lnTo>
                  <a:pt x="760" y="201"/>
                </a:lnTo>
                <a:lnTo>
                  <a:pt x="764" y="180"/>
                </a:lnTo>
                <a:lnTo>
                  <a:pt x="778" y="166"/>
                </a:lnTo>
                <a:lnTo>
                  <a:pt x="790" y="153"/>
                </a:lnTo>
                <a:lnTo>
                  <a:pt x="800" y="134"/>
                </a:lnTo>
                <a:lnTo>
                  <a:pt x="813" y="117"/>
                </a:lnTo>
                <a:lnTo>
                  <a:pt x="823" y="99"/>
                </a:lnTo>
                <a:lnTo>
                  <a:pt x="835" y="82"/>
                </a:lnTo>
                <a:lnTo>
                  <a:pt x="847" y="65"/>
                </a:lnTo>
                <a:lnTo>
                  <a:pt x="860" y="47"/>
                </a:lnTo>
                <a:lnTo>
                  <a:pt x="873" y="33"/>
                </a:lnTo>
                <a:lnTo>
                  <a:pt x="888" y="20"/>
                </a:lnTo>
                <a:lnTo>
                  <a:pt x="903" y="11"/>
                </a:lnTo>
                <a:lnTo>
                  <a:pt x="921" y="3"/>
                </a:lnTo>
                <a:lnTo>
                  <a:pt x="941" y="0"/>
                </a:lnTo>
                <a:lnTo>
                  <a:pt x="962" y="0"/>
                </a:lnTo>
                <a:lnTo>
                  <a:pt x="986" y="4"/>
                </a:lnTo>
                <a:lnTo>
                  <a:pt x="1012" y="15"/>
                </a:lnTo>
                <a:lnTo>
                  <a:pt x="1042" y="24"/>
                </a:lnTo>
                <a:lnTo>
                  <a:pt x="1069" y="33"/>
                </a:lnTo>
                <a:lnTo>
                  <a:pt x="1092" y="41"/>
                </a:lnTo>
                <a:lnTo>
                  <a:pt x="1113" y="49"/>
                </a:lnTo>
                <a:lnTo>
                  <a:pt x="1131" y="57"/>
                </a:lnTo>
                <a:lnTo>
                  <a:pt x="1148" y="65"/>
                </a:lnTo>
                <a:lnTo>
                  <a:pt x="1163" y="72"/>
                </a:lnTo>
                <a:lnTo>
                  <a:pt x="1178" y="80"/>
                </a:lnTo>
                <a:lnTo>
                  <a:pt x="1192" y="87"/>
                </a:lnTo>
                <a:lnTo>
                  <a:pt x="1208" y="94"/>
                </a:lnTo>
                <a:lnTo>
                  <a:pt x="1224" y="102"/>
                </a:lnTo>
                <a:lnTo>
                  <a:pt x="1243" y="109"/>
                </a:lnTo>
                <a:lnTo>
                  <a:pt x="1262" y="117"/>
                </a:lnTo>
                <a:lnTo>
                  <a:pt x="1285" y="128"/>
                </a:lnTo>
                <a:lnTo>
                  <a:pt x="1312" y="137"/>
                </a:lnTo>
                <a:lnTo>
                  <a:pt x="1343" y="146"/>
                </a:lnTo>
                <a:lnTo>
                  <a:pt x="1452" y="440"/>
                </a:lnTo>
                <a:lnTo>
                  <a:pt x="1418" y="427"/>
                </a:lnTo>
                <a:lnTo>
                  <a:pt x="1385" y="415"/>
                </a:lnTo>
                <a:lnTo>
                  <a:pt x="1353" y="402"/>
                </a:lnTo>
                <a:lnTo>
                  <a:pt x="1325" y="392"/>
                </a:lnTo>
                <a:lnTo>
                  <a:pt x="1297" y="383"/>
                </a:lnTo>
                <a:lnTo>
                  <a:pt x="1271" y="373"/>
                </a:lnTo>
                <a:lnTo>
                  <a:pt x="1247" y="364"/>
                </a:lnTo>
                <a:lnTo>
                  <a:pt x="1223" y="354"/>
                </a:lnTo>
                <a:lnTo>
                  <a:pt x="1200" y="346"/>
                </a:lnTo>
                <a:lnTo>
                  <a:pt x="1178" y="338"/>
                </a:lnTo>
                <a:lnTo>
                  <a:pt x="1155" y="330"/>
                </a:lnTo>
                <a:lnTo>
                  <a:pt x="1133" y="325"/>
                </a:lnTo>
                <a:lnTo>
                  <a:pt x="1110" y="317"/>
                </a:lnTo>
                <a:lnTo>
                  <a:pt x="1085" y="310"/>
                </a:lnTo>
                <a:lnTo>
                  <a:pt x="1060" y="304"/>
                </a:lnTo>
                <a:lnTo>
                  <a:pt x="1034" y="297"/>
                </a:lnTo>
                <a:lnTo>
                  <a:pt x="1033" y="337"/>
                </a:lnTo>
                <a:lnTo>
                  <a:pt x="1039" y="378"/>
                </a:lnTo>
                <a:lnTo>
                  <a:pt x="1047" y="422"/>
                </a:lnTo>
                <a:lnTo>
                  <a:pt x="1054" y="464"/>
                </a:lnTo>
                <a:lnTo>
                  <a:pt x="1051" y="498"/>
                </a:lnTo>
                <a:lnTo>
                  <a:pt x="1036" y="530"/>
                </a:lnTo>
                <a:lnTo>
                  <a:pt x="1015" y="560"/>
                </a:lnTo>
                <a:lnTo>
                  <a:pt x="986" y="584"/>
                </a:lnTo>
                <a:lnTo>
                  <a:pt x="953" y="602"/>
                </a:lnTo>
                <a:lnTo>
                  <a:pt x="915" y="614"/>
                </a:lnTo>
                <a:lnTo>
                  <a:pt x="876" y="618"/>
                </a:lnTo>
                <a:lnTo>
                  <a:pt x="837" y="611"/>
                </a:lnTo>
                <a:lnTo>
                  <a:pt x="806" y="606"/>
                </a:lnTo>
                <a:lnTo>
                  <a:pt x="772" y="602"/>
                </a:lnTo>
                <a:lnTo>
                  <a:pt x="735" y="597"/>
                </a:lnTo>
                <a:lnTo>
                  <a:pt x="695" y="593"/>
                </a:lnTo>
                <a:lnTo>
                  <a:pt x="653" y="586"/>
                </a:lnTo>
                <a:lnTo>
                  <a:pt x="610" y="578"/>
                </a:lnTo>
                <a:lnTo>
                  <a:pt x="563" y="571"/>
                </a:lnTo>
                <a:lnTo>
                  <a:pt x="517" y="563"/>
                </a:lnTo>
                <a:lnTo>
                  <a:pt x="466" y="553"/>
                </a:lnTo>
                <a:lnTo>
                  <a:pt x="416" y="543"/>
                </a:lnTo>
                <a:lnTo>
                  <a:pt x="367" y="530"/>
                </a:lnTo>
                <a:lnTo>
                  <a:pt x="316" y="517"/>
                </a:lnTo>
                <a:lnTo>
                  <a:pt x="265" y="502"/>
                </a:lnTo>
                <a:lnTo>
                  <a:pt x="212" y="486"/>
                </a:lnTo>
                <a:lnTo>
                  <a:pt x="161" y="468"/>
                </a:lnTo>
                <a:lnTo>
                  <a:pt x="112" y="448"/>
                </a:lnTo>
                <a:lnTo>
                  <a:pt x="0" y="15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Rectangle 121">
            <a:extLst>
              <a:ext uri="{FF2B5EF4-FFF2-40B4-BE49-F238E27FC236}">
                <a16:creationId xmlns:a16="http://schemas.microsoft.com/office/drawing/2014/main" id="{C8BE72FB-BECB-4DE8-AA1B-62CCB32AF9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5281613"/>
            <a:ext cx="778668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por lo  tanto, No Hay Cápsula, Membrana </a:t>
            </a:r>
            <a:endParaRPr lang="es-PR" altLang="en-US"/>
          </a:p>
        </p:txBody>
      </p:sp>
      <p:sp>
        <p:nvSpPr>
          <p:cNvPr id="100371" name="Rectangle 122">
            <a:extLst>
              <a:ext uri="{FF2B5EF4-FFF2-40B4-BE49-F238E27FC236}">
                <a16:creationId xmlns:a16="http://schemas.microsoft.com/office/drawing/2014/main" id="{54198EBF-B037-4E0E-83C4-6BD87B153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3113" y="5699125"/>
            <a:ext cx="53308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Sinovial , ni Líquido Sinovial</a:t>
            </a:r>
            <a:endParaRPr lang="es-PR" altLang="en-US"/>
          </a:p>
        </p:txBody>
      </p:sp>
      <p:sp>
        <p:nvSpPr>
          <p:cNvPr id="100372" name="Rectangle 123">
            <a:extLst>
              <a:ext uri="{FF2B5EF4-FFF2-40B4-BE49-F238E27FC236}">
                <a16:creationId xmlns:a16="http://schemas.microsoft.com/office/drawing/2014/main" id="{EF95DFFE-1146-4FB0-AB94-CE8FF38E1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4884738"/>
            <a:ext cx="72183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No Existe Ninguna Carvidad Articular, </a:t>
            </a:r>
            <a:endParaRPr lang="es-PR" altLang="en-US"/>
          </a:p>
        </p:txBody>
      </p:sp>
      <p:grpSp>
        <p:nvGrpSpPr>
          <p:cNvPr id="100373" name="Group 146">
            <a:extLst>
              <a:ext uri="{FF2B5EF4-FFF2-40B4-BE49-F238E27FC236}">
                <a16:creationId xmlns:a16="http://schemas.microsoft.com/office/drawing/2014/main" id="{ADF2E16E-54EF-4624-9E72-866369F91CD8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4943475"/>
            <a:ext cx="465138" cy="333375"/>
            <a:chOff x="158" y="3092"/>
            <a:chExt cx="293" cy="210"/>
          </a:xfrm>
        </p:grpSpPr>
        <p:sp>
          <p:nvSpPr>
            <p:cNvPr id="100387" name="Freeform 124">
              <a:extLst>
                <a:ext uri="{FF2B5EF4-FFF2-40B4-BE49-F238E27FC236}">
                  <a16:creationId xmlns:a16="http://schemas.microsoft.com/office/drawing/2014/main" id="{9EA99876-3FAA-4989-800C-8837C681D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092"/>
              <a:ext cx="214" cy="210"/>
            </a:xfrm>
            <a:custGeom>
              <a:avLst/>
              <a:gdLst>
                <a:gd name="T0" fmla="*/ 0 w 643"/>
                <a:gd name="T1" fmla="*/ 0 h 629"/>
                <a:gd name="T2" fmla="*/ 214 w 643"/>
                <a:gd name="T3" fmla="*/ 105 h 629"/>
                <a:gd name="T4" fmla="*/ 0 w 643"/>
                <a:gd name="T5" fmla="*/ 210 h 629"/>
                <a:gd name="T6" fmla="*/ 0 w 643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29">
                  <a:moveTo>
                    <a:pt x="0" y="0"/>
                  </a:moveTo>
                  <a:lnTo>
                    <a:pt x="643" y="315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8" name="Freeform 125">
              <a:extLst>
                <a:ext uri="{FF2B5EF4-FFF2-40B4-BE49-F238E27FC236}">
                  <a16:creationId xmlns:a16="http://schemas.microsoft.com/office/drawing/2014/main" id="{35909D19-2362-48C8-BE76-1AC379AD9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092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Freeform 126">
              <a:extLst>
                <a:ext uri="{FF2B5EF4-FFF2-40B4-BE49-F238E27FC236}">
                  <a16:creationId xmlns:a16="http://schemas.microsoft.com/office/drawing/2014/main" id="{2334437E-24BB-4155-BDA4-66DFE0EFD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197"/>
              <a:ext cx="266" cy="105"/>
            </a:xfrm>
            <a:custGeom>
              <a:avLst/>
              <a:gdLst>
                <a:gd name="T0" fmla="*/ 266 w 800"/>
                <a:gd name="T1" fmla="*/ 0 h 314"/>
                <a:gd name="T2" fmla="*/ 53 w 800"/>
                <a:gd name="T3" fmla="*/ 105 h 314"/>
                <a:gd name="T4" fmla="*/ 0 w 800"/>
                <a:gd name="T5" fmla="*/ 105 h 314"/>
                <a:gd name="T6" fmla="*/ 213 w 800"/>
                <a:gd name="T7" fmla="*/ 0 h 314"/>
                <a:gd name="T8" fmla="*/ 266 w 800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4">
                  <a:moveTo>
                    <a:pt x="800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127">
              <a:extLst>
                <a:ext uri="{FF2B5EF4-FFF2-40B4-BE49-F238E27FC236}">
                  <a16:creationId xmlns:a16="http://schemas.microsoft.com/office/drawing/2014/main" id="{7BCA6797-7F38-4FDA-A3F1-F40277F35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3144"/>
              <a:ext cx="107" cy="105"/>
            </a:xfrm>
            <a:custGeom>
              <a:avLst/>
              <a:gdLst>
                <a:gd name="T0" fmla="*/ 0 w 321"/>
                <a:gd name="T1" fmla="*/ 0 h 315"/>
                <a:gd name="T2" fmla="*/ 107 w 321"/>
                <a:gd name="T3" fmla="*/ 52 h 315"/>
                <a:gd name="T4" fmla="*/ 0 w 321"/>
                <a:gd name="T5" fmla="*/ 105 h 315"/>
                <a:gd name="T6" fmla="*/ 0 w 321"/>
                <a:gd name="T7" fmla="*/ 0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5">
                  <a:moveTo>
                    <a:pt x="0" y="0"/>
                  </a:moveTo>
                  <a:lnTo>
                    <a:pt x="321" y="157"/>
                  </a:lnTo>
                  <a:lnTo>
                    <a:pt x="0" y="3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Freeform 128">
              <a:extLst>
                <a:ext uri="{FF2B5EF4-FFF2-40B4-BE49-F238E27FC236}">
                  <a16:creationId xmlns:a16="http://schemas.microsoft.com/office/drawing/2014/main" id="{D3969373-7DDF-41A5-817C-12E795FC2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145"/>
              <a:ext cx="134" cy="52"/>
            </a:xfrm>
            <a:custGeom>
              <a:avLst/>
              <a:gdLst>
                <a:gd name="T0" fmla="*/ 134 w 402"/>
                <a:gd name="T1" fmla="*/ 52 h 158"/>
                <a:gd name="T2" fmla="*/ 27 w 402"/>
                <a:gd name="T3" fmla="*/ 0 h 158"/>
                <a:gd name="T4" fmla="*/ 0 w 402"/>
                <a:gd name="T5" fmla="*/ 0 h 158"/>
                <a:gd name="T6" fmla="*/ 108 w 402"/>
                <a:gd name="T7" fmla="*/ 52 h 158"/>
                <a:gd name="T8" fmla="*/ 134 w 402"/>
                <a:gd name="T9" fmla="*/ 52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8">
                  <a:moveTo>
                    <a:pt x="402" y="158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8"/>
                  </a:lnTo>
                  <a:lnTo>
                    <a:pt x="402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2" name="Freeform 129">
              <a:extLst>
                <a:ext uri="{FF2B5EF4-FFF2-40B4-BE49-F238E27FC236}">
                  <a16:creationId xmlns:a16="http://schemas.microsoft.com/office/drawing/2014/main" id="{1E46AFCA-F638-4714-A80D-697DC3C36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3197"/>
              <a:ext cx="134" cy="52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2 h 157"/>
                <a:gd name="T4" fmla="*/ 0 w 402"/>
                <a:gd name="T5" fmla="*/ 52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374" name="Group 145">
            <a:extLst>
              <a:ext uri="{FF2B5EF4-FFF2-40B4-BE49-F238E27FC236}">
                <a16:creationId xmlns:a16="http://schemas.microsoft.com/office/drawing/2014/main" id="{3F8390EF-3487-450B-9908-3A77BFB066B8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2930525"/>
            <a:ext cx="465138" cy="333375"/>
            <a:chOff x="158" y="1824"/>
            <a:chExt cx="293" cy="210"/>
          </a:xfrm>
        </p:grpSpPr>
        <p:sp>
          <p:nvSpPr>
            <p:cNvPr id="100381" name="Freeform 130">
              <a:extLst>
                <a:ext uri="{FF2B5EF4-FFF2-40B4-BE49-F238E27FC236}">
                  <a16:creationId xmlns:a16="http://schemas.microsoft.com/office/drawing/2014/main" id="{2C4A32D6-2F75-435F-85F8-88325A596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824"/>
              <a:ext cx="214" cy="210"/>
            </a:xfrm>
            <a:custGeom>
              <a:avLst/>
              <a:gdLst>
                <a:gd name="T0" fmla="*/ 0 w 643"/>
                <a:gd name="T1" fmla="*/ 0 h 630"/>
                <a:gd name="T2" fmla="*/ 214 w 643"/>
                <a:gd name="T3" fmla="*/ 105 h 630"/>
                <a:gd name="T4" fmla="*/ 0 w 643"/>
                <a:gd name="T5" fmla="*/ 210 h 630"/>
                <a:gd name="T6" fmla="*/ 0 w 643"/>
                <a:gd name="T7" fmla="*/ 0 h 6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3" h="630">
                  <a:moveTo>
                    <a:pt x="0" y="0"/>
                  </a:moveTo>
                  <a:lnTo>
                    <a:pt x="643" y="315"/>
                  </a:lnTo>
                  <a:lnTo>
                    <a:pt x="0" y="6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2" name="Freeform 131">
              <a:extLst>
                <a:ext uri="{FF2B5EF4-FFF2-40B4-BE49-F238E27FC236}">
                  <a16:creationId xmlns:a16="http://schemas.microsoft.com/office/drawing/2014/main" id="{E7EC476C-7549-4029-83C6-9B7BD863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824"/>
              <a:ext cx="266" cy="105"/>
            </a:xfrm>
            <a:custGeom>
              <a:avLst/>
              <a:gdLst>
                <a:gd name="T0" fmla="*/ 266 w 800"/>
                <a:gd name="T1" fmla="*/ 105 h 315"/>
                <a:gd name="T2" fmla="*/ 53 w 800"/>
                <a:gd name="T3" fmla="*/ 0 h 315"/>
                <a:gd name="T4" fmla="*/ 0 w 800"/>
                <a:gd name="T5" fmla="*/ 0 h 315"/>
                <a:gd name="T6" fmla="*/ 213 w 800"/>
                <a:gd name="T7" fmla="*/ 105 h 315"/>
                <a:gd name="T8" fmla="*/ 266 w 800"/>
                <a:gd name="T9" fmla="*/ 105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315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2" y="315"/>
                  </a:lnTo>
                  <a:lnTo>
                    <a:pt x="800" y="31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3" name="Freeform 132">
              <a:extLst>
                <a:ext uri="{FF2B5EF4-FFF2-40B4-BE49-F238E27FC236}">
                  <a16:creationId xmlns:a16="http://schemas.microsoft.com/office/drawing/2014/main" id="{351D7DBC-C42B-48D4-8313-3EC60FAFD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929"/>
              <a:ext cx="266" cy="105"/>
            </a:xfrm>
            <a:custGeom>
              <a:avLst/>
              <a:gdLst>
                <a:gd name="T0" fmla="*/ 266 w 800"/>
                <a:gd name="T1" fmla="*/ 0 h 315"/>
                <a:gd name="T2" fmla="*/ 53 w 800"/>
                <a:gd name="T3" fmla="*/ 105 h 315"/>
                <a:gd name="T4" fmla="*/ 0 w 800"/>
                <a:gd name="T5" fmla="*/ 105 h 315"/>
                <a:gd name="T6" fmla="*/ 213 w 800"/>
                <a:gd name="T7" fmla="*/ 0 h 315"/>
                <a:gd name="T8" fmla="*/ 266 w 800"/>
                <a:gd name="T9" fmla="*/ 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0" h="315">
                  <a:moveTo>
                    <a:pt x="800" y="0"/>
                  </a:moveTo>
                  <a:lnTo>
                    <a:pt x="159" y="315"/>
                  </a:lnTo>
                  <a:lnTo>
                    <a:pt x="0" y="315"/>
                  </a:lnTo>
                  <a:lnTo>
                    <a:pt x="642" y="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4" name="Freeform 133">
              <a:extLst>
                <a:ext uri="{FF2B5EF4-FFF2-40B4-BE49-F238E27FC236}">
                  <a16:creationId xmlns:a16="http://schemas.microsoft.com/office/drawing/2014/main" id="{55D11072-7AC0-4712-9E9B-DA62BF1F8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" y="1876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Freeform 134">
              <a:extLst>
                <a:ext uri="{FF2B5EF4-FFF2-40B4-BE49-F238E27FC236}">
                  <a16:creationId xmlns:a16="http://schemas.microsoft.com/office/drawing/2014/main" id="{D64F2C87-C012-4BD0-A136-746CF1565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877"/>
              <a:ext cx="134" cy="52"/>
            </a:xfrm>
            <a:custGeom>
              <a:avLst/>
              <a:gdLst>
                <a:gd name="T0" fmla="*/ 134 w 402"/>
                <a:gd name="T1" fmla="*/ 52 h 157"/>
                <a:gd name="T2" fmla="*/ 27 w 402"/>
                <a:gd name="T3" fmla="*/ 0 h 157"/>
                <a:gd name="T4" fmla="*/ 0 w 402"/>
                <a:gd name="T5" fmla="*/ 0 h 157"/>
                <a:gd name="T6" fmla="*/ 108 w 402"/>
                <a:gd name="T7" fmla="*/ 52 h 157"/>
                <a:gd name="T8" fmla="*/ 134 w 402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7"/>
                  </a:lnTo>
                  <a:lnTo>
                    <a:pt x="402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Freeform 135">
              <a:extLst>
                <a:ext uri="{FF2B5EF4-FFF2-40B4-BE49-F238E27FC236}">
                  <a16:creationId xmlns:a16="http://schemas.microsoft.com/office/drawing/2014/main" id="{39E6BEDD-3FB2-4E44-970A-0FA1CA563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" y="1929"/>
              <a:ext cx="134" cy="52"/>
            </a:xfrm>
            <a:custGeom>
              <a:avLst/>
              <a:gdLst>
                <a:gd name="T0" fmla="*/ 134 w 402"/>
                <a:gd name="T1" fmla="*/ 0 h 157"/>
                <a:gd name="T2" fmla="*/ 27 w 402"/>
                <a:gd name="T3" fmla="*/ 52 h 157"/>
                <a:gd name="T4" fmla="*/ 0 w 402"/>
                <a:gd name="T5" fmla="*/ 52 h 157"/>
                <a:gd name="T6" fmla="*/ 108 w 402"/>
                <a:gd name="T7" fmla="*/ 0 h 157"/>
                <a:gd name="T8" fmla="*/ 134 w 402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2" h="157">
                  <a:moveTo>
                    <a:pt x="402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0375" name="Rectangle 136">
            <a:extLst>
              <a:ext uri="{FF2B5EF4-FFF2-40B4-BE49-F238E27FC236}">
                <a16:creationId xmlns:a16="http://schemas.microsoft.com/office/drawing/2014/main" id="{B7FDE359-68BE-47F0-8AC7-37057C14CD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163" y="3686175"/>
            <a:ext cx="75866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o Tejido Fibroso, el cual se Extiende a lo</a:t>
            </a:r>
            <a:endParaRPr lang="es-PR" altLang="en-US"/>
          </a:p>
        </p:txBody>
      </p:sp>
      <p:sp>
        <p:nvSpPr>
          <p:cNvPr id="100376" name="Rectangle 137">
            <a:extLst>
              <a:ext uri="{FF2B5EF4-FFF2-40B4-BE49-F238E27FC236}">
                <a16:creationId xmlns:a16="http://schemas.microsoft.com/office/drawing/2014/main" id="{B7A344B8-D234-4E44-899C-C66435A0B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575" y="4103688"/>
            <a:ext cx="76152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 a lo Largo de las Superficies Articulares</a:t>
            </a:r>
            <a:endParaRPr lang="es-PR" altLang="en-US"/>
          </a:p>
        </p:txBody>
      </p:sp>
      <p:sp>
        <p:nvSpPr>
          <p:cNvPr id="100377" name="Rectangle 138">
            <a:extLst>
              <a:ext uri="{FF2B5EF4-FFF2-40B4-BE49-F238E27FC236}">
                <a16:creationId xmlns:a16="http://schemas.microsoft.com/office/drawing/2014/main" id="{B57E77EF-8C26-4FAB-B7E4-8FC130814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2871788"/>
            <a:ext cx="64690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Los Huesos están Unidos por una </a:t>
            </a:r>
            <a:endParaRPr lang="es-PR" altLang="en-US"/>
          </a:p>
        </p:txBody>
      </p:sp>
      <p:sp>
        <p:nvSpPr>
          <p:cNvPr id="100378" name="Rectangle 139">
            <a:extLst>
              <a:ext uri="{FF2B5EF4-FFF2-40B4-BE49-F238E27FC236}">
                <a16:creationId xmlns:a16="http://schemas.microsoft.com/office/drawing/2014/main" id="{8131D4FD-4890-40C2-A94E-D9776ECD9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475" y="3271838"/>
            <a:ext cx="809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FFFFFF"/>
                </a:solidFill>
                <a:latin typeface="Arial" panose="020B0604020202020204" pitchFamily="34" charset="0"/>
              </a:rPr>
              <a:t>Substancia Interpuesta, Tal como Cartílago</a:t>
            </a:r>
            <a:endParaRPr lang="es-PR" altLang="en-US"/>
          </a:p>
        </p:txBody>
      </p:sp>
      <p:pic>
        <p:nvPicPr>
          <p:cNvPr id="100379" name="Picture 140">
            <a:extLst>
              <a:ext uri="{FF2B5EF4-FFF2-40B4-BE49-F238E27FC236}">
                <a16:creationId xmlns:a16="http://schemas.microsoft.com/office/drawing/2014/main" id="{E94D8EB2-FE26-4956-AA66-7B3A375E2A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9025" y="550863"/>
            <a:ext cx="117475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80" name="Picture 141">
            <a:extLst>
              <a:ext uri="{FF2B5EF4-FFF2-40B4-BE49-F238E27FC236}">
                <a16:creationId xmlns:a16="http://schemas.microsoft.com/office/drawing/2014/main" id="{DC980CDC-BADC-4731-8E29-628ECBA156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750" y="533400"/>
            <a:ext cx="1177925" cy="1287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>
            <a:extLst>
              <a:ext uri="{FF2B5EF4-FFF2-40B4-BE49-F238E27FC236}">
                <a16:creationId xmlns:a16="http://schemas.microsoft.com/office/drawing/2014/main" id="{C2EB3CD7-DAE6-4ED9-A712-4AB9AD0C8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A3274CA4-564C-42BB-B58A-4B0380720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4" name="Rectangle 4">
            <a:extLst>
              <a:ext uri="{FF2B5EF4-FFF2-40B4-BE49-F238E27FC236}">
                <a16:creationId xmlns:a16="http://schemas.microsoft.com/office/drawing/2014/main" id="{234423F6-2B3E-4908-B2B5-D35609C09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5" name="Rectangle 5">
            <a:extLst>
              <a:ext uri="{FF2B5EF4-FFF2-40B4-BE49-F238E27FC236}">
                <a16:creationId xmlns:a16="http://schemas.microsoft.com/office/drawing/2014/main" id="{42AA4E06-52C1-43D0-A242-F73DDD9AE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6" name="Rectangle 6">
            <a:extLst>
              <a:ext uri="{FF2B5EF4-FFF2-40B4-BE49-F238E27FC236}">
                <a16:creationId xmlns:a16="http://schemas.microsoft.com/office/drawing/2014/main" id="{4316C988-D0A3-401B-87FC-CA049426A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7" name="Rectangle 7">
            <a:extLst>
              <a:ext uri="{FF2B5EF4-FFF2-40B4-BE49-F238E27FC236}">
                <a16:creationId xmlns:a16="http://schemas.microsoft.com/office/drawing/2014/main" id="{63037569-F6F5-41AA-A448-3ED626D5EE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8" name="Rectangle 8">
            <a:extLst>
              <a:ext uri="{FF2B5EF4-FFF2-40B4-BE49-F238E27FC236}">
                <a16:creationId xmlns:a16="http://schemas.microsoft.com/office/drawing/2014/main" id="{5187616B-B064-4170-B710-82D73EA7DE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2409" name="Rectangle 9">
            <a:extLst>
              <a:ext uri="{FF2B5EF4-FFF2-40B4-BE49-F238E27FC236}">
                <a16:creationId xmlns:a16="http://schemas.microsoft.com/office/drawing/2014/main" id="{613CFD2E-C31F-46AF-BFC5-E727E91AE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2410" name="Group 486">
            <a:extLst>
              <a:ext uri="{FF2B5EF4-FFF2-40B4-BE49-F238E27FC236}">
                <a16:creationId xmlns:a16="http://schemas.microsoft.com/office/drawing/2014/main" id="{ED61A2D7-75C7-476A-A0AC-55C9473094B0}"/>
              </a:ext>
            </a:extLst>
          </p:cNvPr>
          <p:cNvGrpSpPr>
            <a:grpSpLocks/>
          </p:cNvGrpSpPr>
          <p:nvPr/>
        </p:nvGrpSpPr>
        <p:grpSpPr bwMode="auto">
          <a:xfrm>
            <a:off x="493713" y="2941638"/>
            <a:ext cx="3148012" cy="3265487"/>
            <a:chOff x="311" y="1853"/>
            <a:chExt cx="1983" cy="2057"/>
          </a:xfrm>
        </p:grpSpPr>
        <p:sp>
          <p:nvSpPr>
            <p:cNvPr id="102655" name="Freeform 76">
              <a:extLst>
                <a:ext uri="{FF2B5EF4-FFF2-40B4-BE49-F238E27FC236}">
                  <a16:creationId xmlns:a16="http://schemas.microsoft.com/office/drawing/2014/main" id="{FC18B57B-0924-4475-A4A9-0D17ADF47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6" name="Freeform 77">
              <a:extLst>
                <a:ext uri="{FF2B5EF4-FFF2-40B4-BE49-F238E27FC236}">
                  <a16:creationId xmlns:a16="http://schemas.microsoft.com/office/drawing/2014/main" id="{800D3AA3-5BEA-4CBB-B1AE-920882716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w 327"/>
                <a:gd name="T85" fmla="*/ 15 h 3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7" name="Freeform 78">
              <a:extLst>
                <a:ext uri="{FF2B5EF4-FFF2-40B4-BE49-F238E27FC236}">
                  <a16:creationId xmlns:a16="http://schemas.microsoft.com/office/drawing/2014/main" id="{B909FFE1-AF5E-474C-A1A9-13568A78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3330"/>
              <a:ext cx="109" cy="116"/>
            </a:xfrm>
            <a:custGeom>
              <a:avLst/>
              <a:gdLst>
                <a:gd name="T0" fmla="*/ 0 w 327"/>
                <a:gd name="T1" fmla="*/ 15 h 347"/>
                <a:gd name="T2" fmla="*/ 2 w 327"/>
                <a:gd name="T3" fmla="*/ 31 h 347"/>
                <a:gd name="T4" fmla="*/ 3 w 327"/>
                <a:gd name="T5" fmla="*/ 47 h 347"/>
                <a:gd name="T6" fmla="*/ 2 w 327"/>
                <a:gd name="T7" fmla="*/ 60 h 347"/>
                <a:gd name="T8" fmla="*/ 2 w 327"/>
                <a:gd name="T9" fmla="*/ 72 h 347"/>
                <a:gd name="T10" fmla="*/ 0 w 327"/>
                <a:gd name="T11" fmla="*/ 81 h 347"/>
                <a:gd name="T12" fmla="*/ 0 w 327"/>
                <a:gd name="T13" fmla="*/ 90 h 347"/>
                <a:gd name="T14" fmla="*/ 1 w 327"/>
                <a:gd name="T15" fmla="*/ 97 h 347"/>
                <a:gd name="T16" fmla="*/ 3 w 327"/>
                <a:gd name="T17" fmla="*/ 104 h 347"/>
                <a:gd name="T18" fmla="*/ 7 w 327"/>
                <a:gd name="T19" fmla="*/ 109 h 347"/>
                <a:gd name="T20" fmla="*/ 15 w 327"/>
                <a:gd name="T21" fmla="*/ 114 h 347"/>
                <a:gd name="T22" fmla="*/ 19 w 327"/>
                <a:gd name="T23" fmla="*/ 116 h 347"/>
                <a:gd name="T24" fmla="*/ 24 w 327"/>
                <a:gd name="T25" fmla="*/ 116 h 347"/>
                <a:gd name="T26" fmla="*/ 30 w 327"/>
                <a:gd name="T27" fmla="*/ 115 h 347"/>
                <a:gd name="T28" fmla="*/ 35 w 327"/>
                <a:gd name="T29" fmla="*/ 113 h 347"/>
                <a:gd name="T30" fmla="*/ 40 w 327"/>
                <a:gd name="T31" fmla="*/ 111 h 347"/>
                <a:gd name="T32" fmla="*/ 45 w 327"/>
                <a:gd name="T33" fmla="*/ 108 h 347"/>
                <a:gd name="T34" fmla="*/ 50 w 327"/>
                <a:gd name="T35" fmla="*/ 106 h 347"/>
                <a:gd name="T36" fmla="*/ 54 w 327"/>
                <a:gd name="T37" fmla="*/ 105 h 347"/>
                <a:gd name="T38" fmla="*/ 58 w 327"/>
                <a:gd name="T39" fmla="*/ 104 h 347"/>
                <a:gd name="T40" fmla="*/ 60 w 327"/>
                <a:gd name="T41" fmla="*/ 104 h 347"/>
                <a:gd name="T42" fmla="*/ 66 w 327"/>
                <a:gd name="T43" fmla="*/ 105 h 347"/>
                <a:gd name="T44" fmla="*/ 70 w 327"/>
                <a:gd name="T45" fmla="*/ 106 h 347"/>
                <a:gd name="T46" fmla="*/ 75 w 327"/>
                <a:gd name="T47" fmla="*/ 106 h 347"/>
                <a:gd name="T48" fmla="*/ 79 w 327"/>
                <a:gd name="T49" fmla="*/ 106 h 347"/>
                <a:gd name="T50" fmla="*/ 85 w 327"/>
                <a:gd name="T51" fmla="*/ 106 h 347"/>
                <a:gd name="T52" fmla="*/ 89 w 327"/>
                <a:gd name="T53" fmla="*/ 106 h 347"/>
                <a:gd name="T54" fmla="*/ 93 w 327"/>
                <a:gd name="T55" fmla="*/ 104 h 347"/>
                <a:gd name="T56" fmla="*/ 96 w 327"/>
                <a:gd name="T57" fmla="*/ 103 h 347"/>
                <a:gd name="T58" fmla="*/ 99 w 327"/>
                <a:gd name="T59" fmla="*/ 100 h 347"/>
                <a:gd name="T60" fmla="*/ 102 w 327"/>
                <a:gd name="T61" fmla="*/ 97 h 347"/>
                <a:gd name="T62" fmla="*/ 103 w 327"/>
                <a:gd name="T63" fmla="*/ 94 h 347"/>
                <a:gd name="T64" fmla="*/ 105 w 327"/>
                <a:gd name="T65" fmla="*/ 90 h 347"/>
                <a:gd name="T66" fmla="*/ 106 w 327"/>
                <a:gd name="T67" fmla="*/ 82 h 347"/>
                <a:gd name="T68" fmla="*/ 107 w 327"/>
                <a:gd name="T69" fmla="*/ 75 h 347"/>
                <a:gd name="T70" fmla="*/ 109 w 327"/>
                <a:gd name="T71" fmla="*/ 65 h 347"/>
                <a:gd name="T72" fmla="*/ 108 w 327"/>
                <a:gd name="T73" fmla="*/ 55 h 347"/>
                <a:gd name="T74" fmla="*/ 106 w 327"/>
                <a:gd name="T75" fmla="*/ 42 h 347"/>
                <a:gd name="T76" fmla="*/ 104 w 327"/>
                <a:gd name="T77" fmla="*/ 30 h 347"/>
                <a:gd name="T78" fmla="*/ 99 w 327"/>
                <a:gd name="T79" fmla="*/ 15 h 347"/>
                <a:gd name="T80" fmla="*/ 91 w 327"/>
                <a:gd name="T81" fmla="*/ 0 h 347"/>
                <a:gd name="T82" fmla="*/ 0 w 327"/>
                <a:gd name="T83" fmla="*/ 15 h 3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7" h="347">
                  <a:moveTo>
                    <a:pt x="0" y="45"/>
                  </a:moveTo>
                  <a:lnTo>
                    <a:pt x="7" y="93"/>
                  </a:lnTo>
                  <a:lnTo>
                    <a:pt x="9" y="140"/>
                  </a:lnTo>
                  <a:lnTo>
                    <a:pt x="7" y="178"/>
                  </a:lnTo>
                  <a:lnTo>
                    <a:pt x="5" y="214"/>
                  </a:lnTo>
                  <a:lnTo>
                    <a:pt x="0" y="243"/>
                  </a:lnTo>
                  <a:lnTo>
                    <a:pt x="0" y="269"/>
                  </a:lnTo>
                  <a:lnTo>
                    <a:pt x="2" y="291"/>
                  </a:lnTo>
                  <a:lnTo>
                    <a:pt x="9" y="311"/>
                  </a:lnTo>
                  <a:lnTo>
                    <a:pt x="22" y="327"/>
                  </a:lnTo>
                  <a:lnTo>
                    <a:pt x="44" y="341"/>
                  </a:lnTo>
                  <a:lnTo>
                    <a:pt x="58" y="347"/>
                  </a:lnTo>
                  <a:lnTo>
                    <a:pt x="73" y="347"/>
                  </a:lnTo>
                  <a:lnTo>
                    <a:pt x="89" y="344"/>
                  </a:lnTo>
                  <a:lnTo>
                    <a:pt x="106" y="338"/>
                  </a:lnTo>
                  <a:lnTo>
                    <a:pt x="121" y="331"/>
                  </a:lnTo>
                  <a:lnTo>
                    <a:pt x="135" y="322"/>
                  </a:lnTo>
                  <a:lnTo>
                    <a:pt x="151" y="318"/>
                  </a:lnTo>
                  <a:lnTo>
                    <a:pt x="163" y="313"/>
                  </a:lnTo>
                  <a:lnTo>
                    <a:pt x="174" y="310"/>
                  </a:lnTo>
                  <a:lnTo>
                    <a:pt x="181" y="310"/>
                  </a:lnTo>
                  <a:lnTo>
                    <a:pt x="197" y="313"/>
                  </a:lnTo>
                  <a:lnTo>
                    <a:pt x="209" y="316"/>
                  </a:lnTo>
                  <a:lnTo>
                    <a:pt x="225" y="318"/>
                  </a:lnTo>
                  <a:lnTo>
                    <a:pt x="238" y="318"/>
                  </a:lnTo>
                  <a:lnTo>
                    <a:pt x="254" y="318"/>
                  </a:lnTo>
                  <a:lnTo>
                    <a:pt x="267" y="316"/>
                  </a:lnTo>
                  <a:lnTo>
                    <a:pt x="278" y="311"/>
                  </a:lnTo>
                  <a:lnTo>
                    <a:pt x="288" y="307"/>
                  </a:lnTo>
                  <a:lnTo>
                    <a:pt x="298" y="299"/>
                  </a:lnTo>
                  <a:lnTo>
                    <a:pt x="305" y="289"/>
                  </a:lnTo>
                  <a:lnTo>
                    <a:pt x="309" y="280"/>
                  </a:lnTo>
                  <a:lnTo>
                    <a:pt x="316" y="268"/>
                  </a:lnTo>
                  <a:lnTo>
                    <a:pt x="319" y="245"/>
                  </a:lnTo>
                  <a:lnTo>
                    <a:pt x="322" y="223"/>
                  </a:lnTo>
                  <a:lnTo>
                    <a:pt x="327" y="195"/>
                  </a:lnTo>
                  <a:lnTo>
                    <a:pt x="324" y="164"/>
                  </a:lnTo>
                  <a:lnTo>
                    <a:pt x="319" y="126"/>
                  </a:lnTo>
                  <a:lnTo>
                    <a:pt x="311" y="89"/>
                  </a:lnTo>
                  <a:lnTo>
                    <a:pt x="296" y="45"/>
                  </a:lnTo>
                  <a:lnTo>
                    <a:pt x="274" y="0"/>
                  </a:lnTo>
                  <a:lnTo>
                    <a:pt x="0" y="4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8" name="Freeform 79">
              <a:extLst>
                <a:ext uri="{FF2B5EF4-FFF2-40B4-BE49-F238E27FC236}">
                  <a16:creationId xmlns:a16="http://schemas.microsoft.com/office/drawing/2014/main" id="{452A3FAA-3BC9-4EFB-BEAE-37EDF386E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9" name="Freeform 80">
              <a:extLst>
                <a:ext uri="{FF2B5EF4-FFF2-40B4-BE49-F238E27FC236}">
                  <a16:creationId xmlns:a16="http://schemas.microsoft.com/office/drawing/2014/main" id="{99DCA030-4177-4892-A5EA-043DDC0F7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0" name="Freeform 81">
              <a:extLst>
                <a:ext uri="{FF2B5EF4-FFF2-40B4-BE49-F238E27FC236}">
                  <a16:creationId xmlns:a16="http://schemas.microsoft.com/office/drawing/2014/main" id="{046038B9-2F98-46CA-8025-716BC68FA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3358"/>
              <a:ext cx="113" cy="109"/>
            </a:xfrm>
            <a:custGeom>
              <a:avLst/>
              <a:gdLst>
                <a:gd name="T0" fmla="*/ 98 w 340"/>
                <a:gd name="T1" fmla="*/ 2 h 329"/>
                <a:gd name="T2" fmla="*/ 101 w 340"/>
                <a:gd name="T3" fmla="*/ 4 h 329"/>
                <a:gd name="T4" fmla="*/ 104 w 340"/>
                <a:gd name="T5" fmla="*/ 8 h 329"/>
                <a:gd name="T6" fmla="*/ 106 w 340"/>
                <a:gd name="T7" fmla="*/ 13 h 329"/>
                <a:gd name="T8" fmla="*/ 108 w 340"/>
                <a:gd name="T9" fmla="*/ 19 h 329"/>
                <a:gd name="T10" fmla="*/ 108 w 340"/>
                <a:gd name="T11" fmla="*/ 24 h 329"/>
                <a:gd name="T12" fmla="*/ 109 w 340"/>
                <a:gd name="T13" fmla="*/ 33 h 329"/>
                <a:gd name="T14" fmla="*/ 110 w 340"/>
                <a:gd name="T15" fmla="*/ 43 h 329"/>
                <a:gd name="T16" fmla="*/ 112 w 340"/>
                <a:gd name="T17" fmla="*/ 52 h 329"/>
                <a:gd name="T18" fmla="*/ 112 w 340"/>
                <a:gd name="T19" fmla="*/ 61 h 329"/>
                <a:gd name="T20" fmla="*/ 113 w 340"/>
                <a:gd name="T21" fmla="*/ 67 h 329"/>
                <a:gd name="T22" fmla="*/ 112 w 340"/>
                <a:gd name="T23" fmla="*/ 73 h 329"/>
                <a:gd name="T24" fmla="*/ 112 w 340"/>
                <a:gd name="T25" fmla="*/ 79 h 329"/>
                <a:gd name="T26" fmla="*/ 111 w 340"/>
                <a:gd name="T27" fmla="*/ 82 h 329"/>
                <a:gd name="T28" fmla="*/ 110 w 340"/>
                <a:gd name="T29" fmla="*/ 86 h 329"/>
                <a:gd name="T30" fmla="*/ 108 w 340"/>
                <a:gd name="T31" fmla="*/ 90 h 329"/>
                <a:gd name="T32" fmla="*/ 105 w 340"/>
                <a:gd name="T33" fmla="*/ 93 h 329"/>
                <a:gd name="T34" fmla="*/ 101 w 340"/>
                <a:gd name="T35" fmla="*/ 94 h 329"/>
                <a:gd name="T36" fmla="*/ 97 w 340"/>
                <a:gd name="T37" fmla="*/ 95 h 329"/>
                <a:gd name="T38" fmla="*/ 92 w 340"/>
                <a:gd name="T39" fmla="*/ 95 h 329"/>
                <a:gd name="T40" fmla="*/ 86 w 340"/>
                <a:gd name="T41" fmla="*/ 95 h 329"/>
                <a:gd name="T42" fmla="*/ 80 w 340"/>
                <a:gd name="T43" fmla="*/ 93 h 329"/>
                <a:gd name="T44" fmla="*/ 75 w 340"/>
                <a:gd name="T45" fmla="*/ 93 h 329"/>
                <a:gd name="T46" fmla="*/ 70 w 340"/>
                <a:gd name="T47" fmla="*/ 91 h 329"/>
                <a:gd name="T48" fmla="*/ 68 w 340"/>
                <a:gd name="T49" fmla="*/ 91 h 329"/>
                <a:gd name="T50" fmla="*/ 65 w 340"/>
                <a:gd name="T51" fmla="*/ 92 h 329"/>
                <a:gd name="T52" fmla="*/ 62 w 340"/>
                <a:gd name="T53" fmla="*/ 96 h 329"/>
                <a:gd name="T54" fmla="*/ 57 w 340"/>
                <a:gd name="T55" fmla="*/ 99 h 329"/>
                <a:gd name="T56" fmla="*/ 50 w 340"/>
                <a:gd name="T57" fmla="*/ 104 h 329"/>
                <a:gd name="T58" fmla="*/ 44 w 340"/>
                <a:gd name="T59" fmla="*/ 108 h 329"/>
                <a:gd name="T60" fmla="*/ 38 w 340"/>
                <a:gd name="T61" fmla="*/ 109 h 329"/>
                <a:gd name="T62" fmla="*/ 33 w 340"/>
                <a:gd name="T63" fmla="*/ 109 h 329"/>
                <a:gd name="T64" fmla="*/ 26 w 340"/>
                <a:gd name="T65" fmla="*/ 108 h 329"/>
                <a:gd name="T66" fmla="*/ 19 w 340"/>
                <a:gd name="T67" fmla="*/ 108 h 329"/>
                <a:gd name="T68" fmla="*/ 16 w 340"/>
                <a:gd name="T69" fmla="*/ 105 h 329"/>
                <a:gd name="T70" fmla="*/ 10 w 340"/>
                <a:gd name="T71" fmla="*/ 101 h 329"/>
                <a:gd name="T72" fmla="*/ 5 w 340"/>
                <a:gd name="T73" fmla="*/ 95 h 329"/>
                <a:gd name="T74" fmla="*/ 2 w 340"/>
                <a:gd name="T75" fmla="*/ 87 h 329"/>
                <a:gd name="T76" fmla="*/ 2 w 340"/>
                <a:gd name="T77" fmla="*/ 79 h 329"/>
                <a:gd name="T78" fmla="*/ 1 w 340"/>
                <a:gd name="T79" fmla="*/ 69 h 329"/>
                <a:gd name="T80" fmla="*/ 1 w 340"/>
                <a:gd name="T81" fmla="*/ 59 h 329"/>
                <a:gd name="T82" fmla="*/ 0 w 340"/>
                <a:gd name="T83" fmla="*/ 50 h 329"/>
                <a:gd name="T84" fmla="*/ 0 w 340"/>
                <a:gd name="T85" fmla="*/ 44 h 329"/>
                <a:gd name="T86" fmla="*/ 2 w 340"/>
                <a:gd name="T87" fmla="*/ 34 h 329"/>
                <a:gd name="T88" fmla="*/ 3 w 340"/>
                <a:gd name="T89" fmla="*/ 21 h 329"/>
                <a:gd name="T90" fmla="*/ 97 w 340"/>
                <a:gd name="T91" fmla="*/ 0 h 3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329">
                  <a:moveTo>
                    <a:pt x="291" y="0"/>
                  </a:moveTo>
                  <a:lnTo>
                    <a:pt x="296" y="5"/>
                  </a:lnTo>
                  <a:lnTo>
                    <a:pt x="300" y="9"/>
                  </a:lnTo>
                  <a:lnTo>
                    <a:pt x="305" y="11"/>
                  </a:lnTo>
                  <a:lnTo>
                    <a:pt x="309" y="19"/>
                  </a:lnTo>
                  <a:lnTo>
                    <a:pt x="314" y="25"/>
                  </a:lnTo>
                  <a:lnTo>
                    <a:pt x="318" y="31"/>
                  </a:lnTo>
                  <a:lnTo>
                    <a:pt x="320" y="38"/>
                  </a:lnTo>
                  <a:lnTo>
                    <a:pt x="322" y="47"/>
                  </a:lnTo>
                  <a:lnTo>
                    <a:pt x="325" y="56"/>
                  </a:lnTo>
                  <a:lnTo>
                    <a:pt x="325" y="62"/>
                  </a:lnTo>
                  <a:lnTo>
                    <a:pt x="325" y="71"/>
                  </a:lnTo>
                  <a:lnTo>
                    <a:pt x="327" y="84"/>
                  </a:lnTo>
                  <a:lnTo>
                    <a:pt x="327" y="100"/>
                  </a:lnTo>
                  <a:lnTo>
                    <a:pt x="330" y="113"/>
                  </a:lnTo>
                  <a:lnTo>
                    <a:pt x="331" y="129"/>
                  </a:lnTo>
                  <a:lnTo>
                    <a:pt x="333" y="144"/>
                  </a:lnTo>
                  <a:lnTo>
                    <a:pt x="336" y="157"/>
                  </a:lnTo>
                  <a:lnTo>
                    <a:pt x="338" y="170"/>
                  </a:lnTo>
                  <a:lnTo>
                    <a:pt x="338" y="183"/>
                  </a:lnTo>
                  <a:lnTo>
                    <a:pt x="340" y="194"/>
                  </a:lnTo>
                  <a:lnTo>
                    <a:pt x="340" y="201"/>
                  </a:lnTo>
                  <a:lnTo>
                    <a:pt x="340" y="212"/>
                  </a:lnTo>
                  <a:lnTo>
                    <a:pt x="338" y="220"/>
                  </a:lnTo>
                  <a:lnTo>
                    <a:pt x="338" y="228"/>
                  </a:lnTo>
                  <a:lnTo>
                    <a:pt x="336" y="237"/>
                  </a:lnTo>
                  <a:lnTo>
                    <a:pt x="336" y="240"/>
                  </a:lnTo>
                  <a:lnTo>
                    <a:pt x="333" y="248"/>
                  </a:lnTo>
                  <a:lnTo>
                    <a:pt x="331" y="254"/>
                  </a:lnTo>
                  <a:lnTo>
                    <a:pt x="330" y="260"/>
                  </a:lnTo>
                  <a:lnTo>
                    <a:pt x="330" y="265"/>
                  </a:lnTo>
                  <a:lnTo>
                    <a:pt x="325" y="271"/>
                  </a:lnTo>
                  <a:lnTo>
                    <a:pt x="320" y="276"/>
                  </a:lnTo>
                  <a:lnTo>
                    <a:pt x="316" y="280"/>
                  </a:lnTo>
                  <a:lnTo>
                    <a:pt x="309" y="282"/>
                  </a:lnTo>
                  <a:lnTo>
                    <a:pt x="305" y="285"/>
                  </a:lnTo>
                  <a:lnTo>
                    <a:pt x="299" y="287"/>
                  </a:lnTo>
                  <a:lnTo>
                    <a:pt x="291" y="287"/>
                  </a:lnTo>
                  <a:lnTo>
                    <a:pt x="285" y="287"/>
                  </a:lnTo>
                  <a:lnTo>
                    <a:pt x="278" y="287"/>
                  </a:lnTo>
                  <a:lnTo>
                    <a:pt x="269" y="287"/>
                  </a:lnTo>
                  <a:lnTo>
                    <a:pt x="258" y="287"/>
                  </a:lnTo>
                  <a:lnTo>
                    <a:pt x="249" y="285"/>
                  </a:lnTo>
                  <a:lnTo>
                    <a:pt x="240" y="282"/>
                  </a:lnTo>
                  <a:lnTo>
                    <a:pt x="234" y="282"/>
                  </a:lnTo>
                  <a:lnTo>
                    <a:pt x="226" y="280"/>
                  </a:lnTo>
                  <a:lnTo>
                    <a:pt x="218" y="279"/>
                  </a:lnTo>
                  <a:lnTo>
                    <a:pt x="212" y="276"/>
                  </a:lnTo>
                  <a:lnTo>
                    <a:pt x="207" y="276"/>
                  </a:lnTo>
                  <a:lnTo>
                    <a:pt x="206" y="276"/>
                  </a:lnTo>
                  <a:lnTo>
                    <a:pt x="203" y="276"/>
                  </a:lnTo>
                  <a:lnTo>
                    <a:pt x="196" y="279"/>
                  </a:lnTo>
                  <a:lnTo>
                    <a:pt x="190" y="285"/>
                  </a:lnTo>
                  <a:lnTo>
                    <a:pt x="186" y="289"/>
                  </a:lnTo>
                  <a:lnTo>
                    <a:pt x="176" y="294"/>
                  </a:lnTo>
                  <a:lnTo>
                    <a:pt x="170" y="300"/>
                  </a:lnTo>
                  <a:lnTo>
                    <a:pt x="161" y="307"/>
                  </a:lnTo>
                  <a:lnTo>
                    <a:pt x="150" y="313"/>
                  </a:lnTo>
                  <a:lnTo>
                    <a:pt x="144" y="320"/>
                  </a:lnTo>
                  <a:lnTo>
                    <a:pt x="133" y="325"/>
                  </a:lnTo>
                  <a:lnTo>
                    <a:pt x="122" y="327"/>
                  </a:lnTo>
                  <a:lnTo>
                    <a:pt x="113" y="329"/>
                  </a:lnTo>
                  <a:lnTo>
                    <a:pt x="104" y="329"/>
                  </a:lnTo>
                  <a:lnTo>
                    <a:pt x="98" y="329"/>
                  </a:lnTo>
                  <a:lnTo>
                    <a:pt x="89" y="329"/>
                  </a:lnTo>
                  <a:lnTo>
                    <a:pt x="78" y="327"/>
                  </a:lnTo>
                  <a:lnTo>
                    <a:pt x="68" y="327"/>
                  </a:lnTo>
                  <a:lnTo>
                    <a:pt x="58" y="325"/>
                  </a:lnTo>
                  <a:lnTo>
                    <a:pt x="51" y="322"/>
                  </a:lnTo>
                  <a:lnTo>
                    <a:pt x="47" y="318"/>
                  </a:lnTo>
                  <a:lnTo>
                    <a:pt x="40" y="316"/>
                  </a:lnTo>
                  <a:lnTo>
                    <a:pt x="29" y="305"/>
                  </a:lnTo>
                  <a:lnTo>
                    <a:pt x="20" y="296"/>
                  </a:lnTo>
                  <a:lnTo>
                    <a:pt x="14" y="287"/>
                  </a:lnTo>
                  <a:lnTo>
                    <a:pt x="9" y="276"/>
                  </a:lnTo>
                  <a:lnTo>
                    <a:pt x="5" y="263"/>
                  </a:lnTo>
                  <a:lnTo>
                    <a:pt x="5" y="249"/>
                  </a:lnTo>
                  <a:lnTo>
                    <a:pt x="5" y="238"/>
                  </a:lnTo>
                  <a:lnTo>
                    <a:pt x="5" y="223"/>
                  </a:lnTo>
                  <a:lnTo>
                    <a:pt x="3" y="207"/>
                  </a:lnTo>
                  <a:lnTo>
                    <a:pt x="3" y="194"/>
                  </a:lnTo>
                  <a:lnTo>
                    <a:pt x="3" y="178"/>
                  </a:lnTo>
                  <a:lnTo>
                    <a:pt x="0" y="166"/>
                  </a:lnTo>
                  <a:lnTo>
                    <a:pt x="0" y="152"/>
                  </a:lnTo>
                  <a:lnTo>
                    <a:pt x="0" y="144"/>
                  </a:lnTo>
                  <a:lnTo>
                    <a:pt x="0" y="133"/>
                  </a:lnTo>
                  <a:lnTo>
                    <a:pt x="3" y="120"/>
                  </a:lnTo>
                  <a:lnTo>
                    <a:pt x="5" y="104"/>
                  </a:lnTo>
                  <a:lnTo>
                    <a:pt x="5" y="89"/>
                  </a:lnTo>
                  <a:lnTo>
                    <a:pt x="9" y="64"/>
                  </a:lnTo>
                  <a:lnTo>
                    <a:pt x="16" y="40"/>
                  </a:lnTo>
                  <a:lnTo>
                    <a:pt x="29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1" name="Freeform 82">
              <a:extLst>
                <a:ext uri="{FF2B5EF4-FFF2-40B4-BE49-F238E27FC236}">
                  <a16:creationId xmlns:a16="http://schemas.microsoft.com/office/drawing/2014/main" id="{A147C33B-5745-4807-9D33-3D12AFDA6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2" name="Freeform 83">
              <a:extLst>
                <a:ext uri="{FF2B5EF4-FFF2-40B4-BE49-F238E27FC236}">
                  <a16:creationId xmlns:a16="http://schemas.microsoft.com/office/drawing/2014/main" id="{276AF754-4EE9-4B8B-A0A1-9044C155E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51 w 153"/>
                <a:gd name="T121" fmla="*/ 19 h 42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3" name="Freeform 84">
              <a:extLst>
                <a:ext uri="{FF2B5EF4-FFF2-40B4-BE49-F238E27FC236}">
                  <a16:creationId xmlns:a16="http://schemas.microsoft.com/office/drawing/2014/main" id="{A7081A3D-9A97-43A1-B90F-E0939DAB9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" y="3368"/>
              <a:ext cx="51" cy="142"/>
            </a:xfrm>
            <a:custGeom>
              <a:avLst/>
              <a:gdLst>
                <a:gd name="T0" fmla="*/ 51 w 153"/>
                <a:gd name="T1" fmla="*/ 19 h 426"/>
                <a:gd name="T2" fmla="*/ 50 w 153"/>
                <a:gd name="T3" fmla="*/ 29 h 426"/>
                <a:gd name="T4" fmla="*/ 50 w 153"/>
                <a:gd name="T5" fmla="*/ 40 h 426"/>
                <a:gd name="T6" fmla="*/ 49 w 153"/>
                <a:gd name="T7" fmla="*/ 54 h 426"/>
                <a:gd name="T8" fmla="*/ 47 w 153"/>
                <a:gd name="T9" fmla="*/ 69 h 426"/>
                <a:gd name="T10" fmla="*/ 45 w 153"/>
                <a:gd name="T11" fmla="*/ 83 h 426"/>
                <a:gd name="T12" fmla="*/ 44 w 153"/>
                <a:gd name="T13" fmla="*/ 96 h 426"/>
                <a:gd name="T14" fmla="*/ 42 w 153"/>
                <a:gd name="T15" fmla="*/ 107 h 426"/>
                <a:gd name="T16" fmla="*/ 42 w 153"/>
                <a:gd name="T17" fmla="*/ 116 h 426"/>
                <a:gd name="T18" fmla="*/ 40 w 153"/>
                <a:gd name="T19" fmla="*/ 121 h 426"/>
                <a:gd name="T20" fmla="*/ 40 w 153"/>
                <a:gd name="T21" fmla="*/ 123 h 426"/>
                <a:gd name="T22" fmla="*/ 40 w 153"/>
                <a:gd name="T23" fmla="*/ 124 h 426"/>
                <a:gd name="T24" fmla="*/ 40 w 153"/>
                <a:gd name="T25" fmla="*/ 126 h 426"/>
                <a:gd name="T26" fmla="*/ 39 w 153"/>
                <a:gd name="T27" fmla="*/ 127 h 426"/>
                <a:gd name="T28" fmla="*/ 39 w 153"/>
                <a:gd name="T29" fmla="*/ 129 h 426"/>
                <a:gd name="T30" fmla="*/ 39 w 153"/>
                <a:gd name="T31" fmla="*/ 130 h 426"/>
                <a:gd name="T32" fmla="*/ 38 w 153"/>
                <a:gd name="T33" fmla="*/ 132 h 426"/>
                <a:gd name="T34" fmla="*/ 36 w 153"/>
                <a:gd name="T35" fmla="*/ 133 h 426"/>
                <a:gd name="T36" fmla="*/ 36 w 153"/>
                <a:gd name="T37" fmla="*/ 135 h 426"/>
                <a:gd name="T38" fmla="*/ 34 w 153"/>
                <a:gd name="T39" fmla="*/ 136 h 426"/>
                <a:gd name="T40" fmla="*/ 33 w 153"/>
                <a:gd name="T41" fmla="*/ 137 h 426"/>
                <a:gd name="T42" fmla="*/ 31 w 153"/>
                <a:gd name="T43" fmla="*/ 138 h 426"/>
                <a:gd name="T44" fmla="*/ 30 w 153"/>
                <a:gd name="T45" fmla="*/ 139 h 426"/>
                <a:gd name="T46" fmla="*/ 28 w 153"/>
                <a:gd name="T47" fmla="*/ 140 h 426"/>
                <a:gd name="T48" fmla="*/ 26 w 153"/>
                <a:gd name="T49" fmla="*/ 140 h 426"/>
                <a:gd name="T50" fmla="*/ 25 w 153"/>
                <a:gd name="T51" fmla="*/ 140 h 426"/>
                <a:gd name="T52" fmla="*/ 22 w 153"/>
                <a:gd name="T53" fmla="*/ 140 h 426"/>
                <a:gd name="T54" fmla="*/ 20 w 153"/>
                <a:gd name="T55" fmla="*/ 140 h 426"/>
                <a:gd name="T56" fmla="*/ 16 w 153"/>
                <a:gd name="T57" fmla="*/ 141 h 426"/>
                <a:gd name="T58" fmla="*/ 12 w 153"/>
                <a:gd name="T59" fmla="*/ 142 h 426"/>
                <a:gd name="T60" fmla="*/ 9 w 153"/>
                <a:gd name="T61" fmla="*/ 141 h 426"/>
                <a:gd name="T62" fmla="*/ 7 w 153"/>
                <a:gd name="T63" fmla="*/ 138 h 426"/>
                <a:gd name="T64" fmla="*/ 6 w 153"/>
                <a:gd name="T65" fmla="*/ 135 h 426"/>
                <a:gd name="T66" fmla="*/ 5 w 153"/>
                <a:gd name="T67" fmla="*/ 130 h 426"/>
                <a:gd name="T68" fmla="*/ 4 w 153"/>
                <a:gd name="T69" fmla="*/ 123 h 426"/>
                <a:gd name="T70" fmla="*/ 3 w 153"/>
                <a:gd name="T71" fmla="*/ 116 h 426"/>
                <a:gd name="T72" fmla="*/ 2 w 153"/>
                <a:gd name="T73" fmla="*/ 110 h 426"/>
                <a:gd name="T74" fmla="*/ 1 w 153"/>
                <a:gd name="T75" fmla="*/ 104 h 426"/>
                <a:gd name="T76" fmla="*/ 1 w 153"/>
                <a:gd name="T77" fmla="*/ 98 h 426"/>
                <a:gd name="T78" fmla="*/ 0 w 153"/>
                <a:gd name="T79" fmla="*/ 92 h 426"/>
                <a:gd name="T80" fmla="*/ 0 w 153"/>
                <a:gd name="T81" fmla="*/ 86 h 426"/>
                <a:gd name="T82" fmla="*/ 1 w 153"/>
                <a:gd name="T83" fmla="*/ 79 h 426"/>
                <a:gd name="T84" fmla="*/ 1 w 153"/>
                <a:gd name="T85" fmla="*/ 70 h 426"/>
                <a:gd name="T86" fmla="*/ 4 w 153"/>
                <a:gd name="T87" fmla="*/ 60 h 426"/>
                <a:gd name="T88" fmla="*/ 6 w 153"/>
                <a:gd name="T89" fmla="*/ 50 h 426"/>
                <a:gd name="T90" fmla="*/ 9 w 153"/>
                <a:gd name="T91" fmla="*/ 39 h 426"/>
                <a:gd name="T92" fmla="*/ 12 w 153"/>
                <a:gd name="T93" fmla="*/ 29 h 426"/>
                <a:gd name="T94" fmla="*/ 17 w 153"/>
                <a:gd name="T95" fmla="*/ 19 h 426"/>
                <a:gd name="T96" fmla="*/ 21 w 153"/>
                <a:gd name="T97" fmla="*/ 10 h 426"/>
                <a:gd name="T98" fmla="*/ 26 w 153"/>
                <a:gd name="T99" fmla="*/ 2 h 426"/>
                <a:gd name="T100" fmla="*/ 28 w 153"/>
                <a:gd name="T101" fmla="*/ 0 h 426"/>
                <a:gd name="T102" fmla="*/ 30 w 153"/>
                <a:gd name="T103" fmla="*/ 0 h 426"/>
                <a:gd name="T104" fmla="*/ 34 w 153"/>
                <a:gd name="T105" fmla="*/ 2 h 426"/>
                <a:gd name="T106" fmla="*/ 36 w 153"/>
                <a:gd name="T107" fmla="*/ 4 h 426"/>
                <a:gd name="T108" fmla="*/ 40 w 153"/>
                <a:gd name="T109" fmla="*/ 7 h 426"/>
                <a:gd name="T110" fmla="*/ 43 w 153"/>
                <a:gd name="T111" fmla="*/ 10 h 426"/>
                <a:gd name="T112" fmla="*/ 46 w 153"/>
                <a:gd name="T113" fmla="*/ 13 h 426"/>
                <a:gd name="T114" fmla="*/ 49 w 153"/>
                <a:gd name="T115" fmla="*/ 17 h 426"/>
                <a:gd name="T116" fmla="*/ 50 w 153"/>
                <a:gd name="T117" fmla="*/ 18 h 426"/>
                <a:gd name="T118" fmla="*/ 51 w 153"/>
                <a:gd name="T119" fmla="*/ 19 h 4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3" h="426">
                  <a:moveTo>
                    <a:pt x="153" y="56"/>
                  </a:moveTo>
                  <a:lnTo>
                    <a:pt x="151" y="87"/>
                  </a:lnTo>
                  <a:lnTo>
                    <a:pt x="149" y="121"/>
                  </a:lnTo>
                  <a:lnTo>
                    <a:pt x="147" y="163"/>
                  </a:lnTo>
                  <a:lnTo>
                    <a:pt x="142" y="206"/>
                  </a:lnTo>
                  <a:lnTo>
                    <a:pt x="136" y="248"/>
                  </a:lnTo>
                  <a:lnTo>
                    <a:pt x="131" y="287"/>
                  </a:lnTo>
                  <a:lnTo>
                    <a:pt x="127" y="320"/>
                  </a:lnTo>
                  <a:lnTo>
                    <a:pt x="125" y="347"/>
                  </a:lnTo>
                  <a:lnTo>
                    <a:pt x="120" y="364"/>
                  </a:lnTo>
                  <a:lnTo>
                    <a:pt x="120" y="370"/>
                  </a:lnTo>
                  <a:lnTo>
                    <a:pt x="120" y="373"/>
                  </a:lnTo>
                  <a:lnTo>
                    <a:pt x="120" y="378"/>
                  </a:lnTo>
                  <a:lnTo>
                    <a:pt x="118" y="381"/>
                  </a:lnTo>
                  <a:lnTo>
                    <a:pt x="118" y="386"/>
                  </a:lnTo>
                  <a:lnTo>
                    <a:pt x="116" y="390"/>
                  </a:lnTo>
                  <a:lnTo>
                    <a:pt x="114" y="395"/>
                  </a:lnTo>
                  <a:lnTo>
                    <a:pt x="109" y="400"/>
                  </a:lnTo>
                  <a:lnTo>
                    <a:pt x="109" y="404"/>
                  </a:lnTo>
                  <a:lnTo>
                    <a:pt x="102" y="409"/>
                  </a:lnTo>
                  <a:lnTo>
                    <a:pt x="99" y="412"/>
                  </a:lnTo>
                  <a:lnTo>
                    <a:pt x="94" y="415"/>
                  </a:lnTo>
                  <a:lnTo>
                    <a:pt x="89" y="417"/>
                  </a:lnTo>
                  <a:lnTo>
                    <a:pt x="85" y="420"/>
                  </a:lnTo>
                  <a:lnTo>
                    <a:pt x="78" y="420"/>
                  </a:lnTo>
                  <a:lnTo>
                    <a:pt x="74" y="421"/>
                  </a:lnTo>
                  <a:lnTo>
                    <a:pt x="65" y="421"/>
                  </a:lnTo>
                  <a:lnTo>
                    <a:pt x="59" y="421"/>
                  </a:lnTo>
                  <a:lnTo>
                    <a:pt x="48" y="424"/>
                  </a:lnTo>
                  <a:lnTo>
                    <a:pt x="37" y="426"/>
                  </a:lnTo>
                  <a:lnTo>
                    <a:pt x="28" y="424"/>
                  </a:lnTo>
                  <a:lnTo>
                    <a:pt x="22" y="415"/>
                  </a:lnTo>
                  <a:lnTo>
                    <a:pt x="17" y="404"/>
                  </a:lnTo>
                  <a:lnTo>
                    <a:pt x="14" y="389"/>
                  </a:lnTo>
                  <a:lnTo>
                    <a:pt x="11" y="370"/>
                  </a:lnTo>
                  <a:lnTo>
                    <a:pt x="8" y="349"/>
                  </a:lnTo>
                  <a:lnTo>
                    <a:pt x="6" y="331"/>
                  </a:lnTo>
                  <a:lnTo>
                    <a:pt x="3" y="311"/>
                  </a:lnTo>
                  <a:lnTo>
                    <a:pt x="2" y="294"/>
                  </a:lnTo>
                  <a:lnTo>
                    <a:pt x="0" y="276"/>
                  </a:lnTo>
                  <a:lnTo>
                    <a:pt x="0" y="258"/>
                  </a:lnTo>
                  <a:lnTo>
                    <a:pt x="2" y="237"/>
                  </a:lnTo>
                  <a:lnTo>
                    <a:pt x="3" y="211"/>
                  </a:lnTo>
                  <a:lnTo>
                    <a:pt x="11" y="180"/>
                  </a:lnTo>
                  <a:lnTo>
                    <a:pt x="17" y="149"/>
                  </a:lnTo>
                  <a:lnTo>
                    <a:pt x="26" y="118"/>
                  </a:lnTo>
                  <a:lnTo>
                    <a:pt x="37" y="87"/>
                  </a:lnTo>
                  <a:lnTo>
                    <a:pt x="50" y="58"/>
                  </a:lnTo>
                  <a:lnTo>
                    <a:pt x="63" y="29"/>
                  </a:lnTo>
                  <a:lnTo>
                    <a:pt x="78" y="7"/>
                  </a:lnTo>
                  <a:lnTo>
                    <a:pt x="85" y="0"/>
                  </a:lnTo>
                  <a:lnTo>
                    <a:pt x="91" y="0"/>
                  </a:lnTo>
                  <a:lnTo>
                    <a:pt x="102" y="5"/>
                  </a:lnTo>
                  <a:lnTo>
                    <a:pt x="109" y="11"/>
                  </a:lnTo>
                  <a:lnTo>
                    <a:pt x="120" y="22"/>
                  </a:lnTo>
                  <a:lnTo>
                    <a:pt x="130" y="29"/>
                  </a:lnTo>
                  <a:lnTo>
                    <a:pt x="138" y="40"/>
                  </a:lnTo>
                  <a:lnTo>
                    <a:pt x="147" y="50"/>
                  </a:lnTo>
                  <a:lnTo>
                    <a:pt x="151" y="53"/>
                  </a:lnTo>
                  <a:lnTo>
                    <a:pt x="153" y="56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4" name="Freeform 85">
              <a:extLst>
                <a:ext uri="{FF2B5EF4-FFF2-40B4-BE49-F238E27FC236}">
                  <a16:creationId xmlns:a16="http://schemas.microsoft.com/office/drawing/2014/main" id="{3E98E63B-DD0A-4716-B91B-622C6F148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5" name="Freeform 86">
              <a:extLst>
                <a:ext uri="{FF2B5EF4-FFF2-40B4-BE49-F238E27FC236}">
                  <a16:creationId xmlns:a16="http://schemas.microsoft.com/office/drawing/2014/main" id="{02A54EB5-2BC4-4EA7-ADD2-D806759ED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71 w 211"/>
                <a:gd name="T125" fmla="*/ 38 h 47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6" name="Freeform 87">
              <a:extLst>
                <a:ext uri="{FF2B5EF4-FFF2-40B4-BE49-F238E27FC236}">
                  <a16:creationId xmlns:a16="http://schemas.microsoft.com/office/drawing/2014/main" id="{CC67DB6C-D5B8-4A51-94B1-4517E40E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3354"/>
              <a:ext cx="71" cy="158"/>
            </a:xfrm>
            <a:custGeom>
              <a:avLst/>
              <a:gdLst>
                <a:gd name="T0" fmla="*/ 71 w 211"/>
                <a:gd name="T1" fmla="*/ 38 h 473"/>
                <a:gd name="T2" fmla="*/ 69 w 211"/>
                <a:gd name="T3" fmla="*/ 42 h 473"/>
                <a:gd name="T4" fmla="*/ 67 w 211"/>
                <a:gd name="T5" fmla="*/ 48 h 473"/>
                <a:gd name="T6" fmla="*/ 65 w 211"/>
                <a:gd name="T7" fmla="*/ 54 h 473"/>
                <a:gd name="T8" fmla="*/ 63 w 211"/>
                <a:gd name="T9" fmla="*/ 59 h 473"/>
                <a:gd name="T10" fmla="*/ 62 w 211"/>
                <a:gd name="T11" fmla="*/ 65 h 473"/>
                <a:gd name="T12" fmla="*/ 60 w 211"/>
                <a:gd name="T13" fmla="*/ 69 h 473"/>
                <a:gd name="T14" fmla="*/ 59 w 211"/>
                <a:gd name="T15" fmla="*/ 74 h 473"/>
                <a:gd name="T16" fmla="*/ 58 w 211"/>
                <a:gd name="T17" fmla="*/ 77 h 473"/>
                <a:gd name="T18" fmla="*/ 58 w 211"/>
                <a:gd name="T19" fmla="*/ 79 h 473"/>
                <a:gd name="T20" fmla="*/ 58 w 211"/>
                <a:gd name="T21" fmla="*/ 80 h 473"/>
                <a:gd name="T22" fmla="*/ 57 w 211"/>
                <a:gd name="T23" fmla="*/ 81 h 473"/>
                <a:gd name="T24" fmla="*/ 56 w 211"/>
                <a:gd name="T25" fmla="*/ 85 h 473"/>
                <a:gd name="T26" fmla="*/ 55 w 211"/>
                <a:gd name="T27" fmla="*/ 92 h 473"/>
                <a:gd name="T28" fmla="*/ 54 w 211"/>
                <a:gd name="T29" fmla="*/ 100 h 473"/>
                <a:gd name="T30" fmla="*/ 51 w 211"/>
                <a:gd name="T31" fmla="*/ 109 h 473"/>
                <a:gd name="T32" fmla="*/ 49 w 211"/>
                <a:gd name="T33" fmla="*/ 117 h 473"/>
                <a:gd name="T34" fmla="*/ 47 w 211"/>
                <a:gd name="T35" fmla="*/ 127 h 473"/>
                <a:gd name="T36" fmla="*/ 46 w 211"/>
                <a:gd name="T37" fmla="*/ 134 h 473"/>
                <a:gd name="T38" fmla="*/ 44 w 211"/>
                <a:gd name="T39" fmla="*/ 140 h 473"/>
                <a:gd name="T40" fmla="*/ 42 w 211"/>
                <a:gd name="T41" fmla="*/ 144 h 473"/>
                <a:gd name="T42" fmla="*/ 40 w 211"/>
                <a:gd name="T43" fmla="*/ 146 h 473"/>
                <a:gd name="T44" fmla="*/ 37 w 211"/>
                <a:gd name="T45" fmla="*/ 148 h 473"/>
                <a:gd name="T46" fmla="*/ 35 w 211"/>
                <a:gd name="T47" fmla="*/ 151 h 473"/>
                <a:gd name="T48" fmla="*/ 32 w 211"/>
                <a:gd name="T49" fmla="*/ 152 h 473"/>
                <a:gd name="T50" fmla="*/ 30 w 211"/>
                <a:gd name="T51" fmla="*/ 154 h 473"/>
                <a:gd name="T52" fmla="*/ 28 w 211"/>
                <a:gd name="T53" fmla="*/ 156 h 473"/>
                <a:gd name="T54" fmla="*/ 25 w 211"/>
                <a:gd name="T55" fmla="*/ 156 h 473"/>
                <a:gd name="T56" fmla="*/ 22 w 211"/>
                <a:gd name="T57" fmla="*/ 158 h 473"/>
                <a:gd name="T58" fmla="*/ 19 w 211"/>
                <a:gd name="T59" fmla="*/ 158 h 473"/>
                <a:gd name="T60" fmla="*/ 15 w 211"/>
                <a:gd name="T61" fmla="*/ 158 h 473"/>
                <a:gd name="T62" fmla="*/ 15 w 211"/>
                <a:gd name="T63" fmla="*/ 158 h 473"/>
                <a:gd name="T64" fmla="*/ 12 w 211"/>
                <a:gd name="T65" fmla="*/ 157 h 473"/>
                <a:gd name="T66" fmla="*/ 10 w 211"/>
                <a:gd name="T67" fmla="*/ 156 h 473"/>
                <a:gd name="T68" fmla="*/ 8 w 211"/>
                <a:gd name="T69" fmla="*/ 153 h 473"/>
                <a:gd name="T70" fmla="*/ 6 w 211"/>
                <a:gd name="T71" fmla="*/ 151 h 473"/>
                <a:gd name="T72" fmla="*/ 4 w 211"/>
                <a:gd name="T73" fmla="*/ 148 h 473"/>
                <a:gd name="T74" fmla="*/ 3 w 211"/>
                <a:gd name="T75" fmla="*/ 146 h 473"/>
                <a:gd name="T76" fmla="*/ 2 w 211"/>
                <a:gd name="T77" fmla="*/ 141 h 473"/>
                <a:gd name="T78" fmla="*/ 1 w 211"/>
                <a:gd name="T79" fmla="*/ 138 h 473"/>
                <a:gd name="T80" fmla="*/ 0 w 211"/>
                <a:gd name="T81" fmla="*/ 133 h 473"/>
                <a:gd name="T82" fmla="*/ 0 w 211"/>
                <a:gd name="T83" fmla="*/ 127 h 473"/>
                <a:gd name="T84" fmla="*/ 0 w 211"/>
                <a:gd name="T85" fmla="*/ 121 h 473"/>
                <a:gd name="T86" fmla="*/ 0 w 211"/>
                <a:gd name="T87" fmla="*/ 114 h 473"/>
                <a:gd name="T88" fmla="*/ 0 w 211"/>
                <a:gd name="T89" fmla="*/ 104 h 473"/>
                <a:gd name="T90" fmla="*/ 0 w 211"/>
                <a:gd name="T91" fmla="*/ 94 h 473"/>
                <a:gd name="T92" fmla="*/ 2 w 211"/>
                <a:gd name="T93" fmla="*/ 84 h 473"/>
                <a:gd name="T94" fmla="*/ 3 w 211"/>
                <a:gd name="T95" fmla="*/ 74 h 473"/>
                <a:gd name="T96" fmla="*/ 6 w 211"/>
                <a:gd name="T97" fmla="*/ 63 h 473"/>
                <a:gd name="T98" fmla="*/ 9 w 211"/>
                <a:gd name="T99" fmla="*/ 52 h 473"/>
                <a:gd name="T100" fmla="*/ 12 w 211"/>
                <a:gd name="T101" fmla="*/ 41 h 473"/>
                <a:gd name="T102" fmla="*/ 14 w 211"/>
                <a:gd name="T103" fmla="*/ 38 h 473"/>
                <a:gd name="T104" fmla="*/ 15 w 211"/>
                <a:gd name="T105" fmla="*/ 35 h 473"/>
                <a:gd name="T106" fmla="*/ 17 w 211"/>
                <a:gd name="T107" fmla="*/ 31 h 473"/>
                <a:gd name="T108" fmla="*/ 19 w 211"/>
                <a:gd name="T109" fmla="*/ 25 h 473"/>
                <a:gd name="T110" fmla="*/ 22 w 211"/>
                <a:gd name="T111" fmla="*/ 21 h 473"/>
                <a:gd name="T112" fmla="*/ 25 w 211"/>
                <a:gd name="T113" fmla="*/ 16 h 473"/>
                <a:gd name="T114" fmla="*/ 27 w 211"/>
                <a:gd name="T115" fmla="*/ 12 h 473"/>
                <a:gd name="T116" fmla="*/ 29 w 211"/>
                <a:gd name="T117" fmla="*/ 7 h 473"/>
                <a:gd name="T118" fmla="*/ 31 w 211"/>
                <a:gd name="T119" fmla="*/ 4 h 473"/>
                <a:gd name="T120" fmla="*/ 34 w 211"/>
                <a:gd name="T121" fmla="*/ 0 h 473"/>
                <a:gd name="T122" fmla="*/ 71 w 211"/>
                <a:gd name="T123" fmla="*/ 38 h 47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1" h="473">
                  <a:moveTo>
                    <a:pt x="211" y="113"/>
                  </a:moveTo>
                  <a:lnTo>
                    <a:pt x="204" y="126"/>
                  </a:lnTo>
                  <a:lnTo>
                    <a:pt x="198" y="144"/>
                  </a:lnTo>
                  <a:lnTo>
                    <a:pt x="192" y="162"/>
                  </a:lnTo>
                  <a:lnTo>
                    <a:pt x="187" y="177"/>
                  </a:lnTo>
                  <a:lnTo>
                    <a:pt x="183" y="194"/>
                  </a:lnTo>
                  <a:lnTo>
                    <a:pt x="178" y="208"/>
                  </a:lnTo>
                  <a:lnTo>
                    <a:pt x="175" y="222"/>
                  </a:lnTo>
                  <a:lnTo>
                    <a:pt x="173" y="230"/>
                  </a:lnTo>
                  <a:lnTo>
                    <a:pt x="172" y="236"/>
                  </a:lnTo>
                  <a:lnTo>
                    <a:pt x="172" y="239"/>
                  </a:lnTo>
                  <a:lnTo>
                    <a:pt x="169" y="243"/>
                  </a:lnTo>
                  <a:lnTo>
                    <a:pt x="167" y="254"/>
                  </a:lnTo>
                  <a:lnTo>
                    <a:pt x="164" y="276"/>
                  </a:lnTo>
                  <a:lnTo>
                    <a:pt x="161" y="298"/>
                  </a:lnTo>
                  <a:lnTo>
                    <a:pt x="153" y="327"/>
                  </a:lnTo>
                  <a:lnTo>
                    <a:pt x="147" y="350"/>
                  </a:lnTo>
                  <a:lnTo>
                    <a:pt x="141" y="380"/>
                  </a:lnTo>
                  <a:lnTo>
                    <a:pt x="136" y="402"/>
                  </a:lnTo>
                  <a:lnTo>
                    <a:pt x="130" y="420"/>
                  </a:lnTo>
                  <a:lnTo>
                    <a:pt x="125" y="432"/>
                  </a:lnTo>
                  <a:lnTo>
                    <a:pt x="118" y="437"/>
                  </a:lnTo>
                  <a:lnTo>
                    <a:pt x="111" y="443"/>
                  </a:lnTo>
                  <a:lnTo>
                    <a:pt x="104" y="451"/>
                  </a:lnTo>
                  <a:lnTo>
                    <a:pt x="96" y="454"/>
                  </a:lnTo>
                  <a:lnTo>
                    <a:pt x="90" y="462"/>
                  </a:lnTo>
                  <a:lnTo>
                    <a:pt x="84" y="466"/>
                  </a:lnTo>
                  <a:lnTo>
                    <a:pt x="75" y="468"/>
                  </a:lnTo>
                  <a:lnTo>
                    <a:pt x="65" y="473"/>
                  </a:lnTo>
                  <a:lnTo>
                    <a:pt x="57" y="473"/>
                  </a:lnTo>
                  <a:lnTo>
                    <a:pt x="45" y="473"/>
                  </a:lnTo>
                  <a:lnTo>
                    <a:pt x="44" y="473"/>
                  </a:lnTo>
                  <a:lnTo>
                    <a:pt x="37" y="470"/>
                  </a:lnTo>
                  <a:lnTo>
                    <a:pt x="31" y="466"/>
                  </a:lnTo>
                  <a:lnTo>
                    <a:pt x="24" y="459"/>
                  </a:lnTo>
                  <a:lnTo>
                    <a:pt x="19" y="453"/>
                  </a:lnTo>
                  <a:lnTo>
                    <a:pt x="13" y="443"/>
                  </a:lnTo>
                  <a:lnTo>
                    <a:pt x="8" y="437"/>
                  </a:lnTo>
                  <a:lnTo>
                    <a:pt x="5" y="423"/>
                  </a:lnTo>
                  <a:lnTo>
                    <a:pt x="2" y="412"/>
                  </a:lnTo>
                  <a:lnTo>
                    <a:pt x="0" y="397"/>
                  </a:lnTo>
                  <a:lnTo>
                    <a:pt x="0" y="381"/>
                  </a:lnTo>
                  <a:lnTo>
                    <a:pt x="0" y="362"/>
                  </a:lnTo>
                  <a:lnTo>
                    <a:pt x="0" y="340"/>
                  </a:lnTo>
                  <a:lnTo>
                    <a:pt x="0" y="311"/>
                  </a:lnTo>
                  <a:lnTo>
                    <a:pt x="0" y="282"/>
                  </a:lnTo>
                  <a:lnTo>
                    <a:pt x="5" y="251"/>
                  </a:lnTo>
                  <a:lnTo>
                    <a:pt x="8" y="222"/>
                  </a:lnTo>
                  <a:lnTo>
                    <a:pt x="17" y="188"/>
                  </a:lnTo>
                  <a:lnTo>
                    <a:pt x="26" y="155"/>
                  </a:lnTo>
                  <a:lnTo>
                    <a:pt x="37" y="123"/>
                  </a:lnTo>
                  <a:lnTo>
                    <a:pt x="42" y="115"/>
                  </a:lnTo>
                  <a:lnTo>
                    <a:pt x="44" y="104"/>
                  </a:lnTo>
                  <a:lnTo>
                    <a:pt x="50" y="92"/>
                  </a:lnTo>
                  <a:lnTo>
                    <a:pt x="57" y="75"/>
                  </a:lnTo>
                  <a:lnTo>
                    <a:pt x="65" y="64"/>
                  </a:lnTo>
                  <a:lnTo>
                    <a:pt x="73" y="49"/>
                  </a:lnTo>
                  <a:lnTo>
                    <a:pt x="81" y="36"/>
                  </a:lnTo>
                  <a:lnTo>
                    <a:pt x="87" y="22"/>
                  </a:lnTo>
                  <a:lnTo>
                    <a:pt x="92" y="11"/>
                  </a:lnTo>
                  <a:lnTo>
                    <a:pt x="101" y="0"/>
                  </a:lnTo>
                  <a:lnTo>
                    <a:pt x="211" y="11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7" name="Freeform 88">
              <a:extLst>
                <a:ext uri="{FF2B5EF4-FFF2-40B4-BE49-F238E27FC236}">
                  <a16:creationId xmlns:a16="http://schemas.microsoft.com/office/drawing/2014/main" id="{66FE2682-B32D-4E73-AD31-D64788A4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8" name="Freeform 89">
              <a:extLst>
                <a:ext uri="{FF2B5EF4-FFF2-40B4-BE49-F238E27FC236}">
                  <a16:creationId xmlns:a16="http://schemas.microsoft.com/office/drawing/2014/main" id="{15720BE7-FA72-4E77-9FDA-FDAA75E11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84 w 251"/>
                <a:gd name="T105" fmla="*/ 0 h 43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9" name="Freeform 90">
              <a:extLst>
                <a:ext uri="{FF2B5EF4-FFF2-40B4-BE49-F238E27FC236}">
                  <a16:creationId xmlns:a16="http://schemas.microsoft.com/office/drawing/2014/main" id="{978C12BB-3B8F-4412-98EB-8DDA1E7C5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3365"/>
              <a:ext cx="84" cy="145"/>
            </a:xfrm>
            <a:custGeom>
              <a:avLst/>
              <a:gdLst>
                <a:gd name="T0" fmla="*/ 84 w 251"/>
                <a:gd name="T1" fmla="*/ 0 h 434"/>
                <a:gd name="T2" fmla="*/ 81 w 251"/>
                <a:gd name="T3" fmla="*/ 12 h 434"/>
                <a:gd name="T4" fmla="*/ 79 w 251"/>
                <a:gd name="T5" fmla="*/ 25 h 434"/>
                <a:gd name="T6" fmla="*/ 77 w 251"/>
                <a:gd name="T7" fmla="*/ 38 h 434"/>
                <a:gd name="T8" fmla="*/ 77 w 251"/>
                <a:gd name="T9" fmla="*/ 50 h 434"/>
                <a:gd name="T10" fmla="*/ 77 w 251"/>
                <a:gd name="T11" fmla="*/ 61 h 434"/>
                <a:gd name="T12" fmla="*/ 76 w 251"/>
                <a:gd name="T13" fmla="*/ 73 h 434"/>
                <a:gd name="T14" fmla="*/ 76 w 251"/>
                <a:gd name="T15" fmla="*/ 83 h 434"/>
                <a:gd name="T16" fmla="*/ 76 w 251"/>
                <a:gd name="T17" fmla="*/ 91 h 434"/>
                <a:gd name="T18" fmla="*/ 75 w 251"/>
                <a:gd name="T19" fmla="*/ 97 h 434"/>
                <a:gd name="T20" fmla="*/ 74 w 251"/>
                <a:gd name="T21" fmla="*/ 101 h 434"/>
                <a:gd name="T22" fmla="*/ 73 w 251"/>
                <a:gd name="T23" fmla="*/ 104 h 434"/>
                <a:gd name="T24" fmla="*/ 72 w 251"/>
                <a:gd name="T25" fmla="*/ 104 h 434"/>
                <a:gd name="T26" fmla="*/ 71 w 251"/>
                <a:gd name="T27" fmla="*/ 107 h 434"/>
                <a:gd name="T28" fmla="*/ 70 w 251"/>
                <a:gd name="T29" fmla="*/ 109 h 434"/>
                <a:gd name="T30" fmla="*/ 70 w 251"/>
                <a:gd name="T31" fmla="*/ 111 h 434"/>
                <a:gd name="T32" fmla="*/ 69 w 251"/>
                <a:gd name="T33" fmla="*/ 113 h 434"/>
                <a:gd name="T34" fmla="*/ 68 w 251"/>
                <a:gd name="T35" fmla="*/ 115 h 434"/>
                <a:gd name="T36" fmla="*/ 68 w 251"/>
                <a:gd name="T37" fmla="*/ 118 h 434"/>
                <a:gd name="T38" fmla="*/ 67 w 251"/>
                <a:gd name="T39" fmla="*/ 119 h 434"/>
                <a:gd name="T40" fmla="*/ 66 w 251"/>
                <a:gd name="T41" fmla="*/ 121 h 434"/>
                <a:gd name="T42" fmla="*/ 65 w 251"/>
                <a:gd name="T43" fmla="*/ 123 h 434"/>
                <a:gd name="T44" fmla="*/ 63 w 251"/>
                <a:gd name="T45" fmla="*/ 126 h 434"/>
                <a:gd name="T46" fmla="*/ 60 w 251"/>
                <a:gd name="T47" fmla="*/ 128 h 434"/>
                <a:gd name="T48" fmla="*/ 57 w 251"/>
                <a:gd name="T49" fmla="*/ 131 h 434"/>
                <a:gd name="T50" fmla="*/ 53 w 251"/>
                <a:gd name="T51" fmla="*/ 135 h 434"/>
                <a:gd name="T52" fmla="*/ 49 w 251"/>
                <a:gd name="T53" fmla="*/ 137 h 434"/>
                <a:gd name="T54" fmla="*/ 45 w 251"/>
                <a:gd name="T55" fmla="*/ 140 h 434"/>
                <a:gd name="T56" fmla="*/ 40 w 251"/>
                <a:gd name="T57" fmla="*/ 142 h 434"/>
                <a:gd name="T58" fmla="*/ 35 w 251"/>
                <a:gd name="T59" fmla="*/ 144 h 434"/>
                <a:gd name="T60" fmla="*/ 31 w 251"/>
                <a:gd name="T61" fmla="*/ 145 h 434"/>
                <a:gd name="T62" fmla="*/ 28 w 251"/>
                <a:gd name="T63" fmla="*/ 144 h 434"/>
                <a:gd name="T64" fmla="*/ 23 w 251"/>
                <a:gd name="T65" fmla="*/ 143 h 434"/>
                <a:gd name="T66" fmla="*/ 19 w 251"/>
                <a:gd name="T67" fmla="*/ 141 h 434"/>
                <a:gd name="T68" fmla="*/ 15 w 251"/>
                <a:gd name="T69" fmla="*/ 138 h 434"/>
                <a:gd name="T70" fmla="*/ 11 w 251"/>
                <a:gd name="T71" fmla="*/ 135 h 434"/>
                <a:gd name="T72" fmla="*/ 7 w 251"/>
                <a:gd name="T73" fmla="*/ 131 h 434"/>
                <a:gd name="T74" fmla="*/ 4 w 251"/>
                <a:gd name="T75" fmla="*/ 127 h 434"/>
                <a:gd name="T76" fmla="*/ 2 w 251"/>
                <a:gd name="T77" fmla="*/ 123 h 434"/>
                <a:gd name="T78" fmla="*/ 0 w 251"/>
                <a:gd name="T79" fmla="*/ 118 h 434"/>
                <a:gd name="T80" fmla="*/ 0 w 251"/>
                <a:gd name="T81" fmla="*/ 113 h 434"/>
                <a:gd name="T82" fmla="*/ 0 w 251"/>
                <a:gd name="T83" fmla="*/ 101 h 434"/>
                <a:gd name="T84" fmla="*/ 2 w 251"/>
                <a:gd name="T85" fmla="*/ 89 h 434"/>
                <a:gd name="T86" fmla="*/ 4 w 251"/>
                <a:gd name="T87" fmla="*/ 78 h 434"/>
                <a:gd name="T88" fmla="*/ 6 w 251"/>
                <a:gd name="T89" fmla="*/ 67 h 434"/>
                <a:gd name="T90" fmla="*/ 9 w 251"/>
                <a:gd name="T91" fmla="*/ 56 h 434"/>
                <a:gd name="T92" fmla="*/ 14 w 251"/>
                <a:gd name="T93" fmla="*/ 45 h 434"/>
                <a:gd name="T94" fmla="*/ 18 w 251"/>
                <a:gd name="T95" fmla="*/ 36 h 434"/>
                <a:gd name="T96" fmla="*/ 23 w 251"/>
                <a:gd name="T97" fmla="*/ 25 h 434"/>
                <a:gd name="T98" fmla="*/ 29 w 251"/>
                <a:gd name="T99" fmla="*/ 14 h 434"/>
                <a:gd name="T100" fmla="*/ 35 w 251"/>
                <a:gd name="T101" fmla="*/ 3 h 434"/>
                <a:gd name="T102" fmla="*/ 84 w 251"/>
                <a:gd name="T103" fmla="*/ 0 h 43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1" h="434">
                  <a:moveTo>
                    <a:pt x="251" y="0"/>
                  </a:moveTo>
                  <a:lnTo>
                    <a:pt x="241" y="36"/>
                  </a:lnTo>
                  <a:lnTo>
                    <a:pt x="235" y="76"/>
                  </a:lnTo>
                  <a:lnTo>
                    <a:pt x="230" y="113"/>
                  </a:lnTo>
                  <a:lnTo>
                    <a:pt x="229" y="149"/>
                  </a:lnTo>
                  <a:lnTo>
                    <a:pt x="229" y="184"/>
                  </a:lnTo>
                  <a:lnTo>
                    <a:pt x="226" y="217"/>
                  </a:lnTo>
                  <a:lnTo>
                    <a:pt x="226" y="248"/>
                  </a:lnTo>
                  <a:lnTo>
                    <a:pt x="226" y="272"/>
                  </a:lnTo>
                  <a:lnTo>
                    <a:pt x="224" y="291"/>
                  </a:lnTo>
                  <a:lnTo>
                    <a:pt x="220" y="303"/>
                  </a:lnTo>
                  <a:lnTo>
                    <a:pt x="218" y="310"/>
                  </a:lnTo>
                  <a:lnTo>
                    <a:pt x="215" y="311"/>
                  </a:lnTo>
                  <a:lnTo>
                    <a:pt x="213" y="319"/>
                  </a:lnTo>
                  <a:lnTo>
                    <a:pt x="210" y="325"/>
                  </a:lnTo>
                  <a:lnTo>
                    <a:pt x="209" y="331"/>
                  </a:lnTo>
                  <a:lnTo>
                    <a:pt x="206" y="338"/>
                  </a:lnTo>
                  <a:lnTo>
                    <a:pt x="204" y="345"/>
                  </a:lnTo>
                  <a:lnTo>
                    <a:pt x="202" y="352"/>
                  </a:lnTo>
                  <a:lnTo>
                    <a:pt x="199" y="356"/>
                  </a:lnTo>
                  <a:lnTo>
                    <a:pt x="198" y="361"/>
                  </a:lnTo>
                  <a:lnTo>
                    <a:pt x="195" y="367"/>
                  </a:lnTo>
                  <a:lnTo>
                    <a:pt x="189" y="376"/>
                  </a:lnTo>
                  <a:lnTo>
                    <a:pt x="179" y="384"/>
                  </a:lnTo>
                  <a:lnTo>
                    <a:pt x="171" y="393"/>
                  </a:lnTo>
                  <a:lnTo>
                    <a:pt x="158" y="403"/>
                  </a:lnTo>
                  <a:lnTo>
                    <a:pt x="147" y="411"/>
                  </a:lnTo>
                  <a:lnTo>
                    <a:pt x="133" y="418"/>
                  </a:lnTo>
                  <a:lnTo>
                    <a:pt x="121" y="424"/>
                  </a:lnTo>
                  <a:lnTo>
                    <a:pt x="105" y="431"/>
                  </a:lnTo>
                  <a:lnTo>
                    <a:pt x="93" y="434"/>
                  </a:lnTo>
                  <a:lnTo>
                    <a:pt x="83" y="431"/>
                  </a:lnTo>
                  <a:lnTo>
                    <a:pt x="70" y="429"/>
                  </a:lnTo>
                  <a:lnTo>
                    <a:pt x="57" y="423"/>
                  </a:lnTo>
                  <a:lnTo>
                    <a:pt x="45" y="413"/>
                  </a:lnTo>
                  <a:lnTo>
                    <a:pt x="34" y="403"/>
                  </a:lnTo>
                  <a:lnTo>
                    <a:pt x="21" y="393"/>
                  </a:lnTo>
                  <a:lnTo>
                    <a:pt x="12" y="381"/>
                  </a:lnTo>
                  <a:lnTo>
                    <a:pt x="6" y="367"/>
                  </a:lnTo>
                  <a:lnTo>
                    <a:pt x="1" y="353"/>
                  </a:lnTo>
                  <a:lnTo>
                    <a:pt x="0" y="338"/>
                  </a:lnTo>
                  <a:lnTo>
                    <a:pt x="1" y="303"/>
                  </a:lnTo>
                  <a:lnTo>
                    <a:pt x="6" y="265"/>
                  </a:lnTo>
                  <a:lnTo>
                    <a:pt x="11" y="232"/>
                  </a:lnTo>
                  <a:lnTo>
                    <a:pt x="17" y="200"/>
                  </a:lnTo>
                  <a:lnTo>
                    <a:pt x="28" y="169"/>
                  </a:lnTo>
                  <a:lnTo>
                    <a:pt x="42" y="135"/>
                  </a:lnTo>
                  <a:lnTo>
                    <a:pt x="54" y="107"/>
                  </a:lnTo>
                  <a:lnTo>
                    <a:pt x="70" y="76"/>
                  </a:lnTo>
                  <a:lnTo>
                    <a:pt x="88" y="41"/>
                  </a:lnTo>
                  <a:lnTo>
                    <a:pt x="105" y="8"/>
                  </a:lnTo>
                  <a:lnTo>
                    <a:pt x="251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0" name="Freeform 91">
              <a:extLst>
                <a:ext uri="{FF2B5EF4-FFF2-40B4-BE49-F238E27FC236}">
                  <a16:creationId xmlns:a16="http://schemas.microsoft.com/office/drawing/2014/main" id="{9EEA59A5-4702-4577-BC4B-8AA4E7124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1" name="Freeform 92">
              <a:extLst>
                <a:ext uri="{FF2B5EF4-FFF2-40B4-BE49-F238E27FC236}">
                  <a16:creationId xmlns:a16="http://schemas.microsoft.com/office/drawing/2014/main" id="{A860EE4F-C686-4885-AA10-C9D90CB9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55 w 198"/>
                <a:gd name="T105" fmla="*/ 0 h 3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2" name="Freeform 93">
              <a:extLst>
                <a:ext uri="{FF2B5EF4-FFF2-40B4-BE49-F238E27FC236}">
                  <a16:creationId xmlns:a16="http://schemas.microsoft.com/office/drawing/2014/main" id="{3447F96A-B77E-46DD-A541-165AB29EA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3369"/>
              <a:ext cx="66" cy="131"/>
            </a:xfrm>
            <a:custGeom>
              <a:avLst/>
              <a:gdLst>
                <a:gd name="T0" fmla="*/ 55 w 198"/>
                <a:gd name="T1" fmla="*/ 0 h 393"/>
                <a:gd name="T2" fmla="*/ 57 w 198"/>
                <a:gd name="T3" fmla="*/ 13 h 393"/>
                <a:gd name="T4" fmla="*/ 59 w 198"/>
                <a:gd name="T5" fmla="*/ 26 h 393"/>
                <a:gd name="T6" fmla="*/ 62 w 198"/>
                <a:gd name="T7" fmla="*/ 41 h 393"/>
                <a:gd name="T8" fmla="*/ 64 w 198"/>
                <a:gd name="T9" fmla="*/ 55 h 393"/>
                <a:gd name="T10" fmla="*/ 65 w 198"/>
                <a:gd name="T11" fmla="*/ 69 h 393"/>
                <a:gd name="T12" fmla="*/ 66 w 198"/>
                <a:gd name="T13" fmla="*/ 82 h 393"/>
                <a:gd name="T14" fmla="*/ 65 w 198"/>
                <a:gd name="T15" fmla="*/ 94 h 393"/>
                <a:gd name="T16" fmla="*/ 63 w 198"/>
                <a:gd name="T17" fmla="*/ 104 h 393"/>
                <a:gd name="T18" fmla="*/ 59 w 198"/>
                <a:gd name="T19" fmla="*/ 113 h 393"/>
                <a:gd name="T20" fmla="*/ 55 w 198"/>
                <a:gd name="T21" fmla="*/ 119 h 393"/>
                <a:gd name="T22" fmla="*/ 54 w 198"/>
                <a:gd name="T23" fmla="*/ 120 h 393"/>
                <a:gd name="T24" fmla="*/ 52 w 198"/>
                <a:gd name="T25" fmla="*/ 121 h 393"/>
                <a:gd name="T26" fmla="*/ 51 w 198"/>
                <a:gd name="T27" fmla="*/ 123 h 393"/>
                <a:gd name="T28" fmla="*/ 49 w 198"/>
                <a:gd name="T29" fmla="*/ 124 h 393"/>
                <a:gd name="T30" fmla="*/ 48 w 198"/>
                <a:gd name="T31" fmla="*/ 126 h 393"/>
                <a:gd name="T32" fmla="*/ 46 w 198"/>
                <a:gd name="T33" fmla="*/ 127 h 393"/>
                <a:gd name="T34" fmla="*/ 45 w 198"/>
                <a:gd name="T35" fmla="*/ 128 h 393"/>
                <a:gd name="T36" fmla="*/ 44 w 198"/>
                <a:gd name="T37" fmla="*/ 129 h 393"/>
                <a:gd name="T38" fmla="*/ 42 w 198"/>
                <a:gd name="T39" fmla="*/ 130 h 393"/>
                <a:gd name="T40" fmla="*/ 41 w 198"/>
                <a:gd name="T41" fmla="*/ 131 h 393"/>
                <a:gd name="T42" fmla="*/ 39 w 198"/>
                <a:gd name="T43" fmla="*/ 131 h 393"/>
                <a:gd name="T44" fmla="*/ 38 w 198"/>
                <a:gd name="T45" fmla="*/ 131 h 393"/>
                <a:gd name="T46" fmla="*/ 36 w 198"/>
                <a:gd name="T47" fmla="*/ 131 h 393"/>
                <a:gd name="T48" fmla="*/ 35 w 198"/>
                <a:gd name="T49" fmla="*/ 131 h 393"/>
                <a:gd name="T50" fmla="*/ 32 w 198"/>
                <a:gd name="T51" fmla="*/ 130 h 393"/>
                <a:gd name="T52" fmla="*/ 31 w 198"/>
                <a:gd name="T53" fmla="*/ 130 h 393"/>
                <a:gd name="T54" fmla="*/ 29 w 198"/>
                <a:gd name="T55" fmla="*/ 129 h 393"/>
                <a:gd name="T56" fmla="*/ 28 w 198"/>
                <a:gd name="T57" fmla="*/ 129 h 393"/>
                <a:gd name="T58" fmla="*/ 26 w 198"/>
                <a:gd name="T59" fmla="*/ 129 h 393"/>
                <a:gd name="T60" fmla="*/ 24 w 198"/>
                <a:gd name="T61" fmla="*/ 129 h 393"/>
                <a:gd name="T62" fmla="*/ 19 w 198"/>
                <a:gd name="T63" fmla="*/ 128 h 393"/>
                <a:gd name="T64" fmla="*/ 15 w 198"/>
                <a:gd name="T65" fmla="*/ 126 h 393"/>
                <a:gd name="T66" fmla="*/ 12 w 198"/>
                <a:gd name="T67" fmla="*/ 123 h 393"/>
                <a:gd name="T68" fmla="*/ 9 w 198"/>
                <a:gd name="T69" fmla="*/ 117 h 393"/>
                <a:gd name="T70" fmla="*/ 6 w 198"/>
                <a:gd name="T71" fmla="*/ 113 h 393"/>
                <a:gd name="T72" fmla="*/ 4 w 198"/>
                <a:gd name="T73" fmla="*/ 107 h 393"/>
                <a:gd name="T74" fmla="*/ 2 w 198"/>
                <a:gd name="T75" fmla="*/ 100 h 393"/>
                <a:gd name="T76" fmla="*/ 1 w 198"/>
                <a:gd name="T77" fmla="*/ 95 h 393"/>
                <a:gd name="T78" fmla="*/ 1 w 198"/>
                <a:gd name="T79" fmla="*/ 89 h 393"/>
                <a:gd name="T80" fmla="*/ 0 w 198"/>
                <a:gd name="T81" fmla="*/ 84 h 393"/>
                <a:gd name="T82" fmla="*/ 1 w 198"/>
                <a:gd name="T83" fmla="*/ 78 h 393"/>
                <a:gd name="T84" fmla="*/ 2 w 198"/>
                <a:gd name="T85" fmla="*/ 73 h 393"/>
                <a:gd name="T86" fmla="*/ 2 w 198"/>
                <a:gd name="T87" fmla="*/ 69 h 393"/>
                <a:gd name="T88" fmla="*/ 4 w 198"/>
                <a:gd name="T89" fmla="*/ 66 h 393"/>
                <a:gd name="T90" fmla="*/ 5 w 198"/>
                <a:gd name="T91" fmla="*/ 61 h 393"/>
                <a:gd name="T92" fmla="*/ 6 w 198"/>
                <a:gd name="T93" fmla="*/ 56 h 393"/>
                <a:gd name="T94" fmla="*/ 7 w 198"/>
                <a:gd name="T95" fmla="*/ 49 h 393"/>
                <a:gd name="T96" fmla="*/ 8 w 198"/>
                <a:gd name="T97" fmla="*/ 39 h 393"/>
                <a:gd name="T98" fmla="*/ 7 w 198"/>
                <a:gd name="T99" fmla="*/ 27 h 393"/>
                <a:gd name="T100" fmla="*/ 6 w 198"/>
                <a:gd name="T101" fmla="*/ 11 h 393"/>
                <a:gd name="T102" fmla="*/ 55 w 198"/>
                <a:gd name="T103" fmla="*/ 0 h 3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8" h="393">
                  <a:moveTo>
                    <a:pt x="165" y="0"/>
                  </a:moveTo>
                  <a:lnTo>
                    <a:pt x="172" y="38"/>
                  </a:lnTo>
                  <a:lnTo>
                    <a:pt x="178" y="77"/>
                  </a:lnTo>
                  <a:lnTo>
                    <a:pt x="187" y="122"/>
                  </a:lnTo>
                  <a:lnTo>
                    <a:pt x="192" y="164"/>
                  </a:lnTo>
                  <a:lnTo>
                    <a:pt x="196" y="207"/>
                  </a:lnTo>
                  <a:lnTo>
                    <a:pt x="198" y="247"/>
                  </a:lnTo>
                  <a:lnTo>
                    <a:pt x="196" y="282"/>
                  </a:lnTo>
                  <a:lnTo>
                    <a:pt x="189" y="313"/>
                  </a:lnTo>
                  <a:lnTo>
                    <a:pt x="178" y="340"/>
                  </a:lnTo>
                  <a:lnTo>
                    <a:pt x="165" y="357"/>
                  </a:lnTo>
                  <a:lnTo>
                    <a:pt x="161" y="360"/>
                  </a:lnTo>
                  <a:lnTo>
                    <a:pt x="156" y="363"/>
                  </a:lnTo>
                  <a:lnTo>
                    <a:pt x="152" y="368"/>
                  </a:lnTo>
                  <a:lnTo>
                    <a:pt x="147" y="373"/>
                  </a:lnTo>
                  <a:lnTo>
                    <a:pt x="143" y="377"/>
                  </a:lnTo>
                  <a:lnTo>
                    <a:pt x="138" y="382"/>
                  </a:lnTo>
                  <a:lnTo>
                    <a:pt x="135" y="383"/>
                  </a:lnTo>
                  <a:lnTo>
                    <a:pt x="132" y="388"/>
                  </a:lnTo>
                  <a:lnTo>
                    <a:pt x="127" y="391"/>
                  </a:lnTo>
                  <a:lnTo>
                    <a:pt x="123" y="393"/>
                  </a:lnTo>
                  <a:lnTo>
                    <a:pt x="118" y="393"/>
                  </a:lnTo>
                  <a:lnTo>
                    <a:pt x="115" y="393"/>
                  </a:lnTo>
                  <a:lnTo>
                    <a:pt x="107" y="393"/>
                  </a:lnTo>
                  <a:lnTo>
                    <a:pt x="104" y="393"/>
                  </a:lnTo>
                  <a:lnTo>
                    <a:pt x="97" y="391"/>
                  </a:lnTo>
                  <a:lnTo>
                    <a:pt x="92" y="391"/>
                  </a:lnTo>
                  <a:lnTo>
                    <a:pt x="86" y="388"/>
                  </a:lnTo>
                  <a:lnTo>
                    <a:pt x="84" y="388"/>
                  </a:lnTo>
                  <a:lnTo>
                    <a:pt x="78" y="386"/>
                  </a:lnTo>
                  <a:lnTo>
                    <a:pt x="73" y="386"/>
                  </a:lnTo>
                  <a:lnTo>
                    <a:pt x="58" y="383"/>
                  </a:lnTo>
                  <a:lnTo>
                    <a:pt x="44" y="377"/>
                  </a:lnTo>
                  <a:lnTo>
                    <a:pt x="35" y="368"/>
                  </a:lnTo>
                  <a:lnTo>
                    <a:pt x="27" y="352"/>
                  </a:lnTo>
                  <a:lnTo>
                    <a:pt x="18" y="340"/>
                  </a:lnTo>
                  <a:lnTo>
                    <a:pt x="11" y="321"/>
                  </a:lnTo>
                  <a:lnTo>
                    <a:pt x="7" y="301"/>
                  </a:lnTo>
                  <a:lnTo>
                    <a:pt x="2" y="284"/>
                  </a:lnTo>
                  <a:lnTo>
                    <a:pt x="2" y="267"/>
                  </a:lnTo>
                  <a:lnTo>
                    <a:pt x="0" y="251"/>
                  </a:lnTo>
                  <a:lnTo>
                    <a:pt x="2" y="233"/>
                  </a:lnTo>
                  <a:lnTo>
                    <a:pt x="5" y="218"/>
                  </a:lnTo>
                  <a:lnTo>
                    <a:pt x="7" y="207"/>
                  </a:lnTo>
                  <a:lnTo>
                    <a:pt x="11" y="199"/>
                  </a:lnTo>
                  <a:lnTo>
                    <a:pt x="16" y="184"/>
                  </a:lnTo>
                  <a:lnTo>
                    <a:pt x="19" y="168"/>
                  </a:lnTo>
                  <a:lnTo>
                    <a:pt x="22" y="148"/>
                  </a:lnTo>
                  <a:lnTo>
                    <a:pt x="24" y="117"/>
                  </a:lnTo>
                  <a:lnTo>
                    <a:pt x="22" y="80"/>
                  </a:lnTo>
                  <a:lnTo>
                    <a:pt x="18" y="33"/>
                  </a:lnTo>
                  <a:lnTo>
                    <a:pt x="165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3" name="Freeform 94">
              <a:extLst>
                <a:ext uri="{FF2B5EF4-FFF2-40B4-BE49-F238E27FC236}">
                  <a16:creationId xmlns:a16="http://schemas.microsoft.com/office/drawing/2014/main" id="{C4D1F750-0FA3-478B-AC50-29915BCBB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4" name="Freeform 95">
              <a:extLst>
                <a:ext uri="{FF2B5EF4-FFF2-40B4-BE49-F238E27FC236}">
                  <a16:creationId xmlns:a16="http://schemas.microsoft.com/office/drawing/2014/main" id="{57CE2055-75D1-43FA-938A-16288842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64 w 195"/>
                <a:gd name="T85" fmla="*/ 0 h 3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5" name="Freeform 96">
              <a:extLst>
                <a:ext uri="{FF2B5EF4-FFF2-40B4-BE49-F238E27FC236}">
                  <a16:creationId xmlns:a16="http://schemas.microsoft.com/office/drawing/2014/main" id="{82B8DF10-1D6D-4617-8EAB-9CC7FAC87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3379"/>
              <a:ext cx="65" cy="123"/>
            </a:xfrm>
            <a:custGeom>
              <a:avLst/>
              <a:gdLst>
                <a:gd name="T0" fmla="*/ 64 w 195"/>
                <a:gd name="T1" fmla="*/ 0 h 370"/>
                <a:gd name="T2" fmla="*/ 63 w 195"/>
                <a:gd name="T3" fmla="*/ 17 h 370"/>
                <a:gd name="T4" fmla="*/ 63 w 195"/>
                <a:gd name="T5" fmla="*/ 31 h 370"/>
                <a:gd name="T6" fmla="*/ 63 w 195"/>
                <a:gd name="T7" fmla="*/ 44 h 370"/>
                <a:gd name="T8" fmla="*/ 64 w 195"/>
                <a:gd name="T9" fmla="*/ 56 h 370"/>
                <a:gd name="T10" fmla="*/ 65 w 195"/>
                <a:gd name="T11" fmla="*/ 66 h 370"/>
                <a:gd name="T12" fmla="*/ 65 w 195"/>
                <a:gd name="T13" fmla="*/ 75 h 370"/>
                <a:gd name="T14" fmla="*/ 65 w 195"/>
                <a:gd name="T15" fmla="*/ 84 h 370"/>
                <a:gd name="T16" fmla="*/ 64 w 195"/>
                <a:gd name="T17" fmla="*/ 91 h 370"/>
                <a:gd name="T18" fmla="*/ 62 w 195"/>
                <a:gd name="T19" fmla="*/ 96 h 370"/>
                <a:gd name="T20" fmla="*/ 60 w 195"/>
                <a:gd name="T21" fmla="*/ 102 h 370"/>
                <a:gd name="T22" fmla="*/ 57 w 195"/>
                <a:gd name="T23" fmla="*/ 105 h 370"/>
                <a:gd name="T24" fmla="*/ 55 w 195"/>
                <a:gd name="T25" fmla="*/ 107 h 370"/>
                <a:gd name="T26" fmla="*/ 52 w 195"/>
                <a:gd name="T27" fmla="*/ 110 h 370"/>
                <a:gd name="T28" fmla="*/ 50 w 195"/>
                <a:gd name="T29" fmla="*/ 113 h 370"/>
                <a:gd name="T30" fmla="*/ 47 w 195"/>
                <a:gd name="T31" fmla="*/ 116 h 370"/>
                <a:gd name="T32" fmla="*/ 45 w 195"/>
                <a:gd name="T33" fmla="*/ 118 h 370"/>
                <a:gd name="T34" fmla="*/ 42 w 195"/>
                <a:gd name="T35" fmla="*/ 120 h 370"/>
                <a:gd name="T36" fmla="*/ 39 w 195"/>
                <a:gd name="T37" fmla="*/ 122 h 370"/>
                <a:gd name="T38" fmla="*/ 37 w 195"/>
                <a:gd name="T39" fmla="*/ 122 h 370"/>
                <a:gd name="T40" fmla="*/ 34 w 195"/>
                <a:gd name="T41" fmla="*/ 123 h 370"/>
                <a:gd name="T42" fmla="*/ 31 w 195"/>
                <a:gd name="T43" fmla="*/ 123 h 370"/>
                <a:gd name="T44" fmla="*/ 28 w 195"/>
                <a:gd name="T45" fmla="*/ 122 h 370"/>
                <a:gd name="T46" fmla="*/ 23 w 195"/>
                <a:gd name="T47" fmla="*/ 120 h 370"/>
                <a:gd name="T48" fmla="*/ 19 w 195"/>
                <a:gd name="T49" fmla="*/ 118 h 370"/>
                <a:gd name="T50" fmla="*/ 15 w 195"/>
                <a:gd name="T51" fmla="*/ 114 h 370"/>
                <a:gd name="T52" fmla="*/ 11 w 195"/>
                <a:gd name="T53" fmla="*/ 110 h 370"/>
                <a:gd name="T54" fmla="*/ 7 w 195"/>
                <a:gd name="T55" fmla="*/ 106 h 370"/>
                <a:gd name="T56" fmla="*/ 4 w 195"/>
                <a:gd name="T57" fmla="*/ 102 h 370"/>
                <a:gd name="T58" fmla="*/ 2 w 195"/>
                <a:gd name="T59" fmla="*/ 96 h 370"/>
                <a:gd name="T60" fmla="*/ 1 w 195"/>
                <a:gd name="T61" fmla="*/ 90 h 370"/>
                <a:gd name="T62" fmla="*/ 0 w 195"/>
                <a:gd name="T63" fmla="*/ 79 h 370"/>
                <a:gd name="T64" fmla="*/ 0 w 195"/>
                <a:gd name="T65" fmla="*/ 72 h 370"/>
                <a:gd name="T66" fmla="*/ 2 w 195"/>
                <a:gd name="T67" fmla="*/ 63 h 370"/>
                <a:gd name="T68" fmla="*/ 2 w 195"/>
                <a:gd name="T69" fmla="*/ 57 h 370"/>
                <a:gd name="T70" fmla="*/ 4 w 195"/>
                <a:gd name="T71" fmla="*/ 50 h 370"/>
                <a:gd name="T72" fmla="*/ 6 w 195"/>
                <a:gd name="T73" fmla="*/ 43 h 370"/>
                <a:gd name="T74" fmla="*/ 8 w 195"/>
                <a:gd name="T75" fmla="*/ 34 h 370"/>
                <a:gd name="T76" fmla="*/ 9 w 195"/>
                <a:gd name="T77" fmla="*/ 26 h 370"/>
                <a:gd name="T78" fmla="*/ 11 w 195"/>
                <a:gd name="T79" fmla="*/ 14 h 370"/>
                <a:gd name="T80" fmla="*/ 13 w 195"/>
                <a:gd name="T81" fmla="*/ 0 h 370"/>
                <a:gd name="T82" fmla="*/ 64 w 195"/>
                <a:gd name="T83" fmla="*/ 0 h 3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5" h="370">
                  <a:moveTo>
                    <a:pt x="192" y="1"/>
                  </a:moveTo>
                  <a:lnTo>
                    <a:pt x="189" y="51"/>
                  </a:lnTo>
                  <a:lnTo>
                    <a:pt x="189" y="92"/>
                  </a:lnTo>
                  <a:lnTo>
                    <a:pt x="189" y="133"/>
                  </a:lnTo>
                  <a:lnTo>
                    <a:pt x="192" y="167"/>
                  </a:lnTo>
                  <a:lnTo>
                    <a:pt x="194" y="198"/>
                  </a:lnTo>
                  <a:lnTo>
                    <a:pt x="195" y="227"/>
                  </a:lnTo>
                  <a:lnTo>
                    <a:pt x="195" y="253"/>
                  </a:lnTo>
                  <a:lnTo>
                    <a:pt x="192" y="273"/>
                  </a:lnTo>
                  <a:lnTo>
                    <a:pt x="187" y="290"/>
                  </a:lnTo>
                  <a:lnTo>
                    <a:pt x="180" y="306"/>
                  </a:lnTo>
                  <a:lnTo>
                    <a:pt x="172" y="315"/>
                  </a:lnTo>
                  <a:lnTo>
                    <a:pt x="164" y="321"/>
                  </a:lnTo>
                  <a:lnTo>
                    <a:pt x="156" y="331"/>
                  </a:lnTo>
                  <a:lnTo>
                    <a:pt x="149" y="340"/>
                  </a:lnTo>
                  <a:lnTo>
                    <a:pt x="141" y="348"/>
                  </a:lnTo>
                  <a:lnTo>
                    <a:pt x="135" y="354"/>
                  </a:lnTo>
                  <a:lnTo>
                    <a:pt x="125" y="362"/>
                  </a:lnTo>
                  <a:lnTo>
                    <a:pt x="116" y="366"/>
                  </a:lnTo>
                  <a:lnTo>
                    <a:pt x="110" y="368"/>
                  </a:lnTo>
                  <a:lnTo>
                    <a:pt x="101" y="370"/>
                  </a:lnTo>
                  <a:lnTo>
                    <a:pt x="92" y="370"/>
                  </a:lnTo>
                  <a:lnTo>
                    <a:pt x="84" y="366"/>
                  </a:lnTo>
                  <a:lnTo>
                    <a:pt x="70" y="362"/>
                  </a:lnTo>
                  <a:lnTo>
                    <a:pt x="58" y="354"/>
                  </a:lnTo>
                  <a:lnTo>
                    <a:pt x="44" y="343"/>
                  </a:lnTo>
                  <a:lnTo>
                    <a:pt x="33" y="332"/>
                  </a:lnTo>
                  <a:lnTo>
                    <a:pt x="22" y="320"/>
                  </a:lnTo>
                  <a:lnTo>
                    <a:pt x="13" y="306"/>
                  </a:lnTo>
                  <a:lnTo>
                    <a:pt x="5" y="289"/>
                  </a:lnTo>
                  <a:lnTo>
                    <a:pt x="2" y="270"/>
                  </a:lnTo>
                  <a:lnTo>
                    <a:pt x="0" y="239"/>
                  </a:lnTo>
                  <a:lnTo>
                    <a:pt x="0" y="216"/>
                  </a:lnTo>
                  <a:lnTo>
                    <a:pt x="5" y="191"/>
                  </a:lnTo>
                  <a:lnTo>
                    <a:pt x="7" y="172"/>
                  </a:lnTo>
                  <a:lnTo>
                    <a:pt x="13" y="150"/>
                  </a:lnTo>
                  <a:lnTo>
                    <a:pt x="17" y="130"/>
                  </a:lnTo>
                  <a:lnTo>
                    <a:pt x="24" y="103"/>
                  </a:lnTo>
                  <a:lnTo>
                    <a:pt x="28" y="77"/>
                  </a:lnTo>
                  <a:lnTo>
                    <a:pt x="33" y="41"/>
                  </a:lnTo>
                  <a:lnTo>
                    <a:pt x="38" y="0"/>
                  </a:lnTo>
                  <a:lnTo>
                    <a:pt x="192" y="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6" name="Freeform 97">
              <a:extLst>
                <a:ext uri="{FF2B5EF4-FFF2-40B4-BE49-F238E27FC236}">
                  <a16:creationId xmlns:a16="http://schemas.microsoft.com/office/drawing/2014/main" id="{8DCEF704-E087-4F4B-822C-6A9BAA4C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7" name="Freeform 98">
              <a:extLst>
                <a:ext uri="{FF2B5EF4-FFF2-40B4-BE49-F238E27FC236}">
                  <a16:creationId xmlns:a16="http://schemas.microsoft.com/office/drawing/2014/main" id="{9A4C46AA-A27A-4153-AF39-E012EA66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104 w 369"/>
                <a:gd name="T71" fmla="*/ 0 h 35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8" name="Freeform 99">
              <a:extLst>
                <a:ext uri="{FF2B5EF4-FFF2-40B4-BE49-F238E27FC236}">
                  <a16:creationId xmlns:a16="http://schemas.microsoft.com/office/drawing/2014/main" id="{07950A0E-73CD-4258-AADF-86C564F3D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3377"/>
              <a:ext cx="123" cy="116"/>
            </a:xfrm>
            <a:custGeom>
              <a:avLst/>
              <a:gdLst>
                <a:gd name="T0" fmla="*/ 105 w 369"/>
                <a:gd name="T1" fmla="*/ 7 h 350"/>
                <a:gd name="T2" fmla="*/ 110 w 369"/>
                <a:gd name="T3" fmla="*/ 24 h 350"/>
                <a:gd name="T4" fmla="*/ 117 w 369"/>
                <a:gd name="T5" fmla="*/ 43 h 350"/>
                <a:gd name="T6" fmla="*/ 122 w 369"/>
                <a:gd name="T7" fmla="*/ 62 h 350"/>
                <a:gd name="T8" fmla="*/ 121 w 369"/>
                <a:gd name="T9" fmla="*/ 80 h 350"/>
                <a:gd name="T10" fmla="*/ 116 w 369"/>
                <a:gd name="T11" fmla="*/ 88 h 350"/>
                <a:gd name="T12" fmla="*/ 114 w 369"/>
                <a:gd name="T13" fmla="*/ 91 h 350"/>
                <a:gd name="T14" fmla="*/ 111 w 369"/>
                <a:gd name="T15" fmla="*/ 96 h 350"/>
                <a:gd name="T16" fmla="*/ 107 w 369"/>
                <a:gd name="T17" fmla="*/ 100 h 350"/>
                <a:gd name="T18" fmla="*/ 103 w 369"/>
                <a:gd name="T19" fmla="*/ 104 h 350"/>
                <a:gd name="T20" fmla="*/ 101 w 369"/>
                <a:gd name="T21" fmla="*/ 107 h 350"/>
                <a:gd name="T22" fmla="*/ 99 w 369"/>
                <a:gd name="T23" fmla="*/ 107 h 350"/>
                <a:gd name="T24" fmla="*/ 94 w 369"/>
                <a:gd name="T25" fmla="*/ 107 h 350"/>
                <a:gd name="T26" fmla="*/ 90 w 369"/>
                <a:gd name="T27" fmla="*/ 107 h 350"/>
                <a:gd name="T28" fmla="*/ 87 w 369"/>
                <a:gd name="T29" fmla="*/ 107 h 350"/>
                <a:gd name="T30" fmla="*/ 84 w 369"/>
                <a:gd name="T31" fmla="*/ 107 h 350"/>
                <a:gd name="T32" fmla="*/ 76 w 369"/>
                <a:gd name="T33" fmla="*/ 106 h 350"/>
                <a:gd name="T34" fmla="*/ 71 w 369"/>
                <a:gd name="T35" fmla="*/ 105 h 350"/>
                <a:gd name="T36" fmla="*/ 68 w 369"/>
                <a:gd name="T37" fmla="*/ 104 h 350"/>
                <a:gd name="T38" fmla="*/ 65 w 369"/>
                <a:gd name="T39" fmla="*/ 103 h 350"/>
                <a:gd name="T40" fmla="*/ 63 w 369"/>
                <a:gd name="T41" fmla="*/ 105 h 350"/>
                <a:gd name="T42" fmla="*/ 57 w 369"/>
                <a:gd name="T43" fmla="*/ 107 h 350"/>
                <a:gd name="T44" fmla="*/ 51 w 369"/>
                <a:gd name="T45" fmla="*/ 111 h 350"/>
                <a:gd name="T46" fmla="*/ 43 w 369"/>
                <a:gd name="T47" fmla="*/ 114 h 350"/>
                <a:gd name="T48" fmla="*/ 35 w 369"/>
                <a:gd name="T49" fmla="*/ 116 h 350"/>
                <a:gd name="T50" fmla="*/ 28 w 369"/>
                <a:gd name="T51" fmla="*/ 116 h 350"/>
                <a:gd name="T52" fmla="*/ 21 w 369"/>
                <a:gd name="T53" fmla="*/ 114 h 350"/>
                <a:gd name="T54" fmla="*/ 16 w 369"/>
                <a:gd name="T55" fmla="*/ 110 h 350"/>
                <a:gd name="T56" fmla="*/ 11 w 369"/>
                <a:gd name="T57" fmla="*/ 107 h 350"/>
                <a:gd name="T58" fmla="*/ 7 w 369"/>
                <a:gd name="T59" fmla="*/ 103 h 350"/>
                <a:gd name="T60" fmla="*/ 1 w 369"/>
                <a:gd name="T61" fmla="*/ 91 h 350"/>
                <a:gd name="T62" fmla="*/ 1 w 369"/>
                <a:gd name="T63" fmla="*/ 76 h 350"/>
                <a:gd name="T64" fmla="*/ 3 w 369"/>
                <a:gd name="T65" fmla="*/ 57 h 350"/>
                <a:gd name="T66" fmla="*/ 4 w 369"/>
                <a:gd name="T67" fmla="*/ 33 h 350"/>
                <a:gd name="T68" fmla="*/ 1 w 369"/>
                <a:gd name="T69" fmla="*/ 3 h 3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69" h="350">
                  <a:moveTo>
                    <a:pt x="313" y="0"/>
                  </a:moveTo>
                  <a:lnTo>
                    <a:pt x="315" y="20"/>
                  </a:lnTo>
                  <a:lnTo>
                    <a:pt x="322" y="43"/>
                  </a:lnTo>
                  <a:lnTo>
                    <a:pt x="330" y="71"/>
                  </a:lnTo>
                  <a:lnTo>
                    <a:pt x="341" y="97"/>
                  </a:lnTo>
                  <a:lnTo>
                    <a:pt x="350" y="130"/>
                  </a:lnTo>
                  <a:lnTo>
                    <a:pt x="359" y="159"/>
                  </a:lnTo>
                  <a:lnTo>
                    <a:pt x="366" y="187"/>
                  </a:lnTo>
                  <a:lnTo>
                    <a:pt x="369" y="215"/>
                  </a:lnTo>
                  <a:lnTo>
                    <a:pt x="364" y="240"/>
                  </a:lnTo>
                  <a:lnTo>
                    <a:pt x="350" y="261"/>
                  </a:lnTo>
                  <a:lnTo>
                    <a:pt x="349" y="266"/>
                  </a:lnTo>
                  <a:lnTo>
                    <a:pt x="346" y="272"/>
                  </a:lnTo>
                  <a:lnTo>
                    <a:pt x="341" y="275"/>
                  </a:lnTo>
                  <a:lnTo>
                    <a:pt x="338" y="281"/>
                  </a:lnTo>
                  <a:lnTo>
                    <a:pt x="333" y="289"/>
                  </a:lnTo>
                  <a:lnTo>
                    <a:pt x="327" y="295"/>
                  </a:lnTo>
                  <a:lnTo>
                    <a:pt x="322" y="302"/>
                  </a:lnTo>
                  <a:lnTo>
                    <a:pt x="315" y="308"/>
                  </a:lnTo>
                  <a:lnTo>
                    <a:pt x="310" y="315"/>
                  </a:lnTo>
                  <a:lnTo>
                    <a:pt x="304" y="320"/>
                  </a:lnTo>
                  <a:lnTo>
                    <a:pt x="302" y="322"/>
                  </a:lnTo>
                  <a:lnTo>
                    <a:pt x="299" y="322"/>
                  </a:lnTo>
                  <a:lnTo>
                    <a:pt x="296" y="322"/>
                  </a:lnTo>
                  <a:lnTo>
                    <a:pt x="288" y="323"/>
                  </a:lnTo>
                  <a:lnTo>
                    <a:pt x="282" y="323"/>
                  </a:lnTo>
                  <a:lnTo>
                    <a:pt x="277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2" y="323"/>
                  </a:lnTo>
                  <a:lnTo>
                    <a:pt x="260" y="323"/>
                  </a:lnTo>
                  <a:lnTo>
                    <a:pt x="251" y="322"/>
                  </a:lnTo>
                  <a:lnTo>
                    <a:pt x="240" y="322"/>
                  </a:lnTo>
                  <a:lnTo>
                    <a:pt x="229" y="320"/>
                  </a:lnTo>
                  <a:lnTo>
                    <a:pt x="220" y="320"/>
                  </a:lnTo>
                  <a:lnTo>
                    <a:pt x="214" y="317"/>
                  </a:lnTo>
                  <a:lnTo>
                    <a:pt x="209" y="315"/>
                  </a:lnTo>
                  <a:lnTo>
                    <a:pt x="203" y="315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89" y="317"/>
                  </a:lnTo>
                  <a:lnTo>
                    <a:pt x="183" y="322"/>
                  </a:lnTo>
                  <a:lnTo>
                    <a:pt x="172" y="323"/>
                  </a:lnTo>
                  <a:lnTo>
                    <a:pt x="163" y="328"/>
                  </a:lnTo>
                  <a:lnTo>
                    <a:pt x="152" y="334"/>
                  </a:lnTo>
                  <a:lnTo>
                    <a:pt x="141" y="339"/>
                  </a:lnTo>
                  <a:lnTo>
                    <a:pt x="128" y="343"/>
                  </a:lnTo>
                  <a:lnTo>
                    <a:pt x="117" y="348"/>
                  </a:lnTo>
                  <a:lnTo>
                    <a:pt x="106" y="350"/>
                  </a:lnTo>
                  <a:lnTo>
                    <a:pt x="95" y="350"/>
                  </a:lnTo>
                  <a:lnTo>
                    <a:pt x="84" y="350"/>
                  </a:lnTo>
                  <a:lnTo>
                    <a:pt x="73" y="348"/>
                  </a:lnTo>
                  <a:lnTo>
                    <a:pt x="64" y="343"/>
                  </a:lnTo>
                  <a:lnTo>
                    <a:pt x="55" y="339"/>
                  </a:lnTo>
                  <a:lnTo>
                    <a:pt x="47" y="333"/>
                  </a:lnTo>
                  <a:lnTo>
                    <a:pt x="39" y="326"/>
                  </a:lnTo>
                  <a:lnTo>
                    <a:pt x="33" y="322"/>
                  </a:lnTo>
                  <a:lnTo>
                    <a:pt x="27" y="317"/>
                  </a:lnTo>
                  <a:lnTo>
                    <a:pt x="22" y="312"/>
                  </a:lnTo>
                  <a:lnTo>
                    <a:pt x="11" y="292"/>
                  </a:lnTo>
                  <a:lnTo>
                    <a:pt x="2" y="275"/>
                  </a:lnTo>
                  <a:lnTo>
                    <a:pt x="0" y="251"/>
                  </a:lnTo>
                  <a:lnTo>
                    <a:pt x="2" y="229"/>
                  </a:lnTo>
                  <a:lnTo>
                    <a:pt x="5" y="201"/>
                  </a:lnTo>
                  <a:lnTo>
                    <a:pt x="8" y="172"/>
                  </a:lnTo>
                  <a:lnTo>
                    <a:pt x="11" y="139"/>
                  </a:lnTo>
                  <a:lnTo>
                    <a:pt x="11" y="99"/>
                  </a:lnTo>
                  <a:lnTo>
                    <a:pt x="8" y="57"/>
                  </a:lnTo>
                  <a:lnTo>
                    <a:pt x="2" y="9"/>
                  </a:lnTo>
                  <a:lnTo>
                    <a:pt x="313" y="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9" name="Freeform 100">
              <a:extLst>
                <a:ext uri="{FF2B5EF4-FFF2-40B4-BE49-F238E27FC236}">
                  <a16:creationId xmlns:a16="http://schemas.microsoft.com/office/drawing/2014/main" id="{EE22B296-E6CC-42B2-AB88-A9FFC688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1853"/>
              <a:ext cx="1983" cy="1562"/>
            </a:xfrm>
            <a:custGeom>
              <a:avLst/>
              <a:gdLst>
                <a:gd name="T0" fmla="*/ 141 w 5950"/>
                <a:gd name="T1" fmla="*/ 865 h 4688"/>
                <a:gd name="T2" fmla="*/ 48 w 5950"/>
                <a:gd name="T3" fmla="*/ 983 h 4688"/>
                <a:gd name="T4" fmla="*/ 8 w 5950"/>
                <a:gd name="T5" fmla="*/ 1018 h 4688"/>
                <a:gd name="T6" fmla="*/ 25 w 5950"/>
                <a:gd name="T7" fmla="*/ 1024 h 4688"/>
                <a:gd name="T8" fmla="*/ 26 w 5950"/>
                <a:gd name="T9" fmla="*/ 1045 h 4688"/>
                <a:gd name="T10" fmla="*/ 34 w 5950"/>
                <a:gd name="T11" fmla="*/ 1059 h 4688"/>
                <a:gd name="T12" fmla="*/ 44 w 5950"/>
                <a:gd name="T13" fmla="*/ 1078 h 4688"/>
                <a:gd name="T14" fmla="*/ 64 w 5950"/>
                <a:gd name="T15" fmla="*/ 1091 h 4688"/>
                <a:gd name="T16" fmla="*/ 70 w 5950"/>
                <a:gd name="T17" fmla="*/ 1135 h 4688"/>
                <a:gd name="T18" fmla="*/ 122 w 5950"/>
                <a:gd name="T19" fmla="*/ 1190 h 4688"/>
                <a:gd name="T20" fmla="*/ 94 w 5950"/>
                <a:gd name="T21" fmla="*/ 1302 h 4688"/>
                <a:gd name="T22" fmla="*/ 67 w 5950"/>
                <a:gd name="T23" fmla="*/ 1336 h 4688"/>
                <a:gd name="T24" fmla="*/ 91 w 5950"/>
                <a:gd name="T25" fmla="*/ 1410 h 4688"/>
                <a:gd name="T26" fmla="*/ 55 w 5950"/>
                <a:gd name="T27" fmla="*/ 1538 h 4688"/>
                <a:gd name="T28" fmla="*/ 81 w 5950"/>
                <a:gd name="T29" fmla="*/ 1531 h 4688"/>
                <a:gd name="T30" fmla="*/ 102 w 5950"/>
                <a:gd name="T31" fmla="*/ 1523 h 4688"/>
                <a:gd name="T32" fmla="*/ 130 w 5950"/>
                <a:gd name="T33" fmla="*/ 1551 h 4688"/>
                <a:gd name="T34" fmla="*/ 150 w 5950"/>
                <a:gd name="T35" fmla="*/ 1529 h 4688"/>
                <a:gd name="T36" fmla="*/ 183 w 5950"/>
                <a:gd name="T37" fmla="*/ 1558 h 4688"/>
                <a:gd name="T38" fmla="*/ 219 w 5950"/>
                <a:gd name="T39" fmla="*/ 1540 h 4688"/>
                <a:gd name="T40" fmla="*/ 253 w 5950"/>
                <a:gd name="T41" fmla="*/ 1559 h 4688"/>
                <a:gd name="T42" fmla="*/ 311 w 5950"/>
                <a:gd name="T43" fmla="*/ 1556 h 4688"/>
                <a:gd name="T44" fmla="*/ 326 w 5950"/>
                <a:gd name="T45" fmla="*/ 1544 h 4688"/>
                <a:gd name="T46" fmla="*/ 413 w 5950"/>
                <a:gd name="T47" fmla="*/ 1531 h 4688"/>
                <a:gd name="T48" fmla="*/ 426 w 5950"/>
                <a:gd name="T49" fmla="*/ 1537 h 4688"/>
                <a:gd name="T50" fmla="*/ 532 w 5950"/>
                <a:gd name="T51" fmla="*/ 1520 h 4688"/>
                <a:gd name="T52" fmla="*/ 562 w 5950"/>
                <a:gd name="T53" fmla="*/ 1500 h 4688"/>
                <a:gd name="T54" fmla="*/ 644 w 5950"/>
                <a:gd name="T55" fmla="*/ 1504 h 4688"/>
                <a:gd name="T56" fmla="*/ 697 w 5950"/>
                <a:gd name="T57" fmla="*/ 1487 h 4688"/>
                <a:gd name="T58" fmla="*/ 734 w 5950"/>
                <a:gd name="T59" fmla="*/ 1394 h 4688"/>
                <a:gd name="T60" fmla="*/ 746 w 5950"/>
                <a:gd name="T61" fmla="*/ 1330 h 4688"/>
                <a:gd name="T62" fmla="*/ 776 w 5950"/>
                <a:gd name="T63" fmla="*/ 1247 h 4688"/>
                <a:gd name="T64" fmla="*/ 879 w 5950"/>
                <a:gd name="T65" fmla="*/ 1230 h 4688"/>
                <a:gd name="T66" fmla="*/ 969 w 5950"/>
                <a:gd name="T67" fmla="*/ 1294 h 4688"/>
                <a:gd name="T68" fmla="*/ 1042 w 5950"/>
                <a:gd name="T69" fmla="*/ 1298 h 4688"/>
                <a:gd name="T70" fmla="*/ 1074 w 5950"/>
                <a:gd name="T71" fmla="*/ 1329 h 4688"/>
                <a:gd name="T72" fmla="*/ 1085 w 5950"/>
                <a:gd name="T73" fmla="*/ 1379 h 4688"/>
                <a:gd name="T74" fmla="*/ 1112 w 5950"/>
                <a:gd name="T75" fmla="*/ 1429 h 4688"/>
                <a:gd name="T76" fmla="*/ 1237 w 5950"/>
                <a:gd name="T77" fmla="*/ 1421 h 4688"/>
                <a:gd name="T78" fmla="*/ 1269 w 5950"/>
                <a:gd name="T79" fmla="*/ 1404 h 4688"/>
                <a:gd name="T80" fmla="*/ 1286 w 5950"/>
                <a:gd name="T81" fmla="*/ 1462 h 4688"/>
                <a:gd name="T82" fmla="*/ 1346 w 5950"/>
                <a:gd name="T83" fmla="*/ 1475 h 4688"/>
                <a:gd name="T84" fmla="*/ 1388 w 5950"/>
                <a:gd name="T85" fmla="*/ 1447 h 4688"/>
                <a:gd name="T86" fmla="*/ 1423 w 5950"/>
                <a:gd name="T87" fmla="*/ 1423 h 4688"/>
                <a:gd name="T88" fmla="*/ 1510 w 5950"/>
                <a:gd name="T89" fmla="*/ 1423 h 4688"/>
                <a:gd name="T90" fmla="*/ 1625 w 5950"/>
                <a:gd name="T91" fmla="*/ 1404 h 4688"/>
                <a:gd name="T92" fmla="*/ 1741 w 5950"/>
                <a:gd name="T93" fmla="*/ 1363 h 4688"/>
                <a:gd name="T94" fmla="*/ 1832 w 5950"/>
                <a:gd name="T95" fmla="*/ 1312 h 4688"/>
                <a:gd name="T96" fmla="*/ 1881 w 5950"/>
                <a:gd name="T97" fmla="*/ 1298 h 4688"/>
                <a:gd name="T98" fmla="*/ 1897 w 5950"/>
                <a:gd name="T99" fmla="*/ 1265 h 4688"/>
                <a:gd name="T100" fmla="*/ 1922 w 5950"/>
                <a:gd name="T101" fmla="*/ 1218 h 4688"/>
                <a:gd name="T102" fmla="*/ 1949 w 5950"/>
                <a:gd name="T103" fmla="*/ 1151 h 4688"/>
                <a:gd name="T104" fmla="*/ 1969 w 5950"/>
                <a:gd name="T105" fmla="*/ 1084 h 4688"/>
                <a:gd name="T106" fmla="*/ 1982 w 5950"/>
                <a:gd name="T107" fmla="*/ 955 h 4688"/>
                <a:gd name="T108" fmla="*/ 1970 w 5950"/>
                <a:gd name="T109" fmla="*/ 804 h 4688"/>
                <a:gd name="T110" fmla="*/ 1884 w 5950"/>
                <a:gd name="T111" fmla="*/ 426 h 4688"/>
                <a:gd name="T112" fmla="*/ 1543 w 5950"/>
                <a:gd name="T113" fmla="*/ 96 h 4688"/>
                <a:gd name="T114" fmla="*/ 999 w 5950"/>
                <a:gd name="T115" fmla="*/ 5 h 4688"/>
                <a:gd name="T116" fmla="*/ 394 w 5950"/>
                <a:gd name="T117" fmla="*/ 204 h 4688"/>
                <a:gd name="T118" fmla="*/ 211 w 5950"/>
                <a:gd name="T119" fmla="*/ 464 h 4688"/>
                <a:gd name="T120" fmla="*/ 160 w 5950"/>
                <a:gd name="T121" fmla="*/ 561 h 4688"/>
                <a:gd name="T122" fmla="*/ 131 w 5950"/>
                <a:gd name="T123" fmla="*/ 682 h 46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950" h="4688">
                  <a:moveTo>
                    <a:pt x="514" y="2349"/>
                  </a:moveTo>
                  <a:lnTo>
                    <a:pt x="517" y="2362"/>
                  </a:lnTo>
                  <a:lnTo>
                    <a:pt x="514" y="2378"/>
                  </a:lnTo>
                  <a:lnTo>
                    <a:pt x="509" y="2397"/>
                  </a:lnTo>
                  <a:lnTo>
                    <a:pt x="503" y="2415"/>
                  </a:lnTo>
                  <a:lnTo>
                    <a:pt x="497" y="2437"/>
                  </a:lnTo>
                  <a:lnTo>
                    <a:pt x="486" y="2459"/>
                  </a:lnTo>
                  <a:lnTo>
                    <a:pt x="475" y="2483"/>
                  </a:lnTo>
                  <a:lnTo>
                    <a:pt x="462" y="2508"/>
                  </a:lnTo>
                  <a:lnTo>
                    <a:pt x="452" y="2534"/>
                  </a:lnTo>
                  <a:lnTo>
                    <a:pt x="440" y="2558"/>
                  </a:lnTo>
                  <a:lnTo>
                    <a:pt x="435" y="2570"/>
                  </a:lnTo>
                  <a:lnTo>
                    <a:pt x="429" y="2581"/>
                  </a:lnTo>
                  <a:lnTo>
                    <a:pt x="422" y="2596"/>
                  </a:lnTo>
                  <a:lnTo>
                    <a:pt x="413" y="2607"/>
                  </a:lnTo>
                  <a:lnTo>
                    <a:pt x="407" y="2624"/>
                  </a:lnTo>
                  <a:lnTo>
                    <a:pt x="396" y="2641"/>
                  </a:lnTo>
                  <a:lnTo>
                    <a:pt x="384" y="2660"/>
                  </a:lnTo>
                  <a:lnTo>
                    <a:pt x="371" y="2680"/>
                  </a:lnTo>
                  <a:lnTo>
                    <a:pt x="362" y="2700"/>
                  </a:lnTo>
                  <a:lnTo>
                    <a:pt x="350" y="2721"/>
                  </a:lnTo>
                  <a:lnTo>
                    <a:pt x="325" y="2757"/>
                  </a:lnTo>
                  <a:lnTo>
                    <a:pt x="300" y="2793"/>
                  </a:lnTo>
                  <a:lnTo>
                    <a:pt x="272" y="2827"/>
                  </a:lnTo>
                  <a:lnTo>
                    <a:pt x="241" y="2862"/>
                  </a:lnTo>
                  <a:lnTo>
                    <a:pt x="211" y="2893"/>
                  </a:lnTo>
                  <a:lnTo>
                    <a:pt x="180" y="2921"/>
                  </a:lnTo>
                  <a:lnTo>
                    <a:pt x="144" y="2950"/>
                  </a:lnTo>
                  <a:lnTo>
                    <a:pt x="116" y="2975"/>
                  </a:lnTo>
                  <a:lnTo>
                    <a:pt x="85" y="2999"/>
                  </a:lnTo>
                  <a:lnTo>
                    <a:pt x="56" y="3017"/>
                  </a:lnTo>
                  <a:lnTo>
                    <a:pt x="54" y="3019"/>
                  </a:lnTo>
                  <a:lnTo>
                    <a:pt x="51" y="3022"/>
                  </a:lnTo>
                  <a:lnTo>
                    <a:pt x="49" y="3023"/>
                  </a:lnTo>
                  <a:lnTo>
                    <a:pt x="48" y="3028"/>
                  </a:lnTo>
                  <a:lnTo>
                    <a:pt x="43" y="3030"/>
                  </a:lnTo>
                  <a:lnTo>
                    <a:pt x="43" y="3032"/>
                  </a:lnTo>
                  <a:lnTo>
                    <a:pt x="39" y="3036"/>
                  </a:lnTo>
                  <a:lnTo>
                    <a:pt x="36" y="3039"/>
                  </a:lnTo>
                  <a:lnTo>
                    <a:pt x="34" y="3043"/>
                  </a:lnTo>
                  <a:lnTo>
                    <a:pt x="29" y="3045"/>
                  </a:lnTo>
                  <a:lnTo>
                    <a:pt x="23" y="3054"/>
                  </a:lnTo>
                  <a:lnTo>
                    <a:pt x="17" y="3061"/>
                  </a:lnTo>
                  <a:lnTo>
                    <a:pt x="12" y="3067"/>
                  </a:lnTo>
                  <a:lnTo>
                    <a:pt x="8" y="3072"/>
                  </a:lnTo>
                  <a:lnTo>
                    <a:pt x="5" y="3079"/>
                  </a:lnTo>
                  <a:lnTo>
                    <a:pt x="3" y="3081"/>
                  </a:lnTo>
                  <a:lnTo>
                    <a:pt x="0" y="3085"/>
                  </a:lnTo>
                  <a:lnTo>
                    <a:pt x="0" y="3087"/>
                  </a:lnTo>
                  <a:lnTo>
                    <a:pt x="34" y="3092"/>
                  </a:lnTo>
                  <a:lnTo>
                    <a:pt x="36" y="3090"/>
                  </a:lnTo>
                  <a:lnTo>
                    <a:pt x="40" y="3087"/>
                  </a:lnTo>
                  <a:lnTo>
                    <a:pt x="45" y="3085"/>
                  </a:lnTo>
                  <a:lnTo>
                    <a:pt x="54" y="3081"/>
                  </a:lnTo>
                  <a:lnTo>
                    <a:pt x="62" y="3076"/>
                  </a:lnTo>
                  <a:lnTo>
                    <a:pt x="74" y="3074"/>
                  </a:lnTo>
                  <a:lnTo>
                    <a:pt x="82" y="3070"/>
                  </a:lnTo>
                  <a:lnTo>
                    <a:pt x="90" y="3067"/>
                  </a:lnTo>
                  <a:lnTo>
                    <a:pt x="93" y="3067"/>
                  </a:lnTo>
                  <a:lnTo>
                    <a:pt x="98" y="3070"/>
                  </a:lnTo>
                  <a:lnTo>
                    <a:pt x="98" y="3074"/>
                  </a:lnTo>
                  <a:lnTo>
                    <a:pt x="98" y="3081"/>
                  </a:lnTo>
                  <a:lnTo>
                    <a:pt x="98" y="3087"/>
                  </a:lnTo>
                  <a:lnTo>
                    <a:pt x="98" y="3093"/>
                  </a:lnTo>
                  <a:lnTo>
                    <a:pt x="96" y="3100"/>
                  </a:lnTo>
                  <a:lnTo>
                    <a:pt x="91" y="3107"/>
                  </a:lnTo>
                  <a:lnTo>
                    <a:pt x="90" y="3116"/>
                  </a:lnTo>
                  <a:lnTo>
                    <a:pt x="87" y="3122"/>
                  </a:lnTo>
                  <a:lnTo>
                    <a:pt x="82" y="3128"/>
                  </a:lnTo>
                  <a:lnTo>
                    <a:pt x="78" y="3136"/>
                  </a:lnTo>
                  <a:lnTo>
                    <a:pt x="74" y="3142"/>
                  </a:lnTo>
                  <a:lnTo>
                    <a:pt x="71" y="3149"/>
                  </a:lnTo>
                  <a:lnTo>
                    <a:pt x="71" y="3150"/>
                  </a:lnTo>
                  <a:lnTo>
                    <a:pt x="74" y="3158"/>
                  </a:lnTo>
                  <a:lnTo>
                    <a:pt x="74" y="3162"/>
                  </a:lnTo>
                  <a:lnTo>
                    <a:pt x="78" y="3166"/>
                  </a:lnTo>
                  <a:lnTo>
                    <a:pt x="80" y="3170"/>
                  </a:lnTo>
                  <a:lnTo>
                    <a:pt x="82" y="3173"/>
                  </a:lnTo>
                  <a:lnTo>
                    <a:pt x="87" y="3175"/>
                  </a:lnTo>
                  <a:lnTo>
                    <a:pt x="90" y="3175"/>
                  </a:lnTo>
                  <a:lnTo>
                    <a:pt x="93" y="3178"/>
                  </a:lnTo>
                  <a:lnTo>
                    <a:pt x="96" y="3178"/>
                  </a:lnTo>
                  <a:lnTo>
                    <a:pt x="98" y="3178"/>
                  </a:lnTo>
                  <a:lnTo>
                    <a:pt x="102" y="3178"/>
                  </a:lnTo>
                  <a:lnTo>
                    <a:pt x="107" y="3179"/>
                  </a:lnTo>
                  <a:lnTo>
                    <a:pt x="111" y="3181"/>
                  </a:lnTo>
                  <a:lnTo>
                    <a:pt x="116" y="3184"/>
                  </a:lnTo>
                  <a:lnTo>
                    <a:pt x="121" y="3189"/>
                  </a:lnTo>
                  <a:lnTo>
                    <a:pt x="121" y="3190"/>
                  </a:lnTo>
                  <a:lnTo>
                    <a:pt x="122" y="3192"/>
                  </a:lnTo>
                  <a:lnTo>
                    <a:pt x="122" y="3197"/>
                  </a:lnTo>
                  <a:lnTo>
                    <a:pt x="124" y="3201"/>
                  </a:lnTo>
                  <a:lnTo>
                    <a:pt x="124" y="3209"/>
                  </a:lnTo>
                  <a:lnTo>
                    <a:pt x="127" y="3215"/>
                  </a:lnTo>
                  <a:lnTo>
                    <a:pt x="129" y="3221"/>
                  </a:lnTo>
                  <a:lnTo>
                    <a:pt x="129" y="3226"/>
                  </a:lnTo>
                  <a:lnTo>
                    <a:pt x="131" y="3232"/>
                  </a:lnTo>
                  <a:lnTo>
                    <a:pt x="133" y="3235"/>
                  </a:lnTo>
                  <a:lnTo>
                    <a:pt x="135" y="3240"/>
                  </a:lnTo>
                  <a:lnTo>
                    <a:pt x="140" y="3241"/>
                  </a:lnTo>
                  <a:lnTo>
                    <a:pt x="142" y="3243"/>
                  </a:lnTo>
                  <a:lnTo>
                    <a:pt x="147" y="3248"/>
                  </a:lnTo>
                  <a:lnTo>
                    <a:pt x="149" y="3251"/>
                  </a:lnTo>
                  <a:lnTo>
                    <a:pt x="153" y="3252"/>
                  </a:lnTo>
                  <a:lnTo>
                    <a:pt x="155" y="3252"/>
                  </a:lnTo>
                  <a:lnTo>
                    <a:pt x="158" y="3254"/>
                  </a:lnTo>
                  <a:lnTo>
                    <a:pt x="195" y="3246"/>
                  </a:lnTo>
                  <a:lnTo>
                    <a:pt x="195" y="3248"/>
                  </a:lnTo>
                  <a:lnTo>
                    <a:pt x="195" y="3251"/>
                  </a:lnTo>
                  <a:lnTo>
                    <a:pt x="192" y="3257"/>
                  </a:lnTo>
                  <a:lnTo>
                    <a:pt x="192" y="3266"/>
                  </a:lnTo>
                  <a:lnTo>
                    <a:pt x="191" y="3274"/>
                  </a:lnTo>
                  <a:lnTo>
                    <a:pt x="191" y="3285"/>
                  </a:lnTo>
                  <a:lnTo>
                    <a:pt x="191" y="3294"/>
                  </a:lnTo>
                  <a:lnTo>
                    <a:pt x="192" y="3303"/>
                  </a:lnTo>
                  <a:lnTo>
                    <a:pt x="195" y="3314"/>
                  </a:lnTo>
                  <a:lnTo>
                    <a:pt x="200" y="3323"/>
                  </a:lnTo>
                  <a:lnTo>
                    <a:pt x="202" y="3332"/>
                  </a:lnTo>
                  <a:lnTo>
                    <a:pt x="206" y="3341"/>
                  </a:lnTo>
                  <a:lnTo>
                    <a:pt x="206" y="3351"/>
                  </a:lnTo>
                  <a:lnTo>
                    <a:pt x="209" y="3362"/>
                  </a:lnTo>
                  <a:lnTo>
                    <a:pt x="209" y="3376"/>
                  </a:lnTo>
                  <a:lnTo>
                    <a:pt x="211" y="3384"/>
                  </a:lnTo>
                  <a:lnTo>
                    <a:pt x="211" y="3393"/>
                  </a:lnTo>
                  <a:lnTo>
                    <a:pt x="211" y="3399"/>
                  </a:lnTo>
                  <a:lnTo>
                    <a:pt x="211" y="3407"/>
                  </a:lnTo>
                  <a:lnTo>
                    <a:pt x="211" y="3408"/>
                  </a:lnTo>
                  <a:lnTo>
                    <a:pt x="212" y="3407"/>
                  </a:lnTo>
                  <a:lnTo>
                    <a:pt x="222" y="3408"/>
                  </a:lnTo>
                  <a:lnTo>
                    <a:pt x="232" y="3408"/>
                  </a:lnTo>
                  <a:lnTo>
                    <a:pt x="248" y="3413"/>
                  </a:lnTo>
                  <a:lnTo>
                    <a:pt x="265" y="3419"/>
                  </a:lnTo>
                  <a:lnTo>
                    <a:pt x="283" y="3430"/>
                  </a:lnTo>
                  <a:lnTo>
                    <a:pt x="300" y="3446"/>
                  </a:lnTo>
                  <a:lnTo>
                    <a:pt x="319" y="3470"/>
                  </a:lnTo>
                  <a:lnTo>
                    <a:pt x="331" y="3497"/>
                  </a:lnTo>
                  <a:lnTo>
                    <a:pt x="340" y="3532"/>
                  </a:lnTo>
                  <a:lnTo>
                    <a:pt x="345" y="3543"/>
                  </a:lnTo>
                  <a:lnTo>
                    <a:pt x="353" y="3557"/>
                  </a:lnTo>
                  <a:lnTo>
                    <a:pt x="365" y="3571"/>
                  </a:lnTo>
                  <a:lnTo>
                    <a:pt x="378" y="3590"/>
                  </a:lnTo>
                  <a:lnTo>
                    <a:pt x="393" y="3609"/>
                  </a:lnTo>
                  <a:lnTo>
                    <a:pt x="407" y="3633"/>
                  </a:lnTo>
                  <a:lnTo>
                    <a:pt x="418" y="3658"/>
                  </a:lnTo>
                  <a:lnTo>
                    <a:pt x="429" y="3687"/>
                  </a:lnTo>
                  <a:lnTo>
                    <a:pt x="438" y="3715"/>
                  </a:lnTo>
                  <a:lnTo>
                    <a:pt x="440" y="3746"/>
                  </a:lnTo>
                  <a:lnTo>
                    <a:pt x="435" y="3792"/>
                  </a:lnTo>
                  <a:lnTo>
                    <a:pt x="420" y="3830"/>
                  </a:lnTo>
                  <a:lnTo>
                    <a:pt x="400" y="3856"/>
                  </a:lnTo>
                  <a:lnTo>
                    <a:pt x="373" y="3877"/>
                  </a:lnTo>
                  <a:lnTo>
                    <a:pt x="347" y="3891"/>
                  </a:lnTo>
                  <a:lnTo>
                    <a:pt x="316" y="3900"/>
                  </a:lnTo>
                  <a:lnTo>
                    <a:pt x="283" y="3908"/>
                  </a:lnTo>
                  <a:lnTo>
                    <a:pt x="254" y="3916"/>
                  </a:lnTo>
                  <a:lnTo>
                    <a:pt x="227" y="3922"/>
                  </a:lnTo>
                  <a:lnTo>
                    <a:pt x="206" y="3928"/>
                  </a:lnTo>
                  <a:lnTo>
                    <a:pt x="189" y="3939"/>
                  </a:lnTo>
                  <a:lnTo>
                    <a:pt x="181" y="3948"/>
                  </a:lnTo>
                  <a:lnTo>
                    <a:pt x="178" y="3959"/>
                  </a:lnTo>
                  <a:lnTo>
                    <a:pt x="178" y="3968"/>
                  </a:lnTo>
                  <a:lnTo>
                    <a:pt x="181" y="3975"/>
                  </a:lnTo>
                  <a:lnTo>
                    <a:pt x="184" y="3981"/>
                  </a:lnTo>
                  <a:lnTo>
                    <a:pt x="191" y="3989"/>
                  </a:lnTo>
                  <a:lnTo>
                    <a:pt x="195" y="3995"/>
                  </a:lnTo>
                  <a:lnTo>
                    <a:pt x="200" y="3999"/>
                  </a:lnTo>
                  <a:lnTo>
                    <a:pt x="202" y="4004"/>
                  </a:lnTo>
                  <a:lnTo>
                    <a:pt x="202" y="4009"/>
                  </a:lnTo>
                  <a:lnTo>
                    <a:pt x="206" y="4015"/>
                  </a:lnTo>
                  <a:lnTo>
                    <a:pt x="211" y="4021"/>
                  </a:lnTo>
                  <a:lnTo>
                    <a:pt x="217" y="4028"/>
                  </a:lnTo>
                  <a:lnTo>
                    <a:pt x="226" y="4040"/>
                  </a:lnTo>
                  <a:lnTo>
                    <a:pt x="230" y="4049"/>
                  </a:lnTo>
                  <a:lnTo>
                    <a:pt x="238" y="4063"/>
                  </a:lnTo>
                  <a:lnTo>
                    <a:pt x="246" y="4077"/>
                  </a:lnTo>
                  <a:lnTo>
                    <a:pt x="252" y="4094"/>
                  </a:lnTo>
                  <a:lnTo>
                    <a:pt x="257" y="4114"/>
                  </a:lnTo>
                  <a:lnTo>
                    <a:pt x="263" y="4142"/>
                  </a:lnTo>
                  <a:lnTo>
                    <a:pt x="268" y="4167"/>
                  </a:lnTo>
                  <a:lnTo>
                    <a:pt x="272" y="4191"/>
                  </a:lnTo>
                  <a:lnTo>
                    <a:pt x="272" y="4210"/>
                  </a:lnTo>
                  <a:lnTo>
                    <a:pt x="272" y="4233"/>
                  </a:lnTo>
                  <a:lnTo>
                    <a:pt x="272" y="4253"/>
                  </a:lnTo>
                  <a:lnTo>
                    <a:pt x="269" y="4275"/>
                  </a:lnTo>
                  <a:lnTo>
                    <a:pt x="263" y="4297"/>
                  </a:lnTo>
                  <a:lnTo>
                    <a:pt x="254" y="4323"/>
                  </a:lnTo>
                  <a:lnTo>
                    <a:pt x="243" y="4349"/>
                  </a:lnTo>
                  <a:lnTo>
                    <a:pt x="230" y="4383"/>
                  </a:lnTo>
                  <a:lnTo>
                    <a:pt x="220" y="4416"/>
                  </a:lnTo>
                  <a:lnTo>
                    <a:pt x="209" y="4451"/>
                  </a:lnTo>
                  <a:lnTo>
                    <a:pt x="197" y="4487"/>
                  </a:lnTo>
                  <a:lnTo>
                    <a:pt x="186" y="4521"/>
                  </a:lnTo>
                  <a:lnTo>
                    <a:pt x="180" y="4552"/>
                  </a:lnTo>
                  <a:lnTo>
                    <a:pt x="173" y="4579"/>
                  </a:lnTo>
                  <a:lnTo>
                    <a:pt x="169" y="4601"/>
                  </a:lnTo>
                  <a:lnTo>
                    <a:pt x="164" y="4615"/>
                  </a:lnTo>
                  <a:lnTo>
                    <a:pt x="164" y="4618"/>
                  </a:lnTo>
                  <a:lnTo>
                    <a:pt x="166" y="4614"/>
                  </a:lnTo>
                  <a:lnTo>
                    <a:pt x="171" y="4607"/>
                  </a:lnTo>
                  <a:lnTo>
                    <a:pt x="175" y="4598"/>
                  </a:lnTo>
                  <a:lnTo>
                    <a:pt x="181" y="4589"/>
                  </a:lnTo>
                  <a:lnTo>
                    <a:pt x="189" y="4581"/>
                  </a:lnTo>
                  <a:lnTo>
                    <a:pt x="197" y="4575"/>
                  </a:lnTo>
                  <a:lnTo>
                    <a:pt x="206" y="4572"/>
                  </a:lnTo>
                  <a:lnTo>
                    <a:pt x="217" y="4570"/>
                  </a:lnTo>
                  <a:lnTo>
                    <a:pt x="227" y="4572"/>
                  </a:lnTo>
                  <a:lnTo>
                    <a:pt x="230" y="4575"/>
                  </a:lnTo>
                  <a:lnTo>
                    <a:pt x="235" y="4581"/>
                  </a:lnTo>
                  <a:lnTo>
                    <a:pt x="238" y="4588"/>
                  </a:lnTo>
                  <a:lnTo>
                    <a:pt x="243" y="4596"/>
                  </a:lnTo>
                  <a:lnTo>
                    <a:pt x="246" y="4604"/>
                  </a:lnTo>
                  <a:lnTo>
                    <a:pt x="249" y="4614"/>
                  </a:lnTo>
                  <a:lnTo>
                    <a:pt x="252" y="4618"/>
                  </a:lnTo>
                  <a:lnTo>
                    <a:pt x="254" y="4625"/>
                  </a:lnTo>
                  <a:lnTo>
                    <a:pt x="257" y="4629"/>
                  </a:lnTo>
                  <a:lnTo>
                    <a:pt x="257" y="4631"/>
                  </a:lnTo>
                  <a:lnTo>
                    <a:pt x="257" y="4629"/>
                  </a:lnTo>
                  <a:lnTo>
                    <a:pt x="261" y="4623"/>
                  </a:lnTo>
                  <a:lnTo>
                    <a:pt x="265" y="4618"/>
                  </a:lnTo>
                  <a:lnTo>
                    <a:pt x="272" y="4607"/>
                  </a:lnTo>
                  <a:lnTo>
                    <a:pt x="277" y="4596"/>
                  </a:lnTo>
                  <a:lnTo>
                    <a:pt x="285" y="4586"/>
                  </a:lnTo>
                  <a:lnTo>
                    <a:pt x="294" y="4577"/>
                  </a:lnTo>
                  <a:lnTo>
                    <a:pt x="305" y="4570"/>
                  </a:lnTo>
                  <a:lnTo>
                    <a:pt x="316" y="4563"/>
                  </a:lnTo>
                  <a:lnTo>
                    <a:pt x="325" y="4558"/>
                  </a:lnTo>
                  <a:lnTo>
                    <a:pt x="331" y="4558"/>
                  </a:lnTo>
                  <a:lnTo>
                    <a:pt x="339" y="4561"/>
                  </a:lnTo>
                  <a:lnTo>
                    <a:pt x="347" y="4566"/>
                  </a:lnTo>
                  <a:lnTo>
                    <a:pt x="353" y="4570"/>
                  </a:lnTo>
                  <a:lnTo>
                    <a:pt x="360" y="4577"/>
                  </a:lnTo>
                  <a:lnTo>
                    <a:pt x="365" y="4586"/>
                  </a:lnTo>
                  <a:lnTo>
                    <a:pt x="370" y="4598"/>
                  </a:lnTo>
                  <a:lnTo>
                    <a:pt x="376" y="4614"/>
                  </a:lnTo>
                  <a:lnTo>
                    <a:pt x="382" y="4631"/>
                  </a:lnTo>
                  <a:lnTo>
                    <a:pt x="387" y="4651"/>
                  </a:lnTo>
                  <a:lnTo>
                    <a:pt x="387" y="4654"/>
                  </a:lnTo>
                  <a:lnTo>
                    <a:pt x="389" y="4654"/>
                  </a:lnTo>
                  <a:lnTo>
                    <a:pt x="391" y="4654"/>
                  </a:lnTo>
                  <a:lnTo>
                    <a:pt x="393" y="4654"/>
                  </a:lnTo>
                  <a:lnTo>
                    <a:pt x="396" y="4654"/>
                  </a:lnTo>
                  <a:lnTo>
                    <a:pt x="398" y="4654"/>
                  </a:lnTo>
                  <a:lnTo>
                    <a:pt x="400" y="4654"/>
                  </a:lnTo>
                  <a:lnTo>
                    <a:pt x="402" y="4654"/>
                  </a:lnTo>
                  <a:lnTo>
                    <a:pt x="404" y="4655"/>
                  </a:lnTo>
                  <a:lnTo>
                    <a:pt x="407" y="4654"/>
                  </a:lnTo>
                  <a:lnTo>
                    <a:pt x="412" y="4646"/>
                  </a:lnTo>
                  <a:lnTo>
                    <a:pt x="413" y="4638"/>
                  </a:lnTo>
                  <a:lnTo>
                    <a:pt x="422" y="4625"/>
                  </a:lnTo>
                  <a:lnTo>
                    <a:pt x="431" y="4615"/>
                  </a:lnTo>
                  <a:lnTo>
                    <a:pt x="440" y="4603"/>
                  </a:lnTo>
                  <a:lnTo>
                    <a:pt x="451" y="4589"/>
                  </a:lnTo>
                  <a:lnTo>
                    <a:pt x="462" y="4581"/>
                  </a:lnTo>
                  <a:lnTo>
                    <a:pt x="472" y="4575"/>
                  </a:lnTo>
                  <a:lnTo>
                    <a:pt x="486" y="4572"/>
                  </a:lnTo>
                  <a:lnTo>
                    <a:pt x="497" y="4572"/>
                  </a:lnTo>
                  <a:lnTo>
                    <a:pt x="503" y="4579"/>
                  </a:lnTo>
                  <a:lnTo>
                    <a:pt x="509" y="4586"/>
                  </a:lnTo>
                  <a:lnTo>
                    <a:pt x="517" y="4596"/>
                  </a:lnTo>
                  <a:lnTo>
                    <a:pt x="523" y="4609"/>
                  </a:lnTo>
                  <a:lnTo>
                    <a:pt x="528" y="4620"/>
                  </a:lnTo>
                  <a:lnTo>
                    <a:pt x="534" y="4634"/>
                  </a:lnTo>
                  <a:lnTo>
                    <a:pt x="538" y="4649"/>
                  </a:lnTo>
                  <a:lnTo>
                    <a:pt x="543" y="4665"/>
                  </a:lnTo>
                  <a:lnTo>
                    <a:pt x="548" y="4676"/>
                  </a:lnTo>
                  <a:lnTo>
                    <a:pt x="549" y="4677"/>
                  </a:lnTo>
                  <a:lnTo>
                    <a:pt x="552" y="4677"/>
                  </a:lnTo>
                  <a:lnTo>
                    <a:pt x="554" y="4680"/>
                  </a:lnTo>
                  <a:lnTo>
                    <a:pt x="559" y="4682"/>
                  </a:lnTo>
                  <a:lnTo>
                    <a:pt x="563" y="4682"/>
                  </a:lnTo>
                  <a:lnTo>
                    <a:pt x="568" y="4682"/>
                  </a:lnTo>
                  <a:lnTo>
                    <a:pt x="569" y="4680"/>
                  </a:lnTo>
                  <a:lnTo>
                    <a:pt x="574" y="4677"/>
                  </a:lnTo>
                  <a:lnTo>
                    <a:pt x="574" y="4676"/>
                  </a:lnTo>
                  <a:lnTo>
                    <a:pt x="583" y="4655"/>
                  </a:lnTo>
                  <a:lnTo>
                    <a:pt x="594" y="4640"/>
                  </a:lnTo>
                  <a:lnTo>
                    <a:pt x="605" y="4627"/>
                  </a:lnTo>
                  <a:lnTo>
                    <a:pt x="622" y="4620"/>
                  </a:lnTo>
                  <a:lnTo>
                    <a:pt x="641" y="4618"/>
                  </a:lnTo>
                  <a:lnTo>
                    <a:pt x="658" y="4623"/>
                  </a:lnTo>
                  <a:lnTo>
                    <a:pt x="680" y="4629"/>
                  </a:lnTo>
                  <a:lnTo>
                    <a:pt x="698" y="4645"/>
                  </a:lnTo>
                  <a:lnTo>
                    <a:pt x="718" y="4662"/>
                  </a:lnTo>
                  <a:lnTo>
                    <a:pt x="735" y="4685"/>
                  </a:lnTo>
                  <a:lnTo>
                    <a:pt x="735" y="4686"/>
                  </a:lnTo>
                  <a:lnTo>
                    <a:pt x="737" y="4686"/>
                  </a:lnTo>
                  <a:lnTo>
                    <a:pt x="739" y="4686"/>
                  </a:lnTo>
                  <a:lnTo>
                    <a:pt x="744" y="4686"/>
                  </a:lnTo>
                  <a:lnTo>
                    <a:pt x="746" y="4688"/>
                  </a:lnTo>
                  <a:lnTo>
                    <a:pt x="750" y="4688"/>
                  </a:lnTo>
                  <a:lnTo>
                    <a:pt x="755" y="4686"/>
                  </a:lnTo>
                  <a:lnTo>
                    <a:pt x="757" y="4686"/>
                  </a:lnTo>
                  <a:lnTo>
                    <a:pt x="758" y="4682"/>
                  </a:lnTo>
                  <a:lnTo>
                    <a:pt x="758" y="4680"/>
                  </a:lnTo>
                  <a:lnTo>
                    <a:pt x="763" y="4666"/>
                  </a:lnTo>
                  <a:lnTo>
                    <a:pt x="774" y="4655"/>
                  </a:lnTo>
                  <a:lnTo>
                    <a:pt x="788" y="4645"/>
                  </a:lnTo>
                  <a:lnTo>
                    <a:pt x="808" y="4631"/>
                  </a:lnTo>
                  <a:lnTo>
                    <a:pt x="829" y="4623"/>
                  </a:lnTo>
                  <a:lnTo>
                    <a:pt x="851" y="4618"/>
                  </a:lnTo>
                  <a:lnTo>
                    <a:pt x="874" y="4618"/>
                  </a:lnTo>
                  <a:lnTo>
                    <a:pt x="893" y="4625"/>
                  </a:lnTo>
                  <a:lnTo>
                    <a:pt x="911" y="4640"/>
                  </a:lnTo>
                  <a:lnTo>
                    <a:pt x="922" y="4665"/>
                  </a:lnTo>
                  <a:lnTo>
                    <a:pt x="924" y="4665"/>
                  </a:lnTo>
                  <a:lnTo>
                    <a:pt x="927" y="4665"/>
                  </a:lnTo>
                  <a:lnTo>
                    <a:pt x="929" y="4666"/>
                  </a:lnTo>
                  <a:lnTo>
                    <a:pt x="933" y="4669"/>
                  </a:lnTo>
                  <a:lnTo>
                    <a:pt x="938" y="4671"/>
                  </a:lnTo>
                  <a:lnTo>
                    <a:pt x="944" y="4671"/>
                  </a:lnTo>
                  <a:lnTo>
                    <a:pt x="949" y="4671"/>
                  </a:lnTo>
                  <a:lnTo>
                    <a:pt x="953" y="4671"/>
                  </a:lnTo>
                  <a:lnTo>
                    <a:pt x="958" y="4666"/>
                  </a:lnTo>
                  <a:lnTo>
                    <a:pt x="960" y="4665"/>
                  </a:lnTo>
                  <a:lnTo>
                    <a:pt x="963" y="4660"/>
                  </a:lnTo>
                  <a:lnTo>
                    <a:pt x="964" y="4655"/>
                  </a:lnTo>
                  <a:lnTo>
                    <a:pt x="964" y="4651"/>
                  </a:lnTo>
                  <a:lnTo>
                    <a:pt x="966" y="4649"/>
                  </a:lnTo>
                  <a:lnTo>
                    <a:pt x="969" y="4645"/>
                  </a:lnTo>
                  <a:lnTo>
                    <a:pt x="971" y="4640"/>
                  </a:lnTo>
                  <a:lnTo>
                    <a:pt x="975" y="4638"/>
                  </a:lnTo>
                  <a:lnTo>
                    <a:pt x="978" y="4634"/>
                  </a:lnTo>
                  <a:lnTo>
                    <a:pt x="981" y="4631"/>
                  </a:lnTo>
                  <a:lnTo>
                    <a:pt x="986" y="4627"/>
                  </a:lnTo>
                  <a:lnTo>
                    <a:pt x="1004" y="4615"/>
                  </a:lnTo>
                  <a:lnTo>
                    <a:pt x="1023" y="4604"/>
                  </a:lnTo>
                  <a:lnTo>
                    <a:pt x="1048" y="4596"/>
                  </a:lnTo>
                  <a:lnTo>
                    <a:pt x="1072" y="4589"/>
                  </a:lnTo>
                  <a:lnTo>
                    <a:pt x="1099" y="4583"/>
                  </a:lnTo>
                  <a:lnTo>
                    <a:pt x="1122" y="4581"/>
                  </a:lnTo>
                  <a:lnTo>
                    <a:pt x="1150" y="4579"/>
                  </a:lnTo>
                  <a:lnTo>
                    <a:pt x="1176" y="4581"/>
                  </a:lnTo>
                  <a:lnTo>
                    <a:pt x="1202" y="4586"/>
                  </a:lnTo>
                  <a:lnTo>
                    <a:pt x="1226" y="4589"/>
                  </a:lnTo>
                  <a:lnTo>
                    <a:pt x="1233" y="4592"/>
                  </a:lnTo>
                  <a:lnTo>
                    <a:pt x="1238" y="4594"/>
                  </a:lnTo>
                  <a:lnTo>
                    <a:pt x="1239" y="4594"/>
                  </a:lnTo>
                  <a:lnTo>
                    <a:pt x="1241" y="4596"/>
                  </a:lnTo>
                  <a:lnTo>
                    <a:pt x="1246" y="4598"/>
                  </a:lnTo>
                  <a:lnTo>
                    <a:pt x="1248" y="4601"/>
                  </a:lnTo>
                  <a:lnTo>
                    <a:pt x="1252" y="4603"/>
                  </a:lnTo>
                  <a:lnTo>
                    <a:pt x="1255" y="4604"/>
                  </a:lnTo>
                  <a:lnTo>
                    <a:pt x="1259" y="4607"/>
                  </a:lnTo>
                  <a:lnTo>
                    <a:pt x="1264" y="4609"/>
                  </a:lnTo>
                  <a:lnTo>
                    <a:pt x="1264" y="4612"/>
                  </a:lnTo>
                  <a:lnTo>
                    <a:pt x="1266" y="4612"/>
                  </a:lnTo>
                  <a:lnTo>
                    <a:pt x="1267" y="4612"/>
                  </a:lnTo>
                  <a:lnTo>
                    <a:pt x="1270" y="4614"/>
                  </a:lnTo>
                  <a:lnTo>
                    <a:pt x="1272" y="4614"/>
                  </a:lnTo>
                  <a:lnTo>
                    <a:pt x="1277" y="4614"/>
                  </a:lnTo>
                  <a:lnTo>
                    <a:pt x="1278" y="4614"/>
                  </a:lnTo>
                  <a:lnTo>
                    <a:pt x="1281" y="4612"/>
                  </a:lnTo>
                  <a:lnTo>
                    <a:pt x="1283" y="4609"/>
                  </a:lnTo>
                  <a:lnTo>
                    <a:pt x="1297" y="4594"/>
                  </a:lnTo>
                  <a:lnTo>
                    <a:pt x="1319" y="4581"/>
                  </a:lnTo>
                  <a:lnTo>
                    <a:pt x="1345" y="4568"/>
                  </a:lnTo>
                  <a:lnTo>
                    <a:pt x="1379" y="4555"/>
                  </a:lnTo>
                  <a:lnTo>
                    <a:pt x="1413" y="4544"/>
                  </a:lnTo>
                  <a:lnTo>
                    <a:pt x="1452" y="4535"/>
                  </a:lnTo>
                  <a:lnTo>
                    <a:pt x="1488" y="4532"/>
                  </a:lnTo>
                  <a:lnTo>
                    <a:pt x="1526" y="4535"/>
                  </a:lnTo>
                  <a:lnTo>
                    <a:pt x="1563" y="4544"/>
                  </a:lnTo>
                  <a:lnTo>
                    <a:pt x="1594" y="4561"/>
                  </a:lnTo>
                  <a:lnTo>
                    <a:pt x="1597" y="4561"/>
                  </a:lnTo>
                  <a:lnTo>
                    <a:pt x="1599" y="4561"/>
                  </a:lnTo>
                  <a:lnTo>
                    <a:pt x="1603" y="4563"/>
                  </a:lnTo>
                  <a:lnTo>
                    <a:pt x="1608" y="4563"/>
                  </a:lnTo>
                  <a:lnTo>
                    <a:pt x="1610" y="4563"/>
                  </a:lnTo>
                  <a:lnTo>
                    <a:pt x="1612" y="4563"/>
                  </a:lnTo>
                  <a:lnTo>
                    <a:pt x="1614" y="4561"/>
                  </a:lnTo>
                  <a:lnTo>
                    <a:pt x="1617" y="4558"/>
                  </a:lnTo>
                  <a:lnTo>
                    <a:pt x="1619" y="4557"/>
                  </a:lnTo>
                  <a:lnTo>
                    <a:pt x="1623" y="4544"/>
                  </a:lnTo>
                  <a:lnTo>
                    <a:pt x="1631" y="4532"/>
                  </a:lnTo>
                  <a:lnTo>
                    <a:pt x="1643" y="4526"/>
                  </a:lnTo>
                  <a:lnTo>
                    <a:pt x="1656" y="4518"/>
                  </a:lnTo>
                  <a:lnTo>
                    <a:pt x="1670" y="4508"/>
                  </a:lnTo>
                  <a:lnTo>
                    <a:pt x="1687" y="4501"/>
                  </a:lnTo>
                  <a:lnTo>
                    <a:pt x="1704" y="4495"/>
                  </a:lnTo>
                  <a:lnTo>
                    <a:pt x="1722" y="4490"/>
                  </a:lnTo>
                  <a:lnTo>
                    <a:pt x="1742" y="4487"/>
                  </a:lnTo>
                  <a:lnTo>
                    <a:pt x="1759" y="4482"/>
                  </a:lnTo>
                  <a:lnTo>
                    <a:pt x="1792" y="4479"/>
                  </a:lnTo>
                  <a:lnTo>
                    <a:pt x="1826" y="4479"/>
                  </a:lnTo>
                  <a:lnTo>
                    <a:pt x="1849" y="4482"/>
                  </a:lnTo>
                  <a:lnTo>
                    <a:pt x="1874" y="4487"/>
                  </a:lnTo>
                  <a:lnTo>
                    <a:pt x="1890" y="4493"/>
                  </a:lnTo>
                  <a:lnTo>
                    <a:pt x="1905" y="4499"/>
                  </a:lnTo>
                  <a:lnTo>
                    <a:pt x="1916" y="4504"/>
                  </a:lnTo>
                  <a:lnTo>
                    <a:pt x="1925" y="4510"/>
                  </a:lnTo>
                  <a:lnTo>
                    <a:pt x="1930" y="4515"/>
                  </a:lnTo>
                  <a:lnTo>
                    <a:pt x="1931" y="4515"/>
                  </a:lnTo>
                  <a:lnTo>
                    <a:pt x="1936" y="4513"/>
                  </a:lnTo>
                  <a:lnTo>
                    <a:pt x="1947" y="4510"/>
                  </a:lnTo>
                  <a:lnTo>
                    <a:pt x="1958" y="4508"/>
                  </a:lnTo>
                  <a:lnTo>
                    <a:pt x="1972" y="4504"/>
                  </a:lnTo>
                  <a:lnTo>
                    <a:pt x="1982" y="4499"/>
                  </a:lnTo>
                  <a:lnTo>
                    <a:pt x="1997" y="4493"/>
                  </a:lnTo>
                  <a:lnTo>
                    <a:pt x="2010" y="4488"/>
                  </a:lnTo>
                  <a:lnTo>
                    <a:pt x="2024" y="4482"/>
                  </a:lnTo>
                  <a:lnTo>
                    <a:pt x="2033" y="4478"/>
                  </a:lnTo>
                  <a:lnTo>
                    <a:pt x="2039" y="4473"/>
                  </a:lnTo>
                  <a:lnTo>
                    <a:pt x="2050" y="4470"/>
                  </a:lnTo>
                  <a:lnTo>
                    <a:pt x="2064" y="4468"/>
                  </a:lnTo>
                  <a:lnTo>
                    <a:pt x="2077" y="4467"/>
                  </a:lnTo>
                  <a:lnTo>
                    <a:pt x="2092" y="4464"/>
                  </a:lnTo>
                  <a:lnTo>
                    <a:pt x="2109" y="4462"/>
                  </a:lnTo>
                  <a:lnTo>
                    <a:pt x="2123" y="4459"/>
                  </a:lnTo>
                  <a:lnTo>
                    <a:pt x="2134" y="4456"/>
                  </a:lnTo>
                  <a:lnTo>
                    <a:pt x="2145" y="4451"/>
                  </a:lnTo>
                  <a:lnTo>
                    <a:pt x="2150" y="4447"/>
                  </a:lnTo>
                  <a:lnTo>
                    <a:pt x="2154" y="4436"/>
                  </a:lnTo>
                  <a:lnTo>
                    <a:pt x="2159" y="4417"/>
                  </a:lnTo>
                  <a:lnTo>
                    <a:pt x="2163" y="4391"/>
                  </a:lnTo>
                  <a:lnTo>
                    <a:pt x="2170" y="4363"/>
                  </a:lnTo>
                  <a:lnTo>
                    <a:pt x="2176" y="4328"/>
                  </a:lnTo>
                  <a:lnTo>
                    <a:pt x="2185" y="4292"/>
                  </a:lnTo>
                  <a:lnTo>
                    <a:pt x="2191" y="4253"/>
                  </a:lnTo>
                  <a:lnTo>
                    <a:pt x="2199" y="4218"/>
                  </a:lnTo>
                  <a:lnTo>
                    <a:pt x="2202" y="4184"/>
                  </a:lnTo>
                  <a:lnTo>
                    <a:pt x="2207" y="4153"/>
                  </a:lnTo>
                  <a:lnTo>
                    <a:pt x="2207" y="4142"/>
                  </a:lnTo>
                  <a:lnTo>
                    <a:pt x="2207" y="4131"/>
                  </a:lnTo>
                  <a:lnTo>
                    <a:pt x="2210" y="4120"/>
                  </a:lnTo>
                  <a:lnTo>
                    <a:pt x="2210" y="4111"/>
                  </a:lnTo>
                  <a:lnTo>
                    <a:pt x="2212" y="4100"/>
                  </a:lnTo>
                  <a:lnTo>
                    <a:pt x="2213" y="4088"/>
                  </a:lnTo>
                  <a:lnTo>
                    <a:pt x="2216" y="4077"/>
                  </a:lnTo>
                  <a:lnTo>
                    <a:pt x="2218" y="4068"/>
                  </a:lnTo>
                  <a:lnTo>
                    <a:pt x="2221" y="4057"/>
                  </a:lnTo>
                  <a:lnTo>
                    <a:pt x="2225" y="4046"/>
                  </a:lnTo>
                  <a:lnTo>
                    <a:pt x="2228" y="4028"/>
                  </a:lnTo>
                  <a:lnTo>
                    <a:pt x="2233" y="4010"/>
                  </a:lnTo>
                  <a:lnTo>
                    <a:pt x="2237" y="3992"/>
                  </a:lnTo>
                  <a:lnTo>
                    <a:pt x="2244" y="3975"/>
                  </a:lnTo>
                  <a:lnTo>
                    <a:pt x="2248" y="3959"/>
                  </a:lnTo>
                  <a:lnTo>
                    <a:pt x="2253" y="3944"/>
                  </a:lnTo>
                  <a:lnTo>
                    <a:pt x="2256" y="3931"/>
                  </a:lnTo>
                  <a:lnTo>
                    <a:pt x="2257" y="3924"/>
                  </a:lnTo>
                  <a:lnTo>
                    <a:pt x="2262" y="3916"/>
                  </a:lnTo>
                  <a:lnTo>
                    <a:pt x="2262" y="3911"/>
                  </a:lnTo>
                  <a:lnTo>
                    <a:pt x="2273" y="3871"/>
                  </a:lnTo>
                  <a:lnTo>
                    <a:pt x="2284" y="3839"/>
                  </a:lnTo>
                  <a:lnTo>
                    <a:pt x="2293" y="3810"/>
                  </a:lnTo>
                  <a:lnTo>
                    <a:pt x="2301" y="3788"/>
                  </a:lnTo>
                  <a:lnTo>
                    <a:pt x="2310" y="3770"/>
                  </a:lnTo>
                  <a:lnTo>
                    <a:pt x="2319" y="3755"/>
                  </a:lnTo>
                  <a:lnTo>
                    <a:pt x="2329" y="3744"/>
                  </a:lnTo>
                  <a:lnTo>
                    <a:pt x="2339" y="3730"/>
                  </a:lnTo>
                  <a:lnTo>
                    <a:pt x="2348" y="3715"/>
                  </a:lnTo>
                  <a:lnTo>
                    <a:pt x="2361" y="3699"/>
                  </a:lnTo>
                  <a:lnTo>
                    <a:pt x="2386" y="3679"/>
                  </a:lnTo>
                  <a:lnTo>
                    <a:pt x="2410" y="3664"/>
                  </a:lnTo>
                  <a:lnTo>
                    <a:pt x="2439" y="3653"/>
                  </a:lnTo>
                  <a:lnTo>
                    <a:pt x="2470" y="3648"/>
                  </a:lnTo>
                  <a:lnTo>
                    <a:pt x="2500" y="3648"/>
                  </a:lnTo>
                  <a:lnTo>
                    <a:pt x="2531" y="3651"/>
                  </a:lnTo>
                  <a:lnTo>
                    <a:pt x="2559" y="3653"/>
                  </a:lnTo>
                  <a:lnTo>
                    <a:pt x="2581" y="3662"/>
                  </a:lnTo>
                  <a:lnTo>
                    <a:pt x="2604" y="3670"/>
                  </a:lnTo>
                  <a:lnTo>
                    <a:pt x="2621" y="3679"/>
                  </a:lnTo>
                  <a:lnTo>
                    <a:pt x="2637" y="3693"/>
                  </a:lnTo>
                  <a:lnTo>
                    <a:pt x="2652" y="3706"/>
                  </a:lnTo>
                  <a:lnTo>
                    <a:pt x="2668" y="3724"/>
                  </a:lnTo>
                  <a:lnTo>
                    <a:pt x="2682" y="3741"/>
                  </a:lnTo>
                  <a:lnTo>
                    <a:pt x="2694" y="3757"/>
                  </a:lnTo>
                  <a:lnTo>
                    <a:pt x="2711" y="3775"/>
                  </a:lnTo>
                  <a:lnTo>
                    <a:pt x="2726" y="3792"/>
                  </a:lnTo>
                  <a:lnTo>
                    <a:pt x="2748" y="3808"/>
                  </a:lnTo>
                  <a:lnTo>
                    <a:pt x="2773" y="3825"/>
                  </a:lnTo>
                  <a:lnTo>
                    <a:pt x="2804" y="3841"/>
                  </a:lnTo>
                  <a:lnTo>
                    <a:pt x="2829" y="3854"/>
                  </a:lnTo>
                  <a:lnTo>
                    <a:pt x="2852" y="3865"/>
                  </a:lnTo>
                  <a:lnTo>
                    <a:pt x="2872" y="3874"/>
                  </a:lnTo>
                  <a:lnTo>
                    <a:pt x="2892" y="3882"/>
                  </a:lnTo>
                  <a:lnTo>
                    <a:pt x="2906" y="3885"/>
                  </a:lnTo>
                  <a:lnTo>
                    <a:pt x="2919" y="3888"/>
                  </a:lnTo>
                  <a:lnTo>
                    <a:pt x="2928" y="3893"/>
                  </a:lnTo>
                  <a:lnTo>
                    <a:pt x="2937" y="3896"/>
                  </a:lnTo>
                  <a:lnTo>
                    <a:pt x="2939" y="3896"/>
                  </a:lnTo>
                  <a:lnTo>
                    <a:pt x="2970" y="3897"/>
                  </a:lnTo>
                  <a:lnTo>
                    <a:pt x="2994" y="3896"/>
                  </a:lnTo>
                  <a:lnTo>
                    <a:pt x="3016" y="3893"/>
                  </a:lnTo>
                  <a:lnTo>
                    <a:pt x="3036" y="3891"/>
                  </a:lnTo>
                  <a:lnTo>
                    <a:pt x="3048" y="3888"/>
                  </a:lnTo>
                  <a:lnTo>
                    <a:pt x="3064" y="3887"/>
                  </a:lnTo>
                  <a:lnTo>
                    <a:pt x="3078" y="3887"/>
                  </a:lnTo>
                  <a:lnTo>
                    <a:pt x="3090" y="3887"/>
                  </a:lnTo>
                  <a:lnTo>
                    <a:pt x="3106" y="3888"/>
                  </a:lnTo>
                  <a:lnTo>
                    <a:pt x="3126" y="3896"/>
                  </a:lnTo>
                  <a:lnTo>
                    <a:pt x="3130" y="3897"/>
                  </a:lnTo>
                  <a:lnTo>
                    <a:pt x="3140" y="3900"/>
                  </a:lnTo>
                  <a:lnTo>
                    <a:pt x="3146" y="3905"/>
                  </a:lnTo>
                  <a:lnTo>
                    <a:pt x="3152" y="3908"/>
                  </a:lnTo>
                  <a:lnTo>
                    <a:pt x="3160" y="3913"/>
                  </a:lnTo>
                  <a:lnTo>
                    <a:pt x="3166" y="3917"/>
                  </a:lnTo>
                  <a:lnTo>
                    <a:pt x="3172" y="3924"/>
                  </a:lnTo>
                  <a:lnTo>
                    <a:pt x="3177" y="3931"/>
                  </a:lnTo>
                  <a:lnTo>
                    <a:pt x="3183" y="3938"/>
                  </a:lnTo>
                  <a:lnTo>
                    <a:pt x="3191" y="3948"/>
                  </a:lnTo>
                  <a:lnTo>
                    <a:pt x="3197" y="3958"/>
                  </a:lnTo>
                  <a:lnTo>
                    <a:pt x="3205" y="3968"/>
                  </a:lnTo>
                  <a:lnTo>
                    <a:pt x="3214" y="3978"/>
                  </a:lnTo>
                  <a:lnTo>
                    <a:pt x="3223" y="3990"/>
                  </a:lnTo>
                  <a:lnTo>
                    <a:pt x="3234" y="4006"/>
                  </a:lnTo>
                  <a:lnTo>
                    <a:pt x="3243" y="4020"/>
                  </a:lnTo>
                  <a:lnTo>
                    <a:pt x="3251" y="4032"/>
                  </a:lnTo>
                  <a:lnTo>
                    <a:pt x="3257" y="4046"/>
                  </a:lnTo>
                  <a:lnTo>
                    <a:pt x="3262" y="4061"/>
                  </a:lnTo>
                  <a:lnTo>
                    <a:pt x="3262" y="4070"/>
                  </a:lnTo>
                  <a:lnTo>
                    <a:pt x="3260" y="4080"/>
                  </a:lnTo>
                  <a:lnTo>
                    <a:pt x="3260" y="4092"/>
                  </a:lnTo>
                  <a:lnTo>
                    <a:pt x="3260" y="4100"/>
                  </a:lnTo>
                  <a:lnTo>
                    <a:pt x="3257" y="4109"/>
                  </a:lnTo>
                  <a:lnTo>
                    <a:pt x="3257" y="4115"/>
                  </a:lnTo>
                  <a:lnTo>
                    <a:pt x="3257" y="4125"/>
                  </a:lnTo>
                  <a:lnTo>
                    <a:pt x="3257" y="4134"/>
                  </a:lnTo>
                  <a:lnTo>
                    <a:pt x="3257" y="4140"/>
                  </a:lnTo>
                  <a:lnTo>
                    <a:pt x="3257" y="4149"/>
                  </a:lnTo>
                  <a:lnTo>
                    <a:pt x="3260" y="4156"/>
                  </a:lnTo>
                  <a:lnTo>
                    <a:pt x="3262" y="4167"/>
                  </a:lnTo>
                  <a:lnTo>
                    <a:pt x="3265" y="4179"/>
                  </a:lnTo>
                  <a:lnTo>
                    <a:pt x="3267" y="4193"/>
                  </a:lnTo>
                  <a:lnTo>
                    <a:pt x="3267" y="4207"/>
                  </a:lnTo>
                  <a:lnTo>
                    <a:pt x="3271" y="4222"/>
                  </a:lnTo>
                  <a:lnTo>
                    <a:pt x="3277" y="4238"/>
                  </a:lnTo>
                  <a:lnTo>
                    <a:pt x="3285" y="4250"/>
                  </a:lnTo>
                  <a:lnTo>
                    <a:pt x="3291" y="4259"/>
                  </a:lnTo>
                  <a:lnTo>
                    <a:pt x="3300" y="4270"/>
                  </a:lnTo>
                  <a:lnTo>
                    <a:pt x="3311" y="4277"/>
                  </a:lnTo>
                  <a:lnTo>
                    <a:pt x="3319" y="4283"/>
                  </a:lnTo>
                  <a:lnTo>
                    <a:pt x="3338" y="4290"/>
                  </a:lnTo>
                  <a:lnTo>
                    <a:pt x="3359" y="4300"/>
                  </a:lnTo>
                  <a:lnTo>
                    <a:pt x="3386" y="4308"/>
                  </a:lnTo>
                  <a:lnTo>
                    <a:pt x="3415" y="4319"/>
                  </a:lnTo>
                  <a:lnTo>
                    <a:pt x="3446" y="4328"/>
                  </a:lnTo>
                  <a:lnTo>
                    <a:pt x="3478" y="4334"/>
                  </a:lnTo>
                  <a:lnTo>
                    <a:pt x="3509" y="4339"/>
                  </a:lnTo>
                  <a:lnTo>
                    <a:pt x="3542" y="4340"/>
                  </a:lnTo>
                  <a:lnTo>
                    <a:pt x="3571" y="4339"/>
                  </a:lnTo>
                  <a:lnTo>
                    <a:pt x="3602" y="4332"/>
                  </a:lnTo>
                  <a:lnTo>
                    <a:pt x="3630" y="4323"/>
                  </a:lnTo>
                  <a:lnTo>
                    <a:pt x="3652" y="4309"/>
                  </a:lnTo>
                  <a:lnTo>
                    <a:pt x="3672" y="4297"/>
                  </a:lnTo>
                  <a:lnTo>
                    <a:pt x="3691" y="4281"/>
                  </a:lnTo>
                  <a:lnTo>
                    <a:pt x="3711" y="4264"/>
                  </a:lnTo>
                  <a:lnTo>
                    <a:pt x="3727" y="4249"/>
                  </a:lnTo>
                  <a:lnTo>
                    <a:pt x="3745" y="4230"/>
                  </a:lnTo>
                  <a:lnTo>
                    <a:pt x="3765" y="4213"/>
                  </a:lnTo>
                  <a:lnTo>
                    <a:pt x="3787" y="4199"/>
                  </a:lnTo>
                  <a:lnTo>
                    <a:pt x="3789" y="4197"/>
                  </a:lnTo>
                  <a:lnTo>
                    <a:pt x="3791" y="4197"/>
                  </a:lnTo>
                  <a:lnTo>
                    <a:pt x="3794" y="4196"/>
                  </a:lnTo>
                  <a:lnTo>
                    <a:pt x="3797" y="4196"/>
                  </a:lnTo>
                  <a:lnTo>
                    <a:pt x="3800" y="4196"/>
                  </a:lnTo>
                  <a:lnTo>
                    <a:pt x="3802" y="4197"/>
                  </a:lnTo>
                  <a:lnTo>
                    <a:pt x="3805" y="4199"/>
                  </a:lnTo>
                  <a:lnTo>
                    <a:pt x="3807" y="4202"/>
                  </a:lnTo>
                  <a:lnTo>
                    <a:pt x="3809" y="4207"/>
                  </a:lnTo>
                  <a:lnTo>
                    <a:pt x="3809" y="4213"/>
                  </a:lnTo>
                  <a:lnTo>
                    <a:pt x="3811" y="4222"/>
                  </a:lnTo>
                  <a:lnTo>
                    <a:pt x="3811" y="4233"/>
                  </a:lnTo>
                  <a:lnTo>
                    <a:pt x="3811" y="4249"/>
                  </a:lnTo>
                  <a:lnTo>
                    <a:pt x="3811" y="4261"/>
                  </a:lnTo>
                  <a:lnTo>
                    <a:pt x="3813" y="4277"/>
                  </a:lnTo>
                  <a:lnTo>
                    <a:pt x="3816" y="4295"/>
                  </a:lnTo>
                  <a:lnTo>
                    <a:pt x="3818" y="4308"/>
                  </a:lnTo>
                  <a:lnTo>
                    <a:pt x="3820" y="4321"/>
                  </a:lnTo>
                  <a:lnTo>
                    <a:pt x="3825" y="4332"/>
                  </a:lnTo>
                  <a:lnTo>
                    <a:pt x="3833" y="4340"/>
                  </a:lnTo>
                  <a:lnTo>
                    <a:pt x="3839" y="4344"/>
                  </a:lnTo>
                  <a:lnTo>
                    <a:pt x="3847" y="4358"/>
                  </a:lnTo>
                  <a:lnTo>
                    <a:pt x="3851" y="4374"/>
                  </a:lnTo>
                  <a:lnTo>
                    <a:pt x="3858" y="4389"/>
                  </a:lnTo>
                  <a:lnTo>
                    <a:pt x="3864" y="4405"/>
                  </a:lnTo>
                  <a:lnTo>
                    <a:pt x="3870" y="4420"/>
                  </a:lnTo>
                  <a:lnTo>
                    <a:pt x="3882" y="4433"/>
                  </a:lnTo>
                  <a:lnTo>
                    <a:pt x="3898" y="4447"/>
                  </a:lnTo>
                  <a:lnTo>
                    <a:pt x="3913" y="4453"/>
                  </a:lnTo>
                  <a:lnTo>
                    <a:pt x="3931" y="4456"/>
                  </a:lnTo>
                  <a:lnTo>
                    <a:pt x="3948" y="4456"/>
                  </a:lnTo>
                  <a:lnTo>
                    <a:pt x="3961" y="4453"/>
                  </a:lnTo>
                  <a:lnTo>
                    <a:pt x="3974" y="4451"/>
                  </a:lnTo>
                  <a:lnTo>
                    <a:pt x="3989" y="4447"/>
                  </a:lnTo>
                  <a:lnTo>
                    <a:pt x="4000" y="4442"/>
                  </a:lnTo>
                  <a:lnTo>
                    <a:pt x="4012" y="4437"/>
                  </a:lnTo>
                  <a:lnTo>
                    <a:pt x="4025" y="4433"/>
                  </a:lnTo>
                  <a:lnTo>
                    <a:pt x="4038" y="4426"/>
                  </a:lnTo>
                  <a:lnTo>
                    <a:pt x="4051" y="4420"/>
                  </a:lnTo>
                  <a:lnTo>
                    <a:pt x="4065" y="4411"/>
                  </a:lnTo>
                  <a:lnTo>
                    <a:pt x="4071" y="4406"/>
                  </a:lnTo>
                  <a:lnTo>
                    <a:pt x="4082" y="4402"/>
                  </a:lnTo>
                  <a:lnTo>
                    <a:pt x="4091" y="4397"/>
                  </a:lnTo>
                  <a:lnTo>
                    <a:pt x="4098" y="4394"/>
                  </a:lnTo>
                  <a:lnTo>
                    <a:pt x="4107" y="4389"/>
                  </a:lnTo>
                  <a:lnTo>
                    <a:pt x="4116" y="4386"/>
                  </a:lnTo>
                  <a:lnTo>
                    <a:pt x="4127" y="4380"/>
                  </a:lnTo>
                  <a:lnTo>
                    <a:pt x="4135" y="4371"/>
                  </a:lnTo>
                  <a:lnTo>
                    <a:pt x="4142" y="4363"/>
                  </a:lnTo>
                  <a:lnTo>
                    <a:pt x="4150" y="4352"/>
                  </a:lnTo>
                  <a:lnTo>
                    <a:pt x="4158" y="4347"/>
                  </a:lnTo>
                  <a:lnTo>
                    <a:pt x="4164" y="4343"/>
                  </a:lnTo>
                  <a:lnTo>
                    <a:pt x="4173" y="4340"/>
                  </a:lnTo>
                  <a:lnTo>
                    <a:pt x="4181" y="4337"/>
                  </a:lnTo>
                  <a:lnTo>
                    <a:pt x="4191" y="4332"/>
                  </a:lnTo>
                  <a:lnTo>
                    <a:pt x="4200" y="4328"/>
                  </a:lnTo>
                  <a:lnTo>
                    <a:pt x="4211" y="4323"/>
                  </a:lnTo>
                  <a:lnTo>
                    <a:pt x="4220" y="4321"/>
                  </a:lnTo>
                  <a:lnTo>
                    <a:pt x="4227" y="4317"/>
                  </a:lnTo>
                  <a:lnTo>
                    <a:pt x="4232" y="4314"/>
                  </a:lnTo>
                  <a:lnTo>
                    <a:pt x="4243" y="4308"/>
                  </a:lnTo>
                  <a:lnTo>
                    <a:pt x="4252" y="4300"/>
                  </a:lnTo>
                  <a:lnTo>
                    <a:pt x="4258" y="4295"/>
                  </a:lnTo>
                  <a:lnTo>
                    <a:pt x="4263" y="4286"/>
                  </a:lnTo>
                  <a:lnTo>
                    <a:pt x="4265" y="4279"/>
                  </a:lnTo>
                  <a:lnTo>
                    <a:pt x="4269" y="4272"/>
                  </a:lnTo>
                  <a:lnTo>
                    <a:pt x="4272" y="4266"/>
                  </a:lnTo>
                  <a:lnTo>
                    <a:pt x="4274" y="4261"/>
                  </a:lnTo>
                  <a:lnTo>
                    <a:pt x="4278" y="4257"/>
                  </a:lnTo>
                  <a:lnTo>
                    <a:pt x="4283" y="4255"/>
                  </a:lnTo>
                  <a:lnTo>
                    <a:pt x="4325" y="4244"/>
                  </a:lnTo>
                  <a:lnTo>
                    <a:pt x="4362" y="4238"/>
                  </a:lnTo>
                  <a:lnTo>
                    <a:pt x="4398" y="4238"/>
                  </a:lnTo>
                  <a:lnTo>
                    <a:pt x="4430" y="4239"/>
                  </a:lnTo>
                  <a:lnTo>
                    <a:pt x="4460" y="4244"/>
                  </a:lnTo>
                  <a:lnTo>
                    <a:pt x="4483" y="4250"/>
                  </a:lnTo>
                  <a:lnTo>
                    <a:pt x="4506" y="4257"/>
                  </a:lnTo>
                  <a:lnTo>
                    <a:pt x="4518" y="4264"/>
                  </a:lnTo>
                  <a:lnTo>
                    <a:pt x="4527" y="4269"/>
                  </a:lnTo>
                  <a:lnTo>
                    <a:pt x="4532" y="4270"/>
                  </a:lnTo>
                  <a:lnTo>
                    <a:pt x="4534" y="4269"/>
                  </a:lnTo>
                  <a:lnTo>
                    <a:pt x="4543" y="4264"/>
                  </a:lnTo>
                  <a:lnTo>
                    <a:pt x="4558" y="4255"/>
                  </a:lnTo>
                  <a:lnTo>
                    <a:pt x="4576" y="4250"/>
                  </a:lnTo>
                  <a:lnTo>
                    <a:pt x="4600" y="4241"/>
                  </a:lnTo>
                  <a:lnTo>
                    <a:pt x="4627" y="4233"/>
                  </a:lnTo>
                  <a:lnTo>
                    <a:pt x="4658" y="4227"/>
                  </a:lnTo>
                  <a:lnTo>
                    <a:pt x="4693" y="4219"/>
                  </a:lnTo>
                  <a:lnTo>
                    <a:pt x="4727" y="4218"/>
                  </a:lnTo>
                  <a:lnTo>
                    <a:pt x="4767" y="4218"/>
                  </a:lnTo>
                  <a:lnTo>
                    <a:pt x="4787" y="4218"/>
                  </a:lnTo>
                  <a:lnTo>
                    <a:pt x="4817" y="4218"/>
                  </a:lnTo>
                  <a:lnTo>
                    <a:pt x="4845" y="4218"/>
                  </a:lnTo>
                  <a:lnTo>
                    <a:pt x="4876" y="4215"/>
                  </a:lnTo>
                  <a:lnTo>
                    <a:pt x="4907" y="4213"/>
                  </a:lnTo>
                  <a:lnTo>
                    <a:pt x="4938" y="4210"/>
                  </a:lnTo>
                  <a:lnTo>
                    <a:pt x="4969" y="4208"/>
                  </a:lnTo>
                  <a:lnTo>
                    <a:pt x="4995" y="4204"/>
                  </a:lnTo>
                  <a:lnTo>
                    <a:pt x="5018" y="4204"/>
                  </a:lnTo>
                  <a:lnTo>
                    <a:pt x="5035" y="4202"/>
                  </a:lnTo>
                  <a:lnTo>
                    <a:pt x="5061" y="4196"/>
                  </a:lnTo>
                  <a:lnTo>
                    <a:pt x="5083" y="4187"/>
                  </a:lnTo>
                  <a:lnTo>
                    <a:pt x="5108" y="4176"/>
                  </a:lnTo>
                  <a:lnTo>
                    <a:pt x="5127" y="4160"/>
                  </a:lnTo>
                  <a:lnTo>
                    <a:pt x="5151" y="4146"/>
                  </a:lnTo>
                  <a:lnTo>
                    <a:pt x="5173" y="4129"/>
                  </a:lnTo>
                  <a:lnTo>
                    <a:pt x="5200" y="4111"/>
                  </a:lnTo>
                  <a:lnTo>
                    <a:pt x="5224" y="4090"/>
                  </a:lnTo>
                  <a:lnTo>
                    <a:pt x="5252" y="4068"/>
                  </a:lnTo>
                  <a:lnTo>
                    <a:pt x="5283" y="4043"/>
                  </a:lnTo>
                  <a:lnTo>
                    <a:pt x="5295" y="4035"/>
                  </a:lnTo>
                  <a:lnTo>
                    <a:pt x="5308" y="4026"/>
                  </a:lnTo>
                  <a:lnTo>
                    <a:pt x="5323" y="4020"/>
                  </a:lnTo>
                  <a:lnTo>
                    <a:pt x="5340" y="4009"/>
                  </a:lnTo>
                  <a:lnTo>
                    <a:pt x="5359" y="3999"/>
                  </a:lnTo>
                  <a:lnTo>
                    <a:pt x="5379" y="3989"/>
                  </a:lnTo>
                  <a:lnTo>
                    <a:pt x="5396" y="3978"/>
                  </a:lnTo>
                  <a:lnTo>
                    <a:pt x="5418" y="3968"/>
                  </a:lnTo>
                  <a:lnTo>
                    <a:pt x="5438" y="3959"/>
                  </a:lnTo>
                  <a:lnTo>
                    <a:pt x="5461" y="3950"/>
                  </a:lnTo>
                  <a:lnTo>
                    <a:pt x="5479" y="3944"/>
                  </a:lnTo>
                  <a:lnTo>
                    <a:pt x="5496" y="3939"/>
                  </a:lnTo>
                  <a:lnTo>
                    <a:pt x="5515" y="3938"/>
                  </a:lnTo>
                  <a:lnTo>
                    <a:pt x="5530" y="3938"/>
                  </a:lnTo>
                  <a:lnTo>
                    <a:pt x="5547" y="3938"/>
                  </a:lnTo>
                  <a:lnTo>
                    <a:pt x="5566" y="3939"/>
                  </a:lnTo>
                  <a:lnTo>
                    <a:pt x="5578" y="3939"/>
                  </a:lnTo>
                  <a:lnTo>
                    <a:pt x="5592" y="3939"/>
                  </a:lnTo>
                  <a:lnTo>
                    <a:pt x="5605" y="3939"/>
                  </a:lnTo>
                  <a:lnTo>
                    <a:pt x="5617" y="3936"/>
                  </a:lnTo>
                  <a:lnTo>
                    <a:pt x="5620" y="3933"/>
                  </a:lnTo>
                  <a:lnTo>
                    <a:pt x="5628" y="3928"/>
                  </a:lnTo>
                  <a:lnTo>
                    <a:pt x="5631" y="3922"/>
                  </a:lnTo>
                  <a:lnTo>
                    <a:pt x="5636" y="3916"/>
                  </a:lnTo>
                  <a:lnTo>
                    <a:pt x="5639" y="3907"/>
                  </a:lnTo>
                  <a:lnTo>
                    <a:pt x="5643" y="3896"/>
                  </a:lnTo>
                  <a:lnTo>
                    <a:pt x="5648" y="3885"/>
                  </a:lnTo>
                  <a:lnTo>
                    <a:pt x="5651" y="3876"/>
                  </a:lnTo>
                  <a:lnTo>
                    <a:pt x="5659" y="3865"/>
                  </a:lnTo>
                  <a:lnTo>
                    <a:pt x="5662" y="3851"/>
                  </a:lnTo>
                  <a:lnTo>
                    <a:pt x="5665" y="3846"/>
                  </a:lnTo>
                  <a:lnTo>
                    <a:pt x="5667" y="3841"/>
                  </a:lnTo>
                  <a:lnTo>
                    <a:pt x="5671" y="3836"/>
                  </a:lnTo>
                  <a:lnTo>
                    <a:pt x="5676" y="3830"/>
                  </a:lnTo>
                  <a:lnTo>
                    <a:pt x="5678" y="3823"/>
                  </a:lnTo>
                  <a:lnTo>
                    <a:pt x="5682" y="3817"/>
                  </a:lnTo>
                  <a:lnTo>
                    <a:pt x="5685" y="3810"/>
                  </a:lnTo>
                  <a:lnTo>
                    <a:pt x="5687" y="3805"/>
                  </a:lnTo>
                  <a:lnTo>
                    <a:pt x="5691" y="3801"/>
                  </a:lnTo>
                  <a:lnTo>
                    <a:pt x="5693" y="3797"/>
                  </a:lnTo>
                  <a:lnTo>
                    <a:pt x="5707" y="3783"/>
                  </a:lnTo>
                  <a:lnTo>
                    <a:pt x="5716" y="3768"/>
                  </a:lnTo>
                  <a:lnTo>
                    <a:pt x="5724" y="3757"/>
                  </a:lnTo>
                  <a:lnTo>
                    <a:pt x="5728" y="3746"/>
                  </a:lnTo>
                  <a:lnTo>
                    <a:pt x="5733" y="3737"/>
                  </a:lnTo>
                  <a:lnTo>
                    <a:pt x="5737" y="3729"/>
                  </a:lnTo>
                  <a:lnTo>
                    <a:pt x="5742" y="3718"/>
                  </a:lnTo>
                  <a:lnTo>
                    <a:pt x="5744" y="3709"/>
                  </a:lnTo>
                  <a:lnTo>
                    <a:pt x="5750" y="3698"/>
                  </a:lnTo>
                  <a:lnTo>
                    <a:pt x="5755" y="3687"/>
                  </a:lnTo>
                  <a:lnTo>
                    <a:pt x="5757" y="3682"/>
                  </a:lnTo>
                  <a:lnTo>
                    <a:pt x="5761" y="3675"/>
                  </a:lnTo>
                  <a:lnTo>
                    <a:pt x="5764" y="3667"/>
                  </a:lnTo>
                  <a:lnTo>
                    <a:pt x="5768" y="3656"/>
                  </a:lnTo>
                  <a:lnTo>
                    <a:pt x="5773" y="3647"/>
                  </a:lnTo>
                  <a:lnTo>
                    <a:pt x="5779" y="3631"/>
                  </a:lnTo>
                  <a:lnTo>
                    <a:pt x="5786" y="3616"/>
                  </a:lnTo>
                  <a:lnTo>
                    <a:pt x="5795" y="3600"/>
                  </a:lnTo>
                  <a:lnTo>
                    <a:pt x="5801" y="3581"/>
                  </a:lnTo>
                  <a:lnTo>
                    <a:pt x="5812" y="3562"/>
                  </a:lnTo>
                  <a:lnTo>
                    <a:pt x="5818" y="3545"/>
                  </a:lnTo>
                  <a:lnTo>
                    <a:pt x="5826" y="3531"/>
                  </a:lnTo>
                  <a:lnTo>
                    <a:pt x="5832" y="3517"/>
                  </a:lnTo>
                  <a:lnTo>
                    <a:pt x="5837" y="3506"/>
                  </a:lnTo>
                  <a:lnTo>
                    <a:pt x="5838" y="3495"/>
                  </a:lnTo>
                  <a:lnTo>
                    <a:pt x="5843" y="3481"/>
                  </a:lnTo>
                  <a:lnTo>
                    <a:pt x="5846" y="3470"/>
                  </a:lnTo>
                  <a:lnTo>
                    <a:pt x="5848" y="3455"/>
                  </a:lnTo>
                  <a:lnTo>
                    <a:pt x="5854" y="3435"/>
                  </a:lnTo>
                  <a:lnTo>
                    <a:pt x="5861" y="3418"/>
                  </a:lnTo>
                  <a:lnTo>
                    <a:pt x="5863" y="3407"/>
                  </a:lnTo>
                  <a:lnTo>
                    <a:pt x="5868" y="3398"/>
                  </a:lnTo>
                  <a:lnTo>
                    <a:pt x="5869" y="3388"/>
                  </a:lnTo>
                  <a:lnTo>
                    <a:pt x="5872" y="3377"/>
                  </a:lnTo>
                  <a:lnTo>
                    <a:pt x="5877" y="3371"/>
                  </a:lnTo>
                  <a:lnTo>
                    <a:pt x="5879" y="3362"/>
                  </a:lnTo>
                  <a:lnTo>
                    <a:pt x="5880" y="3351"/>
                  </a:lnTo>
                  <a:lnTo>
                    <a:pt x="5885" y="3342"/>
                  </a:lnTo>
                  <a:lnTo>
                    <a:pt x="5888" y="3334"/>
                  </a:lnTo>
                  <a:lnTo>
                    <a:pt x="5889" y="3327"/>
                  </a:lnTo>
                  <a:lnTo>
                    <a:pt x="5899" y="3288"/>
                  </a:lnTo>
                  <a:lnTo>
                    <a:pt x="5908" y="3252"/>
                  </a:lnTo>
                  <a:lnTo>
                    <a:pt x="5914" y="3217"/>
                  </a:lnTo>
                  <a:lnTo>
                    <a:pt x="5920" y="3184"/>
                  </a:lnTo>
                  <a:lnTo>
                    <a:pt x="5927" y="3149"/>
                  </a:lnTo>
                  <a:lnTo>
                    <a:pt x="5931" y="3118"/>
                  </a:lnTo>
                  <a:lnTo>
                    <a:pt x="5934" y="3087"/>
                  </a:lnTo>
                  <a:lnTo>
                    <a:pt x="5936" y="3056"/>
                  </a:lnTo>
                  <a:lnTo>
                    <a:pt x="5939" y="3025"/>
                  </a:lnTo>
                  <a:lnTo>
                    <a:pt x="5939" y="2994"/>
                  </a:lnTo>
                  <a:lnTo>
                    <a:pt x="5941" y="2961"/>
                  </a:lnTo>
                  <a:lnTo>
                    <a:pt x="5941" y="2932"/>
                  </a:lnTo>
                  <a:lnTo>
                    <a:pt x="5942" y="2913"/>
                  </a:lnTo>
                  <a:lnTo>
                    <a:pt x="5945" y="2895"/>
                  </a:lnTo>
                  <a:lnTo>
                    <a:pt x="5947" y="2879"/>
                  </a:lnTo>
                  <a:lnTo>
                    <a:pt x="5947" y="2867"/>
                  </a:lnTo>
                  <a:lnTo>
                    <a:pt x="5950" y="2851"/>
                  </a:lnTo>
                  <a:lnTo>
                    <a:pt x="5950" y="2836"/>
                  </a:lnTo>
                  <a:lnTo>
                    <a:pt x="5947" y="2819"/>
                  </a:lnTo>
                  <a:lnTo>
                    <a:pt x="5945" y="2794"/>
                  </a:lnTo>
                  <a:lnTo>
                    <a:pt x="5941" y="2768"/>
                  </a:lnTo>
                  <a:lnTo>
                    <a:pt x="5939" y="2734"/>
                  </a:lnTo>
                  <a:lnTo>
                    <a:pt x="5936" y="2700"/>
                  </a:lnTo>
                  <a:lnTo>
                    <a:pt x="5934" y="2664"/>
                  </a:lnTo>
                  <a:lnTo>
                    <a:pt x="5931" y="2624"/>
                  </a:lnTo>
                  <a:lnTo>
                    <a:pt x="5930" y="2584"/>
                  </a:lnTo>
                  <a:lnTo>
                    <a:pt x="5925" y="2544"/>
                  </a:lnTo>
                  <a:lnTo>
                    <a:pt x="5922" y="2499"/>
                  </a:lnTo>
                  <a:lnTo>
                    <a:pt x="5916" y="2457"/>
                  </a:lnTo>
                  <a:lnTo>
                    <a:pt x="5911" y="2412"/>
                  </a:lnTo>
                  <a:lnTo>
                    <a:pt x="5905" y="2367"/>
                  </a:lnTo>
                  <a:lnTo>
                    <a:pt x="5903" y="2316"/>
                  </a:lnTo>
                  <a:lnTo>
                    <a:pt x="5903" y="2259"/>
                  </a:lnTo>
                  <a:lnTo>
                    <a:pt x="5903" y="2194"/>
                  </a:lnTo>
                  <a:lnTo>
                    <a:pt x="5900" y="2126"/>
                  </a:lnTo>
                  <a:lnTo>
                    <a:pt x="5894" y="2049"/>
                  </a:lnTo>
                  <a:lnTo>
                    <a:pt x="5888" y="1968"/>
                  </a:lnTo>
                  <a:lnTo>
                    <a:pt x="5872" y="1880"/>
                  </a:lnTo>
                  <a:lnTo>
                    <a:pt x="5849" y="1783"/>
                  </a:lnTo>
                  <a:lnTo>
                    <a:pt x="5821" y="1679"/>
                  </a:lnTo>
                  <a:lnTo>
                    <a:pt x="5786" y="1574"/>
                  </a:lnTo>
                  <a:lnTo>
                    <a:pt x="5744" y="1470"/>
                  </a:lnTo>
                  <a:lnTo>
                    <a:pt x="5701" y="1372"/>
                  </a:lnTo>
                  <a:lnTo>
                    <a:pt x="5654" y="1278"/>
                  </a:lnTo>
                  <a:lnTo>
                    <a:pt x="5605" y="1190"/>
                  </a:lnTo>
                  <a:lnTo>
                    <a:pt x="5557" y="1108"/>
                  </a:lnTo>
                  <a:lnTo>
                    <a:pt x="5508" y="1032"/>
                  </a:lnTo>
                  <a:lnTo>
                    <a:pt x="5462" y="963"/>
                  </a:lnTo>
                  <a:lnTo>
                    <a:pt x="5418" y="902"/>
                  </a:lnTo>
                  <a:lnTo>
                    <a:pt x="5379" y="851"/>
                  </a:lnTo>
                  <a:lnTo>
                    <a:pt x="5323" y="791"/>
                  </a:lnTo>
                  <a:lnTo>
                    <a:pt x="5252" y="723"/>
                  </a:lnTo>
                  <a:lnTo>
                    <a:pt x="5170" y="653"/>
                  </a:lnTo>
                  <a:lnTo>
                    <a:pt x="5074" y="576"/>
                  </a:lnTo>
                  <a:lnTo>
                    <a:pt x="4971" y="498"/>
                  </a:lnTo>
                  <a:lnTo>
                    <a:pt x="4859" y="424"/>
                  </a:lnTo>
                  <a:lnTo>
                    <a:pt x="4744" y="350"/>
                  </a:lnTo>
                  <a:lnTo>
                    <a:pt x="4630" y="287"/>
                  </a:lnTo>
                  <a:lnTo>
                    <a:pt x="4514" y="227"/>
                  </a:lnTo>
                  <a:lnTo>
                    <a:pt x="4407" y="181"/>
                  </a:lnTo>
                  <a:lnTo>
                    <a:pt x="4296" y="144"/>
                  </a:lnTo>
                  <a:lnTo>
                    <a:pt x="4178" y="110"/>
                  </a:lnTo>
                  <a:lnTo>
                    <a:pt x="4054" y="82"/>
                  </a:lnTo>
                  <a:lnTo>
                    <a:pt x="3929" y="58"/>
                  </a:lnTo>
                  <a:lnTo>
                    <a:pt x="3802" y="36"/>
                  </a:lnTo>
                  <a:lnTo>
                    <a:pt x="3677" y="22"/>
                  </a:lnTo>
                  <a:lnTo>
                    <a:pt x="3553" y="11"/>
                  </a:lnTo>
                  <a:lnTo>
                    <a:pt x="3439" y="5"/>
                  </a:lnTo>
                  <a:lnTo>
                    <a:pt x="3331" y="0"/>
                  </a:lnTo>
                  <a:lnTo>
                    <a:pt x="3234" y="2"/>
                  </a:lnTo>
                  <a:lnTo>
                    <a:pt x="3130" y="9"/>
                  </a:lnTo>
                  <a:lnTo>
                    <a:pt x="2997" y="16"/>
                  </a:lnTo>
                  <a:lnTo>
                    <a:pt x="2849" y="27"/>
                  </a:lnTo>
                  <a:lnTo>
                    <a:pt x="2682" y="45"/>
                  </a:lnTo>
                  <a:lnTo>
                    <a:pt x="2505" y="67"/>
                  </a:lnTo>
                  <a:lnTo>
                    <a:pt x="2324" y="93"/>
                  </a:lnTo>
                  <a:lnTo>
                    <a:pt x="2143" y="128"/>
                  </a:lnTo>
                  <a:lnTo>
                    <a:pt x="1970" y="172"/>
                  </a:lnTo>
                  <a:lnTo>
                    <a:pt x="1806" y="225"/>
                  </a:lnTo>
                  <a:lnTo>
                    <a:pt x="1656" y="287"/>
                  </a:lnTo>
                  <a:lnTo>
                    <a:pt x="1581" y="327"/>
                  </a:lnTo>
                  <a:lnTo>
                    <a:pt x="1504" y="370"/>
                  </a:lnTo>
                  <a:lnTo>
                    <a:pt x="1425" y="424"/>
                  </a:lnTo>
                  <a:lnTo>
                    <a:pt x="1343" y="480"/>
                  </a:lnTo>
                  <a:lnTo>
                    <a:pt x="1264" y="542"/>
                  </a:lnTo>
                  <a:lnTo>
                    <a:pt x="1182" y="613"/>
                  </a:lnTo>
                  <a:lnTo>
                    <a:pt x="1103" y="687"/>
                  </a:lnTo>
                  <a:lnTo>
                    <a:pt x="1021" y="767"/>
                  </a:lnTo>
                  <a:lnTo>
                    <a:pt x="944" y="853"/>
                  </a:lnTo>
                  <a:lnTo>
                    <a:pt x="867" y="944"/>
                  </a:lnTo>
                  <a:lnTo>
                    <a:pt x="839" y="983"/>
                  </a:lnTo>
                  <a:lnTo>
                    <a:pt x="809" y="1025"/>
                  </a:lnTo>
                  <a:lnTo>
                    <a:pt x="781" y="1074"/>
                  </a:lnTo>
                  <a:lnTo>
                    <a:pt x="755" y="1123"/>
                  </a:lnTo>
                  <a:lnTo>
                    <a:pt x="730" y="1174"/>
                  </a:lnTo>
                  <a:lnTo>
                    <a:pt x="704" y="1225"/>
                  </a:lnTo>
                  <a:lnTo>
                    <a:pt x="682" y="1274"/>
                  </a:lnTo>
                  <a:lnTo>
                    <a:pt x="662" y="1318"/>
                  </a:lnTo>
                  <a:lnTo>
                    <a:pt x="644" y="1357"/>
                  </a:lnTo>
                  <a:lnTo>
                    <a:pt x="633" y="1392"/>
                  </a:lnTo>
                  <a:lnTo>
                    <a:pt x="616" y="1437"/>
                  </a:lnTo>
                  <a:lnTo>
                    <a:pt x="600" y="1472"/>
                  </a:lnTo>
                  <a:lnTo>
                    <a:pt x="591" y="1498"/>
                  </a:lnTo>
                  <a:lnTo>
                    <a:pt x="580" y="1523"/>
                  </a:lnTo>
                  <a:lnTo>
                    <a:pt x="571" y="1541"/>
                  </a:lnTo>
                  <a:lnTo>
                    <a:pt x="563" y="1554"/>
                  </a:lnTo>
                  <a:lnTo>
                    <a:pt x="557" y="1567"/>
                  </a:lnTo>
                  <a:lnTo>
                    <a:pt x="549" y="1578"/>
                  </a:lnTo>
                  <a:lnTo>
                    <a:pt x="543" y="1589"/>
                  </a:lnTo>
                  <a:lnTo>
                    <a:pt x="534" y="1601"/>
                  </a:lnTo>
                  <a:lnTo>
                    <a:pt x="521" y="1626"/>
                  </a:lnTo>
                  <a:lnTo>
                    <a:pt x="506" y="1646"/>
                  </a:lnTo>
                  <a:lnTo>
                    <a:pt x="495" y="1666"/>
                  </a:lnTo>
                  <a:lnTo>
                    <a:pt x="481" y="1683"/>
                  </a:lnTo>
                  <a:lnTo>
                    <a:pt x="469" y="1703"/>
                  </a:lnTo>
                  <a:lnTo>
                    <a:pt x="457" y="1721"/>
                  </a:lnTo>
                  <a:lnTo>
                    <a:pt x="451" y="1736"/>
                  </a:lnTo>
                  <a:lnTo>
                    <a:pt x="440" y="1754"/>
                  </a:lnTo>
                  <a:lnTo>
                    <a:pt x="431" y="1770"/>
                  </a:lnTo>
                  <a:lnTo>
                    <a:pt x="424" y="1787"/>
                  </a:lnTo>
                  <a:lnTo>
                    <a:pt x="418" y="1807"/>
                  </a:lnTo>
                  <a:lnTo>
                    <a:pt x="412" y="1832"/>
                  </a:lnTo>
                  <a:lnTo>
                    <a:pt x="407" y="1861"/>
                  </a:lnTo>
                  <a:lnTo>
                    <a:pt x="400" y="1897"/>
                  </a:lnTo>
                  <a:lnTo>
                    <a:pt x="396" y="1932"/>
                  </a:lnTo>
                  <a:lnTo>
                    <a:pt x="393" y="1973"/>
                  </a:lnTo>
                  <a:lnTo>
                    <a:pt x="391" y="2010"/>
                  </a:lnTo>
                  <a:lnTo>
                    <a:pt x="393" y="2047"/>
                  </a:lnTo>
                  <a:lnTo>
                    <a:pt x="398" y="2085"/>
                  </a:lnTo>
                  <a:lnTo>
                    <a:pt x="407" y="2118"/>
                  </a:lnTo>
                  <a:lnTo>
                    <a:pt x="415" y="2146"/>
                  </a:lnTo>
                  <a:lnTo>
                    <a:pt x="429" y="2177"/>
                  </a:lnTo>
                  <a:lnTo>
                    <a:pt x="441" y="2203"/>
                  </a:lnTo>
                  <a:lnTo>
                    <a:pt x="455" y="2230"/>
                  </a:lnTo>
                  <a:lnTo>
                    <a:pt x="469" y="2254"/>
                  </a:lnTo>
                  <a:lnTo>
                    <a:pt x="481" y="2276"/>
                  </a:lnTo>
                  <a:lnTo>
                    <a:pt x="495" y="2298"/>
                  </a:lnTo>
                  <a:lnTo>
                    <a:pt x="503" y="2318"/>
                  </a:lnTo>
                  <a:lnTo>
                    <a:pt x="509" y="2334"/>
                  </a:lnTo>
                  <a:lnTo>
                    <a:pt x="514" y="234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0" name="Freeform 101">
              <a:extLst>
                <a:ext uri="{FF2B5EF4-FFF2-40B4-BE49-F238E27FC236}">
                  <a16:creationId xmlns:a16="http://schemas.microsoft.com/office/drawing/2014/main" id="{167296C2-8812-4692-A388-118355726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636"/>
              <a:ext cx="1087" cy="779"/>
            </a:xfrm>
            <a:custGeom>
              <a:avLst/>
              <a:gdLst>
                <a:gd name="T0" fmla="*/ 158 w 3262"/>
                <a:gd name="T1" fmla="*/ 45 h 2339"/>
                <a:gd name="T2" fmla="*/ 136 w 3262"/>
                <a:gd name="T3" fmla="*/ 92 h 2339"/>
                <a:gd name="T4" fmla="*/ 91 w 3262"/>
                <a:gd name="T5" fmla="*/ 159 h 2339"/>
                <a:gd name="T6" fmla="*/ 18 w 3262"/>
                <a:gd name="T7" fmla="*/ 223 h 2339"/>
                <a:gd name="T8" fmla="*/ 11 w 3262"/>
                <a:gd name="T9" fmla="*/ 231 h 2339"/>
                <a:gd name="T10" fmla="*/ 0 w 3262"/>
                <a:gd name="T11" fmla="*/ 245 h 2339"/>
                <a:gd name="T12" fmla="*/ 25 w 3262"/>
                <a:gd name="T13" fmla="*/ 241 h 2339"/>
                <a:gd name="T14" fmla="*/ 33 w 3262"/>
                <a:gd name="T15" fmla="*/ 248 h 2339"/>
                <a:gd name="T16" fmla="*/ 24 w 3262"/>
                <a:gd name="T17" fmla="*/ 266 h 2339"/>
                <a:gd name="T18" fmla="*/ 30 w 3262"/>
                <a:gd name="T19" fmla="*/ 275 h 2339"/>
                <a:gd name="T20" fmla="*/ 40 w 3262"/>
                <a:gd name="T21" fmla="*/ 280 h 2339"/>
                <a:gd name="T22" fmla="*/ 43 w 3262"/>
                <a:gd name="T23" fmla="*/ 292 h 2339"/>
                <a:gd name="T24" fmla="*/ 51 w 3262"/>
                <a:gd name="T25" fmla="*/ 301 h 2339"/>
                <a:gd name="T26" fmla="*/ 64 w 3262"/>
                <a:gd name="T27" fmla="*/ 308 h 2339"/>
                <a:gd name="T28" fmla="*/ 69 w 3262"/>
                <a:gd name="T29" fmla="*/ 334 h 2339"/>
                <a:gd name="T30" fmla="*/ 71 w 3262"/>
                <a:gd name="T31" fmla="*/ 352 h 2339"/>
                <a:gd name="T32" fmla="*/ 110 w 3262"/>
                <a:gd name="T33" fmla="*/ 382 h 2339"/>
                <a:gd name="T34" fmla="*/ 139 w 3262"/>
                <a:gd name="T35" fmla="*/ 436 h 2339"/>
                <a:gd name="T36" fmla="*/ 116 w 3262"/>
                <a:gd name="T37" fmla="*/ 514 h 2339"/>
                <a:gd name="T38" fmla="*/ 59 w 3262"/>
                <a:gd name="T39" fmla="*/ 536 h 2339"/>
                <a:gd name="T40" fmla="*/ 67 w 3262"/>
                <a:gd name="T41" fmla="*/ 553 h 2339"/>
                <a:gd name="T42" fmla="*/ 84 w 3262"/>
                <a:gd name="T43" fmla="*/ 581 h 2339"/>
                <a:gd name="T44" fmla="*/ 90 w 3262"/>
                <a:gd name="T45" fmla="*/ 641 h 2339"/>
                <a:gd name="T46" fmla="*/ 62 w 3262"/>
                <a:gd name="T47" fmla="*/ 723 h 2339"/>
                <a:gd name="T48" fmla="*/ 58 w 3262"/>
                <a:gd name="T49" fmla="*/ 749 h 2339"/>
                <a:gd name="T50" fmla="*/ 78 w 3262"/>
                <a:gd name="T51" fmla="*/ 743 h 2339"/>
                <a:gd name="T52" fmla="*/ 86 w 3262"/>
                <a:gd name="T53" fmla="*/ 760 h 2339"/>
                <a:gd name="T54" fmla="*/ 102 w 3262"/>
                <a:gd name="T55" fmla="*/ 740 h 2339"/>
                <a:gd name="T56" fmla="*/ 122 w 3262"/>
                <a:gd name="T57" fmla="*/ 745 h 2339"/>
                <a:gd name="T58" fmla="*/ 131 w 3262"/>
                <a:gd name="T59" fmla="*/ 768 h 2339"/>
                <a:gd name="T60" fmla="*/ 138 w 3262"/>
                <a:gd name="T61" fmla="*/ 762 h 2339"/>
                <a:gd name="T62" fmla="*/ 166 w 3262"/>
                <a:gd name="T63" fmla="*/ 740 h 2339"/>
                <a:gd name="T64" fmla="*/ 181 w 3262"/>
                <a:gd name="T65" fmla="*/ 771 h 2339"/>
                <a:gd name="T66" fmla="*/ 190 w 3262"/>
                <a:gd name="T67" fmla="*/ 776 h 2339"/>
                <a:gd name="T68" fmla="*/ 219 w 3262"/>
                <a:gd name="T69" fmla="*/ 757 h 2339"/>
                <a:gd name="T70" fmla="*/ 248 w 3262"/>
                <a:gd name="T71" fmla="*/ 778 h 2339"/>
                <a:gd name="T72" fmla="*/ 258 w 3262"/>
                <a:gd name="T73" fmla="*/ 768 h 2339"/>
                <a:gd name="T74" fmla="*/ 307 w 3262"/>
                <a:gd name="T75" fmla="*/ 771 h 2339"/>
                <a:gd name="T76" fmla="*/ 318 w 3262"/>
                <a:gd name="T77" fmla="*/ 773 h 2339"/>
                <a:gd name="T78" fmla="*/ 324 w 3262"/>
                <a:gd name="T79" fmla="*/ 763 h 2339"/>
                <a:gd name="T80" fmla="*/ 357 w 3262"/>
                <a:gd name="T81" fmla="*/ 746 h 2339"/>
                <a:gd name="T82" fmla="*/ 413 w 3262"/>
                <a:gd name="T83" fmla="*/ 748 h 2339"/>
                <a:gd name="T84" fmla="*/ 421 w 3262"/>
                <a:gd name="T85" fmla="*/ 753 h 2339"/>
                <a:gd name="T86" fmla="*/ 427 w 3262"/>
                <a:gd name="T87" fmla="*/ 754 h 2339"/>
                <a:gd name="T88" fmla="*/ 496 w 3262"/>
                <a:gd name="T89" fmla="*/ 727 h 2339"/>
                <a:gd name="T90" fmla="*/ 537 w 3262"/>
                <a:gd name="T91" fmla="*/ 737 h 2339"/>
                <a:gd name="T92" fmla="*/ 552 w 3262"/>
                <a:gd name="T93" fmla="*/ 722 h 2339"/>
                <a:gd name="T94" fmla="*/ 608 w 3262"/>
                <a:gd name="T95" fmla="*/ 709 h 2339"/>
                <a:gd name="T96" fmla="*/ 643 w 3262"/>
                <a:gd name="T97" fmla="*/ 721 h 2339"/>
                <a:gd name="T98" fmla="*/ 674 w 3262"/>
                <a:gd name="T99" fmla="*/ 710 h 2339"/>
                <a:gd name="T100" fmla="*/ 707 w 3262"/>
                <a:gd name="T101" fmla="*/ 703 h 2339"/>
                <a:gd name="T102" fmla="*/ 725 w 3262"/>
                <a:gd name="T103" fmla="*/ 659 h 2339"/>
                <a:gd name="T104" fmla="*/ 736 w 3262"/>
                <a:gd name="T105" fmla="*/ 590 h 2339"/>
                <a:gd name="T106" fmla="*/ 742 w 3262"/>
                <a:gd name="T107" fmla="*/ 559 h 2339"/>
                <a:gd name="T108" fmla="*/ 754 w 3262"/>
                <a:gd name="T109" fmla="*/ 522 h 2339"/>
                <a:gd name="T110" fmla="*/ 776 w 3262"/>
                <a:gd name="T111" fmla="*/ 465 h 2339"/>
                <a:gd name="T112" fmla="*/ 833 w 3262"/>
                <a:gd name="T113" fmla="*/ 433 h 2339"/>
                <a:gd name="T114" fmla="*/ 889 w 3262"/>
                <a:gd name="T115" fmla="*/ 458 h 2339"/>
                <a:gd name="T116" fmla="*/ 943 w 3262"/>
                <a:gd name="T117" fmla="*/ 501 h 2339"/>
                <a:gd name="T118" fmla="*/ 979 w 3262"/>
                <a:gd name="T119" fmla="*/ 515 h 2339"/>
                <a:gd name="T120" fmla="*/ 1030 w 3262"/>
                <a:gd name="T121" fmla="*/ 512 h 2339"/>
                <a:gd name="T122" fmla="*/ 1055 w 3262"/>
                <a:gd name="T123" fmla="*/ 522 h 2339"/>
                <a:gd name="T124" fmla="*/ 1074 w 3262"/>
                <a:gd name="T125" fmla="*/ 547 h 233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262" h="2339">
                  <a:moveTo>
                    <a:pt x="514" y="0"/>
                  </a:moveTo>
                  <a:lnTo>
                    <a:pt x="517" y="13"/>
                  </a:lnTo>
                  <a:lnTo>
                    <a:pt x="514" y="29"/>
                  </a:lnTo>
                  <a:lnTo>
                    <a:pt x="509" y="48"/>
                  </a:lnTo>
                  <a:lnTo>
                    <a:pt x="503" y="66"/>
                  </a:lnTo>
                  <a:lnTo>
                    <a:pt x="497" y="88"/>
                  </a:lnTo>
                  <a:lnTo>
                    <a:pt x="486" y="110"/>
                  </a:lnTo>
                  <a:lnTo>
                    <a:pt x="475" y="134"/>
                  </a:lnTo>
                  <a:lnTo>
                    <a:pt x="462" y="159"/>
                  </a:lnTo>
                  <a:lnTo>
                    <a:pt x="452" y="185"/>
                  </a:lnTo>
                  <a:lnTo>
                    <a:pt x="440" y="209"/>
                  </a:lnTo>
                  <a:lnTo>
                    <a:pt x="435" y="221"/>
                  </a:lnTo>
                  <a:lnTo>
                    <a:pt x="429" y="232"/>
                  </a:lnTo>
                  <a:lnTo>
                    <a:pt x="422" y="247"/>
                  </a:lnTo>
                  <a:lnTo>
                    <a:pt x="413" y="258"/>
                  </a:lnTo>
                  <a:lnTo>
                    <a:pt x="407" y="275"/>
                  </a:lnTo>
                  <a:lnTo>
                    <a:pt x="396" y="292"/>
                  </a:lnTo>
                  <a:lnTo>
                    <a:pt x="384" y="311"/>
                  </a:lnTo>
                  <a:lnTo>
                    <a:pt x="371" y="331"/>
                  </a:lnTo>
                  <a:lnTo>
                    <a:pt x="362" y="351"/>
                  </a:lnTo>
                  <a:lnTo>
                    <a:pt x="350" y="372"/>
                  </a:lnTo>
                  <a:lnTo>
                    <a:pt x="325" y="408"/>
                  </a:lnTo>
                  <a:lnTo>
                    <a:pt x="300" y="444"/>
                  </a:lnTo>
                  <a:lnTo>
                    <a:pt x="272" y="478"/>
                  </a:lnTo>
                  <a:lnTo>
                    <a:pt x="241" y="513"/>
                  </a:lnTo>
                  <a:lnTo>
                    <a:pt x="211" y="544"/>
                  </a:lnTo>
                  <a:lnTo>
                    <a:pt x="180" y="572"/>
                  </a:lnTo>
                  <a:lnTo>
                    <a:pt x="144" y="601"/>
                  </a:lnTo>
                  <a:lnTo>
                    <a:pt x="116" y="626"/>
                  </a:lnTo>
                  <a:lnTo>
                    <a:pt x="85" y="650"/>
                  </a:lnTo>
                  <a:lnTo>
                    <a:pt x="56" y="668"/>
                  </a:lnTo>
                  <a:lnTo>
                    <a:pt x="54" y="670"/>
                  </a:lnTo>
                  <a:lnTo>
                    <a:pt x="51" y="673"/>
                  </a:lnTo>
                  <a:lnTo>
                    <a:pt x="49" y="674"/>
                  </a:lnTo>
                  <a:lnTo>
                    <a:pt x="48" y="679"/>
                  </a:lnTo>
                  <a:lnTo>
                    <a:pt x="43" y="681"/>
                  </a:lnTo>
                  <a:lnTo>
                    <a:pt x="43" y="683"/>
                  </a:lnTo>
                  <a:lnTo>
                    <a:pt x="39" y="687"/>
                  </a:lnTo>
                  <a:lnTo>
                    <a:pt x="36" y="690"/>
                  </a:lnTo>
                  <a:lnTo>
                    <a:pt x="34" y="694"/>
                  </a:lnTo>
                  <a:lnTo>
                    <a:pt x="29" y="696"/>
                  </a:lnTo>
                  <a:lnTo>
                    <a:pt x="23" y="705"/>
                  </a:lnTo>
                  <a:lnTo>
                    <a:pt x="17" y="712"/>
                  </a:lnTo>
                  <a:lnTo>
                    <a:pt x="12" y="718"/>
                  </a:lnTo>
                  <a:lnTo>
                    <a:pt x="8" y="723"/>
                  </a:lnTo>
                  <a:lnTo>
                    <a:pt x="5" y="730"/>
                  </a:lnTo>
                  <a:lnTo>
                    <a:pt x="3" y="732"/>
                  </a:lnTo>
                  <a:lnTo>
                    <a:pt x="0" y="736"/>
                  </a:lnTo>
                  <a:lnTo>
                    <a:pt x="0" y="738"/>
                  </a:lnTo>
                  <a:lnTo>
                    <a:pt x="34" y="743"/>
                  </a:lnTo>
                  <a:lnTo>
                    <a:pt x="36" y="741"/>
                  </a:lnTo>
                  <a:lnTo>
                    <a:pt x="40" y="738"/>
                  </a:lnTo>
                  <a:lnTo>
                    <a:pt x="45" y="736"/>
                  </a:lnTo>
                  <a:lnTo>
                    <a:pt x="54" y="732"/>
                  </a:lnTo>
                  <a:lnTo>
                    <a:pt x="62" y="727"/>
                  </a:lnTo>
                  <a:lnTo>
                    <a:pt x="74" y="725"/>
                  </a:lnTo>
                  <a:lnTo>
                    <a:pt x="82" y="721"/>
                  </a:lnTo>
                  <a:lnTo>
                    <a:pt x="90" y="718"/>
                  </a:lnTo>
                  <a:lnTo>
                    <a:pt x="93" y="718"/>
                  </a:lnTo>
                  <a:lnTo>
                    <a:pt x="98" y="721"/>
                  </a:lnTo>
                  <a:lnTo>
                    <a:pt x="98" y="725"/>
                  </a:lnTo>
                  <a:lnTo>
                    <a:pt x="98" y="732"/>
                  </a:lnTo>
                  <a:lnTo>
                    <a:pt x="98" y="738"/>
                  </a:lnTo>
                  <a:lnTo>
                    <a:pt x="98" y="744"/>
                  </a:lnTo>
                  <a:lnTo>
                    <a:pt x="96" y="751"/>
                  </a:lnTo>
                  <a:lnTo>
                    <a:pt x="91" y="758"/>
                  </a:lnTo>
                  <a:lnTo>
                    <a:pt x="90" y="767"/>
                  </a:lnTo>
                  <a:lnTo>
                    <a:pt x="87" y="773"/>
                  </a:lnTo>
                  <a:lnTo>
                    <a:pt x="82" y="779"/>
                  </a:lnTo>
                  <a:lnTo>
                    <a:pt x="78" y="787"/>
                  </a:lnTo>
                  <a:lnTo>
                    <a:pt x="74" y="793"/>
                  </a:lnTo>
                  <a:lnTo>
                    <a:pt x="71" y="800"/>
                  </a:lnTo>
                  <a:lnTo>
                    <a:pt x="71" y="801"/>
                  </a:lnTo>
                  <a:lnTo>
                    <a:pt x="74" y="809"/>
                  </a:lnTo>
                  <a:lnTo>
                    <a:pt x="74" y="813"/>
                  </a:lnTo>
                  <a:lnTo>
                    <a:pt x="78" y="817"/>
                  </a:lnTo>
                  <a:lnTo>
                    <a:pt x="80" y="821"/>
                  </a:lnTo>
                  <a:lnTo>
                    <a:pt x="82" y="824"/>
                  </a:lnTo>
                  <a:lnTo>
                    <a:pt x="87" y="826"/>
                  </a:lnTo>
                  <a:lnTo>
                    <a:pt x="90" y="826"/>
                  </a:lnTo>
                  <a:lnTo>
                    <a:pt x="93" y="829"/>
                  </a:lnTo>
                  <a:lnTo>
                    <a:pt x="96" y="829"/>
                  </a:lnTo>
                  <a:lnTo>
                    <a:pt x="98" y="829"/>
                  </a:lnTo>
                  <a:lnTo>
                    <a:pt x="102" y="829"/>
                  </a:lnTo>
                  <a:lnTo>
                    <a:pt x="107" y="830"/>
                  </a:lnTo>
                  <a:lnTo>
                    <a:pt x="111" y="832"/>
                  </a:lnTo>
                  <a:lnTo>
                    <a:pt x="116" y="835"/>
                  </a:lnTo>
                  <a:lnTo>
                    <a:pt x="121" y="840"/>
                  </a:lnTo>
                  <a:lnTo>
                    <a:pt x="121" y="841"/>
                  </a:lnTo>
                  <a:lnTo>
                    <a:pt x="122" y="843"/>
                  </a:lnTo>
                  <a:lnTo>
                    <a:pt x="122" y="848"/>
                  </a:lnTo>
                  <a:lnTo>
                    <a:pt x="124" y="852"/>
                  </a:lnTo>
                  <a:lnTo>
                    <a:pt x="124" y="860"/>
                  </a:lnTo>
                  <a:lnTo>
                    <a:pt x="127" y="866"/>
                  </a:lnTo>
                  <a:lnTo>
                    <a:pt x="129" y="872"/>
                  </a:lnTo>
                  <a:lnTo>
                    <a:pt x="129" y="877"/>
                  </a:lnTo>
                  <a:lnTo>
                    <a:pt x="131" y="883"/>
                  </a:lnTo>
                  <a:lnTo>
                    <a:pt x="133" y="886"/>
                  </a:lnTo>
                  <a:lnTo>
                    <a:pt x="135" y="891"/>
                  </a:lnTo>
                  <a:lnTo>
                    <a:pt x="140" y="892"/>
                  </a:lnTo>
                  <a:lnTo>
                    <a:pt x="142" y="894"/>
                  </a:lnTo>
                  <a:lnTo>
                    <a:pt x="147" y="899"/>
                  </a:lnTo>
                  <a:lnTo>
                    <a:pt x="149" y="902"/>
                  </a:lnTo>
                  <a:lnTo>
                    <a:pt x="153" y="903"/>
                  </a:lnTo>
                  <a:lnTo>
                    <a:pt x="155" y="903"/>
                  </a:lnTo>
                  <a:lnTo>
                    <a:pt x="158" y="905"/>
                  </a:lnTo>
                  <a:lnTo>
                    <a:pt x="195" y="897"/>
                  </a:lnTo>
                  <a:lnTo>
                    <a:pt x="195" y="899"/>
                  </a:lnTo>
                  <a:lnTo>
                    <a:pt x="195" y="902"/>
                  </a:lnTo>
                  <a:lnTo>
                    <a:pt x="192" y="908"/>
                  </a:lnTo>
                  <a:lnTo>
                    <a:pt x="192" y="917"/>
                  </a:lnTo>
                  <a:lnTo>
                    <a:pt x="191" y="925"/>
                  </a:lnTo>
                  <a:lnTo>
                    <a:pt x="191" y="936"/>
                  </a:lnTo>
                  <a:lnTo>
                    <a:pt x="191" y="945"/>
                  </a:lnTo>
                  <a:lnTo>
                    <a:pt x="192" y="954"/>
                  </a:lnTo>
                  <a:lnTo>
                    <a:pt x="195" y="965"/>
                  </a:lnTo>
                  <a:lnTo>
                    <a:pt x="200" y="974"/>
                  </a:lnTo>
                  <a:lnTo>
                    <a:pt x="202" y="983"/>
                  </a:lnTo>
                  <a:lnTo>
                    <a:pt x="206" y="992"/>
                  </a:lnTo>
                  <a:lnTo>
                    <a:pt x="206" y="1002"/>
                  </a:lnTo>
                  <a:lnTo>
                    <a:pt x="209" y="1013"/>
                  </a:lnTo>
                  <a:lnTo>
                    <a:pt x="209" y="1027"/>
                  </a:lnTo>
                  <a:lnTo>
                    <a:pt x="211" y="1035"/>
                  </a:lnTo>
                  <a:lnTo>
                    <a:pt x="211" y="1044"/>
                  </a:lnTo>
                  <a:lnTo>
                    <a:pt x="211" y="1050"/>
                  </a:lnTo>
                  <a:lnTo>
                    <a:pt x="211" y="1058"/>
                  </a:lnTo>
                  <a:lnTo>
                    <a:pt x="211" y="1059"/>
                  </a:lnTo>
                  <a:lnTo>
                    <a:pt x="212" y="1058"/>
                  </a:lnTo>
                  <a:lnTo>
                    <a:pt x="222" y="1059"/>
                  </a:lnTo>
                  <a:lnTo>
                    <a:pt x="232" y="1059"/>
                  </a:lnTo>
                  <a:lnTo>
                    <a:pt x="248" y="1064"/>
                  </a:lnTo>
                  <a:lnTo>
                    <a:pt x="265" y="1070"/>
                  </a:lnTo>
                  <a:lnTo>
                    <a:pt x="283" y="1081"/>
                  </a:lnTo>
                  <a:lnTo>
                    <a:pt x="300" y="1097"/>
                  </a:lnTo>
                  <a:lnTo>
                    <a:pt x="319" y="1121"/>
                  </a:lnTo>
                  <a:lnTo>
                    <a:pt x="331" y="1148"/>
                  </a:lnTo>
                  <a:lnTo>
                    <a:pt x="340" y="1183"/>
                  </a:lnTo>
                  <a:lnTo>
                    <a:pt x="345" y="1194"/>
                  </a:lnTo>
                  <a:lnTo>
                    <a:pt x="353" y="1208"/>
                  </a:lnTo>
                  <a:lnTo>
                    <a:pt x="365" y="1222"/>
                  </a:lnTo>
                  <a:lnTo>
                    <a:pt x="378" y="1241"/>
                  </a:lnTo>
                  <a:lnTo>
                    <a:pt x="393" y="1260"/>
                  </a:lnTo>
                  <a:lnTo>
                    <a:pt x="407" y="1284"/>
                  </a:lnTo>
                  <a:lnTo>
                    <a:pt x="418" y="1309"/>
                  </a:lnTo>
                  <a:lnTo>
                    <a:pt x="429" y="1338"/>
                  </a:lnTo>
                  <a:lnTo>
                    <a:pt x="438" y="1366"/>
                  </a:lnTo>
                  <a:lnTo>
                    <a:pt x="440" y="1397"/>
                  </a:lnTo>
                  <a:lnTo>
                    <a:pt x="435" y="1443"/>
                  </a:lnTo>
                  <a:lnTo>
                    <a:pt x="420" y="1481"/>
                  </a:lnTo>
                  <a:lnTo>
                    <a:pt x="400" y="1507"/>
                  </a:lnTo>
                  <a:lnTo>
                    <a:pt x="373" y="1528"/>
                  </a:lnTo>
                  <a:lnTo>
                    <a:pt x="347" y="1542"/>
                  </a:lnTo>
                  <a:lnTo>
                    <a:pt x="316" y="1551"/>
                  </a:lnTo>
                  <a:lnTo>
                    <a:pt x="283" y="1559"/>
                  </a:lnTo>
                  <a:lnTo>
                    <a:pt x="254" y="1567"/>
                  </a:lnTo>
                  <a:lnTo>
                    <a:pt x="227" y="1573"/>
                  </a:lnTo>
                  <a:lnTo>
                    <a:pt x="206" y="1579"/>
                  </a:lnTo>
                  <a:lnTo>
                    <a:pt x="189" y="1590"/>
                  </a:lnTo>
                  <a:lnTo>
                    <a:pt x="181" y="1599"/>
                  </a:lnTo>
                  <a:lnTo>
                    <a:pt x="178" y="1610"/>
                  </a:lnTo>
                  <a:lnTo>
                    <a:pt x="178" y="1619"/>
                  </a:lnTo>
                  <a:lnTo>
                    <a:pt x="181" y="1626"/>
                  </a:lnTo>
                  <a:lnTo>
                    <a:pt x="184" y="1632"/>
                  </a:lnTo>
                  <a:lnTo>
                    <a:pt x="191" y="1640"/>
                  </a:lnTo>
                  <a:lnTo>
                    <a:pt x="195" y="1646"/>
                  </a:lnTo>
                  <a:lnTo>
                    <a:pt x="200" y="1650"/>
                  </a:lnTo>
                  <a:lnTo>
                    <a:pt x="202" y="1655"/>
                  </a:lnTo>
                  <a:lnTo>
                    <a:pt x="202" y="1660"/>
                  </a:lnTo>
                  <a:lnTo>
                    <a:pt x="206" y="1666"/>
                  </a:lnTo>
                  <a:lnTo>
                    <a:pt x="211" y="1672"/>
                  </a:lnTo>
                  <a:lnTo>
                    <a:pt x="217" y="1679"/>
                  </a:lnTo>
                  <a:lnTo>
                    <a:pt x="226" y="1691"/>
                  </a:lnTo>
                  <a:lnTo>
                    <a:pt x="230" y="1700"/>
                  </a:lnTo>
                  <a:lnTo>
                    <a:pt x="238" y="1714"/>
                  </a:lnTo>
                  <a:lnTo>
                    <a:pt x="246" y="1728"/>
                  </a:lnTo>
                  <a:lnTo>
                    <a:pt x="252" y="1745"/>
                  </a:lnTo>
                  <a:lnTo>
                    <a:pt x="257" y="1765"/>
                  </a:lnTo>
                  <a:lnTo>
                    <a:pt x="263" y="1793"/>
                  </a:lnTo>
                  <a:lnTo>
                    <a:pt x="268" y="1818"/>
                  </a:lnTo>
                  <a:lnTo>
                    <a:pt x="272" y="1842"/>
                  </a:lnTo>
                  <a:lnTo>
                    <a:pt x="272" y="1861"/>
                  </a:lnTo>
                  <a:lnTo>
                    <a:pt x="272" y="1884"/>
                  </a:lnTo>
                  <a:lnTo>
                    <a:pt x="272" y="1904"/>
                  </a:lnTo>
                  <a:lnTo>
                    <a:pt x="269" y="1926"/>
                  </a:lnTo>
                  <a:lnTo>
                    <a:pt x="263" y="1948"/>
                  </a:lnTo>
                  <a:lnTo>
                    <a:pt x="254" y="1974"/>
                  </a:lnTo>
                  <a:lnTo>
                    <a:pt x="243" y="2000"/>
                  </a:lnTo>
                  <a:lnTo>
                    <a:pt x="230" y="2034"/>
                  </a:lnTo>
                  <a:lnTo>
                    <a:pt x="220" y="2067"/>
                  </a:lnTo>
                  <a:lnTo>
                    <a:pt x="209" y="2102"/>
                  </a:lnTo>
                  <a:lnTo>
                    <a:pt x="197" y="2138"/>
                  </a:lnTo>
                  <a:lnTo>
                    <a:pt x="186" y="2172"/>
                  </a:lnTo>
                  <a:lnTo>
                    <a:pt x="180" y="2203"/>
                  </a:lnTo>
                  <a:lnTo>
                    <a:pt x="173" y="2230"/>
                  </a:lnTo>
                  <a:lnTo>
                    <a:pt x="169" y="2252"/>
                  </a:lnTo>
                  <a:lnTo>
                    <a:pt x="164" y="2266"/>
                  </a:lnTo>
                  <a:lnTo>
                    <a:pt x="164" y="2269"/>
                  </a:lnTo>
                  <a:lnTo>
                    <a:pt x="166" y="2265"/>
                  </a:lnTo>
                  <a:lnTo>
                    <a:pt x="171" y="2258"/>
                  </a:lnTo>
                  <a:lnTo>
                    <a:pt x="175" y="2249"/>
                  </a:lnTo>
                  <a:lnTo>
                    <a:pt x="181" y="2240"/>
                  </a:lnTo>
                  <a:lnTo>
                    <a:pt x="189" y="2232"/>
                  </a:lnTo>
                  <a:lnTo>
                    <a:pt x="197" y="2226"/>
                  </a:lnTo>
                  <a:lnTo>
                    <a:pt x="206" y="2223"/>
                  </a:lnTo>
                  <a:lnTo>
                    <a:pt x="217" y="2221"/>
                  </a:lnTo>
                  <a:lnTo>
                    <a:pt x="227" y="2223"/>
                  </a:lnTo>
                  <a:lnTo>
                    <a:pt x="230" y="2226"/>
                  </a:lnTo>
                  <a:lnTo>
                    <a:pt x="235" y="2232"/>
                  </a:lnTo>
                  <a:lnTo>
                    <a:pt x="238" y="2239"/>
                  </a:lnTo>
                  <a:lnTo>
                    <a:pt x="243" y="2247"/>
                  </a:lnTo>
                  <a:lnTo>
                    <a:pt x="246" y="2255"/>
                  </a:lnTo>
                  <a:lnTo>
                    <a:pt x="249" y="2265"/>
                  </a:lnTo>
                  <a:lnTo>
                    <a:pt x="252" y="2269"/>
                  </a:lnTo>
                  <a:lnTo>
                    <a:pt x="254" y="2276"/>
                  </a:lnTo>
                  <a:lnTo>
                    <a:pt x="257" y="2280"/>
                  </a:lnTo>
                  <a:lnTo>
                    <a:pt x="257" y="2282"/>
                  </a:lnTo>
                  <a:lnTo>
                    <a:pt x="257" y="2280"/>
                  </a:lnTo>
                  <a:lnTo>
                    <a:pt x="261" y="2274"/>
                  </a:lnTo>
                  <a:lnTo>
                    <a:pt x="265" y="2269"/>
                  </a:lnTo>
                  <a:lnTo>
                    <a:pt x="272" y="2258"/>
                  </a:lnTo>
                  <a:lnTo>
                    <a:pt x="277" y="2247"/>
                  </a:lnTo>
                  <a:lnTo>
                    <a:pt x="285" y="2237"/>
                  </a:lnTo>
                  <a:lnTo>
                    <a:pt x="294" y="2228"/>
                  </a:lnTo>
                  <a:lnTo>
                    <a:pt x="305" y="2221"/>
                  </a:lnTo>
                  <a:lnTo>
                    <a:pt x="316" y="2214"/>
                  </a:lnTo>
                  <a:lnTo>
                    <a:pt x="325" y="2209"/>
                  </a:lnTo>
                  <a:lnTo>
                    <a:pt x="331" y="2209"/>
                  </a:lnTo>
                  <a:lnTo>
                    <a:pt x="339" y="2212"/>
                  </a:lnTo>
                  <a:lnTo>
                    <a:pt x="347" y="2217"/>
                  </a:lnTo>
                  <a:lnTo>
                    <a:pt x="353" y="2221"/>
                  </a:lnTo>
                  <a:lnTo>
                    <a:pt x="360" y="2228"/>
                  </a:lnTo>
                  <a:lnTo>
                    <a:pt x="365" y="2237"/>
                  </a:lnTo>
                  <a:lnTo>
                    <a:pt x="370" y="2249"/>
                  </a:lnTo>
                  <a:lnTo>
                    <a:pt x="376" y="2265"/>
                  </a:lnTo>
                  <a:lnTo>
                    <a:pt x="382" y="2282"/>
                  </a:lnTo>
                  <a:lnTo>
                    <a:pt x="387" y="2302"/>
                  </a:lnTo>
                  <a:lnTo>
                    <a:pt x="387" y="2305"/>
                  </a:lnTo>
                  <a:lnTo>
                    <a:pt x="389" y="2305"/>
                  </a:lnTo>
                  <a:lnTo>
                    <a:pt x="391" y="2305"/>
                  </a:lnTo>
                  <a:lnTo>
                    <a:pt x="393" y="2305"/>
                  </a:lnTo>
                  <a:lnTo>
                    <a:pt x="396" y="2305"/>
                  </a:lnTo>
                  <a:lnTo>
                    <a:pt x="398" y="2305"/>
                  </a:lnTo>
                  <a:lnTo>
                    <a:pt x="400" y="2305"/>
                  </a:lnTo>
                  <a:lnTo>
                    <a:pt x="402" y="2305"/>
                  </a:lnTo>
                  <a:lnTo>
                    <a:pt x="404" y="2306"/>
                  </a:lnTo>
                  <a:lnTo>
                    <a:pt x="407" y="2305"/>
                  </a:lnTo>
                  <a:lnTo>
                    <a:pt x="412" y="2297"/>
                  </a:lnTo>
                  <a:lnTo>
                    <a:pt x="413" y="2289"/>
                  </a:lnTo>
                  <a:lnTo>
                    <a:pt x="422" y="2276"/>
                  </a:lnTo>
                  <a:lnTo>
                    <a:pt x="431" y="2266"/>
                  </a:lnTo>
                  <a:lnTo>
                    <a:pt x="440" y="2254"/>
                  </a:lnTo>
                  <a:lnTo>
                    <a:pt x="451" y="2240"/>
                  </a:lnTo>
                  <a:lnTo>
                    <a:pt x="462" y="2232"/>
                  </a:lnTo>
                  <a:lnTo>
                    <a:pt x="472" y="2226"/>
                  </a:lnTo>
                  <a:lnTo>
                    <a:pt x="486" y="2223"/>
                  </a:lnTo>
                  <a:lnTo>
                    <a:pt x="497" y="2223"/>
                  </a:lnTo>
                  <a:lnTo>
                    <a:pt x="503" y="2230"/>
                  </a:lnTo>
                  <a:lnTo>
                    <a:pt x="509" y="2237"/>
                  </a:lnTo>
                  <a:lnTo>
                    <a:pt x="517" y="2247"/>
                  </a:lnTo>
                  <a:lnTo>
                    <a:pt x="523" y="2260"/>
                  </a:lnTo>
                  <a:lnTo>
                    <a:pt x="528" y="2271"/>
                  </a:lnTo>
                  <a:lnTo>
                    <a:pt x="534" y="2285"/>
                  </a:lnTo>
                  <a:lnTo>
                    <a:pt x="538" y="2300"/>
                  </a:lnTo>
                  <a:lnTo>
                    <a:pt x="543" y="2316"/>
                  </a:lnTo>
                  <a:lnTo>
                    <a:pt x="548" y="2327"/>
                  </a:lnTo>
                  <a:lnTo>
                    <a:pt x="549" y="2328"/>
                  </a:lnTo>
                  <a:lnTo>
                    <a:pt x="552" y="2328"/>
                  </a:lnTo>
                  <a:lnTo>
                    <a:pt x="554" y="2331"/>
                  </a:lnTo>
                  <a:lnTo>
                    <a:pt x="559" y="2333"/>
                  </a:lnTo>
                  <a:lnTo>
                    <a:pt x="563" y="2333"/>
                  </a:lnTo>
                  <a:lnTo>
                    <a:pt x="568" y="2333"/>
                  </a:lnTo>
                  <a:lnTo>
                    <a:pt x="569" y="2331"/>
                  </a:lnTo>
                  <a:lnTo>
                    <a:pt x="574" y="2328"/>
                  </a:lnTo>
                  <a:lnTo>
                    <a:pt x="574" y="2327"/>
                  </a:lnTo>
                  <a:lnTo>
                    <a:pt x="583" y="2306"/>
                  </a:lnTo>
                  <a:lnTo>
                    <a:pt x="594" y="2291"/>
                  </a:lnTo>
                  <a:lnTo>
                    <a:pt x="605" y="2278"/>
                  </a:lnTo>
                  <a:lnTo>
                    <a:pt x="622" y="2271"/>
                  </a:lnTo>
                  <a:lnTo>
                    <a:pt x="641" y="2269"/>
                  </a:lnTo>
                  <a:lnTo>
                    <a:pt x="658" y="2274"/>
                  </a:lnTo>
                  <a:lnTo>
                    <a:pt x="680" y="2280"/>
                  </a:lnTo>
                  <a:lnTo>
                    <a:pt x="698" y="2296"/>
                  </a:lnTo>
                  <a:lnTo>
                    <a:pt x="718" y="2313"/>
                  </a:lnTo>
                  <a:lnTo>
                    <a:pt x="735" y="2336"/>
                  </a:lnTo>
                  <a:lnTo>
                    <a:pt x="735" y="2337"/>
                  </a:lnTo>
                  <a:lnTo>
                    <a:pt x="737" y="2337"/>
                  </a:lnTo>
                  <a:lnTo>
                    <a:pt x="739" y="2337"/>
                  </a:lnTo>
                  <a:lnTo>
                    <a:pt x="744" y="2337"/>
                  </a:lnTo>
                  <a:lnTo>
                    <a:pt x="746" y="2339"/>
                  </a:lnTo>
                  <a:lnTo>
                    <a:pt x="750" y="2339"/>
                  </a:lnTo>
                  <a:lnTo>
                    <a:pt x="755" y="2337"/>
                  </a:lnTo>
                  <a:lnTo>
                    <a:pt x="757" y="2337"/>
                  </a:lnTo>
                  <a:lnTo>
                    <a:pt x="758" y="2333"/>
                  </a:lnTo>
                  <a:lnTo>
                    <a:pt x="758" y="2331"/>
                  </a:lnTo>
                  <a:lnTo>
                    <a:pt x="763" y="2317"/>
                  </a:lnTo>
                  <a:lnTo>
                    <a:pt x="774" y="2306"/>
                  </a:lnTo>
                  <a:lnTo>
                    <a:pt x="788" y="2296"/>
                  </a:lnTo>
                  <a:lnTo>
                    <a:pt x="808" y="2282"/>
                  </a:lnTo>
                  <a:lnTo>
                    <a:pt x="829" y="2274"/>
                  </a:lnTo>
                  <a:lnTo>
                    <a:pt x="851" y="2269"/>
                  </a:lnTo>
                  <a:lnTo>
                    <a:pt x="874" y="2269"/>
                  </a:lnTo>
                  <a:lnTo>
                    <a:pt x="893" y="2276"/>
                  </a:lnTo>
                  <a:lnTo>
                    <a:pt x="911" y="2291"/>
                  </a:lnTo>
                  <a:lnTo>
                    <a:pt x="922" y="2316"/>
                  </a:lnTo>
                  <a:lnTo>
                    <a:pt x="924" y="2316"/>
                  </a:lnTo>
                  <a:lnTo>
                    <a:pt x="927" y="2316"/>
                  </a:lnTo>
                  <a:lnTo>
                    <a:pt x="929" y="2317"/>
                  </a:lnTo>
                  <a:lnTo>
                    <a:pt x="933" y="2320"/>
                  </a:lnTo>
                  <a:lnTo>
                    <a:pt x="938" y="2322"/>
                  </a:lnTo>
                  <a:lnTo>
                    <a:pt x="944" y="2322"/>
                  </a:lnTo>
                  <a:lnTo>
                    <a:pt x="949" y="2322"/>
                  </a:lnTo>
                  <a:lnTo>
                    <a:pt x="953" y="2322"/>
                  </a:lnTo>
                  <a:lnTo>
                    <a:pt x="958" y="2317"/>
                  </a:lnTo>
                  <a:lnTo>
                    <a:pt x="960" y="2316"/>
                  </a:lnTo>
                  <a:lnTo>
                    <a:pt x="963" y="2311"/>
                  </a:lnTo>
                  <a:lnTo>
                    <a:pt x="964" y="2306"/>
                  </a:lnTo>
                  <a:lnTo>
                    <a:pt x="964" y="2302"/>
                  </a:lnTo>
                  <a:lnTo>
                    <a:pt x="966" y="2300"/>
                  </a:lnTo>
                  <a:lnTo>
                    <a:pt x="969" y="2296"/>
                  </a:lnTo>
                  <a:lnTo>
                    <a:pt x="971" y="2291"/>
                  </a:lnTo>
                  <a:lnTo>
                    <a:pt x="975" y="2289"/>
                  </a:lnTo>
                  <a:lnTo>
                    <a:pt x="978" y="2285"/>
                  </a:lnTo>
                  <a:lnTo>
                    <a:pt x="981" y="2282"/>
                  </a:lnTo>
                  <a:lnTo>
                    <a:pt x="986" y="2278"/>
                  </a:lnTo>
                  <a:lnTo>
                    <a:pt x="1004" y="2266"/>
                  </a:lnTo>
                  <a:lnTo>
                    <a:pt x="1023" y="2255"/>
                  </a:lnTo>
                  <a:lnTo>
                    <a:pt x="1048" y="2247"/>
                  </a:lnTo>
                  <a:lnTo>
                    <a:pt x="1072" y="2240"/>
                  </a:lnTo>
                  <a:lnTo>
                    <a:pt x="1099" y="2234"/>
                  </a:lnTo>
                  <a:lnTo>
                    <a:pt x="1122" y="2232"/>
                  </a:lnTo>
                  <a:lnTo>
                    <a:pt x="1150" y="2230"/>
                  </a:lnTo>
                  <a:lnTo>
                    <a:pt x="1176" y="2232"/>
                  </a:lnTo>
                  <a:lnTo>
                    <a:pt x="1202" y="2237"/>
                  </a:lnTo>
                  <a:lnTo>
                    <a:pt x="1226" y="2240"/>
                  </a:lnTo>
                  <a:lnTo>
                    <a:pt x="1233" y="2243"/>
                  </a:lnTo>
                  <a:lnTo>
                    <a:pt x="1238" y="2245"/>
                  </a:lnTo>
                  <a:lnTo>
                    <a:pt x="1239" y="2245"/>
                  </a:lnTo>
                  <a:lnTo>
                    <a:pt x="1241" y="2247"/>
                  </a:lnTo>
                  <a:lnTo>
                    <a:pt x="1246" y="2249"/>
                  </a:lnTo>
                  <a:lnTo>
                    <a:pt x="1248" y="2252"/>
                  </a:lnTo>
                  <a:lnTo>
                    <a:pt x="1252" y="2254"/>
                  </a:lnTo>
                  <a:lnTo>
                    <a:pt x="1255" y="2255"/>
                  </a:lnTo>
                  <a:lnTo>
                    <a:pt x="1259" y="2258"/>
                  </a:lnTo>
                  <a:lnTo>
                    <a:pt x="1264" y="2260"/>
                  </a:lnTo>
                  <a:lnTo>
                    <a:pt x="1264" y="2263"/>
                  </a:lnTo>
                  <a:lnTo>
                    <a:pt x="1266" y="2263"/>
                  </a:lnTo>
                  <a:lnTo>
                    <a:pt x="1267" y="2263"/>
                  </a:lnTo>
                  <a:lnTo>
                    <a:pt x="1270" y="2265"/>
                  </a:lnTo>
                  <a:lnTo>
                    <a:pt x="1272" y="2265"/>
                  </a:lnTo>
                  <a:lnTo>
                    <a:pt x="1277" y="2265"/>
                  </a:lnTo>
                  <a:lnTo>
                    <a:pt x="1278" y="2265"/>
                  </a:lnTo>
                  <a:lnTo>
                    <a:pt x="1281" y="2263"/>
                  </a:lnTo>
                  <a:lnTo>
                    <a:pt x="1283" y="2260"/>
                  </a:lnTo>
                  <a:lnTo>
                    <a:pt x="1297" y="2245"/>
                  </a:lnTo>
                  <a:lnTo>
                    <a:pt x="1319" y="2232"/>
                  </a:lnTo>
                  <a:lnTo>
                    <a:pt x="1345" y="2219"/>
                  </a:lnTo>
                  <a:lnTo>
                    <a:pt x="1379" y="2206"/>
                  </a:lnTo>
                  <a:lnTo>
                    <a:pt x="1413" y="2195"/>
                  </a:lnTo>
                  <a:lnTo>
                    <a:pt x="1452" y="2186"/>
                  </a:lnTo>
                  <a:lnTo>
                    <a:pt x="1488" y="2183"/>
                  </a:lnTo>
                  <a:lnTo>
                    <a:pt x="1526" y="2186"/>
                  </a:lnTo>
                  <a:lnTo>
                    <a:pt x="1563" y="2195"/>
                  </a:lnTo>
                  <a:lnTo>
                    <a:pt x="1594" y="2212"/>
                  </a:lnTo>
                  <a:lnTo>
                    <a:pt x="1597" y="2212"/>
                  </a:lnTo>
                  <a:lnTo>
                    <a:pt x="1599" y="2212"/>
                  </a:lnTo>
                  <a:lnTo>
                    <a:pt x="1603" y="2214"/>
                  </a:lnTo>
                  <a:lnTo>
                    <a:pt x="1608" y="2214"/>
                  </a:lnTo>
                  <a:lnTo>
                    <a:pt x="1610" y="2214"/>
                  </a:lnTo>
                  <a:lnTo>
                    <a:pt x="1612" y="2214"/>
                  </a:lnTo>
                  <a:lnTo>
                    <a:pt x="1614" y="2212"/>
                  </a:lnTo>
                  <a:lnTo>
                    <a:pt x="1617" y="2209"/>
                  </a:lnTo>
                  <a:lnTo>
                    <a:pt x="1619" y="2208"/>
                  </a:lnTo>
                  <a:lnTo>
                    <a:pt x="1623" y="2195"/>
                  </a:lnTo>
                  <a:lnTo>
                    <a:pt x="1631" y="2183"/>
                  </a:lnTo>
                  <a:lnTo>
                    <a:pt x="1643" y="2177"/>
                  </a:lnTo>
                  <a:lnTo>
                    <a:pt x="1656" y="2169"/>
                  </a:lnTo>
                  <a:lnTo>
                    <a:pt x="1670" y="2159"/>
                  </a:lnTo>
                  <a:lnTo>
                    <a:pt x="1687" y="2152"/>
                  </a:lnTo>
                  <a:lnTo>
                    <a:pt x="1704" y="2146"/>
                  </a:lnTo>
                  <a:lnTo>
                    <a:pt x="1722" y="2141"/>
                  </a:lnTo>
                  <a:lnTo>
                    <a:pt x="1742" y="2138"/>
                  </a:lnTo>
                  <a:lnTo>
                    <a:pt x="1759" y="2133"/>
                  </a:lnTo>
                  <a:lnTo>
                    <a:pt x="1792" y="2130"/>
                  </a:lnTo>
                  <a:lnTo>
                    <a:pt x="1826" y="2130"/>
                  </a:lnTo>
                  <a:lnTo>
                    <a:pt x="1849" y="2133"/>
                  </a:lnTo>
                  <a:lnTo>
                    <a:pt x="1874" y="2138"/>
                  </a:lnTo>
                  <a:lnTo>
                    <a:pt x="1890" y="2144"/>
                  </a:lnTo>
                  <a:lnTo>
                    <a:pt x="1905" y="2150"/>
                  </a:lnTo>
                  <a:lnTo>
                    <a:pt x="1916" y="2155"/>
                  </a:lnTo>
                  <a:lnTo>
                    <a:pt x="1925" y="2161"/>
                  </a:lnTo>
                  <a:lnTo>
                    <a:pt x="1930" y="2166"/>
                  </a:lnTo>
                  <a:lnTo>
                    <a:pt x="1931" y="2166"/>
                  </a:lnTo>
                  <a:lnTo>
                    <a:pt x="1936" y="2164"/>
                  </a:lnTo>
                  <a:lnTo>
                    <a:pt x="1947" y="2161"/>
                  </a:lnTo>
                  <a:lnTo>
                    <a:pt x="1958" y="2159"/>
                  </a:lnTo>
                  <a:lnTo>
                    <a:pt x="1972" y="2155"/>
                  </a:lnTo>
                  <a:lnTo>
                    <a:pt x="1982" y="2150"/>
                  </a:lnTo>
                  <a:lnTo>
                    <a:pt x="1997" y="2144"/>
                  </a:lnTo>
                  <a:lnTo>
                    <a:pt x="2010" y="2139"/>
                  </a:lnTo>
                  <a:lnTo>
                    <a:pt x="2024" y="2133"/>
                  </a:lnTo>
                  <a:lnTo>
                    <a:pt x="2033" y="2129"/>
                  </a:lnTo>
                  <a:lnTo>
                    <a:pt x="2039" y="2124"/>
                  </a:lnTo>
                  <a:lnTo>
                    <a:pt x="2050" y="2121"/>
                  </a:lnTo>
                  <a:lnTo>
                    <a:pt x="2064" y="2119"/>
                  </a:lnTo>
                  <a:lnTo>
                    <a:pt x="2077" y="2118"/>
                  </a:lnTo>
                  <a:lnTo>
                    <a:pt x="2092" y="2115"/>
                  </a:lnTo>
                  <a:lnTo>
                    <a:pt x="2109" y="2113"/>
                  </a:lnTo>
                  <a:lnTo>
                    <a:pt x="2123" y="2110"/>
                  </a:lnTo>
                  <a:lnTo>
                    <a:pt x="2134" y="2107"/>
                  </a:lnTo>
                  <a:lnTo>
                    <a:pt x="2145" y="2102"/>
                  </a:lnTo>
                  <a:lnTo>
                    <a:pt x="2150" y="2098"/>
                  </a:lnTo>
                  <a:lnTo>
                    <a:pt x="2154" y="2087"/>
                  </a:lnTo>
                  <a:lnTo>
                    <a:pt x="2159" y="2068"/>
                  </a:lnTo>
                  <a:lnTo>
                    <a:pt x="2163" y="2042"/>
                  </a:lnTo>
                  <a:lnTo>
                    <a:pt x="2170" y="2014"/>
                  </a:lnTo>
                  <a:lnTo>
                    <a:pt x="2176" y="1979"/>
                  </a:lnTo>
                  <a:lnTo>
                    <a:pt x="2185" y="1943"/>
                  </a:lnTo>
                  <a:lnTo>
                    <a:pt x="2191" y="1904"/>
                  </a:lnTo>
                  <a:lnTo>
                    <a:pt x="2199" y="1869"/>
                  </a:lnTo>
                  <a:lnTo>
                    <a:pt x="2202" y="1835"/>
                  </a:lnTo>
                  <a:lnTo>
                    <a:pt x="2207" y="1804"/>
                  </a:lnTo>
                  <a:lnTo>
                    <a:pt x="2207" y="1793"/>
                  </a:lnTo>
                  <a:lnTo>
                    <a:pt x="2207" y="1782"/>
                  </a:lnTo>
                  <a:lnTo>
                    <a:pt x="2210" y="1771"/>
                  </a:lnTo>
                  <a:lnTo>
                    <a:pt x="2210" y="1762"/>
                  </a:lnTo>
                  <a:lnTo>
                    <a:pt x="2212" y="1751"/>
                  </a:lnTo>
                  <a:lnTo>
                    <a:pt x="2213" y="1739"/>
                  </a:lnTo>
                  <a:lnTo>
                    <a:pt x="2216" y="1728"/>
                  </a:lnTo>
                  <a:lnTo>
                    <a:pt x="2218" y="1719"/>
                  </a:lnTo>
                  <a:lnTo>
                    <a:pt x="2221" y="1708"/>
                  </a:lnTo>
                  <a:lnTo>
                    <a:pt x="2225" y="1697"/>
                  </a:lnTo>
                  <a:lnTo>
                    <a:pt x="2228" y="1679"/>
                  </a:lnTo>
                  <a:lnTo>
                    <a:pt x="2233" y="1661"/>
                  </a:lnTo>
                  <a:lnTo>
                    <a:pt x="2237" y="1643"/>
                  </a:lnTo>
                  <a:lnTo>
                    <a:pt x="2244" y="1626"/>
                  </a:lnTo>
                  <a:lnTo>
                    <a:pt x="2248" y="1610"/>
                  </a:lnTo>
                  <a:lnTo>
                    <a:pt x="2253" y="1595"/>
                  </a:lnTo>
                  <a:lnTo>
                    <a:pt x="2256" y="1582"/>
                  </a:lnTo>
                  <a:lnTo>
                    <a:pt x="2257" y="1575"/>
                  </a:lnTo>
                  <a:lnTo>
                    <a:pt x="2262" y="1567"/>
                  </a:lnTo>
                  <a:lnTo>
                    <a:pt x="2262" y="1562"/>
                  </a:lnTo>
                  <a:lnTo>
                    <a:pt x="2273" y="1522"/>
                  </a:lnTo>
                  <a:lnTo>
                    <a:pt x="2284" y="1490"/>
                  </a:lnTo>
                  <a:lnTo>
                    <a:pt x="2293" y="1461"/>
                  </a:lnTo>
                  <a:lnTo>
                    <a:pt x="2301" y="1439"/>
                  </a:lnTo>
                  <a:lnTo>
                    <a:pt x="2310" y="1421"/>
                  </a:lnTo>
                  <a:lnTo>
                    <a:pt x="2319" y="1406"/>
                  </a:lnTo>
                  <a:lnTo>
                    <a:pt x="2329" y="1395"/>
                  </a:lnTo>
                  <a:lnTo>
                    <a:pt x="2339" y="1381"/>
                  </a:lnTo>
                  <a:lnTo>
                    <a:pt x="2348" y="1366"/>
                  </a:lnTo>
                  <a:lnTo>
                    <a:pt x="2361" y="1350"/>
                  </a:lnTo>
                  <a:lnTo>
                    <a:pt x="2386" y="1330"/>
                  </a:lnTo>
                  <a:lnTo>
                    <a:pt x="2410" y="1315"/>
                  </a:lnTo>
                  <a:lnTo>
                    <a:pt x="2439" y="1304"/>
                  </a:lnTo>
                  <a:lnTo>
                    <a:pt x="2470" y="1299"/>
                  </a:lnTo>
                  <a:lnTo>
                    <a:pt x="2500" y="1299"/>
                  </a:lnTo>
                  <a:lnTo>
                    <a:pt x="2531" y="1302"/>
                  </a:lnTo>
                  <a:lnTo>
                    <a:pt x="2559" y="1304"/>
                  </a:lnTo>
                  <a:lnTo>
                    <a:pt x="2581" y="1313"/>
                  </a:lnTo>
                  <a:lnTo>
                    <a:pt x="2604" y="1321"/>
                  </a:lnTo>
                  <a:lnTo>
                    <a:pt x="2621" y="1330"/>
                  </a:lnTo>
                  <a:lnTo>
                    <a:pt x="2637" y="1344"/>
                  </a:lnTo>
                  <a:lnTo>
                    <a:pt x="2652" y="1357"/>
                  </a:lnTo>
                  <a:lnTo>
                    <a:pt x="2668" y="1375"/>
                  </a:lnTo>
                  <a:lnTo>
                    <a:pt x="2682" y="1392"/>
                  </a:lnTo>
                  <a:lnTo>
                    <a:pt x="2694" y="1408"/>
                  </a:lnTo>
                  <a:lnTo>
                    <a:pt x="2711" y="1426"/>
                  </a:lnTo>
                  <a:lnTo>
                    <a:pt x="2726" y="1443"/>
                  </a:lnTo>
                  <a:lnTo>
                    <a:pt x="2748" y="1459"/>
                  </a:lnTo>
                  <a:lnTo>
                    <a:pt x="2773" y="1476"/>
                  </a:lnTo>
                  <a:lnTo>
                    <a:pt x="2804" y="1492"/>
                  </a:lnTo>
                  <a:lnTo>
                    <a:pt x="2829" y="1505"/>
                  </a:lnTo>
                  <a:lnTo>
                    <a:pt x="2852" y="1516"/>
                  </a:lnTo>
                  <a:lnTo>
                    <a:pt x="2872" y="1525"/>
                  </a:lnTo>
                  <a:lnTo>
                    <a:pt x="2892" y="1533"/>
                  </a:lnTo>
                  <a:lnTo>
                    <a:pt x="2906" y="1536"/>
                  </a:lnTo>
                  <a:lnTo>
                    <a:pt x="2919" y="1539"/>
                  </a:lnTo>
                  <a:lnTo>
                    <a:pt x="2928" y="1544"/>
                  </a:lnTo>
                  <a:lnTo>
                    <a:pt x="2937" y="1547"/>
                  </a:lnTo>
                  <a:lnTo>
                    <a:pt x="2939" y="1547"/>
                  </a:lnTo>
                  <a:lnTo>
                    <a:pt x="2970" y="1548"/>
                  </a:lnTo>
                  <a:lnTo>
                    <a:pt x="2994" y="1547"/>
                  </a:lnTo>
                  <a:lnTo>
                    <a:pt x="3016" y="1544"/>
                  </a:lnTo>
                  <a:lnTo>
                    <a:pt x="3036" y="1542"/>
                  </a:lnTo>
                  <a:lnTo>
                    <a:pt x="3048" y="1539"/>
                  </a:lnTo>
                  <a:lnTo>
                    <a:pt x="3064" y="1538"/>
                  </a:lnTo>
                  <a:lnTo>
                    <a:pt x="3078" y="1538"/>
                  </a:lnTo>
                  <a:lnTo>
                    <a:pt x="3090" y="1538"/>
                  </a:lnTo>
                  <a:lnTo>
                    <a:pt x="3106" y="1539"/>
                  </a:lnTo>
                  <a:lnTo>
                    <a:pt x="3126" y="1547"/>
                  </a:lnTo>
                  <a:lnTo>
                    <a:pt x="3130" y="1548"/>
                  </a:lnTo>
                  <a:lnTo>
                    <a:pt x="3140" y="1551"/>
                  </a:lnTo>
                  <a:lnTo>
                    <a:pt x="3146" y="1556"/>
                  </a:lnTo>
                  <a:lnTo>
                    <a:pt x="3152" y="1559"/>
                  </a:lnTo>
                  <a:lnTo>
                    <a:pt x="3160" y="1564"/>
                  </a:lnTo>
                  <a:lnTo>
                    <a:pt x="3166" y="1568"/>
                  </a:lnTo>
                  <a:lnTo>
                    <a:pt x="3172" y="1575"/>
                  </a:lnTo>
                  <a:lnTo>
                    <a:pt x="3177" y="1582"/>
                  </a:lnTo>
                  <a:lnTo>
                    <a:pt x="3183" y="1589"/>
                  </a:lnTo>
                  <a:lnTo>
                    <a:pt x="3191" y="1599"/>
                  </a:lnTo>
                  <a:lnTo>
                    <a:pt x="3197" y="1609"/>
                  </a:lnTo>
                  <a:lnTo>
                    <a:pt x="3205" y="1619"/>
                  </a:lnTo>
                  <a:lnTo>
                    <a:pt x="3214" y="1629"/>
                  </a:lnTo>
                  <a:lnTo>
                    <a:pt x="3223" y="1641"/>
                  </a:lnTo>
                  <a:lnTo>
                    <a:pt x="3234" y="1657"/>
                  </a:lnTo>
                  <a:lnTo>
                    <a:pt x="3243" y="1671"/>
                  </a:lnTo>
                  <a:lnTo>
                    <a:pt x="3251" y="1683"/>
                  </a:lnTo>
                  <a:lnTo>
                    <a:pt x="3257" y="1697"/>
                  </a:lnTo>
                  <a:lnTo>
                    <a:pt x="3262" y="1712"/>
                  </a:lnTo>
                  <a:lnTo>
                    <a:pt x="3262" y="1721"/>
                  </a:lnTo>
                  <a:lnTo>
                    <a:pt x="3260" y="17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1" name="Freeform 102">
              <a:extLst>
                <a:ext uri="{FF2B5EF4-FFF2-40B4-BE49-F238E27FC236}">
                  <a16:creationId xmlns:a16="http://schemas.microsoft.com/office/drawing/2014/main" id="{B8E2769D-821F-4561-8F01-204849DEC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853"/>
              <a:ext cx="1853" cy="1485"/>
            </a:xfrm>
            <a:custGeom>
              <a:avLst/>
              <a:gdLst>
                <a:gd name="T0" fmla="*/ 955 w 5559"/>
                <a:gd name="T1" fmla="*/ 1378 h 4456"/>
                <a:gd name="T2" fmla="*/ 959 w 5559"/>
                <a:gd name="T3" fmla="*/ 1397 h 4456"/>
                <a:gd name="T4" fmla="*/ 970 w 5559"/>
                <a:gd name="T5" fmla="*/ 1423 h 4456"/>
                <a:gd name="T6" fmla="*/ 1008 w 5559"/>
                <a:gd name="T7" fmla="*/ 1439 h 4456"/>
                <a:gd name="T8" fmla="*/ 1070 w 5559"/>
                <a:gd name="T9" fmla="*/ 1444 h 4456"/>
                <a:gd name="T10" fmla="*/ 1112 w 5559"/>
                <a:gd name="T11" fmla="*/ 1416 h 4456"/>
                <a:gd name="T12" fmla="*/ 1134 w 5559"/>
                <a:gd name="T13" fmla="*/ 1398 h 4456"/>
                <a:gd name="T14" fmla="*/ 1139 w 5559"/>
                <a:gd name="T15" fmla="*/ 1402 h 4456"/>
                <a:gd name="T16" fmla="*/ 1141 w 5559"/>
                <a:gd name="T17" fmla="*/ 1425 h 4456"/>
                <a:gd name="T18" fmla="*/ 1149 w 5559"/>
                <a:gd name="T19" fmla="*/ 1448 h 4456"/>
                <a:gd name="T20" fmla="*/ 1164 w 5559"/>
                <a:gd name="T21" fmla="*/ 1477 h 4456"/>
                <a:gd name="T22" fmla="*/ 1194 w 5559"/>
                <a:gd name="T23" fmla="*/ 1483 h 4456"/>
                <a:gd name="T24" fmla="*/ 1220 w 5559"/>
                <a:gd name="T25" fmla="*/ 1473 h 4456"/>
                <a:gd name="T26" fmla="*/ 1239 w 5559"/>
                <a:gd name="T27" fmla="*/ 1463 h 4456"/>
                <a:gd name="T28" fmla="*/ 1256 w 5559"/>
                <a:gd name="T29" fmla="*/ 1449 h 4456"/>
                <a:gd name="T30" fmla="*/ 1273 w 5559"/>
                <a:gd name="T31" fmla="*/ 1441 h 4456"/>
                <a:gd name="T32" fmla="*/ 1289 w 5559"/>
                <a:gd name="T33" fmla="*/ 1431 h 4456"/>
                <a:gd name="T34" fmla="*/ 1296 w 5559"/>
                <a:gd name="T35" fmla="*/ 1419 h 4456"/>
                <a:gd name="T36" fmla="*/ 1356 w 5559"/>
                <a:gd name="T37" fmla="*/ 1414 h 4456"/>
                <a:gd name="T38" fmla="*/ 1381 w 5559"/>
                <a:gd name="T39" fmla="*/ 1423 h 4456"/>
                <a:gd name="T40" fmla="*/ 1422 w 5559"/>
                <a:gd name="T41" fmla="*/ 1409 h 4456"/>
                <a:gd name="T42" fmla="*/ 1485 w 5559"/>
                <a:gd name="T43" fmla="*/ 1406 h 4456"/>
                <a:gd name="T44" fmla="*/ 1542 w 5559"/>
                <a:gd name="T45" fmla="*/ 1401 h 4456"/>
                <a:gd name="T46" fmla="*/ 1587 w 5559"/>
                <a:gd name="T47" fmla="*/ 1382 h 4456"/>
                <a:gd name="T48" fmla="*/ 1635 w 5559"/>
                <a:gd name="T49" fmla="*/ 1345 h 4456"/>
                <a:gd name="T50" fmla="*/ 1668 w 5559"/>
                <a:gd name="T51" fmla="*/ 1326 h 4456"/>
                <a:gd name="T52" fmla="*/ 1708 w 5559"/>
                <a:gd name="T53" fmla="*/ 1312 h 4456"/>
                <a:gd name="T54" fmla="*/ 1738 w 5559"/>
                <a:gd name="T55" fmla="*/ 1313 h 4456"/>
                <a:gd name="T56" fmla="*/ 1749 w 5559"/>
                <a:gd name="T57" fmla="*/ 1302 h 4456"/>
                <a:gd name="T58" fmla="*/ 1758 w 5559"/>
                <a:gd name="T59" fmla="*/ 1282 h 4456"/>
                <a:gd name="T60" fmla="*/ 1765 w 5559"/>
                <a:gd name="T61" fmla="*/ 1270 h 4456"/>
                <a:gd name="T62" fmla="*/ 1778 w 5559"/>
                <a:gd name="T63" fmla="*/ 1252 h 4456"/>
                <a:gd name="T64" fmla="*/ 1786 w 5559"/>
                <a:gd name="T65" fmla="*/ 1232 h 4456"/>
                <a:gd name="T66" fmla="*/ 1794 w 5559"/>
                <a:gd name="T67" fmla="*/ 1215 h 4456"/>
                <a:gd name="T68" fmla="*/ 1809 w 5559"/>
                <a:gd name="T69" fmla="*/ 1181 h 4456"/>
                <a:gd name="T70" fmla="*/ 1818 w 5559"/>
                <a:gd name="T71" fmla="*/ 1156 h 4456"/>
                <a:gd name="T72" fmla="*/ 1826 w 5559"/>
                <a:gd name="T73" fmla="*/ 1129 h 4456"/>
                <a:gd name="T74" fmla="*/ 1832 w 5559"/>
                <a:gd name="T75" fmla="*/ 1111 h 4456"/>
                <a:gd name="T76" fmla="*/ 1845 w 5559"/>
                <a:gd name="T77" fmla="*/ 1049 h 4456"/>
                <a:gd name="T78" fmla="*/ 1850 w 5559"/>
                <a:gd name="T79" fmla="*/ 987 h 4456"/>
                <a:gd name="T80" fmla="*/ 1853 w 5559"/>
                <a:gd name="T81" fmla="*/ 950 h 4456"/>
                <a:gd name="T82" fmla="*/ 1848 w 5559"/>
                <a:gd name="T83" fmla="*/ 900 h 4456"/>
                <a:gd name="T84" fmla="*/ 1842 w 5559"/>
                <a:gd name="T85" fmla="*/ 819 h 4456"/>
                <a:gd name="T86" fmla="*/ 1836 w 5559"/>
                <a:gd name="T87" fmla="*/ 709 h 4456"/>
                <a:gd name="T88" fmla="*/ 1798 w 5559"/>
                <a:gd name="T89" fmla="*/ 525 h 4456"/>
                <a:gd name="T90" fmla="*/ 1706 w 5559"/>
                <a:gd name="T91" fmla="*/ 344 h 4456"/>
                <a:gd name="T92" fmla="*/ 1593 w 5559"/>
                <a:gd name="T93" fmla="*/ 218 h 4456"/>
                <a:gd name="T94" fmla="*/ 1374 w 5559"/>
                <a:gd name="T95" fmla="*/ 76 h 4456"/>
                <a:gd name="T96" fmla="*/ 1137 w 5559"/>
                <a:gd name="T97" fmla="*/ 12 h 4456"/>
                <a:gd name="T98" fmla="*/ 913 w 5559"/>
                <a:gd name="T99" fmla="*/ 3 h 4456"/>
                <a:gd name="T100" fmla="*/ 584 w 5559"/>
                <a:gd name="T101" fmla="*/ 43 h 4456"/>
                <a:gd name="T102" fmla="*/ 345 w 5559"/>
                <a:gd name="T103" fmla="*/ 141 h 4456"/>
                <a:gd name="T104" fmla="*/ 184 w 5559"/>
                <a:gd name="T105" fmla="*/ 284 h 4456"/>
                <a:gd name="T106" fmla="*/ 113 w 5559"/>
                <a:gd name="T107" fmla="*/ 391 h 4456"/>
                <a:gd name="T108" fmla="*/ 75 w 5559"/>
                <a:gd name="T109" fmla="*/ 479 h 4456"/>
                <a:gd name="T110" fmla="*/ 55 w 5559"/>
                <a:gd name="T111" fmla="*/ 522 h 4456"/>
                <a:gd name="T112" fmla="*/ 35 w 5559"/>
                <a:gd name="T113" fmla="*/ 555 h 4456"/>
                <a:gd name="T114" fmla="*/ 13 w 5559"/>
                <a:gd name="T115" fmla="*/ 590 h 4456"/>
                <a:gd name="T116" fmla="*/ 2 w 5559"/>
                <a:gd name="T117" fmla="*/ 644 h 4456"/>
                <a:gd name="T118" fmla="*/ 8 w 5559"/>
                <a:gd name="T119" fmla="*/ 715 h 4456"/>
                <a:gd name="T120" fmla="*/ 35 w 5559"/>
                <a:gd name="T121" fmla="*/ 766 h 44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559" h="4456">
                  <a:moveTo>
                    <a:pt x="2869" y="4092"/>
                  </a:moveTo>
                  <a:lnTo>
                    <a:pt x="2869" y="4100"/>
                  </a:lnTo>
                  <a:lnTo>
                    <a:pt x="2866" y="4109"/>
                  </a:lnTo>
                  <a:lnTo>
                    <a:pt x="2866" y="4115"/>
                  </a:lnTo>
                  <a:lnTo>
                    <a:pt x="2866" y="4125"/>
                  </a:lnTo>
                  <a:lnTo>
                    <a:pt x="2866" y="4134"/>
                  </a:lnTo>
                  <a:lnTo>
                    <a:pt x="2866" y="4140"/>
                  </a:lnTo>
                  <a:lnTo>
                    <a:pt x="2866" y="4149"/>
                  </a:lnTo>
                  <a:lnTo>
                    <a:pt x="2869" y="4156"/>
                  </a:lnTo>
                  <a:lnTo>
                    <a:pt x="2871" y="4167"/>
                  </a:lnTo>
                  <a:lnTo>
                    <a:pt x="2874" y="4179"/>
                  </a:lnTo>
                  <a:lnTo>
                    <a:pt x="2876" y="4193"/>
                  </a:lnTo>
                  <a:lnTo>
                    <a:pt x="2876" y="4207"/>
                  </a:lnTo>
                  <a:lnTo>
                    <a:pt x="2880" y="4222"/>
                  </a:lnTo>
                  <a:lnTo>
                    <a:pt x="2886" y="4238"/>
                  </a:lnTo>
                  <a:lnTo>
                    <a:pt x="2894" y="4250"/>
                  </a:lnTo>
                  <a:lnTo>
                    <a:pt x="2900" y="4259"/>
                  </a:lnTo>
                  <a:lnTo>
                    <a:pt x="2909" y="4270"/>
                  </a:lnTo>
                  <a:lnTo>
                    <a:pt x="2920" y="4277"/>
                  </a:lnTo>
                  <a:lnTo>
                    <a:pt x="2928" y="4283"/>
                  </a:lnTo>
                  <a:lnTo>
                    <a:pt x="2947" y="4290"/>
                  </a:lnTo>
                  <a:lnTo>
                    <a:pt x="2968" y="4300"/>
                  </a:lnTo>
                  <a:lnTo>
                    <a:pt x="2995" y="4308"/>
                  </a:lnTo>
                  <a:lnTo>
                    <a:pt x="3024" y="4319"/>
                  </a:lnTo>
                  <a:lnTo>
                    <a:pt x="3055" y="4328"/>
                  </a:lnTo>
                  <a:lnTo>
                    <a:pt x="3087" y="4334"/>
                  </a:lnTo>
                  <a:lnTo>
                    <a:pt x="3118" y="4339"/>
                  </a:lnTo>
                  <a:lnTo>
                    <a:pt x="3151" y="4340"/>
                  </a:lnTo>
                  <a:lnTo>
                    <a:pt x="3180" y="4339"/>
                  </a:lnTo>
                  <a:lnTo>
                    <a:pt x="3211" y="4332"/>
                  </a:lnTo>
                  <a:lnTo>
                    <a:pt x="3239" y="4323"/>
                  </a:lnTo>
                  <a:lnTo>
                    <a:pt x="3261" y="4309"/>
                  </a:lnTo>
                  <a:lnTo>
                    <a:pt x="3281" y="4297"/>
                  </a:lnTo>
                  <a:lnTo>
                    <a:pt x="3300" y="4281"/>
                  </a:lnTo>
                  <a:lnTo>
                    <a:pt x="3320" y="4264"/>
                  </a:lnTo>
                  <a:lnTo>
                    <a:pt x="3336" y="4249"/>
                  </a:lnTo>
                  <a:lnTo>
                    <a:pt x="3354" y="4230"/>
                  </a:lnTo>
                  <a:lnTo>
                    <a:pt x="3374" y="4213"/>
                  </a:lnTo>
                  <a:lnTo>
                    <a:pt x="3396" y="4199"/>
                  </a:lnTo>
                  <a:lnTo>
                    <a:pt x="3398" y="4197"/>
                  </a:lnTo>
                  <a:lnTo>
                    <a:pt x="3400" y="4197"/>
                  </a:lnTo>
                  <a:lnTo>
                    <a:pt x="3403" y="4196"/>
                  </a:lnTo>
                  <a:lnTo>
                    <a:pt x="3406" y="4196"/>
                  </a:lnTo>
                  <a:lnTo>
                    <a:pt x="3409" y="4196"/>
                  </a:lnTo>
                  <a:lnTo>
                    <a:pt x="3411" y="4197"/>
                  </a:lnTo>
                  <a:lnTo>
                    <a:pt x="3414" y="4199"/>
                  </a:lnTo>
                  <a:lnTo>
                    <a:pt x="3416" y="4202"/>
                  </a:lnTo>
                  <a:lnTo>
                    <a:pt x="3418" y="4207"/>
                  </a:lnTo>
                  <a:lnTo>
                    <a:pt x="3418" y="4213"/>
                  </a:lnTo>
                  <a:lnTo>
                    <a:pt x="3420" y="4222"/>
                  </a:lnTo>
                  <a:lnTo>
                    <a:pt x="3420" y="4233"/>
                  </a:lnTo>
                  <a:lnTo>
                    <a:pt x="3420" y="4249"/>
                  </a:lnTo>
                  <a:lnTo>
                    <a:pt x="3420" y="4261"/>
                  </a:lnTo>
                  <a:lnTo>
                    <a:pt x="3422" y="4277"/>
                  </a:lnTo>
                  <a:lnTo>
                    <a:pt x="3425" y="4295"/>
                  </a:lnTo>
                  <a:lnTo>
                    <a:pt x="3427" y="4308"/>
                  </a:lnTo>
                  <a:lnTo>
                    <a:pt x="3429" y="4321"/>
                  </a:lnTo>
                  <a:lnTo>
                    <a:pt x="3434" y="4332"/>
                  </a:lnTo>
                  <a:lnTo>
                    <a:pt x="3442" y="4340"/>
                  </a:lnTo>
                  <a:lnTo>
                    <a:pt x="3448" y="4344"/>
                  </a:lnTo>
                  <a:lnTo>
                    <a:pt x="3456" y="4358"/>
                  </a:lnTo>
                  <a:lnTo>
                    <a:pt x="3460" y="4374"/>
                  </a:lnTo>
                  <a:lnTo>
                    <a:pt x="3467" y="4389"/>
                  </a:lnTo>
                  <a:lnTo>
                    <a:pt x="3473" y="4405"/>
                  </a:lnTo>
                  <a:lnTo>
                    <a:pt x="3479" y="4420"/>
                  </a:lnTo>
                  <a:lnTo>
                    <a:pt x="3491" y="4433"/>
                  </a:lnTo>
                  <a:lnTo>
                    <a:pt x="3507" y="4447"/>
                  </a:lnTo>
                  <a:lnTo>
                    <a:pt x="3522" y="4453"/>
                  </a:lnTo>
                  <a:lnTo>
                    <a:pt x="3540" y="4456"/>
                  </a:lnTo>
                  <a:lnTo>
                    <a:pt x="3557" y="4456"/>
                  </a:lnTo>
                  <a:lnTo>
                    <a:pt x="3570" y="4453"/>
                  </a:lnTo>
                  <a:lnTo>
                    <a:pt x="3583" y="4451"/>
                  </a:lnTo>
                  <a:lnTo>
                    <a:pt x="3598" y="4447"/>
                  </a:lnTo>
                  <a:lnTo>
                    <a:pt x="3609" y="4442"/>
                  </a:lnTo>
                  <a:lnTo>
                    <a:pt x="3621" y="4437"/>
                  </a:lnTo>
                  <a:lnTo>
                    <a:pt x="3634" y="4433"/>
                  </a:lnTo>
                  <a:lnTo>
                    <a:pt x="3647" y="4426"/>
                  </a:lnTo>
                  <a:lnTo>
                    <a:pt x="3660" y="4420"/>
                  </a:lnTo>
                  <a:lnTo>
                    <a:pt x="3674" y="4411"/>
                  </a:lnTo>
                  <a:lnTo>
                    <a:pt x="3680" y="4406"/>
                  </a:lnTo>
                  <a:lnTo>
                    <a:pt x="3691" y="4402"/>
                  </a:lnTo>
                  <a:lnTo>
                    <a:pt x="3700" y="4397"/>
                  </a:lnTo>
                  <a:lnTo>
                    <a:pt x="3707" y="4394"/>
                  </a:lnTo>
                  <a:lnTo>
                    <a:pt x="3716" y="4389"/>
                  </a:lnTo>
                  <a:lnTo>
                    <a:pt x="3725" y="4386"/>
                  </a:lnTo>
                  <a:lnTo>
                    <a:pt x="3736" y="4380"/>
                  </a:lnTo>
                  <a:lnTo>
                    <a:pt x="3744" y="4371"/>
                  </a:lnTo>
                  <a:lnTo>
                    <a:pt x="3751" y="4363"/>
                  </a:lnTo>
                  <a:lnTo>
                    <a:pt x="3759" y="4352"/>
                  </a:lnTo>
                  <a:lnTo>
                    <a:pt x="3767" y="4347"/>
                  </a:lnTo>
                  <a:lnTo>
                    <a:pt x="3773" y="4343"/>
                  </a:lnTo>
                  <a:lnTo>
                    <a:pt x="3782" y="4340"/>
                  </a:lnTo>
                  <a:lnTo>
                    <a:pt x="3790" y="4337"/>
                  </a:lnTo>
                  <a:lnTo>
                    <a:pt x="3800" y="4332"/>
                  </a:lnTo>
                  <a:lnTo>
                    <a:pt x="3809" y="4328"/>
                  </a:lnTo>
                  <a:lnTo>
                    <a:pt x="3820" y="4323"/>
                  </a:lnTo>
                  <a:lnTo>
                    <a:pt x="3829" y="4321"/>
                  </a:lnTo>
                  <a:lnTo>
                    <a:pt x="3836" y="4317"/>
                  </a:lnTo>
                  <a:lnTo>
                    <a:pt x="3841" y="4314"/>
                  </a:lnTo>
                  <a:lnTo>
                    <a:pt x="3852" y="4308"/>
                  </a:lnTo>
                  <a:lnTo>
                    <a:pt x="3861" y="4300"/>
                  </a:lnTo>
                  <a:lnTo>
                    <a:pt x="3867" y="4295"/>
                  </a:lnTo>
                  <a:lnTo>
                    <a:pt x="3872" y="4286"/>
                  </a:lnTo>
                  <a:lnTo>
                    <a:pt x="3874" y="4279"/>
                  </a:lnTo>
                  <a:lnTo>
                    <a:pt x="3878" y="4272"/>
                  </a:lnTo>
                  <a:lnTo>
                    <a:pt x="3881" y="4266"/>
                  </a:lnTo>
                  <a:lnTo>
                    <a:pt x="3883" y="4261"/>
                  </a:lnTo>
                  <a:lnTo>
                    <a:pt x="3887" y="4257"/>
                  </a:lnTo>
                  <a:lnTo>
                    <a:pt x="3892" y="4255"/>
                  </a:lnTo>
                  <a:lnTo>
                    <a:pt x="3934" y="4244"/>
                  </a:lnTo>
                  <a:lnTo>
                    <a:pt x="3971" y="4238"/>
                  </a:lnTo>
                  <a:lnTo>
                    <a:pt x="4007" y="4238"/>
                  </a:lnTo>
                  <a:lnTo>
                    <a:pt x="4039" y="4239"/>
                  </a:lnTo>
                  <a:lnTo>
                    <a:pt x="4069" y="4244"/>
                  </a:lnTo>
                  <a:lnTo>
                    <a:pt x="4092" y="4250"/>
                  </a:lnTo>
                  <a:lnTo>
                    <a:pt x="4115" y="4257"/>
                  </a:lnTo>
                  <a:lnTo>
                    <a:pt x="4127" y="4264"/>
                  </a:lnTo>
                  <a:lnTo>
                    <a:pt x="4136" y="4269"/>
                  </a:lnTo>
                  <a:lnTo>
                    <a:pt x="4141" y="4270"/>
                  </a:lnTo>
                  <a:lnTo>
                    <a:pt x="4143" y="4269"/>
                  </a:lnTo>
                  <a:lnTo>
                    <a:pt x="4152" y="4264"/>
                  </a:lnTo>
                  <a:lnTo>
                    <a:pt x="4167" y="4255"/>
                  </a:lnTo>
                  <a:lnTo>
                    <a:pt x="4185" y="4250"/>
                  </a:lnTo>
                  <a:lnTo>
                    <a:pt x="4209" y="4241"/>
                  </a:lnTo>
                  <a:lnTo>
                    <a:pt x="4236" y="4233"/>
                  </a:lnTo>
                  <a:lnTo>
                    <a:pt x="4267" y="4227"/>
                  </a:lnTo>
                  <a:lnTo>
                    <a:pt x="4302" y="4219"/>
                  </a:lnTo>
                  <a:lnTo>
                    <a:pt x="4336" y="4218"/>
                  </a:lnTo>
                  <a:lnTo>
                    <a:pt x="4376" y="4218"/>
                  </a:lnTo>
                  <a:lnTo>
                    <a:pt x="4396" y="4218"/>
                  </a:lnTo>
                  <a:lnTo>
                    <a:pt x="4426" y="4218"/>
                  </a:lnTo>
                  <a:lnTo>
                    <a:pt x="4454" y="4218"/>
                  </a:lnTo>
                  <a:lnTo>
                    <a:pt x="4485" y="4215"/>
                  </a:lnTo>
                  <a:lnTo>
                    <a:pt x="4516" y="4213"/>
                  </a:lnTo>
                  <a:lnTo>
                    <a:pt x="4547" y="4210"/>
                  </a:lnTo>
                  <a:lnTo>
                    <a:pt x="4578" y="4208"/>
                  </a:lnTo>
                  <a:lnTo>
                    <a:pt x="4604" y="4204"/>
                  </a:lnTo>
                  <a:lnTo>
                    <a:pt x="4627" y="4204"/>
                  </a:lnTo>
                  <a:lnTo>
                    <a:pt x="4644" y="4202"/>
                  </a:lnTo>
                  <a:lnTo>
                    <a:pt x="4670" y="4196"/>
                  </a:lnTo>
                  <a:lnTo>
                    <a:pt x="4692" y="4187"/>
                  </a:lnTo>
                  <a:lnTo>
                    <a:pt x="4717" y="4176"/>
                  </a:lnTo>
                  <a:lnTo>
                    <a:pt x="4736" y="4160"/>
                  </a:lnTo>
                  <a:lnTo>
                    <a:pt x="4760" y="4146"/>
                  </a:lnTo>
                  <a:lnTo>
                    <a:pt x="4782" y="4129"/>
                  </a:lnTo>
                  <a:lnTo>
                    <a:pt x="4809" y="4111"/>
                  </a:lnTo>
                  <a:lnTo>
                    <a:pt x="4833" y="4090"/>
                  </a:lnTo>
                  <a:lnTo>
                    <a:pt x="4861" y="4068"/>
                  </a:lnTo>
                  <a:lnTo>
                    <a:pt x="4892" y="4043"/>
                  </a:lnTo>
                  <a:lnTo>
                    <a:pt x="4904" y="4035"/>
                  </a:lnTo>
                  <a:lnTo>
                    <a:pt x="4917" y="4026"/>
                  </a:lnTo>
                  <a:lnTo>
                    <a:pt x="4932" y="4020"/>
                  </a:lnTo>
                  <a:lnTo>
                    <a:pt x="4949" y="4009"/>
                  </a:lnTo>
                  <a:lnTo>
                    <a:pt x="4968" y="3999"/>
                  </a:lnTo>
                  <a:lnTo>
                    <a:pt x="4988" y="3989"/>
                  </a:lnTo>
                  <a:lnTo>
                    <a:pt x="5005" y="3978"/>
                  </a:lnTo>
                  <a:lnTo>
                    <a:pt x="5027" y="3968"/>
                  </a:lnTo>
                  <a:lnTo>
                    <a:pt x="5047" y="3959"/>
                  </a:lnTo>
                  <a:lnTo>
                    <a:pt x="5070" y="3950"/>
                  </a:lnTo>
                  <a:lnTo>
                    <a:pt x="5088" y="3944"/>
                  </a:lnTo>
                  <a:lnTo>
                    <a:pt x="5105" y="3939"/>
                  </a:lnTo>
                  <a:lnTo>
                    <a:pt x="5124" y="3938"/>
                  </a:lnTo>
                  <a:lnTo>
                    <a:pt x="5139" y="3938"/>
                  </a:lnTo>
                  <a:lnTo>
                    <a:pt x="5156" y="3938"/>
                  </a:lnTo>
                  <a:lnTo>
                    <a:pt x="5175" y="3939"/>
                  </a:lnTo>
                  <a:lnTo>
                    <a:pt x="5187" y="3939"/>
                  </a:lnTo>
                  <a:lnTo>
                    <a:pt x="5201" y="3939"/>
                  </a:lnTo>
                  <a:lnTo>
                    <a:pt x="5214" y="3939"/>
                  </a:lnTo>
                  <a:lnTo>
                    <a:pt x="5226" y="3936"/>
                  </a:lnTo>
                  <a:lnTo>
                    <a:pt x="5229" y="3933"/>
                  </a:lnTo>
                  <a:lnTo>
                    <a:pt x="5237" y="3928"/>
                  </a:lnTo>
                  <a:lnTo>
                    <a:pt x="5240" y="3922"/>
                  </a:lnTo>
                  <a:lnTo>
                    <a:pt x="5245" y="3916"/>
                  </a:lnTo>
                  <a:lnTo>
                    <a:pt x="5248" y="3907"/>
                  </a:lnTo>
                  <a:lnTo>
                    <a:pt x="5252" y="3896"/>
                  </a:lnTo>
                  <a:lnTo>
                    <a:pt x="5257" y="3885"/>
                  </a:lnTo>
                  <a:lnTo>
                    <a:pt x="5260" y="3876"/>
                  </a:lnTo>
                  <a:lnTo>
                    <a:pt x="5268" y="3865"/>
                  </a:lnTo>
                  <a:lnTo>
                    <a:pt x="5271" y="3851"/>
                  </a:lnTo>
                  <a:lnTo>
                    <a:pt x="5274" y="3846"/>
                  </a:lnTo>
                  <a:lnTo>
                    <a:pt x="5276" y="3841"/>
                  </a:lnTo>
                  <a:lnTo>
                    <a:pt x="5280" y="3836"/>
                  </a:lnTo>
                  <a:lnTo>
                    <a:pt x="5285" y="3830"/>
                  </a:lnTo>
                  <a:lnTo>
                    <a:pt x="5287" y="3823"/>
                  </a:lnTo>
                  <a:lnTo>
                    <a:pt x="5291" y="3817"/>
                  </a:lnTo>
                  <a:lnTo>
                    <a:pt x="5294" y="3810"/>
                  </a:lnTo>
                  <a:lnTo>
                    <a:pt x="5296" y="3805"/>
                  </a:lnTo>
                  <a:lnTo>
                    <a:pt x="5300" y="3801"/>
                  </a:lnTo>
                  <a:lnTo>
                    <a:pt x="5302" y="3797"/>
                  </a:lnTo>
                  <a:lnTo>
                    <a:pt x="5316" y="3783"/>
                  </a:lnTo>
                  <a:lnTo>
                    <a:pt x="5325" y="3768"/>
                  </a:lnTo>
                  <a:lnTo>
                    <a:pt x="5333" y="3757"/>
                  </a:lnTo>
                  <a:lnTo>
                    <a:pt x="5337" y="3746"/>
                  </a:lnTo>
                  <a:lnTo>
                    <a:pt x="5342" y="3737"/>
                  </a:lnTo>
                  <a:lnTo>
                    <a:pt x="5346" y="3729"/>
                  </a:lnTo>
                  <a:lnTo>
                    <a:pt x="5351" y="3718"/>
                  </a:lnTo>
                  <a:lnTo>
                    <a:pt x="5353" y="3709"/>
                  </a:lnTo>
                  <a:lnTo>
                    <a:pt x="5359" y="3698"/>
                  </a:lnTo>
                  <a:lnTo>
                    <a:pt x="5364" y="3687"/>
                  </a:lnTo>
                  <a:lnTo>
                    <a:pt x="5366" y="3682"/>
                  </a:lnTo>
                  <a:lnTo>
                    <a:pt x="5370" y="3675"/>
                  </a:lnTo>
                  <a:lnTo>
                    <a:pt x="5373" y="3667"/>
                  </a:lnTo>
                  <a:lnTo>
                    <a:pt x="5377" y="3656"/>
                  </a:lnTo>
                  <a:lnTo>
                    <a:pt x="5382" y="3647"/>
                  </a:lnTo>
                  <a:lnTo>
                    <a:pt x="5388" y="3631"/>
                  </a:lnTo>
                  <a:lnTo>
                    <a:pt x="5395" y="3616"/>
                  </a:lnTo>
                  <a:lnTo>
                    <a:pt x="5404" y="3600"/>
                  </a:lnTo>
                  <a:lnTo>
                    <a:pt x="5410" y="3581"/>
                  </a:lnTo>
                  <a:lnTo>
                    <a:pt x="5421" y="3562"/>
                  </a:lnTo>
                  <a:lnTo>
                    <a:pt x="5427" y="3545"/>
                  </a:lnTo>
                  <a:lnTo>
                    <a:pt x="5435" y="3531"/>
                  </a:lnTo>
                  <a:lnTo>
                    <a:pt x="5441" y="3517"/>
                  </a:lnTo>
                  <a:lnTo>
                    <a:pt x="5446" y="3506"/>
                  </a:lnTo>
                  <a:lnTo>
                    <a:pt x="5447" y="3495"/>
                  </a:lnTo>
                  <a:lnTo>
                    <a:pt x="5452" y="3481"/>
                  </a:lnTo>
                  <a:lnTo>
                    <a:pt x="5455" y="3470"/>
                  </a:lnTo>
                  <a:lnTo>
                    <a:pt x="5457" y="3455"/>
                  </a:lnTo>
                  <a:lnTo>
                    <a:pt x="5463" y="3435"/>
                  </a:lnTo>
                  <a:lnTo>
                    <a:pt x="5470" y="3418"/>
                  </a:lnTo>
                  <a:lnTo>
                    <a:pt x="5472" y="3407"/>
                  </a:lnTo>
                  <a:lnTo>
                    <a:pt x="5477" y="3398"/>
                  </a:lnTo>
                  <a:lnTo>
                    <a:pt x="5478" y="3388"/>
                  </a:lnTo>
                  <a:lnTo>
                    <a:pt x="5481" y="3377"/>
                  </a:lnTo>
                  <a:lnTo>
                    <a:pt x="5486" y="3371"/>
                  </a:lnTo>
                  <a:lnTo>
                    <a:pt x="5488" y="3362"/>
                  </a:lnTo>
                  <a:lnTo>
                    <a:pt x="5489" y="3351"/>
                  </a:lnTo>
                  <a:lnTo>
                    <a:pt x="5494" y="3342"/>
                  </a:lnTo>
                  <a:lnTo>
                    <a:pt x="5497" y="3334"/>
                  </a:lnTo>
                  <a:lnTo>
                    <a:pt x="5498" y="3327"/>
                  </a:lnTo>
                  <a:lnTo>
                    <a:pt x="5508" y="3288"/>
                  </a:lnTo>
                  <a:lnTo>
                    <a:pt x="5517" y="3252"/>
                  </a:lnTo>
                  <a:lnTo>
                    <a:pt x="5523" y="3217"/>
                  </a:lnTo>
                  <a:lnTo>
                    <a:pt x="5529" y="3184"/>
                  </a:lnTo>
                  <a:lnTo>
                    <a:pt x="5536" y="3149"/>
                  </a:lnTo>
                  <a:lnTo>
                    <a:pt x="5540" y="3118"/>
                  </a:lnTo>
                  <a:lnTo>
                    <a:pt x="5543" y="3087"/>
                  </a:lnTo>
                  <a:lnTo>
                    <a:pt x="5545" y="3056"/>
                  </a:lnTo>
                  <a:lnTo>
                    <a:pt x="5548" y="3025"/>
                  </a:lnTo>
                  <a:lnTo>
                    <a:pt x="5548" y="2994"/>
                  </a:lnTo>
                  <a:lnTo>
                    <a:pt x="5550" y="2961"/>
                  </a:lnTo>
                  <a:lnTo>
                    <a:pt x="5550" y="2932"/>
                  </a:lnTo>
                  <a:lnTo>
                    <a:pt x="5551" y="2913"/>
                  </a:lnTo>
                  <a:lnTo>
                    <a:pt x="5554" y="2895"/>
                  </a:lnTo>
                  <a:lnTo>
                    <a:pt x="5556" y="2879"/>
                  </a:lnTo>
                  <a:lnTo>
                    <a:pt x="5556" y="2867"/>
                  </a:lnTo>
                  <a:lnTo>
                    <a:pt x="5559" y="2851"/>
                  </a:lnTo>
                  <a:lnTo>
                    <a:pt x="5559" y="2836"/>
                  </a:lnTo>
                  <a:lnTo>
                    <a:pt x="5556" y="2819"/>
                  </a:lnTo>
                  <a:lnTo>
                    <a:pt x="5554" y="2794"/>
                  </a:lnTo>
                  <a:lnTo>
                    <a:pt x="5550" y="2768"/>
                  </a:lnTo>
                  <a:lnTo>
                    <a:pt x="5548" y="2734"/>
                  </a:lnTo>
                  <a:lnTo>
                    <a:pt x="5545" y="2700"/>
                  </a:lnTo>
                  <a:lnTo>
                    <a:pt x="5543" y="2664"/>
                  </a:lnTo>
                  <a:lnTo>
                    <a:pt x="5540" y="2624"/>
                  </a:lnTo>
                  <a:lnTo>
                    <a:pt x="5539" y="2584"/>
                  </a:lnTo>
                  <a:lnTo>
                    <a:pt x="5534" y="2544"/>
                  </a:lnTo>
                  <a:lnTo>
                    <a:pt x="5531" y="2499"/>
                  </a:lnTo>
                  <a:lnTo>
                    <a:pt x="5525" y="2457"/>
                  </a:lnTo>
                  <a:lnTo>
                    <a:pt x="5520" y="2412"/>
                  </a:lnTo>
                  <a:lnTo>
                    <a:pt x="5514" y="2367"/>
                  </a:lnTo>
                  <a:lnTo>
                    <a:pt x="5512" y="2316"/>
                  </a:lnTo>
                  <a:lnTo>
                    <a:pt x="5512" y="2259"/>
                  </a:lnTo>
                  <a:lnTo>
                    <a:pt x="5512" y="2194"/>
                  </a:lnTo>
                  <a:lnTo>
                    <a:pt x="5509" y="2126"/>
                  </a:lnTo>
                  <a:lnTo>
                    <a:pt x="5503" y="2049"/>
                  </a:lnTo>
                  <a:lnTo>
                    <a:pt x="5497" y="1968"/>
                  </a:lnTo>
                  <a:lnTo>
                    <a:pt x="5481" y="1880"/>
                  </a:lnTo>
                  <a:lnTo>
                    <a:pt x="5458" y="1783"/>
                  </a:lnTo>
                  <a:lnTo>
                    <a:pt x="5430" y="1679"/>
                  </a:lnTo>
                  <a:lnTo>
                    <a:pt x="5395" y="1574"/>
                  </a:lnTo>
                  <a:lnTo>
                    <a:pt x="5353" y="1470"/>
                  </a:lnTo>
                  <a:lnTo>
                    <a:pt x="5310" y="1372"/>
                  </a:lnTo>
                  <a:lnTo>
                    <a:pt x="5263" y="1278"/>
                  </a:lnTo>
                  <a:lnTo>
                    <a:pt x="5214" y="1190"/>
                  </a:lnTo>
                  <a:lnTo>
                    <a:pt x="5166" y="1108"/>
                  </a:lnTo>
                  <a:lnTo>
                    <a:pt x="5117" y="1032"/>
                  </a:lnTo>
                  <a:lnTo>
                    <a:pt x="5071" y="963"/>
                  </a:lnTo>
                  <a:lnTo>
                    <a:pt x="5027" y="902"/>
                  </a:lnTo>
                  <a:lnTo>
                    <a:pt x="4988" y="851"/>
                  </a:lnTo>
                  <a:lnTo>
                    <a:pt x="4932" y="791"/>
                  </a:lnTo>
                  <a:lnTo>
                    <a:pt x="4861" y="723"/>
                  </a:lnTo>
                  <a:lnTo>
                    <a:pt x="4779" y="653"/>
                  </a:lnTo>
                  <a:lnTo>
                    <a:pt x="4683" y="576"/>
                  </a:lnTo>
                  <a:lnTo>
                    <a:pt x="4580" y="498"/>
                  </a:lnTo>
                  <a:lnTo>
                    <a:pt x="4468" y="424"/>
                  </a:lnTo>
                  <a:lnTo>
                    <a:pt x="4353" y="350"/>
                  </a:lnTo>
                  <a:lnTo>
                    <a:pt x="4239" y="287"/>
                  </a:lnTo>
                  <a:lnTo>
                    <a:pt x="4123" y="227"/>
                  </a:lnTo>
                  <a:lnTo>
                    <a:pt x="4016" y="181"/>
                  </a:lnTo>
                  <a:lnTo>
                    <a:pt x="3905" y="144"/>
                  </a:lnTo>
                  <a:lnTo>
                    <a:pt x="3787" y="110"/>
                  </a:lnTo>
                  <a:lnTo>
                    <a:pt x="3663" y="82"/>
                  </a:lnTo>
                  <a:lnTo>
                    <a:pt x="3538" y="58"/>
                  </a:lnTo>
                  <a:lnTo>
                    <a:pt x="3411" y="36"/>
                  </a:lnTo>
                  <a:lnTo>
                    <a:pt x="3286" y="22"/>
                  </a:lnTo>
                  <a:lnTo>
                    <a:pt x="3162" y="11"/>
                  </a:lnTo>
                  <a:lnTo>
                    <a:pt x="3048" y="5"/>
                  </a:lnTo>
                  <a:lnTo>
                    <a:pt x="2940" y="0"/>
                  </a:lnTo>
                  <a:lnTo>
                    <a:pt x="2843" y="2"/>
                  </a:lnTo>
                  <a:lnTo>
                    <a:pt x="2739" y="9"/>
                  </a:lnTo>
                  <a:lnTo>
                    <a:pt x="2606" y="16"/>
                  </a:lnTo>
                  <a:lnTo>
                    <a:pt x="2458" y="27"/>
                  </a:lnTo>
                  <a:lnTo>
                    <a:pt x="2291" y="45"/>
                  </a:lnTo>
                  <a:lnTo>
                    <a:pt x="2114" y="67"/>
                  </a:lnTo>
                  <a:lnTo>
                    <a:pt x="1933" y="93"/>
                  </a:lnTo>
                  <a:lnTo>
                    <a:pt x="1752" y="128"/>
                  </a:lnTo>
                  <a:lnTo>
                    <a:pt x="1579" y="172"/>
                  </a:lnTo>
                  <a:lnTo>
                    <a:pt x="1415" y="225"/>
                  </a:lnTo>
                  <a:lnTo>
                    <a:pt x="1265" y="287"/>
                  </a:lnTo>
                  <a:lnTo>
                    <a:pt x="1190" y="327"/>
                  </a:lnTo>
                  <a:lnTo>
                    <a:pt x="1113" y="370"/>
                  </a:lnTo>
                  <a:lnTo>
                    <a:pt x="1034" y="424"/>
                  </a:lnTo>
                  <a:lnTo>
                    <a:pt x="952" y="480"/>
                  </a:lnTo>
                  <a:lnTo>
                    <a:pt x="873" y="542"/>
                  </a:lnTo>
                  <a:lnTo>
                    <a:pt x="791" y="613"/>
                  </a:lnTo>
                  <a:lnTo>
                    <a:pt x="712" y="687"/>
                  </a:lnTo>
                  <a:lnTo>
                    <a:pt x="630" y="767"/>
                  </a:lnTo>
                  <a:lnTo>
                    <a:pt x="553" y="853"/>
                  </a:lnTo>
                  <a:lnTo>
                    <a:pt x="476" y="944"/>
                  </a:lnTo>
                  <a:lnTo>
                    <a:pt x="448" y="983"/>
                  </a:lnTo>
                  <a:lnTo>
                    <a:pt x="418" y="1025"/>
                  </a:lnTo>
                  <a:lnTo>
                    <a:pt x="390" y="1074"/>
                  </a:lnTo>
                  <a:lnTo>
                    <a:pt x="364" y="1123"/>
                  </a:lnTo>
                  <a:lnTo>
                    <a:pt x="339" y="1174"/>
                  </a:lnTo>
                  <a:lnTo>
                    <a:pt x="313" y="1225"/>
                  </a:lnTo>
                  <a:lnTo>
                    <a:pt x="291" y="1274"/>
                  </a:lnTo>
                  <a:lnTo>
                    <a:pt x="271" y="1318"/>
                  </a:lnTo>
                  <a:lnTo>
                    <a:pt x="253" y="1357"/>
                  </a:lnTo>
                  <a:lnTo>
                    <a:pt x="242" y="1392"/>
                  </a:lnTo>
                  <a:lnTo>
                    <a:pt x="225" y="1437"/>
                  </a:lnTo>
                  <a:lnTo>
                    <a:pt x="209" y="1472"/>
                  </a:lnTo>
                  <a:lnTo>
                    <a:pt x="200" y="1498"/>
                  </a:lnTo>
                  <a:lnTo>
                    <a:pt x="189" y="1523"/>
                  </a:lnTo>
                  <a:lnTo>
                    <a:pt x="180" y="1541"/>
                  </a:lnTo>
                  <a:lnTo>
                    <a:pt x="172" y="1554"/>
                  </a:lnTo>
                  <a:lnTo>
                    <a:pt x="166" y="1567"/>
                  </a:lnTo>
                  <a:lnTo>
                    <a:pt x="158" y="1578"/>
                  </a:lnTo>
                  <a:lnTo>
                    <a:pt x="152" y="1589"/>
                  </a:lnTo>
                  <a:lnTo>
                    <a:pt x="143" y="1601"/>
                  </a:lnTo>
                  <a:lnTo>
                    <a:pt x="130" y="1626"/>
                  </a:lnTo>
                  <a:lnTo>
                    <a:pt x="115" y="1646"/>
                  </a:lnTo>
                  <a:lnTo>
                    <a:pt x="104" y="1666"/>
                  </a:lnTo>
                  <a:lnTo>
                    <a:pt x="90" y="1683"/>
                  </a:lnTo>
                  <a:lnTo>
                    <a:pt x="78" y="1703"/>
                  </a:lnTo>
                  <a:lnTo>
                    <a:pt x="66" y="1721"/>
                  </a:lnTo>
                  <a:lnTo>
                    <a:pt x="60" y="1736"/>
                  </a:lnTo>
                  <a:lnTo>
                    <a:pt x="49" y="1754"/>
                  </a:lnTo>
                  <a:lnTo>
                    <a:pt x="40" y="1770"/>
                  </a:lnTo>
                  <a:lnTo>
                    <a:pt x="33" y="1787"/>
                  </a:lnTo>
                  <a:lnTo>
                    <a:pt x="27" y="1807"/>
                  </a:lnTo>
                  <a:lnTo>
                    <a:pt x="21" y="1832"/>
                  </a:lnTo>
                  <a:lnTo>
                    <a:pt x="16" y="1861"/>
                  </a:lnTo>
                  <a:lnTo>
                    <a:pt x="9" y="1897"/>
                  </a:lnTo>
                  <a:lnTo>
                    <a:pt x="5" y="1932"/>
                  </a:lnTo>
                  <a:lnTo>
                    <a:pt x="2" y="1973"/>
                  </a:lnTo>
                  <a:lnTo>
                    <a:pt x="0" y="2010"/>
                  </a:lnTo>
                  <a:lnTo>
                    <a:pt x="2" y="2047"/>
                  </a:lnTo>
                  <a:lnTo>
                    <a:pt x="7" y="2085"/>
                  </a:lnTo>
                  <a:lnTo>
                    <a:pt x="16" y="2118"/>
                  </a:lnTo>
                  <a:lnTo>
                    <a:pt x="24" y="2146"/>
                  </a:lnTo>
                  <a:lnTo>
                    <a:pt x="38" y="2177"/>
                  </a:lnTo>
                  <a:lnTo>
                    <a:pt x="50" y="2203"/>
                  </a:lnTo>
                  <a:lnTo>
                    <a:pt x="64" y="2230"/>
                  </a:lnTo>
                  <a:lnTo>
                    <a:pt x="78" y="2254"/>
                  </a:lnTo>
                  <a:lnTo>
                    <a:pt x="90" y="2276"/>
                  </a:lnTo>
                  <a:lnTo>
                    <a:pt x="104" y="2298"/>
                  </a:lnTo>
                  <a:lnTo>
                    <a:pt x="112" y="2318"/>
                  </a:lnTo>
                  <a:lnTo>
                    <a:pt x="118" y="2334"/>
                  </a:lnTo>
                  <a:lnTo>
                    <a:pt x="123" y="234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2" name="Freeform 103">
              <a:extLst>
                <a:ext uri="{FF2B5EF4-FFF2-40B4-BE49-F238E27FC236}">
                  <a16:creationId xmlns:a16="http://schemas.microsoft.com/office/drawing/2014/main" id="{9D7E0B96-51E0-49B8-B7FC-EDB10841C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" y="2636"/>
              <a:ext cx="1087" cy="779"/>
            </a:xfrm>
            <a:custGeom>
              <a:avLst/>
              <a:gdLst>
                <a:gd name="T0" fmla="*/ 158 w 3262"/>
                <a:gd name="T1" fmla="*/ 45 h 2339"/>
                <a:gd name="T2" fmla="*/ 136 w 3262"/>
                <a:gd name="T3" fmla="*/ 92 h 2339"/>
                <a:gd name="T4" fmla="*/ 91 w 3262"/>
                <a:gd name="T5" fmla="*/ 159 h 2339"/>
                <a:gd name="T6" fmla="*/ 18 w 3262"/>
                <a:gd name="T7" fmla="*/ 223 h 2339"/>
                <a:gd name="T8" fmla="*/ 11 w 3262"/>
                <a:gd name="T9" fmla="*/ 231 h 2339"/>
                <a:gd name="T10" fmla="*/ 0 w 3262"/>
                <a:gd name="T11" fmla="*/ 245 h 2339"/>
                <a:gd name="T12" fmla="*/ 25 w 3262"/>
                <a:gd name="T13" fmla="*/ 241 h 2339"/>
                <a:gd name="T14" fmla="*/ 33 w 3262"/>
                <a:gd name="T15" fmla="*/ 248 h 2339"/>
                <a:gd name="T16" fmla="*/ 24 w 3262"/>
                <a:gd name="T17" fmla="*/ 266 h 2339"/>
                <a:gd name="T18" fmla="*/ 30 w 3262"/>
                <a:gd name="T19" fmla="*/ 275 h 2339"/>
                <a:gd name="T20" fmla="*/ 40 w 3262"/>
                <a:gd name="T21" fmla="*/ 280 h 2339"/>
                <a:gd name="T22" fmla="*/ 43 w 3262"/>
                <a:gd name="T23" fmla="*/ 292 h 2339"/>
                <a:gd name="T24" fmla="*/ 51 w 3262"/>
                <a:gd name="T25" fmla="*/ 301 h 2339"/>
                <a:gd name="T26" fmla="*/ 64 w 3262"/>
                <a:gd name="T27" fmla="*/ 308 h 2339"/>
                <a:gd name="T28" fmla="*/ 69 w 3262"/>
                <a:gd name="T29" fmla="*/ 334 h 2339"/>
                <a:gd name="T30" fmla="*/ 71 w 3262"/>
                <a:gd name="T31" fmla="*/ 352 h 2339"/>
                <a:gd name="T32" fmla="*/ 110 w 3262"/>
                <a:gd name="T33" fmla="*/ 382 h 2339"/>
                <a:gd name="T34" fmla="*/ 139 w 3262"/>
                <a:gd name="T35" fmla="*/ 436 h 2339"/>
                <a:gd name="T36" fmla="*/ 116 w 3262"/>
                <a:gd name="T37" fmla="*/ 514 h 2339"/>
                <a:gd name="T38" fmla="*/ 59 w 3262"/>
                <a:gd name="T39" fmla="*/ 536 h 2339"/>
                <a:gd name="T40" fmla="*/ 67 w 3262"/>
                <a:gd name="T41" fmla="*/ 553 h 2339"/>
                <a:gd name="T42" fmla="*/ 84 w 3262"/>
                <a:gd name="T43" fmla="*/ 581 h 2339"/>
                <a:gd name="T44" fmla="*/ 90 w 3262"/>
                <a:gd name="T45" fmla="*/ 641 h 2339"/>
                <a:gd name="T46" fmla="*/ 62 w 3262"/>
                <a:gd name="T47" fmla="*/ 723 h 2339"/>
                <a:gd name="T48" fmla="*/ 58 w 3262"/>
                <a:gd name="T49" fmla="*/ 749 h 2339"/>
                <a:gd name="T50" fmla="*/ 78 w 3262"/>
                <a:gd name="T51" fmla="*/ 743 h 2339"/>
                <a:gd name="T52" fmla="*/ 86 w 3262"/>
                <a:gd name="T53" fmla="*/ 760 h 2339"/>
                <a:gd name="T54" fmla="*/ 102 w 3262"/>
                <a:gd name="T55" fmla="*/ 740 h 2339"/>
                <a:gd name="T56" fmla="*/ 122 w 3262"/>
                <a:gd name="T57" fmla="*/ 745 h 2339"/>
                <a:gd name="T58" fmla="*/ 131 w 3262"/>
                <a:gd name="T59" fmla="*/ 768 h 2339"/>
                <a:gd name="T60" fmla="*/ 138 w 3262"/>
                <a:gd name="T61" fmla="*/ 762 h 2339"/>
                <a:gd name="T62" fmla="*/ 166 w 3262"/>
                <a:gd name="T63" fmla="*/ 740 h 2339"/>
                <a:gd name="T64" fmla="*/ 181 w 3262"/>
                <a:gd name="T65" fmla="*/ 771 h 2339"/>
                <a:gd name="T66" fmla="*/ 190 w 3262"/>
                <a:gd name="T67" fmla="*/ 776 h 2339"/>
                <a:gd name="T68" fmla="*/ 219 w 3262"/>
                <a:gd name="T69" fmla="*/ 757 h 2339"/>
                <a:gd name="T70" fmla="*/ 248 w 3262"/>
                <a:gd name="T71" fmla="*/ 778 h 2339"/>
                <a:gd name="T72" fmla="*/ 258 w 3262"/>
                <a:gd name="T73" fmla="*/ 768 h 2339"/>
                <a:gd name="T74" fmla="*/ 307 w 3262"/>
                <a:gd name="T75" fmla="*/ 771 h 2339"/>
                <a:gd name="T76" fmla="*/ 318 w 3262"/>
                <a:gd name="T77" fmla="*/ 773 h 2339"/>
                <a:gd name="T78" fmla="*/ 324 w 3262"/>
                <a:gd name="T79" fmla="*/ 763 h 2339"/>
                <a:gd name="T80" fmla="*/ 357 w 3262"/>
                <a:gd name="T81" fmla="*/ 746 h 2339"/>
                <a:gd name="T82" fmla="*/ 413 w 3262"/>
                <a:gd name="T83" fmla="*/ 748 h 2339"/>
                <a:gd name="T84" fmla="*/ 421 w 3262"/>
                <a:gd name="T85" fmla="*/ 753 h 2339"/>
                <a:gd name="T86" fmla="*/ 427 w 3262"/>
                <a:gd name="T87" fmla="*/ 754 h 2339"/>
                <a:gd name="T88" fmla="*/ 496 w 3262"/>
                <a:gd name="T89" fmla="*/ 727 h 2339"/>
                <a:gd name="T90" fmla="*/ 537 w 3262"/>
                <a:gd name="T91" fmla="*/ 737 h 2339"/>
                <a:gd name="T92" fmla="*/ 552 w 3262"/>
                <a:gd name="T93" fmla="*/ 722 h 2339"/>
                <a:gd name="T94" fmla="*/ 608 w 3262"/>
                <a:gd name="T95" fmla="*/ 709 h 2339"/>
                <a:gd name="T96" fmla="*/ 643 w 3262"/>
                <a:gd name="T97" fmla="*/ 721 h 2339"/>
                <a:gd name="T98" fmla="*/ 674 w 3262"/>
                <a:gd name="T99" fmla="*/ 710 h 2339"/>
                <a:gd name="T100" fmla="*/ 707 w 3262"/>
                <a:gd name="T101" fmla="*/ 703 h 2339"/>
                <a:gd name="T102" fmla="*/ 725 w 3262"/>
                <a:gd name="T103" fmla="*/ 659 h 2339"/>
                <a:gd name="T104" fmla="*/ 736 w 3262"/>
                <a:gd name="T105" fmla="*/ 590 h 2339"/>
                <a:gd name="T106" fmla="*/ 742 w 3262"/>
                <a:gd name="T107" fmla="*/ 559 h 2339"/>
                <a:gd name="T108" fmla="*/ 754 w 3262"/>
                <a:gd name="T109" fmla="*/ 522 h 2339"/>
                <a:gd name="T110" fmla="*/ 776 w 3262"/>
                <a:gd name="T111" fmla="*/ 465 h 2339"/>
                <a:gd name="T112" fmla="*/ 833 w 3262"/>
                <a:gd name="T113" fmla="*/ 433 h 2339"/>
                <a:gd name="T114" fmla="*/ 889 w 3262"/>
                <a:gd name="T115" fmla="*/ 458 h 2339"/>
                <a:gd name="T116" fmla="*/ 943 w 3262"/>
                <a:gd name="T117" fmla="*/ 501 h 2339"/>
                <a:gd name="T118" fmla="*/ 979 w 3262"/>
                <a:gd name="T119" fmla="*/ 515 h 2339"/>
                <a:gd name="T120" fmla="*/ 1030 w 3262"/>
                <a:gd name="T121" fmla="*/ 512 h 2339"/>
                <a:gd name="T122" fmla="*/ 1055 w 3262"/>
                <a:gd name="T123" fmla="*/ 522 h 2339"/>
                <a:gd name="T124" fmla="*/ 1074 w 3262"/>
                <a:gd name="T125" fmla="*/ 547 h 233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262" h="2339">
                  <a:moveTo>
                    <a:pt x="514" y="0"/>
                  </a:moveTo>
                  <a:lnTo>
                    <a:pt x="517" y="13"/>
                  </a:lnTo>
                  <a:lnTo>
                    <a:pt x="514" y="29"/>
                  </a:lnTo>
                  <a:lnTo>
                    <a:pt x="509" y="48"/>
                  </a:lnTo>
                  <a:lnTo>
                    <a:pt x="503" y="66"/>
                  </a:lnTo>
                  <a:lnTo>
                    <a:pt x="497" y="88"/>
                  </a:lnTo>
                  <a:lnTo>
                    <a:pt x="486" y="110"/>
                  </a:lnTo>
                  <a:lnTo>
                    <a:pt x="475" y="134"/>
                  </a:lnTo>
                  <a:lnTo>
                    <a:pt x="462" y="159"/>
                  </a:lnTo>
                  <a:lnTo>
                    <a:pt x="452" y="185"/>
                  </a:lnTo>
                  <a:lnTo>
                    <a:pt x="440" y="209"/>
                  </a:lnTo>
                  <a:lnTo>
                    <a:pt x="435" y="221"/>
                  </a:lnTo>
                  <a:lnTo>
                    <a:pt x="429" y="232"/>
                  </a:lnTo>
                  <a:lnTo>
                    <a:pt x="422" y="247"/>
                  </a:lnTo>
                  <a:lnTo>
                    <a:pt x="413" y="258"/>
                  </a:lnTo>
                  <a:lnTo>
                    <a:pt x="407" y="275"/>
                  </a:lnTo>
                  <a:lnTo>
                    <a:pt x="396" y="292"/>
                  </a:lnTo>
                  <a:lnTo>
                    <a:pt x="384" y="311"/>
                  </a:lnTo>
                  <a:lnTo>
                    <a:pt x="371" y="331"/>
                  </a:lnTo>
                  <a:lnTo>
                    <a:pt x="362" y="351"/>
                  </a:lnTo>
                  <a:lnTo>
                    <a:pt x="350" y="372"/>
                  </a:lnTo>
                  <a:lnTo>
                    <a:pt x="325" y="408"/>
                  </a:lnTo>
                  <a:lnTo>
                    <a:pt x="300" y="444"/>
                  </a:lnTo>
                  <a:lnTo>
                    <a:pt x="272" y="478"/>
                  </a:lnTo>
                  <a:lnTo>
                    <a:pt x="241" y="513"/>
                  </a:lnTo>
                  <a:lnTo>
                    <a:pt x="211" y="544"/>
                  </a:lnTo>
                  <a:lnTo>
                    <a:pt x="180" y="572"/>
                  </a:lnTo>
                  <a:lnTo>
                    <a:pt x="144" y="601"/>
                  </a:lnTo>
                  <a:lnTo>
                    <a:pt x="116" y="626"/>
                  </a:lnTo>
                  <a:lnTo>
                    <a:pt x="85" y="650"/>
                  </a:lnTo>
                  <a:lnTo>
                    <a:pt x="56" y="668"/>
                  </a:lnTo>
                  <a:lnTo>
                    <a:pt x="54" y="670"/>
                  </a:lnTo>
                  <a:lnTo>
                    <a:pt x="51" y="673"/>
                  </a:lnTo>
                  <a:lnTo>
                    <a:pt x="49" y="674"/>
                  </a:lnTo>
                  <a:lnTo>
                    <a:pt x="48" y="679"/>
                  </a:lnTo>
                  <a:lnTo>
                    <a:pt x="43" y="681"/>
                  </a:lnTo>
                  <a:lnTo>
                    <a:pt x="43" y="683"/>
                  </a:lnTo>
                  <a:lnTo>
                    <a:pt x="39" y="687"/>
                  </a:lnTo>
                  <a:lnTo>
                    <a:pt x="36" y="690"/>
                  </a:lnTo>
                  <a:lnTo>
                    <a:pt x="34" y="694"/>
                  </a:lnTo>
                  <a:lnTo>
                    <a:pt x="29" y="696"/>
                  </a:lnTo>
                  <a:lnTo>
                    <a:pt x="23" y="705"/>
                  </a:lnTo>
                  <a:lnTo>
                    <a:pt x="17" y="712"/>
                  </a:lnTo>
                  <a:lnTo>
                    <a:pt x="12" y="718"/>
                  </a:lnTo>
                  <a:lnTo>
                    <a:pt x="8" y="723"/>
                  </a:lnTo>
                  <a:lnTo>
                    <a:pt x="5" y="730"/>
                  </a:lnTo>
                  <a:lnTo>
                    <a:pt x="3" y="732"/>
                  </a:lnTo>
                  <a:lnTo>
                    <a:pt x="0" y="736"/>
                  </a:lnTo>
                  <a:lnTo>
                    <a:pt x="0" y="738"/>
                  </a:lnTo>
                  <a:lnTo>
                    <a:pt x="34" y="743"/>
                  </a:lnTo>
                  <a:lnTo>
                    <a:pt x="36" y="741"/>
                  </a:lnTo>
                  <a:lnTo>
                    <a:pt x="40" y="738"/>
                  </a:lnTo>
                  <a:lnTo>
                    <a:pt x="45" y="736"/>
                  </a:lnTo>
                  <a:lnTo>
                    <a:pt x="54" y="732"/>
                  </a:lnTo>
                  <a:lnTo>
                    <a:pt x="62" y="727"/>
                  </a:lnTo>
                  <a:lnTo>
                    <a:pt x="74" y="725"/>
                  </a:lnTo>
                  <a:lnTo>
                    <a:pt x="82" y="721"/>
                  </a:lnTo>
                  <a:lnTo>
                    <a:pt x="90" y="718"/>
                  </a:lnTo>
                  <a:lnTo>
                    <a:pt x="93" y="718"/>
                  </a:lnTo>
                  <a:lnTo>
                    <a:pt x="98" y="721"/>
                  </a:lnTo>
                  <a:lnTo>
                    <a:pt x="98" y="725"/>
                  </a:lnTo>
                  <a:lnTo>
                    <a:pt x="98" y="732"/>
                  </a:lnTo>
                  <a:lnTo>
                    <a:pt x="98" y="738"/>
                  </a:lnTo>
                  <a:lnTo>
                    <a:pt x="98" y="744"/>
                  </a:lnTo>
                  <a:lnTo>
                    <a:pt x="96" y="751"/>
                  </a:lnTo>
                  <a:lnTo>
                    <a:pt x="91" y="758"/>
                  </a:lnTo>
                  <a:lnTo>
                    <a:pt x="90" y="767"/>
                  </a:lnTo>
                  <a:lnTo>
                    <a:pt x="87" y="773"/>
                  </a:lnTo>
                  <a:lnTo>
                    <a:pt x="82" y="779"/>
                  </a:lnTo>
                  <a:lnTo>
                    <a:pt x="78" y="787"/>
                  </a:lnTo>
                  <a:lnTo>
                    <a:pt x="74" y="793"/>
                  </a:lnTo>
                  <a:lnTo>
                    <a:pt x="71" y="800"/>
                  </a:lnTo>
                  <a:lnTo>
                    <a:pt x="71" y="801"/>
                  </a:lnTo>
                  <a:lnTo>
                    <a:pt x="74" y="809"/>
                  </a:lnTo>
                  <a:lnTo>
                    <a:pt x="74" y="813"/>
                  </a:lnTo>
                  <a:lnTo>
                    <a:pt x="78" y="817"/>
                  </a:lnTo>
                  <a:lnTo>
                    <a:pt x="80" y="821"/>
                  </a:lnTo>
                  <a:lnTo>
                    <a:pt x="82" y="824"/>
                  </a:lnTo>
                  <a:lnTo>
                    <a:pt x="87" y="826"/>
                  </a:lnTo>
                  <a:lnTo>
                    <a:pt x="90" y="826"/>
                  </a:lnTo>
                  <a:lnTo>
                    <a:pt x="93" y="829"/>
                  </a:lnTo>
                  <a:lnTo>
                    <a:pt x="96" y="829"/>
                  </a:lnTo>
                  <a:lnTo>
                    <a:pt x="98" y="829"/>
                  </a:lnTo>
                  <a:lnTo>
                    <a:pt x="102" y="829"/>
                  </a:lnTo>
                  <a:lnTo>
                    <a:pt x="107" y="830"/>
                  </a:lnTo>
                  <a:lnTo>
                    <a:pt x="111" y="832"/>
                  </a:lnTo>
                  <a:lnTo>
                    <a:pt x="116" y="835"/>
                  </a:lnTo>
                  <a:lnTo>
                    <a:pt x="121" y="840"/>
                  </a:lnTo>
                  <a:lnTo>
                    <a:pt x="121" y="841"/>
                  </a:lnTo>
                  <a:lnTo>
                    <a:pt x="122" y="843"/>
                  </a:lnTo>
                  <a:lnTo>
                    <a:pt x="122" y="848"/>
                  </a:lnTo>
                  <a:lnTo>
                    <a:pt x="124" y="852"/>
                  </a:lnTo>
                  <a:lnTo>
                    <a:pt x="124" y="860"/>
                  </a:lnTo>
                  <a:lnTo>
                    <a:pt x="127" y="866"/>
                  </a:lnTo>
                  <a:lnTo>
                    <a:pt x="129" y="872"/>
                  </a:lnTo>
                  <a:lnTo>
                    <a:pt x="129" y="877"/>
                  </a:lnTo>
                  <a:lnTo>
                    <a:pt x="131" y="883"/>
                  </a:lnTo>
                  <a:lnTo>
                    <a:pt x="133" y="886"/>
                  </a:lnTo>
                  <a:lnTo>
                    <a:pt x="135" y="891"/>
                  </a:lnTo>
                  <a:lnTo>
                    <a:pt x="140" y="892"/>
                  </a:lnTo>
                  <a:lnTo>
                    <a:pt x="142" y="894"/>
                  </a:lnTo>
                  <a:lnTo>
                    <a:pt x="147" y="899"/>
                  </a:lnTo>
                  <a:lnTo>
                    <a:pt x="149" y="902"/>
                  </a:lnTo>
                  <a:lnTo>
                    <a:pt x="153" y="903"/>
                  </a:lnTo>
                  <a:lnTo>
                    <a:pt x="155" y="903"/>
                  </a:lnTo>
                  <a:lnTo>
                    <a:pt x="158" y="905"/>
                  </a:lnTo>
                  <a:lnTo>
                    <a:pt x="195" y="897"/>
                  </a:lnTo>
                  <a:lnTo>
                    <a:pt x="195" y="899"/>
                  </a:lnTo>
                  <a:lnTo>
                    <a:pt x="195" y="902"/>
                  </a:lnTo>
                  <a:lnTo>
                    <a:pt x="192" y="908"/>
                  </a:lnTo>
                  <a:lnTo>
                    <a:pt x="192" y="917"/>
                  </a:lnTo>
                  <a:lnTo>
                    <a:pt x="191" y="925"/>
                  </a:lnTo>
                  <a:lnTo>
                    <a:pt x="191" y="936"/>
                  </a:lnTo>
                  <a:lnTo>
                    <a:pt x="191" y="945"/>
                  </a:lnTo>
                  <a:lnTo>
                    <a:pt x="192" y="954"/>
                  </a:lnTo>
                  <a:lnTo>
                    <a:pt x="195" y="965"/>
                  </a:lnTo>
                  <a:lnTo>
                    <a:pt x="200" y="974"/>
                  </a:lnTo>
                  <a:lnTo>
                    <a:pt x="202" y="983"/>
                  </a:lnTo>
                  <a:lnTo>
                    <a:pt x="206" y="992"/>
                  </a:lnTo>
                  <a:lnTo>
                    <a:pt x="206" y="1002"/>
                  </a:lnTo>
                  <a:lnTo>
                    <a:pt x="209" y="1013"/>
                  </a:lnTo>
                  <a:lnTo>
                    <a:pt x="209" y="1027"/>
                  </a:lnTo>
                  <a:lnTo>
                    <a:pt x="211" y="1035"/>
                  </a:lnTo>
                  <a:lnTo>
                    <a:pt x="211" y="1044"/>
                  </a:lnTo>
                  <a:lnTo>
                    <a:pt x="211" y="1050"/>
                  </a:lnTo>
                  <a:lnTo>
                    <a:pt x="211" y="1058"/>
                  </a:lnTo>
                  <a:lnTo>
                    <a:pt x="211" y="1059"/>
                  </a:lnTo>
                  <a:lnTo>
                    <a:pt x="212" y="1058"/>
                  </a:lnTo>
                  <a:lnTo>
                    <a:pt x="222" y="1059"/>
                  </a:lnTo>
                  <a:lnTo>
                    <a:pt x="232" y="1059"/>
                  </a:lnTo>
                  <a:lnTo>
                    <a:pt x="248" y="1064"/>
                  </a:lnTo>
                  <a:lnTo>
                    <a:pt x="265" y="1070"/>
                  </a:lnTo>
                  <a:lnTo>
                    <a:pt x="283" y="1081"/>
                  </a:lnTo>
                  <a:lnTo>
                    <a:pt x="300" y="1097"/>
                  </a:lnTo>
                  <a:lnTo>
                    <a:pt x="319" y="1121"/>
                  </a:lnTo>
                  <a:lnTo>
                    <a:pt x="331" y="1148"/>
                  </a:lnTo>
                  <a:lnTo>
                    <a:pt x="340" y="1183"/>
                  </a:lnTo>
                  <a:lnTo>
                    <a:pt x="345" y="1194"/>
                  </a:lnTo>
                  <a:lnTo>
                    <a:pt x="353" y="1208"/>
                  </a:lnTo>
                  <a:lnTo>
                    <a:pt x="365" y="1222"/>
                  </a:lnTo>
                  <a:lnTo>
                    <a:pt x="378" y="1241"/>
                  </a:lnTo>
                  <a:lnTo>
                    <a:pt x="393" y="1260"/>
                  </a:lnTo>
                  <a:lnTo>
                    <a:pt x="407" y="1284"/>
                  </a:lnTo>
                  <a:lnTo>
                    <a:pt x="418" y="1309"/>
                  </a:lnTo>
                  <a:lnTo>
                    <a:pt x="429" y="1338"/>
                  </a:lnTo>
                  <a:lnTo>
                    <a:pt x="438" y="1366"/>
                  </a:lnTo>
                  <a:lnTo>
                    <a:pt x="440" y="1397"/>
                  </a:lnTo>
                  <a:lnTo>
                    <a:pt x="435" y="1443"/>
                  </a:lnTo>
                  <a:lnTo>
                    <a:pt x="420" y="1481"/>
                  </a:lnTo>
                  <a:lnTo>
                    <a:pt x="400" y="1507"/>
                  </a:lnTo>
                  <a:lnTo>
                    <a:pt x="373" y="1528"/>
                  </a:lnTo>
                  <a:lnTo>
                    <a:pt x="347" y="1542"/>
                  </a:lnTo>
                  <a:lnTo>
                    <a:pt x="316" y="1551"/>
                  </a:lnTo>
                  <a:lnTo>
                    <a:pt x="283" y="1559"/>
                  </a:lnTo>
                  <a:lnTo>
                    <a:pt x="254" y="1567"/>
                  </a:lnTo>
                  <a:lnTo>
                    <a:pt x="227" y="1573"/>
                  </a:lnTo>
                  <a:lnTo>
                    <a:pt x="206" y="1579"/>
                  </a:lnTo>
                  <a:lnTo>
                    <a:pt x="189" y="1590"/>
                  </a:lnTo>
                  <a:lnTo>
                    <a:pt x="181" y="1599"/>
                  </a:lnTo>
                  <a:lnTo>
                    <a:pt x="178" y="1610"/>
                  </a:lnTo>
                  <a:lnTo>
                    <a:pt x="178" y="1619"/>
                  </a:lnTo>
                  <a:lnTo>
                    <a:pt x="181" y="1626"/>
                  </a:lnTo>
                  <a:lnTo>
                    <a:pt x="184" y="1632"/>
                  </a:lnTo>
                  <a:lnTo>
                    <a:pt x="191" y="1640"/>
                  </a:lnTo>
                  <a:lnTo>
                    <a:pt x="195" y="1646"/>
                  </a:lnTo>
                  <a:lnTo>
                    <a:pt x="200" y="1650"/>
                  </a:lnTo>
                  <a:lnTo>
                    <a:pt x="202" y="1655"/>
                  </a:lnTo>
                  <a:lnTo>
                    <a:pt x="202" y="1660"/>
                  </a:lnTo>
                  <a:lnTo>
                    <a:pt x="206" y="1666"/>
                  </a:lnTo>
                  <a:lnTo>
                    <a:pt x="211" y="1672"/>
                  </a:lnTo>
                  <a:lnTo>
                    <a:pt x="217" y="1679"/>
                  </a:lnTo>
                  <a:lnTo>
                    <a:pt x="226" y="1691"/>
                  </a:lnTo>
                  <a:lnTo>
                    <a:pt x="230" y="1700"/>
                  </a:lnTo>
                  <a:lnTo>
                    <a:pt x="238" y="1714"/>
                  </a:lnTo>
                  <a:lnTo>
                    <a:pt x="246" y="1728"/>
                  </a:lnTo>
                  <a:lnTo>
                    <a:pt x="252" y="1745"/>
                  </a:lnTo>
                  <a:lnTo>
                    <a:pt x="257" y="1765"/>
                  </a:lnTo>
                  <a:lnTo>
                    <a:pt x="263" y="1793"/>
                  </a:lnTo>
                  <a:lnTo>
                    <a:pt x="268" y="1818"/>
                  </a:lnTo>
                  <a:lnTo>
                    <a:pt x="272" y="1842"/>
                  </a:lnTo>
                  <a:lnTo>
                    <a:pt x="272" y="1861"/>
                  </a:lnTo>
                  <a:lnTo>
                    <a:pt x="272" y="1884"/>
                  </a:lnTo>
                  <a:lnTo>
                    <a:pt x="272" y="1904"/>
                  </a:lnTo>
                  <a:lnTo>
                    <a:pt x="269" y="1926"/>
                  </a:lnTo>
                  <a:lnTo>
                    <a:pt x="263" y="1948"/>
                  </a:lnTo>
                  <a:lnTo>
                    <a:pt x="254" y="1974"/>
                  </a:lnTo>
                  <a:lnTo>
                    <a:pt x="243" y="2000"/>
                  </a:lnTo>
                  <a:lnTo>
                    <a:pt x="230" y="2034"/>
                  </a:lnTo>
                  <a:lnTo>
                    <a:pt x="220" y="2067"/>
                  </a:lnTo>
                  <a:lnTo>
                    <a:pt x="209" y="2102"/>
                  </a:lnTo>
                  <a:lnTo>
                    <a:pt x="197" y="2138"/>
                  </a:lnTo>
                  <a:lnTo>
                    <a:pt x="186" y="2172"/>
                  </a:lnTo>
                  <a:lnTo>
                    <a:pt x="180" y="2203"/>
                  </a:lnTo>
                  <a:lnTo>
                    <a:pt x="173" y="2230"/>
                  </a:lnTo>
                  <a:lnTo>
                    <a:pt x="169" y="2252"/>
                  </a:lnTo>
                  <a:lnTo>
                    <a:pt x="164" y="2266"/>
                  </a:lnTo>
                  <a:lnTo>
                    <a:pt x="164" y="2269"/>
                  </a:lnTo>
                  <a:lnTo>
                    <a:pt x="166" y="2265"/>
                  </a:lnTo>
                  <a:lnTo>
                    <a:pt x="171" y="2258"/>
                  </a:lnTo>
                  <a:lnTo>
                    <a:pt x="175" y="2249"/>
                  </a:lnTo>
                  <a:lnTo>
                    <a:pt x="181" y="2240"/>
                  </a:lnTo>
                  <a:lnTo>
                    <a:pt x="189" y="2232"/>
                  </a:lnTo>
                  <a:lnTo>
                    <a:pt x="197" y="2226"/>
                  </a:lnTo>
                  <a:lnTo>
                    <a:pt x="206" y="2223"/>
                  </a:lnTo>
                  <a:lnTo>
                    <a:pt x="217" y="2221"/>
                  </a:lnTo>
                  <a:lnTo>
                    <a:pt x="227" y="2223"/>
                  </a:lnTo>
                  <a:lnTo>
                    <a:pt x="230" y="2226"/>
                  </a:lnTo>
                  <a:lnTo>
                    <a:pt x="235" y="2232"/>
                  </a:lnTo>
                  <a:lnTo>
                    <a:pt x="238" y="2239"/>
                  </a:lnTo>
                  <a:lnTo>
                    <a:pt x="243" y="2247"/>
                  </a:lnTo>
                  <a:lnTo>
                    <a:pt x="246" y="2255"/>
                  </a:lnTo>
                  <a:lnTo>
                    <a:pt x="249" y="2265"/>
                  </a:lnTo>
                  <a:lnTo>
                    <a:pt x="252" y="2269"/>
                  </a:lnTo>
                  <a:lnTo>
                    <a:pt x="254" y="2276"/>
                  </a:lnTo>
                  <a:lnTo>
                    <a:pt x="257" y="2280"/>
                  </a:lnTo>
                  <a:lnTo>
                    <a:pt x="257" y="2282"/>
                  </a:lnTo>
                  <a:lnTo>
                    <a:pt x="257" y="2280"/>
                  </a:lnTo>
                  <a:lnTo>
                    <a:pt x="261" y="2274"/>
                  </a:lnTo>
                  <a:lnTo>
                    <a:pt x="265" y="2269"/>
                  </a:lnTo>
                  <a:lnTo>
                    <a:pt x="272" y="2258"/>
                  </a:lnTo>
                  <a:lnTo>
                    <a:pt x="277" y="2247"/>
                  </a:lnTo>
                  <a:lnTo>
                    <a:pt x="285" y="2237"/>
                  </a:lnTo>
                  <a:lnTo>
                    <a:pt x="294" y="2228"/>
                  </a:lnTo>
                  <a:lnTo>
                    <a:pt x="305" y="2221"/>
                  </a:lnTo>
                  <a:lnTo>
                    <a:pt x="316" y="2214"/>
                  </a:lnTo>
                  <a:lnTo>
                    <a:pt x="325" y="2209"/>
                  </a:lnTo>
                  <a:lnTo>
                    <a:pt x="331" y="2209"/>
                  </a:lnTo>
                  <a:lnTo>
                    <a:pt x="339" y="2212"/>
                  </a:lnTo>
                  <a:lnTo>
                    <a:pt x="347" y="2217"/>
                  </a:lnTo>
                  <a:lnTo>
                    <a:pt x="353" y="2221"/>
                  </a:lnTo>
                  <a:lnTo>
                    <a:pt x="360" y="2228"/>
                  </a:lnTo>
                  <a:lnTo>
                    <a:pt x="365" y="2237"/>
                  </a:lnTo>
                  <a:lnTo>
                    <a:pt x="370" y="2249"/>
                  </a:lnTo>
                  <a:lnTo>
                    <a:pt x="376" y="2265"/>
                  </a:lnTo>
                  <a:lnTo>
                    <a:pt x="382" y="2282"/>
                  </a:lnTo>
                  <a:lnTo>
                    <a:pt x="387" y="2302"/>
                  </a:lnTo>
                  <a:lnTo>
                    <a:pt x="387" y="2305"/>
                  </a:lnTo>
                  <a:lnTo>
                    <a:pt x="389" y="2305"/>
                  </a:lnTo>
                  <a:lnTo>
                    <a:pt x="391" y="2305"/>
                  </a:lnTo>
                  <a:lnTo>
                    <a:pt x="393" y="2305"/>
                  </a:lnTo>
                  <a:lnTo>
                    <a:pt x="396" y="2305"/>
                  </a:lnTo>
                  <a:lnTo>
                    <a:pt x="398" y="2305"/>
                  </a:lnTo>
                  <a:lnTo>
                    <a:pt x="400" y="2305"/>
                  </a:lnTo>
                  <a:lnTo>
                    <a:pt x="402" y="2305"/>
                  </a:lnTo>
                  <a:lnTo>
                    <a:pt x="404" y="2306"/>
                  </a:lnTo>
                  <a:lnTo>
                    <a:pt x="407" y="2305"/>
                  </a:lnTo>
                  <a:lnTo>
                    <a:pt x="412" y="2297"/>
                  </a:lnTo>
                  <a:lnTo>
                    <a:pt x="413" y="2289"/>
                  </a:lnTo>
                  <a:lnTo>
                    <a:pt x="422" y="2276"/>
                  </a:lnTo>
                  <a:lnTo>
                    <a:pt x="431" y="2266"/>
                  </a:lnTo>
                  <a:lnTo>
                    <a:pt x="440" y="2254"/>
                  </a:lnTo>
                  <a:lnTo>
                    <a:pt x="451" y="2240"/>
                  </a:lnTo>
                  <a:lnTo>
                    <a:pt x="462" y="2232"/>
                  </a:lnTo>
                  <a:lnTo>
                    <a:pt x="472" y="2226"/>
                  </a:lnTo>
                  <a:lnTo>
                    <a:pt x="486" y="2223"/>
                  </a:lnTo>
                  <a:lnTo>
                    <a:pt x="497" y="2223"/>
                  </a:lnTo>
                  <a:lnTo>
                    <a:pt x="503" y="2230"/>
                  </a:lnTo>
                  <a:lnTo>
                    <a:pt x="509" y="2237"/>
                  </a:lnTo>
                  <a:lnTo>
                    <a:pt x="517" y="2247"/>
                  </a:lnTo>
                  <a:lnTo>
                    <a:pt x="523" y="2260"/>
                  </a:lnTo>
                  <a:lnTo>
                    <a:pt x="528" y="2271"/>
                  </a:lnTo>
                  <a:lnTo>
                    <a:pt x="534" y="2285"/>
                  </a:lnTo>
                  <a:lnTo>
                    <a:pt x="538" y="2300"/>
                  </a:lnTo>
                  <a:lnTo>
                    <a:pt x="543" y="2316"/>
                  </a:lnTo>
                  <a:lnTo>
                    <a:pt x="548" y="2327"/>
                  </a:lnTo>
                  <a:lnTo>
                    <a:pt x="549" y="2328"/>
                  </a:lnTo>
                  <a:lnTo>
                    <a:pt x="552" y="2328"/>
                  </a:lnTo>
                  <a:lnTo>
                    <a:pt x="554" y="2331"/>
                  </a:lnTo>
                  <a:lnTo>
                    <a:pt x="559" y="2333"/>
                  </a:lnTo>
                  <a:lnTo>
                    <a:pt x="563" y="2333"/>
                  </a:lnTo>
                  <a:lnTo>
                    <a:pt x="568" y="2333"/>
                  </a:lnTo>
                  <a:lnTo>
                    <a:pt x="569" y="2331"/>
                  </a:lnTo>
                  <a:lnTo>
                    <a:pt x="574" y="2328"/>
                  </a:lnTo>
                  <a:lnTo>
                    <a:pt x="574" y="2327"/>
                  </a:lnTo>
                  <a:lnTo>
                    <a:pt x="583" y="2306"/>
                  </a:lnTo>
                  <a:lnTo>
                    <a:pt x="594" y="2291"/>
                  </a:lnTo>
                  <a:lnTo>
                    <a:pt x="605" y="2278"/>
                  </a:lnTo>
                  <a:lnTo>
                    <a:pt x="622" y="2271"/>
                  </a:lnTo>
                  <a:lnTo>
                    <a:pt x="641" y="2269"/>
                  </a:lnTo>
                  <a:lnTo>
                    <a:pt x="658" y="2274"/>
                  </a:lnTo>
                  <a:lnTo>
                    <a:pt x="680" y="2280"/>
                  </a:lnTo>
                  <a:lnTo>
                    <a:pt x="698" y="2296"/>
                  </a:lnTo>
                  <a:lnTo>
                    <a:pt x="718" y="2313"/>
                  </a:lnTo>
                  <a:lnTo>
                    <a:pt x="735" y="2336"/>
                  </a:lnTo>
                  <a:lnTo>
                    <a:pt x="735" y="2337"/>
                  </a:lnTo>
                  <a:lnTo>
                    <a:pt x="737" y="2337"/>
                  </a:lnTo>
                  <a:lnTo>
                    <a:pt x="739" y="2337"/>
                  </a:lnTo>
                  <a:lnTo>
                    <a:pt x="744" y="2337"/>
                  </a:lnTo>
                  <a:lnTo>
                    <a:pt x="746" y="2339"/>
                  </a:lnTo>
                  <a:lnTo>
                    <a:pt x="750" y="2339"/>
                  </a:lnTo>
                  <a:lnTo>
                    <a:pt x="755" y="2337"/>
                  </a:lnTo>
                  <a:lnTo>
                    <a:pt x="757" y="2337"/>
                  </a:lnTo>
                  <a:lnTo>
                    <a:pt x="758" y="2333"/>
                  </a:lnTo>
                  <a:lnTo>
                    <a:pt x="758" y="2331"/>
                  </a:lnTo>
                  <a:lnTo>
                    <a:pt x="763" y="2317"/>
                  </a:lnTo>
                  <a:lnTo>
                    <a:pt x="774" y="2306"/>
                  </a:lnTo>
                  <a:lnTo>
                    <a:pt x="788" y="2296"/>
                  </a:lnTo>
                  <a:lnTo>
                    <a:pt x="808" y="2282"/>
                  </a:lnTo>
                  <a:lnTo>
                    <a:pt x="829" y="2274"/>
                  </a:lnTo>
                  <a:lnTo>
                    <a:pt x="851" y="2269"/>
                  </a:lnTo>
                  <a:lnTo>
                    <a:pt x="874" y="2269"/>
                  </a:lnTo>
                  <a:lnTo>
                    <a:pt x="893" y="2276"/>
                  </a:lnTo>
                  <a:lnTo>
                    <a:pt x="911" y="2291"/>
                  </a:lnTo>
                  <a:lnTo>
                    <a:pt x="922" y="2316"/>
                  </a:lnTo>
                  <a:lnTo>
                    <a:pt x="924" y="2316"/>
                  </a:lnTo>
                  <a:lnTo>
                    <a:pt x="927" y="2316"/>
                  </a:lnTo>
                  <a:lnTo>
                    <a:pt x="929" y="2317"/>
                  </a:lnTo>
                  <a:lnTo>
                    <a:pt x="933" y="2320"/>
                  </a:lnTo>
                  <a:lnTo>
                    <a:pt x="938" y="2322"/>
                  </a:lnTo>
                  <a:lnTo>
                    <a:pt x="944" y="2322"/>
                  </a:lnTo>
                  <a:lnTo>
                    <a:pt x="949" y="2322"/>
                  </a:lnTo>
                  <a:lnTo>
                    <a:pt x="953" y="2322"/>
                  </a:lnTo>
                  <a:lnTo>
                    <a:pt x="958" y="2317"/>
                  </a:lnTo>
                  <a:lnTo>
                    <a:pt x="960" y="2316"/>
                  </a:lnTo>
                  <a:lnTo>
                    <a:pt x="963" y="2311"/>
                  </a:lnTo>
                  <a:lnTo>
                    <a:pt x="964" y="2306"/>
                  </a:lnTo>
                  <a:lnTo>
                    <a:pt x="964" y="2302"/>
                  </a:lnTo>
                  <a:lnTo>
                    <a:pt x="966" y="2300"/>
                  </a:lnTo>
                  <a:lnTo>
                    <a:pt x="969" y="2296"/>
                  </a:lnTo>
                  <a:lnTo>
                    <a:pt x="971" y="2291"/>
                  </a:lnTo>
                  <a:lnTo>
                    <a:pt x="975" y="2289"/>
                  </a:lnTo>
                  <a:lnTo>
                    <a:pt x="978" y="2285"/>
                  </a:lnTo>
                  <a:lnTo>
                    <a:pt x="981" y="2282"/>
                  </a:lnTo>
                  <a:lnTo>
                    <a:pt x="986" y="2278"/>
                  </a:lnTo>
                  <a:lnTo>
                    <a:pt x="1004" y="2266"/>
                  </a:lnTo>
                  <a:lnTo>
                    <a:pt x="1023" y="2255"/>
                  </a:lnTo>
                  <a:lnTo>
                    <a:pt x="1048" y="2247"/>
                  </a:lnTo>
                  <a:lnTo>
                    <a:pt x="1072" y="2240"/>
                  </a:lnTo>
                  <a:lnTo>
                    <a:pt x="1099" y="2234"/>
                  </a:lnTo>
                  <a:lnTo>
                    <a:pt x="1122" y="2232"/>
                  </a:lnTo>
                  <a:lnTo>
                    <a:pt x="1150" y="2230"/>
                  </a:lnTo>
                  <a:lnTo>
                    <a:pt x="1176" y="2232"/>
                  </a:lnTo>
                  <a:lnTo>
                    <a:pt x="1202" y="2237"/>
                  </a:lnTo>
                  <a:lnTo>
                    <a:pt x="1226" y="2240"/>
                  </a:lnTo>
                  <a:lnTo>
                    <a:pt x="1233" y="2243"/>
                  </a:lnTo>
                  <a:lnTo>
                    <a:pt x="1238" y="2245"/>
                  </a:lnTo>
                  <a:lnTo>
                    <a:pt x="1239" y="2245"/>
                  </a:lnTo>
                  <a:lnTo>
                    <a:pt x="1241" y="2247"/>
                  </a:lnTo>
                  <a:lnTo>
                    <a:pt x="1246" y="2249"/>
                  </a:lnTo>
                  <a:lnTo>
                    <a:pt x="1248" y="2252"/>
                  </a:lnTo>
                  <a:lnTo>
                    <a:pt x="1252" y="2254"/>
                  </a:lnTo>
                  <a:lnTo>
                    <a:pt x="1255" y="2255"/>
                  </a:lnTo>
                  <a:lnTo>
                    <a:pt x="1259" y="2258"/>
                  </a:lnTo>
                  <a:lnTo>
                    <a:pt x="1264" y="2260"/>
                  </a:lnTo>
                  <a:lnTo>
                    <a:pt x="1264" y="2263"/>
                  </a:lnTo>
                  <a:lnTo>
                    <a:pt x="1266" y="2263"/>
                  </a:lnTo>
                  <a:lnTo>
                    <a:pt x="1267" y="2263"/>
                  </a:lnTo>
                  <a:lnTo>
                    <a:pt x="1270" y="2265"/>
                  </a:lnTo>
                  <a:lnTo>
                    <a:pt x="1272" y="2265"/>
                  </a:lnTo>
                  <a:lnTo>
                    <a:pt x="1277" y="2265"/>
                  </a:lnTo>
                  <a:lnTo>
                    <a:pt x="1278" y="2265"/>
                  </a:lnTo>
                  <a:lnTo>
                    <a:pt x="1281" y="2263"/>
                  </a:lnTo>
                  <a:lnTo>
                    <a:pt x="1283" y="2260"/>
                  </a:lnTo>
                  <a:lnTo>
                    <a:pt x="1297" y="2245"/>
                  </a:lnTo>
                  <a:lnTo>
                    <a:pt x="1319" y="2232"/>
                  </a:lnTo>
                  <a:lnTo>
                    <a:pt x="1345" y="2219"/>
                  </a:lnTo>
                  <a:lnTo>
                    <a:pt x="1379" y="2206"/>
                  </a:lnTo>
                  <a:lnTo>
                    <a:pt x="1413" y="2195"/>
                  </a:lnTo>
                  <a:lnTo>
                    <a:pt x="1452" y="2186"/>
                  </a:lnTo>
                  <a:lnTo>
                    <a:pt x="1488" y="2183"/>
                  </a:lnTo>
                  <a:lnTo>
                    <a:pt x="1526" y="2186"/>
                  </a:lnTo>
                  <a:lnTo>
                    <a:pt x="1563" y="2195"/>
                  </a:lnTo>
                  <a:lnTo>
                    <a:pt x="1594" y="2212"/>
                  </a:lnTo>
                  <a:lnTo>
                    <a:pt x="1597" y="2212"/>
                  </a:lnTo>
                  <a:lnTo>
                    <a:pt x="1599" y="2212"/>
                  </a:lnTo>
                  <a:lnTo>
                    <a:pt x="1603" y="2214"/>
                  </a:lnTo>
                  <a:lnTo>
                    <a:pt x="1608" y="2214"/>
                  </a:lnTo>
                  <a:lnTo>
                    <a:pt x="1610" y="2214"/>
                  </a:lnTo>
                  <a:lnTo>
                    <a:pt x="1612" y="2214"/>
                  </a:lnTo>
                  <a:lnTo>
                    <a:pt x="1614" y="2212"/>
                  </a:lnTo>
                  <a:lnTo>
                    <a:pt x="1617" y="2209"/>
                  </a:lnTo>
                  <a:lnTo>
                    <a:pt x="1619" y="2208"/>
                  </a:lnTo>
                  <a:lnTo>
                    <a:pt x="1623" y="2195"/>
                  </a:lnTo>
                  <a:lnTo>
                    <a:pt x="1631" y="2183"/>
                  </a:lnTo>
                  <a:lnTo>
                    <a:pt x="1643" y="2177"/>
                  </a:lnTo>
                  <a:lnTo>
                    <a:pt x="1656" y="2169"/>
                  </a:lnTo>
                  <a:lnTo>
                    <a:pt x="1670" y="2159"/>
                  </a:lnTo>
                  <a:lnTo>
                    <a:pt x="1687" y="2152"/>
                  </a:lnTo>
                  <a:lnTo>
                    <a:pt x="1704" y="2146"/>
                  </a:lnTo>
                  <a:lnTo>
                    <a:pt x="1722" y="2141"/>
                  </a:lnTo>
                  <a:lnTo>
                    <a:pt x="1742" y="2138"/>
                  </a:lnTo>
                  <a:lnTo>
                    <a:pt x="1759" y="2133"/>
                  </a:lnTo>
                  <a:lnTo>
                    <a:pt x="1792" y="2130"/>
                  </a:lnTo>
                  <a:lnTo>
                    <a:pt x="1826" y="2130"/>
                  </a:lnTo>
                  <a:lnTo>
                    <a:pt x="1849" y="2133"/>
                  </a:lnTo>
                  <a:lnTo>
                    <a:pt x="1874" y="2138"/>
                  </a:lnTo>
                  <a:lnTo>
                    <a:pt x="1890" y="2144"/>
                  </a:lnTo>
                  <a:lnTo>
                    <a:pt x="1905" y="2150"/>
                  </a:lnTo>
                  <a:lnTo>
                    <a:pt x="1916" y="2155"/>
                  </a:lnTo>
                  <a:lnTo>
                    <a:pt x="1925" y="2161"/>
                  </a:lnTo>
                  <a:lnTo>
                    <a:pt x="1930" y="2166"/>
                  </a:lnTo>
                  <a:lnTo>
                    <a:pt x="1931" y="2166"/>
                  </a:lnTo>
                  <a:lnTo>
                    <a:pt x="1936" y="2164"/>
                  </a:lnTo>
                  <a:lnTo>
                    <a:pt x="1947" y="2161"/>
                  </a:lnTo>
                  <a:lnTo>
                    <a:pt x="1958" y="2159"/>
                  </a:lnTo>
                  <a:lnTo>
                    <a:pt x="1972" y="2155"/>
                  </a:lnTo>
                  <a:lnTo>
                    <a:pt x="1982" y="2150"/>
                  </a:lnTo>
                  <a:lnTo>
                    <a:pt x="1997" y="2144"/>
                  </a:lnTo>
                  <a:lnTo>
                    <a:pt x="2010" y="2139"/>
                  </a:lnTo>
                  <a:lnTo>
                    <a:pt x="2024" y="2133"/>
                  </a:lnTo>
                  <a:lnTo>
                    <a:pt x="2033" y="2129"/>
                  </a:lnTo>
                  <a:lnTo>
                    <a:pt x="2039" y="2124"/>
                  </a:lnTo>
                  <a:lnTo>
                    <a:pt x="2050" y="2121"/>
                  </a:lnTo>
                  <a:lnTo>
                    <a:pt x="2064" y="2119"/>
                  </a:lnTo>
                  <a:lnTo>
                    <a:pt x="2077" y="2118"/>
                  </a:lnTo>
                  <a:lnTo>
                    <a:pt x="2092" y="2115"/>
                  </a:lnTo>
                  <a:lnTo>
                    <a:pt x="2109" y="2113"/>
                  </a:lnTo>
                  <a:lnTo>
                    <a:pt x="2123" y="2110"/>
                  </a:lnTo>
                  <a:lnTo>
                    <a:pt x="2134" y="2107"/>
                  </a:lnTo>
                  <a:lnTo>
                    <a:pt x="2145" y="2102"/>
                  </a:lnTo>
                  <a:lnTo>
                    <a:pt x="2150" y="2098"/>
                  </a:lnTo>
                  <a:lnTo>
                    <a:pt x="2154" y="2087"/>
                  </a:lnTo>
                  <a:lnTo>
                    <a:pt x="2159" y="2068"/>
                  </a:lnTo>
                  <a:lnTo>
                    <a:pt x="2163" y="2042"/>
                  </a:lnTo>
                  <a:lnTo>
                    <a:pt x="2170" y="2014"/>
                  </a:lnTo>
                  <a:lnTo>
                    <a:pt x="2176" y="1979"/>
                  </a:lnTo>
                  <a:lnTo>
                    <a:pt x="2185" y="1943"/>
                  </a:lnTo>
                  <a:lnTo>
                    <a:pt x="2191" y="1904"/>
                  </a:lnTo>
                  <a:lnTo>
                    <a:pt x="2199" y="1869"/>
                  </a:lnTo>
                  <a:lnTo>
                    <a:pt x="2202" y="1835"/>
                  </a:lnTo>
                  <a:lnTo>
                    <a:pt x="2207" y="1804"/>
                  </a:lnTo>
                  <a:lnTo>
                    <a:pt x="2207" y="1793"/>
                  </a:lnTo>
                  <a:lnTo>
                    <a:pt x="2207" y="1782"/>
                  </a:lnTo>
                  <a:lnTo>
                    <a:pt x="2210" y="1771"/>
                  </a:lnTo>
                  <a:lnTo>
                    <a:pt x="2210" y="1762"/>
                  </a:lnTo>
                  <a:lnTo>
                    <a:pt x="2212" y="1751"/>
                  </a:lnTo>
                  <a:lnTo>
                    <a:pt x="2213" y="1739"/>
                  </a:lnTo>
                  <a:lnTo>
                    <a:pt x="2216" y="1728"/>
                  </a:lnTo>
                  <a:lnTo>
                    <a:pt x="2218" y="1719"/>
                  </a:lnTo>
                  <a:lnTo>
                    <a:pt x="2221" y="1708"/>
                  </a:lnTo>
                  <a:lnTo>
                    <a:pt x="2225" y="1697"/>
                  </a:lnTo>
                  <a:lnTo>
                    <a:pt x="2228" y="1679"/>
                  </a:lnTo>
                  <a:lnTo>
                    <a:pt x="2233" y="1661"/>
                  </a:lnTo>
                  <a:lnTo>
                    <a:pt x="2237" y="1643"/>
                  </a:lnTo>
                  <a:lnTo>
                    <a:pt x="2244" y="1626"/>
                  </a:lnTo>
                  <a:lnTo>
                    <a:pt x="2248" y="1610"/>
                  </a:lnTo>
                  <a:lnTo>
                    <a:pt x="2253" y="1595"/>
                  </a:lnTo>
                  <a:lnTo>
                    <a:pt x="2256" y="1582"/>
                  </a:lnTo>
                  <a:lnTo>
                    <a:pt x="2257" y="1575"/>
                  </a:lnTo>
                  <a:lnTo>
                    <a:pt x="2262" y="1567"/>
                  </a:lnTo>
                  <a:lnTo>
                    <a:pt x="2262" y="1562"/>
                  </a:lnTo>
                  <a:lnTo>
                    <a:pt x="2273" y="1522"/>
                  </a:lnTo>
                  <a:lnTo>
                    <a:pt x="2284" y="1490"/>
                  </a:lnTo>
                  <a:lnTo>
                    <a:pt x="2293" y="1461"/>
                  </a:lnTo>
                  <a:lnTo>
                    <a:pt x="2301" y="1439"/>
                  </a:lnTo>
                  <a:lnTo>
                    <a:pt x="2310" y="1421"/>
                  </a:lnTo>
                  <a:lnTo>
                    <a:pt x="2319" y="1406"/>
                  </a:lnTo>
                  <a:lnTo>
                    <a:pt x="2329" y="1395"/>
                  </a:lnTo>
                  <a:lnTo>
                    <a:pt x="2339" y="1381"/>
                  </a:lnTo>
                  <a:lnTo>
                    <a:pt x="2348" y="1366"/>
                  </a:lnTo>
                  <a:lnTo>
                    <a:pt x="2361" y="1350"/>
                  </a:lnTo>
                  <a:lnTo>
                    <a:pt x="2386" y="1330"/>
                  </a:lnTo>
                  <a:lnTo>
                    <a:pt x="2410" y="1315"/>
                  </a:lnTo>
                  <a:lnTo>
                    <a:pt x="2439" y="1304"/>
                  </a:lnTo>
                  <a:lnTo>
                    <a:pt x="2470" y="1299"/>
                  </a:lnTo>
                  <a:lnTo>
                    <a:pt x="2500" y="1299"/>
                  </a:lnTo>
                  <a:lnTo>
                    <a:pt x="2531" y="1302"/>
                  </a:lnTo>
                  <a:lnTo>
                    <a:pt x="2559" y="1304"/>
                  </a:lnTo>
                  <a:lnTo>
                    <a:pt x="2581" y="1313"/>
                  </a:lnTo>
                  <a:lnTo>
                    <a:pt x="2604" y="1321"/>
                  </a:lnTo>
                  <a:lnTo>
                    <a:pt x="2621" y="1330"/>
                  </a:lnTo>
                  <a:lnTo>
                    <a:pt x="2637" y="1344"/>
                  </a:lnTo>
                  <a:lnTo>
                    <a:pt x="2652" y="1357"/>
                  </a:lnTo>
                  <a:lnTo>
                    <a:pt x="2668" y="1375"/>
                  </a:lnTo>
                  <a:lnTo>
                    <a:pt x="2682" y="1392"/>
                  </a:lnTo>
                  <a:lnTo>
                    <a:pt x="2694" y="1408"/>
                  </a:lnTo>
                  <a:lnTo>
                    <a:pt x="2711" y="1426"/>
                  </a:lnTo>
                  <a:lnTo>
                    <a:pt x="2726" y="1443"/>
                  </a:lnTo>
                  <a:lnTo>
                    <a:pt x="2748" y="1459"/>
                  </a:lnTo>
                  <a:lnTo>
                    <a:pt x="2773" y="1476"/>
                  </a:lnTo>
                  <a:lnTo>
                    <a:pt x="2804" y="1492"/>
                  </a:lnTo>
                  <a:lnTo>
                    <a:pt x="2829" y="1505"/>
                  </a:lnTo>
                  <a:lnTo>
                    <a:pt x="2852" y="1516"/>
                  </a:lnTo>
                  <a:lnTo>
                    <a:pt x="2872" y="1525"/>
                  </a:lnTo>
                  <a:lnTo>
                    <a:pt x="2892" y="1533"/>
                  </a:lnTo>
                  <a:lnTo>
                    <a:pt x="2906" y="1536"/>
                  </a:lnTo>
                  <a:lnTo>
                    <a:pt x="2919" y="1539"/>
                  </a:lnTo>
                  <a:lnTo>
                    <a:pt x="2928" y="1544"/>
                  </a:lnTo>
                  <a:lnTo>
                    <a:pt x="2937" y="1547"/>
                  </a:lnTo>
                  <a:lnTo>
                    <a:pt x="2939" y="1547"/>
                  </a:lnTo>
                  <a:lnTo>
                    <a:pt x="2970" y="1548"/>
                  </a:lnTo>
                  <a:lnTo>
                    <a:pt x="2994" y="1547"/>
                  </a:lnTo>
                  <a:lnTo>
                    <a:pt x="3016" y="1544"/>
                  </a:lnTo>
                  <a:lnTo>
                    <a:pt x="3036" y="1542"/>
                  </a:lnTo>
                  <a:lnTo>
                    <a:pt x="3048" y="1539"/>
                  </a:lnTo>
                  <a:lnTo>
                    <a:pt x="3064" y="1538"/>
                  </a:lnTo>
                  <a:lnTo>
                    <a:pt x="3078" y="1538"/>
                  </a:lnTo>
                  <a:lnTo>
                    <a:pt x="3090" y="1538"/>
                  </a:lnTo>
                  <a:lnTo>
                    <a:pt x="3106" y="1539"/>
                  </a:lnTo>
                  <a:lnTo>
                    <a:pt x="3126" y="1547"/>
                  </a:lnTo>
                  <a:lnTo>
                    <a:pt x="3130" y="1548"/>
                  </a:lnTo>
                  <a:lnTo>
                    <a:pt x="3140" y="1551"/>
                  </a:lnTo>
                  <a:lnTo>
                    <a:pt x="3146" y="1556"/>
                  </a:lnTo>
                  <a:lnTo>
                    <a:pt x="3152" y="1559"/>
                  </a:lnTo>
                  <a:lnTo>
                    <a:pt x="3160" y="1564"/>
                  </a:lnTo>
                  <a:lnTo>
                    <a:pt x="3166" y="1568"/>
                  </a:lnTo>
                  <a:lnTo>
                    <a:pt x="3172" y="1575"/>
                  </a:lnTo>
                  <a:lnTo>
                    <a:pt x="3177" y="1582"/>
                  </a:lnTo>
                  <a:lnTo>
                    <a:pt x="3183" y="1589"/>
                  </a:lnTo>
                  <a:lnTo>
                    <a:pt x="3191" y="1599"/>
                  </a:lnTo>
                  <a:lnTo>
                    <a:pt x="3197" y="1609"/>
                  </a:lnTo>
                  <a:lnTo>
                    <a:pt x="3205" y="1619"/>
                  </a:lnTo>
                  <a:lnTo>
                    <a:pt x="3214" y="1629"/>
                  </a:lnTo>
                  <a:lnTo>
                    <a:pt x="3223" y="1641"/>
                  </a:lnTo>
                  <a:lnTo>
                    <a:pt x="3234" y="1657"/>
                  </a:lnTo>
                  <a:lnTo>
                    <a:pt x="3243" y="1671"/>
                  </a:lnTo>
                  <a:lnTo>
                    <a:pt x="3251" y="1683"/>
                  </a:lnTo>
                  <a:lnTo>
                    <a:pt x="3257" y="1697"/>
                  </a:lnTo>
                  <a:lnTo>
                    <a:pt x="3262" y="1712"/>
                  </a:lnTo>
                  <a:lnTo>
                    <a:pt x="3262" y="1721"/>
                  </a:lnTo>
                  <a:lnTo>
                    <a:pt x="3260" y="17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3" name="Freeform 104">
              <a:extLst>
                <a:ext uri="{FF2B5EF4-FFF2-40B4-BE49-F238E27FC236}">
                  <a16:creationId xmlns:a16="http://schemas.microsoft.com/office/drawing/2014/main" id="{6A544A1D-08D7-45CD-8127-E774A81EF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853"/>
              <a:ext cx="1853" cy="1485"/>
            </a:xfrm>
            <a:custGeom>
              <a:avLst/>
              <a:gdLst>
                <a:gd name="T0" fmla="*/ 955 w 5559"/>
                <a:gd name="T1" fmla="*/ 1378 h 4456"/>
                <a:gd name="T2" fmla="*/ 959 w 5559"/>
                <a:gd name="T3" fmla="*/ 1397 h 4456"/>
                <a:gd name="T4" fmla="*/ 970 w 5559"/>
                <a:gd name="T5" fmla="*/ 1423 h 4456"/>
                <a:gd name="T6" fmla="*/ 1008 w 5559"/>
                <a:gd name="T7" fmla="*/ 1439 h 4456"/>
                <a:gd name="T8" fmla="*/ 1070 w 5559"/>
                <a:gd name="T9" fmla="*/ 1444 h 4456"/>
                <a:gd name="T10" fmla="*/ 1112 w 5559"/>
                <a:gd name="T11" fmla="*/ 1416 h 4456"/>
                <a:gd name="T12" fmla="*/ 1134 w 5559"/>
                <a:gd name="T13" fmla="*/ 1398 h 4456"/>
                <a:gd name="T14" fmla="*/ 1139 w 5559"/>
                <a:gd name="T15" fmla="*/ 1402 h 4456"/>
                <a:gd name="T16" fmla="*/ 1141 w 5559"/>
                <a:gd name="T17" fmla="*/ 1425 h 4456"/>
                <a:gd name="T18" fmla="*/ 1149 w 5559"/>
                <a:gd name="T19" fmla="*/ 1448 h 4456"/>
                <a:gd name="T20" fmla="*/ 1164 w 5559"/>
                <a:gd name="T21" fmla="*/ 1477 h 4456"/>
                <a:gd name="T22" fmla="*/ 1194 w 5559"/>
                <a:gd name="T23" fmla="*/ 1483 h 4456"/>
                <a:gd name="T24" fmla="*/ 1220 w 5559"/>
                <a:gd name="T25" fmla="*/ 1473 h 4456"/>
                <a:gd name="T26" fmla="*/ 1239 w 5559"/>
                <a:gd name="T27" fmla="*/ 1463 h 4456"/>
                <a:gd name="T28" fmla="*/ 1256 w 5559"/>
                <a:gd name="T29" fmla="*/ 1449 h 4456"/>
                <a:gd name="T30" fmla="*/ 1273 w 5559"/>
                <a:gd name="T31" fmla="*/ 1441 h 4456"/>
                <a:gd name="T32" fmla="*/ 1289 w 5559"/>
                <a:gd name="T33" fmla="*/ 1431 h 4456"/>
                <a:gd name="T34" fmla="*/ 1296 w 5559"/>
                <a:gd name="T35" fmla="*/ 1419 h 4456"/>
                <a:gd name="T36" fmla="*/ 1356 w 5559"/>
                <a:gd name="T37" fmla="*/ 1414 h 4456"/>
                <a:gd name="T38" fmla="*/ 1381 w 5559"/>
                <a:gd name="T39" fmla="*/ 1423 h 4456"/>
                <a:gd name="T40" fmla="*/ 1422 w 5559"/>
                <a:gd name="T41" fmla="*/ 1409 h 4456"/>
                <a:gd name="T42" fmla="*/ 1485 w 5559"/>
                <a:gd name="T43" fmla="*/ 1406 h 4456"/>
                <a:gd name="T44" fmla="*/ 1542 w 5559"/>
                <a:gd name="T45" fmla="*/ 1401 h 4456"/>
                <a:gd name="T46" fmla="*/ 1587 w 5559"/>
                <a:gd name="T47" fmla="*/ 1382 h 4456"/>
                <a:gd name="T48" fmla="*/ 1635 w 5559"/>
                <a:gd name="T49" fmla="*/ 1345 h 4456"/>
                <a:gd name="T50" fmla="*/ 1668 w 5559"/>
                <a:gd name="T51" fmla="*/ 1326 h 4456"/>
                <a:gd name="T52" fmla="*/ 1708 w 5559"/>
                <a:gd name="T53" fmla="*/ 1312 h 4456"/>
                <a:gd name="T54" fmla="*/ 1738 w 5559"/>
                <a:gd name="T55" fmla="*/ 1313 h 4456"/>
                <a:gd name="T56" fmla="*/ 1749 w 5559"/>
                <a:gd name="T57" fmla="*/ 1302 h 4456"/>
                <a:gd name="T58" fmla="*/ 1758 w 5559"/>
                <a:gd name="T59" fmla="*/ 1282 h 4456"/>
                <a:gd name="T60" fmla="*/ 1765 w 5559"/>
                <a:gd name="T61" fmla="*/ 1270 h 4456"/>
                <a:gd name="T62" fmla="*/ 1778 w 5559"/>
                <a:gd name="T63" fmla="*/ 1252 h 4456"/>
                <a:gd name="T64" fmla="*/ 1786 w 5559"/>
                <a:gd name="T65" fmla="*/ 1232 h 4456"/>
                <a:gd name="T66" fmla="*/ 1794 w 5559"/>
                <a:gd name="T67" fmla="*/ 1215 h 4456"/>
                <a:gd name="T68" fmla="*/ 1809 w 5559"/>
                <a:gd name="T69" fmla="*/ 1181 h 4456"/>
                <a:gd name="T70" fmla="*/ 1818 w 5559"/>
                <a:gd name="T71" fmla="*/ 1156 h 4456"/>
                <a:gd name="T72" fmla="*/ 1826 w 5559"/>
                <a:gd name="T73" fmla="*/ 1129 h 4456"/>
                <a:gd name="T74" fmla="*/ 1832 w 5559"/>
                <a:gd name="T75" fmla="*/ 1111 h 4456"/>
                <a:gd name="T76" fmla="*/ 1845 w 5559"/>
                <a:gd name="T77" fmla="*/ 1049 h 4456"/>
                <a:gd name="T78" fmla="*/ 1850 w 5559"/>
                <a:gd name="T79" fmla="*/ 987 h 4456"/>
                <a:gd name="T80" fmla="*/ 1853 w 5559"/>
                <a:gd name="T81" fmla="*/ 950 h 4456"/>
                <a:gd name="T82" fmla="*/ 1848 w 5559"/>
                <a:gd name="T83" fmla="*/ 900 h 4456"/>
                <a:gd name="T84" fmla="*/ 1842 w 5559"/>
                <a:gd name="T85" fmla="*/ 819 h 4456"/>
                <a:gd name="T86" fmla="*/ 1836 w 5559"/>
                <a:gd name="T87" fmla="*/ 709 h 4456"/>
                <a:gd name="T88" fmla="*/ 1798 w 5559"/>
                <a:gd name="T89" fmla="*/ 525 h 4456"/>
                <a:gd name="T90" fmla="*/ 1706 w 5559"/>
                <a:gd name="T91" fmla="*/ 344 h 4456"/>
                <a:gd name="T92" fmla="*/ 1593 w 5559"/>
                <a:gd name="T93" fmla="*/ 218 h 4456"/>
                <a:gd name="T94" fmla="*/ 1374 w 5559"/>
                <a:gd name="T95" fmla="*/ 76 h 4456"/>
                <a:gd name="T96" fmla="*/ 1137 w 5559"/>
                <a:gd name="T97" fmla="*/ 12 h 4456"/>
                <a:gd name="T98" fmla="*/ 913 w 5559"/>
                <a:gd name="T99" fmla="*/ 3 h 4456"/>
                <a:gd name="T100" fmla="*/ 584 w 5559"/>
                <a:gd name="T101" fmla="*/ 43 h 4456"/>
                <a:gd name="T102" fmla="*/ 345 w 5559"/>
                <a:gd name="T103" fmla="*/ 141 h 4456"/>
                <a:gd name="T104" fmla="*/ 184 w 5559"/>
                <a:gd name="T105" fmla="*/ 284 h 4456"/>
                <a:gd name="T106" fmla="*/ 113 w 5559"/>
                <a:gd name="T107" fmla="*/ 391 h 4456"/>
                <a:gd name="T108" fmla="*/ 75 w 5559"/>
                <a:gd name="T109" fmla="*/ 479 h 4456"/>
                <a:gd name="T110" fmla="*/ 55 w 5559"/>
                <a:gd name="T111" fmla="*/ 522 h 4456"/>
                <a:gd name="T112" fmla="*/ 35 w 5559"/>
                <a:gd name="T113" fmla="*/ 555 h 4456"/>
                <a:gd name="T114" fmla="*/ 13 w 5559"/>
                <a:gd name="T115" fmla="*/ 590 h 4456"/>
                <a:gd name="T116" fmla="*/ 2 w 5559"/>
                <a:gd name="T117" fmla="*/ 644 h 4456"/>
                <a:gd name="T118" fmla="*/ 8 w 5559"/>
                <a:gd name="T119" fmla="*/ 715 h 4456"/>
                <a:gd name="T120" fmla="*/ 35 w 5559"/>
                <a:gd name="T121" fmla="*/ 766 h 44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559" h="4456">
                  <a:moveTo>
                    <a:pt x="2869" y="4092"/>
                  </a:moveTo>
                  <a:lnTo>
                    <a:pt x="2869" y="4100"/>
                  </a:lnTo>
                  <a:lnTo>
                    <a:pt x="2866" y="4109"/>
                  </a:lnTo>
                  <a:lnTo>
                    <a:pt x="2866" y="4115"/>
                  </a:lnTo>
                  <a:lnTo>
                    <a:pt x="2866" y="4125"/>
                  </a:lnTo>
                  <a:lnTo>
                    <a:pt x="2866" y="4134"/>
                  </a:lnTo>
                  <a:lnTo>
                    <a:pt x="2866" y="4140"/>
                  </a:lnTo>
                  <a:lnTo>
                    <a:pt x="2866" y="4149"/>
                  </a:lnTo>
                  <a:lnTo>
                    <a:pt x="2869" y="4156"/>
                  </a:lnTo>
                  <a:lnTo>
                    <a:pt x="2871" y="4167"/>
                  </a:lnTo>
                  <a:lnTo>
                    <a:pt x="2874" y="4179"/>
                  </a:lnTo>
                  <a:lnTo>
                    <a:pt x="2876" y="4193"/>
                  </a:lnTo>
                  <a:lnTo>
                    <a:pt x="2876" y="4207"/>
                  </a:lnTo>
                  <a:lnTo>
                    <a:pt x="2880" y="4222"/>
                  </a:lnTo>
                  <a:lnTo>
                    <a:pt x="2886" y="4238"/>
                  </a:lnTo>
                  <a:lnTo>
                    <a:pt x="2894" y="4250"/>
                  </a:lnTo>
                  <a:lnTo>
                    <a:pt x="2900" y="4259"/>
                  </a:lnTo>
                  <a:lnTo>
                    <a:pt x="2909" y="4270"/>
                  </a:lnTo>
                  <a:lnTo>
                    <a:pt x="2920" y="4277"/>
                  </a:lnTo>
                  <a:lnTo>
                    <a:pt x="2928" y="4283"/>
                  </a:lnTo>
                  <a:lnTo>
                    <a:pt x="2947" y="4290"/>
                  </a:lnTo>
                  <a:lnTo>
                    <a:pt x="2968" y="4300"/>
                  </a:lnTo>
                  <a:lnTo>
                    <a:pt x="2995" y="4308"/>
                  </a:lnTo>
                  <a:lnTo>
                    <a:pt x="3024" y="4319"/>
                  </a:lnTo>
                  <a:lnTo>
                    <a:pt x="3055" y="4328"/>
                  </a:lnTo>
                  <a:lnTo>
                    <a:pt x="3087" y="4334"/>
                  </a:lnTo>
                  <a:lnTo>
                    <a:pt x="3118" y="4339"/>
                  </a:lnTo>
                  <a:lnTo>
                    <a:pt x="3151" y="4340"/>
                  </a:lnTo>
                  <a:lnTo>
                    <a:pt x="3180" y="4339"/>
                  </a:lnTo>
                  <a:lnTo>
                    <a:pt x="3211" y="4332"/>
                  </a:lnTo>
                  <a:lnTo>
                    <a:pt x="3239" y="4323"/>
                  </a:lnTo>
                  <a:lnTo>
                    <a:pt x="3261" y="4309"/>
                  </a:lnTo>
                  <a:lnTo>
                    <a:pt x="3281" y="4297"/>
                  </a:lnTo>
                  <a:lnTo>
                    <a:pt x="3300" y="4281"/>
                  </a:lnTo>
                  <a:lnTo>
                    <a:pt x="3320" y="4264"/>
                  </a:lnTo>
                  <a:lnTo>
                    <a:pt x="3336" y="4249"/>
                  </a:lnTo>
                  <a:lnTo>
                    <a:pt x="3354" y="4230"/>
                  </a:lnTo>
                  <a:lnTo>
                    <a:pt x="3374" y="4213"/>
                  </a:lnTo>
                  <a:lnTo>
                    <a:pt x="3396" y="4199"/>
                  </a:lnTo>
                  <a:lnTo>
                    <a:pt x="3398" y="4197"/>
                  </a:lnTo>
                  <a:lnTo>
                    <a:pt x="3400" y="4197"/>
                  </a:lnTo>
                  <a:lnTo>
                    <a:pt x="3403" y="4196"/>
                  </a:lnTo>
                  <a:lnTo>
                    <a:pt x="3406" y="4196"/>
                  </a:lnTo>
                  <a:lnTo>
                    <a:pt x="3409" y="4196"/>
                  </a:lnTo>
                  <a:lnTo>
                    <a:pt x="3411" y="4197"/>
                  </a:lnTo>
                  <a:lnTo>
                    <a:pt x="3414" y="4199"/>
                  </a:lnTo>
                  <a:lnTo>
                    <a:pt x="3416" y="4202"/>
                  </a:lnTo>
                  <a:lnTo>
                    <a:pt x="3418" y="4207"/>
                  </a:lnTo>
                  <a:lnTo>
                    <a:pt x="3418" y="4213"/>
                  </a:lnTo>
                  <a:lnTo>
                    <a:pt x="3420" y="4222"/>
                  </a:lnTo>
                  <a:lnTo>
                    <a:pt x="3420" y="4233"/>
                  </a:lnTo>
                  <a:lnTo>
                    <a:pt x="3420" y="4249"/>
                  </a:lnTo>
                  <a:lnTo>
                    <a:pt x="3420" y="4261"/>
                  </a:lnTo>
                  <a:lnTo>
                    <a:pt x="3422" y="4277"/>
                  </a:lnTo>
                  <a:lnTo>
                    <a:pt x="3425" y="4295"/>
                  </a:lnTo>
                  <a:lnTo>
                    <a:pt x="3427" y="4308"/>
                  </a:lnTo>
                  <a:lnTo>
                    <a:pt x="3429" y="4321"/>
                  </a:lnTo>
                  <a:lnTo>
                    <a:pt x="3434" y="4332"/>
                  </a:lnTo>
                  <a:lnTo>
                    <a:pt x="3442" y="4340"/>
                  </a:lnTo>
                  <a:lnTo>
                    <a:pt x="3448" y="4344"/>
                  </a:lnTo>
                  <a:lnTo>
                    <a:pt x="3456" y="4358"/>
                  </a:lnTo>
                  <a:lnTo>
                    <a:pt x="3460" y="4374"/>
                  </a:lnTo>
                  <a:lnTo>
                    <a:pt x="3467" y="4389"/>
                  </a:lnTo>
                  <a:lnTo>
                    <a:pt x="3473" y="4405"/>
                  </a:lnTo>
                  <a:lnTo>
                    <a:pt x="3479" y="4420"/>
                  </a:lnTo>
                  <a:lnTo>
                    <a:pt x="3491" y="4433"/>
                  </a:lnTo>
                  <a:lnTo>
                    <a:pt x="3507" y="4447"/>
                  </a:lnTo>
                  <a:lnTo>
                    <a:pt x="3522" y="4453"/>
                  </a:lnTo>
                  <a:lnTo>
                    <a:pt x="3540" y="4456"/>
                  </a:lnTo>
                  <a:lnTo>
                    <a:pt x="3557" y="4456"/>
                  </a:lnTo>
                  <a:lnTo>
                    <a:pt x="3570" y="4453"/>
                  </a:lnTo>
                  <a:lnTo>
                    <a:pt x="3583" y="4451"/>
                  </a:lnTo>
                  <a:lnTo>
                    <a:pt x="3598" y="4447"/>
                  </a:lnTo>
                  <a:lnTo>
                    <a:pt x="3609" y="4442"/>
                  </a:lnTo>
                  <a:lnTo>
                    <a:pt x="3621" y="4437"/>
                  </a:lnTo>
                  <a:lnTo>
                    <a:pt x="3634" y="4433"/>
                  </a:lnTo>
                  <a:lnTo>
                    <a:pt x="3647" y="4426"/>
                  </a:lnTo>
                  <a:lnTo>
                    <a:pt x="3660" y="4420"/>
                  </a:lnTo>
                  <a:lnTo>
                    <a:pt x="3674" y="4411"/>
                  </a:lnTo>
                  <a:lnTo>
                    <a:pt x="3680" y="4406"/>
                  </a:lnTo>
                  <a:lnTo>
                    <a:pt x="3691" y="4402"/>
                  </a:lnTo>
                  <a:lnTo>
                    <a:pt x="3700" y="4397"/>
                  </a:lnTo>
                  <a:lnTo>
                    <a:pt x="3707" y="4394"/>
                  </a:lnTo>
                  <a:lnTo>
                    <a:pt x="3716" y="4389"/>
                  </a:lnTo>
                  <a:lnTo>
                    <a:pt x="3725" y="4386"/>
                  </a:lnTo>
                  <a:lnTo>
                    <a:pt x="3736" y="4380"/>
                  </a:lnTo>
                  <a:lnTo>
                    <a:pt x="3744" y="4371"/>
                  </a:lnTo>
                  <a:lnTo>
                    <a:pt x="3751" y="4363"/>
                  </a:lnTo>
                  <a:lnTo>
                    <a:pt x="3759" y="4352"/>
                  </a:lnTo>
                  <a:lnTo>
                    <a:pt x="3767" y="4347"/>
                  </a:lnTo>
                  <a:lnTo>
                    <a:pt x="3773" y="4343"/>
                  </a:lnTo>
                  <a:lnTo>
                    <a:pt x="3782" y="4340"/>
                  </a:lnTo>
                  <a:lnTo>
                    <a:pt x="3790" y="4337"/>
                  </a:lnTo>
                  <a:lnTo>
                    <a:pt x="3800" y="4332"/>
                  </a:lnTo>
                  <a:lnTo>
                    <a:pt x="3809" y="4328"/>
                  </a:lnTo>
                  <a:lnTo>
                    <a:pt x="3820" y="4323"/>
                  </a:lnTo>
                  <a:lnTo>
                    <a:pt x="3829" y="4321"/>
                  </a:lnTo>
                  <a:lnTo>
                    <a:pt x="3836" y="4317"/>
                  </a:lnTo>
                  <a:lnTo>
                    <a:pt x="3841" y="4314"/>
                  </a:lnTo>
                  <a:lnTo>
                    <a:pt x="3852" y="4308"/>
                  </a:lnTo>
                  <a:lnTo>
                    <a:pt x="3861" y="4300"/>
                  </a:lnTo>
                  <a:lnTo>
                    <a:pt x="3867" y="4295"/>
                  </a:lnTo>
                  <a:lnTo>
                    <a:pt x="3872" y="4286"/>
                  </a:lnTo>
                  <a:lnTo>
                    <a:pt x="3874" y="4279"/>
                  </a:lnTo>
                  <a:lnTo>
                    <a:pt x="3878" y="4272"/>
                  </a:lnTo>
                  <a:lnTo>
                    <a:pt x="3881" y="4266"/>
                  </a:lnTo>
                  <a:lnTo>
                    <a:pt x="3883" y="4261"/>
                  </a:lnTo>
                  <a:lnTo>
                    <a:pt x="3887" y="4257"/>
                  </a:lnTo>
                  <a:lnTo>
                    <a:pt x="3892" y="4255"/>
                  </a:lnTo>
                  <a:lnTo>
                    <a:pt x="3934" y="4244"/>
                  </a:lnTo>
                  <a:lnTo>
                    <a:pt x="3971" y="4238"/>
                  </a:lnTo>
                  <a:lnTo>
                    <a:pt x="4007" y="4238"/>
                  </a:lnTo>
                  <a:lnTo>
                    <a:pt x="4039" y="4239"/>
                  </a:lnTo>
                  <a:lnTo>
                    <a:pt x="4069" y="4244"/>
                  </a:lnTo>
                  <a:lnTo>
                    <a:pt x="4092" y="4250"/>
                  </a:lnTo>
                  <a:lnTo>
                    <a:pt x="4115" y="4257"/>
                  </a:lnTo>
                  <a:lnTo>
                    <a:pt x="4127" y="4264"/>
                  </a:lnTo>
                  <a:lnTo>
                    <a:pt x="4136" y="4269"/>
                  </a:lnTo>
                  <a:lnTo>
                    <a:pt x="4141" y="4270"/>
                  </a:lnTo>
                  <a:lnTo>
                    <a:pt x="4143" y="4269"/>
                  </a:lnTo>
                  <a:lnTo>
                    <a:pt x="4152" y="4264"/>
                  </a:lnTo>
                  <a:lnTo>
                    <a:pt x="4167" y="4255"/>
                  </a:lnTo>
                  <a:lnTo>
                    <a:pt x="4185" y="4250"/>
                  </a:lnTo>
                  <a:lnTo>
                    <a:pt x="4209" y="4241"/>
                  </a:lnTo>
                  <a:lnTo>
                    <a:pt x="4236" y="4233"/>
                  </a:lnTo>
                  <a:lnTo>
                    <a:pt x="4267" y="4227"/>
                  </a:lnTo>
                  <a:lnTo>
                    <a:pt x="4302" y="4219"/>
                  </a:lnTo>
                  <a:lnTo>
                    <a:pt x="4336" y="4218"/>
                  </a:lnTo>
                  <a:lnTo>
                    <a:pt x="4376" y="4218"/>
                  </a:lnTo>
                  <a:lnTo>
                    <a:pt x="4396" y="4218"/>
                  </a:lnTo>
                  <a:lnTo>
                    <a:pt x="4426" y="4218"/>
                  </a:lnTo>
                  <a:lnTo>
                    <a:pt x="4454" y="4218"/>
                  </a:lnTo>
                  <a:lnTo>
                    <a:pt x="4485" y="4215"/>
                  </a:lnTo>
                  <a:lnTo>
                    <a:pt x="4516" y="4213"/>
                  </a:lnTo>
                  <a:lnTo>
                    <a:pt x="4547" y="4210"/>
                  </a:lnTo>
                  <a:lnTo>
                    <a:pt x="4578" y="4208"/>
                  </a:lnTo>
                  <a:lnTo>
                    <a:pt x="4604" y="4204"/>
                  </a:lnTo>
                  <a:lnTo>
                    <a:pt x="4627" y="4204"/>
                  </a:lnTo>
                  <a:lnTo>
                    <a:pt x="4644" y="4202"/>
                  </a:lnTo>
                  <a:lnTo>
                    <a:pt x="4670" y="4196"/>
                  </a:lnTo>
                  <a:lnTo>
                    <a:pt x="4692" y="4187"/>
                  </a:lnTo>
                  <a:lnTo>
                    <a:pt x="4717" y="4176"/>
                  </a:lnTo>
                  <a:lnTo>
                    <a:pt x="4736" y="4160"/>
                  </a:lnTo>
                  <a:lnTo>
                    <a:pt x="4760" y="4146"/>
                  </a:lnTo>
                  <a:lnTo>
                    <a:pt x="4782" y="4129"/>
                  </a:lnTo>
                  <a:lnTo>
                    <a:pt x="4809" y="4111"/>
                  </a:lnTo>
                  <a:lnTo>
                    <a:pt x="4833" y="4090"/>
                  </a:lnTo>
                  <a:lnTo>
                    <a:pt x="4861" y="4068"/>
                  </a:lnTo>
                  <a:lnTo>
                    <a:pt x="4892" y="4043"/>
                  </a:lnTo>
                  <a:lnTo>
                    <a:pt x="4904" y="4035"/>
                  </a:lnTo>
                  <a:lnTo>
                    <a:pt x="4917" y="4026"/>
                  </a:lnTo>
                  <a:lnTo>
                    <a:pt x="4932" y="4020"/>
                  </a:lnTo>
                  <a:lnTo>
                    <a:pt x="4949" y="4009"/>
                  </a:lnTo>
                  <a:lnTo>
                    <a:pt x="4968" y="3999"/>
                  </a:lnTo>
                  <a:lnTo>
                    <a:pt x="4988" y="3989"/>
                  </a:lnTo>
                  <a:lnTo>
                    <a:pt x="5005" y="3978"/>
                  </a:lnTo>
                  <a:lnTo>
                    <a:pt x="5027" y="3968"/>
                  </a:lnTo>
                  <a:lnTo>
                    <a:pt x="5047" y="3959"/>
                  </a:lnTo>
                  <a:lnTo>
                    <a:pt x="5070" y="3950"/>
                  </a:lnTo>
                  <a:lnTo>
                    <a:pt x="5088" y="3944"/>
                  </a:lnTo>
                  <a:lnTo>
                    <a:pt x="5105" y="3939"/>
                  </a:lnTo>
                  <a:lnTo>
                    <a:pt x="5124" y="3938"/>
                  </a:lnTo>
                  <a:lnTo>
                    <a:pt x="5139" y="3938"/>
                  </a:lnTo>
                  <a:lnTo>
                    <a:pt x="5156" y="3938"/>
                  </a:lnTo>
                  <a:lnTo>
                    <a:pt x="5175" y="3939"/>
                  </a:lnTo>
                  <a:lnTo>
                    <a:pt x="5187" y="3939"/>
                  </a:lnTo>
                  <a:lnTo>
                    <a:pt x="5201" y="3939"/>
                  </a:lnTo>
                  <a:lnTo>
                    <a:pt x="5214" y="3939"/>
                  </a:lnTo>
                  <a:lnTo>
                    <a:pt x="5226" y="3936"/>
                  </a:lnTo>
                  <a:lnTo>
                    <a:pt x="5229" y="3933"/>
                  </a:lnTo>
                  <a:lnTo>
                    <a:pt x="5237" y="3928"/>
                  </a:lnTo>
                  <a:lnTo>
                    <a:pt x="5240" y="3922"/>
                  </a:lnTo>
                  <a:lnTo>
                    <a:pt x="5245" y="3916"/>
                  </a:lnTo>
                  <a:lnTo>
                    <a:pt x="5248" y="3907"/>
                  </a:lnTo>
                  <a:lnTo>
                    <a:pt x="5252" y="3896"/>
                  </a:lnTo>
                  <a:lnTo>
                    <a:pt x="5257" y="3885"/>
                  </a:lnTo>
                  <a:lnTo>
                    <a:pt x="5260" y="3876"/>
                  </a:lnTo>
                  <a:lnTo>
                    <a:pt x="5268" y="3865"/>
                  </a:lnTo>
                  <a:lnTo>
                    <a:pt x="5271" y="3851"/>
                  </a:lnTo>
                  <a:lnTo>
                    <a:pt x="5274" y="3846"/>
                  </a:lnTo>
                  <a:lnTo>
                    <a:pt x="5276" y="3841"/>
                  </a:lnTo>
                  <a:lnTo>
                    <a:pt x="5280" y="3836"/>
                  </a:lnTo>
                  <a:lnTo>
                    <a:pt x="5285" y="3830"/>
                  </a:lnTo>
                  <a:lnTo>
                    <a:pt x="5287" y="3823"/>
                  </a:lnTo>
                  <a:lnTo>
                    <a:pt x="5291" y="3817"/>
                  </a:lnTo>
                  <a:lnTo>
                    <a:pt x="5294" y="3810"/>
                  </a:lnTo>
                  <a:lnTo>
                    <a:pt x="5296" y="3805"/>
                  </a:lnTo>
                  <a:lnTo>
                    <a:pt x="5300" y="3801"/>
                  </a:lnTo>
                  <a:lnTo>
                    <a:pt x="5302" y="3797"/>
                  </a:lnTo>
                  <a:lnTo>
                    <a:pt x="5316" y="3783"/>
                  </a:lnTo>
                  <a:lnTo>
                    <a:pt x="5325" y="3768"/>
                  </a:lnTo>
                  <a:lnTo>
                    <a:pt x="5333" y="3757"/>
                  </a:lnTo>
                  <a:lnTo>
                    <a:pt x="5337" y="3746"/>
                  </a:lnTo>
                  <a:lnTo>
                    <a:pt x="5342" y="3737"/>
                  </a:lnTo>
                  <a:lnTo>
                    <a:pt x="5346" y="3729"/>
                  </a:lnTo>
                  <a:lnTo>
                    <a:pt x="5351" y="3718"/>
                  </a:lnTo>
                  <a:lnTo>
                    <a:pt x="5353" y="3709"/>
                  </a:lnTo>
                  <a:lnTo>
                    <a:pt x="5359" y="3698"/>
                  </a:lnTo>
                  <a:lnTo>
                    <a:pt x="5364" y="3687"/>
                  </a:lnTo>
                  <a:lnTo>
                    <a:pt x="5366" y="3682"/>
                  </a:lnTo>
                  <a:lnTo>
                    <a:pt x="5370" y="3675"/>
                  </a:lnTo>
                  <a:lnTo>
                    <a:pt x="5373" y="3667"/>
                  </a:lnTo>
                  <a:lnTo>
                    <a:pt x="5377" y="3656"/>
                  </a:lnTo>
                  <a:lnTo>
                    <a:pt x="5382" y="3647"/>
                  </a:lnTo>
                  <a:lnTo>
                    <a:pt x="5388" y="3631"/>
                  </a:lnTo>
                  <a:lnTo>
                    <a:pt x="5395" y="3616"/>
                  </a:lnTo>
                  <a:lnTo>
                    <a:pt x="5404" y="3600"/>
                  </a:lnTo>
                  <a:lnTo>
                    <a:pt x="5410" y="3581"/>
                  </a:lnTo>
                  <a:lnTo>
                    <a:pt x="5421" y="3562"/>
                  </a:lnTo>
                  <a:lnTo>
                    <a:pt x="5427" y="3545"/>
                  </a:lnTo>
                  <a:lnTo>
                    <a:pt x="5435" y="3531"/>
                  </a:lnTo>
                  <a:lnTo>
                    <a:pt x="5441" y="3517"/>
                  </a:lnTo>
                  <a:lnTo>
                    <a:pt x="5446" y="3506"/>
                  </a:lnTo>
                  <a:lnTo>
                    <a:pt x="5447" y="3495"/>
                  </a:lnTo>
                  <a:lnTo>
                    <a:pt x="5452" y="3481"/>
                  </a:lnTo>
                  <a:lnTo>
                    <a:pt x="5455" y="3470"/>
                  </a:lnTo>
                  <a:lnTo>
                    <a:pt x="5457" y="3455"/>
                  </a:lnTo>
                  <a:lnTo>
                    <a:pt x="5463" y="3435"/>
                  </a:lnTo>
                  <a:lnTo>
                    <a:pt x="5470" y="3418"/>
                  </a:lnTo>
                  <a:lnTo>
                    <a:pt x="5472" y="3407"/>
                  </a:lnTo>
                  <a:lnTo>
                    <a:pt x="5477" y="3398"/>
                  </a:lnTo>
                  <a:lnTo>
                    <a:pt x="5478" y="3388"/>
                  </a:lnTo>
                  <a:lnTo>
                    <a:pt x="5481" y="3377"/>
                  </a:lnTo>
                  <a:lnTo>
                    <a:pt x="5486" y="3371"/>
                  </a:lnTo>
                  <a:lnTo>
                    <a:pt x="5488" y="3362"/>
                  </a:lnTo>
                  <a:lnTo>
                    <a:pt x="5489" y="3351"/>
                  </a:lnTo>
                  <a:lnTo>
                    <a:pt x="5494" y="3342"/>
                  </a:lnTo>
                  <a:lnTo>
                    <a:pt x="5497" y="3334"/>
                  </a:lnTo>
                  <a:lnTo>
                    <a:pt x="5498" y="3327"/>
                  </a:lnTo>
                  <a:lnTo>
                    <a:pt x="5508" y="3288"/>
                  </a:lnTo>
                  <a:lnTo>
                    <a:pt x="5517" y="3252"/>
                  </a:lnTo>
                  <a:lnTo>
                    <a:pt x="5523" y="3217"/>
                  </a:lnTo>
                  <a:lnTo>
                    <a:pt x="5529" y="3184"/>
                  </a:lnTo>
                  <a:lnTo>
                    <a:pt x="5536" y="3149"/>
                  </a:lnTo>
                  <a:lnTo>
                    <a:pt x="5540" y="3118"/>
                  </a:lnTo>
                  <a:lnTo>
                    <a:pt x="5543" y="3087"/>
                  </a:lnTo>
                  <a:lnTo>
                    <a:pt x="5545" y="3056"/>
                  </a:lnTo>
                  <a:lnTo>
                    <a:pt x="5548" y="3025"/>
                  </a:lnTo>
                  <a:lnTo>
                    <a:pt x="5548" y="2994"/>
                  </a:lnTo>
                  <a:lnTo>
                    <a:pt x="5550" y="2961"/>
                  </a:lnTo>
                  <a:lnTo>
                    <a:pt x="5550" y="2932"/>
                  </a:lnTo>
                  <a:lnTo>
                    <a:pt x="5551" y="2913"/>
                  </a:lnTo>
                  <a:lnTo>
                    <a:pt x="5554" y="2895"/>
                  </a:lnTo>
                  <a:lnTo>
                    <a:pt x="5556" y="2879"/>
                  </a:lnTo>
                  <a:lnTo>
                    <a:pt x="5556" y="2867"/>
                  </a:lnTo>
                  <a:lnTo>
                    <a:pt x="5559" y="2851"/>
                  </a:lnTo>
                  <a:lnTo>
                    <a:pt x="5559" y="2836"/>
                  </a:lnTo>
                  <a:lnTo>
                    <a:pt x="5556" y="2819"/>
                  </a:lnTo>
                  <a:lnTo>
                    <a:pt x="5554" y="2794"/>
                  </a:lnTo>
                  <a:lnTo>
                    <a:pt x="5550" y="2768"/>
                  </a:lnTo>
                  <a:lnTo>
                    <a:pt x="5548" y="2734"/>
                  </a:lnTo>
                  <a:lnTo>
                    <a:pt x="5545" y="2700"/>
                  </a:lnTo>
                  <a:lnTo>
                    <a:pt x="5543" y="2664"/>
                  </a:lnTo>
                  <a:lnTo>
                    <a:pt x="5540" y="2624"/>
                  </a:lnTo>
                  <a:lnTo>
                    <a:pt x="5539" y="2584"/>
                  </a:lnTo>
                  <a:lnTo>
                    <a:pt x="5534" y="2544"/>
                  </a:lnTo>
                  <a:lnTo>
                    <a:pt x="5531" y="2499"/>
                  </a:lnTo>
                  <a:lnTo>
                    <a:pt x="5525" y="2457"/>
                  </a:lnTo>
                  <a:lnTo>
                    <a:pt x="5520" y="2412"/>
                  </a:lnTo>
                  <a:lnTo>
                    <a:pt x="5514" y="2367"/>
                  </a:lnTo>
                  <a:lnTo>
                    <a:pt x="5512" y="2316"/>
                  </a:lnTo>
                  <a:lnTo>
                    <a:pt x="5512" y="2259"/>
                  </a:lnTo>
                  <a:lnTo>
                    <a:pt x="5512" y="2194"/>
                  </a:lnTo>
                  <a:lnTo>
                    <a:pt x="5509" y="2126"/>
                  </a:lnTo>
                  <a:lnTo>
                    <a:pt x="5503" y="2049"/>
                  </a:lnTo>
                  <a:lnTo>
                    <a:pt x="5497" y="1968"/>
                  </a:lnTo>
                  <a:lnTo>
                    <a:pt x="5481" y="1880"/>
                  </a:lnTo>
                  <a:lnTo>
                    <a:pt x="5458" y="1783"/>
                  </a:lnTo>
                  <a:lnTo>
                    <a:pt x="5430" y="1679"/>
                  </a:lnTo>
                  <a:lnTo>
                    <a:pt x="5395" y="1574"/>
                  </a:lnTo>
                  <a:lnTo>
                    <a:pt x="5353" y="1470"/>
                  </a:lnTo>
                  <a:lnTo>
                    <a:pt x="5310" y="1372"/>
                  </a:lnTo>
                  <a:lnTo>
                    <a:pt x="5263" y="1278"/>
                  </a:lnTo>
                  <a:lnTo>
                    <a:pt x="5214" y="1190"/>
                  </a:lnTo>
                  <a:lnTo>
                    <a:pt x="5166" y="1108"/>
                  </a:lnTo>
                  <a:lnTo>
                    <a:pt x="5117" y="1032"/>
                  </a:lnTo>
                  <a:lnTo>
                    <a:pt x="5071" y="963"/>
                  </a:lnTo>
                  <a:lnTo>
                    <a:pt x="5027" y="902"/>
                  </a:lnTo>
                  <a:lnTo>
                    <a:pt x="4988" y="851"/>
                  </a:lnTo>
                  <a:lnTo>
                    <a:pt x="4932" y="791"/>
                  </a:lnTo>
                  <a:lnTo>
                    <a:pt x="4861" y="723"/>
                  </a:lnTo>
                  <a:lnTo>
                    <a:pt x="4779" y="653"/>
                  </a:lnTo>
                  <a:lnTo>
                    <a:pt x="4683" y="576"/>
                  </a:lnTo>
                  <a:lnTo>
                    <a:pt x="4580" y="498"/>
                  </a:lnTo>
                  <a:lnTo>
                    <a:pt x="4468" y="424"/>
                  </a:lnTo>
                  <a:lnTo>
                    <a:pt x="4353" y="350"/>
                  </a:lnTo>
                  <a:lnTo>
                    <a:pt x="4239" y="287"/>
                  </a:lnTo>
                  <a:lnTo>
                    <a:pt x="4123" y="227"/>
                  </a:lnTo>
                  <a:lnTo>
                    <a:pt x="4016" y="181"/>
                  </a:lnTo>
                  <a:lnTo>
                    <a:pt x="3905" y="144"/>
                  </a:lnTo>
                  <a:lnTo>
                    <a:pt x="3787" y="110"/>
                  </a:lnTo>
                  <a:lnTo>
                    <a:pt x="3663" y="82"/>
                  </a:lnTo>
                  <a:lnTo>
                    <a:pt x="3538" y="58"/>
                  </a:lnTo>
                  <a:lnTo>
                    <a:pt x="3411" y="36"/>
                  </a:lnTo>
                  <a:lnTo>
                    <a:pt x="3286" y="22"/>
                  </a:lnTo>
                  <a:lnTo>
                    <a:pt x="3162" y="11"/>
                  </a:lnTo>
                  <a:lnTo>
                    <a:pt x="3048" y="5"/>
                  </a:lnTo>
                  <a:lnTo>
                    <a:pt x="2940" y="0"/>
                  </a:lnTo>
                  <a:lnTo>
                    <a:pt x="2843" y="2"/>
                  </a:lnTo>
                  <a:lnTo>
                    <a:pt x="2739" y="9"/>
                  </a:lnTo>
                  <a:lnTo>
                    <a:pt x="2606" y="16"/>
                  </a:lnTo>
                  <a:lnTo>
                    <a:pt x="2458" y="27"/>
                  </a:lnTo>
                  <a:lnTo>
                    <a:pt x="2291" y="45"/>
                  </a:lnTo>
                  <a:lnTo>
                    <a:pt x="2114" y="67"/>
                  </a:lnTo>
                  <a:lnTo>
                    <a:pt x="1933" y="93"/>
                  </a:lnTo>
                  <a:lnTo>
                    <a:pt x="1752" y="128"/>
                  </a:lnTo>
                  <a:lnTo>
                    <a:pt x="1579" y="172"/>
                  </a:lnTo>
                  <a:lnTo>
                    <a:pt x="1415" y="225"/>
                  </a:lnTo>
                  <a:lnTo>
                    <a:pt x="1265" y="287"/>
                  </a:lnTo>
                  <a:lnTo>
                    <a:pt x="1190" y="327"/>
                  </a:lnTo>
                  <a:lnTo>
                    <a:pt x="1113" y="370"/>
                  </a:lnTo>
                  <a:lnTo>
                    <a:pt x="1034" y="424"/>
                  </a:lnTo>
                  <a:lnTo>
                    <a:pt x="952" y="480"/>
                  </a:lnTo>
                  <a:lnTo>
                    <a:pt x="873" y="542"/>
                  </a:lnTo>
                  <a:lnTo>
                    <a:pt x="791" y="613"/>
                  </a:lnTo>
                  <a:lnTo>
                    <a:pt x="712" y="687"/>
                  </a:lnTo>
                  <a:lnTo>
                    <a:pt x="630" y="767"/>
                  </a:lnTo>
                  <a:lnTo>
                    <a:pt x="553" y="853"/>
                  </a:lnTo>
                  <a:lnTo>
                    <a:pt x="476" y="944"/>
                  </a:lnTo>
                  <a:lnTo>
                    <a:pt x="448" y="983"/>
                  </a:lnTo>
                  <a:lnTo>
                    <a:pt x="418" y="1025"/>
                  </a:lnTo>
                  <a:lnTo>
                    <a:pt x="390" y="1074"/>
                  </a:lnTo>
                  <a:lnTo>
                    <a:pt x="364" y="1123"/>
                  </a:lnTo>
                  <a:lnTo>
                    <a:pt x="339" y="1174"/>
                  </a:lnTo>
                  <a:lnTo>
                    <a:pt x="313" y="1225"/>
                  </a:lnTo>
                  <a:lnTo>
                    <a:pt x="291" y="1274"/>
                  </a:lnTo>
                  <a:lnTo>
                    <a:pt x="271" y="1318"/>
                  </a:lnTo>
                  <a:lnTo>
                    <a:pt x="253" y="1357"/>
                  </a:lnTo>
                  <a:lnTo>
                    <a:pt x="242" y="1392"/>
                  </a:lnTo>
                  <a:lnTo>
                    <a:pt x="225" y="1437"/>
                  </a:lnTo>
                  <a:lnTo>
                    <a:pt x="209" y="1472"/>
                  </a:lnTo>
                  <a:lnTo>
                    <a:pt x="200" y="1498"/>
                  </a:lnTo>
                  <a:lnTo>
                    <a:pt x="189" y="1523"/>
                  </a:lnTo>
                  <a:lnTo>
                    <a:pt x="180" y="1541"/>
                  </a:lnTo>
                  <a:lnTo>
                    <a:pt x="172" y="1554"/>
                  </a:lnTo>
                  <a:lnTo>
                    <a:pt x="166" y="1567"/>
                  </a:lnTo>
                  <a:lnTo>
                    <a:pt x="158" y="1578"/>
                  </a:lnTo>
                  <a:lnTo>
                    <a:pt x="152" y="1589"/>
                  </a:lnTo>
                  <a:lnTo>
                    <a:pt x="143" y="1601"/>
                  </a:lnTo>
                  <a:lnTo>
                    <a:pt x="130" y="1626"/>
                  </a:lnTo>
                  <a:lnTo>
                    <a:pt x="115" y="1646"/>
                  </a:lnTo>
                  <a:lnTo>
                    <a:pt x="104" y="1666"/>
                  </a:lnTo>
                  <a:lnTo>
                    <a:pt x="90" y="1683"/>
                  </a:lnTo>
                  <a:lnTo>
                    <a:pt x="78" y="1703"/>
                  </a:lnTo>
                  <a:lnTo>
                    <a:pt x="66" y="1721"/>
                  </a:lnTo>
                  <a:lnTo>
                    <a:pt x="60" y="1736"/>
                  </a:lnTo>
                  <a:lnTo>
                    <a:pt x="49" y="1754"/>
                  </a:lnTo>
                  <a:lnTo>
                    <a:pt x="40" y="1770"/>
                  </a:lnTo>
                  <a:lnTo>
                    <a:pt x="33" y="1787"/>
                  </a:lnTo>
                  <a:lnTo>
                    <a:pt x="27" y="1807"/>
                  </a:lnTo>
                  <a:lnTo>
                    <a:pt x="21" y="1832"/>
                  </a:lnTo>
                  <a:lnTo>
                    <a:pt x="16" y="1861"/>
                  </a:lnTo>
                  <a:lnTo>
                    <a:pt x="9" y="1897"/>
                  </a:lnTo>
                  <a:lnTo>
                    <a:pt x="5" y="1932"/>
                  </a:lnTo>
                  <a:lnTo>
                    <a:pt x="2" y="1973"/>
                  </a:lnTo>
                  <a:lnTo>
                    <a:pt x="0" y="2010"/>
                  </a:lnTo>
                  <a:lnTo>
                    <a:pt x="2" y="2047"/>
                  </a:lnTo>
                  <a:lnTo>
                    <a:pt x="7" y="2085"/>
                  </a:lnTo>
                  <a:lnTo>
                    <a:pt x="16" y="2118"/>
                  </a:lnTo>
                  <a:lnTo>
                    <a:pt x="24" y="2146"/>
                  </a:lnTo>
                  <a:lnTo>
                    <a:pt x="38" y="2177"/>
                  </a:lnTo>
                  <a:lnTo>
                    <a:pt x="50" y="2203"/>
                  </a:lnTo>
                  <a:lnTo>
                    <a:pt x="64" y="2230"/>
                  </a:lnTo>
                  <a:lnTo>
                    <a:pt x="78" y="2254"/>
                  </a:lnTo>
                  <a:lnTo>
                    <a:pt x="90" y="2276"/>
                  </a:lnTo>
                  <a:lnTo>
                    <a:pt x="104" y="2298"/>
                  </a:lnTo>
                  <a:lnTo>
                    <a:pt x="112" y="2318"/>
                  </a:lnTo>
                  <a:lnTo>
                    <a:pt x="118" y="2334"/>
                  </a:lnTo>
                  <a:lnTo>
                    <a:pt x="123" y="234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4" name="Freeform 105">
              <a:extLst>
                <a:ext uri="{FF2B5EF4-FFF2-40B4-BE49-F238E27FC236}">
                  <a16:creationId xmlns:a16="http://schemas.microsoft.com/office/drawing/2014/main" id="{12CB07C9-526D-4906-A83B-F45F81F8E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877"/>
              <a:ext cx="237" cy="643"/>
            </a:xfrm>
            <a:custGeom>
              <a:avLst/>
              <a:gdLst>
                <a:gd name="T0" fmla="*/ 9 w 713"/>
                <a:gd name="T1" fmla="*/ 620 h 1928"/>
                <a:gd name="T2" fmla="*/ 26 w 713"/>
                <a:gd name="T3" fmla="*/ 586 h 1928"/>
                <a:gd name="T4" fmla="*/ 28 w 713"/>
                <a:gd name="T5" fmla="*/ 541 h 1928"/>
                <a:gd name="T6" fmla="*/ 32 w 713"/>
                <a:gd name="T7" fmla="*/ 524 h 1928"/>
                <a:gd name="T8" fmla="*/ 50 w 713"/>
                <a:gd name="T9" fmla="*/ 511 h 1928"/>
                <a:gd name="T10" fmla="*/ 51 w 713"/>
                <a:gd name="T11" fmla="*/ 496 h 1928"/>
                <a:gd name="T12" fmla="*/ 44 w 713"/>
                <a:gd name="T13" fmla="*/ 484 h 1928"/>
                <a:gd name="T14" fmla="*/ 40 w 713"/>
                <a:gd name="T15" fmla="*/ 472 h 1928"/>
                <a:gd name="T16" fmla="*/ 52 w 713"/>
                <a:gd name="T17" fmla="*/ 458 h 1928"/>
                <a:gd name="T18" fmla="*/ 53 w 713"/>
                <a:gd name="T19" fmla="*/ 428 h 1928"/>
                <a:gd name="T20" fmla="*/ 53 w 713"/>
                <a:gd name="T21" fmla="*/ 401 h 1928"/>
                <a:gd name="T22" fmla="*/ 43 w 713"/>
                <a:gd name="T23" fmla="*/ 382 h 1928"/>
                <a:gd name="T24" fmla="*/ 67 w 713"/>
                <a:gd name="T25" fmla="*/ 372 h 1928"/>
                <a:gd name="T26" fmla="*/ 40 w 713"/>
                <a:gd name="T27" fmla="*/ 367 h 1928"/>
                <a:gd name="T28" fmla="*/ 43 w 713"/>
                <a:gd name="T29" fmla="*/ 357 h 1928"/>
                <a:gd name="T30" fmla="*/ 68 w 713"/>
                <a:gd name="T31" fmla="*/ 351 h 1928"/>
                <a:gd name="T32" fmla="*/ 61 w 713"/>
                <a:gd name="T33" fmla="*/ 338 h 1928"/>
                <a:gd name="T34" fmla="*/ 71 w 713"/>
                <a:gd name="T35" fmla="*/ 323 h 1928"/>
                <a:gd name="T36" fmla="*/ 103 w 713"/>
                <a:gd name="T37" fmla="*/ 316 h 1928"/>
                <a:gd name="T38" fmla="*/ 127 w 713"/>
                <a:gd name="T39" fmla="*/ 294 h 1928"/>
                <a:gd name="T40" fmla="*/ 118 w 713"/>
                <a:gd name="T41" fmla="*/ 273 h 1928"/>
                <a:gd name="T42" fmla="*/ 99 w 713"/>
                <a:gd name="T43" fmla="*/ 264 h 1928"/>
                <a:gd name="T44" fmla="*/ 116 w 713"/>
                <a:gd name="T45" fmla="*/ 258 h 1928"/>
                <a:gd name="T46" fmla="*/ 105 w 713"/>
                <a:gd name="T47" fmla="*/ 249 h 1928"/>
                <a:gd name="T48" fmla="*/ 92 w 713"/>
                <a:gd name="T49" fmla="*/ 243 h 1928"/>
                <a:gd name="T50" fmla="*/ 88 w 713"/>
                <a:gd name="T51" fmla="*/ 231 h 1928"/>
                <a:gd name="T52" fmla="*/ 107 w 713"/>
                <a:gd name="T53" fmla="*/ 211 h 1928"/>
                <a:gd name="T54" fmla="*/ 105 w 713"/>
                <a:gd name="T55" fmla="*/ 201 h 1928"/>
                <a:gd name="T56" fmla="*/ 113 w 713"/>
                <a:gd name="T57" fmla="*/ 189 h 1928"/>
                <a:gd name="T58" fmla="*/ 123 w 713"/>
                <a:gd name="T59" fmla="*/ 194 h 1928"/>
                <a:gd name="T60" fmla="*/ 123 w 713"/>
                <a:gd name="T61" fmla="*/ 185 h 1928"/>
                <a:gd name="T62" fmla="*/ 121 w 713"/>
                <a:gd name="T63" fmla="*/ 178 h 1928"/>
                <a:gd name="T64" fmla="*/ 137 w 713"/>
                <a:gd name="T65" fmla="*/ 173 h 1928"/>
                <a:gd name="T66" fmla="*/ 136 w 713"/>
                <a:gd name="T67" fmla="*/ 162 h 1928"/>
                <a:gd name="T68" fmla="*/ 145 w 713"/>
                <a:gd name="T69" fmla="*/ 161 h 1928"/>
                <a:gd name="T70" fmla="*/ 154 w 713"/>
                <a:gd name="T71" fmla="*/ 161 h 1928"/>
                <a:gd name="T72" fmla="*/ 160 w 713"/>
                <a:gd name="T73" fmla="*/ 149 h 1928"/>
                <a:gd name="T74" fmla="*/ 168 w 713"/>
                <a:gd name="T75" fmla="*/ 144 h 1928"/>
                <a:gd name="T76" fmla="*/ 177 w 713"/>
                <a:gd name="T77" fmla="*/ 132 h 1928"/>
                <a:gd name="T78" fmla="*/ 190 w 713"/>
                <a:gd name="T79" fmla="*/ 128 h 1928"/>
                <a:gd name="T80" fmla="*/ 161 w 713"/>
                <a:gd name="T81" fmla="*/ 110 h 1928"/>
                <a:gd name="T82" fmla="*/ 158 w 713"/>
                <a:gd name="T83" fmla="*/ 104 h 1928"/>
                <a:gd name="T84" fmla="*/ 165 w 713"/>
                <a:gd name="T85" fmla="*/ 97 h 1928"/>
                <a:gd name="T86" fmla="*/ 145 w 713"/>
                <a:gd name="T87" fmla="*/ 92 h 1928"/>
                <a:gd name="T88" fmla="*/ 171 w 713"/>
                <a:gd name="T89" fmla="*/ 87 h 1928"/>
                <a:gd name="T90" fmla="*/ 187 w 713"/>
                <a:gd name="T91" fmla="*/ 76 h 1928"/>
                <a:gd name="T92" fmla="*/ 150 w 713"/>
                <a:gd name="T93" fmla="*/ 74 h 1928"/>
                <a:gd name="T94" fmla="*/ 143 w 713"/>
                <a:gd name="T95" fmla="*/ 67 h 1928"/>
                <a:gd name="T96" fmla="*/ 165 w 713"/>
                <a:gd name="T97" fmla="*/ 65 h 1928"/>
                <a:gd name="T98" fmla="*/ 206 w 713"/>
                <a:gd name="T99" fmla="*/ 59 h 1928"/>
                <a:gd name="T100" fmla="*/ 179 w 713"/>
                <a:gd name="T101" fmla="*/ 55 h 1928"/>
                <a:gd name="T102" fmla="*/ 176 w 713"/>
                <a:gd name="T103" fmla="*/ 45 h 1928"/>
                <a:gd name="T104" fmla="*/ 190 w 713"/>
                <a:gd name="T105" fmla="*/ 34 h 1928"/>
                <a:gd name="T106" fmla="*/ 178 w 713"/>
                <a:gd name="T107" fmla="*/ 24 h 1928"/>
                <a:gd name="T108" fmla="*/ 196 w 713"/>
                <a:gd name="T109" fmla="*/ 21 h 1928"/>
                <a:gd name="T110" fmla="*/ 213 w 713"/>
                <a:gd name="T111" fmla="*/ 21 h 1928"/>
                <a:gd name="T112" fmla="*/ 207 w 713"/>
                <a:gd name="T113" fmla="*/ 12 h 1928"/>
                <a:gd name="T114" fmla="*/ 225 w 713"/>
                <a:gd name="T115" fmla="*/ 10 h 19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13" h="1928">
                  <a:moveTo>
                    <a:pt x="0" y="1928"/>
                  </a:moveTo>
                  <a:lnTo>
                    <a:pt x="0" y="1926"/>
                  </a:lnTo>
                  <a:lnTo>
                    <a:pt x="2" y="1915"/>
                  </a:lnTo>
                  <a:lnTo>
                    <a:pt x="6" y="1901"/>
                  </a:lnTo>
                  <a:lnTo>
                    <a:pt x="13" y="1886"/>
                  </a:lnTo>
                  <a:lnTo>
                    <a:pt x="19" y="1872"/>
                  </a:lnTo>
                  <a:lnTo>
                    <a:pt x="28" y="1858"/>
                  </a:lnTo>
                  <a:lnTo>
                    <a:pt x="34" y="1844"/>
                  </a:lnTo>
                  <a:lnTo>
                    <a:pt x="39" y="1833"/>
                  </a:lnTo>
                  <a:lnTo>
                    <a:pt x="44" y="1824"/>
                  </a:lnTo>
                  <a:lnTo>
                    <a:pt x="48" y="1818"/>
                  </a:lnTo>
                  <a:lnTo>
                    <a:pt x="62" y="1798"/>
                  </a:lnTo>
                  <a:lnTo>
                    <a:pt x="73" y="1777"/>
                  </a:lnTo>
                  <a:lnTo>
                    <a:pt x="79" y="1756"/>
                  </a:lnTo>
                  <a:lnTo>
                    <a:pt x="81" y="1736"/>
                  </a:lnTo>
                  <a:lnTo>
                    <a:pt x="81" y="1714"/>
                  </a:lnTo>
                  <a:lnTo>
                    <a:pt x="81" y="1697"/>
                  </a:lnTo>
                  <a:lnTo>
                    <a:pt x="81" y="1674"/>
                  </a:lnTo>
                  <a:lnTo>
                    <a:pt x="81" y="1655"/>
                  </a:lnTo>
                  <a:lnTo>
                    <a:pt x="81" y="1640"/>
                  </a:lnTo>
                  <a:lnTo>
                    <a:pt x="84" y="1621"/>
                  </a:lnTo>
                  <a:lnTo>
                    <a:pt x="84" y="1606"/>
                  </a:lnTo>
                  <a:lnTo>
                    <a:pt x="86" y="1598"/>
                  </a:lnTo>
                  <a:lnTo>
                    <a:pt x="86" y="1589"/>
                  </a:lnTo>
                  <a:lnTo>
                    <a:pt x="86" y="1581"/>
                  </a:lnTo>
                  <a:lnTo>
                    <a:pt x="88" y="1578"/>
                  </a:lnTo>
                  <a:lnTo>
                    <a:pt x="90" y="1575"/>
                  </a:lnTo>
                  <a:lnTo>
                    <a:pt x="95" y="1570"/>
                  </a:lnTo>
                  <a:lnTo>
                    <a:pt x="101" y="1567"/>
                  </a:lnTo>
                  <a:lnTo>
                    <a:pt x="110" y="1559"/>
                  </a:lnTo>
                  <a:lnTo>
                    <a:pt x="121" y="1553"/>
                  </a:lnTo>
                  <a:lnTo>
                    <a:pt x="127" y="1548"/>
                  </a:lnTo>
                  <a:lnTo>
                    <a:pt x="133" y="1542"/>
                  </a:lnTo>
                  <a:lnTo>
                    <a:pt x="142" y="1538"/>
                  </a:lnTo>
                  <a:lnTo>
                    <a:pt x="149" y="1531"/>
                  </a:lnTo>
                  <a:lnTo>
                    <a:pt x="156" y="1524"/>
                  </a:lnTo>
                  <a:lnTo>
                    <a:pt x="162" y="1518"/>
                  </a:lnTo>
                  <a:lnTo>
                    <a:pt x="167" y="1513"/>
                  </a:lnTo>
                  <a:lnTo>
                    <a:pt x="167" y="1507"/>
                  </a:lnTo>
                  <a:lnTo>
                    <a:pt x="164" y="1502"/>
                  </a:lnTo>
                  <a:lnTo>
                    <a:pt x="161" y="1496"/>
                  </a:lnTo>
                  <a:lnTo>
                    <a:pt x="152" y="1487"/>
                  </a:lnTo>
                  <a:lnTo>
                    <a:pt x="145" y="1477"/>
                  </a:lnTo>
                  <a:lnTo>
                    <a:pt x="142" y="1474"/>
                  </a:lnTo>
                  <a:lnTo>
                    <a:pt x="141" y="1466"/>
                  </a:lnTo>
                  <a:lnTo>
                    <a:pt x="141" y="1465"/>
                  </a:lnTo>
                  <a:lnTo>
                    <a:pt x="141" y="1461"/>
                  </a:lnTo>
                  <a:lnTo>
                    <a:pt x="138" y="1454"/>
                  </a:lnTo>
                  <a:lnTo>
                    <a:pt x="133" y="1450"/>
                  </a:lnTo>
                  <a:lnTo>
                    <a:pt x="127" y="1445"/>
                  </a:lnTo>
                  <a:lnTo>
                    <a:pt x="116" y="1439"/>
                  </a:lnTo>
                  <a:lnTo>
                    <a:pt x="114" y="1434"/>
                  </a:lnTo>
                  <a:lnTo>
                    <a:pt x="114" y="1432"/>
                  </a:lnTo>
                  <a:lnTo>
                    <a:pt x="114" y="1425"/>
                  </a:lnTo>
                  <a:lnTo>
                    <a:pt x="116" y="1422"/>
                  </a:lnTo>
                  <a:lnTo>
                    <a:pt x="119" y="1414"/>
                  </a:lnTo>
                  <a:lnTo>
                    <a:pt x="122" y="1408"/>
                  </a:lnTo>
                  <a:lnTo>
                    <a:pt x="125" y="1401"/>
                  </a:lnTo>
                  <a:lnTo>
                    <a:pt x="127" y="1394"/>
                  </a:lnTo>
                  <a:lnTo>
                    <a:pt x="127" y="1391"/>
                  </a:lnTo>
                  <a:lnTo>
                    <a:pt x="127" y="1386"/>
                  </a:lnTo>
                  <a:lnTo>
                    <a:pt x="142" y="1377"/>
                  </a:lnTo>
                  <a:lnTo>
                    <a:pt x="156" y="1372"/>
                  </a:lnTo>
                  <a:lnTo>
                    <a:pt x="162" y="1361"/>
                  </a:lnTo>
                  <a:lnTo>
                    <a:pt x="164" y="1352"/>
                  </a:lnTo>
                  <a:lnTo>
                    <a:pt x="167" y="1341"/>
                  </a:lnTo>
                  <a:lnTo>
                    <a:pt x="164" y="1330"/>
                  </a:lnTo>
                  <a:lnTo>
                    <a:pt x="162" y="1315"/>
                  </a:lnTo>
                  <a:lnTo>
                    <a:pt x="161" y="1299"/>
                  </a:lnTo>
                  <a:lnTo>
                    <a:pt x="158" y="1284"/>
                  </a:lnTo>
                  <a:lnTo>
                    <a:pt x="161" y="1267"/>
                  </a:lnTo>
                  <a:lnTo>
                    <a:pt x="162" y="1247"/>
                  </a:lnTo>
                  <a:lnTo>
                    <a:pt x="164" y="1236"/>
                  </a:lnTo>
                  <a:lnTo>
                    <a:pt x="164" y="1225"/>
                  </a:lnTo>
                  <a:lnTo>
                    <a:pt x="164" y="1216"/>
                  </a:lnTo>
                  <a:lnTo>
                    <a:pt x="162" y="1210"/>
                  </a:lnTo>
                  <a:lnTo>
                    <a:pt x="158" y="1203"/>
                  </a:lnTo>
                  <a:lnTo>
                    <a:pt x="149" y="1199"/>
                  </a:lnTo>
                  <a:lnTo>
                    <a:pt x="138" y="1193"/>
                  </a:lnTo>
                  <a:lnTo>
                    <a:pt x="122" y="1188"/>
                  </a:lnTo>
                  <a:lnTo>
                    <a:pt x="104" y="1179"/>
                  </a:lnTo>
                  <a:lnTo>
                    <a:pt x="114" y="1163"/>
                  </a:lnTo>
                  <a:lnTo>
                    <a:pt x="122" y="1152"/>
                  </a:lnTo>
                  <a:lnTo>
                    <a:pt x="130" y="1146"/>
                  </a:lnTo>
                  <a:lnTo>
                    <a:pt x="138" y="1143"/>
                  </a:lnTo>
                  <a:lnTo>
                    <a:pt x="145" y="1139"/>
                  </a:lnTo>
                  <a:lnTo>
                    <a:pt x="153" y="1137"/>
                  </a:lnTo>
                  <a:lnTo>
                    <a:pt x="164" y="1134"/>
                  </a:lnTo>
                  <a:lnTo>
                    <a:pt x="173" y="1132"/>
                  </a:lnTo>
                  <a:lnTo>
                    <a:pt x="187" y="1126"/>
                  </a:lnTo>
                  <a:lnTo>
                    <a:pt x="203" y="1115"/>
                  </a:lnTo>
                  <a:lnTo>
                    <a:pt x="192" y="1115"/>
                  </a:lnTo>
                  <a:lnTo>
                    <a:pt x="178" y="1112"/>
                  </a:lnTo>
                  <a:lnTo>
                    <a:pt x="167" y="1112"/>
                  </a:lnTo>
                  <a:lnTo>
                    <a:pt x="153" y="1111"/>
                  </a:lnTo>
                  <a:lnTo>
                    <a:pt x="141" y="1108"/>
                  </a:lnTo>
                  <a:lnTo>
                    <a:pt x="130" y="1103"/>
                  </a:lnTo>
                  <a:lnTo>
                    <a:pt x="121" y="1100"/>
                  </a:lnTo>
                  <a:lnTo>
                    <a:pt x="114" y="1097"/>
                  </a:lnTo>
                  <a:lnTo>
                    <a:pt x="107" y="1089"/>
                  </a:lnTo>
                  <a:lnTo>
                    <a:pt x="106" y="1081"/>
                  </a:lnTo>
                  <a:lnTo>
                    <a:pt x="107" y="1075"/>
                  </a:lnTo>
                  <a:lnTo>
                    <a:pt x="111" y="1070"/>
                  </a:lnTo>
                  <a:lnTo>
                    <a:pt x="121" y="1069"/>
                  </a:lnTo>
                  <a:lnTo>
                    <a:pt x="130" y="1069"/>
                  </a:lnTo>
                  <a:lnTo>
                    <a:pt x="142" y="1070"/>
                  </a:lnTo>
                  <a:lnTo>
                    <a:pt x="156" y="1070"/>
                  </a:lnTo>
                  <a:lnTo>
                    <a:pt x="172" y="1070"/>
                  </a:lnTo>
                  <a:lnTo>
                    <a:pt x="184" y="1069"/>
                  </a:lnTo>
                  <a:lnTo>
                    <a:pt x="198" y="1064"/>
                  </a:lnTo>
                  <a:lnTo>
                    <a:pt x="211" y="1055"/>
                  </a:lnTo>
                  <a:lnTo>
                    <a:pt x="204" y="1053"/>
                  </a:lnTo>
                  <a:lnTo>
                    <a:pt x="198" y="1049"/>
                  </a:lnTo>
                  <a:lnTo>
                    <a:pt x="195" y="1044"/>
                  </a:lnTo>
                  <a:lnTo>
                    <a:pt x="192" y="1038"/>
                  </a:lnTo>
                  <a:lnTo>
                    <a:pt x="192" y="1033"/>
                  </a:lnTo>
                  <a:lnTo>
                    <a:pt x="189" y="1027"/>
                  </a:lnTo>
                  <a:lnTo>
                    <a:pt x="187" y="1019"/>
                  </a:lnTo>
                  <a:lnTo>
                    <a:pt x="183" y="1013"/>
                  </a:lnTo>
                  <a:lnTo>
                    <a:pt x="178" y="1009"/>
                  </a:lnTo>
                  <a:lnTo>
                    <a:pt x="172" y="1007"/>
                  </a:lnTo>
                  <a:lnTo>
                    <a:pt x="183" y="996"/>
                  </a:lnTo>
                  <a:lnTo>
                    <a:pt x="192" y="987"/>
                  </a:lnTo>
                  <a:lnTo>
                    <a:pt x="200" y="980"/>
                  </a:lnTo>
                  <a:lnTo>
                    <a:pt x="209" y="973"/>
                  </a:lnTo>
                  <a:lnTo>
                    <a:pt x="215" y="968"/>
                  </a:lnTo>
                  <a:lnTo>
                    <a:pt x="223" y="967"/>
                  </a:lnTo>
                  <a:lnTo>
                    <a:pt x="231" y="964"/>
                  </a:lnTo>
                  <a:lnTo>
                    <a:pt x="242" y="964"/>
                  </a:lnTo>
                  <a:lnTo>
                    <a:pt x="255" y="961"/>
                  </a:lnTo>
                  <a:lnTo>
                    <a:pt x="268" y="959"/>
                  </a:lnTo>
                  <a:lnTo>
                    <a:pt x="291" y="954"/>
                  </a:lnTo>
                  <a:lnTo>
                    <a:pt x="310" y="947"/>
                  </a:lnTo>
                  <a:lnTo>
                    <a:pt x="325" y="941"/>
                  </a:lnTo>
                  <a:lnTo>
                    <a:pt x="341" y="933"/>
                  </a:lnTo>
                  <a:lnTo>
                    <a:pt x="355" y="921"/>
                  </a:lnTo>
                  <a:lnTo>
                    <a:pt x="361" y="913"/>
                  </a:lnTo>
                  <a:lnTo>
                    <a:pt x="370" y="903"/>
                  </a:lnTo>
                  <a:lnTo>
                    <a:pt x="379" y="892"/>
                  </a:lnTo>
                  <a:lnTo>
                    <a:pt x="382" y="883"/>
                  </a:lnTo>
                  <a:lnTo>
                    <a:pt x="385" y="874"/>
                  </a:lnTo>
                  <a:lnTo>
                    <a:pt x="387" y="863"/>
                  </a:lnTo>
                  <a:lnTo>
                    <a:pt x="387" y="852"/>
                  </a:lnTo>
                  <a:lnTo>
                    <a:pt x="382" y="841"/>
                  </a:lnTo>
                  <a:lnTo>
                    <a:pt x="374" y="832"/>
                  </a:lnTo>
                  <a:lnTo>
                    <a:pt x="365" y="824"/>
                  </a:lnTo>
                  <a:lnTo>
                    <a:pt x="356" y="820"/>
                  </a:lnTo>
                  <a:lnTo>
                    <a:pt x="344" y="815"/>
                  </a:lnTo>
                  <a:lnTo>
                    <a:pt x="328" y="810"/>
                  </a:lnTo>
                  <a:lnTo>
                    <a:pt x="315" y="809"/>
                  </a:lnTo>
                  <a:lnTo>
                    <a:pt x="302" y="806"/>
                  </a:lnTo>
                  <a:lnTo>
                    <a:pt x="299" y="801"/>
                  </a:lnTo>
                  <a:lnTo>
                    <a:pt x="299" y="798"/>
                  </a:lnTo>
                  <a:lnTo>
                    <a:pt x="299" y="793"/>
                  </a:lnTo>
                  <a:lnTo>
                    <a:pt x="302" y="790"/>
                  </a:lnTo>
                  <a:lnTo>
                    <a:pt x="306" y="786"/>
                  </a:lnTo>
                  <a:lnTo>
                    <a:pt x="310" y="784"/>
                  </a:lnTo>
                  <a:lnTo>
                    <a:pt x="317" y="781"/>
                  </a:lnTo>
                  <a:lnTo>
                    <a:pt x="325" y="780"/>
                  </a:lnTo>
                  <a:lnTo>
                    <a:pt x="336" y="778"/>
                  </a:lnTo>
                  <a:lnTo>
                    <a:pt x="350" y="773"/>
                  </a:lnTo>
                  <a:lnTo>
                    <a:pt x="353" y="770"/>
                  </a:lnTo>
                  <a:lnTo>
                    <a:pt x="350" y="769"/>
                  </a:lnTo>
                  <a:lnTo>
                    <a:pt x="346" y="764"/>
                  </a:lnTo>
                  <a:lnTo>
                    <a:pt x="339" y="759"/>
                  </a:lnTo>
                  <a:lnTo>
                    <a:pt x="330" y="755"/>
                  </a:lnTo>
                  <a:lnTo>
                    <a:pt x="324" y="751"/>
                  </a:lnTo>
                  <a:lnTo>
                    <a:pt x="317" y="747"/>
                  </a:lnTo>
                  <a:lnTo>
                    <a:pt x="313" y="744"/>
                  </a:lnTo>
                  <a:lnTo>
                    <a:pt x="313" y="742"/>
                  </a:lnTo>
                  <a:lnTo>
                    <a:pt x="315" y="739"/>
                  </a:lnTo>
                  <a:lnTo>
                    <a:pt x="306" y="733"/>
                  </a:lnTo>
                  <a:lnTo>
                    <a:pt x="296" y="728"/>
                  </a:lnTo>
                  <a:lnTo>
                    <a:pt x="286" y="728"/>
                  </a:lnTo>
                  <a:lnTo>
                    <a:pt x="277" y="728"/>
                  </a:lnTo>
                  <a:lnTo>
                    <a:pt x="271" y="731"/>
                  </a:lnTo>
                  <a:lnTo>
                    <a:pt x="266" y="731"/>
                  </a:lnTo>
                  <a:lnTo>
                    <a:pt x="262" y="731"/>
                  </a:lnTo>
                  <a:lnTo>
                    <a:pt x="260" y="727"/>
                  </a:lnTo>
                  <a:lnTo>
                    <a:pt x="260" y="718"/>
                  </a:lnTo>
                  <a:lnTo>
                    <a:pt x="262" y="705"/>
                  </a:lnTo>
                  <a:lnTo>
                    <a:pt x="265" y="692"/>
                  </a:lnTo>
                  <a:lnTo>
                    <a:pt x="266" y="684"/>
                  </a:lnTo>
                  <a:lnTo>
                    <a:pt x="273" y="672"/>
                  </a:lnTo>
                  <a:lnTo>
                    <a:pt x="282" y="663"/>
                  </a:lnTo>
                  <a:lnTo>
                    <a:pt x="291" y="654"/>
                  </a:lnTo>
                  <a:lnTo>
                    <a:pt x="302" y="645"/>
                  </a:lnTo>
                  <a:lnTo>
                    <a:pt x="313" y="642"/>
                  </a:lnTo>
                  <a:lnTo>
                    <a:pt x="322" y="634"/>
                  </a:lnTo>
                  <a:lnTo>
                    <a:pt x="335" y="630"/>
                  </a:lnTo>
                  <a:lnTo>
                    <a:pt x="348" y="625"/>
                  </a:lnTo>
                  <a:lnTo>
                    <a:pt x="341" y="622"/>
                  </a:lnTo>
                  <a:lnTo>
                    <a:pt x="335" y="617"/>
                  </a:lnTo>
                  <a:lnTo>
                    <a:pt x="328" y="612"/>
                  </a:lnTo>
                  <a:lnTo>
                    <a:pt x="324" y="608"/>
                  </a:lnTo>
                  <a:lnTo>
                    <a:pt x="317" y="603"/>
                  </a:lnTo>
                  <a:lnTo>
                    <a:pt x="315" y="599"/>
                  </a:lnTo>
                  <a:lnTo>
                    <a:pt x="313" y="594"/>
                  </a:lnTo>
                  <a:lnTo>
                    <a:pt x="313" y="591"/>
                  </a:lnTo>
                  <a:lnTo>
                    <a:pt x="315" y="583"/>
                  </a:lnTo>
                  <a:lnTo>
                    <a:pt x="322" y="580"/>
                  </a:lnTo>
                  <a:lnTo>
                    <a:pt x="333" y="572"/>
                  </a:lnTo>
                  <a:lnTo>
                    <a:pt x="339" y="568"/>
                  </a:lnTo>
                  <a:lnTo>
                    <a:pt x="346" y="571"/>
                  </a:lnTo>
                  <a:lnTo>
                    <a:pt x="350" y="572"/>
                  </a:lnTo>
                  <a:lnTo>
                    <a:pt x="355" y="577"/>
                  </a:lnTo>
                  <a:lnTo>
                    <a:pt x="356" y="581"/>
                  </a:lnTo>
                  <a:lnTo>
                    <a:pt x="359" y="583"/>
                  </a:lnTo>
                  <a:lnTo>
                    <a:pt x="365" y="583"/>
                  </a:lnTo>
                  <a:lnTo>
                    <a:pt x="371" y="581"/>
                  </a:lnTo>
                  <a:lnTo>
                    <a:pt x="381" y="575"/>
                  </a:lnTo>
                  <a:lnTo>
                    <a:pt x="385" y="571"/>
                  </a:lnTo>
                  <a:lnTo>
                    <a:pt x="385" y="566"/>
                  </a:lnTo>
                  <a:lnTo>
                    <a:pt x="385" y="564"/>
                  </a:lnTo>
                  <a:lnTo>
                    <a:pt x="381" y="561"/>
                  </a:lnTo>
                  <a:lnTo>
                    <a:pt x="376" y="560"/>
                  </a:lnTo>
                  <a:lnTo>
                    <a:pt x="371" y="555"/>
                  </a:lnTo>
                  <a:lnTo>
                    <a:pt x="365" y="552"/>
                  </a:lnTo>
                  <a:lnTo>
                    <a:pt x="359" y="551"/>
                  </a:lnTo>
                  <a:lnTo>
                    <a:pt x="353" y="549"/>
                  </a:lnTo>
                  <a:lnTo>
                    <a:pt x="346" y="549"/>
                  </a:lnTo>
                  <a:lnTo>
                    <a:pt x="353" y="541"/>
                  </a:lnTo>
                  <a:lnTo>
                    <a:pt x="356" y="538"/>
                  </a:lnTo>
                  <a:lnTo>
                    <a:pt x="365" y="535"/>
                  </a:lnTo>
                  <a:lnTo>
                    <a:pt x="371" y="533"/>
                  </a:lnTo>
                  <a:lnTo>
                    <a:pt x="379" y="533"/>
                  </a:lnTo>
                  <a:lnTo>
                    <a:pt x="387" y="533"/>
                  </a:lnTo>
                  <a:lnTo>
                    <a:pt x="393" y="533"/>
                  </a:lnTo>
                  <a:lnTo>
                    <a:pt x="402" y="530"/>
                  </a:lnTo>
                  <a:lnTo>
                    <a:pt x="407" y="526"/>
                  </a:lnTo>
                  <a:lnTo>
                    <a:pt x="413" y="520"/>
                  </a:lnTo>
                  <a:lnTo>
                    <a:pt x="410" y="518"/>
                  </a:lnTo>
                  <a:lnTo>
                    <a:pt x="407" y="515"/>
                  </a:lnTo>
                  <a:lnTo>
                    <a:pt x="407" y="510"/>
                  </a:lnTo>
                  <a:lnTo>
                    <a:pt x="407" y="504"/>
                  </a:lnTo>
                  <a:lnTo>
                    <a:pt x="407" y="499"/>
                  </a:lnTo>
                  <a:lnTo>
                    <a:pt x="410" y="493"/>
                  </a:lnTo>
                  <a:lnTo>
                    <a:pt x="410" y="487"/>
                  </a:lnTo>
                  <a:lnTo>
                    <a:pt x="410" y="479"/>
                  </a:lnTo>
                  <a:lnTo>
                    <a:pt x="405" y="473"/>
                  </a:lnTo>
                  <a:lnTo>
                    <a:pt x="401" y="469"/>
                  </a:lnTo>
                  <a:lnTo>
                    <a:pt x="412" y="469"/>
                  </a:lnTo>
                  <a:lnTo>
                    <a:pt x="422" y="471"/>
                  </a:lnTo>
                  <a:lnTo>
                    <a:pt x="429" y="476"/>
                  </a:lnTo>
                  <a:lnTo>
                    <a:pt x="436" y="482"/>
                  </a:lnTo>
                  <a:lnTo>
                    <a:pt x="440" y="489"/>
                  </a:lnTo>
                  <a:lnTo>
                    <a:pt x="444" y="495"/>
                  </a:lnTo>
                  <a:lnTo>
                    <a:pt x="449" y="499"/>
                  </a:lnTo>
                  <a:lnTo>
                    <a:pt x="452" y="499"/>
                  </a:lnTo>
                  <a:lnTo>
                    <a:pt x="458" y="495"/>
                  </a:lnTo>
                  <a:lnTo>
                    <a:pt x="464" y="484"/>
                  </a:lnTo>
                  <a:lnTo>
                    <a:pt x="464" y="482"/>
                  </a:lnTo>
                  <a:lnTo>
                    <a:pt x="467" y="478"/>
                  </a:lnTo>
                  <a:lnTo>
                    <a:pt x="469" y="473"/>
                  </a:lnTo>
                  <a:lnTo>
                    <a:pt x="471" y="469"/>
                  </a:lnTo>
                  <a:lnTo>
                    <a:pt x="474" y="463"/>
                  </a:lnTo>
                  <a:lnTo>
                    <a:pt x="475" y="458"/>
                  </a:lnTo>
                  <a:lnTo>
                    <a:pt x="478" y="452"/>
                  </a:lnTo>
                  <a:lnTo>
                    <a:pt x="480" y="447"/>
                  </a:lnTo>
                  <a:lnTo>
                    <a:pt x="480" y="443"/>
                  </a:lnTo>
                  <a:lnTo>
                    <a:pt x="480" y="441"/>
                  </a:lnTo>
                  <a:lnTo>
                    <a:pt x="494" y="441"/>
                  </a:lnTo>
                  <a:lnTo>
                    <a:pt x="500" y="441"/>
                  </a:lnTo>
                  <a:lnTo>
                    <a:pt x="504" y="441"/>
                  </a:lnTo>
                  <a:lnTo>
                    <a:pt x="504" y="436"/>
                  </a:lnTo>
                  <a:lnTo>
                    <a:pt x="504" y="432"/>
                  </a:lnTo>
                  <a:lnTo>
                    <a:pt x="504" y="427"/>
                  </a:lnTo>
                  <a:lnTo>
                    <a:pt x="504" y="421"/>
                  </a:lnTo>
                  <a:lnTo>
                    <a:pt x="506" y="414"/>
                  </a:lnTo>
                  <a:lnTo>
                    <a:pt x="515" y="407"/>
                  </a:lnTo>
                  <a:lnTo>
                    <a:pt x="526" y="396"/>
                  </a:lnTo>
                  <a:lnTo>
                    <a:pt x="525" y="396"/>
                  </a:lnTo>
                  <a:lnTo>
                    <a:pt x="531" y="396"/>
                  </a:lnTo>
                  <a:lnTo>
                    <a:pt x="540" y="394"/>
                  </a:lnTo>
                  <a:lnTo>
                    <a:pt x="546" y="394"/>
                  </a:lnTo>
                  <a:lnTo>
                    <a:pt x="557" y="393"/>
                  </a:lnTo>
                  <a:lnTo>
                    <a:pt x="566" y="390"/>
                  </a:lnTo>
                  <a:lnTo>
                    <a:pt x="573" y="390"/>
                  </a:lnTo>
                  <a:lnTo>
                    <a:pt x="575" y="388"/>
                  </a:lnTo>
                  <a:lnTo>
                    <a:pt x="571" y="385"/>
                  </a:lnTo>
                  <a:lnTo>
                    <a:pt x="582" y="379"/>
                  </a:lnTo>
                  <a:lnTo>
                    <a:pt x="579" y="370"/>
                  </a:lnTo>
                  <a:lnTo>
                    <a:pt x="566" y="363"/>
                  </a:lnTo>
                  <a:lnTo>
                    <a:pt x="548" y="354"/>
                  </a:lnTo>
                  <a:lnTo>
                    <a:pt x="526" y="346"/>
                  </a:lnTo>
                  <a:lnTo>
                    <a:pt x="502" y="339"/>
                  </a:lnTo>
                  <a:lnTo>
                    <a:pt x="483" y="331"/>
                  </a:lnTo>
                  <a:lnTo>
                    <a:pt x="464" y="323"/>
                  </a:lnTo>
                  <a:lnTo>
                    <a:pt x="453" y="320"/>
                  </a:lnTo>
                  <a:lnTo>
                    <a:pt x="455" y="315"/>
                  </a:lnTo>
                  <a:lnTo>
                    <a:pt x="458" y="315"/>
                  </a:lnTo>
                  <a:lnTo>
                    <a:pt x="463" y="312"/>
                  </a:lnTo>
                  <a:lnTo>
                    <a:pt x="469" y="311"/>
                  </a:lnTo>
                  <a:lnTo>
                    <a:pt x="474" y="311"/>
                  </a:lnTo>
                  <a:lnTo>
                    <a:pt x="478" y="308"/>
                  </a:lnTo>
                  <a:lnTo>
                    <a:pt x="484" y="306"/>
                  </a:lnTo>
                  <a:lnTo>
                    <a:pt x="489" y="303"/>
                  </a:lnTo>
                  <a:lnTo>
                    <a:pt x="495" y="301"/>
                  </a:lnTo>
                  <a:lnTo>
                    <a:pt x="497" y="300"/>
                  </a:lnTo>
                  <a:lnTo>
                    <a:pt x="502" y="295"/>
                  </a:lnTo>
                  <a:lnTo>
                    <a:pt x="495" y="292"/>
                  </a:lnTo>
                  <a:lnTo>
                    <a:pt x="486" y="291"/>
                  </a:lnTo>
                  <a:lnTo>
                    <a:pt x="478" y="289"/>
                  </a:lnTo>
                  <a:lnTo>
                    <a:pt x="469" y="286"/>
                  </a:lnTo>
                  <a:lnTo>
                    <a:pt x="460" y="286"/>
                  </a:lnTo>
                  <a:lnTo>
                    <a:pt x="452" y="284"/>
                  </a:lnTo>
                  <a:lnTo>
                    <a:pt x="443" y="280"/>
                  </a:lnTo>
                  <a:lnTo>
                    <a:pt x="436" y="277"/>
                  </a:lnTo>
                  <a:lnTo>
                    <a:pt x="427" y="273"/>
                  </a:lnTo>
                  <a:lnTo>
                    <a:pt x="418" y="266"/>
                  </a:lnTo>
                  <a:lnTo>
                    <a:pt x="438" y="261"/>
                  </a:lnTo>
                  <a:lnTo>
                    <a:pt x="453" y="260"/>
                  </a:lnTo>
                  <a:lnTo>
                    <a:pt x="474" y="260"/>
                  </a:lnTo>
                  <a:lnTo>
                    <a:pt x="495" y="261"/>
                  </a:lnTo>
                  <a:lnTo>
                    <a:pt x="514" y="261"/>
                  </a:lnTo>
                  <a:lnTo>
                    <a:pt x="533" y="261"/>
                  </a:lnTo>
                  <a:lnTo>
                    <a:pt x="548" y="260"/>
                  </a:lnTo>
                  <a:lnTo>
                    <a:pt x="566" y="255"/>
                  </a:lnTo>
                  <a:lnTo>
                    <a:pt x="582" y="247"/>
                  </a:lnTo>
                  <a:lnTo>
                    <a:pt x="590" y="230"/>
                  </a:lnTo>
                  <a:lnTo>
                    <a:pt x="577" y="227"/>
                  </a:lnTo>
                  <a:lnTo>
                    <a:pt x="562" y="227"/>
                  </a:lnTo>
                  <a:lnTo>
                    <a:pt x="546" y="224"/>
                  </a:lnTo>
                  <a:lnTo>
                    <a:pt x="531" y="224"/>
                  </a:lnTo>
                  <a:lnTo>
                    <a:pt x="515" y="224"/>
                  </a:lnTo>
                  <a:lnTo>
                    <a:pt x="500" y="224"/>
                  </a:lnTo>
                  <a:lnTo>
                    <a:pt x="484" y="224"/>
                  </a:lnTo>
                  <a:lnTo>
                    <a:pt x="469" y="224"/>
                  </a:lnTo>
                  <a:lnTo>
                    <a:pt x="452" y="222"/>
                  </a:lnTo>
                  <a:lnTo>
                    <a:pt x="438" y="218"/>
                  </a:lnTo>
                  <a:lnTo>
                    <a:pt x="433" y="218"/>
                  </a:lnTo>
                  <a:lnTo>
                    <a:pt x="429" y="216"/>
                  </a:lnTo>
                  <a:lnTo>
                    <a:pt x="429" y="212"/>
                  </a:lnTo>
                  <a:lnTo>
                    <a:pt x="427" y="207"/>
                  </a:lnTo>
                  <a:lnTo>
                    <a:pt x="429" y="204"/>
                  </a:lnTo>
                  <a:lnTo>
                    <a:pt x="429" y="201"/>
                  </a:lnTo>
                  <a:lnTo>
                    <a:pt x="432" y="198"/>
                  </a:lnTo>
                  <a:lnTo>
                    <a:pt x="436" y="194"/>
                  </a:lnTo>
                  <a:lnTo>
                    <a:pt x="438" y="192"/>
                  </a:lnTo>
                  <a:lnTo>
                    <a:pt x="443" y="192"/>
                  </a:lnTo>
                  <a:lnTo>
                    <a:pt x="458" y="192"/>
                  </a:lnTo>
                  <a:lnTo>
                    <a:pt x="478" y="194"/>
                  </a:lnTo>
                  <a:lnTo>
                    <a:pt x="495" y="196"/>
                  </a:lnTo>
                  <a:lnTo>
                    <a:pt x="515" y="201"/>
                  </a:lnTo>
                  <a:lnTo>
                    <a:pt x="535" y="203"/>
                  </a:lnTo>
                  <a:lnTo>
                    <a:pt x="553" y="203"/>
                  </a:lnTo>
                  <a:lnTo>
                    <a:pt x="573" y="203"/>
                  </a:lnTo>
                  <a:lnTo>
                    <a:pt x="588" y="198"/>
                  </a:lnTo>
                  <a:lnTo>
                    <a:pt x="606" y="190"/>
                  </a:lnTo>
                  <a:lnTo>
                    <a:pt x="621" y="178"/>
                  </a:lnTo>
                  <a:lnTo>
                    <a:pt x="610" y="175"/>
                  </a:lnTo>
                  <a:lnTo>
                    <a:pt x="599" y="170"/>
                  </a:lnTo>
                  <a:lnTo>
                    <a:pt x="588" y="167"/>
                  </a:lnTo>
                  <a:lnTo>
                    <a:pt x="575" y="165"/>
                  </a:lnTo>
                  <a:lnTo>
                    <a:pt x="564" y="165"/>
                  </a:lnTo>
                  <a:lnTo>
                    <a:pt x="551" y="165"/>
                  </a:lnTo>
                  <a:lnTo>
                    <a:pt x="540" y="165"/>
                  </a:lnTo>
                  <a:lnTo>
                    <a:pt x="528" y="167"/>
                  </a:lnTo>
                  <a:lnTo>
                    <a:pt x="515" y="167"/>
                  </a:lnTo>
                  <a:lnTo>
                    <a:pt x="502" y="170"/>
                  </a:lnTo>
                  <a:lnTo>
                    <a:pt x="506" y="159"/>
                  </a:lnTo>
                  <a:lnTo>
                    <a:pt x="511" y="147"/>
                  </a:lnTo>
                  <a:lnTo>
                    <a:pt x="520" y="141"/>
                  </a:lnTo>
                  <a:lnTo>
                    <a:pt x="528" y="136"/>
                  </a:lnTo>
                  <a:lnTo>
                    <a:pt x="540" y="134"/>
                  </a:lnTo>
                  <a:lnTo>
                    <a:pt x="548" y="130"/>
                  </a:lnTo>
                  <a:lnTo>
                    <a:pt x="557" y="125"/>
                  </a:lnTo>
                  <a:lnTo>
                    <a:pt x="566" y="121"/>
                  </a:lnTo>
                  <a:lnTo>
                    <a:pt x="571" y="114"/>
                  </a:lnTo>
                  <a:lnTo>
                    <a:pt x="573" y="105"/>
                  </a:lnTo>
                  <a:lnTo>
                    <a:pt x="571" y="102"/>
                  </a:lnTo>
                  <a:lnTo>
                    <a:pt x="566" y="97"/>
                  </a:lnTo>
                  <a:lnTo>
                    <a:pt x="562" y="93"/>
                  </a:lnTo>
                  <a:lnTo>
                    <a:pt x="556" y="90"/>
                  </a:lnTo>
                  <a:lnTo>
                    <a:pt x="548" y="86"/>
                  </a:lnTo>
                  <a:lnTo>
                    <a:pt x="542" y="79"/>
                  </a:lnTo>
                  <a:lnTo>
                    <a:pt x="540" y="74"/>
                  </a:lnTo>
                  <a:lnTo>
                    <a:pt x="537" y="71"/>
                  </a:lnTo>
                  <a:lnTo>
                    <a:pt x="540" y="66"/>
                  </a:lnTo>
                  <a:lnTo>
                    <a:pt x="542" y="62"/>
                  </a:lnTo>
                  <a:lnTo>
                    <a:pt x="548" y="60"/>
                  </a:lnTo>
                  <a:lnTo>
                    <a:pt x="557" y="60"/>
                  </a:lnTo>
                  <a:lnTo>
                    <a:pt x="568" y="60"/>
                  </a:lnTo>
                  <a:lnTo>
                    <a:pt x="582" y="62"/>
                  </a:lnTo>
                  <a:lnTo>
                    <a:pt x="590" y="63"/>
                  </a:lnTo>
                  <a:lnTo>
                    <a:pt x="604" y="63"/>
                  </a:lnTo>
                  <a:lnTo>
                    <a:pt x="616" y="66"/>
                  </a:lnTo>
                  <a:lnTo>
                    <a:pt x="627" y="68"/>
                  </a:lnTo>
                  <a:lnTo>
                    <a:pt x="634" y="68"/>
                  </a:lnTo>
                  <a:lnTo>
                    <a:pt x="641" y="66"/>
                  </a:lnTo>
                  <a:lnTo>
                    <a:pt x="645" y="63"/>
                  </a:lnTo>
                  <a:lnTo>
                    <a:pt x="642" y="62"/>
                  </a:lnTo>
                  <a:lnTo>
                    <a:pt x="641" y="57"/>
                  </a:lnTo>
                  <a:lnTo>
                    <a:pt x="636" y="52"/>
                  </a:lnTo>
                  <a:lnTo>
                    <a:pt x="634" y="48"/>
                  </a:lnTo>
                  <a:lnTo>
                    <a:pt x="630" y="43"/>
                  </a:lnTo>
                  <a:lnTo>
                    <a:pt x="625" y="42"/>
                  </a:lnTo>
                  <a:lnTo>
                    <a:pt x="623" y="37"/>
                  </a:lnTo>
                  <a:lnTo>
                    <a:pt x="623" y="35"/>
                  </a:lnTo>
                  <a:lnTo>
                    <a:pt x="627" y="32"/>
                  </a:lnTo>
                  <a:lnTo>
                    <a:pt x="634" y="32"/>
                  </a:lnTo>
                  <a:lnTo>
                    <a:pt x="642" y="32"/>
                  </a:lnTo>
                  <a:lnTo>
                    <a:pt x="652" y="32"/>
                  </a:lnTo>
                  <a:lnTo>
                    <a:pt x="658" y="32"/>
                  </a:lnTo>
                  <a:lnTo>
                    <a:pt x="667" y="32"/>
                  </a:lnTo>
                  <a:lnTo>
                    <a:pt x="676" y="31"/>
                  </a:lnTo>
                  <a:lnTo>
                    <a:pt x="682" y="26"/>
                  </a:lnTo>
                  <a:lnTo>
                    <a:pt x="693" y="21"/>
                  </a:lnTo>
                  <a:lnTo>
                    <a:pt x="703" y="12"/>
                  </a:lnTo>
                  <a:lnTo>
                    <a:pt x="713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5" name="Freeform 106">
              <a:extLst>
                <a:ext uri="{FF2B5EF4-FFF2-40B4-BE49-F238E27FC236}">
                  <a16:creationId xmlns:a16="http://schemas.microsoft.com/office/drawing/2014/main" id="{69C58031-AAF2-48E1-BFB1-CD4E90BA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548"/>
              <a:ext cx="311" cy="414"/>
            </a:xfrm>
            <a:custGeom>
              <a:avLst/>
              <a:gdLst>
                <a:gd name="T0" fmla="*/ 309 w 931"/>
                <a:gd name="T1" fmla="*/ 18 h 1240"/>
                <a:gd name="T2" fmla="*/ 309 w 931"/>
                <a:gd name="T3" fmla="*/ 37 h 1240"/>
                <a:gd name="T4" fmla="*/ 300 w 931"/>
                <a:gd name="T5" fmla="*/ 24 h 1240"/>
                <a:gd name="T6" fmla="*/ 294 w 931"/>
                <a:gd name="T7" fmla="*/ 30 h 1240"/>
                <a:gd name="T8" fmla="*/ 298 w 931"/>
                <a:gd name="T9" fmla="*/ 56 h 1240"/>
                <a:gd name="T10" fmla="*/ 287 w 931"/>
                <a:gd name="T11" fmla="*/ 45 h 1240"/>
                <a:gd name="T12" fmla="*/ 278 w 931"/>
                <a:gd name="T13" fmla="*/ 37 h 1240"/>
                <a:gd name="T14" fmla="*/ 276 w 931"/>
                <a:gd name="T15" fmla="*/ 53 h 1240"/>
                <a:gd name="T16" fmla="*/ 278 w 931"/>
                <a:gd name="T17" fmla="*/ 78 h 1240"/>
                <a:gd name="T18" fmla="*/ 280 w 931"/>
                <a:gd name="T19" fmla="*/ 101 h 1240"/>
                <a:gd name="T20" fmla="*/ 272 w 931"/>
                <a:gd name="T21" fmla="*/ 82 h 1240"/>
                <a:gd name="T22" fmla="*/ 257 w 931"/>
                <a:gd name="T23" fmla="*/ 55 h 1240"/>
                <a:gd name="T24" fmla="*/ 264 w 931"/>
                <a:gd name="T25" fmla="*/ 86 h 1240"/>
                <a:gd name="T26" fmla="*/ 264 w 931"/>
                <a:gd name="T27" fmla="*/ 108 h 1240"/>
                <a:gd name="T28" fmla="*/ 264 w 931"/>
                <a:gd name="T29" fmla="*/ 122 h 1240"/>
                <a:gd name="T30" fmla="*/ 263 w 931"/>
                <a:gd name="T31" fmla="*/ 134 h 1240"/>
                <a:gd name="T32" fmla="*/ 259 w 931"/>
                <a:gd name="T33" fmla="*/ 138 h 1240"/>
                <a:gd name="T34" fmla="*/ 251 w 931"/>
                <a:gd name="T35" fmla="*/ 114 h 1240"/>
                <a:gd name="T36" fmla="*/ 247 w 931"/>
                <a:gd name="T37" fmla="*/ 120 h 1240"/>
                <a:gd name="T38" fmla="*/ 250 w 931"/>
                <a:gd name="T39" fmla="*/ 166 h 1240"/>
                <a:gd name="T40" fmla="*/ 237 w 931"/>
                <a:gd name="T41" fmla="*/ 159 h 1240"/>
                <a:gd name="T42" fmla="*/ 231 w 931"/>
                <a:gd name="T43" fmla="*/ 155 h 1240"/>
                <a:gd name="T44" fmla="*/ 231 w 931"/>
                <a:gd name="T45" fmla="*/ 193 h 1240"/>
                <a:gd name="T46" fmla="*/ 217 w 931"/>
                <a:gd name="T47" fmla="*/ 200 h 1240"/>
                <a:gd name="T48" fmla="*/ 206 w 931"/>
                <a:gd name="T49" fmla="*/ 179 h 1240"/>
                <a:gd name="T50" fmla="*/ 207 w 931"/>
                <a:gd name="T51" fmla="*/ 214 h 1240"/>
                <a:gd name="T52" fmla="*/ 205 w 931"/>
                <a:gd name="T53" fmla="*/ 249 h 1240"/>
                <a:gd name="T54" fmla="*/ 185 w 931"/>
                <a:gd name="T55" fmla="*/ 216 h 1240"/>
                <a:gd name="T56" fmla="*/ 180 w 931"/>
                <a:gd name="T57" fmla="*/ 232 h 1240"/>
                <a:gd name="T58" fmla="*/ 186 w 931"/>
                <a:gd name="T59" fmla="*/ 273 h 1240"/>
                <a:gd name="T60" fmla="*/ 176 w 931"/>
                <a:gd name="T61" fmla="*/ 278 h 1240"/>
                <a:gd name="T62" fmla="*/ 151 w 931"/>
                <a:gd name="T63" fmla="*/ 249 h 1240"/>
                <a:gd name="T64" fmla="*/ 147 w 931"/>
                <a:gd name="T65" fmla="*/ 263 h 1240"/>
                <a:gd name="T66" fmla="*/ 154 w 931"/>
                <a:gd name="T67" fmla="*/ 290 h 1240"/>
                <a:gd name="T68" fmla="*/ 156 w 931"/>
                <a:gd name="T69" fmla="*/ 309 h 1240"/>
                <a:gd name="T70" fmla="*/ 145 w 931"/>
                <a:gd name="T71" fmla="*/ 304 h 1240"/>
                <a:gd name="T72" fmla="*/ 131 w 931"/>
                <a:gd name="T73" fmla="*/ 277 h 1240"/>
                <a:gd name="T74" fmla="*/ 120 w 931"/>
                <a:gd name="T75" fmla="*/ 273 h 1240"/>
                <a:gd name="T76" fmla="*/ 120 w 931"/>
                <a:gd name="T77" fmla="*/ 288 h 1240"/>
                <a:gd name="T78" fmla="*/ 121 w 931"/>
                <a:gd name="T79" fmla="*/ 314 h 1240"/>
                <a:gd name="T80" fmla="*/ 113 w 931"/>
                <a:gd name="T81" fmla="*/ 306 h 1240"/>
                <a:gd name="T82" fmla="*/ 100 w 931"/>
                <a:gd name="T83" fmla="*/ 306 h 1240"/>
                <a:gd name="T84" fmla="*/ 100 w 931"/>
                <a:gd name="T85" fmla="*/ 315 h 1240"/>
                <a:gd name="T86" fmla="*/ 108 w 931"/>
                <a:gd name="T87" fmla="*/ 325 h 1240"/>
                <a:gd name="T88" fmla="*/ 112 w 931"/>
                <a:gd name="T89" fmla="*/ 328 h 1240"/>
                <a:gd name="T90" fmla="*/ 110 w 931"/>
                <a:gd name="T91" fmla="*/ 332 h 1240"/>
                <a:gd name="T92" fmla="*/ 103 w 931"/>
                <a:gd name="T93" fmla="*/ 330 h 1240"/>
                <a:gd name="T94" fmla="*/ 94 w 931"/>
                <a:gd name="T95" fmla="*/ 327 h 1240"/>
                <a:gd name="T96" fmla="*/ 89 w 931"/>
                <a:gd name="T97" fmla="*/ 336 h 1240"/>
                <a:gd name="T98" fmla="*/ 86 w 931"/>
                <a:gd name="T99" fmla="*/ 350 h 1240"/>
                <a:gd name="T100" fmla="*/ 94 w 931"/>
                <a:gd name="T101" fmla="*/ 384 h 1240"/>
                <a:gd name="T102" fmla="*/ 76 w 931"/>
                <a:gd name="T103" fmla="*/ 387 h 1240"/>
                <a:gd name="T104" fmla="*/ 61 w 931"/>
                <a:gd name="T105" fmla="*/ 374 h 1240"/>
                <a:gd name="T106" fmla="*/ 52 w 931"/>
                <a:gd name="T107" fmla="*/ 375 h 1240"/>
                <a:gd name="T108" fmla="*/ 50 w 931"/>
                <a:gd name="T109" fmla="*/ 379 h 1240"/>
                <a:gd name="T110" fmla="*/ 49 w 931"/>
                <a:gd name="T111" fmla="*/ 394 h 1240"/>
                <a:gd name="T112" fmla="*/ 40 w 931"/>
                <a:gd name="T113" fmla="*/ 387 h 1240"/>
                <a:gd name="T114" fmla="*/ 30 w 931"/>
                <a:gd name="T115" fmla="*/ 377 h 1240"/>
                <a:gd name="T116" fmla="*/ 35 w 931"/>
                <a:gd name="T117" fmla="*/ 393 h 1240"/>
                <a:gd name="T118" fmla="*/ 30 w 931"/>
                <a:gd name="T119" fmla="*/ 405 h 1240"/>
                <a:gd name="T120" fmla="*/ 6 w 931"/>
                <a:gd name="T121" fmla="*/ 402 h 124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31" h="1240">
                  <a:moveTo>
                    <a:pt x="922" y="0"/>
                  </a:moveTo>
                  <a:lnTo>
                    <a:pt x="922" y="8"/>
                  </a:lnTo>
                  <a:lnTo>
                    <a:pt x="922" y="19"/>
                  </a:lnTo>
                  <a:lnTo>
                    <a:pt x="924" y="33"/>
                  </a:lnTo>
                  <a:lnTo>
                    <a:pt x="924" y="44"/>
                  </a:lnTo>
                  <a:lnTo>
                    <a:pt x="926" y="55"/>
                  </a:lnTo>
                  <a:lnTo>
                    <a:pt x="929" y="69"/>
                  </a:lnTo>
                  <a:lnTo>
                    <a:pt x="929" y="81"/>
                  </a:lnTo>
                  <a:lnTo>
                    <a:pt x="931" y="93"/>
                  </a:lnTo>
                  <a:lnTo>
                    <a:pt x="931" y="101"/>
                  </a:lnTo>
                  <a:lnTo>
                    <a:pt x="931" y="112"/>
                  </a:lnTo>
                  <a:lnTo>
                    <a:pt x="926" y="110"/>
                  </a:lnTo>
                  <a:lnTo>
                    <a:pt x="922" y="104"/>
                  </a:lnTo>
                  <a:lnTo>
                    <a:pt x="917" y="97"/>
                  </a:lnTo>
                  <a:lnTo>
                    <a:pt x="912" y="93"/>
                  </a:lnTo>
                  <a:lnTo>
                    <a:pt x="906" y="86"/>
                  </a:lnTo>
                  <a:lnTo>
                    <a:pt x="901" y="80"/>
                  </a:lnTo>
                  <a:lnTo>
                    <a:pt x="898" y="73"/>
                  </a:lnTo>
                  <a:lnTo>
                    <a:pt x="893" y="69"/>
                  </a:lnTo>
                  <a:lnTo>
                    <a:pt x="891" y="64"/>
                  </a:lnTo>
                  <a:lnTo>
                    <a:pt x="886" y="64"/>
                  </a:lnTo>
                  <a:lnTo>
                    <a:pt x="880" y="67"/>
                  </a:lnTo>
                  <a:lnTo>
                    <a:pt x="878" y="75"/>
                  </a:lnTo>
                  <a:lnTo>
                    <a:pt x="880" y="89"/>
                  </a:lnTo>
                  <a:lnTo>
                    <a:pt x="881" y="100"/>
                  </a:lnTo>
                  <a:lnTo>
                    <a:pt x="884" y="115"/>
                  </a:lnTo>
                  <a:lnTo>
                    <a:pt x="889" y="130"/>
                  </a:lnTo>
                  <a:lnTo>
                    <a:pt x="891" y="143"/>
                  </a:lnTo>
                  <a:lnTo>
                    <a:pt x="891" y="156"/>
                  </a:lnTo>
                  <a:lnTo>
                    <a:pt x="891" y="167"/>
                  </a:lnTo>
                  <a:lnTo>
                    <a:pt x="886" y="172"/>
                  </a:lnTo>
                  <a:lnTo>
                    <a:pt x="881" y="166"/>
                  </a:lnTo>
                  <a:lnTo>
                    <a:pt x="875" y="156"/>
                  </a:lnTo>
                  <a:lnTo>
                    <a:pt x="872" y="147"/>
                  </a:lnTo>
                  <a:lnTo>
                    <a:pt x="864" y="143"/>
                  </a:lnTo>
                  <a:lnTo>
                    <a:pt x="860" y="135"/>
                  </a:lnTo>
                  <a:lnTo>
                    <a:pt x="853" y="127"/>
                  </a:lnTo>
                  <a:lnTo>
                    <a:pt x="849" y="120"/>
                  </a:lnTo>
                  <a:lnTo>
                    <a:pt x="844" y="110"/>
                  </a:lnTo>
                  <a:lnTo>
                    <a:pt x="842" y="101"/>
                  </a:lnTo>
                  <a:lnTo>
                    <a:pt x="838" y="95"/>
                  </a:lnTo>
                  <a:lnTo>
                    <a:pt x="833" y="112"/>
                  </a:lnTo>
                  <a:lnTo>
                    <a:pt x="831" y="125"/>
                  </a:lnTo>
                  <a:lnTo>
                    <a:pt x="829" y="135"/>
                  </a:lnTo>
                  <a:lnTo>
                    <a:pt x="827" y="141"/>
                  </a:lnTo>
                  <a:lnTo>
                    <a:pt x="827" y="146"/>
                  </a:lnTo>
                  <a:lnTo>
                    <a:pt x="827" y="152"/>
                  </a:lnTo>
                  <a:lnTo>
                    <a:pt x="827" y="158"/>
                  </a:lnTo>
                  <a:lnTo>
                    <a:pt x="827" y="169"/>
                  </a:lnTo>
                  <a:lnTo>
                    <a:pt x="829" y="183"/>
                  </a:lnTo>
                  <a:lnTo>
                    <a:pt x="831" y="200"/>
                  </a:lnTo>
                  <a:lnTo>
                    <a:pt x="831" y="209"/>
                  </a:lnTo>
                  <a:lnTo>
                    <a:pt x="831" y="220"/>
                  </a:lnTo>
                  <a:lnTo>
                    <a:pt x="833" y="234"/>
                  </a:lnTo>
                  <a:lnTo>
                    <a:pt x="836" y="245"/>
                  </a:lnTo>
                  <a:lnTo>
                    <a:pt x="836" y="257"/>
                  </a:lnTo>
                  <a:lnTo>
                    <a:pt x="838" y="271"/>
                  </a:lnTo>
                  <a:lnTo>
                    <a:pt x="838" y="280"/>
                  </a:lnTo>
                  <a:lnTo>
                    <a:pt x="838" y="291"/>
                  </a:lnTo>
                  <a:lnTo>
                    <a:pt x="838" y="302"/>
                  </a:lnTo>
                  <a:lnTo>
                    <a:pt x="838" y="309"/>
                  </a:lnTo>
                  <a:lnTo>
                    <a:pt x="827" y="291"/>
                  </a:lnTo>
                  <a:lnTo>
                    <a:pt x="820" y="280"/>
                  </a:lnTo>
                  <a:lnTo>
                    <a:pt x="818" y="267"/>
                  </a:lnTo>
                  <a:lnTo>
                    <a:pt x="816" y="256"/>
                  </a:lnTo>
                  <a:lnTo>
                    <a:pt x="813" y="245"/>
                  </a:lnTo>
                  <a:lnTo>
                    <a:pt x="811" y="234"/>
                  </a:lnTo>
                  <a:lnTo>
                    <a:pt x="805" y="218"/>
                  </a:lnTo>
                  <a:lnTo>
                    <a:pt x="796" y="198"/>
                  </a:lnTo>
                  <a:lnTo>
                    <a:pt x="780" y="174"/>
                  </a:lnTo>
                  <a:lnTo>
                    <a:pt x="754" y="143"/>
                  </a:lnTo>
                  <a:lnTo>
                    <a:pt x="768" y="166"/>
                  </a:lnTo>
                  <a:lnTo>
                    <a:pt x="774" y="185"/>
                  </a:lnTo>
                  <a:lnTo>
                    <a:pt x="780" y="200"/>
                  </a:lnTo>
                  <a:lnTo>
                    <a:pt x="785" y="216"/>
                  </a:lnTo>
                  <a:lnTo>
                    <a:pt x="787" y="231"/>
                  </a:lnTo>
                  <a:lnTo>
                    <a:pt x="790" y="242"/>
                  </a:lnTo>
                  <a:lnTo>
                    <a:pt x="790" y="257"/>
                  </a:lnTo>
                  <a:lnTo>
                    <a:pt x="790" y="273"/>
                  </a:lnTo>
                  <a:lnTo>
                    <a:pt x="790" y="287"/>
                  </a:lnTo>
                  <a:lnTo>
                    <a:pt x="790" y="307"/>
                  </a:lnTo>
                  <a:lnTo>
                    <a:pt x="790" y="310"/>
                  </a:lnTo>
                  <a:lnTo>
                    <a:pt x="790" y="315"/>
                  </a:lnTo>
                  <a:lnTo>
                    <a:pt x="790" y="322"/>
                  </a:lnTo>
                  <a:lnTo>
                    <a:pt x="790" y="327"/>
                  </a:lnTo>
                  <a:lnTo>
                    <a:pt x="790" y="333"/>
                  </a:lnTo>
                  <a:lnTo>
                    <a:pt x="790" y="339"/>
                  </a:lnTo>
                  <a:lnTo>
                    <a:pt x="791" y="349"/>
                  </a:lnTo>
                  <a:lnTo>
                    <a:pt x="791" y="355"/>
                  </a:lnTo>
                  <a:lnTo>
                    <a:pt x="791" y="364"/>
                  </a:lnTo>
                  <a:lnTo>
                    <a:pt x="791" y="370"/>
                  </a:lnTo>
                  <a:lnTo>
                    <a:pt x="791" y="376"/>
                  </a:lnTo>
                  <a:lnTo>
                    <a:pt x="790" y="384"/>
                  </a:lnTo>
                  <a:lnTo>
                    <a:pt x="790" y="390"/>
                  </a:lnTo>
                  <a:lnTo>
                    <a:pt x="790" y="395"/>
                  </a:lnTo>
                  <a:lnTo>
                    <a:pt x="787" y="401"/>
                  </a:lnTo>
                  <a:lnTo>
                    <a:pt x="787" y="405"/>
                  </a:lnTo>
                  <a:lnTo>
                    <a:pt x="785" y="410"/>
                  </a:lnTo>
                  <a:lnTo>
                    <a:pt x="782" y="412"/>
                  </a:lnTo>
                  <a:lnTo>
                    <a:pt x="780" y="414"/>
                  </a:lnTo>
                  <a:lnTo>
                    <a:pt x="779" y="414"/>
                  </a:lnTo>
                  <a:lnTo>
                    <a:pt x="774" y="412"/>
                  </a:lnTo>
                  <a:lnTo>
                    <a:pt x="769" y="403"/>
                  </a:lnTo>
                  <a:lnTo>
                    <a:pt x="765" y="392"/>
                  </a:lnTo>
                  <a:lnTo>
                    <a:pt x="763" y="381"/>
                  </a:lnTo>
                  <a:lnTo>
                    <a:pt x="759" y="369"/>
                  </a:lnTo>
                  <a:lnTo>
                    <a:pt x="756" y="355"/>
                  </a:lnTo>
                  <a:lnTo>
                    <a:pt x="751" y="341"/>
                  </a:lnTo>
                  <a:lnTo>
                    <a:pt x="749" y="330"/>
                  </a:lnTo>
                  <a:lnTo>
                    <a:pt x="745" y="327"/>
                  </a:lnTo>
                  <a:lnTo>
                    <a:pt x="738" y="324"/>
                  </a:lnTo>
                  <a:lnTo>
                    <a:pt x="737" y="327"/>
                  </a:lnTo>
                  <a:lnTo>
                    <a:pt x="734" y="339"/>
                  </a:lnTo>
                  <a:lnTo>
                    <a:pt x="738" y="358"/>
                  </a:lnTo>
                  <a:lnTo>
                    <a:pt x="740" y="376"/>
                  </a:lnTo>
                  <a:lnTo>
                    <a:pt x="748" y="403"/>
                  </a:lnTo>
                  <a:lnTo>
                    <a:pt x="749" y="427"/>
                  </a:lnTo>
                  <a:lnTo>
                    <a:pt x="751" y="454"/>
                  </a:lnTo>
                  <a:lnTo>
                    <a:pt x="751" y="476"/>
                  </a:lnTo>
                  <a:lnTo>
                    <a:pt x="749" y="496"/>
                  </a:lnTo>
                  <a:lnTo>
                    <a:pt x="740" y="511"/>
                  </a:lnTo>
                  <a:lnTo>
                    <a:pt x="734" y="511"/>
                  </a:lnTo>
                  <a:lnTo>
                    <a:pt x="728" y="509"/>
                  </a:lnTo>
                  <a:lnTo>
                    <a:pt x="720" y="500"/>
                  </a:lnTo>
                  <a:lnTo>
                    <a:pt x="714" y="489"/>
                  </a:lnTo>
                  <a:lnTo>
                    <a:pt x="708" y="476"/>
                  </a:lnTo>
                  <a:lnTo>
                    <a:pt x="703" y="465"/>
                  </a:lnTo>
                  <a:lnTo>
                    <a:pt x="699" y="457"/>
                  </a:lnTo>
                  <a:lnTo>
                    <a:pt x="694" y="449"/>
                  </a:lnTo>
                  <a:lnTo>
                    <a:pt x="693" y="445"/>
                  </a:lnTo>
                  <a:lnTo>
                    <a:pt x="693" y="449"/>
                  </a:lnTo>
                  <a:lnTo>
                    <a:pt x="693" y="463"/>
                  </a:lnTo>
                  <a:lnTo>
                    <a:pt x="694" y="478"/>
                  </a:lnTo>
                  <a:lnTo>
                    <a:pt x="694" y="497"/>
                  </a:lnTo>
                  <a:lnTo>
                    <a:pt x="697" y="517"/>
                  </a:lnTo>
                  <a:lnTo>
                    <a:pt x="697" y="540"/>
                  </a:lnTo>
                  <a:lnTo>
                    <a:pt x="694" y="559"/>
                  </a:lnTo>
                  <a:lnTo>
                    <a:pt x="693" y="579"/>
                  </a:lnTo>
                  <a:lnTo>
                    <a:pt x="688" y="595"/>
                  </a:lnTo>
                  <a:lnTo>
                    <a:pt x="682" y="604"/>
                  </a:lnTo>
                  <a:lnTo>
                    <a:pt x="672" y="609"/>
                  </a:lnTo>
                  <a:lnTo>
                    <a:pt x="662" y="609"/>
                  </a:lnTo>
                  <a:lnTo>
                    <a:pt x="655" y="604"/>
                  </a:lnTo>
                  <a:lnTo>
                    <a:pt x="649" y="599"/>
                  </a:lnTo>
                  <a:lnTo>
                    <a:pt x="644" y="590"/>
                  </a:lnTo>
                  <a:lnTo>
                    <a:pt x="640" y="582"/>
                  </a:lnTo>
                  <a:lnTo>
                    <a:pt x="638" y="568"/>
                  </a:lnTo>
                  <a:lnTo>
                    <a:pt x="633" y="558"/>
                  </a:lnTo>
                  <a:lnTo>
                    <a:pt x="626" y="548"/>
                  </a:lnTo>
                  <a:lnTo>
                    <a:pt x="618" y="536"/>
                  </a:lnTo>
                  <a:lnTo>
                    <a:pt x="607" y="527"/>
                  </a:lnTo>
                  <a:lnTo>
                    <a:pt x="609" y="545"/>
                  </a:lnTo>
                  <a:lnTo>
                    <a:pt x="612" y="564"/>
                  </a:lnTo>
                  <a:lnTo>
                    <a:pt x="613" y="589"/>
                  </a:lnTo>
                  <a:lnTo>
                    <a:pt x="615" y="613"/>
                  </a:lnTo>
                  <a:lnTo>
                    <a:pt x="620" y="641"/>
                  </a:lnTo>
                  <a:lnTo>
                    <a:pt x="621" y="665"/>
                  </a:lnTo>
                  <a:lnTo>
                    <a:pt x="624" y="692"/>
                  </a:lnTo>
                  <a:lnTo>
                    <a:pt x="626" y="715"/>
                  </a:lnTo>
                  <a:lnTo>
                    <a:pt x="629" y="738"/>
                  </a:lnTo>
                  <a:lnTo>
                    <a:pt x="629" y="754"/>
                  </a:lnTo>
                  <a:lnTo>
                    <a:pt x="613" y="745"/>
                  </a:lnTo>
                  <a:lnTo>
                    <a:pt x="600" y="734"/>
                  </a:lnTo>
                  <a:lnTo>
                    <a:pt x="587" y="718"/>
                  </a:lnTo>
                  <a:lnTo>
                    <a:pt x="578" y="701"/>
                  </a:lnTo>
                  <a:lnTo>
                    <a:pt x="569" y="686"/>
                  </a:lnTo>
                  <a:lnTo>
                    <a:pt x="562" y="665"/>
                  </a:lnTo>
                  <a:lnTo>
                    <a:pt x="553" y="647"/>
                  </a:lnTo>
                  <a:lnTo>
                    <a:pt x="547" y="630"/>
                  </a:lnTo>
                  <a:lnTo>
                    <a:pt x="536" y="613"/>
                  </a:lnTo>
                  <a:lnTo>
                    <a:pt x="525" y="599"/>
                  </a:lnTo>
                  <a:lnTo>
                    <a:pt x="530" y="634"/>
                  </a:lnTo>
                  <a:lnTo>
                    <a:pt x="536" y="667"/>
                  </a:lnTo>
                  <a:lnTo>
                    <a:pt x="540" y="694"/>
                  </a:lnTo>
                  <a:lnTo>
                    <a:pt x="545" y="723"/>
                  </a:lnTo>
                  <a:lnTo>
                    <a:pt x="550" y="743"/>
                  </a:lnTo>
                  <a:lnTo>
                    <a:pt x="553" y="765"/>
                  </a:lnTo>
                  <a:lnTo>
                    <a:pt x="556" y="785"/>
                  </a:lnTo>
                  <a:lnTo>
                    <a:pt x="558" y="802"/>
                  </a:lnTo>
                  <a:lnTo>
                    <a:pt x="558" y="819"/>
                  </a:lnTo>
                  <a:lnTo>
                    <a:pt x="556" y="836"/>
                  </a:lnTo>
                  <a:lnTo>
                    <a:pt x="551" y="850"/>
                  </a:lnTo>
                  <a:lnTo>
                    <a:pt x="547" y="855"/>
                  </a:lnTo>
                  <a:lnTo>
                    <a:pt x="542" y="853"/>
                  </a:lnTo>
                  <a:lnTo>
                    <a:pt x="536" y="844"/>
                  </a:lnTo>
                  <a:lnTo>
                    <a:pt x="527" y="833"/>
                  </a:lnTo>
                  <a:lnTo>
                    <a:pt x="520" y="816"/>
                  </a:lnTo>
                  <a:lnTo>
                    <a:pt x="507" y="797"/>
                  </a:lnTo>
                  <a:lnTo>
                    <a:pt x="491" y="780"/>
                  </a:lnTo>
                  <a:lnTo>
                    <a:pt x="474" y="760"/>
                  </a:lnTo>
                  <a:lnTo>
                    <a:pt x="451" y="745"/>
                  </a:lnTo>
                  <a:lnTo>
                    <a:pt x="451" y="746"/>
                  </a:lnTo>
                  <a:lnTo>
                    <a:pt x="448" y="751"/>
                  </a:lnTo>
                  <a:lnTo>
                    <a:pt x="443" y="756"/>
                  </a:lnTo>
                  <a:lnTo>
                    <a:pt x="442" y="762"/>
                  </a:lnTo>
                  <a:lnTo>
                    <a:pt x="442" y="771"/>
                  </a:lnTo>
                  <a:lnTo>
                    <a:pt x="439" y="780"/>
                  </a:lnTo>
                  <a:lnTo>
                    <a:pt x="439" y="788"/>
                  </a:lnTo>
                  <a:lnTo>
                    <a:pt x="442" y="802"/>
                  </a:lnTo>
                  <a:lnTo>
                    <a:pt x="446" y="819"/>
                  </a:lnTo>
                  <a:lnTo>
                    <a:pt x="451" y="836"/>
                  </a:lnTo>
                  <a:lnTo>
                    <a:pt x="454" y="847"/>
                  </a:lnTo>
                  <a:lnTo>
                    <a:pt x="457" y="859"/>
                  </a:lnTo>
                  <a:lnTo>
                    <a:pt x="462" y="870"/>
                  </a:lnTo>
                  <a:lnTo>
                    <a:pt x="463" y="876"/>
                  </a:lnTo>
                  <a:lnTo>
                    <a:pt x="463" y="888"/>
                  </a:lnTo>
                  <a:lnTo>
                    <a:pt x="465" y="896"/>
                  </a:lnTo>
                  <a:lnTo>
                    <a:pt x="468" y="907"/>
                  </a:lnTo>
                  <a:lnTo>
                    <a:pt x="468" y="916"/>
                  </a:lnTo>
                  <a:lnTo>
                    <a:pt x="468" y="925"/>
                  </a:lnTo>
                  <a:lnTo>
                    <a:pt x="468" y="936"/>
                  </a:lnTo>
                  <a:lnTo>
                    <a:pt x="463" y="938"/>
                  </a:lnTo>
                  <a:lnTo>
                    <a:pt x="457" y="936"/>
                  </a:lnTo>
                  <a:lnTo>
                    <a:pt x="451" y="930"/>
                  </a:lnTo>
                  <a:lnTo>
                    <a:pt x="442" y="921"/>
                  </a:lnTo>
                  <a:lnTo>
                    <a:pt x="433" y="910"/>
                  </a:lnTo>
                  <a:lnTo>
                    <a:pt x="426" y="894"/>
                  </a:lnTo>
                  <a:lnTo>
                    <a:pt x="417" y="879"/>
                  </a:lnTo>
                  <a:lnTo>
                    <a:pt x="408" y="864"/>
                  </a:lnTo>
                  <a:lnTo>
                    <a:pt x="402" y="848"/>
                  </a:lnTo>
                  <a:lnTo>
                    <a:pt x="395" y="833"/>
                  </a:lnTo>
                  <a:lnTo>
                    <a:pt x="392" y="831"/>
                  </a:lnTo>
                  <a:lnTo>
                    <a:pt x="386" y="827"/>
                  </a:lnTo>
                  <a:lnTo>
                    <a:pt x="384" y="824"/>
                  </a:lnTo>
                  <a:lnTo>
                    <a:pt x="377" y="822"/>
                  </a:lnTo>
                  <a:lnTo>
                    <a:pt x="371" y="819"/>
                  </a:lnTo>
                  <a:lnTo>
                    <a:pt x="366" y="819"/>
                  </a:lnTo>
                  <a:lnTo>
                    <a:pt x="360" y="819"/>
                  </a:lnTo>
                  <a:lnTo>
                    <a:pt x="358" y="822"/>
                  </a:lnTo>
                  <a:lnTo>
                    <a:pt x="355" y="822"/>
                  </a:lnTo>
                  <a:lnTo>
                    <a:pt x="355" y="824"/>
                  </a:lnTo>
                  <a:lnTo>
                    <a:pt x="358" y="833"/>
                  </a:lnTo>
                  <a:lnTo>
                    <a:pt x="358" y="844"/>
                  </a:lnTo>
                  <a:lnTo>
                    <a:pt x="358" y="862"/>
                  </a:lnTo>
                  <a:lnTo>
                    <a:pt x="360" y="876"/>
                  </a:lnTo>
                  <a:lnTo>
                    <a:pt x="360" y="896"/>
                  </a:lnTo>
                  <a:lnTo>
                    <a:pt x="360" y="916"/>
                  </a:lnTo>
                  <a:lnTo>
                    <a:pt x="360" y="927"/>
                  </a:lnTo>
                  <a:lnTo>
                    <a:pt x="360" y="938"/>
                  </a:lnTo>
                  <a:lnTo>
                    <a:pt x="361" y="941"/>
                  </a:lnTo>
                  <a:lnTo>
                    <a:pt x="361" y="935"/>
                  </a:lnTo>
                  <a:lnTo>
                    <a:pt x="358" y="932"/>
                  </a:lnTo>
                  <a:lnTo>
                    <a:pt x="353" y="927"/>
                  </a:lnTo>
                  <a:lnTo>
                    <a:pt x="347" y="923"/>
                  </a:lnTo>
                  <a:lnTo>
                    <a:pt x="342" y="921"/>
                  </a:lnTo>
                  <a:lnTo>
                    <a:pt x="338" y="916"/>
                  </a:lnTo>
                  <a:lnTo>
                    <a:pt x="335" y="912"/>
                  </a:lnTo>
                  <a:lnTo>
                    <a:pt x="329" y="907"/>
                  </a:lnTo>
                  <a:lnTo>
                    <a:pt x="324" y="904"/>
                  </a:lnTo>
                  <a:lnTo>
                    <a:pt x="318" y="901"/>
                  </a:lnTo>
                  <a:lnTo>
                    <a:pt x="311" y="901"/>
                  </a:lnTo>
                  <a:lnTo>
                    <a:pt x="298" y="916"/>
                  </a:lnTo>
                  <a:lnTo>
                    <a:pt x="291" y="923"/>
                  </a:lnTo>
                  <a:lnTo>
                    <a:pt x="287" y="930"/>
                  </a:lnTo>
                  <a:lnTo>
                    <a:pt x="287" y="935"/>
                  </a:lnTo>
                  <a:lnTo>
                    <a:pt x="290" y="936"/>
                  </a:lnTo>
                  <a:lnTo>
                    <a:pt x="291" y="938"/>
                  </a:lnTo>
                  <a:lnTo>
                    <a:pt x="298" y="943"/>
                  </a:lnTo>
                  <a:lnTo>
                    <a:pt x="304" y="947"/>
                  </a:lnTo>
                  <a:lnTo>
                    <a:pt x="313" y="956"/>
                  </a:lnTo>
                  <a:lnTo>
                    <a:pt x="320" y="969"/>
                  </a:lnTo>
                  <a:lnTo>
                    <a:pt x="322" y="969"/>
                  </a:lnTo>
                  <a:lnTo>
                    <a:pt x="322" y="972"/>
                  </a:lnTo>
                  <a:lnTo>
                    <a:pt x="324" y="974"/>
                  </a:lnTo>
                  <a:lnTo>
                    <a:pt x="327" y="974"/>
                  </a:lnTo>
                  <a:lnTo>
                    <a:pt x="329" y="975"/>
                  </a:lnTo>
                  <a:lnTo>
                    <a:pt x="330" y="975"/>
                  </a:lnTo>
                  <a:lnTo>
                    <a:pt x="333" y="978"/>
                  </a:lnTo>
                  <a:lnTo>
                    <a:pt x="335" y="980"/>
                  </a:lnTo>
                  <a:lnTo>
                    <a:pt x="335" y="983"/>
                  </a:lnTo>
                  <a:lnTo>
                    <a:pt x="335" y="985"/>
                  </a:lnTo>
                  <a:lnTo>
                    <a:pt x="335" y="987"/>
                  </a:lnTo>
                  <a:lnTo>
                    <a:pt x="335" y="992"/>
                  </a:lnTo>
                  <a:lnTo>
                    <a:pt x="335" y="994"/>
                  </a:lnTo>
                  <a:lnTo>
                    <a:pt x="333" y="994"/>
                  </a:lnTo>
                  <a:lnTo>
                    <a:pt x="330" y="995"/>
                  </a:lnTo>
                  <a:lnTo>
                    <a:pt x="329" y="995"/>
                  </a:lnTo>
                  <a:lnTo>
                    <a:pt x="324" y="995"/>
                  </a:lnTo>
                  <a:lnTo>
                    <a:pt x="320" y="995"/>
                  </a:lnTo>
                  <a:lnTo>
                    <a:pt x="316" y="995"/>
                  </a:lnTo>
                  <a:lnTo>
                    <a:pt x="311" y="992"/>
                  </a:lnTo>
                  <a:lnTo>
                    <a:pt x="307" y="989"/>
                  </a:lnTo>
                  <a:lnTo>
                    <a:pt x="302" y="985"/>
                  </a:lnTo>
                  <a:lnTo>
                    <a:pt x="296" y="980"/>
                  </a:lnTo>
                  <a:lnTo>
                    <a:pt x="291" y="978"/>
                  </a:lnTo>
                  <a:lnTo>
                    <a:pt x="290" y="978"/>
                  </a:lnTo>
                  <a:lnTo>
                    <a:pt x="285" y="978"/>
                  </a:lnTo>
                  <a:lnTo>
                    <a:pt x="280" y="980"/>
                  </a:lnTo>
                  <a:lnTo>
                    <a:pt x="278" y="985"/>
                  </a:lnTo>
                  <a:lnTo>
                    <a:pt x="273" y="989"/>
                  </a:lnTo>
                  <a:lnTo>
                    <a:pt x="271" y="994"/>
                  </a:lnTo>
                  <a:lnTo>
                    <a:pt x="268" y="995"/>
                  </a:lnTo>
                  <a:lnTo>
                    <a:pt x="267" y="1000"/>
                  </a:lnTo>
                  <a:lnTo>
                    <a:pt x="265" y="1005"/>
                  </a:lnTo>
                  <a:lnTo>
                    <a:pt x="262" y="1009"/>
                  </a:lnTo>
                  <a:lnTo>
                    <a:pt x="260" y="1014"/>
                  </a:lnTo>
                  <a:lnTo>
                    <a:pt x="259" y="1016"/>
                  </a:lnTo>
                  <a:lnTo>
                    <a:pt x="256" y="1020"/>
                  </a:lnTo>
                  <a:lnTo>
                    <a:pt x="254" y="1034"/>
                  </a:lnTo>
                  <a:lnTo>
                    <a:pt x="256" y="1049"/>
                  </a:lnTo>
                  <a:lnTo>
                    <a:pt x="262" y="1065"/>
                  </a:lnTo>
                  <a:lnTo>
                    <a:pt x="268" y="1084"/>
                  </a:lnTo>
                  <a:lnTo>
                    <a:pt x="276" y="1102"/>
                  </a:lnTo>
                  <a:lnTo>
                    <a:pt x="280" y="1119"/>
                  </a:lnTo>
                  <a:lnTo>
                    <a:pt x="282" y="1134"/>
                  </a:lnTo>
                  <a:lnTo>
                    <a:pt x="280" y="1150"/>
                  </a:lnTo>
                  <a:lnTo>
                    <a:pt x="273" y="1159"/>
                  </a:lnTo>
                  <a:lnTo>
                    <a:pt x="259" y="1165"/>
                  </a:lnTo>
                  <a:lnTo>
                    <a:pt x="251" y="1165"/>
                  </a:lnTo>
                  <a:lnTo>
                    <a:pt x="245" y="1164"/>
                  </a:lnTo>
                  <a:lnTo>
                    <a:pt x="236" y="1161"/>
                  </a:lnTo>
                  <a:lnTo>
                    <a:pt x="228" y="1159"/>
                  </a:lnTo>
                  <a:lnTo>
                    <a:pt x="216" y="1154"/>
                  </a:lnTo>
                  <a:lnTo>
                    <a:pt x="208" y="1153"/>
                  </a:lnTo>
                  <a:lnTo>
                    <a:pt x="199" y="1148"/>
                  </a:lnTo>
                  <a:lnTo>
                    <a:pt x="194" y="1139"/>
                  </a:lnTo>
                  <a:lnTo>
                    <a:pt x="188" y="1130"/>
                  </a:lnTo>
                  <a:lnTo>
                    <a:pt x="183" y="1119"/>
                  </a:lnTo>
                  <a:lnTo>
                    <a:pt x="183" y="1123"/>
                  </a:lnTo>
                  <a:lnTo>
                    <a:pt x="179" y="1123"/>
                  </a:lnTo>
                  <a:lnTo>
                    <a:pt x="174" y="1123"/>
                  </a:lnTo>
                  <a:lnTo>
                    <a:pt x="168" y="1123"/>
                  </a:lnTo>
                  <a:lnTo>
                    <a:pt x="162" y="1123"/>
                  </a:lnTo>
                  <a:lnTo>
                    <a:pt x="155" y="1122"/>
                  </a:lnTo>
                  <a:lnTo>
                    <a:pt x="152" y="1122"/>
                  </a:lnTo>
                  <a:lnTo>
                    <a:pt x="148" y="1122"/>
                  </a:lnTo>
                  <a:lnTo>
                    <a:pt x="146" y="1123"/>
                  </a:lnTo>
                  <a:lnTo>
                    <a:pt x="146" y="1125"/>
                  </a:lnTo>
                  <a:lnTo>
                    <a:pt x="148" y="1130"/>
                  </a:lnTo>
                  <a:lnTo>
                    <a:pt x="151" y="1136"/>
                  </a:lnTo>
                  <a:lnTo>
                    <a:pt x="152" y="1143"/>
                  </a:lnTo>
                  <a:lnTo>
                    <a:pt x="152" y="1153"/>
                  </a:lnTo>
                  <a:lnTo>
                    <a:pt x="152" y="1156"/>
                  </a:lnTo>
                  <a:lnTo>
                    <a:pt x="152" y="1165"/>
                  </a:lnTo>
                  <a:lnTo>
                    <a:pt x="151" y="1172"/>
                  </a:lnTo>
                  <a:lnTo>
                    <a:pt x="148" y="1179"/>
                  </a:lnTo>
                  <a:lnTo>
                    <a:pt x="143" y="1184"/>
                  </a:lnTo>
                  <a:lnTo>
                    <a:pt x="140" y="1187"/>
                  </a:lnTo>
                  <a:lnTo>
                    <a:pt x="137" y="1184"/>
                  </a:lnTo>
                  <a:lnTo>
                    <a:pt x="132" y="1176"/>
                  </a:lnTo>
                  <a:lnTo>
                    <a:pt x="129" y="1167"/>
                  </a:lnTo>
                  <a:lnTo>
                    <a:pt x="121" y="1159"/>
                  </a:lnTo>
                  <a:lnTo>
                    <a:pt x="117" y="1154"/>
                  </a:lnTo>
                  <a:lnTo>
                    <a:pt x="111" y="1145"/>
                  </a:lnTo>
                  <a:lnTo>
                    <a:pt x="106" y="1139"/>
                  </a:lnTo>
                  <a:lnTo>
                    <a:pt x="100" y="1133"/>
                  </a:lnTo>
                  <a:lnTo>
                    <a:pt x="95" y="1130"/>
                  </a:lnTo>
                  <a:lnTo>
                    <a:pt x="89" y="1128"/>
                  </a:lnTo>
                  <a:lnTo>
                    <a:pt x="86" y="1130"/>
                  </a:lnTo>
                  <a:lnTo>
                    <a:pt x="89" y="1136"/>
                  </a:lnTo>
                  <a:lnTo>
                    <a:pt x="90" y="1143"/>
                  </a:lnTo>
                  <a:lnTo>
                    <a:pt x="95" y="1154"/>
                  </a:lnTo>
                  <a:lnTo>
                    <a:pt x="100" y="1165"/>
                  </a:lnTo>
                  <a:lnTo>
                    <a:pt x="104" y="1176"/>
                  </a:lnTo>
                  <a:lnTo>
                    <a:pt x="106" y="1190"/>
                  </a:lnTo>
                  <a:lnTo>
                    <a:pt x="106" y="1198"/>
                  </a:lnTo>
                  <a:lnTo>
                    <a:pt x="106" y="1207"/>
                  </a:lnTo>
                  <a:lnTo>
                    <a:pt x="101" y="1216"/>
                  </a:lnTo>
                  <a:lnTo>
                    <a:pt x="95" y="1216"/>
                  </a:lnTo>
                  <a:lnTo>
                    <a:pt x="89" y="1214"/>
                  </a:lnTo>
                  <a:lnTo>
                    <a:pt x="78" y="1210"/>
                  </a:lnTo>
                  <a:lnTo>
                    <a:pt x="67" y="1203"/>
                  </a:lnTo>
                  <a:lnTo>
                    <a:pt x="55" y="1198"/>
                  </a:lnTo>
                  <a:lnTo>
                    <a:pt x="42" y="1198"/>
                  </a:lnTo>
                  <a:lnTo>
                    <a:pt x="29" y="1198"/>
                  </a:lnTo>
                  <a:lnTo>
                    <a:pt x="18" y="1203"/>
                  </a:lnTo>
                  <a:lnTo>
                    <a:pt x="8" y="1218"/>
                  </a:lnTo>
                  <a:lnTo>
                    <a:pt x="0" y="124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6" name="Freeform 107">
              <a:extLst>
                <a:ext uri="{FF2B5EF4-FFF2-40B4-BE49-F238E27FC236}">
                  <a16:creationId xmlns:a16="http://schemas.microsoft.com/office/drawing/2014/main" id="{1B2EB258-7D51-4CFC-983C-7418AB8F9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733"/>
              <a:ext cx="37" cy="140"/>
            </a:xfrm>
            <a:custGeom>
              <a:avLst/>
              <a:gdLst>
                <a:gd name="T0" fmla="*/ 25 w 112"/>
                <a:gd name="T1" fmla="*/ 0 h 421"/>
                <a:gd name="T2" fmla="*/ 24 w 112"/>
                <a:gd name="T3" fmla="*/ 7 h 421"/>
                <a:gd name="T4" fmla="*/ 25 w 112"/>
                <a:gd name="T5" fmla="*/ 14 h 421"/>
                <a:gd name="T6" fmla="*/ 26 w 112"/>
                <a:gd name="T7" fmla="*/ 18 h 421"/>
                <a:gd name="T8" fmla="*/ 28 w 112"/>
                <a:gd name="T9" fmla="*/ 22 h 421"/>
                <a:gd name="T10" fmla="*/ 31 w 112"/>
                <a:gd name="T11" fmla="*/ 25 h 421"/>
                <a:gd name="T12" fmla="*/ 33 w 112"/>
                <a:gd name="T13" fmla="*/ 29 h 421"/>
                <a:gd name="T14" fmla="*/ 35 w 112"/>
                <a:gd name="T15" fmla="*/ 32 h 421"/>
                <a:gd name="T16" fmla="*/ 37 w 112"/>
                <a:gd name="T17" fmla="*/ 36 h 421"/>
                <a:gd name="T18" fmla="*/ 37 w 112"/>
                <a:gd name="T19" fmla="*/ 43 h 421"/>
                <a:gd name="T20" fmla="*/ 37 w 112"/>
                <a:gd name="T21" fmla="*/ 49 h 421"/>
                <a:gd name="T22" fmla="*/ 33 w 112"/>
                <a:gd name="T23" fmla="*/ 65 h 421"/>
                <a:gd name="T24" fmla="*/ 28 w 112"/>
                <a:gd name="T25" fmla="*/ 78 h 421"/>
                <a:gd name="T26" fmla="*/ 23 w 112"/>
                <a:gd name="T27" fmla="*/ 87 h 421"/>
                <a:gd name="T28" fmla="*/ 19 w 112"/>
                <a:gd name="T29" fmla="*/ 95 h 421"/>
                <a:gd name="T30" fmla="*/ 13 w 112"/>
                <a:gd name="T31" fmla="*/ 103 h 421"/>
                <a:gd name="T32" fmla="*/ 8 w 112"/>
                <a:gd name="T33" fmla="*/ 109 h 421"/>
                <a:gd name="T34" fmla="*/ 5 w 112"/>
                <a:gd name="T35" fmla="*/ 117 h 421"/>
                <a:gd name="T36" fmla="*/ 2 w 112"/>
                <a:gd name="T37" fmla="*/ 123 h 421"/>
                <a:gd name="T38" fmla="*/ 0 w 112"/>
                <a:gd name="T39" fmla="*/ 131 h 421"/>
                <a:gd name="T40" fmla="*/ 0 w 112"/>
                <a:gd name="T41" fmla="*/ 140 h 4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421">
                  <a:moveTo>
                    <a:pt x="75" y="0"/>
                  </a:moveTo>
                  <a:lnTo>
                    <a:pt x="73" y="22"/>
                  </a:lnTo>
                  <a:lnTo>
                    <a:pt x="75" y="42"/>
                  </a:lnTo>
                  <a:lnTo>
                    <a:pt x="80" y="53"/>
                  </a:lnTo>
                  <a:lnTo>
                    <a:pt x="86" y="67"/>
                  </a:lnTo>
                  <a:lnTo>
                    <a:pt x="93" y="76"/>
                  </a:lnTo>
                  <a:lnTo>
                    <a:pt x="99" y="87"/>
                  </a:lnTo>
                  <a:lnTo>
                    <a:pt x="106" y="96"/>
                  </a:lnTo>
                  <a:lnTo>
                    <a:pt x="111" y="108"/>
                  </a:lnTo>
                  <a:lnTo>
                    <a:pt x="112" y="128"/>
                  </a:lnTo>
                  <a:lnTo>
                    <a:pt x="111" y="148"/>
                  </a:lnTo>
                  <a:lnTo>
                    <a:pt x="99" y="195"/>
                  </a:lnTo>
                  <a:lnTo>
                    <a:pt x="86" y="234"/>
                  </a:lnTo>
                  <a:lnTo>
                    <a:pt x="70" y="263"/>
                  </a:lnTo>
                  <a:lnTo>
                    <a:pt x="57" y="286"/>
                  </a:lnTo>
                  <a:lnTo>
                    <a:pt x="40" y="311"/>
                  </a:lnTo>
                  <a:lnTo>
                    <a:pt x="25" y="328"/>
                  </a:lnTo>
                  <a:lnTo>
                    <a:pt x="15" y="351"/>
                  </a:lnTo>
                  <a:lnTo>
                    <a:pt x="5" y="370"/>
                  </a:lnTo>
                  <a:lnTo>
                    <a:pt x="0" y="395"/>
                  </a:lnTo>
                  <a:lnTo>
                    <a:pt x="0" y="42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7" name="Freeform 108">
              <a:extLst>
                <a:ext uri="{FF2B5EF4-FFF2-40B4-BE49-F238E27FC236}">
                  <a16:creationId xmlns:a16="http://schemas.microsoft.com/office/drawing/2014/main" id="{EF36E22A-A562-4500-AAF8-27739181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566"/>
              <a:ext cx="8" cy="29"/>
            </a:xfrm>
            <a:custGeom>
              <a:avLst/>
              <a:gdLst>
                <a:gd name="T0" fmla="*/ 0 w 24"/>
                <a:gd name="T1" fmla="*/ 0 h 86"/>
                <a:gd name="T2" fmla="*/ 0 w 24"/>
                <a:gd name="T3" fmla="*/ 4 h 86"/>
                <a:gd name="T4" fmla="*/ 0 w 24"/>
                <a:gd name="T5" fmla="*/ 7 h 86"/>
                <a:gd name="T6" fmla="*/ 0 w 24"/>
                <a:gd name="T7" fmla="*/ 10 h 86"/>
                <a:gd name="T8" fmla="*/ 0 w 24"/>
                <a:gd name="T9" fmla="*/ 13 h 86"/>
                <a:gd name="T10" fmla="*/ 1 w 24"/>
                <a:gd name="T11" fmla="*/ 15 h 86"/>
                <a:gd name="T12" fmla="*/ 2 w 24"/>
                <a:gd name="T13" fmla="*/ 18 h 86"/>
                <a:gd name="T14" fmla="*/ 3 w 24"/>
                <a:gd name="T15" fmla="*/ 20 h 86"/>
                <a:gd name="T16" fmla="*/ 4 w 24"/>
                <a:gd name="T17" fmla="*/ 23 h 86"/>
                <a:gd name="T18" fmla="*/ 6 w 24"/>
                <a:gd name="T19" fmla="*/ 26 h 86"/>
                <a:gd name="T20" fmla="*/ 8 w 24"/>
                <a:gd name="T21" fmla="*/ 29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86">
                  <a:moveTo>
                    <a:pt x="0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52"/>
                  </a:lnTo>
                  <a:lnTo>
                    <a:pt x="9" y="60"/>
                  </a:lnTo>
                  <a:lnTo>
                    <a:pt x="13" y="68"/>
                  </a:lnTo>
                  <a:lnTo>
                    <a:pt x="17" y="77"/>
                  </a:lnTo>
                  <a:lnTo>
                    <a:pt x="24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8" name="Freeform 109">
              <a:extLst>
                <a:ext uri="{FF2B5EF4-FFF2-40B4-BE49-F238E27FC236}">
                  <a16:creationId xmlns:a16="http://schemas.microsoft.com/office/drawing/2014/main" id="{EDCB9185-6211-430D-B566-25D984EBB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3278"/>
              <a:ext cx="29" cy="98"/>
            </a:xfrm>
            <a:custGeom>
              <a:avLst/>
              <a:gdLst>
                <a:gd name="T0" fmla="*/ 29 w 87"/>
                <a:gd name="T1" fmla="*/ 0 h 294"/>
                <a:gd name="T2" fmla="*/ 24 w 87"/>
                <a:gd name="T3" fmla="*/ 6 h 294"/>
                <a:gd name="T4" fmla="*/ 22 w 87"/>
                <a:gd name="T5" fmla="*/ 11 h 294"/>
                <a:gd name="T6" fmla="*/ 20 w 87"/>
                <a:gd name="T7" fmla="*/ 15 h 294"/>
                <a:gd name="T8" fmla="*/ 17 w 87"/>
                <a:gd name="T9" fmla="*/ 20 h 294"/>
                <a:gd name="T10" fmla="*/ 17 w 87"/>
                <a:gd name="T11" fmla="*/ 24 h 294"/>
                <a:gd name="T12" fmla="*/ 15 w 87"/>
                <a:gd name="T13" fmla="*/ 28 h 294"/>
                <a:gd name="T14" fmla="*/ 14 w 87"/>
                <a:gd name="T15" fmla="*/ 33 h 294"/>
                <a:gd name="T16" fmla="*/ 13 w 87"/>
                <a:gd name="T17" fmla="*/ 38 h 294"/>
                <a:gd name="T18" fmla="*/ 11 w 87"/>
                <a:gd name="T19" fmla="*/ 43 h 294"/>
                <a:gd name="T20" fmla="*/ 9 w 87"/>
                <a:gd name="T21" fmla="*/ 50 h 294"/>
                <a:gd name="T22" fmla="*/ 8 w 87"/>
                <a:gd name="T23" fmla="*/ 54 h 294"/>
                <a:gd name="T24" fmla="*/ 6 w 87"/>
                <a:gd name="T25" fmla="*/ 59 h 294"/>
                <a:gd name="T26" fmla="*/ 5 w 87"/>
                <a:gd name="T27" fmla="*/ 63 h 294"/>
                <a:gd name="T28" fmla="*/ 3 w 87"/>
                <a:gd name="T29" fmla="*/ 68 h 294"/>
                <a:gd name="T30" fmla="*/ 3 w 87"/>
                <a:gd name="T31" fmla="*/ 73 h 294"/>
                <a:gd name="T32" fmla="*/ 2 w 87"/>
                <a:gd name="T33" fmla="*/ 77 h 294"/>
                <a:gd name="T34" fmla="*/ 1 w 87"/>
                <a:gd name="T35" fmla="*/ 82 h 294"/>
                <a:gd name="T36" fmla="*/ 1 w 87"/>
                <a:gd name="T37" fmla="*/ 87 h 294"/>
                <a:gd name="T38" fmla="*/ 0 w 87"/>
                <a:gd name="T39" fmla="*/ 92 h 294"/>
                <a:gd name="T40" fmla="*/ 0 w 87"/>
                <a:gd name="T41" fmla="*/ 98 h 2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7" h="294">
                  <a:moveTo>
                    <a:pt x="87" y="0"/>
                  </a:moveTo>
                  <a:lnTo>
                    <a:pt x="73" y="17"/>
                  </a:lnTo>
                  <a:lnTo>
                    <a:pt x="65" y="33"/>
                  </a:lnTo>
                  <a:lnTo>
                    <a:pt x="59" y="46"/>
                  </a:lnTo>
                  <a:lnTo>
                    <a:pt x="51" y="59"/>
                  </a:lnTo>
                  <a:lnTo>
                    <a:pt x="50" y="71"/>
                  </a:lnTo>
                  <a:lnTo>
                    <a:pt x="46" y="84"/>
                  </a:lnTo>
                  <a:lnTo>
                    <a:pt x="43" y="99"/>
                  </a:lnTo>
                  <a:lnTo>
                    <a:pt x="39" y="115"/>
                  </a:lnTo>
                  <a:lnTo>
                    <a:pt x="34" y="130"/>
                  </a:lnTo>
                  <a:lnTo>
                    <a:pt x="28" y="150"/>
                  </a:lnTo>
                  <a:lnTo>
                    <a:pt x="23" y="162"/>
                  </a:lnTo>
                  <a:lnTo>
                    <a:pt x="19" y="176"/>
                  </a:lnTo>
                  <a:lnTo>
                    <a:pt x="14" y="190"/>
                  </a:lnTo>
                  <a:lnTo>
                    <a:pt x="10" y="204"/>
                  </a:lnTo>
                  <a:lnTo>
                    <a:pt x="8" y="218"/>
                  </a:lnTo>
                  <a:lnTo>
                    <a:pt x="5" y="232"/>
                  </a:lnTo>
                  <a:lnTo>
                    <a:pt x="4" y="246"/>
                  </a:lnTo>
                  <a:lnTo>
                    <a:pt x="4" y="260"/>
                  </a:lnTo>
                  <a:lnTo>
                    <a:pt x="0" y="277"/>
                  </a:lnTo>
                  <a:lnTo>
                    <a:pt x="0" y="29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9" name="Freeform 110">
              <a:extLst>
                <a:ext uri="{FF2B5EF4-FFF2-40B4-BE49-F238E27FC236}">
                  <a16:creationId xmlns:a16="http://schemas.microsoft.com/office/drawing/2014/main" id="{F1C9AD67-8456-4C6A-8B3D-A3AE2A2B8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3291"/>
              <a:ext cx="27" cy="78"/>
            </a:xfrm>
            <a:custGeom>
              <a:avLst/>
              <a:gdLst>
                <a:gd name="T0" fmla="*/ 27 w 82"/>
                <a:gd name="T1" fmla="*/ 0 h 236"/>
                <a:gd name="T2" fmla="*/ 22 w 82"/>
                <a:gd name="T3" fmla="*/ 7 h 236"/>
                <a:gd name="T4" fmla="*/ 17 w 82"/>
                <a:gd name="T5" fmla="*/ 13 h 236"/>
                <a:gd name="T6" fmla="*/ 15 w 82"/>
                <a:gd name="T7" fmla="*/ 21 h 236"/>
                <a:gd name="T8" fmla="*/ 11 w 82"/>
                <a:gd name="T9" fmla="*/ 29 h 236"/>
                <a:gd name="T10" fmla="*/ 8 w 82"/>
                <a:gd name="T11" fmla="*/ 38 h 236"/>
                <a:gd name="T12" fmla="*/ 5 w 82"/>
                <a:gd name="T13" fmla="*/ 46 h 236"/>
                <a:gd name="T14" fmla="*/ 3 w 82"/>
                <a:gd name="T15" fmla="*/ 55 h 236"/>
                <a:gd name="T16" fmla="*/ 1 w 82"/>
                <a:gd name="T17" fmla="*/ 63 h 236"/>
                <a:gd name="T18" fmla="*/ 0 w 82"/>
                <a:gd name="T19" fmla="*/ 71 h 236"/>
                <a:gd name="T20" fmla="*/ 0 w 82"/>
                <a:gd name="T21" fmla="*/ 78 h 2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236">
                  <a:moveTo>
                    <a:pt x="82" y="0"/>
                  </a:moveTo>
                  <a:lnTo>
                    <a:pt x="68" y="20"/>
                  </a:lnTo>
                  <a:lnTo>
                    <a:pt x="53" y="40"/>
                  </a:lnTo>
                  <a:lnTo>
                    <a:pt x="45" y="65"/>
                  </a:lnTo>
                  <a:lnTo>
                    <a:pt x="34" y="88"/>
                  </a:lnTo>
                  <a:lnTo>
                    <a:pt x="24" y="116"/>
                  </a:lnTo>
                  <a:lnTo>
                    <a:pt x="14" y="139"/>
                  </a:lnTo>
                  <a:lnTo>
                    <a:pt x="8" y="165"/>
                  </a:lnTo>
                  <a:lnTo>
                    <a:pt x="3" y="190"/>
                  </a:lnTo>
                  <a:lnTo>
                    <a:pt x="0" y="215"/>
                  </a:lnTo>
                  <a:lnTo>
                    <a:pt x="0" y="23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0" name="Freeform 111">
              <a:extLst>
                <a:ext uri="{FF2B5EF4-FFF2-40B4-BE49-F238E27FC236}">
                  <a16:creationId xmlns:a16="http://schemas.microsoft.com/office/drawing/2014/main" id="{BE786B54-2D26-4FB7-8A34-12204AF1E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3282"/>
              <a:ext cx="11" cy="32"/>
            </a:xfrm>
            <a:custGeom>
              <a:avLst/>
              <a:gdLst>
                <a:gd name="T0" fmla="*/ 0 w 32"/>
                <a:gd name="T1" fmla="*/ 32 h 97"/>
                <a:gd name="T2" fmla="*/ 1 w 32"/>
                <a:gd name="T3" fmla="*/ 29 h 97"/>
                <a:gd name="T4" fmla="*/ 3 w 32"/>
                <a:gd name="T5" fmla="*/ 25 h 97"/>
                <a:gd name="T6" fmla="*/ 4 w 32"/>
                <a:gd name="T7" fmla="*/ 22 h 97"/>
                <a:gd name="T8" fmla="*/ 4 w 32"/>
                <a:gd name="T9" fmla="*/ 18 h 97"/>
                <a:gd name="T10" fmla="*/ 4 w 32"/>
                <a:gd name="T11" fmla="*/ 16 h 97"/>
                <a:gd name="T12" fmla="*/ 5 w 32"/>
                <a:gd name="T13" fmla="*/ 12 h 97"/>
                <a:gd name="T14" fmla="*/ 6 w 32"/>
                <a:gd name="T15" fmla="*/ 8 h 97"/>
                <a:gd name="T16" fmla="*/ 7 w 32"/>
                <a:gd name="T17" fmla="*/ 6 h 97"/>
                <a:gd name="T18" fmla="*/ 9 w 32"/>
                <a:gd name="T19" fmla="*/ 3 h 97"/>
                <a:gd name="T20" fmla="*/ 11 w 32"/>
                <a:gd name="T21" fmla="*/ 0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97">
                  <a:moveTo>
                    <a:pt x="0" y="97"/>
                  </a:moveTo>
                  <a:lnTo>
                    <a:pt x="3" y="88"/>
                  </a:lnTo>
                  <a:lnTo>
                    <a:pt x="8" y="77"/>
                  </a:lnTo>
                  <a:lnTo>
                    <a:pt x="11" y="67"/>
                  </a:lnTo>
                  <a:lnTo>
                    <a:pt x="11" y="56"/>
                  </a:lnTo>
                  <a:lnTo>
                    <a:pt x="12" y="47"/>
                  </a:lnTo>
                  <a:lnTo>
                    <a:pt x="14" y="36"/>
                  </a:lnTo>
                  <a:lnTo>
                    <a:pt x="17" y="25"/>
                  </a:lnTo>
                  <a:lnTo>
                    <a:pt x="21" y="17"/>
                  </a:lnTo>
                  <a:lnTo>
                    <a:pt x="26" y="8"/>
                  </a:lnTo>
                  <a:lnTo>
                    <a:pt x="3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1" name="Freeform 112">
              <a:extLst>
                <a:ext uri="{FF2B5EF4-FFF2-40B4-BE49-F238E27FC236}">
                  <a16:creationId xmlns:a16="http://schemas.microsoft.com/office/drawing/2014/main" id="{45D22919-2898-494E-8A29-459A5C620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3265"/>
              <a:ext cx="15" cy="25"/>
            </a:xfrm>
            <a:custGeom>
              <a:avLst/>
              <a:gdLst>
                <a:gd name="T0" fmla="*/ 15 w 44"/>
                <a:gd name="T1" fmla="*/ 25 h 75"/>
                <a:gd name="T2" fmla="*/ 15 w 44"/>
                <a:gd name="T3" fmla="*/ 23 h 75"/>
                <a:gd name="T4" fmla="*/ 15 w 44"/>
                <a:gd name="T5" fmla="*/ 21 h 75"/>
                <a:gd name="T6" fmla="*/ 12 w 44"/>
                <a:gd name="T7" fmla="*/ 19 h 75"/>
                <a:gd name="T8" fmla="*/ 10 w 44"/>
                <a:gd name="T9" fmla="*/ 16 h 75"/>
                <a:gd name="T10" fmla="*/ 7 w 44"/>
                <a:gd name="T11" fmla="*/ 14 h 75"/>
                <a:gd name="T12" fmla="*/ 4 w 44"/>
                <a:gd name="T13" fmla="*/ 10 h 75"/>
                <a:gd name="T14" fmla="*/ 1 w 44"/>
                <a:gd name="T15" fmla="*/ 7 h 75"/>
                <a:gd name="T16" fmla="*/ 0 w 44"/>
                <a:gd name="T17" fmla="*/ 4 h 75"/>
                <a:gd name="T18" fmla="*/ 0 w 44"/>
                <a:gd name="T19" fmla="*/ 2 h 75"/>
                <a:gd name="T20" fmla="*/ 3 w 44"/>
                <a:gd name="T21" fmla="*/ 0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75">
                  <a:moveTo>
                    <a:pt x="43" y="75"/>
                  </a:moveTo>
                  <a:lnTo>
                    <a:pt x="44" y="70"/>
                  </a:lnTo>
                  <a:lnTo>
                    <a:pt x="43" y="62"/>
                  </a:lnTo>
                  <a:lnTo>
                    <a:pt x="35" y="58"/>
                  </a:lnTo>
                  <a:lnTo>
                    <a:pt x="29" y="49"/>
                  </a:lnTo>
                  <a:lnTo>
                    <a:pt x="20" y="41"/>
                  </a:lnTo>
                  <a:lnTo>
                    <a:pt x="12" y="29"/>
                  </a:lnTo>
                  <a:lnTo>
                    <a:pt x="4" y="21"/>
                  </a:lnTo>
                  <a:lnTo>
                    <a:pt x="0" y="12"/>
                  </a:lnTo>
                  <a:lnTo>
                    <a:pt x="0" y="5"/>
                  </a:lnTo>
                  <a:lnTo>
                    <a:pt x="9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2" name="Freeform 113">
              <a:extLst>
                <a:ext uri="{FF2B5EF4-FFF2-40B4-BE49-F238E27FC236}">
                  <a16:creationId xmlns:a16="http://schemas.microsoft.com/office/drawing/2014/main" id="{5A893E8C-6992-4EAE-B243-6F986EC3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3235"/>
              <a:ext cx="35" cy="42"/>
            </a:xfrm>
            <a:custGeom>
              <a:avLst/>
              <a:gdLst>
                <a:gd name="T0" fmla="*/ 0 w 105"/>
                <a:gd name="T1" fmla="*/ 42 h 126"/>
                <a:gd name="T2" fmla="*/ 4 w 105"/>
                <a:gd name="T3" fmla="*/ 38 h 126"/>
                <a:gd name="T4" fmla="*/ 8 w 105"/>
                <a:gd name="T5" fmla="*/ 35 h 126"/>
                <a:gd name="T6" fmla="*/ 10 w 105"/>
                <a:gd name="T7" fmla="*/ 29 h 126"/>
                <a:gd name="T8" fmla="*/ 12 w 105"/>
                <a:gd name="T9" fmla="*/ 24 h 126"/>
                <a:gd name="T10" fmla="*/ 15 w 105"/>
                <a:gd name="T11" fmla="*/ 19 h 126"/>
                <a:gd name="T12" fmla="*/ 17 w 105"/>
                <a:gd name="T13" fmla="*/ 15 h 126"/>
                <a:gd name="T14" fmla="*/ 20 w 105"/>
                <a:gd name="T15" fmla="*/ 10 h 126"/>
                <a:gd name="T16" fmla="*/ 24 w 105"/>
                <a:gd name="T17" fmla="*/ 5 h 126"/>
                <a:gd name="T18" fmla="*/ 29 w 105"/>
                <a:gd name="T19" fmla="*/ 2 h 126"/>
                <a:gd name="T20" fmla="*/ 35 w 105"/>
                <a:gd name="T21" fmla="*/ 0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26">
                  <a:moveTo>
                    <a:pt x="0" y="126"/>
                  </a:moveTo>
                  <a:lnTo>
                    <a:pt x="13" y="115"/>
                  </a:lnTo>
                  <a:lnTo>
                    <a:pt x="25" y="104"/>
                  </a:lnTo>
                  <a:lnTo>
                    <a:pt x="31" y="88"/>
                  </a:lnTo>
                  <a:lnTo>
                    <a:pt x="37" y="73"/>
                  </a:lnTo>
                  <a:lnTo>
                    <a:pt x="46" y="58"/>
                  </a:lnTo>
                  <a:lnTo>
                    <a:pt x="52" y="45"/>
                  </a:lnTo>
                  <a:lnTo>
                    <a:pt x="61" y="30"/>
                  </a:lnTo>
                  <a:lnTo>
                    <a:pt x="72" y="16"/>
                  </a:lnTo>
                  <a:lnTo>
                    <a:pt x="88" y="7"/>
                  </a:lnTo>
                  <a:lnTo>
                    <a:pt x="105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3" name="Freeform 114">
              <a:extLst>
                <a:ext uri="{FF2B5EF4-FFF2-40B4-BE49-F238E27FC236}">
                  <a16:creationId xmlns:a16="http://schemas.microsoft.com/office/drawing/2014/main" id="{EB98D715-B390-4F38-AF46-A91B483A4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3272"/>
              <a:ext cx="73" cy="35"/>
            </a:xfrm>
            <a:custGeom>
              <a:avLst/>
              <a:gdLst>
                <a:gd name="T0" fmla="*/ 0 w 218"/>
                <a:gd name="T1" fmla="*/ 34 h 103"/>
                <a:gd name="T2" fmla="*/ 13 w 218"/>
                <a:gd name="T3" fmla="*/ 35 h 103"/>
                <a:gd name="T4" fmla="*/ 22 w 218"/>
                <a:gd name="T5" fmla="*/ 35 h 103"/>
                <a:gd name="T6" fmla="*/ 29 w 218"/>
                <a:gd name="T7" fmla="*/ 32 h 103"/>
                <a:gd name="T8" fmla="*/ 34 w 218"/>
                <a:gd name="T9" fmla="*/ 28 h 103"/>
                <a:gd name="T10" fmla="*/ 38 w 218"/>
                <a:gd name="T11" fmla="*/ 24 h 103"/>
                <a:gd name="T12" fmla="*/ 42 w 218"/>
                <a:gd name="T13" fmla="*/ 19 h 103"/>
                <a:gd name="T14" fmla="*/ 45 w 218"/>
                <a:gd name="T15" fmla="*/ 13 h 103"/>
                <a:gd name="T16" fmla="*/ 52 w 218"/>
                <a:gd name="T17" fmla="*/ 9 h 103"/>
                <a:gd name="T18" fmla="*/ 61 w 218"/>
                <a:gd name="T19" fmla="*/ 3 h 103"/>
                <a:gd name="T20" fmla="*/ 73 w 218"/>
                <a:gd name="T21" fmla="*/ 0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8" h="103">
                  <a:moveTo>
                    <a:pt x="0" y="99"/>
                  </a:moveTo>
                  <a:lnTo>
                    <a:pt x="39" y="103"/>
                  </a:lnTo>
                  <a:lnTo>
                    <a:pt x="67" y="103"/>
                  </a:lnTo>
                  <a:lnTo>
                    <a:pt x="87" y="94"/>
                  </a:lnTo>
                  <a:lnTo>
                    <a:pt x="101" y="83"/>
                  </a:lnTo>
                  <a:lnTo>
                    <a:pt x="113" y="72"/>
                  </a:lnTo>
                  <a:lnTo>
                    <a:pt x="124" y="57"/>
                  </a:lnTo>
                  <a:lnTo>
                    <a:pt x="135" y="39"/>
                  </a:lnTo>
                  <a:lnTo>
                    <a:pt x="155" y="26"/>
                  </a:lnTo>
                  <a:lnTo>
                    <a:pt x="181" y="10"/>
                  </a:lnTo>
                  <a:lnTo>
                    <a:pt x="218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4" name="Freeform 115">
              <a:extLst>
                <a:ext uri="{FF2B5EF4-FFF2-40B4-BE49-F238E27FC236}">
                  <a16:creationId xmlns:a16="http://schemas.microsoft.com/office/drawing/2014/main" id="{4D25DC3D-C6F9-47AD-9826-6867578B7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964"/>
              <a:ext cx="127" cy="184"/>
            </a:xfrm>
            <a:custGeom>
              <a:avLst/>
              <a:gdLst>
                <a:gd name="T0" fmla="*/ 96 w 379"/>
                <a:gd name="T1" fmla="*/ 18 h 552"/>
                <a:gd name="T2" fmla="*/ 88 w 379"/>
                <a:gd name="T3" fmla="*/ 10 h 552"/>
                <a:gd name="T4" fmla="*/ 83 w 379"/>
                <a:gd name="T5" fmla="*/ 5 h 552"/>
                <a:gd name="T6" fmla="*/ 74 w 379"/>
                <a:gd name="T7" fmla="*/ 1 h 552"/>
                <a:gd name="T8" fmla="*/ 61 w 379"/>
                <a:gd name="T9" fmla="*/ 0 h 552"/>
                <a:gd name="T10" fmla="*/ 43 w 379"/>
                <a:gd name="T11" fmla="*/ 2 h 552"/>
                <a:gd name="T12" fmla="*/ 30 w 379"/>
                <a:gd name="T13" fmla="*/ 8 h 552"/>
                <a:gd name="T14" fmla="*/ 21 w 379"/>
                <a:gd name="T15" fmla="*/ 16 h 552"/>
                <a:gd name="T16" fmla="*/ 15 w 379"/>
                <a:gd name="T17" fmla="*/ 25 h 552"/>
                <a:gd name="T18" fmla="*/ 9 w 379"/>
                <a:gd name="T19" fmla="*/ 32 h 552"/>
                <a:gd name="T20" fmla="*/ 3 w 379"/>
                <a:gd name="T21" fmla="*/ 39 h 552"/>
                <a:gd name="T22" fmla="*/ 0 w 379"/>
                <a:gd name="T23" fmla="*/ 50 h 552"/>
                <a:gd name="T24" fmla="*/ 1 w 379"/>
                <a:gd name="T25" fmla="*/ 69 h 552"/>
                <a:gd name="T26" fmla="*/ 5 w 379"/>
                <a:gd name="T27" fmla="*/ 90 h 552"/>
                <a:gd name="T28" fmla="*/ 10 w 379"/>
                <a:gd name="T29" fmla="*/ 112 h 552"/>
                <a:gd name="T30" fmla="*/ 16 w 379"/>
                <a:gd name="T31" fmla="*/ 128 h 552"/>
                <a:gd name="T32" fmla="*/ 21 w 379"/>
                <a:gd name="T33" fmla="*/ 137 h 552"/>
                <a:gd name="T34" fmla="*/ 25 w 379"/>
                <a:gd name="T35" fmla="*/ 146 h 552"/>
                <a:gd name="T36" fmla="*/ 30 w 379"/>
                <a:gd name="T37" fmla="*/ 153 h 552"/>
                <a:gd name="T38" fmla="*/ 35 w 379"/>
                <a:gd name="T39" fmla="*/ 159 h 552"/>
                <a:gd name="T40" fmla="*/ 42 w 379"/>
                <a:gd name="T41" fmla="*/ 168 h 552"/>
                <a:gd name="T42" fmla="*/ 56 w 379"/>
                <a:gd name="T43" fmla="*/ 177 h 552"/>
                <a:gd name="T44" fmla="*/ 72 w 379"/>
                <a:gd name="T45" fmla="*/ 182 h 552"/>
                <a:gd name="T46" fmla="*/ 89 w 379"/>
                <a:gd name="T47" fmla="*/ 184 h 552"/>
                <a:gd name="T48" fmla="*/ 103 w 379"/>
                <a:gd name="T49" fmla="*/ 181 h 552"/>
                <a:gd name="T50" fmla="*/ 114 w 379"/>
                <a:gd name="T51" fmla="*/ 174 h 552"/>
                <a:gd name="T52" fmla="*/ 119 w 379"/>
                <a:gd name="T53" fmla="*/ 165 h 552"/>
                <a:gd name="T54" fmla="*/ 122 w 379"/>
                <a:gd name="T55" fmla="*/ 154 h 552"/>
                <a:gd name="T56" fmla="*/ 125 w 379"/>
                <a:gd name="T57" fmla="*/ 142 h 552"/>
                <a:gd name="T58" fmla="*/ 126 w 379"/>
                <a:gd name="T59" fmla="*/ 128 h 552"/>
                <a:gd name="T60" fmla="*/ 127 w 379"/>
                <a:gd name="T61" fmla="*/ 116 h 552"/>
                <a:gd name="T62" fmla="*/ 126 w 379"/>
                <a:gd name="T63" fmla="*/ 105 h 552"/>
                <a:gd name="T64" fmla="*/ 125 w 379"/>
                <a:gd name="T65" fmla="*/ 92 h 552"/>
                <a:gd name="T66" fmla="*/ 125 w 379"/>
                <a:gd name="T67" fmla="*/ 80 h 552"/>
                <a:gd name="T68" fmla="*/ 124 w 379"/>
                <a:gd name="T69" fmla="*/ 69 h 552"/>
                <a:gd name="T70" fmla="*/ 122 w 379"/>
                <a:gd name="T71" fmla="*/ 58 h 552"/>
                <a:gd name="T72" fmla="*/ 118 w 379"/>
                <a:gd name="T73" fmla="*/ 45 h 552"/>
                <a:gd name="T74" fmla="*/ 112 w 379"/>
                <a:gd name="T75" fmla="*/ 35 h 552"/>
                <a:gd name="T76" fmla="*/ 106 w 379"/>
                <a:gd name="T77" fmla="*/ 28 h 552"/>
                <a:gd name="T78" fmla="*/ 101 w 379"/>
                <a:gd name="T79" fmla="*/ 23 h 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79" h="552">
                  <a:moveTo>
                    <a:pt x="300" y="68"/>
                  </a:moveTo>
                  <a:lnTo>
                    <a:pt x="286" y="54"/>
                  </a:lnTo>
                  <a:lnTo>
                    <a:pt x="273" y="43"/>
                  </a:lnTo>
                  <a:lnTo>
                    <a:pt x="264" y="30"/>
                  </a:lnTo>
                  <a:lnTo>
                    <a:pt x="255" y="22"/>
                  </a:lnTo>
                  <a:lnTo>
                    <a:pt x="249" y="14"/>
                  </a:lnTo>
                  <a:lnTo>
                    <a:pt x="238" y="6"/>
                  </a:lnTo>
                  <a:lnTo>
                    <a:pt x="222" y="2"/>
                  </a:lnTo>
                  <a:lnTo>
                    <a:pt x="204" y="0"/>
                  </a:lnTo>
                  <a:lnTo>
                    <a:pt x="183" y="0"/>
                  </a:lnTo>
                  <a:lnTo>
                    <a:pt x="155" y="2"/>
                  </a:lnTo>
                  <a:lnTo>
                    <a:pt x="128" y="6"/>
                  </a:lnTo>
                  <a:lnTo>
                    <a:pt x="108" y="14"/>
                  </a:lnTo>
                  <a:lnTo>
                    <a:pt x="91" y="23"/>
                  </a:lnTo>
                  <a:lnTo>
                    <a:pt x="77" y="37"/>
                  </a:lnTo>
                  <a:lnTo>
                    <a:pt x="63" y="48"/>
                  </a:lnTo>
                  <a:lnTo>
                    <a:pt x="55" y="61"/>
                  </a:lnTo>
                  <a:lnTo>
                    <a:pt x="46" y="74"/>
                  </a:lnTo>
                  <a:lnTo>
                    <a:pt x="35" y="88"/>
                  </a:lnTo>
                  <a:lnTo>
                    <a:pt x="26" y="96"/>
                  </a:lnTo>
                  <a:lnTo>
                    <a:pt x="17" y="105"/>
                  </a:lnTo>
                  <a:lnTo>
                    <a:pt x="9" y="116"/>
                  </a:lnTo>
                  <a:lnTo>
                    <a:pt x="4" y="131"/>
                  </a:lnTo>
                  <a:lnTo>
                    <a:pt x="0" y="151"/>
                  </a:lnTo>
                  <a:lnTo>
                    <a:pt x="0" y="178"/>
                  </a:lnTo>
                  <a:lnTo>
                    <a:pt x="4" y="207"/>
                  </a:lnTo>
                  <a:lnTo>
                    <a:pt x="9" y="238"/>
                  </a:lnTo>
                  <a:lnTo>
                    <a:pt x="15" y="271"/>
                  </a:lnTo>
                  <a:lnTo>
                    <a:pt x="22" y="303"/>
                  </a:lnTo>
                  <a:lnTo>
                    <a:pt x="31" y="337"/>
                  </a:lnTo>
                  <a:lnTo>
                    <a:pt x="42" y="369"/>
                  </a:lnTo>
                  <a:lnTo>
                    <a:pt x="48" y="385"/>
                  </a:lnTo>
                  <a:lnTo>
                    <a:pt x="55" y="400"/>
                  </a:lnTo>
                  <a:lnTo>
                    <a:pt x="62" y="411"/>
                  </a:lnTo>
                  <a:lnTo>
                    <a:pt x="68" y="425"/>
                  </a:lnTo>
                  <a:lnTo>
                    <a:pt x="74" y="438"/>
                  </a:lnTo>
                  <a:lnTo>
                    <a:pt x="82" y="449"/>
                  </a:lnTo>
                  <a:lnTo>
                    <a:pt x="91" y="458"/>
                  </a:lnTo>
                  <a:lnTo>
                    <a:pt x="97" y="467"/>
                  </a:lnTo>
                  <a:lnTo>
                    <a:pt x="104" y="478"/>
                  </a:lnTo>
                  <a:lnTo>
                    <a:pt x="110" y="484"/>
                  </a:lnTo>
                  <a:lnTo>
                    <a:pt x="125" y="504"/>
                  </a:lnTo>
                  <a:lnTo>
                    <a:pt x="145" y="518"/>
                  </a:lnTo>
                  <a:lnTo>
                    <a:pt x="167" y="530"/>
                  </a:lnTo>
                  <a:lnTo>
                    <a:pt x="191" y="541"/>
                  </a:lnTo>
                  <a:lnTo>
                    <a:pt x="216" y="547"/>
                  </a:lnTo>
                  <a:lnTo>
                    <a:pt x="242" y="550"/>
                  </a:lnTo>
                  <a:lnTo>
                    <a:pt x="266" y="552"/>
                  </a:lnTo>
                  <a:lnTo>
                    <a:pt x="291" y="547"/>
                  </a:lnTo>
                  <a:lnTo>
                    <a:pt x="308" y="544"/>
                  </a:lnTo>
                  <a:lnTo>
                    <a:pt x="328" y="532"/>
                  </a:lnTo>
                  <a:lnTo>
                    <a:pt x="339" y="522"/>
                  </a:lnTo>
                  <a:lnTo>
                    <a:pt x="346" y="506"/>
                  </a:lnTo>
                  <a:lnTo>
                    <a:pt x="354" y="495"/>
                  </a:lnTo>
                  <a:lnTo>
                    <a:pt x="362" y="478"/>
                  </a:lnTo>
                  <a:lnTo>
                    <a:pt x="365" y="461"/>
                  </a:lnTo>
                  <a:lnTo>
                    <a:pt x="370" y="444"/>
                  </a:lnTo>
                  <a:lnTo>
                    <a:pt x="373" y="425"/>
                  </a:lnTo>
                  <a:lnTo>
                    <a:pt x="374" y="407"/>
                  </a:lnTo>
                  <a:lnTo>
                    <a:pt x="377" y="385"/>
                  </a:lnTo>
                  <a:lnTo>
                    <a:pt x="377" y="365"/>
                  </a:lnTo>
                  <a:lnTo>
                    <a:pt x="379" y="349"/>
                  </a:lnTo>
                  <a:lnTo>
                    <a:pt x="379" y="329"/>
                  </a:lnTo>
                  <a:lnTo>
                    <a:pt x="377" y="314"/>
                  </a:lnTo>
                  <a:lnTo>
                    <a:pt x="377" y="295"/>
                  </a:lnTo>
                  <a:lnTo>
                    <a:pt x="374" y="275"/>
                  </a:lnTo>
                  <a:lnTo>
                    <a:pt x="374" y="257"/>
                  </a:lnTo>
                  <a:lnTo>
                    <a:pt x="373" y="240"/>
                  </a:lnTo>
                  <a:lnTo>
                    <a:pt x="370" y="224"/>
                  </a:lnTo>
                  <a:lnTo>
                    <a:pt x="370" y="207"/>
                  </a:lnTo>
                  <a:lnTo>
                    <a:pt x="368" y="191"/>
                  </a:lnTo>
                  <a:lnTo>
                    <a:pt x="365" y="173"/>
                  </a:lnTo>
                  <a:lnTo>
                    <a:pt x="359" y="153"/>
                  </a:lnTo>
                  <a:lnTo>
                    <a:pt x="353" y="136"/>
                  </a:lnTo>
                  <a:lnTo>
                    <a:pt x="344" y="120"/>
                  </a:lnTo>
                  <a:lnTo>
                    <a:pt x="334" y="105"/>
                  </a:lnTo>
                  <a:lnTo>
                    <a:pt x="326" y="92"/>
                  </a:lnTo>
                  <a:lnTo>
                    <a:pt x="315" y="83"/>
                  </a:lnTo>
                  <a:lnTo>
                    <a:pt x="308" y="77"/>
                  </a:lnTo>
                  <a:lnTo>
                    <a:pt x="302" y="69"/>
                  </a:lnTo>
                  <a:lnTo>
                    <a:pt x="300" y="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5" name="Freeform 116">
              <a:extLst>
                <a:ext uri="{FF2B5EF4-FFF2-40B4-BE49-F238E27FC236}">
                  <a16:creationId xmlns:a16="http://schemas.microsoft.com/office/drawing/2014/main" id="{FAE909AB-365D-463A-987B-4B381ECB3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2975"/>
              <a:ext cx="41" cy="197"/>
            </a:xfrm>
            <a:custGeom>
              <a:avLst/>
              <a:gdLst>
                <a:gd name="T0" fmla="*/ 2 w 124"/>
                <a:gd name="T1" fmla="*/ 1 h 590"/>
                <a:gd name="T2" fmla="*/ 3 w 124"/>
                <a:gd name="T3" fmla="*/ 5 h 590"/>
                <a:gd name="T4" fmla="*/ 3 w 124"/>
                <a:gd name="T5" fmla="*/ 7 h 590"/>
                <a:gd name="T6" fmla="*/ 6 w 124"/>
                <a:gd name="T7" fmla="*/ 9 h 590"/>
                <a:gd name="T8" fmla="*/ 16 w 124"/>
                <a:gd name="T9" fmla="*/ 12 h 590"/>
                <a:gd name="T10" fmla="*/ 22 w 124"/>
                <a:gd name="T11" fmla="*/ 15 h 590"/>
                <a:gd name="T12" fmla="*/ 22 w 124"/>
                <a:gd name="T13" fmla="*/ 20 h 590"/>
                <a:gd name="T14" fmla="*/ 21 w 124"/>
                <a:gd name="T15" fmla="*/ 27 h 590"/>
                <a:gd name="T16" fmla="*/ 21 w 124"/>
                <a:gd name="T17" fmla="*/ 34 h 590"/>
                <a:gd name="T18" fmla="*/ 24 w 124"/>
                <a:gd name="T19" fmla="*/ 44 h 590"/>
                <a:gd name="T20" fmla="*/ 25 w 124"/>
                <a:gd name="T21" fmla="*/ 48 h 590"/>
                <a:gd name="T22" fmla="*/ 26 w 124"/>
                <a:gd name="T23" fmla="*/ 52 h 590"/>
                <a:gd name="T24" fmla="*/ 27 w 124"/>
                <a:gd name="T25" fmla="*/ 57 h 590"/>
                <a:gd name="T26" fmla="*/ 28 w 124"/>
                <a:gd name="T27" fmla="*/ 62 h 590"/>
                <a:gd name="T28" fmla="*/ 29 w 124"/>
                <a:gd name="T29" fmla="*/ 65 h 590"/>
                <a:gd name="T30" fmla="*/ 34 w 124"/>
                <a:gd name="T31" fmla="*/ 71 h 590"/>
                <a:gd name="T32" fmla="*/ 36 w 124"/>
                <a:gd name="T33" fmla="*/ 77 h 590"/>
                <a:gd name="T34" fmla="*/ 36 w 124"/>
                <a:gd name="T35" fmla="*/ 82 h 590"/>
                <a:gd name="T36" fmla="*/ 37 w 124"/>
                <a:gd name="T37" fmla="*/ 88 h 590"/>
                <a:gd name="T38" fmla="*/ 39 w 124"/>
                <a:gd name="T39" fmla="*/ 95 h 590"/>
                <a:gd name="T40" fmla="*/ 41 w 124"/>
                <a:gd name="T41" fmla="*/ 100 h 590"/>
                <a:gd name="T42" fmla="*/ 40 w 124"/>
                <a:gd name="T43" fmla="*/ 103 h 590"/>
                <a:gd name="T44" fmla="*/ 39 w 124"/>
                <a:gd name="T45" fmla="*/ 107 h 590"/>
                <a:gd name="T46" fmla="*/ 37 w 124"/>
                <a:gd name="T47" fmla="*/ 110 h 590"/>
                <a:gd name="T48" fmla="*/ 36 w 124"/>
                <a:gd name="T49" fmla="*/ 116 h 590"/>
                <a:gd name="T50" fmla="*/ 36 w 124"/>
                <a:gd name="T51" fmla="*/ 121 h 590"/>
                <a:gd name="T52" fmla="*/ 38 w 124"/>
                <a:gd name="T53" fmla="*/ 126 h 590"/>
                <a:gd name="T54" fmla="*/ 39 w 124"/>
                <a:gd name="T55" fmla="*/ 131 h 590"/>
                <a:gd name="T56" fmla="*/ 39 w 124"/>
                <a:gd name="T57" fmla="*/ 137 h 590"/>
                <a:gd name="T58" fmla="*/ 39 w 124"/>
                <a:gd name="T59" fmla="*/ 142 h 590"/>
                <a:gd name="T60" fmla="*/ 38 w 124"/>
                <a:gd name="T61" fmla="*/ 147 h 590"/>
                <a:gd name="T62" fmla="*/ 36 w 124"/>
                <a:gd name="T63" fmla="*/ 151 h 590"/>
                <a:gd name="T64" fmla="*/ 34 w 124"/>
                <a:gd name="T65" fmla="*/ 156 h 590"/>
                <a:gd name="T66" fmla="*/ 29 w 124"/>
                <a:gd name="T67" fmla="*/ 161 h 590"/>
                <a:gd name="T68" fmla="*/ 23 w 124"/>
                <a:gd name="T69" fmla="*/ 166 h 590"/>
                <a:gd name="T70" fmla="*/ 19 w 124"/>
                <a:gd name="T71" fmla="*/ 173 h 590"/>
                <a:gd name="T72" fmla="*/ 20 w 124"/>
                <a:gd name="T73" fmla="*/ 180 h 590"/>
                <a:gd name="T74" fmla="*/ 22 w 124"/>
                <a:gd name="T75" fmla="*/ 185 h 590"/>
                <a:gd name="T76" fmla="*/ 22 w 124"/>
                <a:gd name="T77" fmla="*/ 191 h 590"/>
                <a:gd name="T78" fmla="*/ 14 w 124"/>
                <a:gd name="T79" fmla="*/ 197 h 59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4" h="590">
                  <a:moveTo>
                    <a:pt x="0" y="0"/>
                  </a:moveTo>
                  <a:lnTo>
                    <a:pt x="5" y="4"/>
                  </a:lnTo>
                  <a:lnTo>
                    <a:pt x="8" y="9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20"/>
                  </a:lnTo>
                  <a:lnTo>
                    <a:pt x="11" y="23"/>
                  </a:lnTo>
                  <a:lnTo>
                    <a:pt x="19" y="26"/>
                  </a:lnTo>
                  <a:lnTo>
                    <a:pt x="30" y="31"/>
                  </a:lnTo>
                  <a:lnTo>
                    <a:pt x="47" y="35"/>
                  </a:lnTo>
                  <a:lnTo>
                    <a:pt x="61" y="42"/>
                  </a:lnTo>
                  <a:lnTo>
                    <a:pt x="67" y="46"/>
                  </a:lnTo>
                  <a:lnTo>
                    <a:pt x="68" y="52"/>
                  </a:lnTo>
                  <a:lnTo>
                    <a:pt x="68" y="60"/>
                  </a:lnTo>
                  <a:lnTo>
                    <a:pt x="67" y="70"/>
                  </a:lnTo>
                  <a:lnTo>
                    <a:pt x="65" y="80"/>
                  </a:lnTo>
                  <a:lnTo>
                    <a:pt x="62" y="92"/>
                  </a:lnTo>
                  <a:lnTo>
                    <a:pt x="62" y="103"/>
                  </a:lnTo>
                  <a:lnTo>
                    <a:pt x="67" y="117"/>
                  </a:lnTo>
                  <a:lnTo>
                    <a:pt x="73" y="132"/>
                  </a:lnTo>
                  <a:lnTo>
                    <a:pt x="76" y="137"/>
                  </a:lnTo>
                  <a:lnTo>
                    <a:pt x="77" y="143"/>
                  </a:lnTo>
                  <a:lnTo>
                    <a:pt x="77" y="148"/>
                  </a:lnTo>
                  <a:lnTo>
                    <a:pt x="80" y="156"/>
                  </a:lnTo>
                  <a:lnTo>
                    <a:pt x="82" y="165"/>
                  </a:lnTo>
                  <a:lnTo>
                    <a:pt x="82" y="171"/>
                  </a:lnTo>
                  <a:lnTo>
                    <a:pt x="84" y="181"/>
                  </a:lnTo>
                  <a:lnTo>
                    <a:pt x="84" y="187"/>
                  </a:lnTo>
                  <a:lnTo>
                    <a:pt x="87" y="192"/>
                  </a:lnTo>
                  <a:lnTo>
                    <a:pt x="88" y="194"/>
                  </a:lnTo>
                  <a:lnTo>
                    <a:pt x="97" y="202"/>
                  </a:lnTo>
                  <a:lnTo>
                    <a:pt x="102" y="212"/>
                  </a:lnTo>
                  <a:lnTo>
                    <a:pt x="107" y="223"/>
                  </a:lnTo>
                  <a:lnTo>
                    <a:pt x="108" y="232"/>
                  </a:lnTo>
                  <a:lnTo>
                    <a:pt x="108" y="238"/>
                  </a:lnTo>
                  <a:lnTo>
                    <a:pt x="110" y="247"/>
                  </a:lnTo>
                  <a:lnTo>
                    <a:pt x="110" y="255"/>
                  </a:lnTo>
                  <a:lnTo>
                    <a:pt x="113" y="264"/>
                  </a:lnTo>
                  <a:lnTo>
                    <a:pt x="115" y="274"/>
                  </a:lnTo>
                  <a:lnTo>
                    <a:pt x="119" y="284"/>
                  </a:lnTo>
                  <a:lnTo>
                    <a:pt x="122" y="291"/>
                  </a:lnTo>
                  <a:lnTo>
                    <a:pt x="124" y="298"/>
                  </a:lnTo>
                  <a:lnTo>
                    <a:pt x="124" y="301"/>
                  </a:lnTo>
                  <a:lnTo>
                    <a:pt x="122" y="309"/>
                  </a:lnTo>
                  <a:lnTo>
                    <a:pt x="119" y="315"/>
                  </a:lnTo>
                  <a:lnTo>
                    <a:pt x="119" y="319"/>
                  </a:lnTo>
                  <a:lnTo>
                    <a:pt x="115" y="326"/>
                  </a:lnTo>
                  <a:lnTo>
                    <a:pt x="113" y="330"/>
                  </a:lnTo>
                  <a:lnTo>
                    <a:pt x="110" y="340"/>
                  </a:lnTo>
                  <a:lnTo>
                    <a:pt x="110" y="348"/>
                  </a:lnTo>
                  <a:lnTo>
                    <a:pt x="110" y="355"/>
                  </a:lnTo>
                  <a:lnTo>
                    <a:pt x="110" y="361"/>
                  </a:lnTo>
                  <a:lnTo>
                    <a:pt x="113" y="371"/>
                  </a:lnTo>
                  <a:lnTo>
                    <a:pt x="115" y="377"/>
                  </a:lnTo>
                  <a:lnTo>
                    <a:pt x="118" y="383"/>
                  </a:lnTo>
                  <a:lnTo>
                    <a:pt x="118" y="392"/>
                  </a:lnTo>
                  <a:lnTo>
                    <a:pt x="119" y="400"/>
                  </a:lnTo>
                  <a:lnTo>
                    <a:pt x="119" y="410"/>
                  </a:lnTo>
                  <a:lnTo>
                    <a:pt x="119" y="419"/>
                  </a:lnTo>
                  <a:lnTo>
                    <a:pt x="119" y="425"/>
                  </a:lnTo>
                  <a:lnTo>
                    <a:pt x="118" y="431"/>
                  </a:lnTo>
                  <a:lnTo>
                    <a:pt x="115" y="439"/>
                  </a:lnTo>
                  <a:lnTo>
                    <a:pt x="113" y="445"/>
                  </a:lnTo>
                  <a:lnTo>
                    <a:pt x="110" y="451"/>
                  </a:lnTo>
                  <a:lnTo>
                    <a:pt x="107" y="461"/>
                  </a:lnTo>
                  <a:lnTo>
                    <a:pt x="102" y="467"/>
                  </a:lnTo>
                  <a:lnTo>
                    <a:pt x="97" y="472"/>
                  </a:lnTo>
                  <a:lnTo>
                    <a:pt x="88" y="481"/>
                  </a:lnTo>
                  <a:lnTo>
                    <a:pt x="80" y="487"/>
                  </a:lnTo>
                  <a:lnTo>
                    <a:pt x="71" y="496"/>
                  </a:lnTo>
                  <a:lnTo>
                    <a:pt x="61" y="509"/>
                  </a:lnTo>
                  <a:lnTo>
                    <a:pt x="56" y="518"/>
                  </a:lnTo>
                  <a:lnTo>
                    <a:pt x="56" y="527"/>
                  </a:lnTo>
                  <a:lnTo>
                    <a:pt x="61" y="538"/>
                  </a:lnTo>
                  <a:lnTo>
                    <a:pt x="65" y="546"/>
                  </a:lnTo>
                  <a:lnTo>
                    <a:pt x="67" y="555"/>
                  </a:lnTo>
                  <a:lnTo>
                    <a:pt x="68" y="561"/>
                  </a:lnTo>
                  <a:lnTo>
                    <a:pt x="67" y="572"/>
                  </a:lnTo>
                  <a:lnTo>
                    <a:pt x="56" y="581"/>
                  </a:lnTo>
                  <a:lnTo>
                    <a:pt x="41" y="59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6" name="Freeform 117">
              <a:extLst>
                <a:ext uri="{FF2B5EF4-FFF2-40B4-BE49-F238E27FC236}">
                  <a16:creationId xmlns:a16="http://schemas.microsoft.com/office/drawing/2014/main" id="{689BD750-26E3-496A-8127-CC0669C6B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3014"/>
              <a:ext cx="413" cy="330"/>
            </a:xfrm>
            <a:custGeom>
              <a:avLst/>
              <a:gdLst>
                <a:gd name="T0" fmla="*/ 372 w 1241"/>
                <a:gd name="T1" fmla="*/ 134 h 989"/>
                <a:gd name="T2" fmla="*/ 373 w 1241"/>
                <a:gd name="T3" fmla="*/ 120 h 989"/>
                <a:gd name="T4" fmla="*/ 376 w 1241"/>
                <a:gd name="T5" fmla="*/ 103 h 989"/>
                <a:gd name="T6" fmla="*/ 383 w 1241"/>
                <a:gd name="T7" fmla="*/ 79 h 989"/>
                <a:gd name="T8" fmla="*/ 386 w 1241"/>
                <a:gd name="T9" fmla="*/ 56 h 989"/>
                <a:gd name="T10" fmla="*/ 383 w 1241"/>
                <a:gd name="T11" fmla="*/ 40 h 989"/>
                <a:gd name="T12" fmla="*/ 381 w 1241"/>
                <a:gd name="T13" fmla="*/ 27 h 989"/>
                <a:gd name="T14" fmla="*/ 379 w 1241"/>
                <a:gd name="T15" fmla="*/ 13 h 989"/>
                <a:gd name="T16" fmla="*/ 375 w 1241"/>
                <a:gd name="T17" fmla="*/ 4 h 989"/>
                <a:gd name="T18" fmla="*/ 373 w 1241"/>
                <a:gd name="T19" fmla="*/ 0 h 989"/>
                <a:gd name="T20" fmla="*/ 4 w 1241"/>
                <a:gd name="T21" fmla="*/ 84 h 989"/>
                <a:gd name="T22" fmla="*/ 0 w 1241"/>
                <a:gd name="T23" fmla="*/ 110 h 989"/>
                <a:gd name="T24" fmla="*/ 8 w 1241"/>
                <a:gd name="T25" fmla="*/ 146 h 989"/>
                <a:gd name="T26" fmla="*/ 27 w 1241"/>
                <a:gd name="T27" fmla="*/ 177 h 989"/>
                <a:gd name="T28" fmla="*/ 34 w 1241"/>
                <a:gd name="T29" fmla="*/ 190 h 989"/>
                <a:gd name="T30" fmla="*/ 37 w 1241"/>
                <a:gd name="T31" fmla="*/ 208 h 989"/>
                <a:gd name="T32" fmla="*/ 37 w 1241"/>
                <a:gd name="T33" fmla="*/ 228 h 989"/>
                <a:gd name="T34" fmla="*/ 35 w 1241"/>
                <a:gd name="T35" fmla="*/ 253 h 989"/>
                <a:gd name="T36" fmla="*/ 47 w 1241"/>
                <a:gd name="T37" fmla="*/ 266 h 989"/>
                <a:gd name="T38" fmla="*/ 66 w 1241"/>
                <a:gd name="T39" fmla="*/ 280 h 989"/>
                <a:gd name="T40" fmla="*/ 80 w 1241"/>
                <a:gd name="T41" fmla="*/ 302 h 989"/>
                <a:gd name="T42" fmla="*/ 83 w 1241"/>
                <a:gd name="T43" fmla="*/ 309 h 989"/>
                <a:gd name="T44" fmla="*/ 91 w 1241"/>
                <a:gd name="T45" fmla="*/ 315 h 989"/>
                <a:gd name="T46" fmla="*/ 105 w 1241"/>
                <a:gd name="T47" fmla="*/ 317 h 989"/>
                <a:gd name="T48" fmla="*/ 117 w 1241"/>
                <a:gd name="T49" fmla="*/ 320 h 989"/>
                <a:gd name="T50" fmla="*/ 123 w 1241"/>
                <a:gd name="T51" fmla="*/ 325 h 989"/>
                <a:gd name="T52" fmla="*/ 134 w 1241"/>
                <a:gd name="T53" fmla="*/ 329 h 989"/>
                <a:gd name="T54" fmla="*/ 156 w 1241"/>
                <a:gd name="T55" fmla="*/ 327 h 989"/>
                <a:gd name="T56" fmla="*/ 175 w 1241"/>
                <a:gd name="T57" fmla="*/ 320 h 989"/>
                <a:gd name="T58" fmla="*/ 191 w 1241"/>
                <a:gd name="T59" fmla="*/ 313 h 989"/>
                <a:gd name="T60" fmla="*/ 209 w 1241"/>
                <a:gd name="T61" fmla="*/ 308 h 989"/>
                <a:gd name="T62" fmla="*/ 222 w 1241"/>
                <a:gd name="T63" fmla="*/ 308 h 989"/>
                <a:gd name="T64" fmla="*/ 228 w 1241"/>
                <a:gd name="T65" fmla="*/ 312 h 989"/>
                <a:gd name="T66" fmla="*/ 247 w 1241"/>
                <a:gd name="T67" fmla="*/ 314 h 989"/>
                <a:gd name="T68" fmla="*/ 253 w 1241"/>
                <a:gd name="T69" fmla="*/ 311 h 989"/>
                <a:gd name="T70" fmla="*/ 263 w 1241"/>
                <a:gd name="T71" fmla="*/ 304 h 989"/>
                <a:gd name="T72" fmla="*/ 272 w 1241"/>
                <a:gd name="T73" fmla="*/ 297 h 989"/>
                <a:gd name="T74" fmla="*/ 280 w 1241"/>
                <a:gd name="T75" fmla="*/ 291 h 989"/>
                <a:gd name="T76" fmla="*/ 285 w 1241"/>
                <a:gd name="T77" fmla="*/ 287 h 989"/>
                <a:gd name="T78" fmla="*/ 292 w 1241"/>
                <a:gd name="T79" fmla="*/ 283 h 989"/>
                <a:gd name="T80" fmla="*/ 301 w 1241"/>
                <a:gd name="T81" fmla="*/ 279 h 989"/>
                <a:gd name="T82" fmla="*/ 310 w 1241"/>
                <a:gd name="T83" fmla="*/ 277 h 989"/>
                <a:gd name="T84" fmla="*/ 320 w 1241"/>
                <a:gd name="T85" fmla="*/ 276 h 989"/>
                <a:gd name="T86" fmla="*/ 334 w 1241"/>
                <a:gd name="T87" fmla="*/ 275 h 989"/>
                <a:gd name="T88" fmla="*/ 363 w 1241"/>
                <a:gd name="T89" fmla="*/ 280 h 989"/>
                <a:gd name="T90" fmla="*/ 382 w 1241"/>
                <a:gd name="T91" fmla="*/ 289 h 989"/>
                <a:gd name="T92" fmla="*/ 401 w 1241"/>
                <a:gd name="T93" fmla="*/ 288 h 989"/>
                <a:gd name="T94" fmla="*/ 413 w 1241"/>
                <a:gd name="T95" fmla="*/ 267 h 989"/>
                <a:gd name="T96" fmla="*/ 407 w 1241"/>
                <a:gd name="T97" fmla="*/ 235 h 989"/>
                <a:gd name="T98" fmla="*/ 392 w 1241"/>
                <a:gd name="T99" fmla="*/ 202 h 989"/>
                <a:gd name="T100" fmla="*/ 381 w 1241"/>
                <a:gd name="T101" fmla="*/ 181 h 989"/>
                <a:gd name="T102" fmla="*/ 378 w 1241"/>
                <a:gd name="T103" fmla="*/ 174 h 989"/>
                <a:gd name="T104" fmla="*/ 373 w 1241"/>
                <a:gd name="T105" fmla="*/ 161 h 989"/>
                <a:gd name="T106" fmla="*/ 372 w 1241"/>
                <a:gd name="T107" fmla="*/ 145 h 9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241" h="989">
                  <a:moveTo>
                    <a:pt x="1118" y="435"/>
                  </a:moveTo>
                  <a:lnTo>
                    <a:pt x="1118" y="421"/>
                  </a:lnTo>
                  <a:lnTo>
                    <a:pt x="1118" y="403"/>
                  </a:lnTo>
                  <a:lnTo>
                    <a:pt x="1121" y="390"/>
                  </a:lnTo>
                  <a:lnTo>
                    <a:pt x="1121" y="373"/>
                  </a:lnTo>
                  <a:lnTo>
                    <a:pt x="1122" y="359"/>
                  </a:lnTo>
                  <a:lnTo>
                    <a:pt x="1122" y="345"/>
                  </a:lnTo>
                  <a:lnTo>
                    <a:pt x="1126" y="328"/>
                  </a:lnTo>
                  <a:lnTo>
                    <a:pt x="1131" y="308"/>
                  </a:lnTo>
                  <a:lnTo>
                    <a:pt x="1136" y="291"/>
                  </a:lnTo>
                  <a:lnTo>
                    <a:pt x="1142" y="266"/>
                  </a:lnTo>
                  <a:lnTo>
                    <a:pt x="1150" y="237"/>
                  </a:lnTo>
                  <a:lnTo>
                    <a:pt x="1155" y="211"/>
                  </a:lnTo>
                  <a:lnTo>
                    <a:pt x="1159" y="186"/>
                  </a:lnTo>
                  <a:lnTo>
                    <a:pt x="1159" y="167"/>
                  </a:lnTo>
                  <a:lnTo>
                    <a:pt x="1157" y="149"/>
                  </a:lnTo>
                  <a:lnTo>
                    <a:pt x="1155" y="132"/>
                  </a:lnTo>
                  <a:lnTo>
                    <a:pt x="1150" y="121"/>
                  </a:lnTo>
                  <a:lnTo>
                    <a:pt x="1148" y="107"/>
                  </a:lnTo>
                  <a:lnTo>
                    <a:pt x="1147" y="94"/>
                  </a:lnTo>
                  <a:lnTo>
                    <a:pt x="1144" y="82"/>
                  </a:lnTo>
                  <a:lnTo>
                    <a:pt x="1144" y="68"/>
                  </a:lnTo>
                  <a:lnTo>
                    <a:pt x="1142" y="52"/>
                  </a:lnTo>
                  <a:lnTo>
                    <a:pt x="1139" y="39"/>
                  </a:lnTo>
                  <a:lnTo>
                    <a:pt x="1136" y="28"/>
                  </a:lnTo>
                  <a:lnTo>
                    <a:pt x="1133" y="19"/>
                  </a:lnTo>
                  <a:lnTo>
                    <a:pt x="1128" y="12"/>
                  </a:lnTo>
                  <a:lnTo>
                    <a:pt x="1126" y="6"/>
                  </a:lnTo>
                  <a:lnTo>
                    <a:pt x="1124" y="1"/>
                  </a:lnTo>
                  <a:lnTo>
                    <a:pt x="1122" y="0"/>
                  </a:lnTo>
                  <a:lnTo>
                    <a:pt x="229" y="517"/>
                  </a:lnTo>
                  <a:lnTo>
                    <a:pt x="22" y="243"/>
                  </a:lnTo>
                  <a:lnTo>
                    <a:pt x="11" y="252"/>
                  </a:lnTo>
                  <a:lnTo>
                    <a:pt x="2" y="272"/>
                  </a:lnTo>
                  <a:lnTo>
                    <a:pt x="0" y="299"/>
                  </a:lnTo>
                  <a:lnTo>
                    <a:pt x="0" y="330"/>
                  </a:lnTo>
                  <a:lnTo>
                    <a:pt x="7" y="362"/>
                  </a:lnTo>
                  <a:lnTo>
                    <a:pt x="16" y="398"/>
                  </a:lnTo>
                  <a:lnTo>
                    <a:pt x="25" y="438"/>
                  </a:lnTo>
                  <a:lnTo>
                    <a:pt x="42" y="471"/>
                  </a:lnTo>
                  <a:lnTo>
                    <a:pt x="61" y="501"/>
                  </a:lnTo>
                  <a:lnTo>
                    <a:pt x="80" y="530"/>
                  </a:lnTo>
                  <a:lnTo>
                    <a:pt x="89" y="539"/>
                  </a:lnTo>
                  <a:lnTo>
                    <a:pt x="95" y="552"/>
                  </a:lnTo>
                  <a:lnTo>
                    <a:pt x="102" y="568"/>
                  </a:lnTo>
                  <a:lnTo>
                    <a:pt x="106" y="583"/>
                  </a:lnTo>
                  <a:lnTo>
                    <a:pt x="109" y="603"/>
                  </a:lnTo>
                  <a:lnTo>
                    <a:pt x="111" y="622"/>
                  </a:lnTo>
                  <a:lnTo>
                    <a:pt x="113" y="642"/>
                  </a:lnTo>
                  <a:lnTo>
                    <a:pt x="111" y="665"/>
                  </a:lnTo>
                  <a:lnTo>
                    <a:pt x="111" y="684"/>
                  </a:lnTo>
                  <a:lnTo>
                    <a:pt x="109" y="704"/>
                  </a:lnTo>
                  <a:lnTo>
                    <a:pt x="104" y="735"/>
                  </a:lnTo>
                  <a:lnTo>
                    <a:pt x="106" y="759"/>
                  </a:lnTo>
                  <a:lnTo>
                    <a:pt x="113" y="775"/>
                  </a:lnTo>
                  <a:lnTo>
                    <a:pt x="126" y="786"/>
                  </a:lnTo>
                  <a:lnTo>
                    <a:pt x="141" y="797"/>
                  </a:lnTo>
                  <a:lnTo>
                    <a:pt x="158" y="808"/>
                  </a:lnTo>
                  <a:lnTo>
                    <a:pt x="178" y="819"/>
                  </a:lnTo>
                  <a:lnTo>
                    <a:pt x="198" y="839"/>
                  </a:lnTo>
                  <a:lnTo>
                    <a:pt x="217" y="863"/>
                  </a:lnTo>
                  <a:lnTo>
                    <a:pt x="236" y="901"/>
                  </a:lnTo>
                  <a:lnTo>
                    <a:pt x="239" y="905"/>
                  </a:lnTo>
                  <a:lnTo>
                    <a:pt x="243" y="913"/>
                  </a:lnTo>
                  <a:lnTo>
                    <a:pt x="248" y="921"/>
                  </a:lnTo>
                  <a:lnTo>
                    <a:pt x="249" y="927"/>
                  </a:lnTo>
                  <a:lnTo>
                    <a:pt x="256" y="933"/>
                  </a:lnTo>
                  <a:lnTo>
                    <a:pt x="263" y="938"/>
                  </a:lnTo>
                  <a:lnTo>
                    <a:pt x="274" y="944"/>
                  </a:lnTo>
                  <a:lnTo>
                    <a:pt x="285" y="947"/>
                  </a:lnTo>
                  <a:lnTo>
                    <a:pt x="298" y="949"/>
                  </a:lnTo>
                  <a:lnTo>
                    <a:pt x="316" y="949"/>
                  </a:lnTo>
                  <a:lnTo>
                    <a:pt x="331" y="949"/>
                  </a:lnTo>
                  <a:lnTo>
                    <a:pt x="342" y="952"/>
                  </a:lnTo>
                  <a:lnTo>
                    <a:pt x="352" y="958"/>
                  </a:lnTo>
                  <a:lnTo>
                    <a:pt x="358" y="963"/>
                  </a:lnTo>
                  <a:lnTo>
                    <a:pt x="364" y="969"/>
                  </a:lnTo>
                  <a:lnTo>
                    <a:pt x="370" y="975"/>
                  </a:lnTo>
                  <a:lnTo>
                    <a:pt x="376" y="980"/>
                  </a:lnTo>
                  <a:lnTo>
                    <a:pt x="388" y="984"/>
                  </a:lnTo>
                  <a:lnTo>
                    <a:pt x="404" y="986"/>
                  </a:lnTo>
                  <a:lnTo>
                    <a:pt x="426" y="989"/>
                  </a:lnTo>
                  <a:lnTo>
                    <a:pt x="446" y="984"/>
                  </a:lnTo>
                  <a:lnTo>
                    <a:pt x="468" y="980"/>
                  </a:lnTo>
                  <a:lnTo>
                    <a:pt x="488" y="975"/>
                  </a:lnTo>
                  <a:lnTo>
                    <a:pt x="508" y="967"/>
                  </a:lnTo>
                  <a:lnTo>
                    <a:pt x="525" y="960"/>
                  </a:lnTo>
                  <a:lnTo>
                    <a:pt x="542" y="952"/>
                  </a:lnTo>
                  <a:lnTo>
                    <a:pt x="561" y="944"/>
                  </a:lnTo>
                  <a:lnTo>
                    <a:pt x="573" y="938"/>
                  </a:lnTo>
                  <a:lnTo>
                    <a:pt x="587" y="933"/>
                  </a:lnTo>
                  <a:lnTo>
                    <a:pt x="598" y="930"/>
                  </a:lnTo>
                  <a:lnTo>
                    <a:pt x="627" y="922"/>
                  </a:lnTo>
                  <a:lnTo>
                    <a:pt x="646" y="921"/>
                  </a:lnTo>
                  <a:lnTo>
                    <a:pt x="659" y="921"/>
                  </a:lnTo>
                  <a:lnTo>
                    <a:pt x="666" y="922"/>
                  </a:lnTo>
                  <a:lnTo>
                    <a:pt x="672" y="927"/>
                  </a:lnTo>
                  <a:lnTo>
                    <a:pt x="677" y="932"/>
                  </a:lnTo>
                  <a:lnTo>
                    <a:pt x="686" y="936"/>
                  </a:lnTo>
                  <a:lnTo>
                    <a:pt x="697" y="941"/>
                  </a:lnTo>
                  <a:lnTo>
                    <a:pt x="712" y="942"/>
                  </a:lnTo>
                  <a:lnTo>
                    <a:pt x="741" y="942"/>
                  </a:lnTo>
                  <a:lnTo>
                    <a:pt x="745" y="941"/>
                  </a:lnTo>
                  <a:lnTo>
                    <a:pt x="754" y="938"/>
                  </a:lnTo>
                  <a:lnTo>
                    <a:pt x="760" y="932"/>
                  </a:lnTo>
                  <a:lnTo>
                    <a:pt x="769" y="927"/>
                  </a:lnTo>
                  <a:lnTo>
                    <a:pt x="779" y="921"/>
                  </a:lnTo>
                  <a:lnTo>
                    <a:pt x="790" y="912"/>
                  </a:lnTo>
                  <a:lnTo>
                    <a:pt x="799" y="905"/>
                  </a:lnTo>
                  <a:lnTo>
                    <a:pt x="807" y="899"/>
                  </a:lnTo>
                  <a:lnTo>
                    <a:pt x="816" y="891"/>
                  </a:lnTo>
                  <a:lnTo>
                    <a:pt x="822" y="885"/>
                  </a:lnTo>
                  <a:lnTo>
                    <a:pt x="831" y="879"/>
                  </a:lnTo>
                  <a:lnTo>
                    <a:pt x="841" y="871"/>
                  </a:lnTo>
                  <a:lnTo>
                    <a:pt x="845" y="865"/>
                  </a:lnTo>
                  <a:lnTo>
                    <a:pt x="849" y="860"/>
                  </a:lnTo>
                  <a:lnTo>
                    <a:pt x="856" y="859"/>
                  </a:lnTo>
                  <a:lnTo>
                    <a:pt x="862" y="854"/>
                  </a:lnTo>
                  <a:lnTo>
                    <a:pt x="869" y="851"/>
                  </a:lnTo>
                  <a:lnTo>
                    <a:pt x="876" y="848"/>
                  </a:lnTo>
                  <a:lnTo>
                    <a:pt x="887" y="843"/>
                  </a:lnTo>
                  <a:lnTo>
                    <a:pt x="895" y="840"/>
                  </a:lnTo>
                  <a:lnTo>
                    <a:pt x="904" y="837"/>
                  </a:lnTo>
                  <a:lnTo>
                    <a:pt x="915" y="834"/>
                  </a:lnTo>
                  <a:lnTo>
                    <a:pt x="924" y="832"/>
                  </a:lnTo>
                  <a:lnTo>
                    <a:pt x="932" y="830"/>
                  </a:lnTo>
                  <a:lnTo>
                    <a:pt x="941" y="830"/>
                  </a:lnTo>
                  <a:lnTo>
                    <a:pt x="952" y="828"/>
                  </a:lnTo>
                  <a:lnTo>
                    <a:pt x="963" y="828"/>
                  </a:lnTo>
                  <a:lnTo>
                    <a:pt x="975" y="825"/>
                  </a:lnTo>
                  <a:lnTo>
                    <a:pt x="988" y="825"/>
                  </a:lnTo>
                  <a:lnTo>
                    <a:pt x="1003" y="825"/>
                  </a:lnTo>
                  <a:lnTo>
                    <a:pt x="1034" y="825"/>
                  </a:lnTo>
                  <a:lnTo>
                    <a:pt x="1065" y="832"/>
                  </a:lnTo>
                  <a:lnTo>
                    <a:pt x="1090" y="840"/>
                  </a:lnTo>
                  <a:lnTo>
                    <a:pt x="1112" y="850"/>
                  </a:lnTo>
                  <a:lnTo>
                    <a:pt x="1131" y="859"/>
                  </a:lnTo>
                  <a:lnTo>
                    <a:pt x="1148" y="865"/>
                  </a:lnTo>
                  <a:lnTo>
                    <a:pt x="1168" y="870"/>
                  </a:lnTo>
                  <a:lnTo>
                    <a:pt x="1184" y="870"/>
                  </a:lnTo>
                  <a:lnTo>
                    <a:pt x="1204" y="863"/>
                  </a:lnTo>
                  <a:lnTo>
                    <a:pt x="1223" y="851"/>
                  </a:lnTo>
                  <a:lnTo>
                    <a:pt x="1237" y="825"/>
                  </a:lnTo>
                  <a:lnTo>
                    <a:pt x="1241" y="799"/>
                  </a:lnTo>
                  <a:lnTo>
                    <a:pt x="1241" y="769"/>
                  </a:lnTo>
                  <a:lnTo>
                    <a:pt x="1235" y="738"/>
                  </a:lnTo>
                  <a:lnTo>
                    <a:pt x="1223" y="704"/>
                  </a:lnTo>
                  <a:lnTo>
                    <a:pt x="1212" y="673"/>
                  </a:lnTo>
                  <a:lnTo>
                    <a:pt x="1195" y="639"/>
                  </a:lnTo>
                  <a:lnTo>
                    <a:pt x="1179" y="605"/>
                  </a:lnTo>
                  <a:lnTo>
                    <a:pt x="1162" y="574"/>
                  </a:lnTo>
                  <a:lnTo>
                    <a:pt x="1147" y="541"/>
                  </a:lnTo>
                  <a:lnTo>
                    <a:pt x="1144" y="541"/>
                  </a:lnTo>
                  <a:lnTo>
                    <a:pt x="1142" y="537"/>
                  </a:lnTo>
                  <a:lnTo>
                    <a:pt x="1139" y="530"/>
                  </a:lnTo>
                  <a:lnTo>
                    <a:pt x="1136" y="521"/>
                  </a:lnTo>
                  <a:lnTo>
                    <a:pt x="1128" y="510"/>
                  </a:lnTo>
                  <a:lnTo>
                    <a:pt x="1124" y="497"/>
                  </a:lnTo>
                  <a:lnTo>
                    <a:pt x="1122" y="484"/>
                  </a:lnTo>
                  <a:lnTo>
                    <a:pt x="1121" y="469"/>
                  </a:lnTo>
                  <a:lnTo>
                    <a:pt x="1118" y="452"/>
                  </a:lnTo>
                  <a:lnTo>
                    <a:pt x="1118" y="43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7" name="Freeform 118">
              <a:extLst>
                <a:ext uri="{FF2B5EF4-FFF2-40B4-BE49-F238E27FC236}">
                  <a16:creationId xmlns:a16="http://schemas.microsoft.com/office/drawing/2014/main" id="{924CBAC9-F06F-4172-9532-BBEF33DA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3019"/>
              <a:ext cx="355" cy="158"/>
            </a:xfrm>
            <a:custGeom>
              <a:avLst/>
              <a:gdLst>
                <a:gd name="T0" fmla="*/ 352 w 1064"/>
                <a:gd name="T1" fmla="*/ 158 h 473"/>
                <a:gd name="T2" fmla="*/ 355 w 1064"/>
                <a:gd name="T3" fmla="*/ 154 h 473"/>
                <a:gd name="T4" fmla="*/ 353 w 1064"/>
                <a:gd name="T5" fmla="*/ 141 h 473"/>
                <a:gd name="T6" fmla="*/ 346 w 1064"/>
                <a:gd name="T7" fmla="*/ 122 h 473"/>
                <a:gd name="T8" fmla="*/ 332 w 1064"/>
                <a:gd name="T9" fmla="*/ 100 h 473"/>
                <a:gd name="T10" fmla="*/ 319 w 1064"/>
                <a:gd name="T11" fmla="*/ 87 h 473"/>
                <a:gd name="T12" fmla="*/ 305 w 1064"/>
                <a:gd name="T13" fmla="*/ 85 h 473"/>
                <a:gd name="T14" fmla="*/ 285 w 1064"/>
                <a:gd name="T15" fmla="*/ 84 h 473"/>
                <a:gd name="T16" fmla="*/ 266 w 1064"/>
                <a:gd name="T17" fmla="*/ 85 h 473"/>
                <a:gd name="T18" fmla="*/ 252 w 1064"/>
                <a:gd name="T19" fmla="*/ 85 h 473"/>
                <a:gd name="T20" fmla="*/ 237 w 1064"/>
                <a:gd name="T21" fmla="*/ 82 h 473"/>
                <a:gd name="T22" fmla="*/ 217 w 1064"/>
                <a:gd name="T23" fmla="*/ 74 h 473"/>
                <a:gd name="T24" fmla="*/ 196 w 1064"/>
                <a:gd name="T25" fmla="*/ 63 h 473"/>
                <a:gd name="T26" fmla="*/ 175 w 1064"/>
                <a:gd name="T27" fmla="*/ 51 h 473"/>
                <a:gd name="T28" fmla="*/ 154 w 1064"/>
                <a:gd name="T29" fmla="*/ 43 h 473"/>
                <a:gd name="T30" fmla="*/ 140 w 1064"/>
                <a:gd name="T31" fmla="*/ 39 h 473"/>
                <a:gd name="T32" fmla="*/ 131 w 1064"/>
                <a:gd name="T33" fmla="*/ 36 h 473"/>
                <a:gd name="T34" fmla="*/ 123 w 1064"/>
                <a:gd name="T35" fmla="*/ 32 h 473"/>
                <a:gd name="T36" fmla="*/ 114 w 1064"/>
                <a:gd name="T37" fmla="*/ 28 h 473"/>
                <a:gd name="T38" fmla="*/ 106 w 1064"/>
                <a:gd name="T39" fmla="*/ 23 h 473"/>
                <a:gd name="T40" fmla="*/ 93 w 1064"/>
                <a:gd name="T41" fmla="*/ 19 h 473"/>
                <a:gd name="T42" fmla="*/ 74 w 1064"/>
                <a:gd name="T43" fmla="*/ 13 h 473"/>
                <a:gd name="T44" fmla="*/ 54 w 1064"/>
                <a:gd name="T45" fmla="*/ 5 h 473"/>
                <a:gd name="T46" fmla="*/ 34 w 1064"/>
                <a:gd name="T47" fmla="*/ 2 h 473"/>
                <a:gd name="T48" fmla="*/ 15 w 1064"/>
                <a:gd name="T49" fmla="*/ 0 h 473"/>
                <a:gd name="T50" fmla="*/ 5 w 1064"/>
                <a:gd name="T51" fmla="*/ 7 h 473"/>
                <a:gd name="T52" fmla="*/ 4 w 1064"/>
                <a:gd name="T53" fmla="*/ 21 h 473"/>
                <a:gd name="T54" fmla="*/ 1 w 1064"/>
                <a:gd name="T55" fmla="*/ 35 h 473"/>
                <a:gd name="T56" fmla="*/ 0 w 1064"/>
                <a:gd name="T57" fmla="*/ 47 h 473"/>
                <a:gd name="T58" fmla="*/ 2 w 1064"/>
                <a:gd name="T59" fmla="*/ 59 h 473"/>
                <a:gd name="T60" fmla="*/ 9 w 1064"/>
                <a:gd name="T61" fmla="*/ 68 h 473"/>
                <a:gd name="T62" fmla="*/ 15 w 1064"/>
                <a:gd name="T63" fmla="*/ 73 h 473"/>
                <a:gd name="T64" fmla="*/ 24 w 1064"/>
                <a:gd name="T65" fmla="*/ 75 h 473"/>
                <a:gd name="T66" fmla="*/ 32 w 1064"/>
                <a:gd name="T67" fmla="*/ 75 h 473"/>
                <a:gd name="T68" fmla="*/ 40 w 1064"/>
                <a:gd name="T69" fmla="*/ 72 h 473"/>
                <a:gd name="T70" fmla="*/ 54 w 1064"/>
                <a:gd name="T71" fmla="*/ 62 h 473"/>
                <a:gd name="T72" fmla="*/ 78 w 1064"/>
                <a:gd name="T73" fmla="*/ 50 h 473"/>
                <a:gd name="T74" fmla="*/ 102 w 1064"/>
                <a:gd name="T75" fmla="*/ 44 h 473"/>
                <a:gd name="T76" fmla="*/ 125 w 1064"/>
                <a:gd name="T77" fmla="*/ 45 h 473"/>
                <a:gd name="T78" fmla="*/ 147 w 1064"/>
                <a:gd name="T79" fmla="*/ 52 h 473"/>
                <a:gd name="T80" fmla="*/ 163 w 1064"/>
                <a:gd name="T81" fmla="*/ 64 h 473"/>
                <a:gd name="T82" fmla="*/ 175 w 1064"/>
                <a:gd name="T83" fmla="*/ 77 h 473"/>
                <a:gd name="T84" fmla="*/ 190 w 1064"/>
                <a:gd name="T85" fmla="*/ 91 h 473"/>
                <a:gd name="T86" fmla="*/ 209 w 1064"/>
                <a:gd name="T87" fmla="*/ 106 h 473"/>
                <a:gd name="T88" fmla="*/ 231 w 1064"/>
                <a:gd name="T89" fmla="*/ 118 h 473"/>
                <a:gd name="T90" fmla="*/ 262 w 1064"/>
                <a:gd name="T91" fmla="*/ 125 h 473"/>
                <a:gd name="T92" fmla="*/ 289 w 1064"/>
                <a:gd name="T93" fmla="*/ 125 h 473"/>
                <a:gd name="T94" fmla="*/ 307 w 1064"/>
                <a:gd name="T95" fmla="*/ 124 h 473"/>
                <a:gd name="T96" fmla="*/ 323 w 1064"/>
                <a:gd name="T97" fmla="*/ 127 h 473"/>
                <a:gd name="T98" fmla="*/ 339 w 1064"/>
                <a:gd name="T99" fmla="*/ 141 h 47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64" h="473">
                  <a:moveTo>
                    <a:pt x="1048" y="462"/>
                  </a:moveTo>
                  <a:lnTo>
                    <a:pt x="1055" y="473"/>
                  </a:lnTo>
                  <a:lnTo>
                    <a:pt x="1062" y="473"/>
                  </a:lnTo>
                  <a:lnTo>
                    <a:pt x="1064" y="462"/>
                  </a:lnTo>
                  <a:lnTo>
                    <a:pt x="1062" y="443"/>
                  </a:lnTo>
                  <a:lnTo>
                    <a:pt x="1057" y="422"/>
                  </a:lnTo>
                  <a:lnTo>
                    <a:pt x="1048" y="392"/>
                  </a:lnTo>
                  <a:lnTo>
                    <a:pt x="1036" y="364"/>
                  </a:lnTo>
                  <a:lnTo>
                    <a:pt x="1016" y="330"/>
                  </a:lnTo>
                  <a:lnTo>
                    <a:pt x="994" y="298"/>
                  </a:lnTo>
                  <a:lnTo>
                    <a:pt x="965" y="267"/>
                  </a:lnTo>
                  <a:lnTo>
                    <a:pt x="956" y="260"/>
                  </a:lnTo>
                  <a:lnTo>
                    <a:pt x="937" y="256"/>
                  </a:lnTo>
                  <a:lnTo>
                    <a:pt x="914" y="253"/>
                  </a:lnTo>
                  <a:lnTo>
                    <a:pt x="883" y="251"/>
                  </a:lnTo>
                  <a:lnTo>
                    <a:pt x="855" y="251"/>
                  </a:lnTo>
                  <a:lnTo>
                    <a:pt x="824" y="251"/>
                  </a:lnTo>
                  <a:lnTo>
                    <a:pt x="797" y="253"/>
                  </a:lnTo>
                  <a:lnTo>
                    <a:pt x="776" y="253"/>
                  </a:lnTo>
                  <a:lnTo>
                    <a:pt x="756" y="253"/>
                  </a:lnTo>
                  <a:lnTo>
                    <a:pt x="742" y="251"/>
                  </a:lnTo>
                  <a:lnTo>
                    <a:pt x="711" y="245"/>
                  </a:lnTo>
                  <a:lnTo>
                    <a:pt x="683" y="236"/>
                  </a:lnTo>
                  <a:lnTo>
                    <a:pt x="649" y="221"/>
                  </a:lnTo>
                  <a:lnTo>
                    <a:pt x="618" y="203"/>
                  </a:lnTo>
                  <a:lnTo>
                    <a:pt x="587" y="188"/>
                  </a:lnTo>
                  <a:lnTo>
                    <a:pt x="555" y="168"/>
                  </a:lnTo>
                  <a:lnTo>
                    <a:pt x="524" y="152"/>
                  </a:lnTo>
                  <a:lnTo>
                    <a:pt x="493" y="140"/>
                  </a:lnTo>
                  <a:lnTo>
                    <a:pt x="462" y="128"/>
                  </a:lnTo>
                  <a:lnTo>
                    <a:pt x="434" y="120"/>
                  </a:lnTo>
                  <a:lnTo>
                    <a:pt x="419" y="117"/>
                  </a:lnTo>
                  <a:lnTo>
                    <a:pt x="408" y="112"/>
                  </a:lnTo>
                  <a:lnTo>
                    <a:pt x="394" y="109"/>
                  </a:lnTo>
                  <a:lnTo>
                    <a:pt x="381" y="104"/>
                  </a:lnTo>
                  <a:lnTo>
                    <a:pt x="368" y="97"/>
                  </a:lnTo>
                  <a:lnTo>
                    <a:pt x="357" y="91"/>
                  </a:lnTo>
                  <a:lnTo>
                    <a:pt x="343" y="84"/>
                  </a:lnTo>
                  <a:lnTo>
                    <a:pt x="330" y="78"/>
                  </a:lnTo>
                  <a:lnTo>
                    <a:pt x="317" y="70"/>
                  </a:lnTo>
                  <a:lnTo>
                    <a:pt x="306" y="66"/>
                  </a:lnTo>
                  <a:lnTo>
                    <a:pt x="278" y="58"/>
                  </a:lnTo>
                  <a:lnTo>
                    <a:pt x="249" y="47"/>
                  </a:lnTo>
                  <a:lnTo>
                    <a:pt x="221" y="38"/>
                  </a:lnTo>
                  <a:lnTo>
                    <a:pt x="191" y="27"/>
                  </a:lnTo>
                  <a:lnTo>
                    <a:pt x="163" y="16"/>
                  </a:lnTo>
                  <a:lnTo>
                    <a:pt x="132" y="11"/>
                  </a:lnTo>
                  <a:lnTo>
                    <a:pt x="103" y="5"/>
                  </a:lnTo>
                  <a:lnTo>
                    <a:pt x="75" y="0"/>
                  </a:lnTo>
                  <a:lnTo>
                    <a:pt x="44" y="0"/>
                  </a:lnTo>
                  <a:lnTo>
                    <a:pt x="15" y="5"/>
                  </a:lnTo>
                  <a:lnTo>
                    <a:pt x="15" y="22"/>
                  </a:lnTo>
                  <a:lnTo>
                    <a:pt x="13" y="44"/>
                  </a:lnTo>
                  <a:lnTo>
                    <a:pt x="12" y="62"/>
                  </a:lnTo>
                  <a:lnTo>
                    <a:pt x="7" y="81"/>
                  </a:lnTo>
                  <a:lnTo>
                    <a:pt x="2" y="104"/>
                  </a:lnTo>
                  <a:lnTo>
                    <a:pt x="0" y="121"/>
                  </a:lnTo>
                  <a:lnTo>
                    <a:pt x="0" y="142"/>
                  </a:lnTo>
                  <a:lnTo>
                    <a:pt x="2" y="159"/>
                  </a:lnTo>
                  <a:lnTo>
                    <a:pt x="7" y="177"/>
                  </a:lnTo>
                  <a:lnTo>
                    <a:pt x="18" y="197"/>
                  </a:lnTo>
                  <a:lnTo>
                    <a:pt x="26" y="203"/>
                  </a:lnTo>
                  <a:lnTo>
                    <a:pt x="35" y="213"/>
                  </a:lnTo>
                  <a:lnTo>
                    <a:pt x="46" y="219"/>
                  </a:lnTo>
                  <a:lnTo>
                    <a:pt x="57" y="224"/>
                  </a:lnTo>
                  <a:lnTo>
                    <a:pt x="72" y="225"/>
                  </a:lnTo>
                  <a:lnTo>
                    <a:pt x="83" y="225"/>
                  </a:lnTo>
                  <a:lnTo>
                    <a:pt x="97" y="224"/>
                  </a:lnTo>
                  <a:lnTo>
                    <a:pt x="109" y="221"/>
                  </a:lnTo>
                  <a:lnTo>
                    <a:pt x="120" y="216"/>
                  </a:lnTo>
                  <a:lnTo>
                    <a:pt x="129" y="210"/>
                  </a:lnTo>
                  <a:lnTo>
                    <a:pt x="163" y="185"/>
                  </a:lnTo>
                  <a:lnTo>
                    <a:pt x="199" y="163"/>
                  </a:lnTo>
                  <a:lnTo>
                    <a:pt x="233" y="151"/>
                  </a:lnTo>
                  <a:lnTo>
                    <a:pt x="269" y="140"/>
                  </a:lnTo>
                  <a:lnTo>
                    <a:pt x="306" y="131"/>
                  </a:lnTo>
                  <a:lnTo>
                    <a:pt x="341" y="131"/>
                  </a:lnTo>
                  <a:lnTo>
                    <a:pt x="374" y="135"/>
                  </a:lnTo>
                  <a:lnTo>
                    <a:pt x="408" y="143"/>
                  </a:lnTo>
                  <a:lnTo>
                    <a:pt x="442" y="157"/>
                  </a:lnTo>
                  <a:lnTo>
                    <a:pt x="473" y="179"/>
                  </a:lnTo>
                  <a:lnTo>
                    <a:pt x="490" y="193"/>
                  </a:lnTo>
                  <a:lnTo>
                    <a:pt x="504" y="208"/>
                  </a:lnTo>
                  <a:lnTo>
                    <a:pt x="524" y="230"/>
                  </a:lnTo>
                  <a:lnTo>
                    <a:pt x="544" y="249"/>
                  </a:lnTo>
                  <a:lnTo>
                    <a:pt x="570" y="273"/>
                  </a:lnTo>
                  <a:lnTo>
                    <a:pt x="595" y="296"/>
                  </a:lnTo>
                  <a:lnTo>
                    <a:pt x="626" y="318"/>
                  </a:lnTo>
                  <a:lnTo>
                    <a:pt x="659" y="338"/>
                  </a:lnTo>
                  <a:lnTo>
                    <a:pt x="691" y="353"/>
                  </a:lnTo>
                  <a:lnTo>
                    <a:pt x="731" y="364"/>
                  </a:lnTo>
                  <a:lnTo>
                    <a:pt x="784" y="375"/>
                  </a:lnTo>
                  <a:lnTo>
                    <a:pt x="826" y="377"/>
                  </a:lnTo>
                  <a:lnTo>
                    <a:pt x="866" y="375"/>
                  </a:lnTo>
                  <a:lnTo>
                    <a:pt x="894" y="372"/>
                  </a:lnTo>
                  <a:lnTo>
                    <a:pt x="920" y="371"/>
                  </a:lnTo>
                  <a:lnTo>
                    <a:pt x="945" y="372"/>
                  </a:lnTo>
                  <a:lnTo>
                    <a:pt x="968" y="381"/>
                  </a:lnTo>
                  <a:lnTo>
                    <a:pt x="991" y="395"/>
                  </a:lnTo>
                  <a:lnTo>
                    <a:pt x="1016" y="423"/>
                  </a:lnTo>
                  <a:lnTo>
                    <a:pt x="1048" y="46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8" name="Freeform 119">
              <a:extLst>
                <a:ext uri="{FF2B5EF4-FFF2-40B4-BE49-F238E27FC236}">
                  <a16:creationId xmlns:a16="http://schemas.microsoft.com/office/drawing/2014/main" id="{D8A4DCEE-E87C-4316-96D9-AB7FBE5A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994"/>
              <a:ext cx="165" cy="214"/>
            </a:xfrm>
            <a:custGeom>
              <a:avLst/>
              <a:gdLst>
                <a:gd name="T0" fmla="*/ 40 w 493"/>
                <a:gd name="T1" fmla="*/ 214 h 642"/>
                <a:gd name="T2" fmla="*/ 37 w 493"/>
                <a:gd name="T3" fmla="*/ 199 h 642"/>
                <a:gd name="T4" fmla="*/ 34 w 493"/>
                <a:gd name="T5" fmla="*/ 185 h 642"/>
                <a:gd name="T6" fmla="*/ 32 w 493"/>
                <a:gd name="T7" fmla="*/ 169 h 642"/>
                <a:gd name="T8" fmla="*/ 29 w 493"/>
                <a:gd name="T9" fmla="*/ 154 h 642"/>
                <a:gd name="T10" fmla="*/ 27 w 493"/>
                <a:gd name="T11" fmla="*/ 138 h 642"/>
                <a:gd name="T12" fmla="*/ 26 w 493"/>
                <a:gd name="T13" fmla="*/ 123 h 642"/>
                <a:gd name="T14" fmla="*/ 25 w 493"/>
                <a:gd name="T15" fmla="*/ 107 h 642"/>
                <a:gd name="T16" fmla="*/ 25 w 493"/>
                <a:gd name="T17" fmla="*/ 92 h 642"/>
                <a:gd name="T18" fmla="*/ 25 w 493"/>
                <a:gd name="T19" fmla="*/ 77 h 642"/>
                <a:gd name="T20" fmla="*/ 25 w 493"/>
                <a:gd name="T21" fmla="*/ 63 h 642"/>
                <a:gd name="T22" fmla="*/ 25 w 493"/>
                <a:gd name="T23" fmla="*/ 56 h 642"/>
                <a:gd name="T24" fmla="*/ 24 w 493"/>
                <a:gd name="T25" fmla="*/ 49 h 642"/>
                <a:gd name="T26" fmla="*/ 23 w 493"/>
                <a:gd name="T27" fmla="*/ 43 h 642"/>
                <a:gd name="T28" fmla="*/ 21 w 493"/>
                <a:gd name="T29" fmla="*/ 36 h 642"/>
                <a:gd name="T30" fmla="*/ 18 w 493"/>
                <a:gd name="T31" fmla="*/ 31 h 642"/>
                <a:gd name="T32" fmla="*/ 16 w 493"/>
                <a:gd name="T33" fmla="*/ 24 h 642"/>
                <a:gd name="T34" fmla="*/ 12 w 493"/>
                <a:gd name="T35" fmla="*/ 19 h 642"/>
                <a:gd name="T36" fmla="*/ 9 w 493"/>
                <a:gd name="T37" fmla="*/ 14 h 642"/>
                <a:gd name="T38" fmla="*/ 5 w 493"/>
                <a:gd name="T39" fmla="*/ 7 h 642"/>
                <a:gd name="T40" fmla="*/ 0 w 493"/>
                <a:gd name="T41" fmla="*/ 0 h 642"/>
                <a:gd name="T42" fmla="*/ 15 w 493"/>
                <a:gd name="T43" fmla="*/ 1 h 642"/>
                <a:gd name="T44" fmla="*/ 31 w 493"/>
                <a:gd name="T45" fmla="*/ 3 h 642"/>
                <a:gd name="T46" fmla="*/ 48 w 493"/>
                <a:gd name="T47" fmla="*/ 6 h 642"/>
                <a:gd name="T48" fmla="*/ 66 w 493"/>
                <a:gd name="T49" fmla="*/ 10 h 642"/>
                <a:gd name="T50" fmla="*/ 84 w 493"/>
                <a:gd name="T51" fmla="*/ 13 h 642"/>
                <a:gd name="T52" fmla="*/ 102 w 493"/>
                <a:gd name="T53" fmla="*/ 16 h 642"/>
                <a:gd name="T54" fmla="*/ 118 w 493"/>
                <a:gd name="T55" fmla="*/ 17 h 642"/>
                <a:gd name="T56" fmla="*/ 135 w 493"/>
                <a:gd name="T57" fmla="*/ 18 h 642"/>
                <a:gd name="T58" fmla="*/ 151 w 493"/>
                <a:gd name="T59" fmla="*/ 17 h 642"/>
                <a:gd name="T60" fmla="*/ 165 w 493"/>
                <a:gd name="T61" fmla="*/ 15 h 642"/>
                <a:gd name="T62" fmla="*/ 151 w 493"/>
                <a:gd name="T63" fmla="*/ 19 h 642"/>
                <a:gd name="T64" fmla="*/ 139 w 493"/>
                <a:gd name="T65" fmla="*/ 24 h 642"/>
                <a:gd name="T66" fmla="*/ 128 w 493"/>
                <a:gd name="T67" fmla="*/ 29 h 642"/>
                <a:gd name="T68" fmla="*/ 117 w 493"/>
                <a:gd name="T69" fmla="*/ 36 h 642"/>
                <a:gd name="T70" fmla="*/ 108 w 493"/>
                <a:gd name="T71" fmla="*/ 44 h 642"/>
                <a:gd name="T72" fmla="*/ 100 w 493"/>
                <a:gd name="T73" fmla="*/ 53 h 642"/>
                <a:gd name="T74" fmla="*/ 94 w 493"/>
                <a:gd name="T75" fmla="*/ 61 h 642"/>
                <a:gd name="T76" fmla="*/ 90 w 493"/>
                <a:gd name="T77" fmla="*/ 72 h 642"/>
                <a:gd name="T78" fmla="*/ 89 w 493"/>
                <a:gd name="T79" fmla="*/ 83 h 642"/>
                <a:gd name="T80" fmla="*/ 89 w 493"/>
                <a:gd name="T81" fmla="*/ 96 h 642"/>
                <a:gd name="T82" fmla="*/ 87 w 493"/>
                <a:gd name="T83" fmla="*/ 94 h 642"/>
                <a:gd name="T84" fmla="*/ 86 w 493"/>
                <a:gd name="T85" fmla="*/ 92 h 642"/>
                <a:gd name="T86" fmla="*/ 83 w 493"/>
                <a:gd name="T87" fmla="*/ 90 h 642"/>
                <a:gd name="T88" fmla="*/ 81 w 493"/>
                <a:gd name="T89" fmla="*/ 87 h 642"/>
                <a:gd name="T90" fmla="*/ 78 w 493"/>
                <a:gd name="T91" fmla="*/ 84 h 642"/>
                <a:gd name="T92" fmla="*/ 75 w 493"/>
                <a:gd name="T93" fmla="*/ 80 h 642"/>
                <a:gd name="T94" fmla="*/ 72 w 493"/>
                <a:gd name="T95" fmla="*/ 77 h 642"/>
                <a:gd name="T96" fmla="*/ 70 w 493"/>
                <a:gd name="T97" fmla="*/ 76 h 642"/>
                <a:gd name="T98" fmla="*/ 68 w 493"/>
                <a:gd name="T99" fmla="*/ 74 h 642"/>
                <a:gd name="T100" fmla="*/ 65 w 493"/>
                <a:gd name="T101" fmla="*/ 72 h 642"/>
                <a:gd name="T102" fmla="*/ 61 w 493"/>
                <a:gd name="T103" fmla="*/ 82 h 642"/>
                <a:gd name="T104" fmla="*/ 57 w 493"/>
                <a:gd name="T105" fmla="*/ 93 h 642"/>
                <a:gd name="T106" fmla="*/ 56 w 493"/>
                <a:gd name="T107" fmla="*/ 108 h 642"/>
                <a:gd name="T108" fmla="*/ 54 w 493"/>
                <a:gd name="T109" fmla="*/ 124 h 642"/>
                <a:gd name="T110" fmla="*/ 52 w 493"/>
                <a:gd name="T111" fmla="*/ 140 h 642"/>
                <a:gd name="T112" fmla="*/ 51 w 493"/>
                <a:gd name="T113" fmla="*/ 157 h 642"/>
                <a:gd name="T114" fmla="*/ 50 w 493"/>
                <a:gd name="T115" fmla="*/ 173 h 642"/>
                <a:gd name="T116" fmla="*/ 47 w 493"/>
                <a:gd name="T117" fmla="*/ 188 h 642"/>
                <a:gd name="T118" fmla="*/ 45 w 493"/>
                <a:gd name="T119" fmla="*/ 202 h 642"/>
                <a:gd name="T120" fmla="*/ 40 w 493"/>
                <a:gd name="T121" fmla="*/ 214 h 6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93" h="642">
                  <a:moveTo>
                    <a:pt x="121" y="642"/>
                  </a:moveTo>
                  <a:lnTo>
                    <a:pt x="112" y="597"/>
                  </a:lnTo>
                  <a:lnTo>
                    <a:pt x="101" y="554"/>
                  </a:lnTo>
                  <a:lnTo>
                    <a:pt x="95" y="508"/>
                  </a:lnTo>
                  <a:lnTo>
                    <a:pt x="86" y="461"/>
                  </a:lnTo>
                  <a:lnTo>
                    <a:pt x="81" y="415"/>
                  </a:lnTo>
                  <a:lnTo>
                    <a:pt x="78" y="368"/>
                  </a:lnTo>
                  <a:lnTo>
                    <a:pt x="75" y="322"/>
                  </a:lnTo>
                  <a:lnTo>
                    <a:pt x="75" y="276"/>
                  </a:lnTo>
                  <a:lnTo>
                    <a:pt x="75" y="232"/>
                  </a:lnTo>
                  <a:lnTo>
                    <a:pt x="75" y="190"/>
                  </a:lnTo>
                  <a:lnTo>
                    <a:pt x="75" y="169"/>
                  </a:lnTo>
                  <a:lnTo>
                    <a:pt x="73" y="148"/>
                  </a:lnTo>
                  <a:lnTo>
                    <a:pt x="68" y="128"/>
                  </a:lnTo>
                  <a:lnTo>
                    <a:pt x="64" y="108"/>
                  </a:lnTo>
                  <a:lnTo>
                    <a:pt x="55" y="93"/>
                  </a:lnTo>
                  <a:lnTo>
                    <a:pt x="47" y="73"/>
                  </a:lnTo>
                  <a:lnTo>
                    <a:pt x="36" y="56"/>
                  </a:lnTo>
                  <a:lnTo>
                    <a:pt x="27" y="41"/>
                  </a:lnTo>
                  <a:lnTo>
                    <a:pt x="16" y="21"/>
                  </a:lnTo>
                  <a:lnTo>
                    <a:pt x="0" y="0"/>
                  </a:lnTo>
                  <a:lnTo>
                    <a:pt x="44" y="3"/>
                  </a:lnTo>
                  <a:lnTo>
                    <a:pt x="93" y="10"/>
                  </a:lnTo>
                  <a:lnTo>
                    <a:pt x="143" y="19"/>
                  </a:lnTo>
                  <a:lnTo>
                    <a:pt x="197" y="30"/>
                  </a:lnTo>
                  <a:lnTo>
                    <a:pt x="251" y="39"/>
                  </a:lnTo>
                  <a:lnTo>
                    <a:pt x="304" y="47"/>
                  </a:lnTo>
                  <a:lnTo>
                    <a:pt x="353" y="51"/>
                  </a:lnTo>
                  <a:lnTo>
                    <a:pt x="403" y="54"/>
                  </a:lnTo>
                  <a:lnTo>
                    <a:pt x="451" y="51"/>
                  </a:lnTo>
                  <a:lnTo>
                    <a:pt x="493" y="45"/>
                  </a:lnTo>
                  <a:lnTo>
                    <a:pt x="452" y="56"/>
                  </a:lnTo>
                  <a:lnTo>
                    <a:pt x="415" y="71"/>
                  </a:lnTo>
                  <a:lnTo>
                    <a:pt x="381" y="88"/>
                  </a:lnTo>
                  <a:lnTo>
                    <a:pt x="350" y="108"/>
                  </a:lnTo>
                  <a:lnTo>
                    <a:pt x="322" y="133"/>
                  </a:lnTo>
                  <a:lnTo>
                    <a:pt x="299" y="158"/>
                  </a:lnTo>
                  <a:lnTo>
                    <a:pt x="282" y="184"/>
                  </a:lnTo>
                  <a:lnTo>
                    <a:pt x="268" y="217"/>
                  </a:lnTo>
                  <a:lnTo>
                    <a:pt x="265" y="249"/>
                  </a:lnTo>
                  <a:lnTo>
                    <a:pt x="265" y="288"/>
                  </a:lnTo>
                  <a:lnTo>
                    <a:pt x="260" y="283"/>
                  </a:lnTo>
                  <a:lnTo>
                    <a:pt x="256" y="276"/>
                  </a:lnTo>
                  <a:lnTo>
                    <a:pt x="249" y="270"/>
                  </a:lnTo>
                  <a:lnTo>
                    <a:pt x="241" y="260"/>
                  </a:lnTo>
                  <a:lnTo>
                    <a:pt x="233" y="252"/>
                  </a:lnTo>
                  <a:lnTo>
                    <a:pt x="223" y="241"/>
                  </a:lnTo>
                  <a:lnTo>
                    <a:pt x="214" y="232"/>
                  </a:lnTo>
                  <a:lnTo>
                    <a:pt x="210" y="228"/>
                  </a:lnTo>
                  <a:lnTo>
                    <a:pt x="202" y="221"/>
                  </a:lnTo>
                  <a:lnTo>
                    <a:pt x="194" y="217"/>
                  </a:lnTo>
                  <a:lnTo>
                    <a:pt x="181" y="245"/>
                  </a:lnTo>
                  <a:lnTo>
                    <a:pt x="171" y="280"/>
                  </a:lnTo>
                  <a:lnTo>
                    <a:pt x="166" y="325"/>
                  </a:lnTo>
                  <a:lnTo>
                    <a:pt x="160" y="371"/>
                  </a:lnTo>
                  <a:lnTo>
                    <a:pt x="155" y="419"/>
                  </a:lnTo>
                  <a:lnTo>
                    <a:pt x="152" y="470"/>
                  </a:lnTo>
                  <a:lnTo>
                    <a:pt x="148" y="519"/>
                  </a:lnTo>
                  <a:lnTo>
                    <a:pt x="141" y="565"/>
                  </a:lnTo>
                  <a:lnTo>
                    <a:pt x="135" y="606"/>
                  </a:lnTo>
                  <a:lnTo>
                    <a:pt x="121" y="64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9" name="Freeform 120">
              <a:extLst>
                <a:ext uri="{FF2B5EF4-FFF2-40B4-BE49-F238E27FC236}">
                  <a16:creationId xmlns:a16="http://schemas.microsoft.com/office/drawing/2014/main" id="{E66F7574-21CB-48AD-AD04-98760BB10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050"/>
              <a:ext cx="247" cy="206"/>
            </a:xfrm>
            <a:custGeom>
              <a:avLst/>
              <a:gdLst>
                <a:gd name="T0" fmla="*/ 12 w 740"/>
                <a:gd name="T1" fmla="*/ 175 h 617"/>
                <a:gd name="T2" fmla="*/ 0 w 740"/>
                <a:gd name="T3" fmla="*/ 188 h 617"/>
                <a:gd name="T4" fmla="*/ 4 w 740"/>
                <a:gd name="T5" fmla="*/ 200 h 617"/>
                <a:gd name="T6" fmla="*/ 21 w 740"/>
                <a:gd name="T7" fmla="*/ 206 h 617"/>
                <a:gd name="T8" fmla="*/ 42 w 740"/>
                <a:gd name="T9" fmla="*/ 204 h 617"/>
                <a:gd name="T10" fmla="*/ 67 w 740"/>
                <a:gd name="T11" fmla="*/ 192 h 617"/>
                <a:gd name="T12" fmla="*/ 87 w 740"/>
                <a:gd name="T13" fmla="*/ 186 h 617"/>
                <a:gd name="T14" fmla="*/ 104 w 740"/>
                <a:gd name="T15" fmla="*/ 185 h 617"/>
                <a:gd name="T16" fmla="*/ 119 w 740"/>
                <a:gd name="T17" fmla="*/ 187 h 617"/>
                <a:gd name="T18" fmla="*/ 129 w 740"/>
                <a:gd name="T19" fmla="*/ 192 h 617"/>
                <a:gd name="T20" fmla="*/ 140 w 740"/>
                <a:gd name="T21" fmla="*/ 197 h 617"/>
                <a:gd name="T22" fmla="*/ 149 w 740"/>
                <a:gd name="T23" fmla="*/ 193 h 617"/>
                <a:gd name="T24" fmla="*/ 157 w 740"/>
                <a:gd name="T25" fmla="*/ 183 h 617"/>
                <a:gd name="T26" fmla="*/ 165 w 740"/>
                <a:gd name="T27" fmla="*/ 169 h 617"/>
                <a:gd name="T28" fmla="*/ 174 w 740"/>
                <a:gd name="T29" fmla="*/ 159 h 617"/>
                <a:gd name="T30" fmla="*/ 184 w 740"/>
                <a:gd name="T31" fmla="*/ 154 h 617"/>
                <a:gd name="T32" fmla="*/ 193 w 740"/>
                <a:gd name="T33" fmla="*/ 155 h 617"/>
                <a:gd name="T34" fmla="*/ 201 w 740"/>
                <a:gd name="T35" fmla="*/ 158 h 617"/>
                <a:gd name="T36" fmla="*/ 209 w 740"/>
                <a:gd name="T37" fmla="*/ 160 h 617"/>
                <a:gd name="T38" fmla="*/ 216 w 740"/>
                <a:gd name="T39" fmla="*/ 159 h 617"/>
                <a:gd name="T40" fmla="*/ 230 w 740"/>
                <a:gd name="T41" fmla="*/ 147 h 617"/>
                <a:gd name="T42" fmla="*/ 242 w 740"/>
                <a:gd name="T43" fmla="*/ 121 h 617"/>
                <a:gd name="T44" fmla="*/ 246 w 740"/>
                <a:gd name="T45" fmla="*/ 88 h 617"/>
                <a:gd name="T46" fmla="*/ 247 w 740"/>
                <a:gd name="T47" fmla="*/ 52 h 617"/>
                <a:gd name="T48" fmla="*/ 247 w 740"/>
                <a:gd name="T49" fmla="*/ 19 h 617"/>
                <a:gd name="T50" fmla="*/ 245 w 740"/>
                <a:gd name="T51" fmla="*/ 3 h 617"/>
                <a:gd name="T52" fmla="*/ 240 w 740"/>
                <a:gd name="T53" fmla="*/ 2 h 617"/>
                <a:gd name="T54" fmla="*/ 235 w 740"/>
                <a:gd name="T55" fmla="*/ 2 h 617"/>
                <a:gd name="T56" fmla="*/ 229 w 740"/>
                <a:gd name="T57" fmla="*/ 0 h 617"/>
                <a:gd name="T58" fmla="*/ 225 w 740"/>
                <a:gd name="T59" fmla="*/ 1 h 617"/>
                <a:gd name="T60" fmla="*/ 192 w 740"/>
                <a:gd name="T61" fmla="*/ 18 h 617"/>
                <a:gd name="T62" fmla="*/ 141 w 740"/>
                <a:gd name="T63" fmla="*/ 57 h 617"/>
                <a:gd name="T64" fmla="*/ 101 w 740"/>
                <a:gd name="T65" fmla="*/ 97 h 617"/>
                <a:gd name="T66" fmla="*/ 69 w 740"/>
                <a:gd name="T67" fmla="*/ 134 h 617"/>
                <a:gd name="T68" fmla="*/ 40 w 740"/>
                <a:gd name="T69" fmla="*/ 160 h 6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40" h="617">
                  <a:moveTo>
                    <a:pt x="78" y="501"/>
                  </a:moveTo>
                  <a:lnTo>
                    <a:pt x="36" y="523"/>
                  </a:lnTo>
                  <a:lnTo>
                    <a:pt x="11" y="543"/>
                  </a:lnTo>
                  <a:lnTo>
                    <a:pt x="0" y="564"/>
                  </a:lnTo>
                  <a:lnTo>
                    <a:pt x="2" y="581"/>
                  </a:lnTo>
                  <a:lnTo>
                    <a:pt x="13" y="600"/>
                  </a:lnTo>
                  <a:lnTo>
                    <a:pt x="36" y="611"/>
                  </a:lnTo>
                  <a:lnTo>
                    <a:pt x="62" y="617"/>
                  </a:lnTo>
                  <a:lnTo>
                    <a:pt x="95" y="617"/>
                  </a:lnTo>
                  <a:lnTo>
                    <a:pt x="127" y="611"/>
                  </a:lnTo>
                  <a:lnTo>
                    <a:pt x="164" y="595"/>
                  </a:lnTo>
                  <a:lnTo>
                    <a:pt x="200" y="575"/>
                  </a:lnTo>
                  <a:lnTo>
                    <a:pt x="231" y="566"/>
                  </a:lnTo>
                  <a:lnTo>
                    <a:pt x="262" y="558"/>
                  </a:lnTo>
                  <a:lnTo>
                    <a:pt x="288" y="554"/>
                  </a:lnTo>
                  <a:lnTo>
                    <a:pt x="313" y="554"/>
                  </a:lnTo>
                  <a:lnTo>
                    <a:pt x="335" y="558"/>
                  </a:lnTo>
                  <a:lnTo>
                    <a:pt x="358" y="561"/>
                  </a:lnTo>
                  <a:lnTo>
                    <a:pt x="372" y="566"/>
                  </a:lnTo>
                  <a:lnTo>
                    <a:pt x="387" y="575"/>
                  </a:lnTo>
                  <a:lnTo>
                    <a:pt x="401" y="581"/>
                  </a:lnTo>
                  <a:lnTo>
                    <a:pt x="418" y="589"/>
                  </a:lnTo>
                  <a:lnTo>
                    <a:pt x="434" y="586"/>
                  </a:lnTo>
                  <a:lnTo>
                    <a:pt x="447" y="578"/>
                  </a:lnTo>
                  <a:lnTo>
                    <a:pt x="458" y="566"/>
                  </a:lnTo>
                  <a:lnTo>
                    <a:pt x="471" y="547"/>
                  </a:lnTo>
                  <a:lnTo>
                    <a:pt x="485" y="527"/>
                  </a:lnTo>
                  <a:lnTo>
                    <a:pt x="495" y="507"/>
                  </a:lnTo>
                  <a:lnTo>
                    <a:pt x="506" y="490"/>
                  </a:lnTo>
                  <a:lnTo>
                    <a:pt x="522" y="476"/>
                  </a:lnTo>
                  <a:lnTo>
                    <a:pt x="540" y="465"/>
                  </a:lnTo>
                  <a:lnTo>
                    <a:pt x="551" y="461"/>
                  </a:lnTo>
                  <a:lnTo>
                    <a:pt x="567" y="461"/>
                  </a:lnTo>
                  <a:lnTo>
                    <a:pt x="579" y="464"/>
                  </a:lnTo>
                  <a:lnTo>
                    <a:pt x="590" y="467"/>
                  </a:lnTo>
                  <a:lnTo>
                    <a:pt x="601" y="472"/>
                  </a:lnTo>
                  <a:lnTo>
                    <a:pt x="615" y="476"/>
                  </a:lnTo>
                  <a:lnTo>
                    <a:pt x="625" y="478"/>
                  </a:lnTo>
                  <a:lnTo>
                    <a:pt x="636" y="478"/>
                  </a:lnTo>
                  <a:lnTo>
                    <a:pt x="647" y="476"/>
                  </a:lnTo>
                  <a:lnTo>
                    <a:pt x="661" y="472"/>
                  </a:lnTo>
                  <a:lnTo>
                    <a:pt x="689" y="441"/>
                  </a:lnTo>
                  <a:lnTo>
                    <a:pt x="712" y="405"/>
                  </a:lnTo>
                  <a:lnTo>
                    <a:pt x="724" y="363"/>
                  </a:lnTo>
                  <a:lnTo>
                    <a:pt x="734" y="315"/>
                  </a:lnTo>
                  <a:lnTo>
                    <a:pt x="738" y="263"/>
                  </a:lnTo>
                  <a:lnTo>
                    <a:pt x="740" y="210"/>
                  </a:lnTo>
                  <a:lnTo>
                    <a:pt x="740" y="157"/>
                  </a:lnTo>
                  <a:lnTo>
                    <a:pt x="740" y="106"/>
                  </a:lnTo>
                  <a:lnTo>
                    <a:pt x="740" y="56"/>
                  </a:lnTo>
                  <a:lnTo>
                    <a:pt x="740" y="9"/>
                  </a:lnTo>
                  <a:lnTo>
                    <a:pt x="734" y="9"/>
                  </a:lnTo>
                  <a:lnTo>
                    <a:pt x="724" y="9"/>
                  </a:lnTo>
                  <a:lnTo>
                    <a:pt x="718" y="7"/>
                  </a:lnTo>
                  <a:lnTo>
                    <a:pt x="712" y="5"/>
                  </a:lnTo>
                  <a:lnTo>
                    <a:pt x="703" y="5"/>
                  </a:lnTo>
                  <a:lnTo>
                    <a:pt x="694" y="3"/>
                  </a:lnTo>
                  <a:lnTo>
                    <a:pt x="687" y="0"/>
                  </a:lnTo>
                  <a:lnTo>
                    <a:pt x="681" y="0"/>
                  </a:lnTo>
                  <a:lnTo>
                    <a:pt x="673" y="3"/>
                  </a:lnTo>
                  <a:lnTo>
                    <a:pt x="667" y="5"/>
                  </a:lnTo>
                  <a:lnTo>
                    <a:pt x="575" y="54"/>
                  </a:lnTo>
                  <a:lnTo>
                    <a:pt x="494" y="108"/>
                  </a:lnTo>
                  <a:lnTo>
                    <a:pt x="421" y="170"/>
                  </a:lnTo>
                  <a:lnTo>
                    <a:pt x="358" y="232"/>
                  </a:lnTo>
                  <a:lnTo>
                    <a:pt x="302" y="291"/>
                  </a:lnTo>
                  <a:lnTo>
                    <a:pt x="251" y="351"/>
                  </a:lnTo>
                  <a:lnTo>
                    <a:pt x="206" y="402"/>
                  </a:lnTo>
                  <a:lnTo>
                    <a:pt x="163" y="445"/>
                  </a:lnTo>
                  <a:lnTo>
                    <a:pt x="121" y="478"/>
                  </a:lnTo>
                  <a:lnTo>
                    <a:pt x="78" y="501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0" name="Freeform 121">
              <a:extLst>
                <a:ext uri="{FF2B5EF4-FFF2-40B4-BE49-F238E27FC236}">
                  <a16:creationId xmlns:a16="http://schemas.microsoft.com/office/drawing/2014/main" id="{E5E17A1C-F676-45B7-A229-0E08B6CB1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3205"/>
              <a:ext cx="28" cy="97"/>
            </a:xfrm>
            <a:custGeom>
              <a:avLst/>
              <a:gdLst>
                <a:gd name="T0" fmla="*/ 0 w 84"/>
                <a:gd name="T1" fmla="*/ 0 h 292"/>
                <a:gd name="T2" fmla="*/ 0 w 84"/>
                <a:gd name="T3" fmla="*/ 10 h 292"/>
                <a:gd name="T4" fmla="*/ 2 w 84"/>
                <a:gd name="T5" fmla="*/ 20 h 292"/>
                <a:gd name="T6" fmla="*/ 5 w 84"/>
                <a:gd name="T7" fmla="*/ 30 h 292"/>
                <a:gd name="T8" fmla="*/ 8 w 84"/>
                <a:gd name="T9" fmla="*/ 40 h 292"/>
                <a:gd name="T10" fmla="*/ 11 w 84"/>
                <a:gd name="T11" fmla="*/ 49 h 292"/>
                <a:gd name="T12" fmla="*/ 15 w 84"/>
                <a:gd name="T13" fmla="*/ 59 h 292"/>
                <a:gd name="T14" fmla="*/ 20 w 84"/>
                <a:gd name="T15" fmla="*/ 68 h 292"/>
                <a:gd name="T16" fmla="*/ 24 w 84"/>
                <a:gd name="T17" fmla="*/ 78 h 292"/>
                <a:gd name="T18" fmla="*/ 26 w 84"/>
                <a:gd name="T19" fmla="*/ 87 h 292"/>
                <a:gd name="T20" fmla="*/ 28 w 84"/>
                <a:gd name="T21" fmla="*/ 97 h 292"/>
                <a:gd name="T22" fmla="*/ 27 w 84"/>
                <a:gd name="T23" fmla="*/ 97 h 292"/>
                <a:gd name="T24" fmla="*/ 27 w 84"/>
                <a:gd name="T25" fmla="*/ 97 h 292"/>
                <a:gd name="T26" fmla="*/ 26 w 84"/>
                <a:gd name="T27" fmla="*/ 97 h 292"/>
                <a:gd name="T28" fmla="*/ 25 w 84"/>
                <a:gd name="T29" fmla="*/ 97 h 2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4" h="292">
                  <a:moveTo>
                    <a:pt x="0" y="0"/>
                  </a:moveTo>
                  <a:lnTo>
                    <a:pt x="0" y="31"/>
                  </a:lnTo>
                  <a:lnTo>
                    <a:pt x="5" y="60"/>
                  </a:lnTo>
                  <a:lnTo>
                    <a:pt x="14" y="91"/>
                  </a:lnTo>
                  <a:lnTo>
                    <a:pt x="25" y="121"/>
                  </a:lnTo>
                  <a:lnTo>
                    <a:pt x="34" y="148"/>
                  </a:lnTo>
                  <a:lnTo>
                    <a:pt x="46" y="178"/>
                  </a:lnTo>
                  <a:lnTo>
                    <a:pt x="61" y="204"/>
                  </a:lnTo>
                  <a:lnTo>
                    <a:pt x="71" y="235"/>
                  </a:lnTo>
                  <a:lnTo>
                    <a:pt x="77" y="263"/>
                  </a:lnTo>
                  <a:lnTo>
                    <a:pt x="84" y="292"/>
                  </a:lnTo>
                  <a:lnTo>
                    <a:pt x="82" y="292"/>
                  </a:lnTo>
                  <a:lnTo>
                    <a:pt x="81" y="292"/>
                  </a:lnTo>
                  <a:lnTo>
                    <a:pt x="77" y="292"/>
                  </a:lnTo>
                  <a:lnTo>
                    <a:pt x="76" y="29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1" name="Freeform 122">
              <a:extLst>
                <a:ext uri="{FF2B5EF4-FFF2-40B4-BE49-F238E27FC236}">
                  <a16:creationId xmlns:a16="http://schemas.microsoft.com/office/drawing/2014/main" id="{881D5538-74C0-4AB1-AC40-2C9C0AA47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2638"/>
              <a:ext cx="121" cy="296"/>
            </a:xfrm>
            <a:custGeom>
              <a:avLst/>
              <a:gdLst>
                <a:gd name="T0" fmla="*/ 108 w 364"/>
                <a:gd name="T1" fmla="*/ 2 h 888"/>
                <a:gd name="T2" fmla="*/ 110 w 364"/>
                <a:gd name="T3" fmla="*/ 7 h 888"/>
                <a:gd name="T4" fmla="*/ 112 w 364"/>
                <a:gd name="T5" fmla="*/ 11 h 888"/>
                <a:gd name="T6" fmla="*/ 115 w 364"/>
                <a:gd name="T7" fmla="*/ 15 h 888"/>
                <a:gd name="T8" fmla="*/ 117 w 364"/>
                <a:gd name="T9" fmla="*/ 17 h 888"/>
                <a:gd name="T10" fmla="*/ 119 w 364"/>
                <a:gd name="T11" fmla="*/ 17 h 888"/>
                <a:gd name="T12" fmla="*/ 120 w 364"/>
                <a:gd name="T13" fmla="*/ 20 h 888"/>
                <a:gd name="T14" fmla="*/ 119 w 364"/>
                <a:gd name="T15" fmla="*/ 24 h 888"/>
                <a:gd name="T16" fmla="*/ 117 w 364"/>
                <a:gd name="T17" fmla="*/ 29 h 888"/>
                <a:gd name="T18" fmla="*/ 117 w 364"/>
                <a:gd name="T19" fmla="*/ 34 h 888"/>
                <a:gd name="T20" fmla="*/ 117 w 364"/>
                <a:gd name="T21" fmla="*/ 36 h 888"/>
                <a:gd name="T22" fmla="*/ 118 w 364"/>
                <a:gd name="T23" fmla="*/ 39 h 888"/>
                <a:gd name="T24" fmla="*/ 119 w 364"/>
                <a:gd name="T25" fmla="*/ 41 h 888"/>
                <a:gd name="T26" fmla="*/ 120 w 364"/>
                <a:gd name="T27" fmla="*/ 43 h 888"/>
                <a:gd name="T28" fmla="*/ 121 w 364"/>
                <a:gd name="T29" fmla="*/ 46 h 888"/>
                <a:gd name="T30" fmla="*/ 121 w 364"/>
                <a:gd name="T31" fmla="*/ 51 h 888"/>
                <a:gd name="T32" fmla="*/ 120 w 364"/>
                <a:gd name="T33" fmla="*/ 58 h 888"/>
                <a:gd name="T34" fmla="*/ 119 w 364"/>
                <a:gd name="T35" fmla="*/ 66 h 888"/>
                <a:gd name="T36" fmla="*/ 117 w 364"/>
                <a:gd name="T37" fmla="*/ 73 h 888"/>
                <a:gd name="T38" fmla="*/ 115 w 364"/>
                <a:gd name="T39" fmla="*/ 80 h 888"/>
                <a:gd name="T40" fmla="*/ 114 w 364"/>
                <a:gd name="T41" fmla="*/ 84 h 888"/>
                <a:gd name="T42" fmla="*/ 112 w 364"/>
                <a:gd name="T43" fmla="*/ 87 h 888"/>
                <a:gd name="T44" fmla="*/ 110 w 364"/>
                <a:gd name="T45" fmla="*/ 88 h 888"/>
                <a:gd name="T46" fmla="*/ 108 w 364"/>
                <a:gd name="T47" fmla="*/ 90 h 888"/>
                <a:gd name="T48" fmla="*/ 106 w 364"/>
                <a:gd name="T49" fmla="*/ 92 h 888"/>
                <a:gd name="T50" fmla="*/ 103 w 364"/>
                <a:gd name="T51" fmla="*/ 96 h 888"/>
                <a:gd name="T52" fmla="*/ 102 w 364"/>
                <a:gd name="T53" fmla="*/ 99 h 888"/>
                <a:gd name="T54" fmla="*/ 101 w 364"/>
                <a:gd name="T55" fmla="*/ 100 h 888"/>
                <a:gd name="T56" fmla="*/ 100 w 364"/>
                <a:gd name="T57" fmla="*/ 102 h 888"/>
                <a:gd name="T58" fmla="*/ 98 w 364"/>
                <a:gd name="T59" fmla="*/ 103 h 888"/>
                <a:gd name="T60" fmla="*/ 95 w 364"/>
                <a:gd name="T61" fmla="*/ 104 h 888"/>
                <a:gd name="T62" fmla="*/ 93 w 364"/>
                <a:gd name="T63" fmla="*/ 108 h 888"/>
                <a:gd name="T64" fmla="*/ 90 w 364"/>
                <a:gd name="T65" fmla="*/ 112 h 888"/>
                <a:gd name="T66" fmla="*/ 88 w 364"/>
                <a:gd name="T67" fmla="*/ 118 h 888"/>
                <a:gd name="T68" fmla="*/ 87 w 364"/>
                <a:gd name="T69" fmla="*/ 125 h 888"/>
                <a:gd name="T70" fmla="*/ 86 w 364"/>
                <a:gd name="T71" fmla="*/ 128 h 888"/>
                <a:gd name="T72" fmla="*/ 84 w 364"/>
                <a:gd name="T73" fmla="*/ 132 h 888"/>
                <a:gd name="T74" fmla="*/ 81 w 364"/>
                <a:gd name="T75" fmla="*/ 137 h 888"/>
                <a:gd name="T76" fmla="*/ 79 w 364"/>
                <a:gd name="T77" fmla="*/ 141 h 888"/>
                <a:gd name="T78" fmla="*/ 77 w 364"/>
                <a:gd name="T79" fmla="*/ 144 h 888"/>
                <a:gd name="T80" fmla="*/ 75 w 364"/>
                <a:gd name="T81" fmla="*/ 145 h 888"/>
                <a:gd name="T82" fmla="*/ 74 w 364"/>
                <a:gd name="T83" fmla="*/ 147 h 888"/>
                <a:gd name="T84" fmla="*/ 72 w 364"/>
                <a:gd name="T85" fmla="*/ 148 h 888"/>
                <a:gd name="T86" fmla="*/ 71 w 364"/>
                <a:gd name="T87" fmla="*/ 150 h 888"/>
                <a:gd name="T88" fmla="*/ 69 w 364"/>
                <a:gd name="T89" fmla="*/ 151 h 888"/>
                <a:gd name="T90" fmla="*/ 65 w 364"/>
                <a:gd name="T91" fmla="*/ 160 h 888"/>
                <a:gd name="T92" fmla="*/ 60 w 364"/>
                <a:gd name="T93" fmla="*/ 168 h 888"/>
                <a:gd name="T94" fmla="*/ 56 w 364"/>
                <a:gd name="T95" fmla="*/ 174 h 888"/>
                <a:gd name="T96" fmla="*/ 52 w 364"/>
                <a:gd name="T97" fmla="*/ 178 h 888"/>
                <a:gd name="T98" fmla="*/ 51 w 364"/>
                <a:gd name="T99" fmla="*/ 180 h 888"/>
                <a:gd name="T100" fmla="*/ 30 w 364"/>
                <a:gd name="T101" fmla="*/ 219 h 888"/>
                <a:gd name="T102" fmla="*/ 26 w 364"/>
                <a:gd name="T103" fmla="*/ 248 h 888"/>
                <a:gd name="T104" fmla="*/ 13 w 364"/>
                <a:gd name="T105" fmla="*/ 258 h 888"/>
                <a:gd name="T106" fmla="*/ 11 w 364"/>
                <a:gd name="T107" fmla="*/ 263 h 888"/>
                <a:gd name="T108" fmla="*/ 7 w 364"/>
                <a:gd name="T109" fmla="*/ 273 h 888"/>
                <a:gd name="T110" fmla="*/ 4 w 364"/>
                <a:gd name="T111" fmla="*/ 283 h 888"/>
                <a:gd name="T112" fmla="*/ 1 w 364"/>
                <a:gd name="T113" fmla="*/ 292 h 8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64" h="888">
                  <a:moveTo>
                    <a:pt x="320" y="0"/>
                  </a:moveTo>
                  <a:lnTo>
                    <a:pt x="325" y="7"/>
                  </a:lnTo>
                  <a:lnTo>
                    <a:pt x="330" y="13"/>
                  </a:lnTo>
                  <a:lnTo>
                    <a:pt x="331" y="20"/>
                  </a:lnTo>
                  <a:lnTo>
                    <a:pt x="336" y="26"/>
                  </a:lnTo>
                  <a:lnTo>
                    <a:pt x="338" y="33"/>
                  </a:lnTo>
                  <a:lnTo>
                    <a:pt x="342" y="40"/>
                  </a:lnTo>
                  <a:lnTo>
                    <a:pt x="347" y="44"/>
                  </a:lnTo>
                  <a:lnTo>
                    <a:pt x="351" y="49"/>
                  </a:lnTo>
                  <a:lnTo>
                    <a:pt x="353" y="51"/>
                  </a:lnTo>
                  <a:lnTo>
                    <a:pt x="356" y="52"/>
                  </a:lnTo>
                  <a:lnTo>
                    <a:pt x="359" y="52"/>
                  </a:lnTo>
                  <a:lnTo>
                    <a:pt x="362" y="57"/>
                  </a:lnTo>
                  <a:lnTo>
                    <a:pt x="362" y="60"/>
                  </a:lnTo>
                  <a:lnTo>
                    <a:pt x="359" y="66"/>
                  </a:lnTo>
                  <a:lnTo>
                    <a:pt x="358" y="72"/>
                  </a:lnTo>
                  <a:lnTo>
                    <a:pt x="356" y="80"/>
                  </a:lnTo>
                  <a:lnTo>
                    <a:pt x="353" y="88"/>
                  </a:lnTo>
                  <a:lnTo>
                    <a:pt x="351" y="94"/>
                  </a:lnTo>
                  <a:lnTo>
                    <a:pt x="351" y="102"/>
                  </a:lnTo>
                  <a:lnTo>
                    <a:pt x="351" y="106"/>
                  </a:lnTo>
                  <a:lnTo>
                    <a:pt x="351" y="108"/>
                  </a:lnTo>
                  <a:lnTo>
                    <a:pt x="353" y="113"/>
                  </a:lnTo>
                  <a:lnTo>
                    <a:pt x="356" y="117"/>
                  </a:lnTo>
                  <a:lnTo>
                    <a:pt x="356" y="119"/>
                  </a:lnTo>
                  <a:lnTo>
                    <a:pt x="358" y="124"/>
                  </a:lnTo>
                  <a:lnTo>
                    <a:pt x="359" y="125"/>
                  </a:lnTo>
                  <a:lnTo>
                    <a:pt x="362" y="130"/>
                  </a:lnTo>
                  <a:lnTo>
                    <a:pt x="364" y="134"/>
                  </a:lnTo>
                  <a:lnTo>
                    <a:pt x="364" y="137"/>
                  </a:lnTo>
                  <a:lnTo>
                    <a:pt x="364" y="142"/>
                  </a:lnTo>
                  <a:lnTo>
                    <a:pt x="364" y="153"/>
                  </a:lnTo>
                  <a:lnTo>
                    <a:pt x="364" y="161"/>
                  </a:lnTo>
                  <a:lnTo>
                    <a:pt x="362" y="175"/>
                  </a:lnTo>
                  <a:lnTo>
                    <a:pt x="359" y="185"/>
                  </a:lnTo>
                  <a:lnTo>
                    <a:pt x="358" y="199"/>
                  </a:lnTo>
                  <a:lnTo>
                    <a:pt x="356" y="207"/>
                  </a:lnTo>
                  <a:lnTo>
                    <a:pt x="353" y="218"/>
                  </a:lnTo>
                  <a:lnTo>
                    <a:pt x="351" y="229"/>
                  </a:lnTo>
                  <a:lnTo>
                    <a:pt x="347" y="241"/>
                  </a:lnTo>
                  <a:lnTo>
                    <a:pt x="344" y="247"/>
                  </a:lnTo>
                  <a:lnTo>
                    <a:pt x="342" y="251"/>
                  </a:lnTo>
                  <a:lnTo>
                    <a:pt x="339" y="255"/>
                  </a:lnTo>
                  <a:lnTo>
                    <a:pt x="336" y="260"/>
                  </a:lnTo>
                  <a:lnTo>
                    <a:pt x="333" y="262"/>
                  </a:lnTo>
                  <a:lnTo>
                    <a:pt x="331" y="264"/>
                  </a:lnTo>
                  <a:lnTo>
                    <a:pt x="327" y="267"/>
                  </a:lnTo>
                  <a:lnTo>
                    <a:pt x="325" y="269"/>
                  </a:lnTo>
                  <a:lnTo>
                    <a:pt x="320" y="273"/>
                  </a:lnTo>
                  <a:lnTo>
                    <a:pt x="318" y="275"/>
                  </a:lnTo>
                  <a:lnTo>
                    <a:pt x="316" y="280"/>
                  </a:lnTo>
                  <a:lnTo>
                    <a:pt x="311" y="289"/>
                  </a:lnTo>
                  <a:lnTo>
                    <a:pt x="308" y="293"/>
                  </a:lnTo>
                  <a:lnTo>
                    <a:pt x="307" y="298"/>
                  </a:lnTo>
                  <a:lnTo>
                    <a:pt x="307" y="300"/>
                  </a:lnTo>
                  <a:lnTo>
                    <a:pt x="305" y="301"/>
                  </a:lnTo>
                  <a:lnTo>
                    <a:pt x="302" y="304"/>
                  </a:lnTo>
                  <a:lnTo>
                    <a:pt x="300" y="306"/>
                  </a:lnTo>
                  <a:lnTo>
                    <a:pt x="299" y="306"/>
                  </a:lnTo>
                  <a:lnTo>
                    <a:pt x="296" y="309"/>
                  </a:lnTo>
                  <a:lnTo>
                    <a:pt x="291" y="311"/>
                  </a:lnTo>
                  <a:lnTo>
                    <a:pt x="287" y="312"/>
                  </a:lnTo>
                  <a:lnTo>
                    <a:pt x="282" y="317"/>
                  </a:lnTo>
                  <a:lnTo>
                    <a:pt x="280" y="324"/>
                  </a:lnTo>
                  <a:lnTo>
                    <a:pt x="276" y="329"/>
                  </a:lnTo>
                  <a:lnTo>
                    <a:pt x="271" y="335"/>
                  </a:lnTo>
                  <a:lnTo>
                    <a:pt x="269" y="342"/>
                  </a:lnTo>
                  <a:lnTo>
                    <a:pt x="265" y="353"/>
                  </a:lnTo>
                  <a:lnTo>
                    <a:pt x="263" y="363"/>
                  </a:lnTo>
                  <a:lnTo>
                    <a:pt x="263" y="374"/>
                  </a:lnTo>
                  <a:lnTo>
                    <a:pt x="260" y="382"/>
                  </a:lnTo>
                  <a:lnTo>
                    <a:pt x="258" y="383"/>
                  </a:lnTo>
                  <a:lnTo>
                    <a:pt x="256" y="390"/>
                  </a:lnTo>
                  <a:lnTo>
                    <a:pt x="252" y="397"/>
                  </a:lnTo>
                  <a:lnTo>
                    <a:pt x="247" y="404"/>
                  </a:lnTo>
                  <a:lnTo>
                    <a:pt x="243" y="410"/>
                  </a:lnTo>
                  <a:lnTo>
                    <a:pt x="238" y="416"/>
                  </a:lnTo>
                  <a:lnTo>
                    <a:pt x="237" y="424"/>
                  </a:lnTo>
                  <a:lnTo>
                    <a:pt x="232" y="428"/>
                  </a:lnTo>
                  <a:lnTo>
                    <a:pt x="232" y="433"/>
                  </a:lnTo>
                  <a:lnTo>
                    <a:pt x="229" y="434"/>
                  </a:lnTo>
                  <a:lnTo>
                    <a:pt x="227" y="436"/>
                  </a:lnTo>
                  <a:lnTo>
                    <a:pt x="226" y="439"/>
                  </a:lnTo>
                  <a:lnTo>
                    <a:pt x="223" y="441"/>
                  </a:lnTo>
                  <a:lnTo>
                    <a:pt x="221" y="444"/>
                  </a:lnTo>
                  <a:lnTo>
                    <a:pt x="217" y="445"/>
                  </a:lnTo>
                  <a:lnTo>
                    <a:pt x="217" y="447"/>
                  </a:lnTo>
                  <a:lnTo>
                    <a:pt x="214" y="449"/>
                  </a:lnTo>
                  <a:lnTo>
                    <a:pt x="212" y="451"/>
                  </a:lnTo>
                  <a:lnTo>
                    <a:pt x="209" y="454"/>
                  </a:lnTo>
                  <a:lnTo>
                    <a:pt x="203" y="470"/>
                  </a:lnTo>
                  <a:lnTo>
                    <a:pt x="195" y="480"/>
                  </a:lnTo>
                  <a:lnTo>
                    <a:pt x="187" y="493"/>
                  </a:lnTo>
                  <a:lnTo>
                    <a:pt x="180" y="504"/>
                  </a:lnTo>
                  <a:lnTo>
                    <a:pt x="172" y="516"/>
                  </a:lnTo>
                  <a:lnTo>
                    <a:pt x="169" y="522"/>
                  </a:lnTo>
                  <a:lnTo>
                    <a:pt x="161" y="530"/>
                  </a:lnTo>
                  <a:lnTo>
                    <a:pt x="157" y="535"/>
                  </a:lnTo>
                  <a:lnTo>
                    <a:pt x="155" y="540"/>
                  </a:lnTo>
                  <a:lnTo>
                    <a:pt x="152" y="540"/>
                  </a:lnTo>
                  <a:lnTo>
                    <a:pt x="126" y="620"/>
                  </a:lnTo>
                  <a:lnTo>
                    <a:pt x="89" y="657"/>
                  </a:lnTo>
                  <a:lnTo>
                    <a:pt x="98" y="699"/>
                  </a:lnTo>
                  <a:lnTo>
                    <a:pt x="79" y="745"/>
                  </a:lnTo>
                  <a:lnTo>
                    <a:pt x="40" y="771"/>
                  </a:lnTo>
                  <a:lnTo>
                    <a:pt x="40" y="773"/>
                  </a:lnTo>
                  <a:lnTo>
                    <a:pt x="36" y="781"/>
                  </a:lnTo>
                  <a:lnTo>
                    <a:pt x="34" y="790"/>
                  </a:lnTo>
                  <a:lnTo>
                    <a:pt x="29" y="802"/>
                  </a:lnTo>
                  <a:lnTo>
                    <a:pt x="22" y="818"/>
                  </a:lnTo>
                  <a:lnTo>
                    <a:pt x="16" y="833"/>
                  </a:lnTo>
                  <a:lnTo>
                    <a:pt x="11" y="849"/>
                  </a:lnTo>
                  <a:lnTo>
                    <a:pt x="8" y="863"/>
                  </a:lnTo>
                  <a:lnTo>
                    <a:pt x="3" y="877"/>
                  </a:lnTo>
                  <a:lnTo>
                    <a:pt x="0" y="88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2" name="Freeform 123">
              <a:extLst>
                <a:ext uri="{FF2B5EF4-FFF2-40B4-BE49-F238E27FC236}">
                  <a16:creationId xmlns:a16="http://schemas.microsoft.com/office/drawing/2014/main" id="{8194AB09-8CD1-40C8-B6D6-7D6774310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688"/>
              <a:ext cx="90" cy="51"/>
            </a:xfrm>
            <a:custGeom>
              <a:avLst/>
              <a:gdLst>
                <a:gd name="T0" fmla="*/ 1 w 270"/>
                <a:gd name="T1" fmla="*/ 0 h 154"/>
                <a:gd name="T2" fmla="*/ 2 w 270"/>
                <a:gd name="T3" fmla="*/ 3 h 154"/>
                <a:gd name="T4" fmla="*/ 4 w 270"/>
                <a:gd name="T5" fmla="*/ 6 h 154"/>
                <a:gd name="T6" fmla="*/ 6 w 270"/>
                <a:gd name="T7" fmla="*/ 9 h 154"/>
                <a:gd name="T8" fmla="*/ 8 w 270"/>
                <a:gd name="T9" fmla="*/ 11 h 154"/>
                <a:gd name="T10" fmla="*/ 10 w 270"/>
                <a:gd name="T11" fmla="*/ 12 h 154"/>
                <a:gd name="T12" fmla="*/ 13 w 270"/>
                <a:gd name="T13" fmla="*/ 12 h 154"/>
                <a:gd name="T14" fmla="*/ 15 w 270"/>
                <a:gd name="T15" fmla="*/ 9 h 154"/>
                <a:gd name="T16" fmla="*/ 17 w 270"/>
                <a:gd name="T17" fmla="*/ 6 h 154"/>
                <a:gd name="T18" fmla="*/ 19 w 270"/>
                <a:gd name="T19" fmla="*/ 2 h 154"/>
                <a:gd name="T20" fmla="*/ 21 w 270"/>
                <a:gd name="T21" fmla="*/ 2 h 154"/>
                <a:gd name="T22" fmla="*/ 24 w 270"/>
                <a:gd name="T23" fmla="*/ 4 h 154"/>
                <a:gd name="T24" fmla="*/ 26 w 270"/>
                <a:gd name="T25" fmla="*/ 7 h 154"/>
                <a:gd name="T26" fmla="*/ 27 w 270"/>
                <a:gd name="T27" fmla="*/ 8 h 154"/>
                <a:gd name="T28" fmla="*/ 30 w 270"/>
                <a:gd name="T29" fmla="*/ 10 h 154"/>
                <a:gd name="T30" fmla="*/ 31 w 270"/>
                <a:gd name="T31" fmla="*/ 12 h 154"/>
                <a:gd name="T32" fmla="*/ 33 w 270"/>
                <a:gd name="T33" fmla="*/ 15 h 154"/>
                <a:gd name="T34" fmla="*/ 33 w 270"/>
                <a:gd name="T35" fmla="*/ 20 h 154"/>
                <a:gd name="T36" fmla="*/ 35 w 270"/>
                <a:gd name="T37" fmla="*/ 25 h 154"/>
                <a:gd name="T38" fmla="*/ 36 w 270"/>
                <a:gd name="T39" fmla="*/ 28 h 154"/>
                <a:gd name="T40" fmla="*/ 38 w 270"/>
                <a:gd name="T41" fmla="*/ 26 h 154"/>
                <a:gd name="T42" fmla="*/ 41 w 270"/>
                <a:gd name="T43" fmla="*/ 18 h 154"/>
                <a:gd name="T44" fmla="*/ 44 w 270"/>
                <a:gd name="T45" fmla="*/ 11 h 154"/>
                <a:gd name="T46" fmla="*/ 48 w 270"/>
                <a:gd name="T47" fmla="*/ 5 h 154"/>
                <a:gd name="T48" fmla="*/ 50 w 270"/>
                <a:gd name="T49" fmla="*/ 1 h 154"/>
                <a:gd name="T50" fmla="*/ 52 w 270"/>
                <a:gd name="T51" fmla="*/ 5 h 154"/>
                <a:gd name="T52" fmla="*/ 54 w 270"/>
                <a:gd name="T53" fmla="*/ 13 h 154"/>
                <a:gd name="T54" fmla="*/ 57 w 270"/>
                <a:gd name="T55" fmla="*/ 22 h 154"/>
                <a:gd name="T56" fmla="*/ 61 w 270"/>
                <a:gd name="T57" fmla="*/ 30 h 154"/>
                <a:gd name="T58" fmla="*/ 67 w 270"/>
                <a:gd name="T59" fmla="*/ 40 h 154"/>
                <a:gd name="T60" fmla="*/ 71 w 270"/>
                <a:gd name="T61" fmla="*/ 43 h 154"/>
                <a:gd name="T62" fmla="*/ 75 w 270"/>
                <a:gd name="T63" fmla="*/ 46 h 154"/>
                <a:gd name="T64" fmla="*/ 81 w 270"/>
                <a:gd name="T65" fmla="*/ 47 h 154"/>
                <a:gd name="T66" fmla="*/ 86 w 270"/>
                <a:gd name="T67" fmla="*/ 49 h 154"/>
                <a:gd name="T68" fmla="*/ 90 w 270"/>
                <a:gd name="T69" fmla="*/ 51 h 1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0" h="154">
                  <a:moveTo>
                    <a:pt x="0" y="0"/>
                  </a:moveTo>
                  <a:lnTo>
                    <a:pt x="2" y="0"/>
                  </a:lnTo>
                  <a:lnTo>
                    <a:pt x="5" y="4"/>
                  </a:lnTo>
                  <a:lnTo>
                    <a:pt x="7" y="9"/>
                  </a:lnTo>
                  <a:lnTo>
                    <a:pt x="10" y="13"/>
                  </a:lnTo>
                  <a:lnTo>
                    <a:pt x="11" y="18"/>
                  </a:lnTo>
                  <a:lnTo>
                    <a:pt x="14" y="22"/>
                  </a:lnTo>
                  <a:lnTo>
                    <a:pt x="19" y="26"/>
                  </a:lnTo>
                  <a:lnTo>
                    <a:pt x="20" y="31"/>
                  </a:lnTo>
                  <a:lnTo>
                    <a:pt x="25" y="32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8" y="35"/>
                  </a:lnTo>
                  <a:lnTo>
                    <a:pt x="42" y="31"/>
                  </a:lnTo>
                  <a:lnTo>
                    <a:pt x="45" y="26"/>
                  </a:lnTo>
                  <a:lnTo>
                    <a:pt x="49" y="22"/>
                  </a:lnTo>
                  <a:lnTo>
                    <a:pt x="51" y="18"/>
                  </a:lnTo>
                  <a:lnTo>
                    <a:pt x="53" y="11"/>
                  </a:lnTo>
                  <a:lnTo>
                    <a:pt x="58" y="6"/>
                  </a:lnTo>
                  <a:lnTo>
                    <a:pt x="58" y="1"/>
                  </a:lnTo>
                  <a:lnTo>
                    <a:pt x="62" y="6"/>
                  </a:lnTo>
                  <a:lnTo>
                    <a:pt x="67" y="9"/>
                  </a:lnTo>
                  <a:lnTo>
                    <a:pt x="71" y="13"/>
                  </a:lnTo>
                  <a:lnTo>
                    <a:pt x="73" y="15"/>
                  </a:lnTo>
                  <a:lnTo>
                    <a:pt x="78" y="20"/>
                  </a:lnTo>
                  <a:lnTo>
                    <a:pt x="78" y="22"/>
                  </a:lnTo>
                  <a:lnTo>
                    <a:pt x="82" y="24"/>
                  </a:lnTo>
                  <a:lnTo>
                    <a:pt x="84" y="29"/>
                  </a:lnTo>
                  <a:lnTo>
                    <a:pt x="89" y="31"/>
                  </a:lnTo>
                  <a:lnTo>
                    <a:pt x="92" y="35"/>
                  </a:lnTo>
                  <a:lnTo>
                    <a:pt x="93" y="37"/>
                  </a:lnTo>
                  <a:lnTo>
                    <a:pt x="95" y="42"/>
                  </a:lnTo>
                  <a:lnTo>
                    <a:pt x="98" y="46"/>
                  </a:lnTo>
                  <a:lnTo>
                    <a:pt x="100" y="53"/>
                  </a:lnTo>
                  <a:lnTo>
                    <a:pt x="100" y="60"/>
                  </a:lnTo>
                  <a:lnTo>
                    <a:pt x="101" y="68"/>
                  </a:lnTo>
                  <a:lnTo>
                    <a:pt x="104" y="75"/>
                  </a:lnTo>
                  <a:lnTo>
                    <a:pt x="106" y="81"/>
                  </a:lnTo>
                  <a:lnTo>
                    <a:pt x="109" y="86"/>
                  </a:lnTo>
                  <a:lnTo>
                    <a:pt x="111" y="88"/>
                  </a:lnTo>
                  <a:lnTo>
                    <a:pt x="113" y="77"/>
                  </a:lnTo>
                  <a:lnTo>
                    <a:pt x="118" y="66"/>
                  </a:lnTo>
                  <a:lnTo>
                    <a:pt x="123" y="53"/>
                  </a:lnTo>
                  <a:lnTo>
                    <a:pt x="126" y="44"/>
                  </a:lnTo>
                  <a:lnTo>
                    <a:pt x="131" y="32"/>
                  </a:lnTo>
                  <a:lnTo>
                    <a:pt x="137" y="24"/>
                  </a:lnTo>
                  <a:lnTo>
                    <a:pt x="144" y="15"/>
                  </a:lnTo>
                  <a:lnTo>
                    <a:pt x="146" y="9"/>
                  </a:lnTo>
                  <a:lnTo>
                    <a:pt x="150" y="4"/>
                  </a:lnTo>
                  <a:lnTo>
                    <a:pt x="155" y="9"/>
                  </a:lnTo>
                  <a:lnTo>
                    <a:pt x="157" y="15"/>
                  </a:lnTo>
                  <a:lnTo>
                    <a:pt x="161" y="26"/>
                  </a:lnTo>
                  <a:lnTo>
                    <a:pt x="163" y="40"/>
                  </a:lnTo>
                  <a:lnTo>
                    <a:pt x="167" y="51"/>
                  </a:lnTo>
                  <a:lnTo>
                    <a:pt x="170" y="66"/>
                  </a:lnTo>
                  <a:lnTo>
                    <a:pt x="177" y="81"/>
                  </a:lnTo>
                  <a:lnTo>
                    <a:pt x="183" y="92"/>
                  </a:lnTo>
                  <a:lnTo>
                    <a:pt x="192" y="108"/>
                  </a:lnTo>
                  <a:lnTo>
                    <a:pt x="201" y="120"/>
                  </a:lnTo>
                  <a:lnTo>
                    <a:pt x="206" y="125"/>
                  </a:lnTo>
                  <a:lnTo>
                    <a:pt x="212" y="129"/>
                  </a:lnTo>
                  <a:lnTo>
                    <a:pt x="219" y="134"/>
                  </a:lnTo>
                  <a:lnTo>
                    <a:pt x="225" y="139"/>
                  </a:lnTo>
                  <a:lnTo>
                    <a:pt x="234" y="140"/>
                  </a:lnTo>
                  <a:lnTo>
                    <a:pt x="243" y="143"/>
                  </a:lnTo>
                  <a:lnTo>
                    <a:pt x="251" y="148"/>
                  </a:lnTo>
                  <a:lnTo>
                    <a:pt x="259" y="149"/>
                  </a:lnTo>
                  <a:lnTo>
                    <a:pt x="265" y="151"/>
                  </a:lnTo>
                  <a:lnTo>
                    <a:pt x="270" y="1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3" name="Freeform 124">
              <a:extLst>
                <a:ext uri="{FF2B5EF4-FFF2-40B4-BE49-F238E27FC236}">
                  <a16:creationId xmlns:a16="http://schemas.microsoft.com/office/drawing/2014/main" id="{7F66BB82-0DFF-456D-A8C9-25C7B71A6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3196"/>
              <a:ext cx="168" cy="94"/>
            </a:xfrm>
            <a:custGeom>
              <a:avLst/>
              <a:gdLst>
                <a:gd name="T0" fmla="*/ 0 w 504"/>
                <a:gd name="T1" fmla="*/ 71 h 282"/>
                <a:gd name="T2" fmla="*/ 7 w 504"/>
                <a:gd name="T3" fmla="*/ 73 h 282"/>
                <a:gd name="T4" fmla="*/ 16 w 504"/>
                <a:gd name="T5" fmla="*/ 77 h 282"/>
                <a:gd name="T6" fmla="*/ 26 w 504"/>
                <a:gd name="T7" fmla="*/ 82 h 282"/>
                <a:gd name="T8" fmla="*/ 37 w 504"/>
                <a:gd name="T9" fmla="*/ 86 h 282"/>
                <a:gd name="T10" fmla="*/ 49 w 504"/>
                <a:gd name="T11" fmla="*/ 90 h 282"/>
                <a:gd name="T12" fmla="*/ 61 w 504"/>
                <a:gd name="T13" fmla="*/ 93 h 282"/>
                <a:gd name="T14" fmla="*/ 73 w 504"/>
                <a:gd name="T15" fmla="*/ 94 h 282"/>
                <a:gd name="T16" fmla="*/ 86 w 504"/>
                <a:gd name="T17" fmla="*/ 94 h 282"/>
                <a:gd name="T18" fmla="*/ 97 w 504"/>
                <a:gd name="T19" fmla="*/ 92 h 282"/>
                <a:gd name="T20" fmla="*/ 108 w 504"/>
                <a:gd name="T21" fmla="*/ 88 h 282"/>
                <a:gd name="T22" fmla="*/ 113 w 504"/>
                <a:gd name="T23" fmla="*/ 85 h 282"/>
                <a:gd name="T24" fmla="*/ 119 w 504"/>
                <a:gd name="T25" fmla="*/ 81 h 282"/>
                <a:gd name="T26" fmla="*/ 124 w 504"/>
                <a:gd name="T27" fmla="*/ 76 h 282"/>
                <a:gd name="T28" fmla="*/ 128 w 504"/>
                <a:gd name="T29" fmla="*/ 73 h 282"/>
                <a:gd name="T30" fmla="*/ 133 w 504"/>
                <a:gd name="T31" fmla="*/ 68 h 282"/>
                <a:gd name="T32" fmla="*/ 139 w 504"/>
                <a:gd name="T33" fmla="*/ 63 h 282"/>
                <a:gd name="T34" fmla="*/ 143 w 504"/>
                <a:gd name="T35" fmla="*/ 58 h 282"/>
                <a:gd name="T36" fmla="*/ 147 w 504"/>
                <a:gd name="T37" fmla="*/ 53 h 282"/>
                <a:gd name="T38" fmla="*/ 153 w 504"/>
                <a:gd name="T39" fmla="*/ 49 h 282"/>
                <a:gd name="T40" fmla="*/ 158 w 504"/>
                <a:gd name="T41" fmla="*/ 44 h 282"/>
                <a:gd name="T42" fmla="*/ 160 w 504"/>
                <a:gd name="T43" fmla="*/ 41 h 282"/>
                <a:gd name="T44" fmla="*/ 163 w 504"/>
                <a:gd name="T45" fmla="*/ 38 h 282"/>
                <a:gd name="T46" fmla="*/ 164 w 504"/>
                <a:gd name="T47" fmla="*/ 34 h 282"/>
                <a:gd name="T48" fmla="*/ 166 w 504"/>
                <a:gd name="T49" fmla="*/ 30 h 282"/>
                <a:gd name="T50" fmla="*/ 167 w 504"/>
                <a:gd name="T51" fmla="*/ 26 h 282"/>
                <a:gd name="T52" fmla="*/ 167 w 504"/>
                <a:gd name="T53" fmla="*/ 21 h 282"/>
                <a:gd name="T54" fmla="*/ 168 w 504"/>
                <a:gd name="T55" fmla="*/ 17 h 282"/>
                <a:gd name="T56" fmla="*/ 167 w 504"/>
                <a:gd name="T57" fmla="*/ 13 h 282"/>
                <a:gd name="T58" fmla="*/ 167 w 504"/>
                <a:gd name="T59" fmla="*/ 8 h 282"/>
                <a:gd name="T60" fmla="*/ 166 w 504"/>
                <a:gd name="T61" fmla="*/ 3 h 282"/>
                <a:gd name="T62" fmla="*/ 165 w 504"/>
                <a:gd name="T63" fmla="*/ 2 h 282"/>
                <a:gd name="T64" fmla="*/ 164 w 504"/>
                <a:gd name="T65" fmla="*/ 0 h 282"/>
                <a:gd name="T66" fmla="*/ 162 w 504"/>
                <a:gd name="T67" fmla="*/ 0 h 282"/>
                <a:gd name="T68" fmla="*/ 160 w 504"/>
                <a:gd name="T69" fmla="*/ 0 h 282"/>
                <a:gd name="T70" fmla="*/ 158 w 504"/>
                <a:gd name="T71" fmla="*/ 0 h 282"/>
                <a:gd name="T72" fmla="*/ 156 w 504"/>
                <a:gd name="T73" fmla="*/ 1 h 282"/>
                <a:gd name="T74" fmla="*/ 154 w 504"/>
                <a:gd name="T75" fmla="*/ 2 h 282"/>
                <a:gd name="T76" fmla="*/ 153 w 504"/>
                <a:gd name="T77" fmla="*/ 2 h 282"/>
                <a:gd name="T78" fmla="*/ 151 w 504"/>
                <a:gd name="T79" fmla="*/ 4 h 282"/>
                <a:gd name="T80" fmla="*/ 149 w 504"/>
                <a:gd name="T81" fmla="*/ 4 h 282"/>
                <a:gd name="T82" fmla="*/ 147 w 504"/>
                <a:gd name="T83" fmla="*/ 5 h 282"/>
                <a:gd name="T84" fmla="*/ 146 w 504"/>
                <a:gd name="T85" fmla="*/ 7 h 282"/>
                <a:gd name="T86" fmla="*/ 144 w 504"/>
                <a:gd name="T87" fmla="*/ 9 h 282"/>
                <a:gd name="T88" fmla="*/ 144 w 504"/>
                <a:gd name="T89" fmla="*/ 11 h 282"/>
                <a:gd name="T90" fmla="*/ 142 w 504"/>
                <a:gd name="T91" fmla="*/ 13 h 282"/>
                <a:gd name="T92" fmla="*/ 142 w 504"/>
                <a:gd name="T93" fmla="*/ 14 h 282"/>
                <a:gd name="T94" fmla="*/ 139 w 504"/>
                <a:gd name="T95" fmla="*/ 16 h 282"/>
                <a:gd name="T96" fmla="*/ 137 w 504"/>
                <a:gd name="T97" fmla="*/ 16 h 282"/>
                <a:gd name="T98" fmla="*/ 132 w 504"/>
                <a:gd name="T99" fmla="*/ 17 h 282"/>
                <a:gd name="T100" fmla="*/ 127 w 504"/>
                <a:gd name="T101" fmla="*/ 18 h 282"/>
                <a:gd name="T102" fmla="*/ 110 w 504"/>
                <a:gd name="T103" fmla="*/ 18 h 282"/>
                <a:gd name="T104" fmla="*/ 94 w 504"/>
                <a:gd name="T105" fmla="*/ 21 h 282"/>
                <a:gd name="T106" fmla="*/ 80 w 504"/>
                <a:gd name="T107" fmla="*/ 26 h 282"/>
                <a:gd name="T108" fmla="*/ 67 w 504"/>
                <a:gd name="T109" fmla="*/ 32 h 282"/>
                <a:gd name="T110" fmla="*/ 55 w 504"/>
                <a:gd name="T111" fmla="*/ 39 h 282"/>
                <a:gd name="T112" fmla="*/ 45 w 504"/>
                <a:gd name="T113" fmla="*/ 47 h 282"/>
                <a:gd name="T114" fmla="*/ 34 w 504"/>
                <a:gd name="T115" fmla="*/ 54 h 282"/>
                <a:gd name="T116" fmla="*/ 23 w 504"/>
                <a:gd name="T117" fmla="*/ 60 h 282"/>
                <a:gd name="T118" fmla="*/ 12 w 504"/>
                <a:gd name="T119" fmla="*/ 66 h 282"/>
                <a:gd name="T120" fmla="*/ 0 w 504"/>
                <a:gd name="T121" fmla="*/ 71 h 28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04" h="282">
                  <a:moveTo>
                    <a:pt x="0" y="212"/>
                  </a:moveTo>
                  <a:lnTo>
                    <a:pt x="21" y="220"/>
                  </a:lnTo>
                  <a:lnTo>
                    <a:pt x="48" y="231"/>
                  </a:lnTo>
                  <a:lnTo>
                    <a:pt x="77" y="245"/>
                  </a:lnTo>
                  <a:lnTo>
                    <a:pt x="110" y="259"/>
                  </a:lnTo>
                  <a:lnTo>
                    <a:pt x="147" y="270"/>
                  </a:lnTo>
                  <a:lnTo>
                    <a:pt x="182" y="278"/>
                  </a:lnTo>
                  <a:lnTo>
                    <a:pt x="220" y="282"/>
                  </a:lnTo>
                  <a:lnTo>
                    <a:pt x="257" y="282"/>
                  </a:lnTo>
                  <a:lnTo>
                    <a:pt x="290" y="276"/>
                  </a:lnTo>
                  <a:lnTo>
                    <a:pt x="325" y="265"/>
                  </a:lnTo>
                  <a:lnTo>
                    <a:pt x="340" y="254"/>
                  </a:lnTo>
                  <a:lnTo>
                    <a:pt x="356" y="243"/>
                  </a:lnTo>
                  <a:lnTo>
                    <a:pt x="371" y="229"/>
                  </a:lnTo>
                  <a:lnTo>
                    <a:pt x="385" y="219"/>
                  </a:lnTo>
                  <a:lnTo>
                    <a:pt x="400" y="203"/>
                  </a:lnTo>
                  <a:lnTo>
                    <a:pt x="416" y="188"/>
                  </a:lnTo>
                  <a:lnTo>
                    <a:pt x="430" y="174"/>
                  </a:lnTo>
                  <a:lnTo>
                    <a:pt x="442" y="158"/>
                  </a:lnTo>
                  <a:lnTo>
                    <a:pt x="458" y="146"/>
                  </a:lnTo>
                  <a:lnTo>
                    <a:pt x="473" y="132"/>
                  </a:lnTo>
                  <a:lnTo>
                    <a:pt x="480" y="124"/>
                  </a:lnTo>
                  <a:lnTo>
                    <a:pt x="489" y="113"/>
                  </a:lnTo>
                  <a:lnTo>
                    <a:pt x="493" y="101"/>
                  </a:lnTo>
                  <a:lnTo>
                    <a:pt x="498" y="89"/>
                  </a:lnTo>
                  <a:lnTo>
                    <a:pt x="501" y="78"/>
                  </a:lnTo>
                  <a:lnTo>
                    <a:pt x="501" y="64"/>
                  </a:lnTo>
                  <a:lnTo>
                    <a:pt x="504" y="51"/>
                  </a:lnTo>
                  <a:lnTo>
                    <a:pt x="501" y="38"/>
                  </a:lnTo>
                  <a:lnTo>
                    <a:pt x="500" y="25"/>
                  </a:lnTo>
                  <a:lnTo>
                    <a:pt x="498" y="10"/>
                  </a:lnTo>
                  <a:lnTo>
                    <a:pt x="495" y="5"/>
                  </a:lnTo>
                  <a:lnTo>
                    <a:pt x="493" y="0"/>
                  </a:lnTo>
                  <a:lnTo>
                    <a:pt x="486" y="0"/>
                  </a:lnTo>
                  <a:lnTo>
                    <a:pt x="480" y="0"/>
                  </a:lnTo>
                  <a:lnTo>
                    <a:pt x="475" y="0"/>
                  </a:lnTo>
                  <a:lnTo>
                    <a:pt x="469" y="2"/>
                  </a:lnTo>
                  <a:lnTo>
                    <a:pt x="462" y="5"/>
                  </a:lnTo>
                  <a:lnTo>
                    <a:pt x="458" y="7"/>
                  </a:lnTo>
                  <a:lnTo>
                    <a:pt x="452" y="11"/>
                  </a:lnTo>
                  <a:lnTo>
                    <a:pt x="447" y="13"/>
                  </a:lnTo>
                  <a:lnTo>
                    <a:pt x="442" y="16"/>
                  </a:lnTo>
                  <a:lnTo>
                    <a:pt x="438" y="22"/>
                  </a:lnTo>
                  <a:lnTo>
                    <a:pt x="433" y="27"/>
                  </a:lnTo>
                  <a:lnTo>
                    <a:pt x="431" y="33"/>
                  </a:lnTo>
                  <a:lnTo>
                    <a:pt x="427" y="38"/>
                  </a:lnTo>
                  <a:lnTo>
                    <a:pt x="425" y="42"/>
                  </a:lnTo>
                  <a:lnTo>
                    <a:pt x="418" y="47"/>
                  </a:lnTo>
                  <a:lnTo>
                    <a:pt x="410" y="49"/>
                  </a:lnTo>
                  <a:lnTo>
                    <a:pt x="396" y="51"/>
                  </a:lnTo>
                  <a:lnTo>
                    <a:pt x="380" y="53"/>
                  </a:lnTo>
                  <a:lnTo>
                    <a:pt x="329" y="53"/>
                  </a:lnTo>
                  <a:lnTo>
                    <a:pt x="281" y="62"/>
                  </a:lnTo>
                  <a:lnTo>
                    <a:pt x="240" y="78"/>
                  </a:lnTo>
                  <a:lnTo>
                    <a:pt x="200" y="95"/>
                  </a:lnTo>
                  <a:lnTo>
                    <a:pt x="164" y="118"/>
                  </a:lnTo>
                  <a:lnTo>
                    <a:pt x="134" y="140"/>
                  </a:lnTo>
                  <a:lnTo>
                    <a:pt x="103" y="163"/>
                  </a:lnTo>
                  <a:lnTo>
                    <a:pt x="68" y="181"/>
                  </a:lnTo>
                  <a:lnTo>
                    <a:pt x="37" y="198"/>
                  </a:lnTo>
                  <a:lnTo>
                    <a:pt x="0" y="21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4" name="Freeform 125">
              <a:extLst>
                <a:ext uri="{FF2B5EF4-FFF2-40B4-BE49-F238E27FC236}">
                  <a16:creationId xmlns:a16="http://schemas.microsoft.com/office/drawing/2014/main" id="{A1A74F3A-B164-4428-BC91-B4B7957B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5" name="Freeform 126">
              <a:extLst>
                <a:ext uri="{FF2B5EF4-FFF2-40B4-BE49-F238E27FC236}">
                  <a16:creationId xmlns:a16="http://schemas.microsoft.com/office/drawing/2014/main" id="{C4370F44-E880-4730-B1DB-0B5C5F8C1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6" name="Freeform 127">
              <a:extLst>
                <a:ext uri="{FF2B5EF4-FFF2-40B4-BE49-F238E27FC236}">
                  <a16:creationId xmlns:a16="http://schemas.microsoft.com/office/drawing/2014/main" id="{4123DED9-B1F6-40C6-9335-741A0F2FA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257"/>
              <a:ext cx="95" cy="160"/>
            </a:xfrm>
            <a:custGeom>
              <a:avLst/>
              <a:gdLst>
                <a:gd name="T0" fmla="*/ 95 w 285"/>
                <a:gd name="T1" fmla="*/ 1 h 478"/>
                <a:gd name="T2" fmla="*/ 93 w 285"/>
                <a:gd name="T3" fmla="*/ 5 h 478"/>
                <a:gd name="T4" fmla="*/ 90 w 285"/>
                <a:gd name="T5" fmla="*/ 12 h 478"/>
                <a:gd name="T6" fmla="*/ 86 w 285"/>
                <a:gd name="T7" fmla="*/ 21 h 478"/>
                <a:gd name="T8" fmla="*/ 81 w 285"/>
                <a:gd name="T9" fmla="*/ 32 h 478"/>
                <a:gd name="T10" fmla="*/ 77 w 285"/>
                <a:gd name="T11" fmla="*/ 41 h 478"/>
                <a:gd name="T12" fmla="*/ 73 w 285"/>
                <a:gd name="T13" fmla="*/ 47 h 478"/>
                <a:gd name="T14" fmla="*/ 67 w 285"/>
                <a:gd name="T15" fmla="*/ 56 h 478"/>
                <a:gd name="T16" fmla="*/ 61 w 285"/>
                <a:gd name="T17" fmla="*/ 65 h 478"/>
                <a:gd name="T18" fmla="*/ 57 w 285"/>
                <a:gd name="T19" fmla="*/ 73 h 478"/>
                <a:gd name="T20" fmla="*/ 55 w 285"/>
                <a:gd name="T21" fmla="*/ 76 h 478"/>
                <a:gd name="T22" fmla="*/ 52 w 285"/>
                <a:gd name="T23" fmla="*/ 83 h 478"/>
                <a:gd name="T24" fmla="*/ 49 w 285"/>
                <a:gd name="T25" fmla="*/ 91 h 478"/>
                <a:gd name="T26" fmla="*/ 46 w 285"/>
                <a:gd name="T27" fmla="*/ 102 h 478"/>
                <a:gd name="T28" fmla="*/ 41 w 285"/>
                <a:gd name="T29" fmla="*/ 112 h 478"/>
                <a:gd name="T30" fmla="*/ 36 w 285"/>
                <a:gd name="T31" fmla="*/ 122 h 478"/>
                <a:gd name="T32" fmla="*/ 29 w 285"/>
                <a:gd name="T33" fmla="*/ 135 h 478"/>
                <a:gd name="T34" fmla="*/ 19 w 285"/>
                <a:gd name="T35" fmla="*/ 147 h 478"/>
                <a:gd name="T36" fmla="*/ 10 w 285"/>
                <a:gd name="T37" fmla="*/ 156 h 478"/>
                <a:gd name="T38" fmla="*/ 3 w 285"/>
                <a:gd name="T39" fmla="*/ 160 h 478"/>
                <a:gd name="T40" fmla="*/ 0 w 285"/>
                <a:gd name="T41" fmla="*/ 159 h 478"/>
                <a:gd name="T42" fmla="*/ 2 w 285"/>
                <a:gd name="T43" fmla="*/ 151 h 478"/>
                <a:gd name="T44" fmla="*/ 6 w 285"/>
                <a:gd name="T45" fmla="*/ 139 h 478"/>
                <a:gd name="T46" fmla="*/ 10 w 285"/>
                <a:gd name="T47" fmla="*/ 126 h 478"/>
                <a:gd name="T48" fmla="*/ 16 w 285"/>
                <a:gd name="T49" fmla="*/ 113 h 478"/>
                <a:gd name="T50" fmla="*/ 20 w 285"/>
                <a:gd name="T51" fmla="*/ 104 h 478"/>
                <a:gd name="T52" fmla="*/ 22 w 285"/>
                <a:gd name="T53" fmla="*/ 97 h 478"/>
                <a:gd name="T54" fmla="*/ 26 w 285"/>
                <a:gd name="T55" fmla="*/ 88 h 478"/>
                <a:gd name="T56" fmla="*/ 30 w 285"/>
                <a:gd name="T57" fmla="*/ 80 h 478"/>
                <a:gd name="T58" fmla="*/ 36 w 285"/>
                <a:gd name="T59" fmla="*/ 68 h 478"/>
                <a:gd name="T60" fmla="*/ 41 w 285"/>
                <a:gd name="T61" fmla="*/ 56 h 478"/>
                <a:gd name="T62" fmla="*/ 44 w 285"/>
                <a:gd name="T63" fmla="*/ 48 h 478"/>
                <a:gd name="T64" fmla="*/ 45 w 285"/>
                <a:gd name="T65" fmla="*/ 43 h 478"/>
                <a:gd name="T66" fmla="*/ 46 w 285"/>
                <a:gd name="T67" fmla="*/ 39 h 478"/>
                <a:gd name="T68" fmla="*/ 47 w 285"/>
                <a:gd name="T69" fmla="*/ 35 h 478"/>
                <a:gd name="T70" fmla="*/ 49 w 285"/>
                <a:gd name="T71" fmla="*/ 29 h 478"/>
                <a:gd name="T72" fmla="*/ 52 w 285"/>
                <a:gd name="T73" fmla="*/ 22 h 478"/>
                <a:gd name="T74" fmla="*/ 54 w 285"/>
                <a:gd name="T75" fmla="*/ 13 h 478"/>
                <a:gd name="T76" fmla="*/ 55 w 285"/>
                <a:gd name="T77" fmla="*/ 7 h 478"/>
                <a:gd name="T78" fmla="*/ 55 w 285"/>
                <a:gd name="T79" fmla="*/ 1 h 478"/>
                <a:gd name="T80" fmla="*/ 95 w 285"/>
                <a:gd name="T81" fmla="*/ 0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85" h="478">
                  <a:moveTo>
                    <a:pt x="285" y="0"/>
                  </a:moveTo>
                  <a:lnTo>
                    <a:pt x="285" y="3"/>
                  </a:lnTo>
                  <a:lnTo>
                    <a:pt x="283" y="6"/>
                  </a:lnTo>
                  <a:lnTo>
                    <a:pt x="280" y="15"/>
                  </a:lnTo>
                  <a:lnTo>
                    <a:pt x="277" y="24"/>
                  </a:lnTo>
                  <a:lnTo>
                    <a:pt x="269" y="35"/>
                  </a:lnTo>
                  <a:lnTo>
                    <a:pt x="263" y="48"/>
                  </a:lnTo>
                  <a:lnTo>
                    <a:pt x="257" y="63"/>
                  </a:lnTo>
                  <a:lnTo>
                    <a:pt x="249" y="82"/>
                  </a:lnTo>
                  <a:lnTo>
                    <a:pt x="243" y="97"/>
                  </a:lnTo>
                  <a:lnTo>
                    <a:pt x="237" y="115"/>
                  </a:lnTo>
                  <a:lnTo>
                    <a:pt x="232" y="121"/>
                  </a:lnTo>
                  <a:lnTo>
                    <a:pt x="228" y="130"/>
                  </a:lnTo>
                  <a:lnTo>
                    <a:pt x="218" y="141"/>
                  </a:lnTo>
                  <a:lnTo>
                    <a:pt x="210" y="155"/>
                  </a:lnTo>
                  <a:lnTo>
                    <a:pt x="201" y="167"/>
                  </a:lnTo>
                  <a:lnTo>
                    <a:pt x="192" y="181"/>
                  </a:lnTo>
                  <a:lnTo>
                    <a:pt x="184" y="195"/>
                  </a:lnTo>
                  <a:lnTo>
                    <a:pt x="178" y="206"/>
                  </a:lnTo>
                  <a:lnTo>
                    <a:pt x="170" y="217"/>
                  </a:lnTo>
                  <a:lnTo>
                    <a:pt x="166" y="221"/>
                  </a:lnTo>
                  <a:lnTo>
                    <a:pt x="164" y="227"/>
                  </a:lnTo>
                  <a:lnTo>
                    <a:pt x="159" y="237"/>
                  </a:lnTo>
                  <a:lnTo>
                    <a:pt x="155" y="249"/>
                  </a:lnTo>
                  <a:lnTo>
                    <a:pt x="150" y="260"/>
                  </a:lnTo>
                  <a:lnTo>
                    <a:pt x="147" y="273"/>
                  </a:lnTo>
                  <a:lnTo>
                    <a:pt x="144" y="289"/>
                  </a:lnTo>
                  <a:lnTo>
                    <a:pt x="138" y="304"/>
                  </a:lnTo>
                  <a:lnTo>
                    <a:pt x="132" y="317"/>
                  </a:lnTo>
                  <a:lnTo>
                    <a:pt x="124" y="334"/>
                  </a:lnTo>
                  <a:lnTo>
                    <a:pt x="118" y="351"/>
                  </a:lnTo>
                  <a:lnTo>
                    <a:pt x="107" y="365"/>
                  </a:lnTo>
                  <a:lnTo>
                    <a:pt x="98" y="384"/>
                  </a:lnTo>
                  <a:lnTo>
                    <a:pt x="87" y="404"/>
                  </a:lnTo>
                  <a:lnTo>
                    <a:pt x="71" y="419"/>
                  </a:lnTo>
                  <a:lnTo>
                    <a:pt x="56" y="439"/>
                  </a:lnTo>
                  <a:lnTo>
                    <a:pt x="45" y="452"/>
                  </a:lnTo>
                  <a:lnTo>
                    <a:pt x="31" y="466"/>
                  </a:lnTo>
                  <a:lnTo>
                    <a:pt x="19" y="474"/>
                  </a:lnTo>
                  <a:lnTo>
                    <a:pt x="9" y="478"/>
                  </a:lnTo>
                  <a:lnTo>
                    <a:pt x="3" y="478"/>
                  </a:lnTo>
                  <a:lnTo>
                    <a:pt x="0" y="474"/>
                  </a:lnTo>
                  <a:lnTo>
                    <a:pt x="3" y="466"/>
                  </a:lnTo>
                  <a:lnTo>
                    <a:pt x="5" y="450"/>
                  </a:lnTo>
                  <a:lnTo>
                    <a:pt x="9" y="435"/>
                  </a:lnTo>
                  <a:lnTo>
                    <a:pt x="17" y="416"/>
                  </a:lnTo>
                  <a:lnTo>
                    <a:pt x="23" y="396"/>
                  </a:lnTo>
                  <a:lnTo>
                    <a:pt x="31" y="377"/>
                  </a:lnTo>
                  <a:lnTo>
                    <a:pt x="40" y="357"/>
                  </a:lnTo>
                  <a:lnTo>
                    <a:pt x="48" y="339"/>
                  </a:lnTo>
                  <a:lnTo>
                    <a:pt x="54" y="323"/>
                  </a:lnTo>
                  <a:lnTo>
                    <a:pt x="59" y="311"/>
                  </a:lnTo>
                  <a:lnTo>
                    <a:pt x="62" y="300"/>
                  </a:lnTo>
                  <a:lnTo>
                    <a:pt x="67" y="289"/>
                  </a:lnTo>
                  <a:lnTo>
                    <a:pt x="74" y="275"/>
                  </a:lnTo>
                  <a:lnTo>
                    <a:pt x="78" y="264"/>
                  </a:lnTo>
                  <a:lnTo>
                    <a:pt x="85" y="253"/>
                  </a:lnTo>
                  <a:lnTo>
                    <a:pt x="91" y="238"/>
                  </a:lnTo>
                  <a:lnTo>
                    <a:pt x="98" y="221"/>
                  </a:lnTo>
                  <a:lnTo>
                    <a:pt x="107" y="203"/>
                  </a:lnTo>
                  <a:lnTo>
                    <a:pt x="118" y="181"/>
                  </a:lnTo>
                  <a:lnTo>
                    <a:pt x="124" y="167"/>
                  </a:lnTo>
                  <a:lnTo>
                    <a:pt x="129" y="155"/>
                  </a:lnTo>
                  <a:lnTo>
                    <a:pt x="133" y="144"/>
                  </a:lnTo>
                  <a:lnTo>
                    <a:pt x="135" y="135"/>
                  </a:lnTo>
                  <a:lnTo>
                    <a:pt x="135" y="128"/>
                  </a:lnTo>
                  <a:lnTo>
                    <a:pt x="138" y="121"/>
                  </a:lnTo>
                  <a:lnTo>
                    <a:pt x="138" y="117"/>
                  </a:lnTo>
                  <a:lnTo>
                    <a:pt x="140" y="110"/>
                  </a:lnTo>
                  <a:lnTo>
                    <a:pt x="142" y="104"/>
                  </a:lnTo>
                  <a:lnTo>
                    <a:pt x="147" y="94"/>
                  </a:lnTo>
                  <a:lnTo>
                    <a:pt x="148" y="86"/>
                  </a:lnTo>
                  <a:lnTo>
                    <a:pt x="153" y="77"/>
                  </a:lnTo>
                  <a:lnTo>
                    <a:pt x="156" y="66"/>
                  </a:lnTo>
                  <a:lnTo>
                    <a:pt x="159" y="53"/>
                  </a:lnTo>
                  <a:lnTo>
                    <a:pt x="161" y="40"/>
                  </a:lnTo>
                  <a:lnTo>
                    <a:pt x="161" y="31"/>
                  </a:lnTo>
                  <a:lnTo>
                    <a:pt x="164" y="20"/>
                  </a:lnTo>
                  <a:lnTo>
                    <a:pt x="164" y="11"/>
                  </a:lnTo>
                  <a:lnTo>
                    <a:pt x="164" y="4"/>
                  </a:lnTo>
                  <a:lnTo>
                    <a:pt x="164" y="3"/>
                  </a:lnTo>
                  <a:lnTo>
                    <a:pt x="28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7" name="Freeform 128">
              <a:extLst>
                <a:ext uri="{FF2B5EF4-FFF2-40B4-BE49-F238E27FC236}">
                  <a16:creationId xmlns:a16="http://schemas.microsoft.com/office/drawing/2014/main" id="{5BECD767-4452-42E2-AEF5-54A71B23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299"/>
              <a:ext cx="44" cy="102"/>
            </a:xfrm>
            <a:custGeom>
              <a:avLst/>
              <a:gdLst>
                <a:gd name="T0" fmla="*/ 40 w 134"/>
                <a:gd name="T1" fmla="*/ 0 h 307"/>
                <a:gd name="T2" fmla="*/ 37 w 134"/>
                <a:gd name="T3" fmla="*/ 9 h 307"/>
                <a:gd name="T4" fmla="*/ 33 w 134"/>
                <a:gd name="T5" fmla="*/ 19 h 307"/>
                <a:gd name="T6" fmla="*/ 28 w 134"/>
                <a:gd name="T7" fmla="*/ 29 h 307"/>
                <a:gd name="T8" fmla="*/ 24 w 134"/>
                <a:gd name="T9" fmla="*/ 40 h 307"/>
                <a:gd name="T10" fmla="*/ 20 w 134"/>
                <a:gd name="T11" fmla="*/ 51 h 307"/>
                <a:gd name="T12" fmla="*/ 15 w 134"/>
                <a:gd name="T13" fmla="*/ 61 h 307"/>
                <a:gd name="T14" fmla="*/ 10 w 134"/>
                <a:gd name="T15" fmla="*/ 72 h 307"/>
                <a:gd name="T16" fmla="*/ 7 w 134"/>
                <a:gd name="T17" fmla="*/ 83 h 307"/>
                <a:gd name="T18" fmla="*/ 3 w 134"/>
                <a:gd name="T19" fmla="*/ 93 h 307"/>
                <a:gd name="T20" fmla="*/ 0 w 134"/>
                <a:gd name="T21" fmla="*/ 102 h 307"/>
                <a:gd name="T22" fmla="*/ 2 w 134"/>
                <a:gd name="T23" fmla="*/ 101 h 307"/>
                <a:gd name="T24" fmla="*/ 3 w 134"/>
                <a:gd name="T25" fmla="*/ 100 h 307"/>
                <a:gd name="T26" fmla="*/ 6 w 134"/>
                <a:gd name="T27" fmla="*/ 97 h 307"/>
                <a:gd name="T28" fmla="*/ 7 w 134"/>
                <a:gd name="T29" fmla="*/ 95 h 307"/>
                <a:gd name="T30" fmla="*/ 8 w 134"/>
                <a:gd name="T31" fmla="*/ 93 h 307"/>
                <a:gd name="T32" fmla="*/ 10 w 134"/>
                <a:gd name="T33" fmla="*/ 90 h 307"/>
                <a:gd name="T34" fmla="*/ 12 w 134"/>
                <a:gd name="T35" fmla="*/ 87 h 307"/>
                <a:gd name="T36" fmla="*/ 13 w 134"/>
                <a:gd name="T37" fmla="*/ 85 h 307"/>
                <a:gd name="T38" fmla="*/ 14 w 134"/>
                <a:gd name="T39" fmla="*/ 83 h 307"/>
                <a:gd name="T40" fmla="*/ 15 w 134"/>
                <a:gd name="T41" fmla="*/ 82 h 307"/>
                <a:gd name="T42" fmla="*/ 18 w 134"/>
                <a:gd name="T43" fmla="*/ 78 h 307"/>
                <a:gd name="T44" fmla="*/ 20 w 134"/>
                <a:gd name="T45" fmla="*/ 74 h 307"/>
                <a:gd name="T46" fmla="*/ 21 w 134"/>
                <a:gd name="T47" fmla="*/ 71 h 307"/>
                <a:gd name="T48" fmla="*/ 22 w 134"/>
                <a:gd name="T49" fmla="*/ 68 h 307"/>
                <a:gd name="T50" fmla="*/ 23 w 134"/>
                <a:gd name="T51" fmla="*/ 65 h 307"/>
                <a:gd name="T52" fmla="*/ 23 w 134"/>
                <a:gd name="T53" fmla="*/ 62 h 307"/>
                <a:gd name="T54" fmla="*/ 25 w 134"/>
                <a:gd name="T55" fmla="*/ 59 h 307"/>
                <a:gd name="T56" fmla="*/ 26 w 134"/>
                <a:gd name="T57" fmla="*/ 55 h 307"/>
                <a:gd name="T58" fmla="*/ 27 w 134"/>
                <a:gd name="T59" fmla="*/ 52 h 307"/>
                <a:gd name="T60" fmla="*/ 30 w 134"/>
                <a:gd name="T61" fmla="*/ 47 h 307"/>
                <a:gd name="T62" fmla="*/ 32 w 134"/>
                <a:gd name="T63" fmla="*/ 46 h 307"/>
                <a:gd name="T64" fmla="*/ 33 w 134"/>
                <a:gd name="T65" fmla="*/ 42 h 307"/>
                <a:gd name="T66" fmla="*/ 35 w 134"/>
                <a:gd name="T67" fmla="*/ 39 h 307"/>
                <a:gd name="T68" fmla="*/ 36 w 134"/>
                <a:gd name="T69" fmla="*/ 35 h 307"/>
                <a:gd name="T70" fmla="*/ 37 w 134"/>
                <a:gd name="T71" fmla="*/ 32 h 307"/>
                <a:gd name="T72" fmla="*/ 38 w 134"/>
                <a:gd name="T73" fmla="*/ 29 h 307"/>
                <a:gd name="T74" fmla="*/ 40 w 134"/>
                <a:gd name="T75" fmla="*/ 26 h 307"/>
                <a:gd name="T76" fmla="*/ 40 w 134"/>
                <a:gd name="T77" fmla="*/ 23 h 307"/>
                <a:gd name="T78" fmla="*/ 42 w 134"/>
                <a:gd name="T79" fmla="*/ 20 h 307"/>
                <a:gd name="T80" fmla="*/ 43 w 134"/>
                <a:gd name="T81" fmla="*/ 17 h 307"/>
                <a:gd name="T82" fmla="*/ 44 w 134"/>
                <a:gd name="T83" fmla="*/ 16 h 307"/>
                <a:gd name="T84" fmla="*/ 44 w 134"/>
                <a:gd name="T85" fmla="*/ 13 h 307"/>
                <a:gd name="T86" fmla="*/ 44 w 134"/>
                <a:gd name="T87" fmla="*/ 10 h 307"/>
                <a:gd name="T88" fmla="*/ 44 w 134"/>
                <a:gd name="T89" fmla="*/ 8 h 307"/>
                <a:gd name="T90" fmla="*/ 43 w 134"/>
                <a:gd name="T91" fmla="*/ 6 h 307"/>
                <a:gd name="T92" fmla="*/ 43 w 134"/>
                <a:gd name="T93" fmla="*/ 4 h 307"/>
                <a:gd name="T94" fmla="*/ 42 w 134"/>
                <a:gd name="T95" fmla="*/ 2 h 307"/>
                <a:gd name="T96" fmla="*/ 41 w 134"/>
                <a:gd name="T97" fmla="*/ 2 h 307"/>
                <a:gd name="T98" fmla="*/ 41 w 134"/>
                <a:gd name="T99" fmla="*/ 1 h 307"/>
                <a:gd name="T100" fmla="*/ 40 w 134"/>
                <a:gd name="T101" fmla="*/ 0 h 30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4" h="307">
                  <a:moveTo>
                    <a:pt x="123" y="0"/>
                  </a:moveTo>
                  <a:lnTo>
                    <a:pt x="113" y="27"/>
                  </a:lnTo>
                  <a:lnTo>
                    <a:pt x="102" y="56"/>
                  </a:lnTo>
                  <a:lnTo>
                    <a:pt x="86" y="88"/>
                  </a:lnTo>
                  <a:lnTo>
                    <a:pt x="72" y="119"/>
                  </a:lnTo>
                  <a:lnTo>
                    <a:pt x="60" y="152"/>
                  </a:lnTo>
                  <a:lnTo>
                    <a:pt x="47" y="184"/>
                  </a:lnTo>
                  <a:lnTo>
                    <a:pt x="31" y="218"/>
                  </a:lnTo>
                  <a:lnTo>
                    <a:pt x="20" y="249"/>
                  </a:lnTo>
                  <a:lnTo>
                    <a:pt x="9" y="280"/>
                  </a:lnTo>
                  <a:lnTo>
                    <a:pt x="0" y="307"/>
                  </a:lnTo>
                  <a:lnTo>
                    <a:pt x="5" y="305"/>
                  </a:lnTo>
                  <a:lnTo>
                    <a:pt x="9" y="300"/>
                  </a:lnTo>
                  <a:lnTo>
                    <a:pt x="17" y="293"/>
                  </a:lnTo>
                  <a:lnTo>
                    <a:pt x="20" y="287"/>
                  </a:lnTo>
                  <a:lnTo>
                    <a:pt x="25" y="280"/>
                  </a:lnTo>
                  <a:lnTo>
                    <a:pt x="31" y="271"/>
                  </a:lnTo>
                  <a:lnTo>
                    <a:pt x="36" y="263"/>
                  </a:lnTo>
                  <a:lnTo>
                    <a:pt x="40" y="256"/>
                  </a:lnTo>
                  <a:lnTo>
                    <a:pt x="43" y="249"/>
                  </a:lnTo>
                  <a:lnTo>
                    <a:pt x="45" y="246"/>
                  </a:lnTo>
                  <a:lnTo>
                    <a:pt x="54" y="234"/>
                  </a:lnTo>
                  <a:lnTo>
                    <a:pt x="60" y="223"/>
                  </a:lnTo>
                  <a:lnTo>
                    <a:pt x="65" y="214"/>
                  </a:lnTo>
                  <a:lnTo>
                    <a:pt x="67" y="206"/>
                  </a:lnTo>
                  <a:lnTo>
                    <a:pt x="69" y="196"/>
                  </a:lnTo>
                  <a:lnTo>
                    <a:pt x="71" y="187"/>
                  </a:lnTo>
                  <a:lnTo>
                    <a:pt x="75" y="178"/>
                  </a:lnTo>
                  <a:lnTo>
                    <a:pt x="80" y="167"/>
                  </a:lnTo>
                  <a:lnTo>
                    <a:pt x="83" y="156"/>
                  </a:lnTo>
                  <a:lnTo>
                    <a:pt x="92" y="141"/>
                  </a:lnTo>
                  <a:lnTo>
                    <a:pt x="97" y="137"/>
                  </a:lnTo>
                  <a:lnTo>
                    <a:pt x="102" y="126"/>
                  </a:lnTo>
                  <a:lnTo>
                    <a:pt x="106" y="118"/>
                  </a:lnTo>
                  <a:lnTo>
                    <a:pt x="111" y="106"/>
                  </a:lnTo>
                  <a:lnTo>
                    <a:pt x="113" y="95"/>
                  </a:lnTo>
                  <a:lnTo>
                    <a:pt x="117" y="88"/>
                  </a:lnTo>
                  <a:lnTo>
                    <a:pt x="122" y="78"/>
                  </a:lnTo>
                  <a:lnTo>
                    <a:pt x="123" y="68"/>
                  </a:lnTo>
                  <a:lnTo>
                    <a:pt x="128" y="59"/>
                  </a:lnTo>
                  <a:lnTo>
                    <a:pt x="130" y="51"/>
                  </a:lnTo>
                  <a:lnTo>
                    <a:pt x="133" y="47"/>
                  </a:lnTo>
                  <a:lnTo>
                    <a:pt x="134" y="40"/>
                  </a:lnTo>
                  <a:lnTo>
                    <a:pt x="134" y="31"/>
                  </a:lnTo>
                  <a:lnTo>
                    <a:pt x="133" y="25"/>
                  </a:lnTo>
                  <a:lnTo>
                    <a:pt x="130" y="17"/>
                  </a:lnTo>
                  <a:lnTo>
                    <a:pt x="130" y="11"/>
                  </a:lnTo>
                  <a:lnTo>
                    <a:pt x="128" y="6"/>
                  </a:lnTo>
                  <a:lnTo>
                    <a:pt x="125" y="5"/>
                  </a:lnTo>
                  <a:lnTo>
                    <a:pt x="125" y="2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8" name="Freeform 129">
              <a:extLst>
                <a:ext uri="{FF2B5EF4-FFF2-40B4-BE49-F238E27FC236}">
                  <a16:creationId xmlns:a16="http://schemas.microsoft.com/office/drawing/2014/main" id="{78E6976C-25E4-4012-A915-1C71CF22E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088"/>
              <a:ext cx="179" cy="181"/>
            </a:xfrm>
            <a:custGeom>
              <a:avLst/>
              <a:gdLst>
                <a:gd name="T0" fmla="*/ 0 w 538"/>
                <a:gd name="T1" fmla="*/ 7 h 544"/>
                <a:gd name="T2" fmla="*/ 1 w 538"/>
                <a:gd name="T3" fmla="*/ 22 h 544"/>
                <a:gd name="T4" fmla="*/ 4 w 538"/>
                <a:gd name="T5" fmla="*/ 35 h 544"/>
                <a:gd name="T6" fmla="*/ 10 w 538"/>
                <a:gd name="T7" fmla="*/ 48 h 544"/>
                <a:gd name="T8" fmla="*/ 20 w 538"/>
                <a:gd name="T9" fmla="*/ 59 h 544"/>
                <a:gd name="T10" fmla="*/ 30 w 538"/>
                <a:gd name="T11" fmla="*/ 65 h 544"/>
                <a:gd name="T12" fmla="*/ 32 w 538"/>
                <a:gd name="T13" fmla="*/ 70 h 544"/>
                <a:gd name="T14" fmla="*/ 31 w 538"/>
                <a:gd name="T15" fmla="*/ 77 h 544"/>
                <a:gd name="T16" fmla="*/ 29 w 538"/>
                <a:gd name="T17" fmla="*/ 84 h 544"/>
                <a:gd name="T18" fmla="*/ 29 w 538"/>
                <a:gd name="T19" fmla="*/ 91 h 544"/>
                <a:gd name="T20" fmla="*/ 32 w 538"/>
                <a:gd name="T21" fmla="*/ 101 h 544"/>
                <a:gd name="T22" fmla="*/ 35 w 538"/>
                <a:gd name="T23" fmla="*/ 116 h 544"/>
                <a:gd name="T24" fmla="*/ 37 w 538"/>
                <a:gd name="T25" fmla="*/ 133 h 544"/>
                <a:gd name="T26" fmla="*/ 38 w 538"/>
                <a:gd name="T27" fmla="*/ 149 h 544"/>
                <a:gd name="T28" fmla="*/ 40 w 538"/>
                <a:gd name="T29" fmla="*/ 164 h 544"/>
                <a:gd name="T30" fmla="*/ 43 w 538"/>
                <a:gd name="T31" fmla="*/ 172 h 544"/>
                <a:gd name="T32" fmla="*/ 46 w 538"/>
                <a:gd name="T33" fmla="*/ 174 h 544"/>
                <a:gd name="T34" fmla="*/ 50 w 538"/>
                <a:gd name="T35" fmla="*/ 174 h 544"/>
                <a:gd name="T36" fmla="*/ 54 w 538"/>
                <a:gd name="T37" fmla="*/ 175 h 544"/>
                <a:gd name="T38" fmla="*/ 58 w 538"/>
                <a:gd name="T39" fmla="*/ 176 h 544"/>
                <a:gd name="T40" fmla="*/ 62 w 538"/>
                <a:gd name="T41" fmla="*/ 177 h 544"/>
                <a:gd name="T42" fmla="*/ 66 w 538"/>
                <a:gd name="T43" fmla="*/ 179 h 544"/>
                <a:gd name="T44" fmla="*/ 71 w 538"/>
                <a:gd name="T45" fmla="*/ 180 h 544"/>
                <a:gd name="T46" fmla="*/ 75 w 538"/>
                <a:gd name="T47" fmla="*/ 181 h 544"/>
                <a:gd name="T48" fmla="*/ 79 w 538"/>
                <a:gd name="T49" fmla="*/ 181 h 544"/>
                <a:gd name="T50" fmla="*/ 82 w 538"/>
                <a:gd name="T51" fmla="*/ 181 h 544"/>
                <a:gd name="T52" fmla="*/ 87 w 538"/>
                <a:gd name="T53" fmla="*/ 181 h 544"/>
                <a:gd name="T54" fmla="*/ 91 w 538"/>
                <a:gd name="T55" fmla="*/ 179 h 544"/>
                <a:gd name="T56" fmla="*/ 94 w 538"/>
                <a:gd name="T57" fmla="*/ 177 h 544"/>
                <a:gd name="T58" fmla="*/ 97 w 538"/>
                <a:gd name="T59" fmla="*/ 176 h 544"/>
                <a:gd name="T60" fmla="*/ 100 w 538"/>
                <a:gd name="T61" fmla="*/ 176 h 544"/>
                <a:gd name="T62" fmla="*/ 105 w 538"/>
                <a:gd name="T63" fmla="*/ 176 h 544"/>
                <a:gd name="T64" fmla="*/ 110 w 538"/>
                <a:gd name="T65" fmla="*/ 176 h 544"/>
                <a:gd name="T66" fmla="*/ 114 w 538"/>
                <a:gd name="T67" fmla="*/ 175 h 544"/>
                <a:gd name="T68" fmla="*/ 119 w 538"/>
                <a:gd name="T69" fmla="*/ 173 h 544"/>
                <a:gd name="T70" fmla="*/ 125 w 538"/>
                <a:gd name="T71" fmla="*/ 167 h 544"/>
                <a:gd name="T72" fmla="*/ 132 w 538"/>
                <a:gd name="T73" fmla="*/ 157 h 544"/>
                <a:gd name="T74" fmla="*/ 138 w 538"/>
                <a:gd name="T75" fmla="*/ 146 h 544"/>
                <a:gd name="T76" fmla="*/ 144 w 538"/>
                <a:gd name="T77" fmla="*/ 136 h 544"/>
                <a:gd name="T78" fmla="*/ 151 w 538"/>
                <a:gd name="T79" fmla="*/ 128 h 544"/>
                <a:gd name="T80" fmla="*/ 157 w 538"/>
                <a:gd name="T81" fmla="*/ 124 h 544"/>
                <a:gd name="T82" fmla="*/ 161 w 538"/>
                <a:gd name="T83" fmla="*/ 123 h 544"/>
                <a:gd name="T84" fmla="*/ 167 w 538"/>
                <a:gd name="T85" fmla="*/ 123 h 544"/>
                <a:gd name="T86" fmla="*/ 171 w 538"/>
                <a:gd name="T87" fmla="*/ 123 h 544"/>
                <a:gd name="T88" fmla="*/ 176 w 538"/>
                <a:gd name="T89" fmla="*/ 122 h 544"/>
                <a:gd name="T90" fmla="*/ 0 w 538"/>
                <a:gd name="T91" fmla="*/ 0 h 5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8" h="544">
                  <a:moveTo>
                    <a:pt x="0" y="0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3" y="66"/>
                  </a:lnTo>
                  <a:lnTo>
                    <a:pt x="6" y="86"/>
                  </a:lnTo>
                  <a:lnTo>
                    <a:pt x="11" y="106"/>
                  </a:lnTo>
                  <a:lnTo>
                    <a:pt x="20" y="128"/>
                  </a:lnTo>
                  <a:lnTo>
                    <a:pt x="30" y="143"/>
                  </a:lnTo>
                  <a:lnTo>
                    <a:pt x="46" y="160"/>
                  </a:lnTo>
                  <a:lnTo>
                    <a:pt x="61" y="176"/>
                  </a:lnTo>
                  <a:lnTo>
                    <a:pt x="82" y="187"/>
                  </a:lnTo>
                  <a:lnTo>
                    <a:pt x="91" y="194"/>
                  </a:lnTo>
                  <a:lnTo>
                    <a:pt x="94" y="201"/>
                  </a:lnTo>
                  <a:lnTo>
                    <a:pt x="97" y="210"/>
                  </a:lnTo>
                  <a:lnTo>
                    <a:pt x="94" y="221"/>
                  </a:lnTo>
                  <a:lnTo>
                    <a:pt x="92" y="230"/>
                  </a:lnTo>
                  <a:lnTo>
                    <a:pt x="91" y="241"/>
                  </a:lnTo>
                  <a:lnTo>
                    <a:pt x="88" y="252"/>
                  </a:lnTo>
                  <a:lnTo>
                    <a:pt x="86" y="262"/>
                  </a:lnTo>
                  <a:lnTo>
                    <a:pt x="86" y="272"/>
                  </a:lnTo>
                  <a:lnTo>
                    <a:pt x="88" y="279"/>
                  </a:lnTo>
                  <a:lnTo>
                    <a:pt x="97" y="304"/>
                  </a:lnTo>
                  <a:lnTo>
                    <a:pt x="102" y="326"/>
                  </a:lnTo>
                  <a:lnTo>
                    <a:pt x="105" y="350"/>
                  </a:lnTo>
                  <a:lnTo>
                    <a:pt x="108" y="372"/>
                  </a:lnTo>
                  <a:lnTo>
                    <a:pt x="110" y="399"/>
                  </a:lnTo>
                  <a:lnTo>
                    <a:pt x="113" y="420"/>
                  </a:lnTo>
                  <a:lnTo>
                    <a:pt x="114" y="447"/>
                  </a:lnTo>
                  <a:lnTo>
                    <a:pt x="117" y="470"/>
                  </a:lnTo>
                  <a:lnTo>
                    <a:pt x="119" y="493"/>
                  </a:lnTo>
                  <a:lnTo>
                    <a:pt x="122" y="513"/>
                  </a:lnTo>
                  <a:lnTo>
                    <a:pt x="128" y="518"/>
                  </a:lnTo>
                  <a:lnTo>
                    <a:pt x="133" y="521"/>
                  </a:lnTo>
                  <a:lnTo>
                    <a:pt x="139" y="522"/>
                  </a:lnTo>
                  <a:lnTo>
                    <a:pt x="145" y="524"/>
                  </a:lnTo>
                  <a:lnTo>
                    <a:pt x="150" y="524"/>
                  </a:lnTo>
                  <a:lnTo>
                    <a:pt x="156" y="527"/>
                  </a:lnTo>
                  <a:lnTo>
                    <a:pt x="161" y="527"/>
                  </a:lnTo>
                  <a:lnTo>
                    <a:pt x="167" y="528"/>
                  </a:lnTo>
                  <a:lnTo>
                    <a:pt x="174" y="528"/>
                  </a:lnTo>
                  <a:lnTo>
                    <a:pt x="179" y="530"/>
                  </a:lnTo>
                  <a:lnTo>
                    <a:pt x="185" y="533"/>
                  </a:lnTo>
                  <a:lnTo>
                    <a:pt x="195" y="535"/>
                  </a:lnTo>
                  <a:lnTo>
                    <a:pt x="198" y="537"/>
                  </a:lnTo>
                  <a:lnTo>
                    <a:pt x="205" y="539"/>
                  </a:lnTo>
                  <a:lnTo>
                    <a:pt x="212" y="542"/>
                  </a:lnTo>
                  <a:lnTo>
                    <a:pt x="218" y="544"/>
                  </a:lnTo>
                  <a:lnTo>
                    <a:pt x="224" y="544"/>
                  </a:lnTo>
                  <a:lnTo>
                    <a:pt x="229" y="544"/>
                  </a:lnTo>
                  <a:lnTo>
                    <a:pt x="236" y="544"/>
                  </a:lnTo>
                  <a:lnTo>
                    <a:pt x="240" y="544"/>
                  </a:lnTo>
                  <a:lnTo>
                    <a:pt x="247" y="544"/>
                  </a:lnTo>
                  <a:lnTo>
                    <a:pt x="254" y="544"/>
                  </a:lnTo>
                  <a:lnTo>
                    <a:pt x="260" y="544"/>
                  </a:lnTo>
                  <a:lnTo>
                    <a:pt x="266" y="542"/>
                  </a:lnTo>
                  <a:lnTo>
                    <a:pt x="273" y="539"/>
                  </a:lnTo>
                  <a:lnTo>
                    <a:pt x="278" y="535"/>
                  </a:lnTo>
                  <a:lnTo>
                    <a:pt x="284" y="533"/>
                  </a:lnTo>
                  <a:lnTo>
                    <a:pt x="286" y="530"/>
                  </a:lnTo>
                  <a:lnTo>
                    <a:pt x="292" y="530"/>
                  </a:lnTo>
                  <a:lnTo>
                    <a:pt x="297" y="528"/>
                  </a:lnTo>
                  <a:lnTo>
                    <a:pt x="301" y="528"/>
                  </a:lnTo>
                  <a:lnTo>
                    <a:pt x="309" y="528"/>
                  </a:lnTo>
                  <a:lnTo>
                    <a:pt x="315" y="528"/>
                  </a:lnTo>
                  <a:lnTo>
                    <a:pt x="321" y="528"/>
                  </a:lnTo>
                  <a:lnTo>
                    <a:pt x="331" y="528"/>
                  </a:lnTo>
                  <a:lnTo>
                    <a:pt x="335" y="528"/>
                  </a:lnTo>
                  <a:lnTo>
                    <a:pt x="343" y="527"/>
                  </a:lnTo>
                  <a:lnTo>
                    <a:pt x="351" y="524"/>
                  </a:lnTo>
                  <a:lnTo>
                    <a:pt x="359" y="521"/>
                  </a:lnTo>
                  <a:lnTo>
                    <a:pt x="363" y="516"/>
                  </a:lnTo>
                  <a:lnTo>
                    <a:pt x="377" y="502"/>
                  </a:lnTo>
                  <a:lnTo>
                    <a:pt x="385" y="490"/>
                  </a:lnTo>
                  <a:lnTo>
                    <a:pt x="397" y="471"/>
                  </a:lnTo>
                  <a:lnTo>
                    <a:pt x="405" y="454"/>
                  </a:lnTo>
                  <a:lnTo>
                    <a:pt x="416" y="440"/>
                  </a:lnTo>
                  <a:lnTo>
                    <a:pt x="425" y="423"/>
                  </a:lnTo>
                  <a:lnTo>
                    <a:pt x="434" y="408"/>
                  </a:lnTo>
                  <a:lnTo>
                    <a:pt x="444" y="397"/>
                  </a:lnTo>
                  <a:lnTo>
                    <a:pt x="455" y="386"/>
                  </a:lnTo>
                  <a:lnTo>
                    <a:pt x="465" y="377"/>
                  </a:lnTo>
                  <a:lnTo>
                    <a:pt x="472" y="374"/>
                  </a:lnTo>
                  <a:lnTo>
                    <a:pt x="478" y="372"/>
                  </a:lnTo>
                  <a:lnTo>
                    <a:pt x="484" y="369"/>
                  </a:lnTo>
                  <a:lnTo>
                    <a:pt x="494" y="369"/>
                  </a:lnTo>
                  <a:lnTo>
                    <a:pt x="501" y="369"/>
                  </a:lnTo>
                  <a:lnTo>
                    <a:pt x="509" y="369"/>
                  </a:lnTo>
                  <a:lnTo>
                    <a:pt x="515" y="369"/>
                  </a:lnTo>
                  <a:lnTo>
                    <a:pt x="522" y="368"/>
                  </a:lnTo>
                  <a:lnTo>
                    <a:pt x="530" y="368"/>
                  </a:lnTo>
                  <a:lnTo>
                    <a:pt x="538" y="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9" name="Freeform 130">
              <a:extLst>
                <a:ext uri="{FF2B5EF4-FFF2-40B4-BE49-F238E27FC236}">
                  <a16:creationId xmlns:a16="http://schemas.microsoft.com/office/drawing/2014/main" id="{34D676A2-2812-4611-B86F-B5E5D0C16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3034"/>
              <a:ext cx="193" cy="216"/>
            </a:xfrm>
            <a:custGeom>
              <a:avLst/>
              <a:gdLst>
                <a:gd name="T0" fmla="*/ 2 w 579"/>
                <a:gd name="T1" fmla="*/ 6 h 648"/>
                <a:gd name="T2" fmla="*/ 8 w 579"/>
                <a:gd name="T3" fmla="*/ 12 h 648"/>
                <a:gd name="T4" fmla="*/ 14 w 579"/>
                <a:gd name="T5" fmla="*/ 13 h 648"/>
                <a:gd name="T6" fmla="*/ 20 w 579"/>
                <a:gd name="T7" fmla="*/ 14 h 648"/>
                <a:gd name="T8" fmla="*/ 24 w 579"/>
                <a:gd name="T9" fmla="*/ 18 h 648"/>
                <a:gd name="T10" fmla="*/ 25 w 579"/>
                <a:gd name="T11" fmla="*/ 23 h 648"/>
                <a:gd name="T12" fmla="*/ 25 w 579"/>
                <a:gd name="T13" fmla="*/ 30 h 648"/>
                <a:gd name="T14" fmla="*/ 25 w 579"/>
                <a:gd name="T15" fmla="*/ 37 h 648"/>
                <a:gd name="T16" fmla="*/ 26 w 579"/>
                <a:gd name="T17" fmla="*/ 45 h 648"/>
                <a:gd name="T18" fmla="*/ 26 w 579"/>
                <a:gd name="T19" fmla="*/ 52 h 648"/>
                <a:gd name="T20" fmla="*/ 27 w 579"/>
                <a:gd name="T21" fmla="*/ 56 h 648"/>
                <a:gd name="T22" fmla="*/ 28 w 579"/>
                <a:gd name="T23" fmla="*/ 61 h 648"/>
                <a:gd name="T24" fmla="*/ 31 w 579"/>
                <a:gd name="T25" fmla="*/ 67 h 648"/>
                <a:gd name="T26" fmla="*/ 34 w 579"/>
                <a:gd name="T27" fmla="*/ 72 h 648"/>
                <a:gd name="T28" fmla="*/ 37 w 579"/>
                <a:gd name="T29" fmla="*/ 78 h 648"/>
                <a:gd name="T30" fmla="*/ 37 w 579"/>
                <a:gd name="T31" fmla="*/ 81 h 648"/>
                <a:gd name="T32" fmla="*/ 38 w 579"/>
                <a:gd name="T33" fmla="*/ 84 h 648"/>
                <a:gd name="T34" fmla="*/ 38 w 579"/>
                <a:gd name="T35" fmla="*/ 88 h 648"/>
                <a:gd name="T36" fmla="*/ 38 w 579"/>
                <a:gd name="T37" fmla="*/ 92 h 648"/>
                <a:gd name="T38" fmla="*/ 38 w 579"/>
                <a:gd name="T39" fmla="*/ 95 h 648"/>
                <a:gd name="T40" fmla="*/ 40 w 579"/>
                <a:gd name="T41" fmla="*/ 99 h 648"/>
                <a:gd name="T42" fmla="*/ 43 w 579"/>
                <a:gd name="T43" fmla="*/ 104 h 648"/>
                <a:gd name="T44" fmla="*/ 49 w 579"/>
                <a:gd name="T45" fmla="*/ 107 h 648"/>
                <a:gd name="T46" fmla="*/ 55 w 579"/>
                <a:gd name="T47" fmla="*/ 109 h 648"/>
                <a:gd name="T48" fmla="*/ 59 w 579"/>
                <a:gd name="T49" fmla="*/ 113 h 648"/>
                <a:gd name="T50" fmla="*/ 64 w 579"/>
                <a:gd name="T51" fmla="*/ 117 h 648"/>
                <a:gd name="T52" fmla="*/ 69 w 579"/>
                <a:gd name="T53" fmla="*/ 121 h 648"/>
                <a:gd name="T54" fmla="*/ 76 w 579"/>
                <a:gd name="T55" fmla="*/ 123 h 648"/>
                <a:gd name="T56" fmla="*/ 83 w 579"/>
                <a:gd name="T57" fmla="*/ 126 h 648"/>
                <a:gd name="T58" fmla="*/ 90 w 579"/>
                <a:gd name="T59" fmla="*/ 128 h 648"/>
                <a:gd name="T60" fmla="*/ 97 w 579"/>
                <a:gd name="T61" fmla="*/ 131 h 648"/>
                <a:gd name="T62" fmla="*/ 100 w 579"/>
                <a:gd name="T63" fmla="*/ 136 h 648"/>
                <a:gd name="T64" fmla="*/ 103 w 579"/>
                <a:gd name="T65" fmla="*/ 142 h 648"/>
                <a:gd name="T66" fmla="*/ 106 w 579"/>
                <a:gd name="T67" fmla="*/ 147 h 648"/>
                <a:gd name="T68" fmla="*/ 114 w 579"/>
                <a:gd name="T69" fmla="*/ 151 h 648"/>
                <a:gd name="T70" fmla="*/ 131 w 579"/>
                <a:gd name="T71" fmla="*/ 151 h 648"/>
                <a:gd name="T72" fmla="*/ 148 w 579"/>
                <a:gd name="T73" fmla="*/ 150 h 648"/>
                <a:gd name="T74" fmla="*/ 158 w 579"/>
                <a:gd name="T75" fmla="*/ 148 h 648"/>
                <a:gd name="T76" fmla="*/ 165 w 579"/>
                <a:gd name="T77" fmla="*/ 146 h 648"/>
                <a:gd name="T78" fmla="*/ 170 w 579"/>
                <a:gd name="T79" fmla="*/ 144 h 648"/>
                <a:gd name="T80" fmla="*/ 176 w 579"/>
                <a:gd name="T81" fmla="*/ 143 h 648"/>
                <a:gd name="T82" fmla="*/ 180 w 579"/>
                <a:gd name="T83" fmla="*/ 145 h 648"/>
                <a:gd name="T84" fmla="*/ 184 w 579"/>
                <a:gd name="T85" fmla="*/ 150 h 648"/>
                <a:gd name="T86" fmla="*/ 187 w 579"/>
                <a:gd name="T87" fmla="*/ 157 h 648"/>
                <a:gd name="T88" fmla="*/ 188 w 579"/>
                <a:gd name="T89" fmla="*/ 161 h 648"/>
                <a:gd name="T90" fmla="*/ 188 w 579"/>
                <a:gd name="T91" fmla="*/ 169 h 648"/>
                <a:gd name="T92" fmla="*/ 189 w 579"/>
                <a:gd name="T93" fmla="*/ 178 h 648"/>
                <a:gd name="T94" fmla="*/ 192 w 579"/>
                <a:gd name="T95" fmla="*/ 187 h 648"/>
                <a:gd name="T96" fmla="*/ 193 w 579"/>
                <a:gd name="T97" fmla="*/ 196 h 648"/>
                <a:gd name="T98" fmla="*/ 192 w 579"/>
                <a:gd name="T99" fmla="*/ 209 h 6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79" h="648">
                  <a:moveTo>
                    <a:pt x="0" y="0"/>
                  </a:moveTo>
                  <a:lnTo>
                    <a:pt x="6" y="18"/>
                  </a:lnTo>
                  <a:lnTo>
                    <a:pt x="15" y="29"/>
                  </a:lnTo>
                  <a:lnTo>
                    <a:pt x="25" y="35"/>
                  </a:lnTo>
                  <a:lnTo>
                    <a:pt x="36" y="37"/>
                  </a:lnTo>
                  <a:lnTo>
                    <a:pt x="43" y="40"/>
                  </a:lnTo>
                  <a:lnTo>
                    <a:pt x="52" y="40"/>
                  </a:lnTo>
                  <a:lnTo>
                    <a:pt x="61" y="42"/>
                  </a:lnTo>
                  <a:lnTo>
                    <a:pt x="68" y="46"/>
                  </a:lnTo>
                  <a:lnTo>
                    <a:pt x="72" y="53"/>
                  </a:lnTo>
                  <a:lnTo>
                    <a:pt x="74" y="63"/>
                  </a:lnTo>
                  <a:lnTo>
                    <a:pt x="74" y="68"/>
                  </a:lnTo>
                  <a:lnTo>
                    <a:pt x="74" y="78"/>
                  </a:lnTo>
                  <a:lnTo>
                    <a:pt x="74" y="89"/>
                  </a:lnTo>
                  <a:lnTo>
                    <a:pt x="74" y="100"/>
                  </a:lnTo>
                  <a:lnTo>
                    <a:pt x="74" y="112"/>
                  </a:lnTo>
                  <a:lnTo>
                    <a:pt x="74" y="125"/>
                  </a:lnTo>
                  <a:lnTo>
                    <a:pt x="77" y="136"/>
                  </a:lnTo>
                  <a:lnTo>
                    <a:pt x="77" y="148"/>
                  </a:lnTo>
                  <a:lnTo>
                    <a:pt x="79" y="156"/>
                  </a:lnTo>
                  <a:lnTo>
                    <a:pt x="79" y="160"/>
                  </a:lnTo>
                  <a:lnTo>
                    <a:pt x="82" y="167"/>
                  </a:lnTo>
                  <a:lnTo>
                    <a:pt x="83" y="174"/>
                  </a:lnTo>
                  <a:lnTo>
                    <a:pt x="85" y="182"/>
                  </a:lnTo>
                  <a:lnTo>
                    <a:pt x="90" y="191"/>
                  </a:lnTo>
                  <a:lnTo>
                    <a:pt x="94" y="201"/>
                  </a:lnTo>
                  <a:lnTo>
                    <a:pt x="99" y="207"/>
                  </a:lnTo>
                  <a:lnTo>
                    <a:pt x="103" y="216"/>
                  </a:lnTo>
                  <a:lnTo>
                    <a:pt x="105" y="224"/>
                  </a:lnTo>
                  <a:lnTo>
                    <a:pt x="110" y="233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4" y="249"/>
                  </a:lnTo>
                  <a:lnTo>
                    <a:pt x="114" y="252"/>
                  </a:lnTo>
                  <a:lnTo>
                    <a:pt x="114" y="258"/>
                  </a:lnTo>
                  <a:lnTo>
                    <a:pt x="114" y="264"/>
                  </a:lnTo>
                  <a:lnTo>
                    <a:pt x="114" y="269"/>
                  </a:lnTo>
                  <a:lnTo>
                    <a:pt x="114" y="275"/>
                  </a:lnTo>
                  <a:lnTo>
                    <a:pt x="114" y="283"/>
                  </a:lnTo>
                  <a:lnTo>
                    <a:pt x="114" y="286"/>
                  </a:lnTo>
                  <a:lnTo>
                    <a:pt x="116" y="292"/>
                  </a:lnTo>
                  <a:lnTo>
                    <a:pt x="121" y="297"/>
                  </a:lnTo>
                  <a:lnTo>
                    <a:pt x="125" y="304"/>
                  </a:lnTo>
                  <a:lnTo>
                    <a:pt x="130" y="311"/>
                  </a:lnTo>
                  <a:lnTo>
                    <a:pt x="139" y="315"/>
                  </a:lnTo>
                  <a:lnTo>
                    <a:pt x="147" y="320"/>
                  </a:lnTo>
                  <a:lnTo>
                    <a:pt x="156" y="323"/>
                  </a:lnTo>
                  <a:lnTo>
                    <a:pt x="165" y="328"/>
                  </a:lnTo>
                  <a:lnTo>
                    <a:pt x="172" y="335"/>
                  </a:lnTo>
                  <a:lnTo>
                    <a:pt x="178" y="338"/>
                  </a:lnTo>
                  <a:lnTo>
                    <a:pt x="184" y="346"/>
                  </a:lnTo>
                  <a:lnTo>
                    <a:pt x="192" y="352"/>
                  </a:lnTo>
                  <a:lnTo>
                    <a:pt x="198" y="358"/>
                  </a:lnTo>
                  <a:lnTo>
                    <a:pt x="207" y="363"/>
                  </a:lnTo>
                  <a:lnTo>
                    <a:pt x="218" y="368"/>
                  </a:lnTo>
                  <a:lnTo>
                    <a:pt x="227" y="369"/>
                  </a:lnTo>
                  <a:lnTo>
                    <a:pt x="238" y="374"/>
                  </a:lnTo>
                  <a:lnTo>
                    <a:pt x="249" y="377"/>
                  </a:lnTo>
                  <a:lnTo>
                    <a:pt x="260" y="380"/>
                  </a:lnTo>
                  <a:lnTo>
                    <a:pt x="271" y="383"/>
                  </a:lnTo>
                  <a:lnTo>
                    <a:pt x="280" y="385"/>
                  </a:lnTo>
                  <a:lnTo>
                    <a:pt x="290" y="392"/>
                  </a:lnTo>
                  <a:lnTo>
                    <a:pt x="297" y="399"/>
                  </a:lnTo>
                  <a:lnTo>
                    <a:pt x="301" y="408"/>
                  </a:lnTo>
                  <a:lnTo>
                    <a:pt x="303" y="419"/>
                  </a:lnTo>
                  <a:lnTo>
                    <a:pt x="308" y="427"/>
                  </a:lnTo>
                  <a:lnTo>
                    <a:pt x="312" y="434"/>
                  </a:lnTo>
                  <a:lnTo>
                    <a:pt x="317" y="442"/>
                  </a:lnTo>
                  <a:lnTo>
                    <a:pt x="328" y="450"/>
                  </a:lnTo>
                  <a:lnTo>
                    <a:pt x="342" y="453"/>
                  </a:lnTo>
                  <a:lnTo>
                    <a:pt x="359" y="453"/>
                  </a:lnTo>
                  <a:lnTo>
                    <a:pt x="394" y="453"/>
                  </a:lnTo>
                  <a:lnTo>
                    <a:pt x="421" y="453"/>
                  </a:lnTo>
                  <a:lnTo>
                    <a:pt x="443" y="451"/>
                  </a:lnTo>
                  <a:lnTo>
                    <a:pt x="461" y="447"/>
                  </a:lnTo>
                  <a:lnTo>
                    <a:pt x="474" y="445"/>
                  </a:lnTo>
                  <a:lnTo>
                    <a:pt x="484" y="440"/>
                  </a:lnTo>
                  <a:lnTo>
                    <a:pt x="494" y="439"/>
                  </a:lnTo>
                  <a:lnTo>
                    <a:pt x="500" y="434"/>
                  </a:lnTo>
                  <a:lnTo>
                    <a:pt x="511" y="431"/>
                  </a:lnTo>
                  <a:lnTo>
                    <a:pt x="523" y="430"/>
                  </a:lnTo>
                  <a:lnTo>
                    <a:pt x="529" y="430"/>
                  </a:lnTo>
                  <a:lnTo>
                    <a:pt x="537" y="431"/>
                  </a:lnTo>
                  <a:lnTo>
                    <a:pt x="541" y="434"/>
                  </a:lnTo>
                  <a:lnTo>
                    <a:pt x="546" y="442"/>
                  </a:lnTo>
                  <a:lnTo>
                    <a:pt x="552" y="450"/>
                  </a:lnTo>
                  <a:lnTo>
                    <a:pt x="557" y="461"/>
                  </a:lnTo>
                  <a:lnTo>
                    <a:pt x="560" y="470"/>
                  </a:lnTo>
                  <a:lnTo>
                    <a:pt x="561" y="478"/>
                  </a:lnTo>
                  <a:lnTo>
                    <a:pt x="563" y="484"/>
                  </a:lnTo>
                  <a:lnTo>
                    <a:pt x="563" y="492"/>
                  </a:lnTo>
                  <a:lnTo>
                    <a:pt x="563" y="507"/>
                  </a:lnTo>
                  <a:lnTo>
                    <a:pt x="566" y="522"/>
                  </a:lnTo>
                  <a:lnTo>
                    <a:pt x="568" y="533"/>
                  </a:lnTo>
                  <a:lnTo>
                    <a:pt x="572" y="546"/>
                  </a:lnTo>
                  <a:lnTo>
                    <a:pt x="575" y="562"/>
                  </a:lnTo>
                  <a:lnTo>
                    <a:pt x="577" y="572"/>
                  </a:lnTo>
                  <a:lnTo>
                    <a:pt x="579" y="587"/>
                  </a:lnTo>
                  <a:lnTo>
                    <a:pt x="579" y="608"/>
                  </a:lnTo>
                  <a:lnTo>
                    <a:pt x="577" y="626"/>
                  </a:lnTo>
                  <a:lnTo>
                    <a:pt x="572" y="64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0" name="Freeform 131">
              <a:extLst>
                <a:ext uri="{FF2B5EF4-FFF2-40B4-BE49-F238E27FC236}">
                  <a16:creationId xmlns:a16="http://schemas.microsoft.com/office/drawing/2014/main" id="{F3FD551C-7F77-4EE8-8C6E-A82202D56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459"/>
              <a:ext cx="612" cy="505"/>
            </a:xfrm>
            <a:custGeom>
              <a:avLst/>
              <a:gdLst>
                <a:gd name="T0" fmla="*/ 24 w 1835"/>
                <a:gd name="T1" fmla="*/ 76 h 1516"/>
                <a:gd name="T2" fmla="*/ 16 w 1835"/>
                <a:gd name="T3" fmla="*/ 88 h 1516"/>
                <a:gd name="T4" fmla="*/ 10 w 1835"/>
                <a:gd name="T5" fmla="*/ 98 h 1516"/>
                <a:gd name="T6" fmla="*/ 7 w 1835"/>
                <a:gd name="T7" fmla="*/ 106 h 1516"/>
                <a:gd name="T8" fmla="*/ 1 w 1835"/>
                <a:gd name="T9" fmla="*/ 119 h 1516"/>
                <a:gd name="T10" fmla="*/ 0 w 1835"/>
                <a:gd name="T11" fmla="*/ 131 h 1516"/>
                <a:gd name="T12" fmla="*/ 1 w 1835"/>
                <a:gd name="T13" fmla="*/ 144 h 1516"/>
                <a:gd name="T14" fmla="*/ 7 w 1835"/>
                <a:gd name="T15" fmla="*/ 174 h 1516"/>
                <a:gd name="T16" fmla="*/ 11 w 1835"/>
                <a:gd name="T17" fmla="*/ 206 h 1516"/>
                <a:gd name="T18" fmla="*/ 12 w 1835"/>
                <a:gd name="T19" fmla="*/ 238 h 1516"/>
                <a:gd name="T20" fmla="*/ 39 w 1835"/>
                <a:gd name="T21" fmla="*/ 289 h 1516"/>
                <a:gd name="T22" fmla="*/ 53 w 1835"/>
                <a:gd name="T23" fmla="*/ 350 h 1516"/>
                <a:gd name="T24" fmla="*/ 50 w 1835"/>
                <a:gd name="T25" fmla="*/ 413 h 1516"/>
                <a:gd name="T26" fmla="*/ 55 w 1835"/>
                <a:gd name="T27" fmla="*/ 465 h 1516"/>
                <a:gd name="T28" fmla="*/ 83 w 1835"/>
                <a:gd name="T29" fmla="*/ 484 h 1516"/>
                <a:gd name="T30" fmla="*/ 118 w 1835"/>
                <a:gd name="T31" fmla="*/ 499 h 1516"/>
                <a:gd name="T32" fmla="*/ 144 w 1835"/>
                <a:gd name="T33" fmla="*/ 505 h 1516"/>
                <a:gd name="T34" fmla="*/ 198 w 1835"/>
                <a:gd name="T35" fmla="*/ 493 h 1516"/>
                <a:gd name="T36" fmla="*/ 252 w 1835"/>
                <a:gd name="T37" fmla="*/ 481 h 1516"/>
                <a:gd name="T38" fmla="*/ 305 w 1835"/>
                <a:gd name="T39" fmla="*/ 479 h 1516"/>
                <a:gd name="T40" fmla="*/ 368 w 1835"/>
                <a:gd name="T41" fmla="*/ 492 h 1516"/>
                <a:gd name="T42" fmla="*/ 434 w 1835"/>
                <a:gd name="T43" fmla="*/ 498 h 1516"/>
                <a:gd name="T44" fmla="*/ 498 w 1835"/>
                <a:gd name="T45" fmla="*/ 498 h 1516"/>
                <a:gd name="T46" fmla="*/ 547 w 1835"/>
                <a:gd name="T47" fmla="*/ 495 h 1516"/>
                <a:gd name="T48" fmla="*/ 571 w 1835"/>
                <a:gd name="T49" fmla="*/ 484 h 1516"/>
                <a:gd name="T50" fmla="*/ 598 w 1835"/>
                <a:gd name="T51" fmla="*/ 468 h 1516"/>
                <a:gd name="T52" fmla="*/ 612 w 1835"/>
                <a:gd name="T53" fmla="*/ 460 h 1516"/>
                <a:gd name="T54" fmla="*/ 595 w 1835"/>
                <a:gd name="T55" fmla="*/ 460 h 1516"/>
                <a:gd name="T56" fmla="*/ 558 w 1835"/>
                <a:gd name="T57" fmla="*/ 460 h 1516"/>
                <a:gd name="T58" fmla="*/ 521 w 1835"/>
                <a:gd name="T59" fmla="*/ 461 h 1516"/>
                <a:gd name="T60" fmla="*/ 447 w 1835"/>
                <a:gd name="T61" fmla="*/ 461 h 1516"/>
                <a:gd name="T62" fmla="*/ 388 w 1835"/>
                <a:gd name="T63" fmla="*/ 444 h 1516"/>
                <a:gd name="T64" fmla="*/ 359 w 1835"/>
                <a:gd name="T65" fmla="*/ 419 h 1516"/>
                <a:gd name="T66" fmla="*/ 335 w 1835"/>
                <a:gd name="T67" fmla="*/ 397 h 1516"/>
                <a:gd name="T68" fmla="*/ 308 w 1835"/>
                <a:gd name="T69" fmla="*/ 382 h 1516"/>
                <a:gd name="T70" fmla="*/ 278 w 1835"/>
                <a:gd name="T71" fmla="*/ 371 h 1516"/>
                <a:gd name="T72" fmla="*/ 252 w 1835"/>
                <a:gd name="T73" fmla="*/ 365 h 1516"/>
                <a:gd name="T74" fmla="*/ 207 w 1835"/>
                <a:gd name="T75" fmla="*/ 348 h 1516"/>
                <a:gd name="T76" fmla="*/ 173 w 1835"/>
                <a:gd name="T77" fmla="*/ 315 h 1516"/>
                <a:gd name="T78" fmla="*/ 150 w 1835"/>
                <a:gd name="T79" fmla="*/ 280 h 1516"/>
                <a:gd name="T80" fmla="*/ 134 w 1835"/>
                <a:gd name="T81" fmla="*/ 236 h 1516"/>
                <a:gd name="T82" fmla="*/ 120 w 1835"/>
                <a:gd name="T83" fmla="*/ 184 h 1516"/>
                <a:gd name="T84" fmla="*/ 114 w 1835"/>
                <a:gd name="T85" fmla="*/ 130 h 1516"/>
                <a:gd name="T86" fmla="*/ 118 w 1835"/>
                <a:gd name="T87" fmla="*/ 89 h 1516"/>
                <a:gd name="T88" fmla="*/ 126 w 1835"/>
                <a:gd name="T89" fmla="*/ 52 h 1516"/>
                <a:gd name="T90" fmla="*/ 133 w 1835"/>
                <a:gd name="T91" fmla="*/ 14 h 1516"/>
                <a:gd name="T92" fmla="*/ 125 w 1835"/>
                <a:gd name="T93" fmla="*/ 0 h 1516"/>
                <a:gd name="T94" fmla="*/ 107 w 1835"/>
                <a:gd name="T95" fmla="*/ 5 h 1516"/>
                <a:gd name="T96" fmla="*/ 91 w 1835"/>
                <a:gd name="T97" fmla="*/ 9 h 1516"/>
                <a:gd name="T98" fmla="*/ 81 w 1835"/>
                <a:gd name="T99" fmla="*/ 15 h 1516"/>
                <a:gd name="T100" fmla="*/ 73 w 1835"/>
                <a:gd name="T101" fmla="*/ 22 h 1516"/>
                <a:gd name="T102" fmla="*/ 64 w 1835"/>
                <a:gd name="T103" fmla="*/ 26 h 1516"/>
                <a:gd name="T104" fmla="*/ 55 w 1835"/>
                <a:gd name="T105" fmla="*/ 31 h 1516"/>
                <a:gd name="T106" fmla="*/ 45 w 1835"/>
                <a:gd name="T107" fmla="*/ 41 h 1516"/>
                <a:gd name="T108" fmla="*/ 40 w 1835"/>
                <a:gd name="T109" fmla="*/ 49 h 1516"/>
                <a:gd name="T110" fmla="*/ 32 w 1835"/>
                <a:gd name="T111" fmla="*/ 58 h 1516"/>
                <a:gd name="T112" fmla="*/ 26 w 1835"/>
                <a:gd name="T113" fmla="*/ 69 h 15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35" h="1516">
                  <a:moveTo>
                    <a:pt x="79" y="208"/>
                  </a:moveTo>
                  <a:lnTo>
                    <a:pt x="77" y="217"/>
                  </a:lnTo>
                  <a:lnTo>
                    <a:pt x="71" y="228"/>
                  </a:lnTo>
                  <a:lnTo>
                    <a:pt x="63" y="239"/>
                  </a:lnTo>
                  <a:lnTo>
                    <a:pt x="55" y="251"/>
                  </a:lnTo>
                  <a:lnTo>
                    <a:pt x="48" y="264"/>
                  </a:lnTo>
                  <a:lnTo>
                    <a:pt x="41" y="275"/>
                  </a:lnTo>
                  <a:lnTo>
                    <a:pt x="35" y="286"/>
                  </a:lnTo>
                  <a:lnTo>
                    <a:pt x="31" y="295"/>
                  </a:lnTo>
                  <a:lnTo>
                    <a:pt x="26" y="302"/>
                  </a:lnTo>
                  <a:lnTo>
                    <a:pt x="24" y="305"/>
                  </a:lnTo>
                  <a:lnTo>
                    <a:pt x="20" y="319"/>
                  </a:lnTo>
                  <a:lnTo>
                    <a:pt x="12" y="331"/>
                  </a:lnTo>
                  <a:lnTo>
                    <a:pt x="9" y="344"/>
                  </a:lnTo>
                  <a:lnTo>
                    <a:pt x="4" y="357"/>
                  </a:lnTo>
                  <a:lnTo>
                    <a:pt x="1" y="368"/>
                  </a:lnTo>
                  <a:lnTo>
                    <a:pt x="0" y="381"/>
                  </a:lnTo>
                  <a:lnTo>
                    <a:pt x="0" y="392"/>
                  </a:lnTo>
                  <a:lnTo>
                    <a:pt x="0" y="406"/>
                  </a:lnTo>
                  <a:lnTo>
                    <a:pt x="0" y="417"/>
                  </a:lnTo>
                  <a:lnTo>
                    <a:pt x="4" y="432"/>
                  </a:lnTo>
                  <a:lnTo>
                    <a:pt x="10" y="461"/>
                  </a:lnTo>
                  <a:lnTo>
                    <a:pt x="17" y="492"/>
                  </a:lnTo>
                  <a:lnTo>
                    <a:pt x="21" y="523"/>
                  </a:lnTo>
                  <a:lnTo>
                    <a:pt x="26" y="553"/>
                  </a:lnTo>
                  <a:lnTo>
                    <a:pt x="31" y="588"/>
                  </a:lnTo>
                  <a:lnTo>
                    <a:pt x="32" y="619"/>
                  </a:lnTo>
                  <a:lnTo>
                    <a:pt x="35" y="653"/>
                  </a:lnTo>
                  <a:lnTo>
                    <a:pt x="35" y="686"/>
                  </a:lnTo>
                  <a:lnTo>
                    <a:pt x="35" y="714"/>
                  </a:lnTo>
                  <a:lnTo>
                    <a:pt x="35" y="743"/>
                  </a:lnTo>
                  <a:lnTo>
                    <a:pt x="82" y="806"/>
                  </a:lnTo>
                  <a:lnTo>
                    <a:pt x="116" y="868"/>
                  </a:lnTo>
                  <a:lnTo>
                    <a:pt x="139" y="927"/>
                  </a:lnTo>
                  <a:lnTo>
                    <a:pt x="152" y="989"/>
                  </a:lnTo>
                  <a:lnTo>
                    <a:pt x="159" y="1051"/>
                  </a:lnTo>
                  <a:lnTo>
                    <a:pt x="159" y="1111"/>
                  </a:lnTo>
                  <a:lnTo>
                    <a:pt x="154" y="1176"/>
                  </a:lnTo>
                  <a:lnTo>
                    <a:pt x="150" y="1241"/>
                  </a:lnTo>
                  <a:lnTo>
                    <a:pt x="145" y="1311"/>
                  </a:lnTo>
                  <a:lnTo>
                    <a:pt x="141" y="1382"/>
                  </a:lnTo>
                  <a:lnTo>
                    <a:pt x="164" y="1397"/>
                  </a:lnTo>
                  <a:lnTo>
                    <a:pt x="187" y="1414"/>
                  </a:lnTo>
                  <a:lnTo>
                    <a:pt x="218" y="1433"/>
                  </a:lnTo>
                  <a:lnTo>
                    <a:pt x="249" y="1453"/>
                  </a:lnTo>
                  <a:lnTo>
                    <a:pt x="281" y="1470"/>
                  </a:lnTo>
                  <a:lnTo>
                    <a:pt x="317" y="1486"/>
                  </a:lnTo>
                  <a:lnTo>
                    <a:pt x="353" y="1498"/>
                  </a:lnTo>
                  <a:lnTo>
                    <a:pt x="382" y="1509"/>
                  </a:lnTo>
                  <a:lnTo>
                    <a:pt x="410" y="1516"/>
                  </a:lnTo>
                  <a:lnTo>
                    <a:pt x="431" y="1516"/>
                  </a:lnTo>
                  <a:lnTo>
                    <a:pt x="489" y="1507"/>
                  </a:lnTo>
                  <a:lnTo>
                    <a:pt x="540" y="1495"/>
                  </a:lnTo>
                  <a:lnTo>
                    <a:pt x="595" y="1481"/>
                  </a:lnTo>
                  <a:lnTo>
                    <a:pt x="650" y="1467"/>
                  </a:lnTo>
                  <a:lnTo>
                    <a:pt x="702" y="1455"/>
                  </a:lnTo>
                  <a:lnTo>
                    <a:pt x="756" y="1445"/>
                  </a:lnTo>
                  <a:lnTo>
                    <a:pt x="811" y="1439"/>
                  </a:lnTo>
                  <a:lnTo>
                    <a:pt x="863" y="1436"/>
                  </a:lnTo>
                  <a:lnTo>
                    <a:pt x="916" y="1439"/>
                  </a:lnTo>
                  <a:lnTo>
                    <a:pt x="971" y="1450"/>
                  </a:lnTo>
                  <a:lnTo>
                    <a:pt x="1040" y="1467"/>
                  </a:lnTo>
                  <a:lnTo>
                    <a:pt x="1103" y="1476"/>
                  </a:lnTo>
                  <a:lnTo>
                    <a:pt x="1169" y="1487"/>
                  </a:lnTo>
                  <a:lnTo>
                    <a:pt x="1234" y="1492"/>
                  </a:lnTo>
                  <a:lnTo>
                    <a:pt x="1300" y="1496"/>
                  </a:lnTo>
                  <a:lnTo>
                    <a:pt x="1364" y="1498"/>
                  </a:lnTo>
                  <a:lnTo>
                    <a:pt x="1428" y="1498"/>
                  </a:lnTo>
                  <a:lnTo>
                    <a:pt x="1494" y="1496"/>
                  </a:lnTo>
                  <a:lnTo>
                    <a:pt x="1560" y="1495"/>
                  </a:lnTo>
                  <a:lnTo>
                    <a:pt x="1626" y="1490"/>
                  </a:lnTo>
                  <a:lnTo>
                    <a:pt x="1640" y="1486"/>
                  </a:lnTo>
                  <a:lnTo>
                    <a:pt x="1657" y="1476"/>
                  </a:lnTo>
                  <a:lnTo>
                    <a:pt x="1683" y="1467"/>
                  </a:lnTo>
                  <a:lnTo>
                    <a:pt x="1712" y="1453"/>
                  </a:lnTo>
                  <a:lnTo>
                    <a:pt x="1740" y="1435"/>
                  </a:lnTo>
                  <a:lnTo>
                    <a:pt x="1770" y="1422"/>
                  </a:lnTo>
                  <a:lnTo>
                    <a:pt x="1793" y="1405"/>
                  </a:lnTo>
                  <a:lnTo>
                    <a:pt x="1816" y="1394"/>
                  </a:lnTo>
                  <a:lnTo>
                    <a:pt x="1832" y="1386"/>
                  </a:lnTo>
                  <a:lnTo>
                    <a:pt x="1835" y="1382"/>
                  </a:lnTo>
                  <a:lnTo>
                    <a:pt x="1829" y="1382"/>
                  </a:lnTo>
                  <a:lnTo>
                    <a:pt x="1811" y="1382"/>
                  </a:lnTo>
                  <a:lnTo>
                    <a:pt x="1785" y="1382"/>
                  </a:lnTo>
                  <a:lnTo>
                    <a:pt x="1750" y="1382"/>
                  </a:lnTo>
                  <a:lnTo>
                    <a:pt x="1712" y="1382"/>
                  </a:lnTo>
                  <a:lnTo>
                    <a:pt x="1672" y="1382"/>
                  </a:lnTo>
                  <a:lnTo>
                    <a:pt x="1632" y="1384"/>
                  </a:lnTo>
                  <a:lnTo>
                    <a:pt x="1598" y="1384"/>
                  </a:lnTo>
                  <a:lnTo>
                    <a:pt x="1562" y="1384"/>
                  </a:lnTo>
                  <a:lnTo>
                    <a:pt x="1538" y="1386"/>
                  </a:lnTo>
                  <a:lnTo>
                    <a:pt x="1428" y="1388"/>
                  </a:lnTo>
                  <a:lnTo>
                    <a:pt x="1340" y="1384"/>
                  </a:lnTo>
                  <a:lnTo>
                    <a:pt x="1267" y="1373"/>
                  </a:lnTo>
                  <a:lnTo>
                    <a:pt x="1209" y="1355"/>
                  </a:lnTo>
                  <a:lnTo>
                    <a:pt x="1164" y="1334"/>
                  </a:lnTo>
                  <a:lnTo>
                    <a:pt x="1128" y="1309"/>
                  </a:lnTo>
                  <a:lnTo>
                    <a:pt x="1097" y="1282"/>
                  </a:lnTo>
                  <a:lnTo>
                    <a:pt x="1075" y="1257"/>
                  </a:lnTo>
                  <a:lnTo>
                    <a:pt x="1051" y="1232"/>
                  </a:lnTo>
                  <a:lnTo>
                    <a:pt x="1029" y="1207"/>
                  </a:lnTo>
                  <a:lnTo>
                    <a:pt x="1004" y="1192"/>
                  </a:lnTo>
                  <a:lnTo>
                    <a:pt x="980" y="1175"/>
                  </a:lnTo>
                  <a:lnTo>
                    <a:pt x="954" y="1159"/>
                  </a:lnTo>
                  <a:lnTo>
                    <a:pt x="923" y="1148"/>
                  </a:lnTo>
                  <a:lnTo>
                    <a:pt x="894" y="1134"/>
                  </a:lnTo>
                  <a:lnTo>
                    <a:pt x="863" y="1124"/>
                  </a:lnTo>
                  <a:lnTo>
                    <a:pt x="835" y="1113"/>
                  </a:lnTo>
                  <a:lnTo>
                    <a:pt x="806" y="1106"/>
                  </a:lnTo>
                  <a:lnTo>
                    <a:pt x="780" y="1102"/>
                  </a:lnTo>
                  <a:lnTo>
                    <a:pt x="756" y="1097"/>
                  </a:lnTo>
                  <a:lnTo>
                    <a:pt x="707" y="1088"/>
                  </a:lnTo>
                  <a:lnTo>
                    <a:pt x="661" y="1069"/>
                  </a:lnTo>
                  <a:lnTo>
                    <a:pt x="622" y="1046"/>
                  </a:lnTo>
                  <a:lnTo>
                    <a:pt x="583" y="1015"/>
                  </a:lnTo>
                  <a:lnTo>
                    <a:pt x="549" y="983"/>
                  </a:lnTo>
                  <a:lnTo>
                    <a:pt x="520" y="947"/>
                  </a:lnTo>
                  <a:lnTo>
                    <a:pt x="493" y="913"/>
                  </a:lnTo>
                  <a:lnTo>
                    <a:pt x="471" y="873"/>
                  </a:lnTo>
                  <a:lnTo>
                    <a:pt x="451" y="840"/>
                  </a:lnTo>
                  <a:lnTo>
                    <a:pt x="438" y="806"/>
                  </a:lnTo>
                  <a:lnTo>
                    <a:pt x="419" y="758"/>
                  </a:lnTo>
                  <a:lnTo>
                    <a:pt x="401" y="707"/>
                  </a:lnTo>
                  <a:lnTo>
                    <a:pt x="385" y="655"/>
                  </a:lnTo>
                  <a:lnTo>
                    <a:pt x="370" y="602"/>
                  </a:lnTo>
                  <a:lnTo>
                    <a:pt x="359" y="551"/>
                  </a:lnTo>
                  <a:lnTo>
                    <a:pt x="353" y="499"/>
                  </a:lnTo>
                  <a:lnTo>
                    <a:pt x="346" y="443"/>
                  </a:lnTo>
                  <a:lnTo>
                    <a:pt x="343" y="390"/>
                  </a:lnTo>
                  <a:lnTo>
                    <a:pt x="346" y="339"/>
                  </a:lnTo>
                  <a:lnTo>
                    <a:pt x="351" y="286"/>
                  </a:lnTo>
                  <a:lnTo>
                    <a:pt x="354" y="266"/>
                  </a:lnTo>
                  <a:lnTo>
                    <a:pt x="362" y="234"/>
                  </a:lnTo>
                  <a:lnTo>
                    <a:pt x="370" y="197"/>
                  </a:lnTo>
                  <a:lnTo>
                    <a:pt x="379" y="157"/>
                  </a:lnTo>
                  <a:lnTo>
                    <a:pt x="388" y="115"/>
                  </a:lnTo>
                  <a:lnTo>
                    <a:pt x="394" y="75"/>
                  </a:lnTo>
                  <a:lnTo>
                    <a:pt x="399" y="42"/>
                  </a:lnTo>
                  <a:lnTo>
                    <a:pt x="396" y="15"/>
                  </a:lnTo>
                  <a:lnTo>
                    <a:pt x="390" y="0"/>
                  </a:lnTo>
                  <a:lnTo>
                    <a:pt x="374" y="0"/>
                  </a:lnTo>
                  <a:lnTo>
                    <a:pt x="357" y="5"/>
                  </a:lnTo>
                  <a:lnTo>
                    <a:pt x="337" y="9"/>
                  </a:lnTo>
                  <a:lnTo>
                    <a:pt x="320" y="15"/>
                  </a:lnTo>
                  <a:lnTo>
                    <a:pt x="303" y="20"/>
                  </a:lnTo>
                  <a:lnTo>
                    <a:pt x="289" y="25"/>
                  </a:lnTo>
                  <a:lnTo>
                    <a:pt x="273" y="28"/>
                  </a:lnTo>
                  <a:lnTo>
                    <a:pt x="261" y="35"/>
                  </a:lnTo>
                  <a:lnTo>
                    <a:pt x="250" y="40"/>
                  </a:lnTo>
                  <a:lnTo>
                    <a:pt x="242" y="46"/>
                  </a:lnTo>
                  <a:lnTo>
                    <a:pt x="233" y="53"/>
                  </a:lnTo>
                  <a:lnTo>
                    <a:pt x="224" y="59"/>
                  </a:lnTo>
                  <a:lnTo>
                    <a:pt x="218" y="66"/>
                  </a:lnTo>
                  <a:lnTo>
                    <a:pt x="209" y="71"/>
                  </a:lnTo>
                  <a:lnTo>
                    <a:pt x="199" y="75"/>
                  </a:lnTo>
                  <a:lnTo>
                    <a:pt x="191" y="79"/>
                  </a:lnTo>
                  <a:lnTo>
                    <a:pt x="182" y="84"/>
                  </a:lnTo>
                  <a:lnTo>
                    <a:pt x="173" y="88"/>
                  </a:lnTo>
                  <a:lnTo>
                    <a:pt x="165" y="93"/>
                  </a:lnTo>
                  <a:lnTo>
                    <a:pt x="156" y="104"/>
                  </a:lnTo>
                  <a:lnTo>
                    <a:pt x="144" y="115"/>
                  </a:lnTo>
                  <a:lnTo>
                    <a:pt x="136" y="124"/>
                  </a:lnTo>
                  <a:lnTo>
                    <a:pt x="130" y="132"/>
                  </a:lnTo>
                  <a:lnTo>
                    <a:pt x="125" y="139"/>
                  </a:lnTo>
                  <a:lnTo>
                    <a:pt x="119" y="146"/>
                  </a:lnTo>
                  <a:lnTo>
                    <a:pt x="113" y="157"/>
                  </a:lnTo>
                  <a:lnTo>
                    <a:pt x="103" y="166"/>
                  </a:lnTo>
                  <a:lnTo>
                    <a:pt x="97" y="175"/>
                  </a:lnTo>
                  <a:lnTo>
                    <a:pt x="90" y="186"/>
                  </a:lnTo>
                  <a:lnTo>
                    <a:pt x="83" y="194"/>
                  </a:lnTo>
                  <a:lnTo>
                    <a:pt x="79" y="20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1" name="Freeform 132">
              <a:extLst>
                <a:ext uri="{FF2B5EF4-FFF2-40B4-BE49-F238E27FC236}">
                  <a16:creationId xmlns:a16="http://schemas.microsoft.com/office/drawing/2014/main" id="{17F66784-F9B9-42F3-80ED-A4CAD54AB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2857"/>
              <a:ext cx="495" cy="282"/>
            </a:xfrm>
            <a:custGeom>
              <a:avLst/>
              <a:gdLst>
                <a:gd name="T0" fmla="*/ 151 w 1484"/>
                <a:gd name="T1" fmla="*/ 80 h 847"/>
                <a:gd name="T2" fmla="*/ 202 w 1484"/>
                <a:gd name="T3" fmla="*/ 127 h 847"/>
                <a:gd name="T4" fmla="*/ 265 w 1484"/>
                <a:gd name="T5" fmla="*/ 161 h 847"/>
                <a:gd name="T6" fmla="*/ 317 w 1484"/>
                <a:gd name="T7" fmla="*/ 182 h 847"/>
                <a:gd name="T8" fmla="*/ 345 w 1484"/>
                <a:gd name="T9" fmla="*/ 171 h 847"/>
                <a:gd name="T10" fmla="*/ 369 w 1484"/>
                <a:gd name="T11" fmla="*/ 144 h 847"/>
                <a:gd name="T12" fmla="*/ 393 w 1484"/>
                <a:gd name="T13" fmla="*/ 115 h 847"/>
                <a:gd name="T14" fmla="*/ 404 w 1484"/>
                <a:gd name="T15" fmla="*/ 110 h 847"/>
                <a:gd name="T16" fmla="*/ 419 w 1484"/>
                <a:gd name="T17" fmla="*/ 107 h 847"/>
                <a:gd name="T18" fmla="*/ 435 w 1484"/>
                <a:gd name="T19" fmla="*/ 107 h 847"/>
                <a:gd name="T20" fmla="*/ 448 w 1484"/>
                <a:gd name="T21" fmla="*/ 107 h 847"/>
                <a:gd name="T22" fmla="*/ 455 w 1484"/>
                <a:gd name="T23" fmla="*/ 110 h 847"/>
                <a:gd name="T24" fmla="*/ 463 w 1484"/>
                <a:gd name="T25" fmla="*/ 113 h 847"/>
                <a:gd name="T26" fmla="*/ 477 w 1484"/>
                <a:gd name="T27" fmla="*/ 115 h 847"/>
                <a:gd name="T28" fmla="*/ 489 w 1484"/>
                <a:gd name="T29" fmla="*/ 130 h 847"/>
                <a:gd name="T30" fmla="*/ 495 w 1484"/>
                <a:gd name="T31" fmla="*/ 151 h 847"/>
                <a:gd name="T32" fmla="*/ 494 w 1484"/>
                <a:gd name="T33" fmla="*/ 171 h 847"/>
                <a:gd name="T34" fmla="*/ 491 w 1484"/>
                <a:gd name="T35" fmla="*/ 179 h 847"/>
                <a:gd name="T36" fmla="*/ 486 w 1484"/>
                <a:gd name="T37" fmla="*/ 189 h 847"/>
                <a:gd name="T38" fmla="*/ 483 w 1484"/>
                <a:gd name="T39" fmla="*/ 198 h 847"/>
                <a:gd name="T40" fmla="*/ 477 w 1484"/>
                <a:gd name="T41" fmla="*/ 208 h 847"/>
                <a:gd name="T42" fmla="*/ 468 w 1484"/>
                <a:gd name="T43" fmla="*/ 216 h 847"/>
                <a:gd name="T44" fmla="*/ 460 w 1484"/>
                <a:gd name="T45" fmla="*/ 221 h 847"/>
                <a:gd name="T46" fmla="*/ 453 w 1484"/>
                <a:gd name="T47" fmla="*/ 228 h 847"/>
                <a:gd name="T48" fmla="*/ 448 w 1484"/>
                <a:gd name="T49" fmla="*/ 240 h 847"/>
                <a:gd name="T50" fmla="*/ 448 w 1484"/>
                <a:gd name="T51" fmla="*/ 252 h 847"/>
                <a:gd name="T52" fmla="*/ 452 w 1484"/>
                <a:gd name="T53" fmla="*/ 269 h 847"/>
                <a:gd name="T54" fmla="*/ 441 w 1484"/>
                <a:gd name="T55" fmla="*/ 281 h 847"/>
                <a:gd name="T56" fmla="*/ 411 w 1484"/>
                <a:gd name="T57" fmla="*/ 280 h 847"/>
                <a:gd name="T58" fmla="*/ 379 w 1484"/>
                <a:gd name="T59" fmla="*/ 274 h 847"/>
                <a:gd name="T60" fmla="*/ 357 w 1484"/>
                <a:gd name="T61" fmla="*/ 263 h 847"/>
                <a:gd name="T62" fmla="*/ 339 w 1484"/>
                <a:gd name="T63" fmla="*/ 246 h 847"/>
                <a:gd name="T64" fmla="*/ 320 w 1484"/>
                <a:gd name="T65" fmla="*/ 227 h 847"/>
                <a:gd name="T66" fmla="*/ 302 w 1484"/>
                <a:gd name="T67" fmla="*/ 213 h 847"/>
                <a:gd name="T68" fmla="*/ 283 w 1484"/>
                <a:gd name="T69" fmla="*/ 203 h 847"/>
                <a:gd name="T70" fmla="*/ 265 w 1484"/>
                <a:gd name="T71" fmla="*/ 197 h 847"/>
                <a:gd name="T72" fmla="*/ 245 w 1484"/>
                <a:gd name="T73" fmla="*/ 193 h 847"/>
                <a:gd name="T74" fmla="*/ 228 w 1484"/>
                <a:gd name="T75" fmla="*/ 189 h 847"/>
                <a:gd name="T76" fmla="*/ 206 w 1484"/>
                <a:gd name="T77" fmla="*/ 182 h 847"/>
                <a:gd name="T78" fmla="*/ 186 w 1484"/>
                <a:gd name="T79" fmla="*/ 177 h 847"/>
                <a:gd name="T80" fmla="*/ 163 w 1484"/>
                <a:gd name="T81" fmla="*/ 176 h 847"/>
                <a:gd name="T82" fmla="*/ 132 w 1484"/>
                <a:gd name="T83" fmla="*/ 185 h 847"/>
                <a:gd name="T84" fmla="*/ 101 w 1484"/>
                <a:gd name="T85" fmla="*/ 198 h 847"/>
                <a:gd name="T86" fmla="*/ 71 w 1484"/>
                <a:gd name="T87" fmla="*/ 211 h 847"/>
                <a:gd name="T88" fmla="*/ 42 w 1484"/>
                <a:gd name="T89" fmla="*/ 217 h 847"/>
                <a:gd name="T90" fmla="*/ 20 w 1484"/>
                <a:gd name="T91" fmla="*/ 218 h 847"/>
                <a:gd name="T92" fmla="*/ 7 w 1484"/>
                <a:gd name="T93" fmla="*/ 212 h 847"/>
                <a:gd name="T94" fmla="*/ 1 w 1484"/>
                <a:gd name="T95" fmla="*/ 177 h 847"/>
                <a:gd name="T96" fmla="*/ 10 w 1484"/>
                <a:gd name="T97" fmla="*/ 130 h 847"/>
                <a:gd name="T98" fmla="*/ 17 w 1484"/>
                <a:gd name="T99" fmla="*/ 86 h 847"/>
                <a:gd name="T100" fmla="*/ 16 w 1484"/>
                <a:gd name="T101" fmla="*/ 69 h 847"/>
                <a:gd name="T102" fmla="*/ 24 w 1484"/>
                <a:gd name="T103" fmla="*/ 61 h 847"/>
                <a:gd name="T104" fmla="*/ 34 w 1484"/>
                <a:gd name="T105" fmla="*/ 51 h 847"/>
                <a:gd name="T106" fmla="*/ 40 w 1484"/>
                <a:gd name="T107" fmla="*/ 33 h 847"/>
                <a:gd name="T108" fmla="*/ 46 w 1484"/>
                <a:gd name="T109" fmla="*/ 16 h 847"/>
                <a:gd name="T110" fmla="*/ 57 w 1484"/>
                <a:gd name="T111" fmla="*/ 4 h 847"/>
                <a:gd name="T112" fmla="*/ 74 w 1484"/>
                <a:gd name="T113" fmla="*/ 0 h 847"/>
                <a:gd name="T114" fmla="*/ 99 w 1484"/>
                <a:gd name="T115" fmla="*/ 5 h 847"/>
                <a:gd name="T116" fmla="*/ 118 w 1484"/>
                <a:gd name="T117" fmla="*/ 16 h 847"/>
                <a:gd name="T118" fmla="*/ 129 w 1484"/>
                <a:gd name="T119" fmla="*/ 33 h 84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84" h="847">
                  <a:moveTo>
                    <a:pt x="393" y="117"/>
                  </a:moveTo>
                  <a:lnTo>
                    <a:pt x="419" y="183"/>
                  </a:lnTo>
                  <a:lnTo>
                    <a:pt x="452" y="239"/>
                  </a:lnTo>
                  <a:lnTo>
                    <a:pt x="498" y="291"/>
                  </a:lnTo>
                  <a:lnTo>
                    <a:pt x="549" y="340"/>
                  </a:lnTo>
                  <a:lnTo>
                    <a:pt x="607" y="381"/>
                  </a:lnTo>
                  <a:lnTo>
                    <a:pt x="669" y="419"/>
                  </a:lnTo>
                  <a:lnTo>
                    <a:pt x="732" y="457"/>
                  </a:lnTo>
                  <a:lnTo>
                    <a:pt x="794" y="485"/>
                  </a:lnTo>
                  <a:lnTo>
                    <a:pt x="856" y="511"/>
                  </a:lnTo>
                  <a:lnTo>
                    <a:pt x="913" y="536"/>
                  </a:lnTo>
                  <a:lnTo>
                    <a:pt x="949" y="547"/>
                  </a:lnTo>
                  <a:lnTo>
                    <a:pt x="980" y="545"/>
                  </a:lnTo>
                  <a:lnTo>
                    <a:pt x="1009" y="533"/>
                  </a:lnTo>
                  <a:lnTo>
                    <a:pt x="1034" y="514"/>
                  </a:lnTo>
                  <a:lnTo>
                    <a:pt x="1060" y="489"/>
                  </a:lnTo>
                  <a:lnTo>
                    <a:pt x="1082" y="460"/>
                  </a:lnTo>
                  <a:lnTo>
                    <a:pt x="1107" y="432"/>
                  </a:lnTo>
                  <a:lnTo>
                    <a:pt x="1128" y="402"/>
                  </a:lnTo>
                  <a:lnTo>
                    <a:pt x="1156" y="371"/>
                  </a:lnTo>
                  <a:lnTo>
                    <a:pt x="1179" y="346"/>
                  </a:lnTo>
                  <a:lnTo>
                    <a:pt x="1189" y="340"/>
                  </a:lnTo>
                  <a:lnTo>
                    <a:pt x="1200" y="335"/>
                  </a:lnTo>
                  <a:lnTo>
                    <a:pt x="1210" y="330"/>
                  </a:lnTo>
                  <a:lnTo>
                    <a:pt x="1226" y="327"/>
                  </a:lnTo>
                  <a:lnTo>
                    <a:pt x="1241" y="324"/>
                  </a:lnTo>
                  <a:lnTo>
                    <a:pt x="1256" y="322"/>
                  </a:lnTo>
                  <a:lnTo>
                    <a:pt x="1272" y="320"/>
                  </a:lnTo>
                  <a:lnTo>
                    <a:pt x="1289" y="320"/>
                  </a:lnTo>
                  <a:lnTo>
                    <a:pt x="1303" y="320"/>
                  </a:lnTo>
                  <a:lnTo>
                    <a:pt x="1318" y="320"/>
                  </a:lnTo>
                  <a:lnTo>
                    <a:pt x="1331" y="320"/>
                  </a:lnTo>
                  <a:lnTo>
                    <a:pt x="1343" y="322"/>
                  </a:lnTo>
                  <a:lnTo>
                    <a:pt x="1349" y="324"/>
                  </a:lnTo>
                  <a:lnTo>
                    <a:pt x="1357" y="327"/>
                  </a:lnTo>
                  <a:lnTo>
                    <a:pt x="1365" y="329"/>
                  </a:lnTo>
                  <a:lnTo>
                    <a:pt x="1374" y="333"/>
                  </a:lnTo>
                  <a:lnTo>
                    <a:pt x="1382" y="335"/>
                  </a:lnTo>
                  <a:lnTo>
                    <a:pt x="1388" y="338"/>
                  </a:lnTo>
                  <a:lnTo>
                    <a:pt x="1400" y="340"/>
                  </a:lnTo>
                  <a:lnTo>
                    <a:pt x="1411" y="341"/>
                  </a:lnTo>
                  <a:lnTo>
                    <a:pt x="1430" y="346"/>
                  </a:lnTo>
                  <a:lnTo>
                    <a:pt x="1444" y="358"/>
                  </a:lnTo>
                  <a:lnTo>
                    <a:pt x="1458" y="371"/>
                  </a:lnTo>
                  <a:lnTo>
                    <a:pt x="1466" y="389"/>
                  </a:lnTo>
                  <a:lnTo>
                    <a:pt x="1475" y="411"/>
                  </a:lnTo>
                  <a:lnTo>
                    <a:pt x="1480" y="432"/>
                  </a:lnTo>
                  <a:lnTo>
                    <a:pt x="1484" y="454"/>
                  </a:lnTo>
                  <a:lnTo>
                    <a:pt x="1484" y="476"/>
                  </a:lnTo>
                  <a:lnTo>
                    <a:pt x="1484" y="496"/>
                  </a:lnTo>
                  <a:lnTo>
                    <a:pt x="1481" y="514"/>
                  </a:lnTo>
                  <a:lnTo>
                    <a:pt x="1480" y="520"/>
                  </a:lnTo>
                  <a:lnTo>
                    <a:pt x="1478" y="528"/>
                  </a:lnTo>
                  <a:lnTo>
                    <a:pt x="1473" y="538"/>
                  </a:lnTo>
                  <a:lnTo>
                    <a:pt x="1469" y="550"/>
                  </a:lnTo>
                  <a:lnTo>
                    <a:pt x="1464" y="556"/>
                  </a:lnTo>
                  <a:lnTo>
                    <a:pt x="1458" y="567"/>
                  </a:lnTo>
                  <a:lnTo>
                    <a:pt x="1453" y="576"/>
                  </a:lnTo>
                  <a:lnTo>
                    <a:pt x="1449" y="587"/>
                  </a:lnTo>
                  <a:lnTo>
                    <a:pt x="1447" y="595"/>
                  </a:lnTo>
                  <a:lnTo>
                    <a:pt x="1442" y="600"/>
                  </a:lnTo>
                  <a:lnTo>
                    <a:pt x="1438" y="615"/>
                  </a:lnTo>
                  <a:lnTo>
                    <a:pt x="1430" y="626"/>
                  </a:lnTo>
                  <a:lnTo>
                    <a:pt x="1424" y="635"/>
                  </a:lnTo>
                  <a:lnTo>
                    <a:pt x="1413" y="641"/>
                  </a:lnTo>
                  <a:lnTo>
                    <a:pt x="1404" y="649"/>
                  </a:lnTo>
                  <a:lnTo>
                    <a:pt x="1393" y="652"/>
                  </a:lnTo>
                  <a:lnTo>
                    <a:pt x="1387" y="660"/>
                  </a:lnTo>
                  <a:lnTo>
                    <a:pt x="1380" y="663"/>
                  </a:lnTo>
                  <a:lnTo>
                    <a:pt x="1374" y="668"/>
                  </a:lnTo>
                  <a:lnTo>
                    <a:pt x="1367" y="672"/>
                  </a:lnTo>
                  <a:lnTo>
                    <a:pt x="1357" y="686"/>
                  </a:lnTo>
                  <a:lnTo>
                    <a:pt x="1349" y="697"/>
                  </a:lnTo>
                  <a:lnTo>
                    <a:pt x="1345" y="709"/>
                  </a:lnTo>
                  <a:lnTo>
                    <a:pt x="1343" y="720"/>
                  </a:lnTo>
                  <a:lnTo>
                    <a:pt x="1343" y="732"/>
                  </a:lnTo>
                  <a:lnTo>
                    <a:pt x="1343" y="743"/>
                  </a:lnTo>
                  <a:lnTo>
                    <a:pt x="1343" y="756"/>
                  </a:lnTo>
                  <a:lnTo>
                    <a:pt x="1345" y="771"/>
                  </a:lnTo>
                  <a:lnTo>
                    <a:pt x="1349" y="787"/>
                  </a:lnTo>
                  <a:lnTo>
                    <a:pt x="1354" y="807"/>
                  </a:lnTo>
                  <a:lnTo>
                    <a:pt x="1354" y="824"/>
                  </a:lnTo>
                  <a:lnTo>
                    <a:pt x="1343" y="836"/>
                  </a:lnTo>
                  <a:lnTo>
                    <a:pt x="1323" y="844"/>
                  </a:lnTo>
                  <a:lnTo>
                    <a:pt x="1297" y="847"/>
                  </a:lnTo>
                  <a:lnTo>
                    <a:pt x="1266" y="847"/>
                  </a:lnTo>
                  <a:lnTo>
                    <a:pt x="1232" y="842"/>
                  </a:lnTo>
                  <a:lnTo>
                    <a:pt x="1200" y="836"/>
                  </a:lnTo>
                  <a:lnTo>
                    <a:pt x="1164" y="829"/>
                  </a:lnTo>
                  <a:lnTo>
                    <a:pt x="1136" y="822"/>
                  </a:lnTo>
                  <a:lnTo>
                    <a:pt x="1111" y="813"/>
                  </a:lnTo>
                  <a:lnTo>
                    <a:pt x="1091" y="805"/>
                  </a:lnTo>
                  <a:lnTo>
                    <a:pt x="1071" y="791"/>
                  </a:lnTo>
                  <a:lnTo>
                    <a:pt x="1054" y="779"/>
                  </a:lnTo>
                  <a:lnTo>
                    <a:pt x="1034" y="758"/>
                  </a:lnTo>
                  <a:lnTo>
                    <a:pt x="1016" y="738"/>
                  </a:lnTo>
                  <a:lnTo>
                    <a:pt x="996" y="720"/>
                  </a:lnTo>
                  <a:lnTo>
                    <a:pt x="975" y="698"/>
                  </a:lnTo>
                  <a:lnTo>
                    <a:pt x="960" y="683"/>
                  </a:lnTo>
                  <a:lnTo>
                    <a:pt x="940" y="666"/>
                  </a:lnTo>
                  <a:lnTo>
                    <a:pt x="924" y="652"/>
                  </a:lnTo>
                  <a:lnTo>
                    <a:pt x="904" y="641"/>
                  </a:lnTo>
                  <a:lnTo>
                    <a:pt x="884" y="631"/>
                  </a:lnTo>
                  <a:lnTo>
                    <a:pt x="868" y="620"/>
                  </a:lnTo>
                  <a:lnTo>
                    <a:pt x="848" y="610"/>
                  </a:lnTo>
                  <a:lnTo>
                    <a:pt x="834" y="604"/>
                  </a:lnTo>
                  <a:lnTo>
                    <a:pt x="814" y="598"/>
                  </a:lnTo>
                  <a:lnTo>
                    <a:pt x="794" y="593"/>
                  </a:lnTo>
                  <a:lnTo>
                    <a:pt x="775" y="589"/>
                  </a:lnTo>
                  <a:lnTo>
                    <a:pt x="754" y="584"/>
                  </a:lnTo>
                  <a:lnTo>
                    <a:pt x="734" y="580"/>
                  </a:lnTo>
                  <a:lnTo>
                    <a:pt x="721" y="576"/>
                  </a:lnTo>
                  <a:lnTo>
                    <a:pt x="701" y="571"/>
                  </a:lnTo>
                  <a:lnTo>
                    <a:pt x="684" y="567"/>
                  </a:lnTo>
                  <a:lnTo>
                    <a:pt x="661" y="559"/>
                  </a:lnTo>
                  <a:lnTo>
                    <a:pt x="639" y="553"/>
                  </a:lnTo>
                  <a:lnTo>
                    <a:pt x="618" y="547"/>
                  </a:lnTo>
                  <a:lnTo>
                    <a:pt x="597" y="542"/>
                  </a:lnTo>
                  <a:lnTo>
                    <a:pt x="576" y="536"/>
                  </a:lnTo>
                  <a:lnTo>
                    <a:pt x="557" y="531"/>
                  </a:lnTo>
                  <a:lnTo>
                    <a:pt x="546" y="528"/>
                  </a:lnTo>
                  <a:lnTo>
                    <a:pt x="515" y="527"/>
                  </a:lnTo>
                  <a:lnTo>
                    <a:pt x="488" y="528"/>
                  </a:lnTo>
                  <a:lnTo>
                    <a:pt x="460" y="536"/>
                  </a:lnTo>
                  <a:lnTo>
                    <a:pt x="426" y="545"/>
                  </a:lnTo>
                  <a:lnTo>
                    <a:pt x="395" y="556"/>
                  </a:lnTo>
                  <a:lnTo>
                    <a:pt x="364" y="569"/>
                  </a:lnTo>
                  <a:lnTo>
                    <a:pt x="333" y="584"/>
                  </a:lnTo>
                  <a:lnTo>
                    <a:pt x="302" y="595"/>
                  </a:lnTo>
                  <a:lnTo>
                    <a:pt x="274" y="610"/>
                  </a:lnTo>
                  <a:lnTo>
                    <a:pt x="243" y="621"/>
                  </a:lnTo>
                  <a:lnTo>
                    <a:pt x="212" y="635"/>
                  </a:lnTo>
                  <a:lnTo>
                    <a:pt x="181" y="641"/>
                  </a:lnTo>
                  <a:lnTo>
                    <a:pt x="152" y="649"/>
                  </a:lnTo>
                  <a:lnTo>
                    <a:pt x="126" y="652"/>
                  </a:lnTo>
                  <a:lnTo>
                    <a:pt x="102" y="657"/>
                  </a:lnTo>
                  <a:lnTo>
                    <a:pt x="79" y="657"/>
                  </a:lnTo>
                  <a:lnTo>
                    <a:pt x="60" y="655"/>
                  </a:lnTo>
                  <a:lnTo>
                    <a:pt x="45" y="651"/>
                  </a:lnTo>
                  <a:lnTo>
                    <a:pt x="31" y="644"/>
                  </a:lnTo>
                  <a:lnTo>
                    <a:pt x="20" y="637"/>
                  </a:lnTo>
                  <a:lnTo>
                    <a:pt x="5" y="609"/>
                  </a:lnTo>
                  <a:lnTo>
                    <a:pt x="0" y="576"/>
                  </a:lnTo>
                  <a:lnTo>
                    <a:pt x="3" y="533"/>
                  </a:lnTo>
                  <a:lnTo>
                    <a:pt x="9" y="488"/>
                  </a:lnTo>
                  <a:lnTo>
                    <a:pt x="20" y="438"/>
                  </a:lnTo>
                  <a:lnTo>
                    <a:pt x="31" y="389"/>
                  </a:lnTo>
                  <a:lnTo>
                    <a:pt x="42" y="341"/>
                  </a:lnTo>
                  <a:lnTo>
                    <a:pt x="48" y="296"/>
                  </a:lnTo>
                  <a:lnTo>
                    <a:pt x="51" y="259"/>
                  </a:lnTo>
                  <a:lnTo>
                    <a:pt x="45" y="225"/>
                  </a:lnTo>
                  <a:lnTo>
                    <a:pt x="42" y="216"/>
                  </a:lnTo>
                  <a:lnTo>
                    <a:pt x="47" y="208"/>
                  </a:lnTo>
                  <a:lnTo>
                    <a:pt x="51" y="198"/>
                  </a:lnTo>
                  <a:lnTo>
                    <a:pt x="60" y="192"/>
                  </a:lnTo>
                  <a:lnTo>
                    <a:pt x="71" y="183"/>
                  </a:lnTo>
                  <a:lnTo>
                    <a:pt x="82" y="177"/>
                  </a:lnTo>
                  <a:lnTo>
                    <a:pt x="93" y="166"/>
                  </a:lnTo>
                  <a:lnTo>
                    <a:pt x="102" y="152"/>
                  </a:lnTo>
                  <a:lnTo>
                    <a:pt x="108" y="135"/>
                  </a:lnTo>
                  <a:lnTo>
                    <a:pt x="115" y="112"/>
                  </a:lnTo>
                  <a:lnTo>
                    <a:pt x="119" y="98"/>
                  </a:lnTo>
                  <a:lnTo>
                    <a:pt x="124" y="81"/>
                  </a:lnTo>
                  <a:lnTo>
                    <a:pt x="130" y="64"/>
                  </a:lnTo>
                  <a:lnTo>
                    <a:pt x="139" y="49"/>
                  </a:lnTo>
                  <a:lnTo>
                    <a:pt x="146" y="38"/>
                  </a:lnTo>
                  <a:lnTo>
                    <a:pt x="157" y="24"/>
                  </a:lnTo>
                  <a:lnTo>
                    <a:pt x="170" y="13"/>
                  </a:lnTo>
                  <a:lnTo>
                    <a:pt x="186" y="7"/>
                  </a:lnTo>
                  <a:lnTo>
                    <a:pt x="201" y="2"/>
                  </a:lnTo>
                  <a:lnTo>
                    <a:pt x="221" y="0"/>
                  </a:lnTo>
                  <a:lnTo>
                    <a:pt x="249" y="5"/>
                  </a:lnTo>
                  <a:lnTo>
                    <a:pt x="276" y="10"/>
                  </a:lnTo>
                  <a:lnTo>
                    <a:pt x="297" y="16"/>
                  </a:lnTo>
                  <a:lnTo>
                    <a:pt x="320" y="24"/>
                  </a:lnTo>
                  <a:lnTo>
                    <a:pt x="336" y="36"/>
                  </a:lnTo>
                  <a:lnTo>
                    <a:pt x="353" y="47"/>
                  </a:lnTo>
                  <a:lnTo>
                    <a:pt x="367" y="62"/>
                  </a:lnTo>
                  <a:lnTo>
                    <a:pt x="375" y="80"/>
                  </a:lnTo>
                  <a:lnTo>
                    <a:pt x="387" y="98"/>
                  </a:lnTo>
                  <a:lnTo>
                    <a:pt x="393" y="11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2" name="Freeform 133">
              <a:extLst>
                <a:ext uri="{FF2B5EF4-FFF2-40B4-BE49-F238E27FC236}">
                  <a16:creationId xmlns:a16="http://schemas.microsoft.com/office/drawing/2014/main" id="{BF9823EC-F178-428D-8BF5-A8D1F1E2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455"/>
              <a:ext cx="600" cy="816"/>
            </a:xfrm>
            <a:custGeom>
              <a:avLst/>
              <a:gdLst>
                <a:gd name="T0" fmla="*/ 410 w 1800"/>
                <a:gd name="T1" fmla="*/ 795 h 2447"/>
                <a:gd name="T2" fmla="*/ 430 w 1800"/>
                <a:gd name="T3" fmla="*/ 763 h 2447"/>
                <a:gd name="T4" fmla="*/ 461 w 1800"/>
                <a:gd name="T5" fmla="*/ 747 h 2447"/>
                <a:gd name="T6" fmla="*/ 487 w 1800"/>
                <a:gd name="T7" fmla="*/ 734 h 2447"/>
                <a:gd name="T8" fmla="*/ 501 w 1800"/>
                <a:gd name="T9" fmla="*/ 714 h 2447"/>
                <a:gd name="T10" fmla="*/ 526 w 1800"/>
                <a:gd name="T11" fmla="*/ 685 h 2447"/>
                <a:gd name="T12" fmla="*/ 533 w 1800"/>
                <a:gd name="T13" fmla="*/ 667 h 2447"/>
                <a:gd name="T14" fmla="*/ 530 w 1800"/>
                <a:gd name="T15" fmla="*/ 650 h 2447"/>
                <a:gd name="T16" fmla="*/ 555 w 1800"/>
                <a:gd name="T17" fmla="*/ 638 h 2447"/>
                <a:gd name="T18" fmla="*/ 597 w 1800"/>
                <a:gd name="T19" fmla="*/ 504 h 2447"/>
                <a:gd name="T20" fmla="*/ 600 w 1800"/>
                <a:gd name="T21" fmla="*/ 486 h 2447"/>
                <a:gd name="T22" fmla="*/ 597 w 1800"/>
                <a:gd name="T23" fmla="*/ 470 h 2447"/>
                <a:gd name="T24" fmla="*/ 595 w 1800"/>
                <a:gd name="T25" fmla="*/ 457 h 2447"/>
                <a:gd name="T26" fmla="*/ 593 w 1800"/>
                <a:gd name="T27" fmla="*/ 444 h 2447"/>
                <a:gd name="T28" fmla="*/ 566 w 1800"/>
                <a:gd name="T29" fmla="*/ 422 h 2447"/>
                <a:gd name="T30" fmla="*/ 545 w 1800"/>
                <a:gd name="T31" fmla="*/ 427 h 2447"/>
                <a:gd name="T32" fmla="*/ 527 w 1800"/>
                <a:gd name="T33" fmla="*/ 428 h 2447"/>
                <a:gd name="T34" fmla="*/ 506 w 1800"/>
                <a:gd name="T35" fmla="*/ 425 h 2447"/>
                <a:gd name="T36" fmla="*/ 470 w 1800"/>
                <a:gd name="T37" fmla="*/ 437 h 2447"/>
                <a:gd name="T38" fmla="*/ 453 w 1800"/>
                <a:gd name="T39" fmla="*/ 443 h 2447"/>
                <a:gd name="T40" fmla="*/ 438 w 1800"/>
                <a:gd name="T41" fmla="*/ 459 h 2447"/>
                <a:gd name="T42" fmla="*/ 413 w 1800"/>
                <a:gd name="T43" fmla="*/ 439 h 2447"/>
                <a:gd name="T44" fmla="*/ 399 w 1800"/>
                <a:gd name="T45" fmla="*/ 432 h 2447"/>
                <a:gd name="T46" fmla="*/ 381 w 1800"/>
                <a:gd name="T47" fmla="*/ 440 h 2447"/>
                <a:gd name="T48" fmla="*/ 375 w 1800"/>
                <a:gd name="T49" fmla="*/ 423 h 2447"/>
                <a:gd name="T50" fmla="*/ 380 w 1800"/>
                <a:gd name="T51" fmla="*/ 400 h 2447"/>
                <a:gd name="T52" fmla="*/ 375 w 1800"/>
                <a:gd name="T53" fmla="*/ 390 h 2447"/>
                <a:gd name="T54" fmla="*/ 369 w 1800"/>
                <a:gd name="T55" fmla="*/ 374 h 2447"/>
                <a:gd name="T56" fmla="*/ 360 w 1800"/>
                <a:gd name="T57" fmla="*/ 366 h 2447"/>
                <a:gd name="T58" fmla="*/ 345 w 1800"/>
                <a:gd name="T59" fmla="*/ 357 h 2447"/>
                <a:gd name="T60" fmla="*/ 358 w 1800"/>
                <a:gd name="T61" fmla="*/ 342 h 2447"/>
                <a:gd name="T62" fmla="*/ 349 w 1800"/>
                <a:gd name="T63" fmla="*/ 336 h 2447"/>
                <a:gd name="T64" fmla="*/ 329 w 1800"/>
                <a:gd name="T65" fmla="*/ 333 h 2447"/>
                <a:gd name="T66" fmla="*/ 320 w 1800"/>
                <a:gd name="T67" fmla="*/ 323 h 2447"/>
                <a:gd name="T68" fmla="*/ 313 w 1800"/>
                <a:gd name="T69" fmla="*/ 293 h 2447"/>
                <a:gd name="T70" fmla="*/ 295 w 1800"/>
                <a:gd name="T71" fmla="*/ 293 h 2447"/>
                <a:gd name="T72" fmla="*/ 311 w 1800"/>
                <a:gd name="T73" fmla="*/ 262 h 2447"/>
                <a:gd name="T74" fmla="*/ 291 w 1800"/>
                <a:gd name="T75" fmla="*/ 254 h 2447"/>
                <a:gd name="T76" fmla="*/ 294 w 1800"/>
                <a:gd name="T77" fmla="*/ 230 h 2447"/>
                <a:gd name="T78" fmla="*/ 297 w 1800"/>
                <a:gd name="T79" fmla="*/ 220 h 2447"/>
                <a:gd name="T80" fmla="*/ 301 w 1800"/>
                <a:gd name="T81" fmla="*/ 194 h 2447"/>
                <a:gd name="T82" fmla="*/ 281 w 1800"/>
                <a:gd name="T83" fmla="*/ 170 h 2447"/>
                <a:gd name="T84" fmla="*/ 287 w 1800"/>
                <a:gd name="T85" fmla="*/ 156 h 2447"/>
                <a:gd name="T86" fmla="*/ 287 w 1800"/>
                <a:gd name="T87" fmla="*/ 149 h 2447"/>
                <a:gd name="T88" fmla="*/ 272 w 1800"/>
                <a:gd name="T89" fmla="*/ 145 h 2447"/>
                <a:gd name="T90" fmla="*/ 264 w 1800"/>
                <a:gd name="T91" fmla="*/ 125 h 2447"/>
                <a:gd name="T92" fmla="*/ 244 w 1800"/>
                <a:gd name="T93" fmla="*/ 127 h 2447"/>
                <a:gd name="T94" fmla="*/ 260 w 1800"/>
                <a:gd name="T95" fmla="*/ 103 h 2447"/>
                <a:gd name="T96" fmla="*/ 229 w 1800"/>
                <a:gd name="T97" fmla="*/ 73 h 2447"/>
                <a:gd name="T98" fmla="*/ 209 w 1800"/>
                <a:gd name="T99" fmla="*/ 81 h 2447"/>
                <a:gd name="T100" fmla="*/ 208 w 1800"/>
                <a:gd name="T101" fmla="*/ 63 h 2447"/>
                <a:gd name="T102" fmla="*/ 191 w 1800"/>
                <a:gd name="T103" fmla="*/ 56 h 2447"/>
                <a:gd name="T104" fmla="*/ 170 w 1800"/>
                <a:gd name="T105" fmla="*/ 44 h 2447"/>
                <a:gd name="T106" fmla="*/ 141 w 1800"/>
                <a:gd name="T107" fmla="*/ 47 h 2447"/>
                <a:gd name="T108" fmla="*/ 133 w 1800"/>
                <a:gd name="T109" fmla="*/ 44 h 2447"/>
                <a:gd name="T110" fmla="*/ 140 w 1800"/>
                <a:gd name="T111" fmla="*/ 31 h 2447"/>
                <a:gd name="T112" fmla="*/ 128 w 1800"/>
                <a:gd name="T113" fmla="*/ 22 h 2447"/>
                <a:gd name="T114" fmla="*/ 107 w 1800"/>
                <a:gd name="T115" fmla="*/ 25 h 2447"/>
                <a:gd name="T116" fmla="*/ 96 w 1800"/>
                <a:gd name="T117" fmla="*/ 21 h 2447"/>
                <a:gd name="T118" fmla="*/ 79 w 1800"/>
                <a:gd name="T119" fmla="*/ 18 h 2447"/>
                <a:gd name="T120" fmla="*/ 54 w 1800"/>
                <a:gd name="T121" fmla="*/ 18 h 2447"/>
                <a:gd name="T122" fmla="*/ 45 w 1800"/>
                <a:gd name="T123" fmla="*/ 2 h 2447"/>
                <a:gd name="T124" fmla="*/ 26 w 1800"/>
                <a:gd name="T125" fmla="*/ 7 h 24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800" h="2447">
                  <a:moveTo>
                    <a:pt x="1124" y="2447"/>
                  </a:moveTo>
                  <a:lnTo>
                    <a:pt x="1140" y="2436"/>
                  </a:lnTo>
                  <a:lnTo>
                    <a:pt x="1157" y="2427"/>
                  </a:lnTo>
                  <a:lnTo>
                    <a:pt x="1171" y="2420"/>
                  </a:lnTo>
                  <a:lnTo>
                    <a:pt x="1188" y="2413"/>
                  </a:lnTo>
                  <a:lnTo>
                    <a:pt x="1203" y="2405"/>
                  </a:lnTo>
                  <a:lnTo>
                    <a:pt x="1217" y="2397"/>
                  </a:lnTo>
                  <a:lnTo>
                    <a:pt x="1229" y="2385"/>
                  </a:lnTo>
                  <a:lnTo>
                    <a:pt x="1245" y="2369"/>
                  </a:lnTo>
                  <a:lnTo>
                    <a:pt x="1254" y="2346"/>
                  </a:lnTo>
                  <a:lnTo>
                    <a:pt x="1268" y="2318"/>
                  </a:lnTo>
                  <a:lnTo>
                    <a:pt x="1268" y="2316"/>
                  </a:lnTo>
                  <a:lnTo>
                    <a:pt x="1271" y="2312"/>
                  </a:lnTo>
                  <a:lnTo>
                    <a:pt x="1276" y="2307"/>
                  </a:lnTo>
                  <a:lnTo>
                    <a:pt x="1283" y="2298"/>
                  </a:lnTo>
                  <a:lnTo>
                    <a:pt x="1291" y="2289"/>
                  </a:lnTo>
                  <a:lnTo>
                    <a:pt x="1301" y="2278"/>
                  </a:lnTo>
                  <a:lnTo>
                    <a:pt x="1313" y="2270"/>
                  </a:lnTo>
                  <a:lnTo>
                    <a:pt x="1325" y="2261"/>
                  </a:lnTo>
                  <a:lnTo>
                    <a:pt x="1341" y="2256"/>
                  </a:lnTo>
                  <a:lnTo>
                    <a:pt x="1353" y="2252"/>
                  </a:lnTo>
                  <a:lnTo>
                    <a:pt x="1362" y="2250"/>
                  </a:lnTo>
                  <a:lnTo>
                    <a:pt x="1372" y="2245"/>
                  </a:lnTo>
                  <a:lnTo>
                    <a:pt x="1383" y="2239"/>
                  </a:lnTo>
                  <a:lnTo>
                    <a:pt x="1393" y="2230"/>
                  </a:lnTo>
                  <a:lnTo>
                    <a:pt x="1403" y="2223"/>
                  </a:lnTo>
                  <a:lnTo>
                    <a:pt x="1414" y="2216"/>
                  </a:lnTo>
                  <a:lnTo>
                    <a:pt x="1424" y="2213"/>
                  </a:lnTo>
                  <a:lnTo>
                    <a:pt x="1434" y="2205"/>
                  </a:lnTo>
                  <a:lnTo>
                    <a:pt x="1441" y="2203"/>
                  </a:lnTo>
                  <a:lnTo>
                    <a:pt x="1450" y="2202"/>
                  </a:lnTo>
                  <a:lnTo>
                    <a:pt x="1461" y="2202"/>
                  </a:lnTo>
                  <a:lnTo>
                    <a:pt x="1470" y="2198"/>
                  </a:lnTo>
                  <a:lnTo>
                    <a:pt x="1479" y="2188"/>
                  </a:lnTo>
                  <a:lnTo>
                    <a:pt x="1483" y="2179"/>
                  </a:lnTo>
                  <a:lnTo>
                    <a:pt x="1489" y="2171"/>
                  </a:lnTo>
                  <a:lnTo>
                    <a:pt x="1494" y="2164"/>
                  </a:lnTo>
                  <a:lnTo>
                    <a:pt x="1499" y="2156"/>
                  </a:lnTo>
                  <a:lnTo>
                    <a:pt x="1500" y="2147"/>
                  </a:lnTo>
                  <a:lnTo>
                    <a:pt x="1503" y="2142"/>
                  </a:lnTo>
                  <a:lnTo>
                    <a:pt x="1503" y="2140"/>
                  </a:lnTo>
                  <a:lnTo>
                    <a:pt x="1551" y="2085"/>
                  </a:lnTo>
                  <a:lnTo>
                    <a:pt x="1551" y="2083"/>
                  </a:lnTo>
                  <a:lnTo>
                    <a:pt x="1556" y="2080"/>
                  </a:lnTo>
                  <a:lnTo>
                    <a:pt x="1561" y="2075"/>
                  </a:lnTo>
                  <a:lnTo>
                    <a:pt x="1567" y="2072"/>
                  </a:lnTo>
                  <a:lnTo>
                    <a:pt x="1574" y="2063"/>
                  </a:lnTo>
                  <a:lnTo>
                    <a:pt x="1579" y="2055"/>
                  </a:lnTo>
                  <a:lnTo>
                    <a:pt x="1585" y="2044"/>
                  </a:lnTo>
                  <a:lnTo>
                    <a:pt x="1590" y="2036"/>
                  </a:lnTo>
                  <a:lnTo>
                    <a:pt x="1593" y="2029"/>
                  </a:lnTo>
                  <a:lnTo>
                    <a:pt x="1598" y="2018"/>
                  </a:lnTo>
                  <a:lnTo>
                    <a:pt x="1598" y="2013"/>
                  </a:lnTo>
                  <a:lnTo>
                    <a:pt x="1598" y="2010"/>
                  </a:lnTo>
                  <a:lnTo>
                    <a:pt x="1598" y="2005"/>
                  </a:lnTo>
                  <a:lnTo>
                    <a:pt x="1598" y="2001"/>
                  </a:lnTo>
                  <a:lnTo>
                    <a:pt x="1598" y="1996"/>
                  </a:lnTo>
                  <a:lnTo>
                    <a:pt x="1598" y="1992"/>
                  </a:lnTo>
                  <a:lnTo>
                    <a:pt x="1596" y="1987"/>
                  </a:lnTo>
                  <a:lnTo>
                    <a:pt x="1596" y="1985"/>
                  </a:lnTo>
                  <a:lnTo>
                    <a:pt x="1593" y="1981"/>
                  </a:lnTo>
                  <a:lnTo>
                    <a:pt x="1592" y="1974"/>
                  </a:lnTo>
                  <a:lnTo>
                    <a:pt x="1587" y="1961"/>
                  </a:lnTo>
                  <a:lnTo>
                    <a:pt x="1590" y="1950"/>
                  </a:lnTo>
                  <a:lnTo>
                    <a:pt x="1596" y="1939"/>
                  </a:lnTo>
                  <a:lnTo>
                    <a:pt x="1607" y="1933"/>
                  </a:lnTo>
                  <a:lnTo>
                    <a:pt x="1621" y="1927"/>
                  </a:lnTo>
                  <a:lnTo>
                    <a:pt x="1632" y="1922"/>
                  </a:lnTo>
                  <a:lnTo>
                    <a:pt x="1644" y="1918"/>
                  </a:lnTo>
                  <a:lnTo>
                    <a:pt x="1655" y="1916"/>
                  </a:lnTo>
                  <a:lnTo>
                    <a:pt x="1663" y="1913"/>
                  </a:lnTo>
                  <a:lnTo>
                    <a:pt x="1664" y="1913"/>
                  </a:lnTo>
                  <a:lnTo>
                    <a:pt x="1643" y="1876"/>
                  </a:lnTo>
                  <a:lnTo>
                    <a:pt x="1674" y="1856"/>
                  </a:lnTo>
                  <a:lnTo>
                    <a:pt x="1706" y="1758"/>
                  </a:lnTo>
                  <a:lnTo>
                    <a:pt x="1709" y="1721"/>
                  </a:lnTo>
                  <a:lnTo>
                    <a:pt x="1712" y="1651"/>
                  </a:lnTo>
                  <a:lnTo>
                    <a:pt x="1763" y="1611"/>
                  </a:lnTo>
                  <a:lnTo>
                    <a:pt x="1772" y="1546"/>
                  </a:lnTo>
                  <a:lnTo>
                    <a:pt x="1790" y="1512"/>
                  </a:lnTo>
                  <a:lnTo>
                    <a:pt x="1790" y="1509"/>
                  </a:lnTo>
                  <a:lnTo>
                    <a:pt x="1790" y="1504"/>
                  </a:lnTo>
                  <a:lnTo>
                    <a:pt x="1792" y="1501"/>
                  </a:lnTo>
                  <a:lnTo>
                    <a:pt x="1792" y="1492"/>
                  </a:lnTo>
                  <a:lnTo>
                    <a:pt x="1794" y="1483"/>
                  </a:lnTo>
                  <a:lnTo>
                    <a:pt x="1794" y="1476"/>
                  </a:lnTo>
                  <a:lnTo>
                    <a:pt x="1796" y="1465"/>
                  </a:lnTo>
                  <a:lnTo>
                    <a:pt x="1799" y="1456"/>
                  </a:lnTo>
                  <a:lnTo>
                    <a:pt x="1799" y="1449"/>
                  </a:lnTo>
                  <a:lnTo>
                    <a:pt x="1800" y="1439"/>
                  </a:lnTo>
                  <a:lnTo>
                    <a:pt x="1800" y="1435"/>
                  </a:lnTo>
                  <a:lnTo>
                    <a:pt x="1799" y="1430"/>
                  </a:lnTo>
                  <a:lnTo>
                    <a:pt x="1796" y="1426"/>
                  </a:lnTo>
                  <a:lnTo>
                    <a:pt x="1794" y="1419"/>
                  </a:lnTo>
                  <a:lnTo>
                    <a:pt x="1792" y="1415"/>
                  </a:lnTo>
                  <a:lnTo>
                    <a:pt x="1790" y="1410"/>
                  </a:lnTo>
                  <a:lnTo>
                    <a:pt x="1788" y="1407"/>
                  </a:lnTo>
                  <a:lnTo>
                    <a:pt x="1785" y="1399"/>
                  </a:lnTo>
                  <a:lnTo>
                    <a:pt x="1783" y="1393"/>
                  </a:lnTo>
                  <a:lnTo>
                    <a:pt x="1783" y="1388"/>
                  </a:lnTo>
                  <a:lnTo>
                    <a:pt x="1783" y="1384"/>
                  </a:lnTo>
                  <a:lnTo>
                    <a:pt x="1783" y="1379"/>
                  </a:lnTo>
                  <a:lnTo>
                    <a:pt x="1785" y="1376"/>
                  </a:lnTo>
                  <a:lnTo>
                    <a:pt x="1785" y="1371"/>
                  </a:lnTo>
                  <a:lnTo>
                    <a:pt x="1788" y="1364"/>
                  </a:lnTo>
                  <a:lnTo>
                    <a:pt x="1790" y="1359"/>
                  </a:lnTo>
                  <a:lnTo>
                    <a:pt x="1792" y="1356"/>
                  </a:lnTo>
                  <a:lnTo>
                    <a:pt x="1792" y="1351"/>
                  </a:lnTo>
                  <a:lnTo>
                    <a:pt x="1792" y="1347"/>
                  </a:lnTo>
                  <a:lnTo>
                    <a:pt x="1790" y="1345"/>
                  </a:lnTo>
                  <a:lnTo>
                    <a:pt x="1785" y="1340"/>
                  </a:lnTo>
                  <a:lnTo>
                    <a:pt x="1780" y="1331"/>
                  </a:lnTo>
                  <a:lnTo>
                    <a:pt x="1777" y="1322"/>
                  </a:lnTo>
                  <a:lnTo>
                    <a:pt x="1768" y="1311"/>
                  </a:lnTo>
                  <a:lnTo>
                    <a:pt x="1761" y="1303"/>
                  </a:lnTo>
                  <a:lnTo>
                    <a:pt x="1752" y="1294"/>
                  </a:lnTo>
                  <a:lnTo>
                    <a:pt x="1741" y="1285"/>
                  </a:lnTo>
                  <a:lnTo>
                    <a:pt x="1728" y="1275"/>
                  </a:lnTo>
                  <a:lnTo>
                    <a:pt x="1715" y="1269"/>
                  </a:lnTo>
                  <a:lnTo>
                    <a:pt x="1699" y="1265"/>
                  </a:lnTo>
                  <a:lnTo>
                    <a:pt x="1690" y="1265"/>
                  </a:lnTo>
                  <a:lnTo>
                    <a:pt x="1684" y="1265"/>
                  </a:lnTo>
                  <a:lnTo>
                    <a:pt x="1675" y="1267"/>
                  </a:lnTo>
                  <a:lnTo>
                    <a:pt x="1669" y="1269"/>
                  </a:lnTo>
                  <a:lnTo>
                    <a:pt x="1660" y="1272"/>
                  </a:lnTo>
                  <a:lnTo>
                    <a:pt x="1653" y="1275"/>
                  </a:lnTo>
                  <a:lnTo>
                    <a:pt x="1644" y="1278"/>
                  </a:lnTo>
                  <a:lnTo>
                    <a:pt x="1635" y="1280"/>
                  </a:lnTo>
                  <a:lnTo>
                    <a:pt x="1629" y="1283"/>
                  </a:lnTo>
                  <a:lnTo>
                    <a:pt x="1622" y="1285"/>
                  </a:lnTo>
                  <a:lnTo>
                    <a:pt x="1616" y="1285"/>
                  </a:lnTo>
                  <a:lnTo>
                    <a:pt x="1609" y="1285"/>
                  </a:lnTo>
                  <a:lnTo>
                    <a:pt x="1602" y="1285"/>
                  </a:lnTo>
                  <a:lnTo>
                    <a:pt x="1596" y="1283"/>
                  </a:lnTo>
                  <a:lnTo>
                    <a:pt x="1590" y="1283"/>
                  </a:lnTo>
                  <a:lnTo>
                    <a:pt x="1582" y="1283"/>
                  </a:lnTo>
                  <a:lnTo>
                    <a:pt x="1576" y="1283"/>
                  </a:lnTo>
                  <a:lnTo>
                    <a:pt x="1571" y="1283"/>
                  </a:lnTo>
                  <a:lnTo>
                    <a:pt x="1565" y="1283"/>
                  </a:lnTo>
                  <a:lnTo>
                    <a:pt x="1556" y="1285"/>
                  </a:lnTo>
                  <a:lnTo>
                    <a:pt x="1551" y="1285"/>
                  </a:lnTo>
                  <a:lnTo>
                    <a:pt x="1543" y="1283"/>
                  </a:lnTo>
                  <a:lnTo>
                    <a:pt x="1530" y="1280"/>
                  </a:lnTo>
                  <a:lnTo>
                    <a:pt x="1517" y="1275"/>
                  </a:lnTo>
                  <a:lnTo>
                    <a:pt x="1499" y="1274"/>
                  </a:lnTo>
                  <a:lnTo>
                    <a:pt x="1481" y="1272"/>
                  </a:lnTo>
                  <a:lnTo>
                    <a:pt x="1463" y="1269"/>
                  </a:lnTo>
                  <a:lnTo>
                    <a:pt x="1446" y="1272"/>
                  </a:lnTo>
                  <a:lnTo>
                    <a:pt x="1434" y="1274"/>
                  </a:lnTo>
                  <a:lnTo>
                    <a:pt x="1422" y="1278"/>
                  </a:lnTo>
                  <a:lnTo>
                    <a:pt x="1418" y="1298"/>
                  </a:lnTo>
                  <a:lnTo>
                    <a:pt x="1411" y="1311"/>
                  </a:lnTo>
                  <a:lnTo>
                    <a:pt x="1403" y="1320"/>
                  </a:lnTo>
                  <a:lnTo>
                    <a:pt x="1393" y="1322"/>
                  </a:lnTo>
                  <a:lnTo>
                    <a:pt x="1387" y="1325"/>
                  </a:lnTo>
                  <a:lnTo>
                    <a:pt x="1378" y="1322"/>
                  </a:lnTo>
                  <a:lnTo>
                    <a:pt x="1372" y="1322"/>
                  </a:lnTo>
                  <a:lnTo>
                    <a:pt x="1364" y="1322"/>
                  </a:lnTo>
                  <a:lnTo>
                    <a:pt x="1361" y="1325"/>
                  </a:lnTo>
                  <a:lnTo>
                    <a:pt x="1358" y="1329"/>
                  </a:lnTo>
                  <a:lnTo>
                    <a:pt x="1338" y="1333"/>
                  </a:lnTo>
                  <a:lnTo>
                    <a:pt x="1325" y="1340"/>
                  </a:lnTo>
                  <a:lnTo>
                    <a:pt x="1318" y="1342"/>
                  </a:lnTo>
                  <a:lnTo>
                    <a:pt x="1318" y="1351"/>
                  </a:lnTo>
                  <a:lnTo>
                    <a:pt x="1318" y="1357"/>
                  </a:lnTo>
                  <a:lnTo>
                    <a:pt x="1321" y="1364"/>
                  </a:lnTo>
                  <a:lnTo>
                    <a:pt x="1318" y="1371"/>
                  </a:lnTo>
                  <a:lnTo>
                    <a:pt x="1313" y="1376"/>
                  </a:lnTo>
                  <a:lnTo>
                    <a:pt x="1301" y="1379"/>
                  </a:lnTo>
                  <a:lnTo>
                    <a:pt x="1276" y="1382"/>
                  </a:lnTo>
                  <a:lnTo>
                    <a:pt x="1274" y="1379"/>
                  </a:lnTo>
                  <a:lnTo>
                    <a:pt x="1270" y="1371"/>
                  </a:lnTo>
                  <a:lnTo>
                    <a:pt x="1263" y="1357"/>
                  </a:lnTo>
                  <a:lnTo>
                    <a:pt x="1257" y="1345"/>
                  </a:lnTo>
                  <a:lnTo>
                    <a:pt x="1249" y="1331"/>
                  </a:lnTo>
                  <a:lnTo>
                    <a:pt x="1240" y="1316"/>
                  </a:lnTo>
                  <a:lnTo>
                    <a:pt x="1232" y="1303"/>
                  </a:lnTo>
                  <a:lnTo>
                    <a:pt x="1226" y="1294"/>
                  </a:lnTo>
                  <a:lnTo>
                    <a:pt x="1221" y="1285"/>
                  </a:lnTo>
                  <a:lnTo>
                    <a:pt x="1217" y="1283"/>
                  </a:lnTo>
                  <a:lnTo>
                    <a:pt x="1209" y="1280"/>
                  </a:lnTo>
                  <a:lnTo>
                    <a:pt x="1206" y="1283"/>
                  </a:lnTo>
                  <a:lnTo>
                    <a:pt x="1201" y="1289"/>
                  </a:lnTo>
                  <a:lnTo>
                    <a:pt x="1197" y="1296"/>
                  </a:lnTo>
                  <a:lnTo>
                    <a:pt x="1192" y="1303"/>
                  </a:lnTo>
                  <a:lnTo>
                    <a:pt x="1186" y="1311"/>
                  </a:lnTo>
                  <a:lnTo>
                    <a:pt x="1182" y="1320"/>
                  </a:lnTo>
                  <a:lnTo>
                    <a:pt x="1175" y="1327"/>
                  </a:lnTo>
                  <a:lnTo>
                    <a:pt x="1169" y="1329"/>
                  </a:lnTo>
                  <a:lnTo>
                    <a:pt x="1162" y="1331"/>
                  </a:lnTo>
                  <a:lnTo>
                    <a:pt x="1151" y="1327"/>
                  </a:lnTo>
                  <a:lnTo>
                    <a:pt x="1143" y="1320"/>
                  </a:lnTo>
                  <a:lnTo>
                    <a:pt x="1135" y="1311"/>
                  </a:lnTo>
                  <a:lnTo>
                    <a:pt x="1133" y="1303"/>
                  </a:lnTo>
                  <a:lnTo>
                    <a:pt x="1131" y="1294"/>
                  </a:lnTo>
                  <a:lnTo>
                    <a:pt x="1129" y="1285"/>
                  </a:lnTo>
                  <a:lnTo>
                    <a:pt x="1129" y="1275"/>
                  </a:lnTo>
                  <a:lnTo>
                    <a:pt x="1129" y="1272"/>
                  </a:lnTo>
                  <a:lnTo>
                    <a:pt x="1127" y="1269"/>
                  </a:lnTo>
                  <a:lnTo>
                    <a:pt x="1124" y="1269"/>
                  </a:lnTo>
                  <a:lnTo>
                    <a:pt x="1129" y="1263"/>
                  </a:lnTo>
                  <a:lnTo>
                    <a:pt x="1131" y="1252"/>
                  </a:lnTo>
                  <a:lnTo>
                    <a:pt x="1135" y="1246"/>
                  </a:lnTo>
                  <a:lnTo>
                    <a:pt x="1138" y="1234"/>
                  </a:lnTo>
                  <a:lnTo>
                    <a:pt x="1138" y="1223"/>
                  </a:lnTo>
                  <a:lnTo>
                    <a:pt x="1140" y="1212"/>
                  </a:lnTo>
                  <a:lnTo>
                    <a:pt x="1140" y="1203"/>
                  </a:lnTo>
                  <a:lnTo>
                    <a:pt x="1140" y="1200"/>
                  </a:lnTo>
                  <a:lnTo>
                    <a:pt x="1140" y="1195"/>
                  </a:lnTo>
                  <a:lnTo>
                    <a:pt x="1140" y="1192"/>
                  </a:lnTo>
                  <a:lnTo>
                    <a:pt x="1140" y="1190"/>
                  </a:lnTo>
                  <a:lnTo>
                    <a:pt x="1138" y="1189"/>
                  </a:lnTo>
                  <a:lnTo>
                    <a:pt x="1138" y="1184"/>
                  </a:lnTo>
                  <a:lnTo>
                    <a:pt x="1133" y="1180"/>
                  </a:lnTo>
                  <a:lnTo>
                    <a:pt x="1129" y="1175"/>
                  </a:lnTo>
                  <a:lnTo>
                    <a:pt x="1124" y="1169"/>
                  </a:lnTo>
                  <a:lnTo>
                    <a:pt x="1118" y="1161"/>
                  </a:lnTo>
                  <a:lnTo>
                    <a:pt x="1112" y="1158"/>
                  </a:lnTo>
                  <a:lnTo>
                    <a:pt x="1100" y="1150"/>
                  </a:lnTo>
                  <a:lnTo>
                    <a:pt x="1096" y="1144"/>
                  </a:lnTo>
                  <a:lnTo>
                    <a:pt x="1093" y="1139"/>
                  </a:lnTo>
                  <a:lnTo>
                    <a:pt x="1096" y="1133"/>
                  </a:lnTo>
                  <a:lnTo>
                    <a:pt x="1100" y="1128"/>
                  </a:lnTo>
                  <a:lnTo>
                    <a:pt x="1107" y="1122"/>
                  </a:lnTo>
                  <a:lnTo>
                    <a:pt x="1112" y="1118"/>
                  </a:lnTo>
                  <a:lnTo>
                    <a:pt x="1115" y="1113"/>
                  </a:lnTo>
                  <a:lnTo>
                    <a:pt x="1120" y="1113"/>
                  </a:lnTo>
                  <a:lnTo>
                    <a:pt x="1120" y="1111"/>
                  </a:lnTo>
                  <a:lnTo>
                    <a:pt x="1118" y="1111"/>
                  </a:lnTo>
                  <a:lnTo>
                    <a:pt x="1109" y="1107"/>
                  </a:lnTo>
                  <a:lnTo>
                    <a:pt x="1096" y="1102"/>
                  </a:lnTo>
                  <a:lnTo>
                    <a:pt x="1081" y="1099"/>
                  </a:lnTo>
                  <a:lnTo>
                    <a:pt x="1067" y="1098"/>
                  </a:lnTo>
                  <a:lnTo>
                    <a:pt x="1053" y="1093"/>
                  </a:lnTo>
                  <a:lnTo>
                    <a:pt x="1041" y="1091"/>
                  </a:lnTo>
                  <a:lnTo>
                    <a:pt x="1031" y="1087"/>
                  </a:lnTo>
                  <a:lnTo>
                    <a:pt x="1025" y="1082"/>
                  </a:lnTo>
                  <a:lnTo>
                    <a:pt x="1025" y="1077"/>
                  </a:lnTo>
                  <a:lnTo>
                    <a:pt x="1031" y="1073"/>
                  </a:lnTo>
                  <a:lnTo>
                    <a:pt x="1036" y="1071"/>
                  </a:lnTo>
                  <a:lnTo>
                    <a:pt x="1042" y="1067"/>
                  </a:lnTo>
                  <a:lnTo>
                    <a:pt x="1050" y="1065"/>
                  </a:lnTo>
                  <a:lnTo>
                    <a:pt x="1056" y="1057"/>
                  </a:lnTo>
                  <a:lnTo>
                    <a:pt x="1062" y="1051"/>
                  </a:lnTo>
                  <a:lnTo>
                    <a:pt x="1067" y="1045"/>
                  </a:lnTo>
                  <a:lnTo>
                    <a:pt x="1070" y="1038"/>
                  </a:lnTo>
                  <a:lnTo>
                    <a:pt x="1073" y="1031"/>
                  </a:lnTo>
                  <a:lnTo>
                    <a:pt x="1073" y="1026"/>
                  </a:lnTo>
                  <a:lnTo>
                    <a:pt x="1071" y="1023"/>
                  </a:lnTo>
                  <a:lnTo>
                    <a:pt x="1070" y="1020"/>
                  </a:lnTo>
                  <a:lnTo>
                    <a:pt x="1067" y="1018"/>
                  </a:lnTo>
                  <a:lnTo>
                    <a:pt x="1065" y="1016"/>
                  </a:lnTo>
                  <a:lnTo>
                    <a:pt x="1061" y="1014"/>
                  </a:lnTo>
                  <a:lnTo>
                    <a:pt x="1056" y="1012"/>
                  </a:lnTo>
                  <a:lnTo>
                    <a:pt x="1051" y="1009"/>
                  </a:lnTo>
                  <a:lnTo>
                    <a:pt x="1047" y="1007"/>
                  </a:lnTo>
                  <a:lnTo>
                    <a:pt x="1042" y="1005"/>
                  </a:lnTo>
                  <a:lnTo>
                    <a:pt x="1039" y="1005"/>
                  </a:lnTo>
                  <a:lnTo>
                    <a:pt x="1034" y="1003"/>
                  </a:lnTo>
                  <a:lnTo>
                    <a:pt x="1022" y="1000"/>
                  </a:lnTo>
                  <a:lnTo>
                    <a:pt x="1016" y="1000"/>
                  </a:lnTo>
                  <a:lnTo>
                    <a:pt x="1005" y="998"/>
                  </a:lnTo>
                  <a:lnTo>
                    <a:pt x="996" y="998"/>
                  </a:lnTo>
                  <a:lnTo>
                    <a:pt x="988" y="998"/>
                  </a:lnTo>
                  <a:lnTo>
                    <a:pt x="980" y="998"/>
                  </a:lnTo>
                  <a:lnTo>
                    <a:pt x="977" y="998"/>
                  </a:lnTo>
                  <a:lnTo>
                    <a:pt x="972" y="998"/>
                  </a:lnTo>
                  <a:lnTo>
                    <a:pt x="968" y="998"/>
                  </a:lnTo>
                  <a:lnTo>
                    <a:pt x="966" y="995"/>
                  </a:lnTo>
                  <a:lnTo>
                    <a:pt x="963" y="989"/>
                  </a:lnTo>
                  <a:lnTo>
                    <a:pt x="961" y="981"/>
                  </a:lnTo>
                  <a:lnTo>
                    <a:pt x="959" y="969"/>
                  </a:lnTo>
                  <a:lnTo>
                    <a:pt x="954" y="955"/>
                  </a:lnTo>
                  <a:lnTo>
                    <a:pt x="952" y="940"/>
                  </a:lnTo>
                  <a:lnTo>
                    <a:pt x="949" y="924"/>
                  </a:lnTo>
                  <a:lnTo>
                    <a:pt x="949" y="906"/>
                  </a:lnTo>
                  <a:lnTo>
                    <a:pt x="949" y="889"/>
                  </a:lnTo>
                  <a:lnTo>
                    <a:pt x="952" y="873"/>
                  </a:lnTo>
                  <a:lnTo>
                    <a:pt x="946" y="875"/>
                  </a:lnTo>
                  <a:lnTo>
                    <a:pt x="938" y="878"/>
                  </a:lnTo>
                  <a:lnTo>
                    <a:pt x="933" y="879"/>
                  </a:lnTo>
                  <a:lnTo>
                    <a:pt x="926" y="881"/>
                  </a:lnTo>
                  <a:lnTo>
                    <a:pt x="920" y="881"/>
                  </a:lnTo>
                  <a:lnTo>
                    <a:pt x="913" y="881"/>
                  </a:lnTo>
                  <a:lnTo>
                    <a:pt x="904" y="881"/>
                  </a:lnTo>
                  <a:lnTo>
                    <a:pt x="897" y="881"/>
                  </a:lnTo>
                  <a:lnTo>
                    <a:pt x="891" y="881"/>
                  </a:lnTo>
                  <a:lnTo>
                    <a:pt x="886" y="879"/>
                  </a:lnTo>
                  <a:lnTo>
                    <a:pt x="880" y="870"/>
                  </a:lnTo>
                  <a:lnTo>
                    <a:pt x="880" y="859"/>
                  </a:lnTo>
                  <a:lnTo>
                    <a:pt x="886" y="848"/>
                  </a:lnTo>
                  <a:lnTo>
                    <a:pt x="892" y="838"/>
                  </a:lnTo>
                  <a:lnTo>
                    <a:pt x="904" y="825"/>
                  </a:lnTo>
                  <a:lnTo>
                    <a:pt x="917" y="811"/>
                  </a:lnTo>
                  <a:lnTo>
                    <a:pt x="926" y="797"/>
                  </a:lnTo>
                  <a:lnTo>
                    <a:pt x="933" y="787"/>
                  </a:lnTo>
                  <a:lnTo>
                    <a:pt x="935" y="776"/>
                  </a:lnTo>
                  <a:lnTo>
                    <a:pt x="931" y="766"/>
                  </a:lnTo>
                  <a:lnTo>
                    <a:pt x="926" y="763"/>
                  </a:lnTo>
                  <a:lnTo>
                    <a:pt x="915" y="760"/>
                  </a:lnTo>
                  <a:lnTo>
                    <a:pt x="904" y="760"/>
                  </a:lnTo>
                  <a:lnTo>
                    <a:pt x="892" y="760"/>
                  </a:lnTo>
                  <a:lnTo>
                    <a:pt x="884" y="763"/>
                  </a:lnTo>
                  <a:lnTo>
                    <a:pt x="873" y="763"/>
                  </a:lnTo>
                  <a:lnTo>
                    <a:pt x="864" y="763"/>
                  </a:lnTo>
                  <a:lnTo>
                    <a:pt x="855" y="760"/>
                  </a:lnTo>
                  <a:lnTo>
                    <a:pt x="849" y="758"/>
                  </a:lnTo>
                  <a:lnTo>
                    <a:pt x="844" y="749"/>
                  </a:lnTo>
                  <a:lnTo>
                    <a:pt x="844" y="729"/>
                  </a:lnTo>
                  <a:lnTo>
                    <a:pt x="853" y="712"/>
                  </a:lnTo>
                  <a:lnTo>
                    <a:pt x="866" y="699"/>
                  </a:lnTo>
                  <a:lnTo>
                    <a:pt x="883" y="691"/>
                  </a:lnTo>
                  <a:lnTo>
                    <a:pt x="900" y="681"/>
                  </a:lnTo>
                  <a:lnTo>
                    <a:pt x="915" y="677"/>
                  </a:lnTo>
                  <a:lnTo>
                    <a:pt x="928" y="675"/>
                  </a:lnTo>
                  <a:lnTo>
                    <a:pt x="933" y="671"/>
                  </a:lnTo>
                  <a:lnTo>
                    <a:pt x="931" y="671"/>
                  </a:lnTo>
                  <a:lnTo>
                    <a:pt x="917" y="668"/>
                  </a:lnTo>
                  <a:lnTo>
                    <a:pt x="902" y="664"/>
                  </a:lnTo>
                  <a:lnTo>
                    <a:pt x="891" y="660"/>
                  </a:lnTo>
                  <a:lnTo>
                    <a:pt x="886" y="652"/>
                  </a:lnTo>
                  <a:lnTo>
                    <a:pt x="886" y="646"/>
                  </a:lnTo>
                  <a:lnTo>
                    <a:pt x="886" y="638"/>
                  </a:lnTo>
                  <a:lnTo>
                    <a:pt x="889" y="626"/>
                  </a:lnTo>
                  <a:lnTo>
                    <a:pt x="892" y="615"/>
                  </a:lnTo>
                  <a:lnTo>
                    <a:pt x="897" y="604"/>
                  </a:lnTo>
                  <a:lnTo>
                    <a:pt x="902" y="593"/>
                  </a:lnTo>
                  <a:lnTo>
                    <a:pt x="904" y="582"/>
                  </a:lnTo>
                  <a:lnTo>
                    <a:pt x="902" y="571"/>
                  </a:lnTo>
                  <a:lnTo>
                    <a:pt x="897" y="560"/>
                  </a:lnTo>
                  <a:lnTo>
                    <a:pt x="891" y="551"/>
                  </a:lnTo>
                  <a:lnTo>
                    <a:pt x="883" y="542"/>
                  </a:lnTo>
                  <a:lnTo>
                    <a:pt x="871" y="534"/>
                  </a:lnTo>
                  <a:lnTo>
                    <a:pt x="860" y="525"/>
                  </a:lnTo>
                  <a:lnTo>
                    <a:pt x="852" y="517"/>
                  </a:lnTo>
                  <a:lnTo>
                    <a:pt x="842" y="511"/>
                  </a:lnTo>
                  <a:lnTo>
                    <a:pt x="838" y="507"/>
                  </a:lnTo>
                  <a:lnTo>
                    <a:pt x="833" y="500"/>
                  </a:lnTo>
                  <a:lnTo>
                    <a:pt x="832" y="489"/>
                  </a:lnTo>
                  <a:lnTo>
                    <a:pt x="833" y="483"/>
                  </a:lnTo>
                  <a:lnTo>
                    <a:pt x="838" y="477"/>
                  </a:lnTo>
                  <a:lnTo>
                    <a:pt x="842" y="472"/>
                  </a:lnTo>
                  <a:lnTo>
                    <a:pt x="852" y="469"/>
                  </a:lnTo>
                  <a:lnTo>
                    <a:pt x="860" y="467"/>
                  </a:lnTo>
                  <a:lnTo>
                    <a:pt x="869" y="463"/>
                  </a:lnTo>
                  <a:lnTo>
                    <a:pt x="873" y="458"/>
                  </a:lnTo>
                  <a:lnTo>
                    <a:pt x="878" y="452"/>
                  </a:lnTo>
                  <a:lnTo>
                    <a:pt x="875" y="442"/>
                  </a:lnTo>
                  <a:lnTo>
                    <a:pt x="873" y="439"/>
                  </a:lnTo>
                  <a:lnTo>
                    <a:pt x="871" y="439"/>
                  </a:lnTo>
                  <a:lnTo>
                    <a:pt x="864" y="442"/>
                  </a:lnTo>
                  <a:lnTo>
                    <a:pt x="860" y="446"/>
                  </a:lnTo>
                  <a:lnTo>
                    <a:pt x="852" y="448"/>
                  </a:lnTo>
                  <a:lnTo>
                    <a:pt x="844" y="452"/>
                  </a:lnTo>
                  <a:lnTo>
                    <a:pt x="838" y="454"/>
                  </a:lnTo>
                  <a:lnTo>
                    <a:pt x="829" y="454"/>
                  </a:lnTo>
                  <a:lnTo>
                    <a:pt x="821" y="452"/>
                  </a:lnTo>
                  <a:lnTo>
                    <a:pt x="813" y="446"/>
                  </a:lnTo>
                  <a:lnTo>
                    <a:pt x="816" y="442"/>
                  </a:lnTo>
                  <a:lnTo>
                    <a:pt x="816" y="434"/>
                  </a:lnTo>
                  <a:lnTo>
                    <a:pt x="813" y="426"/>
                  </a:lnTo>
                  <a:lnTo>
                    <a:pt x="809" y="420"/>
                  </a:lnTo>
                  <a:lnTo>
                    <a:pt x="805" y="411"/>
                  </a:lnTo>
                  <a:lnTo>
                    <a:pt x="801" y="401"/>
                  </a:lnTo>
                  <a:lnTo>
                    <a:pt x="796" y="392"/>
                  </a:lnTo>
                  <a:lnTo>
                    <a:pt x="793" y="384"/>
                  </a:lnTo>
                  <a:lnTo>
                    <a:pt x="791" y="377"/>
                  </a:lnTo>
                  <a:lnTo>
                    <a:pt x="791" y="375"/>
                  </a:lnTo>
                  <a:lnTo>
                    <a:pt x="791" y="366"/>
                  </a:lnTo>
                  <a:lnTo>
                    <a:pt x="787" y="364"/>
                  </a:lnTo>
                  <a:lnTo>
                    <a:pt x="781" y="364"/>
                  </a:lnTo>
                  <a:lnTo>
                    <a:pt x="771" y="366"/>
                  </a:lnTo>
                  <a:lnTo>
                    <a:pt x="760" y="370"/>
                  </a:lnTo>
                  <a:lnTo>
                    <a:pt x="750" y="377"/>
                  </a:lnTo>
                  <a:lnTo>
                    <a:pt x="740" y="380"/>
                  </a:lnTo>
                  <a:lnTo>
                    <a:pt x="731" y="381"/>
                  </a:lnTo>
                  <a:lnTo>
                    <a:pt x="723" y="381"/>
                  </a:lnTo>
                  <a:lnTo>
                    <a:pt x="719" y="380"/>
                  </a:lnTo>
                  <a:lnTo>
                    <a:pt x="723" y="377"/>
                  </a:lnTo>
                  <a:lnTo>
                    <a:pt x="731" y="373"/>
                  </a:lnTo>
                  <a:lnTo>
                    <a:pt x="743" y="361"/>
                  </a:lnTo>
                  <a:lnTo>
                    <a:pt x="756" y="344"/>
                  </a:lnTo>
                  <a:lnTo>
                    <a:pt x="770" y="329"/>
                  </a:lnTo>
                  <a:lnTo>
                    <a:pt x="779" y="309"/>
                  </a:lnTo>
                  <a:lnTo>
                    <a:pt x="785" y="287"/>
                  </a:lnTo>
                  <a:lnTo>
                    <a:pt x="785" y="265"/>
                  </a:lnTo>
                  <a:lnTo>
                    <a:pt x="774" y="242"/>
                  </a:lnTo>
                  <a:lnTo>
                    <a:pt x="754" y="223"/>
                  </a:lnTo>
                  <a:lnTo>
                    <a:pt x="743" y="216"/>
                  </a:lnTo>
                  <a:lnTo>
                    <a:pt x="725" y="214"/>
                  </a:lnTo>
                  <a:lnTo>
                    <a:pt x="705" y="216"/>
                  </a:lnTo>
                  <a:lnTo>
                    <a:pt x="688" y="220"/>
                  </a:lnTo>
                  <a:lnTo>
                    <a:pt x="668" y="228"/>
                  </a:lnTo>
                  <a:lnTo>
                    <a:pt x="653" y="234"/>
                  </a:lnTo>
                  <a:lnTo>
                    <a:pt x="637" y="240"/>
                  </a:lnTo>
                  <a:lnTo>
                    <a:pt x="629" y="245"/>
                  </a:lnTo>
                  <a:lnTo>
                    <a:pt x="624" y="249"/>
                  </a:lnTo>
                  <a:lnTo>
                    <a:pt x="631" y="251"/>
                  </a:lnTo>
                  <a:lnTo>
                    <a:pt x="629" y="247"/>
                  </a:lnTo>
                  <a:lnTo>
                    <a:pt x="626" y="242"/>
                  </a:lnTo>
                  <a:lnTo>
                    <a:pt x="624" y="236"/>
                  </a:lnTo>
                  <a:lnTo>
                    <a:pt x="624" y="228"/>
                  </a:lnTo>
                  <a:lnTo>
                    <a:pt x="624" y="218"/>
                  </a:lnTo>
                  <a:lnTo>
                    <a:pt x="624" y="209"/>
                  </a:lnTo>
                  <a:lnTo>
                    <a:pt x="624" y="200"/>
                  </a:lnTo>
                  <a:lnTo>
                    <a:pt x="624" y="194"/>
                  </a:lnTo>
                  <a:lnTo>
                    <a:pt x="624" y="192"/>
                  </a:lnTo>
                  <a:lnTo>
                    <a:pt x="624" y="190"/>
                  </a:lnTo>
                  <a:lnTo>
                    <a:pt x="620" y="190"/>
                  </a:lnTo>
                  <a:lnTo>
                    <a:pt x="613" y="188"/>
                  </a:lnTo>
                  <a:lnTo>
                    <a:pt x="606" y="188"/>
                  </a:lnTo>
                  <a:lnTo>
                    <a:pt x="598" y="186"/>
                  </a:lnTo>
                  <a:lnTo>
                    <a:pt x="589" y="183"/>
                  </a:lnTo>
                  <a:lnTo>
                    <a:pt x="582" y="179"/>
                  </a:lnTo>
                  <a:lnTo>
                    <a:pt x="575" y="172"/>
                  </a:lnTo>
                  <a:lnTo>
                    <a:pt x="572" y="168"/>
                  </a:lnTo>
                  <a:lnTo>
                    <a:pt x="572" y="160"/>
                  </a:lnTo>
                  <a:lnTo>
                    <a:pt x="567" y="143"/>
                  </a:lnTo>
                  <a:lnTo>
                    <a:pt x="562" y="132"/>
                  </a:lnTo>
                  <a:lnTo>
                    <a:pt x="556" y="126"/>
                  </a:lnTo>
                  <a:lnTo>
                    <a:pt x="547" y="124"/>
                  </a:lnTo>
                  <a:lnTo>
                    <a:pt x="536" y="124"/>
                  </a:lnTo>
                  <a:lnTo>
                    <a:pt x="522" y="126"/>
                  </a:lnTo>
                  <a:lnTo>
                    <a:pt x="511" y="131"/>
                  </a:lnTo>
                  <a:lnTo>
                    <a:pt x="496" y="132"/>
                  </a:lnTo>
                  <a:lnTo>
                    <a:pt x="479" y="135"/>
                  </a:lnTo>
                  <a:lnTo>
                    <a:pt x="460" y="135"/>
                  </a:lnTo>
                  <a:lnTo>
                    <a:pt x="454" y="135"/>
                  </a:lnTo>
                  <a:lnTo>
                    <a:pt x="445" y="135"/>
                  </a:lnTo>
                  <a:lnTo>
                    <a:pt x="437" y="137"/>
                  </a:lnTo>
                  <a:lnTo>
                    <a:pt x="428" y="137"/>
                  </a:lnTo>
                  <a:lnTo>
                    <a:pt x="422" y="140"/>
                  </a:lnTo>
                  <a:lnTo>
                    <a:pt x="413" y="143"/>
                  </a:lnTo>
                  <a:lnTo>
                    <a:pt x="403" y="146"/>
                  </a:lnTo>
                  <a:lnTo>
                    <a:pt x="400" y="146"/>
                  </a:lnTo>
                  <a:lnTo>
                    <a:pt x="395" y="148"/>
                  </a:lnTo>
                  <a:lnTo>
                    <a:pt x="393" y="148"/>
                  </a:lnTo>
                  <a:lnTo>
                    <a:pt x="395" y="141"/>
                  </a:lnTo>
                  <a:lnTo>
                    <a:pt x="395" y="135"/>
                  </a:lnTo>
                  <a:lnTo>
                    <a:pt x="400" y="131"/>
                  </a:lnTo>
                  <a:lnTo>
                    <a:pt x="403" y="124"/>
                  </a:lnTo>
                  <a:lnTo>
                    <a:pt x="408" y="120"/>
                  </a:lnTo>
                  <a:lnTo>
                    <a:pt x="413" y="115"/>
                  </a:lnTo>
                  <a:lnTo>
                    <a:pt x="417" y="109"/>
                  </a:lnTo>
                  <a:lnTo>
                    <a:pt x="419" y="104"/>
                  </a:lnTo>
                  <a:lnTo>
                    <a:pt x="422" y="100"/>
                  </a:lnTo>
                  <a:lnTo>
                    <a:pt x="424" y="93"/>
                  </a:lnTo>
                  <a:lnTo>
                    <a:pt x="419" y="93"/>
                  </a:lnTo>
                  <a:lnTo>
                    <a:pt x="413" y="90"/>
                  </a:lnTo>
                  <a:lnTo>
                    <a:pt x="408" y="89"/>
                  </a:lnTo>
                  <a:lnTo>
                    <a:pt x="406" y="84"/>
                  </a:lnTo>
                  <a:lnTo>
                    <a:pt x="402" y="82"/>
                  </a:lnTo>
                  <a:lnTo>
                    <a:pt x="397" y="78"/>
                  </a:lnTo>
                  <a:lnTo>
                    <a:pt x="393" y="73"/>
                  </a:lnTo>
                  <a:lnTo>
                    <a:pt x="388" y="69"/>
                  </a:lnTo>
                  <a:lnTo>
                    <a:pt x="383" y="67"/>
                  </a:lnTo>
                  <a:lnTo>
                    <a:pt x="380" y="62"/>
                  </a:lnTo>
                  <a:lnTo>
                    <a:pt x="372" y="59"/>
                  </a:lnTo>
                  <a:lnTo>
                    <a:pt x="366" y="59"/>
                  </a:lnTo>
                  <a:lnTo>
                    <a:pt x="357" y="62"/>
                  </a:lnTo>
                  <a:lnTo>
                    <a:pt x="346" y="64"/>
                  </a:lnTo>
                  <a:lnTo>
                    <a:pt x="338" y="67"/>
                  </a:lnTo>
                  <a:lnTo>
                    <a:pt x="329" y="70"/>
                  </a:lnTo>
                  <a:lnTo>
                    <a:pt x="320" y="75"/>
                  </a:lnTo>
                  <a:lnTo>
                    <a:pt x="312" y="78"/>
                  </a:lnTo>
                  <a:lnTo>
                    <a:pt x="304" y="80"/>
                  </a:lnTo>
                  <a:lnTo>
                    <a:pt x="298" y="82"/>
                  </a:lnTo>
                  <a:lnTo>
                    <a:pt x="293" y="82"/>
                  </a:lnTo>
                  <a:lnTo>
                    <a:pt x="291" y="80"/>
                  </a:lnTo>
                  <a:lnTo>
                    <a:pt x="289" y="75"/>
                  </a:lnTo>
                  <a:lnTo>
                    <a:pt x="287" y="69"/>
                  </a:lnTo>
                  <a:lnTo>
                    <a:pt x="287" y="62"/>
                  </a:lnTo>
                  <a:lnTo>
                    <a:pt x="287" y="58"/>
                  </a:lnTo>
                  <a:lnTo>
                    <a:pt x="287" y="53"/>
                  </a:lnTo>
                  <a:lnTo>
                    <a:pt x="284" y="49"/>
                  </a:lnTo>
                  <a:lnTo>
                    <a:pt x="278" y="47"/>
                  </a:lnTo>
                  <a:lnTo>
                    <a:pt x="271" y="47"/>
                  </a:lnTo>
                  <a:lnTo>
                    <a:pt x="258" y="51"/>
                  </a:lnTo>
                  <a:lnTo>
                    <a:pt x="247" y="53"/>
                  </a:lnTo>
                  <a:lnTo>
                    <a:pt x="236" y="55"/>
                  </a:lnTo>
                  <a:lnTo>
                    <a:pt x="222" y="58"/>
                  </a:lnTo>
                  <a:lnTo>
                    <a:pt x="209" y="59"/>
                  </a:lnTo>
                  <a:lnTo>
                    <a:pt x="199" y="62"/>
                  </a:lnTo>
                  <a:lnTo>
                    <a:pt x="189" y="59"/>
                  </a:lnTo>
                  <a:lnTo>
                    <a:pt x="182" y="58"/>
                  </a:lnTo>
                  <a:lnTo>
                    <a:pt x="174" y="55"/>
                  </a:lnTo>
                  <a:lnTo>
                    <a:pt x="170" y="47"/>
                  </a:lnTo>
                  <a:lnTo>
                    <a:pt x="163" y="53"/>
                  </a:lnTo>
                  <a:lnTo>
                    <a:pt x="157" y="53"/>
                  </a:lnTo>
                  <a:lnTo>
                    <a:pt x="153" y="51"/>
                  </a:lnTo>
                  <a:lnTo>
                    <a:pt x="151" y="44"/>
                  </a:lnTo>
                  <a:lnTo>
                    <a:pt x="148" y="36"/>
                  </a:lnTo>
                  <a:lnTo>
                    <a:pt x="148" y="27"/>
                  </a:lnTo>
                  <a:lnTo>
                    <a:pt x="143" y="18"/>
                  </a:lnTo>
                  <a:lnTo>
                    <a:pt x="140" y="8"/>
                  </a:lnTo>
                  <a:lnTo>
                    <a:pt x="135" y="5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15" y="2"/>
                  </a:lnTo>
                  <a:lnTo>
                    <a:pt x="106" y="7"/>
                  </a:lnTo>
                  <a:lnTo>
                    <a:pt x="102" y="8"/>
                  </a:lnTo>
                  <a:lnTo>
                    <a:pt x="92" y="13"/>
                  </a:lnTo>
                  <a:lnTo>
                    <a:pt x="86" y="18"/>
                  </a:lnTo>
                  <a:lnTo>
                    <a:pt x="78" y="22"/>
                  </a:lnTo>
                  <a:lnTo>
                    <a:pt x="71" y="27"/>
                  </a:lnTo>
                  <a:lnTo>
                    <a:pt x="64" y="28"/>
                  </a:lnTo>
                  <a:lnTo>
                    <a:pt x="61" y="31"/>
                  </a:lnTo>
                  <a:lnTo>
                    <a:pt x="42" y="28"/>
                  </a:lnTo>
                  <a:lnTo>
                    <a:pt x="22" y="27"/>
                  </a:lnTo>
                  <a:lnTo>
                    <a:pt x="9" y="25"/>
                  </a:lnTo>
                  <a:lnTo>
                    <a:pt x="0" y="2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3" name="Freeform 134">
              <a:extLst>
                <a:ext uri="{FF2B5EF4-FFF2-40B4-BE49-F238E27FC236}">
                  <a16:creationId xmlns:a16="http://schemas.microsoft.com/office/drawing/2014/main" id="{E7A92882-DE8E-403D-B722-506AC2B8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440"/>
              <a:ext cx="641" cy="220"/>
            </a:xfrm>
            <a:custGeom>
              <a:avLst/>
              <a:gdLst>
                <a:gd name="T0" fmla="*/ 637 w 1923"/>
                <a:gd name="T1" fmla="*/ 22 h 661"/>
                <a:gd name="T2" fmla="*/ 637 w 1923"/>
                <a:gd name="T3" fmla="*/ 17 h 661"/>
                <a:gd name="T4" fmla="*/ 635 w 1923"/>
                <a:gd name="T5" fmla="*/ 10 h 661"/>
                <a:gd name="T6" fmla="*/ 631 w 1923"/>
                <a:gd name="T7" fmla="*/ 7 h 661"/>
                <a:gd name="T8" fmla="*/ 601 w 1923"/>
                <a:gd name="T9" fmla="*/ 4 h 661"/>
                <a:gd name="T10" fmla="*/ 583 w 1923"/>
                <a:gd name="T11" fmla="*/ 9 h 661"/>
                <a:gd name="T12" fmla="*/ 565 w 1923"/>
                <a:gd name="T13" fmla="*/ 14 h 661"/>
                <a:gd name="T14" fmla="*/ 570 w 1923"/>
                <a:gd name="T15" fmla="*/ 5 h 661"/>
                <a:gd name="T16" fmla="*/ 573 w 1923"/>
                <a:gd name="T17" fmla="*/ 0 h 661"/>
                <a:gd name="T18" fmla="*/ 551 w 1923"/>
                <a:gd name="T19" fmla="*/ 5 h 661"/>
                <a:gd name="T20" fmla="*/ 528 w 1923"/>
                <a:gd name="T21" fmla="*/ 18 h 661"/>
                <a:gd name="T22" fmla="*/ 517 w 1923"/>
                <a:gd name="T23" fmla="*/ 21 h 661"/>
                <a:gd name="T24" fmla="*/ 514 w 1923"/>
                <a:gd name="T25" fmla="*/ 12 h 661"/>
                <a:gd name="T26" fmla="*/ 511 w 1923"/>
                <a:gd name="T27" fmla="*/ 5 h 661"/>
                <a:gd name="T28" fmla="*/ 488 w 1923"/>
                <a:gd name="T29" fmla="*/ 14 h 661"/>
                <a:gd name="T30" fmla="*/ 469 w 1923"/>
                <a:gd name="T31" fmla="*/ 27 h 661"/>
                <a:gd name="T32" fmla="*/ 446 w 1923"/>
                <a:gd name="T33" fmla="*/ 29 h 661"/>
                <a:gd name="T34" fmla="*/ 441 w 1923"/>
                <a:gd name="T35" fmla="*/ 18 h 661"/>
                <a:gd name="T36" fmla="*/ 445 w 1923"/>
                <a:gd name="T37" fmla="*/ 7 h 661"/>
                <a:gd name="T38" fmla="*/ 432 w 1923"/>
                <a:gd name="T39" fmla="*/ 17 h 661"/>
                <a:gd name="T40" fmla="*/ 421 w 1923"/>
                <a:gd name="T41" fmla="*/ 31 h 661"/>
                <a:gd name="T42" fmla="*/ 414 w 1923"/>
                <a:gd name="T43" fmla="*/ 35 h 661"/>
                <a:gd name="T44" fmla="*/ 410 w 1923"/>
                <a:gd name="T45" fmla="*/ 27 h 661"/>
                <a:gd name="T46" fmla="*/ 405 w 1923"/>
                <a:gd name="T47" fmla="*/ 23 h 661"/>
                <a:gd name="T48" fmla="*/ 400 w 1923"/>
                <a:gd name="T49" fmla="*/ 26 h 661"/>
                <a:gd name="T50" fmla="*/ 393 w 1923"/>
                <a:gd name="T51" fmla="*/ 27 h 661"/>
                <a:gd name="T52" fmla="*/ 388 w 1923"/>
                <a:gd name="T53" fmla="*/ 26 h 661"/>
                <a:gd name="T54" fmla="*/ 382 w 1923"/>
                <a:gd name="T55" fmla="*/ 22 h 661"/>
                <a:gd name="T56" fmla="*/ 375 w 1923"/>
                <a:gd name="T57" fmla="*/ 22 h 661"/>
                <a:gd name="T58" fmla="*/ 358 w 1923"/>
                <a:gd name="T59" fmla="*/ 37 h 661"/>
                <a:gd name="T60" fmla="*/ 339 w 1923"/>
                <a:gd name="T61" fmla="*/ 49 h 661"/>
                <a:gd name="T62" fmla="*/ 299 w 1923"/>
                <a:gd name="T63" fmla="*/ 80 h 661"/>
                <a:gd name="T64" fmla="*/ 291 w 1923"/>
                <a:gd name="T65" fmla="*/ 65 h 661"/>
                <a:gd name="T66" fmla="*/ 279 w 1923"/>
                <a:gd name="T67" fmla="*/ 79 h 661"/>
                <a:gd name="T68" fmla="*/ 261 w 1923"/>
                <a:gd name="T69" fmla="*/ 88 h 661"/>
                <a:gd name="T70" fmla="*/ 254 w 1923"/>
                <a:gd name="T71" fmla="*/ 95 h 661"/>
                <a:gd name="T72" fmla="*/ 250 w 1923"/>
                <a:gd name="T73" fmla="*/ 97 h 661"/>
                <a:gd name="T74" fmla="*/ 239 w 1923"/>
                <a:gd name="T75" fmla="*/ 81 h 661"/>
                <a:gd name="T76" fmla="*/ 217 w 1923"/>
                <a:gd name="T77" fmla="*/ 79 h 661"/>
                <a:gd name="T78" fmla="*/ 192 w 1923"/>
                <a:gd name="T79" fmla="*/ 82 h 661"/>
                <a:gd name="T80" fmla="*/ 163 w 1923"/>
                <a:gd name="T81" fmla="*/ 95 h 661"/>
                <a:gd name="T82" fmla="*/ 154 w 1923"/>
                <a:gd name="T83" fmla="*/ 110 h 661"/>
                <a:gd name="T84" fmla="*/ 126 w 1923"/>
                <a:gd name="T85" fmla="*/ 121 h 661"/>
                <a:gd name="T86" fmla="*/ 126 w 1923"/>
                <a:gd name="T87" fmla="*/ 123 h 661"/>
                <a:gd name="T88" fmla="*/ 125 w 1923"/>
                <a:gd name="T89" fmla="*/ 128 h 661"/>
                <a:gd name="T90" fmla="*/ 121 w 1923"/>
                <a:gd name="T91" fmla="*/ 128 h 661"/>
                <a:gd name="T92" fmla="*/ 118 w 1923"/>
                <a:gd name="T93" fmla="*/ 127 h 661"/>
                <a:gd name="T94" fmla="*/ 107 w 1923"/>
                <a:gd name="T95" fmla="*/ 138 h 661"/>
                <a:gd name="T96" fmla="*/ 93 w 1923"/>
                <a:gd name="T97" fmla="*/ 151 h 661"/>
                <a:gd name="T98" fmla="*/ 78 w 1923"/>
                <a:gd name="T99" fmla="*/ 153 h 661"/>
                <a:gd name="T100" fmla="*/ 70 w 1923"/>
                <a:gd name="T101" fmla="*/ 154 h 661"/>
                <a:gd name="T102" fmla="*/ 63 w 1923"/>
                <a:gd name="T103" fmla="*/ 156 h 661"/>
                <a:gd name="T104" fmla="*/ 55 w 1923"/>
                <a:gd name="T105" fmla="*/ 159 h 661"/>
                <a:gd name="T106" fmla="*/ 45 w 1923"/>
                <a:gd name="T107" fmla="*/ 170 h 661"/>
                <a:gd name="T108" fmla="*/ 39 w 1923"/>
                <a:gd name="T109" fmla="*/ 174 h 661"/>
                <a:gd name="T110" fmla="*/ 35 w 1923"/>
                <a:gd name="T111" fmla="*/ 181 h 661"/>
                <a:gd name="T112" fmla="*/ 32 w 1923"/>
                <a:gd name="T113" fmla="*/ 186 h 661"/>
                <a:gd name="T114" fmla="*/ 24 w 1923"/>
                <a:gd name="T115" fmla="*/ 187 h 661"/>
                <a:gd name="T116" fmla="*/ 18 w 1923"/>
                <a:gd name="T117" fmla="*/ 187 h 6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923" h="661">
                  <a:moveTo>
                    <a:pt x="1923" y="68"/>
                  </a:moveTo>
                  <a:lnTo>
                    <a:pt x="1917" y="68"/>
                  </a:lnTo>
                  <a:lnTo>
                    <a:pt x="1915" y="66"/>
                  </a:lnTo>
                  <a:lnTo>
                    <a:pt x="1912" y="66"/>
                  </a:lnTo>
                  <a:lnTo>
                    <a:pt x="1910" y="64"/>
                  </a:lnTo>
                  <a:lnTo>
                    <a:pt x="1910" y="62"/>
                  </a:lnTo>
                  <a:lnTo>
                    <a:pt x="1910" y="54"/>
                  </a:lnTo>
                  <a:lnTo>
                    <a:pt x="1910" y="51"/>
                  </a:lnTo>
                  <a:lnTo>
                    <a:pt x="1909" y="46"/>
                  </a:lnTo>
                  <a:lnTo>
                    <a:pt x="1909" y="40"/>
                  </a:lnTo>
                  <a:lnTo>
                    <a:pt x="1906" y="35"/>
                  </a:lnTo>
                  <a:lnTo>
                    <a:pt x="1904" y="31"/>
                  </a:lnTo>
                  <a:lnTo>
                    <a:pt x="1900" y="26"/>
                  </a:lnTo>
                  <a:lnTo>
                    <a:pt x="1897" y="23"/>
                  </a:lnTo>
                  <a:lnTo>
                    <a:pt x="1895" y="22"/>
                  </a:lnTo>
                  <a:lnTo>
                    <a:pt x="1892" y="22"/>
                  </a:lnTo>
                  <a:lnTo>
                    <a:pt x="1860" y="15"/>
                  </a:lnTo>
                  <a:lnTo>
                    <a:pt x="1838" y="11"/>
                  </a:lnTo>
                  <a:lnTo>
                    <a:pt x="1818" y="11"/>
                  </a:lnTo>
                  <a:lnTo>
                    <a:pt x="1803" y="11"/>
                  </a:lnTo>
                  <a:lnTo>
                    <a:pt x="1792" y="11"/>
                  </a:lnTo>
                  <a:lnTo>
                    <a:pt x="1778" y="15"/>
                  </a:lnTo>
                  <a:lnTo>
                    <a:pt x="1762" y="22"/>
                  </a:lnTo>
                  <a:lnTo>
                    <a:pt x="1748" y="28"/>
                  </a:lnTo>
                  <a:lnTo>
                    <a:pt x="1723" y="37"/>
                  </a:lnTo>
                  <a:lnTo>
                    <a:pt x="1692" y="48"/>
                  </a:lnTo>
                  <a:lnTo>
                    <a:pt x="1692" y="46"/>
                  </a:lnTo>
                  <a:lnTo>
                    <a:pt x="1694" y="42"/>
                  </a:lnTo>
                  <a:lnTo>
                    <a:pt x="1697" y="35"/>
                  </a:lnTo>
                  <a:lnTo>
                    <a:pt x="1700" y="28"/>
                  </a:lnTo>
                  <a:lnTo>
                    <a:pt x="1705" y="22"/>
                  </a:lnTo>
                  <a:lnTo>
                    <a:pt x="1710" y="15"/>
                  </a:lnTo>
                  <a:lnTo>
                    <a:pt x="1710" y="9"/>
                  </a:lnTo>
                  <a:lnTo>
                    <a:pt x="1714" y="4"/>
                  </a:lnTo>
                  <a:lnTo>
                    <a:pt x="1719" y="2"/>
                  </a:lnTo>
                  <a:lnTo>
                    <a:pt x="1719" y="0"/>
                  </a:lnTo>
                  <a:lnTo>
                    <a:pt x="1703" y="0"/>
                  </a:lnTo>
                  <a:lnTo>
                    <a:pt x="1686" y="2"/>
                  </a:lnTo>
                  <a:lnTo>
                    <a:pt x="1668" y="9"/>
                  </a:lnTo>
                  <a:lnTo>
                    <a:pt x="1652" y="15"/>
                  </a:lnTo>
                  <a:lnTo>
                    <a:pt x="1635" y="23"/>
                  </a:lnTo>
                  <a:lnTo>
                    <a:pt x="1617" y="35"/>
                  </a:lnTo>
                  <a:lnTo>
                    <a:pt x="1603" y="46"/>
                  </a:lnTo>
                  <a:lnTo>
                    <a:pt x="1584" y="54"/>
                  </a:lnTo>
                  <a:lnTo>
                    <a:pt x="1572" y="64"/>
                  </a:lnTo>
                  <a:lnTo>
                    <a:pt x="1553" y="71"/>
                  </a:lnTo>
                  <a:lnTo>
                    <a:pt x="1553" y="68"/>
                  </a:lnTo>
                  <a:lnTo>
                    <a:pt x="1552" y="62"/>
                  </a:lnTo>
                  <a:lnTo>
                    <a:pt x="1549" y="54"/>
                  </a:lnTo>
                  <a:lnTo>
                    <a:pt x="1547" y="51"/>
                  </a:lnTo>
                  <a:lnTo>
                    <a:pt x="1543" y="45"/>
                  </a:lnTo>
                  <a:lnTo>
                    <a:pt x="1541" y="35"/>
                  </a:lnTo>
                  <a:lnTo>
                    <a:pt x="1538" y="28"/>
                  </a:lnTo>
                  <a:lnTo>
                    <a:pt x="1536" y="22"/>
                  </a:lnTo>
                  <a:lnTo>
                    <a:pt x="1533" y="15"/>
                  </a:lnTo>
                  <a:lnTo>
                    <a:pt x="1533" y="14"/>
                  </a:lnTo>
                  <a:lnTo>
                    <a:pt x="1512" y="17"/>
                  </a:lnTo>
                  <a:lnTo>
                    <a:pt x="1494" y="23"/>
                  </a:lnTo>
                  <a:lnTo>
                    <a:pt x="1479" y="33"/>
                  </a:lnTo>
                  <a:lnTo>
                    <a:pt x="1465" y="42"/>
                  </a:lnTo>
                  <a:lnTo>
                    <a:pt x="1450" y="53"/>
                  </a:lnTo>
                  <a:lnTo>
                    <a:pt x="1437" y="62"/>
                  </a:lnTo>
                  <a:lnTo>
                    <a:pt x="1426" y="73"/>
                  </a:lnTo>
                  <a:lnTo>
                    <a:pt x="1408" y="82"/>
                  </a:lnTo>
                  <a:lnTo>
                    <a:pt x="1390" y="88"/>
                  </a:lnTo>
                  <a:lnTo>
                    <a:pt x="1369" y="93"/>
                  </a:lnTo>
                  <a:lnTo>
                    <a:pt x="1349" y="93"/>
                  </a:lnTo>
                  <a:lnTo>
                    <a:pt x="1338" y="88"/>
                  </a:lnTo>
                  <a:lnTo>
                    <a:pt x="1329" y="82"/>
                  </a:lnTo>
                  <a:lnTo>
                    <a:pt x="1324" y="73"/>
                  </a:lnTo>
                  <a:lnTo>
                    <a:pt x="1324" y="64"/>
                  </a:lnTo>
                  <a:lnTo>
                    <a:pt x="1324" y="54"/>
                  </a:lnTo>
                  <a:lnTo>
                    <a:pt x="1326" y="45"/>
                  </a:lnTo>
                  <a:lnTo>
                    <a:pt x="1329" y="35"/>
                  </a:lnTo>
                  <a:lnTo>
                    <a:pt x="1331" y="26"/>
                  </a:lnTo>
                  <a:lnTo>
                    <a:pt x="1334" y="22"/>
                  </a:lnTo>
                  <a:lnTo>
                    <a:pt x="1324" y="26"/>
                  </a:lnTo>
                  <a:lnTo>
                    <a:pt x="1315" y="31"/>
                  </a:lnTo>
                  <a:lnTo>
                    <a:pt x="1307" y="40"/>
                  </a:lnTo>
                  <a:lnTo>
                    <a:pt x="1296" y="51"/>
                  </a:lnTo>
                  <a:lnTo>
                    <a:pt x="1289" y="59"/>
                  </a:lnTo>
                  <a:lnTo>
                    <a:pt x="1281" y="71"/>
                  </a:lnTo>
                  <a:lnTo>
                    <a:pt x="1272" y="82"/>
                  </a:lnTo>
                  <a:lnTo>
                    <a:pt x="1262" y="93"/>
                  </a:lnTo>
                  <a:lnTo>
                    <a:pt x="1253" y="101"/>
                  </a:lnTo>
                  <a:lnTo>
                    <a:pt x="1250" y="105"/>
                  </a:lnTo>
                  <a:lnTo>
                    <a:pt x="1245" y="105"/>
                  </a:lnTo>
                  <a:lnTo>
                    <a:pt x="1242" y="104"/>
                  </a:lnTo>
                  <a:lnTo>
                    <a:pt x="1239" y="101"/>
                  </a:lnTo>
                  <a:lnTo>
                    <a:pt x="1236" y="97"/>
                  </a:lnTo>
                  <a:lnTo>
                    <a:pt x="1234" y="88"/>
                  </a:lnTo>
                  <a:lnTo>
                    <a:pt x="1230" y="82"/>
                  </a:lnTo>
                  <a:lnTo>
                    <a:pt x="1227" y="74"/>
                  </a:lnTo>
                  <a:lnTo>
                    <a:pt x="1222" y="71"/>
                  </a:lnTo>
                  <a:lnTo>
                    <a:pt x="1221" y="68"/>
                  </a:lnTo>
                  <a:lnTo>
                    <a:pt x="1216" y="68"/>
                  </a:lnTo>
                  <a:lnTo>
                    <a:pt x="1210" y="71"/>
                  </a:lnTo>
                  <a:lnTo>
                    <a:pt x="1205" y="73"/>
                  </a:lnTo>
                  <a:lnTo>
                    <a:pt x="1203" y="74"/>
                  </a:lnTo>
                  <a:lnTo>
                    <a:pt x="1200" y="77"/>
                  </a:lnTo>
                  <a:lnTo>
                    <a:pt x="1196" y="79"/>
                  </a:lnTo>
                  <a:lnTo>
                    <a:pt x="1191" y="79"/>
                  </a:lnTo>
                  <a:lnTo>
                    <a:pt x="1188" y="82"/>
                  </a:lnTo>
                  <a:lnTo>
                    <a:pt x="1180" y="82"/>
                  </a:lnTo>
                  <a:lnTo>
                    <a:pt x="1177" y="84"/>
                  </a:lnTo>
                  <a:lnTo>
                    <a:pt x="1170" y="84"/>
                  </a:lnTo>
                  <a:lnTo>
                    <a:pt x="1168" y="84"/>
                  </a:lnTo>
                  <a:lnTo>
                    <a:pt x="1165" y="79"/>
                  </a:lnTo>
                  <a:lnTo>
                    <a:pt x="1161" y="77"/>
                  </a:lnTo>
                  <a:lnTo>
                    <a:pt x="1157" y="73"/>
                  </a:lnTo>
                  <a:lnTo>
                    <a:pt x="1152" y="68"/>
                  </a:lnTo>
                  <a:lnTo>
                    <a:pt x="1146" y="66"/>
                  </a:lnTo>
                  <a:lnTo>
                    <a:pt x="1139" y="64"/>
                  </a:lnTo>
                  <a:lnTo>
                    <a:pt x="1135" y="62"/>
                  </a:lnTo>
                  <a:lnTo>
                    <a:pt x="1128" y="64"/>
                  </a:lnTo>
                  <a:lnTo>
                    <a:pt x="1126" y="66"/>
                  </a:lnTo>
                  <a:lnTo>
                    <a:pt x="1117" y="77"/>
                  </a:lnTo>
                  <a:lnTo>
                    <a:pt x="1109" y="88"/>
                  </a:lnTo>
                  <a:lnTo>
                    <a:pt x="1094" y="101"/>
                  </a:lnTo>
                  <a:lnTo>
                    <a:pt x="1075" y="110"/>
                  </a:lnTo>
                  <a:lnTo>
                    <a:pt x="1060" y="121"/>
                  </a:lnTo>
                  <a:lnTo>
                    <a:pt x="1044" y="130"/>
                  </a:lnTo>
                  <a:lnTo>
                    <a:pt x="1029" y="139"/>
                  </a:lnTo>
                  <a:lnTo>
                    <a:pt x="1018" y="146"/>
                  </a:lnTo>
                  <a:lnTo>
                    <a:pt x="1009" y="147"/>
                  </a:lnTo>
                  <a:lnTo>
                    <a:pt x="1007" y="150"/>
                  </a:lnTo>
                  <a:lnTo>
                    <a:pt x="987" y="130"/>
                  </a:lnTo>
                  <a:lnTo>
                    <a:pt x="897" y="240"/>
                  </a:lnTo>
                  <a:lnTo>
                    <a:pt x="881" y="178"/>
                  </a:lnTo>
                  <a:lnTo>
                    <a:pt x="881" y="181"/>
                  </a:lnTo>
                  <a:lnTo>
                    <a:pt x="879" y="187"/>
                  </a:lnTo>
                  <a:lnTo>
                    <a:pt x="874" y="194"/>
                  </a:lnTo>
                  <a:lnTo>
                    <a:pt x="868" y="203"/>
                  </a:lnTo>
                  <a:lnTo>
                    <a:pt x="862" y="212"/>
                  </a:lnTo>
                  <a:lnTo>
                    <a:pt x="851" y="225"/>
                  </a:lnTo>
                  <a:lnTo>
                    <a:pt x="837" y="236"/>
                  </a:lnTo>
                  <a:lnTo>
                    <a:pt x="826" y="245"/>
                  </a:lnTo>
                  <a:lnTo>
                    <a:pt x="809" y="253"/>
                  </a:lnTo>
                  <a:lnTo>
                    <a:pt x="789" y="260"/>
                  </a:lnTo>
                  <a:lnTo>
                    <a:pt x="784" y="264"/>
                  </a:lnTo>
                  <a:lnTo>
                    <a:pt x="778" y="269"/>
                  </a:lnTo>
                  <a:lnTo>
                    <a:pt x="772" y="274"/>
                  </a:lnTo>
                  <a:lnTo>
                    <a:pt x="767" y="280"/>
                  </a:lnTo>
                  <a:lnTo>
                    <a:pt x="762" y="284"/>
                  </a:lnTo>
                  <a:lnTo>
                    <a:pt x="758" y="286"/>
                  </a:lnTo>
                  <a:lnTo>
                    <a:pt x="753" y="291"/>
                  </a:lnTo>
                  <a:lnTo>
                    <a:pt x="752" y="293"/>
                  </a:lnTo>
                  <a:lnTo>
                    <a:pt x="749" y="291"/>
                  </a:lnTo>
                  <a:lnTo>
                    <a:pt x="747" y="288"/>
                  </a:lnTo>
                  <a:lnTo>
                    <a:pt x="742" y="269"/>
                  </a:lnTo>
                  <a:lnTo>
                    <a:pt x="730" y="253"/>
                  </a:lnTo>
                  <a:lnTo>
                    <a:pt x="716" y="243"/>
                  </a:lnTo>
                  <a:lnTo>
                    <a:pt x="701" y="238"/>
                  </a:lnTo>
                  <a:lnTo>
                    <a:pt x="685" y="236"/>
                  </a:lnTo>
                  <a:lnTo>
                    <a:pt x="670" y="236"/>
                  </a:lnTo>
                  <a:lnTo>
                    <a:pt x="652" y="238"/>
                  </a:lnTo>
                  <a:lnTo>
                    <a:pt x="640" y="240"/>
                  </a:lnTo>
                  <a:lnTo>
                    <a:pt x="629" y="240"/>
                  </a:lnTo>
                  <a:lnTo>
                    <a:pt x="623" y="240"/>
                  </a:lnTo>
                  <a:lnTo>
                    <a:pt x="575" y="245"/>
                  </a:lnTo>
                  <a:lnTo>
                    <a:pt x="540" y="251"/>
                  </a:lnTo>
                  <a:lnTo>
                    <a:pt x="513" y="260"/>
                  </a:lnTo>
                  <a:lnTo>
                    <a:pt x="500" y="271"/>
                  </a:lnTo>
                  <a:lnTo>
                    <a:pt x="489" y="284"/>
                  </a:lnTo>
                  <a:lnTo>
                    <a:pt x="482" y="295"/>
                  </a:lnTo>
                  <a:lnTo>
                    <a:pt x="476" y="308"/>
                  </a:lnTo>
                  <a:lnTo>
                    <a:pt x="469" y="322"/>
                  </a:lnTo>
                  <a:lnTo>
                    <a:pt x="461" y="331"/>
                  </a:lnTo>
                  <a:lnTo>
                    <a:pt x="445" y="337"/>
                  </a:lnTo>
                  <a:lnTo>
                    <a:pt x="414" y="350"/>
                  </a:lnTo>
                  <a:lnTo>
                    <a:pt x="391" y="357"/>
                  </a:lnTo>
                  <a:lnTo>
                    <a:pt x="379" y="364"/>
                  </a:lnTo>
                  <a:lnTo>
                    <a:pt x="374" y="365"/>
                  </a:lnTo>
                  <a:lnTo>
                    <a:pt x="374" y="368"/>
                  </a:lnTo>
                  <a:lnTo>
                    <a:pt x="374" y="370"/>
                  </a:lnTo>
                  <a:lnTo>
                    <a:pt x="377" y="370"/>
                  </a:lnTo>
                  <a:lnTo>
                    <a:pt x="379" y="375"/>
                  </a:lnTo>
                  <a:lnTo>
                    <a:pt x="377" y="376"/>
                  </a:lnTo>
                  <a:lnTo>
                    <a:pt x="374" y="384"/>
                  </a:lnTo>
                  <a:lnTo>
                    <a:pt x="374" y="385"/>
                  </a:lnTo>
                  <a:lnTo>
                    <a:pt x="372" y="385"/>
                  </a:lnTo>
                  <a:lnTo>
                    <a:pt x="369" y="385"/>
                  </a:lnTo>
                  <a:lnTo>
                    <a:pt x="368" y="385"/>
                  </a:lnTo>
                  <a:lnTo>
                    <a:pt x="364" y="385"/>
                  </a:lnTo>
                  <a:lnTo>
                    <a:pt x="362" y="385"/>
                  </a:lnTo>
                  <a:lnTo>
                    <a:pt x="359" y="384"/>
                  </a:lnTo>
                  <a:lnTo>
                    <a:pt x="357" y="384"/>
                  </a:lnTo>
                  <a:lnTo>
                    <a:pt x="354" y="381"/>
                  </a:lnTo>
                  <a:lnTo>
                    <a:pt x="353" y="376"/>
                  </a:lnTo>
                  <a:lnTo>
                    <a:pt x="339" y="390"/>
                  </a:lnTo>
                  <a:lnTo>
                    <a:pt x="328" y="401"/>
                  </a:lnTo>
                  <a:lnTo>
                    <a:pt x="322" y="415"/>
                  </a:lnTo>
                  <a:lnTo>
                    <a:pt x="311" y="426"/>
                  </a:lnTo>
                  <a:lnTo>
                    <a:pt x="300" y="436"/>
                  </a:lnTo>
                  <a:lnTo>
                    <a:pt x="289" y="446"/>
                  </a:lnTo>
                  <a:lnTo>
                    <a:pt x="280" y="454"/>
                  </a:lnTo>
                  <a:lnTo>
                    <a:pt x="269" y="458"/>
                  </a:lnTo>
                  <a:lnTo>
                    <a:pt x="253" y="463"/>
                  </a:lnTo>
                  <a:lnTo>
                    <a:pt x="238" y="463"/>
                  </a:lnTo>
                  <a:lnTo>
                    <a:pt x="233" y="461"/>
                  </a:lnTo>
                  <a:lnTo>
                    <a:pt x="227" y="461"/>
                  </a:lnTo>
                  <a:lnTo>
                    <a:pt x="222" y="461"/>
                  </a:lnTo>
                  <a:lnTo>
                    <a:pt x="216" y="463"/>
                  </a:lnTo>
                  <a:lnTo>
                    <a:pt x="211" y="463"/>
                  </a:lnTo>
                  <a:lnTo>
                    <a:pt x="207" y="466"/>
                  </a:lnTo>
                  <a:lnTo>
                    <a:pt x="201" y="467"/>
                  </a:lnTo>
                  <a:lnTo>
                    <a:pt x="193" y="469"/>
                  </a:lnTo>
                  <a:lnTo>
                    <a:pt x="190" y="469"/>
                  </a:lnTo>
                  <a:lnTo>
                    <a:pt x="181" y="469"/>
                  </a:lnTo>
                  <a:lnTo>
                    <a:pt x="178" y="469"/>
                  </a:lnTo>
                  <a:lnTo>
                    <a:pt x="171" y="472"/>
                  </a:lnTo>
                  <a:lnTo>
                    <a:pt x="165" y="478"/>
                  </a:lnTo>
                  <a:lnTo>
                    <a:pt x="156" y="485"/>
                  </a:lnTo>
                  <a:lnTo>
                    <a:pt x="148" y="494"/>
                  </a:lnTo>
                  <a:lnTo>
                    <a:pt x="140" y="503"/>
                  </a:lnTo>
                  <a:lnTo>
                    <a:pt x="134" y="511"/>
                  </a:lnTo>
                  <a:lnTo>
                    <a:pt x="125" y="515"/>
                  </a:lnTo>
                  <a:lnTo>
                    <a:pt x="120" y="518"/>
                  </a:lnTo>
                  <a:lnTo>
                    <a:pt x="119" y="515"/>
                  </a:lnTo>
                  <a:lnTo>
                    <a:pt x="117" y="523"/>
                  </a:lnTo>
                  <a:lnTo>
                    <a:pt x="114" y="526"/>
                  </a:lnTo>
                  <a:lnTo>
                    <a:pt x="113" y="532"/>
                  </a:lnTo>
                  <a:lnTo>
                    <a:pt x="110" y="537"/>
                  </a:lnTo>
                  <a:lnTo>
                    <a:pt x="105" y="544"/>
                  </a:lnTo>
                  <a:lnTo>
                    <a:pt x="104" y="549"/>
                  </a:lnTo>
                  <a:lnTo>
                    <a:pt x="102" y="553"/>
                  </a:lnTo>
                  <a:lnTo>
                    <a:pt x="97" y="555"/>
                  </a:lnTo>
                  <a:lnTo>
                    <a:pt x="97" y="560"/>
                  </a:lnTo>
                  <a:lnTo>
                    <a:pt x="93" y="560"/>
                  </a:lnTo>
                  <a:lnTo>
                    <a:pt x="84" y="562"/>
                  </a:lnTo>
                  <a:lnTo>
                    <a:pt x="77" y="562"/>
                  </a:lnTo>
                  <a:lnTo>
                    <a:pt x="71" y="562"/>
                  </a:lnTo>
                  <a:lnTo>
                    <a:pt x="66" y="562"/>
                  </a:lnTo>
                  <a:lnTo>
                    <a:pt x="62" y="562"/>
                  </a:lnTo>
                  <a:lnTo>
                    <a:pt x="57" y="562"/>
                  </a:lnTo>
                  <a:lnTo>
                    <a:pt x="53" y="562"/>
                  </a:lnTo>
                  <a:lnTo>
                    <a:pt x="51" y="562"/>
                  </a:lnTo>
                  <a:lnTo>
                    <a:pt x="31" y="614"/>
                  </a:lnTo>
                  <a:lnTo>
                    <a:pt x="0" y="66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4" name="Freeform 135">
              <a:extLst>
                <a:ext uri="{FF2B5EF4-FFF2-40B4-BE49-F238E27FC236}">
                  <a16:creationId xmlns:a16="http://schemas.microsoft.com/office/drawing/2014/main" id="{49943270-AD90-489B-AEDB-CDB76A182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" y="2536"/>
              <a:ext cx="79" cy="404"/>
            </a:xfrm>
            <a:custGeom>
              <a:avLst/>
              <a:gdLst>
                <a:gd name="T0" fmla="*/ 18 w 238"/>
                <a:gd name="T1" fmla="*/ 1 h 1211"/>
                <a:gd name="T2" fmla="*/ 16 w 238"/>
                <a:gd name="T3" fmla="*/ 4 h 1211"/>
                <a:gd name="T4" fmla="*/ 13 w 238"/>
                <a:gd name="T5" fmla="*/ 7 h 1211"/>
                <a:gd name="T6" fmla="*/ 8 w 238"/>
                <a:gd name="T7" fmla="*/ 9 h 1211"/>
                <a:gd name="T8" fmla="*/ 5 w 238"/>
                <a:gd name="T9" fmla="*/ 11 h 1211"/>
                <a:gd name="T10" fmla="*/ 2 w 238"/>
                <a:gd name="T11" fmla="*/ 14 h 1211"/>
                <a:gd name="T12" fmla="*/ 1 w 238"/>
                <a:gd name="T13" fmla="*/ 18 h 1211"/>
                <a:gd name="T14" fmla="*/ 1 w 238"/>
                <a:gd name="T15" fmla="*/ 20 h 1211"/>
                <a:gd name="T16" fmla="*/ 1 w 238"/>
                <a:gd name="T17" fmla="*/ 23 h 1211"/>
                <a:gd name="T18" fmla="*/ 1 w 238"/>
                <a:gd name="T19" fmla="*/ 25 h 1211"/>
                <a:gd name="T20" fmla="*/ 4 w 238"/>
                <a:gd name="T21" fmla="*/ 27 h 1211"/>
                <a:gd name="T22" fmla="*/ 8 w 238"/>
                <a:gd name="T23" fmla="*/ 28 h 1211"/>
                <a:gd name="T24" fmla="*/ 11 w 238"/>
                <a:gd name="T25" fmla="*/ 28 h 1211"/>
                <a:gd name="T26" fmla="*/ 15 w 238"/>
                <a:gd name="T27" fmla="*/ 28 h 1211"/>
                <a:gd name="T28" fmla="*/ 18 w 238"/>
                <a:gd name="T29" fmla="*/ 30 h 1211"/>
                <a:gd name="T30" fmla="*/ 20 w 238"/>
                <a:gd name="T31" fmla="*/ 37 h 1211"/>
                <a:gd name="T32" fmla="*/ 22 w 238"/>
                <a:gd name="T33" fmla="*/ 47 h 1211"/>
                <a:gd name="T34" fmla="*/ 20 w 238"/>
                <a:gd name="T35" fmla="*/ 59 h 1211"/>
                <a:gd name="T36" fmla="*/ 18 w 238"/>
                <a:gd name="T37" fmla="*/ 68 h 1211"/>
                <a:gd name="T38" fmla="*/ 16 w 238"/>
                <a:gd name="T39" fmla="*/ 77 h 1211"/>
                <a:gd name="T40" fmla="*/ 13 w 238"/>
                <a:gd name="T41" fmla="*/ 90 h 1211"/>
                <a:gd name="T42" fmla="*/ 10 w 238"/>
                <a:gd name="T43" fmla="*/ 113 h 1211"/>
                <a:gd name="T44" fmla="*/ 9 w 238"/>
                <a:gd name="T45" fmla="*/ 138 h 1211"/>
                <a:gd name="T46" fmla="*/ 10 w 238"/>
                <a:gd name="T47" fmla="*/ 165 h 1211"/>
                <a:gd name="T48" fmla="*/ 15 w 238"/>
                <a:gd name="T49" fmla="*/ 190 h 1211"/>
                <a:gd name="T50" fmla="*/ 18 w 238"/>
                <a:gd name="T51" fmla="*/ 203 h 1211"/>
                <a:gd name="T52" fmla="*/ 22 w 238"/>
                <a:gd name="T53" fmla="*/ 204 h 1211"/>
                <a:gd name="T54" fmla="*/ 25 w 238"/>
                <a:gd name="T55" fmla="*/ 206 h 1211"/>
                <a:gd name="T56" fmla="*/ 29 w 238"/>
                <a:gd name="T57" fmla="*/ 208 h 1211"/>
                <a:gd name="T58" fmla="*/ 32 w 238"/>
                <a:gd name="T59" fmla="*/ 210 h 1211"/>
                <a:gd name="T60" fmla="*/ 32 w 238"/>
                <a:gd name="T61" fmla="*/ 212 h 1211"/>
                <a:gd name="T62" fmla="*/ 32 w 238"/>
                <a:gd name="T63" fmla="*/ 217 h 1211"/>
                <a:gd name="T64" fmla="*/ 30 w 238"/>
                <a:gd name="T65" fmla="*/ 222 h 1211"/>
                <a:gd name="T66" fmla="*/ 27 w 238"/>
                <a:gd name="T67" fmla="*/ 226 h 1211"/>
                <a:gd name="T68" fmla="*/ 25 w 238"/>
                <a:gd name="T69" fmla="*/ 229 h 1211"/>
                <a:gd name="T70" fmla="*/ 25 w 238"/>
                <a:gd name="T71" fmla="*/ 237 h 1211"/>
                <a:gd name="T72" fmla="*/ 27 w 238"/>
                <a:gd name="T73" fmla="*/ 249 h 1211"/>
                <a:gd name="T74" fmla="*/ 28 w 238"/>
                <a:gd name="T75" fmla="*/ 262 h 1211"/>
                <a:gd name="T76" fmla="*/ 31 w 238"/>
                <a:gd name="T77" fmla="*/ 274 h 1211"/>
                <a:gd name="T78" fmla="*/ 33 w 238"/>
                <a:gd name="T79" fmla="*/ 289 h 1211"/>
                <a:gd name="T80" fmla="*/ 36 w 238"/>
                <a:gd name="T81" fmla="*/ 297 h 1211"/>
                <a:gd name="T82" fmla="*/ 38 w 238"/>
                <a:gd name="T83" fmla="*/ 301 h 1211"/>
                <a:gd name="T84" fmla="*/ 41 w 238"/>
                <a:gd name="T85" fmla="*/ 304 h 1211"/>
                <a:gd name="T86" fmla="*/ 44 w 238"/>
                <a:gd name="T87" fmla="*/ 307 h 1211"/>
                <a:gd name="T88" fmla="*/ 47 w 238"/>
                <a:gd name="T89" fmla="*/ 309 h 1211"/>
                <a:gd name="T90" fmla="*/ 47 w 238"/>
                <a:gd name="T91" fmla="*/ 314 h 1211"/>
                <a:gd name="T92" fmla="*/ 47 w 238"/>
                <a:gd name="T93" fmla="*/ 321 h 1211"/>
                <a:gd name="T94" fmla="*/ 47 w 238"/>
                <a:gd name="T95" fmla="*/ 329 h 1211"/>
                <a:gd name="T96" fmla="*/ 48 w 238"/>
                <a:gd name="T97" fmla="*/ 337 h 1211"/>
                <a:gd name="T98" fmla="*/ 49 w 238"/>
                <a:gd name="T99" fmla="*/ 344 h 1211"/>
                <a:gd name="T100" fmla="*/ 51 w 238"/>
                <a:gd name="T101" fmla="*/ 352 h 1211"/>
                <a:gd name="T102" fmla="*/ 53 w 238"/>
                <a:gd name="T103" fmla="*/ 363 h 1211"/>
                <a:gd name="T104" fmla="*/ 55 w 238"/>
                <a:gd name="T105" fmla="*/ 373 h 1211"/>
                <a:gd name="T106" fmla="*/ 60 w 238"/>
                <a:gd name="T107" fmla="*/ 383 h 1211"/>
                <a:gd name="T108" fmla="*/ 71 w 238"/>
                <a:gd name="T109" fmla="*/ 397 h 121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8" h="1211">
                  <a:moveTo>
                    <a:pt x="57" y="0"/>
                  </a:moveTo>
                  <a:lnTo>
                    <a:pt x="55" y="3"/>
                  </a:lnTo>
                  <a:lnTo>
                    <a:pt x="51" y="8"/>
                  </a:lnTo>
                  <a:lnTo>
                    <a:pt x="49" y="12"/>
                  </a:lnTo>
                  <a:lnTo>
                    <a:pt x="43" y="15"/>
                  </a:lnTo>
                  <a:lnTo>
                    <a:pt x="38" y="20"/>
                  </a:lnTo>
                  <a:lnTo>
                    <a:pt x="31" y="22"/>
                  </a:lnTo>
                  <a:lnTo>
                    <a:pt x="25" y="26"/>
                  </a:lnTo>
                  <a:lnTo>
                    <a:pt x="20" y="31"/>
                  </a:lnTo>
                  <a:lnTo>
                    <a:pt x="14" y="34"/>
                  </a:lnTo>
                  <a:lnTo>
                    <a:pt x="12" y="39"/>
                  </a:lnTo>
                  <a:lnTo>
                    <a:pt x="7" y="43"/>
                  </a:lnTo>
                  <a:lnTo>
                    <a:pt x="4" y="48"/>
                  </a:lnTo>
                  <a:lnTo>
                    <a:pt x="4" y="53"/>
                  </a:lnTo>
                  <a:lnTo>
                    <a:pt x="3" y="54"/>
                  </a:lnTo>
                  <a:lnTo>
                    <a:pt x="3" y="59"/>
                  </a:lnTo>
                  <a:lnTo>
                    <a:pt x="0" y="64"/>
                  </a:lnTo>
                  <a:lnTo>
                    <a:pt x="3" y="68"/>
                  </a:lnTo>
                  <a:lnTo>
                    <a:pt x="3" y="70"/>
                  </a:lnTo>
                  <a:lnTo>
                    <a:pt x="4" y="74"/>
                  </a:lnTo>
                  <a:lnTo>
                    <a:pt x="7" y="79"/>
                  </a:lnTo>
                  <a:lnTo>
                    <a:pt x="12" y="81"/>
                  </a:lnTo>
                  <a:lnTo>
                    <a:pt x="15" y="84"/>
                  </a:lnTo>
                  <a:lnTo>
                    <a:pt x="23" y="84"/>
                  </a:lnTo>
                  <a:lnTo>
                    <a:pt x="26" y="84"/>
                  </a:lnTo>
                  <a:lnTo>
                    <a:pt x="34" y="84"/>
                  </a:lnTo>
                  <a:lnTo>
                    <a:pt x="40" y="84"/>
                  </a:lnTo>
                  <a:lnTo>
                    <a:pt x="45" y="85"/>
                  </a:lnTo>
                  <a:lnTo>
                    <a:pt x="51" y="85"/>
                  </a:lnTo>
                  <a:lnTo>
                    <a:pt x="54" y="90"/>
                  </a:lnTo>
                  <a:lnTo>
                    <a:pt x="57" y="99"/>
                  </a:lnTo>
                  <a:lnTo>
                    <a:pt x="60" y="111"/>
                  </a:lnTo>
                  <a:lnTo>
                    <a:pt x="62" y="127"/>
                  </a:lnTo>
                  <a:lnTo>
                    <a:pt x="65" y="140"/>
                  </a:lnTo>
                  <a:lnTo>
                    <a:pt x="62" y="158"/>
                  </a:lnTo>
                  <a:lnTo>
                    <a:pt x="60" y="176"/>
                  </a:lnTo>
                  <a:lnTo>
                    <a:pt x="57" y="189"/>
                  </a:lnTo>
                  <a:lnTo>
                    <a:pt x="55" y="204"/>
                  </a:lnTo>
                  <a:lnTo>
                    <a:pt x="51" y="220"/>
                  </a:lnTo>
                  <a:lnTo>
                    <a:pt x="49" y="231"/>
                  </a:lnTo>
                  <a:lnTo>
                    <a:pt x="46" y="240"/>
                  </a:lnTo>
                  <a:lnTo>
                    <a:pt x="38" y="271"/>
                  </a:lnTo>
                  <a:lnTo>
                    <a:pt x="31" y="303"/>
                  </a:lnTo>
                  <a:lnTo>
                    <a:pt x="29" y="339"/>
                  </a:lnTo>
                  <a:lnTo>
                    <a:pt x="26" y="374"/>
                  </a:lnTo>
                  <a:lnTo>
                    <a:pt x="26" y="413"/>
                  </a:lnTo>
                  <a:lnTo>
                    <a:pt x="29" y="453"/>
                  </a:lnTo>
                  <a:lnTo>
                    <a:pt x="31" y="495"/>
                  </a:lnTo>
                  <a:lnTo>
                    <a:pt x="38" y="532"/>
                  </a:lnTo>
                  <a:lnTo>
                    <a:pt x="46" y="571"/>
                  </a:lnTo>
                  <a:lnTo>
                    <a:pt x="54" y="605"/>
                  </a:lnTo>
                  <a:lnTo>
                    <a:pt x="55" y="608"/>
                  </a:lnTo>
                  <a:lnTo>
                    <a:pt x="57" y="609"/>
                  </a:lnTo>
                  <a:lnTo>
                    <a:pt x="65" y="611"/>
                  </a:lnTo>
                  <a:lnTo>
                    <a:pt x="69" y="614"/>
                  </a:lnTo>
                  <a:lnTo>
                    <a:pt x="76" y="616"/>
                  </a:lnTo>
                  <a:lnTo>
                    <a:pt x="82" y="620"/>
                  </a:lnTo>
                  <a:lnTo>
                    <a:pt x="88" y="623"/>
                  </a:lnTo>
                  <a:lnTo>
                    <a:pt x="93" y="625"/>
                  </a:lnTo>
                  <a:lnTo>
                    <a:pt x="97" y="628"/>
                  </a:lnTo>
                  <a:lnTo>
                    <a:pt x="97" y="629"/>
                  </a:lnTo>
                  <a:lnTo>
                    <a:pt x="97" y="636"/>
                  </a:lnTo>
                  <a:lnTo>
                    <a:pt x="97" y="645"/>
                  </a:lnTo>
                  <a:lnTo>
                    <a:pt x="97" y="651"/>
                  </a:lnTo>
                  <a:lnTo>
                    <a:pt x="96" y="659"/>
                  </a:lnTo>
                  <a:lnTo>
                    <a:pt x="91" y="665"/>
                  </a:lnTo>
                  <a:lnTo>
                    <a:pt x="86" y="671"/>
                  </a:lnTo>
                  <a:lnTo>
                    <a:pt x="82" y="676"/>
                  </a:lnTo>
                  <a:lnTo>
                    <a:pt x="77" y="682"/>
                  </a:lnTo>
                  <a:lnTo>
                    <a:pt x="76" y="685"/>
                  </a:lnTo>
                  <a:lnTo>
                    <a:pt x="76" y="689"/>
                  </a:lnTo>
                  <a:lnTo>
                    <a:pt x="76" y="709"/>
                  </a:lnTo>
                  <a:lnTo>
                    <a:pt x="77" y="729"/>
                  </a:lnTo>
                  <a:lnTo>
                    <a:pt x="80" y="746"/>
                  </a:lnTo>
                  <a:lnTo>
                    <a:pt x="82" y="766"/>
                  </a:lnTo>
                  <a:lnTo>
                    <a:pt x="85" y="784"/>
                  </a:lnTo>
                  <a:lnTo>
                    <a:pt x="88" y="803"/>
                  </a:lnTo>
                  <a:lnTo>
                    <a:pt x="93" y="822"/>
                  </a:lnTo>
                  <a:lnTo>
                    <a:pt x="97" y="843"/>
                  </a:lnTo>
                  <a:lnTo>
                    <a:pt x="99" y="865"/>
                  </a:lnTo>
                  <a:lnTo>
                    <a:pt x="104" y="888"/>
                  </a:lnTo>
                  <a:lnTo>
                    <a:pt x="107" y="891"/>
                  </a:lnTo>
                  <a:lnTo>
                    <a:pt x="108" y="898"/>
                  </a:lnTo>
                  <a:lnTo>
                    <a:pt x="113" y="902"/>
                  </a:lnTo>
                  <a:lnTo>
                    <a:pt x="119" y="907"/>
                  </a:lnTo>
                  <a:lnTo>
                    <a:pt x="123" y="911"/>
                  </a:lnTo>
                  <a:lnTo>
                    <a:pt x="130" y="914"/>
                  </a:lnTo>
                  <a:lnTo>
                    <a:pt x="134" y="919"/>
                  </a:lnTo>
                  <a:lnTo>
                    <a:pt x="139" y="922"/>
                  </a:lnTo>
                  <a:lnTo>
                    <a:pt x="143" y="927"/>
                  </a:lnTo>
                  <a:lnTo>
                    <a:pt x="143" y="933"/>
                  </a:lnTo>
                  <a:lnTo>
                    <a:pt x="143" y="942"/>
                  </a:lnTo>
                  <a:lnTo>
                    <a:pt x="143" y="951"/>
                  </a:lnTo>
                  <a:lnTo>
                    <a:pt x="143" y="962"/>
                  </a:lnTo>
                  <a:lnTo>
                    <a:pt x="143" y="973"/>
                  </a:lnTo>
                  <a:lnTo>
                    <a:pt x="143" y="987"/>
                  </a:lnTo>
                  <a:lnTo>
                    <a:pt x="143" y="998"/>
                  </a:lnTo>
                  <a:lnTo>
                    <a:pt x="145" y="1009"/>
                  </a:lnTo>
                  <a:lnTo>
                    <a:pt x="145" y="1020"/>
                  </a:lnTo>
                  <a:lnTo>
                    <a:pt x="148" y="1030"/>
                  </a:lnTo>
                  <a:lnTo>
                    <a:pt x="150" y="1040"/>
                  </a:lnTo>
                  <a:lnTo>
                    <a:pt x="154" y="1055"/>
                  </a:lnTo>
                  <a:lnTo>
                    <a:pt x="159" y="1072"/>
                  </a:lnTo>
                  <a:lnTo>
                    <a:pt x="161" y="1088"/>
                  </a:lnTo>
                  <a:lnTo>
                    <a:pt x="163" y="1102"/>
                  </a:lnTo>
                  <a:lnTo>
                    <a:pt x="165" y="1118"/>
                  </a:lnTo>
                  <a:lnTo>
                    <a:pt x="173" y="1134"/>
                  </a:lnTo>
                  <a:lnTo>
                    <a:pt x="182" y="1149"/>
                  </a:lnTo>
                  <a:lnTo>
                    <a:pt x="194" y="1169"/>
                  </a:lnTo>
                  <a:lnTo>
                    <a:pt x="213" y="1189"/>
                  </a:lnTo>
                  <a:lnTo>
                    <a:pt x="238" y="121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5" name="Freeform 136">
              <a:extLst>
                <a:ext uri="{FF2B5EF4-FFF2-40B4-BE49-F238E27FC236}">
                  <a16:creationId xmlns:a16="http://schemas.microsoft.com/office/drawing/2014/main" id="{FC36DF51-2321-49F0-8236-1D5E33D1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2628"/>
              <a:ext cx="54" cy="305"/>
            </a:xfrm>
            <a:custGeom>
              <a:avLst/>
              <a:gdLst>
                <a:gd name="T0" fmla="*/ 31 w 161"/>
                <a:gd name="T1" fmla="*/ 301 h 915"/>
                <a:gd name="T2" fmla="*/ 39 w 161"/>
                <a:gd name="T3" fmla="*/ 293 h 915"/>
                <a:gd name="T4" fmla="*/ 45 w 161"/>
                <a:gd name="T5" fmla="*/ 285 h 915"/>
                <a:gd name="T6" fmla="*/ 49 w 161"/>
                <a:gd name="T7" fmla="*/ 275 h 915"/>
                <a:gd name="T8" fmla="*/ 52 w 161"/>
                <a:gd name="T9" fmla="*/ 262 h 915"/>
                <a:gd name="T10" fmla="*/ 54 w 161"/>
                <a:gd name="T11" fmla="*/ 246 h 915"/>
                <a:gd name="T12" fmla="*/ 54 w 161"/>
                <a:gd name="T13" fmla="*/ 228 h 915"/>
                <a:gd name="T14" fmla="*/ 52 w 161"/>
                <a:gd name="T15" fmla="*/ 209 h 915"/>
                <a:gd name="T16" fmla="*/ 49 w 161"/>
                <a:gd name="T17" fmla="*/ 194 h 915"/>
                <a:gd name="T18" fmla="*/ 46 w 161"/>
                <a:gd name="T19" fmla="*/ 184 h 915"/>
                <a:gd name="T20" fmla="*/ 45 w 161"/>
                <a:gd name="T21" fmla="*/ 170 h 915"/>
                <a:gd name="T22" fmla="*/ 44 w 161"/>
                <a:gd name="T23" fmla="*/ 156 h 915"/>
                <a:gd name="T24" fmla="*/ 45 w 161"/>
                <a:gd name="T25" fmla="*/ 150 h 915"/>
                <a:gd name="T26" fmla="*/ 46 w 161"/>
                <a:gd name="T27" fmla="*/ 146 h 915"/>
                <a:gd name="T28" fmla="*/ 46 w 161"/>
                <a:gd name="T29" fmla="*/ 137 h 915"/>
                <a:gd name="T30" fmla="*/ 45 w 161"/>
                <a:gd name="T31" fmla="*/ 125 h 915"/>
                <a:gd name="T32" fmla="*/ 42 w 161"/>
                <a:gd name="T33" fmla="*/ 118 h 915"/>
                <a:gd name="T34" fmla="*/ 39 w 161"/>
                <a:gd name="T35" fmla="*/ 111 h 915"/>
                <a:gd name="T36" fmla="*/ 37 w 161"/>
                <a:gd name="T37" fmla="*/ 106 h 915"/>
                <a:gd name="T38" fmla="*/ 34 w 161"/>
                <a:gd name="T39" fmla="*/ 102 h 915"/>
                <a:gd name="T40" fmla="*/ 33 w 161"/>
                <a:gd name="T41" fmla="*/ 98 h 915"/>
                <a:gd name="T42" fmla="*/ 33 w 161"/>
                <a:gd name="T43" fmla="*/ 92 h 915"/>
                <a:gd name="T44" fmla="*/ 33 w 161"/>
                <a:gd name="T45" fmla="*/ 86 h 915"/>
                <a:gd name="T46" fmla="*/ 33 w 161"/>
                <a:gd name="T47" fmla="*/ 79 h 915"/>
                <a:gd name="T48" fmla="*/ 33 w 161"/>
                <a:gd name="T49" fmla="*/ 75 h 915"/>
                <a:gd name="T50" fmla="*/ 31 w 161"/>
                <a:gd name="T51" fmla="*/ 68 h 915"/>
                <a:gd name="T52" fmla="*/ 25 w 161"/>
                <a:gd name="T53" fmla="*/ 59 h 915"/>
                <a:gd name="T54" fmla="*/ 21 w 161"/>
                <a:gd name="T55" fmla="*/ 49 h 915"/>
                <a:gd name="T56" fmla="*/ 16 w 161"/>
                <a:gd name="T57" fmla="*/ 42 h 915"/>
                <a:gd name="T58" fmla="*/ 11 w 161"/>
                <a:gd name="T59" fmla="*/ 36 h 915"/>
                <a:gd name="T60" fmla="*/ 8 w 161"/>
                <a:gd name="T61" fmla="*/ 31 h 915"/>
                <a:gd name="T62" fmla="*/ 6 w 161"/>
                <a:gd name="T63" fmla="*/ 25 h 915"/>
                <a:gd name="T64" fmla="*/ 3 w 161"/>
                <a:gd name="T65" fmla="*/ 18 h 915"/>
                <a:gd name="T66" fmla="*/ 1 w 161"/>
                <a:gd name="T67" fmla="*/ 10 h 915"/>
                <a:gd name="T68" fmla="*/ 0 w 161"/>
                <a:gd name="T69" fmla="*/ 3 h 91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1" h="915">
                  <a:moveTo>
                    <a:pt x="76" y="915"/>
                  </a:moveTo>
                  <a:lnTo>
                    <a:pt x="93" y="904"/>
                  </a:lnTo>
                  <a:lnTo>
                    <a:pt x="108" y="892"/>
                  </a:lnTo>
                  <a:lnTo>
                    <a:pt x="117" y="879"/>
                  </a:lnTo>
                  <a:lnTo>
                    <a:pt x="125" y="868"/>
                  </a:lnTo>
                  <a:lnTo>
                    <a:pt x="134" y="854"/>
                  </a:lnTo>
                  <a:lnTo>
                    <a:pt x="141" y="839"/>
                  </a:lnTo>
                  <a:lnTo>
                    <a:pt x="145" y="824"/>
                  </a:lnTo>
                  <a:lnTo>
                    <a:pt x="150" y="806"/>
                  </a:lnTo>
                  <a:lnTo>
                    <a:pt x="155" y="786"/>
                  </a:lnTo>
                  <a:lnTo>
                    <a:pt x="159" y="769"/>
                  </a:lnTo>
                  <a:lnTo>
                    <a:pt x="161" y="738"/>
                  </a:lnTo>
                  <a:lnTo>
                    <a:pt x="161" y="709"/>
                  </a:lnTo>
                  <a:lnTo>
                    <a:pt x="161" y="683"/>
                  </a:lnTo>
                  <a:lnTo>
                    <a:pt x="159" y="652"/>
                  </a:lnTo>
                  <a:lnTo>
                    <a:pt x="155" y="627"/>
                  </a:lnTo>
                  <a:lnTo>
                    <a:pt x="150" y="601"/>
                  </a:lnTo>
                  <a:lnTo>
                    <a:pt x="145" y="582"/>
                  </a:lnTo>
                  <a:lnTo>
                    <a:pt x="141" y="564"/>
                  </a:lnTo>
                  <a:lnTo>
                    <a:pt x="136" y="551"/>
                  </a:lnTo>
                  <a:lnTo>
                    <a:pt x="134" y="543"/>
                  </a:lnTo>
                  <a:lnTo>
                    <a:pt x="133" y="511"/>
                  </a:lnTo>
                  <a:lnTo>
                    <a:pt x="130" y="486"/>
                  </a:lnTo>
                  <a:lnTo>
                    <a:pt x="130" y="469"/>
                  </a:lnTo>
                  <a:lnTo>
                    <a:pt x="130" y="458"/>
                  </a:lnTo>
                  <a:lnTo>
                    <a:pt x="133" y="449"/>
                  </a:lnTo>
                  <a:lnTo>
                    <a:pt x="134" y="443"/>
                  </a:lnTo>
                  <a:lnTo>
                    <a:pt x="136" y="437"/>
                  </a:lnTo>
                  <a:lnTo>
                    <a:pt x="136" y="426"/>
                  </a:lnTo>
                  <a:lnTo>
                    <a:pt x="136" y="412"/>
                  </a:lnTo>
                  <a:lnTo>
                    <a:pt x="134" y="392"/>
                  </a:lnTo>
                  <a:lnTo>
                    <a:pt x="133" y="376"/>
                  </a:lnTo>
                  <a:lnTo>
                    <a:pt x="128" y="364"/>
                  </a:lnTo>
                  <a:lnTo>
                    <a:pt x="125" y="353"/>
                  </a:lnTo>
                  <a:lnTo>
                    <a:pt x="122" y="341"/>
                  </a:lnTo>
                  <a:lnTo>
                    <a:pt x="117" y="333"/>
                  </a:lnTo>
                  <a:lnTo>
                    <a:pt x="113" y="324"/>
                  </a:lnTo>
                  <a:lnTo>
                    <a:pt x="110" y="319"/>
                  </a:lnTo>
                  <a:lnTo>
                    <a:pt x="105" y="313"/>
                  </a:lnTo>
                  <a:lnTo>
                    <a:pt x="102" y="306"/>
                  </a:lnTo>
                  <a:lnTo>
                    <a:pt x="99" y="297"/>
                  </a:lnTo>
                  <a:lnTo>
                    <a:pt x="97" y="293"/>
                  </a:lnTo>
                  <a:lnTo>
                    <a:pt x="97" y="284"/>
                  </a:lnTo>
                  <a:lnTo>
                    <a:pt x="97" y="275"/>
                  </a:lnTo>
                  <a:lnTo>
                    <a:pt x="97" y="268"/>
                  </a:lnTo>
                  <a:lnTo>
                    <a:pt x="99" y="257"/>
                  </a:lnTo>
                  <a:lnTo>
                    <a:pt x="99" y="249"/>
                  </a:lnTo>
                  <a:lnTo>
                    <a:pt x="99" y="237"/>
                  </a:lnTo>
                  <a:lnTo>
                    <a:pt x="99" y="229"/>
                  </a:lnTo>
                  <a:lnTo>
                    <a:pt x="99" y="224"/>
                  </a:lnTo>
                  <a:lnTo>
                    <a:pt x="97" y="218"/>
                  </a:lnTo>
                  <a:lnTo>
                    <a:pt x="91" y="203"/>
                  </a:lnTo>
                  <a:lnTo>
                    <a:pt x="83" y="188"/>
                  </a:lnTo>
                  <a:lnTo>
                    <a:pt x="76" y="177"/>
                  </a:lnTo>
                  <a:lnTo>
                    <a:pt x="68" y="161"/>
                  </a:lnTo>
                  <a:lnTo>
                    <a:pt x="62" y="147"/>
                  </a:lnTo>
                  <a:lnTo>
                    <a:pt x="53" y="135"/>
                  </a:lnTo>
                  <a:lnTo>
                    <a:pt x="47" y="126"/>
                  </a:lnTo>
                  <a:lnTo>
                    <a:pt x="40" y="116"/>
                  </a:lnTo>
                  <a:lnTo>
                    <a:pt x="34" y="107"/>
                  </a:lnTo>
                  <a:lnTo>
                    <a:pt x="29" y="99"/>
                  </a:lnTo>
                  <a:lnTo>
                    <a:pt x="25" y="93"/>
                  </a:lnTo>
                  <a:lnTo>
                    <a:pt x="20" y="86"/>
                  </a:lnTo>
                  <a:lnTo>
                    <a:pt x="18" y="75"/>
                  </a:lnTo>
                  <a:lnTo>
                    <a:pt x="14" y="64"/>
                  </a:lnTo>
                  <a:lnTo>
                    <a:pt x="9" y="53"/>
                  </a:lnTo>
                  <a:lnTo>
                    <a:pt x="8" y="42"/>
                  </a:lnTo>
                  <a:lnTo>
                    <a:pt x="3" y="31"/>
                  </a:lnTo>
                  <a:lnTo>
                    <a:pt x="3" y="19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6" name="Freeform 137">
              <a:extLst>
                <a:ext uri="{FF2B5EF4-FFF2-40B4-BE49-F238E27FC236}">
                  <a16:creationId xmlns:a16="http://schemas.microsoft.com/office/drawing/2014/main" id="{A36E6C98-C531-4B40-BA28-CCCA535BD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2097"/>
              <a:ext cx="116" cy="158"/>
            </a:xfrm>
            <a:custGeom>
              <a:avLst/>
              <a:gdLst>
                <a:gd name="T0" fmla="*/ 116 w 347"/>
                <a:gd name="T1" fmla="*/ 0 h 475"/>
                <a:gd name="T2" fmla="*/ 105 w 347"/>
                <a:gd name="T3" fmla="*/ 11 h 475"/>
                <a:gd name="T4" fmla="*/ 92 w 347"/>
                <a:gd name="T5" fmla="*/ 23 h 475"/>
                <a:gd name="T6" fmla="*/ 79 w 347"/>
                <a:gd name="T7" fmla="*/ 35 h 475"/>
                <a:gd name="T8" fmla="*/ 66 w 347"/>
                <a:gd name="T9" fmla="*/ 48 h 475"/>
                <a:gd name="T10" fmla="*/ 52 w 347"/>
                <a:gd name="T11" fmla="*/ 62 h 475"/>
                <a:gd name="T12" fmla="*/ 39 w 347"/>
                <a:gd name="T13" fmla="*/ 77 h 475"/>
                <a:gd name="T14" fmla="*/ 27 w 347"/>
                <a:gd name="T15" fmla="*/ 93 h 475"/>
                <a:gd name="T16" fmla="*/ 17 w 347"/>
                <a:gd name="T17" fmla="*/ 113 h 475"/>
                <a:gd name="T18" fmla="*/ 7 w 347"/>
                <a:gd name="T19" fmla="*/ 134 h 475"/>
                <a:gd name="T20" fmla="*/ 0 w 347"/>
                <a:gd name="T21" fmla="*/ 158 h 475"/>
                <a:gd name="T22" fmla="*/ 12 w 347"/>
                <a:gd name="T23" fmla="*/ 142 h 475"/>
                <a:gd name="T24" fmla="*/ 25 w 347"/>
                <a:gd name="T25" fmla="*/ 124 h 475"/>
                <a:gd name="T26" fmla="*/ 38 w 347"/>
                <a:gd name="T27" fmla="*/ 107 h 475"/>
                <a:gd name="T28" fmla="*/ 50 w 347"/>
                <a:gd name="T29" fmla="*/ 88 h 475"/>
                <a:gd name="T30" fmla="*/ 63 w 347"/>
                <a:gd name="T31" fmla="*/ 71 h 475"/>
                <a:gd name="T32" fmla="*/ 74 w 347"/>
                <a:gd name="T33" fmla="*/ 54 h 475"/>
                <a:gd name="T34" fmla="*/ 85 w 347"/>
                <a:gd name="T35" fmla="*/ 39 h 475"/>
                <a:gd name="T36" fmla="*/ 97 w 347"/>
                <a:gd name="T37" fmla="*/ 24 h 475"/>
                <a:gd name="T38" fmla="*/ 107 w 347"/>
                <a:gd name="T39" fmla="*/ 10 h 475"/>
                <a:gd name="T40" fmla="*/ 116 w 347"/>
                <a:gd name="T41" fmla="*/ 0 h 4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7" h="475">
                  <a:moveTo>
                    <a:pt x="347" y="0"/>
                  </a:moveTo>
                  <a:lnTo>
                    <a:pt x="313" y="32"/>
                  </a:lnTo>
                  <a:lnTo>
                    <a:pt x="276" y="68"/>
                  </a:lnTo>
                  <a:lnTo>
                    <a:pt x="235" y="105"/>
                  </a:lnTo>
                  <a:lnTo>
                    <a:pt x="196" y="144"/>
                  </a:lnTo>
                  <a:lnTo>
                    <a:pt x="157" y="186"/>
                  </a:lnTo>
                  <a:lnTo>
                    <a:pt x="118" y="231"/>
                  </a:lnTo>
                  <a:lnTo>
                    <a:pt x="82" y="281"/>
                  </a:lnTo>
                  <a:lnTo>
                    <a:pt x="51" y="339"/>
                  </a:lnTo>
                  <a:lnTo>
                    <a:pt x="22" y="404"/>
                  </a:lnTo>
                  <a:lnTo>
                    <a:pt x="0" y="475"/>
                  </a:lnTo>
                  <a:lnTo>
                    <a:pt x="37" y="427"/>
                  </a:lnTo>
                  <a:lnTo>
                    <a:pt x="76" y="374"/>
                  </a:lnTo>
                  <a:lnTo>
                    <a:pt x="113" y="322"/>
                  </a:lnTo>
                  <a:lnTo>
                    <a:pt x="150" y="266"/>
                  </a:lnTo>
                  <a:lnTo>
                    <a:pt x="187" y="214"/>
                  </a:lnTo>
                  <a:lnTo>
                    <a:pt x="220" y="163"/>
                  </a:lnTo>
                  <a:lnTo>
                    <a:pt x="255" y="116"/>
                  </a:lnTo>
                  <a:lnTo>
                    <a:pt x="289" y="73"/>
                  </a:lnTo>
                  <a:lnTo>
                    <a:pt x="320" y="31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7" name="Freeform 138">
              <a:extLst>
                <a:ext uri="{FF2B5EF4-FFF2-40B4-BE49-F238E27FC236}">
                  <a16:creationId xmlns:a16="http://schemas.microsoft.com/office/drawing/2014/main" id="{0C6EB133-6452-4C1C-B0AC-1E9301C58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421"/>
              <a:ext cx="34" cy="83"/>
            </a:xfrm>
            <a:custGeom>
              <a:avLst/>
              <a:gdLst>
                <a:gd name="T0" fmla="*/ 28 w 103"/>
                <a:gd name="T1" fmla="*/ 0 h 251"/>
                <a:gd name="T2" fmla="*/ 24 w 103"/>
                <a:gd name="T3" fmla="*/ 4 h 251"/>
                <a:gd name="T4" fmla="*/ 21 w 103"/>
                <a:gd name="T5" fmla="*/ 7 h 251"/>
                <a:gd name="T6" fmla="*/ 19 w 103"/>
                <a:gd name="T7" fmla="*/ 10 h 251"/>
                <a:gd name="T8" fmla="*/ 17 w 103"/>
                <a:gd name="T9" fmla="*/ 15 h 251"/>
                <a:gd name="T10" fmla="*/ 15 w 103"/>
                <a:gd name="T11" fmla="*/ 19 h 251"/>
                <a:gd name="T12" fmla="*/ 13 w 103"/>
                <a:gd name="T13" fmla="*/ 22 h 251"/>
                <a:gd name="T14" fmla="*/ 10 w 103"/>
                <a:gd name="T15" fmla="*/ 27 h 251"/>
                <a:gd name="T16" fmla="*/ 8 w 103"/>
                <a:gd name="T17" fmla="*/ 31 h 251"/>
                <a:gd name="T18" fmla="*/ 5 w 103"/>
                <a:gd name="T19" fmla="*/ 37 h 251"/>
                <a:gd name="T20" fmla="*/ 3 w 103"/>
                <a:gd name="T21" fmla="*/ 42 h 251"/>
                <a:gd name="T22" fmla="*/ 2 w 103"/>
                <a:gd name="T23" fmla="*/ 45 h 251"/>
                <a:gd name="T24" fmla="*/ 1 w 103"/>
                <a:gd name="T25" fmla="*/ 48 h 251"/>
                <a:gd name="T26" fmla="*/ 1 w 103"/>
                <a:gd name="T27" fmla="*/ 52 h 251"/>
                <a:gd name="T28" fmla="*/ 0 w 103"/>
                <a:gd name="T29" fmla="*/ 56 h 251"/>
                <a:gd name="T30" fmla="*/ 0 w 103"/>
                <a:gd name="T31" fmla="*/ 60 h 251"/>
                <a:gd name="T32" fmla="*/ 0 w 103"/>
                <a:gd name="T33" fmla="*/ 64 h 251"/>
                <a:gd name="T34" fmla="*/ 0 w 103"/>
                <a:gd name="T35" fmla="*/ 67 h 251"/>
                <a:gd name="T36" fmla="*/ 1 w 103"/>
                <a:gd name="T37" fmla="*/ 70 h 251"/>
                <a:gd name="T38" fmla="*/ 1 w 103"/>
                <a:gd name="T39" fmla="*/ 72 h 251"/>
                <a:gd name="T40" fmla="*/ 2 w 103"/>
                <a:gd name="T41" fmla="*/ 74 h 251"/>
                <a:gd name="T42" fmla="*/ 5 w 103"/>
                <a:gd name="T43" fmla="*/ 75 h 251"/>
                <a:gd name="T44" fmla="*/ 8 w 103"/>
                <a:gd name="T45" fmla="*/ 77 h 251"/>
                <a:gd name="T46" fmla="*/ 11 w 103"/>
                <a:gd name="T47" fmla="*/ 79 h 251"/>
                <a:gd name="T48" fmla="*/ 14 w 103"/>
                <a:gd name="T49" fmla="*/ 80 h 251"/>
                <a:gd name="T50" fmla="*/ 17 w 103"/>
                <a:gd name="T51" fmla="*/ 81 h 251"/>
                <a:gd name="T52" fmla="*/ 19 w 103"/>
                <a:gd name="T53" fmla="*/ 82 h 251"/>
                <a:gd name="T54" fmla="*/ 21 w 103"/>
                <a:gd name="T55" fmla="*/ 83 h 251"/>
                <a:gd name="T56" fmla="*/ 23 w 103"/>
                <a:gd name="T57" fmla="*/ 82 h 251"/>
                <a:gd name="T58" fmla="*/ 24 w 103"/>
                <a:gd name="T59" fmla="*/ 81 h 251"/>
                <a:gd name="T60" fmla="*/ 24 w 103"/>
                <a:gd name="T61" fmla="*/ 79 h 251"/>
                <a:gd name="T62" fmla="*/ 23 w 103"/>
                <a:gd name="T63" fmla="*/ 69 h 251"/>
                <a:gd name="T64" fmla="*/ 23 w 103"/>
                <a:gd name="T65" fmla="*/ 61 h 251"/>
                <a:gd name="T66" fmla="*/ 24 w 103"/>
                <a:gd name="T67" fmla="*/ 52 h 251"/>
                <a:gd name="T68" fmla="*/ 26 w 103"/>
                <a:gd name="T69" fmla="*/ 44 h 251"/>
                <a:gd name="T70" fmla="*/ 28 w 103"/>
                <a:gd name="T71" fmla="*/ 37 h 251"/>
                <a:gd name="T72" fmla="*/ 30 w 103"/>
                <a:gd name="T73" fmla="*/ 30 h 251"/>
                <a:gd name="T74" fmla="*/ 32 w 103"/>
                <a:gd name="T75" fmla="*/ 23 h 251"/>
                <a:gd name="T76" fmla="*/ 33 w 103"/>
                <a:gd name="T77" fmla="*/ 19 h 251"/>
                <a:gd name="T78" fmla="*/ 34 w 103"/>
                <a:gd name="T79" fmla="*/ 12 h 251"/>
                <a:gd name="T80" fmla="*/ 32 w 103"/>
                <a:gd name="T81" fmla="*/ 7 h 251"/>
                <a:gd name="T82" fmla="*/ 33 w 103"/>
                <a:gd name="T83" fmla="*/ 7 h 251"/>
                <a:gd name="T84" fmla="*/ 33 w 103"/>
                <a:gd name="T85" fmla="*/ 7 h 251"/>
                <a:gd name="T86" fmla="*/ 32 w 103"/>
                <a:gd name="T87" fmla="*/ 6 h 251"/>
                <a:gd name="T88" fmla="*/ 32 w 103"/>
                <a:gd name="T89" fmla="*/ 5 h 251"/>
                <a:gd name="T90" fmla="*/ 30 w 103"/>
                <a:gd name="T91" fmla="*/ 4 h 251"/>
                <a:gd name="T92" fmla="*/ 30 w 103"/>
                <a:gd name="T93" fmla="*/ 3 h 251"/>
                <a:gd name="T94" fmla="*/ 29 w 103"/>
                <a:gd name="T95" fmla="*/ 2 h 251"/>
                <a:gd name="T96" fmla="*/ 28 w 103"/>
                <a:gd name="T97" fmla="*/ 1 h 251"/>
                <a:gd name="T98" fmla="*/ 28 w 103"/>
                <a:gd name="T99" fmla="*/ 0 h 2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3" h="251">
                  <a:moveTo>
                    <a:pt x="85" y="0"/>
                  </a:moveTo>
                  <a:lnTo>
                    <a:pt x="73" y="11"/>
                  </a:lnTo>
                  <a:lnTo>
                    <a:pt x="65" y="22"/>
                  </a:lnTo>
                  <a:lnTo>
                    <a:pt x="59" y="31"/>
                  </a:lnTo>
                  <a:lnTo>
                    <a:pt x="52" y="45"/>
                  </a:lnTo>
                  <a:lnTo>
                    <a:pt x="46" y="56"/>
                  </a:lnTo>
                  <a:lnTo>
                    <a:pt x="39" y="66"/>
                  </a:lnTo>
                  <a:lnTo>
                    <a:pt x="31" y="82"/>
                  </a:lnTo>
                  <a:lnTo>
                    <a:pt x="24" y="95"/>
                  </a:lnTo>
                  <a:lnTo>
                    <a:pt x="16" y="113"/>
                  </a:lnTo>
                  <a:lnTo>
                    <a:pt x="9" y="128"/>
                  </a:lnTo>
                  <a:lnTo>
                    <a:pt x="7" y="136"/>
                  </a:lnTo>
                  <a:lnTo>
                    <a:pt x="4" y="145"/>
                  </a:lnTo>
                  <a:lnTo>
                    <a:pt x="2" y="158"/>
                  </a:lnTo>
                  <a:lnTo>
                    <a:pt x="0" y="170"/>
                  </a:lnTo>
                  <a:lnTo>
                    <a:pt x="0" y="181"/>
                  </a:lnTo>
                  <a:lnTo>
                    <a:pt x="0" y="193"/>
                  </a:lnTo>
                  <a:lnTo>
                    <a:pt x="0" y="204"/>
                  </a:lnTo>
                  <a:lnTo>
                    <a:pt x="2" y="212"/>
                  </a:lnTo>
                  <a:lnTo>
                    <a:pt x="4" y="218"/>
                  </a:lnTo>
                  <a:lnTo>
                    <a:pt x="7" y="223"/>
                  </a:lnTo>
                  <a:lnTo>
                    <a:pt x="15" y="227"/>
                  </a:lnTo>
                  <a:lnTo>
                    <a:pt x="23" y="234"/>
                  </a:lnTo>
                  <a:lnTo>
                    <a:pt x="33" y="238"/>
                  </a:lnTo>
                  <a:lnTo>
                    <a:pt x="41" y="243"/>
                  </a:lnTo>
                  <a:lnTo>
                    <a:pt x="52" y="246"/>
                  </a:lnTo>
                  <a:lnTo>
                    <a:pt x="59" y="249"/>
                  </a:lnTo>
                  <a:lnTo>
                    <a:pt x="65" y="251"/>
                  </a:lnTo>
                  <a:lnTo>
                    <a:pt x="70" y="249"/>
                  </a:lnTo>
                  <a:lnTo>
                    <a:pt x="72" y="246"/>
                  </a:lnTo>
                  <a:lnTo>
                    <a:pt x="72" y="240"/>
                  </a:lnTo>
                  <a:lnTo>
                    <a:pt x="70" y="209"/>
                  </a:lnTo>
                  <a:lnTo>
                    <a:pt x="70" y="183"/>
                  </a:lnTo>
                  <a:lnTo>
                    <a:pt x="73" y="158"/>
                  </a:lnTo>
                  <a:lnTo>
                    <a:pt x="78" y="134"/>
                  </a:lnTo>
                  <a:lnTo>
                    <a:pt x="85" y="113"/>
                  </a:lnTo>
                  <a:lnTo>
                    <a:pt x="92" y="90"/>
                  </a:lnTo>
                  <a:lnTo>
                    <a:pt x="98" y="71"/>
                  </a:lnTo>
                  <a:lnTo>
                    <a:pt x="101" y="56"/>
                  </a:lnTo>
                  <a:lnTo>
                    <a:pt x="103" y="37"/>
                  </a:lnTo>
                  <a:lnTo>
                    <a:pt x="98" y="22"/>
                  </a:lnTo>
                  <a:lnTo>
                    <a:pt x="101" y="22"/>
                  </a:lnTo>
                  <a:lnTo>
                    <a:pt x="101" y="20"/>
                  </a:lnTo>
                  <a:lnTo>
                    <a:pt x="98" y="17"/>
                  </a:lnTo>
                  <a:lnTo>
                    <a:pt x="96" y="15"/>
                  </a:lnTo>
                  <a:lnTo>
                    <a:pt x="92" y="11"/>
                  </a:lnTo>
                  <a:lnTo>
                    <a:pt x="90" y="9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8" name="Freeform 139">
              <a:extLst>
                <a:ext uri="{FF2B5EF4-FFF2-40B4-BE49-F238E27FC236}">
                  <a16:creationId xmlns:a16="http://schemas.microsoft.com/office/drawing/2014/main" id="{05DBABDD-45CF-481D-9CA3-29503D484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2925"/>
              <a:ext cx="92" cy="38"/>
            </a:xfrm>
            <a:custGeom>
              <a:avLst/>
              <a:gdLst>
                <a:gd name="T0" fmla="*/ 92 w 275"/>
                <a:gd name="T1" fmla="*/ 36 h 115"/>
                <a:gd name="T2" fmla="*/ 87 w 275"/>
                <a:gd name="T3" fmla="*/ 35 h 115"/>
                <a:gd name="T4" fmla="*/ 82 w 275"/>
                <a:gd name="T5" fmla="*/ 34 h 115"/>
                <a:gd name="T6" fmla="*/ 76 w 275"/>
                <a:gd name="T7" fmla="*/ 34 h 115"/>
                <a:gd name="T8" fmla="*/ 70 w 275"/>
                <a:gd name="T9" fmla="*/ 31 h 115"/>
                <a:gd name="T10" fmla="*/ 64 w 275"/>
                <a:gd name="T11" fmla="*/ 30 h 115"/>
                <a:gd name="T12" fmla="*/ 57 w 275"/>
                <a:gd name="T13" fmla="*/ 28 h 115"/>
                <a:gd name="T14" fmla="*/ 51 w 275"/>
                <a:gd name="T15" fmla="*/ 26 h 115"/>
                <a:gd name="T16" fmla="*/ 45 w 275"/>
                <a:gd name="T17" fmla="*/ 24 h 115"/>
                <a:gd name="T18" fmla="*/ 41 w 275"/>
                <a:gd name="T19" fmla="*/ 22 h 115"/>
                <a:gd name="T20" fmla="*/ 36 w 275"/>
                <a:gd name="T21" fmla="*/ 20 h 115"/>
                <a:gd name="T22" fmla="*/ 32 w 275"/>
                <a:gd name="T23" fmla="*/ 18 h 115"/>
                <a:gd name="T24" fmla="*/ 28 w 275"/>
                <a:gd name="T25" fmla="*/ 16 h 115"/>
                <a:gd name="T26" fmla="*/ 25 w 275"/>
                <a:gd name="T27" fmla="*/ 14 h 115"/>
                <a:gd name="T28" fmla="*/ 22 w 275"/>
                <a:gd name="T29" fmla="*/ 12 h 115"/>
                <a:gd name="T30" fmla="*/ 19 w 275"/>
                <a:gd name="T31" fmla="*/ 9 h 115"/>
                <a:gd name="T32" fmla="*/ 16 w 275"/>
                <a:gd name="T33" fmla="*/ 8 h 115"/>
                <a:gd name="T34" fmla="*/ 13 w 275"/>
                <a:gd name="T35" fmla="*/ 6 h 115"/>
                <a:gd name="T36" fmla="*/ 10 w 275"/>
                <a:gd name="T37" fmla="*/ 4 h 115"/>
                <a:gd name="T38" fmla="*/ 7 w 275"/>
                <a:gd name="T39" fmla="*/ 2 h 115"/>
                <a:gd name="T40" fmla="*/ 4 w 275"/>
                <a:gd name="T41" fmla="*/ 0 h 115"/>
                <a:gd name="T42" fmla="*/ 1 w 275"/>
                <a:gd name="T43" fmla="*/ 0 h 115"/>
                <a:gd name="T44" fmla="*/ 0 w 275"/>
                <a:gd name="T45" fmla="*/ 0 h 115"/>
                <a:gd name="T46" fmla="*/ 0 w 275"/>
                <a:gd name="T47" fmla="*/ 2 h 115"/>
                <a:gd name="T48" fmla="*/ 0 w 275"/>
                <a:gd name="T49" fmla="*/ 4 h 115"/>
                <a:gd name="T50" fmla="*/ 1 w 275"/>
                <a:gd name="T51" fmla="*/ 7 h 115"/>
                <a:gd name="T52" fmla="*/ 3 w 275"/>
                <a:gd name="T53" fmla="*/ 10 h 115"/>
                <a:gd name="T54" fmla="*/ 5 w 275"/>
                <a:gd name="T55" fmla="*/ 14 h 115"/>
                <a:gd name="T56" fmla="*/ 8 w 275"/>
                <a:gd name="T57" fmla="*/ 18 h 115"/>
                <a:gd name="T58" fmla="*/ 11 w 275"/>
                <a:gd name="T59" fmla="*/ 20 h 115"/>
                <a:gd name="T60" fmla="*/ 15 w 275"/>
                <a:gd name="T61" fmla="*/ 24 h 115"/>
                <a:gd name="T62" fmla="*/ 22 w 275"/>
                <a:gd name="T63" fmla="*/ 29 h 115"/>
                <a:gd name="T64" fmla="*/ 28 w 275"/>
                <a:gd name="T65" fmla="*/ 33 h 115"/>
                <a:gd name="T66" fmla="*/ 36 w 275"/>
                <a:gd name="T67" fmla="*/ 36 h 115"/>
                <a:gd name="T68" fmla="*/ 43 w 275"/>
                <a:gd name="T69" fmla="*/ 37 h 115"/>
                <a:gd name="T70" fmla="*/ 52 w 275"/>
                <a:gd name="T71" fmla="*/ 38 h 115"/>
                <a:gd name="T72" fmla="*/ 60 w 275"/>
                <a:gd name="T73" fmla="*/ 38 h 115"/>
                <a:gd name="T74" fmla="*/ 68 w 275"/>
                <a:gd name="T75" fmla="*/ 38 h 115"/>
                <a:gd name="T76" fmla="*/ 76 w 275"/>
                <a:gd name="T77" fmla="*/ 37 h 115"/>
                <a:gd name="T78" fmla="*/ 85 w 275"/>
                <a:gd name="T79" fmla="*/ 37 h 115"/>
                <a:gd name="T80" fmla="*/ 92 w 275"/>
                <a:gd name="T81" fmla="*/ 36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75" h="115">
                  <a:moveTo>
                    <a:pt x="275" y="109"/>
                  </a:moveTo>
                  <a:lnTo>
                    <a:pt x="260" y="107"/>
                  </a:lnTo>
                  <a:lnTo>
                    <a:pt x="244" y="104"/>
                  </a:lnTo>
                  <a:lnTo>
                    <a:pt x="227" y="103"/>
                  </a:lnTo>
                  <a:lnTo>
                    <a:pt x="209" y="95"/>
                  </a:lnTo>
                  <a:lnTo>
                    <a:pt x="190" y="92"/>
                  </a:lnTo>
                  <a:lnTo>
                    <a:pt x="170" y="84"/>
                  </a:lnTo>
                  <a:lnTo>
                    <a:pt x="151" y="78"/>
                  </a:lnTo>
                  <a:lnTo>
                    <a:pt x="135" y="72"/>
                  </a:lnTo>
                  <a:lnTo>
                    <a:pt x="122" y="68"/>
                  </a:lnTo>
                  <a:lnTo>
                    <a:pt x="107" y="61"/>
                  </a:lnTo>
                  <a:lnTo>
                    <a:pt x="96" y="55"/>
                  </a:lnTo>
                  <a:lnTo>
                    <a:pt x="84" y="47"/>
                  </a:lnTo>
                  <a:lnTo>
                    <a:pt x="76" y="42"/>
                  </a:lnTo>
                  <a:lnTo>
                    <a:pt x="66" y="35"/>
                  </a:lnTo>
                  <a:lnTo>
                    <a:pt x="57" y="27"/>
                  </a:lnTo>
                  <a:lnTo>
                    <a:pt x="48" y="24"/>
                  </a:lnTo>
                  <a:lnTo>
                    <a:pt x="40" y="17"/>
                  </a:lnTo>
                  <a:lnTo>
                    <a:pt x="31" y="12"/>
                  </a:lnTo>
                  <a:lnTo>
                    <a:pt x="22" y="6"/>
                  </a:lnTo>
                  <a:lnTo>
                    <a:pt x="11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6"/>
                  </a:lnTo>
                  <a:lnTo>
                    <a:pt x="0" y="12"/>
                  </a:lnTo>
                  <a:lnTo>
                    <a:pt x="4" y="22"/>
                  </a:lnTo>
                  <a:lnTo>
                    <a:pt x="9" y="31"/>
                  </a:lnTo>
                  <a:lnTo>
                    <a:pt x="15" y="42"/>
                  </a:lnTo>
                  <a:lnTo>
                    <a:pt x="25" y="53"/>
                  </a:lnTo>
                  <a:lnTo>
                    <a:pt x="34" y="62"/>
                  </a:lnTo>
                  <a:lnTo>
                    <a:pt x="45" y="72"/>
                  </a:lnTo>
                  <a:lnTo>
                    <a:pt x="65" y="88"/>
                  </a:lnTo>
                  <a:lnTo>
                    <a:pt x="84" y="100"/>
                  </a:lnTo>
                  <a:lnTo>
                    <a:pt x="108" y="109"/>
                  </a:lnTo>
                  <a:lnTo>
                    <a:pt x="130" y="113"/>
                  </a:lnTo>
                  <a:lnTo>
                    <a:pt x="154" y="115"/>
                  </a:lnTo>
                  <a:lnTo>
                    <a:pt x="179" y="115"/>
                  </a:lnTo>
                  <a:lnTo>
                    <a:pt x="203" y="115"/>
                  </a:lnTo>
                  <a:lnTo>
                    <a:pt x="227" y="113"/>
                  </a:lnTo>
                  <a:lnTo>
                    <a:pt x="254" y="111"/>
                  </a:lnTo>
                  <a:lnTo>
                    <a:pt x="275" y="109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9" name="Freeform 140">
              <a:extLst>
                <a:ext uri="{FF2B5EF4-FFF2-40B4-BE49-F238E27FC236}">
                  <a16:creationId xmlns:a16="http://schemas.microsoft.com/office/drawing/2014/main" id="{FA33F0FB-1D98-4D2A-81B4-0C0626144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920"/>
              <a:ext cx="49" cy="88"/>
            </a:xfrm>
            <a:custGeom>
              <a:avLst/>
              <a:gdLst>
                <a:gd name="T0" fmla="*/ 49 w 147"/>
                <a:gd name="T1" fmla="*/ 0 h 266"/>
                <a:gd name="T2" fmla="*/ 49 w 147"/>
                <a:gd name="T3" fmla="*/ 0 h 266"/>
                <a:gd name="T4" fmla="*/ 49 w 147"/>
                <a:gd name="T5" fmla="*/ 1 h 266"/>
                <a:gd name="T6" fmla="*/ 48 w 147"/>
                <a:gd name="T7" fmla="*/ 2 h 266"/>
                <a:gd name="T8" fmla="*/ 47 w 147"/>
                <a:gd name="T9" fmla="*/ 3 h 266"/>
                <a:gd name="T10" fmla="*/ 47 w 147"/>
                <a:gd name="T11" fmla="*/ 3 h 266"/>
                <a:gd name="T12" fmla="*/ 46 w 147"/>
                <a:gd name="T13" fmla="*/ 4 h 266"/>
                <a:gd name="T14" fmla="*/ 45 w 147"/>
                <a:gd name="T15" fmla="*/ 5 h 266"/>
                <a:gd name="T16" fmla="*/ 45 w 147"/>
                <a:gd name="T17" fmla="*/ 6 h 266"/>
                <a:gd name="T18" fmla="*/ 44 w 147"/>
                <a:gd name="T19" fmla="*/ 7 h 266"/>
                <a:gd name="T20" fmla="*/ 44 w 147"/>
                <a:gd name="T21" fmla="*/ 7 h 266"/>
                <a:gd name="T22" fmla="*/ 42 w 147"/>
                <a:gd name="T23" fmla="*/ 8 h 266"/>
                <a:gd name="T24" fmla="*/ 41 w 147"/>
                <a:gd name="T25" fmla="*/ 9 h 266"/>
                <a:gd name="T26" fmla="*/ 40 w 147"/>
                <a:gd name="T27" fmla="*/ 9 h 266"/>
                <a:gd name="T28" fmla="*/ 39 w 147"/>
                <a:gd name="T29" fmla="*/ 9 h 266"/>
                <a:gd name="T30" fmla="*/ 37 w 147"/>
                <a:gd name="T31" fmla="*/ 9 h 266"/>
                <a:gd name="T32" fmla="*/ 37 w 147"/>
                <a:gd name="T33" fmla="*/ 8 h 266"/>
                <a:gd name="T34" fmla="*/ 36 w 147"/>
                <a:gd name="T35" fmla="*/ 8 h 266"/>
                <a:gd name="T36" fmla="*/ 35 w 147"/>
                <a:gd name="T37" fmla="*/ 8 h 266"/>
                <a:gd name="T38" fmla="*/ 34 w 147"/>
                <a:gd name="T39" fmla="*/ 7 h 266"/>
                <a:gd name="T40" fmla="*/ 33 w 147"/>
                <a:gd name="T41" fmla="*/ 8 h 266"/>
                <a:gd name="T42" fmla="*/ 32 w 147"/>
                <a:gd name="T43" fmla="*/ 8 h 266"/>
                <a:gd name="T44" fmla="*/ 31 w 147"/>
                <a:gd name="T45" fmla="*/ 10 h 266"/>
                <a:gd name="T46" fmla="*/ 31 w 147"/>
                <a:gd name="T47" fmla="*/ 10 h 266"/>
                <a:gd name="T48" fmla="*/ 30 w 147"/>
                <a:gd name="T49" fmla="*/ 11 h 266"/>
                <a:gd name="T50" fmla="*/ 29 w 147"/>
                <a:gd name="T51" fmla="*/ 12 h 266"/>
                <a:gd name="T52" fmla="*/ 28 w 147"/>
                <a:gd name="T53" fmla="*/ 14 h 266"/>
                <a:gd name="T54" fmla="*/ 28 w 147"/>
                <a:gd name="T55" fmla="*/ 15 h 266"/>
                <a:gd name="T56" fmla="*/ 28 w 147"/>
                <a:gd name="T57" fmla="*/ 16 h 266"/>
                <a:gd name="T58" fmla="*/ 28 w 147"/>
                <a:gd name="T59" fmla="*/ 17 h 266"/>
                <a:gd name="T60" fmla="*/ 28 w 147"/>
                <a:gd name="T61" fmla="*/ 19 h 266"/>
                <a:gd name="T62" fmla="*/ 26 w 147"/>
                <a:gd name="T63" fmla="*/ 20 h 266"/>
                <a:gd name="T64" fmla="*/ 23 w 147"/>
                <a:gd name="T65" fmla="*/ 20 h 266"/>
                <a:gd name="T66" fmla="*/ 21 w 147"/>
                <a:gd name="T67" fmla="*/ 22 h 266"/>
                <a:gd name="T68" fmla="*/ 18 w 147"/>
                <a:gd name="T69" fmla="*/ 22 h 266"/>
                <a:gd name="T70" fmla="*/ 15 w 147"/>
                <a:gd name="T71" fmla="*/ 24 h 266"/>
                <a:gd name="T72" fmla="*/ 12 w 147"/>
                <a:gd name="T73" fmla="*/ 26 h 266"/>
                <a:gd name="T74" fmla="*/ 10 w 147"/>
                <a:gd name="T75" fmla="*/ 27 h 266"/>
                <a:gd name="T76" fmla="*/ 8 w 147"/>
                <a:gd name="T77" fmla="*/ 29 h 266"/>
                <a:gd name="T78" fmla="*/ 6 w 147"/>
                <a:gd name="T79" fmla="*/ 32 h 266"/>
                <a:gd name="T80" fmla="*/ 4 w 147"/>
                <a:gd name="T81" fmla="*/ 35 h 266"/>
                <a:gd name="T82" fmla="*/ 2 w 147"/>
                <a:gd name="T83" fmla="*/ 40 h 266"/>
                <a:gd name="T84" fmla="*/ 1 w 147"/>
                <a:gd name="T85" fmla="*/ 45 h 266"/>
                <a:gd name="T86" fmla="*/ 0 w 147"/>
                <a:gd name="T87" fmla="*/ 51 h 266"/>
                <a:gd name="T88" fmla="*/ 1 w 147"/>
                <a:gd name="T89" fmla="*/ 58 h 266"/>
                <a:gd name="T90" fmla="*/ 1 w 147"/>
                <a:gd name="T91" fmla="*/ 62 h 266"/>
                <a:gd name="T92" fmla="*/ 4 w 147"/>
                <a:gd name="T93" fmla="*/ 68 h 266"/>
                <a:gd name="T94" fmla="*/ 5 w 147"/>
                <a:gd name="T95" fmla="*/ 74 h 266"/>
                <a:gd name="T96" fmla="*/ 7 w 147"/>
                <a:gd name="T97" fmla="*/ 79 h 266"/>
                <a:gd name="T98" fmla="*/ 10 w 147"/>
                <a:gd name="T99" fmla="*/ 84 h 266"/>
                <a:gd name="T100" fmla="*/ 13 w 147"/>
                <a:gd name="T101" fmla="*/ 88 h 26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7" h="266">
                  <a:moveTo>
                    <a:pt x="147" y="0"/>
                  </a:moveTo>
                  <a:lnTo>
                    <a:pt x="147" y="1"/>
                  </a:lnTo>
                  <a:lnTo>
                    <a:pt x="147" y="4"/>
                  </a:lnTo>
                  <a:lnTo>
                    <a:pt x="145" y="6"/>
                  </a:lnTo>
                  <a:lnTo>
                    <a:pt x="142" y="9"/>
                  </a:lnTo>
                  <a:lnTo>
                    <a:pt x="141" y="10"/>
                  </a:lnTo>
                  <a:lnTo>
                    <a:pt x="139" y="13"/>
                  </a:lnTo>
                  <a:lnTo>
                    <a:pt x="136" y="15"/>
                  </a:lnTo>
                  <a:lnTo>
                    <a:pt x="134" y="17"/>
                  </a:lnTo>
                  <a:lnTo>
                    <a:pt x="131" y="20"/>
                  </a:lnTo>
                  <a:lnTo>
                    <a:pt x="131" y="21"/>
                  </a:lnTo>
                  <a:lnTo>
                    <a:pt x="127" y="24"/>
                  </a:lnTo>
                  <a:lnTo>
                    <a:pt x="122" y="26"/>
                  </a:lnTo>
                  <a:lnTo>
                    <a:pt x="120" y="26"/>
                  </a:lnTo>
                  <a:lnTo>
                    <a:pt x="116" y="26"/>
                  </a:lnTo>
                  <a:lnTo>
                    <a:pt x="111" y="26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5" y="24"/>
                  </a:lnTo>
                  <a:lnTo>
                    <a:pt x="103" y="21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4" y="29"/>
                  </a:lnTo>
                  <a:lnTo>
                    <a:pt x="92" y="30"/>
                  </a:lnTo>
                  <a:lnTo>
                    <a:pt x="89" y="32"/>
                  </a:lnTo>
                  <a:lnTo>
                    <a:pt x="88" y="37"/>
                  </a:lnTo>
                  <a:lnTo>
                    <a:pt x="85" y="41"/>
                  </a:lnTo>
                  <a:lnTo>
                    <a:pt x="85" y="44"/>
                  </a:lnTo>
                  <a:lnTo>
                    <a:pt x="85" y="48"/>
                  </a:lnTo>
                  <a:lnTo>
                    <a:pt x="85" y="52"/>
                  </a:lnTo>
                  <a:lnTo>
                    <a:pt x="85" y="57"/>
                  </a:lnTo>
                  <a:lnTo>
                    <a:pt x="79" y="60"/>
                  </a:lnTo>
                  <a:lnTo>
                    <a:pt x="70" y="61"/>
                  </a:lnTo>
                  <a:lnTo>
                    <a:pt x="62" y="66"/>
                  </a:lnTo>
                  <a:lnTo>
                    <a:pt x="54" y="68"/>
                  </a:lnTo>
                  <a:lnTo>
                    <a:pt x="46" y="72"/>
                  </a:lnTo>
                  <a:lnTo>
                    <a:pt x="37" y="79"/>
                  </a:lnTo>
                  <a:lnTo>
                    <a:pt x="31" y="83"/>
                  </a:lnTo>
                  <a:lnTo>
                    <a:pt x="23" y="88"/>
                  </a:lnTo>
                  <a:lnTo>
                    <a:pt x="17" y="97"/>
                  </a:lnTo>
                  <a:lnTo>
                    <a:pt x="13" y="105"/>
                  </a:lnTo>
                  <a:lnTo>
                    <a:pt x="6" y="122"/>
                  </a:lnTo>
                  <a:lnTo>
                    <a:pt x="2" y="136"/>
                  </a:lnTo>
                  <a:lnTo>
                    <a:pt x="0" y="154"/>
                  </a:lnTo>
                  <a:lnTo>
                    <a:pt x="2" y="174"/>
                  </a:lnTo>
                  <a:lnTo>
                    <a:pt x="4" y="188"/>
                  </a:lnTo>
                  <a:lnTo>
                    <a:pt x="11" y="207"/>
                  </a:lnTo>
                  <a:lnTo>
                    <a:pt x="15" y="224"/>
                  </a:lnTo>
                  <a:lnTo>
                    <a:pt x="22" y="238"/>
                  </a:lnTo>
                  <a:lnTo>
                    <a:pt x="31" y="253"/>
                  </a:lnTo>
                  <a:lnTo>
                    <a:pt x="39" y="26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0" name="Freeform 141">
              <a:extLst>
                <a:ext uri="{FF2B5EF4-FFF2-40B4-BE49-F238E27FC236}">
                  <a16:creationId xmlns:a16="http://schemas.microsoft.com/office/drawing/2014/main" id="{39209381-375C-458B-AC68-14B8B020A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2699"/>
              <a:ext cx="510" cy="568"/>
            </a:xfrm>
            <a:custGeom>
              <a:avLst/>
              <a:gdLst>
                <a:gd name="T0" fmla="*/ 9 w 1530"/>
                <a:gd name="T1" fmla="*/ 560 h 1704"/>
                <a:gd name="T2" fmla="*/ 30 w 1530"/>
                <a:gd name="T3" fmla="*/ 567 h 1704"/>
                <a:gd name="T4" fmla="*/ 56 w 1530"/>
                <a:gd name="T5" fmla="*/ 561 h 1704"/>
                <a:gd name="T6" fmla="*/ 94 w 1530"/>
                <a:gd name="T7" fmla="*/ 549 h 1704"/>
                <a:gd name="T8" fmla="*/ 130 w 1530"/>
                <a:gd name="T9" fmla="*/ 546 h 1704"/>
                <a:gd name="T10" fmla="*/ 161 w 1530"/>
                <a:gd name="T11" fmla="*/ 545 h 1704"/>
                <a:gd name="T12" fmla="*/ 188 w 1530"/>
                <a:gd name="T13" fmla="*/ 544 h 1704"/>
                <a:gd name="T14" fmla="*/ 218 w 1530"/>
                <a:gd name="T15" fmla="*/ 534 h 1704"/>
                <a:gd name="T16" fmla="*/ 259 w 1530"/>
                <a:gd name="T17" fmla="*/ 512 h 1704"/>
                <a:gd name="T18" fmla="*/ 298 w 1530"/>
                <a:gd name="T19" fmla="*/ 483 h 1704"/>
                <a:gd name="T20" fmla="*/ 319 w 1530"/>
                <a:gd name="T21" fmla="*/ 467 h 1704"/>
                <a:gd name="T22" fmla="*/ 335 w 1530"/>
                <a:gd name="T23" fmla="*/ 461 h 1704"/>
                <a:gd name="T24" fmla="*/ 352 w 1530"/>
                <a:gd name="T25" fmla="*/ 455 h 1704"/>
                <a:gd name="T26" fmla="*/ 362 w 1530"/>
                <a:gd name="T27" fmla="*/ 458 h 1704"/>
                <a:gd name="T28" fmla="*/ 372 w 1530"/>
                <a:gd name="T29" fmla="*/ 462 h 1704"/>
                <a:gd name="T30" fmla="*/ 382 w 1530"/>
                <a:gd name="T31" fmla="*/ 460 h 1704"/>
                <a:gd name="T32" fmla="*/ 390 w 1530"/>
                <a:gd name="T33" fmla="*/ 457 h 1704"/>
                <a:gd name="T34" fmla="*/ 396 w 1530"/>
                <a:gd name="T35" fmla="*/ 455 h 1704"/>
                <a:gd name="T36" fmla="*/ 399 w 1530"/>
                <a:gd name="T37" fmla="*/ 454 h 1704"/>
                <a:gd name="T38" fmla="*/ 401 w 1530"/>
                <a:gd name="T39" fmla="*/ 451 h 1704"/>
                <a:gd name="T40" fmla="*/ 404 w 1530"/>
                <a:gd name="T41" fmla="*/ 440 h 1704"/>
                <a:gd name="T42" fmla="*/ 406 w 1530"/>
                <a:gd name="T43" fmla="*/ 425 h 1704"/>
                <a:gd name="T44" fmla="*/ 409 w 1530"/>
                <a:gd name="T45" fmla="*/ 416 h 1704"/>
                <a:gd name="T46" fmla="*/ 418 w 1530"/>
                <a:gd name="T47" fmla="*/ 411 h 1704"/>
                <a:gd name="T48" fmla="*/ 425 w 1530"/>
                <a:gd name="T49" fmla="*/ 408 h 1704"/>
                <a:gd name="T50" fmla="*/ 436 w 1530"/>
                <a:gd name="T51" fmla="*/ 391 h 1704"/>
                <a:gd name="T52" fmla="*/ 448 w 1530"/>
                <a:gd name="T53" fmla="*/ 372 h 1704"/>
                <a:gd name="T54" fmla="*/ 463 w 1530"/>
                <a:gd name="T55" fmla="*/ 340 h 1704"/>
                <a:gd name="T56" fmla="*/ 482 w 1530"/>
                <a:gd name="T57" fmla="*/ 289 h 1704"/>
                <a:gd name="T58" fmla="*/ 496 w 1530"/>
                <a:gd name="T59" fmla="*/ 247 h 1704"/>
                <a:gd name="T60" fmla="*/ 502 w 1530"/>
                <a:gd name="T61" fmla="*/ 201 h 1704"/>
                <a:gd name="T62" fmla="*/ 505 w 1530"/>
                <a:gd name="T63" fmla="*/ 157 h 1704"/>
                <a:gd name="T64" fmla="*/ 508 w 1530"/>
                <a:gd name="T65" fmla="*/ 129 h 1704"/>
                <a:gd name="T66" fmla="*/ 510 w 1530"/>
                <a:gd name="T67" fmla="*/ 110 h 1704"/>
                <a:gd name="T68" fmla="*/ 508 w 1530"/>
                <a:gd name="T69" fmla="*/ 90 h 1704"/>
                <a:gd name="T70" fmla="*/ 504 w 1530"/>
                <a:gd name="T71" fmla="*/ 54 h 1704"/>
                <a:gd name="T72" fmla="*/ 501 w 1530"/>
                <a:gd name="T73" fmla="*/ 18 h 1704"/>
                <a:gd name="T74" fmla="*/ 497 w 1530"/>
                <a:gd name="T75" fmla="*/ 3 h 1704"/>
                <a:gd name="T76" fmla="*/ 491 w 1530"/>
                <a:gd name="T77" fmla="*/ 12 h 1704"/>
                <a:gd name="T78" fmla="*/ 489 w 1530"/>
                <a:gd name="T79" fmla="*/ 20 h 1704"/>
                <a:gd name="T80" fmla="*/ 483 w 1530"/>
                <a:gd name="T81" fmla="*/ 90 h 1704"/>
                <a:gd name="T82" fmla="*/ 476 w 1530"/>
                <a:gd name="T83" fmla="*/ 159 h 1704"/>
                <a:gd name="T84" fmla="*/ 458 w 1530"/>
                <a:gd name="T85" fmla="*/ 235 h 1704"/>
                <a:gd name="T86" fmla="*/ 434 w 1530"/>
                <a:gd name="T87" fmla="*/ 312 h 1704"/>
                <a:gd name="T88" fmla="*/ 404 w 1530"/>
                <a:gd name="T89" fmla="*/ 387 h 1704"/>
                <a:gd name="T90" fmla="*/ 376 w 1530"/>
                <a:gd name="T91" fmla="*/ 423 h 1704"/>
                <a:gd name="T92" fmla="*/ 340 w 1530"/>
                <a:gd name="T93" fmla="*/ 433 h 1704"/>
                <a:gd name="T94" fmla="*/ 300 w 1530"/>
                <a:gd name="T95" fmla="*/ 447 h 1704"/>
                <a:gd name="T96" fmla="*/ 258 w 1530"/>
                <a:gd name="T97" fmla="*/ 475 h 1704"/>
                <a:gd name="T98" fmla="*/ 225 w 1530"/>
                <a:gd name="T99" fmla="*/ 502 h 1704"/>
                <a:gd name="T100" fmla="*/ 199 w 1530"/>
                <a:gd name="T101" fmla="*/ 516 h 1704"/>
                <a:gd name="T102" fmla="*/ 164 w 1530"/>
                <a:gd name="T103" fmla="*/ 524 h 1704"/>
                <a:gd name="T104" fmla="*/ 131 w 1530"/>
                <a:gd name="T105" fmla="*/ 527 h 1704"/>
                <a:gd name="T106" fmla="*/ 61 w 1530"/>
                <a:gd name="T107" fmla="*/ 537 h 1704"/>
                <a:gd name="T108" fmla="*/ 0 w 1530"/>
                <a:gd name="T109" fmla="*/ 559 h 170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530" h="1704">
                  <a:moveTo>
                    <a:pt x="0" y="1676"/>
                  </a:moveTo>
                  <a:lnTo>
                    <a:pt x="6" y="1676"/>
                  </a:lnTo>
                  <a:lnTo>
                    <a:pt x="15" y="1679"/>
                  </a:lnTo>
                  <a:lnTo>
                    <a:pt x="26" y="1681"/>
                  </a:lnTo>
                  <a:lnTo>
                    <a:pt x="41" y="1688"/>
                  </a:lnTo>
                  <a:lnTo>
                    <a:pt x="58" y="1692"/>
                  </a:lnTo>
                  <a:lnTo>
                    <a:pt x="74" y="1699"/>
                  </a:lnTo>
                  <a:lnTo>
                    <a:pt x="91" y="1701"/>
                  </a:lnTo>
                  <a:lnTo>
                    <a:pt x="109" y="1704"/>
                  </a:lnTo>
                  <a:lnTo>
                    <a:pt x="125" y="1704"/>
                  </a:lnTo>
                  <a:lnTo>
                    <a:pt x="138" y="1699"/>
                  </a:lnTo>
                  <a:lnTo>
                    <a:pt x="169" y="1684"/>
                  </a:lnTo>
                  <a:lnTo>
                    <a:pt x="199" y="1670"/>
                  </a:lnTo>
                  <a:lnTo>
                    <a:pt x="226" y="1662"/>
                  </a:lnTo>
                  <a:lnTo>
                    <a:pt x="255" y="1654"/>
                  </a:lnTo>
                  <a:lnTo>
                    <a:pt x="281" y="1648"/>
                  </a:lnTo>
                  <a:lnTo>
                    <a:pt x="307" y="1645"/>
                  </a:lnTo>
                  <a:lnTo>
                    <a:pt x="337" y="1642"/>
                  </a:lnTo>
                  <a:lnTo>
                    <a:pt x="363" y="1639"/>
                  </a:lnTo>
                  <a:lnTo>
                    <a:pt x="391" y="1637"/>
                  </a:lnTo>
                  <a:lnTo>
                    <a:pt x="422" y="1634"/>
                  </a:lnTo>
                  <a:lnTo>
                    <a:pt x="439" y="1634"/>
                  </a:lnTo>
                  <a:lnTo>
                    <a:pt x="462" y="1634"/>
                  </a:lnTo>
                  <a:lnTo>
                    <a:pt x="484" y="1634"/>
                  </a:lnTo>
                  <a:lnTo>
                    <a:pt x="501" y="1634"/>
                  </a:lnTo>
                  <a:lnTo>
                    <a:pt x="524" y="1634"/>
                  </a:lnTo>
                  <a:lnTo>
                    <a:pt x="543" y="1633"/>
                  </a:lnTo>
                  <a:lnTo>
                    <a:pt x="563" y="1631"/>
                  </a:lnTo>
                  <a:lnTo>
                    <a:pt x="581" y="1628"/>
                  </a:lnTo>
                  <a:lnTo>
                    <a:pt x="598" y="1623"/>
                  </a:lnTo>
                  <a:lnTo>
                    <a:pt x="616" y="1619"/>
                  </a:lnTo>
                  <a:lnTo>
                    <a:pt x="654" y="1603"/>
                  </a:lnTo>
                  <a:lnTo>
                    <a:pt x="690" y="1587"/>
                  </a:lnTo>
                  <a:lnTo>
                    <a:pt x="721" y="1574"/>
                  </a:lnTo>
                  <a:lnTo>
                    <a:pt x="750" y="1556"/>
                  </a:lnTo>
                  <a:lnTo>
                    <a:pt x="776" y="1536"/>
                  </a:lnTo>
                  <a:lnTo>
                    <a:pt x="806" y="1518"/>
                  </a:lnTo>
                  <a:lnTo>
                    <a:pt x="832" y="1498"/>
                  </a:lnTo>
                  <a:lnTo>
                    <a:pt x="860" y="1476"/>
                  </a:lnTo>
                  <a:lnTo>
                    <a:pt x="894" y="1450"/>
                  </a:lnTo>
                  <a:lnTo>
                    <a:pt x="927" y="1424"/>
                  </a:lnTo>
                  <a:lnTo>
                    <a:pt x="938" y="1415"/>
                  </a:lnTo>
                  <a:lnTo>
                    <a:pt x="947" y="1408"/>
                  </a:lnTo>
                  <a:lnTo>
                    <a:pt x="956" y="1401"/>
                  </a:lnTo>
                  <a:lnTo>
                    <a:pt x="969" y="1394"/>
                  </a:lnTo>
                  <a:lnTo>
                    <a:pt x="981" y="1390"/>
                  </a:lnTo>
                  <a:lnTo>
                    <a:pt x="993" y="1385"/>
                  </a:lnTo>
                  <a:lnTo>
                    <a:pt x="1004" y="1382"/>
                  </a:lnTo>
                  <a:lnTo>
                    <a:pt x="1019" y="1374"/>
                  </a:lnTo>
                  <a:lnTo>
                    <a:pt x="1035" y="1371"/>
                  </a:lnTo>
                  <a:lnTo>
                    <a:pt x="1050" y="1368"/>
                  </a:lnTo>
                  <a:lnTo>
                    <a:pt x="1056" y="1366"/>
                  </a:lnTo>
                  <a:lnTo>
                    <a:pt x="1066" y="1366"/>
                  </a:lnTo>
                  <a:lnTo>
                    <a:pt x="1075" y="1368"/>
                  </a:lnTo>
                  <a:lnTo>
                    <a:pt x="1081" y="1373"/>
                  </a:lnTo>
                  <a:lnTo>
                    <a:pt x="1086" y="1374"/>
                  </a:lnTo>
                  <a:lnTo>
                    <a:pt x="1095" y="1379"/>
                  </a:lnTo>
                  <a:lnTo>
                    <a:pt x="1101" y="1382"/>
                  </a:lnTo>
                  <a:lnTo>
                    <a:pt x="1107" y="1385"/>
                  </a:lnTo>
                  <a:lnTo>
                    <a:pt x="1117" y="1385"/>
                  </a:lnTo>
                  <a:lnTo>
                    <a:pt x="1125" y="1385"/>
                  </a:lnTo>
                  <a:lnTo>
                    <a:pt x="1132" y="1384"/>
                  </a:lnTo>
                  <a:lnTo>
                    <a:pt x="1137" y="1382"/>
                  </a:lnTo>
                  <a:lnTo>
                    <a:pt x="1145" y="1379"/>
                  </a:lnTo>
                  <a:lnTo>
                    <a:pt x="1151" y="1377"/>
                  </a:lnTo>
                  <a:lnTo>
                    <a:pt x="1159" y="1374"/>
                  </a:lnTo>
                  <a:lnTo>
                    <a:pt x="1165" y="1373"/>
                  </a:lnTo>
                  <a:lnTo>
                    <a:pt x="1171" y="1371"/>
                  </a:lnTo>
                  <a:lnTo>
                    <a:pt x="1176" y="1368"/>
                  </a:lnTo>
                  <a:lnTo>
                    <a:pt x="1180" y="1366"/>
                  </a:lnTo>
                  <a:lnTo>
                    <a:pt x="1185" y="1366"/>
                  </a:lnTo>
                  <a:lnTo>
                    <a:pt x="1187" y="1366"/>
                  </a:lnTo>
                  <a:lnTo>
                    <a:pt x="1190" y="1363"/>
                  </a:lnTo>
                  <a:lnTo>
                    <a:pt x="1191" y="1363"/>
                  </a:lnTo>
                  <a:lnTo>
                    <a:pt x="1194" y="1362"/>
                  </a:lnTo>
                  <a:lnTo>
                    <a:pt x="1196" y="1362"/>
                  </a:lnTo>
                  <a:lnTo>
                    <a:pt x="1196" y="1359"/>
                  </a:lnTo>
                  <a:lnTo>
                    <a:pt x="1199" y="1359"/>
                  </a:lnTo>
                  <a:lnTo>
                    <a:pt x="1200" y="1357"/>
                  </a:lnTo>
                  <a:lnTo>
                    <a:pt x="1202" y="1354"/>
                  </a:lnTo>
                  <a:lnTo>
                    <a:pt x="1205" y="1351"/>
                  </a:lnTo>
                  <a:lnTo>
                    <a:pt x="1210" y="1344"/>
                  </a:lnTo>
                  <a:lnTo>
                    <a:pt x="1211" y="1333"/>
                  </a:lnTo>
                  <a:lnTo>
                    <a:pt x="1213" y="1320"/>
                  </a:lnTo>
                  <a:lnTo>
                    <a:pt x="1213" y="1309"/>
                  </a:lnTo>
                  <a:lnTo>
                    <a:pt x="1216" y="1297"/>
                  </a:lnTo>
                  <a:lnTo>
                    <a:pt x="1216" y="1285"/>
                  </a:lnTo>
                  <a:lnTo>
                    <a:pt x="1218" y="1274"/>
                  </a:lnTo>
                  <a:lnTo>
                    <a:pt x="1218" y="1268"/>
                  </a:lnTo>
                  <a:lnTo>
                    <a:pt x="1220" y="1260"/>
                  </a:lnTo>
                  <a:lnTo>
                    <a:pt x="1222" y="1254"/>
                  </a:lnTo>
                  <a:lnTo>
                    <a:pt x="1227" y="1247"/>
                  </a:lnTo>
                  <a:lnTo>
                    <a:pt x="1233" y="1243"/>
                  </a:lnTo>
                  <a:lnTo>
                    <a:pt x="1241" y="1238"/>
                  </a:lnTo>
                  <a:lnTo>
                    <a:pt x="1249" y="1237"/>
                  </a:lnTo>
                  <a:lnTo>
                    <a:pt x="1255" y="1234"/>
                  </a:lnTo>
                  <a:lnTo>
                    <a:pt x="1262" y="1234"/>
                  </a:lnTo>
                  <a:lnTo>
                    <a:pt x="1268" y="1232"/>
                  </a:lnTo>
                  <a:lnTo>
                    <a:pt x="1270" y="1227"/>
                  </a:lnTo>
                  <a:lnTo>
                    <a:pt x="1275" y="1223"/>
                  </a:lnTo>
                  <a:lnTo>
                    <a:pt x="1284" y="1207"/>
                  </a:lnTo>
                  <a:lnTo>
                    <a:pt x="1293" y="1196"/>
                  </a:lnTo>
                  <a:lnTo>
                    <a:pt x="1299" y="1184"/>
                  </a:lnTo>
                  <a:lnTo>
                    <a:pt x="1308" y="1172"/>
                  </a:lnTo>
                  <a:lnTo>
                    <a:pt x="1315" y="1161"/>
                  </a:lnTo>
                  <a:lnTo>
                    <a:pt x="1324" y="1150"/>
                  </a:lnTo>
                  <a:lnTo>
                    <a:pt x="1332" y="1134"/>
                  </a:lnTo>
                  <a:lnTo>
                    <a:pt x="1343" y="1117"/>
                  </a:lnTo>
                  <a:lnTo>
                    <a:pt x="1355" y="1098"/>
                  </a:lnTo>
                  <a:lnTo>
                    <a:pt x="1366" y="1071"/>
                  </a:lnTo>
                  <a:lnTo>
                    <a:pt x="1377" y="1049"/>
                  </a:lnTo>
                  <a:lnTo>
                    <a:pt x="1389" y="1020"/>
                  </a:lnTo>
                  <a:lnTo>
                    <a:pt x="1403" y="985"/>
                  </a:lnTo>
                  <a:lnTo>
                    <a:pt x="1416" y="947"/>
                  </a:lnTo>
                  <a:lnTo>
                    <a:pt x="1431" y="907"/>
                  </a:lnTo>
                  <a:lnTo>
                    <a:pt x="1447" y="868"/>
                  </a:lnTo>
                  <a:lnTo>
                    <a:pt x="1459" y="831"/>
                  </a:lnTo>
                  <a:lnTo>
                    <a:pt x="1471" y="793"/>
                  </a:lnTo>
                  <a:lnTo>
                    <a:pt x="1480" y="765"/>
                  </a:lnTo>
                  <a:lnTo>
                    <a:pt x="1487" y="740"/>
                  </a:lnTo>
                  <a:lnTo>
                    <a:pt x="1493" y="706"/>
                  </a:lnTo>
                  <a:lnTo>
                    <a:pt x="1501" y="672"/>
                  </a:lnTo>
                  <a:lnTo>
                    <a:pt x="1502" y="636"/>
                  </a:lnTo>
                  <a:lnTo>
                    <a:pt x="1507" y="604"/>
                  </a:lnTo>
                  <a:lnTo>
                    <a:pt x="1509" y="569"/>
                  </a:lnTo>
                  <a:lnTo>
                    <a:pt x="1511" y="536"/>
                  </a:lnTo>
                  <a:lnTo>
                    <a:pt x="1513" y="502"/>
                  </a:lnTo>
                  <a:lnTo>
                    <a:pt x="1516" y="471"/>
                  </a:lnTo>
                  <a:lnTo>
                    <a:pt x="1519" y="440"/>
                  </a:lnTo>
                  <a:lnTo>
                    <a:pt x="1522" y="412"/>
                  </a:lnTo>
                  <a:lnTo>
                    <a:pt x="1524" y="398"/>
                  </a:lnTo>
                  <a:lnTo>
                    <a:pt x="1525" y="386"/>
                  </a:lnTo>
                  <a:lnTo>
                    <a:pt x="1528" y="372"/>
                  </a:lnTo>
                  <a:lnTo>
                    <a:pt x="1530" y="359"/>
                  </a:lnTo>
                  <a:lnTo>
                    <a:pt x="1530" y="344"/>
                  </a:lnTo>
                  <a:lnTo>
                    <a:pt x="1530" y="330"/>
                  </a:lnTo>
                  <a:lnTo>
                    <a:pt x="1530" y="315"/>
                  </a:lnTo>
                  <a:lnTo>
                    <a:pt x="1530" y="301"/>
                  </a:lnTo>
                  <a:lnTo>
                    <a:pt x="1528" y="287"/>
                  </a:lnTo>
                  <a:lnTo>
                    <a:pt x="1525" y="270"/>
                  </a:lnTo>
                  <a:lnTo>
                    <a:pt x="1519" y="242"/>
                  </a:lnTo>
                  <a:lnTo>
                    <a:pt x="1516" y="214"/>
                  </a:lnTo>
                  <a:lnTo>
                    <a:pt x="1513" y="188"/>
                  </a:lnTo>
                  <a:lnTo>
                    <a:pt x="1511" y="161"/>
                  </a:lnTo>
                  <a:lnTo>
                    <a:pt x="1509" y="135"/>
                  </a:lnTo>
                  <a:lnTo>
                    <a:pt x="1509" y="106"/>
                  </a:lnTo>
                  <a:lnTo>
                    <a:pt x="1507" y="80"/>
                  </a:lnTo>
                  <a:lnTo>
                    <a:pt x="1504" y="55"/>
                  </a:lnTo>
                  <a:lnTo>
                    <a:pt x="1504" y="27"/>
                  </a:lnTo>
                  <a:lnTo>
                    <a:pt x="1501" y="0"/>
                  </a:lnTo>
                  <a:lnTo>
                    <a:pt x="1496" y="5"/>
                  </a:lnTo>
                  <a:lnTo>
                    <a:pt x="1490" y="10"/>
                  </a:lnTo>
                  <a:lnTo>
                    <a:pt x="1485" y="13"/>
                  </a:lnTo>
                  <a:lnTo>
                    <a:pt x="1480" y="21"/>
                  </a:lnTo>
                  <a:lnTo>
                    <a:pt x="1476" y="27"/>
                  </a:lnTo>
                  <a:lnTo>
                    <a:pt x="1473" y="36"/>
                  </a:lnTo>
                  <a:lnTo>
                    <a:pt x="1471" y="42"/>
                  </a:lnTo>
                  <a:lnTo>
                    <a:pt x="1470" y="49"/>
                  </a:lnTo>
                  <a:lnTo>
                    <a:pt x="1467" y="55"/>
                  </a:lnTo>
                  <a:lnTo>
                    <a:pt x="1467" y="60"/>
                  </a:lnTo>
                  <a:lnTo>
                    <a:pt x="1460" y="112"/>
                  </a:lnTo>
                  <a:lnTo>
                    <a:pt x="1454" y="166"/>
                  </a:lnTo>
                  <a:lnTo>
                    <a:pt x="1451" y="219"/>
                  </a:lnTo>
                  <a:lnTo>
                    <a:pt x="1450" y="271"/>
                  </a:lnTo>
                  <a:lnTo>
                    <a:pt x="1445" y="324"/>
                  </a:lnTo>
                  <a:lnTo>
                    <a:pt x="1440" y="375"/>
                  </a:lnTo>
                  <a:lnTo>
                    <a:pt x="1434" y="426"/>
                  </a:lnTo>
                  <a:lnTo>
                    <a:pt x="1428" y="478"/>
                  </a:lnTo>
                  <a:lnTo>
                    <a:pt x="1419" y="531"/>
                  </a:lnTo>
                  <a:lnTo>
                    <a:pt x="1408" y="584"/>
                  </a:lnTo>
                  <a:lnTo>
                    <a:pt x="1389" y="646"/>
                  </a:lnTo>
                  <a:lnTo>
                    <a:pt x="1374" y="706"/>
                  </a:lnTo>
                  <a:lnTo>
                    <a:pt x="1358" y="765"/>
                  </a:lnTo>
                  <a:lnTo>
                    <a:pt x="1338" y="822"/>
                  </a:lnTo>
                  <a:lnTo>
                    <a:pt x="1319" y="879"/>
                  </a:lnTo>
                  <a:lnTo>
                    <a:pt x="1301" y="935"/>
                  </a:lnTo>
                  <a:lnTo>
                    <a:pt x="1279" y="992"/>
                  </a:lnTo>
                  <a:lnTo>
                    <a:pt x="1260" y="1049"/>
                  </a:lnTo>
                  <a:lnTo>
                    <a:pt x="1236" y="1105"/>
                  </a:lnTo>
                  <a:lnTo>
                    <a:pt x="1211" y="1161"/>
                  </a:lnTo>
                  <a:lnTo>
                    <a:pt x="1190" y="1203"/>
                  </a:lnTo>
                  <a:lnTo>
                    <a:pt x="1169" y="1234"/>
                  </a:lnTo>
                  <a:lnTo>
                    <a:pt x="1148" y="1254"/>
                  </a:lnTo>
                  <a:lnTo>
                    <a:pt x="1128" y="1269"/>
                  </a:lnTo>
                  <a:lnTo>
                    <a:pt x="1103" y="1280"/>
                  </a:lnTo>
                  <a:lnTo>
                    <a:pt x="1081" y="1288"/>
                  </a:lnTo>
                  <a:lnTo>
                    <a:pt x="1052" y="1294"/>
                  </a:lnTo>
                  <a:lnTo>
                    <a:pt x="1021" y="1300"/>
                  </a:lnTo>
                  <a:lnTo>
                    <a:pt x="989" y="1307"/>
                  </a:lnTo>
                  <a:lnTo>
                    <a:pt x="947" y="1318"/>
                  </a:lnTo>
                  <a:lnTo>
                    <a:pt x="929" y="1328"/>
                  </a:lnTo>
                  <a:lnTo>
                    <a:pt x="900" y="1342"/>
                  </a:lnTo>
                  <a:lnTo>
                    <a:pt x="872" y="1359"/>
                  </a:lnTo>
                  <a:lnTo>
                    <a:pt x="838" y="1379"/>
                  </a:lnTo>
                  <a:lnTo>
                    <a:pt x="806" y="1401"/>
                  </a:lnTo>
                  <a:lnTo>
                    <a:pt x="773" y="1425"/>
                  </a:lnTo>
                  <a:lnTo>
                    <a:pt x="742" y="1447"/>
                  </a:lnTo>
                  <a:lnTo>
                    <a:pt x="716" y="1470"/>
                  </a:lnTo>
                  <a:lnTo>
                    <a:pt x="691" y="1487"/>
                  </a:lnTo>
                  <a:lnTo>
                    <a:pt x="676" y="1505"/>
                  </a:lnTo>
                  <a:lnTo>
                    <a:pt x="662" y="1518"/>
                  </a:lnTo>
                  <a:lnTo>
                    <a:pt x="642" y="1529"/>
                  </a:lnTo>
                  <a:lnTo>
                    <a:pt x="623" y="1540"/>
                  </a:lnTo>
                  <a:lnTo>
                    <a:pt x="597" y="1549"/>
                  </a:lnTo>
                  <a:lnTo>
                    <a:pt x="572" y="1557"/>
                  </a:lnTo>
                  <a:lnTo>
                    <a:pt x="546" y="1562"/>
                  </a:lnTo>
                  <a:lnTo>
                    <a:pt x="519" y="1569"/>
                  </a:lnTo>
                  <a:lnTo>
                    <a:pt x="493" y="1571"/>
                  </a:lnTo>
                  <a:lnTo>
                    <a:pt x="469" y="1576"/>
                  </a:lnTo>
                  <a:lnTo>
                    <a:pt x="444" y="1576"/>
                  </a:lnTo>
                  <a:lnTo>
                    <a:pt x="427" y="1576"/>
                  </a:lnTo>
                  <a:lnTo>
                    <a:pt x="394" y="1580"/>
                  </a:lnTo>
                  <a:lnTo>
                    <a:pt x="348" y="1585"/>
                  </a:lnTo>
                  <a:lnTo>
                    <a:pt x="296" y="1591"/>
                  </a:lnTo>
                  <a:lnTo>
                    <a:pt x="241" y="1600"/>
                  </a:lnTo>
                  <a:lnTo>
                    <a:pt x="184" y="1611"/>
                  </a:lnTo>
                  <a:lnTo>
                    <a:pt x="127" y="1622"/>
                  </a:lnTo>
                  <a:lnTo>
                    <a:pt x="77" y="1639"/>
                  </a:lnTo>
                  <a:lnTo>
                    <a:pt x="32" y="1657"/>
                  </a:lnTo>
                  <a:lnTo>
                    <a:pt x="0" y="1676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1" name="Freeform 142">
              <a:extLst>
                <a:ext uri="{FF2B5EF4-FFF2-40B4-BE49-F238E27FC236}">
                  <a16:creationId xmlns:a16="http://schemas.microsoft.com/office/drawing/2014/main" id="{85C4D53B-DBB4-4A37-8087-68FD6767C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708"/>
              <a:ext cx="492" cy="550"/>
            </a:xfrm>
            <a:custGeom>
              <a:avLst/>
              <a:gdLst>
                <a:gd name="T0" fmla="*/ 490 w 1477"/>
                <a:gd name="T1" fmla="*/ 15 h 1649"/>
                <a:gd name="T2" fmla="*/ 490 w 1477"/>
                <a:gd name="T3" fmla="*/ 52 h 1649"/>
                <a:gd name="T4" fmla="*/ 490 w 1477"/>
                <a:gd name="T5" fmla="*/ 88 h 1649"/>
                <a:gd name="T6" fmla="*/ 490 w 1477"/>
                <a:gd name="T7" fmla="*/ 116 h 1649"/>
                <a:gd name="T8" fmla="*/ 488 w 1477"/>
                <a:gd name="T9" fmla="*/ 151 h 1649"/>
                <a:gd name="T10" fmla="*/ 484 w 1477"/>
                <a:gd name="T11" fmla="*/ 185 h 1649"/>
                <a:gd name="T12" fmla="*/ 476 w 1477"/>
                <a:gd name="T13" fmla="*/ 222 h 1649"/>
                <a:gd name="T14" fmla="*/ 458 w 1477"/>
                <a:gd name="T15" fmla="*/ 282 h 1649"/>
                <a:gd name="T16" fmla="*/ 437 w 1477"/>
                <a:gd name="T17" fmla="*/ 338 h 1649"/>
                <a:gd name="T18" fmla="*/ 407 w 1477"/>
                <a:gd name="T19" fmla="*/ 393 h 1649"/>
                <a:gd name="T20" fmla="*/ 379 w 1477"/>
                <a:gd name="T21" fmla="*/ 425 h 1649"/>
                <a:gd name="T22" fmla="*/ 346 w 1477"/>
                <a:gd name="T23" fmla="*/ 438 h 1649"/>
                <a:gd name="T24" fmla="*/ 312 w 1477"/>
                <a:gd name="T25" fmla="*/ 447 h 1649"/>
                <a:gd name="T26" fmla="*/ 281 w 1477"/>
                <a:gd name="T27" fmla="*/ 466 h 1649"/>
                <a:gd name="T28" fmla="*/ 253 w 1477"/>
                <a:gd name="T29" fmla="*/ 489 h 1649"/>
                <a:gd name="T30" fmla="*/ 230 w 1477"/>
                <a:gd name="T31" fmla="*/ 506 h 1649"/>
                <a:gd name="T32" fmla="*/ 200 w 1477"/>
                <a:gd name="T33" fmla="*/ 519 h 1649"/>
                <a:gd name="T34" fmla="*/ 154 w 1477"/>
                <a:gd name="T35" fmla="*/ 527 h 1649"/>
                <a:gd name="T36" fmla="*/ 91 w 1477"/>
                <a:gd name="T37" fmla="*/ 534 h 1649"/>
                <a:gd name="T38" fmla="*/ 23 w 1477"/>
                <a:gd name="T39" fmla="*/ 545 h 1649"/>
                <a:gd name="T40" fmla="*/ 12 w 1477"/>
                <a:gd name="T41" fmla="*/ 540 h 1649"/>
                <a:gd name="T42" fmla="*/ 41 w 1477"/>
                <a:gd name="T43" fmla="*/ 527 h 1649"/>
                <a:gd name="T44" fmla="*/ 69 w 1477"/>
                <a:gd name="T45" fmla="*/ 517 h 1649"/>
                <a:gd name="T46" fmla="*/ 91 w 1477"/>
                <a:gd name="T47" fmla="*/ 510 h 1649"/>
                <a:gd name="T48" fmla="*/ 123 w 1477"/>
                <a:gd name="T49" fmla="*/ 506 h 1649"/>
                <a:gd name="T50" fmla="*/ 156 w 1477"/>
                <a:gd name="T51" fmla="*/ 504 h 1649"/>
                <a:gd name="T52" fmla="*/ 186 w 1477"/>
                <a:gd name="T53" fmla="*/ 497 h 1649"/>
                <a:gd name="T54" fmla="*/ 225 w 1477"/>
                <a:gd name="T55" fmla="*/ 474 h 1649"/>
                <a:gd name="T56" fmla="*/ 261 w 1477"/>
                <a:gd name="T57" fmla="*/ 447 h 1649"/>
                <a:gd name="T58" fmla="*/ 299 w 1477"/>
                <a:gd name="T59" fmla="*/ 421 h 1649"/>
                <a:gd name="T60" fmla="*/ 319 w 1477"/>
                <a:gd name="T61" fmla="*/ 409 h 1649"/>
                <a:gd name="T62" fmla="*/ 328 w 1477"/>
                <a:gd name="T63" fmla="*/ 404 h 1649"/>
                <a:gd name="T64" fmla="*/ 335 w 1477"/>
                <a:gd name="T65" fmla="*/ 397 h 1649"/>
                <a:gd name="T66" fmla="*/ 343 w 1477"/>
                <a:gd name="T67" fmla="*/ 389 h 1649"/>
                <a:gd name="T68" fmla="*/ 351 w 1477"/>
                <a:gd name="T69" fmla="*/ 378 h 1649"/>
                <a:gd name="T70" fmla="*/ 360 w 1477"/>
                <a:gd name="T71" fmla="*/ 369 h 1649"/>
                <a:gd name="T72" fmla="*/ 368 w 1477"/>
                <a:gd name="T73" fmla="*/ 359 h 1649"/>
                <a:gd name="T74" fmla="*/ 400 w 1477"/>
                <a:gd name="T75" fmla="*/ 302 h 1649"/>
                <a:gd name="T76" fmla="*/ 415 w 1477"/>
                <a:gd name="T77" fmla="*/ 239 h 1649"/>
                <a:gd name="T78" fmla="*/ 424 w 1477"/>
                <a:gd name="T79" fmla="*/ 173 h 1649"/>
                <a:gd name="T80" fmla="*/ 433 w 1477"/>
                <a:gd name="T81" fmla="*/ 123 h 1649"/>
                <a:gd name="T82" fmla="*/ 445 w 1477"/>
                <a:gd name="T83" fmla="*/ 81 h 1649"/>
                <a:gd name="T84" fmla="*/ 462 w 1477"/>
                <a:gd name="T85" fmla="*/ 43 h 1649"/>
                <a:gd name="T86" fmla="*/ 476 w 1477"/>
                <a:gd name="T87" fmla="*/ 21 h 1649"/>
                <a:gd name="T88" fmla="*/ 480 w 1477"/>
                <a:gd name="T89" fmla="*/ 15 h 1649"/>
                <a:gd name="T90" fmla="*/ 486 w 1477"/>
                <a:gd name="T91" fmla="*/ 9 h 1649"/>
                <a:gd name="T92" fmla="*/ 492 w 1477"/>
                <a:gd name="T93" fmla="*/ 0 h 16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477" h="1649">
                  <a:moveTo>
                    <a:pt x="1477" y="0"/>
                  </a:moveTo>
                  <a:lnTo>
                    <a:pt x="1475" y="20"/>
                  </a:lnTo>
                  <a:lnTo>
                    <a:pt x="1472" y="44"/>
                  </a:lnTo>
                  <a:lnTo>
                    <a:pt x="1472" y="79"/>
                  </a:lnTo>
                  <a:lnTo>
                    <a:pt x="1472" y="116"/>
                  </a:lnTo>
                  <a:lnTo>
                    <a:pt x="1472" y="156"/>
                  </a:lnTo>
                  <a:lnTo>
                    <a:pt x="1472" y="196"/>
                  </a:lnTo>
                  <a:lnTo>
                    <a:pt x="1472" y="231"/>
                  </a:lnTo>
                  <a:lnTo>
                    <a:pt x="1472" y="264"/>
                  </a:lnTo>
                  <a:lnTo>
                    <a:pt x="1472" y="293"/>
                  </a:lnTo>
                  <a:lnTo>
                    <a:pt x="1472" y="311"/>
                  </a:lnTo>
                  <a:lnTo>
                    <a:pt x="1470" y="349"/>
                  </a:lnTo>
                  <a:lnTo>
                    <a:pt x="1469" y="385"/>
                  </a:lnTo>
                  <a:lnTo>
                    <a:pt x="1466" y="421"/>
                  </a:lnTo>
                  <a:lnTo>
                    <a:pt x="1464" y="453"/>
                  </a:lnTo>
                  <a:lnTo>
                    <a:pt x="1461" y="489"/>
                  </a:lnTo>
                  <a:lnTo>
                    <a:pt x="1458" y="520"/>
                  </a:lnTo>
                  <a:lnTo>
                    <a:pt x="1453" y="555"/>
                  </a:lnTo>
                  <a:lnTo>
                    <a:pt x="1449" y="588"/>
                  </a:lnTo>
                  <a:lnTo>
                    <a:pt x="1441" y="628"/>
                  </a:lnTo>
                  <a:lnTo>
                    <a:pt x="1430" y="665"/>
                  </a:lnTo>
                  <a:lnTo>
                    <a:pt x="1413" y="727"/>
                  </a:lnTo>
                  <a:lnTo>
                    <a:pt x="1396" y="786"/>
                  </a:lnTo>
                  <a:lnTo>
                    <a:pt x="1376" y="846"/>
                  </a:lnTo>
                  <a:lnTo>
                    <a:pt x="1357" y="903"/>
                  </a:lnTo>
                  <a:lnTo>
                    <a:pt x="1334" y="958"/>
                  </a:lnTo>
                  <a:lnTo>
                    <a:pt x="1311" y="1013"/>
                  </a:lnTo>
                  <a:lnTo>
                    <a:pt x="1284" y="1069"/>
                  </a:lnTo>
                  <a:lnTo>
                    <a:pt x="1256" y="1123"/>
                  </a:lnTo>
                  <a:lnTo>
                    <a:pt x="1221" y="1179"/>
                  </a:lnTo>
                  <a:lnTo>
                    <a:pt x="1186" y="1233"/>
                  </a:lnTo>
                  <a:lnTo>
                    <a:pt x="1167" y="1261"/>
                  </a:lnTo>
                  <a:lnTo>
                    <a:pt x="1139" y="1275"/>
                  </a:lnTo>
                  <a:lnTo>
                    <a:pt x="1111" y="1291"/>
                  </a:lnTo>
                  <a:lnTo>
                    <a:pt x="1077" y="1301"/>
                  </a:lnTo>
                  <a:lnTo>
                    <a:pt x="1040" y="1313"/>
                  </a:lnTo>
                  <a:lnTo>
                    <a:pt x="1004" y="1320"/>
                  </a:lnTo>
                  <a:lnTo>
                    <a:pt x="972" y="1327"/>
                  </a:lnTo>
                  <a:lnTo>
                    <a:pt x="937" y="1339"/>
                  </a:lnTo>
                  <a:lnTo>
                    <a:pt x="904" y="1352"/>
                  </a:lnTo>
                  <a:lnTo>
                    <a:pt x="877" y="1370"/>
                  </a:lnTo>
                  <a:lnTo>
                    <a:pt x="845" y="1398"/>
                  </a:lnTo>
                  <a:lnTo>
                    <a:pt x="811" y="1423"/>
                  </a:lnTo>
                  <a:lnTo>
                    <a:pt x="785" y="1448"/>
                  </a:lnTo>
                  <a:lnTo>
                    <a:pt x="760" y="1467"/>
                  </a:lnTo>
                  <a:lnTo>
                    <a:pt x="737" y="1487"/>
                  </a:lnTo>
                  <a:lnTo>
                    <a:pt x="715" y="1502"/>
                  </a:lnTo>
                  <a:lnTo>
                    <a:pt x="689" y="1518"/>
                  </a:lnTo>
                  <a:lnTo>
                    <a:pt x="661" y="1533"/>
                  </a:lnTo>
                  <a:lnTo>
                    <a:pt x="633" y="1547"/>
                  </a:lnTo>
                  <a:lnTo>
                    <a:pt x="599" y="1555"/>
                  </a:lnTo>
                  <a:lnTo>
                    <a:pt x="562" y="1566"/>
                  </a:lnTo>
                  <a:lnTo>
                    <a:pt x="515" y="1573"/>
                  </a:lnTo>
                  <a:lnTo>
                    <a:pt x="461" y="1581"/>
                  </a:lnTo>
                  <a:lnTo>
                    <a:pt x="404" y="1587"/>
                  </a:lnTo>
                  <a:lnTo>
                    <a:pt x="342" y="1592"/>
                  </a:lnTo>
                  <a:lnTo>
                    <a:pt x="274" y="1601"/>
                  </a:lnTo>
                  <a:lnTo>
                    <a:pt x="208" y="1610"/>
                  </a:lnTo>
                  <a:lnTo>
                    <a:pt x="137" y="1621"/>
                  </a:lnTo>
                  <a:lnTo>
                    <a:pt x="68" y="1635"/>
                  </a:lnTo>
                  <a:lnTo>
                    <a:pt x="0" y="1649"/>
                  </a:lnTo>
                  <a:lnTo>
                    <a:pt x="17" y="1635"/>
                  </a:lnTo>
                  <a:lnTo>
                    <a:pt x="37" y="1618"/>
                  </a:lnTo>
                  <a:lnTo>
                    <a:pt x="64" y="1604"/>
                  </a:lnTo>
                  <a:lnTo>
                    <a:pt x="93" y="1592"/>
                  </a:lnTo>
                  <a:lnTo>
                    <a:pt x="124" y="1581"/>
                  </a:lnTo>
                  <a:lnTo>
                    <a:pt x="155" y="1569"/>
                  </a:lnTo>
                  <a:lnTo>
                    <a:pt x="183" y="1560"/>
                  </a:lnTo>
                  <a:lnTo>
                    <a:pt x="208" y="1550"/>
                  </a:lnTo>
                  <a:lnTo>
                    <a:pt x="229" y="1547"/>
                  </a:lnTo>
                  <a:lnTo>
                    <a:pt x="244" y="1542"/>
                  </a:lnTo>
                  <a:lnTo>
                    <a:pt x="274" y="1530"/>
                  </a:lnTo>
                  <a:lnTo>
                    <a:pt x="305" y="1524"/>
                  </a:lnTo>
                  <a:lnTo>
                    <a:pt x="337" y="1521"/>
                  </a:lnTo>
                  <a:lnTo>
                    <a:pt x="370" y="1518"/>
                  </a:lnTo>
                  <a:lnTo>
                    <a:pt x="401" y="1516"/>
                  </a:lnTo>
                  <a:lnTo>
                    <a:pt x="437" y="1513"/>
                  </a:lnTo>
                  <a:lnTo>
                    <a:pt x="468" y="1511"/>
                  </a:lnTo>
                  <a:lnTo>
                    <a:pt x="498" y="1507"/>
                  </a:lnTo>
                  <a:lnTo>
                    <a:pt x="529" y="1500"/>
                  </a:lnTo>
                  <a:lnTo>
                    <a:pt x="557" y="1490"/>
                  </a:lnTo>
                  <a:lnTo>
                    <a:pt x="599" y="1470"/>
                  </a:lnTo>
                  <a:lnTo>
                    <a:pt x="638" y="1448"/>
                  </a:lnTo>
                  <a:lnTo>
                    <a:pt x="675" y="1420"/>
                  </a:lnTo>
                  <a:lnTo>
                    <a:pt x="715" y="1397"/>
                  </a:lnTo>
                  <a:lnTo>
                    <a:pt x="749" y="1367"/>
                  </a:lnTo>
                  <a:lnTo>
                    <a:pt x="785" y="1339"/>
                  </a:lnTo>
                  <a:lnTo>
                    <a:pt x="822" y="1313"/>
                  </a:lnTo>
                  <a:lnTo>
                    <a:pt x="857" y="1284"/>
                  </a:lnTo>
                  <a:lnTo>
                    <a:pt x="899" y="1261"/>
                  </a:lnTo>
                  <a:lnTo>
                    <a:pt x="941" y="1236"/>
                  </a:lnTo>
                  <a:lnTo>
                    <a:pt x="949" y="1230"/>
                  </a:lnTo>
                  <a:lnTo>
                    <a:pt x="957" y="1227"/>
                  </a:lnTo>
                  <a:lnTo>
                    <a:pt x="966" y="1222"/>
                  </a:lnTo>
                  <a:lnTo>
                    <a:pt x="977" y="1218"/>
                  </a:lnTo>
                  <a:lnTo>
                    <a:pt x="986" y="1211"/>
                  </a:lnTo>
                  <a:lnTo>
                    <a:pt x="992" y="1205"/>
                  </a:lnTo>
                  <a:lnTo>
                    <a:pt x="998" y="1199"/>
                  </a:lnTo>
                  <a:lnTo>
                    <a:pt x="1007" y="1191"/>
                  </a:lnTo>
                  <a:lnTo>
                    <a:pt x="1014" y="1183"/>
                  </a:lnTo>
                  <a:lnTo>
                    <a:pt x="1020" y="1176"/>
                  </a:lnTo>
                  <a:lnTo>
                    <a:pt x="1029" y="1165"/>
                  </a:lnTo>
                  <a:lnTo>
                    <a:pt x="1038" y="1154"/>
                  </a:lnTo>
                  <a:lnTo>
                    <a:pt x="1045" y="1143"/>
                  </a:lnTo>
                  <a:lnTo>
                    <a:pt x="1054" y="1134"/>
                  </a:lnTo>
                  <a:lnTo>
                    <a:pt x="1063" y="1126"/>
                  </a:lnTo>
                  <a:lnTo>
                    <a:pt x="1071" y="1114"/>
                  </a:lnTo>
                  <a:lnTo>
                    <a:pt x="1080" y="1106"/>
                  </a:lnTo>
                  <a:lnTo>
                    <a:pt x="1089" y="1095"/>
                  </a:lnTo>
                  <a:lnTo>
                    <a:pt x="1097" y="1087"/>
                  </a:lnTo>
                  <a:lnTo>
                    <a:pt x="1106" y="1077"/>
                  </a:lnTo>
                  <a:lnTo>
                    <a:pt x="1147" y="1022"/>
                  </a:lnTo>
                  <a:lnTo>
                    <a:pt x="1178" y="962"/>
                  </a:lnTo>
                  <a:lnTo>
                    <a:pt x="1201" y="905"/>
                  </a:lnTo>
                  <a:lnTo>
                    <a:pt x="1221" y="843"/>
                  </a:lnTo>
                  <a:lnTo>
                    <a:pt x="1235" y="780"/>
                  </a:lnTo>
                  <a:lnTo>
                    <a:pt x="1247" y="716"/>
                  </a:lnTo>
                  <a:lnTo>
                    <a:pt x="1256" y="650"/>
                  </a:lnTo>
                  <a:lnTo>
                    <a:pt x="1264" y="583"/>
                  </a:lnTo>
                  <a:lnTo>
                    <a:pt x="1272" y="520"/>
                  </a:lnTo>
                  <a:lnTo>
                    <a:pt x="1283" y="453"/>
                  </a:lnTo>
                  <a:lnTo>
                    <a:pt x="1289" y="411"/>
                  </a:lnTo>
                  <a:lnTo>
                    <a:pt x="1300" y="369"/>
                  </a:lnTo>
                  <a:lnTo>
                    <a:pt x="1311" y="328"/>
                  </a:lnTo>
                  <a:lnTo>
                    <a:pt x="1323" y="286"/>
                  </a:lnTo>
                  <a:lnTo>
                    <a:pt x="1337" y="244"/>
                  </a:lnTo>
                  <a:lnTo>
                    <a:pt x="1356" y="204"/>
                  </a:lnTo>
                  <a:lnTo>
                    <a:pt x="1371" y="167"/>
                  </a:lnTo>
                  <a:lnTo>
                    <a:pt x="1388" y="130"/>
                  </a:lnTo>
                  <a:lnTo>
                    <a:pt x="1407" y="94"/>
                  </a:lnTo>
                  <a:lnTo>
                    <a:pt x="1424" y="66"/>
                  </a:lnTo>
                  <a:lnTo>
                    <a:pt x="1428" y="62"/>
                  </a:lnTo>
                  <a:lnTo>
                    <a:pt x="1430" y="54"/>
                  </a:lnTo>
                  <a:lnTo>
                    <a:pt x="1435" y="51"/>
                  </a:lnTo>
                  <a:lnTo>
                    <a:pt x="1441" y="44"/>
                  </a:lnTo>
                  <a:lnTo>
                    <a:pt x="1446" y="40"/>
                  </a:lnTo>
                  <a:lnTo>
                    <a:pt x="1453" y="33"/>
                  </a:lnTo>
                  <a:lnTo>
                    <a:pt x="1458" y="26"/>
                  </a:lnTo>
                  <a:lnTo>
                    <a:pt x="1464" y="20"/>
                  </a:lnTo>
                  <a:lnTo>
                    <a:pt x="1470" y="11"/>
                  </a:lnTo>
                  <a:lnTo>
                    <a:pt x="147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2" name="Freeform 143">
              <a:extLst>
                <a:ext uri="{FF2B5EF4-FFF2-40B4-BE49-F238E27FC236}">
                  <a16:creationId xmlns:a16="http://schemas.microsoft.com/office/drawing/2014/main" id="{C46ABF19-9022-4BE2-908C-137B60FF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529"/>
              <a:ext cx="181" cy="415"/>
            </a:xfrm>
            <a:custGeom>
              <a:avLst/>
              <a:gdLst>
                <a:gd name="T0" fmla="*/ 149 w 543"/>
                <a:gd name="T1" fmla="*/ 394 h 1246"/>
                <a:gd name="T2" fmla="*/ 173 w 543"/>
                <a:gd name="T3" fmla="*/ 343 h 1246"/>
                <a:gd name="T4" fmla="*/ 181 w 543"/>
                <a:gd name="T5" fmla="*/ 287 h 1246"/>
                <a:gd name="T6" fmla="*/ 176 w 543"/>
                <a:gd name="T7" fmla="*/ 226 h 1246"/>
                <a:gd name="T8" fmla="*/ 164 w 543"/>
                <a:gd name="T9" fmla="*/ 168 h 1246"/>
                <a:gd name="T10" fmla="*/ 157 w 543"/>
                <a:gd name="T11" fmla="*/ 138 h 1246"/>
                <a:gd name="T12" fmla="*/ 155 w 543"/>
                <a:gd name="T13" fmla="*/ 136 h 1246"/>
                <a:gd name="T14" fmla="*/ 154 w 543"/>
                <a:gd name="T15" fmla="*/ 132 h 1246"/>
                <a:gd name="T16" fmla="*/ 152 w 543"/>
                <a:gd name="T17" fmla="*/ 129 h 1246"/>
                <a:gd name="T18" fmla="*/ 151 w 543"/>
                <a:gd name="T19" fmla="*/ 127 h 1246"/>
                <a:gd name="T20" fmla="*/ 150 w 543"/>
                <a:gd name="T21" fmla="*/ 125 h 1246"/>
                <a:gd name="T22" fmla="*/ 148 w 543"/>
                <a:gd name="T23" fmla="*/ 122 h 1246"/>
                <a:gd name="T24" fmla="*/ 145 w 543"/>
                <a:gd name="T25" fmla="*/ 118 h 1246"/>
                <a:gd name="T26" fmla="*/ 140 w 543"/>
                <a:gd name="T27" fmla="*/ 114 h 1246"/>
                <a:gd name="T28" fmla="*/ 137 w 543"/>
                <a:gd name="T29" fmla="*/ 110 h 1246"/>
                <a:gd name="T30" fmla="*/ 123 w 543"/>
                <a:gd name="T31" fmla="*/ 100 h 1246"/>
                <a:gd name="T32" fmla="*/ 103 w 543"/>
                <a:gd name="T33" fmla="*/ 90 h 1246"/>
                <a:gd name="T34" fmla="*/ 88 w 543"/>
                <a:gd name="T35" fmla="*/ 83 h 1246"/>
                <a:gd name="T36" fmla="*/ 76 w 543"/>
                <a:gd name="T37" fmla="*/ 77 h 1246"/>
                <a:gd name="T38" fmla="*/ 68 w 543"/>
                <a:gd name="T39" fmla="*/ 72 h 1246"/>
                <a:gd name="T40" fmla="*/ 62 w 543"/>
                <a:gd name="T41" fmla="*/ 67 h 1246"/>
                <a:gd name="T42" fmla="*/ 54 w 543"/>
                <a:gd name="T43" fmla="*/ 60 h 1246"/>
                <a:gd name="T44" fmla="*/ 43 w 543"/>
                <a:gd name="T45" fmla="*/ 51 h 1246"/>
                <a:gd name="T46" fmla="*/ 30 w 543"/>
                <a:gd name="T47" fmla="*/ 41 h 1246"/>
                <a:gd name="T48" fmla="*/ 21 w 543"/>
                <a:gd name="T49" fmla="*/ 34 h 1246"/>
                <a:gd name="T50" fmla="*/ 16 w 543"/>
                <a:gd name="T51" fmla="*/ 28 h 1246"/>
                <a:gd name="T52" fmla="*/ 15 w 543"/>
                <a:gd name="T53" fmla="*/ 22 h 1246"/>
                <a:gd name="T54" fmla="*/ 15 w 543"/>
                <a:gd name="T55" fmla="*/ 15 h 1246"/>
                <a:gd name="T56" fmla="*/ 15 w 543"/>
                <a:gd name="T57" fmla="*/ 8 h 1246"/>
                <a:gd name="T58" fmla="*/ 15 w 543"/>
                <a:gd name="T59" fmla="*/ 3 h 1246"/>
                <a:gd name="T60" fmla="*/ 14 w 543"/>
                <a:gd name="T61" fmla="*/ 0 h 1246"/>
                <a:gd name="T62" fmla="*/ 11 w 543"/>
                <a:gd name="T63" fmla="*/ 3 h 1246"/>
                <a:gd name="T64" fmla="*/ 8 w 543"/>
                <a:gd name="T65" fmla="*/ 10 h 1246"/>
                <a:gd name="T66" fmla="*/ 6 w 543"/>
                <a:gd name="T67" fmla="*/ 18 h 1246"/>
                <a:gd name="T68" fmla="*/ 4 w 543"/>
                <a:gd name="T69" fmla="*/ 23 h 1246"/>
                <a:gd name="T70" fmla="*/ 0 w 543"/>
                <a:gd name="T71" fmla="*/ 27 h 1246"/>
                <a:gd name="T72" fmla="*/ 4 w 543"/>
                <a:gd name="T73" fmla="*/ 39 h 1246"/>
                <a:gd name="T74" fmla="*/ 15 w 543"/>
                <a:gd name="T75" fmla="*/ 58 h 1246"/>
                <a:gd name="T76" fmla="*/ 30 w 543"/>
                <a:gd name="T77" fmla="*/ 80 h 1246"/>
                <a:gd name="T78" fmla="*/ 46 w 543"/>
                <a:gd name="T79" fmla="*/ 98 h 1246"/>
                <a:gd name="T80" fmla="*/ 69 w 543"/>
                <a:gd name="T81" fmla="*/ 130 h 1246"/>
                <a:gd name="T82" fmla="*/ 90 w 543"/>
                <a:gd name="T83" fmla="*/ 183 h 1246"/>
                <a:gd name="T84" fmla="*/ 98 w 543"/>
                <a:gd name="T85" fmla="*/ 239 h 1246"/>
                <a:gd name="T86" fmla="*/ 102 w 543"/>
                <a:gd name="T87" fmla="*/ 297 h 1246"/>
                <a:gd name="T88" fmla="*/ 106 w 543"/>
                <a:gd name="T89" fmla="*/ 357 h 1246"/>
                <a:gd name="T90" fmla="*/ 112 w 543"/>
                <a:gd name="T91" fmla="*/ 388 h 1246"/>
                <a:gd name="T92" fmla="*/ 115 w 543"/>
                <a:gd name="T93" fmla="*/ 396 h 1246"/>
                <a:gd name="T94" fmla="*/ 119 w 543"/>
                <a:gd name="T95" fmla="*/ 405 h 1246"/>
                <a:gd name="T96" fmla="*/ 123 w 543"/>
                <a:gd name="T97" fmla="*/ 411 h 1246"/>
                <a:gd name="T98" fmla="*/ 126 w 543"/>
                <a:gd name="T99" fmla="*/ 415 h 124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43" h="1246">
                  <a:moveTo>
                    <a:pt x="382" y="1246"/>
                  </a:moveTo>
                  <a:lnTo>
                    <a:pt x="446" y="1182"/>
                  </a:lnTo>
                  <a:lnTo>
                    <a:pt x="492" y="1111"/>
                  </a:lnTo>
                  <a:lnTo>
                    <a:pt x="520" y="1030"/>
                  </a:lnTo>
                  <a:lnTo>
                    <a:pt x="538" y="947"/>
                  </a:lnTo>
                  <a:lnTo>
                    <a:pt x="543" y="861"/>
                  </a:lnTo>
                  <a:lnTo>
                    <a:pt x="538" y="769"/>
                  </a:lnTo>
                  <a:lnTo>
                    <a:pt x="527" y="679"/>
                  </a:lnTo>
                  <a:lnTo>
                    <a:pt x="511" y="590"/>
                  </a:lnTo>
                  <a:lnTo>
                    <a:pt x="492" y="503"/>
                  </a:lnTo>
                  <a:lnTo>
                    <a:pt x="470" y="419"/>
                  </a:lnTo>
                  <a:lnTo>
                    <a:pt x="470" y="415"/>
                  </a:lnTo>
                  <a:lnTo>
                    <a:pt x="468" y="410"/>
                  </a:lnTo>
                  <a:lnTo>
                    <a:pt x="466" y="407"/>
                  </a:lnTo>
                  <a:lnTo>
                    <a:pt x="461" y="402"/>
                  </a:lnTo>
                  <a:lnTo>
                    <a:pt x="461" y="397"/>
                  </a:lnTo>
                  <a:lnTo>
                    <a:pt x="459" y="393"/>
                  </a:lnTo>
                  <a:lnTo>
                    <a:pt x="457" y="388"/>
                  </a:lnTo>
                  <a:lnTo>
                    <a:pt x="452" y="384"/>
                  </a:lnTo>
                  <a:lnTo>
                    <a:pt x="452" y="382"/>
                  </a:lnTo>
                  <a:lnTo>
                    <a:pt x="450" y="377"/>
                  </a:lnTo>
                  <a:lnTo>
                    <a:pt x="449" y="376"/>
                  </a:lnTo>
                  <a:lnTo>
                    <a:pt x="446" y="372"/>
                  </a:lnTo>
                  <a:lnTo>
                    <a:pt x="444" y="365"/>
                  </a:lnTo>
                  <a:lnTo>
                    <a:pt x="439" y="361"/>
                  </a:lnTo>
                  <a:lnTo>
                    <a:pt x="435" y="353"/>
                  </a:lnTo>
                  <a:lnTo>
                    <a:pt x="429" y="347"/>
                  </a:lnTo>
                  <a:lnTo>
                    <a:pt x="421" y="341"/>
                  </a:lnTo>
                  <a:lnTo>
                    <a:pt x="415" y="336"/>
                  </a:lnTo>
                  <a:lnTo>
                    <a:pt x="410" y="330"/>
                  </a:lnTo>
                  <a:lnTo>
                    <a:pt x="402" y="322"/>
                  </a:lnTo>
                  <a:lnTo>
                    <a:pt x="368" y="301"/>
                  </a:lnTo>
                  <a:lnTo>
                    <a:pt x="336" y="285"/>
                  </a:lnTo>
                  <a:lnTo>
                    <a:pt x="309" y="270"/>
                  </a:lnTo>
                  <a:lnTo>
                    <a:pt x="285" y="257"/>
                  </a:lnTo>
                  <a:lnTo>
                    <a:pt x="263" y="248"/>
                  </a:lnTo>
                  <a:lnTo>
                    <a:pt x="243" y="241"/>
                  </a:lnTo>
                  <a:lnTo>
                    <a:pt x="229" y="232"/>
                  </a:lnTo>
                  <a:lnTo>
                    <a:pt x="215" y="226"/>
                  </a:lnTo>
                  <a:lnTo>
                    <a:pt x="203" y="217"/>
                  </a:lnTo>
                  <a:lnTo>
                    <a:pt x="192" y="206"/>
                  </a:lnTo>
                  <a:lnTo>
                    <a:pt x="186" y="201"/>
                  </a:lnTo>
                  <a:lnTo>
                    <a:pt x="177" y="192"/>
                  </a:lnTo>
                  <a:lnTo>
                    <a:pt x="161" y="179"/>
                  </a:lnTo>
                  <a:lnTo>
                    <a:pt x="144" y="166"/>
                  </a:lnTo>
                  <a:lnTo>
                    <a:pt x="128" y="153"/>
                  </a:lnTo>
                  <a:lnTo>
                    <a:pt x="108" y="138"/>
                  </a:lnTo>
                  <a:lnTo>
                    <a:pt x="91" y="123"/>
                  </a:lnTo>
                  <a:lnTo>
                    <a:pt x="76" y="109"/>
                  </a:lnTo>
                  <a:lnTo>
                    <a:pt x="62" y="101"/>
                  </a:lnTo>
                  <a:lnTo>
                    <a:pt x="54" y="92"/>
                  </a:lnTo>
                  <a:lnTo>
                    <a:pt x="49" y="85"/>
                  </a:lnTo>
                  <a:lnTo>
                    <a:pt x="46" y="76"/>
                  </a:lnTo>
                  <a:lnTo>
                    <a:pt x="46" y="65"/>
                  </a:lnTo>
                  <a:lnTo>
                    <a:pt x="46" y="56"/>
                  </a:lnTo>
                  <a:lnTo>
                    <a:pt x="46" y="45"/>
                  </a:lnTo>
                  <a:lnTo>
                    <a:pt x="46" y="34"/>
                  </a:lnTo>
                  <a:lnTo>
                    <a:pt x="46" y="23"/>
                  </a:lnTo>
                  <a:lnTo>
                    <a:pt x="49" y="17"/>
                  </a:lnTo>
                  <a:lnTo>
                    <a:pt x="46" y="8"/>
                  </a:lnTo>
                  <a:lnTo>
                    <a:pt x="46" y="3"/>
                  </a:lnTo>
                  <a:lnTo>
                    <a:pt x="42" y="0"/>
                  </a:lnTo>
                  <a:lnTo>
                    <a:pt x="37" y="3"/>
                  </a:lnTo>
                  <a:lnTo>
                    <a:pt x="34" y="10"/>
                  </a:lnTo>
                  <a:lnTo>
                    <a:pt x="29" y="19"/>
                  </a:lnTo>
                  <a:lnTo>
                    <a:pt x="25" y="30"/>
                  </a:lnTo>
                  <a:lnTo>
                    <a:pt x="20" y="41"/>
                  </a:lnTo>
                  <a:lnTo>
                    <a:pt x="19" y="54"/>
                  </a:lnTo>
                  <a:lnTo>
                    <a:pt x="14" y="62"/>
                  </a:lnTo>
                  <a:lnTo>
                    <a:pt x="11" y="70"/>
                  </a:lnTo>
                  <a:lnTo>
                    <a:pt x="8" y="72"/>
                  </a:lnTo>
                  <a:lnTo>
                    <a:pt x="0" y="81"/>
                  </a:lnTo>
                  <a:lnTo>
                    <a:pt x="3" y="98"/>
                  </a:lnTo>
                  <a:lnTo>
                    <a:pt x="11" y="118"/>
                  </a:lnTo>
                  <a:lnTo>
                    <a:pt x="26" y="147"/>
                  </a:lnTo>
                  <a:lnTo>
                    <a:pt x="46" y="175"/>
                  </a:lnTo>
                  <a:lnTo>
                    <a:pt x="66" y="206"/>
                  </a:lnTo>
                  <a:lnTo>
                    <a:pt x="91" y="239"/>
                  </a:lnTo>
                  <a:lnTo>
                    <a:pt x="113" y="268"/>
                  </a:lnTo>
                  <a:lnTo>
                    <a:pt x="138" y="294"/>
                  </a:lnTo>
                  <a:lnTo>
                    <a:pt x="158" y="321"/>
                  </a:lnTo>
                  <a:lnTo>
                    <a:pt x="208" y="391"/>
                  </a:lnTo>
                  <a:lnTo>
                    <a:pt x="246" y="469"/>
                  </a:lnTo>
                  <a:lnTo>
                    <a:pt x="270" y="548"/>
                  </a:lnTo>
                  <a:lnTo>
                    <a:pt x="285" y="631"/>
                  </a:lnTo>
                  <a:lnTo>
                    <a:pt x="294" y="717"/>
                  </a:lnTo>
                  <a:lnTo>
                    <a:pt x="300" y="803"/>
                  </a:lnTo>
                  <a:lnTo>
                    <a:pt x="305" y="891"/>
                  </a:lnTo>
                  <a:lnTo>
                    <a:pt x="309" y="981"/>
                  </a:lnTo>
                  <a:lnTo>
                    <a:pt x="317" y="1072"/>
                  </a:lnTo>
                  <a:lnTo>
                    <a:pt x="333" y="1157"/>
                  </a:lnTo>
                  <a:lnTo>
                    <a:pt x="336" y="1166"/>
                  </a:lnTo>
                  <a:lnTo>
                    <a:pt x="340" y="1179"/>
                  </a:lnTo>
                  <a:lnTo>
                    <a:pt x="346" y="1190"/>
                  </a:lnTo>
                  <a:lnTo>
                    <a:pt x="351" y="1204"/>
                  </a:lnTo>
                  <a:lnTo>
                    <a:pt x="357" y="1215"/>
                  </a:lnTo>
                  <a:lnTo>
                    <a:pt x="364" y="1226"/>
                  </a:lnTo>
                  <a:lnTo>
                    <a:pt x="368" y="1235"/>
                  </a:lnTo>
                  <a:lnTo>
                    <a:pt x="376" y="1241"/>
                  </a:lnTo>
                  <a:lnTo>
                    <a:pt x="379" y="1246"/>
                  </a:lnTo>
                  <a:lnTo>
                    <a:pt x="382" y="124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3" name="Freeform 144">
              <a:extLst>
                <a:ext uri="{FF2B5EF4-FFF2-40B4-BE49-F238E27FC236}">
                  <a16:creationId xmlns:a16="http://schemas.microsoft.com/office/drawing/2014/main" id="{8DA78DC5-EDF1-400C-9EA6-1C7763D3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708"/>
              <a:ext cx="96" cy="211"/>
            </a:xfrm>
            <a:custGeom>
              <a:avLst/>
              <a:gdLst>
                <a:gd name="T0" fmla="*/ 86 w 288"/>
                <a:gd name="T1" fmla="*/ 21 h 634"/>
                <a:gd name="T2" fmla="*/ 84 w 288"/>
                <a:gd name="T3" fmla="*/ 15 h 634"/>
                <a:gd name="T4" fmla="*/ 81 w 288"/>
                <a:gd name="T5" fmla="*/ 11 h 634"/>
                <a:gd name="T6" fmla="*/ 77 w 288"/>
                <a:gd name="T7" fmla="*/ 9 h 634"/>
                <a:gd name="T8" fmla="*/ 70 w 288"/>
                <a:gd name="T9" fmla="*/ 5 h 634"/>
                <a:gd name="T10" fmla="*/ 63 w 288"/>
                <a:gd name="T11" fmla="*/ 1 h 634"/>
                <a:gd name="T12" fmla="*/ 55 w 288"/>
                <a:gd name="T13" fmla="*/ 0 h 634"/>
                <a:gd name="T14" fmla="*/ 49 w 288"/>
                <a:gd name="T15" fmla="*/ 1 h 634"/>
                <a:gd name="T16" fmla="*/ 47 w 288"/>
                <a:gd name="T17" fmla="*/ 4 h 634"/>
                <a:gd name="T18" fmla="*/ 41 w 288"/>
                <a:gd name="T19" fmla="*/ 9 h 634"/>
                <a:gd name="T20" fmla="*/ 29 w 288"/>
                <a:gd name="T21" fmla="*/ 21 h 634"/>
                <a:gd name="T22" fmla="*/ 20 w 288"/>
                <a:gd name="T23" fmla="*/ 35 h 634"/>
                <a:gd name="T24" fmla="*/ 16 w 288"/>
                <a:gd name="T25" fmla="*/ 50 h 634"/>
                <a:gd name="T26" fmla="*/ 15 w 288"/>
                <a:gd name="T27" fmla="*/ 68 h 634"/>
                <a:gd name="T28" fmla="*/ 12 w 288"/>
                <a:gd name="T29" fmla="*/ 87 h 634"/>
                <a:gd name="T30" fmla="*/ 10 w 288"/>
                <a:gd name="T31" fmla="*/ 106 h 634"/>
                <a:gd name="T32" fmla="*/ 11 w 288"/>
                <a:gd name="T33" fmla="*/ 124 h 634"/>
                <a:gd name="T34" fmla="*/ 14 w 288"/>
                <a:gd name="T35" fmla="*/ 136 h 634"/>
                <a:gd name="T36" fmla="*/ 17 w 288"/>
                <a:gd name="T37" fmla="*/ 147 h 634"/>
                <a:gd name="T38" fmla="*/ 16 w 288"/>
                <a:gd name="T39" fmla="*/ 158 h 634"/>
                <a:gd name="T40" fmla="*/ 13 w 288"/>
                <a:gd name="T41" fmla="*/ 168 h 634"/>
                <a:gd name="T42" fmla="*/ 10 w 288"/>
                <a:gd name="T43" fmla="*/ 177 h 634"/>
                <a:gd name="T44" fmla="*/ 6 w 288"/>
                <a:gd name="T45" fmla="*/ 185 h 634"/>
                <a:gd name="T46" fmla="*/ 1 w 288"/>
                <a:gd name="T47" fmla="*/ 192 h 634"/>
                <a:gd name="T48" fmla="*/ 0 w 288"/>
                <a:gd name="T49" fmla="*/ 198 h 634"/>
                <a:gd name="T50" fmla="*/ 0 w 288"/>
                <a:gd name="T51" fmla="*/ 206 h 634"/>
                <a:gd name="T52" fmla="*/ 2 w 288"/>
                <a:gd name="T53" fmla="*/ 211 h 634"/>
                <a:gd name="T54" fmla="*/ 12 w 288"/>
                <a:gd name="T55" fmla="*/ 206 h 634"/>
                <a:gd name="T56" fmla="*/ 23 w 288"/>
                <a:gd name="T57" fmla="*/ 201 h 634"/>
                <a:gd name="T58" fmla="*/ 34 w 288"/>
                <a:gd name="T59" fmla="*/ 197 h 634"/>
                <a:gd name="T60" fmla="*/ 47 w 288"/>
                <a:gd name="T61" fmla="*/ 192 h 634"/>
                <a:gd name="T62" fmla="*/ 61 w 288"/>
                <a:gd name="T63" fmla="*/ 187 h 634"/>
                <a:gd name="T64" fmla="*/ 76 w 288"/>
                <a:gd name="T65" fmla="*/ 181 h 634"/>
                <a:gd name="T66" fmla="*/ 88 w 288"/>
                <a:gd name="T67" fmla="*/ 176 h 634"/>
                <a:gd name="T68" fmla="*/ 92 w 288"/>
                <a:gd name="T69" fmla="*/ 165 h 634"/>
                <a:gd name="T70" fmla="*/ 95 w 288"/>
                <a:gd name="T71" fmla="*/ 153 h 634"/>
                <a:gd name="T72" fmla="*/ 95 w 288"/>
                <a:gd name="T73" fmla="*/ 147 h 634"/>
                <a:gd name="T74" fmla="*/ 94 w 288"/>
                <a:gd name="T75" fmla="*/ 142 h 634"/>
                <a:gd name="T76" fmla="*/ 91 w 288"/>
                <a:gd name="T77" fmla="*/ 132 h 634"/>
                <a:gd name="T78" fmla="*/ 89 w 288"/>
                <a:gd name="T79" fmla="*/ 118 h 634"/>
                <a:gd name="T80" fmla="*/ 90 w 288"/>
                <a:gd name="T81" fmla="*/ 110 h 634"/>
                <a:gd name="T82" fmla="*/ 91 w 288"/>
                <a:gd name="T83" fmla="*/ 103 h 634"/>
                <a:gd name="T84" fmla="*/ 91 w 288"/>
                <a:gd name="T85" fmla="*/ 93 h 634"/>
                <a:gd name="T86" fmla="*/ 91 w 288"/>
                <a:gd name="T87" fmla="*/ 87 h 634"/>
                <a:gd name="T88" fmla="*/ 89 w 288"/>
                <a:gd name="T89" fmla="*/ 81 h 634"/>
                <a:gd name="T90" fmla="*/ 86 w 288"/>
                <a:gd name="T91" fmla="*/ 75 h 634"/>
                <a:gd name="T92" fmla="*/ 85 w 288"/>
                <a:gd name="T93" fmla="*/ 72 h 634"/>
                <a:gd name="T94" fmla="*/ 85 w 288"/>
                <a:gd name="T95" fmla="*/ 67 h 634"/>
                <a:gd name="T96" fmla="*/ 86 w 288"/>
                <a:gd name="T97" fmla="*/ 63 h 634"/>
                <a:gd name="T98" fmla="*/ 87 w 288"/>
                <a:gd name="T99" fmla="*/ 58 h 634"/>
                <a:gd name="T100" fmla="*/ 87 w 288"/>
                <a:gd name="T101" fmla="*/ 52 h 634"/>
                <a:gd name="T102" fmla="*/ 87 w 288"/>
                <a:gd name="T103" fmla="*/ 45 h 634"/>
                <a:gd name="T104" fmla="*/ 87 w 288"/>
                <a:gd name="T105" fmla="*/ 40 h 634"/>
                <a:gd name="T106" fmla="*/ 87 w 288"/>
                <a:gd name="T107" fmla="*/ 35 h 634"/>
                <a:gd name="T108" fmla="*/ 87 w 288"/>
                <a:gd name="T109" fmla="*/ 30 h 634"/>
                <a:gd name="T110" fmla="*/ 87 w 288"/>
                <a:gd name="T111" fmla="*/ 26 h 6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88" h="634">
                  <a:moveTo>
                    <a:pt x="260" y="71"/>
                  </a:moveTo>
                  <a:lnTo>
                    <a:pt x="257" y="65"/>
                  </a:lnTo>
                  <a:lnTo>
                    <a:pt x="257" y="62"/>
                  </a:lnTo>
                  <a:lnTo>
                    <a:pt x="255" y="54"/>
                  </a:lnTo>
                  <a:lnTo>
                    <a:pt x="255" y="50"/>
                  </a:lnTo>
                  <a:lnTo>
                    <a:pt x="252" y="45"/>
                  </a:lnTo>
                  <a:lnTo>
                    <a:pt x="250" y="39"/>
                  </a:lnTo>
                  <a:lnTo>
                    <a:pt x="246" y="37"/>
                  </a:lnTo>
                  <a:lnTo>
                    <a:pt x="243" y="33"/>
                  </a:lnTo>
                  <a:lnTo>
                    <a:pt x="241" y="33"/>
                  </a:lnTo>
                  <a:lnTo>
                    <a:pt x="237" y="31"/>
                  </a:lnTo>
                  <a:lnTo>
                    <a:pt x="230" y="26"/>
                  </a:lnTo>
                  <a:lnTo>
                    <a:pt x="224" y="22"/>
                  </a:lnTo>
                  <a:lnTo>
                    <a:pt x="217" y="19"/>
                  </a:lnTo>
                  <a:lnTo>
                    <a:pt x="210" y="15"/>
                  </a:lnTo>
                  <a:lnTo>
                    <a:pt x="201" y="11"/>
                  </a:lnTo>
                  <a:lnTo>
                    <a:pt x="195" y="8"/>
                  </a:lnTo>
                  <a:lnTo>
                    <a:pt x="188" y="3"/>
                  </a:lnTo>
                  <a:lnTo>
                    <a:pt x="182" y="2"/>
                  </a:lnTo>
                  <a:lnTo>
                    <a:pt x="173" y="2"/>
                  </a:lnTo>
                  <a:lnTo>
                    <a:pt x="164" y="0"/>
                  </a:lnTo>
                  <a:lnTo>
                    <a:pt x="159" y="0"/>
                  </a:lnTo>
                  <a:lnTo>
                    <a:pt x="153" y="2"/>
                  </a:lnTo>
                  <a:lnTo>
                    <a:pt x="148" y="3"/>
                  </a:lnTo>
                  <a:lnTo>
                    <a:pt x="148" y="6"/>
                  </a:lnTo>
                  <a:lnTo>
                    <a:pt x="144" y="8"/>
                  </a:lnTo>
                  <a:lnTo>
                    <a:pt x="141" y="13"/>
                  </a:lnTo>
                  <a:lnTo>
                    <a:pt x="136" y="17"/>
                  </a:lnTo>
                  <a:lnTo>
                    <a:pt x="132" y="22"/>
                  </a:lnTo>
                  <a:lnTo>
                    <a:pt x="122" y="28"/>
                  </a:lnTo>
                  <a:lnTo>
                    <a:pt x="116" y="34"/>
                  </a:lnTo>
                  <a:lnTo>
                    <a:pt x="101" y="48"/>
                  </a:lnTo>
                  <a:lnTo>
                    <a:pt x="87" y="62"/>
                  </a:lnTo>
                  <a:lnTo>
                    <a:pt x="76" y="76"/>
                  </a:lnTo>
                  <a:lnTo>
                    <a:pt x="68" y="89"/>
                  </a:lnTo>
                  <a:lnTo>
                    <a:pt x="59" y="105"/>
                  </a:lnTo>
                  <a:lnTo>
                    <a:pt x="54" y="120"/>
                  </a:lnTo>
                  <a:lnTo>
                    <a:pt x="50" y="136"/>
                  </a:lnTo>
                  <a:lnTo>
                    <a:pt x="48" y="151"/>
                  </a:lnTo>
                  <a:lnTo>
                    <a:pt x="45" y="169"/>
                  </a:lnTo>
                  <a:lnTo>
                    <a:pt x="45" y="187"/>
                  </a:lnTo>
                  <a:lnTo>
                    <a:pt x="45" y="204"/>
                  </a:lnTo>
                  <a:lnTo>
                    <a:pt x="43" y="221"/>
                  </a:lnTo>
                  <a:lnTo>
                    <a:pt x="39" y="242"/>
                  </a:lnTo>
                  <a:lnTo>
                    <a:pt x="37" y="262"/>
                  </a:lnTo>
                  <a:lnTo>
                    <a:pt x="34" y="280"/>
                  </a:lnTo>
                  <a:lnTo>
                    <a:pt x="32" y="299"/>
                  </a:lnTo>
                  <a:lnTo>
                    <a:pt x="29" y="317"/>
                  </a:lnTo>
                  <a:lnTo>
                    <a:pt x="29" y="336"/>
                  </a:lnTo>
                  <a:lnTo>
                    <a:pt x="29" y="354"/>
                  </a:lnTo>
                  <a:lnTo>
                    <a:pt x="34" y="374"/>
                  </a:lnTo>
                  <a:lnTo>
                    <a:pt x="37" y="387"/>
                  </a:lnTo>
                  <a:lnTo>
                    <a:pt x="39" y="398"/>
                  </a:lnTo>
                  <a:lnTo>
                    <a:pt x="43" y="410"/>
                  </a:lnTo>
                  <a:lnTo>
                    <a:pt x="45" y="421"/>
                  </a:lnTo>
                  <a:lnTo>
                    <a:pt x="48" y="431"/>
                  </a:lnTo>
                  <a:lnTo>
                    <a:pt x="50" y="442"/>
                  </a:lnTo>
                  <a:lnTo>
                    <a:pt x="52" y="450"/>
                  </a:lnTo>
                  <a:lnTo>
                    <a:pt x="50" y="464"/>
                  </a:lnTo>
                  <a:lnTo>
                    <a:pt x="48" y="475"/>
                  </a:lnTo>
                  <a:lnTo>
                    <a:pt x="45" y="489"/>
                  </a:lnTo>
                  <a:lnTo>
                    <a:pt x="40" y="497"/>
                  </a:lnTo>
                  <a:lnTo>
                    <a:pt x="39" y="506"/>
                  </a:lnTo>
                  <a:lnTo>
                    <a:pt x="34" y="517"/>
                  </a:lnTo>
                  <a:lnTo>
                    <a:pt x="32" y="526"/>
                  </a:lnTo>
                  <a:lnTo>
                    <a:pt x="29" y="532"/>
                  </a:lnTo>
                  <a:lnTo>
                    <a:pt x="26" y="540"/>
                  </a:lnTo>
                  <a:lnTo>
                    <a:pt x="21" y="548"/>
                  </a:lnTo>
                  <a:lnTo>
                    <a:pt x="17" y="557"/>
                  </a:lnTo>
                  <a:lnTo>
                    <a:pt x="9" y="566"/>
                  </a:lnTo>
                  <a:lnTo>
                    <a:pt x="6" y="572"/>
                  </a:lnTo>
                  <a:lnTo>
                    <a:pt x="3" y="577"/>
                  </a:lnTo>
                  <a:lnTo>
                    <a:pt x="1" y="583"/>
                  </a:lnTo>
                  <a:lnTo>
                    <a:pt x="1" y="588"/>
                  </a:lnTo>
                  <a:lnTo>
                    <a:pt x="0" y="594"/>
                  </a:lnTo>
                  <a:lnTo>
                    <a:pt x="0" y="603"/>
                  </a:lnTo>
                  <a:lnTo>
                    <a:pt x="1" y="609"/>
                  </a:lnTo>
                  <a:lnTo>
                    <a:pt x="1" y="619"/>
                  </a:lnTo>
                  <a:lnTo>
                    <a:pt x="3" y="625"/>
                  </a:lnTo>
                  <a:lnTo>
                    <a:pt x="6" y="629"/>
                  </a:lnTo>
                  <a:lnTo>
                    <a:pt x="6" y="634"/>
                  </a:lnTo>
                  <a:lnTo>
                    <a:pt x="14" y="629"/>
                  </a:lnTo>
                  <a:lnTo>
                    <a:pt x="26" y="625"/>
                  </a:lnTo>
                  <a:lnTo>
                    <a:pt x="37" y="620"/>
                  </a:lnTo>
                  <a:lnTo>
                    <a:pt x="48" y="614"/>
                  </a:lnTo>
                  <a:lnTo>
                    <a:pt x="56" y="609"/>
                  </a:lnTo>
                  <a:lnTo>
                    <a:pt x="68" y="605"/>
                  </a:lnTo>
                  <a:lnTo>
                    <a:pt x="79" y="600"/>
                  </a:lnTo>
                  <a:lnTo>
                    <a:pt x="90" y="597"/>
                  </a:lnTo>
                  <a:lnTo>
                    <a:pt x="101" y="592"/>
                  </a:lnTo>
                  <a:lnTo>
                    <a:pt x="110" y="588"/>
                  </a:lnTo>
                  <a:lnTo>
                    <a:pt x="125" y="583"/>
                  </a:lnTo>
                  <a:lnTo>
                    <a:pt x="141" y="577"/>
                  </a:lnTo>
                  <a:lnTo>
                    <a:pt x="153" y="572"/>
                  </a:lnTo>
                  <a:lnTo>
                    <a:pt x="168" y="566"/>
                  </a:lnTo>
                  <a:lnTo>
                    <a:pt x="184" y="562"/>
                  </a:lnTo>
                  <a:lnTo>
                    <a:pt x="198" y="554"/>
                  </a:lnTo>
                  <a:lnTo>
                    <a:pt x="213" y="548"/>
                  </a:lnTo>
                  <a:lnTo>
                    <a:pt x="229" y="543"/>
                  </a:lnTo>
                  <a:lnTo>
                    <a:pt x="241" y="537"/>
                  </a:lnTo>
                  <a:lnTo>
                    <a:pt x="257" y="532"/>
                  </a:lnTo>
                  <a:lnTo>
                    <a:pt x="263" y="528"/>
                  </a:lnTo>
                  <a:lnTo>
                    <a:pt x="268" y="520"/>
                  </a:lnTo>
                  <a:lnTo>
                    <a:pt x="272" y="509"/>
                  </a:lnTo>
                  <a:lnTo>
                    <a:pt x="277" y="495"/>
                  </a:lnTo>
                  <a:lnTo>
                    <a:pt x="281" y="484"/>
                  </a:lnTo>
                  <a:lnTo>
                    <a:pt x="283" y="473"/>
                  </a:lnTo>
                  <a:lnTo>
                    <a:pt x="286" y="460"/>
                  </a:lnTo>
                  <a:lnTo>
                    <a:pt x="286" y="450"/>
                  </a:lnTo>
                  <a:lnTo>
                    <a:pt x="288" y="444"/>
                  </a:lnTo>
                  <a:lnTo>
                    <a:pt x="286" y="442"/>
                  </a:lnTo>
                  <a:lnTo>
                    <a:pt x="286" y="441"/>
                  </a:lnTo>
                  <a:lnTo>
                    <a:pt x="283" y="433"/>
                  </a:lnTo>
                  <a:lnTo>
                    <a:pt x="281" y="427"/>
                  </a:lnTo>
                  <a:lnTo>
                    <a:pt x="279" y="418"/>
                  </a:lnTo>
                  <a:lnTo>
                    <a:pt x="277" y="407"/>
                  </a:lnTo>
                  <a:lnTo>
                    <a:pt x="274" y="396"/>
                  </a:lnTo>
                  <a:lnTo>
                    <a:pt x="272" y="382"/>
                  </a:lnTo>
                  <a:lnTo>
                    <a:pt x="269" y="367"/>
                  </a:lnTo>
                  <a:lnTo>
                    <a:pt x="268" y="354"/>
                  </a:lnTo>
                  <a:lnTo>
                    <a:pt x="268" y="348"/>
                  </a:lnTo>
                  <a:lnTo>
                    <a:pt x="268" y="339"/>
                  </a:lnTo>
                  <a:lnTo>
                    <a:pt x="269" y="332"/>
                  </a:lnTo>
                  <a:lnTo>
                    <a:pt x="269" y="323"/>
                  </a:lnTo>
                  <a:lnTo>
                    <a:pt x="272" y="314"/>
                  </a:lnTo>
                  <a:lnTo>
                    <a:pt x="274" y="308"/>
                  </a:lnTo>
                  <a:lnTo>
                    <a:pt x="274" y="299"/>
                  </a:lnTo>
                  <a:lnTo>
                    <a:pt x="277" y="291"/>
                  </a:lnTo>
                  <a:lnTo>
                    <a:pt x="274" y="280"/>
                  </a:lnTo>
                  <a:lnTo>
                    <a:pt x="274" y="268"/>
                  </a:lnTo>
                  <a:lnTo>
                    <a:pt x="272" y="263"/>
                  </a:lnTo>
                  <a:lnTo>
                    <a:pt x="272" y="262"/>
                  </a:lnTo>
                  <a:lnTo>
                    <a:pt x="269" y="257"/>
                  </a:lnTo>
                  <a:lnTo>
                    <a:pt x="268" y="251"/>
                  </a:lnTo>
                  <a:lnTo>
                    <a:pt x="266" y="244"/>
                  </a:lnTo>
                  <a:lnTo>
                    <a:pt x="261" y="237"/>
                  </a:lnTo>
                  <a:lnTo>
                    <a:pt x="260" y="232"/>
                  </a:lnTo>
                  <a:lnTo>
                    <a:pt x="257" y="226"/>
                  </a:lnTo>
                  <a:lnTo>
                    <a:pt x="257" y="221"/>
                  </a:lnTo>
                  <a:lnTo>
                    <a:pt x="255" y="218"/>
                  </a:lnTo>
                  <a:lnTo>
                    <a:pt x="255" y="215"/>
                  </a:lnTo>
                  <a:lnTo>
                    <a:pt x="255" y="211"/>
                  </a:lnTo>
                  <a:lnTo>
                    <a:pt x="255" y="206"/>
                  </a:lnTo>
                  <a:lnTo>
                    <a:pt x="255" y="201"/>
                  </a:lnTo>
                  <a:lnTo>
                    <a:pt x="257" y="198"/>
                  </a:lnTo>
                  <a:lnTo>
                    <a:pt x="257" y="193"/>
                  </a:lnTo>
                  <a:lnTo>
                    <a:pt x="257" y="189"/>
                  </a:lnTo>
                  <a:lnTo>
                    <a:pt x="260" y="184"/>
                  </a:lnTo>
                  <a:lnTo>
                    <a:pt x="260" y="180"/>
                  </a:lnTo>
                  <a:lnTo>
                    <a:pt x="260" y="175"/>
                  </a:lnTo>
                  <a:lnTo>
                    <a:pt x="260" y="169"/>
                  </a:lnTo>
                  <a:lnTo>
                    <a:pt x="260" y="162"/>
                  </a:lnTo>
                  <a:lnTo>
                    <a:pt x="260" y="156"/>
                  </a:lnTo>
                  <a:lnTo>
                    <a:pt x="260" y="149"/>
                  </a:lnTo>
                  <a:lnTo>
                    <a:pt x="260" y="142"/>
                  </a:lnTo>
                  <a:lnTo>
                    <a:pt x="261" y="136"/>
                  </a:lnTo>
                  <a:lnTo>
                    <a:pt x="261" y="130"/>
                  </a:lnTo>
                  <a:lnTo>
                    <a:pt x="261" y="122"/>
                  </a:lnTo>
                  <a:lnTo>
                    <a:pt x="261" y="119"/>
                  </a:lnTo>
                  <a:lnTo>
                    <a:pt x="261" y="111"/>
                  </a:lnTo>
                  <a:lnTo>
                    <a:pt x="261" y="110"/>
                  </a:lnTo>
                  <a:lnTo>
                    <a:pt x="261" y="105"/>
                  </a:lnTo>
                  <a:lnTo>
                    <a:pt x="261" y="100"/>
                  </a:lnTo>
                  <a:lnTo>
                    <a:pt x="261" y="96"/>
                  </a:lnTo>
                  <a:lnTo>
                    <a:pt x="260" y="91"/>
                  </a:lnTo>
                  <a:lnTo>
                    <a:pt x="260" y="88"/>
                  </a:lnTo>
                  <a:lnTo>
                    <a:pt x="260" y="83"/>
                  </a:lnTo>
                  <a:lnTo>
                    <a:pt x="260" y="79"/>
                  </a:lnTo>
                  <a:lnTo>
                    <a:pt x="260" y="76"/>
                  </a:lnTo>
                  <a:lnTo>
                    <a:pt x="260" y="7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4" name="Freeform 145">
              <a:extLst>
                <a:ext uri="{FF2B5EF4-FFF2-40B4-BE49-F238E27FC236}">
                  <a16:creationId xmlns:a16="http://schemas.microsoft.com/office/drawing/2014/main" id="{8657F55D-A7AD-4EC1-8536-65198333D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160"/>
              <a:ext cx="8" cy="92"/>
            </a:xfrm>
            <a:custGeom>
              <a:avLst/>
              <a:gdLst>
                <a:gd name="T0" fmla="*/ 0 w 24"/>
                <a:gd name="T1" fmla="*/ 0 h 277"/>
                <a:gd name="T2" fmla="*/ 3 w 24"/>
                <a:gd name="T3" fmla="*/ 8 h 277"/>
                <a:gd name="T4" fmla="*/ 6 w 24"/>
                <a:gd name="T5" fmla="*/ 17 h 277"/>
                <a:gd name="T6" fmla="*/ 7 w 24"/>
                <a:gd name="T7" fmla="*/ 26 h 277"/>
                <a:gd name="T8" fmla="*/ 8 w 24"/>
                <a:gd name="T9" fmla="*/ 35 h 277"/>
                <a:gd name="T10" fmla="*/ 8 w 24"/>
                <a:gd name="T11" fmla="*/ 46 h 277"/>
                <a:gd name="T12" fmla="*/ 7 w 24"/>
                <a:gd name="T13" fmla="*/ 55 h 277"/>
                <a:gd name="T14" fmla="*/ 6 w 24"/>
                <a:gd name="T15" fmla="*/ 65 h 277"/>
                <a:gd name="T16" fmla="*/ 4 w 24"/>
                <a:gd name="T17" fmla="*/ 74 h 277"/>
                <a:gd name="T18" fmla="*/ 3 w 24"/>
                <a:gd name="T19" fmla="*/ 83 h 277"/>
                <a:gd name="T20" fmla="*/ 0 w 24"/>
                <a:gd name="T21" fmla="*/ 92 h 2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277">
                  <a:moveTo>
                    <a:pt x="0" y="0"/>
                  </a:moveTo>
                  <a:lnTo>
                    <a:pt x="10" y="25"/>
                  </a:lnTo>
                  <a:lnTo>
                    <a:pt x="19" y="51"/>
                  </a:lnTo>
                  <a:lnTo>
                    <a:pt x="21" y="79"/>
                  </a:lnTo>
                  <a:lnTo>
                    <a:pt x="24" y="106"/>
                  </a:lnTo>
                  <a:lnTo>
                    <a:pt x="24" y="139"/>
                  </a:lnTo>
                  <a:lnTo>
                    <a:pt x="21" y="167"/>
                  </a:lnTo>
                  <a:lnTo>
                    <a:pt x="19" y="196"/>
                  </a:lnTo>
                  <a:lnTo>
                    <a:pt x="13" y="224"/>
                  </a:lnTo>
                  <a:lnTo>
                    <a:pt x="9" y="251"/>
                  </a:lnTo>
                  <a:lnTo>
                    <a:pt x="0" y="27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5" name="Freeform 146">
              <a:extLst>
                <a:ext uri="{FF2B5EF4-FFF2-40B4-BE49-F238E27FC236}">
                  <a16:creationId xmlns:a16="http://schemas.microsoft.com/office/drawing/2014/main" id="{71B25281-87FF-4CDE-B14A-6D1BF082B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247"/>
              <a:ext cx="65" cy="28"/>
            </a:xfrm>
            <a:custGeom>
              <a:avLst/>
              <a:gdLst>
                <a:gd name="T0" fmla="*/ 0 w 196"/>
                <a:gd name="T1" fmla="*/ 19 h 83"/>
                <a:gd name="T2" fmla="*/ 2 w 196"/>
                <a:gd name="T3" fmla="*/ 21 h 83"/>
                <a:gd name="T4" fmla="*/ 4 w 196"/>
                <a:gd name="T5" fmla="*/ 23 h 83"/>
                <a:gd name="T6" fmla="*/ 6 w 196"/>
                <a:gd name="T7" fmla="*/ 24 h 83"/>
                <a:gd name="T8" fmla="*/ 8 w 196"/>
                <a:gd name="T9" fmla="*/ 25 h 83"/>
                <a:gd name="T10" fmla="*/ 11 w 196"/>
                <a:gd name="T11" fmla="*/ 26 h 83"/>
                <a:gd name="T12" fmla="*/ 13 w 196"/>
                <a:gd name="T13" fmla="*/ 27 h 83"/>
                <a:gd name="T14" fmla="*/ 16 w 196"/>
                <a:gd name="T15" fmla="*/ 27 h 83"/>
                <a:gd name="T16" fmla="*/ 19 w 196"/>
                <a:gd name="T17" fmla="*/ 28 h 83"/>
                <a:gd name="T18" fmla="*/ 22 w 196"/>
                <a:gd name="T19" fmla="*/ 28 h 83"/>
                <a:gd name="T20" fmla="*/ 24 w 196"/>
                <a:gd name="T21" fmla="*/ 28 h 83"/>
                <a:gd name="T22" fmla="*/ 29 w 196"/>
                <a:gd name="T23" fmla="*/ 27 h 83"/>
                <a:gd name="T24" fmla="*/ 32 w 196"/>
                <a:gd name="T25" fmla="*/ 26 h 83"/>
                <a:gd name="T26" fmla="*/ 36 w 196"/>
                <a:gd name="T27" fmla="*/ 24 h 83"/>
                <a:gd name="T28" fmla="*/ 39 w 196"/>
                <a:gd name="T29" fmla="*/ 23 h 83"/>
                <a:gd name="T30" fmla="*/ 43 w 196"/>
                <a:gd name="T31" fmla="*/ 20 h 83"/>
                <a:gd name="T32" fmla="*/ 47 w 196"/>
                <a:gd name="T33" fmla="*/ 17 h 83"/>
                <a:gd name="T34" fmla="*/ 49 w 196"/>
                <a:gd name="T35" fmla="*/ 14 h 83"/>
                <a:gd name="T36" fmla="*/ 52 w 196"/>
                <a:gd name="T37" fmla="*/ 10 h 83"/>
                <a:gd name="T38" fmla="*/ 55 w 196"/>
                <a:gd name="T39" fmla="*/ 7 h 83"/>
                <a:gd name="T40" fmla="*/ 58 w 196"/>
                <a:gd name="T41" fmla="*/ 3 h 83"/>
                <a:gd name="T42" fmla="*/ 58 w 196"/>
                <a:gd name="T43" fmla="*/ 3 h 83"/>
                <a:gd name="T44" fmla="*/ 59 w 196"/>
                <a:gd name="T45" fmla="*/ 2 h 83"/>
                <a:gd name="T46" fmla="*/ 60 w 196"/>
                <a:gd name="T47" fmla="*/ 1 h 83"/>
                <a:gd name="T48" fmla="*/ 61 w 196"/>
                <a:gd name="T49" fmla="*/ 1 h 83"/>
                <a:gd name="T50" fmla="*/ 61 w 196"/>
                <a:gd name="T51" fmla="*/ 1 h 83"/>
                <a:gd name="T52" fmla="*/ 61 w 196"/>
                <a:gd name="T53" fmla="*/ 1 h 83"/>
                <a:gd name="T54" fmla="*/ 63 w 196"/>
                <a:gd name="T55" fmla="*/ 1 h 83"/>
                <a:gd name="T56" fmla="*/ 64 w 196"/>
                <a:gd name="T57" fmla="*/ 1 h 83"/>
                <a:gd name="T58" fmla="*/ 64 w 196"/>
                <a:gd name="T59" fmla="*/ 0 h 83"/>
                <a:gd name="T60" fmla="*/ 65 w 196"/>
                <a:gd name="T61" fmla="*/ 0 h 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96" h="83">
                  <a:moveTo>
                    <a:pt x="0" y="55"/>
                  </a:moveTo>
                  <a:lnTo>
                    <a:pt x="5" y="61"/>
                  </a:lnTo>
                  <a:lnTo>
                    <a:pt x="11" y="67"/>
                  </a:lnTo>
                  <a:lnTo>
                    <a:pt x="18" y="70"/>
                  </a:lnTo>
                  <a:lnTo>
                    <a:pt x="25" y="75"/>
                  </a:lnTo>
                  <a:lnTo>
                    <a:pt x="34" y="76"/>
                  </a:lnTo>
                  <a:lnTo>
                    <a:pt x="40" y="80"/>
                  </a:lnTo>
                  <a:lnTo>
                    <a:pt x="49" y="81"/>
                  </a:lnTo>
                  <a:lnTo>
                    <a:pt x="56" y="83"/>
                  </a:lnTo>
                  <a:lnTo>
                    <a:pt x="65" y="83"/>
                  </a:lnTo>
                  <a:lnTo>
                    <a:pt x="71" y="83"/>
                  </a:lnTo>
                  <a:lnTo>
                    <a:pt x="87" y="81"/>
                  </a:lnTo>
                  <a:lnTo>
                    <a:pt x="97" y="76"/>
                  </a:lnTo>
                  <a:lnTo>
                    <a:pt x="108" y="72"/>
                  </a:lnTo>
                  <a:lnTo>
                    <a:pt x="119" y="67"/>
                  </a:lnTo>
                  <a:lnTo>
                    <a:pt x="130" y="60"/>
                  </a:lnTo>
                  <a:lnTo>
                    <a:pt x="142" y="50"/>
                  </a:lnTo>
                  <a:lnTo>
                    <a:pt x="148" y="41"/>
                  </a:lnTo>
                  <a:lnTo>
                    <a:pt x="156" y="31"/>
                  </a:lnTo>
                  <a:lnTo>
                    <a:pt x="165" y="21"/>
                  </a:lnTo>
                  <a:lnTo>
                    <a:pt x="174" y="10"/>
                  </a:lnTo>
                  <a:lnTo>
                    <a:pt x="176" y="9"/>
                  </a:lnTo>
                  <a:lnTo>
                    <a:pt x="179" y="7"/>
                  </a:lnTo>
                  <a:lnTo>
                    <a:pt x="181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5" y="2"/>
                  </a:lnTo>
                  <a:lnTo>
                    <a:pt x="190" y="2"/>
                  </a:lnTo>
                  <a:lnTo>
                    <a:pt x="192" y="2"/>
                  </a:lnTo>
                  <a:lnTo>
                    <a:pt x="194" y="0"/>
                  </a:lnTo>
                  <a:lnTo>
                    <a:pt x="19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6" name="Freeform 147">
              <a:extLst>
                <a:ext uri="{FF2B5EF4-FFF2-40B4-BE49-F238E27FC236}">
                  <a16:creationId xmlns:a16="http://schemas.microsoft.com/office/drawing/2014/main" id="{180A346F-6BC5-41A4-8D47-6A46A9363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224"/>
              <a:ext cx="33" cy="18"/>
            </a:xfrm>
            <a:custGeom>
              <a:avLst/>
              <a:gdLst>
                <a:gd name="T0" fmla="*/ 0 w 100"/>
                <a:gd name="T1" fmla="*/ 2 h 54"/>
                <a:gd name="T2" fmla="*/ 5 w 100"/>
                <a:gd name="T3" fmla="*/ 0 h 54"/>
                <a:gd name="T4" fmla="*/ 9 w 100"/>
                <a:gd name="T5" fmla="*/ 0 h 54"/>
                <a:gd name="T6" fmla="*/ 14 w 100"/>
                <a:gd name="T7" fmla="*/ 0 h 54"/>
                <a:gd name="T8" fmla="*/ 16 w 100"/>
                <a:gd name="T9" fmla="*/ 1 h 54"/>
                <a:gd name="T10" fmla="*/ 20 w 100"/>
                <a:gd name="T11" fmla="*/ 2 h 54"/>
                <a:gd name="T12" fmla="*/ 24 w 100"/>
                <a:gd name="T13" fmla="*/ 5 h 54"/>
                <a:gd name="T14" fmla="*/ 26 w 100"/>
                <a:gd name="T15" fmla="*/ 8 h 54"/>
                <a:gd name="T16" fmla="*/ 29 w 100"/>
                <a:gd name="T17" fmla="*/ 11 h 54"/>
                <a:gd name="T18" fmla="*/ 31 w 100"/>
                <a:gd name="T19" fmla="*/ 14 h 54"/>
                <a:gd name="T20" fmla="*/ 33 w 100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54">
                  <a:moveTo>
                    <a:pt x="0" y="5"/>
                  </a:moveTo>
                  <a:lnTo>
                    <a:pt x="15" y="0"/>
                  </a:lnTo>
                  <a:lnTo>
                    <a:pt x="28" y="0"/>
                  </a:lnTo>
                  <a:lnTo>
                    <a:pt x="41" y="0"/>
                  </a:lnTo>
                  <a:lnTo>
                    <a:pt x="49" y="2"/>
                  </a:lnTo>
                  <a:lnTo>
                    <a:pt x="61" y="7"/>
                  </a:lnTo>
                  <a:lnTo>
                    <a:pt x="72" y="16"/>
                  </a:lnTo>
                  <a:lnTo>
                    <a:pt x="80" y="25"/>
                  </a:lnTo>
                  <a:lnTo>
                    <a:pt x="87" y="32"/>
                  </a:lnTo>
                  <a:lnTo>
                    <a:pt x="94" y="43"/>
                  </a:lnTo>
                  <a:lnTo>
                    <a:pt x="100" y="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7" name="Freeform 148">
              <a:extLst>
                <a:ext uri="{FF2B5EF4-FFF2-40B4-BE49-F238E27FC236}">
                  <a16:creationId xmlns:a16="http://schemas.microsoft.com/office/drawing/2014/main" id="{8CAACB44-70B1-497E-AEE6-85AF57B85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721"/>
              <a:ext cx="14" cy="8"/>
            </a:xfrm>
            <a:custGeom>
              <a:avLst/>
              <a:gdLst>
                <a:gd name="T0" fmla="*/ 0 w 43"/>
                <a:gd name="T1" fmla="*/ 0 h 22"/>
                <a:gd name="T2" fmla="*/ 2 w 43"/>
                <a:gd name="T3" fmla="*/ 1 h 22"/>
                <a:gd name="T4" fmla="*/ 3 w 43"/>
                <a:gd name="T5" fmla="*/ 3 h 22"/>
                <a:gd name="T6" fmla="*/ 5 w 43"/>
                <a:gd name="T7" fmla="*/ 3 h 22"/>
                <a:gd name="T8" fmla="*/ 6 w 43"/>
                <a:gd name="T9" fmla="*/ 3 h 22"/>
                <a:gd name="T10" fmla="*/ 8 w 43"/>
                <a:gd name="T11" fmla="*/ 4 h 22"/>
                <a:gd name="T12" fmla="*/ 9 w 43"/>
                <a:gd name="T13" fmla="*/ 4 h 22"/>
                <a:gd name="T14" fmla="*/ 11 w 43"/>
                <a:gd name="T15" fmla="*/ 5 h 22"/>
                <a:gd name="T16" fmla="*/ 12 w 43"/>
                <a:gd name="T17" fmla="*/ 6 h 22"/>
                <a:gd name="T18" fmla="*/ 13 w 43"/>
                <a:gd name="T19" fmla="*/ 6 h 22"/>
                <a:gd name="T20" fmla="*/ 14 w 43"/>
                <a:gd name="T21" fmla="*/ 8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22">
                  <a:moveTo>
                    <a:pt x="0" y="0"/>
                  </a:moveTo>
                  <a:lnTo>
                    <a:pt x="5" y="4"/>
                  </a:lnTo>
                  <a:lnTo>
                    <a:pt x="10" y="7"/>
                  </a:lnTo>
                  <a:lnTo>
                    <a:pt x="14" y="9"/>
                  </a:lnTo>
                  <a:lnTo>
                    <a:pt x="19" y="9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4" y="13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3" y="2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8" name="Freeform 149">
              <a:extLst>
                <a:ext uri="{FF2B5EF4-FFF2-40B4-BE49-F238E27FC236}">
                  <a16:creationId xmlns:a16="http://schemas.microsoft.com/office/drawing/2014/main" id="{A3B0FBA6-5D9D-4C92-AAE1-453BD3C2F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2530"/>
              <a:ext cx="178" cy="422"/>
            </a:xfrm>
            <a:custGeom>
              <a:avLst/>
              <a:gdLst>
                <a:gd name="T0" fmla="*/ 2 w 535"/>
                <a:gd name="T1" fmla="*/ 23 h 1266"/>
                <a:gd name="T2" fmla="*/ 4 w 535"/>
                <a:gd name="T3" fmla="*/ 18 h 1266"/>
                <a:gd name="T4" fmla="*/ 6 w 535"/>
                <a:gd name="T5" fmla="*/ 10 h 1266"/>
                <a:gd name="T6" fmla="*/ 9 w 535"/>
                <a:gd name="T7" fmla="*/ 3 h 1266"/>
                <a:gd name="T8" fmla="*/ 12 w 535"/>
                <a:gd name="T9" fmla="*/ 0 h 1266"/>
                <a:gd name="T10" fmla="*/ 13 w 535"/>
                <a:gd name="T11" fmla="*/ 2 h 1266"/>
                <a:gd name="T12" fmla="*/ 13 w 535"/>
                <a:gd name="T13" fmla="*/ 7 h 1266"/>
                <a:gd name="T14" fmla="*/ 13 w 535"/>
                <a:gd name="T15" fmla="*/ 15 h 1266"/>
                <a:gd name="T16" fmla="*/ 13 w 535"/>
                <a:gd name="T17" fmla="*/ 21 h 1266"/>
                <a:gd name="T18" fmla="*/ 14 w 535"/>
                <a:gd name="T19" fmla="*/ 28 h 1266"/>
                <a:gd name="T20" fmla="*/ 18 w 535"/>
                <a:gd name="T21" fmla="*/ 33 h 1266"/>
                <a:gd name="T22" fmla="*/ 28 w 535"/>
                <a:gd name="T23" fmla="*/ 41 h 1266"/>
                <a:gd name="T24" fmla="*/ 40 w 535"/>
                <a:gd name="T25" fmla="*/ 51 h 1266"/>
                <a:gd name="T26" fmla="*/ 52 w 535"/>
                <a:gd name="T27" fmla="*/ 59 h 1266"/>
                <a:gd name="T28" fmla="*/ 59 w 535"/>
                <a:gd name="T29" fmla="*/ 67 h 1266"/>
                <a:gd name="T30" fmla="*/ 66 w 535"/>
                <a:gd name="T31" fmla="*/ 72 h 1266"/>
                <a:gd name="T32" fmla="*/ 74 w 535"/>
                <a:gd name="T33" fmla="*/ 77 h 1266"/>
                <a:gd name="T34" fmla="*/ 85 w 535"/>
                <a:gd name="T35" fmla="*/ 83 h 1266"/>
                <a:gd name="T36" fmla="*/ 100 w 535"/>
                <a:gd name="T37" fmla="*/ 90 h 1266"/>
                <a:gd name="T38" fmla="*/ 120 w 535"/>
                <a:gd name="T39" fmla="*/ 100 h 1266"/>
                <a:gd name="T40" fmla="*/ 134 w 535"/>
                <a:gd name="T41" fmla="*/ 110 h 1266"/>
                <a:gd name="T42" fmla="*/ 138 w 535"/>
                <a:gd name="T43" fmla="*/ 113 h 1266"/>
                <a:gd name="T44" fmla="*/ 142 w 535"/>
                <a:gd name="T45" fmla="*/ 118 h 1266"/>
                <a:gd name="T46" fmla="*/ 145 w 535"/>
                <a:gd name="T47" fmla="*/ 121 h 1266"/>
                <a:gd name="T48" fmla="*/ 147 w 535"/>
                <a:gd name="T49" fmla="*/ 125 h 1266"/>
                <a:gd name="T50" fmla="*/ 148 w 535"/>
                <a:gd name="T51" fmla="*/ 128 h 1266"/>
                <a:gd name="T52" fmla="*/ 150 w 535"/>
                <a:gd name="T53" fmla="*/ 129 h 1266"/>
                <a:gd name="T54" fmla="*/ 151 w 535"/>
                <a:gd name="T55" fmla="*/ 132 h 1266"/>
                <a:gd name="T56" fmla="*/ 152 w 535"/>
                <a:gd name="T57" fmla="*/ 135 h 1266"/>
                <a:gd name="T58" fmla="*/ 154 w 535"/>
                <a:gd name="T59" fmla="*/ 138 h 1266"/>
                <a:gd name="T60" fmla="*/ 161 w 535"/>
                <a:gd name="T61" fmla="*/ 168 h 1266"/>
                <a:gd name="T62" fmla="*/ 173 w 535"/>
                <a:gd name="T63" fmla="*/ 227 h 1266"/>
                <a:gd name="T64" fmla="*/ 178 w 535"/>
                <a:gd name="T65" fmla="*/ 287 h 1266"/>
                <a:gd name="T66" fmla="*/ 171 w 535"/>
                <a:gd name="T67" fmla="*/ 345 h 1266"/>
                <a:gd name="T68" fmla="*/ 146 w 535"/>
                <a:gd name="T69" fmla="*/ 395 h 1266"/>
                <a:gd name="T70" fmla="*/ 116 w 535"/>
                <a:gd name="T71" fmla="*/ 419 h 1266"/>
                <a:gd name="T72" fmla="*/ 91 w 535"/>
                <a:gd name="T73" fmla="*/ 421 h 1266"/>
                <a:gd name="T74" fmla="*/ 66 w 535"/>
                <a:gd name="T75" fmla="*/ 415 h 1266"/>
                <a:gd name="T76" fmla="*/ 40 w 535"/>
                <a:gd name="T77" fmla="*/ 403 h 1266"/>
                <a:gd name="T78" fmla="*/ 22 w 535"/>
                <a:gd name="T79" fmla="*/ 388 h 126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35" h="1266">
                  <a:moveTo>
                    <a:pt x="0" y="72"/>
                  </a:moveTo>
                  <a:lnTo>
                    <a:pt x="5" y="69"/>
                  </a:lnTo>
                  <a:lnTo>
                    <a:pt x="7" y="62"/>
                  </a:lnTo>
                  <a:lnTo>
                    <a:pt x="11" y="53"/>
                  </a:lnTo>
                  <a:lnTo>
                    <a:pt x="14" y="42"/>
                  </a:lnTo>
                  <a:lnTo>
                    <a:pt x="17" y="30"/>
                  </a:lnTo>
                  <a:lnTo>
                    <a:pt x="22" y="18"/>
                  </a:lnTo>
                  <a:lnTo>
                    <a:pt x="26" y="10"/>
                  </a:lnTo>
                  <a:lnTo>
                    <a:pt x="31" y="2"/>
                  </a:lnTo>
                  <a:lnTo>
                    <a:pt x="35" y="0"/>
                  </a:lnTo>
                  <a:lnTo>
                    <a:pt x="40" y="2"/>
                  </a:lnTo>
                  <a:lnTo>
                    <a:pt x="40" y="7"/>
                  </a:lnTo>
                  <a:lnTo>
                    <a:pt x="42" y="16"/>
                  </a:lnTo>
                  <a:lnTo>
                    <a:pt x="40" y="22"/>
                  </a:lnTo>
                  <a:lnTo>
                    <a:pt x="40" y="33"/>
                  </a:lnTo>
                  <a:lnTo>
                    <a:pt x="40" y="44"/>
                  </a:lnTo>
                  <a:lnTo>
                    <a:pt x="40" y="56"/>
                  </a:lnTo>
                  <a:lnTo>
                    <a:pt x="40" y="64"/>
                  </a:lnTo>
                  <a:lnTo>
                    <a:pt x="40" y="75"/>
                  </a:lnTo>
                  <a:lnTo>
                    <a:pt x="42" y="84"/>
                  </a:lnTo>
                  <a:lnTo>
                    <a:pt x="46" y="92"/>
                  </a:lnTo>
                  <a:lnTo>
                    <a:pt x="54" y="100"/>
                  </a:lnTo>
                  <a:lnTo>
                    <a:pt x="68" y="109"/>
                  </a:lnTo>
                  <a:lnTo>
                    <a:pt x="84" y="123"/>
                  </a:lnTo>
                  <a:lnTo>
                    <a:pt x="102" y="137"/>
                  </a:lnTo>
                  <a:lnTo>
                    <a:pt x="121" y="152"/>
                  </a:lnTo>
                  <a:lnTo>
                    <a:pt x="136" y="166"/>
                  </a:lnTo>
                  <a:lnTo>
                    <a:pt x="155" y="178"/>
                  </a:lnTo>
                  <a:lnTo>
                    <a:pt x="170" y="192"/>
                  </a:lnTo>
                  <a:lnTo>
                    <a:pt x="178" y="201"/>
                  </a:lnTo>
                  <a:lnTo>
                    <a:pt x="186" y="205"/>
                  </a:lnTo>
                  <a:lnTo>
                    <a:pt x="197" y="217"/>
                  </a:lnTo>
                  <a:lnTo>
                    <a:pt x="207" y="225"/>
                  </a:lnTo>
                  <a:lnTo>
                    <a:pt x="223" y="231"/>
                  </a:lnTo>
                  <a:lnTo>
                    <a:pt x="237" y="240"/>
                  </a:lnTo>
                  <a:lnTo>
                    <a:pt x="256" y="248"/>
                  </a:lnTo>
                  <a:lnTo>
                    <a:pt x="277" y="256"/>
                  </a:lnTo>
                  <a:lnTo>
                    <a:pt x="302" y="270"/>
                  </a:lnTo>
                  <a:lnTo>
                    <a:pt x="328" y="285"/>
                  </a:lnTo>
                  <a:lnTo>
                    <a:pt x="362" y="301"/>
                  </a:lnTo>
                  <a:lnTo>
                    <a:pt x="395" y="322"/>
                  </a:lnTo>
                  <a:lnTo>
                    <a:pt x="404" y="329"/>
                  </a:lnTo>
                  <a:lnTo>
                    <a:pt x="407" y="336"/>
                  </a:lnTo>
                  <a:lnTo>
                    <a:pt x="415" y="340"/>
                  </a:lnTo>
                  <a:lnTo>
                    <a:pt x="421" y="347"/>
                  </a:lnTo>
                  <a:lnTo>
                    <a:pt x="427" y="353"/>
                  </a:lnTo>
                  <a:lnTo>
                    <a:pt x="432" y="360"/>
                  </a:lnTo>
                  <a:lnTo>
                    <a:pt x="436" y="364"/>
                  </a:lnTo>
                  <a:lnTo>
                    <a:pt x="438" y="371"/>
                  </a:lnTo>
                  <a:lnTo>
                    <a:pt x="441" y="375"/>
                  </a:lnTo>
                  <a:lnTo>
                    <a:pt x="443" y="378"/>
                  </a:lnTo>
                  <a:lnTo>
                    <a:pt x="446" y="383"/>
                  </a:lnTo>
                  <a:lnTo>
                    <a:pt x="446" y="384"/>
                  </a:lnTo>
                  <a:lnTo>
                    <a:pt x="450" y="388"/>
                  </a:lnTo>
                  <a:lnTo>
                    <a:pt x="452" y="392"/>
                  </a:lnTo>
                  <a:lnTo>
                    <a:pt x="454" y="396"/>
                  </a:lnTo>
                  <a:lnTo>
                    <a:pt x="454" y="401"/>
                  </a:lnTo>
                  <a:lnTo>
                    <a:pt x="458" y="406"/>
                  </a:lnTo>
                  <a:lnTo>
                    <a:pt x="461" y="410"/>
                  </a:lnTo>
                  <a:lnTo>
                    <a:pt x="463" y="415"/>
                  </a:lnTo>
                  <a:lnTo>
                    <a:pt x="463" y="418"/>
                  </a:lnTo>
                  <a:lnTo>
                    <a:pt x="485" y="503"/>
                  </a:lnTo>
                  <a:lnTo>
                    <a:pt x="503" y="591"/>
                  </a:lnTo>
                  <a:lnTo>
                    <a:pt x="520" y="681"/>
                  </a:lnTo>
                  <a:lnTo>
                    <a:pt x="531" y="771"/>
                  </a:lnTo>
                  <a:lnTo>
                    <a:pt x="535" y="862"/>
                  </a:lnTo>
                  <a:lnTo>
                    <a:pt x="529" y="950"/>
                  </a:lnTo>
                  <a:lnTo>
                    <a:pt x="514" y="1034"/>
                  </a:lnTo>
                  <a:lnTo>
                    <a:pt x="483" y="1113"/>
                  </a:lnTo>
                  <a:lnTo>
                    <a:pt x="438" y="1184"/>
                  </a:lnTo>
                  <a:lnTo>
                    <a:pt x="375" y="1246"/>
                  </a:lnTo>
                  <a:lnTo>
                    <a:pt x="348" y="1258"/>
                  </a:lnTo>
                  <a:lnTo>
                    <a:pt x="315" y="1266"/>
                  </a:lnTo>
                  <a:lnTo>
                    <a:pt x="275" y="1263"/>
                  </a:lnTo>
                  <a:lnTo>
                    <a:pt x="237" y="1257"/>
                  </a:lnTo>
                  <a:lnTo>
                    <a:pt x="197" y="1246"/>
                  </a:lnTo>
                  <a:lnTo>
                    <a:pt x="156" y="1227"/>
                  </a:lnTo>
                  <a:lnTo>
                    <a:pt x="121" y="1210"/>
                  </a:lnTo>
                  <a:lnTo>
                    <a:pt x="90" y="1187"/>
                  </a:lnTo>
                  <a:lnTo>
                    <a:pt x="66" y="1165"/>
                  </a:lnTo>
                  <a:lnTo>
                    <a:pt x="51" y="114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9" name="Freeform 150">
              <a:extLst>
                <a:ext uri="{FF2B5EF4-FFF2-40B4-BE49-F238E27FC236}">
                  <a16:creationId xmlns:a16="http://schemas.microsoft.com/office/drawing/2014/main" id="{D2E05297-070C-4460-9A95-57574AC68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101"/>
              <a:ext cx="53" cy="67"/>
            </a:xfrm>
            <a:custGeom>
              <a:avLst/>
              <a:gdLst>
                <a:gd name="T0" fmla="*/ 0 w 158"/>
                <a:gd name="T1" fmla="*/ 55 h 200"/>
                <a:gd name="T2" fmla="*/ 10 w 158"/>
                <a:gd name="T3" fmla="*/ 52 h 200"/>
                <a:gd name="T4" fmla="*/ 20 w 158"/>
                <a:gd name="T5" fmla="*/ 49 h 200"/>
                <a:gd name="T6" fmla="*/ 27 w 158"/>
                <a:gd name="T7" fmla="*/ 45 h 200"/>
                <a:gd name="T8" fmla="*/ 34 w 158"/>
                <a:gd name="T9" fmla="*/ 41 h 200"/>
                <a:gd name="T10" fmla="*/ 40 w 158"/>
                <a:gd name="T11" fmla="*/ 35 h 200"/>
                <a:gd name="T12" fmla="*/ 44 w 158"/>
                <a:gd name="T13" fmla="*/ 30 h 200"/>
                <a:gd name="T14" fmla="*/ 47 w 158"/>
                <a:gd name="T15" fmla="*/ 23 h 200"/>
                <a:gd name="T16" fmla="*/ 49 w 158"/>
                <a:gd name="T17" fmla="*/ 17 h 200"/>
                <a:gd name="T18" fmla="*/ 50 w 158"/>
                <a:gd name="T19" fmla="*/ 9 h 200"/>
                <a:gd name="T20" fmla="*/ 51 w 158"/>
                <a:gd name="T21" fmla="*/ 0 h 200"/>
                <a:gd name="T22" fmla="*/ 51 w 158"/>
                <a:gd name="T23" fmla="*/ 7 h 200"/>
                <a:gd name="T24" fmla="*/ 51 w 158"/>
                <a:gd name="T25" fmla="*/ 13 h 200"/>
                <a:gd name="T26" fmla="*/ 51 w 158"/>
                <a:gd name="T27" fmla="*/ 19 h 200"/>
                <a:gd name="T28" fmla="*/ 52 w 158"/>
                <a:gd name="T29" fmla="*/ 24 h 200"/>
                <a:gd name="T30" fmla="*/ 52 w 158"/>
                <a:gd name="T31" fmla="*/ 31 h 200"/>
                <a:gd name="T32" fmla="*/ 53 w 158"/>
                <a:gd name="T33" fmla="*/ 36 h 200"/>
                <a:gd name="T34" fmla="*/ 52 w 158"/>
                <a:gd name="T35" fmla="*/ 42 h 200"/>
                <a:gd name="T36" fmla="*/ 52 w 158"/>
                <a:gd name="T37" fmla="*/ 46 h 200"/>
                <a:gd name="T38" fmla="*/ 51 w 158"/>
                <a:gd name="T39" fmla="*/ 52 h 200"/>
                <a:gd name="T40" fmla="*/ 50 w 158"/>
                <a:gd name="T41" fmla="*/ 56 h 200"/>
                <a:gd name="T42" fmla="*/ 48 w 158"/>
                <a:gd name="T43" fmla="*/ 60 h 200"/>
                <a:gd name="T44" fmla="*/ 46 w 158"/>
                <a:gd name="T45" fmla="*/ 62 h 200"/>
                <a:gd name="T46" fmla="*/ 44 w 158"/>
                <a:gd name="T47" fmla="*/ 64 h 200"/>
                <a:gd name="T48" fmla="*/ 41 w 158"/>
                <a:gd name="T49" fmla="*/ 66 h 200"/>
                <a:gd name="T50" fmla="*/ 38 w 158"/>
                <a:gd name="T51" fmla="*/ 66 h 200"/>
                <a:gd name="T52" fmla="*/ 33 w 158"/>
                <a:gd name="T53" fmla="*/ 67 h 200"/>
                <a:gd name="T54" fmla="*/ 29 w 158"/>
                <a:gd name="T55" fmla="*/ 66 h 200"/>
                <a:gd name="T56" fmla="*/ 24 w 158"/>
                <a:gd name="T57" fmla="*/ 66 h 200"/>
                <a:gd name="T58" fmla="*/ 18 w 158"/>
                <a:gd name="T59" fmla="*/ 64 h 200"/>
                <a:gd name="T60" fmla="*/ 12 w 158"/>
                <a:gd name="T61" fmla="*/ 62 h 200"/>
                <a:gd name="T62" fmla="*/ 10 w 158"/>
                <a:gd name="T63" fmla="*/ 61 h 200"/>
                <a:gd name="T64" fmla="*/ 9 w 158"/>
                <a:gd name="T65" fmla="*/ 61 h 200"/>
                <a:gd name="T66" fmla="*/ 9 w 158"/>
                <a:gd name="T67" fmla="*/ 61 h 200"/>
                <a:gd name="T68" fmla="*/ 7 w 158"/>
                <a:gd name="T69" fmla="*/ 59 h 200"/>
                <a:gd name="T70" fmla="*/ 6 w 158"/>
                <a:gd name="T71" fmla="*/ 58 h 200"/>
                <a:gd name="T72" fmla="*/ 6 w 158"/>
                <a:gd name="T73" fmla="*/ 57 h 200"/>
                <a:gd name="T74" fmla="*/ 4 w 158"/>
                <a:gd name="T75" fmla="*/ 56 h 200"/>
                <a:gd name="T76" fmla="*/ 3 w 158"/>
                <a:gd name="T77" fmla="*/ 56 h 200"/>
                <a:gd name="T78" fmla="*/ 2 w 158"/>
                <a:gd name="T79" fmla="*/ 55 h 200"/>
                <a:gd name="T80" fmla="*/ 0 w 158"/>
                <a:gd name="T81" fmla="*/ 55 h 20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58" h="200">
                  <a:moveTo>
                    <a:pt x="0" y="163"/>
                  </a:moveTo>
                  <a:lnTo>
                    <a:pt x="30" y="155"/>
                  </a:lnTo>
                  <a:lnTo>
                    <a:pt x="59" y="146"/>
                  </a:lnTo>
                  <a:lnTo>
                    <a:pt x="81" y="135"/>
                  </a:lnTo>
                  <a:lnTo>
                    <a:pt x="102" y="121"/>
                  </a:lnTo>
                  <a:lnTo>
                    <a:pt x="118" y="105"/>
                  </a:lnTo>
                  <a:lnTo>
                    <a:pt x="130" y="90"/>
                  </a:lnTo>
                  <a:lnTo>
                    <a:pt x="141" y="70"/>
                  </a:lnTo>
                  <a:lnTo>
                    <a:pt x="147" y="51"/>
                  </a:lnTo>
                  <a:lnTo>
                    <a:pt x="149" y="27"/>
                  </a:lnTo>
                  <a:lnTo>
                    <a:pt x="152" y="0"/>
                  </a:lnTo>
                  <a:lnTo>
                    <a:pt x="152" y="20"/>
                  </a:lnTo>
                  <a:lnTo>
                    <a:pt x="153" y="38"/>
                  </a:lnTo>
                  <a:lnTo>
                    <a:pt x="153" y="56"/>
                  </a:lnTo>
                  <a:lnTo>
                    <a:pt x="156" y="73"/>
                  </a:lnTo>
                  <a:lnTo>
                    <a:pt x="156" y="93"/>
                  </a:lnTo>
                  <a:lnTo>
                    <a:pt x="158" y="108"/>
                  </a:lnTo>
                  <a:lnTo>
                    <a:pt x="156" y="124"/>
                  </a:lnTo>
                  <a:lnTo>
                    <a:pt x="156" y="138"/>
                  </a:lnTo>
                  <a:lnTo>
                    <a:pt x="153" y="155"/>
                  </a:lnTo>
                  <a:lnTo>
                    <a:pt x="149" y="167"/>
                  </a:lnTo>
                  <a:lnTo>
                    <a:pt x="143" y="178"/>
                  </a:lnTo>
                  <a:lnTo>
                    <a:pt x="136" y="186"/>
                  </a:lnTo>
                  <a:lnTo>
                    <a:pt x="130" y="192"/>
                  </a:lnTo>
                  <a:lnTo>
                    <a:pt x="121" y="197"/>
                  </a:lnTo>
                  <a:lnTo>
                    <a:pt x="112" y="198"/>
                  </a:lnTo>
                  <a:lnTo>
                    <a:pt x="99" y="200"/>
                  </a:lnTo>
                  <a:lnTo>
                    <a:pt x="85" y="198"/>
                  </a:lnTo>
                  <a:lnTo>
                    <a:pt x="73" y="197"/>
                  </a:lnTo>
                  <a:lnTo>
                    <a:pt x="55" y="192"/>
                  </a:lnTo>
                  <a:lnTo>
                    <a:pt x="35" y="186"/>
                  </a:lnTo>
                  <a:lnTo>
                    <a:pt x="30" y="183"/>
                  </a:lnTo>
                  <a:lnTo>
                    <a:pt x="28" y="183"/>
                  </a:lnTo>
                  <a:lnTo>
                    <a:pt x="27" y="181"/>
                  </a:lnTo>
                  <a:lnTo>
                    <a:pt x="22" y="177"/>
                  </a:lnTo>
                  <a:lnTo>
                    <a:pt x="19" y="174"/>
                  </a:lnTo>
                  <a:lnTo>
                    <a:pt x="17" y="169"/>
                  </a:lnTo>
                  <a:lnTo>
                    <a:pt x="13" y="167"/>
                  </a:lnTo>
                  <a:lnTo>
                    <a:pt x="8" y="166"/>
                  </a:lnTo>
                  <a:lnTo>
                    <a:pt x="6" y="163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0" name="Freeform 151">
              <a:extLst>
                <a:ext uri="{FF2B5EF4-FFF2-40B4-BE49-F238E27FC236}">
                  <a16:creationId xmlns:a16="http://schemas.microsoft.com/office/drawing/2014/main" id="{A564EDC2-D07F-4CB6-BC80-5FE74C4F4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3101"/>
              <a:ext cx="50" cy="54"/>
            </a:xfrm>
            <a:custGeom>
              <a:avLst/>
              <a:gdLst>
                <a:gd name="T0" fmla="*/ 0 w 150"/>
                <a:gd name="T1" fmla="*/ 54 h 163"/>
                <a:gd name="T2" fmla="*/ 5 w 150"/>
                <a:gd name="T3" fmla="*/ 52 h 163"/>
                <a:gd name="T4" fmla="*/ 10 w 150"/>
                <a:gd name="T5" fmla="*/ 50 h 163"/>
                <a:gd name="T6" fmla="*/ 17 w 150"/>
                <a:gd name="T7" fmla="*/ 49 h 163"/>
                <a:gd name="T8" fmla="*/ 24 w 150"/>
                <a:gd name="T9" fmla="*/ 46 h 163"/>
                <a:gd name="T10" fmla="*/ 29 w 150"/>
                <a:gd name="T11" fmla="*/ 43 h 163"/>
                <a:gd name="T12" fmla="*/ 36 w 150"/>
                <a:gd name="T13" fmla="*/ 38 h 163"/>
                <a:gd name="T14" fmla="*/ 41 w 150"/>
                <a:gd name="T15" fmla="*/ 31 h 163"/>
                <a:gd name="T16" fmla="*/ 45 w 150"/>
                <a:gd name="T17" fmla="*/ 23 h 163"/>
                <a:gd name="T18" fmla="*/ 48 w 150"/>
                <a:gd name="T19" fmla="*/ 14 h 163"/>
                <a:gd name="T20" fmla="*/ 50 w 150"/>
                <a:gd name="T21" fmla="*/ 0 h 1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0" h="163">
                  <a:moveTo>
                    <a:pt x="0" y="163"/>
                  </a:moveTo>
                  <a:lnTo>
                    <a:pt x="15" y="158"/>
                  </a:lnTo>
                  <a:lnTo>
                    <a:pt x="31" y="152"/>
                  </a:lnTo>
                  <a:lnTo>
                    <a:pt x="51" y="147"/>
                  </a:lnTo>
                  <a:lnTo>
                    <a:pt x="71" y="138"/>
                  </a:lnTo>
                  <a:lnTo>
                    <a:pt x="88" y="130"/>
                  </a:lnTo>
                  <a:lnTo>
                    <a:pt x="108" y="115"/>
                  </a:lnTo>
                  <a:lnTo>
                    <a:pt x="122" y="95"/>
                  </a:lnTo>
                  <a:lnTo>
                    <a:pt x="136" y="70"/>
                  </a:lnTo>
                  <a:lnTo>
                    <a:pt x="145" y="42"/>
                  </a:lnTo>
                  <a:lnTo>
                    <a:pt x="15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1" name="Freeform 152">
              <a:extLst>
                <a:ext uri="{FF2B5EF4-FFF2-40B4-BE49-F238E27FC236}">
                  <a16:creationId xmlns:a16="http://schemas.microsoft.com/office/drawing/2014/main" id="{428F42F0-8C43-490F-9458-7D5BEE971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3103"/>
              <a:ext cx="3" cy="54"/>
            </a:xfrm>
            <a:custGeom>
              <a:avLst/>
              <a:gdLst>
                <a:gd name="T0" fmla="*/ 1 w 9"/>
                <a:gd name="T1" fmla="*/ 0 h 164"/>
                <a:gd name="T2" fmla="*/ 1 w 9"/>
                <a:gd name="T3" fmla="*/ 6 h 164"/>
                <a:gd name="T4" fmla="*/ 1 w 9"/>
                <a:gd name="T5" fmla="*/ 12 h 164"/>
                <a:gd name="T6" fmla="*/ 1 w 9"/>
                <a:gd name="T7" fmla="*/ 17 h 164"/>
                <a:gd name="T8" fmla="*/ 2 w 9"/>
                <a:gd name="T9" fmla="*/ 24 h 164"/>
                <a:gd name="T10" fmla="*/ 2 w 9"/>
                <a:gd name="T11" fmla="*/ 29 h 164"/>
                <a:gd name="T12" fmla="*/ 3 w 9"/>
                <a:gd name="T13" fmla="*/ 35 h 164"/>
                <a:gd name="T14" fmla="*/ 2 w 9"/>
                <a:gd name="T15" fmla="*/ 40 h 164"/>
                <a:gd name="T16" fmla="*/ 2 w 9"/>
                <a:gd name="T17" fmla="*/ 45 h 164"/>
                <a:gd name="T18" fmla="*/ 1 w 9"/>
                <a:gd name="T19" fmla="*/ 50 h 164"/>
                <a:gd name="T20" fmla="*/ 0 w 9"/>
                <a:gd name="T21" fmla="*/ 54 h 1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164">
                  <a:moveTo>
                    <a:pt x="2" y="0"/>
                  </a:moveTo>
                  <a:lnTo>
                    <a:pt x="2" y="17"/>
                  </a:lnTo>
                  <a:lnTo>
                    <a:pt x="2" y="37"/>
                  </a:lnTo>
                  <a:lnTo>
                    <a:pt x="4" y="52"/>
                  </a:lnTo>
                  <a:lnTo>
                    <a:pt x="6" y="72"/>
                  </a:lnTo>
                  <a:lnTo>
                    <a:pt x="6" y="89"/>
                  </a:lnTo>
                  <a:lnTo>
                    <a:pt x="9" y="105"/>
                  </a:lnTo>
                  <a:lnTo>
                    <a:pt x="6" y="122"/>
                  </a:lnTo>
                  <a:lnTo>
                    <a:pt x="6" y="136"/>
                  </a:lnTo>
                  <a:lnTo>
                    <a:pt x="4" y="151"/>
                  </a:lnTo>
                  <a:lnTo>
                    <a:pt x="0" y="1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2" name="Freeform 153">
              <a:extLst>
                <a:ext uri="{FF2B5EF4-FFF2-40B4-BE49-F238E27FC236}">
                  <a16:creationId xmlns:a16="http://schemas.microsoft.com/office/drawing/2014/main" id="{9D0B2365-C5D1-4DDB-9EC5-1EC58FD55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321"/>
              <a:ext cx="2" cy="41"/>
            </a:xfrm>
            <a:custGeom>
              <a:avLst/>
              <a:gdLst>
                <a:gd name="T0" fmla="*/ 2 w 8"/>
                <a:gd name="T1" fmla="*/ 0 h 125"/>
                <a:gd name="T2" fmla="*/ 2 w 8"/>
                <a:gd name="T3" fmla="*/ 3 h 125"/>
                <a:gd name="T4" fmla="*/ 1 w 8"/>
                <a:gd name="T5" fmla="*/ 6 h 125"/>
                <a:gd name="T6" fmla="*/ 1 w 8"/>
                <a:gd name="T7" fmla="*/ 9 h 125"/>
                <a:gd name="T8" fmla="*/ 1 w 8"/>
                <a:gd name="T9" fmla="*/ 10 h 125"/>
                <a:gd name="T10" fmla="*/ 1 w 8"/>
                <a:gd name="T11" fmla="*/ 13 h 125"/>
                <a:gd name="T12" fmla="*/ 1 w 8"/>
                <a:gd name="T13" fmla="*/ 16 h 125"/>
                <a:gd name="T14" fmla="*/ 1 w 8"/>
                <a:gd name="T15" fmla="*/ 19 h 125"/>
                <a:gd name="T16" fmla="*/ 1 w 8"/>
                <a:gd name="T17" fmla="*/ 22 h 125"/>
                <a:gd name="T18" fmla="*/ 1 w 8"/>
                <a:gd name="T19" fmla="*/ 26 h 125"/>
                <a:gd name="T20" fmla="*/ 1 w 8"/>
                <a:gd name="T21" fmla="*/ 28 h 125"/>
                <a:gd name="T22" fmla="*/ 1 w 8"/>
                <a:gd name="T23" fmla="*/ 29 h 125"/>
                <a:gd name="T24" fmla="*/ 1 w 8"/>
                <a:gd name="T25" fmla="*/ 30 h 125"/>
                <a:gd name="T26" fmla="*/ 1 w 8"/>
                <a:gd name="T27" fmla="*/ 31 h 125"/>
                <a:gd name="T28" fmla="*/ 1 w 8"/>
                <a:gd name="T29" fmla="*/ 33 h 125"/>
                <a:gd name="T30" fmla="*/ 1 w 8"/>
                <a:gd name="T31" fmla="*/ 34 h 125"/>
                <a:gd name="T32" fmla="*/ 1 w 8"/>
                <a:gd name="T33" fmla="*/ 36 h 125"/>
                <a:gd name="T34" fmla="*/ 1 w 8"/>
                <a:gd name="T35" fmla="*/ 37 h 125"/>
                <a:gd name="T36" fmla="*/ 1 w 8"/>
                <a:gd name="T37" fmla="*/ 38 h 125"/>
                <a:gd name="T38" fmla="*/ 0 w 8"/>
                <a:gd name="T39" fmla="*/ 40 h 125"/>
                <a:gd name="T40" fmla="*/ 0 w 8"/>
                <a:gd name="T41" fmla="*/ 41 h 1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" h="125">
                  <a:moveTo>
                    <a:pt x="8" y="0"/>
                  </a:moveTo>
                  <a:lnTo>
                    <a:pt x="6" y="8"/>
                  </a:lnTo>
                  <a:lnTo>
                    <a:pt x="4" y="17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40"/>
                  </a:lnTo>
                  <a:lnTo>
                    <a:pt x="4" y="50"/>
                  </a:lnTo>
                  <a:lnTo>
                    <a:pt x="4" y="59"/>
                  </a:lnTo>
                  <a:lnTo>
                    <a:pt x="4" y="66"/>
                  </a:lnTo>
                  <a:lnTo>
                    <a:pt x="4" y="78"/>
                  </a:lnTo>
                  <a:lnTo>
                    <a:pt x="4" y="85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6"/>
                  </a:lnTo>
                  <a:lnTo>
                    <a:pt x="4" y="100"/>
                  </a:lnTo>
                  <a:lnTo>
                    <a:pt x="3" y="105"/>
                  </a:lnTo>
                  <a:lnTo>
                    <a:pt x="3" y="109"/>
                  </a:lnTo>
                  <a:lnTo>
                    <a:pt x="3" y="114"/>
                  </a:lnTo>
                  <a:lnTo>
                    <a:pt x="3" y="117"/>
                  </a:lnTo>
                  <a:lnTo>
                    <a:pt x="0" y="122"/>
                  </a:lnTo>
                  <a:lnTo>
                    <a:pt x="0" y="12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3" name="Freeform 154">
              <a:extLst>
                <a:ext uri="{FF2B5EF4-FFF2-40B4-BE49-F238E27FC236}">
                  <a16:creationId xmlns:a16="http://schemas.microsoft.com/office/drawing/2014/main" id="{323A523E-C57A-403F-BE6A-284D5FFD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3340"/>
              <a:ext cx="4" cy="26"/>
            </a:xfrm>
            <a:custGeom>
              <a:avLst/>
              <a:gdLst>
                <a:gd name="T0" fmla="*/ 4 w 10"/>
                <a:gd name="T1" fmla="*/ 0 h 79"/>
                <a:gd name="T2" fmla="*/ 4 w 10"/>
                <a:gd name="T3" fmla="*/ 3 h 79"/>
                <a:gd name="T4" fmla="*/ 4 w 10"/>
                <a:gd name="T5" fmla="*/ 6 h 79"/>
                <a:gd name="T6" fmla="*/ 4 w 10"/>
                <a:gd name="T7" fmla="*/ 7 h 79"/>
                <a:gd name="T8" fmla="*/ 4 w 10"/>
                <a:gd name="T9" fmla="*/ 10 h 79"/>
                <a:gd name="T10" fmla="*/ 2 w 10"/>
                <a:gd name="T11" fmla="*/ 13 h 79"/>
                <a:gd name="T12" fmla="*/ 2 w 10"/>
                <a:gd name="T13" fmla="*/ 16 h 79"/>
                <a:gd name="T14" fmla="*/ 0 w 10"/>
                <a:gd name="T15" fmla="*/ 18 h 79"/>
                <a:gd name="T16" fmla="*/ 0 w 10"/>
                <a:gd name="T17" fmla="*/ 21 h 79"/>
                <a:gd name="T18" fmla="*/ 0 w 10"/>
                <a:gd name="T19" fmla="*/ 23 h 79"/>
                <a:gd name="T20" fmla="*/ 0 w 10"/>
                <a:gd name="T21" fmla="*/ 26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" h="79">
                  <a:moveTo>
                    <a:pt x="10" y="0"/>
                  </a:moveTo>
                  <a:lnTo>
                    <a:pt x="10" y="8"/>
                  </a:lnTo>
                  <a:lnTo>
                    <a:pt x="10" y="17"/>
                  </a:lnTo>
                  <a:lnTo>
                    <a:pt x="10" y="22"/>
                  </a:lnTo>
                  <a:lnTo>
                    <a:pt x="9" y="31"/>
                  </a:lnTo>
                  <a:lnTo>
                    <a:pt x="5" y="39"/>
                  </a:lnTo>
                  <a:lnTo>
                    <a:pt x="4" y="48"/>
                  </a:lnTo>
                  <a:lnTo>
                    <a:pt x="1" y="54"/>
                  </a:lnTo>
                  <a:lnTo>
                    <a:pt x="1" y="63"/>
                  </a:lnTo>
                  <a:lnTo>
                    <a:pt x="1" y="70"/>
                  </a:lnTo>
                  <a:lnTo>
                    <a:pt x="0" y="7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4" name="Freeform 155">
              <a:extLst>
                <a:ext uri="{FF2B5EF4-FFF2-40B4-BE49-F238E27FC236}">
                  <a16:creationId xmlns:a16="http://schemas.microsoft.com/office/drawing/2014/main" id="{C1BA03B3-BE0F-44CB-83F0-61A74A60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327"/>
              <a:ext cx="8" cy="42"/>
            </a:xfrm>
            <a:custGeom>
              <a:avLst/>
              <a:gdLst>
                <a:gd name="T0" fmla="*/ 0 w 25"/>
                <a:gd name="T1" fmla="*/ 0 h 126"/>
                <a:gd name="T2" fmla="*/ 0 w 25"/>
                <a:gd name="T3" fmla="*/ 8 h 126"/>
                <a:gd name="T4" fmla="*/ 0 w 25"/>
                <a:gd name="T5" fmla="*/ 16 h 126"/>
                <a:gd name="T6" fmla="*/ 1 w 25"/>
                <a:gd name="T7" fmla="*/ 21 h 126"/>
                <a:gd name="T8" fmla="*/ 2 w 25"/>
                <a:gd name="T9" fmla="*/ 26 h 126"/>
                <a:gd name="T10" fmla="*/ 3 w 25"/>
                <a:gd name="T11" fmla="*/ 29 h 126"/>
                <a:gd name="T12" fmla="*/ 4 w 25"/>
                <a:gd name="T13" fmla="*/ 32 h 126"/>
                <a:gd name="T14" fmla="*/ 5 w 25"/>
                <a:gd name="T15" fmla="*/ 35 h 126"/>
                <a:gd name="T16" fmla="*/ 6 w 25"/>
                <a:gd name="T17" fmla="*/ 37 h 126"/>
                <a:gd name="T18" fmla="*/ 7 w 25"/>
                <a:gd name="T19" fmla="*/ 39 h 126"/>
                <a:gd name="T20" fmla="*/ 8 w 25"/>
                <a:gd name="T21" fmla="*/ 42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26">
                  <a:moveTo>
                    <a:pt x="0" y="0"/>
                  </a:moveTo>
                  <a:lnTo>
                    <a:pt x="0" y="25"/>
                  </a:lnTo>
                  <a:lnTo>
                    <a:pt x="1" y="47"/>
                  </a:lnTo>
                  <a:lnTo>
                    <a:pt x="4" y="62"/>
                  </a:lnTo>
                  <a:lnTo>
                    <a:pt x="6" y="77"/>
                  </a:lnTo>
                  <a:lnTo>
                    <a:pt x="10" y="88"/>
                  </a:lnTo>
                  <a:lnTo>
                    <a:pt x="12" y="97"/>
                  </a:lnTo>
                  <a:lnTo>
                    <a:pt x="16" y="104"/>
                  </a:lnTo>
                  <a:lnTo>
                    <a:pt x="18" y="110"/>
                  </a:lnTo>
                  <a:lnTo>
                    <a:pt x="23" y="117"/>
                  </a:lnTo>
                  <a:lnTo>
                    <a:pt x="25" y="12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5" name="Freeform 156">
              <a:extLst>
                <a:ext uri="{FF2B5EF4-FFF2-40B4-BE49-F238E27FC236}">
                  <a16:creationId xmlns:a16="http://schemas.microsoft.com/office/drawing/2014/main" id="{5AE5C49C-412A-4DD0-B2B8-5C8F176F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304"/>
              <a:ext cx="3" cy="38"/>
            </a:xfrm>
            <a:custGeom>
              <a:avLst/>
              <a:gdLst>
                <a:gd name="T0" fmla="*/ 3 w 8"/>
                <a:gd name="T1" fmla="*/ 0 h 115"/>
                <a:gd name="T2" fmla="*/ 3 w 8"/>
                <a:gd name="T3" fmla="*/ 4 h 115"/>
                <a:gd name="T4" fmla="*/ 2 w 8"/>
                <a:gd name="T5" fmla="*/ 8 h 115"/>
                <a:gd name="T6" fmla="*/ 2 w 8"/>
                <a:gd name="T7" fmla="*/ 12 h 115"/>
                <a:gd name="T8" fmla="*/ 2 w 8"/>
                <a:gd name="T9" fmla="*/ 15 h 115"/>
                <a:gd name="T10" fmla="*/ 1 w 8"/>
                <a:gd name="T11" fmla="*/ 19 h 115"/>
                <a:gd name="T12" fmla="*/ 0 w 8"/>
                <a:gd name="T13" fmla="*/ 23 h 115"/>
                <a:gd name="T14" fmla="*/ 0 w 8"/>
                <a:gd name="T15" fmla="*/ 27 h 115"/>
                <a:gd name="T16" fmla="*/ 0 w 8"/>
                <a:gd name="T17" fmla="*/ 30 h 115"/>
                <a:gd name="T18" fmla="*/ 0 w 8"/>
                <a:gd name="T19" fmla="*/ 34 h 115"/>
                <a:gd name="T20" fmla="*/ 0 w 8"/>
                <a:gd name="T21" fmla="*/ 38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15">
                  <a:moveTo>
                    <a:pt x="8" y="0"/>
                  </a:moveTo>
                  <a:lnTo>
                    <a:pt x="8" y="11"/>
                  </a:lnTo>
                  <a:lnTo>
                    <a:pt x="6" y="24"/>
                  </a:lnTo>
                  <a:lnTo>
                    <a:pt x="6" y="35"/>
                  </a:lnTo>
                  <a:lnTo>
                    <a:pt x="5" y="46"/>
                  </a:lnTo>
                  <a:lnTo>
                    <a:pt x="2" y="57"/>
                  </a:lnTo>
                  <a:lnTo>
                    <a:pt x="0" y="69"/>
                  </a:lnTo>
                  <a:lnTo>
                    <a:pt x="0" y="81"/>
                  </a:lnTo>
                  <a:lnTo>
                    <a:pt x="0" y="92"/>
                  </a:lnTo>
                  <a:lnTo>
                    <a:pt x="0" y="103"/>
                  </a:lnTo>
                  <a:lnTo>
                    <a:pt x="0" y="11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6" name="Freeform 157">
              <a:extLst>
                <a:ext uri="{FF2B5EF4-FFF2-40B4-BE49-F238E27FC236}">
                  <a16:creationId xmlns:a16="http://schemas.microsoft.com/office/drawing/2014/main" id="{41186657-5B97-4C8F-B34F-A2A52983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" y="3286"/>
              <a:ext cx="21" cy="30"/>
            </a:xfrm>
            <a:custGeom>
              <a:avLst/>
              <a:gdLst>
                <a:gd name="T0" fmla="*/ 21 w 62"/>
                <a:gd name="T1" fmla="*/ 0 h 88"/>
                <a:gd name="T2" fmla="*/ 18 w 62"/>
                <a:gd name="T3" fmla="*/ 2 h 88"/>
                <a:gd name="T4" fmla="*/ 16 w 62"/>
                <a:gd name="T5" fmla="*/ 4 h 88"/>
                <a:gd name="T6" fmla="*/ 13 w 62"/>
                <a:gd name="T7" fmla="*/ 7 h 88"/>
                <a:gd name="T8" fmla="*/ 9 w 62"/>
                <a:gd name="T9" fmla="*/ 11 h 88"/>
                <a:gd name="T10" fmla="*/ 7 w 62"/>
                <a:gd name="T11" fmla="*/ 14 h 88"/>
                <a:gd name="T12" fmla="*/ 6 w 62"/>
                <a:gd name="T13" fmla="*/ 17 h 88"/>
                <a:gd name="T14" fmla="*/ 4 w 62"/>
                <a:gd name="T15" fmla="*/ 20 h 88"/>
                <a:gd name="T16" fmla="*/ 2 w 62"/>
                <a:gd name="T17" fmla="*/ 24 h 88"/>
                <a:gd name="T18" fmla="*/ 1 w 62"/>
                <a:gd name="T19" fmla="*/ 27 h 88"/>
                <a:gd name="T20" fmla="*/ 0 w 62"/>
                <a:gd name="T21" fmla="*/ 3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2" h="88">
                  <a:moveTo>
                    <a:pt x="62" y="0"/>
                  </a:moveTo>
                  <a:lnTo>
                    <a:pt x="53" y="7"/>
                  </a:lnTo>
                  <a:lnTo>
                    <a:pt x="46" y="13"/>
                  </a:lnTo>
                  <a:lnTo>
                    <a:pt x="37" y="22"/>
                  </a:lnTo>
                  <a:lnTo>
                    <a:pt x="28" y="33"/>
                  </a:lnTo>
                  <a:lnTo>
                    <a:pt x="22" y="42"/>
                  </a:lnTo>
                  <a:lnTo>
                    <a:pt x="18" y="49"/>
                  </a:lnTo>
                  <a:lnTo>
                    <a:pt x="13" y="59"/>
                  </a:lnTo>
                  <a:lnTo>
                    <a:pt x="7" y="70"/>
                  </a:lnTo>
                  <a:lnTo>
                    <a:pt x="2" y="79"/>
                  </a:lnTo>
                  <a:lnTo>
                    <a:pt x="0" y="8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7" name="Freeform 158">
              <a:extLst>
                <a:ext uri="{FF2B5EF4-FFF2-40B4-BE49-F238E27FC236}">
                  <a16:creationId xmlns:a16="http://schemas.microsoft.com/office/drawing/2014/main" id="{34487156-4157-465E-B90D-76077EF45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3144"/>
              <a:ext cx="9" cy="47"/>
            </a:xfrm>
            <a:custGeom>
              <a:avLst/>
              <a:gdLst>
                <a:gd name="T0" fmla="*/ 0 w 28"/>
                <a:gd name="T1" fmla="*/ 0 h 141"/>
                <a:gd name="T2" fmla="*/ 3 w 28"/>
                <a:gd name="T3" fmla="*/ 6 h 141"/>
                <a:gd name="T4" fmla="*/ 6 w 28"/>
                <a:gd name="T5" fmla="*/ 13 h 141"/>
                <a:gd name="T6" fmla="*/ 8 w 28"/>
                <a:gd name="T7" fmla="*/ 18 h 141"/>
                <a:gd name="T8" fmla="*/ 8 w 28"/>
                <a:gd name="T9" fmla="*/ 24 h 141"/>
                <a:gd name="T10" fmla="*/ 9 w 28"/>
                <a:gd name="T11" fmla="*/ 28 h 141"/>
                <a:gd name="T12" fmla="*/ 9 w 28"/>
                <a:gd name="T13" fmla="*/ 33 h 141"/>
                <a:gd name="T14" fmla="*/ 9 w 28"/>
                <a:gd name="T15" fmla="*/ 37 h 141"/>
                <a:gd name="T16" fmla="*/ 8 w 28"/>
                <a:gd name="T17" fmla="*/ 40 h 141"/>
                <a:gd name="T18" fmla="*/ 8 w 28"/>
                <a:gd name="T19" fmla="*/ 43 h 141"/>
                <a:gd name="T20" fmla="*/ 7 w 28"/>
                <a:gd name="T21" fmla="*/ 47 h 1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41">
                  <a:moveTo>
                    <a:pt x="0" y="0"/>
                  </a:moveTo>
                  <a:lnTo>
                    <a:pt x="9" y="19"/>
                  </a:lnTo>
                  <a:lnTo>
                    <a:pt x="18" y="39"/>
                  </a:lnTo>
                  <a:lnTo>
                    <a:pt x="24" y="55"/>
                  </a:lnTo>
                  <a:lnTo>
                    <a:pt x="26" y="73"/>
                  </a:lnTo>
                  <a:lnTo>
                    <a:pt x="28" y="85"/>
                  </a:lnTo>
                  <a:lnTo>
                    <a:pt x="28" y="99"/>
                  </a:lnTo>
                  <a:lnTo>
                    <a:pt x="28" y="110"/>
                  </a:lnTo>
                  <a:lnTo>
                    <a:pt x="26" y="121"/>
                  </a:lnTo>
                  <a:lnTo>
                    <a:pt x="24" y="130"/>
                  </a:lnTo>
                  <a:lnTo>
                    <a:pt x="21" y="1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8" name="Freeform 159">
              <a:extLst>
                <a:ext uri="{FF2B5EF4-FFF2-40B4-BE49-F238E27FC236}">
                  <a16:creationId xmlns:a16="http://schemas.microsoft.com/office/drawing/2014/main" id="{2652E4B4-CCC2-44FB-8BE0-8EE50AC3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940"/>
              <a:ext cx="11" cy="12"/>
            </a:xfrm>
            <a:custGeom>
              <a:avLst/>
              <a:gdLst>
                <a:gd name="T0" fmla="*/ 10 w 33"/>
                <a:gd name="T1" fmla="*/ 8 h 37"/>
                <a:gd name="T2" fmla="*/ 11 w 33"/>
                <a:gd name="T3" fmla="*/ 7 h 37"/>
                <a:gd name="T4" fmla="*/ 11 w 33"/>
                <a:gd name="T5" fmla="*/ 5 h 37"/>
                <a:gd name="T6" fmla="*/ 11 w 33"/>
                <a:gd name="T7" fmla="*/ 4 h 37"/>
                <a:gd name="T8" fmla="*/ 10 w 33"/>
                <a:gd name="T9" fmla="*/ 2 h 37"/>
                <a:gd name="T10" fmla="*/ 10 w 33"/>
                <a:gd name="T11" fmla="*/ 2 h 37"/>
                <a:gd name="T12" fmla="*/ 9 w 33"/>
                <a:gd name="T13" fmla="*/ 1 h 37"/>
                <a:gd name="T14" fmla="*/ 8 w 33"/>
                <a:gd name="T15" fmla="*/ 0 h 37"/>
                <a:gd name="T16" fmla="*/ 7 w 33"/>
                <a:gd name="T17" fmla="*/ 0 h 37"/>
                <a:gd name="T18" fmla="*/ 6 w 33"/>
                <a:gd name="T19" fmla="*/ 0 h 37"/>
                <a:gd name="T20" fmla="*/ 4 w 33"/>
                <a:gd name="T21" fmla="*/ 1 h 37"/>
                <a:gd name="T22" fmla="*/ 2 w 33"/>
                <a:gd name="T23" fmla="*/ 2 h 37"/>
                <a:gd name="T24" fmla="*/ 1 w 33"/>
                <a:gd name="T25" fmla="*/ 3 h 37"/>
                <a:gd name="T26" fmla="*/ 1 w 33"/>
                <a:gd name="T27" fmla="*/ 4 h 37"/>
                <a:gd name="T28" fmla="*/ 0 w 33"/>
                <a:gd name="T29" fmla="*/ 5 h 37"/>
                <a:gd name="T30" fmla="*/ 1 w 33"/>
                <a:gd name="T31" fmla="*/ 7 h 37"/>
                <a:gd name="T32" fmla="*/ 1 w 33"/>
                <a:gd name="T33" fmla="*/ 8 h 37"/>
                <a:gd name="T34" fmla="*/ 2 w 33"/>
                <a:gd name="T35" fmla="*/ 8 h 37"/>
                <a:gd name="T36" fmla="*/ 3 w 33"/>
                <a:gd name="T37" fmla="*/ 10 h 37"/>
                <a:gd name="T38" fmla="*/ 4 w 33"/>
                <a:gd name="T39" fmla="*/ 11 h 37"/>
                <a:gd name="T40" fmla="*/ 6 w 33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" h="37">
                  <a:moveTo>
                    <a:pt x="31" y="25"/>
                  </a:moveTo>
                  <a:lnTo>
                    <a:pt x="33" y="21"/>
                  </a:lnTo>
                  <a:lnTo>
                    <a:pt x="33" y="16"/>
                  </a:lnTo>
                  <a:lnTo>
                    <a:pt x="33" y="11"/>
                  </a:lnTo>
                  <a:lnTo>
                    <a:pt x="31" y="7"/>
                  </a:lnTo>
                  <a:lnTo>
                    <a:pt x="29" y="5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7" y="5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0" y="16"/>
                  </a:lnTo>
                  <a:lnTo>
                    <a:pt x="3" y="21"/>
                  </a:lnTo>
                  <a:lnTo>
                    <a:pt x="3" y="25"/>
                  </a:lnTo>
                  <a:lnTo>
                    <a:pt x="5" y="26"/>
                  </a:lnTo>
                  <a:lnTo>
                    <a:pt x="9" y="30"/>
                  </a:lnTo>
                  <a:lnTo>
                    <a:pt x="12" y="33"/>
                  </a:lnTo>
                  <a:lnTo>
                    <a:pt x="17" y="3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9" name="Freeform 160">
              <a:extLst>
                <a:ext uri="{FF2B5EF4-FFF2-40B4-BE49-F238E27FC236}">
                  <a16:creationId xmlns:a16="http://schemas.microsoft.com/office/drawing/2014/main" id="{BCBFC53D-D792-416E-80EE-8BF0170B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2876"/>
              <a:ext cx="10" cy="11"/>
            </a:xfrm>
            <a:custGeom>
              <a:avLst/>
              <a:gdLst>
                <a:gd name="T0" fmla="*/ 6 w 30"/>
                <a:gd name="T1" fmla="*/ 11 h 34"/>
                <a:gd name="T2" fmla="*/ 6 w 30"/>
                <a:gd name="T3" fmla="*/ 10 h 34"/>
                <a:gd name="T4" fmla="*/ 7 w 30"/>
                <a:gd name="T5" fmla="*/ 9 h 34"/>
                <a:gd name="T6" fmla="*/ 7 w 30"/>
                <a:gd name="T7" fmla="*/ 8 h 34"/>
                <a:gd name="T8" fmla="*/ 8 w 30"/>
                <a:gd name="T9" fmla="*/ 7 h 34"/>
                <a:gd name="T10" fmla="*/ 8 w 30"/>
                <a:gd name="T11" fmla="*/ 6 h 34"/>
                <a:gd name="T12" fmla="*/ 9 w 30"/>
                <a:gd name="T13" fmla="*/ 6 h 34"/>
                <a:gd name="T14" fmla="*/ 10 w 30"/>
                <a:gd name="T15" fmla="*/ 5 h 34"/>
                <a:gd name="T16" fmla="*/ 10 w 30"/>
                <a:gd name="T17" fmla="*/ 4 h 34"/>
                <a:gd name="T18" fmla="*/ 10 w 30"/>
                <a:gd name="T19" fmla="*/ 3 h 34"/>
                <a:gd name="T20" fmla="*/ 9 w 30"/>
                <a:gd name="T21" fmla="*/ 2 h 34"/>
                <a:gd name="T22" fmla="*/ 9 w 30"/>
                <a:gd name="T23" fmla="*/ 1 h 34"/>
                <a:gd name="T24" fmla="*/ 8 w 30"/>
                <a:gd name="T25" fmla="*/ 0 h 34"/>
                <a:gd name="T26" fmla="*/ 8 w 30"/>
                <a:gd name="T27" fmla="*/ 0 h 34"/>
                <a:gd name="T28" fmla="*/ 7 w 30"/>
                <a:gd name="T29" fmla="*/ 0 h 34"/>
                <a:gd name="T30" fmla="*/ 6 w 30"/>
                <a:gd name="T31" fmla="*/ 0 h 34"/>
                <a:gd name="T32" fmla="*/ 5 w 30"/>
                <a:gd name="T33" fmla="*/ 0 h 34"/>
                <a:gd name="T34" fmla="*/ 5 w 30"/>
                <a:gd name="T35" fmla="*/ 0 h 34"/>
                <a:gd name="T36" fmla="*/ 4 w 30"/>
                <a:gd name="T37" fmla="*/ 0 h 34"/>
                <a:gd name="T38" fmla="*/ 3 w 30"/>
                <a:gd name="T39" fmla="*/ 0 h 34"/>
                <a:gd name="T40" fmla="*/ 3 w 30"/>
                <a:gd name="T41" fmla="*/ 1 h 34"/>
                <a:gd name="T42" fmla="*/ 1 w 30"/>
                <a:gd name="T43" fmla="*/ 2 h 34"/>
                <a:gd name="T44" fmla="*/ 1 w 30"/>
                <a:gd name="T45" fmla="*/ 2 h 34"/>
                <a:gd name="T46" fmla="*/ 0 w 30"/>
                <a:gd name="T47" fmla="*/ 3 h 34"/>
                <a:gd name="T48" fmla="*/ 0 w 30"/>
                <a:gd name="T49" fmla="*/ 4 h 34"/>
                <a:gd name="T50" fmla="*/ 0 w 30"/>
                <a:gd name="T51" fmla="*/ 5 h 34"/>
                <a:gd name="T52" fmla="*/ 0 w 30"/>
                <a:gd name="T53" fmla="*/ 6 h 34"/>
                <a:gd name="T54" fmla="*/ 1 w 30"/>
                <a:gd name="T55" fmla="*/ 7 h 34"/>
                <a:gd name="T56" fmla="*/ 1 w 30"/>
                <a:gd name="T57" fmla="*/ 7 h 34"/>
                <a:gd name="T58" fmla="*/ 1 w 30"/>
                <a:gd name="T59" fmla="*/ 9 h 34"/>
                <a:gd name="T60" fmla="*/ 2 w 30"/>
                <a:gd name="T61" fmla="*/ 9 h 3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0" h="34">
                  <a:moveTo>
                    <a:pt x="19" y="34"/>
                  </a:moveTo>
                  <a:lnTo>
                    <a:pt x="19" y="32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4" y="23"/>
                  </a:lnTo>
                  <a:lnTo>
                    <a:pt x="25" y="19"/>
                  </a:lnTo>
                  <a:lnTo>
                    <a:pt x="28" y="17"/>
                  </a:lnTo>
                  <a:lnTo>
                    <a:pt x="30" y="15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28" y="5"/>
                  </a:lnTo>
                  <a:lnTo>
                    <a:pt x="28" y="2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4" y="28"/>
                  </a:lnTo>
                  <a:lnTo>
                    <a:pt x="7" y="2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0" name="Freeform 161">
              <a:extLst>
                <a:ext uri="{FF2B5EF4-FFF2-40B4-BE49-F238E27FC236}">
                  <a16:creationId xmlns:a16="http://schemas.microsoft.com/office/drawing/2014/main" id="{DC29549B-70F6-4F86-86D7-0F991C713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1" y="3088"/>
              <a:ext cx="179" cy="181"/>
            </a:xfrm>
            <a:custGeom>
              <a:avLst/>
              <a:gdLst>
                <a:gd name="T0" fmla="*/ 0 w 538"/>
                <a:gd name="T1" fmla="*/ 7 h 544"/>
                <a:gd name="T2" fmla="*/ 1 w 538"/>
                <a:gd name="T3" fmla="*/ 22 h 544"/>
                <a:gd name="T4" fmla="*/ 4 w 538"/>
                <a:gd name="T5" fmla="*/ 35 h 544"/>
                <a:gd name="T6" fmla="*/ 10 w 538"/>
                <a:gd name="T7" fmla="*/ 48 h 544"/>
                <a:gd name="T8" fmla="*/ 20 w 538"/>
                <a:gd name="T9" fmla="*/ 59 h 544"/>
                <a:gd name="T10" fmla="*/ 30 w 538"/>
                <a:gd name="T11" fmla="*/ 65 h 544"/>
                <a:gd name="T12" fmla="*/ 32 w 538"/>
                <a:gd name="T13" fmla="*/ 70 h 544"/>
                <a:gd name="T14" fmla="*/ 31 w 538"/>
                <a:gd name="T15" fmla="*/ 77 h 544"/>
                <a:gd name="T16" fmla="*/ 29 w 538"/>
                <a:gd name="T17" fmla="*/ 84 h 544"/>
                <a:gd name="T18" fmla="*/ 29 w 538"/>
                <a:gd name="T19" fmla="*/ 91 h 544"/>
                <a:gd name="T20" fmla="*/ 32 w 538"/>
                <a:gd name="T21" fmla="*/ 101 h 544"/>
                <a:gd name="T22" fmla="*/ 35 w 538"/>
                <a:gd name="T23" fmla="*/ 116 h 544"/>
                <a:gd name="T24" fmla="*/ 37 w 538"/>
                <a:gd name="T25" fmla="*/ 133 h 544"/>
                <a:gd name="T26" fmla="*/ 38 w 538"/>
                <a:gd name="T27" fmla="*/ 149 h 544"/>
                <a:gd name="T28" fmla="*/ 40 w 538"/>
                <a:gd name="T29" fmla="*/ 164 h 544"/>
                <a:gd name="T30" fmla="*/ 43 w 538"/>
                <a:gd name="T31" fmla="*/ 172 h 544"/>
                <a:gd name="T32" fmla="*/ 46 w 538"/>
                <a:gd name="T33" fmla="*/ 174 h 544"/>
                <a:gd name="T34" fmla="*/ 50 w 538"/>
                <a:gd name="T35" fmla="*/ 174 h 544"/>
                <a:gd name="T36" fmla="*/ 54 w 538"/>
                <a:gd name="T37" fmla="*/ 175 h 544"/>
                <a:gd name="T38" fmla="*/ 58 w 538"/>
                <a:gd name="T39" fmla="*/ 176 h 544"/>
                <a:gd name="T40" fmla="*/ 62 w 538"/>
                <a:gd name="T41" fmla="*/ 177 h 544"/>
                <a:gd name="T42" fmla="*/ 66 w 538"/>
                <a:gd name="T43" fmla="*/ 179 h 544"/>
                <a:gd name="T44" fmla="*/ 71 w 538"/>
                <a:gd name="T45" fmla="*/ 180 h 544"/>
                <a:gd name="T46" fmla="*/ 75 w 538"/>
                <a:gd name="T47" fmla="*/ 181 h 544"/>
                <a:gd name="T48" fmla="*/ 79 w 538"/>
                <a:gd name="T49" fmla="*/ 181 h 544"/>
                <a:gd name="T50" fmla="*/ 82 w 538"/>
                <a:gd name="T51" fmla="*/ 181 h 544"/>
                <a:gd name="T52" fmla="*/ 87 w 538"/>
                <a:gd name="T53" fmla="*/ 181 h 544"/>
                <a:gd name="T54" fmla="*/ 91 w 538"/>
                <a:gd name="T55" fmla="*/ 179 h 544"/>
                <a:gd name="T56" fmla="*/ 94 w 538"/>
                <a:gd name="T57" fmla="*/ 177 h 544"/>
                <a:gd name="T58" fmla="*/ 97 w 538"/>
                <a:gd name="T59" fmla="*/ 176 h 544"/>
                <a:gd name="T60" fmla="*/ 100 w 538"/>
                <a:gd name="T61" fmla="*/ 176 h 544"/>
                <a:gd name="T62" fmla="*/ 105 w 538"/>
                <a:gd name="T63" fmla="*/ 176 h 544"/>
                <a:gd name="T64" fmla="*/ 110 w 538"/>
                <a:gd name="T65" fmla="*/ 176 h 544"/>
                <a:gd name="T66" fmla="*/ 114 w 538"/>
                <a:gd name="T67" fmla="*/ 175 h 544"/>
                <a:gd name="T68" fmla="*/ 119 w 538"/>
                <a:gd name="T69" fmla="*/ 173 h 544"/>
                <a:gd name="T70" fmla="*/ 125 w 538"/>
                <a:gd name="T71" fmla="*/ 167 h 544"/>
                <a:gd name="T72" fmla="*/ 132 w 538"/>
                <a:gd name="T73" fmla="*/ 157 h 544"/>
                <a:gd name="T74" fmla="*/ 138 w 538"/>
                <a:gd name="T75" fmla="*/ 146 h 544"/>
                <a:gd name="T76" fmla="*/ 144 w 538"/>
                <a:gd name="T77" fmla="*/ 136 h 544"/>
                <a:gd name="T78" fmla="*/ 151 w 538"/>
                <a:gd name="T79" fmla="*/ 128 h 544"/>
                <a:gd name="T80" fmla="*/ 157 w 538"/>
                <a:gd name="T81" fmla="*/ 124 h 544"/>
                <a:gd name="T82" fmla="*/ 161 w 538"/>
                <a:gd name="T83" fmla="*/ 123 h 544"/>
                <a:gd name="T84" fmla="*/ 167 w 538"/>
                <a:gd name="T85" fmla="*/ 123 h 544"/>
                <a:gd name="T86" fmla="*/ 171 w 538"/>
                <a:gd name="T87" fmla="*/ 123 h 544"/>
                <a:gd name="T88" fmla="*/ 176 w 538"/>
                <a:gd name="T89" fmla="*/ 122 h 54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8" h="544">
                  <a:moveTo>
                    <a:pt x="0" y="0"/>
                  </a:moveTo>
                  <a:lnTo>
                    <a:pt x="0" y="21"/>
                  </a:lnTo>
                  <a:lnTo>
                    <a:pt x="0" y="41"/>
                  </a:lnTo>
                  <a:lnTo>
                    <a:pt x="3" y="66"/>
                  </a:lnTo>
                  <a:lnTo>
                    <a:pt x="6" y="86"/>
                  </a:lnTo>
                  <a:lnTo>
                    <a:pt x="11" y="106"/>
                  </a:lnTo>
                  <a:lnTo>
                    <a:pt x="20" y="128"/>
                  </a:lnTo>
                  <a:lnTo>
                    <a:pt x="30" y="143"/>
                  </a:lnTo>
                  <a:lnTo>
                    <a:pt x="46" y="160"/>
                  </a:lnTo>
                  <a:lnTo>
                    <a:pt x="61" y="176"/>
                  </a:lnTo>
                  <a:lnTo>
                    <a:pt x="82" y="187"/>
                  </a:lnTo>
                  <a:lnTo>
                    <a:pt x="91" y="194"/>
                  </a:lnTo>
                  <a:lnTo>
                    <a:pt x="94" y="201"/>
                  </a:lnTo>
                  <a:lnTo>
                    <a:pt x="97" y="210"/>
                  </a:lnTo>
                  <a:lnTo>
                    <a:pt x="94" y="221"/>
                  </a:lnTo>
                  <a:lnTo>
                    <a:pt x="92" y="230"/>
                  </a:lnTo>
                  <a:lnTo>
                    <a:pt x="91" y="241"/>
                  </a:lnTo>
                  <a:lnTo>
                    <a:pt x="88" y="252"/>
                  </a:lnTo>
                  <a:lnTo>
                    <a:pt x="86" y="262"/>
                  </a:lnTo>
                  <a:lnTo>
                    <a:pt x="86" y="272"/>
                  </a:lnTo>
                  <a:lnTo>
                    <a:pt x="88" y="279"/>
                  </a:lnTo>
                  <a:lnTo>
                    <a:pt x="97" y="304"/>
                  </a:lnTo>
                  <a:lnTo>
                    <a:pt x="102" y="326"/>
                  </a:lnTo>
                  <a:lnTo>
                    <a:pt x="105" y="350"/>
                  </a:lnTo>
                  <a:lnTo>
                    <a:pt x="108" y="372"/>
                  </a:lnTo>
                  <a:lnTo>
                    <a:pt x="110" y="399"/>
                  </a:lnTo>
                  <a:lnTo>
                    <a:pt x="113" y="420"/>
                  </a:lnTo>
                  <a:lnTo>
                    <a:pt x="114" y="447"/>
                  </a:lnTo>
                  <a:lnTo>
                    <a:pt x="117" y="470"/>
                  </a:lnTo>
                  <a:lnTo>
                    <a:pt x="119" y="493"/>
                  </a:lnTo>
                  <a:lnTo>
                    <a:pt x="122" y="513"/>
                  </a:lnTo>
                  <a:lnTo>
                    <a:pt x="128" y="518"/>
                  </a:lnTo>
                  <a:lnTo>
                    <a:pt x="133" y="521"/>
                  </a:lnTo>
                  <a:lnTo>
                    <a:pt x="139" y="522"/>
                  </a:lnTo>
                  <a:lnTo>
                    <a:pt x="145" y="524"/>
                  </a:lnTo>
                  <a:lnTo>
                    <a:pt x="150" y="524"/>
                  </a:lnTo>
                  <a:lnTo>
                    <a:pt x="156" y="527"/>
                  </a:lnTo>
                  <a:lnTo>
                    <a:pt x="161" y="527"/>
                  </a:lnTo>
                  <a:lnTo>
                    <a:pt x="167" y="528"/>
                  </a:lnTo>
                  <a:lnTo>
                    <a:pt x="174" y="528"/>
                  </a:lnTo>
                  <a:lnTo>
                    <a:pt x="179" y="530"/>
                  </a:lnTo>
                  <a:lnTo>
                    <a:pt x="185" y="533"/>
                  </a:lnTo>
                  <a:lnTo>
                    <a:pt x="195" y="535"/>
                  </a:lnTo>
                  <a:lnTo>
                    <a:pt x="198" y="537"/>
                  </a:lnTo>
                  <a:lnTo>
                    <a:pt x="205" y="539"/>
                  </a:lnTo>
                  <a:lnTo>
                    <a:pt x="212" y="542"/>
                  </a:lnTo>
                  <a:lnTo>
                    <a:pt x="218" y="544"/>
                  </a:lnTo>
                  <a:lnTo>
                    <a:pt x="224" y="544"/>
                  </a:lnTo>
                  <a:lnTo>
                    <a:pt x="229" y="544"/>
                  </a:lnTo>
                  <a:lnTo>
                    <a:pt x="236" y="544"/>
                  </a:lnTo>
                  <a:lnTo>
                    <a:pt x="240" y="544"/>
                  </a:lnTo>
                  <a:lnTo>
                    <a:pt x="247" y="544"/>
                  </a:lnTo>
                  <a:lnTo>
                    <a:pt x="254" y="544"/>
                  </a:lnTo>
                  <a:lnTo>
                    <a:pt x="260" y="544"/>
                  </a:lnTo>
                  <a:lnTo>
                    <a:pt x="266" y="542"/>
                  </a:lnTo>
                  <a:lnTo>
                    <a:pt x="273" y="539"/>
                  </a:lnTo>
                  <a:lnTo>
                    <a:pt x="278" y="535"/>
                  </a:lnTo>
                  <a:lnTo>
                    <a:pt x="284" y="533"/>
                  </a:lnTo>
                  <a:lnTo>
                    <a:pt x="286" y="530"/>
                  </a:lnTo>
                  <a:lnTo>
                    <a:pt x="292" y="530"/>
                  </a:lnTo>
                  <a:lnTo>
                    <a:pt x="297" y="528"/>
                  </a:lnTo>
                  <a:lnTo>
                    <a:pt x="301" y="528"/>
                  </a:lnTo>
                  <a:lnTo>
                    <a:pt x="309" y="528"/>
                  </a:lnTo>
                  <a:lnTo>
                    <a:pt x="315" y="528"/>
                  </a:lnTo>
                  <a:lnTo>
                    <a:pt x="321" y="528"/>
                  </a:lnTo>
                  <a:lnTo>
                    <a:pt x="331" y="528"/>
                  </a:lnTo>
                  <a:lnTo>
                    <a:pt x="335" y="528"/>
                  </a:lnTo>
                  <a:lnTo>
                    <a:pt x="343" y="527"/>
                  </a:lnTo>
                  <a:lnTo>
                    <a:pt x="351" y="524"/>
                  </a:lnTo>
                  <a:lnTo>
                    <a:pt x="359" y="521"/>
                  </a:lnTo>
                  <a:lnTo>
                    <a:pt x="363" y="516"/>
                  </a:lnTo>
                  <a:lnTo>
                    <a:pt x="377" y="502"/>
                  </a:lnTo>
                  <a:lnTo>
                    <a:pt x="385" y="490"/>
                  </a:lnTo>
                  <a:lnTo>
                    <a:pt x="397" y="471"/>
                  </a:lnTo>
                  <a:lnTo>
                    <a:pt x="405" y="454"/>
                  </a:lnTo>
                  <a:lnTo>
                    <a:pt x="416" y="440"/>
                  </a:lnTo>
                  <a:lnTo>
                    <a:pt x="425" y="423"/>
                  </a:lnTo>
                  <a:lnTo>
                    <a:pt x="434" y="408"/>
                  </a:lnTo>
                  <a:lnTo>
                    <a:pt x="444" y="397"/>
                  </a:lnTo>
                  <a:lnTo>
                    <a:pt x="455" y="386"/>
                  </a:lnTo>
                  <a:lnTo>
                    <a:pt x="465" y="377"/>
                  </a:lnTo>
                  <a:lnTo>
                    <a:pt x="472" y="374"/>
                  </a:lnTo>
                  <a:lnTo>
                    <a:pt x="478" y="372"/>
                  </a:lnTo>
                  <a:lnTo>
                    <a:pt x="484" y="369"/>
                  </a:lnTo>
                  <a:lnTo>
                    <a:pt x="494" y="369"/>
                  </a:lnTo>
                  <a:lnTo>
                    <a:pt x="501" y="369"/>
                  </a:lnTo>
                  <a:lnTo>
                    <a:pt x="509" y="369"/>
                  </a:lnTo>
                  <a:lnTo>
                    <a:pt x="515" y="369"/>
                  </a:lnTo>
                  <a:lnTo>
                    <a:pt x="522" y="368"/>
                  </a:lnTo>
                  <a:lnTo>
                    <a:pt x="530" y="368"/>
                  </a:lnTo>
                  <a:lnTo>
                    <a:pt x="538" y="36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1" name="Freeform 162">
              <a:extLst>
                <a:ext uri="{FF2B5EF4-FFF2-40B4-BE49-F238E27FC236}">
                  <a16:creationId xmlns:a16="http://schemas.microsoft.com/office/drawing/2014/main" id="{73C0B500-10C5-44DE-A3C9-E36DC7776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968"/>
              <a:ext cx="106" cy="148"/>
            </a:xfrm>
            <a:custGeom>
              <a:avLst/>
              <a:gdLst>
                <a:gd name="T0" fmla="*/ 52 w 320"/>
                <a:gd name="T1" fmla="*/ 0 h 444"/>
                <a:gd name="T2" fmla="*/ 49 w 320"/>
                <a:gd name="T3" fmla="*/ 0 h 444"/>
                <a:gd name="T4" fmla="*/ 46 w 320"/>
                <a:gd name="T5" fmla="*/ 0 h 444"/>
                <a:gd name="T6" fmla="*/ 42 w 320"/>
                <a:gd name="T7" fmla="*/ 0 h 444"/>
                <a:gd name="T8" fmla="*/ 39 w 320"/>
                <a:gd name="T9" fmla="*/ 1 h 444"/>
                <a:gd name="T10" fmla="*/ 36 w 320"/>
                <a:gd name="T11" fmla="*/ 2 h 444"/>
                <a:gd name="T12" fmla="*/ 33 w 320"/>
                <a:gd name="T13" fmla="*/ 3 h 444"/>
                <a:gd name="T14" fmla="*/ 29 w 320"/>
                <a:gd name="T15" fmla="*/ 5 h 444"/>
                <a:gd name="T16" fmla="*/ 26 w 320"/>
                <a:gd name="T17" fmla="*/ 7 h 444"/>
                <a:gd name="T18" fmla="*/ 24 w 320"/>
                <a:gd name="T19" fmla="*/ 9 h 444"/>
                <a:gd name="T20" fmla="*/ 21 w 320"/>
                <a:gd name="T21" fmla="*/ 10 h 444"/>
                <a:gd name="T22" fmla="*/ 11 w 320"/>
                <a:gd name="T23" fmla="*/ 19 h 444"/>
                <a:gd name="T24" fmla="*/ 5 w 320"/>
                <a:gd name="T25" fmla="*/ 29 h 444"/>
                <a:gd name="T26" fmla="*/ 2 w 320"/>
                <a:gd name="T27" fmla="*/ 40 h 444"/>
                <a:gd name="T28" fmla="*/ 0 w 320"/>
                <a:gd name="T29" fmla="*/ 50 h 444"/>
                <a:gd name="T30" fmla="*/ 1 w 320"/>
                <a:gd name="T31" fmla="*/ 60 h 444"/>
                <a:gd name="T32" fmla="*/ 3 w 320"/>
                <a:gd name="T33" fmla="*/ 72 h 444"/>
                <a:gd name="T34" fmla="*/ 7 w 320"/>
                <a:gd name="T35" fmla="*/ 83 h 444"/>
                <a:gd name="T36" fmla="*/ 10 w 320"/>
                <a:gd name="T37" fmla="*/ 93 h 444"/>
                <a:gd name="T38" fmla="*/ 15 w 320"/>
                <a:gd name="T39" fmla="*/ 104 h 444"/>
                <a:gd name="T40" fmla="*/ 21 w 320"/>
                <a:gd name="T41" fmla="*/ 114 h 444"/>
                <a:gd name="T42" fmla="*/ 25 w 320"/>
                <a:gd name="T43" fmla="*/ 120 h 444"/>
                <a:gd name="T44" fmla="*/ 30 w 320"/>
                <a:gd name="T45" fmla="*/ 127 h 444"/>
                <a:gd name="T46" fmla="*/ 36 w 320"/>
                <a:gd name="T47" fmla="*/ 133 h 444"/>
                <a:gd name="T48" fmla="*/ 44 w 320"/>
                <a:gd name="T49" fmla="*/ 139 h 444"/>
                <a:gd name="T50" fmla="*/ 51 w 320"/>
                <a:gd name="T51" fmla="*/ 143 h 444"/>
                <a:gd name="T52" fmla="*/ 59 w 320"/>
                <a:gd name="T53" fmla="*/ 147 h 444"/>
                <a:gd name="T54" fmla="*/ 67 w 320"/>
                <a:gd name="T55" fmla="*/ 148 h 444"/>
                <a:gd name="T56" fmla="*/ 74 w 320"/>
                <a:gd name="T57" fmla="*/ 147 h 444"/>
                <a:gd name="T58" fmla="*/ 82 w 320"/>
                <a:gd name="T59" fmla="*/ 143 h 444"/>
                <a:gd name="T60" fmla="*/ 88 w 320"/>
                <a:gd name="T61" fmla="*/ 135 h 444"/>
                <a:gd name="T62" fmla="*/ 95 w 320"/>
                <a:gd name="T63" fmla="*/ 125 h 444"/>
                <a:gd name="T64" fmla="*/ 101 w 320"/>
                <a:gd name="T65" fmla="*/ 114 h 444"/>
                <a:gd name="T66" fmla="*/ 104 w 320"/>
                <a:gd name="T67" fmla="*/ 102 h 444"/>
                <a:gd name="T68" fmla="*/ 106 w 320"/>
                <a:gd name="T69" fmla="*/ 91 h 444"/>
                <a:gd name="T70" fmla="*/ 106 w 320"/>
                <a:gd name="T71" fmla="*/ 79 h 444"/>
                <a:gd name="T72" fmla="*/ 105 w 320"/>
                <a:gd name="T73" fmla="*/ 69 h 444"/>
                <a:gd name="T74" fmla="*/ 102 w 320"/>
                <a:gd name="T75" fmla="*/ 57 h 444"/>
                <a:gd name="T76" fmla="*/ 99 w 320"/>
                <a:gd name="T77" fmla="*/ 45 h 444"/>
                <a:gd name="T78" fmla="*/ 93 w 320"/>
                <a:gd name="T79" fmla="*/ 34 h 444"/>
                <a:gd name="T80" fmla="*/ 87 w 320"/>
                <a:gd name="T81" fmla="*/ 23 h 444"/>
                <a:gd name="T82" fmla="*/ 84 w 320"/>
                <a:gd name="T83" fmla="*/ 19 h 444"/>
                <a:gd name="T84" fmla="*/ 82 w 320"/>
                <a:gd name="T85" fmla="*/ 15 h 444"/>
                <a:gd name="T86" fmla="*/ 78 w 320"/>
                <a:gd name="T87" fmla="*/ 12 h 444"/>
                <a:gd name="T88" fmla="*/ 74 w 320"/>
                <a:gd name="T89" fmla="*/ 10 h 444"/>
                <a:gd name="T90" fmla="*/ 72 w 320"/>
                <a:gd name="T91" fmla="*/ 8 h 444"/>
                <a:gd name="T92" fmla="*/ 68 w 320"/>
                <a:gd name="T93" fmla="*/ 6 h 444"/>
                <a:gd name="T94" fmla="*/ 64 w 320"/>
                <a:gd name="T95" fmla="*/ 5 h 444"/>
                <a:gd name="T96" fmla="*/ 59 w 320"/>
                <a:gd name="T97" fmla="*/ 2 h 444"/>
                <a:gd name="T98" fmla="*/ 56 w 320"/>
                <a:gd name="T99" fmla="*/ 2 h 444"/>
                <a:gd name="T100" fmla="*/ 52 w 320"/>
                <a:gd name="T101" fmla="*/ 0 h 4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0" h="444">
                  <a:moveTo>
                    <a:pt x="157" y="0"/>
                  </a:moveTo>
                  <a:lnTo>
                    <a:pt x="147" y="0"/>
                  </a:lnTo>
                  <a:lnTo>
                    <a:pt x="138" y="0"/>
                  </a:lnTo>
                  <a:lnTo>
                    <a:pt x="128" y="0"/>
                  </a:lnTo>
                  <a:lnTo>
                    <a:pt x="119" y="3"/>
                  </a:lnTo>
                  <a:lnTo>
                    <a:pt x="108" y="6"/>
                  </a:lnTo>
                  <a:lnTo>
                    <a:pt x="99" y="9"/>
                  </a:lnTo>
                  <a:lnTo>
                    <a:pt x="88" y="16"/>
                  </a:lnTo>
                  <a:lnTo>
                    <a:pt x="79" y="20"/>
                  </a:lnTo>
                  <a:lnTo>
                    <a:pt x="71" y="26"/>
                  </a:lnTo>
                  <a:lnTo>
                    <a:pt x="62" y="31"/>
                  </a:lnTo>
                  <a:lnTo>
                    <a:pt x="34" y="57"/>
                  </a:lnTo>
                  <a:lnTo>
                    <a:pt x="15" y="87"/>
                  </a:lnTo>
                  <a:lnTo>
                    <a:pt x="5" y="119"/>
                  </a:lnTo>
                  <a:lnTo>
                    <a:pt x="0" y="150"/>
                  </a:lnTo>
                  <a:lnTo>
                    <a:pt x="3" y="181"/>
                  </a:lnTo>
                  <a:lnTo>
                    <a:pt x="9" y="215"/>
                  </a:lnTo>
                  <a:lnTo>
                    <a:pt x="20" y="249"/>
                  </a:lnTo>
                  <a:lnTo>
                    <a:pt x="31" y="280"/>
                  </a:lnTo>
                  <a:lnTo>
                    <a:pt x="46" y="311"/>
                  </a:lnTo>
                  <a:lnTo>
                    <a:pt x="62" y="342"/>
                  </a:lnTo>
                  <a:lnTo>
                    <a:pt x="76" y="359"/>
                  </a:lnTo>
                  <a:lnTo>
                    <a:pt x="90" y="382"/>
                  </a:lnTo>
                  <a:lnTo>
                    <a:pt x="110" y="399"/>
                  </a:lnTo>
                  <a:lnTo>
                    <a:pt x="133" y="418"/>
                  </a:lnTo>
                  <a:lnTo>
                    <a:pt x="155" y="430"/>
                  </a:lnTo>
                  <a:lnTo>
                    <a:pt x="178" y="441"/>
                  </a:lnTo>
                  <a:lnTo>
                    <a:pt x="203" y="444"/>
                  </a:lnTo>
                  <a:lnTo>
                    <a:pt x="224" y="441"/>
                  </a:lnTo>
                  <a:lnTo>
                    <a:pt x="247" y="429"/>
                  </a:lnTo>
                  <a:lnTo>
                    <a:pt x="265" y="406"/>
                  </a:lnTo>
                  <a:lnTo>
                    <a:pt x="286" y="376"/>
                  </a:lnTo>
                  <a:lnTo>
                    <a:pt x="305" y="342"/>
                  </a:lnTo>
                  <a:lnTo>
                    <a:pt x="313" y="306"/>
                  </a:lnTo>
                  <a:lnTo>
                    <a:pt x="320" y="274"/>
                  </a:lnTo>
                  <a:lnTo>
                    <a:pt x="320" y="238"/>
                  </a:lnTo>
                  <a:lnTo>
                    <a:pt x="317" y="206"/>
                  </a:lnTo>
                  <a:lnTo>
                    <a:pt x="308" y="170"/>
                  </a:lnTo>
                  <a:lnTo>
                    <a:pt x="300" y="135"/>
                  </a:lnTo>
                  <a:lnTo>
                    <a:pt x="282" y="102"/>
                  </a:lnTo>
                  <a:lnTo>
                    <a:pt x="263" y="68"/>
                  </a:lnTo>
                  <a:lnTo>
                    <a:pt x="255" y="57"/>
                  </a:lnTo>
                  <a:lnTo>
                    <a:pt x="247" y="46"/>
                  </a:lnTo>
                  <a:lnTo>
                    <a:pt x="235" y="37"/>
                  </a:lnTo>
                  <a:lnTo>
                    <a:pt x="224" y="31"/>
                  </a:lnTo>
                  <a:lnTo>
                    <a:pt x="216" y="25"/>
                  </a:lnTo>
                  <a:lnTo>
                    <a:pt x="204" y="18"/>
                  </a:lnTo>
                  <a:lnTo>
                    <a:pt x="192" y="14"/>
                  </a:lnTo>
                  <a:lnTo>
                    <a:pt x="178" y="6"/>
                  </a:lnTo>
                  <a:lnTo>
                    <a:pt x="170" y="5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2" name="Freeform 163">
              <a:extLst>
                <a:ext uri="{FF2B5EF4-FFF2-40B4-BE49-F238E27FC236}">
                  <a16:creationId xmlns:a16="http://schemas.microsoft.com/office/drawing/2014/main" id="{A4F2B4FD-C865-4352-84FC-2C21E3B6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" y="2969"/>
              <a:ext cx="85" cy="115"/>
            </a:xfrm>
            <a:custGeom>
              <a:avLst/>
              <a:gdLst>
                <a:gd name="T0" fmla="*/ 17 w 255"/>
                <a:gd name="T1" fmla="*/ 86 h 346"/>
                <a:gd name="T2" fmla="*/ 15 w 255"/>
                <a:gd name="T3" fmla="*/ 82 h 346"/>
                <a:gd name="T4" fmla="*/ 13 w 255"/>
                <a:gd name="T5" fmla="*/ 78 h 346"/>
                <a:gd name="T6" fmla="*/ 11 w 255"/>
                <a:gd name="T7" fmla="*/ 72 h 346"/>
                <a:gd name="T8" fmla="*/ 9 w 255"/>
                <a:gd name="T9" fmla="*/ 67 h 346"/>
                <a:gd name="T10" fmla="*/ 6 w 255"/>
                <a:gd name="T11" fmla="*/ 61 h 346"/>
                <a:gd name="T12" fmla="*/ 4 w 255"/>
                <a:gd name="T13" fmla="*/ 56 h 346"/>
                <a:gd name="T14" fmla="*/ 2 w 255"/>
                <a:gd name="T15" fmla="*/ 51 h 346"/>
                <a:gd name="T16" fmla="*/ 0 w 255"/>
                <a:gd name="T17" fmla="*/ 46 h 346"/>
                <a:gd name="T18" fmla="*/ 0 w 255"/>
                <a:gd name="T19" fmla="*/ 42 h 346"/>
                <a:gd name="T20" fmla="*/ 0 w 255"/>
                <a:gd name="T21" fmla="*/ 41 h 346"/>
                <a:gd name="T22" fmla="*/ 0 w 255"/>
                <a:gd name="T23" fmla="*/ 37 h 346"/>
                <a:gd name="T24" fmla="*/ 0 w 255"/>
                <a:gd name="T25" fmla="*/ 32 h 346"/>
                <a:gd name="T26" fmla="*/ 2 w 255"/>
                <a:gd name="T27" fmla="*/ 28 h 346"/>
                <a:gd name="T28" fmla="*/ 5 w 255"/>
                <a:gd name="T29" fmla="*/ 23 h 346"/>
                <a:gd name="T30" fmla="*/ 8 w 255"/>
                <a:gd name="T31" fmla="*/ 18 h 346"/>
                <a:gd name="T32" fmla="*/ 12 w 255"/>
                <a:gd name="T33" fmla="*/ 14 h 346"/>
                <a:gd name="T34" fmla="*/ 16 w 255"/>
                <a:gd name="T35" fmla="*/ 10 h 346"/>
                <a:gd name="T36" fmla="*/ 20 w 255"/>
                <a:gd name="T37" fmla="*/ 6 h 346"/>
                <a:gd name="T38" fmla="*/ 24 w 255"/>
                <a:gd name="T39" fmla="*/ 4 h 346"/>
                <a:gd name="T40" fmla="*/ 28 w 255"/>
                <a:gd name="T41" fmla="*/ 2 h 346"/>
                <a:gd name="T42" fmla="*/ 35 w 255"/>
                <a:gd name="T43" fmla="*/ 1 h 346"/>
                <a:gd name="T44" fmla="*/ 41 w 255"/>
                <a:gd name="T45" fmla="*/ 0 h 346"/>
                <a:gd name="T46" fmla="*/ 47 w 255"/>
                <a:gd name="T47" fmla="*/ 1 h 346"/>
                <a:gd name="T48" fmla="*/ 53 w 255"/>
                <a:gd name="T49" fmla="*/ 3 h 346"/>
                <a:gd name="T50" fmla="*/ 58 w 255"/>
                <a:gd name="T51" fmla="*/ 5 h 346"/>
                <a:gd name="T52" fmla="*/ 62 w 255"/>
                <a:gd name="T53" fmla="*/ 9 h 346"/>
                <a:gd name="T54" fmla="*/ 66 w 255"/>
                <a:gd name="T55" fmla="*/ 12 h 346"/>
                <a:gd name="T56" fmla="*/ 71 w 255"/>
                <a:gd name="T57" fmla="*/ 17 h 346"/>
                <a:gd name="T58" fmla="*/ 75 w 255"/>
                <a:gd name="T59" fmla="*/ 23 h 346"/>
                <a:gd name="T60" fmla="*/ 78 w 255"/>
                <a:gd name="T61" fmla="*/ 29 h 346"/>
                <a:gd name="T62" fmla="*/ 79 w 255"/>
                <a:gd name="T63" fmla="*/ 31 h 346"/>
                <a:gd name="T64" fmla="*/ 80 w 255"/>
                <a:gd name="T65" fmla="*/ 34 h 346"/>
                <a:gd name="T66" fmla="*/ 81 w 255"/>
                <a:gd name="T67" fmla="*/ 37 h 346"/>
                <a:gd name="T68" fmla="*/ 81 w 255"/>
                <a:gd name="T69" fmla="*/ 41 h 346"/>
                <a:gd name="T70" fmla="*/ 82 w 255"/>
                <a:gd name="T71" fmla="*/ 45 h 346"/>
                <a:gd name="T72" fmla="*/ 83 w 255"/>
                <a:gd name="T73" fmla="*/ 49 h 346"/>
                <a:gd name="T74" fmla="*/ 84 w 255"/>
                <a:gd name="T75" fmla="*/ 54 h 346"/>
                <a:gd name="T76" fmla="*/ 84 w 255"/>
                <a:gd name="T77" fmla="*/ 57 h 346"/>
                <a:gd name="T78" fmla="*/ 84 w 255"/>
                <a:gd name="T79" fmla="*/ 61 h 346"/>
                <a:gd name="T80" fmla="*/ 85 w 255"/>
                <a:gd name="T81" fmla="*/ 65 h 346"/>
                <a:gd name="T82" fmla="*/ 85 w 255"/>
                <a:gd name="T83" fmla="*/ 72 h 346"/>
                <a:gd name="T84" fmla="*/ 84 w 255"/>
                <a:gd name="T85" fmla="*/ 80 h 346"/>
                <a:gd name="T86" fmla="*/ 84 w 255"/>
                <a:gd name="T87" fmla="*/ 86 h 346"/>
                <a:gd name="T88" fmla="*/ 83 w 255"/>
                <a:gd name="T89" fmla="*/ 92 h 346"/>
                <a:gd name="T90" fmla="*/ 81 w 255"/>
                <a:gd name="T91" fmla="*/ 99 h 346"/>
                <a:gd name="T92" fmla="*/ 79 w 255"/>
                <a:gd name="T93" fmla="*/ 103 h 346"/>
                <a:gd name="T94" fmla="*/ 77 w 255"/>
                <a:gd name="T95" fmla="*/ 108 h 346"/>
                <a:gd name="T96" fmla="*/ 74 w 255"/>
                <a:gd name="T97" fmla="*/ 111 h 346"/>
                <a:gd name="T98" fmla="*/ 70 w 255"/>
                <a:gd name="T99" fmla="*/ 113 h 346"/>
                <a:gd name="T100" fmla="*/ 65 w 255"/>
                <a:gd name="T101" fmla="*/ 115 h 346"/>
                <a:gd name="T102" fmla="*/ 61 w 255"/>
                <a:gd name="T103" fmla="*/ 115 h 346"/>
                <a:gd name="T104" fmla="*/ 55 w 255"/>
                <a:gd name="T105" fmla="*/ 114 h 346"/>
                <a:gd name="T106" fmla="*/ 50 w 255"/>
                <a:gd name="T107" fmla="*/ 112 h 346"/>
                <a:gd name="T108" fmla="*/ 45 w 255"/>
                <a:gd name="T109" fmla="*/ 110 h 346"/>
                <a:gd name="T110" fmla="*/ 40 w 255"/>
                <a:gd name="T111" fmla="*/ 107 h 346"/>
                <a:gd name="T112" fmla="*/ 35 w 255"/>
                <a:gd name="T113" fmla="*/ 103 h 346"/>
                <a:gd name="T114" fmla="*/ 30 w 255"/>
                <a:gd name="T115" fmla="*/ 99 h 346"/>
                <a:gd name="T116" fmla="*/ 25 w 255"/>
                <a:gd name="T117" fmla="*/ 95 h 346"/>
                <a:gd name="T118" fmla="*/ 21 w 255"/>
                <a:gd name="T119" fmla="*/ 91 h 346"/>
                <a:gd name="T120" fmla="*/ 17 w 255"/>
                <a:gd name="T121" fmla="*/ 86 h 3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55" h="346">
                  <a:moveTo>
                    <a:pt x="51" y="260"/>
                  </a:moveTo>
                  <a:lnTo>
                    <a:pt x="46" y="248"/>
                  </a:lnTo>
                  <a:lnTo>
                    <a:pt x="40" y="235"/>
                  </a:lnTo>
                  <a:lnTo>
                    <a:pt x="32" y="217"/>
                  </a:lnTo>
                  <a:lnTo>
                    <a:pt x="26" y="203"/>
                  </a:lnTo>
                  <a:lnTo>
                    <a:pt x="17" y="184"/>
                  </a:lnTo>
                  <a:lnTo>
                    <a:pt x="12" y="169"/>
                  </a:lnTo>
                  <a:lnTo>
                    <a:pt x="6" y="152"/>
                  </a:lnTo>
                  <a:lnTo>
                    <a:pt x="1" y="138"/>
                  </a:lnTo>
                  <a:lnTo>
                    <a:pt x="1" y="127"/>
                  </a:lnTo>
                  <a:lnTo>
                    <a:pt x="0" y="123"/>
                  </a:lnTo>
                  <a:lnTo>
                    <a:pt x="0" y="110"/>
                  </a:lnTo>
                  <a:lnTo>
                    <a:pt x="1" y="97"/>
                  </a:lnTo>
                  <a:lnTo>
                    <a:pt x="6" y="84"/>
                  </a:lnTo>
                  <a:lnTo>
                    <a:pt x="15" y="70"/>
                  </a:lnTo>
                  <a:lnTo>
                    <a:pt x="24" y="55"/>
                  </a:lnTo>
                  <a:lnTo>
                    <a:pt x="35" y="42"/>
                  </a:lnTo>
                  <a:lnTo>
                    <a:pt x="48" y="30"/>
                  </a:lnTo>
                  <a:lnTo>
                    <a:pt x="59" y="19"/>
                  </a:lnTo>
                  <a:lnTo>
                    <a:pt x="73" y="11"/>
                  </a:lnTo>
                  <a:lnTo>
                    <a:pt x="85" y="6"/>
                  </a:lnTo>
                  <a:lnTo>
                    <a:pt x="105" y="2"/>
                  </a:lnTo>
                  <a:lnTo>
                    <a:pt x="124" y="0"/>
                  </a:lnTo>
                  <a:lnTo>
                    <a:pt x="140" y="2"/>
                  </a:lnTo>
                  <a:lnTo>
                    <a:pt x="159" y="8"/>
                  </a:lnTo>
                  <a:lnTo>
                    <a:pt x="173" y="16"/>
                  </a:lnTo>
                  <a:lnTo>
                    <a:pt x="187" y="26"/>
                  </a:lnTo>
                  <a:lnTo>
                    <a:pt x="199" y="37"/>
                  </a:lnTo>
                  <a:lnTo>
                    <a:pt x="213" y="50"/>
                  </a:lnTo>
                  <a:lnTo>
                    <a:pt x="224" y="68"/>
                  </a:lnTo>
                  <a:lnTo>
                    <a:pt x="233" y="86"/>
                  </a:lnTo>
                  <a:lnTo>
                    <a:pt x="238" y="92"/>
                  </a:lnTo>
                  <a:lnTo>
                    <a:pt x="240" y="101"/>
                  </a:lnTo>
                  <a:lnTo>
                    <a:pt x="242" y="112"/>
                  </a:lnTo>
                  <a:lnTo>
                    <a:pt x="244" y="123"/>
                  </a:lnTo>
                  <a:lnTo>
                    <a:pt x="246" y="135"/>
                  </a:lnTo>
                  <a:lnTo>
                    <a:pt x="249" y="148"/>
                  </a:lnTo>
                  <a:lnTo>
                    <a:pt x="251" y="161"/>
                  </a:lnTo>
                  <a:lnTo>
                    <a:pt x="253" y="172"/>
                  </a:lnTo>
                  <a:lnTo>
                    <a:pt x="253" y="184"/>
                  </a:lnTo>
                  <a:lnTo>
                    <a:pt x="255" y="195"/>
                  </a:lnTo>
                  <a:lnTo>
                    <a:pt x="255" y="217"/>
                  </a:lnTo>
                  <a:lnTo>
                    <a:pt x="253" y="240"/>
                  </a:lnTo>
                  <a:lnTo>
                    <a:pt x="251" y="260"/>
                  </a:lnTo>
                  <a:lnTo>
                    <a:pt x="249" y="277"/>
                  </a:lnTo>
                  <a:lnTo>
                    <a:pt x="244" y="297"/>
                  </a:lnTo>
                  <a:lnTo>
                    <a:pt x="238" y="310"/>
                  </a:lnTo>
                  <a:lnTo>
                    <a:pt x="230" y="324"/>
                  </a:lnTo>
                  <a:lnTo>
                    <a:pt x="222" y="335"/>
                  </a:lnTo>
                  <a:lnTo>
                    <a:pt x="209" y="341"/>
                  </a:lnTo>
                  <a:lnTo>
                    <a:pt x="196" y="346"/>
                  </a:lnTo>
                  <a:lnTo>
                    <a:pt x="182" y="346"/>
                  </a:lnTo>
                  <a:lnTo>
                    <a:pt x="165" y="344"/>
                  </a:lnTo>
                  <a:lnTo>
                    <a:pt x="149" y="336"/>
                  </a:lnTo>
                  <a:lnTo>
                    <a:pt x="134" y="330"/>
                  </a:lnTo>
                  <a:lnTo>
                    <a:pt x="119" y="321"/>
                  </a:lnTo>
                  <a:lnTo>
                    <a:pt x="104" y="310"/>
                  </a:lnTo>
                  <a:lnTo>
                    <a:pt x="90" y="299"/>
                  </a:lnTo>
                  <a:lnTo>
                    <a:pt x="74" y="286"/>
                  </a:lnTo>
                  <a:lnTo>
                    <a:pt x="62" y="273"/>
                  </a:lnTo>
                  <a:lnTo>
                    <a:pt x="51" y="26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3" name="Freeform 164">
              <a:extLst>
                <a:ext uri="{FF2B5EF4-FFF2-40B4-BE49-F238E27FC236}">
                  <a16:creationId xmlns:a16="http://schemas.microsoft.com/office/drawing/2014/main" id="{2BB6A1B7-4ED9-4EA6-9153-49E643640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86"/>
              <a:ext cx="42" cy="29"/>
            </a:xfrm>
            <a:custGeom>
              <a:avLst/>
              <a:gdLst>
                <a:gd name="T0" fmla="*/ 42 w 127"/>
                <a:gd name="T1" fmla="*/ 20 h 85"/>
                <a:gd name="T2" fmla="*/ 41 w 127"/>
                <a:gd name="T3" fmla="*/ 15 h 85"/>
                <a:gd name="T4" fmla="*/ 40 w 127"/>
                <a:gd name="T5" fmla="*/ 12 h 85"/>
                <a:gd name="T6" fmla="*/ 38 w 127"/>
                <a:gd name="T7" fmla="*/ 8 h 85"/>
                <a:gd name="T8" fmla="*/ 36 w 127"/>
                <a:gd name="T9" fmla="*/ 6 h 85"/>
                <a:gd name="T10" fmla="*/ 33 w 127"/>
                <a:gd name="T11" fmla="*/ 3 h 85"/>
                <a:gd name="T12" fmla="*/ 29 w 127"/>
                <a:gd name="T13" fmla="*/ 1 h 85"/>
                <a:gd name="T14" fmla="*/ 27 w 127"/>
                <a:gd name="T15" fmla="*/ 0 h 85"/>
                <a:gd name="T16" fmla="*/ 24 w 127"/>
                <a:gd name="T17" fmla="*/ 0 h 85"/>
                <a:gd name="T18" fmla="*/ 20 w 127"/>
                <a:gd name="T19" fmla="*/ 0 h 85"/>
                <a:gd name="T20" fmla="*/ 17 w 127"/>
                <a:gd name="T21" fmla="*/ 0 h 85"/>
                <a:gd name="T22" fmla="*/ 14 w 127"/>
                <a:gd name="T23" fmla="*/ 1 h 85"/>
                <a:gd name="T24" fmla="*/ 11 w 127"/>
                <a:gd name="T25" fmla="*/ 3 h 85"/>
                <a:gd name="T26" fmla="*/ 8 w 127"/>
                <a:gd name="T27" fmla="*/ 5 h 85"/>
                <a:gd name="T28" fmla="*/ 5 w 127"/>
                <a:gd name="T29" fmla="*/ 8 h 85"/>
                <a:gd name="T30" fmla="*/ 3 w 127"/>
                <a:gd name="T31" fmla="*/ 10 h 85"/>
                <a:gd name="T32" fmla="*/ 0 w 127"/>
                <a:gd name="T33" fmla="*/ 14 h 85"/>
                <a:gd name="T34" fmla="*/ 0 w 127"/>
                <a:gd name="T35" fmla="*/ 18 h 85"/>
                <a:gd name="T36" fmla="*/ 0 w 127"/>
                <a:gd name="T37" fmla="*/ 21 h 85"/>
                <a:gd name="T38" fmla="*/ 0 w 127"/>
                <a:gd name="T39" fmla="*/ 25 h 85"/>
                <a:gd name="T40" fmla="*/ 3 w 127"/>
                <a:gd name="T41" fmla="*/ 29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7" h="85">
                  <a:moveTo>
                    <a:pt x="127" y="60"/>
                  </a:moveTo>
                  <a:lnTo>
                    <a:pt x="125" y="45"/>
                  </a:lnTo>
                  <a:lnTo>
                    <a:pt x="122" y="34"/>
                  </a:lnTo>
                  <a:lnTo>
                    <a:pt x="116" y="23"/>
                  </a:lnTo>
                  <a:lnTo>
                    <a:pt x="109" y="17"/>
                  </a:lnTo>
                  <a:lnTo>
                    <a:pt x="100" y="8"/>
                  </a:lnTo>
                  <a:lnTo>
                    <a:pt x="89" y="3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52" y="0"/>
                  </a:lnTo>
                  <a:lnTo>
                    <a:pt x="41" y="3"/>
                  </a:lnTo>
                  <a:lnTo>
                    <a:pt x="32" y="8"/>
                  </a:lnTo>
                  <a:lnTo>
                    <a:pt x="23" y="14"/>
                  </a:lnTo>
                  <a:lnTo>
                    <a:pt x="15" y="23"/>
                  </a:lnTo>
                  <a:lnTo>
                    <a:pt x="8" y="30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0" y="63"/>
                  </a:lnTo>
                  <a:lnTo>
                    <a:pt x="1" y="74"/>
                  </a:lnTo>
                  <a:lnTo>
                    <a:pt x="8" y="8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4" name="Freeform 165">
              <a:extLst>
                <a:ext uri="{FF2B5EF4-FFF2-40B4-BE49-F238E27FC236}">
                  <a16:creationId xmlns:a16="http://schemas.microsoft.com/office/drawing/2014/main" id="{24542D7D-E18D-4EDD-A811-0BBB9F01D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0" y="3001"/>
              <a:ext cx="14" cy="21"/>
            </a:xfrm>
            <a:custGeom>
              <a:avLst/>
              <a:gdLst>
                <a:gd name="T0" fmla="*/ 7 w 43"/>
                <a:gd name="T1" fmla="*/ 0 h 61"/>
                <a:gd name="T2" fmla="*/ 9 w 43"/>
                <a:gd name="T3" fmla="*/ 1 h 61"/>
                <a:gd name="T4" fmla="*/ 11 w 43"/>
                <a:gd name="T5" fmla="*/ 3 h 61"/>
                <a:gd name="T6" fmla="*/ 12 w 43"/>
                <a:gd name="T7" fmla="*/ 4 h 61"/>
                <a:gd name="T8" fmla="*/ 13 w 43"/>
                <a:gd name="T9" fmla="*/ 5 h 61"/>
                <a:gd name="T10" fmla="*/ 13 w 43"/>
                <a:gd name="T11" fmla="*/ 7 h 61"/>
                <a:gd name="T12" fmla="*/ 14 w 43"/>
                <a:gd name="T13" fmla="*/ 8 h 61"/>
                <a:gd name="T14" fmla="*/ 14 w 43"/>
                <a:gd name="T15" fmla="*/ 9 h 61"/>
                <a:gd name="T16" fmla="*/ 14 w 43"/>
                <a:gd name="T17" fmla="*/ 10 h 61"/>
                <a:gd name="T18" fmla="*/ 14 w 43"/>
                <a:gd name="T19" fmla="*/ 12 h 61"/>
                <a:gd name="T20" fmla="*/ 14 w 43"/>
                <a:gd name="T21" fmla="*/ 14 h 61"/>
                <a:gd name="T22" fmla="*/ 13 w 43"/>
                <a:gd name="T23" fmla="*/ 15 h 61"/>
                <a:gd name="T24" fmla="*/ 12 w 43"/>
                <a:gd name="T25" fmla="*/ 18 h 61"/>
                <a:gd name="T26" fmla="*/ 11 w 43"/>
                <a:gd name="T27" fmla="*/ 19 h 61"/>
                <a:gd name="T28" fmla="*/ 9 w 43"/>
                <a:gd name="T29" fmla="*/ 20 h 61"/>
                <a:gd name="T30" fmla="*/ 8 w 43"/>
                <a:gd name="T31" fmla="*/ 21 h 61"/>
                <a:gd name="T32" fmla="*/ 7 w 43"/>
                <a:gd name="T33" fmla="*/ 21 h 61"/>
                <a:gd name="T34" fmla="*/ 5 w 43"/>
                <a:gd name="T35" fmla="*/ 21 h 61"/>
                <a:gd name="T36" fmla="*/ 3 w 43"/>
                <a:gd name="T37" fmla="*/ 20 h 61"/>
                <a:gd name="T38" fmla="*/ 2 w 43"/>
                <a:gd name="T39" fmla="*/ 19 h 61"/>
                <a:gd name="T40" fmla="*/ 0 w 43"/>
                <a:gd name="T41" fmla="*/ 19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61">
                  <a:moveTo>
                    <a:pt x="21" y="0"/>
                  </a:moveTo>
                  <a:lnTo>
                    <a:pt x="28" y="4"/>
                  </a:lnTo>
                  <a:lnTo>
                    <a:pt x="34" y="9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0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3" y="36"/>
                  </a:lnTo>
                  <a:lnTo>
                    <a:pt x="43" y="41"/>
                  </a:lnTo>
                  <a:lnTo>
                    <a:pt x="39" y="45"/>
                  </a:lnTo>
                  <a:lnTo>
                    <a:pt x="36" y="52"/>
                  </a:lnTo>
                  <a:lnTo>
                    <a:pt x="34" y="55"/>
                  </a:lnTo>
                  <a:lnTo>
                    <a:pt x="29" y="59"/>
                  </a:lnTo>
                  <a:lnTo>
                    <a:pt x="24" y="61"/>
                  </a:lnTo>
                  <a:lnTo>
                    <a:pt x="21" y="61"/>
                  </a:lnTo>
                  <a:lnTo>
                    <a:pt x="14" y="61"/>
                  </a:lnTo>
                  <a:lnTo>
                    <a:pt x="10" y="59"/>
                  </a:lnTo>
                  <a:lnTo>
                    <a:pt x="6" y="56"/>
                  </a:lnTo>
                  <a:lnTo>
                    <a:pt x="0" y="5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5" name="Freeform 166">
              <a:extLst>
                <a:ext uri="{FF2B5EF4-FFF2-40B4-BE49-F238E27FC236}">
                  <a16:creationId xmlns:a16="http://schemas.microsoft.com/office/drawing/2014/main" id="{09A21F91-8506-433B-A5EA-5243DD2F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022"/>
              <a:ext cx="31" cy="17"/>
            </a:xfrm>
            <a:custGeom>
              <a:avLst/>
              <a:gdLst>
                <a:gd name="T0" fmla="*/ 31 w 91"/>
                <a:gd name="T1" fmla="*/ 0 h 52"/>
                <a:gd name="T2" fmla="*/ 31 w 91"/>
                <a:gd name="T3" fmla="*/ 3 h 52"/>
                <a:gd name="T4" fmla="*/ 30 w 91"/>
                <a:gd name="T5" fmla="*/ 4 h 52"/>
                <a:gd name="T6" fmla="*/ 29 w 91"/>
                <a:gd name="T7" fmla="*/ 8 h 52"/>
                <a:gd name="T8" fmla="*/ 28 w 91"/>
                <a:gd name="T9" fmla="*/ 10 h 52"/>
                <a:gd name="T10" fmla="*/ 27 w 91"/>
                <a:gd name="T11" fmla="*/ 12 h 52"/>
                <a:gd name="T12" fmla="*/ 25 w 91"/>
                <a:gd name="T13" fmla="*/ 13 h 52"/>
                <a:gd name="T14" fmla="*/ 22 w 91"/>
                <a:gd name="T15" fmla="*/ 15 h 52"/>
                <a:gd name="T16" fmla="*/ 20 w 91"/>
                <a:gd name="T17" fmla="*/ 17 h 52"/>
                <a:gd name="T18" fmla="*/ 18 w 91"/>
                <a:gd name="T19" fmla="*/ 17 h 52"/>
                <a:gd name="T20" fmla="*/ 14 w 91"/>
                <a:gd name="T21" fmla="*/ 17 h 52"/>
                <a:gd name="T22" fmla="*/ 12 w 91"/>
                <a:gd name="T23" fmla="*/ 17 h 52"/>
                <a:gd name="T24" fmla="*/ 10 w 91"/>
                <a:gd name="T25" fmla="*/ 17 h 52"/>
                <a:gd name="T26" fmla="*/ 9 w 91"/>
                <a:gd name="T27" fmla="*/ 17 h 52"/>
                <a:gd name="T28" fmla="*/ 6 w 91"/>
                <a:gd name="T29" fmla="*/ 15 h 52"/>
                <a:gd name="T30" fmla="*/ 4 w 91"/>
                <a:gd name="T31" fmla="*/ 14 h 52"/>
                <a:gd name="T32" fmla="*/ 4 w 91"/>
                <a:gd name="T33" fmla="*/ 13 h 52"/>
                <a:gd name="T34" fmla="*/ 3 w 91"/>
                <a:gd name="T35" fmla="*/ 11 h 52"/>
                <a:gd name="T36" fmla="*/ 2 w 91"/>
                <a:gd name="T37" fmla="*/ 10 h 52"/>
                <a:gd name="T38" fmla="*/ 1 w 91"/>
                <a:gd name="T39" fmla="*/ 8 h 52"/>
                <a:gd name="T40" fmla="*/ 0 w 91"/>
                <a:gd name="T41" fmla="*/ 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1" h="52">
                  <a:moveTo>
                    <a:pt x="91" y="0"/>
                  </a:moveTo>
                  <a:lnTo>
                    <a:pt x="90" y="9"/>
                  </a:lnTo>
                  <a:lnTo>
                    <a:pt x="88" y="13"/>
                  </a:lnTo>
                  <a:lnTo>
                    <a:pt x="86" y="23"/>
                  </a:lnTo>
                  <a:lnTo>
                    <a:pt x="83" y="30"/>
                  </a:lnTo>
                  <a:lnTo>
                    <a:pt x="79" y="37"/>
                  </a:lnTo>
                  <a:lnTo>
                    <a:pt x="72" y="41"/>
                  </a:lnTo>
                  <a:lnTo>
                    <a:pt x="65" y="47"/>
                  </a:lnTo>
                  <a:lnTo>
                    <a:pt x="59" y="51"/>
                  </a:lnTo>
                  <a:lnTo>
                    <a:pt x="53" y="52"/>
                  </a:lnTo>
                  <a:lnTo>
                    <a:pt x="42" y="52"/>
                  </a:lnTo>
                  <a:lnTo>
                    <a:pt x="34" y="52"/>
                  </a:lnTo>
                  <a:lnTo>
                    <a:pt x="30" y="51"/>
                  </a:lnTo>
                  <a:lnTo>
                    <a:pt x="25" y="51"/>
                  </a:lnTo>
                  <a:lnTo>
                    <a:pt x="18" y="46"/>
                  </a:lnTo>
                  <a:lnTo>
                    <a:pt x="13" y="44"/>
                  </a:lnTo>
                  <a:lnTo>
                    <a:pt x="11" y="40"/>
                  </a:lnTo>
                  <a:lnTo>
                    <a:pt x="8" y="35"/>
                  </a:lnTo>
                  <a:lnTo>
                    <a:pt x="5" y="30"/>
                  </a:lnTo>
                  <a:lnTo>
                    <a:pt x="2" y="24"/>
                  </a:lnTo>
                  <a:lnTo>
                    <a:pt x="0" y="2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6" name="Freeform 167">
              <a:extLst>
                <a:ext uri="{FF2B5EF4-FFF2-40B4-BE49-F238E27FC236}">
                  <a16:creationId xmlns:a16="http://schemas.microsoft.com/office/drawing/2014/main" id="{06F18892-C0B6-4E47-B2B6-D3EDB1B8D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008"/>
              <a:ext cx="57" cy="64"/>
            </a:xfrm>
            <a:custGeom>
              <a:avLst/>
              <a:gdLst>
                <a:gd name="T0" fmla="*/ 0 w 171"/>
                <a:gd name="T1" fmla="*/ 0 h 190"/>
                <a:gd name="T2" fmla="*/ 6 w 171"/>
                <a:gd name="T3" fmla="*/ 5 h 190"/>
                <a:gd name="T4" fmla="*/ 11 w 171"/>
                <a:gd name="T5" fmla="*/ 9 h 190"/>
                <a:gd name="T6" fmla="*/ 16 w 171"/>
                <a:gd name="T7" fmla="*/ 12 h 190"/>
                <a:gd name="T8" fmla="*/ 21 w 171"/>
                <a:gd name="T9" fmla="*/ 14 h 190"/>
                <a:gd name="T10" fmla="*/ 24 w 171"/>
                <a:gd name="T11" fmla="*/ 15 h 190"/>
                <a:gd name="T12" fmla="*/ 28 w 171"/>
                <a:gd name="T13" fmla="*/ 17 h 190"/>
                <a:gd name="T14" fmla="*/ 31 w 171"/>
                <a:gd name="T15" fmla="*/ 17 h 190"/>
                <a:gd name="T16" fmla="*/ 33 w 171"/>
                <a:gd name="T17" fmla="*/ 18 h 190"/>
                <a:gd name="T18" fmla="*/ 35 w 171"/>
                <a:gd name="T19" fmla="*/ 19 h 190"/>
                <a:gd name="T20" fmla="*/ 37 w 171"/>
                <a:gd name="T21" fmla="*/ 21 h 190"/>
                <a:gd name="T22" fmla="*/ 39 w 171"/>
                <a:gd name="T23" fmla="*/ 25 h 190"/>
                <a:gd name="T24" fmla="*/ 41 w 171"/>
                <a:gd name="T25" fmla="*/ 30 h 190"/>
                <a:gd name="T26" fmla="*/ 43 w 171"/>
                <a:gd name="T27" fmla="*/ 33 h 190"/>
                <a:gd name="T28" fmla="*/ 45 w 171"/>
                <a:gd name="T29" fmla="*/ 38 h 190"/>
                <a:gd name="T30" fmla="*/ 46 w 171"/>
                <a:gd name="T31" fmla="*/ 43 h 190"/>
                <a:gd name="T32" fmla="*/ 47 w 171"/>
                <a:gd name="T33" fmla="*/ 47 h 190"/>
                <a:gd name="T34" fmla="*/ 48 w 171"/>
                <a:gd name="T35" fmla="*/ 52 h 190"/>
                <a:gd name="T36" fmla="*/ 50 w 171"/>
                <a:gd name="T37" fmla="*/ 57 h 190"/>
                <a:gd name="T38" fmla="*/ 53 w 171"/>
                <a:gd name="T39" fmla="*/ 61 h 190"/>
                <a:gd name="T40" fmla="*/ 57 w 171"/>
                <a:gd name="T41" fmla="*/ 64 h 1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71" h="190">
                  <a:moveTo>
                    <a:pt x="0" y="0"/>
                  </a:moveTo>
                  <a:lnTo>
                    <a:pt x="17" y="14"/>
                  </a:lnTo>
                  <a:lnTo>
                    <a:pt x="32" y="26"/>
                  </a:lnTo>
                  <a:lnTo>
                    <a:pt x="48" y="35"/>
                  </a:lnTo>
                  <a:lnTo>
                    <a:pt x="62" y="43"/>
                  </a:lnTo>
                  <a:lnTo>
                    <a:pt x="72" y="46"/>
                  </a:lnTo>
                  <a:lnTo>
                    <a:pt x="83" y="49"/>
                  </a:lnTo>
                  <a:lnTo>
                    <a:pt x="92" y="51"/>
                  </a:lnTo>
                  <a:lnTo>
                    <a:pt x="98" y="54"/>
                  </a:lnTo>
                  <a:lnTo>
                    <a:pt x="105" y="57"/>
                  </a:lnTo>
                  <a:lnTo>
                    <a:pt x="111" y="62"/>
                  </a:lnTo>
                  <a:lnTo>
                    <a:pt x="118" y="75"/>
                  </a:lnTo>
                  <a:lnTo>
                    <a:pt x="123" y="88"/>
                  </a:lnTo>
                  <a:lnTo>
                    <a:pt x="129" y="99"/>
                  </a:lnTo>
                  <a:lnTo>
                    <a:pt x="134" y="114"/>
                  </a:lnTo>
                  <a:lnTo>
                    <a:pt x="137" y="128"/>
                  </a:lnTo>
                  <a:lnTo>
                    <a:pt x="140" y="140"/>
                  </a:lnTo>
                  <a:lnTo>
                    <a:pt x="145" y="154"/>
                  </a:lnTo>
                  <a:lnTo>
                    <a:pt x="151" y="168"/>
                  </a:lnTo>
                  <a:lnTo>
                    <a:pt x="160" y="181"/>
                  </a:lnTo>
                  <a:lnTo>
                    <a:pt x="171" y="19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7" name="Freeform 168">
              <a:extLst>
                <a:ext uri="{FF2B5EF4-FFF2-40B4-BE49-F238E27FC236}">
                  <a16:creationId xmlns:a16="http://schemas.microsoft.com/office/drawing/2014/main" id="{7CFA8859-0CC4-4481-9081-8115AB2E0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2964"/>
              <a:ext cx="33" cy="39"/>
            </a:xfrm>
            <a:custGeom>
              <a:avLst/>
              <a:gdLst>
                <a:gd name="T0" fmla="*/ 32 w 97"/>
                <a:gd name="T1" fmla="*/ 38 h 117"/>
                <a:gd name="T2" fmla="*/ 30 w 97"/>
                <a:gd name="T3" fmla="*/ 35 h 117"/>
                <a:gd name="T4" fmla="*/ 28 w 97"/>
                <a:gd name="T5" fmla="*/ 32 h 117"/>
                <a:gd name="T6" fmla="*/ 26 w 97"/>
                <a:gd name="T7" fmla="*/ 30 h 117"/>
                <a:gd name="T8" fmla="*/ 26 w 97"/>
                <a:gd name="T9" fmla="*/ 26 h 117"/>
                <a:gd name="T10" fmla="*/ 25 w 97"/>
                <a:gd name="T11" fmla="*/ 21 h 117"/>
                <a:gd name="T12" fmla="*/ 25 w 97"/>
                <a:gd name="T13" fmla="*/ 17 h 117"/>
                <a:gd name="T14" fmla="*/ 24 w 97"/>
                <a:gd name="T15" fmla="*/ 14 h 117"/>
                <a:gd name="T16" fmla="*/ 23 w 97"/>
                <a:gd name="T17" fmla="*/ 9 h 117"/>
                <a:gd name="T18" fmla="*/ 23 w 97"/>
                <a:gd name="T19" fmla="*/ 5 h 117"/>
                <a:gd name="T20" fmla="*/ 22 w 97"/>
                <a:gd name="T21" fmla="*/ 3 h 117"/>
                <a:gd name="T22" fmla="*/ 20 w 97"/>
                <a:gd name="T23" fmla="*/ 1 h 117"/>
                <a:gd name="T24" fmla="*/ 18 w 97"/>
                <a:gd name="T25" fmla="*/ 0 h 117"/>
                <a:gd name="T26" fmla="*/ 15 w 97"/>
                <a:gd name="T27" fmla="*/ 0 h 117"/>
                <a:gd name="T28" fmla="*/ 12 w 97"/>
                <a:gd name="T29" fmla="*/ 0 h 117"/>
                <a:gd name="T30" fmla="*/ 9 w 97"/>
                <a:gd name="T31" fmla="*/ 0 h 117"/>
                <a:gd name="T32" fmla="*/ 7 w 97"/>
                <a:gd name="T33" fmla="*/ 0 h 117"/>
                <a:gd name="T34" fmla="*/ 5 w 97"/>
                <a:gd name="T35" fmla="*/ 0 h 117"/>
                <a:gd name="T36" fmla="*/ 3 w 97"/>
                <a:gd name="T37" fmla="*/ 0 h 117"/>
                <a:gd name="T38" fmla="*/ 1 w 97"/>
                <a:gd name="T39" fmla="*/ 0 h 117"/>
                <a:gd name="T40" fmla="*/ 2 w 97"/>
                <a:gd name="T41" fmla="*/ 1 h 117"/>
                <a:gd name="T42" fmla="*/ 1 w 97"/>
                <a:gd name="T43" fmla="*/ 4 h 117"/>
                <a:gd name="T44" fmla="*/ 1 w 97"/>
                <a:gd name="T45" fmla="*/ 9 h 117"/>
                <a:gd name="T46" fmla="*/ 1 w 97"/>
                <a:gd name="T47" fmla="*/ 12 h 117"/>
                <a:gd name="T48" fmla="*/ 3 w 97"/>
                <a:gd name="T49" fmla="*/ 15 h 117"/>
                <a:gd name="T50" fmla="*/ 6 w 97"/>
                <a:gd name="T51" fmla="*/ 16 h 117"/>
                <a:gd name="T52" fmla="*/ 9 w 97"/>
                <a:gd name="T53" fmla="*/ 19 h 117"/>
                <a:gd name="T54" fmla="*/ 12 w 97"/>
                <a:gd name="T55" fmla="*/ 22 h 117"/>
                <a:gd name="T56" fmla="*/ 14 w 97"/>
                <a:gd name="T57" fmla="*/ 24 h 117"/>
                <a:gd name="T58" fmla="*/ 15 w 97"/>
                <a:gd name="T59" fmla="*/ 26 h 117"/>
                <a:gd name="T60" fmla="*/ 19 w 97"/>
                <a:gd name="T61" fmla="*/ 30 h 117"/>
                <a:gd name="T62" fmla="*/ 23 w 97"/>
                <a:gd name="T63" fmla="*/ 32 h 117"/>
                <a:gd name="T64" fmla="*/ 26 w 97"/>
                <a:gd name="T65" fmla="*/ 34 h 117"/>
                <a:gd name="T66" fmla="*/ 30 w 97"/>
                <a:gd name="T67" fmla="*/ 36 h 117"/>
                <a:gd name="T68" fmla="*/ 33 w 97"/>
                <a:gd name="T69" fmla="*/ 39 h 11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7" h="117">
                  <a:moveTo>
                    <a:pt x="97" y="117"/>
                  </a:moveTo>
                  <a:lnTo>
                    <a:pt x="93" y="114"/>
                  </a:lnTo>
                  <a:lnTo>
                    <a:pt x="91" y="111"/>
                  </a:lnTo>
                  <a:lnTo>
                    <a:pt x="87" y="106"/>
                  </a:lnTo>
                  <a:lnTo>
                    <a:pt x="84" y="101"/>
                  </a:lnTo>
                  <a:lnTo>
                    <a:pt x="82" y="97"/>
                  </a:lnTo>
                  <a:lnTo>
                    <a:pt x="81" y="93"/>
                  </a:lnTo>
                  <a:lnTo>
                    <a:pt x="77" y="90"/>
                  </a:lnTo>
                  <a:lnTo>
                    <a:pt x="77" y="85"/>
                  </a:lnTo>
                  <a:lnTo>
                    <a:pt x="76" y="78"/>
                  </a:lnTo>
                  <a:lnTo>
                    <a:pt x="76" y="71"/>
                  </a:lnTo>
                  <a:lnTo>
                    <a:pt x="73" y="64"/>
                  </a:lnTo>
                  <a:lnTo>
                    <a:pt x="73" y="58"/>
                  </a:lnTo>
                  <a:lnTo>
                    <a:pt x="73" y="52"/>
                  </a:lnTo>
                  <a:lnTo>
                    <a:pt x="72" y="44"/>
                  </a:lnTo>
                  <a:lnTo>
                    <a:pt x="72" y="41"/>
                  </a:lnTo>
                  <a:lnTo>
                    <a:pt x="72" y="34"/>
                  </a:lnTo>
                  <a:lnTo>
                    <a:pt x="69" y="28"/>
                  </a:lnTo>
                  <a:lnTo>
                    <a:pt x="69" y="21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65" y="10"/>
                  </a:lnTo>
                  <a:lnTo>
                    <a:pt x="62" y="5"/>
                  </a:lnTo>
                  <a:lnTo>
                    <a:pt x="60" y="3"/>
                  </a:lnTo>
                  <a:lnTo>
                    <a:pt x="56" y="3"/>
                  </a:lnTo>
                  <a:lnTo>
                    <a:pt x="53" y="1"/>
                  </a:lnTo>
                  <a:lnTo>
                    <a:pt x="48" y="1"/>
                  </a:lnTo>
                  <a:lnTo>
                    <a:pt x="45" y="0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8"/>
                  </a:lnTo>
                  <a:lnTo>
                    <a:pt x="3" y="12"/>
                  </a:lnTo>
                  <a:lnTo>
                    <a:pt x="3" y="18"/>
                  </a:lnTo>
                  <a:lnTo>
                    <a:pt x="3" y="26"/>
                  </a:lnTo>
                  <a:lnTo>
                    <a:pt x="0" y="29"/>
                  </a:lnTo>
                  <a:lnTo>
                    <a:pt x="3" y="36"/>
                  </a:lnTo>
                  <a:lnTo>
                    <a:pt x="5" y="41"/>
                  </a:lnTo>
                  <a:lnTo>
                    <a:pt x="8" y="44"/>
                  </a:lnTo>
                  <a:lnTo>
                    <a:pt x="11" y="44"/>
                  </a:lnTo>
                  <a:lnTo>
                    <a:pt x="19" y="49"/>
                  </a:lnTo>
                  <a:lnTo>
                    <a:pt x="24" y="54"/>
                  </a:lnTo>
                  <a:lnTo>
                    <a:pt x="27" y="58"/>
                  </a:lnTo>
                  <a:lnTo>
                    <a:pt x="32" y="62"/>
                  </a:lnTo>
                  <a:lnTo>
                    <a:pt x="35" y="67"/>
                  </a:lnTo>
                  <a:lnTo>
                    <a:pt x="39" y="69"/>
                  </a:lnTo>
                  <a:lnTo>
                    <a:pt x="41" y="73"/>
                  </a:lnTo>
                  <a:lnTo>
                    <a:pt x="45" y="75"/>
                  </a:lnTo>
                  <a:lnTo>
                    <a:pt x="45" y="78"/>
                  </a:lnTo>
                  <a:lnTo>
                    <a:pt x="51" y="85"/>
                  </a:lnTo>
                  <a:lnTo>
                    <a:pt x="56" y="90"/>
                  </a:lnTo>
                  <a:lnTo>
                    <a:pt x="62" y="93"/>
                  </a:lnTo>
                  <a:lnTo>
                    <a:pt x="67" y="97"/>
                  </a:lnTo>
                  <a:lnTo>
                    <a:pt x="73" y="100"/>
                  </a:lnTo>
                  <a:lnTo>
                    <a:pt x="77" y="101"/>
                  </a:lnTo>
                  <a:lnTo>
                    <a:pt x="82" y="106"/>
                  </a:lnTo>
                  <a:lnTo>
                    <a:pt x="87" y="109"/>
                  </a:lnTo>
                  <a:lnTo>
                    <a:pt x="93" y="114"/>
                  </a:lnTo>
                  <a:lnTo>
                    <a:pt x="97" y="11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8" name="Freeform 169">
              <a:extLst>
                <a:ext uri="{FF2B5EF4-FFF2-40B4-BE49-F238E27FC236}">
                  <a16:creationId xmlns:a16="http://schemas.microsoft.com/office/drawing/2014/main" id="{370D05E4-3A2E-41EF-9B8C-C8E5A8594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2964"/>
              <a:ext cx="32" cy="39"/>
            </a:xfrm>
            <a:custGeom>
              <a:avLst/>
              <a:gdLst>
                <a:gd name="T0" fmla="*/ 0 w 94"/>
                <a:gd name="T1" fmla="*/ 0 h 117"/>
                <a:gd name="T2" fmla="*/ 1 w 94"/>
                <a:gd name="T3" fmla="*/ 0 h 117"/>
                <a:gd name="T4" fmla="*/ 2 w 94"/>
                <a:gd name="T5" fmla="*/ 0 h 117"/>
                <a:gd name="T6" fmla="*/ 3 w 94"/>
                <a:gd name="T7" fmla="*/ 0 h 117"/>
                <a:gd name="T8" fmla="*/ 4 w 94"/>
                <a:gd name="T9" fmla="*/ 0 h 117"/>
                <a:gd name="T10" fmla="*/ 4 w 94"/>
                <a:gd name="T11" fmla="*/ 0 h 117"/>
                <a:gd name="T12" fmla="*/ 6 w 94"/>
                <a:gd name="T13" fmla="*/ 0 h 117"/>
                <a:gd name="T14" fmla="*/ 6 w 94"/>
                <a:gd name="T15" fmla="*/ 0 h 117"/>
                <a:gd name="T16" fmla="*/ 8 w 94"/>
                <a:gd name="T17" fmla="*/ 0 h 117"/>
                <a:gd name="T18" fmla="*/ 10 w 94"/>
                <a:gd name="T19" fmla="*/ 0 h 117"/>
                <a:gd name="T20" fmla="*/ 11 w 94"/>
                <a:gd name="T21" fmla="*/ 0 h 117"/>
                <a:gd name="T22" fmla="*/ 13 w 94"/>
                <a:gd name="T23" fmla="*/ 0 h 117"/>
                <a:gd name="T24" fmla="*/ 15 w 94"/>
                <a:gd name="T25" fmla="*/ 0 h 117"/>
                <a:gd name="T26" fmla="*/ 16 w 94"/>
                <a:gd name="T27" fmla="*/ 0 h 117"/>
                <a:gd name="T28" fmla="*/ 17 w 94"/>
                <a:gd name="T29" fmla="*/ 0 h 117"/>
                <a:gd name="T30" fmla="*/ 18 w 94"/>
                <a:gd name="T31" fmla="*/ 1 h 117"/>
                <a:gd name="T32" fmla="*/ 19 w 94"/>
                <a:gd name="T33" fmla="*/ 1 h 117"/>
                <a:gd name="T34" fmla="*/ 20 w 94"/>
                <a:gd name="T35" fmla="*/ 2 h 117"/>
                <a:gd name="T36" fmla="*/ 21 w 94"/>
                <a:gd name="T37" fmla="*/ 3 h 117"/>
                <a:gd name="T38" fmla="*/ 21 w 94"/>
                <a:gd name="T39" fmla="*/ 4 h 117"/>
                <a:gd name="T40" fmla="*/ 21 w 94"/>
                <a:gd name="T41" fmla="*/ 5 h 117"/>
                <a:gd name="T42" fmla="*/ 22 w 94"/>
                <a:gd name="T43" fmla="*/ 7 h 117"/>
                <a:gd name="T44" fmla="*/ 22 w 94"/>
                <a:gd name="T45" fmla="*/ 9 h 117"/>
                <a:gd name="T46" fmla="*/ 23 w 94"/>
                <a:gd name="T47" fmla="*/ 11 h 117"/>
                <a:gd name="T48" fmla="*/ 23 w 94"/>
                <a:gd name="T49" fmla="*/ 14 h 117"/>
                <a:gd name="T50" fmla="*/ 23 w 94"/>
                <a:gd name="T51" fmla="*/ 15 h 117"/>
                <a:gd name="T52" fmla="*/ 24 w 94"/>
                <a:gd name="T53" fmla="*/ 17 h 117"/>
                <a:gd name="T54" fmla="*/ 24 w 94"/>
                <a:gd name="T55" fmla="*/ 19 h 117"/>
                <a:gd name="T56" fmla="*/ 24 w 94"/>
                <a:gd name="T57" fmla="*/ 21 h 117"/>
                <a:gd name="T58" fmla="*/ 25 w 94"/>
                <a:gd name="T59" fmla="*/ 24 h 117"/>
                <a:gd name="T60" fmla="*/ 25 w 94"/>
                <a:gd name="T61" fmla="*/ 26 h 117"/>
                <a:gd name="T62" fmla="*/ 25 w 94"/>
                <a:gd name="T63" fmla="*/ 28 h 117"/>
                <a:gd name="T64" fmla="*/ 25 w 94"/>
                <a:gd name="T65" fmla="*/ 30 h 117"/>
                <a:gd name="T66" fmla="*/ 27 w 94"/>
                <a:gd name="T67" fmla="*/ 31 h 117"/>
                <a:gd name="T68" fmla="*/ 27 w 94"/>
                <a:gd name="T69" fmla="*/ 32 h 117"/>
                <a:gd name="T70" fmla="*/ 28 w 94"/>
                <a:gd name="T71" fmla="*/ 34 h 117"/>
                <a:gd name="T72" fmla="*/ 29 w 94"/>
                <a:gd name="T73" fmla="*/ 35 h 117"/>
                <a:gd name="T74" fmla="*/ 30 w 94"/>
                <a:gd name="T75" fmla="*/ 37 h 117"/>
                <a:gd name="T76" fmla="*/ 31 w 94"/>
                <a:gd name="T77" fmla="*/ 38 h 117"/>
                <a:gd name="T78" fmla="*/ 32 w 94"/>
                <a:gd name="T79" fmla="*/ 39 h 1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4" h="117">
                  <a:moveTo>
                    <a:pt x="0" y="0"/>
                  </a:moveTo>
                  <a:lnTo>
                    <a:pt x="2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4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0"/>
                  </a:lnTo>
                  <a:lnTo>
                    <a:pt x="47" y="1"/>
                  </a:lnTo>
                  <a:lnTo>
                    <a:pt x="50" y="1"/>
                  </a:lnTo>
                  <a:lnTo>
                    <a:pt x="53" y="3"/>
                  </a:lnTo>
                  <a:lnTo>
                    <a:pt x="57" y="3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5" y="28"/>
                  </a:lnTo>
                  <a:lnTo>
                    <a:pt x="68" y="34"/>
                  </a:lnTo>
                  <a:lnTo>
                    <a:pt x="68" y="41"/>
                  </a:lnTo>
                  <a:lnTo>
                    <a:pt x="68" y="44"/>
                  </a:lnTo>
                  <a:lnTo>
                    <a:pt x="70" y="52"/>
                  </a:lnTo>
                  <a:lnTo>
                    <a:pt x="70" y="58"/>
                  </a:lnTo>
                  <a:lnTo>
                    <a:pt x="70" y="64"/>
                  </a:lnTo>
                  <a:lnTo>
                    <a:pt x="73" y="71"/>
                  </a:lnTo>
                  <a:lnTo>
                    <a:pt x="73" y="78"/>
                  </a:lnTo>
                  <a:lnTo>
                    <a:pt x="74" y="85"/>
                  </a:lnTo>
                  <a:lnTo>
                    <a:pt x="74" y="90"/>
                  </a:lnTo>
                  <a:lnTo>
                    <a:pt x="78" y="93"/>
                  </a:lnTo>
                  <a:lnTo>
                    <a:pt x="79" y="97"/>
                  </a:lnTo>
                  <a:lnTo>
                    <a:pt x="81" y="101"/>
                  </a:lnTo>
                  <a:lnTo>
                    <a:pt x="84" y="106"/>
                  </a:lnTo>
                  <a:lnTo>
                    <a:pt x="88" y="111"/>
                  </a:lnTo>
                  <a:lnTo>
                    <a:pt x="92" y="114"/>
                  </a:lnTo>
                  <a:lnTo>
                    <a:pt x="94" y="1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9" name="Freeform 170">
              <a:extLst>
                <a:ext uri="{FF2B5EF4-FFF2-40B4-BE49-F238E27FC236}">
                  <a16:creationId xmlns:a16="http://schemas.microsoft.com/office/drawing/2014/main" id="{3E2E4A35-97D1-4D42-AE52-9F99A4E6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962"/>
              <a:ext cx="27" cy="32"/>
            </a:xfrm>
            <a:custGeom>
              <a:avLst/>
              <a:gdLst>
                <a:gd name="T0" fmla="*/ 5 w 82"/>
                <a:gd name="T1" fmla="*/ 32 h 96"/>
                <a:gd name="T2" fmla="*/ 6 w 82"/>
                <a:gd name="T3" fmla="*/ 32 h 96"/>
                <a:gd name="T4" fmla="*/ 6 w 82"/>
                <a:gd name="T5" fmla="*/ 31 h 96"/>
                <a:gd name="T6" fmla="*/ 6 w 82"/>
                <a:gd name="T7" fmla="*/ 30 h 96"/>
                <a:gd name="T8" fmla="*/ 5 w 82"/>
                <a:gd name="T9" fmla="*/ 28 h 96"/>
                <a:gd name="T10" fmla="*/ 5 w 82"/>
                <a:gd name="T11" fmla="*/ 27 h 96"/>
                <a:gd name="T12" fmla="*/ 4 w 82"/>
                <a:gd name="T13" fmla="*/ 25 h 96"/>
                <a:gd name="T14" fmla="*/ 3 w 82"/>
                <a:gd name="T15" fmla="*/ 25 h 96"/>
                <a:gd name="T16" fmla="*/ 2 w 82"/>
                <a:gd name="T17" fmla="*/ 23 h 96"/>
                <a:gd name="T18" fmla="*/ 2 w 82"/>
                <a:gd name="T19" fmla="*/ 22 h 96"/>
                <a:gd name="T20" fmla="*/ 1 w 82"/>
                <a:gd name="T21" fmla="*/ 21 h 96"/>
                <a:gd name="T22" fmla="*/ 0 w 82"/>
                <a:gd name="T23" fmla="*/ 20 h 96"/>
                <a:gd name="T24" fmla="*/ 0 w 82"/>
                <a:gd name="T25" fmla="*/ 18 h 96"/>
                <a:gd name="T26" fmla="*/ 0 w 82"/>
                <a:gd name="T27" fmla="*/ 17 h 96"/>
                <a:gd name="T28" fmla="*/ 0 w 82"/>
                <a:gd name="T29" fmla="*/ 16 h 96"/>
                <a:gd name="T30" fmla="*/ 0 w 82"/>
                <a:gd name="T31" fmla="*/ 16 h 96"/>
                <a:gd name="T32" fmla="*/ 0 w 82"/>
                <a:gd name="T33" fmla="*/ 14 h 96"/>
                <a:gd name="T34" fmla="*/ 0 w 82"/>
                <a:gd name="T35" fmla="*/ 13 h 96"/>
                <a:gd name="T36" fmla="*/ 1 w 82"/>
                <a:gd name="T37" fmla="*/ 11 h 96"/>
                <a:gd name="T38" fmla="*/ 2 w 82"/>
                <a:gd name="T39" fmla="*/ 8 h 96"/>
                <a:gd name="T40" fmla="*/ 5 w 82"/>
                <a:gd name="T41" fmla="*/ 5 h 96"/>
                <a:gd name="T42" fmla="*/ 6 w 82"/>
                <a:gd name="T43" fmla="*/ 4 h 96"/>
                <a:gd name="T44" fmla="*/ 9 w 82"/>
                <a:gd name="T45" fmla="*/ 4 h 96"/>
                <a:gd name="T46" fmla="*/ 12 w 82"/>
                <a:gd name="T47" fmla="*/ 4 h 96"/>
                <a:gd name="T48" fmla="*/ 15 w 82"/>
                <a:gd name="T49" fmla="*/ 4 h 96"/>
                <a:gd name="T50" fmla="*/ 18 w 82"/>
                <a:gd name="T51" fmla="*/ 4 h 96"/>
                <a:gd name="T52" fmla="*/ 20 w 82"/>
                <a:gd name="T53" fmla="*/ 4 h 96"/>
                <a:gd name="T54" fmla="*/ 23 w 82"/>
                <a:gd name="T55" fmla="*/ 2 h 96"/>
                <a:gd name="T56" fmla="*/ 26 w 82"/>
                <a:gd name="T57" fmla="*/ 0 h 96"/>
                <a:gd name="T58" fmla="*/ 25 w 82"/>
                <a:gd name="T59" fmla="*/ 1 h 96"/>
                <a:gd name="T60" fmla="*/ 26 w 82"/>
                <a:gd name="T61" fmla="*/ 1 h 96"/>
                <a:gd name="T62" fmla="*/ 26 w 82"/>
                <a:gd name="T63" fmla="*/ 2 h 96"/>
                <a:gd name="T64" fmla="*/ 26 w 82"/>
                <a:gd name="T65" fmla="*/ 3 h 96"/>
                <a:gd name="T66" fmla="*/ 26 w 82"/>
                <a:gd name="T67" fmla="*/ 4 h 96"/>
                <a:gd name="T68" fmla="*/ 27 w 82"/>
                <a:gd name="T69" fmla="*/ 5 h 96"/>
                <a:gd name="T70" fmla="*/ 27 w 82"/>
                <a:gd name="T71" fmla="*/ 6 h 96"/>
                <a:gd name="T72" fmla="*/ 26 w 82"/>
                <a:gd name="T73" fmla="*/ 7 h 96"/>
                <a:gd name="T74" fmla="*/ 26 w 82"/>
                <a:gd name="T75" fmla="*/ 8 h 96"/>
                <a:gd name="T76" fmla="*/ 25 w 82"/>
                <a:gd name="T77" fmla="*/ 9 h 96"/>
                <a:gd name="T78" fmla="*/ 24 w 82"/>
                <a:gd name="T79" fmla="*/ 11 h 96"/>
                <a:gd name="T80" fmla="*/ 23 w 82"/>
                <a:gd name="T81" fmla="*/ 13 h 96"/>
                <a:gd name="T82" fmla="*/ 23 w 82"/>
                <a:gd name="T83" fmla="*/ 14 h 96"/>
                <a:gd name="T84" fmla="*/ 23 w 82"/>
                <a:gd name="T85" fmla="*/ 16 h 96"/>
                <a:gd name="T86" fmla="*/ 22 w 82"/>
                <a:gd name="T87" fmla="*/ 17 h 96"/>
                <a:gd name="T88" fmla="*/ 22 w 82"/>
                <a:gd name="T89" fmla="*/ 19 h 96"/>
                <a:gd name="T90" fmla="*/ 21 w 82"/>
                <a:gd name="T91" fmla="*/ 21 h 96"/>
                <a:gd name="T92" fmla="*/ 21 w 82"/>
                <a:gd name="T93" fmla="*/ 23 h 96"/>
                <a:gd name="T94" fmla="*/ 20 w 82"/>
                <a:gd name="T95" fmla="*/ 24 h 96"/>
                <a:gd name="T96" fmla="*/ 20 w 82"/>
                <a:gd name="T97" fmla="*/ 26 h 96"/>
                <a:gd name="T98" fmla="*/ 20 w 82"/>
                <a:gd name="T99" fmla="*/ 28 h 96"/>
                <a:gd name="T100" fmla="*/ 18 w 82"/>
                <a:gd name="T101" fmla="*/ 30 h 96"/>
                <a:gd name="T102" fmla="*/ 16 w 82"/>
                <a:gd name="T103" fmla="*/ 31 h 96"/>
                <a:gd name="T104" fmla="*/ 15 w 82"/>
                <a:gd name="T105" fmla="*/ 31 h 96"/>
                <a:gd name="T106" fmla="*/ 13 w 82"/>
                <a:gd name="T107" fmla="*/ 31 h 96"/>
                <a:gd name="T108" fmla="*/ 10 w 82"/>
                <a:gd name="T109" fmla="*/ 32 h 96"/>
                <a:gd name="T110" fmla="*/ 8 w 82"/>
                <a:gd name="T111" fmla="*/ 32 h 96"/>
                <a:gd name="T112" fmla="*/ 6 w 82"/>
                <a:gd name="T113" fmla="*/ 32 h 96"/>
                <a:gd name="T114" fmla="*/ 5 w 82"/>
                <a:gd name="T115" fmla="*/ 32 h 9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82" h="96">
                  <a:moveTo>
                    <a:pt x="14" y="96"/>
                  </a:moveTo>
                  <a:lnTo>
                    <a:pt x="17" y="96"/>
                  </a:lnTo>
                  <a:lnTo>
                    <a:pt x="18" y="94"/>
                  </a:lnTo>
                  <a:lnTo>
                    <a:pt x="17" y="90"/>
                  </a:lnTo>
                  <a:lnTo>
                    <a:pt x="14" y="85"/>
                  </a:lnTo>
                  <a:lnTo>
                    <a:pt x="14" y="81"/>
                  </a:lnTo>
                  <a:lnTo>
                    <a:pt x="12" y="76"/>
                  </a:lnTo>
                  <a:lnTo>
                    <a:pt x="9" y="74"/>
                  </a:lnTo>
                  <a:lnTo>
                    <a:pt x="7" y="70"/>
                  </a:lnTo>
                  <a:lnTo>
                    <a:pt x="5" y="67"/>
                  </a:lnTo>
                  <a:lnTo>
                    <a:pt x="3" y="62"/>
                  </a:lnTo>
                  <a:lnTo>
                    <a:pt x="0" y="59"/>
                  </a:lnTo>
                  <a:lnTo>
                    <a:pt x="0" y="55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0" y="38"/>
                  </a:lnTo>
                  <a:lnTo>
                    <a:pt x="3" y="34"/>
                  </a:lnTo>
                  <a:lnTo>
                    <a:pt x="7" y="23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6" y="11"/>
                  </a:lnTo>
                  <a:lnTo>
                    <a:pt x="36" y="11"/>
                  </a:lnTo>
                  <a:lnTo>
                    <a:pt x="46" y="13"/>
                  </a:lnTo>
                  <a:lnTo>
                    <a:pt x="56" y="13"/>
                  </a:lnTo>
                  <a:lnTo>
                    <a:pt x="61" y="11"/>
                  </a:lnTo>
                  <a:lnTo>
                    <a:pt x="71" y="7"/>
                  </a:lnTo>
                  <a:lnTo>
                    <a:pt x="80" y="0"/>
                  </a:lnTo>
                  <a:lnTo>
                    <a:pt x="77" y="2"/>
                  </a:lnTo>
                  <a:lnTo>
                    <a:pt x="80" y="2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0" y="11"/>
                  </a:lnTo>
                  <a:lnTo>
                    <a:pt x="82" y="16"/>
                  </a:lnTo>
                  <a:lnTo>
                    <a:pt x="82" y="18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77" y="27"/>
                  </a:lnTo>
                  <a:lnTo>
                    <a:pt x="72" y="34"/>
                  </a:lnTo>
                  <a:lnTo>
                    <a:pt x="71" y="38"/>
                  </a:lnTo>
                  <a:lnTo>
                    <a:pt x="69" y="42"/>
                  </a:lnTo>
                  <a:lnTo>
                    <a:pt x="69" y="48"/>
                  </a:lnTo>
                  <a:lnTo>
                    <a:pt x="66" y="50"/>
                  </a:lnTo>
                  <a:lnTo>
                    <a:pt x="66" y="57"/>
                  </a:lnTo>
                  <a:lnTo>
                    <a:pt x="64" y="62"/>
                  </a:lnTo>
                  <a:lnTo>
                    <a:pt x="64" y="69"/>
                  </a:lnTo>
                  <a:lnTo>
                    <a:pt x="61" y="73"/>
                  </a:lnTo>
                  <a:lnTo>
                    <a:pt x="60" y="79"/>
                  </a:lnTo>
                  <a:lnTo>
                    <a:pt x="60" y="85"/>
                  </a:lnTo>
                  <a:lnTo>
                    <a:pt x="56" y="90"/>
                  </a:lnTo>
                  <a:lnTo>
                    <a:pt x="49" y="93"/>
                  </a:lnTo>
                  <a:lnTo>
                    <a:pt x="45" y="94"/>
                  </a:lnTo>
                  <a:lnTo>
                    <a:pt x="38" y="94"/>
                  </a:lnTo>
                  <a:lnTo>
                    <a:pt x="31" y="96"/>
                  </a:lnTo>
                  <a:lnTo>
                    <a:pt x="25" y="96"/>
                  </a:lnTo>
                  <a:lnTo>
                    <a:pt x="18" y="96"/>
                  </a:lnTo>
                  <a:lnTo>
                    <a:pt x="14" y="9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0" name="Freeform 171">
              <a:extLst>
                <a:ext uri="{FF2B5EF4-FFF2-40B4-BE49-F238E27FC236}">
                  <a16:creationId xmlns:a16="http://schemas.microsoft.com/office/drawing/2014/main" id="{1017C111-8EEE-4D81-B66A-870EBE709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962"/>
              <a:ext cx="26" cy="32"/>
            </a:xfrm>
            <a:custGeom>
              <a:avLst/>
              <a:gdLst>
                <a:gd name="T0" fmla="*/ 26 w 80"/>
                <a:gd name="T1" fmla="*/ 0 h 96"/>
                <a:gd name="T2" fmla="*/ 23 w 80"/>
                <a:gd name="T3" fmla="*/ 2 h 96"/>
                <a:gd name="T4" fmla="*/ 20 w 80"/>
                <a:gd name="T5" fmla="*/ 4 h 96"/>
                <a:gd name="T6" fmla="*/ 18 w 80"/>
                <a:gd name="T7" fmla="*/ 4 h 96"/>
                <a:gd name="T8" fmla="*/ 15 w 80"/>
                <a:gd name="T9" fmla="*/ 4 h 96"/>
                <a:gd name="T10" fmla="*/ 12 w 80"/>
                <a:gd name="T11" fmla="*/ 4 h 96"/>
                <a:gd name="T12" fmla="*/ 8 w 80"/>
                <a:gd name="T13" fmla="*/ 4 h 96"/>
                <a:gd name="T14" fmla="*/ 6 w 80"/>
                <a:gd name="T15" fmla="*/ 4 h 96"/>
                <a:gd name="T16" fmla="*/ 5 w 80"/>
                <a:gd name="T17" fmla="*/ 5 h 96"/>
                <a:gd name="T18" fmla="*/ 3 w 80"/>
                <a:gd name="T19" fmla="*/ 8 h 96"/>
                <a:gd name="T20" fmla="*/ 1 w 80"/>
                <a:gd name="T21" fmla="*/ 11 h 96"/>
                <a:gd name="T22" fmla="*/ 0 w 80"/>
                <a:gd name="T23" fmla="*/ 13 h 96"/>
                <a:gd name="T24" fmla="*/ 0 w 80"/>
                <a:gd name="T25" fmla="*/ 14 h 96"/>
                <a:gd name="T26" fmla="*/ 0 w 80"/>
                <a:gd name="T27" fmla="*/ 16 h 96"/>
                <a:gd name="T28" fmla="*/ 0 w 80"/>
                <a:gd name="T29" fmla="*/ 16 h 96"/>
                <a:gd name="T30" fmla="*/ 0 w 80"/>
                <a:gd name="T31" fmla="*/ 17 h 96"/>
                <a:gd name="T32" fmla="*/ 0 w 80"/>
                <a:gd name="T33" fmla="*/ 18 h 96"/>
                <a:gd name="T34" fmla="*/ 0 w 80"/>
                <a:gd name="T35" fmla="*/ 20 h 96"/>
                <a:gd name="T36" fmla="*/ 1 w 80"/>
                <a:gd name="T37" fmla="*/ 21 h 96"/>
                <a:gd name="T38" fmla="*/ 2 w 80"/>
                <a:gd name="T39" fmla="*/ 22 h 96"/>
                <a:gd name="T40" fmla="*/ 3 w 80"/>
                <a:gd name="T41" fmla="*/ 23 h 96"/>
                <a:gd name="T42" fmla="*/ 3 w 80"/>
                <a:gd name="T43" fmla="*/ 24 h 96"/>
                <a:gd name="T44" fmla="*/ 4 w 80"/>
                <a:gd name="T45" fmla="*/ 25 h 96"/>
                <a:gd name="T46" fmla="*/ 5 w 80"/>
                <a:gd name="T47" fmla="*/ 27 h 96"/>
                <a:gd name="T48" fmla="*/ 5 w 80"/>
                <a:gd name="T49" fmla="*/ 28 h 96"/>
                <a:gd name="T50" fmla="*/ 6 w 80"/>
                <a:gd name="T51" fmla="*/ 30 h 96"/>
                <a:gd name="T52" fmla="*/ 6 w 80"/>
                <a:gd name="T53" fmla="*/ 31 h 96"/>
                <a:gd name="T54" fmla="*/ 6 w 80"/>
                <a:gd name="T55" fmla="*/ 31 h 96"/>
                <a:gd name="T56" fmla="*/ 6 w 80"/>
                <a:gd name="T57" fmla="*/ 32 h 96"/>
                <a:gd name="T58" fmla="*/ 5 w 80"/>
                <a:gd name="T59" fmla="*/ 32 h 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0" h="96">
                  <a:moveTo>
                    <a:pt x="80" y="0"/>
                  </a:moveTo>
                  <a:lnTo>
                    <a:pt x="71" y="7"/>
                  </a:lnTo>
                  <a:lnTo>
                    <a:pt x="62" y="11"/>
                  </a:lnTo>
                  <a:lnTo>
                    <a:pt x="55" y="13"/>
                  </a:lnTo>
                  <a:lnTo>
                    <a:pt x="46" y="13"/>
                  </a:lnTo>
                  <a:lnTo>
                    <a:pt x="36" y="11"/>
                  </a:lnTo>
                  <a:lnTo>
                    <a:pt x="26" y="11"/>
                  </a:lnTo>
                  <a:lnTo>
                    <a:pt x="18" y="11"/>
                  </a:lnTo>
                  <a:lnTo>
                    <a:pt x="14" y="16"/>
                  </a:lnTo>
                  <a:lnTo>
                    <a:pt x="8" y="23"/>
                  </a:lnTo>
                  <a:lnTo>
                    <a:pt x="3" y="34"/>
                  </a:lnTo>
                  <a:lnTo>
                    <a:pt x="0" y="38"/>
                  </a:lnTo>
                  <a:lnTo>
                    <a:pt x="0" y="42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3" y="62"/>
                  </a:lnTo>
                  <a:lnTo>
                    <a:pt x="5" y="67"/>
                  </a:lnTo>
                  <a:lnTo>
                    <a:pt x="8" y="70"/>
                  </a:lnTo>
                  <a:lnTo>
                    <a:pt x="9" y="73"/>
                  </a:lnTo>
                  <a:lnTo>
                    <a:pt x="12" y="76"/>
                  </a:lnTo>
                  <a:lnTo>
                    <a:pt x="14" y="81"/>
                  </a:lnTo>
                  <a:lnTo>
                    <a:pt x="14" y="85"/>
                  </a:lnTo>
                  <a:lnTo>
                    <a:pt x="17" y="90"/>
                  </a:lnTo>
                  <a:lnTo>
                    <a:pt x="18" y="93"/>
                  </a:lnTo>
                  <a:lnTo>
                    <a:pt x="18" y="94"/>
                  </a:lnTo>
                  <a:lnTo>
                    <a:pt x="17" y="96"/>
                  </a:lnTo>
                  <a:lnTo>
                    <a:pt x="14" y="96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1" name="Freeform 172">
              <a:extLst>
                <a:ext uri="{FF2B5EF4-FFF2-40B4-BE49-F238E27FC236}">
                  <a16:creationId xmlns:a16="http://schemas.microsoft.com/office/drawing/2014/main" id="{C4099948-AF88-4396-B448-7CA0985A6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3191"/>
              <a:ext cx="10" cy="36"/>
            </a:xfrm>
            <a:custGeom>
              <a:avLst/>
              <a:gdLst>
                <a:gd name="T0" fmla="*/ 0 w 28"/>
                <a:gd name="T1" fmla="*/ 0 h 109"/>
                <a:gd name="T2" fmla="*/ 1 w 28"/>
                <a:gd name="T3" fmla="*/ 2 h 109"/>
                <a:gd name="T4" fmla="*/ 2 w 28"/>
                <a:gd name="T5" fmla="*/ 6 h 109"/>
                <a:gd name="T6" fmla="*/ 4 w 28"/>
                <a:gd name="T7" fmla="*/ 10 h 109"/>
                <a:gd name="T8" fmla="*/ 5 w 28"/>
                <a:gd name="T9" fmla="*/ 14 h 109"/>
                <a:gd name="T10" fmla="*/ 7 w 28"/>
                <a:gd name="T11" fmla="*/ 18 h 109"/>
                <a:gd name="T12" fmla="*/ 8 w 28"/>
                <a:gd name="T13" fmla="*/ 21 h 109"/>
                <a:gd name="T14" fmla="*/ 9 w 28"/>
                <a:gd name="T15" fmla="*/ 26 h 109"/>
                <a:gd name="T16" fmla="*/ 10 w 28"/>
                <a:gd name="T17" fmla="*/ 31 h 109"/>
                <a:gd name="T18" fmla="*/ 9 w 28"/>
                <a:gd name="T19" fmla="*/ 33 h 109"/>
                <a:gd name="T20" fmla="*/ 8 w 28"/>
                <a:gd name="T21" fmla="*/ 36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109">
                  <a:moveTo>
                    <a:pt x="0" y="0"/>
                  </a:moveTo>
                  <a:lnTo>
                    <a:pt x="2" y="6"/>
                  </a:lnTo>
                  <a:lnTo>
                    <a:pt x="6" y="18"/>
                  </a:lnTo>
                  <a:lnTo>
                    <a:pt x="11" y="31"/>
                  </a:lnTo>
                  <a:lnTo>
                    <a:pt x="14" y="42"/>
                  </a:lnTo>
                  <a:lnTo>
                    <a:pt x="19" y="53"/>
                  </a:lnTo>
                  <a:lnTo>
                    <a:pt x="21" y="65"/>
                  </a:lnTo>
                  <a:lnTo>
                    <a:pt x="26" y="79"/>
                  </a:lnTo>
                  <a:lnTo>
                    <a:pt x="28" y="93"/>
                  </a:lnTo>
                  <a:lnTo>
                    <a:pt x="26" y="100"/>
                  </a:lnTo>
                  <a:lnTo>
                    <a:pt x="23" y="109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2" name="Freeform 173">
              <a:extLst>
                <a:ext uri="{FF2B5EF4-FFF2-40B4-BE49-F238E27FC236}">
                  <a16:creationId xmlns:a16="http://schemas.microsoft.com/office/drawing/2014/main" id="{9FF09AFE-F8FA-4373-86C3-F90D8D8D4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3240"/>
              <a:ext cx="7" cy="23"/>
            </a:xfrm>
            <a:custGeom>
              <a:avLst/>
              <a:gdLst>
                <a:gd name="T0" fmla="*/ 1 w 19"/>
                <a:gd name="T1" fmla="*/ 0 h 69"/>
                <a:gd name="T2" fmla="*/ 0 w 19"/>
                <a:gd name="T3" fmla="*/ 4 h 69"/>
                <a:gd name="T4" fmla="*/ 0 w 19"/>
                <a:gd name="T5" fmla="*/ 7 h 69"/>
                <a:gd name="T6" fmla="*/ 1 w 19"/>
                <a:gd name="T7" fmla="*/ 9 h 69"/>
                <a:gd name="T8" fmla="*/ 2 w 19"/>
                <a:gd name="T9" fmla="*/ 12 h 69"/>
                <a:gd name="T10" fmla="*/ 3 w 19"/>
                <a:gd name="T11" fmla="*/ 13 h 69"/>
                <a:gd name="T12" fmla="*/ 4 w 19"/>
                <a:gd name="T13" fmla="*/ 15 h 69"/>
                <a:gd name="T14" fmla="*/ 5 w 19"/>
                <a:gd name="T15" fmla="*/ 16 h 69"/>
                <a:gd name="T16" fmla="*/ 6 w 19"/>
                <a:gd name="T17" fmla="*/ 17 h 69"/>
                <a:gd name="T18" fmla="*/ 7 w 19"/>
                <a:gd name="T19" fmla="*/ 20 h 69"/>
                <a:gd name="T20" fmla="*/ 7 w 19"/>
                <a:gd name="T21" fmla="*/ 23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69">
                  <a:moveTo>
                    <a:pt x="2" y="0"/>
                  </a:moveTo>
                  <a:lnTo>
                    <a:pt x="0" y="11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7" y="52"/>
                  </a:lnTo>
                  <a:lnTo>
                    <a:pt x="19" y="61"/>
                  </a:lnTo>
                  <a:lnTo>
                    <a:pt x="19" y="69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3" name="Freeform 174">
              <a:extLst>
                <a:ext uri="{FF2B5EF4-FFF2-40B4-BE49-F238E27FC236}">
                  <a16:creationId xmlns:a16="http://schemas.microsoft.com/office/drawing/2014/main" id="{F6559791-84E2-49B7-A6DF-1487430D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3225"/>
              <a:ext cx="10" cy="40"/>
            </a:xfrm>
            <a:custGeom>
              <a:avLst/>
              <a:gdLst>
                <a:gd name="T0" fmla="*/ 9 w 28"/>
                <a:gd name="T1" fmla="*/ 0 h 120"/>
                <a:gd name="T2" fmla="*/ 8 w 28"/>
                <a:gd name="T3" fmla="*/ 4 h 120"/>
                <a:gd name="T4" fmla="*/ 8 w 28"/>
                <a:gd name="T5" fmla="*/ 7 h 120"/>
                <a:gd name="T6" fmla="*/ 8 w 28"/>
                <a:gd name="T7" fmla="*/ 9 h 120"/>
                <a:gd name="T8" fmla="*/ 8 w 28"/>
                <a:gd name="T9" fmla="*/ 12 h 120"/>
                <a:gd name="T10" fmla="*/ 9 w 28"/>
                <a:gd name="T11" fmla="*/ 14 h 120"/>
                <a:gd name="T12" fmla="*/ 10 w 28"/>
                <a:gd name="T13" fmla="*/ 15 h 120"/>
                <a:gd name="T14" fmla="*/ 10 w 28"/>
                <a:gd name="T15" fmla="*/ 17 h 120"/>
                <a:gd name="T16" fmla="*/ 10 w 28"/>
                <a:gd name="T17" fmla="*/ 20 h 120"/>
                <a:gd name="T18" fmla="*/ 9 w 28"/>
                <a:gd name="T19" fmla="*/ 23 h 120"/>
                <a:gd name="T20" fmla="*/ 8 w 28"/>
                <a:gd name="T21" fmla="*/ 28 h 120"/>
                <a:gd name="T22" fmla="*/ 7 w 28"/>
                <a:gd name="T23" fmla="*/ 29 h 120"/>
                <a:gd name="T24" fmla="*/ 6 w 28"/>
                <a:gd name="T25" fmla="*/ 30 h 120"/>
                <a:gd name="T26" fmla="*/ 5 w 28"/>
                <a:gd name="T27" fmla="*/ 31 h 120"/>
                <a:gd name="T28" fmla="*/ 4 w 28"/>
                <a:gd name="T29" fmla="*/ 32 h 120"/>
                <a:gd name="T30" fmla="*/ 3 w 28"/>
                <a:gd name="T31" fmla="*/ 34 h 120"/>
                <a:gd name="T32" fmla="*/ 2 w 28"/>
                <a:gd name="T33" fmla="*/ 35 h 120"/>
                <a:gd name="T34" fmla="*/ 1 w 28"/>
                <a:gd name="T35" fmla="*/ 36 h 120"/>
                <a:gd name="T36" fmla="*/ 1 w 28"/>
                <a:gd name="T37" fmla="*/ 37 h 120"/>
                <a:gd name="T38" fmla="*/ 1 w 28"/>
                <a:gd name="T39" fmla="*/ 39 h 120"/>
                <a:gd name="T40" fmla="*/ 0 w 28"/>
                <a:gd name="T41" fmla="*/ 4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8" h="120">
                  <a:moveTo>
                    <a:pt x="26" y="0"/>
                  </a:moveTo>
                  <a:lnTo>
                    <a:pt x="23" y="12"/>
                  </a:lnTo>
                  <a:lnTo>
                    <a:pt x="21" y="21"/>
                  </a:lnTo>
                  <a:lnTo>
                    <a:pt x="21" y="28"/>
                  </a:lnTo>
                  <a:lnTo>
                    <a:pt x="23" y="35"/>
                  </a:lnTo>
                  <a:lnTo>
                    <a:pt x="26" y="42"/>
                  </a:lnTo>
                  <a:lnTo>
                    <a:pt x="28" y="44"/>
                  </a:lnTo>
                  <a:lnTo>
                    <a:pt x="28" y="50"/>
                  </a:lnTo>
                  <a:lnTo>
                    <a:pt x="28" y="59"/>
                  </a:lnTo>
                  <a:lnTo>
                    <a:pt x="26" y="69"/>
                  </a:lnTo>
                  <a:lnTo>
                    <a:pt x="21" y="85"/>
                  </a:lnTo>
                  <a:lnTo>
                    <a:pt x="20" y="86"/>
                  </a:lnTo>
                  <a:lnTo>
                    <a:pt x="17" y="89"/>
                  </a:lnTo>
                  <a:lnTo>
                    <a:pt x="13" y="94"/>
                  </a:lnTo>
                  <a:lnTo>
                    <a:pt x="11" y="96"/>
                  </a:lnTo>
                  <a:lnTo>
                    <a:pt x="8" y="101"/>
                  </a:lnTo>
                  <a:lnTo>
                    <a:pt x="6" y="105"/>
                  </a:lnTo>
                  <a:lnTo>
                    <a:pt x="4" y="109"/>
                  </a:lnTo>
                  <a:lnTo>
                    <a:pt x="2" y="111"/>
                  </a:lnTo>
                  <a:lnTo>
                    <a:pt x="2" y="116"/>
                  </a:lnTo>
                  <a:lnTo>
                    <a:pt x="0" y="12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4" name="Freeform 175">
              <a:extLst>
                <a:ext uri="{FF2B5EF4-FFF2-40B4-BE49-F238E27FC236}">
                  <a16:creationId xmlns:a16="http://schemas.microsoft.com/office/drawing/2014/main" id="{9D51B97C-6111-41D4-B333-1BF1D19F8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236"/>
              <a:ext cx="20" cy="24"/>
            </a:xfrm>
            <a:custGeom>
              <a:avLst/>
              <a:gdLst>
                <a:gd name="T0" fmla="*/ 20 w 60"/>
                <a:gd name="T1" fmla="*/ 0 h 72"/>
                <a:gd name="T2" fmla="*/ 18 w 60"/>
                <a:gd name="T3" fmla="*/ 5 h 72"/>
                <a:gd name="T4" fmla="*/ 15 w 60"/>
                <a:gd name="T5" fmla="*/ 9 h 72"/>
                <a:gd name="T6" fmla="*/ 13 w 60"/>
                <a:gd name="T7" fmla="*/ 12 h 72"/>
                <a:gd name="T8" fmla="*/ 10 w 60"/>
                <a:gd name="T9" fmla="*/ 14 h 72"/>
                <a:gd name="T10" fmla="*/ 9 w 60"/>
                <a:gd name="T11" fmla="*/ 17 h 72"/>
                <a:gd name="T12" fmla="*/ 6 w 60"/>
                <a:gd name="T13" fmla="*/ 18 h 72"/>
                <a:gd name="T14" fmla="*/ 5 w 60"/>
                <a:gd name="T15" fmla="*/ 19 h 72"/>
                <a:gd name="T16" fmla="*/ 3 w 60"/>
                <a:gd name="T17" fmla="*/ 20 h 72"/>
                <a:gd name="T18" fmla="*/ 2 w 60"/>
                <a:gd name="T19" fmla="*/ 22 h 72"/>
                <a:gd name="T20" fmla="*/ 0 w 60"/>
                <a:gd name="T21" fmla="*/ 24 h 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0" h="72">
                  <a:moveTo>
                    <a:pt x="60" y="0"/>
                  </a:moveTo>
                  <a:lnTo>
                    <a:pt x="54" y="16"/>
                  </a:lnTo>
                  <a:lnTo>
                    <a:pt x="46" y="26"/>
                  </a:lnTo>
                  <a:lnTo>
                    <a:pt x="39" y="37"/>
                  </a:lnTo>
                  <a:lnTo>
                    <a:pt x="31" y="43"/>
                  </a:lnTo>
                  <a:lnTo>
                    <a:pt x="28" y="51"/>
                  </a:lnTo>
                  <a:lnTo>
                    <a:pt x="19" y="53"/>
                  </a:lnTo>
                  <a:lnTo>
                    <a:pt x="14" y="57"/>
                  </a:lnTo>
                  <a:lnTo>
                    <a:pt x="8" y="60"/>
                  </a:lnTo>
                  <a:lnTo>
                    <a:pt x="5" y="65"/>
                  </a:lnTo>
                  <a:lnTo>
                    <a:pt x="0" y="7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5" name="Freeform 176">
              <a:extLst>
                <a:ext uri="{FF2B5EF4-FFF2-40B4-BE49-F238E27FC236}">
                  <a16:creationId xmlns:a16="http://schemas.microsoft.com/office/drawing/2014/main" id="{5CFCF549-4751-42B7-9400-31A9D135B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3120"/>
              <a:ext cx="22" cy="44"/>
            </a:xfrm>
            <a:custGeom>
              <a:avLst/>
              <a:gdLst>
                <a:gd name="T0" fmla="*/ 0 w 64"/>
                <a:gd name="T1" fmla="*/ 0 h 131"/>
                <a:gd name="T2" fmla="*/ 1 w 64"/>
                <a:gd name="T3" fmla="*/ 3 h 131"/>
                <a:gd name="T4" fmla="*/ 3 w 64"/>
                <a:gd name="T5" fmla="*/ 6 h 131"/>
                <a:gd name="T6" fmla="*/ 4 w 64"/>
                <a:gd name="T7" fmla="*/ 8 h 131"/>
                <a:gd name="T8" fmla="*/ 4 w 64"/>
                <a:gd name="T9" fmla="*/ 11 h 131"/>
                <a:gd name="T10" fmla="*/ 7 w 64"/>
                <a:gd name="T11" fmla="*/ 13 h 131"/>
                <a:gd name="T12" fmla="*/ 8 w 64"/>
                <a:gd name="T13" fmla="*/ 14 h 131"/>
                <a:gd name="T14" fmla="*/ 11 w 64"/>
                <a:gd name="T15" fmla="*/ 17 h 131"/>
                <a:gd name="T16" fmla="*/ 13 w 64"/>
                <a:gd name="T17" fmla="*/ 18 h 131"/>
                <a:gd name="T18" fmla="*/ 16 w 64"/>
                <a:gd name="T19" fmla="*/ 21 h 131"/>
                <a:gd name="T20" fmla="*/ 19 w 64"/>
                <a:gd name="T21" fmla="*/ 23 h 131"/>
                <a:gd name="T22" fmla="*/ 19 w 64"/>
                <a:gd name="T23" fmla="*/ 23 h 131"/>
                <a:gd name="T24" fmla="*/ 20 w 64"/>
                <a:gd name="T25" fmla="*/ 25 h 131"/>
                <a:gd name="T26" fmla="*/ 21 w 64"/>
                <a:gd name="T27" fmla="*/ 27 h 131"/>
                <a:gd name="T28" fmla="*/ 21 w 64"/>
                <a:gd name="T29" fmla="*/ 29 h 131"/>
                <a:gd name="T30" fmla="*/ 22 w 64"/>
                <a:gd name="T31" fmla="*/ 32 h 131"/>
                <a:gd name="T32" fmla="*/ 22 w 64"/>
                <a:gd name="T33" fmla="*/ 35 h 131"/>
                <a:gd name="T34" fmla="*/ 22 w 64"/>
                <a:gd name="T35" fmla="*/ 38 h 131"/>
                <a:gd name="T36" fmla="*/ 21 w 64"/>
                <a:gd name="T37" fmla="*/ 40 h 131"/>
                <a:gd name="T38" fmla="*/ 19 w 64"/>
                <a:gd name="T39" fmla="*/ 43 h 131"/>
                <a:gd name="T40" fmla="*/ 16 w 64"/>
                <a:gd name="T41" fmla="*/ 44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131">
                  <a:moveTo>
                    <a:pt x="0" y="0"/>
                  </a:moveTo>
                  <a:lnTo>
                    <a:pt x="4" y="8"/>
                  </a:lnTo>
                  <a:lnTo>
                    <a:pt x="9" y="17"/>
                  </a:lnTo>
                  <a:lnTo>
                    <a:pt x="12" y="23"/>
                  </a:lnTo>
                  <a:lnTo>
                    <a:pt x="13" y="32"/>
                  </a:lnTo>
                  <a:lnTo>
                    <a:pt x="20" y="39"/>
                  </a:lnTo>
                  <a:lnTo>
                    <a:pt x="24" y="43"/>
                  </a:lnTo>
                  <a:lnTo>
                    <a:pt x="31" y="51"/>
                  </a:lnTo>
                  <a:lnTo>
                    <a:pt x="38" y="54"/>
                  </a:lnTo>
                  <a:lnTo>
                    <a:pt x="46" y="62"/>
                  </a:lnTo>
                  <a:lnTo>
                    <a:pt x="55" y="67"/>
                  </a:lnTo>
                  <a:lnTo>
                    <a:pt x="55" y="69"/>
                  </a:lnTo>
                  <a:lnTo>
                    <a:pt x="57" y="74"/>
                  </a:lnTo>
                  <a:lnTo>
                    <a:pt x="60" y="80"/>
                  </a:lnTo>
                  <a:lnTo>
                    <a:pt x="61" y="85"/>
                  </a:lnTo>
                  <a:lnTo>
                    <a:pt x="64" y="94"/>
                  </a:lnTo>
                  <a:lnTo>
                    <a:pt x="64" y="103"/>
                  </a:lnTo>
                  <a:lnTo>
                    <a:pt x="64" y="114"/>
                  </a:lnTo>
                  <a:lnTo>
                    <a:pt x="60" y="120"/>
                  </a:lnTo>
                  <a:lnTo>
                    <a:pt x="55" y="129"/>
                  </a:lnTo>
                  <a:lnTo>
                    <a:pt x="46" y="131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6" name="Freeform 177">
              <a:extLst>
                <a:ext uri="{FF2B5EF4-FFF2-40B4-BE49-F238E27FC236}">
                  <a16:creationId xmlns:a16="http://schemas.microsoft.com/office/drawing/2014/main" id="{E7D82156-0333-415B-9E42-6B45022F1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3141"/>
              <a:ext cx="32" cy="28"/>
            </a:xfrm>
            <a:custGeom>
              <a:avLst/>
              <a:gdLst>
                <a:gd name="T0" fmla="*/ 6 w 97"/>
                <a:gd name="T1" fmla="*/ 21 h 85"/>
                <a:gd name="T2" fmla="*/ 3 w 97"/>
                <a:gd name="T3" fmla="*/ 15 h 85"/>
                <a:gd name="T4" fmla="*/ 2 w 97"/>
                <a:gd name="T5" fmla="*/ 11 h 85"/>
                <a:gd name="T6" fmla="*/ 0 w 97"/>
                <a:gd name="T7" fmla="*/ 7 h 85"/>
                <a:gd name="T8" fmla="*/ 1 w 97"/>
                <a:gd name="T9" fmla="*/ 4 h 85"/>
                <a:gd name="T10" fmla="*/ 2 w 97"/>
                <a:gd name="T11" fmla="*/ 2 h 85"/>
                <a:gd name="T12" fmla="*/ 3 w 97"/>
                <a:gd name="T13" fmla="*/ 1 h 85"/>
                <a:gd name="T14" fmla="*/ 4 w 97"/>
                <a:gd name="T15" fmla="*/ 0 h 85"/>
                <a:gd name="T16" fmla="*/ 6 w 97"/>
                <a:gd name="T17" fmla="*/ 0 h 85"/>
                <a:gd name="T18" fmla="*/ 8 w 97"/>
                <a:gd name="T19" fmla="*/ 0 h 85"/>
                <a:gd name="T20" fmla="*/ 8 w 97"/>
                <a:gd name="T21" fmla="*/ 0 h 85"/>
                <a:gd name="T22" fmla="*/ 11 w 97"/>
                <a:gd name="T23" fmla="*/ 1 h 85"/>
                <a:gd name="T24" fmla="*/ 14 w 97"/>
                <a:gd name="T25" fmla="*/ 4 h 85"/>
                <a:gd name="T26" fmla="*/ 16 w 97"/>
                <a:gd name="T27" fmla="*/ 6 h 85"/>
                <a:gd name="T28" fmla="*/ 19 w 97"/>
                <a:gd name="T29" fmla="*/ 9 h 85"/>
                <a:gd name="T30" fmla="*/ 22 w 97"/>
                <a:gd name="T31" fmla="*/ 12 h 85"/>
                <a:gd name="T32" fmla="*/ 25 w 97"/>
                <a:gd name="T33" fmla="*/ 16 h 85"/>
                <a:gd name="T34" fmla="*/ 28 w 97"/>
                <a:gd name="T35" fmla="*/ 19 h 85"/>
                <a:gd name="T36" fmla="*/ 30 w 97"/>
                <a:gd name="T37" fmla="*/ 22 h 85"/>
                <a:gd name="T38" fmla="*/ 32 w 97"/>
                <a:gd name="T39" fmla="*/ 25 h 85"/>
                <a:gd name="T40" fmla="*/ 32 w 97"/>
                <a:gd name="T41" fmla="*/ 28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85">
                  <a:moveTo>
                    <a:pt x="19" y="63"/>
                  </a:moveTo>
                  <a:lnTo>
                    <a:pt x="10" y="46"/>
                  </a:lnTo>
                  <a:lnTo>
                    <a:pt x="5" y="32"/>
                  </a:lnTo>
                  <a:lnTo>
                    <a:pt x="0" y="20"/>
                  </a:lnTo>
                  <a:lnTo>
                    <a:pt x="3" y="12"/>
                  </a:lnTo>
                  <a:lnTo>
                    <a:pt x="5" y="6"/>
                  </a:lnTo>
                  <a:lnTo>
                    <a:pt x="8" y="2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3" y="4"/>
                  </a:lnTo>
                  <a:lnTo>
                    <a:pt x="41" y="11"/>
                  </a:lnTo>
                  <a:lnTo>
                    <a:pt x="49" y="17"/>
                  </a:lnTo>
                  <a:lnTo>
                    <a:pt x="57" y="26"/>
                  </a:lnTo>
                  <a:lnTo>
                    <a:pt x="67" y="37"/>
                  </a:lnTo>
                  <a:lnTo>
                    <a:pt x="76" y="48"/>
                  </a:lnTo>
                  <a:lnTo>
                    <a:pt x="85" y="59"/>
                  </a:lnTo>
                  <a:lnTo>
                    <a:pt x="91" y="68"/>
                  </a:lnTo>
                  <a:lnTo>
                    <a:pt x="96" y="77"/>
                  </a:lnTo>
                  <a:lnTo>
                    <a:pt x="97" y="85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7" name="Freeform 178">
              <a:extLst>
                <a:ext uri="{FF2B5EF4-FFF2-40B4-BE49-F238E27FC236}">
                  <a16:creationId xmlns:a16="http://schemas.microsoft.com/office/drawing/2014/main" id="{190D5A5D-7984-4546-9467-511EACD0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3129"/>
              <a:ext cx="14" cy="11"/>
            </a:xfrm>
            <a:custGeom>
              <a:avLst/>
              <a:gdLst>
                <a:gd name="T0" fmla="*/ 0 w 40"/>
                <a:gd name="T1" fmla="*/ 0 h 32"/>
                <a:gd name="T2" fmla="*/ 3 w 40"/>
                <a:gd name="T3" fmla="*/ 0 h 32"/>
                <a:gd name="T4" fmla="*/ 6 w 40"/>
                <a:gd name="T5" fmla="*/ 0 h 32"/>
                <a:gd name="T6" fmla="*/ 7 w 40"/>
                <a:gd name="T7" fmla="*/ 1 h 32"/>
                <a:gd name="T8" fmla="*/ 7 w 40"/>
                <a:gd name="T9" fmla="*/ 2 h 32"/>
                <a:gd name="T10" fmla="*/ 9 w 40"/>
                <a:gd name="T11" fmla="*/ 2 h 32"/>
                <a:gd name="T12" fmla="*/ 10 w 40"/>
                <a:gd name="T13" fmla="*/ 3 h 32"/>
                <a:gd name="T14" fmla="*/ 12 w 40"/>
                <a:gd name="T15" fmla="*/ 5 h 32"/>
                <a:gd name="T16" fmla="*/ 12 w 40"/>
                <a:gd name="T17" fmla="*/ 7 h 32"/>
                <a:gd name="T18" fmla="*/ 13 w 40"/>
                <a:gd name="T19" fmla="*/ 9 h 32"/>
                <a:gd name="T20" fmla="*/ 14 w 40"/>
                <a:gd name="T21" fmla="*/ 11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32">
                  <a:moveTo>
                    <a:pt x="0" y="0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33" y="14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8" name="Freeform 179">
              <a:extLst>
                <a:ext uri="{FF2B5EF4-FFF2-40B4-BE49-F238E27FC236}">
                  <a16:creationId xmlns:a16="http://schemas.microsoft.com/office/drawing/2014/main" id="{CBB56450-1C65-4634-8D6D-308A3DD43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3110"/>
              <a:ext cx="15" cy="18"/>
            </a:xfrm>
            <a:custGeom>
              <a:avLst/>
              <a:gdLst>
                <a:gd name="T0" fmla="*/ 0 w 43"/>
                <a:gd name="T1" fmla="*/ 0 h 54"/>
                <a:gd name="T2" fmla="*/ 2 w 43"/>
                <a:gd name="T3" fmla="*/ 2 h 54"/>
                <a:gd name="T4" fmla="*/ 3 w 43"/>
                <a:gd name="T5" fmla="*/ 2 h 54"/>
                <a:gd name="T6" fmla="*/ 6 w 43"/>
                <a:gd name="T7" fmla="*/ 4 h 54"/>
                <a:gd name="T8" fmla="*/ 8 w 43"/>
                <a:gd name="T9" fmla="*/ 4 h 54"/>
                <a:gd name="T10" fmla="*/ 11 w 43"/>
                <a:gd name="T11" fmla="*/ 7 h 54"/>
                <a:gd name="T12" fmla="*/ 12 w 43"/>
                <a:gd name="T13" fmla="*/ 7 h 54"/>
                <a:gd name="T14" fmla="*/ 14 w 43"/>
                <a:gd name="T15" fmla="*/ 9 h 54"/>
                <a:gd name="T16" fmla="*/ 14 w 43"/>
                <a:gd name="T17" fmla="*/ 12 h 54"/>
                <a:gd name="T18" fmla="*/ 15 w 43"/>
                <a:gd name="T19" fmla="*/ 14 h 54"/>
                <a:gd name="T20" fmla="*/ 15 w 43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54">
                  <a:moveTo>
                    <a:pt x="0" y="0"/>
                  </a:moveTo>
                  <a:lnTo>
                    <a:pt x="6" y="5"/>
                  </a:lnTo>
                  <a:lnTo>
                    <a:pt x="10" y="6"/>
                  </a:lnTo>
                  <a:lnTo>
                    <a:pt x="17" y="11"/>
                  </a:lnTo>
                  <a:lnTo>
                    <a:pt x="23" y="13"/>
                  </a:lnTo>
                  <a:lnTo>
                    <a:pt x="31" y="20"/>
                  </a:lnTo>
                  <a:lnTo>
                    <a:pt x="34" y="22"/>
                  </a:lnTo>
                  <a:lnTo>
                    <a:pt x="39" y="28"/>
                  </a:lnTo>
                  <a:lnTo>
                    <a:pt x="41" y="36"/>
                  </a:lnTo>
                  <a:lnTo>
                    <a:pt x="43" y="43"/>
                  </a:lnTo>
                  <a:lnTo>
                    <a:pt x="43" y="54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9" name="Freeform 180">
              <a:extLst>
                <a:ext uri="{FF2B5EF4-FFF2-40B4-BE49-F238E27FC236}">
                  <a16:creationId xmlns:a16="http://schemas.microsoft.com/office/drawing/2014/main" id="{2AA89DEF-C490-468D-8B74-76ECFF85A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2" y="3124"/>
              <a:ext cx="4" cy="19"/>
            </a:xfrm>
            <a:custGeom>
              <a:avLst/>
              <a:gdLst>
                <a:gd name="T0" fmla="*/ 4 w 13"/>
                <a:gd name="T1" fmla="*/ 0 h 57"/>
                <a:gd name="T2" fmla="*/ 4 w 13"/>
                <a:gd name="T3" fmla="*/ 1 h 57"/>
                <a:gd name="T4" fmla="*/ 3 w 13"/>
                <a:gd name="T5" fmla="*/ 3 h 57"/>
                <a:gd name="T6" fmla="*/ 3 w 13"/>
                <a:gd name="T7" fmla="*/ 5 h 57"/>
                <a:gd name="T8" fmla="*/ 3 w 13"/>
                <a:gd name="T9" fmla="*/ 8 h 57"/>
                <a:gd name="T10" fmla="*/ 3 w 13"/>
                <a:gd name="T11" fmla="*/ 10 h 57"/>
                <a:gd name="T12" fmla="*/ 3 w 13"/>
                <a:gd name="T13" fmla="*/ 13 h 57"/>
                <a:gd name="T14" fmla="*/ 3 w 13"/>
                <a:gd name="T15" fmla="*/ 16 h 57"/>
                <a:gd name="T16" fmla="*/ 3 w 13"/>
                <a:gd name="T17" fmla="*/ 18 h 57"/>
                <a:gd name="T18" fmla="*/ 1 w 13"/>
                <a:gd name="T19" fmla="*/ 19 h 57"/>
                <a:gd name="T20" fmla="*/ 0 w 13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7">
                  <a:moveTo>
                    <a:pt x="13" y="0"/>
                  </a:moveTo>
                  <a:lnTo>
                    <a:pt x="12" y="3"/>
                  </a:lnTo>
                  <a:lnTo>
                    <a:pt x="9" y="10"/>
                  </a:lnTo>
                  <a:lnTo>
                    <a:pt x="9" y="16"/>
                  </a:lnTo>
                  <a:lnTo>
                    <a:pt x="9" y="23"/>
                  </a:lnTo>
                  <a:lnTo>
                    <a:pt x="9" y="31"/>
                  </a:lnTo>
                  <a:lnTo>
                    <a:pt x="9" y="40"/>
                  </a:lnTo>
                  <a:lnTo>
                    <a:pt x="9" y="49"/>
                  </a:lnTo>
                  <a:lnTo>
                    <a:pt x="9" y="54"/>
                  </a:lnTo>
                  <a:lnTo>
                    <a:pt x="4" y="57"/>
                  </a:lnTo>
                  <a:lnTo>
                    <a:pt x="0" y="56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0" name="Freeform 181">
              <a:extLst>
                <a:ext uri="{FF2B5EF4-FFF2-40B4-BE49-F238E27FC236}">
                  <a16:creationId xmlns:a16="http://schemas.microsoft.com/office/drawing/2014/main" id="{FC8ACC7F-56AB-4DA2-B17A-CAF27468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860"/>
              <a:ext cx="36" cy="21"/>
            </a:xfrm>
            <a:custGeom>
              <a:avLst/>
              <a:gdLst>
                <a:gd name="T0" fmla="*/ 0 w 109"/>
                <a:gd name="T1" fmla="*/ 21 h 63"/>
                <a:gd name="T2" fmla="*/ 5 w 109"/>
                <a:gd name="T3" fmla="*/ 20 h 63"/>
                <a:gd name="T4" fmla="*/ 9 w 109"/>
                <a:gd name="T5" fmla="*/ 20 h 63"/>
                <a:gd name="T6" fmla="*/ 11 w 109"/>
                <a:gd name="T7" fmla="*/ 20 h 63"/>
                <a:gd name="T8" fmla="*/ 13 w 109"/>
                <a:gd name="T9" fmla="*/ 19 h 63"/>
                <a:gd name="T10" fmla="*/ 14 w 109"/>
                <a:gd name="T11" fmla="*/ 18 h 63"/>
                <a:gd name="T12" fmla="*/ 15 w 109"/>
                <a:gd name="T13" fmla="*/ 17 h 63"/>
                <a:gd name="T14" fmla="*/ 17 w 109"/>
                <a:gd name="T15" fmla="*/ 16 h 63"/>
                <a:gd name="T16" fmla="*/ 18 w 109"/>
                <a:gd name="T17" fmla="*/ 14 h 63"/>
                <a:gd name="T18" fmla="*/ 19 w 109"/>
                <a:gd name="T19" fmla="*/ 12 h 63"/>
                <a:gd name="T20" fmla="*/ 21 w 109"/>
                <a:gd name="T21" fmla="*/ 9 h 63"/>
                <a:gd name="T22" fmla="*/ 21 w 109"/>
                <a:gd name="T23" fmla="*/ 9 h 63"/>
                <a:gd name="T24" fmla="*/ 22 w 109"/>
                <a:gd name="T25" fmla="*/ 9 h 63"/>
                <a:gd name="T26" fmla="*/ 23 w 109"/>
                <a:gd name="T27" fmla="*/ 9 h 63"/>
                <a:gd name="T28" fmla="*/ 25 w 109"/>
                <a:gd name="T29" fmla="*/ 7 h 63"/>
                <a:gd name="T30" fmla="*/ 28 w 109"/>
                <a:gd name="T31" fmla="*/ 6 h 63"/>
                <a:gd name="T32" fmla="*/ 29 w 109"/>
                <a:gd name="T33" fmla="*/ 4 h 63"/>
                <a:gd name="T34" fmla="*/ 31 w 109"/>
                <a:gd name="T35" fmla="*/ 3 h 63"/>
                <a:gd name="T36" fmla="*/ 33 w 109"/>
                <a:gd name="T37" fmla="*/ 1 h 63"/>
                <a:gd name="T38" fmla="*/ 36 w 109"/>
                <a:gd name="T39" fmla="*/ 0 h 63"/>
                <a:gd name="T40" fmla="*/ 36 w 109"/>
                <a:gd name="T41" fmla="*/ 0 h 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9" h="63">
                  <a:moveTo>
                    <a:pt x="0" y="63"/>
                  </a:moveTo>
                  <a:lnTo>
                    <a:pt x="15" y="61"/>
                  </a:lnTo>
                  <a:lnTo>
                    <a:pt x="26" y="59"/>
                  </a:lnTo>
                  <a:lnTo>
                    <a:pt x="34" y="59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6" y="52"/>
                  </a:lnTo>
                  <a:lnTo>
                    <a:pt x="50" y="47"/>
                  </a:lnTo>
                  <a:lnTo>
                    <a:pt x="54" y="41"/>
                  </a:lnTo>
                  <a:lnTo>
                    <a:pt x="57" y="35"/>
                  </a:lnTo>
                  <a:lnTo>
                    <a:pt x="64" y="26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0" y="26"/>
                  </a:lnTo>
                  <a:lnTo>
                    <a:pt x="77" y="21"/>
                  </a:lnTo>
                  <a:lnTo>
                    <a:pt x="85" y="17"/>
                  </a:lnTo>
                  <a:lnTo>
                    <a:pt x="88" y="12"/>
                  </a:lnTo>
                  <a:lnTo>
                    <a:pt x="94" y="9"/>
                  </a:lnTo>
                  <a:lnTo>
                    <a:pt x="101" y="4"/>
                  </a:lnTo>
                  <a:lnTo>
                    <a:pt x="108" y="0"/>
                  </a:lnTo>
                  <a:lnTo>
                    <a:pt x="109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1" name="Freeform 182">
              <a:extLst>
                <a:ext uri="{FF2B5EF4-FFF2-40B4-BE49-F238E27FC236}">
                  <a16:creationId xmlns:a16="http://schemas.microsoft.com/office/drawing/2014/main" id="{1EDD6E47-AEF7-42EF-8266-1AC6BD1EB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2840"/>
              <a:ext cx="72" cy="26"/>
            </a:xfrm>
            <a:custGeom>
              <a:avLst/>
              <a:gdLst>
                <a:gd name="T0" fmla="*/ 6 w 216"/>
                <a:gd name="T1" fmla="*/ 9 h 79"/>
                <a:gd name="T2" fmla="*/ 6 w 216"/>
                <a:gd name="T3" fmla="*/ 11 h 79"/>
                <a:gd name="T4" fmla="*/ 6 w 216"/>
                <a:gd name="T5" fmla="*/ 12 h 79"/>
                <a:gd name="T6" fmla="*/ 5 w 216"/>
                <a:gd name="T7" fmla="*/ 14 h 79"/>
                <a:gd name="T8" fmla="*/ 5 w 216"/>
                <a:gd name="T9" fmla="*/ 16 h 79"/>
                <a:gd name="T10" fmla="*/ 3 w 216"/>
                <a:gd name="T11" fmla="*/ 17 h 79"/>
                <a:gd name="T12" fmla="*/ 2 w 216"/>
                <a:gd name="T13" fmla="*/ 19 h 79"/>
                <a:gd name="T14" fmla="*/ 2 w 216"/>
                <a:gd name="T15" fmla="*/ 22 h 79"/>
                <a:gd name="T16" fmla="*/ 1 w 216"/>
                <a:gd name="T17" fmla="*/ 24 h 79"/>
                <a:gd name="T18" fmla="*/ 1 w 216"/>
                <a:gd name="T19" fmla="*/ 25 h 79"/>
                <a:gd name="T20" fmla="*/ 0 w 216"/>
                <a:gd name="T21" fmla="*/ 26 h 79"/>
                <a:gd name="T22" fmla="*/ 7 w 216"/>
                <a:gd name="T23" fmla="*/ 22 h 79"/>
                <a:gd name="T24" fmla="*/ 12 w 216"/>
                <a:gd name="T25" fmla="*/ 17 h 79"/>
                <a:gd name="T26" fmla="*/ 20 w 216"/>
                <a:gd name="T27" fmla="*/ 15 h 79"/>
                <a:gd name="T28" fmla="*/ 28 w 216"/>
                <a:gd name="T29" fmla="*/ 12 h 79"/>
                <a:gd name="T30" fmla="*/ 36 w 216"/>
                <a:gd name="T31" fmla="*/ 9 h 79"/>
                <a:gd name="T32" fmla="*/ 43 w 216"/>
                <a:gd name="T33" fmla="*/ 6 h 79"/>
                <a:gd name="T34" fmla="*/ 51 w 216"/>
                <a:gd name="T35" fmla="*/ 4 h 79"/>
                <a:gd name="T36" fmla="*/ 58 w 216"/>
                <a:gd name="T37" fmla="*/ 2 h 79"/>
                <a:gd name="T38" fmla="*/ 65 w 216"/>
                <a:gd name="T39" fmla="*/ 2 h 79"/>
                <a:gd name="T40" fmla="*/ 72 w 216"/>
                <a:gd name="T41" fmla="*/ 0 h 7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16" h="79">
                  <a:moveTo>
                    <a:pt x="17" y="28"/>
                  </a:moveTo>
                  <a:lnTo>
                    <a:pt x="17" y="33"/>
                  </a:lnTo>
                  <a:lnTo>
                    <a:pt x="17" y="37"/>
                  </a:lnTo>
                  <a:lnTo>
                    <a:pt x="16" y="42"/>
                  </a:lnTo>
                  <a:lnTo>
                    <a:pt x="14" y="48"/>
                  </a:lnTo>
                  <a:lnTo>
                    <a:pt x="9" y="53"/>
                  </a:lnTo>
                  <a:lnTo>
                    <a:pt x="6" y="59"/>
                  </a:lnTo>
                  <a:lnTo>
                    <a:pt x="5" y="66"/>
                  </a:lnTo>
                  <a:lnTo>
                    <a:pt x="3" y="72"/>
                  </a:lnTo>
                  <a:lnTo>
                    <a:pt x="3" y="77"/>
                  </a:lnTo>
                  <a:lnTo>
                    <a:pt x="0" y="79"/>
                  </a:lnTo>
                  <a:lnTo>
                    <a:pt x="20" y="66"/>
                  </a:lnTo>
                  <a:lnTo>
                    <a:pt x="37" y="53"/>
                  </a:lnTo>
                  <a:lnTo>
                    <a:pt x="60" y="45"/>
                  </a:lnTo>
                  <a:lnTo>
                    <a:pt x="84" y="36"/>
                  </a:lnTo>
                  <a:lnTo>
                    <a:pt x="107" y="27"/>
                  </a:lnTo>
                  <a:lnTo>
                    <a:pt x="130" y="17"/>
                  </a:lnTo>
                  <a:lnTo>
                    <a:pt x="152" y="11"/>
                  </a:lnTo>
                  <a:lnTo>
                    <a:pt x="175" y="7"/>
                  </a:lnTo>
                  <a:lnTo>
                    <a:pt x="196" y="5"/>
                  </a:lnTo>
                  <a:lnTo>
                    <a:pt x="216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2" name="Freeform 183">
              <a:extLst>
                <a:ext uri="{FF2B5EF4-FFF2-40B4-BE49-F238E27FC236}">
                  <a16:creationId xmlns:a16="http://schemas.microsoft.com/office/drawing/2014/main" id="{00E7B79C-1985-42C5-90AD-D0F33CC58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3114"/>
              <a:ext cx="33" cy="48"/>
            </a:xfrm>
            <a:custGeom>
              <a:avLst/>
              <a:gdLst>
                <a:gd name="T0" fmla="*/ 0 w 97"/>
                <a:gd name="T1" fmla="*/ 1 h 145"/>
                <a:gd name="T2" fmla="*/ 3 w 97"/>
                <a:gd name="T3" fmla="*/ 0 h 145"/>
                <a:gd name="T4" fmla="*/ 6 w 97"/>
                <a:gd name="T5" fmla="*/ 1 h 145"/>
                <a:gd name="T6" fmla="*/ 10 w 97"/>
                <a:gd name="T7" fmla="*/ 1 h 145"/>
                <a:gd name="T8" fmla="*/ 13 w 97"/>
                <a:gd name="T9" fmla="*/ 3 h 145"/>
                <a:gd name="T10" fmla="*/ 15 w 97"/>
                <a:gd name="T11" fmla="*/ 4 h 145"/>
                <a:gd name="T12" fmla="*/ 17 w 97"/>
                <a:gd name="T13" fmla="*/ 6 h 145"/>
                <a:gd name="T14" fmla="*/ 19 w 97"/>
                <a:gd name="T15" fmla="*/ 8 h 145"/>
                <a:gd name="T16" fmla="*/ 21 w 97"/>
                <a:gd name="T17" fmla="*/ 11 h 145"/>
                <a:gd name="T18" fmla="*/ 23 w 97"/>
                <a:gd name="T19" fmla="*/ 13 h 145"/>
                <a:gd name="T20" fmla="*/ 23 w 97"/>
                <a:gd name="T21" fmla="*/ 16 h 145"/>
                <a:gd name="T22" fmla="*/ 24 w 97"/>
                <a:gd name="T23" fmla="*/ 19 h 145"/>
                <a:gd name="T24" fmla="*/ 24 w 97"/>
                <a:gd name="T25" fmla="*/ 23 h 145"/>
                <a:gd name="T26" fmla="*/ 24 w 97"/>
                <a:gd name="T27" fmla="*/ 26 h 145"/>
                <a:gd name="T28" fmla="*/ 24 w 97"/>
                <a:gd name="T29" fmla="*/ 30 h 145"/>
                <a:gd name="T30" fmla="*/ 25 w 97"/>
                <a:gd name="T31" fmla="*/ 32 h 145"/>
                <a:gd name="T32" fmla="*/ 25 w 97"/>
                <a:gd name="T33" fmla="*/ 36 h 145"/>
                <a:gd name="T34" fmla="*/ 26 w 97"/>
                <a:gd name="T35" fmla="*/ 40 h 145"/>
                <a:gd name="T36" fmla="*/ 28 w 97"/>
                <a:gd name="T37" fmla="*/ 43 h 145"/>
                <a:gd name="T38" fmla="*/ 30 w 97"/>
                <a:gd name="T39" fmla="*/ 46 h 145"/>
                <a:gd name="T40" fmla="*/ 33 w 97"/>
                <a:gd name="T41" fmla="*/ 48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145">
                  <a:moveTo>
                    <a:pt x="0" y="2"/>
                  </a:moveTo>
                  <a:lnTo>
                    <a:pt x="9" y="0"/>
                  </a:lnTo>
                  <a:lnTo>
                    <a:pt x="19" y="2"/>
                  </a:lnTo>
                  <a:lnTo>
                    <a:pt x="29" y="4"/>
                  </a:lnTo>
                  <a:lnTo>
                    <a:pt x="38" y="9"/>
                  </a:lnTo>
                  <a:lnTo>
                    <a:pt x="45" y="12"/>
                  </a:lnTo>
                  <a:lnTo>
                    <a:pt x="51" y="18"/>
                  </a:lnTo>
                  <a:lnTo>
                    <a:pt x="56" y="24"/>
                  </a:lnTo>
                  <a:lnTo>
                    <a:pt x="62" y="33"/>
                  </a:lnTo>
                  <a:lnTo>
                    <a:pt x="67" y="40"/>
                  </a:lnTo>
                  <a:lnTo>
                    <a:pt x="68" y="49"/>
                  </a:lnTo>
                  <a:lnTo>
                    <a:pt x="71" y="57"/>
                  </a:lnTo>
                  <a:lnTo>
                    <a:pt x="71" y="69"/>
                  </a:lnTo>
                  <a:lnTo>
                    <a:pt x="71" y="78"/>
                  </a:lnTo>
                  <a:lnTo>
                    <a:pt x="71" y="90"/>
                  </a:lnTo>
                  <a:lnTo>
                    <a:pt x="73" y="98"/>
                  </a:lnTo>
                  <a:lnTo>
                    <a:pt x="73" y="109"/>
                  </a:lnTo>
                  <a:lnTo>
                    <a:pt x="77" y="121"/>
                  </a:lnTo>
                  <a:lnTo>
                    <a:pt x="82" y="129"/>
                  </a:lnTo>
                  <a:lnTo>
                    <a:pt x="88" y="139"/>
                  </a:lnTo>
                  <a:lnTo>
                    <a:pt x="97" y="145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3" name="Freeform 184">
              <a:extLst>
                <a:ext uri="{FF2B5EF4-FFF2-40B4-BE49-F238E27FC236}">
                  <a16:creationId xmlns:a16="http://schemas.microsoft.com/office/drawing/2014/main" id="{5E274C02-377F-4205-A220-21386593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3141"/>
              <a:ext cx="26" cy="14"/>
            </a:xfrm>
            <a:custGeom>
              <a:avLst/>
              <a:gdLst>
                <a:gd name="T0" fmla="*/ 0 w 78"/>
                <a:gd name="T1" fmla="*/ 3 h 40"/>
                <a:gd name="T2" fmla="*/ 3 w 78"/>
                <a:gd name="T3" fmla="*/ 1 h 40"/>
                <a:gd name="T4" fmla="*/ 6 w 78"/>
                <a:gd name="T5" fmla="*/ 0 h 40"/>
                <a:gd name="T6" fmla="*/ 9 w 78"/>
                <a:gd name="T7" fmla="*/ 0 h 40"/>
                <a:gd name="T8" fmla="*/ 12 w 78"/>
                <a:gd name="T9" fmla="*/ 0 h 40"/>
                <a:gd name="T10" fmla="*/ 15 w 78"/>
                <a:gd name="T11" fmla="*/ 2 h 40"/>
                <a:gd name="T12" fmla="*/ 18 w 78"/>
                <a:gd name="T13" fmla="*/ 4 h 40"/>
                <a:gd name="T14" fmla="*/ 20 w 78"/>
                <a:gd name="T15" fmla="*/ 6 h 40"/>
                <a:gd name="T16" fmla="*/ 22 w 78"/>
                <a:gd name="T17" fmla="*/ 8 h 40"/>
                <a:gd name="T18" fmla="*/ 25 w 78"/>
                <a:gd name="T19" fmla="*/ 11 h 40"/>
                <a:gd name="T20" fmla="*/ 26 w 78"/>
                <a:gd name="T21" fmla="*/ 14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8" h="40">
                  <a:moveTo>
                    <a:pt x="0" y="9"/>
                  </a:moveTo>
                  <a:lnTo>
                    <a:pt x="9" y="3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5" y="0"/>
                  </a:lnTo>
                  <a:lnTo>
                    <a:pt x="46" y="5"/>
                  </a:lnTo>
                  <a:lnTo>
                    <a:pt x="55" y="11"/>
                  </a:lnTo>
                  <a:lnTo>
                    <a:pt x="60" y="17"/>
                  </a:lnTo>
                  <a:lnTo>
                    <a:pt x="67" y="22"/>
                  </a:lnTo>
                  <a:lnTo>
                    <a:pt x="74" y="31"/>
                  </a:lnTo>
                  <a:lnTo>
                    <a:pt x="78" y="4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4" name="Freeform 185">
              <a:extLst>
                <a:ext uri="{FF2B5EF4-FFF2-40B4-BE49-F238E27FC236}">
                  <a16:creationId xmlns:a16="http://schemas.microsoft.com/office/drawing/2014/main" id="{BA969E20-9602-4EF6-B978-202B49D1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3117"/>
              <a:ext cx="12" cy="31"/>
            </a:xfrm>
            <a:custGeom>
              <a:avLst/>
              <a:gdLst>
                <a:gd name="T0" fmla="*/ 12 w 37"/>
                <a:gd name="T1" fmla="*/ 0 h 92"/>
                <a:gd name="T2" fmla="*/ 9 w 37"/>
                <a:gd name="T3" fmla="*/ 0 h 92"/>
                <a:gd name="T4" fmla="*/ 7 w 37"/>
                <a:gd name="T5" fmla="*/ 1 h 92"/>
                <a:gd name="T6" fmla="*/ 6 w 37"/>
                <a:gd name="T7" fmla="*/ 4 h 92"/>
                <a:gd name="T8" fmla="*/ 5 w 37"/>
                <a:gd name="T9" fmla="*/ 6 h 92"/>
                <a:gd name="T10" fmla="*/ 4 w 37"/>
                <a:gd name="T11" fmla="*/ 8 h 92"/>
                <a:gd name="T12" fmla="*/ 4 w 37"/>
                <a:gd name="T13" fmla="*/ 11 h 92"/>
                <a:gd name="T14" fmla="*/ 3 w 37"/>
                <a:gd name="T15" fmla="*/ 14 h 92"/>
                <a:gd name="T16" fmla="*/ 3 w 37"/>
                <a:gd name="T17" fmla="*/ 16 h 92"/>
                <a:gd name="T18" fmla="*/ 3 w 37"/>
                <a:gd name="T19" fmla="*/ 19 h 92"/>
                <a:gd name="T20" fmla="*/ 3 w 37"/>
                <a:gd name="T21" fmla="*/ 22 h 92"/>
                <a:gd name="T22" fmla="*/ 2 w 37"/>
                <a:gd name="T23" fmla="*/ 23 h 92"/>
                <a:gd name="T24" fmla="*/ 2 w 37"/>
                <a:gd name="T25" fmla="*/ 24 h 92"/>
                <a:gd name="T26" fmla="*/ 2 w 37"/>
                <a:gd name="T27" fmla="*/ 25 h 92"/>
                <a:gd name="T28" fmla="*/ 2 w 37"/>
                <a:gd name="T29" fmla="*/ 27 h 92"/>
                <a:gd name="T30" fmla="*/ 2 w 37"/>
                <a:gd name="T31" fmla="*/ 28 h 92"/>
                <a:gd name="T32" fmla="*/ 1 w 37"/>
                <a:gd name="T33" fmla="*/ 30 h 92"/>
                <a:gd name="T34" fmla="*/ 1 w 37"/>
                <a:gd name="T35" fmla="*/ 31 h 92"/>
                <a:gd name="T36" fmla="*/ 0 w 37"/>
                <a:gd name="T37" fmla="*/ 31 h 92"/>
                <a:gd name="T38" fmla="*/ 0 w 37"/>
                <a:gd name="T39" fmla="*/ 31 h 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92">
                  <a:moveTo>
                    <a:pt x="37" y="0"/>
                  </a:moveTo>
                  <a:lnTo>
                    <a:pt x="29" y="0"/>
                  </a:lnTo>
                  <a:lnTo>
                    <a:pt x="22" y="4"/>
                  </a:lnTo>
                  <a:lnTo>
                    <a:pt x="17" y="11"/>
                  </a:lnTo>
                  <a:lnTo>
                    <a:pt x="16" y="19"/>
                  </a:lnTo>
                  <a:lnTo>
                    <a:pt x="11" y="24"/>
                  </a:lnTo>
                  <a:lnTo>
                    <a:pt x="11" y="34"/>
                  </a:lnTo>
                  <a:lnTo>
                    <a:pt x="9" y="42"/>
                  </a:lnTo>
                  <a:lnTo>
                    <a:pt x="9" y="46"/>
                  </a:lnTo>
                  <a:lnTo>
                    <a:pt x="9" y="55"/>
                  </a:lnTo>
                  <a:lnTo>
                    <a:pt x="9" y="65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5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3" y="88"/>
                  </a:lnTo>
                  <a:lnTo>
                    <a:pt x="3" y="91"/>
                  </a:lnTo>
                  <a:lnTo>
                    <a:pt x="0" y="91"/>
                  </a:lnTo>
                  <a:lnTo>
                    <a:pt x="0" y="92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5" name="Freeform 186">
              <a:extLst>
                <a:ext uri="{FF2B5EF4-FFF2-40B4-BE49-F238E27FC236}">
                  <a16:creationId xmlns:a16="http://schemas.microsoft.com/office/drawing/2014/main" id="{79BD77F9-8D98-4493-BF74-921C4E550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6" name="Freeform 187">
              <a:extLst>
                <a:ext uri="{FF2B5EF4-FFF2-40B4-BE49-F238E27FC236}">
                  <a16:creationId xmlns:a16="http://schemas.microsoft.com/office/drawing/2014/main" id="{DDC930FA-A9C4-400A-8255-4916048B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7" name="Freeform 188">
              <a:extLst>
                <a:ext uri="{FF2B5EF4-FFF2-40B4-BE49-F238E27FC236}">
                  <a16:creationId xmlns:a16="http://schemas.microsoft.com/office/drawing/2014/main" id="{4BE22432-3BD9-481F-BC2E-772A84683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510"/>
              <a:ext cx="72" cy="141"/>
            </a:xfrm>
            <a:custGeom>
              <a:avLst/>
              <a:gdLst>
                <a:gd name="T0" fmla="*/ 70 w 216"/>
                <a:gd name="T1" fmla="*/ 118 h 424"/>
                <a:gd name="T2" fmla="*/ 65 w 216"/>
                <a:gd name="T3" fmla="*/ 103 h 424"/>
                <a:gd name="T4" fmla="*/ 58 w 216"/>
                <a:gd name="T5" fmla="*/ 92 h 424"/>
                <a:gd name="T6" fmla="*/ 53 w 216"/>
                <a:gd name="T7" fmla="*/ 80 h 424"/>
                <a:gd name="T8" fmla="*/ 49 w 216"/>
                <a:gd name="T9" fmla="*/ 69 h 424"/>
                <a:gd name="T10" fmla="*/ 48 w 216"/>
                <a:gd name="T11" fmla="*/ 61 h 424"/>
                <a:gd name="T12" fmla="*/ 47 w 216"/>
                <a:gd name="T13" fmla="*/ 54 h 424"/>
                <a:gd name="T14" fmla="*/ 46 w 216"/>
                <a:gd name="T15" fmla="*/ 47 h 424"/>
                <a:gd name="T16" fmla="*/ 45 w 216"/>
                <a:gd name="T17" fmla="*/ 39 h 424"/>
                <a:gd name="T18" fmla="*/ 43 w 216"/>
                <a:gd name="T19" fmla="*/ 33 h 424"/>
                <a:gd name="T20" fmla="*/ 43 w 216"/>
                <a:gd name="T21" fmla="*/ 27 h 424"/>
                <a:gd name="T22" fmla="*/ 41 w 216"/>
                <a:gd name="T23" fmla="*/ 21 h 424"/>
                <a:gd name="T24" fmla="*/ 39 w 216"/>
                <a:gd name="T25" fmla="*/ 15 h 424"/>
                <a:gd name="T26" fmla="*/ 36 w 216"/>
                <a:gd name="T27" fmla="*/ 9 h 424"/>
                <a:gd name="T28" fmla="*/ 33 w 216"/>
                <a:gd name="T29" fmla="*/ 5 h 424"/>
                <a:gd name="T30" fmla="*/ 28 w 216"/>
                <a:gd name="T31" fmla="*/ 1 h 424"/>
                <a:gd name="T32" fmla="*/ 22 w 216"/>
                <a:gd name="T33" fmla="*/ 0 h 424"/>
                <a:gd name="T34" fmla="*/ 14 w 216"/>
                <a:gd name="T35" fmla="*/ 0 h 424"/>
                <a:gd name="T36" fmla="*/ 7 w 216"/>
                <a:gd name="T37" fmla="*/ 1 h 424"/>
                <a:gd name="T38" fmla="*/ 4 w 216"/>
                <a:gd name="T39" fmla="*/ 2 h 424"/>
                <a:gd name="T40" fmla="*/ 2 w 216"/>
                <a:gd name="T41" fmla="*/ 2 h 424"/>
                <a:gd name="T42" fmla="*/ 1 w 216"/>
                <a:gd name="T43" fmla="*/ 4 h 424"/>
                <a:gd name="T44" fmla="*/ 0 w 216"/>
                <a:gd name="T45" fmla="*/ 5 h 424"/>
                <a:gd name="T46" fmla="*/ 0 w 216"/>
                <a:gd name="T47" fmla="*/ 10 h 424"/>
                <a:gd name="T48" fmla="*/ 1 w 216"/>
                <a:gd name="T49" fmla="*/ 19 h 424"/>
                <a:gd name="T50" fmla="*/ 2 w 216"/>
                <a:gd name="T51" fmla="*/ 30 h 424"/>
                <a:gd name="T52" fmla="*/ 3 w 216"/>
                <a:gd name="T53" fmla="*/ 39 h 424"/>
                <a:gd name="T54" fmla="*/ 5 w 216"/>
                <a:gd name="T55" fmla="*/ 47 h 424"/>
                <a:gd name="T56" fmla="*/ 6 w 216"/>
                <a:gd name="T57" fmla="*/ 54 h 424"/>
                <a:gd name="T58" fmla="*/ 7 w 216"/>
                <a:gd name="T59" fmla="*/ 61 h 424"/>
                <a:gd name="T60" fmla="*/ 10 w 216"/>
                <a:gd name="T61" fmla="*/ 66 h 424"/>
                <a:gd name="T62" fmla="*/ 11 w 216"/>
                <a:gd name="T63" fmla="*/ 72 h 424"/>
                <a:gd name="T64" fmla="*/ 12 w 216"/>
                <a:gd name="T65" fmla="*/ 77 h 424"/>
                <a:gd name="T66" fmla="*/ 14 w 216"/>
                <a:gd name="T67" fmla="*/ 85 h 424"/>
                <a:gd name="T68" fmla="*/ 16 w 216"/>
                <a:gd name="T69" fmla="*/ 97 h 424"/>
                <a:gd name="T70" fmla="*/ 19 w 216"/>
                <a:gd name="T71" fmla="*/ 109 h 424"/>
                <a:gd name="T72" fmla="*/ 22 w 216"/>
                <a:gd name="T73" fmla="*/ 121 h 424"/>
                <a:gd name="T74" fmla="*/ 26 w 216"/>
                <a:gd name="T75" fmla="*/ 133 h 424"/>
                <a:gd name="T76" fmla="*/ 72 w 216"/>
                <a:gd name="T77" fmla="*/ 126 h 4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16" h="424">
                  <a:moveTo>
                    <a:pt x="216" y="380"/>
                  </a:moveTo>
                  <a:lnTo>
                    <a:pt x="209" y="355"/>
                  </a:lnTo>
                  <a:lnTo>
                    <a:pt x="201" y="333"/>
                  </a:lnTo>
                  <a:lnTo>
                    <a:pt x="195" y="311"/>
                  </a:lnTo>
                  <a:lnTo>
                    <a:pt x="183" y="291"/>
                  </a:lnTo>
                  <a:lnTo>
                    <a:pt x="175" y="276"/>
                  </a:lnTo>
                  <a:lnTo>
                    <a:pt x="167" y="256"/>
                  </a:lnTo>
                  <a:lnTo>
                    <a:pt x="159" y="240"/>
                  </a:lnTo>
                  <a:lnTo>
                    <a:pt x="153" y="225"/>
                  </a:lnTo>
                  <a:lnTo>
                    <a:pt x="148" y="208"/>
                  </a:lnTo>
                  <a:lnTo>
                    <a:pt x="145" y="192"/>
                  </a:lnTo>
                  <a:lnTo>
                    <a:pt x="144" y="183"/>
                  </a:lnTo>
                  <a:lnTo>
                    <a:pt x="144" y="172"/>
                  </a:lnTo>
                  <a:lnTo>
                    <a:pt x="141" y="162"/>
                  </a:lnTo>
                  <a:lnTo>
                    <a:pt x="141" y="151"/>
                  </a:lnTo>
                  <a:lnTo>
                    <a:pt x="139" y="141"/>
                  </a:lnTo>
                  <a:lnTo>
                    <a:pt x="136" y="129"/>
                  </a:lnTo>
                  <a:lnTo>
                    <a:pt x="134" y="118"/>
                  </a:lnTo>
                  <a:lnTo>
                    <a:pt x="133" y="107"/>
                  </a:lnTo>
                  <a:lnTo>
                    <a:pt x="130" y="98"/>
                  </a:lnTo>
                  <a:lnTo>
                    <a:pt x="128" y="87"/>
                  </a:lnTo>
                  <a:lnTo>
                    <a:pt x="128" y="81"/>
                  </a:lnTo>
                  <a:lnTo>
                    <a:pt x="125" y="71"/>
                  </a:lnTo>
                  <a:lnTo>
                    <a:pt x="124" y="62"/>
                  </a:lnTo>
                  <a:lnTo>
                    <a:pt x="122" y="56"/>
                  </a:lnTo>
                  <a:lnTo>
                    <a:pt x="117" y="45"/>
                  </a:lnTo>
                  <a:lnTo>
                    <a:pt x="113" y="36"/>
                  </a:lnTo>
                  <a:lnTo>
                    <a:pt x="108" y="27"/>
                  </a:lnTo>
                  <a:lnTo>
                    <a:pt x="104" y="19"/>
                  </a:lnTo>
                  <a:lnTo>
                    <a:pt x="98" y="14"/>
                  </a:lnTo>
                  <a:lnTo>
                    <a:pt x="91" y="7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42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6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31"/>
                  </a:lnTo>
                  <a:lnTo>
                    <a:pt x="3" y="47"/>
                  </a:lnTo>
                  <a:lnTo>
                    <a:pt x="3" y="58"/>
                  </a:lnTo>
                  <a:lnTo>
                    <a:pt x="5" y="73"/>
                  </a:lnTo>
                  <a:lnTo>
                    <a:pt x="6" y="89"/>
                  </a:lnTo>
                  <a:lnTo>
                    <a:pt x="9" y="104"/>
                  </a:lnTo>
                  <a:lnTo>
                    <a:pt x="9" y="118"/>
                  </a:lnTo>
                  <a:lnTo>
                    <a:pt x="11" y="131"/>
                  </a:lnTo>
                  <a:lnTo>
                    <a:pt x="14" y="141"/>
                  </a:lnTo>
                  <a:lnTo>
                    <a:pt x="16" y="151"/>
                  </a:lnTo>
                  <a:lnTo>
                    <a:pt x="18" y="162"/>
                  </a:lnTo>
                  <a:lnTo>
                    <a:pt x="20" y="171"/>
                  </a:lnTo>
                  <a:lnTo>
                    <a:pt x="22" y="182"/>
                  </a:lnTo>
                  <a:lnTo>
                    <a:pt x="25" y="191"/>
                  </a:lnTo>
                  <a:lnTo>
                    <a:pt x="29" y="199"/>
                  </a:lnTo>
                  <a:lnTo>
                    <a:pt x="31" y="208"/>
                  </a:lnTo>
                  <a:lnTo>
                    <a:pt x="34" y="217"/>
                  </a:lnTo>
                  <a:lnTo>
                    <a:pt x="37" y="223"/>
                  </a:lnTo>
                  <a:lnTo>
                    <a:pt x="37" y="232"/>
                  </a:lnTo>
                  <a:lnTo>
                    <a:pt x="37" y="240"/>
                  </a:lnTo>
                  <a:lnTo>
                    <a:pt x="42" y="256"/>
                  </a:lnTo>
                  <a:lnTo>
                    <a:pt x="45" y="276"/>
                  </a:lnTo>
                  <a:lnTo>
                    <a:pt x="48" y="291"/>
                  </a:lnTo>
                  <a:lnTo>
                    <a:pt x="53" y="311"/>
                  </a:lnTo>
                  <a:lnTo>
                    <a:pt x="56" y="329"/>
                  </a:lnTo>
                  <a:lnTo>
                    <a:pt x="60" y="347"/>
                  </a:lnTo>
                  <a:lnTo>
                    <a:pt x="67" y="364"/>
                  </a:lnTo>
                  <a:lnTo>
                    <a:pt x="71" y="381"/>
                  </a:lnTo>
                  <a:lnTo>
                    <a:pt x="78" y="401"/>
                  </a:lnTo>
                  <a:lnTo>
                    <a:pt x="82" y="424"/>
                  </a:lnTo>
                  <a:lnTo>
                    <a:pt x="216" y="38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8" name="Freeform 189">
              <a:extLst>
                <a:ext uri="{FF2B5EF4-FFF2-40B4-BE49-F238E27FC236}">
                  <a16:creationId xmlns:a16="http://schemas.microsoft.com/office/drawing/2014/main" id="{6AF71C78-27F7-40DC-A197-3E9F6125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9" name="Freeform 190">
              <a:extLst>
                <a:ext uri="{FF2B5EF4-FFF2-40B4-BE49-F238E27FC236}">
                  <a16:creationId xmlns:a16="http://schemas.microsoft.com/office/drawing/2014/main" id="{96C783B2-695F-4DB8-8A00-1292C6B9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0" name="Freeform 191">
              <a:extLst>
                <a:ext uri="{FF2B5EF4-FFF2-40B4-BE49-F238E27FC236}">
                  <a16:creationId xmlns:a16="http://schemas.microsoft.com/office/drawing/2014/main" id="{5A784272-826E-4B55-8E50-A1ABA9B51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505"/>
              <a:ext cx="71" cy="136"/>
            </a:xfrm>
            <a:custGeom>
              <a:avLst/>
              <a:gdLst>
                <a:gd name="T0" fmla="*/ 70 w 213"/>
                <a:gd name="T1" fmla="*/ 122 h 410"/>
                <a:gd name="T2" fmla="*/ 67 w 213"/>
                <a:gd name="T3" fmla="*/ 112 h 410"/>
                <a:gd name="T4" fmla="*/ 66 w 213"/>
                <a:gd name="T5" fmla="*/ 102 h 410"/>
                <a:gd name="T6" fmla="*/ 64 w 213"/>
                <a:gd name="T7" fmla="*/ 90 h 410"/>
                <a:gd name="T8" fmla="*/ 63 w 213"/>
                <a:gd name="T9" fmla="*/ 79 h 410"/>
                <a:gd name="T10" fmla="*/ 63 w 213"/>
                <a:gd name="T11" fmla="*/ 71 h 410"/>
                <a:gd name="T12" fmla="*/ 62 w 213"/>
                <a:gd name="T13" fmla="*/ 65 h 410"/>
                <a:gd name="T14" fmla="*/ 59 w 213"/>
                <a:gd name="T15" fmla="*/ 57 h 410"/>
                <a:gd name="T16" fmla="*/ 56 w 213"/>
                <a:gd name="T17" fmla="*/ 51 h 410"/>
                <a:gd name="T18" fmla="*/ 53 w 213"/>
                <a:gd name="T19" fmla="*/ 44 h 410"/>
                <a:gd name="T20" fmla="*/ 50 w 213"/>
                <a:gd name="T21" fmla="*/ 40 h 410"/>
                <a:gd name="T22" fmla="*/ 49 w 213"/>
                <a:gd name="T23" fmla="*/ 34 h 410"/>
                <a:gd name="T24" fmla="*/ 46 w 213"/>
                <a:gd name="T25" fmla="*/ 28 h 410"/>
                <a:gd name="T26" fmla="*/ 43 w 213"/>
                <a:gd name="T27" fmla="*/ 21 h 410"/>
                <a:gd name="T28" fmla="*/ 40 w 213"/>
                <a:gd name="T29" fmla="*/ 14 h 410"/>
                <a:gd name="T30" fmla="*/ 37 w 213"/>
                <a:gd name="T31" fmla="*/ 9 h 410"/>
                <a:gd name="T32" fmla="*/ 33 w 213"/>
                <a:gd name="T33" fmla="*/ 7 h 410"/>
                <a:gd name="T34" fmla="*/ 29 w 213"/>
                <a:gd name="T35" fmla="*/ 3 h 410"/>
                <a:gd name="T36" fmla="*/ 24 w 213"/>
                <a:gd name="T37" fmla="*/ 1 h 410"/>
                <a:gd name="T38" fmla="*/ 20 w 213"/>
                <a:gd name="T39" fmla="*/ 0 h 410"/>
                <a:gd name="T40" fmla="*/ 16 w 213"/>
                <a:gd name="T41" fmla="*/ 0 h 410"/>
                <a:gd name="T42" fmla="*/ 12 w 213"/>
                <a:gd name="T43" fmla="*/ 2 h 410"/>
                <a:gd name="T44" fmla="*/ 10 w 213"/>
                <a:gd name="T45" fmla="*/ 5 h 410"/>
                <a:gd name="T46" fmla="*/ 6 w 213"/>
                <a:gd name="T47" fmla="*/ 9 h 410"/>
                <a:gd name="T48" fmla="*/ 3 w 213"/>
                <a:gd name="T49" fmla="*/ 14 h 410"/>
                <a:gd name="T50" fmla="*/ 1 w 213"/>
                <a:gd name="T51" fmla="*/ 24 h 410"/>
                <a:gd name="T52" fmla="*/ 0 w 213"/>
                <a:gd name="T53" fmla="*/ 35 h 410"/>
                <a:gd name="T54" fmla="*/ 1 w 213"/>
                <a:gd name="T55" fmla="*/ 47 h 410"/>
                <a:gd name="T56" fmla="*/ 1 w 213"/>
                <a:gd name="T57" fmla="*/ 57 h 410"/>
                <a:gd name="T58" fmla="*/ 1 w 213"/>
                <a:gd name="T59" fmla="*/ 64 h 410"/>
                <a:gd name="T60" fmla="*/ 1 w 213"/>
                <a:gd name="T61" fmla="*/ 73 h 410"/>
                <a:gd name="T62" fmla="*/ 3 w 213"/>
                <a:gd name="T63" fmla="*/ 88 h 410"/>
                <a:gd name="T64" fmla="*/ 7 w 213"/>
                <a:gd name="T65" fmla="*/ 102 h 410"/>
                <a:gd name="T66" fmla="*/ 12 w 213"/>
                <a:gd name="T67" fmla="*/ 117 h 410"/>
                <a:gd name="T68" fmla="*/ 16 w 213"/>
                <a:gd name="T69" fmla="*/ 130 h 410"/>
                <a:gd name="T70" fmla="*/ 71 w 213"/>
                <a:gd name="T71" fmla="*/ 127 h 4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13" h="410">
                  <a:moveTo>
                    <a:pt x="213" y="383"/>
                  </a:moveTo>
                  <a:lnTo>
                    <a:pt x="211" y="368"/>
                  </a:lnTo>
                  <a:lnTo>
                    <a:pt x="207" y="352"/>
                  </a:lnTo>
                  <a:lnTo>
                    <a:pt x="202" y="337"/>
                  </a:lnTo>
                  <a:lnTo>
                    <a:pt x="200" y="319"/>
                  </a:lnTo>
                  <a:lnTo>
                    <a:pt x="198" y="306"/>
                  </a:lnTo>
                  <a:lnTo>
                    <a:pt x="196" y="288"/>
                  </a:lnTo>
                  <a:lnTo>
                    <a:pt x="193" y="270"/>
                  </a:lnTo>
                  <a:lnTo>
                    <a:pt x="191" y="257"/>
                  </a:lnTo>
                  <a:lnTo>
                    <a:pt x="189" y="239"/>
                  </a:lnTo>
                  <a:lnTo>
                    <a:pt x="189" y="222"/>
                  </a:lnTo>
                  <a:lnTo>
                    <a:pt x="189" y="213"/>
                  </a:lnTo>
                  <a:lnTo>
                    <a:pt x="187" y="204"/>
                  </a:lnTo>
                  <a:lnTo>
                    <a:pt x="185" y="196"/>
                  </a:lnTo>
                  <a:lnTo>
                    <a:pt x="180" y="184"/>
                  </a:lnTo>
                  <a:lnTo>
                    <a:pt x="176" y="173"/>
                  </a:lnTo>
                  <a:lnTo>
                    <a:pt x="174" y="165"/>
                  </a:lnTo>
                  <a:lnTo>
                    <a:pt x="167" y="153"/>
                  </a:lnTo>
                  <a:lnTo>
                    <a:pt x="163" y="145"/>
                  </a:lnTo>
                  <a:lnTo>
                    <a:pt x="158" y="134"/>
                  </a:lnTo>
                  <a:lnTo>
                    <a:pt x="154" y="125"/>
                  </a:lnTo>
                  <a:lnTo>
                    <a:pt x="151" y="121"/>
                  </a:lnTo>
                  <a:lnTo>
                    <a:pt x="149" y="113"/>
                  </a:lnTo>
                  <a:lnTo>
                    <a:pt x="148" y="103"/>
                  </a:lnTo>
                  <a:lnTo>
                    <a:pt x="143" y="92"/>
                  </a:lnTo>
                  <a:lnTo>
                    <a:pt x="138" y="83"/>
                  </a:lnTo>
                  <a:lnTo>
                    <a:pt x="134" y="74"/>
                  </a:lnTo>
                  <a:lnTo>
                    <a:pt x="129" y="63"/>
                  </a:lnTo>
                  <a:lnTo>
                    <a:pt x="128" y="52"/>
                  </a:lnTo>
                  <a:lnTo>
                    <a:pt x="120" y="41"/>
                  </a:lnTo>
                  <a:lnTo>
                    <a:pt x="114" y="32"/>
                  </a:lnTo>
                  <a:lnTo>
                    <a:pt x="112" y="28"/>
                  </a:lnTo>
                  <a:lnTo>
                    <a:pt x="106" y="23"/>
                  </a:lnTo>
                  <a:lnTo>
                    <a:pt x="99" y="20"/>
                  </a:lnTo>
                  <a:lnTo>
                    <a:pt x="92" y="15"/>
                  </a:lnTo>
                  <a:lnTo>
                    <a:pt x="86" y="10"/>
                  </a:lnTo>
                  <a:lnTo>
                    <a:pt x="82" y="6"/>
                  </a:lnTo>
                  <a:lnTo>
                    <a:pt x="72" y="4"/>
                  </a:lnTo>
                  <a:lnTo>
                    <a:pt x="66" y="1"/>
                  </a:lnTo>
                  <a:lnTo>
                    <a:pt x="60" y="1"/>
                  </a:lnTo>
                  <a:lnTo>
                    <a:pt x="55" y="0"/>
                  </a:lnTo>
                  <a:lnTo>
                    <a:pt x="49" y="1"/>
                  </a:lnTo>
                  <a:lnTo>
                    <a:pt x="44" y="4"/>
                  </a:lnTo>
                  <a:lnTo>
                    <a:pt x="37" y="6"/>
                  </a:lnTo>
                  <a:lnTo>
                    <a:pt x="32" y="10"/>
                  </a:lnTo>
                  <a:lnTo>
                    <a:pt x="29" y="15"/>
                  </a:lnTo>
                  <a:lnTo>
                    <a:pt x="21" y="21"/>
                  </a:lnTo>
                  <a:lnTo>
                    <a:pt x="18" y="28"/>
                  </a:lnTo>
                  <a:lnTo>
                    <a:pt x="13" y="35"/>
                  </a:lnTo>
                  <a:lnTo>
                    <a:pt x="9" y="41"/>
                  </a:lnTo>
                  <a:lnTo>
                    <a:pt x="6" y="51"/>
                  </a:lnTo>
                  <a:lnTo>
                    <a:pt x="4" y="71"/>
                  </a:lnTo>
                  <a:lnTo>
                    <a:pt x="2" y="85"/>
                  </a:lnTo>
                  <a:lnTo>
                    <a:pt x="0" y="105"/>
                  </a:lnTo>
                  <a:lnTo>
                    <a:pt x="0" y="123"/>
                  </a:lnTo>
                  <a:lnTo>
                    <a:pt x="2" y="141"/>
                  </a:lnTo>
                  <a:lnTo>
                    <a:pt x="2" y="158"/>
                  </a:lnTo>
                  <a:lnTo>
                    <a:pt x="2" y="172"/>
                  </a:lnTo>
                  <a:lnTo>
                    <a:pt x="4" y="184"/>
                  </a:lnTo>
                  <a:lnTo>
                    <a:pt x="4" y="193"/>
                  </a:lnTo>
                  <a:lnTo>
                    <a:pt x="4" y="203"/>
                  </a:lnTo>
                  <a:lnTo>
                    <a:pt x="4" y="219"/>
                  </a:lnTo>
                  <a:lnTo>
                    <a:pt x="6" y="241"/>
                  </a:lnTo>
                  <a:lnTo>
                    <a:pt x="10" y="264"/>
                  </a:lnTo>
                  <a:lnTo>
                    <a:pt x="15" y="286"/>
                  </a:lnTo>
                  <a:lnTo>
                    <a:pt x="21" y="306"/>
                  </a:lnTo>
                  <a:lnTo>
                    <a:pt x="29" y="331"/>
                  </a:lnTo>
                  <a:lnTo>
                    <a:pt x="35" y="352"/>
                  </a:lnTo>
                  <a:lnTo>
                    <a:pt x="41" y="370"/>
                  </a:lnTo>
                  <a:lnTo>
                    <a:pt x="49" y="392"/>
                  </a:lnTo>
                  <a:lnTo>
                    <a:pt x="57" y="410"/>
                  </a:lnTo>
                  <a:lnTo>
                    <a:pt x="213" y="383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1" name="Freeform 192">
              <a:extLst>
                <a:ext uri="{FF2B5EF4-FFF2-40B4-BE49-F238E27FC236}">
                  <a16:creationId xmlns:a16="http://schemas.microsoft.com/office/drawing/2014/main" id="{258DF090-8F88-4A1A-94D5-C8A287BAF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2" name="Freeform 193">
              <a:extLst>
                <a:ext uri="{FF2B5EF4-FFF2-40B4-BE49-F238E27FC236}">
                  <a16:creationId xmlns:a16="http://schemas.microsoft.com/office/drawing/2014/main" id="{8F34A852-26A9-4864-931D-5501480D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3" name="Freeform 194">
              <a:extLst>
                <a:ext uri="{FF2B5EF4-FFF2-40B4-BE49-F238E27FC236}">
                  <a16:creationId xmlns:a16="http://schemas.microsoft.com/office/drawing/2014/main" id="{2845FA45-92EA-4AFF-870C-F10D077E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7"/>
              <a:ext cx="75" cy="131"/>
            </a:xfrm>
            <a:custGeom>
              <a:avLst/>
              <a:gdLst>
                <a:gd name="T0" fmla="*/ 73 w 226"/>
                <a:gd name="T1" fmla="*/ 116 h 392"/>
                <a:gd name="T2" fmla="*/ 71 w 226"/>
                <a:gd name="T3" fmla="*/ 104 h 392"/>
                <a:gd name="T4" fmla="*/ 69 w 226"/>
                <a:gd name="T5" fmla="*/ 94 h 392"/>
                <a:gd name="T6" fmla="*/ 67 w 226"/>
                <a:gd name="T7" fmla="*/ 84 h 392"/>
                <a:gd name="T8" fmla="*/ 67 w 226"/>
                <a:gd name="T9" fmla="*/ 73 h 392"/>
                <a:gd name="T10" fmla="*/ 66 w 226"/>
                <a:gd name="T11" fmla="*/ 63 h 392"/>
                <a:gd name="T12" fmla="*/ 65 w 226"/>
                <a:gd name="T13" fmla="*/ 54 h 392"/>
                <a:gd name="T14" fmla="*/ 65 w 226"/>
                <a:gd name="T15" fmla="*/ 44 h 392"/>
                <a:gd name="T16" fmla="*/ 64 w 226"/>
                <a:gd name="T17" fmla="*/ 36 h 392"/>
                <a:gd name="T18" fmla="*/ 62 w 226"/>
                <a:gd name="T19" fmla="*/ 27 h 392"/>
                <a:gd name="T20" fmla="*/ 61 w 226"/>
                <a:gd name="T21" fmla="*/ 22 h 392"/>
                <a:gd name="T22" fmla="*/ 60 w 226"/>
                <a:gd name="T23" fmla="*/ 20 h 392"/>
                <a:gd name="T24" fmla="*/ 58 w 226"/>
                <a:gd name="T25" fmla="*/ 17 h 392"/>
                <a:gd name="T26" fmla="*/ 58 w 226"/>
                <a:gd name="T27" fmla="*/ 14 h 392"/>
                <a:gd name="T28" fmla="*/ 55 w 226"/>
                <a:gd name="T29" fmla="*/ 12 h 392"/>
                <a:gd name="T30" fmla="*/ 53 w 226"/>
                <a:gd name="T31" fmla="*/ 8 h 392"/>
                <a:gd name="T32" fmla="*/ 48 w 226"/>
                <a:gd name="T33" fmla="*/ 6 h 392"/>
                <a:gd name="T34" fmla="*/ 39 w 226"/>
                <a:gd name="T35" fmla="*/ 3 h 392"/>
                <a:gd name="T36" fmla="*/ 31 w 226"/>
                <a:gd name="T37" fmla="*/ 2 h 392"/>
                <a:gd name="T38" fmla="*/ 24 w 226"/>
                <a:gd name="T39" fmla="*/ 0 h 392"/>
                <a:gd name="T40" fmla="*/ 21 w 226"/>
                <a:gd name="T41" fmla="*/ 1 h 392"/>
                <a:gd name="T42" fmla="*/ 16 w 226"/>
                <a:gd name="T43" fmla="*/ 3 h 392"/>
                <a:gd name="T44" fmla="*/ 10 w 226"/>
                <a:gd name="T45" fmla="*/ 6 h 392"/>
                <a:gd name="T46" fmla="*/ 6 w 226"/>
                <a:gd name="T47" fmla="*/ 10 h 392"/>
                <a:gd name="T48" fmla="*/ 3 w 226"/>
                <a:gd name="T49" fmla="*/ 16 h 392"/>
                <a:gd name="T50" fmla="*/ 1 w 226"/>
                <a:gd name="T51" fmla="*/ 23 h 392"/>
                <a:gd name="T52" fmla="*/ 0 w 226"/>
                <a:gd name="T53" fmla="*/ 30 h 392"/>
                <a:gd name="T54" fmla="*/ 0 w 226"/>
                <a:gd name="T55" fmla="*/ 38 h 392"/>
                <a:gd name="T56" fmla="*/ 2 w 226"/>
                <a:gd name="T57" fmla="*/ 46 h 392"/>
                <a:gd name="T58" fmla="*/ 3 w 226"/>
                <a:gd name="T59" fmla="*/ 55 h 392"/>
                <a:gd name="T60" fmla="*/ 5 w 226"/>
                <a:gd name="T61" fmla="*/ 69 h 392"/>
                <a:gd name="T62" fmla="*/ 8 w 226"/>
                <a:gd name="T63" fmla="*/ 81 h 392"/>
                <a:gd name="T64" fmla="*/ 10 w 226"/>
                <a:gd name="T65" fmla="*/ 91 h 392"/>
                <a:gd name="T66" fmla="*/ 14 w 226"/>
                <a:gd name="T67" fmla="*/ 103 h 392"/>
                <a:gd name="T68" fmla="*/ 18 w 226"/>
                <a:gd name="T69" fmla="*/ 120 h 392"/>
                <a:gd name="T70" fmla="*/ 75 w 226"/>
                <a:gd name="T71" fmla="*/ 122 h 3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6" h="392">
                  <a:moveTo>
                    <a:pt x="226" y="364"/>
                  </a:moveTo>
                  <a:lnTo>
                    <a:pt x="221" y="347"/>
                  </a:lnTo>
                  <a:lnTo>
                    <a:pt x="217" y="330"/>
                  </a:lnTo>
                  <a:lnTo>
                    <a:pt x="215" y="311"/>
                  </a:lnTo>
                  <a:lnTo>
                    <a:pt x="210" y="299"/>
                  </a:lnTo>
                  <a:lnTo>
                    <a:pt x="207" y="280"/>
                  </a:lnTo>
                  <a:lnTo>
                    <a:pt x="206" y="265"/>
                  </a:lnTo>
                  <a:lnTo>
                    <a:pt x="203" y="252"/>
                  </a:lnTo>
                  <a:lnTo>
                    <a:pt x="203" y="234"/>
                  </a:lnTo>
                  <a:lnTo>
                    <a:pt x="201" y="218"/>
                  </a:lnTo>
                  <a:lnTo>
                    <a:pt x="198" y="203"/>
                  </a:lnTo>
                  <a:lnTo>
                    <a:pt x="198" y="189"/>
                  </a:lnTo>
                  <a:lnTo>
                    <a:pt x="197" y="175"/>
                  </a:lnTo>
                  <a:lnTo>
                    <a:pt x="197" y="163"/>
                  </a:lnTo>
                  <a:lnTo>
                    <a:pt x="197" y="146"/>
                  </a:lnTo>
                  <a:lnTo>
                    <a:pt x="195" y="132"/>
                  </a:lnTo>
                  <a:lnTo>
                    <a:pt x="195" y="118"/>
                  </a:lnTo>
                  <a:lnTo>
                    <a:pt x="192" y="107"/>
                  </a:lnTo>
                  <a:lnTo>
                    <a:pt x="190" y="93"/>
                  </a:lnTo>
                  <a:lnTo>
                    <a:pt x="187" y="82"/>
                  </a:lnTo>
                  <a:lnTo>
                    <a:pt x="186" y="71"/>
                  </a:lnTo>
                  <a:lnTo>
                    <a:pt x="184" y="67"/>
                  </a:lnTo>
                  <a:lnTo>
                    <a:pt x="184" y="62"/>
                  </a:lnTo>
                  <a:lnTo>
                    <a:pt x="181" y="59"/>
                  </a:lnTo>
                  <a:lnTo>
                    <a:pt x="179" y="54"/>
                  </a:lnTo>
                  <a:lnTo>
                    <a:pt x="176" y="50"/>
                  </a:lnTo>
                  <a:lnTo>
                    <a:pt x="176" y="47"/>
                  </a:lnTo>
                  <a:lnTo>
                    <a:pt x="175" y="42"/>
                  </a:lnTo>
                  <a:lnTo>
                    <a:pt x="170" y="39"/>
                  </a:lnTo>
                  <a:lnTo>
                    <a:pt x="167" y="36"/>
                  </a:lnTo>
                  <a:lnTo>
                    <a:pt x="166" y="30"/>
                  </a:lnTo>
                  <a:lnTo>
                    <a:pt x="159" y="25"/>
                  </a:lnTo>
                  <a:lnTo>
                    <a:pt x="155" y="23"/>
                  </a:lnTo>
                  <a:lnTo>
                    <a:pt x="144" y="19"/>
                  </a:lnTo>
                  <a:lnTo>
                    <a:pt x="130" y="14"/>
                  </a:lnTo>
                  <a:lnTo>
                    <a:pt x="117" y="10"/>
                  </a:lnTo>
                  <a:lnTo>
                    <a:pt x="107" y="8"/>
                  </a:lnTo>
                  <a:lnTo>
                    <a:pt x="93" y="5"/>
                  </a:lnTo>
                  <a:lnTo>
                    <a:pt x="82" y="3"/>
                  </a:lnTo>
                  <a:lnTo>
                    <a:pt x="73" y="0"/>
                  </a:lnTo>
                  <a:lnTo>
                    <a:pt x="67" y="0"/>
                  </a:lnTo>
                  <a:lnTo>
                    <a:pt x="62" y="3"/>
                  </a:lnTo>
                  <a:lnTo>
                    <a:pt x="56" y="5"/>
                  </a:lnTo>
                  <a:lnTo>
                    <a:pt x="49" y="8"/>
                  </a:lnTo>
                  <a:lnTo>
                    <a:pt x="40" y="11"/>
                  </a:lnTo>
                  <a:lnTo>
                    <a:pt x="31" y="19"/>
                  </a:lnTo>
                  <a:lnTo>
                    <a:pt x="25" y="25"/>
                  </a:lnTo>
                  <a:lnTo>
                    <a:pt x="19" y="30"/>
                  </a:lnTo>
                  <a:lnTo>
                    <a:pt x="14" y="39"/>
                  </a:lnTo>
                  <a:lnTo>
                    <a:pt x="9" y="47"/>
                  </a:lnTo>
                  <a:lnTo>
                    <a:pt x="5" y="56"/>
                  </a:lnTo>
                  <a:lnTo>
                    <a:pt x="3" y="70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3" y="124"/>
                  </a:lnTo>
                  <a:lnTo>
                    <a:pt x="5" y="138"/>
                  </a:lnTo>
                  <a:lnTo>
                    <a:pt x="8" y="153"/>
                  </a:lnTo>
                  <a:lnTo>
                    <a:pt x="9" y="164"/>
                  </a:lnTo>
                  <a:lnTo>
                    <a:pt x="11" y="182"/>
                  </a:lnTo>
                  <a:lnTo>
                    <a:pt x="14" y="206"/>
                  </a:lnTo>
                  <a:lnTo>
                    <a:pt x="19" y="226"/>
                  </a:lnTo>
                  <a:lnTo>
                    <a:pt x="23" y="243"/>
                  </a:lnTo>
                  <a:lnTo>
                    <a:pt x="28" y="257"/>
                  </a:lnTo>
                  <a:lnTo>
                    <a:pt x="31" y="272"/>
                  </a:lnTo>
                  <a:lnTo>
                    <a:pt x="39" y="290"/>
                  </a:lnTo>
                  <a:lnTo>
                    <a:pt x="42" y="307"/>
                  </a:lnTo>
                  <a:lnTo>
                    <a:pt x="49" y="330"/>
                  </a:lnTo>
                  <a:lnTo>
                    <a:pt x="54" y="358"/>
                  </a:lnTo>
                  <a:lnTo>
                    <a:pt x="56" y="392"/>
                  </a:lnTo>
                  <a:lnTo>
                    <a:pt x="226" y="364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4" name="Freeform 195">
              <a:extLst>
                <a:ext uri="{FF2B5EF4-FFF2-40B4-BE49-F238E27FC236}">
                  <a16:creationId xmlns:a16="http://schemas.microsoft.com/office/drawing/2014/main" id="{2C90C15E-8C71-4B0E-8E0F-A70F2406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5" name="Freeform 196">
              <a:extLst>
                <a:ext uri="{FF2B5EF4-FFF2-40B4-BE49-F238E27FC236}">
                  <a16:creationId xmlns:a16="http://schemas.microsoft.com/office/drawing/2014/main" id="{3DD71951-8E13-4D82-B142-3704C12A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83 w 253"/>
                <a:gd name="T85" fmla="*/ 125 h 3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6" name="Freeform 197">
              <a:extLst>
                <a:ext uri="{FF2B5EF4-FFF2-40B4-BE49-F238E27FC236}">
                  <a16:creationId xmlns:a16="http://schemas.microsoft.com/office/drawing/2014/main" id="{E6F232FA-E58F-4F0B-B14E-0B90022A4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3501"/>
              <a:ext cx="84" cy="132"/>
            </a:xfrm>
            <a:custGeom>
              <a:avLst/>
              <a:gdLst>
                <a:gd name="T0" fmla="*/ 83 w 253"/>
                <a:gd name="T1" fmla="*/ 125 h 396"/>
                <a:gd name="T2" fmla="*/ 82 w 253"/>
                <a:gd name="T3" fmla="*/ 107 h 396"/>
                <a:gd name="T4" fmla="*/ 82 w 253"/>
                <a:gd name="T5" fmla="*/ 91 h 396"/>
                <a:gd name="T6" fmla="*/ 83 w 253"/>
                <a:gd name="T7" fmla="*/ 77 h 396"/>
                <a:gd name="T8" fmla="*/ 83 w 253"/>
                <a:gd name="T9" fmla="*/ 65 h 396"/>
                <a:gd name="T10" fmla="*/ 84 w 253"/>
                <a:gd name="T11" fmla="*/ 54 h 396"/>
                <a:gd name="T12" fmla="*/ 84 w 253"/>
                <a:gd name="T13" fmla="*/ 44 h 396"/>
                <a:gd name="T14" fmla="*/ 84 w 253"/>
                <a:gd name="T15" fmla="*/ 36 h 396"/>
                <a:gd name="T16" fmla="*/ 83 w 253"/>
                <a:gd name="T17" fmla="*/ 28 h 396"/>
                <a:gd name="T18" fmla="*/ 82 w 253"/>
                <a:gd name="T19" fmla="*/ 24 h 396"/>
                <a:gd name="T20" fmla="*/ 78 w 253"/>
                <a:gd name="T21" fmla="*/ 19 h 396"/>
                <a:gd name="T22" fmla="*/ 75 w 253"/>
                <a:gd name="T23" fmla="*/ 16 h 396"/>
                <a:gd name="T24" fmla="*/ 71 w 253"/>
                <a:gd name="T25" fmla="*/ 13 h 396"/>
                <a:gd name="T26" fmla="*/ 65 w 253"/>
                <a:gd name="T27" fmla="*/ 11 h 396"/>
                <a:gd name="T28" fmla="*/ 60 w 253"/>
                <a:gd name="T29" fmla="*/ 8 h 396"/>
                <a:gd name="T30" fmla="*/ 53 w 253"/>
                <a:gd name="T31" fmla="*/ 6 h 396"/>
                <a:gd name="T32" fmla="*/ 46 w 253"/>
                <a:gd name="T33" fmla="*/ 4 h 396"/>
                <a:gd name="T34" fmla="*/ 42 w 253"/>
                <a:gd name="T35" fmla="*/ 2 h 396"/>
                <a:gd name="T36" fmla="*/ 37 w 253"/>
                <a:gd name="T37" fmla="*/ 1 h 396"/>
                <a:gd name="T38" fmla="*/ 31 w 253"/>
                <a:gd name="T39" fmla="*/ 0 h 396"/>
                <a:gd name="T40" fmla="*/ 29 w 253"/>
                <a:gd name="T41" fmla="*/ 0 h 396"/>
                <a:gd name="T42" fmla="*/ 26 w 253"/>
                <a:gd name="T43" fmla="*/ 1 h 396"/>
                <a:gd name="T44" fmla="*/ 22 w 253"/>
                <a:gd name="T45" fmla="*/ 2 h 396"/>
                <a:gd name="T46" fmla="*/ 17 w 253"/>
                <a:gd name="T47" fmla="*/ 5 h 396"/>
                <a:gd name="T48" fmla="*/ 14 w 253"/>
                <a:gd name="T49" fmla="*/ 8 h 396"/>
                <a:gd name="T50" fmla="*/ 10 w 253"/>
                <a:gd name="T51" fmla="*/ 12 h 396"/>
                <a:gd name="T52" fmla="*/ 6 w 253"/>
                <a:gd name="T53" fmla="*/ 17 h 396"/>
                <a:gd name="T54" fmla="*/ 2 w 253"/>
                <a:gd name="T55" fmla="*/ 24 h 396"/>
                <a:gd name="T56" fmla="*/ 0 w 253"/>
                <a:gd name="T57" fmla="*/ 30 h 396"/>
                <a:gd name="T58" fmla="*/ 0 w 253"/>
                <a:gd name="T59" fmla="*/ 38 h 396"/>
                <a:gd name="T60" fmla="*/ 0 w 253"/>
                <a:gd name="T61" fmla="*/ 45 h 396"/>
                <a:gd name="T62" fmla="*/ 2 w 253"/>
                <a:gd name="T63" fmla="*/ 54 h 396"/>
                <a:gd name="T64" fmla="*/ 4 w 253"/>
                <a:gd name="T65" fmla="*/ 60 h 396"/>
                <a:gd name="T66" fmla="*/ 7 w 253"/>
                <a:gd name="T67" fmla="*/ 67 h 396"/>
                <a:gd name="T68" fmla="*/ 9 w 253"/>
                <a:gd name="T69" fmla="*/ 74 h 396"/>
                <a:gd name="T70" fmla="*/ 11 w 253"/>
                <a:gd name="T71" fmla="*/ 81 h 396"/>
                <a:gd name="T72" fmla="*/ 14 w 253"/>
                <a:gd name="T73" fmla="*/ 89 h 396"/>
                <a:gd name="T74" fmla="*/ 16 w 253"/>
                <a:gd name="T75" fmla="*/ 97 h 396"/>
                <a:gd name="T76" fmla="*/ 17 w 253"/>
                <a:gd name="T77" fmla="*/ 107 h 396"/>
                <a:gd name="T78" fmla="*/ 20 w 253"/>
                <a:gd name="T79" fmla="*/ 119 h 396"/>
                <a:gd name="T80" fmla="*/ 22 w 253"/>
                <a:gd name="T81" fmla="*/ 132 h 396"/>
                <a:gd name="T82" fmla="*/ 83 w 253"/>
                <a:gd name="T83" fmla="*/ 125 h 39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3" h="396">
                  <a:moveTo>
                    <a:pt x="250" y="375"/>
                  </a:moveTo>
                  <a:lnTo>
                    <a:pt x="247" y="322"/>
                  </a:lnTo>
                  <a:lnTo>
                    <a:pt x="247" y="274"/>
                  </a:lnTo>
                  <a:lnTo>
                    <a:pt x="249" y="232"/>
                  </a:lnTo>
                  <a:lnTo>
                    <a:pt x="250" y="194"/>
                  </a:lnTo>
                  <a:lnTo>
                    <a:pt x="253" y="163"/>
                  </a:lnTo>
                  <a:lnTo>
                    <a:pt x="253" y="133"/>
                  </a:lnTo>
                  <a:lnTo>
                    <a:pt x="253" y="108"/>
                  </a:lnTo>
                  <a:lnTo>
                    <a:pt x="250" y="85"/>
                  </a:lnTo>
                  <a:lnTo>
                    <a:pt x="247" y="71"/>
                  </a:lnTo>
                  <a:lnTo>
                    <a:pt x="235" y="57"/>
                  </a:lnTo>
                  <a:lnTo>
                    <a:pt x="227" y="48"/>
                  </a:lnTo>
                  <a:lnTo>
                    <a:pt x="213" y="40"/>
                  </a:lnTo>
                  <a:lnTo>
                    <a:pt x="196" y="33"/>
                  </a:lnTo>
                  <a:lnTo>
                    <a:pt x="180" y="25"/>
                  </a:lnTo>
                  <a:lnTo>
                    <a:pt x="160" y="17"/>
                  </a:lnTo>
                  <a:lnTo>
                    <a:pt x="140" y="11"/>
                  </a:lnTo>
                  <a:lnTo>
                    <a:pt x="125" y="6"/>
                  </a:lnTo>
                  <a:lnTo>
                    <a:pt x="110" y="2"/>
                  </a:lnTo>
                  <a:lnTo>
                    <a:pt x="94" y="0"/>
                  </a:lnTo>
                  <a:lnTo>
                    <a:pt x="86" y="0"/>
                  </a:lnTo>
                  <a:lnTo>
                    <a:pt x="77" y="2"/>
                  </a:lnTo>
                  <a:lnTo>
                    <a:pt x="66" y="6"/>
                  </a:lnTo>
                  <a:lnTo>
                    <a:pt x="52" y="15"/>
                  </a:lnTo>
                  <a:lnTo>
                    <a:pt x="42" y="25"/>
                  </a:lnTo>
                  <a:lnTo>
                    <a:pt x="29" y="37"/>
                  </a:lnTo>
                  <a:lnTo>
                    <a:pt x="17" y="51"/>
                  </a:lnTo>
                  <a:lnTo>
                    <a:pt x="6" y="71"/>
                  </a:lnTo>
                  <a:lnTo>
                    <a:pt x="1" y="90"/>
                  </a:lnTo>
                  <a:lnTo>
                    <a:pt x="0" y="113"/>
                  </a:lnTo>
                  <a:lnTo>
                    <a:pt x="1" y="136"/>
                  </a:lnTo>
                  <a:lnTo>
                    <a:pt x="6" y="161"/>
                  </a:lnTo>
                  <a:lnTo>
                    <a:pt x="12" y="181"/>
                  </a:lnTo>
                  <a:lnTo>
                    <a:pt x="20" y="201"/>
                  </a:lnTo>
                  <a:lnTo>
                    <a:pt x="26" y="223"/>
                  </a:lnTo>
                  <a:lnTo>
                    <a:pt x="32" y="243"/>
                  </a:lnTo>
                  <a:lnTo>
                    <a:pt x="42" y="266"/>
                  </a:lnTo>
                  <a:lnTo>
                    <a:pt x="48" y="291"/>
                  </a:lnTo>
                  <a:lnTo>
                    <a:pt x="52" y="322"/>
                  </a:lnTo>
                  <a:lnTo>
                    <a:pt x="60" y="357"/>
                  </a:lnTo>
                  <a:lnTo>
                    <a:pt x="66" y="396"/>
                  </a:lnTo>
                  <a:lnTo>
                    <a:pt x="250" y="375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7" name="Freeform 198">
              <a:extLst>
                <a:ext uri="{FF2B5EF4-FFF2-40B4-BE49-F238E27FC236}">
                  <a16:creationId xmlns:a16="http://schemas.microsoft.com/office/drawing/2014/main" id="{476765D1-0FAC-4A4A-A08A-36FA9595D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8" name="Freeform 199">
              <a:extLst>
                <a:ext uri="{FF2B5EF4-FFF2-40B4-BE49-F238E27FC236}">
                  <a16:creationId xmlns:a16="http://schemas.microsoft.com/office/drawing/2014/main" id="{D618B70C-A7D6-4E6D-A4F2-505DF2ACE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75 w 231"/>
                <a:gd name="T105" fmla="*/ 117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9" name="Freeform 200">
              <a:extLst>
                <a:ext uri="{FF2B5EF4-FFF2-40B4-BE49-F238E27FC236}">
                  <a16:creationId xmlns:a16="http://schemas.microsoft.com/office/drawing/2014/main" id="{37DE5E6E-E506-4EC3-BD54-DB463DB8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3498"/>
              <a:ext cx="77" cy="121"/>
            </a:xfrm>
            <a:custGeom>
              <a:avLst/>
              <a:gdLst>
                <a:gd name="T0" fmla="*/ 75 w 231"/>
                <a:gd name="T1" fmla="*/ 117 h 362"/>
                <a:gd name="T2" fmla="*/ 75 w 231"/>
                <a:gd name="T3" fmla="*/ 109 h 362"/>
                <a:gd name="T4" fmla="*/ 75 w 231"/>
                <a:gd name="T5" fmla="*/ 97 h 362"/>
                <a:gd name="T6" fmla="*/ 76 w 231"/>
                <a:gd name="T7" fmla="*/ 86 h 362"/>
                <a:gd name="T8" fmla="*/ 77 w 231"/>
                <a:gd name="T9" fmla="*/ 76 h 362"/>
                <a:gd name="T10" fmla="*/ 77 w 231"/>
                <a:gd name="T11" fmla="*/ 64 h 362"/>
                <a:gd name="T12" fmla="*/ 77 w 231"/>
                <a:gd name="T13" fmla="*/ 52 h 362"/>
                <a:gd name="T14" fmla="*/ 76 w 231"/>
                <a:gd name="T15" fmla="*/ 41 h 362"/>
                <a:gd name="T16" fmla="*/ 75 w 231"/>
                <a:gd name="T17" fmla="*/ 31 h 362"/>
                <a:gd name="T18" fmla="*/ 73 w 231"/>
                <a:gd name="T19" fmla="*/ 22 h 362"/>
                <a:gd name="T20" fmla="*/ 69 w 231"/>
                <a:gd name="T21" fmla="*/ 16 h 362"/>
                <a:gd name="T22" fmla="*/ 66 w 231"/>
                <a:gd name="T23" fmla="*/ 13 h 362"/>
                <a:gd name="T24" fmla="*/ 63 w 231"/>
                <a:gd name="T25" fmla="*/ 10 h 362"/>
                <a:gd name="T26" fmla="*/ 59 w 231"/>
                <a:gd name="T27" fmla="*/ 7 h 362"/>
                <a:gd name="T28" fmla="*/ 53 w 231"/>
                <a:gd name="T29" fmla="*/ 5 h 362"/>
                <a:gd name="T30" fmla="*/ 49 w 231"/>
                <a:gd name="T31" fmla="*/ 3 h 362"/>
                <a:gd name="T32" fmla="*/ 44 w 231"/>
                <a:gd name="T33" fmla="*/ 2 h 362"/>
                <a:gd name="T34" fmla="*/ 39 w 231"/>
                <a:gd name="T35" fmla="*/ 1 h 362"/>
                <a:gd name="T36" fmla="*/ 35 w 231"/>
                <a:gd name="T37" fmla="*/ 1 h 362"/>
                <a:gd name="T38" fmla="*/ 31 w 231"/>
                <a:gd name="T39" fmla="*/ 0 h 362"/>
                <a:gd name="T40" fmla="*/ 29 w 231"/>
                <a:gd name="T41" fmla="*/ 1 h 362"/>
                <a:gd name="T42" fmla="*/ 26 w 231"/>
                <a:gd name="T43" fmla="*/ 1 h 362"/>
                <a:gd name="T44" fmla="*/ 24 w 231"/>
                <a:gd name="T45" fmla="*/ 1 h 362"/>
                <a:gd name="T46" fmla="*/ 21 w 231"/>
                <a:gd name="T47" fmla="*/ 2 h 362"/>
                <a:gd name="T48" fmla="*/ 20 w 231"/>
                <a:gd name="T49" fmla="*/ 3 h 362"/>
                <a:gd name="T50" fmla="*/ 18 w 231"/>
                <a:gd name="T51" fmla="*/ 4 h 362"/>
                <a:gd name="T52" fmla="*/ 15 w 231"/>
                <a:gd name="T53" fmla="*/ 5 h 362"/>
                <a:gd name="T54" fmla="*/ 13 w 231"/>
                <a:gd name="T55" fmla="*/ 7 h 362"/>
                <a:gd name="T56" fmla="*/ 11 w 231"/>
                <a:gd name="T57" fmla="*/ 9 h 362"/>
                <a:gd name="T58" fmla="*/ 9 w 231"/>
                <a:gd name="T59" fmla="*/ 10 h 362"/>
                <a:gd name="T60" fmla="*/ 8 w 231"/>
                <a:gd name="T61" fmla="*/ 13 h 362"/>
                <a:gd name="T62" fmla="*/ 7 w 231"/>
                <a:gd name="T63" fmla="*/ 14 h 362"/>
                <a:gd name="T64" fmla="*/ 5 w 231"/>
                <a:gd name="T65" fmla="*/ 17 h 362"/>
                <a:gd name="T66" fmla="*/ 4 w 231"/>
                <a:gd name="T67" fmla="*/ 18 h 362"/>
                <a:gd name="T68" fmla="*/ 4 w 231"/>
                <a:gd name="T69" fmla="*/ 20 h 362"/>
                <a:gd name="T70" fmla="*/ 2 w 231"/>
                <a:gd name="T71" fmla="*/ 22 h 362"/>
                <a:gd name="T72" fmla="*/ 1 w 231"/>
                <a:gd name="T73" fmla="*/ 25 h 362"/>
                <a:gd name="T74" fmla="*/ 1 w 231"/>
                <a:gd name="T75" fmla="*/ 28 h 362"/>
                <a:gd name="T76" fmla="*/ 0 w 231"/>
                <a:gd name="T77" fmla="*/ 31 h 362"/>
                <a:gd name="T78" fmla="*/ 0 w 231"/>
                <a:gd name="T79" fmla="*/ 36 h 362"/>
                <a:gd name="T80" fmla="*/ 1 w 231"/>
                <a:gd name="T81" fmla="*/ 41 h 362"/>
                <a:gd name="T82" fmla="*/ 1 w 231"/>
                <a:gd name="T83" fmla="*/ 47 h 362"/>
                <a:gd name="T84" fmla="*/ 1 w 231"/>
                <a:gd name="T85" fmla="*/ 53 h 362"/>
                <a:gd name="T86" fmla="*/ 3 w 231"/>
                <a:gd name="T87" fmla="*/ 59 h 362"/>
                <a:gd name="T88" fmla="*/ 4 w 231"/>
                <a:gd name="T89" fmla="*/ 64 h 362"/>
                <a:gd name="T90" fmla="*/ 4 w 231"/>
                <a:gd name="T91" fmla="*/ 71 h 362"/>
                <a:gd name="T92" fmla="*/ 6 w 231"/>
                <a:gd name="T93" fmla="*/ 78 h 362"/>
                <a:gd name="T94" fmla="*/ 7 w 231"/>
                <a:gd name="T95" fmla="*/ 86 h 362"/>
                <a:gd name="T96" fmla="*/ 8 w 231"/>
                <a:gd name="T97" fmla="*/ 95 h 362"/>
                <a:gd name="T98" fmla="*/ 9 w 231"/>
                <a:gd name="T99" fmla="*/ 107 h 362"/>
                <a:gd name="T100" fmla="*/ 10 w 231"/>
                <a:gd name="T101" fmla="*/ 121 h 362"/>
                <a:gd name="T102" fmla="*/ 75 w 231"/>
                <a:gd name="T103" fmla="*/ 117 h 3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1" h="362">
                  <a:moveTo>
                    <a:pt x="226" y="351"/>
                  </a:moveTo>
                  <a:lnTo>
                    <a:pt x="226" y="325"/>
                  </a:lnTo>
                  <a:lnTo>
                    <a:pt x="226" y="291"/>
                  </a:lnTo>
                  <a:lnTo>
                    <a:pt x="229" y="258"/>
                  </a:lnTo>
                  <a:lnTo>
                    <a:pt x="231" y="226"/>
                  </a:lnTo>
                  <a:lnTo>
                    <a:pt x="231" y="190"/>
                  </a:lnTo>
                  <a:lnTo>
                    <a:pt x="231" y="155"/>
                  </a:lnTo>
                  <a:lnTo>
                    <a:pt x="229" y="124"/>
                  </a:lnTo>
                  <a:lnTo>
                    <a:pt x="224" y="93"/>
                  </a:lnTo>
                  <a:lnTo>
                    <a:pt x="218" y="67"/>
                  </a:lnTo>
                  <a:lnTo>
                    <a:pt x="207" y="47"/>
                  </a:lnTo>
                  <a:lnTo>
                    <a:pt x="198" y="39"/>
                  </a:lnTo>
                  <a:lnTo>
                    <a:pt x="189" y="29"/>
                  </a:lnTo>
                  <a:lnTo>
                    <a:pt x="176" y="20"/>
                  </a:lnTo>
                  <a:lnTo>
                    <a:pt x="160" y="14"/>
                  </a:lnTo>
                  <a:lnTo>
                    <a:pt x="147" y="9"/>
                  </a:lnTo>
                  <a:lnTo>
                    <a:pt x="131" y="5"/>
                  </a:lnTo>
                  <a:lnTo>
                    <a:pt x="116" y="3"/>
                  </a:lnTo>
                  <a:lnTo>
                    <a:pt x="105" y="3"/>
                  </a:lnTo>
                  <a:lnTo>
                    <a:pt x="94" y="0"/>
                  </a:lnTo>
                  <a:lnTo>
                    <a:pt x="88" y="3"/>
                  </a:lnTo>
                  <a:lnTo>
                    <a:pt x="79" y="3"/>
                  </a:lnTo>
                  <a:lnTo>
                    <a:pt x="73" y="3"/>
                  </a:lnTo>
                  <a:lnTo>
                    <a:pt x="63" y="5"/>
                  </a:lnTo>
                  <a:lnTo>
                    <a:pt x="59" y="9"/>
                  </a:lnTo>
                  <a:lnTo>
                    <a:pt x="53" y="11"/>
                  </a:lnTo>
                  <a:lnTo>
                    <a:pt x="46" y="16"/>
                  </a:lnTo>
                  <a:lnTo>
                    <a:pt x="39" y="20"/>
                  </a:lnTo>
                  <a:lnTo>
                    <a:pt x="32" y="28"/>
                  </a:lnTo>
                  <a:lnTo>
                    <a:pt x="28" y="31"/>
                  </a:lnTo>
                  <a:lnTo>
                    <a:pt x="23" y="39"/>
                  </a:lnTo>
                  <a:lnTo>
                    <a:pt x="20" y="42"/>
                  </a:lnTo>
                  <a:lnTo>
                    <a:pt x="15" y="50"/>
                  </a:lnTo>
                  <a:lnTo>
                    <a:pt x="12" y="54"/>
                  </a:lnTo>
                  <a:lnTo>
                    <a:pt x="11" y="60"/>
                  </a:lnTo>
                  <a:lnTo>
                    <a:pt x="6" y="67"/>
                  </a:lnTo>
                  <a:lnTo>
                    <a:pt x="4" y="76"/>
                  </a:lnTo>
                  <a:lnTo>
                    <a:pt x="2" y="85"/>
                  </a:lnTo>
                  <a:lnTo>
                    <a:pt x="0" y="93"/>
                  </a:lnTo>
                  <a:lnTo>
                    <a:pt x="0" y="107"/>
                  </a:lnTo>
                  <a:lnTo>
                    <a:pt x="2" y="122"/>
                  </a:lnTo>
                  <a:lnTo>
                    <a:pt x="2" y="142"/>
                  </a:lnTo>
                  <a:lnTo>
                    <a:pt x="4" y="160"/>
                  </a:lnTo>
                  <a:lnTo>
                    <a:pt x="8" y="177"/>
                  </a:lnTo>
                  <a:lnTo>
                    <a:pt x="11" y="192"/>
                  </a:lnTo>
                  <a:lnTo>
                    <a:pt x="12" y="212"/>
                  </a:lnTo>
                  <a:lnTo>
                    <a:pt x="17" y="232"/>
                  </a:lnTo>
                  <a:lnTo>
                    <a:pt x="20" y="257"/>
                  </a:lnTo>
                  <a:lnTo>
                    <a:pt x="23" y="285"/>
                  </a:lnTo>
                  <a:lnTo>
                    <a:pt x="28" y="320"/>
                  </a:lnTo>
                  <a:lnTo>
                    <a:pt x="31" y="362"/>
                  </a:lnTo>
                  <a:lnTo>
                    <a:pt x="226" y="35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0" name="Freeform 201">
              <a:extLst>
                <a:ext uri="{FF2B5EF4-FFF2-40B4-BE49-F238E27FC236}">
                  <a16:creationId xmlns:a16="http://schemas.microsoft.com/office/drawing/2014/main" id="{A5ADF733-C4E6-495F-B553-0D5860722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1" name="Freeform 202">
              <a:extLst>
                <a:ext uri="{FF2B5EF4-FFF2-40B4-BE49-F238E27FC236}">
                  <a16:creationId xmlns:a16="http://schemas.microsoft.com/office/drawing/2014/main" id="{C94392ED-B35B-4020-8241-0C57C4340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2" name="Freeform 203">
              <a:extLst>
                <a:ext uri="{FF2B5EF4-FFF2-40B4-BE49-F238E27FC236}">
                  <a16:creationId xmlns:a16="http://schemas.microsoft.com/office/drawing/2014/main" id="{EB068CB3-47A7-488A-9A25-A8E2C743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" y="3490"/>
              <a:ext cx="118" cy="124"/>
            </a:xfrm>
            <a:custGeom>
              <a:avLst/>
              <a:gdLst>
                <a:gd name="T0" fmla="*/ 116 w 355"/>
                <a:gd name="T1" fmla="*/ 88 h 373"/>
                <a:gd name="T2" fmla="*/ 114 w 355"/>
                <a:gd name="T3" fmla="*/ 64 h 373"/>
                <a:gd name="T4" fmla="*/ 115 w 355"/>
                <a:gd name="T5" fmla="*/ 43 h 373"/>
                <a:gd name="T6" fmla="*/ 115 w 355"/>
                <a:gd name="T7" fmla="*/ 24 h 373"/>
                <a:gd name="T8" fmla="*/ 111 w 355"/>
                <a:gd name="T9" fmla="*/ 10 h 373"/>
                <a:gd name="T10" fmla="*/ 105 w 355"/>
                <a:gd name="T11" fmla="*/ 4 h 373"/>
                <a:gd name="T12" fmla="*/ 102 w 355"/>
                <a:gd name="T13" fmla="*/ 4 h 373"/>
                <a:gd name="T14" fmla="*/ 98 w 355"/>
                <a:gd name="T15" fmla="*/ 3 h 373"/>
                <a:gd name="T16" fmla="*/ 93 w 355"/>
                <a:gd name="T17" fmla="*/ 1 h 373"/>
                <a:gd name="T18" fmla="*/ 88 w 355"/>
                <a:gd name="T19" fmla="*/ 1 h 373"/>
                <a:gd name="T20" fmla="*/ 85 w 355"/>
                <a:gd name="T21" fmla="*/ 0 h 373"/>
                <a:gd name="T22" fmla="*/ 82 w 355"/>
                <a:gd name="T23" fmla="*/ 1 h 373"/>
                <a:gd name="T24" fmla="*/ 78 w 355"/>
                <a:gd name="T25" fmla="*/ 1 h 373"/>
                <a:gd name="T26" fmla="*/ 75 w 355"/>
                <a:gd name="T27" fmla="*/ 3 h 373"/>
                <a:gd name="T28" fmla="*/ 72 w 355"/>
                <a:gd name="T29" fmla="*/ 4 h 373"/>
                <a:gd name="T30" fmla="*/ 70 w 355"/>
                <a:gd name="T31" fmla="*/ 5 h 373"/>
                <a:gd name="T32" fmla="*/ 67 w 355"/>
                <a:gd name="T33" fmla="*/ 6 h 373"/>
                <a:gd name="T34" fmla="*/ 65 w 355"/>
                <a:gd name="T35" fmla="*/ 7 h 373"/>
                <a:gd name="T36" fmla="*/ 64 w 355"/>
                <a:gd name="T37" fmla="*/ 7 h 373"/>
                <a:gd name="T38" fmla="*/ 62 w 355"/>
                <a:gd name="T39" fmla="*/ 7 h 373"/>
                <a:gd name="T40" fmla="*/ 60 w 355"/>
                <a:gd name="T41" fmla="*/ 6 h 373"/>
                <a:gd name="T42" fmla="*/ 58 w 355"/>
                <a:gd name="T43" fmla="*/ 5 h 373"/>
                <a:gd name="T44" fmla="*/ 54 w 355"/>
                <a:gd name="T45" fmla="*/ 4 h 373"/>
                <a:gd name="T46" fmla="*/ 49 w 355"/>
                <a:gd name="T47" fmla="*/ 4 h 373"/>
                <a:gd name="T48" fmla="*/ 43 w 355"/>
                <a:gd name="T49" fmla="*/ 3 h 373"/>
                <a:gd name="T50" fmla="*/ 37 w 355"/>
                <a:gd name="T51" fmla="*/ 4 h 373"/>
                <a:gd name="T52" fmla="*/ 31 w 355"/>
                <a:gd name="T53" fmla="*/ 4 h 373"/>
                <a:gd name="T54" fmla="*/ 24 w 355"/>
                <a:gd name="T55" fmla="*/ 5 h 373"/>
                <a:gd name="T56" fmla="*/ 19 w 355"/>
                <a:gd name="T57" fmla="*/ 7 h 373"/>
                <a:gd name="T58" fmla="*/ 15 w 355"/>
                <a:gd name="T59" fmla="*/ 9 h 373"/>
                <a:gd name="T60" fmla="*/ 11 w 355"/>
                <a:gd name="T61" fmla="*/ 12 h 373"/>
                <a:gd name="T62" fmla="*/ 8 w 355"/>
                <a:gd name="T63" fmla="*/ 16 h 373"/>
                <a:gd name="T64" fmla="*/ 5 w 355"/>
                <a:gd name="T65" fmla="*/ 21 h 373"/>
                <a:gd name="T66" fmla="*/ 1 w 355"/>
                <a:gd name="T67" fmla="*/ 29 h 373"/>
                <a:gd name="T68" fmla="*/ 0 w 355"/>
                <a:gd name="T69" fmla="*/ 43 h 373"/>
                <a:gd name="T70" fmla="*/ 1 w 355"/>
                <a:gd name="T71" fmla="*/ 61 h 373"/>
                <a:gd name="T72" fmla="*/ 6 w 355"/>
                <a:gd name="T73" fmla="*/ 82 h 373"/>
                <a:gd name="T74" fmla="*/ 10 w 355"/>
                <a:gd name="T75" fmla="*/ 108 h 373"/>
                <a:gd name="T76" fmla="*/ 118 w 355"/>
                <a:gd name="T77" fmla="*/ 100 h 3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55" h="373">
                  <a:moveTo>
                    <a:pt x="355" y="301"/>
                  </a:moveTo>
                  <a:lnTo>
                    <a:pt x="348" y="264"/>
                  </a:lnTo>
                  <a:lnTo>
                    <a:pt x="344" y="229"/>
                  </a:lnTo>
                  <a:lnTo>
                    <a:pt x="344" y="194"/>
                  </a:lnTo>
                  <a:lnTo>
                    <a:pt x="344" y="161"/>
                  </a:lnTo>
                  <a:lnTo>
                    <a:pt x="345" y="128"/>
                  </a:lnTo>
                  <a:lnTo>
                    <a:pt x="348" y="99"/>
                  </a:lnTo>
                  <a:lnTo>
                    <a:pt x="345" y="72"/>
                  </a:lnTo>
                  <a:lnTo>
                    <a:pt x="342" y="49"/>
                  </a:lnTo>
                  <a:lnTo>
                    <a:pt x="333" y="31"/>
                  </a:lnTo>
                  <a:lnTo>
                    <a:pt x="319" y="15"/>
                  </a:lnTo>
                  <a:lnTo>
                    <a:pt x="317" y="13"/>
                  </a:lnTo>
                  <a:lnTo>
                    <a:pt x="314" y="13"/>
                  </a:lnTo>
                  <a:lnTo>
                    <a:pt x="308" y="11"/>
                  </a:lnTo>
                  <a:lnTo>
                    <a:pt x="303" y="9"/>
                  </a:lnTo>
                  <a:lnTo>
                    <a:pt x="295" y="9"/>
                  </a:lnTo>
                  <a:lnTo>
                    <a:pt x="288" y="7"/>
                  </a:lnTo>
                  <a:lnTo>
                    <a:pt x="280" y="4"/>
                  </a:lnTo>
                  <a:lnTo>
                    <a:pt x="275" y="2"/>
                  </a:lnTo>
                  <a:lnTo>
                    <a:pt x="266" y="2"/>
                  </a:lnTo>
                  <a:lnTo>
                    <a:pt x="260" y="0"/>
                  </a:lnTo>
                  <a:lnTo>
                    <a:pt x="255" y="0"/>
                  </a:lnTo>
                  <a:lnTo>
                    <a:pt x="253" y="2"/>
                  </a:lnTo>
                  <a:lnTo>
                    <a:pt x="246" y="2"/>
                  </a:lnTo>
                  <a:lnTo>
                    <a:pt x="243" y="4"/>
                  </a:lnTo>
                  <a:lnTo>
                    <a:pt x="235" y="4"/>
                  </a:lnTo>
                  <a:lnTo>
                    <a:pt x="232" y="7"/>
                  </a:lnTo>
                  <a:lnTo>
                    <a:pt x="227" y="9"/>
                  </a:lnTo>
                  <a:lnTo>
                    <a:pt x="222" y="11"/>
                  </a:lnTo>
                  <a:lnTo>
                    <a:pt x="218" y="11"/>
                  </a:lnTo>
                  <a:lnTo>
                    <a:pt x="215" y="13"/>
                  </a:lnTo>
                  <a:lnTo>
                    <a:pt x="212" y="15"/>
                  </a:lnTo>
                  <a:lnTo>
                    <a:pt x="204" y="15"/>
                  </a:lnTo>
                  <a:lnTo>
                    <a:pt x="202" y="18"/>
                  </a:lnTo>
                  <a:lnTo>
                    <a:pt x="198" y="18"/>
                  </a:lnTo>
                  <a:lnTo>
                    <a:pt x="196" y="20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89" y="20"/>
                  </a:lnTo>
                  <a:lnTo>
                    <a:pt x="187" y="20"/>
                  </a:lnTo>
                  <a:lnTo>
                    <a:pt x="184" y="18"/>
                  </a:lnTo>
                  <a:lnTo>
                    <a:pt x="182" y="18"/>
                  </a:lnTo>
                  <a:lnTo>
                    <a:pt x="178" y="18"/>
                  </a:lnTo>
                  <a:lnTo>
                    <a:pt x="175" y="15"/>
                  </a:lnTo>
                  <a:lnTo>
                    <a:pt x="167" y="13"/>
                  </a:lnTo>
                  <a:lnTo>
                    <a:pt x="161" y="13"/>
                  </a:lnTo>
                  <a:lnTo>
                    <a:pt x="152" y="11"/>
                  </a:lnTo>
                  <a:lnTo>
                    <a:pt x="146" y="11"/>
                  </a:lnTo>
                  <a:lnTo>
                    <a:pt x="139" y="9"/>
                  </a:lnTo>
                  <a:lnTo>
                    <a:pt x="130" y="9"/>
                  </a:lnTo>
                  <a:lnTo>
                    <a:pt x="119" y="9"/>
                  </a:lnTo>
                  <a:lnTo>
                    <a:pt x="110" y="11"/>
                  </a:lnTo>
                  <a:lnTo>
                    <a:pt x="99" y="11"/>
                  </a:lnTo>
                  <a:lnTo>
                    <a:pt x="93" y="13"/>
                  </a:lnTo>
                  <a:lnTo>
                    <a:pt x="82" y="13"/>
                  </a:lnTo>
                  <a:lnTo>
                    <a:pt x="73" y="15"/>
                  </a:lnTo>
                  <a:lnTo>
                    <a:pt x="64" y="18"/>
                  </a:lnTo>
                  <a:lnTo>
                    <a:pt x="57" y="20"/>
                  </a:lnTo>
                  <a:lnTo>
                    <a:pt x="51" y="21"/>
                  </a:lnTo>
                  <a:lnTo>
                    <a:pt x="46" y="26"/>
                  </a:lnTo>
                  <a:lnTo>
                    <a:pt x="40" y="31"/>
                  </a:lnTo>
                  <a:lnTo>
                    <a:pt x="33" y="35"/>
                  </a:lnTo>
                  <a:lnTo>
                    <a:pt x="28" y="41"/>
                  </a:lnTo>
                  <a:lnTo>
                    <a:pt x="23" y="49"/>
                  </a:lnTo>
                  <a:lnTo>
                    <a:pt x="20" y="55"/>
                  </a:lnTo>
                  <a:lnTo>
                    <a:pt x="15" y="62"/>
                  </a:lnTo>
                  <a:lnTo>
                    <a:pt x="11" y="68"/>
                  </a:lnTo>
                  <a:lnTo>
                    <a:pt x="4" y="86"/>
                  </a:lnTo>
                  <a:lnTo>
                    <a:pt x="0" y="108"/>
                  </a:lnTo>
                  <a:lnTo>
                    <a:pt x="0" y="130"/>
                  </a:lnTo>
                  <a:lnTo>
                    <a:pt x="2" y="156"/>
                  </a:lnTo>
                  <a:lnTo>
                    <a:pt x="4" y="184"/>
                  </a:lnTo>
                  <a:lnTo>
                    <a:pt x="11" y="213"/>
                  </a:lnTo>
                  <a:lnTo>
                    <a:pt x="17" y="247"/>
                  </a:lnTo>
                  <a:lnTo>
                    <a:pt x="23" y="284"/>
                  </a:lnTo>
                  <a:lnTo>
                    <a:pt x="31" y="326"/>
                  </a:lnTo>
                  <a:lnTo>
                    <a:pt x="37" y="373"/>
                  </a:lnTo>
                  <a:lnTo>
                    <a:pt x="355" y="30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3" name="Freeform 204">
              <a:extLst>
                <a:ext uri="{FF2B5EF4-FFF2-40B4-BE49-F238E27FC236}">
                  <a16:creationId xmlns:a16="http://schemas.microsoft.com/office/drawing/2014/main" id="{F6260E46-891C-4644-8465-2D47DCB72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4" name="Freeform 205">
              <a:extLst>
                <a:ext uri="{FF2B5EF4-FFF2-40B4-BE49-F238E27FC236}">
                  <a16:creationId xmlns:a16="http://schemas.microsoft.com/office/drawing/2014/main" id="{2723C72E-81D5-4E74-ACA8-6E7D4095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6 w 328"/>
                <a:gd name="T85" fmla="*/ 104 h 3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5" name="Freeform 206">
              <a:extLst>
                <a:ext uri="{FF2B5EF4-FFF2-40B4-BE49-F238E27FC236}">
                  <a16:creationId xmlns:a16="http://schemas.microsoft.com/office/drawing/2014/main" id="{657F6576-4D4D-40AA-87AB-936D55C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3442"/>
              <a:ext cx="109" cy="104"/>
            </a:xfrm>
            <a:custGeom>
              <a:avLst/>
              <a:gdLst>
                <a:gd name="T0" fmla="*/ 6 w 328"/>
                <a:gd name="T1" fmla="*/ 104 h 311"/>
                <a:gd name="T2" fmla="*/ 4 w 328"/>
                <a:gd name="T3" fmla="*/ 91 h 311"/>
                <a:gd name="T4" fmla="*/ 3 w 328"/>
                <a:gd name="T5" fmla="*/ 78 h 311"/>
                <a:gd name="T6" fmla="*/ 1 w 328"/>
                <a:gd name="T7" fmla="*/ 66 h 311"/>
                <a:gd name="T8" fmla="*/ 0 w 328"/>
                <a:gd name="T9" fmla="*/ 55 h 311"/>
                <a:gd name="T10" fmla="*/ 0 w 328"/>
                <a:gd name="T11" fmla="*/ 44 h 311"/>
                <a:gd name="T12" fmla="*/ 0 w 328"/>
                <a:gd name="T13" fmla="*/ 35 h 311"/>
                <a:gd name="T14" fmla="*/ 1 w 328"/>
                <a:gd name="T15" fmla="*/ 27 h 311"/>
                <a:gd name="T16" fmla="*/ 3 w 328"/>
                <a:gd name="T17" fmla="*/ 21 h 311"/>
                <a:gd name="T18" fmla="*/ 7 w 328"/>
                <a:gd name="T19" fmla="*/ 15 h 311"/>
                <a:gd name="T20" fmla="*/ 12 w 328"/>
                <a:gd name="T21" fmla="*/ 11 h 311"/>
                <a:gd name="T22" fmla="*/ 17 w 328"/>
                <a:gd name="T23" fmla="*/ 9 h 311"/>
                <a:gd name="T24" fmla="*/ 21 w 328"/>
                <a:gd name="T25" fmla="*/ 9 h 311"/>
                <a:gd name="T26" fmla="*/ 25 w 328"/>
                <a:gd name="T27" fmla="*/ 9 h 311"/>
                <a:gd name="T28" fmla="*/ 28 w 328"/>
                <a:gd name="T29" fmla="*/ 9 h 311"/>
                <a:gd name="T30" fmla="*/ 31 w 328"/>
                <a:gd name="T31" fmla="*/ 9 h 311"/>
                <a:gd name="T32" fmla="*/ 34 w 328"/>
                <a:gd name="T33" fmla="*/ 11 h 311"/>
                <a:gd name="T34" fmla="*/ 37 w 328"/>
                <a:gd name="T35" fmla="*/ 11 h 311"/>
                <a:gd name="T36" fmla="*/ 39 w 328"/>
                <a:gd name="T37" fmla="*/ 11 h 311"/>
                <a:gd name="T38" fmla="*/ 42 w 328"/>
                <a:gd name="T39" fmla="*/ 11 h 311"/>
                <a:gd name="T40" fmla="*/ 44 w 328"/>
                <a:gd name="T41" fmla="*/ 10 h 311"/>
                <a:gd name="T42" fmla="*/ 48 w 328"/>
                <a:gd name="T43" fmla="*/ 8 h 311"/>
                <a:gd name="T44" fmla="*/ 52 w 328"/>
                <a:gd name="T45" fmla="*/ 6 h 311"/>
                <a:gd name="T46" fmla="*/ 56 w 328"/>
                <a:gd name="T47" fmla="*/ 4 h 311"/>
                <a:gd name="T48" fmla="*/ 61 w 328"/>
                <a:gd name="T49" fmla="*/ 2 h 311"/>
                <a:gd name="T50" fmla="*/ 66 w 328"/>
                <a:gd name="T51" fmla="*/ 1 h 311"/>
                <a:gd name="T52" fmla="*/ 71 w 328"/>
                <a:gd name="T53" fmla="*/ 0 h 311"/>
                <a:gd name="T54" fmla="*/ 76 w 328"/>
                <a:gd name="T55" fmla="*/ 0 h 311"/>
                <a:gd name="T56" fmla="*/ 79 w 328"/>
                <a:gd name="T57" fmla="*/ 0 h 311"/>
                <a:gd name="T58" fmla="*/ 85 w 328"/>
                <a:gd name="T59" fmla="*/ 0 h 311"/>
                <a:gd name="T60" fmla="*/ 89 w 328"/>
                <a:gd name="T61" fmla="*/ 1 h 311"/>
                <a:gd name="T62" fmla="*/ 92 w 328"/>
                <a:gd name="T63" fmla="*/ 2 h 311"/>
                <a:gd name="T64" fmla="*/ 95 w 328"/>
                <a:gd name="T65" fmla="*/ 4 h 311"/>
                <a:gd name="T66" fmla="*/ 97 w 328"/>
                <a:gd name="T67" fmla="*/ 5 h 311"/>
                <a:gd name="T68" fmla="*/ 99 w 328"/>
                <a:gd name="T69" fmla="*/ 8 h 311"/>
                <a:gd name="T70" fmla="*/ 102 w 328"/>
                <a:gd name="T71" fmla="*/ 11 h 311"/>
                <a:gd name="T72" fmla="*/ 104 w 328"/>
                <a:gd name="T73" fmla="*/ 17 h 311"/>
                <a:gd name="T74" fmla="*/ 106 w 328"/>
                <a:gd name="T75" fmla="*/ 23 h 311"/>
                <a:gd name="T76" fmla="*/ 107 w 328"/>
                <a:gd name="T77" fmla="*/ 29 h 311"/>
                <a:gd name="T78" fmla="*/ 109 w 328"/>
                <a:gd name="T79" fmla="*/ 38 h 311"/>
                <a:gd name="T80" fmla="*/ 109 w 328"/>
                <a:gd name="T81" fmla="*/ 48 h 311"/>
                <a:gd name="T82" fmla="*/ 6 w 328"/>
                <a:gd name="T83" fmla="*/ 104 h 31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28" h="311">
                  <a:moveTo>
                    <a:pt x="17" y="311"/>
                  </a:moveTo>
                  <a:lnTo>
                    <a:pt x="12" y="271"/>
                  </a:lnTo>
                  <a:lnTo>
                    <a:pt x="8" y="232"/>
                  </a:lnTo>
                  <a:lnTo>
                    <a:pt x="3" y="198"/>
                  </a:lnTo>
                  <a:lnTo>
                    <a:pt x="1" y="164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3" y="81"/>
                  </a:lnTo>
                  <a:lnTo>
                    <a:pt x="9" y="62"/>
                  </a:lnTo>
                  <a:lnTo>
                    <a:pt x="21" y="46"/>
                  </a:lnTo>
                  <a:lnTo>
                    <a:pt x="37" y="34"/>
                  </a:lnTo>
                  <a:lnTo>
                    <a:pt x="52" y="28"/>
                  </a:lnTo>
                  <a:lnTo>
                    <a:pt x="63" y="26"/>
                  </a:lnTo>
                  <a:lnTo>
                    <a:pt x="74" y="26"/>
                  </a:lnTo>
                  <a:lnTo>
                    <a:pt x="85" y="26"/>
                  </a:lnTo>
                  <a:lnTo>
                    <a:pt x="94" y="28"/>
                  </a:lnTo>
                  <a:lnTo>
                    <a:pt x="102" y="32"/>
                  </a:lnTo>
                  <a:lnTo>
                    <a:pt x="110" y="34"/>
                  </a:lnTo>
                  <a:lnTo>
                    <a:pt x="118" y="34"/>
                  </a:lnTo>
                  <a:lnTo>
                    <a:pt x="125" y="34"/>
                  </a:lnTo>
                  <a:lnTo>
                    <a:pt x="133" y="31"/>
                  </a:lnTo>
                  <a:lnTo>
                    <a:pt x="144" y="23"/>
                  </a:lnTo>
                  <a:lnTo>
                    <a:pt x="156" y="17"/>
                  </a:lnTo>
                  <a:lnTo>
                    <a:pt x="170" y="11"/>
                  </a:lnTo>
                  <a:lnTo>
                    <a:pt x="184" y="6"/>
                  </a:lnTo>
                  <a:lnTo>
                    <a:pt x="198" y="3"/>
                  </a:lnTo>
                  <a:lnTo>
                    <a:pt x="213" y="1"/>
                  </a:lnTo>
                  <a:lnTo>
                    <a:pt x="229" y="0"/>
                  </a:lnTo>
                  <a:lnTo>
                    <a:pt x="239" y="0"/>
                  </a:lnTo>
                  <a:lnTo>
                    <a:pt x="255" y="1"/>
                  </a:lnTo>
                  <a:lnTo>
                    <a:pt x="268" y="3"/>
                  </a:lnTo>
                  <a:lnTo>
                    <a:pt x="277" y="6"/>
                  </a:lnTo>
                  <a:lnTo>
                    <a:pt x="286" y="11"/>
                  </a:lnTo>
                  <a:lnTo>
                    <a:pt x="292" y="15"/>
                  </a:lnTo>
                  <a:lnTo>
                    <a:pt x="299" y="23"/>
                  </a:lnTo>
                  <a:lnTo>
                    <a:pt x="308" y="34"/>
                  </a:lnTo>
                  <a:lnTo>
                    <a:pt x="314" y="50"/>
                  </a:lnTo>
                  <a:lnTo>
                    <a:pt x="319" y="68"/>
                  </a:lnTo>
                  <a:lnTo>
                    <a:pt x="323" y="88"/>
                  </a:lnTo>
                  <a:lnTo>
                    <a:pt x="328" y="114"/>
                  </a:lnTo>
                  <a:lnTo>
                    <a:pt x="328" y="145"/>
                  </a:lnTo>
                  <a:lnTo>
                    <a:pt x="17" y="311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6" name="Freeform 207">
              <a:extLst>
                <a:ext uri="{FF2B5EF4-FFF2-40B4-BE49-F238E27FC236}">
                  <a16:creationId xmlns:a16="http://schemas.microsoft.com/office/drawing/2014/main" id="{CC9E69EA-805C-4CB9-A4AF-C6F3068EF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7" name="Freeform 208">
              <a:extLst>
                <a:ext uri="{FF2B5EF4-FFF2-40B4-BE49-F238E27FC236}">
                  <a16:creationId xmlns:a16="http://schemas.microsoft.com/office/drawing/2014/main" id="{1DA6DA00-98C7-4A1F-9447-88F9B61BB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8" name="Freeform 209">
              <a:extLst>
                <a:ext uri="{FF2B5EF4-FFF2-40B4-BE49-F238E27FC236}">
                  <a16:creationId xmlns:a16="http://schemas.microsoft.com/office/drawing/2014/main" id="{F80D6C18-2CAB-4463-BE44-671D9E512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3460"/>
              <a:ext cx="111" cy="119"/>
            </a:xfrm>
            <a:custGeom>
              <a:avLst/>
              <a:gdLst>
                <a:gd name="T0" fmla="*/ 108 w 334"/>
                <a:gd name="T1" fmla="*/ 92 h 359"/>
                <a:gd name="T2" fmla="*/ 111 w 334"/>
                <a:gd name="T3" fmla="*/ 72 h 359"/>
                <a:gd name="T4" fmla="*/ 111 w 334"/>
                <a:gd name="T5" fmla="*/ 50 h 359"/>
                <a:gd name="T6" fmla="*/ 110 w 334"/>
                <a:gd name="T7" fmla="*/ 29 h 359"/>
                <a:gd name="T8" fmla="*/ 108 w 334"/>
                <a:gd name="T9" fmla="*/ 14 h 359"/>
                <a:gd name="T10" fmla="*/ 104 w 334"/>
                <a:gd name="T11" fmla="*/ 7 h 359"/>
                <a:gd name="T12" fmla="*/ 101 w 334"/>
                <a:gd name="T13" fmla="*/ 5 h 359"/>
                <a:gd name="T14" fmla="*/ 98 w 334"/>
                <a:gd name="T15" fmla="*/ 2 h 359"/>
                <a:gd name="T16" fmla="*/ 94 w 334"/>
                <a:gd name="T17" fmla="*/ 2 h 359"/>
                <a:gd name="T18" fmla="*/ 90 w 334"/>
                <a:gd name="T19" fmla="*/ 1 h 359"/>
                <a:gd name="T20" fmla="*/ 86 w 334"/>
                <a:gd name="T21" fmla="*/ 0 h 359"/>
                <a:gd name="T22" fmla="*/ 79 w 334"/>
                <a:gd name="T23" fmla="*/ 2 h 359"/>
                <a:gd name="T24" fmla="*/ 69 w 334"/>
                <a:gd name="T25" fmla="*/ 5 h 359"/>
                <a:gd name="T26" fmla="*/ 60 w 334"/>
                <a:gd name="T27" fmla="*/ 7 h 359"/>
                <a:gd name="T28" fmla="*/ 54 w 334"/>
                <a:gd name="T29" fmla="*/ 9 h 359"/>
                <a:gd name="T30" fmla="*/ 50 w 334"/>
                <a:gd name="T31" fmla="*/ 8 h 359"/>
                <a:gd name="T32" fmla="*/ 44 w 334"/>
                <a:gd name="T33" fmla="*/ 7 h 359"/>
                <a:gd name="T34" fmla="*/ 39 w 334"/>
                <a:gd name="T35" fmla="*/ 7 h 359"/>
                <a:gd name="T36" fmla="*/ 32 w 334"/>
                <a:gd name="T37" fmla="*/ 7 h 359"/>
                <a:gd name="T38" fmla="*/ 27 w 334"/>
                <a:gd name="T39" fmla="*/ 7 h 359"/>
                <a:gd name="T40" fmla="*/ 24 w 334"/>
                <a:gd name="T41" fmla="*/ 8 h 359"/>
                <a:gd name="T42" fmla="*/ 20 w 334"/>
                <a:gd name="T43" fmla="*/ 10 h 359"/>
                <a:gd name="T44" fmla="*/ 15 w 334"/>
                <a:gd name="T45" fmla="*/ 13 h 359"/>
                <a:gd name="T46" fmla="*/ 11 w 334"/>
                <a:gd name="T47" fmla="*/ 17 h 359"/>
                <a:gd name="T48" fmla="*/ 8 w 334"/>
                <a:gd name="T49" fmla="*/ 21 h 359"/>
                <a:gd name="T50" fmla="*/ 5 w 334"/>
                <a:gd name="T51" fmla="*/ 24 h 359"/>
                <a:gd name="T52" fmla="*/ 2 w 334"/>
                <a:gd name="T53" fmla="*/ 29 h 359"/>
                <a:gd name="T54" fmla="*/ 1 w 334"/>
                <a:gd name="T55" fmla="*/ 33 h 359"/>
                <a:gd name="T56" fmla="*/ 0 w 334"/>
                <a:gd name="T57" fmla="*/ 39 h 359"/>
                <a:gd name="T58" fmla="*/ 1 w 334"/>
                <a:gd name="T59" fmla="*/ 45 h 359"/>
                <a:gd name="T60" fmla="*/ 2 w 334"/>
                <a:gd name="T61" fmla="*/ 55 h 359"/>
                <a:gd name="T62" fmla="*/ 4 w 334"/>
                <a:gd name="T63" fmla="*/ 64 h 359"/>
                <a:gd name="T64" fmla="*/ 5 w 334"/>
                <a:gd name="T65" fmla="*/ 73 h 359"/>
                <a:gd name="T66" fmla="*/ 5 w 334"/>
                <a:gd name="T67" fmla="*/ 87 h 359"/>
                <a:gd name="T68" fmla="*/ 5 w 334"/>
                <a:gd name="T69" fmla="*/ 107 h 359"/>
                <a:gd name="T70" fmla="*/ 107 w 334"/>
                <a:gd name="T71" fmla="*/ 100 h 35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34" h="359">
                  <a:moveTo>
                    <a:pt x="322" y="302"/>
                  </a:moveTo>
                  <a:lnTo>
                    <a:pt x="326" y="277"/>
                  </a:lnTo>
                  <a:lnTo>
                    <a:pt x="331" y="249"/>
                  </a:lnTo>
                  <a:lnTo>
                    <a:pt x="334" y="217"/>
                  </a:lnTo>
                  <a:lnTo>
                    <a:pt x="334" y="183"/>
                  </a:lnTo>
                  <a:lnTo>
                    <a:pt x="334" y="151"/>
                  </a:lnTo>
                  <a:lnTo>
                    <a:pt x="334" y="118"/>
                  </a:lnTo>
                  <a:lnTo>
                    <a:pt x="331" y="87"/>
                  </a:lnTo>
                  <a:lnTo>
                    <a:pt x="329" y="62"/>
                  </a:lnTo>
                  <a:lnTo>
                    <a:pt x="325" y="42"/>
                  </a:lnTo>
                  <a:lnTo>
                    <a:pt x="320" y="28"/>
                  </a:lnTo>
                  <a:lnTo>
                    <a:pt x="314" y="22"/>
                  </a:lnTo>
                  <a:lnTo>
                    <a:pt x="309" y="19"/>
                  </a:lnTo>
                  <a:lnTo>
                    <a:pt x="303" y="14"/>
                  </a:lnTo>
                  <a:lnTo>
                    <a:pt x="300" y="9"/>
                  </a:lnTo>
                  <a:lnTo>
                    <a:pt x="294" y="7"/>
                  </a:lnTo>
                  <a:lnTo>
                    <a:pt x="289" y="5"/>
                  </a:lnTo>
                  <a:lnTo>
                    <a:pt x="283" y="5"/>
                  </a:lnTo>
                  <a:lnTo>
                    <a:pt x="278" y="2"/>
                  </a:lnTo>
                  <a:lnTo>
                    <a:pt x="272" y="2"/>
                  </a:lnTo>
                  <a:lnTo>
                    <a:pt x="267" y="0"/>
                  </a:lnTo>
                  <a:lnTo>
                    <a:pt x="258" y="0"/>
                  </a:lnTo>
                  <a:lnTo>
                    <a:pt x="249" y="2"/>
                  </a:lnTo>
                  <a:lnTo>
                    <a:pt x="238" y="5"/>
                  </a:lnTo>
                  <a:lnTo>
                    <a:pt x="223" y="9"/>
                  </a:lnTo>
                  <a:lnTo>
                    <a:pt x="207" y="14"/>
                  </a:lnTo>
                  <a:lnTo>
                    <a:pt x="196" y="19"/>
                  </a:lnTo>
                  <a:lnTo>
                    <a:pt x="181" y="22"/>
                  </a:lnTo>
                  <a:lnTo>
                    <a:pt x="170" y="25"/>
                  </a:lnTo>
                  <a:lnTo>
                    <a:pt x="161" y="27"/>
                  </a:lnTo>
                  <a:lnTo>
                    <a:pt x="159" y="27"/>
                  </a:lnTo>
                  <a:lnTo>
                    <a:pt x="150" y="25"/>
                  </a:lnTo>
                  <a:lnTo>
                    <a:pt x="142" y="25"/>
                  </a:lnTo>
                  <a:lnTo>
                    <a:pt x="133" y="22"/>
                  </a:lnTo>
                  <a:lnTo>
                    <a:pt x="122" y="22"/>
                  </a:lnTo>
                  <a:lnTo>
                    <a:pt x="116" y="20"/>
                  </a:lnTo>
                  <a:lnTo>
                    <a:pt x="107" y="20"/>
                  </a:lnTo>
                  <a:lnTo>
                    <a:pt x="97" y="20"/>
                  </a:lnTo>
                  <a:lnTo>
                    <a:pt x="88" y="22"/>
                  </a:lnTo>
                  <a:lnTo>
                    <a:pt x="82" y="22"/>
                  </a:lnTo>
                  <a:lnTo>
                    <a:pt x="77" y="22"/>
                  </a:lnTo>
                  <a:lnTo>
                    <a:pt x="71" y="25"/>
                  </a:lnTo>
                  <a:lnTo>
                    <a:pt x="66" y="27"/>
                  </a:lnTo>
                  <a:lnTo>
                    <a:pt x="60" y="31"/>
                  </a:lnTo>
                  <a:lnTo>
                    <a:pt x="54" y="36"/>
                  </a:lnTo>
                  <a:lnTo>
                    <a:pt x="46" y="40"/>
                  </a:lnTo>
                  <a:lnTo>
                    <a:pt x="40" y="47"/>
                  </a:lnTo>
                  <a:lnTo>
                    <a:pt x="34" y="51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3" y="67"/>
                  </a:lnTo>
                  <a:lnTo>
                    <a:pt x="15" y="73"/>
                  </a:lnTo>
                  <a:lnTo>
                    <a:pt x="12" y="79"/>
                  </a:lnTo>
                  <a:lnTo>
                    <a:pt x="7" y="87"/>
                  </a:lnTo>
                  <a:lnTo>
                    <a:pt x="4" y="93"/>
                  </a:lnTo>
                  <a:lnTo>
                    <a:pt x="3" y="100"/>
                  </a:lnTo>
                  <a:lnTo>
                    <a:pt x="3" y="109"/>
                  </a:lnTo>
                  <a:lnTo>
                    <a:pt x="0" y="118"/>
                  </a:lnTo>
                  <a:lnTo>
                    <a:pt x="3" y="126"/>
                  </a:lnTo>
                  <a:lnTo>
                    <a:pt x="3" y="137"/>
                  </a:lnTo>
                  <a:lnTo>
                    <a:pt x="4" y="152"/>
                  </a:lnTo>
                  <a:lnTo>
                    <a:pt x="7" y="166"/>
                  </a:lnTo>
                  <a:lnTo>
                    <a:pt x="9" y="177"/>
                  </a:lnTo>
                  <a:lnTo>
                    <a:pt x="12" y="192"/>
                  </a:lnTo>
                  <a:lnTo>
                    <a:pt x="14" y="206"/>
                  </a:lnTo>
                  <a:lnTo>
                    <a:pt x="15" y="220"/>
                  </a:lnTo>
                  <a:lnTo>
                    <a:pt x="15" y="240"/>
                  </a:lnTo>
                  <a:lnTo>
                    <a:pt x="15" y="262"/>
                  </a:lnTo>
                  <a:lnTo>
                    <a:pt x="15" y="291"/>
                  </a:lnTo>
                  <a:lnTo>
                    <a:pt x="15" y="322"/>
                  </a:lnTo>
                  <a:lnTo>
                    <a:pt x="15" y="359"/>
                  </a:lnTo>
                  <a:lnTo>
                    <a:pt x="322" y="302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9" name="Freeform 210">
              <a:extLst>
                <a:ext uri="{FF2B5EF4-FFF2-40B4-BE49-F238E27FC236}">
                  <a16:creationId xmlns:a16="http://schemas.microsoft.com/office/drawing/2014/main" id="{E85FAB2F-E3E7-47F8-8F8F-BE460198E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3512"/>
              <a:ext cx="15" cy="38"/>
            </a:xfrm>
            <a:custGeom>
              <a:avLst/>
              <a:gdLst>
                <a:gd name="T0" fmla="*/ 2 w 46"/>
                <a:gd name="T1" fmla="*/ 0 h 114"/>
                <a:gd name="T2" fmla="*/ 3 w 46"/>
                <a:gd name="T3" fmla="*/ 3 h 114"/>
                <a:gd name="T4" fmla="*/ 3 w 46"/>
                <a:gd name="T5" fmla="*/ 7 h 114"/>
                <a:gd name="T6" fmla="*/ 2 w 46"/>
                <a:gd name="T7" fmla="*/ 11 h 114"/>
                <a:gd name="T8" fmla="*/ 2 w 46"/>
                <a:gd name="T9" fmla="*/ 15 h 114"/>
                <a:gd name="T10" fmla="*/ 1 w 46"/>
                <a:gd name="T11" fmla="*/ 18 h 114"/>
                <a:gd name="T12" fmla="*/ 1 w 46"/>
                <a:gd name="T13" fmla="*/ 21 h 114"/>
                <a:gd name="T14" fmla="*/ 0 w 46"/>
                <a:gd name="T15" fmla="*/ 24 h 114"/>
                <a:gd name="T16" fmla="*/ 0 w 46"/>
                <a:gd name="T17" fmla="*/ 28 h 114"/>
                <a:gd name="T18" fmla="*/ 0 w 46"/>
                <a:gd name="T19" fmla="*/ 31 h 114"/>
                <a:gd name="T20" fmla="*/ 0 w 46"/>
                <a:gd name="T21" fmla="*/ 33 h 114"/>
                <a:gd name="T22" fmla="*/ 0 w 46"/>
                <a:gd name="T23" fmla="*/ 35 h 114"/>
                <a:gd name="T24" fmla="*/ 0 w 46"/>
                <a:gd name="T25" fmla="*/ 35 h 114"/>
                <a:gd name="T26" fmla="*/ 0 w 46"/>
                <a:gd name="T27" fmla="*/ 36 h 114"/>
                <a:gd name="T28" fmla="*/ 1 w 46"/>
                <a:gd name="T29" fmla="*/ 37 h 114"/>
                <a:gd name="T30" fmla="*/ 1 w 46"/>
                <a:gd name="T31" fmla="*/ 38 h 114"/>
                <a:gd name="T32" fmla="*/ 1 w 46"/>
                <a:gd name="T33" fmla="*/ 38 h 114"/>
                <a:gd name="T34" fmla="*/ 2 w 46"/>
                <a:gd name="T35" fmla="*/ 38 h 114"/>
                <a:gd name="T36" fmla="*/ 4 w 46"/>
                <a:gd name="T37" fmla="*/ 38 h 114"/>
                <a:gd name="T38" fmla="*/ 5 w 46"/>
                <a:gd name="T39" fmla="*/ 38 h 114"/>
                <a:gd name="T40" fmla="*/ 7 w 46"/>
                <a:gd name="T41" fmla="*/ 38 h 114"/>
                <a:gd name="T42" fmla="*/ 8 w 46"/>
                <a:gd name="T43" fmla="*/ 38 h 114"/>
                <a:gd name="T44" fmla="*/ 10 w 46"/>
                <a:gd name="T45" fmla="*/ 37 h 114"/>
                <a:gd name="T46" fmla="*/ 11 w 46"/>
                <a:gd name="T47" fmla="*/ 36 h 114"/>
                <a:gd name="T48" fmla="*/ 12 w 46"/>
                <a:gd name="T49" fmla="*/ 35 h 114"/>
                <a:gd name="T50" fmla="*/ 14 w 46"/>
                <a:gd name="T51" fmla="*/ 33 h 114"/>
                <a:gd name="T52" fmla="*/ 14 w 46"/>
                <a:gd name="T53" fmla="*/ 32 h 114"/>
                <a:gd name="T54" fmla="*/ 15 w 46"/>
                <a:gd name="T55" fmla="*/ 30 h 11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" h="114">
                  <a:moveTo>
                    <a:pt x="7" y="0"/>
                  </a:moveTo>
                  <a:lnTo>
                    <a:pt x="9" y="10"/>
                  </a:lnTo>
                  <a:lnTo>
                    <a:pt x="9" y="22"/>
                  </a:lnTo>
                  <a:lnTo>
                    <a:pt x="7" y="33"/>
                  </a:lnTo>
                  <a:lnTo>
                    <a:pt x="7" y="45"/>
                  </a:lnTo>
                  <a:lnTo>
                    <a:pt x="4" y="53"/>
                  </a:lnTo>
                  <a:lnTo>
                    <a:pt x="3" y="64"/>
                  </a:lnTo>
                  <a:lnTo>
                    <a:pt x="0" y="73"/>
                  </a:lnTo>
                  <a:lnTo>
                    <a:pt x="0" y="83"/>
                  </a:lnTo>
                  <a:lnTo>
                    <a:pt x="0" y="92"/>
                  </a:lnTo>
                  <a:lnTo>
                    <a:pt x="0" y="100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0" y="108"/>
                  </a:lnTo>
                  <a:lnTo>
                    <a:pt x="3" y="110"/>
                  </a:lnTo>
                  <a:lnTo>
                    <a:pt x="3" y="113"/>
                  </a:lnTo>
                  <a:lnTo>
                    <a:pt x="4" y="114"/>
                  </a:lnTo>
                  <a:lnTo>
                    <a:pt x="7" y="114"/>
                  </a:lnTo>
                  <a:lnTo>
                    <a:pt x="11" y="114"/>
                  </a:lnTo>
                  <a:lnTo>
                    <a:pt x="15" y="114"/>
                  </a:lnTo>
                  <a:lnTo>
                    <a:pt x="20" y="114"/>
                  </a:lnTo>
                  <a:lnTo>
                    <a:pt x="26" y="113"/>
                  </a:lnTo>
                  <a:lnTo>
                    <a:pt x="30" y="110"/>
                  </a:lnTo>
                  <a:lnTo>
                    <a:pt x="35" y="108"/>
                  </a:lnTo>
                  <a:lnTo>
                    <a:pt x="38" y="104"/>
                  </a:lnTo>
                  <a:lnTo>
                    <a:pt x="42" y="99"/>
                  </a:lnTo>
                  <a:lnTo>
                    <a:pt x="44" y="97"/>
                  </a:lnTo>
                  <a:lnTo>
                    <a:pt x="46" y="9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0" name="Freeform 211">
              <a:extLst>
                <a:ext uri="{FF2B5EF4-FFF2-40B4-BE49-F238E27FC236}">
                  <a16:creationId xmlns:a16="http://schemas.microsoft.com/office/drawing/2014/main" id="{8E7A072E-3EAD-46AB-B00E-7CD9ABBB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545"/>
              <a:ext cx="12" cy="45"/>
            </a:xfrm>
            <a:custGeom>
              <a:avLst/>
              <a:gdLst>
                <a:gd name="T0" fmla="*/ 0 w 34"/>
                <a:gd name="T1" fmla="*/ 45 h 136"/>
                <a:gd name="T2" fmla="*/ 2 w 34"/>
                <a:gd name="T3" fmla="*/ 42 h 136"/>
                <a:gd name="T4" fmla="*/ 3 w 34"/>
                <a:gd name="T5" fmla="*/ 39 h 136"/>
                <a:gd name="T6" fmla="*/ 4 w 34"/>
                <a:gd name="T7" fmla="*/ 36 h 136"/>
                <a:gd name="T8" fmla="*/ 5 w 34"/>
                <a:gd name="T9" fmla="*/ 33 h 136"/>
                <a:gd name="T10" fmla="*/ 5 w 34"/>
                <a:gd name="T11" fmla="*/ 30 h 136"/>
                <a:gd name="T12" fmla="*/ 5 w 34"/>
                <a:gd name="T13" fmla="*/ 27 h 136"/>
                <a:gd name="T14" fmla="*/ 6 w 34"/>
                <a:gd name="T15" fmla="*/ 23 h 136"/>
                <a:gd name="T16" fmla="*/ 6 w 34"/>
                <a:gd name="T17" fmla="*/ 21 h 136"/>
                <a:gd name="T18" fmla="*/ 6 w 34"/>
                <a:gd name="T19" fmla="*/ 17 h 136"/>
                <a:gd name="T20" fmla="*/ 5 w 34"/>
                <a:gd name="T21" fmla="*/ 15 h 136"/>
                <a:gd name="T22" fmla="*/ 5 w 34"/>
                <a:gd name="T23" fmla="*/ 13 h 136"/>
                <a:gd name="T24" fmla="*/ 5 w 34"/>
                <a:gd name="T25" fmla="*/ 11 h 136"/>
                <a:gd name="T26" fmla="*/ 5 w 34"/>
                <a:gd name="T27" fmla="*/ 10 h 136"/>
                <a:gd name="T28" fmla="*/ 5 w 34"/>
                <a:gd name="T29" fmla="*/ 7 h 136"/>
                <a:gd name="T30" fmla="*/ 5 w 34"/>
                <a:gd name="T31" fmla="*/ 5 h 136"/>
                <a:gd name="T32" fmla="*/ 5 w 34"/>
                <a:gd name="T33" fmla="*/ 4 h 136"/>
                <a:gd name="T34" fmla="*/ 5 w 34"/>
                <a:gd name="T35" fmla="*/ 2 h 136"/>
                <a:gd name="T36" fmla="*/ 6 w 34"/>
                <a:gd name="T37" fmla="*/ 1 h 136"/>
                <a:gd name="T38" fmla="*/ 6 w 34"/>
                <a:gd name="T39" fmla="*/ 0 h 136"/>
                <a:gd name="T40" fmla="*/ 7 w 34"/>
                <a:gd name="T41" fmla="*/ 0 h 136"/>
                <a:gd name="T42" fmla="*/ 8 w 34"/>
                <a:gd name="T43" fmla="*/ 0 h 136"/>
                <a:gd name="T44" fmla="*/ 10 w 34"/>
                <a:gd name="T45" fmla="*/ 1 h 136"/>
                <a:gd name="T46" fmla="*/ 10 w 34"/>
                <a:gd name="T47" fmla="*/ 2 h 136"/>
                <a:gd name="T48" fmla="*/ 11 w 34"/>
                <a:gd name="T49" fmla="*/ 3 h 136"/>
                <a:gd name="T50" fmla="*/ 11 w 34"/>
                <a:gd name="T51" fmla="*/ 5 h 136"/>
                <a:gd name="T52" fmla="*/ 12 w 34"/>
                <a:gd name="T53" fmla="*/ 7 h 136"/>
                <a:gd name="T54" fmla="*/ 12 w 34"/>
                <a:gd name="T55" fmla="*/ 8 h 136"/>
                <a:gd name="T56" fmla="*/ 12 w 34"/>
                <a:gd name="T57" fmla="*/ 10 h 136"/>
                <a:gd name="T58" fmla="*/ 12 w 34"/>
                <a:gd name="T59" fmla="*/ 12 h 136"/>
                <a:gd name="T60" fmla="*/ 12 w 34"/>
                <a:gd name="T61" fmla="*/ 13 h 1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4" h="136">
                  <a:moveTo>
                    <a:pt x="0" y="136"/>
                  </a:moveTo>
                  <a:lnTo>
                    <a:pt x="5" y="128"/>
                  </a:lnTo>
                  <a:lnTo>
                    <a:pt x="9" y="119"/>
                  </a:lnTo>
                  <a:lnTo>
                    <a:pt x="11" y="108"/>
                  </a:lnTo>
                  <a:lnTo>
                    <a:pt x="13" y="99"/>
                  </a:lnTo>
                  <a:lnTo>
                    <a:pt x="13" y="90"/>
                  </a:lnTo>
                  <a:lnTo>
                    <a:pt x="13" y="82"/>
                  </a:lnTo>
                  <a:lnTo>
                    <a:pt x="16" y="71"/>
                  </a:lnTo>
                  <a:lnTo>
                    <a:pt x="16" y="62"/>
                  </a:lnTo>
                  <a:lnTo>
                    <a:pt x="16" y="51"/>
                  </a:lnTo>
                  <a:lnTo>
                    <a:pt x="13" y="45"/>
                  </a:lnTo>
                  <a:lnTo>
                    <a:pt x="13" y="40"/>
                  </a:lnTo>
                  <a:lnTo>
                    <a:pt x="13" y="33"/>
                  </a:lnTo>
                  <a:lnTo>
                    <a:pt x="13" y="29"/>
                  </a:lnTo>
                  <a:lnTo>
                    <a:pt x="13" y="22"/>
                  </a:lnTo>
                  <a:lnTo>
                    <a:pt x="13" y="16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6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7" y="3"/>
                  </a:lnTo>
                  <a:lnTo>
                    <a:pt x="29" y="6"/>
                  </a:lnTo>
                  <a:lnTo>
                    <a:pt x="31" y="9"/>
                  </a:lnTo>
                  <a:lnTo>
                    <a:pt x="31" y="14"/>
                  </a:lnTo>
                  <a:lnTo>
                    <a:pt x="33" y="20"/>
                  </a:lnTo>
                  <a:lnTo>
                    <a:pt x="33" y="25"/>
                  </a:lnTo>
                  <a:lnTo>
                    <a:pt x="34" y="29"/>
                  </a:lnTo>
                  <a:lnTo>
                    <a:pt x="34" y="36"/>
                  </a:lnTo>
                  <a:lnTo>
                    <a:pt x="34" y="40"/>
                  </a:lnTo>
                </a:path>
              </a:pathLst>
            </a:custGeom>
            <a:noFill/>
            <a:ln w="3175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1" name="Freeform 212">
              <a:extLst>
                <a:ext uri="{FF2B5EF4-FFF2-40B4-BE49-F238E27FC236}">
                  <a16:creationId xmlns:a16="http://schemas.microsoft.com/office/drawing/2014/main" id="{990B03CC-8ECF-4AD1-9D59-6BB9F286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2" name="Freeform 213">
              <a:extLst>
                <a:ext uri="{FF2B5EF4-FFF2-40B4-BE49-F238E27FC236}">
                  <a16:creationId xmlns:a16="http://schemas.microsoft.com/office/drawing/2014/main" id="{F214CE07-6D32-4483-941A-F31778D0F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3" name="Freeform 214">
              <a:extLst>
                <a:ext uri="{FF2B5EF4-FFF2-40B4-BE49-F238E27FC236}">
                  <a16:creationId xmlns:a16="http://schemas.microsoft.com/office/drawing/2014/main" id="{4A23637C-F153-46FF-AD37-87A42718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918"/>
              <a:ext cx="1011" cy="992"/>
            </a:xfrm>
            <a:custGeom>
              <a:avLst/>
              <a:gdLst>
                <a:gd name="T0" fmla="*/ 937 w 3034"/>
                <a:gd name="T1" fmla="*/ 312 h 2977"/>
                <a:gd name="T2" fmla="*/ 911 w 3034"/>
                <a:gd name="T3" fmla="*/ 506 h 2977"/>
                <a:gd name="T4" fmla="*/ 912 w 3034"/>
                <a:gd name="T5" fmla="*/ 587 h 2977"/>
                <a:gd name="T6" fmla="*/ 899 w 3034"/>
                <a:gd name="T7" fmla="*/ 698 h 2977"/>
                <a:gd name="T8" fmla="*/ 856 w 3034"/>
                <a:gd name="T9" fmla="*/ 766 h 2977"/>
                <a:gd name="T10" fmla="*/ 789 w 3034"/>
                <a:gd name="T11" fmla="*/ 798 h 2977"/>
                <a:gd name="T12" fmla="*/ 688 w 3034"/>
                <a:gd name="T13" fmla="*/ 813 h 2977"/>
                <a:gd name="T14" fmla="*/ 571 w 3034"/>
                <a:gd name="T15" fmla="*/ 848 h 2977"/>
                <a:gd name="T16" fmla="*/ 347 w 3034"/>
                <a:gd name="T17" fmla="*/ 949 h 2977"/>
                <a:gd name="T18" fmla="*/ 245 w 3034"/>
                <a:gd name="T19" fmla="*/ 973 h 2977"/>
                <a:gd name="T20" fmla="*/ 172 w 3034"/>
                <a:gd name="T21" fmla="*/ 987 h 2977"/>
                <a:gd name="T22" fmla="*/ 96 w 3034"/>
                <a:gd name="T23" fmla="*/ 988 h 2977"/>
                <a:gd name="T24" fmla="*/ 68 w 3034"/>
                <a:gd name="T25" fmla="*/ 991 h 2977"/>
                <a:gd name="T26" fmla="*/ 31 w 3034"/>
                <a:gd name="T27" fmla="*/ 980 h 2977"/>
                <a:gd name="T28" fmla="*/ 5 w 3034"/>
                <a:gd name="T29" fmla="*/ 945 h 2977"/>
                <a:gd name="T30" fmla="*/ 3 w 3034"/>
                <a:gd name="T31" fmla="*/ 886 h 2977"/>
                <a:gd name="T32" fmla="*/ 32 w 3034"/>
                <a:gd name="T33" fmla="*/ 817 h 2977"/>
                <a:gd name="T34" fmla="*/ 36 w 3034"/>
                <a:gd name="T35" fmla="*/ 757 h 2977"/>
                <a:gd name="T36" fmla="*/ 24 w 3034"/>
                <a:gd name="T37" fmla="*/ 697 h 2977"/>
                <a:gd name="T38" fmla="*/ 18 w 3034"/>
                <a:gd name="T39" fmla="*/ 663 h 2977"/>
                <a:gd name="T40" fmla="*/ 28 w 3034"/>
                <a:gd name="T41" fmla="*/ 695 h 2977"/>
                <a:gd name="T42" fmla="*/ 42 w 3034"/>
                <a:gd name="T43" fmla="*/ 670 h 2977"/>
                <a:gd name="T44" fmla="*/ 47 w 3034"/>
                <a:gd name="T45" fmla="*/ 677 h 2977"/>
                <a:gd name="T46" fmla="*/ 72 w 3034"/>
                <a:gd name="T47" fmla="*/ 695 h 2977"/>
                <a:gd name="T48" fmla="*/ 84 w 3034"/>
                <a:gd name="T49" fmla="*/ 673 h 2977"/>
                <a:gd name="T50" fmla="*/ 95 w 3034"/>
                <a:gd name="T51" fmla="*/ 692 h 2977"/>
                <a:gd name="T52" fmla="*/ 134 w 3034"/>
                <a:gd name="T53" fmla="*/ 675 h 2977"/>
                <a:gd name="T54" fmla="*/ 140 w 3034"/>
                <a:gd name="T55" fmla="*/ 674 h 2977"/>
                <a:gd name="T56" fmla="*/ 160 w 3034"/>
                <a:gd name="T57" fmla="*/ 693 h 2977"/>
                <a:gd name="T58" fmla="*/ 198 w 3034"/>
                <a:gd name="T59" fmla="*/ 668 h 2977"/>
                <a:gd name="T60" fmla="*/ 209 w 3034"/>
                <a:gd name="T61" fmla="*/ 673 h 2977"/>
                <a:gd name="T62" fmla="*/ 245 w 3034"/>
                <a:gd name="T63" fmla="*/ 679 h 2977"/>
                <a:gd name="T64" fmla="*/ 265 w 3034"/>
                <a:gd name="T65" fmla="*/ 662 h 2977"/>
                <a:gd name="T66" fmla="*/ 282 w 3034"/>
                <a:gd name="T67" fmla="*/ 670 h 2977"/>
                <a:gd name="T68" fmla="*/ 366 w 3034"/>
                <a:gd name="T69" fmla="*/ 658 h 2977"/>
                <a:gd name="T70" fmla="*/ 385 w 3034"/>
                <a:gd name="T71" fmla="*/ 642 h 2977"/>
                <a:gd name="T72" fmla="*/ 422 w 3034"/>
                <a:gd name="T73" fmla="*/ 652 h 2977"/>
                <a:gd name="T74" fmla="*/ 491 w 3034"/>
                <a:gd name="T75" fmla="*/ 621 h 2977"/>
                <a:gd name="T76" fmla="*/ 500 w 3034"/>
                <a:gd name="T77" fmla="*/ 616 h 2977"/>
                <a:gd name="T78" fmla="*/ 533 w 3034"/>
                <a:gd name="T79" fmla="*/ 610 h 2977"/>
                <a:gd name="T80" fmla="*/ 569 w 3034"/>
                <a:gd name="T81" fmla="*/ 554 h 2977"/>
                <a:gd name="T82" fmla="*/ 603 w 3034"/>
                <a:gd name="T83" fmla="*/ 332 h 2977"/>
                <a:gd name="T84" fmla="*/ 595 w 3034"/>
                <a:gd name="T85" fmla="*/ 185 h 2977"/>
                <a:gd name="T86" fmla="*/ 593 w 3034"/>
                <a:gd name="T87" fmla="*/ 74 h 2977"/>
                <a:gd name="T88" fmla="*/ 629 w 3034"/>
                <a:gd name="T89" fmla="*/ 0 h 2977"/>
                <a:gd name="T90" fmla="*/ 671 w 3034"/>
                <a:gd name="T91" fmla="*/ 43 h 2977"/>
                <a:gd name="T92" fmla="*/ 689 w 3034"/>
                <a:gd name="T93" fmla="*/ 92 h 2977"/>
                <a:gd name="T94" fmla="*/ 724 w 3034"/>
                <a:gd name="T95" fmla="*/ 181 h 2977"/>
                <a:gd name="T96" fmla="*/ 791 w 3034"/>
                <a:gd name="T97" fmla="*/ 225 h 2977"/>
                <a:gd name="T98" fmla="*/ 876 w 3034"/>
                <a:gd name="T99" fmla="*/ 185 h 2977"/>
                <a:gd name="T100" fmla="*/ 895 w 3034"/>
                <a:gd name="T101" fmla="*/ 136 h 2977"/>
                <a:gd name="T102" fmla="*/ 909 w 3034"/>
                <a:gd name="T103" fmla="*/ 78 h 2977"/>
                <a:gd name="T104" fmla="*/ 951 w 3034"/>
                <a:gd name="T105" fmla="*/ 55 h 2977"/>
                <a:gd name="T106" fmla="*/ 997 w 3034"/>
                <a:gd name="T107" fmla="*/ 77 h 2977"/>
                <a:gd name="T108" fmla="*/ 1008 w 3034"/>
                <a:gd name="T109" fmla="*/ 134 h 2977"/>
                <a:gd name="T110" fmla="*/ 988 w 3034"/>
                <a:gd name="T111" fmla="*/ 183 h 29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034" h="2977">
                  <a:moveTo>
                    <a:pt x="2955" y="562"/>
                  </a:moveTo>
                  <a:lnTo>
                    <a:pt x="2944" y="585"/>
                  </a:lnTo>
                  <a:lnTo>
                    <a:pt x="2924" y="624"/>
                  </a:lnTo>
                  <a:lnTo>
                    <a:pt x="2901" y="681"/>
                  </a:lnTo>
                  <a:lnTo>
                    <a:pt x="2872" y="752"/>
                  </a:lnTo>
                  <a:lnTo>
                    <a:pt x="2841" y="837"/>
                  </a:lnTo>
                  <a:lnTo>
                    <a:pt x="2812" y="936"/>
                  </a:lnTo>
                  <a:lnTo>
                    <a:pt x="2783" y="1052"/>
                  </a:lnTo>
                  <a:lnTo>
                    <a:pt x="2762" y="1177"/>
                  </a:lnTo>
                  <a:lnTo>
                    <a:pt x="2742" y="1315"/>
                  </a:lnTo>
                  <a:lnTo>
                    <a:pt x="2734" y="1466"/>
                  </a:lnTo>
                  <a:lnTo>
                    <a:pt x="2734" y="1473"/>
                  </a:lnTo>
                  <a:lnTo>
                    <a:pt x="2734" y="1491"/>
                  </a:lnTo>
                  <a:lnTo>
                    <a:pt x="2734" y="1518"/>
                  </a:lnTo>
                  <a:lnTo>
                    <a:pt x="2734" y="1556"/>
                  </a:lnTo>
                  <a:lnTo>
                    <a:pt x="2734" y="1595"/>
                  </a:lnTo>
                  <a:lnTo>
                    <a:pt x="2734" y="1635"/>
                  </a:lnTo>
                  <a:lnTo>
                    <a:pt x="2734" y="1674"/>
                  </a:lnTo>
                  <a:lnTo>
                    <a:pt x="2734" y="1710"/>
                  </a:lnTo>
                  <a:lnTo>
                    <a:pt x="2735" y="1740"/>
                  </a:lnTo>
                  <a:lnTo>
                    <a:pt x="2737" y="1761"/>
                  </a:lnTo>
                  <a:lnTo>
                    <a:pt x="2740" y="1785"/>
                  </a:lnTo>
                  <a:lnTo>
                    <a:pt x="2737" y="1821"/>
                  </a:lnTo>
                  <a:lnTo>
                    <a:pt x="2734" y="1869"/>
                  </a:lnTo>
                  <a:lnTo>
                    <a:pt x="2729" y="1925"/>
                  </a:lnTo>
                  <a:lnTo>
                    <a:pt x="2720" y="1979"/>
                  </a:lnTo>
                  <a:lnTo>
                    <a:pt x="2709" y="2039"/>
                  </a:lnTo>
                  <a:lnTo>
                    <a:pt x="2698" y="2096"/>
                  </a:lnTo>
                  <a:lnTo>
                    <a:pt x="2686" y="2146"/>
                  </a:lnTo>
                  <a:lnTo>
                    <a:pt x="2672" y="2188"/>
                  </a:lnTo>
                  <a:lnTo>
                    <a:pt x="2658" y="2217"/>
                  </a:lnTo>
                  <a:lnTo>
                    <a:pt x="2641" y="2240"/>
                  </a:lnTo>
                  <a:lnTo>
                    <a:pt x="2621" y="2260"/>
                  </a:lnTo>
                  <a:lnTo>
                    <a:pt x="2596" y="2280"/>
                  </a:lnTo>
                  <a:lnTo>
                    <a:pt x="2570" y="2299"/>
                  </a:lnTo>
                  <a:lnTo>
                    <a:pt x="2543" y="2316"/>
                  </a:lnTo>
                  <a:lnTo>
                    <a:pt x="2513" y="2331"/>
                  </a:lnTo>
                  <a:lnTo>
                    <a:pt x="2486" y="2344"/>
                  </a:lnTo>
                  <a:lnTo>
                    <a:pt x="2457" y="2358"/>
                  </a:lnTo>
                  <a:lnTo>
                    <a:pt x="2434" y="2372"/>
                  </a:lnTo>
                  <a:lnTo>
                    <a:pt x="2412" y="2380"/>
                  </a:lnTo>
                  <a:lnTo>
                    <a:pt x="2367" y="2395"/>
                  </a:lnTo>
                  <a:lnTo>
                    <a:pt x="2322" y="2406"/>
                  </a:lnTo>
                  <a:lnTo>
                    <a:pt x="2274" y="2417"/>
                  </a:lnTo>
                  <a:lnTo>
                    <a:pt x="2228" y="2424"/>
                  </a:lnTo>
                  <a:lnTo>
                    <a:pt x="2182" y="2429"/>
                  </a:lnTo>
                  <a:lnTo>
                    <a:pt x="2138" y="2434"/>
                  </a:lnTo>
                  <a:lnTo>
                    <a:pt x="2098" y="2435"/>
                  </a:lnTo>
                  <a:lnTo>
                    <a:pt x="2065" y="2440"/>
                  </a:lnTo>
                  <a:lnTo>
                    <a:pt x="2040" y="2443"/>
                  </a:lnTo>
                  <a:lnTo>
                    <a:pt x="2020" y="2451"/>
                  </a:lnTo>
                  <a:lnTo>
                    <a:pt x="1988" y="2465"/>
                  </a:lnTo>
                  <a:lnTo>
                    <a:pt x="1937" y="2479"/>
                  </a:lnTo>
                  <a:lnTo>
                    <a:pt x="1873" y="2497"/>
                  </a:lnTo>
                  <a:lnTo>
                    <a:pt x="1799" y="2519"/>
                  </a:lnTo>
                  <a:lnTo>
                    <a:pt x="1713" y="2545"/>
                  </a:lnTo>
                  <a:lnTo>
                    <a:pt x="1615" y="2578"/>
                  </a:lnTo>
                  <a:lnTo>
                    <a:pt x="1508" y="2618"/>
                  </a:lnTo>
                  <a:lnTo>
                    <a:pt x="1395" y="2669"/>
                  </a:lnTo>
                  <a:lnTo>
                    <a:pt x="1273" y="2728"/>
                  </a:lnTo>
                  <a:lnTo>
                    <a:pt x="1148" y="2799"/>
                  </a:lnTo>
                  <a:lnTo>
                    <a:pt x="1093" y="2827"/>
                  </a:lnTo>
                  <a:lnTo>
                    <a:pt x="1041" y="2847"/>
                  </a:lnTo>
                  <a:lnTo>
                    <a:pt x="992" y="2862"/>
                  </a:lnTo>
                  <a:lnTo>
                    <a:pt x="945" y="2873"/>
                  </a:lnTo>
                  <a:lnTo>
                    <a:pt x="902" y="2882"/>
                  </a:lnTo>
                  <a:lnTo>
                    <a:pt x="860" y="2892"/>
                  </a:lnTo>
                  <a:lnTo>
                    <a:pt x="818" y="2898"/>
                  </a:lnTo>
                  <a:lnTo>
                    <a:pt x="778" y="2907"/>
                  </a:lnTo>
                  <a:lnTo>
                    <a:pt x="736" y="2920"/>
                  </a:lnTo>
                  <a:lnTo>
                    <a:pt x="696" y="2940"/>
                  </a:lnTo>
                  <a:lnTo>
                    <a:pt x="684" y="2943"/>
                  </a:lnTo>
                  <a:lnTo>
                    <a:pt x="662" y="2949"/>
                  </a:lnTo>
                  <a:lnTo>
                    <a:pt x="632" y="2952"/>
                  </a:lnTo>
                  <a:lnTo>
                    <a:pt x="600" y="2955"/>
                  </a:lnTo>
                  <a:lnTo>
                    <a:pt x="560" y="2960"/>
                  </a:lnTo>
                  <a:lnTo>
                    <a:pt x="516" y="2962"/>
                  </a:lnTo>
                  <a:lnTo>
                    <a:pt x="470" y="2964"/>
                  </a:lnTo>
                  <a:lnTo>
                    <a:pt x="421" y="2964"/>
                  </a:lnTo>
                  <a:lnTo>
                    <a:pt x="371" y="2964"/>
                  </a:lnTo>
                  <a:lnTo>
                    <a:pt x="320" y="2962"/>
                  </a:lnTo>
                  <a:lnTo>
                    <a:pt x="309" y="2964"/>
                  </a:lnTo>
                  <a:lnTo>
                    <a:pt x="298" y="2964"/>
                  </a:lnTo>
                  <a:lnTo>
                    <a:pt x="289" y="2966"/>
                  </a:lnTo>
                  <a:lnTo>
                    <a:pt x="278" y="2971"/>
                  </a:lnTo>
                  <a:lnTo>
                    <a:pt x="267" y="2974"/>
                  </a:lnTo>
                  <a:lnTo>
                    <a:pt x="256" y="2975"/>
                  </a:lnTo>
                  <a:lnTo>
                    <a:pt x="246" y="2977"/>
                  </a:lnTo>
                  <a:lnTo>
                    <a:pt x="234" y="2977"/>
                  </a:lnTo>
                  <a:lnTo>
                    <a:pt x="218" y="2977"/>
                  </a:lnTo>
                  <a:lnTo>
                    <a:pt x="205" y="2974"/>
                  </a:lnTo>
                  <a:lnTo>
                    <a:pt x="190" y="2969"/>
                  </a:lnTo>
                  <a:lnTo>
                    <a:pt x="170" y="2964"/>
                  </a:lnTo>
                  <a:lnTo>
                    <a:pt x="153" y="2957"/>
                  </a:lnTo>
                  <a:lnTo>
                    <a:pt x="137" y="2952"/>
                  </a:lnTo>
                  <a:lnTo>
                    <a:pt x="122" y="2949"/>
                  </a:lnTo>
                  <a:lnTo>
                    <a:pt x="106" y="2943"/>
                  </a:lnTo>
                  <a:lnTo>
                    <a:pt x="92" y="2940"/>
                  </a:lnTo>
                  <a:lnTo>
                    <a:pt x="82" y="2933"/>
                  </a:lnTo>
                  <a:lnTo>
                    <a:pt x="71" y="2926"/>
                  </a:lnTo>
                  <a:lnTo>
                    <a:pt x="64" y="2920"/>
                  </a:lnTo>
                  <a:lnTo>
                    <a:pt x="49" y="2898"/>
                  </a:lnTo>
                  <a:lnTo>
                    <a:pt x="33" y="2881"/>
                  </a:lnTo>
                  <a:lnTo>
                    <a:pt x="21" y="2858"/>
                  </a:lnTo>
                  <a:lnTo>
                    <a:pt x="15" y="2836"/>
                  </a:lnTo>
                  <a:lnTo>
                    <a:pt x="9" y="2811"/>
                  </a:lnTo>
                  <a:lnTo>
                    <a:pt x="3" y="2789"/>
                  </a:lnTo>
                  <a:lnTo>
                    <a:pt x="0" y="2765"/>
                  </a:lnTo>
                  <a:lnTo>
                    <a:pt x="0" y="2738"/>
                  </a:lnTo>
                  <a:lnTo>
                    <a:pt x="0" y="2713"/>
                  </a:lnTo>
                  <a:lnTo>
                    <a:pt x="5" y="2686"/>
                  </a:lnTo>
                  <a:lnTo>
                    <a:pt x="9" y="2660"/>
                  </a:lnTo>
                  <a:lnTo>
                    <a:pt x="18" y="2629"/>
                  </a:lnTo>
                  <a:lnTo>
                    <a:pt x="29" y="2601"/>
                  </a:lnTo>
                  <a:lnTo>
                    <a:pt x="41" y="2571"/>
                  </a:lnTo>
                  <a:lnTo>
                    <a:pt x="57" y="2540"/>
                  </a:lnTo>
                  <a:lnTo>
                    <a:pt x="71" y="2512"/>
                  </a:lnTo>
                  <a:lnTo>
                    <a:pt x="83" y="2482"/>
                  </a:lnTo>
                  <a:lnTo>
                    <a:pt x="95" y="2453"/>
                  </a:lnTo>
                  <a:lnTo>
                    <a:pt x="103" y="2424"/>
                  </a:lnTo>
                  <a:lnTo>
                    <a:pt x="106" y="2395"/>
                  </a:lnTo>
                  <a:lnTo>
                    <a:pt x="106" y="2375"/>
                  </a:lnTo>
                  <a:lnTo>
                    <a:pt x="108" y="2353"/>
                  </a:lnTo>
                  <a:lnTo>
                    <a:pt x="108" y="2330"/>
                  </a:lnTo>
                  <a:lnTo>
                    <a:pt x="108" y="2301"/>
                  </a:lnTo>
                  <a:lnTo>
                    <a:pt x="108" y="2271"/>
                  </a:lnTo>
                  <a:lnTo>
                    <a:pt x="106" y="2240"/>
                  </a:lnTo>
                  <a:lnTo>
                    <a:pt x="103" y="2206"/>
                  </a:lnTo>
                  <a:lnTo>
                    <a:pt x="97" y="2174"/>
                  </a:lnTo>
                  <a:lnTo>
                    <a:pt x="86" y="2138"/>
                  </a:lnTo>
                  <a:lnTo>
                    <a:pt x="75" y="2102"/>
                  </a:lnTo>
                  <a:lnTo>
                    <a:pt x="72" y="2100"/>
                  </a:lnTo>
                  <a:lnTo>
                    <a:pt x="71" y="2092"/>
                  </a:lnTo>
                  <a:lnTo>
                    <a:pt x="69" y="2078"/>
                  </a:lnTo>
                  <a:lnTo>
                    <a:pt x="64" y="2062"/>
                  </a:lnTo>
                  <a:lnTo>
                    <a:pt x="61" y="2042"/>
                  </a:lnTo>
                  <a:lnTo>
                    <a:pt x="57" y="2025"/>
                  </a:lnTo>
                  <a:lnTo>
                    <a:pt x="55" y="2010"/>
                  </a:lnTo>
                  <a:lnTo>
                    <a:pt x="55" y="1996"/>
                  </a:lnTo>
                  <a:lnTo>
                    <a:pt x="55" y="1990"/>
                  </a:lnTo>
                  <a:lnTo>
                    <a:pt x="57" y="1990"/>
                  </a:lnTo>
                  <a:lnTo>
                    <a:pt x="60" y="1996"/>
                  </a:lnTo>
                  <a:lnTo>
                    <a:pt x="61" y="2011"/>
                  </a:lnTo>
                  <a:lnTo>
                    <a:pt x="64" y="2030"/>
                  </a:lnTo>
                  <a:lnTo>
                    <a:pt x="71" y="2053"/>
                  </a:lnTo>
                  <a:lnTo>
                    <a:pt x="77" y="2072"/>
                  </a:lnTo>
                  <a:lnTo>
                    <a:pt x="83" y="2087"/>
                  </a:lnTo>
                  <a:lnTo>
                    <a:pt x="92" y="2092"/>
                  </a:lnTo>
                  <a:lnTo>
                    <a:pt x="103" y="2082"/>
                  </a:lnTo>
                  <a:lnTo>
                    <a:pt x="111" y="2058"/>
                  </a:lnTo>
                  <a:lnTo>
                    <a:pt x="122" y="2011"/>
                  </a:lnTo>
                  <a:lnTo>
                    <a:pt x="123" y="2011"/>
                  </a:lnTo>
                  <a:lnTo>
                    <a:pt x="125" y="2011"/>
                  </a:lnTo>
                  <a:lnTo>
                    <a:pt x="125" y="2010"/>
                  </a:lnTo>
                  <a:lnTo>
                    <a:pt x="128" y="2010"/>
                  </a:lnTo>
                  <a:lnTo>
                    <a:pt x="130" y="2010"/>
                  </a:lnTo>
                  <a:lnTo>
                    <a:pt x="133" y="2010"/>
                  </a:lnTo>
                  <a:lnTo>
                    <a:pt x="134" y="2010"/>
                  </a:lnTo>
                  <a:lnTo>
                    <a:pt x="134" y="2011"/>
                  </a:lnTo>
                  <a:lnTo>
                    <a:pt x="137" y="2014"/>
                  </a:lnTo>
                  <a:lnTo>
                    <a:pt x="142" y="2031"/>
                  </a:lnTo>
                  <a:lnTo>
                    <a:pt x="150" y="2051"/>
                  </a:lnTo>
                  <a:lnTo>
                    <a:pt x="156" y="2070"/>
                  </a:lnTo>
                  <a:lnTo>
                    <a:pt x="168" y="2084"/>
                  </a:lnTo>
                  <a:lnTo>
                    <a:pt x="181" y="2098"/>
                  </a:lnTo>
                  <a:lnTo>
                    <a:pt x="192" y="2102"/>
                  </a:lnTo>
                  <a:lnTo>
                    <a:pt x="204" y="2100"/>
                  </a:lnTo>
                  <a:lnTo>
                    <a:pt x="216" y="2087"/>
                  </a:lnTo>
                  <a:lnTo>
                    <a:pt x="230" y="2062"/>
                  </a:lnTo>
                  <a:lnTo>
                    <a:pt x="243" y="2022"/>
                  </a:lnTo>
                  <a:lnTo>
                    <a:pt x="246" y="2022"/>
                  </a:lnTo>
                  <a:lnTo>
                    <a:pt x="246" y="2021"/>
                  </a:lnTo>
                  <a:lnTo>
                    <a:pt x="247" y="2021"/>
                  </a:lnTo>
                  <a:lnTo>
                    <a:pt x="249" y="2021"/>
                  </a:lnTo>
                  <a:lnTo>
                    <a:pt x="252" y="2021"/>
                  </a:lnTo>
                  <a:lnTo>
                    <a:pt x="254" y="2021"/>
                  </a:lnTo>
                  <a:lnTo>
                    <a:pt x="256" y="2021"/>
                  </a:lnTo>
                  <a:lnTo>
                    <a:pt x="258" y="2022"/>
                  </a:lnTo>
                  <a:lnTo>
                    <a:pt x="260" y="2031"/>
                  </a:lnTo>
                  <a:lnTo>
                    <a:pt x="267" y="2045"/>
                  </a:lnTo>
                  <a:lnTo>
                    <a:pt x="275" y="2062"/>
                  </a:lnTo>
                  <a:lnTo>
                    <a:pt x="286" y="2076"/>
                  </a:lnTo>
                  <a:lnTo>
                    <a:pt x="300" y="2092"/>
                  </a:lnTo>
                  <a:lnTo>
                    <a:pt x="317" y="2100"/>
                  </a:lnTo>
                  <a:lnTo>
                    <a:pt x="335" y="2102"/>
                  </a:lnTo>
                  <a:lnTo>
                    <a:pt x="355" y="2092"/>
                  </a:lnTo>
                  <a:lnTo>
                    <a:pt x="377" y="2067"/>
                  </a:lnTo>
                  <a:lnTo>
                    <a:pt x="402" y="2027"/>
                  </a:lnTo>
                  <a:lnTo>
                    <a:pt x="402" y="2025"/>
                  </a:lnTo>
                  <a:lnTo>
                    <a:pt x="403" y="2025"/>
                  </a:lnTo>
                  <a:lnTo>
                    <a:pt x="405" y="2022"/>
                  </a:lnTo>
                  <a:lnTo>
                    <a:pt x="408" y="2022"/>
                  </a:lnTo>
                  <a:lnTo>
                    <a:pt x="413" y="2022"/>
                  </a:lnTo>
                  <a:lnTo>
                    <a:pt x="414" y="2022"/>
                  </a:lnTo>
                  <a:lnTo>
                    <a:pt x="417" y="2022"/>
                  </a:lnTo>
                  <a:lnTo>
                    <a:pt x="421" y="2022"/>
                  </a:lnTo>
                  <a:lnTo>
                    <a:pt x="424" y="2022"/>
                  </a:lnTo>
                  <a:lnTo>
                    <a:pt x="428" y="2022"/>
                  </a:lnTo>
                  <a:lnTo>
                    <a:pt x="430" y="2027"/>
                  </a:lnTo>
                  <a:lnTo>
                    <a:pt x="434" y="2039"/>
                  </a:lnTo>
                  <a:lnTo>
                    <a:pt x="447" y="2053"/>
                  </a:lnTo>
                  <a:lnTo>
                    <a:pt x="464" y="2067"/>
                  </a:lnTo>
                  <a:lnTo>
                    <a:pt x="481" y="2081"/>
                  </a:lnTo>
                  <a:lnTo>
                    <a:pt x="501" y="2087"/>
                  </a:lnTo>
                  <a:lnTo>
                    <a:pt x="522" y="2087"/>
                  </a:lnTo>
                  <a:lnTo>
                    <a:pt x="544" y="2076"/>
                  </a:lnTo>
                  <a:lnTo>
                    <a:pt x="569" y="2050"/>
                  </a:lnTo>
                  <a:lnTo>
                    <a:pt x="589" y="2008"/>
                  </a:lnTo>
                  <a:lnTo>
                    <a:pt x="591" y="2008"/>
                  </a:lnTo>
                  <a:lnTo>
                    <a:pt x="595" y="2005"/>
                  </a:lnTo>
                  <a:lnTo>
                    <a:pt x="600" y="2003"/>
                  </a:lnTo>
                  <a:lnTo>
                    <a:pt x="604" y="2003"/>
                  </a:lnTo>
                  <a:lnTo>
                    <a:pt x="608" y="2000"/>
                  </a:lnTo>
                  <a:lnTo>
                    <a:pt x="612" y="2000"/>
                  </a:lnTo>
                  <a:lnTo>
                    <a:pt x="617" y="2000"/>
                  </a:lnTo>
                  <a:lnTo>
                    <a:pt x="620" y="2003"/>
                  </a:lnTo>
                  <a:lnTo>
                    <a:pt x="628" y="2019"/>
                  </a:lnTo>
                  <a:lnTo>
                    <a:pt x="637" y="2030"/>
                  </a:lnTo>
                  <a:lnTo>
                    <a:pt x="651" y="2041"/>
                  </a:lnTo>
                  <a:lnTo>
                    <a:pt x="663" y="2050"/>
                  </a:lnTo>
                  <a:lnTo>
                    <a:pt x="679" y="2053"/>
                  </a:lnTo>
                  <a:lnTo>
                    <a:pt x="696" y="2056"/>
                  </a:lnTo>
                  <a:lnTo>
                    <a:pt x="715" y="2050"/>
                  </a:lnTo>
                  <a:lnTo>
                    <a:pt x="735" y="2039"/>
                  </a:lnTo>
                  <a:lnTo>
                    <a:pt x="756" y="2021"/>
                  </a:lnTo>
                  <a:lnTo>
                    <a:pt x="778" y="1991"/>
                  </a:lnTo>
                  <a:lnTo>
                    <a:pt x="781" y="1991"/>
                  </a:lnTo>
                  <a:lnTo>
                    <a:pt x="782" y="1990"/>
                  </a:lnTo>
                  <a:lnTo>
                    <a:pt x="787" y="1990"/>
                  </a:lnTo>
                  <a:lnTo>
                    <a:pt x="791" y="1988"/>
                  </a:lnTo>
                  <a:lnTo>
                    <a:pt x="795" y="1988"/>
                  </a:lnTo>
                  <a:lnTo>
                    <a:pt x="800" y="1988"/>
                  </a:lnTo>
                  <a:lnTo>
                    <a:pt x="804" y="1988"/>
                  </a:lnTo>
                  <a:lnTo>
                    <a:pt x="809" y="1988"/>
                  </a:lnTo>
                  <a:lnTo>
                    <a:pt x="813" y="1988"/>
                  </a:lnTo>
                  <a:lnTo>
                    <a:pt x="815" y="1988"/>
                  </a:lnTo>
                  <a:lnTo>
                    <a:pt x="829" y="1999"/>
                  </a:lnTo>
                  <a:lnTo>
                    <a:pt x="846" y="2011"/>
                  </a:lnTo>
                  <a:lnTo>
                    <a:pt x="875" y="2021"/>
                  </a:lnTo>
                  <a:lnTo>
                    <a:pt x="906" y="2030"/>
                  </a:lnTo>
                  <a:lnTo>
                    <a:pt x="942" y="2036"/>
                  </a:lnTo>
                  <a:lnTo>
                    <a:pt x="981" y="2034"/>
                  </a:lnTo>
                  <a:lnTo>
                    <a:pt x="1020" y="2022"/>
                  </a:lnTo>
                  <a:lnTo>
                    <a:pt x="1058" y="2005"/>
                  </a:lnTo>
                  <a:lnTo>
                    <a:pt x="1098" y="1975"/>
                  </a:lnTo>
                  <a:lnTo>
                    <a:pt x="1132" y="1931"/>
                  </a:lnTo>
                  <a:lnTo>
                    <a:pt x="1135" y="1928"/>
                  </a:lnTo>
                  <a:lnTo>
                    <a:pt x="1137" y="1928"/>
                  </a:lnTo>
                  <a:lnTo>
                    <a:pt x="1142" y="1928"/>
                  </a:lnTo>
                  <a:lnTo>
                    <a:pt x="1146" y="1928"/>
                  </a:lnTo>
                  <a:lnTo>
                    <a:pt x="1151" y="1926"/>
                  </a:lnTo>
                  <a:lnTo>
                    <a:pt x="1155" y="1926"/>
                  </a:lnTo>
                  <a:lnTo>
                    <a:pt x="1160" y="1926"/>
                  </a:lnTo>
                  <a:lnTo>
                    <a:pt x="1162" y="1926"/>
                  </a:lnTo>
                  <a:lnTo>
                    <a:pt x="1163" y="1926"/>
                  </a:lnTo>
                  <a:lnTo>
                    <a:pt x="1182" y="1937"/>
                  </a:lnTo>
                  <a:lnTo>
                    <a:pt x="1205" y="1948"/>
                  </a:lnTo>
                  <a:lnTo>
                    <a:pt x="1235" y="1954"/>
                  </a:lnTo>
                  <a:lnTo>
                    <a:pt x="1267" y="1957"/>
                  </a:lnTo>
                  <a:lnTo>
                    <a:pt x="1304" y="1954"/>
                  </a:lnTo>
                  <a:lnTo>
                    <a:pt x="1340" y="1946"/>
                  </a:lnTo>
                  <a:lnTo>
                    <a:pt x="1378" y="1935"/>
                  </a:lnTo>
                  <a:lnTo>
                    <a:pt x="1411" y="1917"/>
                  </a:lnTo>
                  <a:lnTo>
                    <a:pt x="1444" y="1894"/>
                  </a:lnTo>
                  <a:lnTo>
                    <a:pt x="1470" y="1864"/>
                  </a:lnTo>
                  <a:lnTo>
                    <a:pt x="1473" y="1863"/>
                  </a:lnTo>
                  <a:lnTo>
                    <a:pt x="1474" y="1860"/>
                  </a:lnTo>
                  <a:lnTo>
                    <a:pt x="1477" y="1858"/>
                  </a:lnTo>
                  <a:lnTo>
                    <a:pt x="1482" y="1855"/>
                  </a:lnTo>
                  <a:lnTo>
                    <a:pt x="1485" y="1853"/>
                  </a:lnTo>
                  <a:lnTo>
                    <a:pt x="1490" y="1852"/>
                  </a:lnTo>
                  <a:lnTo>
                    <a:pt x="1493" y="1852"/>
                  </a:lnTo>
                  <a:lnTo>
                    <a:pt x="1499" y="1849"/>
                  </a:lnTo>
                  <a:lnTo>
                    <a:pt x="1504" y="1849"/>
                  </a:lnTo>
                  <a:lnTo>
                    <a:pt x="1516" y="1852"/>
                  </a:lnTo>
                  <a:lnTo>
                    <a:pt x="1530" y="1852"/>
                  </a:lnTo>
                  <a:lnTo>
                    <a:pt x="1545" y="1852"/>
                  </a:lnTo>
                  <a:lnTo>
                    <a:pt x="1562" y="1847"/>
                  </a:lnTo>
                  <a:lnTo>
                    <a:pt x="1581" y="1840"/>
                  </a:lnTo>
                  <a:lnTo>
                    <a:pt x="1600" y="1832"/>
                  </a:lnTo>
                  <a:lnTo>
                    <a:pt x="1620" y="1816"/>
                  </a:lnTo>
                  <a:lnTo>
                    <a:pt x="1638" y="1796"/>
                  </a:lnTo>
                  <a:lnTo>
                    <a:pt x="1655" y="1771"/>
                  </a:lnTo>
                  <a:lnTo>
                    <a:pt x="1673" y="1740"/>
                  </a:lnTo>
                  <a:lnTo>
                    <a:pt x="1677" y="1733"/>
                  </a:lnTo>
                  <a:lnTo>
                    <a:pt x="1691" y="1704"/>
                  </a:lnTo>
                  <a:lnTo>
                    <a:pt x="1708" y="1662"/>
                  </a:lnTo>
                  <a:lnTo>
                    <a:pt x="1725" y="1606"/>
                  </a:lnTo>
                  <a:lnTo>
                    <a:pt x="1750" y="1533"/>
                  </a:lnTo>
                  <a:lnTo>
                    <a:pt x="1770" y="1450"/>
                  </a:lnTo>
                  <a:lnTo>
                    <a:pt x="1790" y="1354"/>
                  </a:lnTo>
                  <a:lnTo>
                    <a:pt x="1802" y="1242"/>
                  </a:lnTo>
                  <a:lnTo>
                    <a:pt x="1811" y="1126"/>
                  </a:lnTo>
                  <a:lnTo>
                    <a:pt x="1810" y="996"/>
                  </a:lnTo>
                  <a:lnTo>
                    <a:pt x="1807" y="983"/>
                  </a:lnTo>
                  <a:lnTo>
                    <a:pt x="1805" y="944"/>
                  </a:lnTo>
                  <a:lnTo>
                    <a:pt x="1802" y="886"/>
                  </a:lnTo>
                  <a:lnTo>
                    <a:pt x="1799" y="814"/>
                  </a:lnTo>
                  <a:lnTo>
                    <a:pt x="1794" y="732"/>
                  </a:lnTo>
                  <a:lnTo>
                    <a:pt x="1790" y="644"/>
                  </a:lnTo>
                  <a:lnTo>
                    <a:pt x="1785" y="554"/>
                  </a:lnTo>
                  <a:lnTo>
                    <a:pt x="1780" y="470"/>
                  </a:lnTo>
                  <a:lnTo>
                    <a:pt x="1779" y="395"/>
                  </a:lnTo>
                  <a:lnTo>
                    <a:pt x="1776" y="333"/>
                  </a:lnTo>
                  <a:lnTo>
                    <a:pt x="1776" y="325"/>
                  </a:lnTo>
                  <a:lnTo>
                    <a:pt x="1776" y="300"/>
                  </a:lnTo>
                  <a:lnTo>
                    <a:pt x="1779" y="264"/>
                  </a:lnTo>
                  <a:lnTo>
                    <a:pt x="1780" y="221"/>
                  </a:lnTo>
                  <a:lnTo>
                    <a:pt x="1785" y="172"/>
                  </a:lnTo>
                  <a:lnTo>
                    <a:pt x="1791" y="124"/>
                  </a:lnTo>
                  <a:lnTo>
                    <a:pt x="1802" y="77"/>
                  </a:lnTo>
                  <a:lnTo>
                    <a:pt x="1813" y="40"/>
                  </a:lnTo>
                  <a:lnTo>
                    <a:pt x="1833" y="14"/>
                  </a:lnTo>
                  <a:lnTo>
                    <a:pt x="1856" y="0"/>
                  </a:lnTo>
                  <a:lnTo>
                    <a:pt x="1889" y="0"/>
                  </a:lnTo>
                  <a:lnTo>
                    <a:pt x="1915" y="9"/>
                  </a:lnTo>
                  <a:lnTo>
                    <a:pt x="1942" y="22"/>
                  </a:lnTo>
                  <a:lnTo>
                    <a:pt x="1962" y="40"/>
                  </a:lnTo>
                  <a:lnTo>
                    <a:pt x="1979" y="57"/>
                  </a:lnTo>
                  <a:lnTo>
                    <a:pt x="1994" y="82"/>
                  </a:lnTo>
                  <a:lnTo>
                    <a:pt x="2005" y="104"/>
                  </a:lnTo>
                  <a:lnTo>
                    <a:pt x="2015" y="128"/>
                  </a:lnTo>
                  <a:lnTo>
                    <a:pt x="2023" y="148"/>
                  </a:lnTo>
                  <a:lnTo>
                    <a:pt x="2030" y="169"/>
                  </a:lnTo>
                  <a:lnTo>
                    <a:pt x="2039" y="183"/>
                  </a:lnTo>
                  <a:lnTo>
                    <a:pt x="2043" y="203"/>
                  </a:lnTo>
                  <a:lnTo>
                    <a:pt x="2050" y="228"/>
                  </a:lnTo>
                  <a:lnTo>
                    <a:pt x="2059" y="249"/>
                  </a:lnTo>
                  <a:lnTo>
                    <a:pt x="2067" y="275"/>
                  </a:lnTo>
                  <a:lnTo>
                    <a:pt x="2078" y="305"/>
                  </a:lnTo>
                  <a:lnTo>
                    <a:pt x="2087" y="336"/>
                  </a:lnTo>
                  <a:lnTo>
                    <a:pt x="2101" y="370"/>
                  </a:lnTo>
                  <a:lnTo>
                    <a:pt x="2113" y="413"/>
                  </a:lnTo>
                  <a:lnTo>
                    <a:pt x="2129" y="455"/>
                  </a:lnTo>
                  <a:lnTo>
                    <a:pt x="2149" y="501"/>
                  </a:lnTo>
                  <a:lnTo>
                    <a:pt x="2173" y="543"/>
                  </a:lnTo>
                  <a:lnTo>
                    <a:pt x="2200" y="575"/>
                  </a:lnTo>
                  <a:lnTo>
                    <a:pt x="2231" y="605"/>
                  </a:lnTo>
                  <a:lnTo>
                    <a:pt x="2262" y="631"/>
                  </a:lnTo>
                  <a:lnTo>
                    <a:pt x="2291" y="647"/>
                  </a:lnTo>
                  <a:lnTo>
                    <a:pt x="2321" y="661"/>
                  </a:lnTo>
                  <a:lnTo>
                    <a:pt x="2350" y="670"/>
                  </a:lnTo>
                  <a:lnTo>
                    <a:pt x="2373" y="675"/>
                  </a:lnTo>
                  <a:lnTo>
                    <a:pt x="2395" y="675"/>
                  </a:lnTo>
                  <a:lnTo>
                    <a:pt x="2446" y="666"/>
                  </a:lnTo>
                  <a:lnTo>
                    <a:pt x="2493" y="650"/>
                  </a:lnTo>
                  <a:lnTo>
                    <a:pt x="2532" y="633"/>
                  </a:lnTo>
                  <a:lnTo>
                    <a:pt x="2570" y="606"/>
                  </a:lnTo>
                  <a:lnTo>
                    <a:pt x="2601" y="582"/>
                  </a:lnTo>
                  <a:lnTo>
                    <a:pt x="2630" y="554"/>
                  </a:lnTo>
                  <a:lnTo>
                    <a:pt x="2652" y="523"/>
                  </a:lnTo>
                  <a:lnTo>
                    <a:pt x="2672" y="493"/>
                  </a:lnTo>
                  <a:lnTo>
                    <a:pt x="2686" y="463"/>
                  </a:lnTo>
                  <a:lnTo>
                    <a:pt x="2695" y="435"/>
                  </a:lnTo>
                  <a:lnTo>
                    <a:pt x="2691" y="427"/>
                  </a:lnTo>
                  <a:lnTo>
                    <a:pt x="2686" y="419"/>
                  </a:lnTo>
                  <a:lnTo>
                    <a:pt x="2686" y="408"/>
                  </a:lnTo>
                  <a:lnTo>
                    <a:pt x="2684" y="390"/>
                  </a:lnTo>
                  <a:lnTo>
                    <a:pt x="2683" y="368"/>
                  </a:lnTo>
                  <a:lnTo>
                    <a:pt x="2684" y="346"/>
                  </a:lnTo>
                  <a:lnTo>
                    <a:pt x="2689" y="320"/>
                  </a:lnTo>
                  <a:lnTo>
                    <a:pt x="2700" y="286"/>
                  </a:lnTo>
                  <a:lnTo>
                    <a:pt x="2715" y="254"/>
                  </a:lnTo>
                  <a:lnTo>
                    <a:pt x="2729" y="234"/>
                  </a:lnTo>
                  <a:lnTo>
                    <a:pt x="2742" y="219"/>
                  </a:lnTo>
                  <a:lnTo>
                    <a:pt x="2760" y="203"/>
                  </a:lnTo>
                  <a:lnTo>
                    <a:pt x="2779" y="192"/>
                  </a:lnTo>
                  <a:lnTo>
                    <a:pt x="2797" y="183"/>
                  </a:lnTo>
                  <a:lnTo>
                    <a:pt x="2817" y="175"/>
                  </a:lnTo>
                  <a:lnTo>
                    <a:pt x="2836" y="170"/>
                  </a:lnTo>
                  <a:lnTo>
                    <a:pt x="2854" y="166"/>
                  </a:lnTo>
                  <a:lnTo>
                    <a:pt x="2872" y="161"/>
                  </a:lnTo>
                  <a:lnTo>
                    <a:pt x="2885" y="161"/>
                  </a:lnTo>
                  <a:lnTo>
                    <a:pt x="2907" y="166"/>
                  </a:lnTo>
                  <a:lnTo>
                    <a:pt x="2929" y="175"/>
                  </a:lnTo>
                  <a:lnTo>
                    <a:pt x="2954" y="188"/>
                  </a:lnTo>
                  <a:lnTo>
                    <a:pt x="2971" y="209"/>
                  </a:lnTo>
                  <a:lnTo>
                    <a:pt x="2991" y="232"/>
                  </a:lnTo>
                  <a:lnTo>
                    <a:pt x="3008" y="258"/>
                  </a:lnTo>
                  <a:lnTo>
                    <a:pt x="3020" y="283"/>
                  </a:lnTo>
                  <a:lnTo>
                    <a:pt x="3030" y="311"/>
                  </a:lnTo>
                  <a:lnTo>
                    <a:pt x="3034" y="337"/>
                  </a:lnTo>
                  <a:lnTo>
                    <a:pt x="3034" y="362"/>
                  </a:lnTo>
                  <a:lnTo>
                    <a:pt x="3030" y="379"/>
                  </a:lnTo>
                  <a:lnTo>
                    <a:pt x="3026" y="401"/>
                  </a:lnTo>
                  <a:lnTo>
                    <a:pt x="3017" y="421"/>
                  </a:lnTo>
                  <a:lnTo>
                    <a:pt x="3008" y="446"/>
                  </a:lnTo>
                  <a:lnTo>
                    <a:pt x="3002" y="468"/>
                  </a:lnTo>
                  <a:lnTo>
                    <a:pt x="2994" y="489"/>
                  </a:lnTo>
                  <a:lnTo>
                    <a:pt x="2982" y="509"/>
                  </a:lnTo>
                  <a:lnTo>
                    <a:pt x="2971" y="529"/>
                  </a:lnTo>
                  <a:lnTo>
                    <a:pt x="2964" y="549"/>
                  </a:lnTo>
                  <a:lnTo>
                    <a:pt x="2955" y="5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4" name="Freeform 215">
              <a:extLst>
                <a:ext uri="{FF2B5EF4-FFF2-40B4-BE49-F238E27FC236}">
                  <a16:creationId xmlns:a16="http://schemas.microsoft.com/office/drawing/2014/main" id="{80D09A79-DDFF-4E70-8167-6BEBCD9E9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056"/>
              <a:ext cx="130" cy="524"/>
            </a:xfrm>
            <a:custGeom>
              <a:avLst/>
              <a:gdLst>
                <a:gd name="T0" fmla="*/ 107 w 390"/>
                <a:gd name="T1" fmla="*/ 52 h 1570"/>
                <a:gd name="T2" fmla="*/ 113 w 390"/>
                <a:gd name="T3" fmla="*/ 40 h 1570"/>
                <a:gd name="T4" fmla="*/ 120 w 390"/>
                <a:gd name="T5" fmla="*/ 30 h 1570"/>
                <a:gd name="T6" fmla="*/ 125 w 390"/>
                <a:gd name="T7" fmla="*/ 20 h 1570"/>
                <a:gd name="T8" fmla="*/ 128 w 390"/>
                <a:gd name="T9" fmla="*/ 12 h 1570"/>
                <a:gd name="T10" fmla="*/ 130 w 390"/>
                <a:gd name="T11" fmla="*/ 5 h 1570"/>
                <a:gd name="T12" fmla="*/ 130 w 390"/>
                <a:gd name="T13" fmla="*/ 1 h 1570"/>
                <a:gd name="T14" fmla="*/ 127 w 390"/>
                <a:gd name="T15" fmla="*/ 1 h 1570"/>
                <a:gd name="T16" fmla="*/ 122 w 390"/>
                <a:gd name="T17" fmla="*/ 5 h 1570"/>
                <a:gd name="T18" fmla="*/ 111 w 390"/>
                <a:gd name="T19" fmla="*/ 14 h 1570"/>
                <a:gd name="T20" fmla="*/ 104 w 390"/>
                <a:gd name="T21" fmla="*/ 24 h 1570"/>
                <a:gd name="T22" fmla="*/ 100 w 390"/>
                <a:gd name="T23" fmla="*/ 25 h 1570"/>
                <a:gd name="T24" fmla="*/ 95 w 390"/>
                <a:gd name="T25" fmla="*/ 26 h 1570"/>
                <a:gd name="T26" fmla="*/ 92 w 390"/>
                <a:gd name="T27" fmla="*/ 27 h 1570"/>
                <a:gd name="T28" fmla="*/ 88 w 390"/>
                <a:gd name="T29" fmla="*/ 29 h 1570"/>
                <a:gd name="T30" fmla="*/ 83 w 390"/>
                <a:gd name="T31" fmla="*/ 41 h 1570"/>
                <a:gd name="T32" fmla="*/ 73 w 390"/>
                <a:gd name="T33" fmla="*/ 63 h 1570"/>
                <a:gd name="T34" fmla="*/ 61 w 390"/>
                <a:gd name="T35" fmla="*/ 85 h 1570"/>
                <a:gd name="T36" fmla="*/ 48 w 390"/>
                <a:gd name="T37" fmla="*/ 104 h 1570"/>
                <a:gd name="T38" fmla="*/ 36 w 390"/>
                <a:gd name="T39" fmla="*/ 119 h 1570"/>
                <a:gd name="T40" fmla="*/ 22 w 390"/>
                <a:gd name="T41" fmla="*/ 134 h 1570"/>
                <a:gd name="T42" fmla="*/ 10 w 390"/>
                <a:gd name="T43" fmla="*/ 168 h 1570"/>
                <a:gd name="T44" fmla="*/ 3 w 390"/>
                <a:gd name="T45" fmla="*/ 212 h 1570"/>
                <a:gd name="T46" fmla="*/ 1 w 390"/>
                <a:gd name="T47" fmla="*/ 261 h 1570"/>
                <a:gd name="T48" fmla="*/ 1 w 390"/>
                <a:gd name="T49" fmla="*/ 311 h 1570"/>
                <a:gd name="T50" fmla="*/ 3 w 390"/>
                <a:gd name="T51" fmla="*/ 357 h 1570"/>
                <a:gd name="T52" fmla="*/ 4 w 390"/>
                <a:gd name="T53" fmla="*/ 399 h 1570"/>
                <a:gd name="T54" fmla="*/ 5 w 390"/>
                <a:gd name="T55" fmla="*/ 435 h 1570"/>
                <a:gd name="T56" fmla="*/ 5 w 390"/>
                <a:gd name="T57" fmla="*/ 465 h 1570"/>
                <a:gd name="T58" fmla="*/ 5 w 390"/>
                <a:gd name="T59" fmla="*/ 489 h 1570"/>
                <a:gd name="T60" fmla="*/ 5 w 390"/>
                <a:gd name="T61" fmla="*/ 502 h 1570"/>
                <a:gd name="T62" fmla="*/ 2 w 390"/>
                <a:gd name="T63" fmla="*/ 513 h 1570"/>
                <a:gd name="T64" fmla="*/ 0 w 390"/>
                <a:gd name="T65" fmla="*/ 521 h 1570"/>
                <a:gd name="T66" fmla="*/ 3 w 390"/>
                <a:gd name="T67" fmla="*/ 524 h 1570"/>
                <a:gd name="T68" fmla="*/ 12 w 390"/>
                <a:gd name="T69" fmla="*/ 521 h 1570"/>
                <a:gd name="T70" fmla="*/ 25 w 390"/>
                <a:gd name="T71" fmla="*/ 516 h 1570"/>
                <a:gd name="T72" fmla="*/ 31 w 390"/>
                <a:gd name="T73" fmla="*/ 513 h 1570"/>
                <a:gd name="T74" fmla="*/ 34 w 390"/>
                <a:gd name="T75" fmla="*/ 506 h 1570"/>
                <a:gd name="T76" fmla="*/ 35 w 390"/>
                <a:gd name="T77" fmla="*/ 493 h 1570"/>
                <a:gd name="T78" fmla="*/ 35 w 390"/>
                <a:gd name="T79" fmla="*/ 469 h 1570"/>
                <a:gd name="T80" fmla="*/ 34 w 390"/>
                <a:gd name="T81" fmla="*/ 407 h 1570"/>
                <a:gd name="T82" fmla="*/ 35 w 390"/>
                <a:gd name="T83" fmla="*/ 335 h 1570"/>
                <a:gd name="T84" fmla="*/ 40 w 390"/>
                <a:gd name="T85" fmla="*/ 277 h 1570"/>
                <a:gd name="T86" fmla="*/ 46 w 390"/>
                <a:gd name="T87" fmla="*/ 229 h 1570"/>
                <a:gd name="T88" fmla="*/ 58 w 390"/>
                <a:gd name="T89" fmla="*/ 183 h 1570"/>
                <a:gd name="T90" fmla="*/ 67 w 390"/>
                <a:gd name="T91" fmla="*/ 152 h 1570"/>
                <a:gd name="T92" fmla="*/ 74 w 390"/>
                <a:gd name="T93" fmla="*/ 132 h 1570"/>
                <a:gd name="T94" fmla="*/ 82 w 390"/>
                <a:gd name="T95" fmla="*/ 108 h 1570"/>
                <a:gd name="T96" fmla="*/ 92 w 390"/>
                <a:gd name="T97" fmla="*/ 85 h 1570"/>
                <a:gd name="T98" fmla="*/ 100 w 390"/>
                <a:gd name="T99" fmla="*/ 65 h 157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90" h="1570">
                  <a:moveTo>
                    <a:pt x="311" y="172"/>
                  </a:moveTo>
                  <a:lnTo>
                    <a:pt x="322" y="155"/>
                  </a:lnTo>
                  <a:lnTo>
                    <a:pt x="328" y="136"/>
                  </a:lnTo>
                  <a:lnTo>
                    <a:pt x="339" y="121"/>
                  </a:lnTo>
                  <a:lnTo>
                    <a:pt x="351" y="104"/>
                  </a:lnTo>
                  <a:lnTo>
                    <a:pt x="359" y="90"/>
                  </a:lnTo>
                  <a:lnTo>
                    <a:pt x="368" y="74"/>
                  </a:lnTo>
                  <a:lnTo>
                    <a:pt x="375" y="59"/>
                  </a:lnTo>
                  <a:lnTo>
                    <a:pt x="382" y="46"/>
                  </a:lnTo>
                  <a:lnTo>
                    <a:pt x="385" y="36"/>
                  </a:lnTo>
                  <a:lnTo>
                    <a:pt x="390" y="25"/>
                  </a:lnTo>
                  <a:lnTo>
                    <a:pt x="390" y="16"/>
                  </a:lnTo>
                  <a:lnTo>
                    <a:pt x="390" y="7"/>
                  </a:lnTo>
                  <a:lnTo>
                    <a:pt x="390" y="3"/>
                  </a:lnTo>
                  <a:lnTo>
                    <a:pt x="385" y="0"/>
                  </a:lnTo>
                  <a:lnTo>
                    <a:pt x="382" y="3"/>
                  </a:lnTo>
                  <a:lnTo>
                    <a:pt x="375" y="7"/>
                  </a:lnTo>
                  <a:lnTo>
                    <a:pt x="365" y="16"/>
                  </a:lnTo>
                  <a:lnTo>
                    <a:pt x="351" y="29"/>
                  </a:lnTo>
                  <a:lnTo>
                    <a:pt x="333" y="43"/>
                  </a:lnTo>
                  <a:lnTo>
                    <a:pt x="311" y="66"/>
                  </a:lnTo>
                  <a:lnTo>
                    <a:pt x="311" y="71"/>
                  </a:lnTo>
                  <a:lnTo>
                    <a:pt x="306" y="73"/>
                  </a:lnTo>
                  <a:lnTo>
                    <a:pt x="300" y="74"/>
                  </a:lnTo>
                  <a:lnTo>
                    <a:pt x="294" y="77"/>
                  </a:lnTo>
                  <a:lnTo>
                    <a:pt x="286" y="77"/>
                  </a:lnTo>
                  <a:lnTo>
                    <a:pt x="280" y="79"/>
                  </a:lnTo>
                  <a:lnTo>
                    <a:pt x="275" y="82"/>
                  </a:lnTo>
                  <a:lnTo>
                    <a:pt x="269" y="86"/>
                  </a:lnTo>
                  <a:lnTo>
                    <a:pt x="264" y="88"/>
                  </a:lnTo>
                  <a:lnTo>
                    <a:pt x="263" y="90"/>
                  </a:lnTo>
                  <a:lnTo>
                    <a:pt x="249" y="124"/>
                  </a:lnTo>
                  <a:lnTo>
                    <a:pt x="233" y="156"/>
                  </a:lnTo>
                  <a:lnTo>
                    <a:pt x="218" y="190"/>
                  </a:lnTo>
                  <a:lnTo>
                    <a:pt x="201" y="223"/>
                  </a:lnTo>
                  <a:lnTo>
                    <a:pt x="183" y="254"/>
                  </a:lnTo>
                  <a:lnTo>
                    <a:pt x="164" y="285"/>
                  </a:lnTo>
                  <a:lnTo>
                    <a:pt x="144" y="313"/>
                  </a:lnTo>
                  <a:lnTo>
                    <a:pt x="128" y="334"/>
                  </a:lnTo>
                  <a:lnTo>
                    <a:pt x="108" y="357"/>
                  </a:lnTo>
                  <a:lnTo>
                    <a:pt x="93" y="368"/>
                  </a:lnTo>
                  <a:lnTo>
                    <a:pt x="66" y="401"/>
                  </a:lnTo>
                  <a:lnTo>
                    <a:pt x="46" y="446"/>
                  </a:lnTo>
                  <a:lnTo>
                    <a:pt x="29" y="503"/>
                  </a:lnTo>
                  <a:lnTo>
                    <a:pt x="17" y="564"/>
                  </a:lnTo>
                  <a:lnTo>
                    <a:pt x="9" y="634"/>
                  </a:lnTo>
                  <a:lnTo>
                    <a:pt x="4" y="707"/>
                  </a:lnTo>
                  <a:lnTo>
                    <a:pt x="3" y="783"/>
                  </a:lnTo>
                  <a:lnTo>
                    <a:pt x="3" y="859"/>
                  </a:lnTo>
                  <a:lnTo>
                    <a:pt x="4" y="933"/>
                  </a:lnTo>
                  <a:lnTo>
                    <a:pt x="6" y="1003"/>
                  </a:lnTo>
                  <a:lnTo>
                    <a:pt x="9" y="1069"/>
                  </a:lnTo>
                  <a:lnTo>
                    <a:pt x="11" y="1134"/>
                  </a:lnTo>
                  <a:lnTo>
                    <a:pt x="12" y="1194"/>
                  </a:lnTo>
                  <a:lnTo>
                    <a:pt x="12" y="1252"/>
                  </a:lnTo>
                  <a:lnTo>
                    <a:pt x="15" y="1304"/>
                  </a:lnTo>
                  <a:lnTo>
                    <a:pt x="15" y="1352"/>
                  </a:lnTo>
                  <a:lnTo>
                    <a:pt x="15" y="1394"/>
                  </a:lnTo>
                  <a:lnTo>
                    <a:pt x="15" y="1433"/>
                  </a:lnTo>
                  <a:lnTo>
                    <a:pt x="15" y="1464"/>
                  </a:lnTo>
                  <a:lnTo>
                    <a:pt x="15" y="1485"/>
                  </a:lnTo>
                  <a:lnTo>
                    <a:pt x="15" y="1505"/>
                  </a:lnTo>
                  <a:lnTo>
                    <a:pt x="11" y="1523"/>
                  </a:lnTo>
                  <a:lnTo>
                    <a:pt x="6" y="1538"/>
                  </a:lnTo>
                  <a:lnTo>
                    <a:pt x="3" y="1553"/>
                  </a:lnTo>
                  <a:lnTo>
                    <a:pt x="0" y="1560"/>
                  </a:lnTo>
                  <a:lnTo>
                    <a:pt x="3" y="1569"/>
                  </a:lnTo>
                  <a:lnTo>
                    <a:pt x="9" y="1570"/>
                  </a:lnTo>
                  <a:lnTo>
                    <a:pt x="20" y="1569"/>
                  </a:lnTo>
                  <a:lnTo>
                    <a:pt x="37" y="1562"/>
                  </a:lnTo>
                  <a:lnTo>
                    <a:pt x="62" y="1550"/>
                  </a:lnTo>
                  <a:lnTo>
                    <a:pt x="74" y="1547"/>
                  </a:lnTo>
                  <a:lnTo>
                    <a:pt x="84" y="1539"/>
                  </a:lnTo>
                  <a:lnTo>
                    <a:pt x="93" y="1536"/>
                  </a:lnTo>
                  <a:lnTo>
                    <a:pt x="97" y="1527"/>
                  </a:lnTo>
                  <a:lnTo>
                    <a:pt x="102" y="1516"/>
                  </a:lnTo>
                  <a:lnTo>
                    <a:pt x="104" y="1501"/>
                  </a:lnTo>
                  <a:lnTo>
                    <a:pt x="105" y="1476"/>
                  </a:lnTo>
                  <a:lnTo>
                    <a:pt x="105" y="1445"/>
                  </a:lnTo>
                  <a:lnTo>
                    <a:pt x="105" y="1406"/>
                  </a:lnTo>
                  <a:lnTo>
                    <a:pt x="104" y="1352"/>
                  </a:lnTo>
                  <a:lnTo>
                    <a:pt x="102" y="1219"/>
                  </a:lnTo>
                  <a:lnTo>
                    <a:pt x="102" y="1102"/>
                  </a:lnTo>
                  <a:lnTo>
                    <a:pt x="105" y="1003"/>
                  </a:lnTo>
                  <a:lnTo>
                    <a:pt x="110" y="913"/>
                  </a:lnTo>
                  <a:lnTo>
                    <a:pt x="119" y="831"/>
                  </a:lnTo>
                  <a:lnTo>
                    <a:pt x="128" y="758"/>
                  </a:lnTo>
                  <a:lnTo>
                    <a:pt x="139" y="687"/>
                  </a:lnTo>
                  <a:lnTo>
                    <a:pt x="156" y="619"/>
                  </a:lnTo>
                  <a:lnTo>
                    <a:pt x="175" y="549"/>
                  </a:lnTo>
                  <a:lnTo>
                    <a:pt x="195" y="477"/>
                  </a:lnTo>
                  <a:lnTo>
                    <a:pt x="201" y="456"/>
                  </a:lnTo>
                  <a:lnTo>
                    <a:pt x="211" y="427"/>
                  </a:lnTo>
                  <a:lnTo>
                    <a:pt x="222" y="395"/>
                  </a:lnTo>
                  <a:lnTo>
                    <a:pt x="233" y="362"/>
                  </a:lnTo>
                  <a:lnTo>
                    <a:pt x="247" y="323"/>
                  </a:lnTo>
                  <a:lnTo>
                    <a:pt x="263" y="289"/>
                  </a:lnTo>
                  <a:lnTo>
                    <a:pt x="275" y="256"/>
                  </a:lnTo>
                  <a:lnTo>
                    <a:pt x="286" y="225"/>
                  </a:lnTo>
                  <a:lnTo>
                    <a:pt x="300" y="194"/>
                  </a:lnTo>
                  <a:lnTo>
                    <a:pt x="311" y="17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5" name="Freeform 216">
              <a:extLst>
                <a:ext uri="{FF2B5EF4-FFF2-40B4-BE49-F238E27FC236}">
                  <a16:creationId xmlns:a16="http://schemas.microsoft.com/office/drawing/2014/main" id="{CD318459-C3E8-4E41-B6E4-B64D581AF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3740"/>
              <a:ext cx="57" cy="50"/>
            </a:xfrm>
            <a:custGeom>
              <a:avLst/>
              <a:gdLst>
                <a:gd name="T0" fmla="*/ 49 w 170"/>
                <a:gd name="T1" fmla="*/ 0 h 150"/>
                <a:gd name="T2" fmla="*/ 47 w 170"/>
                <a:gd name="T3" fmla="*/ 1 h 150"/>
                <a:gd name="T4" fmla="*/ 44 w 170"/>
                <a:gd name="T5" fmla="*/ 1 h 150"/>
                <a:gd name="T6" fmla="*/ 40 w 170"/>
                <a:gd name="T7" fmla="*/ 2 h 150"/>
                <a:gd name="T8" fmla="*/ 38 w 170"/>
                <a:gd name="T9" fmla="*/ 3 h 150"/>
                <a:gd name="T10" fmla="*/ 35 w 170"/>
                <a:gd name="T11" fmla="*/ 4 h 150"/>
                <a:gd name="T12" fmla="*/ 33 w 170"/>
                <a:gd name="T13" fmla="*/ 4 h 150"/>
                <a:gd name="T14" fmla="*/ 32 w 170"/>
                <a:gd name="T15" fmla="*/ 4 h 150"/>
                <a:gd name="T16" fmla="*/ 28 w 170"/>
                <a:gd name="T17" fmla="*/ 5 h 150"/>
                <a:gd name="T18" fmla="*/ 26 w 170"/>
                <a:gd name="T19" fmla="*/ 6 h 150"/>
                <a:gd name="T20" fmla="*/ 24 w 170"/>
                <a:gd name="T21" fmla="*/ 7 h 150"/>
                <a:gd name="T22" fmla="*/ 20 w 170"/>
                <a:gd name="T23" fmla="*/ 8 h 150"/>
                <a:gd name="T24" fmla="*/ 16 w 170"/>
                <a:gd name="T25" fmla="*/ 10 h 150"/>
                <a:gd name="T26" fmla="*/ 13 w 170"/>
                <a:gd name="T27" fmla="*/ 12 h 150"/>
                <a:gd name="T28" fmla="*/ 9 w 170"/>
                <a:gd name="T29" fmla="*/ 15 h 150"/>
                <a:gd name="T30" fmla="*/ 7 w 170"/>
                <a:gd name="T31" fmla="*/ 18 h 150"/>
                <a:gd name="T32" fmla="*/ 4 w 170"/>
                <a:gd name="T33" fmla="*/ 20 h 150"/>
                <a:gd name="T34" fmla="*/ 3 w 170"/>
                <a:gd name="T35" fmla="*/ 22 h 150"/>
                <a:gd name="T36" fmla="*/ 1 w 170"/>
                <a:gd name="T37" fmla="*/ 25 h 150"/>
                <a:gd name="T38" fmla="*/ 1 w 170"/>
                <a:gd name="T39" fmla="*/ 27 h 150"/>
                <a:gd name="T40" fmla="*/ 0 w 170"/>
                <a:gd name="T41" fmla="*/ 30 h 150"/>
                <a:gd name="T42" fmla="*/ 0 w 170"/>
                <a:gd name="T43" fmla="*/ 33 h 150"/>
                <a:gd name="T44" fmla="*/ 1 w 170"/>
                <a:gd name="T45" fmla="*/ 35 h 150"/>
                <a:gd name="T46" fmla="*/ 2 w 170"/>
                <a:gd name="T47" fmla="*/ 39 h 150"/>
                <a:gd name="T48" fmla="*/ 4 w 170"/>
                <a:gd name="T49" fmla="*/ 42 h 150"/>
                <a:gd name="T50" fmla="*/ 7 w 170"/>
                <a:gd name="T51" fmla="*/ 44 h 150"/>
                <a:gd name="T52" fmla="*/ 10 w 170"/>
                <a:gd name="T53" fmla="*/ 46 h 150"/>
                <a:gd name="T54" fmla="*/ 14 w 170"/>
                <a:gd name="T55" fmla="*/ 48 h 150"/>
                <a:gd name="T56" fmla="*/ 17 w 170"/>
                <a:gd name="T57" fmla="*/ 49 h 150"/>
                <a:gd name="T58" fmla="*/ 19 w 170"/>
                <a:gd name="T59" fmla="*/ 50 h 150"/>
                <a:gd name="T60" fmla="*/ 22 w 170"/>
                <a:gd name="T61" fmla="*/ 49 h 150"/>
                <a:gd name="T62" fmla="*/ 28 w 170"/>
                <a:gd name="T63" fmla="*/ 46 h 150"/>
                <a:gd name="T64" fmla="*/ 34 w 170"/>
                <a:gd name="T65" fmla="*/ 43 h 150"/>
                <a:gd name="T66" fmla="*/ 39 w 170"/>
                <a:gd name="T67" fmla="*/ 40 h 150"/>
                <a:gd name="T68" fmla="*/ 44 w 170"/>
                <a:gd name="T69" fmla="*/ 35 h 150"/>
                <a:gd name="T70" fmla="*/ 47 w 170"/>
                <a:gd name="T71" fmla="*/ 32 h 150"/>
                <a:gd name="T72" fmla="*/ 49 w 170"/>
                <a:gd name="T73" fmla="*/ 28 h 150"/>
                <a:gd name="T74" fmla="*/ 52 w 170"/>
                <a:gd name="T75" fmla="*/ 23 h 150"/>
                <a:gd name="T76" fmla="*/ 54 w 170"/>
                <a:gd name="T77" fmla="*/ 20 h 150"/>
                <a:gd name="T78" fmla="*/ 55 w 170"/>
                <a:gd name="T79" fmla="*/ 17 h 150"/>
                <a:gd name="T80" fmla="*/ 56 w 170"/>
                <a:gd name="T81" fmla="*/ 13 h 150"/>
                <a:gd name="T82" fmla="*/ 57 w 170"/>
                <a:gd name="T83" fmla="*/ 10 h 150"/>
                <a:gd name="T84" fmla="*/ 57 w 170"/>
                <a:gd name="T85" fmla="*/ 8 h 150"/>
                <a:gd name="T86" fmla="*/ 56 w 170"/>
                <a:gd name="T87" fmla="*/ 6 h 150"/>
                <a:gd name="T88" fmla="*/ 55 w 170"/>
                <a:gd name="T89" fmla="*/ 4 h 150"/>
                <a:gd name="T90" fmla="*/ 54 w 170"/>
                <a:gd name="T91" fmla="*/ 3 h 150"/>
                <a:gd name="T92" fmla="*/ 53 w 170"/>
                <a:gd name="T93" fmla="*/ 2 h 150"/>
                <a:gd name="T94" fmla="*/ 52 w 170"/>
                <a:gd name="T95" fmla="*/ 1 h 150"/>
                <a:gd name="T96" fmla="*/ 51 w 170"/>
                <a:gd name="T97" fmla="*/ 1 h 150"/>
                <a:gd name="T98" fmla="*/ 50 w 170"/>
                <a:gd name="T99" fmla="*/ 0 h 150"/>
                <a:gd name="T100" fmla="*/ 49 w 170"/>
                <a:gd name="T101" fmla="*/ 0 h 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0" h="150">
                  <a:moveTo>
                    <a:pt x="147" y="0"/>
                  </a:moveTo>
                  <a:lnTo>
                    <a:pt x="140" y="2"/>
                  </a:lnTo>
                  <a:lnTo>
                    <a:pt x="130" y="3"/>
                  </a:lnTo>
                  <a:lnTo>
                    <a:pt x="120" y="6"/>
                  </a:lnTo>
                  <a:lnTo>
                    <a:pt x="114" y="8"/>
                  </a:lnTo>
                  <a:lnTo>
                    <a:pt x="105" y="11"/>
                  </a:lnTo>
                  <a:lnTo>
                    <a:pt x="99" y="12"/>
                  </a:lnTo>
                  <a:lnTo>
                    <a:pt x="94" y="12"/>
                  </a:lnTo>
                  <a:lnTo>
                    <a:pt x="85" y="15"/>
                  </a:lnTo>
                  <a:lnTo>
                    <a:pt x="79" y="17"/>
                  </a:lnTo>
                  <a:lnTo>
                    <a:pt x="71" y="20"/>
                  </a:lnTo>
                  <a:lnTo>
                    <a:pt x="59" y="23"/>
                  </a:lnTo>
                  <a:lnTo>
                    <a:pt x="48" y="31"/>
                  </a:lnTo>
                  <a:lnTo>
                    <a:pt x="40" y="37"/>
                  </a:lnTo>
                  <a:lnTo>
                    <a:pt x="28" y="46"/>
                  </a:lnTo>
                  <a:lnTo>
                    <a:pt x="22" y="53"/>
                  </a:lnTo>
                  <a:lnTo>
                    <a:pt x="12" y="59"/>
                  </a:lnTo>
                  <a:lnTo>
                    <a:pt x="9" y="65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4" y="105"/>
                  </a:lnTo>
                  <a:lnTo>
                    <a:pt x="6" y="116"/>
                  </a:lnTo>
                  <a:lnTo>
                    <a:pt x="12" y="125"/>
                  </a:lnTo>
                  <a:lnTo>
                    <a:pt x="22" y="131"/>
                  </a:lnTo>
                  <a:lnTo>
                    <a:pt x="31" y="138"/>
                  </a:lnTo>
                  <a:lnTo>
                    <a:pt x="42" y="145"/>
                  </a:lnTo>
                  <a:lnTo>
                    <a:pt x="51" y="147"/>
                  </a:lnTo>
                  <a:lnTo>
                    <a:pt x="57" y="150"/>
                  </a:lnTo>
                  <a:lnTo>
                    <a:pt x="66" y="147"/>
                  </a:lnTo>
                  <a:lnTo>
                    <a:pt x="85" y="138"/>
                  </a:lnTo>
                  <a:lnTo>
                    <a:pt x="100" y="130"/>
                  </a:lnTo>
                  <a:lnTo>
                    <a:pt x="116" y="119"/>
                  </a:lnTo>
                  <a:lnTo>
                    <a:pt x="130" y="105"/>
                  </a:lnTo>
                  <a:lnTo>
                    <a:pt x="140" y="96"/>
                  </a:lnTo>
                  <a:lnTo>
                    <a:pt x="147" y="83"/>
                  </a:lnTo>
                  <a:lnTo>
                    <a:pt x="156" y="70"/>
                  </a:lnTo>
                  <a:lnTo>
                    <a:pt x="160" y="59"/>
                  </a:lnTo>
                  <a:lnTo>
                    <a:pt x="165" y="51"/>
                  </a:lnTo>
                  <a:lnTo>
                    <a:pt x="167" y="39"/>
                  </a:lnTo>
                  <a:lnTo>
                    <a:pt x="170" y="31"/>
                  </a:lnTo>
                  <a:lnTo>
                    <a:pt x="170" y="23"/>
                  </a:lnTo>
                  <a:lnTo>
                    <a:pt x="167" y="17"/>
                  </a:lnTo>
                  <a:lnTo>
                    <a:pt x="165" y="12"/>
                  </a:lnTo>
                  <a:lnTo>
                    <a:pt x="160" y="8"/>
                  </a:lnTo>
                  <a:lnTo>
                    <a:pt x="159" y="6"/>
                  </a:lnTo>
                  <a:lnTo>
                    <a:pt x="154" y="3"/>
                  </a:lnTo>
                  <a:lnTo>
                    <a:pt x="151" y="2"/>
                  </a:lnTo>
                  <a:lnTo>
                    <a:pt x="150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6" name="Freeform 217">
              <a:extLst>
                <a:ext uri="{FF2B5EF4-FFF2-40B4-BE49-F238E27FC236}">
                  <a16:creationId xmlns:a16="http://schemas.microsoft.com/office/drawing/2014/main" id="{9B9B64A7-214F-4CF3-91A8-6220AD9E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758"/>
              <a:ext cx="31" cy="29"/>
            </a:xfrm>
            <a:custGeom>
              <a:avLst/>
              <a:gdLst>
                <a:gd name="T0" fmla="*/ 13 w 92"/>
                <a:gd name="T1" fmla="*/ 1 h 87"/>
                <a:gd name="T2" fmla="*/ 11 w 92"/>
                <a:gd name="T3" fmla="*/ 2 h 87"/>
                <a:gd name="T4" fmla="*/ 8 w 92"/>
                <a:gd name="T5" fmla="*/ 4 h 87"/>
                <a:gd name="T6" fmla="*/ 5 w 92"/>
                <a:gd name="T7" fmla="*/ 5 h 87"/>
                <a:gd name="T8" fmla="*/ 3 w 92"/>
                <a:gd name="T9" fmla="*/ 7 h 87"/>
                <a:gd name="T10" fmla="*/ 1 w 92"/>
                <a:gd name="T11" fmla="*/ 9 h 87"/>
                <a:gd name="T12" fmla="*/ 0 w 92"/>
                <a:gd name="T13" fmla="*/ 11 h 87"/>
                <a:gd name="T14" fmla="*/ 0 w 92"/>
                <a:gd name="T15" fmla="*/ 14 h 87"/>
                <a:gd name="T16" fmla="*/ 0 w 92"/>
                <a:gd name="T17" fmla="*/ 17 h 87"/>
                <a:gd name="T18" fmla="*/ 1 w 92"/>
                <a:gd name="T19" fmla="*/ 19 h 87"/>
                <a:gd name="T20" fmla="*/ 3 w 92"/>
                <a:gd name="T21" fmla="*/ 22 h 87"/>
                <a:gd name="T22" fmla="*/ 5 w 92"/>
                <a:gd name="T23" fmla="*/ 26 h 87"/>
                <a:gd name="T24" fmla="*/ 7 w 92"/>
                <a:gd name="T25" fmla="*/ 27 h 87"/>
                <a:gd name="T26" fmla="*/ 11 w 92"/>
                <a:gd name="T27" fmla="*/ 29 h 87"/>
                <a:gd name="T28" fmla="*/ 15 w 92"/>
                <a:gd name="T29" fmla="*/ 29 h 87"/>
                <a:gd name="T30" fmla="*/ 18 w 92"/>
                <a:gd name="T31" fmla="*/ 29 h 87"/>
                <a:gd name="T32" fmla="*/ 22 w 92"/>
                <a:gd name="T33" fmla="*/ 28 h 87"/>
                <a:gd name="T34" fmla="*/ 24 w 92"/>
                <a:gd name="T35" fmla="*/ 26 h 87"/>
                <a:gd name="T36" fmla="*/ 27 w 92"/>
                <a:gd name="T37" fmla="*/ 24 h 87"/>
                <a:gd name="T38" fmla="*/ 30 w 92"/>
                <a:gd name="T39" fmla="*/ 21 h 87"/>
                <a:gd name="T40" fmla="*/ 31 w 92"/>
                <a:gd name="T41" fmla="*/ 17 h 87"/>
                <a:gd name="T42" fmla="*/ 31 w 92"/>
                <a:gd name="T43" fmla="*/ 13 h 87"/>
                <a:gd name="T44" fmla="*/ 31 w 92"/>
                <a:gd name="T45" fmla="*/ 10 h 87"/>
                <a:gd name="T46" fmla="*/ 31 w 92"/>
                <a:gd name="T47" fmla="*/ 6 h 87"/>
                <a:gd name="T48" fmla="*/ 31 w 92"/>
                <a:gd name="T49" fmla="*/ 3 h 87"/>
                <a:gd name="T50" fmla="*/ 30 w 92"/>
                <a:gd name="T51" fmla="*/ 1 h 87"/>
                <a:gd name="T52" fmla="*/ 27 w 92"/>
                <a:gd name="T53" fmla="*/ 1 h 87"/>
                <a:gd name="T54" fmla="*/ 25 w 92"/>
                <a:gd name="T55" fmla="*/ 0 h 87"/>
                <a:gd name="T56" fmla="*/ 22 w 92"/>
                <a:gd name="T57" fmla="*/ 0 h 87"/>
                <a:gd name="T58" fmla="*/ 18 w 92"/>
                <a:gd name="T59" fmla="*/ 0 h 87"/>
                <a:gd name="T60" fmla="*/ 13 w 92"/>
                <a:gd name="T61" fmla="*/ 1 h 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92" h="87">
                  <a:moveTo>
                    <a:pt x="40" y="4"/>
                  </a:moveTo>
                  <a:lnTo>
                    <a:pt x="34" y="6"/>
                  </a:lnTo>
                  <a:lnTo>
                    <a:pt x="24" y="11"/>
                  </a:lnTo>
                  <a:lnTo>
                    <a:pt x="15" y="15"/>
                  </a:lnTo>
                  <a:lnTo>
                    <a:pt x="9" y="21"/>
                  </a:lnTo>
                  <a:lnTo>
                    <a:pt x="4" y="26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50"/>
                  </a:lnTo>
                  <a:lnTo>
                    <a:pt x="3" y="57"/>
                  </a:lnTo>
                  <a:lnTo>
                    <a:pt x="8" y="67"/>
                  </a:lnTo>
                  <a:lnTo>
                    <a:pt x="14" y="77"/>
                  </a:lnTo>
                  <a:lnTo>
                    <a:pt x="22" y="81"/>
                  </a:lnTo>
                  <a:lnTo>
                    <a:pt x="34" y="86"/>
                  </a:lnTo>
                  <a:lnTo>
                    <a:pt x="45" y="87"/>
                  </a:lnTo>
                  <a:lnTo>
                    <a:pt x="53" y="86"/>
                  </a:lnTo>
                  <a:lnTo>
                    <a:pt x="65" y="83"/>
                  </a:lnTo>
                  <a:lnTo>
                    <a:pt x="72" y="78"/>
                  </a:lnTo>
                  <a:lnTo>
                    <a:pt x="81" y="72"/>
                  </a:lnTo>
                  <a:lnTo>
                    <a:pt x="88" y="63"/>
                  </a:lnTo>
                  <a:lnTo>
                    <a:pt x="91" y="52"/>
                  </a:lnTo>
                  <a:lnTo>
                    <a:pt x="92" y="40"/>
                  </a:lnTo>
                  <a:lnTo>
                    <a:pt x="92" y="29"/>
                  </a:lnTo>
                  <a:lnTo>
                    <a:pt x="92" y="18"/>
                  </a:lnTo>
                  <a:lnTo>
                    <a:pt x="91" y="9"/>
                  </a:lnTo>
                  <a:lnTo>
                    <a:pt x="88" y="4"/>
                  </a:lnTo>
                  <a:lnTo>
                    <a:pt x="81" y="2"/>
                  </a:lnTo>
                  <a:lnTo>
                    <a:pt x="75" y="0"/>
                  </a:lnTo>
                  <a:lnTo>
                    <a:pt x="65" y="0"/>
                  </a:lnTo>
                  <a:lnTo>
                    <a:pt x="53" y="0"/>
                  </a:lnTo>
                  <a:lnTo>
                    <a:pt x="40" y="4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7" name="Freeform 218">
              <a:extLst>
                <a:ext uri="{FF2B5EF4-FFF2-40B4-BE49-F238E27FC236}">
                  <a16:creationId xmlns:a16="http://schemas.microsoft.com/office/drawing/2014/main" id="{3002FCE0-E10C-456D-A1B5-9090E07EC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3767"/>
              <a:ext cx="19" cy="20"/>
            </a:xfrm>
            <a:custGeom>
              <a:avLst/>
              <a:gdLst>
                <a:gd name="T0" fmla="*/ 4 w 57"/>
                <a:gd name="T1" fmla="*/ 0 h 60"/>
                <a:gd name="T2" fmla="*/ 3 w 57"/>
                <a:gd name="T3" fmla="*/ 1 h 60"/>
                <a:gd name="T4" fmla="*/ 1 w 57"/>
                <a:gd name="T5" fmla="*/ 3 h 60"/>
                <a:gd name="T6" fmla="*/ 0 w 57"/>
                <a:gd name="T7" fmla="*/ 3 h 60"/>
                <a:gd name="T8" fmla="*/ 0 w 57"/>
                <a:gd name="T9" fmla="*/ 5 h 60"/>
                <a:gd name="T10" fmla="*/ 0 w 57"/>
                <a:gd name="T11" fmla="*/ 6 h 60"/>
                <a:gd name="T12" fmla="*/ 0 w 57"/>
                <a:gd name="T13" fmla="*/ 8 h 60"/>
                <a:gd name="T14" fmla="*/ 0 w 57"/>
                <a:gd name="T15" fmla="*/ 8 h 60"/>
                <a:gd name="T16" fmla="*/ 1 w 57"/>
                <a:gd name="T17" fmla="*/ 10 h 60"/>
                <a:gd name="T18" fmla="*/ 3 w 57"/>
                <a:gd name="T19" fmla="*/ 12 h 60"/>
                <a:gd name="T20" fmla="*/ 3 w 57"/>
                <a:gd name="T21" fmla="*/ 14 h 60"/>
                <a:gd name="T22" fmla="*/ 5 w 57"/>
                <a:gd name="T23" fmla="*/ 15 h 60"/>
                <a:gd name="T24" fmla="*/ 6 w 57"/>
                <a:gd name="T25" fmla="*/ 17 h 60"/>
                <a:gd name="T26" fmla="*/ 8 w 57"/>
                <a:gd name="T27" fmla="*/ 18 h 60"/>
                <a:gd name="T28" fmla="*/ 10 w 57"/>
                <a:gd name="T29" fmla="*/ 19 h 60"/>
                <a:gd name="T30" fmla="*/ 13 w 57"/>
                <a:gd name="T31" fmla="*/ 20 h 60"/>
                <a:gd name="T32" fmla="*/ 14 w 57"/>
                <a:gd name="T33" fmla="*/ 20 h 60"/>
                <a:gd name="T34" fmla="*/ 16 w 57"/>
                <a:gd name="T35" fmla="*/ 20 h 60"/>
                <a:gd name="T36" fmla="*/ 17 w 57"/>
                <a:gd name="T37" fmla="*/ 20 h 60"/>
                <a:gd name="T38" fmla="*/ 18 w 57"/>
                <a:gd name="T39" fmla="*/ 18 h 60"/>
                <a:gd name="T40" fmla="*/ 19 w 57"/>
                <a:gd name="T41" fmla="*/ 17 h 60"/>
                <a:gd name="T42" fmla="*/ 19 w 57"/>
                <a:gd name="T43" fmla="*/ 14 h 60"/>
                <a:gd name="T44" fmla="*/ 18 w 57"/>
                <a:gd name="T45" fmla="*/ 12 h 60"/>
                <a:gd name="T46" fmla="*/ 18 w 57"/>
                <a:gd name="T47" fmla="*/ 9 h 60"/>
                <a:gd name="T48" fmla="*/ 17 w 57"/>
                <a:gd name="T49" fmla="*/ 8 h 60"/>
                <a:gd name="T50" fmla="*/ 16 w 57"/>
                <a:gd name="T51" fmla="*/ 5 h 60"/>
                <a:gd name="T52" fmla="*/ 14 w 57"/>
                <a:gd name="T53" fmla="*/ 3 h 60"/>
                <a:gd name="T54" fmla="*/ 11 w 57"/>
                <a:gd name="T55" fmla="*/ 2 h 60"/>
                <a:gd name="T56" fmla="*/ 9 w 57"/>
                <a:gd name="T57" fmla="*/ 0 h 60"/>
                <a:gd name="T58" fmla="*/ 6 w 57"/>
                <a:gd name="T59" fmla="*/ 0 h 60"/>
                <a:gd name="T60" fmla="*/ 4 w 57"/>
                <a:gd name="T61" fmla="*/ 0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7" h="60">
                  <a:moveTo>
                    <a:pt x="11" y="0"/>
                  </a:moveTo>
                  <a:lnTo>
                    <a:pt x="8" y="3"/>
                  </a:lnTo>
                  <a:lnTo>
                    <a:pt x="3" y="8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3" y="29"/>
                  </a:lnTo>
                  <a:lnTo>
                    <a:pt x="8" y="36"/>
                  </a:lnTo>
                  <a:lnTo>
                    <a:pt x="9" y="42"/>
                  </a:lnTo>
                  <a:lnTo>
                    <a:pt x="14" y="46"/>
                  </a:lnTo>
                  <a:lnTo>
                    <a:pt x="19" y="50"/>
                  </a:lnTo>
                  <a:lnTo>
                    <a:pt x="25" y="54"/>
                  </a:lnTo>
                  <a:lnTo>
                    <a:pt x="31" y="58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47" y="60"/>
                  </a:lnTo>
                  <a:lnTo>
                    <a:pt x="51" y="60"/>
                  </a:lnTo>
                  <a:lnTo>
                    <a:pt x="55" y="55"/>
                  </a:lnTo>
                  <a:lnTo>
                    <a:pt x="57" y="51"/>
                  </a:lnTo>
                  <a:lnTo>
                    <a:pt x="57" y="42"/>
                  </a:lnTo>
                  <a:lnTo>
                    <a:pt x="55" y="36"/>
                  </a:lnTo>
                  <a:lnTo>
                    <a:pt x="53" y="28"/>
                  </a:lnTo>
                  <a:lnTo>
                    <a:pt x="51" y="23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4" y="5"/>
                  </a:lnTo>
                  <a:lnTo>
                    <a:pt x="27" y="0"/>
                  </a:lnTo>
                  <a:lnTo>
                    <a:pt x="19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8" name="Freeform 219">
              <a:extLst>
                <a:ext uri="{FF2B5EF4-FFF2-40B4-BE49-F238E27FC236}">
                  <a16:creationId xmlns:a16="http://schemas.microsoft.com/office/drawing/2014/main" id="{6A07789F-AF22-4FD7-B6BF-C5AD9749C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" y="3617"/>
              <a:ext cx="30" cy="42"/>
            </a:xfrm>
            <a:custGeom>
              <a:avLst/>
              <a:gdLst>
                <a:gd name="T0" fmla="*/ 10 w 90"/>
                <a:gd name="T1" fmla="*/ 24 h 127"/>
                <a:gd name="T2" fmla="*/ 9 w 90"/>
                <a:gd name="T3" fmla="*/ 22 h 127"/>
                <a:gd name="T4" fmla="*/ 8 w 90"/>
                <a:gd name="T5" fmla="*/ 21 h 127"/>
                <a:gd name="T6" fmla="*/ 7 w 90"/>
                <a:gd name="T7" fmla="*/ 20 h 127"/>
                <a:gd name="T8" fmla="*/ 5 w 90"/>
                <a:gd name="T9" fmla="*/ 19 h 127"/>
                <a:gd name="T10" fmla="*/ 4 w 90"/>
                <a:gd name="T11" fmla="*/ 17 h 127"/>
                <a:gd name="T12" fmla="*/ 3 w 90"/>
                <a:gd name="T13" fmla="*/ 15 h 127"/>
                <a:gd name="T14" fmla="*/ 2 w 90"/>
                <a:gd name="T15" fmla="*/ 11 h 127"/>
                <a:gd name="T16" fmla="*/ 1 w 90"/>
                <a:gd name="T17" fmla="*/ 8 h 127"/>
                <a:gd name="T18" fmla="*/ 1 w 90"/>
                <a:gd name="T19" fmla="*/ 5 h 127"/>
                <a:gd name="T20" fmla="*/ 0 w 90"/>
                <a:gd name="T21" fmla="*/ 0 h 127"/>
                <a:gd name="T22" fmla="*/ 2 w 90"/>
                <a:gd name="T23" fmla="*/ 5 h 127"/>
                <a:gd name="T24" fmla="*/ 5 w 90"/>
                <a:gd name="T25" fmla="*/ 9 h 127"/>
                <a:gd name="T26" fmla="*/ 8 w 90"/>
                <a:gd name="T27" fmla="*/ 11 h 127"/>
                <a:gd name="T28" fmla="*/ 12 w 90"/>
                <a:gd name="T29" fmla="*/ 12 h 127"/>
                <a:gd name="T30" fmla="*/ 15 w 90"/>
                <a:gd name="T31" fmla="*/ 12 h 127"/>
                <a:gd name="T32" fmla="*/ 18 w 90"/>
                <a:gd name="T33" fmla="*/ 12 h 127"/>
                <a:gd name="T34" fmla="*/ 22 w 90"/>
                <a:gd name="T35" fmla="*/ 12 h 127"/>
                <a:gd name="T36" fmla="*/ 26 w 90"/>
                <a:gd name="T37" fmla="*/ 12 h 127"/>
                <a:gd name="T38" fmla="*/ 28 w 90"/>
                <a:gd name="T39" fmla="*/ 13 h 127"/>
                <a:gd name="T40" fmla="*/ 29 w 90"/>
                <a:gd name="T41" fmla="*/ 15 h 127"/>
                <a:gd name="T42" fmla="*/ 30 w 90"/>
                <a:gd name="T43" fmla="*/ 17 h 127"/>
                <a:gd name="T44" fmla="*/ 30 w 90"/>
                <a:gd name="T45" fmla="*/ 20 h 127"/>
                <a:gd name="T46" fmla="*/ 30 w 90"/>
                <a:gd name="T47" fmla="*/ 21 h 127"/>
                <a:gd name="T48" fmla="*/ 29 w 90"/>
                <a:gd name="T49" fmla="*/ 26 h 127"/>
                <a:gd name="T50" fmla="*/ 29 w 90"/>
                <a:gd name="T51" fmla="*/ 30 h 127"/>
                <a:gd name="T52" fmla="*/ 28 w 90"/>
                <a:gd name="T53" fmla="*/ 34 h 127"/>
                <a:gd name="T54" fmla="*/ 27 w 90"/>
                <a:gd name="T55" fmla="*/ 37 h 127"/>
                <a:gd name="T56" fmla="*/ 26 w 90"/>
                <a:gd name="T57" fmla="*/ 40 h 127"/>
                <a:gd name="T58" fmla="*/ 25 w 90"/>
                <a:gd name="T59" fmla="*/ 41 h 127"/>
                <a:gd name="T60" fmla="*/ 24 w 90"/>
                <a:gd name="T61" fmla="*/ 42 h 127"/>
                <a:gd name="T62" fmla="*/ 21 w 90"/>
                <a:gd name="T63" fmla="*/ 42 h 127"/>
                <a:gd name="T64" fmla="*/ 20 w 90"/>
                <a:gd name="T65" fmla="*/ 41 h 127"/>
                <a:gd name="T66" fmla="*/ 18 w 90"/>
                <a:gd name="T67" fmla="*/ 40 h 127"/>
                <a:gd name="T68" fmla="*/ 18 w 90"/>
                <a:gd name="T69" fmla="*/ 40 h 127"/>
                <a:gd name="T70" fmla="*/ 16 w 90"/>
                <a:gd name="T71" fmla="*/ 38 h 127"/>
                <a:gd name="T72" fmla="*/ 15 w 90"/>
                <a:gd name="T73" fmla="*/ 37 h 127"/>
                <a:gd name="T74" fmla="*/ 14 w 90"/>
                <a:gd name="T75" fmla="*/ 35 h 127"/>
                <a:gd name="T76" fmla="*/ 12 w 90"/>
                <a:gd name="T77" fmla="*/ 32 h 127"/>
                <a:gd name="T78" fmla="*/ 11 w 90"/>
                <a:gd name="T79" fmla="*/ 28 h 127"/>
                <a:gd name="T80" fmla="*/ 10 w 90"/>
                <a:gd name="T81" fmla="*/ 24 h 12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" h="127">
                  <a:moveTo>
                    <a:pt x="29" y="72"/>
                  </a:moveTo>
                  <a:lnTo>
                    <a:pt x="26" y="68"/>
                  </a:lnTo>
                  <a:lnTo>
                    <a:pt x="25" y="63"/>
                  </a:lnTo>
                  <a:lnTo>
                    <a:pt x="20" y="59"/>
                  </a:lnTo>
                  <a:lnTo>
                    <a:pt x="15" y="57"/>
                  </a:lnTo>
                  <a:lnTo>
                    <a:pt x="11" y="51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3" y="25"/>
                  </a:lnTo>
                  <a:lnTo>
                    <a:pt x="3" y="15"/>
                  </a:lnTo>
                  <a:lnTo>
                    <a:pt x="0" y="0"/>
                  </a:lnTo>
                  <a:lnTo>
                    <a:pt x="6" y="15"/>
                  </a:lnTo>
                  <a:lnTo>
                    <a:pt x="14" y="26"/>
                  </a:lnTo>
                  <a:lnTo>
                    <a:pt x="25" y="33"/>
                  </a:lnTo>
                  <a:lnTo>
                    <a:pt x="36" y="37"/>
                  </a:lnTo>
                  <a:lnTo>
                    <a:pt x="46" y="37"/>
                  </a:lnTo>
                  <a:lnTo>
                    <a:pt x="55" y="37"/>
                  </a:lnTo>
                  <a:lnTo>
                    <a:pt x="66" y="37"/>
                  </a:lnTo>
                  <a:lnTo>
                    <a:pt x="77" y="37"/>
                  </a:lnTo>
                  <a:lnTo>
                    <a:pt x="83" y="39"/>
                  </a:lnTo>
                  <a:lnTo>
                    <a:pt x="88" y="44"/>
                  </a:lnTo>
                  <a:lnTo>
                    <a:pt x="90" y="51"/>
                  </a:lnTo>
                  <a:lnTo>
                    <a:pt x="90" y="59"/>
                  </a:lnTo>
                  <a:lnTo>
                    <a:pt x="90" y="65"/>
                  </a:lnTo>
                  <a:lnTo>
                    <a:pt x="88" y="79"/>
                  </a:lnTo>
                  <a:lnTo>
                    <a:pt x="87" y="90"/>
                  </a:lnTo>
                  <a:lnTo>
                    <a:pt x="83" y="103"/>
                  </a:lnTo>
                  <a:lnTo>
                    <a:pt x="82" y="111"/>
                  </a:lnTo>
                  <a:lnTo>
                    <a:pt x="79" y="121"/>
                  </a:lnTo>
                  <a:lnTo>
                    <a:pt x="74" y="125"/>
                  </a:lnTo>
                  <a:lnTo>
                    <a:pt x="71" y="127"/>
                  </a:lnTo>
                  <a:lnTo>
                    <a:pt x="64" y="127"/>
                  </a:lnTo>
                  <a:lnTo>
                    <a:pt x="60" y="125"/>
                  </a:lnTo>
                  <a:lnTo>
                    <a:pt x="55" y="122"/>
                  </a:lnTo>
                  <a:lnTo>
                    <a:pt x="53" y="121"/>
                  </a:lnTo>
                  <a:lnTo>
                    <a:pt x="48" y="116"/>
                  </a:lnTo>
                  <a:lnTo>
                    <a:pt x="46" y="111"/>
                  </a:lnTo>
                  <a:lnTo>
                    <a:pt x="42" y="105"/>
                  </a:lnTo>
                  <a:lnTo>
                    <a:pt x="37" y="96"/>
                  </a:lnTo>
                  <a:lnTo>
                    <a:pt x="34" y="85"/>
                  </a:lnTo>
                  <a:lnTo>
                    <a:pt x="29" y="7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9" name="Freeform 220">
              <a:extLst>
                <a:ext uri="{FF2B5EF4-FFF2-40B4-BE49-F238E27FC236}">
                  <a16:creationId xmlns:a16="http://schemas.microsoft.com/office/drawing/2014/main" id="{3AF973F2-9A30-48B9-B511-ED453638D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" y="3613"/>
              <a:ext cx="43" cy="72"/>
            </a:xfrm>
            <a:custGeom>
              <a:avLst/>
              <a:gdLst>
                <a:gd name="T0" fmla="*/ 0 w 128"/>
                <a:gd name="T1" fmla="*/ 0 h 216"/>
                <a:gd name="T2" fmla="*/ 3 w 128"/>
                <a:gd name="T3" fmla="*/ 7 h 216"/>
                <a:gd name="T4" fmla="*/ 7 w 128"/>
                <a:gd name="T5" fmla="*/ 10 h 216"/>
                <a:gd name="T6" fmla="*/ 10 w 128"/>
                <a:gd name="T7" fmla="*/ 14 h 216"/>
                <a:gd name="T8" fmla="*/ 14 w 128"/>
                <a:gd name="T9" fmla="*/ 16 h 216"/>
                <a:gd name="T10" fmla="*/ 19 w 128"/>
                <a:gd name="T11" fmla="*/ 18 h 216"/>
                <a:gd name="T12" fmla="*/ 24 w 128"/>
                <a:gd name="T13" fmla="*/ 18 h 216"/>
                <a:gd name="T14" fmla="*/ 29 w 128"/>
                <a:gd name="T15" fmla="*/ 17 h 216"/>
                <a:gd name="T16" fmla="*/ 34 w 128"/>
                <a:gd name="T17" fmla="*/ 15 h 216"/>
                <a:gd name="T18" fmla="*/ 39 w 128"/>
                <a:gd name="T19" fmla="*/ 12 h 216"/>
                <a:gd name="T20" fmla="*/ 43 w 128"/>
                <a:gd name="T21" fmla="*/ 9 h 216"/>
                <a:gd name="T22" fmla="*/ 42 w 128"/>
                <a:gd name="T23" fmla="*/ 16 h 216"/>
                <a:gd name="T24" fmla="*/ 41 w 128"/>
                <a:gd name="T25" fmla="*/ 24 h 216"/>
                <a:gd name="T26" fmla="*/ 37 w 128"/>
                <a:gd name="T27" fmla="*/ 29 h 216"/>
                <a:gd name="T28" fmla="*/ 34 w 128"/>
                <a:gd name="T29" fmla="*/ 36 h 216"/>
                <a:gd name="T30" fmla="*/ 30 w 128"/>
                <a:gd name="T31" fmla="*/ 42 h 216"/>
                <a:gd name="T32" fmla="*/ 27 w 128"/>
                <a:gd name="T33" fmla="*/ 48 h 216"/>
                <a:gd name="T34" fmla="*/ 23 w 128"/>
                <a:gd name="T35" fmla="*/ 54 h 216"/>
                <a:gd name="T36" fmla="*/ 19 w 128"/>
                <a:gd name="T37" fmla="*/ 60 h 216"/>
                <a:gd name="T38" fmla="*/ 15 w 128"/>
                <a:gd name="T39" fmla="*/ 66 h 216"/>
                <a:gd name="T40" fmla="*/ 12 w 128"/>
                <a:gd name="T41" fmla="*/ 72 h 216"/>
                <a:gd name="T42" fmla="*/ 9 w 128"/>
                <a:gd name="T43" fmla="*/ 67 h 216"/>
                <a:gd name="T44" fmla="*/ 8 w 128"/>
                <a:gd name="T45" fmla="*/ 61 h 216"/>
                <a:gd name="T46" fmla="*/ 7 w 128"/>
                <a:gd name="T47" fmla="*/ 55 h 216"/>
                <a:gd name="T48" fmla="*/ 7 w 128"/>
                <a:gd name="T49" fmla="*/ 50 h 216"/>
                <a:gd name="T50" fmla="*/ 8 w 128"/>
                <a:gd name="T51" fmla="*/ 44 h 216"/>
                <a:gd name="T52" fmla="*/ 8 w 128"/>
                <a:gd name="T53" fmla="*/ 38 h 216"/>
                <a:gd name="T54" fmla="*/ 8 w 128"/>
                <a:gd name="T55" fmla="*/ 31 h 216"/>
                <a:gd name="T56" fmla="*/ 7 w 128"/>
                <a:gd name="T57" fmla="*/ 22 h 216"/>
                <a:gd name="T58" fmla="*/ 5 w 128"/>
                <a:gd name="T59" fmla="*/ 12 h 216"/>
                <a:gd name="T60" fmla="*/ 0 w 128"/>
                <a:gd name="T61" fmla="*/ 0 h 2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28" h="216">
                  <a:moveTo>
                    <a:pt x="0" y="0"/>
                  </a:moveTo>
                  <a:lnTo>
                    <a:pt x="9" y="20"/>
                  </a:lnTo>
                  <a:lnTo>
                    <a:pt x="20" y="31"/>
                  </a:lnTo>
                  <a:lnTo>
                    <a:pt x="31" y="42"/>
                  </a:lnTo>
                  <a:lnTo>
                    <a:pt x="42" y="49"/>
                  </a:lnTo>
                  <a:lnTo>
                    <a:pt x="57" y="54"/>
                  </a:lnTo>
                  <a:lnTo>
                    <a:pt x="72" y="54"/>
                  </a:lnTo>
                  <a:lnTo>
                    <a:pt x="85" y="51"/>
                  </a:lnTo>
                  <a:lnTo>
                    <a:pt x="102" y="44"/>
                  </a:lnTo>
                  <a:lnTo>
                    <a:pt x="116" y="35"/>
                  </a:lnTo>
                  <a:lnTo>
                    <a:pt x="128" y="26"/>
                  </a:lnTo>
                  <a:lnTo>
                    <a:pt x="125" y="49"/>
                  </a:lnTo>
                  <a:lnTo>
                    <a:pt x="121" y="71"/>
                  </a:lnTo>
                  <a:lnTo>
                    <a:pt x="111" y="88"/>
                  </a:lnTo>
                  <a:lnTo>
                    <a:pt x="102" y="108"/>
                  </a:lnTo>
                  <a:lnTo>
                    <a:pt x="90" y="125"/>
                  </a:lnTo>
                  <a:lnTo>
                    <a:pt x="80" y="145"/>
                  </a:lnTo>
                  <a:lnTo>
                    <a:pt x="68" y="163"/>
                  </a:lnTo>
                  <a:lnTo>
                    <a:pt x="57" y="180"/>
                  </a:lnTo>
                  <a:lnTo>
                    <a:pt x="45" y="199"/>
                  </a:lnTo>
                  <a:lnTo>
                    <a:pt x="35" y="216"/>
                  </a:lnTo>
                  <a:lnTo>
                    <a:pt x="28" y="201"/>
                  </a:lnTo>
                  <a:lnTo>
                    <a:pt x="25" y="182"/>
                  </a:lnTo>
                  <a:lnTo>
                    <a:pt x="22" y="165"/>
                  </a:lnTo>
                  <a:lnTo>
                    <a:pt x="22" y="150"/>
                  </a:lnTo>
                  <a:lnTo>
                    <a:pt x="25" y="132"/>
                  </a:lnTo>
                  <a:lnTo>
                    <a:pt x="25" y="114"/>
                  </a:lnTo>
                  <a:lnTo>
                    <a:pt x="25" y="93"/>
                  </a:lnTo>
                  <a:lnTo>
                    <a:pt x="20" y="66"/>
                  </a:lnTo>
                  <a:lnTo>
                    <a:pt x="14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0" name="Freeform 221">
              <a:extLst>
                <a:ext uri="{FF2B5EF4-FFF2-40B4-BE49-F238E27FC236}">
                  <a16:creationId xmlns:a16="http://schemas.microsoft.com/office/drawing/2014/main" id="{1B635BA4-796C-4D32-A16D-FA3EC61C4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3597"/>
              <a:ext cx="834" cy="305"/>
            </a:xfrm>
            <a:custGeom>
              <a:avLst/>
              <a:gdLst>
                <a:gd name="T0" fmla="*/ 554 w 2502"/>
                <a:gd name="T1" fmla="*/ 145 h 914"/>
                <a:gd name="T2" fmla="*/ 515 w 2502"/>
                <a:gd name="T3" fmla="*/ 154 h 914"/>
                <a:gd name="T4" fmla="*/ 475 w 2502"/>
                <a:gd name="T5" fmla="*/ 166 h 914"/>
                <a:gd name="T6" fmla="*/ 421 w 2502"/>
                <a:gd name="T7" fmla="*/ 190 h 914"/>
                <a:gd name="T8" fmla="*/ 368 w 2502"/>
                <a:gd name="T9" fmla="*/ 215 h 914"/>
                <a:gd name="T10" fmla="*/ 340 w 2502"/>
                <a:gd name="T11" fmla="*/ 230 h 914"/>
                <a:gd name="T12" fmla="*/ 297 w 2502"/>
                <a:gd name="T13" fmla="*/ 253 h 914"/>
                <a:gd name="T14" fmla="*/ 267 w 2502"/>
                <a:gd name="T15" fmla="*/ 266 h 914"/>
                <a:gd name="T16" fmla="*/ 230 w 2502"/>
                <a:gd name="T17" fmla="*/ 271 h 914"/>
                <a:gd name="T18" fmla="*/ 183 w 2502"/>
                <a:gd name="T19" fmla="*/ 283 h 914"/>
                <a:gd name="T20" fmla="*/ 134 w 2502"/>
                <a:gd name="T21" fmla="*/ 298 h 914"/>
                <a:gd name="T22" fmla="*/ 73 w 2502"/>
                <a:gd name="T23" fmla="*/ 300 h 914"/>
                <a:gd name="T24" fmla="*/ 25 w 2502"/>
                <a:gd name="T25" fmla="*/ 305 h 914"/>
                <a:gd name="T26" fmla="*/ 7 w 2502"/>
                <a:gd name="T27" fmla="*/ 298 h 914"/>
                <a:gd name="T28" fmla="*/ 0 w 2502"/>
                <a:gd name="T29" fmla="*/ 285 h 914"/>
                <a:gd name="T30" fmla="*/ 33 w 2502"/>
                <a:gd name="T31" fmla="*/ 270 h 914"/>
                <a:gd name="T32" fmla="*/ 77 w 2502"/>
                <a:gd name="T33" fmla="*/ 274 h 914"/>
                <a:gd name="T34" fmla="*/ 129 w 2502"/>
                <a:gd name="T35" fmla="*/ 275 h 914"/>
                <a:gd name="T36" fmla="*/ 200 w 2502"/>
                <a:gd name="T37" fmla="*/ 263 h 914"/>
                <a:gd name="T38" fmla="*/ 254 w 2502"/>
                <a:gd name="T39" fmla="*/ 252 h 914"/>
                <a:gd name="T40" fmla="*/ 275 w 2502"/>
                <a:gd name="T41" fmla="*/ 246 h 914"/>
                <a:gd name="T42" fmla="*/ 299 w 2502"/>
                <a:gd name="T43" fmla="*/ 235 h 914"/>
                <a:gd name="T44" fmla="*/ 320 w 2502"/>
                <a:gd name="T45" fmla="*/ 223 h 914"/>
                <a:gd name="T46" fmla="*/ 397 w 2502"/>
                <a:gd name="T47" fmla="*/ 185 h 914"/>
                <a:gd name="T48" fmla="*/ 470 w 2502"/>
                <a:gd name="T49" fmla="*/ 155 h 914"/>
                <a:gd name="T50" fmla="*/ 510 w 2502"/>
                <a:gd name="T51" fmla="*/ 143 h 914"/>
                <a:gd name="T52" fmla="*/ 553 w 2502"/>
                <a:gd name="T53" fmla="*/ 128 h 914"/>
                <a:gd name="T54" fmla="*/ 643 w 2502"/>
                <a:gd name="T55" fmla="*/ 96 h 914"/>
                <a:gd name="T56" fmla="*/ 681 w 2502"/>
                <a:gd name="T57" fmla="*/ 91 h 914"/>
                <a:gd name="T58" fmla="*/ 718 w 2502"/>
                <a:gd name="T59" fmla="*/ 87 h 914"/>
                <a:gd name="T60" fmla="*/ 750 w 2502"/>
                <a:gd name="T61" fmla="*/ 76 h 914"/>
                <a:gd name="T62" fmla="*/ 743 w 2502"/>
                <a:gd name="T63" fmla="*/ 76 h 914"/>
                <a:gd name="T64" fmla="*/ 736 w 2502"/>
                <a:gd name="T65" fmla="*/ 75 h 914"/>
                <a:gd name="T66" fmla="*/ 737 w 2502"/>
                <a:gd name="T67" fmla="*/ 69 h 914"/>
                <a:gd name="T68" fmla="*/ 740 w 2502"/>
                <a:gd name="T69" fmla="*/ 65 h 914"/>
                <a:gd name="T70" fmla="*/ 745 w 2502"/>
                <a:gd name="T71" fmla="*/ 61 h 914"/>
                <a:gd name="T72" fmla="*/ 761 w 2502"/>
                <a:gd name="T73" fmla="*/ 60 h 914"/>
                <a:gd name="T74" fmla="*/ 777 w 2502"/>
                <a:gd name="T75" fmla="*/ 59 h 914"/>
                <a:gd name="T76" fmla="*/ 783 w 2502"/>
                <a:gd name="T77" fmla="*/ 55 h 914"/>
                <a:gd name="T78" fmla="*/ 786 w 2502"/>
                <a:gd name="T79" fmla="*/ 49 h 914"/>
                <a:gd name="T80" fmla="*/ 792 w 2502"/>
                <a:gd name="T81" fmla="*/ 41 h 914"/>
                <a:gd name="T82" fmla="*/ 804 w 2502"/>
                <a:gd name="T83" fmla="*/ 31 h 914"/>
                <a:gd name="T84" fmla="*/ 811 w 2502"/>
                <a:gd name="T85" fmla="*/ 18 h 914"/>
                <a:gd name="T86" fmla="*/ 816 w 2502"/>
                <a:gd name="T87" fmla="*/ 7 h 914"/>
                <a:gd name="T88" fmla="*/ 823 w 2502"/>
                <a:gd name="T89" fmla="*/ 1 h 914"/>
                <a:gd name="T90" fmla="*/ 831 w 2502"/>
                <a:gd name="T91" fmla="*/ 3 h 914"/>
                <a:gd name="T92" fmla="*/ 832 w 2502"/>
                <a:gd name="T93" fmla="*/ 28 h 914"/>
                <a:gd name="T94" fmla="*/ 820 w 2502"/>
                <a:gd name="T95" fmla="*/ 57 h 914"/>
                <a:gd name="T96" fmla="*/ 802 w 2502"/>
                <a:gd name="T97" fmla="*/ 74 h 914"/>
                <a:gd name="T98" fmla="*/ 782 w 2502"/>
                <a:gd name="T99" fmla="*/ 83 h 914"/>
                <a:gd name="T100" fmla="*/ 767 w 2502"/>
                <a:gd name="T101" fmla="*/ 95 h 914"/>
                <a:gd name="T102" fmla="*/ 762 w 2502"/>
                <a:gd name="T103" fmla="*/ 97 h 914"/>
                <a:gd name="T104" fmla="*/ 759 w 2502"/>
                <a:gd name="T105" fmla="*/ 98 h 914"/>
                <a:gd name="T106" fmla="*/ 737 w 2502"/>
                <a:gd name="T107" fmla="*/ 107 h 914"/>
                <a:gd name="T108" fmla="*/ 726 w 2502"/>
                <a:gd name="T109" fmla="*/ 111 h 914"/>
                <a:gd name="T110" fmla="*/ 712 w 2502"/>
                <a:gd name="T111" fmla="*/ 113 h 914"/>
                <a:gd name="T112" fmla="*/ 683 w 2502"/>
                <a:gd name="T113" fmla="*/ 113 h 914"/>
                <a:gd name="T114" fmla="*/ 654 w 2502"/>
                <a:gd name="T115" fmla="*/ 114 h 9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502" h="914">
                  <a:moveTo>
                    <a:pt x="1749" y="413"/>
                  </a:moveTo>
                  <a:lnTo>
                    <a:pt x="1722" y="421"/>
                  </a:lnTo>
                  <a:lnTo>
                    <a:pt x="1691" y="430"/>
                  </a:lnTo>
                  <a:lnTo>
                    <a:pt x="1663" y="436"/>
                  </a:lnTo>
                  <a:lnTo>
                    <a:pt x="1634" y="441"/>
                  </a:lnTo>
                  <a:lnTo>
                    <a:pt x="1601" y="447"/>
                  </a:lnTo>
                  <a:lnTo>
                    <a:pt x="1570" y="454"/>
                  </a:lnTo>
                  <a:lnTo>
                    <a:pt x="1544" y="460"/>
                  </a:lnTo>
                  <a:lnTo>
                    <a:pt x="1515" y="465"/>
                  </a:lnTo>
                  <a:lnTo>
                    <a:pt x="1492" y="473"/>
                  </a:lnTo>
                  <a:lnTo>
                    <a:pt x="1467" y="480"/>
                  </a:lnTo>
                  <a:lnTo>
                    <a:pt x="1425" y="496"/>
                  </a:lnTo>
                  <a:lnTo>
                    <a:pt x="1383" y="513"/>
                  </a:lnTo>
                  <a:lnTo>
                    <a:pt x="1343" y="530"/>
                  </a:lnTo>
                  <a:lnTo>
                    <a:pt x="1301" y="549"/>
                  </a:lnTo>
                  <a:lnTo>
                    <a:pt x="1264" y="569"/>
                  </a:lnTo>
                  <a:lnTo>
                    <a:pt x="1224" y="586"/>
                  </a:lnTo>
                  <a:lnTo>
                    <a:pt x="1182" y="606"/>
                  </a:lnTo>
                  <a:lnTo>
                    <a:pt x="1143" y="623"/>
                  </a:lnTo>
                  <a:lnTo>
                    <a:pt x="1103" y="643"/>
                  </a:lnTo>
                  <a:lnTo>
                    <a:pt x="1061" y="663"/>
                  </a:lnTo>
                  <a:lnTo>
                    <a:pt x="1057" y="668"/>
                  </a:lnTo>
                  <a:lnTo>
                    <a:pt x="1041" y="674"/>
                  </a:lnTo>
                  <a:lnTo>
                    <a:pt x="1019" y="688"/>
                  </a:lnTo>
                  <a:lnTo>
                    <a:pt x="992" y="705"/>
                  </a:lnTo>
                  <a:lnTo>
                    <a:pt x="958" y="720"/>
                  </a:lnTo>
                  <a:lnTo>
                    <a:pt x="925" y="740"/>
                  </a:lnTo>
                  <a:lnTo>
                    <a:pt x="891" y="758"/>
                  </a:lnTo>
                  <a:lnTo>
                    <a:pt x="860" y="771"/>
                  </a:lnTo>
                  <a:lnTo>
                    <a:pt x="837" y="784"/>
                  </a:lnTo>
                  <a:lnTo>
                    <a:pt x="817" y="793"/>
                  </a:lnTo>
                  <a:lnTo>
                    <a:pt x="801" y="798"/>
                  </a:lnTo>
                  <a:lnTo>
                    <a:pt x="779" y="802"/>
                  </a:lnTo>
                  <a:lnTo>
                    <a:pt x="752" y="804"/>
                  </a:lnTo>
                  <a:lnTo>
                    <a:pt x="723" y="806"/>
                  </a:lnTo>
                  <a:lnTo>
                    <a:pt x="689" y="813"/>
                  </a:lnTo>
                  <a:lnTo>
                    <a:pt x="656" y="820"/>
                  </a:lnTo>
                  <a:lnTo>
                    <a:pt x="622" y="826"/>
                  </a:lnTo>
                  <a:lnTo>
                    <a:pt x="585" y="837"/>
                  </a:lnTo>
                  <a:lnTo>
                    <a:pt x="549" y="849"/>
                  </a:lnTo>
                  <a:lnTo>
                    <a:pt x="518" y="861"/>
                  </a:lnTo>
                  <a:lnTo>
                    <a:pt x="484" y="877"/>
                  </a:lnTo>
                  <a:lnTo>
                    <a:pt x="444" y="886"/>
                  </a:lnTo>
                  <a:lnTo>
                    <a:pt x="402" y="892"/>
                  </a:lnTo>
                  <a:lnTo>
                    <a:pt x="359" y="897"/>
                  </a:lnTo>
                  <a:lnTo>
                    <a:pt x="312" y="897"/>
                  </a:lnTo>
                  <a:lnTo>
                    <a:pt x="266" y="899"/>
                  </a:lnTo>
                  <a:lnTo>
                    <a:pt x="220" y="899"/>
                  </a:lnTo>
                  <a:lnTo>
                    <a:pt x="173" y="902"/>
                  </a:lnTo>
                  <a:lnTo>
                    <a:pt x="131" y="906"/>
                  </a:lnTo>
                  <a:lnTo>
                    <a:pt x="90" y="912"/>
                  </a:lnTo>
                  <a:lnTo>
                    <a:pt x="76" y="914"/>
                  </a:lnTo>
                  <a:lnTo>
                    <a:pt x="63" y="912"/>
                  </a:lnTo>
                  <a:lnTo>
                    <a:pt x="48" y="908"/>
                  </a:lnTo>
                  <a:lnTo>
                    <a:pt x="32" y="902"/>
                  </a:lnTo>
                  <a:lnTo>
                    <a:pt x="21" y="894"/>
                  </a:lnTo>
                  <a:lnTo>
                    <a:pt x="9" y="886"/>
                  </a:lnTo>
                  <a:lnTo>
                    <a:pt x="1" y="875"/>
                  </a:lnTo>
                  <a:lnTo>
                    <a:pt x="0" y="863"/>
                  </a:lnTo>
                  <a:lnTo>
                    <a:pt x="0" y="855"/>
                  </a:lnTo>
                  <a:lnTo>
                    <a:pt x="8" y="846"/>
                  </a:lnTo>
                  <a:lnTo>
                    <a:pt x="34" y="826"/>
                  </a:lnTo>
                  <a:lnTo>
                    <a:pt x="68" y="815"/>
                  </a:lnTo>
                  <a:lnTo>
                    <a:pt x="99" y="809"/>
                  </a:lnTo>
                  <a:lnTo>
                    <a:pt x="131" y="809"/>
                  </a:lnTo>
                  <a:lnTo>
                    <a:pt x="167" y="810"/>
                  </a:lnTo>
                  <a:lnTo>
                    <a:pt x="200" y="815"/>
                  </a:lnTo>
                  <a:lnTo>
                    <a:pt x="232" y="820"/>
                  </a:lnTo>
                  <a:lnTo>
                    <a:pt x="268" y="824"/>
                  </a:lnTo>
                  <a:lnTo>
                    <a:pt x="303" y="829"/>
                  </a:lnTo>
                  <a:lnTo>
                    <a:pt x="336" y="829"/>
                  </a:lnTo>
                  <a:lnTo>
                    <a:pt x="387" y="824"/>
                  </a:lnTo>
                  <a:lnTo>
                    <a:pt x="440" y="818"/>
                  </a:lnTo>
                  <a:lnTo>
                    <a:pt x="492" y="809"/>
                  </a:lnTo>
                  <a:lnTo>
                    <a:pt x="548" y="799"/>
                  </a:lnTo>
                  <a:lnTo>
                    <a:pt x="600" y="789"/>
                  </a:lnTo>
                  <a:lnTo>
                    <a:pt x="651" y="778"/>
                  </a:lnTo>
                  <a:lnTo>
                    <a:pt x="696" y="769"/>
                  </a:lnTo>
                  <a:lnTo>
                    <a:pt x="733" y="759"/>
                  </a:lnTo>
                  <a:lnTo>
                    <a:pt x="761" y="756"/>
                  </a:lnTo>
                  <a:lnTo>
                    <a:pt x="777" y="751"/>
                  </a:lnTo>
                  <a:lnTo>
                    <a:pt x="792" y="748"/>
                  </a:lnTo>
                  <a:lnTo>
                    <a:pt x="808" y="742"/>
                  </a:lnTo>
                  <a:lnTo>
                    <a:pt x="826" y="736"/>
                  </a:lnTo>
                  <a:lnTo>
                    <a:pt x="845" y="727"/>
                  </a:lnTo>
                  <a:lnTo>
                    <a:pt x="863" y="716"/>
                  </a:lnTo>
                  <a:lnTo>
                    <a:pt x="880" y="709"/>
                  </a:lnTo>
                  <a:lnTo>
                    <a:pt x="896" y="704"/>
                  </a:lnTo>
                  <a:lnTo>
                    <a:pt x="907" y="696"/>
                  </a:lnTo>
                  <a:lnTo>
                    <a:pt x="916" y="693"/>
                  </a:lnTo>
                  <a:lnTo>
                    <a:pt x="918" y="690"/>
                  </a:lnTo>
                  <a:lnTo>
                    <a:pt x="961" y="668"/>
                  </a:lnTo>
                  <a:lnTo>
                    <a:pt x="1010" y="639"/>
                  </a:lnTo>
                  <a:lnTo>
                    <a:pt x="1068" y="611"/>
                  </a:lnTo>
                  <a:lnTo>
                    <a:pt x="1130" y="581"/>
                  </a:lnTo>
                  <a:lnTo>
                    <a:pt x="1190" y="553"/>
                  </a:lnTo>
                  <a:lnTo>
                    <a:pt x="1253" y="527"/>
                  </a:lnTo>
                  <a:lnTo>
                    <a:pt x="1312" y="502"/>
                  </a:lnTo>
                  <a:lnTo>
                    <a:pt x="1363" y="482"/>
                  </a:lnTo>
                  <a:lnTo>
                    <a:pt x="1411" y="465"/>
                  </a:lnTo>
                  <a:lnTo>
                    <a:pt x="1450" y="452"/>
                  </a:lnTo>
                  <a:lnTo>
                    <a:pt x="1473" y="445"/>
                  </a:lnTo>
                  <a:lnTo>
                    <a:pt x="1502" y="439"/>
                  </a:lnTo>
                  <a:lnTo>
                    <a:pt x="1530" y="428"/>
                  </a:lnTo>
                  <a:lnTo>
                    <a:pt x="1561" y="416"/>
                  </a:lnTo>
                  <a:lnTo>
                    <a:pt x="1595" y="405"/>
                  </a:lnTo>
                  <a:lnTo>
                    <a:pt x="1628" y="393"/>
                  </a:lnTo>
                  <a:lnTo>
                    <a:pt x="1659" y="383"/>
                  </a:lnTo>
                  <a:lnTo>
                    <a:pt x="1690" y="372"/>
                  </a:lnTo>
                  <a:lnTo>
                    <a:pt x="1721" y="362"/>
                  </a:lnTo>
                  <a:lnTo>
                    <a:pt x="1747" y="351"/>
                  </a:lnTo>
                  <a:lnTo>
                    <a:pt x="1930" y="289"/>
                  </a:lnTo>
                  <a:lnTo>
                    <a:pt x="1961" y="281"/>
                  </a:lnTo>
                  <a:lnTo>
                    <a:pt x="1987" y="278"/>
                  </a:lnTo>
                  <a:lnTo>
                    <a:pt x="2016" y="273"/>
                  </a:lnTo>
                  <a:lnTo>
                    <a:pt x="2044" y="273"/>
                  </a:lnTo>
                  <a:lnTo>
                    <a:pt x="2070" y="270"/>
                  </a:lnTo>
                  <a:lnTo>
                    <a:pt x="2101" y="269"/>
                  </a:lnTo>
                  <a:lnTo>
                    <a:pt x="2128" y="267"/>
                  </a:lnTo>
                  <a:lnTo>
                    <a:pt x="2154" y="262"/>
                  </a:lnTo>
                  <a:lnTo>
                    <a:pt x="2185" y="255"/>
                  </a:lnTo>
                  <a:lnTo>
                    <a:pt x="2211" y="249"/>
                  </a:lnTo>
                  <a:lnTo>
                    <a:pt x="2256" y="229"/>
                  </a:lnTo>
                  <a:lnTo>
                    <a:pt x="2251" y="229"/>
                  </a:lnTo>
                  <a:lnTo>
                    <a:pt x="2245" y="229"/>
                  </a:lnTo>
                  <a:lnTo>
                    <a:pt x="2241" y="229"/>
                  </a:lnTo>
                  <a:lnTo>
                    <a:pt x="2236" y="229"/>
                  </a:lnTo>
                  <a:lnTo>
                    <a:pt x="2230" y="229"/>
                  </a:lnTo>
                  <a:lnTo>
                    <a:pt x="2225" y="229"/>
                  </a:lnTo>
                  <a:lnTo>
                    <a:pt x="2219" y="229"/>
                  </a:lnTo>
                  <a:lnTo>
                    <a:pt x="2211" y="227"/>
                  </a:lnTo>
                  <a:lnTo>
                    <a:pt x="2208" y="224"/>
                  </a:lnTo>
                  <a:lnTo>
                    <a:pt x="2201" y="219"/>
                  </a:lnTo>
                  <a:lnTo>
                    <a:pt x="2205" y="218"/>
                  </a:lnTo>
                  <a:lnTo>
                    <a:pt x="2208" y="213"/>
                  </a:lnTo>
                  <a:lnTo>
                    <a:pt x="2210" y="208"/>
                  </a:lnTo>
                  <a:lnTo>
                    <a:pt x="2211" y="207"/>
                  </a:lnTo>
                  <a:lnTo>
                    <a:pt x="2214" y="203"/>
                  </a:lnTo>
                  <a:lnTo>
                    <a:pt x="2216" y="198"/>
                  </a:lnTo>
                  <a:lnTo>
                    <a:pt x="2219" y="195"/>
                  </a:lnTo>
                  <a:lnTo>
                    <a:pt x="2221" y="192"/>
                  </a:lnTo>
                  <a:lnTo>
                    <a:pt x="2222" y="187"/>
                  </a:lnTo>
                  <a:lnTo>
                    <a:pt x="2225" y="187"/>
                  </a:lnTo>
                  <a:lnTo>
                    <a:pt x="2236" y="184"/>
                  </a:lnTo>
                  <a:lnTo>
                    <a:pt x="2247" y="181"/>
                  </a:lnTo>
                  <a:lnTo>
                    <a:pt x="2257" y="181"/>
                  </a:lnTo>
                  <a:lnTo>
                    <a:pt x="2271" y="179"/>
                  </a:lnTo>
                  <a:lnTo>
                    <a:pt x="2282" y="179"/>
                  </a:lnTo>
                  <a:lnTo>
                    <a:pt x="2293" y="179"/>
                  </a:lnTo>
                  <a:lnTo>
                    <a:pt x="2307" y="179"/>
                  </a:lnTo>
                  <a:lnTo>
                    <a:pt x="2318" y="179"/>
                  </a:lnTo>
                  <a:lnTo>
                    <a:pt x="2330" y="176"/>
                  </a:lnTo>
                  <a:lnTo>
                    <a:pt x="2339" y="172"/>
                  </a:lnTo>
                  <a:lnTo>
                    <a:pt x="2344" y="170"/>
                  </a:lnTo>
                  <a:lnTo>
                    <a:pt x="2346" y="167"/>
                  </a:lnTo>
                  <a:lnTo>
                    <a:pt x="2349" y="164"/>
                  </a:lnTo>
                  <a:lnTo>
                    <a:pt x="2350" y="161"/>
                  </a:lnTo>
                  <a:lnTo>
                    <a:pt x="2352" y="156"/>
                  </a:lnTo>
                  <a:lnTo>
                    <a:pt x="2355" y="153"/>
                  </a:lnTo>
                  <a:lnTo>
                    <a:pt x="2357" y="148"/>
                  </a:lnTo>
                  <a:lnTo>
                    <a:pt x="2359" y="143"/>
                  </a:lnTo>
                  <a:lnTo>
                    <a:pt x="2361" y="139"/>
                  </a:lnTo>
                  <a:lnTo>
                    <a:pt x="2364" y="134"/>
                  </a:lnTo>
                  <a:lnTo>
                    <a:pt x="2377" y="122"/>
                  </a:lnTo>
                  <a:lnTo>
                    <a:pt x="2383" y="114"/>
                  </a:lnTo>
                  <a:lnTo>
                    <a:pt x="2395" y="108"/>
                  </a:lnTo>
                  <a:lnTo>
                    <a:pt x="2403" y="99"/>
                  </a:lnTo>
                  <a:lnTo>
                    <a:pt x="2411" y="92"/>
                  </a:lnTo>
                  <a:lnTo>
                    <a:pt x="2419" y="86"/>
                  </a:lnTo>
                  <a:lnTo>
                    <a:pt x="2423" y="77"/>
                  </a:lnTo>
                  <a:lnTo>
                    <a:pt x="2428" y="68"/>
                  </a:lnTo>
                  <a:lnTo>
                    <a:pt x="2434" y="55"/>
                  </a:lnTo>
                  <a:lnTo>
                    <a:pt x="2439" y="37"/>
                  </a:lnTo>
                  <a:lnTo>
                    <a:pt x="2442" y="33"/>
                  </a:lnTo>
                  <a:lnTo>
                    <a:pt x="2443" y="26"/>
                  </a:lnTo>
                  <a:lnTo>
                    <a:pt x="2448" y="21"/>
                  </a:lnTo>
                  <a:lnTo>
                    <a:pt x="2452" y="15"/>
                  </a:lnTo>
                  <a:lnTo>
                    <a:pt x="2457" y="10"/>
                  </a:lnTo>
                  <a:lnTo>
                    <a:pt x="2463" y="6"/>
                  </a:lnTo>
                  <a:lnTo>
                    <a:pt x="2468" y="2"/>
                  </a:lnTo>
                  <a:lnTo>
                    <a:pt x="2470" y="0"/>
                  </a:lnTo>
                  <a:lnTo>
                    <a:pt x="2476" y="0"/>
                  </a:lnTo>
                  <a:lnTo>
                    <a:pt x="2481" y="0"/>
                  </a:lnTo>
                  <a:lnTo>
                    <a:pt x="2494" y="10"/>
                  </a:lnTo>
                  <a:lnTo>
                    <a:pt x="2500" y="26"/>
                  </a:lnTo>
                  <a:lnTo>
                    <a:pt x="2502" y="41"/>
                  </a:lnTo>
                  <a:lnTo>
                    <a:pt x="2500" y="63"/>
                  </a:lnTo>
                  <a:lnTo>
                    <a:pt x="2496" y="83"/>
                  </a:lnTo>
                  <a:lnTo>
                    <a:pt x="2487" y="108"/>
                  </a:lnTo>
                  <a:lnTo>
                    <a:pt x="2479" y="130"/>
                  </a:lnTo>
                  <a:lnTo>
                    <a:pt x="2470" y="153"/>
                  </a:lnTo>
                  <a:lnTo>
                    <a:pt x="2459" y="172"/>
                  </a:lnTo>
                  <a:lnTo>
                    <a:pt x="2445" y="190"/>
                  </a:lnTo>
                  <a:lnTo>
                    <a:pt x="2432" y="205"/>
                  </a:lnTo>
                  <a:lnTo>
                    <a:pt x="2421" y="213"/>
                  </a:lnTo>
                  <a:lnTo>
                    <a:pt x="2406" y="222"/>
                  </a:lnTo>
                  <a:lnTo>
                    <a:pt x="2390" y="229"/>
                  </a:lnTo>
                  <a:lnTo>
                    <a:pt x="2377" y="236"/>
                  </a:lnTo>
                  <a:lnTo>
                    <a:pt x="2361" y="242"/>
                  </a:lnTo>
                  <a:lnTo>
                    <a:pt x="2346" y="249"/>
                  </a:lnTo>
                  <a:lnTo>
                    <a:pt x="2330" y="255"/>
                  </a:lnTo>
                  <a:lnTo>
                    <a:pt x="2319" y="269"/>
                  </a:lnTo>
                  <a:lnTo>
                    <a:pt x="2304" y="284"/>
                  </a:lnTo>
                  <a:lnTo>
                    <a:pt x="2302" y="286"/>
                  </a:lnTo>
                  <a:lnTo>
                    <a:pt x="2299" y="289"/>
                  </a:lnTo>
                  <a:lnTo>
                    <a:pt x="2296" y="289"/>
                  </a:lnTo>
                  <a:lnTo>
                    <a:pt x="2291" y="289"/>
                  </a:lnTo>
                  <a:lnTo>
                    <a:pt x="2287" y="290"/>
                  </a:lnTo>
                  <a:lnTo>
                    <a:pt x="2284" y="290"/>
                  </a:lnTo>
                  <a:lnTo>
                    <a:pt x="2282" y="290"/>
                  </a:lnTo>
                  <a:lnTo>
                    <a:pt x="2277" y="293"/>
                  </a:lnTo>
                  <a:lnTo>
                    <a:pt x="2276" y="295"/>
                  </a:lnTo>
                  <a:lnTo>
                    <a:pt x="2271" y="300"/>
                  </a:lnTo>
                  <a:lnTo>
                    <a:pt x="2230" y="309"/>
                  </a:lnTo>
                  <a:lnTo>
                    <a:pt x="2221" y="317"/>
                  </a:lnTo>
                  <a:lnTo>
                    <a:pt x="2211" y="321"/>
                  </a:lnTo>
                  <a:lnTo>
                    <a:pt x="2203" y="326"/>
                  </a:lnTo>
                  <a:lnTo>
                    <a:pt x="2194" y="328"/>
                  </a:lnTo>
                  <a:lnTo>
                    <a:pt x="2188" y="331"/>
                  </a:lnTo>
                  <a:lnTo>
                    <a:pt x="2179" y="332"/>
                  </a:lnTo>
                  <a:lnTo>
                    <a:pt x="2168" y="332"/>
                  </a:lnTo>
                  <a:lnTo>
                    <a:pt x="2157" y="335"/>
                  </a:lnTo>
                  <a:lnTo>
                    <a:pt x="2148" y="337"/>
                  </a:lnTo>
                  <a:lnTo>
                    <a:pt x="2135" y="340"/>
                  </a:lnTo>
                  <a:lnTo>
                    <a:pt x="2110" y="342"/>
                  </a:lnTo>
                  <a:lnTo>
                    <a:pt x="2089" y="343"/>
                  </a:lnTo>
                  <a:lnTo>
                    <a:pt x="2069" y="342"/>
                  </a:lnTo>
                  <a:lnTo>
                    <a:pt x="2048" y="340"/>
                  </a:lnTo>
                  <a:lnTo>
                    <a:pt x="2028" y="337"/>
                  </a:lnTo>
                  <a:lnTo>
                    <a:pt x="2008" y="337"/>
                  </a:lnTo>
                  <a:lnTo>
                    <a:pt x="1987" y="340"/>
                  </a:lnTo>
                  <a:lnTo>
                    <a:pt x="1962" y="343"/>
                  </a:lnTo>
                  <a:lnTo>
                    <a:pt x="1936" y="351"/>
                  </a:lnTo>
                  <a:lnTo>
                    <a:pt x="1908" y="363"/>
                  </a:lnTo>
                  <a:lnTo>
                    <a:pt x="1749" y="41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1" name="Freeform 222">
              <a:extLst>
                <a:ext uri="{FF2B5EF4-FFF2-40B4-BE49-F238E27FC236}">
                  <a16:creationId xmlns:a16="http://schemas.microsoft.com/office/drawing/2014/main" id="{96CB9E60-0045-4F54-A40B-42A6D79DA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" y="3770"/>
              <a:ext cx="63" cy="97"/>
            </a:xfrm>
            <a:custGeom>
              <a:avLst/>
              <a:gdLst>
                <a:gd name="T0" fmla="*/ 14 w 187"/>
                <a:gd name="T1" fmla="*/ 5 h 291"/>
                <a:gd name="T2" fmla="*/ 7 w 187"/>
                <a:gd name="T3" fmla="*/ 19 h 291"/>
                <a:gd name="T4" fmla="*/ 3 w 187"/>
                <a:gd name="T5" fmla="*/ 33 h 291"/>
                <a:gd name="T6" fmla="*/ 0 w 187"/>
                <a:gd name="T7" fmla="*/ 48 h 291"/>
                <a:gd name="T8" fmla="*/ 1 w 187"/>
                <a:gd name="T9" fmla="*/ 63 h 291"/>
                <a:gd name="T10" fmla="*/ 3 w 187"/>
                <a:gd name="T11" fmla="*/ 76 h 291"/>
                <a:gd name="T12" fmla="*/ 7 w 187"/>
                <a:gd name="T13" fmla="*/ 86 h 291"/>
                <a:gd name="T14" fmla="*/ 14 w 187"/>
                <a:gd name="T15" fmla="*/ 92 h 291"/>
                <a:gd name="T16" fmla="*/ 25 w 187"/>
                <a:gd name="T17" fmla="*/ 97 h 291"/>
                <a:gd name="T18" fmla="*/ 37 w 187"/>
                <a:gd name="T19" fmla="*/ 97 h 291"/>
                <a:gd name="T20" fmla="*/ 48 w 187"/>
                <a:gd name="T21" fmla="*/ 96 h 291"/>
                <a:gd name="T22" fmla="*/ 53 w 187"/>
                <a:gd name="T23" fmla="*/ 95 h 291"/>
                <a:gd name="T24" fmla="*/ 55 w 187"/>
                <a:gd name="T25" fmla="*/ 92 h 291"/>
                <a:gd name="T26" fmla="*/ 58 w 187"/>
                <a:gd name="T27" fmla="*/ 89 h 291"/>
                <a:gd name="T28" fmla="*/ 61 w 187"/>
                <a:gd name="T29" fmla="*/ 84 h 291"/>
                <a:gd name="T30" fmla="*/ 58 w 187"/>
                <a:gd name="T31" fmla="*/ 81 h 291"/>
                <a:gd name="T32" fmla="*/ 51 w 187"/>
                <a:gd name="T33" fmla="*/ 81 h 291"/>
                <a:gd name="T34" fmla="*/ 50 w 187"/>
                <a:gd name="T35" fmla="*/ 81 h 291"/>
                <a:gd name="T36" fmla="*/ 47 w 187"/>
                <a:gd name="T37" fmla="*/ 79 h 291"/>
                <a:gd name="T38" fmla="*/ 39 w 187"/>
                <a:gd name="T39" fmla="*/ 78 h 291"/>
                <a:gd name="T40" fmla="*/ 33 w 187"/>
                <a:gd name="T41" fmla="*/ 75 h 291"/>
                <a:gd name="T42" fmla="*/ 30 w 187"/>
                <a:gd name="T43" fmla="*/ 71 h 291"/>
                <a:gd name="T44" fmla="*/ 27 w 187"/>
                <a:gd name="T45" fmla="*/ 66 h 291"/>
                <a:gd name="T46" fmla="*/ 24 w 187"/>
                <a:gd name="T47" fmla="*/ 61 h 291"/>
                <a:gd name="T48" fmla="*/ 16 w 187"/>
                <a:gd name="T49" fmla="*/ 57 h 291"/>
                <a:gd name="T50" fmla="*/ 13 w 187"/>
                <a:gd name="T51" fmla="*/ 51 h 291"/>
                <a:gd name="T52" fmla="*/ 15 w 187"/>
                <a:gd name="T53" fmla="*/ 45 h 291"/>
                <a:gd name="T54" fmla="*/ 19 w 187"/>
                <a:gd name="T55" fmla="*/ 39 h 291"/>
                <a:gd name="T56" fmla="*/ 21 w 187"/>
                <a:gd name="T57" fmla="*/ 35 h 291"/>
                <a:gd name="T58" fmla="*/ 20 w 187"/>
                <a:gd name="T59" fmla="*/ 30 h 291"/>
                <a:gd name="T60" fmla="*/ 19 w 187"/>
                <a:gd name="T61" fmla="*/ 25 h 291"/>
                <a:gd name="T62" fmla="*/ 18 w 187"/>
                <a:gd name="T63" fmla="*/ 19 h 291"/>
                <a:gd name="T64" fmla="*/ 18 w 187"/>
                <a:gd name="T65" fmla="*/ 10 h 291"/>
                <a:gd name="T66" fmla="*/ 18 w 187"/>
                <a:gd name="T67" fmla="*/ 5 h 291"/>
                <a:gd name="T68" fmla="*/ 18 w 187"/>
                <a:gd name="T69" fmla="*/ 0 h 29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87" h="291">
                  <a:moveTo>
                    <a:pt x="53" y="0"/>
                  </a:moveTo>
                  <a:lnTo>
                    <a:pt x="42" y="15"/>
                  </a:lnTo>
                  <a:lnTo>
                    <a:pt x="31" y="35"/>
                  </a:lnTo>
                  <a:lnTo>
                    <a:pt x="20" y="56"/>
                  </a:lnTo>
                  <a:lnTo>
                    <a:pt x="12" y="75"/>
                  </a:lnTo>
                  <a:lnTo>
                    <a:pt x="8" y="99"/>
                  </a:lnTo>
                  <a:lnTo>
                    <a:pt x="3" y="119"/>
                  </a:lnTo>
                  <a:lnTo>
                    <a:pt x="0" y="144"/>
                  </a:lnTo>
                  <a:lnTo>
                    <a:pt x="0" y="165"/>
                  </a:lnTo>
                  <a:lnTo>
                    <a:pt x="2" y="189"/>
                  </a:lnTo>
                  <a:lnTo>
                    <a:pt x="3" y="212"/>
                  </a:lnTo>
                  <a:lnTo>
                    <a:pt x="8" y="229"/>
                  </a:lnTo>
                  <a:lnTo>
                    <a:pt x="12" y="244"/>
                  </a:lnTo>
                  <a:lnTo>
                    <a:pt x="22" y="258"/>
                  </a:lnTo>
                  <a:lnTo>
                    <a:pt x="33" y="269"/>
                  </a:lnTo>
                  <a:lnTo>
                    <a:pt x="43" y="277"/>
                  </a:lnTo>
                  <a:lnTo>
                    <a:pt x="57" y="286"/>
                  </a:lnTo>
                  <a:lnTo>
                    <a:pt x="73" y="291"/>
                  </a:lnTo>
                  <a:lnTo>
                    <a:pt x="90" y="291"/>
                  </a:lnTo>
                  <a:lnTo>
                    <a:pt x="109" y="291"/>
                  </a:lnTo>
                  <a:lnTo>
                    <a:pt x="131" y="291"/>
                  </a:lnTo>
                  <a:lnTo>
                    <a:pt x="142" y="288"/>
                  </a:lnTo>
                  <a:lnTo>
                    <a:pt x="150" y="286"/>
                  </a:lnTo>
                  <a:lnTo>
                    <a:pt x="156" y="284"/>
                  </a:lnTo>
                  <a:lnTo>
                    <a:pt x="159" y="282"/>
                  </a:lnTo>
                  <a:lnTo>
                    <a:pt x="164" y="277"/>
                  </a:lnTo>
                  <a:lnTo>
                    <a:pt x="167" y="274"/>
                  </a:lnTo>
                  <a:lnTo>
                    <a:pt x="171" y="266"/>
                  </a:lnTo>
                  <a:lnTo>
                    <a:pt x="176" y="260"/>
                  </a:lnTo>
                  <a:lnTo>
                    <a:pt x="181" y="251"/>
                  </a:lnTo>
                  <a:lnTo>
                    <a:pt x="187" y="244"/>
                  </a:lnTo>
                  <a:lnTo>
                    <a:pt x="171" y="244"/>
                  </a:lnTo>
                  <a:lnTo>
                    <a:pt x="159" y="244"/>
                  </a:lnTo>
                  <a:lnTo>
                    <a:pt x="151" y="244"/>
                  </a:lnTo>
                  <a:lnTo>
                    <a:pt x="150" y="244"/>
                  </a:lnTo>
                  <a:lnTo>
                    <a:pt x="147" y="243"/>
                  </a:lnTo>
                  <a:lnTo>
                    <a:pt x="145" y="240"/>
                  </a:lnTo>
                  <a:lnTo>
                    <a:pt x="140" y="238"/>
                  </a:lnTo>
                  <a:lnTo>
                    <a:pt x="131" y="235"/>
                  </a:lnTo>
                  <a:lnTo>
                    <a:pt x="116" y="233"/>
                  </a:lnTo>
                  <a:lnTo>
                    <a:pt x="105" y="229"/>
                  </a:lnTo>
                  <a:lnTo>
                    <a:pt x="99" y="224"/>
                  </a:lnTo>
                  <a:lnTo>
                    <a:pt x="93" y="220"/>
                  </a:lnTo>
                  <a:lnTo>
                    <a:pt x="88" y="213"/>
                  </a:lnTo>
                  <a:lnTo>
                    <a:pt x="85" y="204"/>
                  </a:lnTo>
                  <a:lnTo>
                    <a:pt x="81" y="198"/>
                  </a:lnTo>
                  <a:lnTo>
                    <a:pt x="76" y="192"/>
                  </a:lnTo>
                  <a:lnTo>
                    <a:pt x="70" y="184"/>
                  </a:lnTo>
                  <a:lnTo>
                    <a:pt x="62" y="178"/>
                  </a:lnTo>
                  <a:lnTo>
                    <a:pt x="48" y="172"/>
                  </a:lnTo>
                  <a:lnTo>
                    <a:pt x="42" y="161"/>
                  </a:lnTo>
                  <a:lnTo>
                    <a:pt x="39" y="153"/>
                  </a:lnTo>
                  <a:lnTo>
                    <a:pt x="42" y="144"/>
                  </a:lnTo>
                  <a:lnTo>
                    <a:pt x="46" y="135"/>
                  </a:lnTo>
                  <a:lnTo>
                    <a:pt x="50" y="126"/>
                  </a:lnTo>
                  <a:lnTo>
                    <a:pt x="57" y="116"/>
                  </a:lnTo>
                  <a:lnTo>
                    <a:pt x="59" y="108"/>
                  </a:lnTo>
                  <a:lnTo>
                    <a:pt x="62" y="104"/>
                  </a:lnTo>
                  <a:lnTo>
                    <a:pt x="63" y="97"/>
                  </a:lnTo>
                  <a:lnTo>
                    <a:pt x="59" y="90"/>
                  </a:lnTo>
                  <a:lnTo>
                    <a:pt x="57" y="84"/>
                  </a:lnTo>
                  <a:lnTo>
                    <a:pt x="57" y="75"/>
                  </a:lnTo>
                  <a:lnTo>
                    <a:pt x="54" y="64"/>
                  </a:lnTo>
                  <a:lnTo>
                    <a:pt x="53" y="56"/>
                  </a:lnTo>
                  <a:lnTo>
                    <a:pt x="53" y="45"/>
                  </a:lnTo>
                  <a:lnTo>
                    <a:pt x="53" y="31"/>
                  </a:lnTo>
                  <a:lnTo>
                    <a:pt x="53" y="20"/>
                  </a:lnTo>
                  <a:lnTo>
                    <a:pt x="53" y="14"/>
                  </a:lnTo>
                  <a:lnTo>
                    <a:pt x="53" y="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2" name="Freeform 223">
              <a:extLst>
                <a:ext uri="{FF2B5EF4-FFF2-40B4-BE49-F238E27FC236}">
                  <a16:creationId xmlns:a16="http://schemas.microsoft.com/office/drawing/2014/main" id="{17B5CCA6-B380-41E9-99E3-B2E2CA1FA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3512"/>
              <a:ext cx="212" cy="180"/>
            </a:xfrm>
            <a:custGeom>
              <a:avLst/>
              <a:gdLst>
                <a:gd name="T0" fmla="*/ 60 w 636"/>
                <a:gd name="T1" fmla="*/ 136 h 540"/>
                <a:gd name="T2" fmla="*/ 43 w 636"/>
                <a:gd name="T3" fmla="*/ 144 h 540"/>
                <a:gd name="T4" fmla="*/ 31 w 636"/>
                <a:gd name="T5" fmla="*/ 149 h 540"/>
                <a:gd name="T6" fmla="*/ 23 w 636"/>
                <a:gd name="T7" fmla="*/ 153 h 540"/>
                <a:gd name="T8" fmla="*/ 18 w 636"/>
                <a:gd name="T9" fmla="*/ 156 h 540"/>
                <a:gd name="T10" fmla="*/ 12 w 636"/>
                <a:gd name="T11" fmla="*/ 160 h 540"/>
                <a:gd name="T12" fmla="*/ 7 w 636"/>
                <a:gd name="T13" fmla="*/ 164 h 540"/>
                <a:gd name="T14" fmla="*/ 2 w 636"/>
                <a:gd name="T15" fmla="*/ 167 h 540"/>
                <a:gd name="T16" fmla="*/ 0 w 636"/>
                <a:gd name="T17" fmla="*/ 170 h 540"/>
                <a:gd name="T18" fmla="*/ 0 w 636"/>
                <a:gd name="T19" fmla="*/ 174 h 540"/>
                <a:gd name="T20" fmla="*/ 2 w 636"/>
                <a:gd name="T21" fmla="*/ 178 h 540"/>
                <a:gd name="T22" fmla="*/ 9 w 636"/>
                <a:gd name="T23" fmla="*/ 180 h 540"/>
                <a:gd name="T24" fmla="*/ 19 w 636"/>
                <a:gd name="T25" fmla="*/ 178 h 540"/>
                <a:gd name="T26" fmla="*/ 29 w 636"/>
                <a:gd name="T27" fmla="*/ 174 h 540"/>
                <a:gd name="T28" fmla="*/ 38 w 636"/>
                <a:gd name="T29" fmla="*/ 171 h 540"/>
                <a:gd name="T30" fmla="*/ 46 w 636"/>
                <a:gd name="T31" fmla="*/ 168 h 540"/>
                <a:gd name="T32" fmla="*/ 56 w 636"/>
                <a:gd name="T33" fmla="*/ 163 h 540"/>
                <a:gd name="T34" fmla="*/ 66 w 636"/>
                <a:gd name="T35" fmla="*/ 157 h 540"/>
                <a:gd name="T36" fmla="*/ 76 w 636"/>
                <a:gd name="T37" fmla="*/ 152 h 540"/>
                <a:gd name="T38" fmla="*/ 87 w 636"/>
                <a:gd name="T39" fmla="*/ 145 h 540"/>
                <a:gd name="T40" fmla="*/ 101 w 636"/>
                <a:gd name="T41" fmla="*/ 136 h 540"/>
                <a:gd name="T42" fmla="*/ 114 w 636"/>
                <a:gd name="T43" fmla="*/ 125 h 540"/>
                <a:gd name="T44" fmla="*/ 128 w 636"/>
                <a:gd name="T45" fmla="*/ 112 h 540"/>
                <a:gd name="T46" fmla="*/ 139 w 636"/>
                <a:gd name="T47" fmla="*/ 102 h 540"/>
                <a:gd name="T48" fmla="*/ 150 w 636"/>
                <a:gd name="T49" fmla="*/ 91 h 540"/>
                <a:gd name="T50" fmla="*/ 163 w 636"/>
                <a:gd name="T51" fmla="*/ 77 h 540"/>
                <a:gd name="T52" fmla="*/ 179 w 636"/>
                <a:gd name="T53" fmla="*/ 55 h 540"/>
                <a:gd name="T54" fmla="*/ 193 w 636"/>
                <a:gd name="T55" fmla="*/ 32 h 540"/>
                <a:gd name="T56" fmla="*/ 204 w 636"/>
                <a:gd name="T57" fmla="*/ 13 h 540"/>
                <a:gd name="T58" fmla="*/ 211 w 636"/>
                <a:gd name="T59" fmla="*/ 2 h 540"/>
                <a:gd name="T60" fmla="*/ 210 w 636"/>
                <a:gd name="T61" fmla="*/ 2 h 540"/>
                <a:gd name="T62" fmla="*/ 198 w 636"/>
                <a:gd name="T63" fmla="*/ 13 h 540"/>
                <a:gd name="T64" fmla="*/ 180 w 636"/>
                <a:gd name="T65" fmla="*/ 33 h 540"/>
                <a:gd name="T66" fmla="*/ 161 w 636"/>
                <a:gd name="T67" fmla="*/ 54 h 540"/>
                <a:gd name="T68" fmla="*/ 144 w 636"/>
                <a:gd name="T69" fmla="*/ 72 h 540"/>
                <a:gd name="T70" fmla="*/ 133 w 636"/>
                <a:gd name="T71" fmla="*/ 81 h 540"/>
                <a:gd name="T72" fmla="*/ 123 w 636"/>
                <a:gd name="T73" fmla="*/ 91 h 540"/>
                <a:gd name="T74" fmla="*/ 112 w 636"/>
                <a:gd name="T75" fmla="*/ 101 h 540"/>
                <a:gd name="T76" fmla="*/ 99 w 636"/>
                <a:gd name="T77" fmla="*/ 112 h 540"/>
                <a:gd name="T78" fmla="*/ 82 w 636"/>
                <a:gd name="T79" fmla="*/ 124 h 54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36" h="540">
                  <a:moveTo>
                    <a:pt x="212" y="391"/>
                  </a:moveTo>
                  <a:lnTo>
                    <a:pt x="181" y="408"/>
                  </a:lnTo>
                  <a:lnTo>
                    <a:pt x="152" y="421"/>
                  </a:lnTo>
                  <a:lnTo>
                    <a:pt x="130" y="433"/>
                  </a:lnTo>
                  <a:lnTo>
                    <a:pt x="110" y="441"/>
                  </a:lnTo>
                  <a:lnTo>
                    <a:pt x="94" y="447"/>
                  </a:lnTo>
                  <a:lnTo>
                    <a:pt x="83" y="455"/>
                  </a:lnTo>
                  <a:lnTo>
                    <a:pt x="70" y="459"/>
                  </a:lnTo>
                  <a:lnTo>
                    <a:pt x="62" y="464"/>
                  </a:lnTo>
                  <a:lnTo>
                    <a:pt x="53" y="467"/>
                  </a:lnTo>
                  <a:lnTo>
                    <a:pt x="44" y="475"/>
                  </a:lnTo>
                  <a:lnTo>
                    <a:pt x="36" y="481"/>
                  </a:lnTo>
                  <a:lnTo>
                    <a:pt x="28" y="488"/>
                  </a:lnTo>
                  <a:lnTo>
                    <a:pt x="20" y="492"/>
                  </a:lnTo>
                  <a:lnTo>
                    <a:pt x="13" y="497"/>
                  </a:lnTo>
                  <a:lnTo>
                    <a:pt x="6" y="501"/>
                  </a:lnTo>
                  <a:lnTo>
                    <a:pt x="2" y="506"/>
                  </a:lnTo>
                  <a:lnTo>
                    <a:pt x="0" y="509"/>
                  </a:lnTo>
                  <a:lnTo>
                    <a:pt x="0" y="514"/>
                  </a:lnTo>
                  <a:lnTo>
                    <a:pt x="0" y="521"/>
                  </a:lnTo>
                  <a:lnTo>
                    <a:pt x="0" y="529"/>
                  </a:lnTo>
                  <a:lnTo>
                    <a:pt x="6" y="535"/>
                  </a:lnTo>
                  <a:lnTo>
                    <a:pt x="17" y="540"/>
                  </a:lnTo>
                  <a:lnTo>
                    <a:pt x="28" y="540"/>
                  </a:lnTo>
                  <a:lnTo>
                    <a:pt x="44" y="535"/>
                  </a:lnTo>
                  <a:lnTo>
                    <a:pt x="57" y="534"/>
                  </a:lnTo>
                  <a:lnTo>
                    <a:pt x="72" y="527"/>
                  </a:lnTo>
                  <a:lnTo>
                    <a:pt x="88" y="521"/>
                  </a:lnTo>
                  <a:lnTo>
                    <a:pt x="101" y="517"/>
                  </a:lnTo>
                  <a:lnTo>
                    <a:pt x="114" y="512"/>
                  </a:lnTo>
                  <a:lnTo>
                    <a:pt x="125" y="508"/>
                  </a:lnTo>
                  <a:lnTo>
                    <a:pt x="138" y="503"/>
                  </a:lnTo>
                  <a:lnTo>
                    <a:pt x="153" y="497"/>
                  </a:lnTo>
                  <a:lnTo>
                    <a:pt x="169" y="488"/>
                  </a:lnTo>
                  <a:lnTo>
                    <a:pt x="183" y="481"/>
                  </a:lnTo>
                  <a:lnTo>
                    <a:pt x="198" y="472"/>
                  </a:lnTo>
                  <a:lnTo>
                    <a:pt x="214" y="466"/>
                  </a:lnTo>
                  <a:lnTo>
                    <a:pt x="229" y="455"/>
                  </a:lnTo>
                  <a:lnTo>
                    <a:pt x="242" y="446"/>
                  </a:lnTo>
                  <a:lnTo>
                    <a:pt x="260" y="435"/>
                  </a:lnTo>
                  <a:lnTo>
                    <a:pt x="276" y="424"/>
                  </a:lnTo>
                  <a:lnTo>
                    <a:pt x="302" y="408"/>
                  </a:lnTo>
                  <a:lnTo>
                    <a:pt x="322" y="391"/>
                  </a:lnTo>
                  <a:lnTo>
                    <a:pt x="343" y="376"/>
                  </a:lnTo>
                  <a:lnTo>
                    <a:pt x="365" y="357"/>
                  </a:lnTo>
                  <a:lnTo>
                    <a:pt x="384" y="337"/>
                  </a:lnTo>
                  <a:lnTo>
                    <a:pt x="401" y="322"/>
                  </a:lnTo>
                  <a:lnTo>
                    <a:pt x="416" y="305"/>
                  </a:lnTo>
                  <a:lnTo>
                    <a:pt x="432" y="287"/>
                  </a:lnTo>
                  <a:lnTo>
                    <a:pt x="449" y="274"/>
                  </a:lnTo>
                  <a:lnTo>
                    <a:pt x="463" y="257"/>
                  </a:lnTo>
                  <a:lnTo>
                    <a:pt x="489" y="230"/>
                  </a:lnTo>
                  <a:lnTo>
                    <a:pt x="511" y="197"/>
                  </a:lnTo>
                  <a:lnTo>
                    <a:pt x="537" y="164"/>
                  </a:lnTo>
                  <a:lnTo>
                    <a:pt x="557" y="130"/>
                  </a:lnTo>
                  <a:lnTo>
                    <a:pt x="579" y="97"/>
                  </a:lnTo>
                  <a:lnTo>
                    <a:pt x="597" y="65"/>
                  </a:lnTo>
                  <a:lnTo>
                    <a:pt x="613" y="40"/>
                  </a:lnTo>
                  <a:lnTo>
                    <a:pt x="625" y="19"/>
                  </a:lnTo>
                  <a:lnTo>
                    <a:pt x="633" y="5"/>
                  </a:lnTo>
                  <a:lnTo>
                    <a:pt x="636" y="0"/>
                  </a:lnTo>
                  <a:lnTo>
                    <a:pt x="630" y="5"/>
                  </a:lnTo>
                  <a:lnTo>
                    <a:pt x="613" y="19"/>
                  </a:lnTo>
                  <a:lnTo>
                    <a:pt x="593" y="40"/>
                  </a:lnTo>
                  <a:lnTo>
                    <a:pt x="567" y="66"/>
                  </a:lnTo>
                  <a:lnTo>
                    <a:pt x="540" y="100"/>
                  </a:lnTo>
                  <a:lnTo>
                    <a:pt x="509" y="130"/>
                  </a:lnTo>
                  <a:lnTo>
                    <a:pt x="483" y="161"/>
                  </a:lnTo>
                  <a:lnTo>
                    <a:pt x="455" y="192"/>
                  </a:lnTo>
                  <a:lnTo>
                    <a:pt x="432" y="215"/>
                  </a:lnTo>
                  <a:lnTo>
                    <a:pt x="415" y="232"/>
                  </a:lnTo>
                  <a:lnTo>
                    <a:pt x="399" y="243"/>
                  </a:lnTo>
                  <a:lnTo>
                    <a:pt x="385" y="259"/>
                  </a:lnTo>
                  <a:lnTo>
                    <a:pt x="370" y="274"/>
                  </a:lnTo>
                  <a:lnTo>
                    <a:pt x="354" y="287"/>
                  </a:lnTo>
                  <a:lnTo>
                    <a:pt x="337" y="303"/>
                  </a:lnTo>
                  <a:lnTo>
                    <a:pt x="322" y="320"/>
                  </a:lnTo>
                  <a:lnTo>
                    <a:pt x="297" y="335"/>
                  </a:lnTo>
                  <a:lnTo>
                    <a:pt x="276" y="356"/>
                  </a:lnTo>
                  <a:lnTo>
                    <a:pt x="245" y="373"/>
                  </a:lnTo>
                  <a:lnTo>
                    <a:pt x="212" y="39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3" name="Freeform 224">
              <a:extLst>
                <a:ext uri="{FF2B5EF4-FFF2-40B4-BE49-F238E27FC236}">
                  <a16:creationId xmlns:a16="http://schemas.microsoft.com/office/drawing/2014/main" id="{4A54799B-B29B-4754-8989-FBC5DB8E5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3607"/>
              <a:ext cx="49" cy="21"/>
            </a:xfrm>
            <a:custGeom>
              <a:avLst/>
              <a:gdLst>
                <a:gd name="T0" fmla="*/ 0 w 148"/>
                <a:gd name="T1" fmla="*/ 0 h 64"/>
                <a:gd name="T2" fmla="*/ 4 w 148"/>
                <a:gd name="T3" fmla="*/ 5 h 64"/>
                <a:gd name="T4" fmla="*/ 9 w 148"/>
                <a:gd name="T5" fmla="*/ 7 h 64"/>
                <a:gd name="T6" fmla="*/ 14 w 148"/>
                <a:gd name="T7" fmla="*/ 10 h 64"/>
                <a:gd name="T8" fmla="*/ 20 w 148"/>
                <a:gd name="T9" fmla="*/ 12 h 64"/>
                <a:gd name="T10" fmla="*/ 25 w 148"/>
                <a:gd name="T11" fmla="*/ 14 h 64"/>
                <a:gd name="T12" fmla="*/ 31 w 148"/>
                <a:gd name="T13" fmla="*/ 15 h 64"/>
                <a:gd name="T14" fmla="*/ 37 w 148"/>
                <a:gd name="T15" fmla="*/ 14 h 64"/>
                <a:gd name="T16" fmla="*/ 42 w 148"/>
                <a:gd name="T17" fmla="*/ 12 h 64"/>
                <a:gd name="T18" fmla="*/ 46 w 148"/>
                <a:gd name="T19" fmla="*/ 10 h 64"/>
                <a:gd name="T20" fmla="*/ 48 w 148"/>
                <a:gd name="T21" fmla="*/ 5 h 64"/>
                <a:gd name="T22" fmla="*/ 49 w 148"/>
                <a:gd name="T23" fmla="*/ 9 h 64"/>
                <a:gd name="T24" fmla="*/ 47 w 148"/>
                <a:gd name="T25" fmla="*/ 12 h 64"/>
                <a:gd name="T26" fmla="*/ 46 w 148"/>
                <a:gd name="T27" fmla="*/ 15 h 64"/>
                <a:gd name="T28" fmla="*/ 44 w 148"/>
                <a:gd name="T29" fmla="*/ 16 h 64"/>
                <a:gd name="T30" fmla="*/ 41 w 148"/>
                <a:gd name="T31" fmla="*/ 18 h 64"/>
                <a:gd name="T32" fmla="*/ 37 w 148"/>
                <a:gd name="T33" fmla="*/ 20 h 64"/>
                <a:gd name="T34" fmla="*/ 33 w 148"/>
                <a:gd name="T35" fmla="*/ 20 h 64"/>
                <a:gd name="T36" fmla="*/ 30 w 148"/>
                <a:gd name="T37" fmla="*/ 20 h 64"/>
                <a:gd name="T38" fmla="*/ 25 w 148"/>
                <a:gd name="T39" fmla="*/ 21 h 64"/>
                <a:gd name="T40" fmla="*/ 22 w 148"/>
                <a:gd name="T41" fmla="*/ 20 h 64"/>
                <a:gd name="T42" fmla="*/ 18 w 148"/>
                <a:gd name="T43" fmla="*/ 20 h 64"/>
                <a:gd name="T44" fmla="*/ 16 w 148"/>
                <a:gd name="T45" fmla="*/ 19 h 64"/>
                <a:gd name="T46" fmla="*/ 13 w 148"/>
                <a:gd name="T47" fmla="*/ 17 h 64"/>
                <a:gd name="T48" fmla="*/ 10 w 148"/>
                <a:gd name="T49" fmla="*/ 15 h 64"/>
                <a:gd name="T50" fmla="*/ 8 w 148"/>
                <a:gd name="T51" fmla="*/ 13 h 64"/>
                <a:gd name="T52" fmla="*/ 5 w 148"/>
                <a:gd name="T53" fmla="*/ 11 h 64"/>
                <a:gd name="T54" fmla="*/ 3 w 148"/>
                <a:gd name="T55" fmla="*/ 8 h 64"/>
                <a:gd name="T56" fmla="*/ 1 w 148"/>
                <a:gd name="T57" fmla="*/ 5 h 64"/>
                <a:gd name="T58" fmla="*/ 1 w 148"/>
                <a:gd name="T59" fmla="*/ 3 h 64"/>
                <a:gd name="T60" fmla="*/ 0 w 148"/>
                <a:gd name="T61" fmla="*/ 0 h 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8" h="64">
                  <a:moveTo>
                    <a:pt x="0" y="0"/>
                  </a:moveTo>
                  <a:lnTo>
                    <a:pt x="12" y="14"/>
                  </a:lnTo>
                  <a:lnTo>
                    <a:pt x="26" y="22"/>
                  </a:lnTo>
                  <a:lnTo>
                    <a:pt x="43" y="31"/>
                  </a:lnTo>
                  <a:lnTo>
                    <a:pt x="60" y="37"/>
                  </a:lnTo>
                  <a:lnTo>
                    <a:pt x="77" y="42"/>
                  </a:lnTo>
                  <a:lnTo>
                    <a:pt x="95" y="45"/>
                  </a:lnTo>
                  <a:lnTo>
                    <a:pt x="111" y="42"/>
                  </a:lnTo>
                  <a:lnTo>
                    <a:pt x="126" y="37"/>
                  </a:lnTo>
                  <a:lnTo>
                    <a:pt x="139" y="30"/>
                  </a:lnTo>
                  <a:lnTo>
                    <a:pt x="145" y="14"/>
                  </a:lnTo>
                  <a:lnTo>
                    <a:pt x="148" y="27"/>
                  </a:lnTo>
                  <a:lnTo>
                    <a:pt x="143" y="36"/>
                  </a:lnTo>
                  <a:lnTo>
                    <a:pt x="140" y="45"/>
                  </a:lnTo>
                  <a:lnTo>
                    <a:pt x="132" y="48"/>
                  </a:lnTo>
                  <a:lnTo>
                    <a:pt x="123" y="56"/>
                  </a:lnTo>
                  <a:lnTo>
                    <a:pt x="112" y="61"/>
                  </a:lnTo>
                  <a:lnTo>
                    <a:pt x="101" y="62"/>
                  </a:lnTo>
                  <a:lnTo>
                    <a:pt x="90" y="62"/>
                  </a:lnTo>
                  <a:lnTo>
                    <a:pt x="77" y="64"/>
                  </a:lnTo>
                  <a:lnTo>
                    <a:pt x="66" y="62"/>
                  </a:lnTo>
                  <a:lnTo>
                    <a:pt x="55" y="61"/>
                  </a:lnTo>
                  <a:lnTo>
                    <a:pt x="49" y="57"/>
                  </a:lnTo>
                  <a:lnTo>
                    <a:pt x="40" y="51"/>
                  </a:lnTo>
                  <a:lnTo>
                    <a:pt x="31" y="46"/>
                  </a:lnTo>
                  <a:lnTo>
                    <a:pt x="23" y="40"/>
                  </a:lnTo>
                  <a:lnTo>
                    <a:pt x="15" y="33"/>
                  </a:lnTo>
                  <a:lnTo>
                    <a:pt x="9" y="25"/>
                  </a:lnTo>
                  <a:lnTo>
                    <a:pt x="4" y="16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4" name="Freeform 225">
              <a:extLst>
                <a:ext uri="{FF2B5EF4-FFF2-40B4-BE49-F238E27FC236}">
                  <a16:creationId xmlns:a16="http://schemas.microsoft.com/office/drawing/2014/main" id="{E7B489EF-D9E8-4083-A710-49FE6495D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3597"/>
              <a:ext cx="38" cy="21"/>
            </a:xfrm>
            <a:custGeom>
              <a:avLst/>
              <a:gdLst>
                <a:gd name="T0" fmla="*/ 1 w 113"/>
                <a:gd name="T1" fmla="*/ 1 h 63"/>
                <a:gd name="T2" fmla="*/ 0 w 113"/>
                <a:gd name="T3" fmla="*/ 0 h 63"/>
                <a:gd name="T4" fmla="*/ 0 w 113"/>
                <a:gd name="T5" fmla="*/ 1 h 63"/>
                <a:gd name="T6" fmla="*/ 3 w 113"/>
                <a:gd name="T7" fmla="*/ 4 h 63"/>
                <a:gd name="T8" fmla="*/ 7 w 113"/>
                <a:gd name="T9" fmla="*/ 7 h 63"/>
                <a:gd name="T10" fmla="*/ 12 w 113"/>
                <a:gd name="T11" fmla="*/ 10 h 63"/>
                <a:gd name="T12" fmla="*/ 16 w 113"/>
                <a:gd name="T13" fmla="*/ 12 h 63"/>
                <a:gd name="T14" fmla="*/ 23 w 113"/>
                <a:gd name="T15" fmla="*/ 14 h 63"/>
                <a:gd name="T16" fmla="*/ 29 w 113"/>
                <a:gd name="T17" fmla="*/ 15 h 63"/>
                <a:gd name="T18" fmla="*/ 34 w 113"/>
                <a:gd name="T19" fmla="*/ 13 h 63"/>
                <a:gd name="T20" fmla="*/ 38 w 113"/>
                <a:gd name="T21" fmla="*/ 10 h 63"/>
                <a:gd name="T22" fmla="*/ 37 w 113"/>
                <a:gd name="T23" fmla="*/ 13 h 63"/>
                <a:gd name="T24" fmla="*/ 35 w 113"/>
                <a:gd name="T25" fmla="*/ 16 h 63"/>
                <a:gd name="T26" fmla="*/ 32 w 113"/>
                <a:gd name="T27" fmla="*/ 18 h 63"/>
                <a:gd name="T28" fmla="*/ 30 w 113"/>
                <a:gd name="T29" fmla="*/ 20 h 63"/>
                <a:gd name="T30" fmla="*/ 29 w 113"/>
                <a:gd name="T31" fmla="*/ 20 h 63"/>
                <a:gd name="T32" fmla="*/ 25 w 113"/>
                <a:gd name="T33" fmla="*/ 21 h 63"/>
                <a:gd name="T34" fmla="*/ 23 w 113"/>
                <a:gd name="T35" fmla="*/ 20 h 63"/>
                <a:gd name="T36" fmla="*/ 21 w 113"/>
                <a:gd name="T37" fmla="*/ 20 h 63"/>
                <a:gd name="T38" fmla="*/ 17 w 113"/>
                <a:gd name="T39" fmla="*/ 20 h 63"/>
                <a:gd name="T40" fmla="*/ 15 w 113"/>
                <a:gd name="T41" fmla="*/ 19 h 63"/>
                <a:gd name="T42" fmla="*/ 14 w 113"/>
                <a:gd name="T43" fmla="*/ 18 h 63"/>
                <a:gd name="T44" fmla="*/ 11 w 113"/>
                <a:gd name="T45" fmla="*/ 17 h 63"/>
                <a:gd name="T46" fmla="*/ 8 w 113"/>
                <a:gd name="T47" fmla="*/ 16 h 63"/>
                <a:gd name="T48" fmla="*/ 7 w 113"/>
                <a:gd name="T49" fmla="*/ 14 h 63"/>
                <a:gd name="T50" fmla="*/ 5 w 113"/>
                <a:gd name="T51" fmla="*/ 12 h 63"/>
                <a:gd name="T52" fmla="*/ 3 w 113"/>
                <a:gd name="T53" fmla="*/ 10 h 63"/>
                <a:gd name="T54" fmla="*/ 2 w 113"/>
                <a:gd name="T55" fmla="*/ 9 h 63"/>
                <a:gd name="T56" fmla="*/ 1 w 113"/>
                <a:gd name="T57" fmla="*/ 6 h 63"/>
                <a:gd name="T58" fmla="*/ 1 w 113"/>
                <a:gd name="T59" fmla="*/ 4 h 63"/>
                <a:gd name="T60" fmla="*/ 1 w 113"/>
                <a:gd name="T61" fmla="*/ 1 h 6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13" h="63">
                  <a:moveTo>
                    <a:pt x="4" y="3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9" y="11"/>
                  </a:lnTo>
                  <a:lnTo>
                    <a:pt x="21" y="20"/>
                  </a:lnTo>
                  <a:lnTo>
                    <a:pt x="35" y="29"/>
                  </a:lnTo>
                  <a:lnTo>
                    <a:pt x="49" y="35"/>
                  </a:lnTo>
                  <a:lnTo>
                    <a:pt x="67" y="42"/>
                  </a:lnTo>
                  <a:lnTo>
                    <a:pt x="85" y="44"/>
                  </a:lnTo>
                  <a:lnTo>
                    <a:pt x="100" y="39"/>
                  </a:lnTo>
                  <a:lnTo>
                    <a:pt x="113" y="29"/>
                  </a:lnTo>
                  <a:lnTo>
                    <a:pt x="109" y="39"/>
                  </a:lnTo>
                  <a:lnTo>
                    <a:pt x="103" y="49"/>
                  </a:lnTo>
                  <a:lnTo>
                    <a:pt x="95" y="55"/>
                  </a:lnTo>
                  <a:lnTo>
                    <a:pt x="89" y="60"/>
                  </a:lnTo>
                  <a:lnTo>
                    <a:pt x="85" y="61"/>
                  </a:lnTo>
                  <a:lnTo>
                    <a:pt x="75" y="63"/>
                  </a:lnTo>
                  <a:lnTo>
                    <a:pt x="69" y="61"/>
                  </a:lnTo>
                  <a:lnTo>
                    <a:pt x="61" y="61"/>
                  </a:lnTo>
                  <a:lnTo>
                    <a:pt x="52" y="60"/>
                  </a:lnTo>
                  <a:lnTo>
                    <a:pt x="46" y="57"/>
                  </a:lnTo>
                  <a:lnTo>
                    <a:pt x="41" y="55"/>
                  </a:lnTo>
                  <a:lnTo>
                    <a:pt x="32" y="52"/>
                  </a:lnTo>
                  <a:lnTo>
                    <a:pt x="25" y="49"/>
                  </a:lnTo>
                  <a:lnTo>
                    <a:pt x="21" y="42"/>
                  </a:lnTo>
                  <a:lnTo>
                    <a:pt x="15" y="37"/>
                  </a:lnTo>
                  <a:lnTo>
                    <a:pt x="10" y="31"/>
                  </a:lnTo>
                  <a:lnTo>
                    <a:pt x="6" y="26"/>
                  </a:lnTo>
                  <a:lnTo>
                    <a:pt x="4" y="18"/>
                  </a:lnTo>
                  <a:lnTo>
                    <a:pt x="4" y="1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5" name="Freeform 226">
              <a:extLst>
                <a:ext uri="{FF2B5EF4-FFF2-40B4-BE49-F238E27FC236}">
                  <a16:creationId xmlns:a16="http://schemas.microsoft.com/office/drawing/2014/main" id="{30CAA2C1-784C-4392-8326-C95233D02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" y="3589"/>
              <a:ext cx="60" cy="18"/>
            </a:xfrm>
            <a:custGeom>
              <a:avLst/>
              <a:gdLst>
                <a:gd name="T0" fmla="*/ 0 w 181"/>
                <a:gd name="T1" fmla="*/ 0 h 54"/>
                <a:gd name="T2" fmla="*/ 6 w 181"/>
                <a:gd name="T3" fmla="*/ 4 h 54"/>
                <a:gd name="T4" fmla="*/ 12 w 181"/>
                <a:gd name="T5" fmla="*/ 7 h 54"/>
                <a:gd name="T6" fmla="*/ 18 w 181"/>
                <a:gd name="T7" fmla="*/ 9 h 54"/>
                <a:gd name="T8" fmla="*/ 24 w 181"/>
                <a:gd name="T9" fmla="*/ 11 h 54"/>
                <a:gd name="T10" fmla="*/ 30 w 181"/>
                <a:gd name="T11" fmla="*/ 11 h 54"/>
                <a:gd name="T12" fmla="*/ 37 w 181"/>
                <a:gd name="T13" fmla="*/ 12 h 54"/>
                <a:gd name="T14" fmla="*/ 43 w 181"/>
                <a:gd name="T15" fmla="*/ 13 h 54"/>
                <a:gd name="T16" fmla="*/ 49 w 181"/>
                <a:gd name="T17" fmla="*/ 13 h 54"/>
                <a:gd name="T18" fmla="*/ 55 w 181"/>
                <a:gd name="T19" fmla="*/ 12 h 54"/>
                <a:gd name="T20" fmla="*/ 60 w 181"/>
                <a:gd name="T21" fmla="*/ 11 h 54"/>
                <a:gd name="T22" fmla="*/ 55 w 181"/>
                <a:gd name="T23" fmla="*/ 14 h 54"/>
                <a:gd name="T24" fmla="*/ 51 w 181"/>
                <a:gd name="T25" fmla="*/ 16 h 54"/>
                <a:gd name="T26" fmla="*/ 45 w 181"/>
                <a:gd name="T27" fmla="*/ 17 h 54"/>
                <a:gd name="T28" fmla="*/ 39 w 181"/>
                <a:gd name="T29" fmla="*/ 18 h 54"/>
                <a:gd name="T30" fmla="*/ 34 w 181"/>
                <a:gd name="T31" fmla="*/ 18 h 54"/>
                <a:gd name="T32" fmla="*/ 29 w 181"/>
                <a:gd name="T33" fmla="*/ 18 h 54"/>
                <a:gd name="T34" fmla="*/ 23 w 181"/>
                <a:gd name="T35" fmla="*/ 17 h 54"/>
                <a:gd name="T36" fmla="*/ 19 w 181"/>
                <a:gd name="T37" fmla="*/ 16 h 54"/>
                <a:gd name="T38" fmla="*/ 14 w 181"/>
                <a:gd name="T39" fmla="*/ 15 h 54"/>
                <a:gd name="T40" fmla="*/ 9 w 181"/>
                <a:gd name="T41" fmla="*/ 14 h 54"/>
                <a:gd name="T42" fmla="*/ 6 w 181"/>
                <a:gd name="T43" fmla="*/ 12 h 54"/>
                <a:gd name="T44" fmla="*/ 4 w 181"/>
                <a:gd name="T45" fmla="*/ 10 h 54"/>
                <a:gd name="T46" fmla="*/ 2 w 181"/>
                <a:gd name="T47" fmla="*/ 8 h 54"/>
                <a:gd name="T48" fmla="*/ 1 w 181"/>
                <a:gd name="T49" fmla="*/ 7 h 54"/>
                <a:gd name="T50" fmla="*/ 0 w 181"/>
                <a:gd name="T51" fmla="*/ 4 h 54"/>
                <a:gd name="T52" fmla="*/ 0 w 181"/>
                <a:gd name="T53" fmla="*/ 3 h 54"/>
                <a:gd name="T54" fmla="*/ 0 w 181"/>
                <a:gd name="T55" fmla="*/ 2 h 54"/>
                <a:gd name="T56" fmla="*/ 0 w 181"/>
                <a:gd name="T57" fmla="*/ 1 h 54"/>
                <a:gd name="T58" fmla="*/ 0 w 181"/>
                <a:gd name="T59" fmla="*/ 0 h 5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81" h="54">
                  <a:moveTo>
                    <a:pt x="0" y="0"/>
                  </a:moveTo>
                  <a:lnTo>
                    <a:pt x="19" y="11"/>
                  </a:lnTo>
                  <a:lnTo>
                    <a:pt x="36" y="20"/>
                  </a:lnTo>
                  <a:lnTo>
                    <a:pt x="54" y="26"/>
                  </a:lnTo>
                  <a:lnTo>
                    <a:pt x="72" y="32"/>
                  </a:lnTo>
                  <a:lnTo>
                    <a:pt x="91" y="34"/>
                  </a:lnTo>
                  <a:lnTo>
                    <a:pt x="113" y="37"/>
                  </a:lnTo>
                  <a:lnTo>
                    <a:pt x="131" y="39"/>
                  </a:lnTo>
                  <a:lnTo>
                    <a:pt x="148" y="39"/>
                  </a:lnTo>
                  <a:lnTo>
                    <a:pt x="166" y="37"/>
                  </a:lnTo>
                  <a:lnTo>
                    <a:pt x="181" y="34"/>
                  </a:lnTo>
                  <a:lnTo>
                    <a:pt x="166" y="43"/>
                  </a:lnTo>
                  <a:lnTo>
                    <a:pt x="153" y="49"/>
                  </a:lnTo>
                  <a:lnTo>
                    <a:pt x="135" y="52"/>
                  </a:lnTo>
                  <a:lnTo>
                    <a:pt x="117" y="54"/>
                  </a:lnTo>
                  <a:lnTo>
                    <a:pt x="102" y="54"/>
                  </a:lnTo>
                  <a:lnTo>
                    <a:pt x="87" y="54"/>
                  </a:lnTo>
                  <a:lnTo>
                    <a:pt x="70" y="52"/>
                  </a:lnTo>
                  <a:lnTo>
                    <a:pt x="56" y="49"/>
                  </a:lnTo>
                  <a:lnTo>
                    <a:pt x="43" y="46"/>
                  </a:lnTo>
                  <a:lnTo>
                    <a:pt x="28" y="41"/>
                  </a:lnTo>
                  <a:lnTo>
                    <a:pt x="19" y="37"/>
                  </a:lnTo>
                  <a:lnTo>
                    <a:pt x="12" y="29"/>
                  </a:lnTo>
                  <a:lnTo>
                    <a:pt x="5" y="25"/>
                  </a:lnTo>
                  <a:lnTo>
                    <a:pt x="3" y="20"/>
                  </a:lnTo>
                  <a:lnTo>
                    <a:pt x="0" y="13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6" name="Freeform 227">
              <a:extLst>
                <a:ext uri="{FF2B5EF4-FFF2-40B4-BE49-F238E27FC236}">
                  <a16:creationId xmlns:a16="http://schemas.microsoft.com/office/drawing/2014/main" id="{5B857670-29AF-467F-BA1F-06859D789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" y="3598"/>
              <a:ext cx="31" cy="32"/>
            </a:xfrm>
            <a:custGeom>
              <a:avLst/>
              <a:gdLst>
                <a:gd name="T0" fmla="*/ 1 w 92"/>
                <a:gd name="T1" fmla="*/ 0 h 94"/>
                <a:gd name="T2" fmla="*/ 3 w 92"/>
                <a:gd name="T3" fmla="*/ 7 h 94"/>
                <a:gd name="T4" fmla="*/ 5 w 92"/>
                <a:gd name="T5" fmla="*/ 12 h 94"/>
                <a:gd name="T6" fmla="*/ 7 w 92"/>
                <a:gd name="T7" fmla="*/ 16 h 94"/>
                <a:gd name="T8" fmla="*/ 10 w 92"/>
                <a:gd name="T9" fmla="*/ 19 h 94"/>
                <a:gd name="T10" fmla="*/ 13 w 92"/>
                <a:gd name="T11" fmla="*/ 22 h 94"/>
                <a:gd name="T12" fmla="*/ 17 w 92"/>
                <a:gd name="T13" fmla="*/ 23 h 94"/>
                <a:gd name="T14" fmla="*/ 21 w 92"/>
                <a:gd name="T15" fmla="*/ 23 h 94"/>
                <a:gd name="T16" fmla="*/ 24 w 92"/>
                <a:gd name="T17" fmla="*/ 23 h 94"/>
                <a:gd name="T18" fmla="*/ 27 w 92"/>
                <a:gd name="T19" fmla="*/ 23 h 94"/>
                <a:gd name="T20" fmla="*/ 31 w 92"/>
                <a:gd name="T21" fmla="*/ 21 h 94"/>
                <a:gd name="T22" fmla="*/ 31 w 92"/>
                <a:gd name="T23" fmla="*/ 23 h 94"/>
                <a:gd name="T24" fmla="*/ 31 w 92"/>
                <a:gd name="T25" fmla="*/ 23 h 94"/>
                <a:gd name="T26" fmla="*/ 31 w 92"/>
                <a:gd name="T27" fmla="*/ 25 h 94"/>
                <a:gd name="T28" fmla="*/ 30 w 92"/>
                <a:gd name="T29" fmla="*/ 25 h 94"/>
                <a:gd name="T30" fmla="*/ 30 w 92"/>
                <a:gd name="T31" fmla="*/ 27 h 94"/>
                <a:gd name="T32" fmla="*/ 29 w 92"/>
                <a:gd name="T33" fmla="*/ 28 h 94"/>
                <a:gd name="T34" fmla="*/ 28 w 92"/>
                <a:gd name="T35" fmla="*/ 29 h 94"/>
                <a:gd name="T36" fmla="*/ 27 w 92"/>
                <a:gd name="T37" fmla="*/ 29 h 94"/>
                <a:gd name="T38" fmla="*/ 27 w 92"/>
                <a:gd name="T39" fmla="*/ 30 h 94"/>
                <a:gd name="T40" fmla="*/ 26 w 92"/>
                <a:gd name="T41" fmla="*/ 31 h 94"/>
                <a:gd name="T42" fmla="*/ 22 w 92"/>
                <a:gd name="T43" fmla="*/ 31 h 94"/>
                <a:gd name="T44" fmla="*/ 19 w 92"/>
                <a:gd name="T45" fmla="*/ 32 h 94"/>
                <a:gd name="T46" fmla="*/ 16 w 92"/>
                <a:gd name="T47" fmla="*/ 32 h 94"/>
                <a:gd name="T48" fmla="*/ 13 w 92"/>
                <a:gd name="T49" fmla="*/ 32 h 94"/>
                <a:gd name="T50" fmla="*/ 10 w 92"/>
                <a:gd name="T51" fmla="*/ 31 h 94"/>
                <a:gd name="T52" fmla="*/ 7 w 92"/>
                <a:gd name="T53" fmla="*/ 29 h 94"/>
                <a:gd name="T54" fmla="*/ 5 w 92"/>
                <a:gd name="T55" fmla="*/ 28 h 94"/>
                <a:gd name="T56" fmla="*/ 4 w 92"/>
                <a:gd name="T57" fmla="*/ 25 h 94"/>
                <a:gd name="T58" fmla="*/ 3 w 92"/>
                <a:gd name="T59" fmla="*/ 23 h 94"/>
                <a:gd name="T60" fmla="*/ 1 w 92"/>
                <a:gd name="T61" fmla="*/ 20 h 94"/>
                <a:gd name="T62" fmla="*/ 0 w 92"/>
                <a:gd name="T63" fmla="*/ 17 h 94"/>
                <a:gd name="T64" fmla="*/ 0 w 92"/>
                <a:gd name="T65" fmla="*/ 14 h 94"/>
                <a:gd name="T66" fmla="*/ 0 w 92"/>
                <a:gd name="T67" fmla="*/ 11 h 94"/>
                <a:gd name="T68" fmla="*/ 0 w 92"/>
                <a:gd name="T69" fmla="*/ 9 h 94"/>
                <a:gd name="T70" fmla="*/ 0 w 92"/>
                <a:gd name="T71" fmla="*/ 7 h 94"/>
                <a:gd name="T72" fmla="*/ 0 w 92"/>
                <a:gd name="T73" fmla="*/ 5 h 94"/>
                <a:gd name="T74" fmla="*/ 1 w 92"/>
                <a:gd name="T75" fmla="*/ 3 h 94"/>
                <a:gd name="T76" fmla="*/ 1 w 92"/>
                <a:gd name="T77" fmla="*/ 1 h 94"/>
                <a:gd name="T78" fmla="*/ 1 w 92"/>
                <a:gd name="T79" fmla="*/ 1 h 94"/>
                <a:gd name="T80" fmla="*/ 1 w 92"/>
                <a:gd name="T81" fmla="*/ 0 h 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2" h="94">
                  <a:moveTo>
                    <a:pt x="3" y="0"/>
                  </a:moveTo>
                  <a:lnTo>
                    <a:pt x="8" y="20"/>
                  </a:lnTo>
                  <a:lnTo>
                    <a:pt x="14" y="35"/>
                  </a:lnTo>
                  <a:lnTo>
                    <a:pt x="20" y="48"/>
                  </a:lnTo>
                  <a:lnTo>
                    <a:pt x="30" y="57"/>
                  </a:lnTo>
                  <a:lnTo>
                    <a:pt x="38" y="66"/>
                  </a:lnTo>
                  <a:lnTo>
                    <a:pt x="49" y="69"/>
                  </a:lnTo>
                  <a:lnTo>
                    <a:pt x="61" y="69"/>
                  </a:lnTo>
                  <a:lnTo>
                    <a:pt x="70" y="69"/>
                  </a:lnTo>
                  <a:lnTo>
                    <a:pt x="81" y="68"/>
                  </a:lnTo>
                  <a:lnTo>
                    <a:pt x="92" y="63"/>
                  </a:lnTo>
                  <a:lnTo>
                    <a:pt x="92" y="68"/>
                  </a:lnTo>
                  <a:lnTo>
                    <a:pt x="92" y="69"/>
                  </a:lnTo>
                  <a:lnTo>
                    <a:pt x="91" y="72"/>
                  </a:lnTo>
                  <a:lnTo>
                    <a:pt x="88" y="74"/>
                  </a:lnTo>
                  <a:lnTo>
                    <a:pt x="88" y="79"/>
                  </a:lnTo>
                  <a:lnTo>
                    <a:pt x="86" y="81"/>
                  </a:lnTo>
                  <a:lnTo>
                    <a:pt x="83" y="84"/>
                  </a:lnTo>
                  <a:lnTo>
                    <a:pt x="81" y="85"/>
                  </a:lnTo>
                  <a:lnTo>
                    <a:pt x="80" y="88"/>
                  </a:lnTo>
                  <a:lnTo>
                    <a:pt x="77" y="90"/>
                  </a:lnTo>
                  <a:lnTo>
                    <a:pt x="66" y="92"/>
                  </a:lnTo>
                  <a:lnTo>
                    <a:pt x="57" y="94"/>
                  </a:lnTo>
                  <a:lnTo>
                    <a:pt x="46" y="94"/>
                  </a:lnTo>
                  <a:lnTo>
                    <a:pt x="38" y="94"/>
                  </a:lnTo>
                  <a:lnTo>
                    <a:pt x="30" y="90"/>
                  </a:lnTo>
                  <a:lnTo>
                    <a:pt x="20" y="85"/>
                  </a:lnTo>
                  <a:lnTo>
                    <a:pt x="15" y="81"/>
                  </a:lnTo>
                  <a:lnTo>
                    <a:pt x="12" y="74"/>
                  </a:lnTo>
                  <a:lnTo>
                    <a:pt x="8" y="68"/>
                  </a:lnTo>
                  <a:lnTo>
                    <a:pt x="3" y="59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7" name="Freeform 228">
              <a:extLst>
                <a:ext uri="{FF2B5EF4-FFF2-40B4-BE49-F238E27FC236}">
                  <a16:creationId xmlns:a16="http://schemas.microsoft.com/office/drawing/2014/main" id="{51069D1B-49A3-4405-BEB4-F91EE0C9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3605"/>
              <a:ext cx="50" cy="28"/>
            </a:xfrm>
            <a:custGeom>
              <a:avLst/>
              <a:gdLst>
                <a:gd name="T0" fmla="*/ 0 w 151"/>
                <a:gd name="T1" fmla="*/ 0 h 83"/>
                <a:gd name="T2" fmla="*/ 4 w 151"/>
                <a:gd name="T3" fmla="*/ 4 h 83"/>
                <a:gd name="T4" fmla="*/ 6 w 151"/>
                <a:gd name="T5" fmla="*/ 8 h 83"/>
                <a:gd name="T6" fmla="*/ 9 w 151"/>
                <a:gd name="T7" fmla="*/ 12 h 83"/>
                <a:gd name="T8" fmla="*/ 13 w 151"/>
                <a:gd name="T9" fmla="*/ 16 h 83"/>
                <a:gd name="T10" fmla="*/ 15 w 151"/>
                <a:gd name="T11" fmla="*/ 18 h 83"/>
                <a:gd name="T12" fmla="*/ 19 w 151"/>
                <a:gd name="T13" fmla="*/ 18 h 83"/>
                <a:gd name="T14" fmla="*/ 23 w 151"/>
                <a:gd name="T15" fmla="*/ 19 h 83"/>
                <a:gd name="T16" fmla="*/ 26 w 151"/>
                <a:gd name="T17" fmla="*/ 20 h 83"/>
                <a:gd name="T18" fmla="*/ 30 w 151"/>
                <a:gd name="T19" fmla="*/ 19 h 83"/>
                <a:gd name="T20" fmla="*/ 36 w 151"/>
                <a:gd name="T21" fmla="*/ 18 h 83"/>
                <a:gd name="T22" fmla="*/ 38 w 151"/>
                <a:gd name="T23" fmla="*/ 18 h 83"/>
                <a:gd name="T24" fmla="*/ 39 w 151"/>
                <a:gd name="T25" fmla="*/ 17 h 83"/>
                <a:gd name="T26" fmla="*/ 40 w 151"/>
                <a:gd name="T27" fmla="*/ 16 h 83"/>
                <a:gd name="T28" fmla="*/ 42 w 151"/>
                <a:gd name="T29" fmla="*/ 15 h 83"/>
                <a:gd name="T30" fmla="*/ 44 w 151"/>
                <a:gd name="T31" fmla="*/ 14 h 83"/>
                <a:gd name="T32" fmla="*/ 45 w 151"/>
                <a:gd name="T33" fmla="*/ 12 h 83"/>
                <a:gd name="T34" fmla="*/ 47 w 151"/>
                <a:gd name="T35" fmla="*/ 10 h 83"/>
                <a:gd name="T36" fmla="*/ 48 w 151"/>
                <a:gd name="T37" fmla="*/ 9 h 83"/>
                <a:gd name="T38" fmla="*/ 49 w 151"/>
                <a:gd name="T39" fmla="*/ 7 h 83"/>
                <a:gd name="T40" fmla="*/ 49 w 151"/>
                <a:gd name="T41" fmla="*/ 5 h 83"/>
                <a:gd name="T42" fmla="*/ 50 w 151"/>
                <a:gd name="T43" fmla="*/ 8 h 83"/>
                <a:gd name="T44" fmla="*/ 49 w 151"/>
                <a:gd name="T45" fmla="*/ 11 h 83"/>
                <a:gd name="T46" fmla="*/ 49 w 151"/>
                <a:gd name="T47" fmla="*/ 14 h 83"/>
                <a:gd name="T48" fmla="*/ 47 w 151"/>
                <a:gd name="T49" fmla="*/ 17 h 83"/>
                <a:gd name="T50" fmla="*/ 45 w 151"/>
                <a:gd name="T51" fmla="*/ 19 h 83"/>
                <a:gd name="T52" fmla="*/ 43 w 151"/>
                <a:gd name="T53" fmla="*/ 21 h 83"/>
                <a:gd name="T54" fmla="*/ 40 w 151"/>
                <a:gd name="T55" fmla="*/ 23 h 83"/>
                <a:gd name="T56" fmla="*/ 37 w 151"/>
                <a:gd name="T57" fmla="*/ 26 h 83"/>
                <a:gd name="T58" fmla="*/ 32 w 151"/>
                <a:gd name="T59" fmla="*/ 27 h 83"/>
                <a:gd name="T60" fmla="*/ 28 w 151"/>
                <a:gd name="T61" fmla="*/ 28 h 83"/>
                <a:gd name="T62" fmla="*/ 25 w 151"/>
                <a:gd name="T63" fmla="*/ 28 h 83"/>
                <a:gd name="T64" fmla="*/ 20 w 151"/>
                <a:gd name="T65" fmla="*/ 28 h 83"/>
                <a:gd name="T66" fmla="*/ 17 w 151"/>
                <a:gd name="T67" fmla="*/ 27 h 83"/>
                <a:gd name="T68" fmla="*/ 13 w 151"/>
                <a:gd name="T69" fmla="*/ 25 h 83"/>
                <a:gd name="T70" fmla="*/ 11 w 151"/>
                <a:gd name="T71" fmla="*/ 23 h 83"/>
                <a:gd name="T72" fmla="*/ 9 w 151"/>
                <a:gd name="T73" fmla="*/ 21 h 83"/>
                <a:gd name="T74" fmla="*/ 6 w 151"/>
                <a:gd name="T75" fmla="*/ 18 h 83"/>
                <a:gd name="T76" fmla="*/ 4 w 151"/>
                <a:gd name="T77" fmla="*/ 16 h 83"/>
                <a:gd name="T78" fmla="*/ 4 w 151"/>
                <a:gd name="T79" fmla="*/ 13 h 83"/>
                <a:gd name="T80" fmla="*/ 2 w 151"/>
                <a:gd name="T81" fmla="*/ 9 h 83"/>
                <a:gd name="T82" fmla="*/ 0 w 151"/>
                <a:gd name="T83" fmla="*/ 0 h 8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51" h="83">
                  <a:moveTo>
                    <a:pt x="0" y="0"/>
                  </a:moveTo>
                  <a:lnTo>
                    <a:pt x="11" y="12"/>
                  </a:lnTo>
                  <a:lnTo>
                    <a:pt x="19" y="23"/>
                  </a:lnTo>
                  <a:lnTo>
                    <a:pt x="28" y="35"/>
                  </a:lnTo>
                  <a:lnTo>
                    <a:pt x="39" y="46"/>
                  </a:lnTo>
                  <a:lnTo>
                    <a:pt x="45" y="52"/>
                  </a:lnTo>
                  <a:lnTo>
                    <a:pt x="57" y="54"/>
                  </a:lnTo>
                  <a:lnTo>
                    <a:pt x="68" y="57"/>
                  </a:lnTo>
                  <a:lnTo>
                    <a:pt x="80" y="59"/>
                  </a:lnTo>
                  <a:lnTo>
                    <a:pt x="91" y="57"/>
                  </a:lnTo>
                  <a:lnTo>
                    <a:pt x="109" y="52"/>
                  </a:lnTo>
                  <a:lnTo>
                    <a:pt x="114" y="52"/>
                  </a:lnTo>
                  <a:lnTo>
                    <a:pt x="117" y="49"/>
                  </a:lnTo>
                  <a:lnTo>
                    <a:pt x="122" y="47"/>
                  </a:lnTo>
                  <a:lnTo>
                    <a:pt x="128" y="43"/>
                  </a:lnTo>
                  <a:lnTo>
                    <a:pt x="133" y="41"/>
                  </a:lnTo>
                  <a:lnTo>
                    <a:pt x="137" y="35"/>
                  </a:lnTo>
                  <a:lnTo>
                    <a:pt x="142" y="31"/>
                  </a:lnTo>
                  <a:lnTo>
                    <a:pt x="144" y="26"/>
                  </a:lnTo>
                  <a:lnTo>
                    <a:pt x="148" y="21"/>
                  </a:lnTo>
                  <a:lnTo>
                    <a:pt x="148" y="15"/>
                  </a:lnTo>
                  <a:lnTo>
                    <a:pt x="151" y="23"/>
                  </a:lnTo>
                  <a:lnTo>
                    <a:pt x="148" y="32"/>
                  </a:lnTo>
                  <a:lnTo>
                    <a:pt x="147" y="41"/>
                  </a:lnTo>
                  <a:lnTo>
                    <a:pt x="142" y="49"/>
                  </a:lnTo>
                  <a:lnTo>
                    <a:pt x="136" y="57"/>
                  </a:lnTo>
                  <a:lnTo>
                    <a:pt x="131" y="63"/>
                  </a:lnTo>
                  <a:lnTo>
                    <a:pt x="120" y="69"/>
                  </a:lnTo>
                  <a:lnTo>
                    <a:pt x="111" y="77"/>
                  </a:lnTo>
                  <a:lnTo>
                    <a:pt x="97" y="79"/>
                  </a:lnTo>
                  <a:lnTo>
                    <a:pt x="86" y="82"/>
                  </a:lnTo>
                  <a:lnTo>
                    <a:pt x="74" y="83"/>
                  </a:lnTo>
                  <a:lnTo>
                    <a:pt x="61" y="82"/>
                  </a:lnTo>
                  <a:lnTo>
                    <a:pt x="50" y="79"/>
                  </a:lnTo>
                  <a:lnTo>
                    <a:pt x="40" y="74"/>
                  </a:lnTo>
                  <a:lnTo>
                    <a:pt x="32" y="67"/>
                  </a:lnTo>
                  <a:lnTo>
                    <a:pt x="26" y="62"/>
                  </a:lnTo>
                  <a:lnTo>
                    <a:pt x="19" y="54"/>
                  </a:lnTo>
                  <a:lnTo>
                    <a:pt x="12" y="47"/>
                  </a:lnTo>
                  <a:lnTo>
                    <a:pt x="11" y="39"/>
                  </a:lnTo>
                  <a:lnTo>
                    <a:pt x="6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8" name="Freeform 229">
              <a:extLst>
                <a:ext uri="{FF2B5EF4-FFF2-40B4-BE49-F238E27FC236}">
                  <a16:creationId xmlns:a16="http://schemas.microsoft.com/office/drawing/2014/main" id="{8BCF8500-2AF9-4453-AB9F-1B6CFDE8A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141"/>
              <a:ext cx="60" cy="357"/>
            </a:xfrm>
            <a:custGeom>
              <a:avLst/>
              <a:gdLst>
                <a:gd name="T0" fmla="*/ 0 w 181"/>
                <a:gd name="T1" fmla="*/ 357 h 1072"/>
                <a:gd name="T2" fmla="*/ 12 w 181"/>
                <a:gd name="T3" fmla="*/ 332 h 1072"/>
                <a:gd name="T4" fmla="*/ 22 w 181"/>
                <a:gd name="T5" fmla="*/ 306 h 1072"/>
                <a:gd name="T6" fmla="*/ 29 w 181"/>
                <a:gd name="T7" fmla="*/ 277 h 1072"/>
                <a:gd name="T8" fmla="*/ 35 w 181"/>
                <a:gd name="T9" fmla="*/ 246 h 1072"/>
                <a:gd name="T10" fmla="*/ 39 w 181"/>
                <a:gd name="T11" fmla="*/ 215 h 1072"/>
                <a:gd name="T12" fmla="*/ 41 w 181"/>
                <a:gd name="T13" fmla="*/ 182 h 1072"/>
                <a:gd name="T14" fmla="*/ 42 w 181"/>
                <a:gd name="T15" fmla="*/ 151 h 1072"/>
                <a:gd name="T16" fmla="*/ 42 w 181"/>
                <a:gd name="T17" fmla="*/ 120 h 1072"/>
                <a:gd name="T18" fmla="*/ 41 w 181"/>
                <a:gd name="T19" fmla="*/ 90 h 1072"/>
                <a:gd name="T20" fmla="*/ 40 w 181"/>
                <a:gd name="T21" fmla="*/ 63 h 1072"/>
                <a:gd name="T22" fmla="*/ 40 w 181"/>
                <a:gd name="T23" fmla="*/ 58 h 1072"/>
                <a:gd name="T24" fmla="*/ 40 w 181"/>
                <a:gd name="T25" fmla="*/ 51 h 1072"/>
                <a:gd name="T26" fmla="*/ 39 w 181"/>
                <a:gd name="T27" fmla="*/ 43 h 1072"/>
                <a:gd name="T28" fmla="*/ 39 w 181"/>
                <a:gd name="T29" fmla="*/ 35 h 1072"/>
                <a:gd name="T30" fmla="*/ 39 w 181"/>
                <a:gd name="T31" fmla="*/ 26 h 1072"/>
                <a:gd name="T32" fmla="*/ 39 w 181"/>
                <a:gd name="T33" fmla="*/ 18 h 1072"/>
                <a:gd name="T34" fmla="*/ 40 w 181"/>
                <a:gd name="T35" fmla="*/ 10 h 1072"/>
                <a:gd name="T36" fmla="*/ 41 w 181"/>
                <a:gd name="T37" fmla="*/ 5 h 1072"/>
                <a:gd name="T38" fmla="*/ 42 w 181"/>
                <a:gd name="T39" fmla="*/ 2 h 1072"/>
                <a:gd name="T40" fmla="*/ 44 w 181"/>
                <a:gd name="T41" fmla="*/ 0 h 1072"/>
                <a:gd name="T42" fmla="*/ 47 w 181"/>
                <a:gd name="T43" fmla="*/ 3 h 1072"/>
                <a:gd name="T44" fmla="*/ 49 w 181"/>
                <a:gd name="T45" fmla="*/ 11 h 1072"/>
                <a:gd name="T46" fmla="*/ 51 w 181"/>
                <a:gd name="T47" fmla="*/ 23 h 1072"/>
                <a:gd name="T48" fmla="*/ 53 w 181"/>
                <a:gd name="T49" fmla="*/ 38 h 1072"/>
                <a:gd name="T50" fmla="*/ 55 w 181"/>
                <a:gd name="T51" fmla="*/ 56 h 1072"/>
                <a:gd name="T52" fmla="*/ 57 w 181"/>
                <a:gd name="T53" fmla="*/ 75 h 1072"/>
                <a:gd name="T54" fmla="*/ 58 w 181"/>
                <a:gd name="T55" fmla="*/ 96 h 1072"/>
                <a:gd name="T56" fmla="*/ 60 w 181"/>
                <a:gd name="T57" fmla="*/ 115 h 1072"/>
                <a:gd name="T58" fmla="*/ 60 w 181"/>
                <a:gd name="T59" fmla="*/ 134 h 1072"/>
                <a:gd name="T60" fmla="*/ 60 w 181"/>
                <a:gd name="T61" fmla="*/ 151 h 1072"/>
                <a:gd name="T62" fmla="*/ 59 w 181"/>
                <a:gd name="T63" fmla="*/ 161 h 1072"/>
                <a:gd name="T64" fmla="*/ 58 w 181"/>
                <a:gd name="T65" fmla="*/ 178 h 1072"/>
                <a:gd name="T66" fmla="*/ 55 w 181"/>
                <a:gd name="T67" fmla="*/ 199 h 1072"/>
                <a:gd name="T68" fmla="*/ 52 w 181"/>
                <a:gd name="T69" fmla="*/ 223 h 1072"/>
                <a:gd name="T70" fmla="*/ 47 w 181"/>
                <a:gd name="T71" fmla="*/ 249 h 1072"/>
                <a:gd name="T72" fmla="*/ 41 w 181"/>
                <a:gd name="T73" fmla="*/ 276 h 1072"/>
                <a:gd name="T74" fmla="*/ 34 w 181"/>
                <a:gd name="T75" fmla="*/ 300 h 1072"/>
                <a:gd name="T76" fmla="*/ 24 w 181"/>
                <a:gd name="T77" fmla="*/ 324 h 1072"/>
                <a:gd name="T78" fmla="*/ 13 w 181"/>
                <a:gd name="T79" fmla="*/ 343 h 1072"/>
                <a:gd name="T80" fmla="*/ 0 w 181"/>
                <a:gd name="T81" fmla="*/ 357 h 107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1" h="1072">
                  <a:moveTo>
                    <a:pt x="0" y="1072"/>
                  </a:moveTo>
                  <a:lnTo>
                    <a:pt x="36" y="998"/>
                  </a:lnTo>
                  <a:lnTo>
                    <a:pt x="65" y="919"/>
                  </a:lnTo>
                  <a:lnTo>
                    <a:pt x="88" y="832"/>
                  </a:lnTo>
                  <a:lnTo>
                    <a:pt x="105" y="740"/>
                  </a:lnTo>
                  <a:lnTo>
                    <a:pt x="117" y="645"/>
                  </a:lnTo>
                  <a:lnTo>
                    <a:pt x="123" y="548"/>
                  </a:lnTo>
                  <a:lnTo>
                    <a:pt x="128" y="454"/>
                  </a:lnTo>
                  <a:lnTo>
                    <a:pt x="128" y="359"/>
                  </a:lnTo>
                  <a:lnTo>
                    <a:pt x="125" y="271"/>
                  </a:lnTo>
                  <a:lnTo>
                    <a:pt x="122" y="189"/>
                  </a:lnTo>
                  <a:lnTo>
                    <a:pt x="122" y="174"/>
                  </a:lnTo>
                  <a:lnTo>
                    <a:pt x="122" y="154"/>
                  </a:lnTo>
                  <a:lnTo>
                    <a:pt x="119" y="130"/>
                  </a:lnTo>
                  <a:lnTo>
                    <a:pt x="119" y="105"/>
                  </a:lnTo>
                  <a:lnTo>
                    <a:pt x="119" y="79"/>
                  </a:lnTo>
                  <a:lnTo>
                    <a:pt x="119" y="54"/>
                  </a:lnTo>
                  <a:lnTo>
                    <a:pt x="122" y="31"/>
                  </a:lnTo>
                  <a:lnTo>
                    <a:pt x="123" y="16"/>
                  </a:lnTo>
                  <a:lnTo>
                    <a:pt x="128" y="5"/>
                  </a:lnTo>
                  <a:lnTo>
                    <a:pt x="134" y="0"/>
                  </a:lnTo>
                  <a:lnTo>
                    <a:pt x="141" y="8"/>
                  </a:lnTo>
                  <a:lnTo>
                    <a:pt x="148" y="33"/>
                  </a:lnTo>
                  <a:lnTo>
                    <a:pt x="154" y="68"/>
                  </a:lnTo>
                  <a:lnTo>
                    <a:pt x="161" y="114"/>
                  </a:lnTo>
                  <a:lnTo>
                    <a:pt x="167" y="169"/>
                  </a:lnTo>
                  <a:lnTo>
                    <a:pt x="172" y="226"/>
                  </a:lnTo>
                  <a:lnTo>
                    <a:pt x="176" y="288"/>
                  </a:lnTo>
                  <a:lnTo>
                    <a:pt x="181" y="345"/>
                  </a:lnTo>
                  <a:lnTo>
                    <a:pt x="181" y="401"/>
                  </a:lnTo>
                  <a:lnTo>
                    <a:pt x="181" y="452"/>
                  </a:lnTo>
                  <a:lnTo>
                    <a:pt x="179" y="483"/>
                  </a:lnTo>
                  <a:lnTo>
                    <a:pt x="174" y="533"/>
                  </a:lnTo>
                  <a:lnTo>
                    <a:pt x="167" y="597"/>
                  </a:lnTo>
                  <a:lnTo>
                    <a:pt x="156" y="670"/>
                  </a:lnTo>
                  <a:lnTo>
                    <a:pt x="143" y="749"/>
                  </a:lnTo>
                  <a:lnTo>
                    <a:pt x="123" y="828"/>
                  </a:lnTo>
                  <a:lnTo>
                    <a:pt x="102" y="902"/>
                  </a:lnTo>
                  <a:lnTo>
                    <a:pt x="73" y="974"/>
                  </a:lnTo>
                  <a:lnTo>
                    <a:pt x="40" y="1029"/>
                  </a:lnTo>
                  <a:lnTo>
                    <a:pt x="0" y="1072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9" name="Freeform 230">
              <a:extLst>
                <a:ext uri="{FF2B5EF4-FFF2-40B4-BE49-F238E27FC236}">
                  <a16:creationId xmlns:a16="http://schemas.microsoft.com/office/drawing/2014/main" id="{4B5B3944-08F7-4328-BCAA-4136BF7EE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996"/>
              <a:ext cx="52" cy="77"/>
            </a:xfrm>
            <a:custGeom>
              <a:avLst/>
              <a:gdLst>
                <a:gd name="T0" fmla="*/ 33 w 156"/>
                <a:gd name="T1" fmla="*/ 0 h 231"/>
                <a:gd name="T2" fmla="*/ 39 w 156"/>
                <a:gd name="T3" fmla="*/ 5 h 231"/>
                <a:gd name="T4" fmla="*/ 43 w 156"/>
                <a:gd name="T5" fmla="*/ 10 h 231"/>
                <a:gd name="T6" fmla="*/ 47 w 156"/>
                <a:gd name="T7" fmla="*/ 14 h 231"/>
                <a:gd name="T8" fmla="*/ 48 w 156"/>
                <a:gd name="T9" fmla="*/ 19 h 231"/>
                <a:gd name="T10" fmla="*/ 51 w 156"/>
                <a:gd name="T11" fmla="*/ 24 h 231"/>
                <a:gd name="T12" fmla="*/ 52 w 156"/>
                <a:gd name="T13" fmla="*/ 29 h 231"/>
                <a:gd name="T14" fmla="*/ 52 w 156"/>
                <a:gd name="T15" fmla="*/ 33 h 231"/>
                <a:gd name="T16" fmla="*/ 52 w 156"/>
                <a:gd name="T17" fmla="*/ 37 h 231"/>
                <a:gd name="T18" fmla="*/ 51 w 156"/>
                <a:gd name="T19" fmla="*/ 42 h 231"/>
                <a:gd name="T20" fmla="*/ 49 w 156"/>
                <a:gd name="T21" fmla="*/ 46 h 231"/>
                <a:gd name="T22" fmla="*/ 46 w 156"/>
                <a:gd name="T23" fmla="*/ 52 h 231"/>
                <a:gd name="T24" fmla="*/ 42 w 156"/>
                <a:gd name="T25" fmla="*/ 58 h 231"/>
                <a:gd name="T26" fmla="*/ 38 w 156"/>
                <a:gd name="T27" fmla="*/ 62 h 231"/>
                <a:gd name="T28" fmla="*/ 34 w 156"/>
                <a:gd name="T29" fmla="*/ 66 h 231"/>
                <a:gd name="T30" fmla="*/ 29 w 156"/>
                <a:gd name="T31" fmla="*/ 70 h 231"/>
                <a:gd name="T32" fmla="*/ 24 w 156"/>
                <a:gd name="T33" fmla="*/ 73 h 231"/>
                <a:gd name="T34" fmla="*/ 19 w 156"/>
                <a:gd name="T35" fmla="*/ 75 h 231"/>
                <a:gd name="T36" fmla="*/ 13 w 156"/>
                <a:gd name="T37" fmla="*/ 76 h 231"/>
                <a:gd name="T38" fmla="*/ 7 w 156"/>
                <a:gd name="T39" fmla="*/ 77 h 231"/>
                <a:gd name="T40" fmla="*/ 0 w 156"/>
                <a:gd name="T41" fmla="*/ 77 h 2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6" h="231">
                  <a:moveTo>
                    <a:pt x="99" y="0"/>
                  </a:moveTo>
                  <a:lnTo>
                    <a:pt x="116" y="15"/>
                  </a:lnTo>
                  <a:lnTo>
                    <a:pt x="130" y="29"/>
                  </a:lnTo>
                  <a:lnTo>
                    <a:pt x="141" y="41"/>
                  </a:lnTo>
                  <a:lnTo>
                    <a:pt x="145" y="57"/>
                  </a:lnTo>
                  <a:lnTo>
                    <a:pt x="152" y="71"/>
                  </a:lnTo>
                  <a:lnTo>
                    <a:pt x="155" y="86"/>
                  </a:lnTo>
                  <a:lnTo>
                    <a:pt x="156" y="100"/>
                  </a:lnTo>
                  <a:lnTo>
                    <a:pt x="155" y="112"/>
                  </a:lnTo>
                  <a:lnTo>
                    <a:pt x="152" y="126"/>
                  </a:lnTo>
                  <a:lnTo>
                    <a:pt x="147" y="137"/>
                  </a:lnTo>
                  <a:lnTo>
                    <a:pt x="139" y="157"/>
                  </a:lnTo>
                  <a:lnTo>
                    <a:pt x="125" y="174"/>
                  </a:lnTo>
                  <a:lnTo>
                    <a:pt x="114" y="185"/>
                  </a:lnTo>
                  <a:lnTo>
                    <a:pt x="102" y="199"/>
                  </a:lnTo>
                  <a:lnTo>
                    <a:pt x="88" y="209"/>
                  </a:lnTo>
                  <a:lnTo>
                    <a:pt x="73" y="218"/>
                  </a:lnTo>
                  <a:lnTo>
                    <a:pt x="56" y="225"/>
                  </a:lnTo>
                  <a:lnTo>
                    <a:pt x="40" y="227"/>
                  </a:lnTo>
                  <a:lnTo>
                    <a:pt x="20" y="231"/>
                  </a:lnTo>
                  <a:lnTo>
                    <a:pt x="0" y="23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0" name="Freeform 231">
              <a:extLst>
                <a:ext uri="{FF2B5EF4-FFF2-40B4-BE49-F238E27FC236}">
                  <a16:creationId xmlns:a16="http://schemas.microsoft.com/office/drawing/2014/main" id="{16FF5F59-27A8-43EA-BF54-9E985A23E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3502"/>
              <a:ext cx="146" cy="152"/>
            </a:xfrm>
            <a:custGeom>
              <a:avLst/>
              <a:gdLst>
                <a:gd name="T0" fmla="*/ 146 w 437"/>
                <a:gd name="T1" fmla="*/ 0 h 457"/>
                <a:gd name="T2" fmla="*/ 141 w 437"/>
                <a:gd name="T3" fmla="*/ 12 h 457"/>
                <a:gd name="T4" fmla="*/ 131 w 437"/>
                <a:gd name="T5" fmla="*/ 27 h 457"/>
                <a:gd name="T6" fmla="*/ 119 w 437"/>
                <a:gd name="T7" fmla="*/ 43 h 457"/>
                <a:gd name="T8" fmla="*/ 105 w 437"/>
                <a:gd name="T9" fmla="*/ 60 h 457"/>
                <a:gd name="T10" fmla="*/ 88 w 437"/>
                <a:gd name="T11" fmla="*/ 78 h 457"/>
                <a:gd name="T12" fmla="*/ 71 w 437"/>
                <a:gd name="T13" fmla="*/ 97 h 457"/>
                <a:gd name="T14" fmla="*/ 53 w 437"/>
                <a:gd name="T15" fmla="*/ 115 h 457"/>
                <a:gd name="T16" fmla="*/ 35 w 437"/>
                <a:gd name="T17" fmla="*/ 130 h 457"/>
                <a:gd name="T18" fmla="*/ 17 w 437"/>
                <a:gd name="T19" fmla="*/ 142 h 457"/>
                <a:gd name="T20" fmla="*/ 0 w 437"/>
                <a:gd name="T21" fmla="*/ 152 h 4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7" h="457">
                  <a:moveTo>
                    <a:pt x="437" y="0"/>
                  </a:moveTo>
                  <a:lnTo>
                    <a:pt x="421" y="37"/>
                  </a:lnTo>
                  <a:lnTo>
                    <a:pt x="393" y="80"/>
                  </a:lnTo>
                  <a:lnTo>
                    <a:pt x="357" y="130"/>
                  </a:lnTo>
                  <a:lnTo>
                    <a:pt x="314" y="181"/>
                  </a:lnTo>
                  <a:lnTo>
                    <a:pt x="264" y="236"/>
                  </a:lnTo>
                  <a:lnTo>
                    <a:pt x="212" y="291"/>
                  </a:lnTo>
                  <a:lnTo>
                    <a:pt x="159" y="345"/>
                  </a:lnTo>
                  <a:lnTo>
                    <a:pt x="104" y="390"/>
                  </a:lnTo>
                  <a:lnTo>
                    <a:pt x="51" y="427"/>
                  </a:lnTo>
                  <a:lnTo>
                    <a:pt x="0" y="45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1" name="Freeform 232">
              <a:extLst>
                <a:ext uri="{FF2B5EF4-FFF2-40B4-BE49-F238E27FC236}">
                  <a16:creationId xmlns:a16="http://schemas.microsoft.com/office/drawing/2014/main" id="{D56D25B8-3C11-4C16-AEF0-FF21A7BC7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422"/>
              <a:ext cx="943" cy="826"/>
            </a:xfrm>
            <a:custGeom>
              <a:avLst/>
              <a:gdLst>
                <a:gd name="T0" fmla="*/ 8 w 2830"/>
                <a:gd name="T1" fmla="*/ 680 h 2477"/>
                <a:gd name="T2" fmla="*/ 26 w 2830"/>
                <a:gd name="T3" fmla="*/ 708 h 2477"/>
                <a:gd name="T4" fmla="*/ 45 w 2830"/>
                <a:gd name="T5" fmla="*/ 765 h 2477"/>
                <a:gd name="T6" fmla="*/ 71 w 2830"/>
                <a:gd name="T7" fmla="*/ 817 h 2477"/>
                <a:gd name="T8" fmla="*/ 103 w 2830"/>
                <a:gd name="T9" fmla="*/ 826 h 2477"/>
                <a:gd name="T10" fmla="*/ 122 w 2830"/>
                <a:gd name="T11" fmla="*/ 811 h 2477"/>
                <a:gd name="T12" fmla="*/ 143 w 2830"/>
                <a:gd name="T13" fmla="*/ 797 h 2477"/>
                <a:gd name="T14" fmla="*/ 169 w 2830"/>
                <a:gd name="T15" fmla="*/ 783 h 2477"/>
                <a:gd name="T16" fmla="*/ 193 w 2830"/>
                <a:gd name="T17" fmla="*/ 764 h 2477"/>
                <a:gd name="T18" fmla="*/ 211 w 2830"/>
                <a:gd name="T19" fmla="*/ 740 h 2477"/>
                <a:gd name="T20" fmla="*/ 227 w 2830"/>
                <a:gd name="T21" fmla="*/ 720 h 2477"/>
                <a:gd name="T22" fmla="*/ 244 w 2830"/>
                <a:gd name="T23" fmla="*/ 702 h 2477"/>
                <a:gd name="T24" fmla="*/ 263 w 2830"/>
                <a:gd name="T25" fmla="*/ 688 h 2477"/>
                <a:gd name="T26" fmla="*/ 272 w 2830"/>
                <a:gd name="T27" fmla="*/ 668 h 2477"/>
                <a:gd name="T28" fmla="*/ 284 w 2830"/>
                <a:gd name="T29" fmla="*/ 652 h 2477"/>
                <a:gd name="T30" fmla="*/ 297 w 2830"/>
                <a:gd name="T31" fmla="*/ 638 h 2477"/>
                <a:gd name="T32" fmla="*/ 325 w 2830"/>
                <a:gd name="T33" fmla="*/ 628 h 2477"/>
                <a:gd name="T34" fmla="*/ 356 w 2830"/>
                <a:gd name="T35" fmla="*/ 619 h 2477"/>
                <a:gd name="T36" fmla="*/ 384 w 2830"/>
                <a:gd name="T37" fmla="*/ 609 h 2477"/>
                <a:gd name="T38" fmla="*/ 424 w 2830"/>
                <a:gd name="T39" fmla="*/ 589 h 2477"/>
                <a:gd name="T40" fmla="*/ 515 w 2830"/>
                <a:gd name="T41" fmla="*/ 587 h 2477"/>
                <a:gd name="T42" fmla="*/ 569 w 2830"/>
                <a:gd name="T43" fmla="*/ 614 h 2477"/>
                <a:gd name="T44" fmla="*/ 603 w 2830"/>
                <a:gd name="T45" fmla="*/ 625 h 2477"/>
                <a:gd name="T46" fmla="*/ 644 w 2830"/>
                <a:gd name="T47" fmla="*/ 618 h 2477"/>
                <a:gd name="T48" fmla="*/ 678 w 2830"/>
                <a:gd name="T49" fmla="*/ 570 h 2477"/>
                <a:gd name="T50" fmla="*/ 708 w 2830"/>
                <a:gd name="T51" fmla="*/ 548 h 2477"/>
                <a:gd name="T52" fmla="*/ 744 w 2830"/>
                <a:gd name="T53" fmla="*/ 550 h 2477"/>
                <a:gd name="T54" fmla="*/ 778 w 2830"/>
                <a:gd name="T55" fmla="*/ 579 h 2477"/>
                <a:gd name="T56" fmla="*/ 787 w 2830"/>
                <a:gd name="T57" fmla="*/ 608 h 2477"/>
                <a:gd name="T58" fmla="*/ 794 w 2830"/>
                <a:gd name="T59" fmla="*/ 608 h 2477"/>
                <a:gd name="T60" fmla="*/ 818 w 2830"/>
                <a:gd name="T61" fmla="*/ 577 h 2477"/>
                <a:gd name="T62" fmla="*/ 888 w 2830"/>
                <a:gd name="T63" fmla="*/ 536 h 2477"/>
                <a:gd name="T64" fmla="*/ 744 w 2830"/>
                <a:gd name="T65" fmla="*/ 475 h 2477"/>
                <a:gd name="T66" fmla="*/ 682 w 2830"/>
                <a:gd name="T67" fmla="*/ 501 h 2477"/>
                <a:gd name="T68" fmla="*/ 626 w 2830"/>
                <a:gd name="T69" fmla="*/ 517 h 2477"/>
                <a:gd name="T70" fmla="*/ 528 w 2830"/>
                <a:gd name="T71" fmla="*/ 522 h 2477"/>
                <a:gd name="T72" fmla="*/ 413 w 2830"/>
                <a:gd name="T73" fmla="*/ 505 h 2477"/>
                <a:gd name="T74" fmla="*/ 386 w 2830"/>
                <a:gd name="T75" fmla="*/ 497 h 2477"/>
                <a:gd name="T76" fmla="*/ 330 w 2830"/>
                <a:gd name="T77" fmla="*/ 495 h 2477"/>
                <a:gd name="T78" fmla="*/ 252 w 2830"/>
                <a:gd name="T79" fmla="*/ 511 h 2477"/>
                <a:gd name="T80" fmla="*/ 193 w 2830"/>
                <a:gd name="T81" fmla="*/ 506 h 2477"/>
                <a:gd name="T82" fmla="*/ 177 w 2830"/>
                <a:gd name="T83" fmla="*/ 484 h 2477"/>
                <a:gd name="T84" fmla="*/ 171 w 2830"/>
                <a:gd name="T85" fmla="*/ 456 h 2477"/>
                <a:gd name="T86" fmla="*/ 175 w 2830"/>
                <a:gd name="T87" fmla="*/ 415 h 2477"/>
                <a:gd name="T88" fmla="*/ 179 w 2830"/>
                <a:gd name="T89" fmla="*/ 374 h 2477"/>
                <a:gd name="T90" fmla="*/ 175 w 2830"/>
                <a:gd name="T91" fmla="*/ 334 h 2477"/>
                <a:gd name="T92" fmla="*/ 161 w 2830"/>
                <a:gd name="T93" fmla="*/ 306 h 2477"/>
                <a:gd name="T94" fmla="*/ 144 w 2830"/>
                <a:gd name="T95" fmla="*/ 286 h 2477"/>
                <a:gd name="T96" fmla="*/ 136 w 2830"/>
                <a:gd name="T97" fmla="*/ 268 h 2477"/>
                <a:gd name="T98" fmla="*/ 132 w 2830"/>
                <a:gd name="T99" fmla="*/ 248 h 2477"/>
                <a:gd name="T100" fmla="*/ 117 w 2830"/>
                <a:gd name="T101" fmla="*/ 229 h 2477"/>
                <a:gd name="T102" fmla="*/ 118 w 2830"/>
                <a:gd name="T103" fmla="*/ 203 h 2477"/>
                <a:gd name="T104" fmla="*/ 112 w 2830"/>
                <a:gd name="T105" fmla="*/ 175 h 2477"/>
                <a:gd name="T106" fmla="*/ 101 w 2830"/>
                <a:gd name="T107" fmla="*/ 147 h 2477"/>
                <a:gd name="T108" fmla="*/ 100 w 2830"/>
                <a:gd name="T109" fmla="*/ 132 h 2477"/>
                <a:gd name="T110" fmla="*/ 113 w 2830"/>
                <a:gd name="T111" fmla="*/ 106 h 2477"/>
                <a:gd name="T112" fmla="*/ 135 w 2830"/>
                <a:gd name="T113" fmla="*/ 76 h 2477"/>
                <a:gd name="T114" fmla="*/ 147 w 2830"/>
                <a:gd name="T115" fmla="*/ 62 h 2477"/>
                <a:gd name="T116" fmla="*/ 160 w 2830"/>
                <a:gd name="T117" fmla="*/ 49 h 2477"/>
                <a:gd name="T118" fmla="*/ 184 w 2830"/>
                <a:gd name="T119" fmla="*/ 35 h 2477"/>
                <a:gd name="T120" fmla="*/ 209 w 2830"/>
                <a:gd name="T121" fmla="*/ 21 h 2477"/>
                <a:gd name="T122" fmla="*/ 233 w 2830"/>
                <a:gd name="T123" fmla="*/ 7 h 2477"/>
                <a:gd name="T124" fmla="*/ 69 w 2830"/>
                <a:gd name="T125" fmla="*/ 34 h 247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830" h="2477">
                  <a:moveTo>
                    <a:pt x="207" y="101"/>
                  </a:moveTo>
                  <a:lnTo>
                    <a:pt x="382" y="1730"/>
                  </a:lnTo>
                  <a:lnTo>
                    <a:pt x="0" y="2014"/>
                  </a:lnTo>
                  <a:lnTo>
                    <a:pt x="13" y="2027"/>
                  </a:lnTo>
                  <a:lnTo>
                    <a:pt x="24" y="2040"/>
                  </a:lnTo>
                  <a:lnTo>
                    <a:pt x="37" y="2058"/>
                  </a:lnTo>
                  <a:lnTo>
                    <a:pt x="51" y="2075"/>
                  </a:lnTo>
                  <a:lnTo>
                    <a:pt x="62" y="2090"/>
                  </a:lnTo>
                  <a:lnTo>
                    <a:pt x="68" y="2109"/>
                  </a:lnTo>
                  <a:lnTo>
                    <a:pt x="77" y="2124"/>
                  </a:lnTo>
                  <a:lnTo>
                    <a:pt x="83" y="2137"/>
                  </a:lnTo>
                  <a:lnTo>
                    <a:pt x="91" y="2148"/>
                  </a:lnTo>
                  <a:lnTo>
                    <a:pt x="93" y="2157"/>
                  </a:lnTo>
                  <a:lnTo>
                    <a:pt x="114" y="2233"/>
                  </a:lnTo>
                  <a:lnTo>
                    <a:pt x="136" y="2293"/>
                  </a:lnTo>
                  <a:lnTo>
                    <a:pt x="154" y="2344"/>
                  </a:lnTo>
                  <a:lnTo>
                    <a:pt x="169" y="2384"/>
                  </a:lnTo>
                  <a:lnTo>
                    <a:pt x="187" y="2412"/>
                  </a:lnTo>
                  <a:lnTo>
                    <a:pt x="202" y="2437"/>
                  </a:lnTo>
                  <a:lnTo>
                    <a:pt x="213" y="2451"/>
                  </a:lnTo>
                  <a:lnTo>
                    <a:pt x="229" y="2462"/>
                  </a:lnTo>
                  <a:lnTo>
                    <a:pt x="247" y="2470"/>
                  </a:lnTo>
                  <a:lnTo>
                    <a:pt x="262" y="2474"/>
                  </a:lnTo>
                  <a:lnTo>
                    <a:pt x="289" y="2477"/>
                  </a:lnTo>
                  <a:lnTo>
                    <a:pt x="309" y="2477"/>
                  </a:lnTo>
                  <a:lnTo>
                    <a:pt x="326" y="2470"/>
                  </a:lnTo>
                  <a:lnTo>
                    <a:pt x="340" y="2463"/>
                  </a:lnTo>
                  <a:lnTo>
                    <a:pt x="348" y="2452"/>
                  </a:lnTo>
                  <a:lnTo>
                    <a:pt x="357" y="2442"/>
                  </a:lnTo>
                  <a:lnTo>
                    <a:pt x="366" y="2431"/>
                  </a:lnTo>
                  <a:lnTo>
                    <a:pt x="377" y="2417"/>
                  </a:lnTo>
                  <a:lnTo>
                    <a:pt x="388" y="2406"/>
                  </a:lnTo>
                  <a:lnTo>
                    <a:pt x="405" y="2400"/>
                  </a:lnTo>
                  <a:lnTo>
                    <a:pt x="416" y="2395"/>
                  </a:lnTo>
                  <a:lnTo>
                    <a:pt x="429" y="2389"/>
                  </a:lnTo>
                  <a:lnTo>
                    <a:pt x="442" y="2381"/>
                  </a:lnTo>
                  <a:lnTo>
                    <a:pt x="460" y="2373"/>
                  </a:lnTo>
                  <a:lnTo>
                    <a:pt x="476" y="2364"/>
                  </a:lnTo>
                  <a:lnTo>
                    <a:pt x="491" y="2358"/>
                  </a:lnTo>
                  <a:lnTo>
                    <a:pt x="507" y="2349"/>
                  </a:lnTo>
                  <a:lnTo>
                    <a:pt x="520" y="2342"/>
                  </a:lnTo>
                  <a:lnTo>
                    <a:pt x="529" y="2333"/>
                  </a:lnTo>
                  <a:lnTo>
                    <a:pt x="540" y="2327"/>
                  </a:lnTo>
                  <a:lnTo>
                    <a:pt x="562" y="2311"/>
                  </a:lnTo>
                  <a:lnTo>
                    <a:pt x="580" y="2291"/>
                  </a:lnTo>
                  <a:lnTo>
                    <a:pt x="595" y="2276"/>
                  </a:lnTo>
                  <a:lnTo>
                    <a:pt x="608" y="2260"/>
                  </a:lnTo>
                  <a:lnTo>
                    <a:pt x="617" y="2248"/>
                  </a:lnTo>
                  <a:lnTo>
                    <a:pt x="626" y="2233"/>
                  </a:lnTo>
                  <a:lnTo>
                    <a:pt x="634" y="2219"/>
                  </a:lnTo>
                  <a:lnTo>
                    <a:pt x="644" y="2205"/>
                  </a:lnTo>
                  <a:lnTo>
                    <a:pt x="653" y="2192"/>
                  </a:lnTo>
                  <a:lnTo>
                    <a:pt x="664" y="2179"/>
                  </a:lnTo>
                  <a:lnTo>
                    <a:pt x="669" y="2171"/>
                  </a:lnTo>
                  <a:lnTo>
                    <a:pt x="680" y="2160"/>
                  </a:lnTo>
                  <a:lnTo>
                    <a:pt x="689" y="2146"/>
                  </a:lnTo>
                  <a:lnTo>
                    <a:pt x="700" y="2135"/>
                  </a:lnTo>
                  <a:lnTo>
                    <a:pt x="710" y="2126"/>
                  </a:lnTo>
                  <a:lnTo>
                    <a:pt x="720" y="2115"/>
                  </a:lnTo>
                  <a:lnTo>
                    <a:pt x="731" y="2106"/>
                  </a:lnTo>
                  <a:lnTo>
                    <a:pt x="741" y="2098"/>
                  </a:lnTo>
                  <a:lnTo>
                    <a:pt x="749" y="2090"/>
                  </a:lnTo>
                  <a:lnTo>
                    <a:pt x="758" y="2084"/>
                  </a:lnTo>
                  <a:lnTo>
                    <a:pt x="775" y="2073"/>
                  </a:lnTo>
                  <a:lnTo>
                    <a:pt x="789" y="2062"/>
                  </a:lnTo>
                  <a:lnTo>
                    <a:pt x="798" y="2049"/>
                  </a:lnTo>
                  <a:lnTo>
                    <a:pt x="801" y="2036"/>
                  </a:lnTo>
                  <a:lnTo>
                    <a:pt x="806" y="2027"/>
                  </a:lnTo>
                  <a:lnTo>
                    <a:pt x="811" y="2016"/>
                  </a:lnTo>
                  <a:lnTo>
                    <a:pt x="815" y="2002"/>
                  </a:lnTo>
                  <a:lnTo>
                    <a:pt x="822" y="1991"/>
                  </a:lnTo>
                  <a:lnTo>
                    <a:pt x="831" y="1981"/>
                  </a:lnTo>
                  <a:lnTo>
                    <a:pt x="842" y="1968"/>
                  </a:lnTo>
                  <a:lnTo>
                    <a:pt x="848" y="1961"/>
                  </a:lnTo>
                  <a:lnTo>
                    <a:pt x="852" y="1954"/>
                  </a:lnTo>
                  <a:lnTo>
                    <a:pt x="860" y="1945"/>
                  </a:lnTo>
                  <a:lnTo>
                    <a:pt x="863" y="1939"/>
                  </a:lnTo>
                  <a:lnTo>
                    <a:pt x="871" y="1933"/>
                  </a:lnTo>
                  <a:lnTo>
                    <a:pt x="879" y="1923"/>
                  </a:lnTo>
                  <a:lnTo>
                    <a:pt x="891" y="1914"/>
                  </a:lnTo>
                  <a:lnTo>
                    <a:pt x="904" y="1906"/>
                  </a:lnTo>
                  <a:lnTo>
                    <a:pt x="925" y="1897"/>
                  </a:lnTo>
                  <a:lnTo>
                    <a:pt x="949" y="1891"/>
                  </a:lnTo>
                  <a:lnTo>
                    <a:pt x="960" y="1886"/>
                  </a:lnTo>
                  <a:lnTo>
                    <a:pt x="976" y="1883"/>
                  </a:lnTo>
                  <a:lnTo>
                    <a:pt x="991" y="1880"/>
                  </a:lnTo>
                  <a:lnTo>
                    <a:pt x="1011" y="1872"/>
                  </a:lnTo>
                  <a:lnTo>
                    <a:pt x="1031" y="1869"/>
                  </a:lnTo>
                  <a:lnTo>
                    <a:pt x="1049" y="1864"/>
                  </a:lnTo>
                  <a:lnTo>
                    <a:pt x="1069" y="1857"/>
                  </a:lnTo>
                  <a:lnTo>
                    <a:pt x="1084" y="1853"/>
                  </a:lnTo>
                  <a:lnTo>
                    <a:pt x="1100" y="1851"/>
                  </a:lnTo>
                  <a:lnTo>
                    <a:pt x="1111" y="1846"/>
                  </a:lnTo>
                  <a:lnTo>
                    <a:pt x="1131" y="1838"/>
                  </a:lnTo>
                  <a:lnTo>
                    <a:pt x="1151" y="1827"/>
                  </a:lnTo>
                  <a:lnTo>
                    <a:pt x="1168" y="1813"/>
                  </a:lnTo>
                  <a:lnTo>
                    <a:pt x="1188" y="1802"/>
                  </a:lnTo>
                  <a:lnTo>
                    <a:pt x="1211" y="1789"/>
                  </a:lnTo>
                  <a:lnTo>
                    <a:pt x="1239" y="1776"/>
                  </a:lnTo>
                  <a:lnTo>
                    <a:pt x="1273" y="1765"/>
                  </a:lnTo>
                  <a:lnTo>
                    <a:pt x="1315" y="1758"/>
                  </a:lnTo>
                  <a:lnTo>
                    <a:pt x="1371" y="1753"/>
                  </a:lnTo>
                  <a:lnTo>
                    <a:pt x="1439" y="1751"/>
                  </a:lnTo>
                  <a:lnTo>
                    <a:pt x="1496" y="1753"/>
                  </a:lnTo>
                  <a:lnTo>
                    <a:pt x="1547" y="1760"/>
                  </a:lnTo>
                  <a:lnTo>
                    <a:pt x="1589" y="1773"/>
                  </a:lnTo>
                  <a:lnTo>
                    <a:pt x="1626" y="1791"/>
                  </a:lnTo>
                  <a:lnTo>
                    <a:pt x="1657" y="1807"/>
                  </a:lnTo>
                  <a:lnTo>
                    <a:pt x="1683" y="1824"/>
                  </a:lnTo>
                  <a:lnTo>
                    <a:pt x="1709" y="1841"/>
                  </a:lnTo>
                  <a:lnTo>
                    <a:pt x="1730" y="1853"/>
                  </a:lnTo>
                  <a:lnTo>
                    <a:pt x="1751" y="1864"/>
                  </a:lnTo>
                  <a:lnTo>
                    <a:pt x="1771" y="1871"/>
                  </a:lnTo>
                  <a:lnTo>
                    <a:pt x="1790" y="1871"/>
                  </a:lnTo>
                  <a:lnTo>
                    <a:pt x="1809" y="1875"/>
                  </a:lnTo>
                  <a:lnTo>
                    <a:pt x="1829" y="1877"/>
                  </a:lnTo>
                  <a:lnTo>
                    <a:pt x="1855" y="1877"/>
                  </a:lnTo>
                  <a:lnTo>
                    <a:pt x="1880" y="1872"/>
                  </a:lnTo>
                  <a:lnTo>
                    <a:pt x="1906" y="1866"/>
                  </a:lnTo>
                  <a:lnTo>
                    <a:pt x="1932" y="1853"/>
                  </a:lnTo>
                  <a:lnTo>
                    <a:pt x="1957" y="1835"/>
                  </a:lnTo>
                  <a:lnTo>
                    <a:pt x="1980" y="1807"/>
                  </a:lnTo>
                  <a:lnTo>
                    <a:pt x="1999" y="1771"/>
                  </a:lnTo>
                  <a:lnTo>
                    <a:pt x="2016" y="1739"/>
                  </a:lnTo>
                  <a:lnTo>
                    <a:pt x="2034" y="1710"/>
                  </a:lnTo>
                  <a:lnTo>
                    <a:pt x="2050" y="1688"/>
                  </a:lnTo>
                  <a:lnTo>
                    <a:pt x="2070" y="1670"/>
                  </a:lnTo>
                  <a:lnTo>
                    <a:pt x="2087" y="1659"/>
                  </a:lnTo>
                  <a:lnTo>
                    <a:pt x="2104" y="1651"/>
                  </a:lnTo>
                  <a:lnTo>
                    <a:pt x="2124" y="1643"/>
                  </a:lnTo>
                  <a:lnTo>
                    <a:pt x="2144" y="1640"/>
                  </a:lnTo>
                  <a:lnTo>
                    <a:pt x="2166" y="1640"/>
                  </a:lnTo>
                  <a:lnTo>
                    <a:pt x="2188" y="1640"/>
                  </a:lnTo>
                  <a:lnTo>
                    <a:pt x="2212" y="1642"/>
                  </a:lnTo>
                  <a:lnTo>
                    <a:pt x="2234" y="1648"/>
                  </a:lnTo>
                  <a:lnTo>
                    <a:pt x="2260" y="1659"/>
                  </a:lnTo>
                  <a:lnTo>
                    <a:pt x="2283" y="1670"/>
                  </a:lnTo>
                  <a:lnTo>
                    <a:pt x="2305" y="1690"/>
                  </a:lnTo>
                  <a:lnTo>
                    <a:pt x="2321" y="1713"/>
                  </a:lnTo>
                  <a:lnTo>
                    <a:pt x="2336" y="1735"/>
                  </a:lnTo>
                  <a:lnTo>
                    <a:pt x="2347" y="1760"/>
                  </a:lnTo>
                  <a:lnTo>
                    <a:pt x="2353" y="1791"/>
                  </a:lnTo>
                  <a:lnTo>
                    <a:pt x="2352" y="1822"/>
                  </a:lnTo>
                  <a:lnTo>
                    <a:pt x="2356" y="1822"/>
                  </a:lnTo>
                  <a:lnTo>
                    <a:pt x="2361" y="1822"/>
                  </a:lnTo>
                  <a:lnTo>
                    <a:pt x="2364" y="1822"/>
                  </a:lnTo>
                  <a:lnTo>
                    <a:pt x="2369" y="1822"/>
                  </a:lnTo>
                  <a:lnTo>
                    <a:pt x="2373" y="1822"/>
                  </a:lnTo>
                  <a:lnTo>
                    <a:pt x="2378" y="1822"/>
                  </a:lnTo>
                  <a:lnTo>
                    <a:pt x="2384" y="1822"/>
                  </a:lnTo>
                  <a:lnTo>
                    <a:pt x="2389" y="1820"/>
                  </a:lnTo>
                  <a:lnTo>
                    <a:pt x="2393" y="1818"/>
                  </a:lnTo>
                  <a:lnTo>
                    <a:pt x="2395" y="1813"/>
                  </a:lnTo>
                  <a:lnTo>
                    <a:pt x="2421" y="1771"/>
                  </a:lnTo>
                  <a:lnTo>
                    <a:pt x="2455" y="1730"/>
                  </a:lnTo>
                  <a:lnTo>
                    <a:pt x="2488" y="1693"/>
                  </a:lnTo>
                  <a:lnTo>
                    <a:pt x="2528" y="1662"/>
                  </a:lnTo>
                  <a:lnTo>
                    <a:pt x="2570" y="1632"/>
                  </a:lnTo>
                  <a:lnTo>
                    <a:pt x="2613" y="1615"/>
                  </a:lnTo>
                  <a:lnTo>
                    <a:pt x="2664" y="1606"/>
                  </a:lnTo>
                  <a:lnTo>
                    <a:pt x="2717" y="1609"/>
                  </a:lnTo>
                  <a:lnTo>
                    <a:pt x="2772" y="1622"/>
                  </a:lnTo>
                  <a:lnTo>
                    <a:pt x="2830" y="1651"/>
                  </a:lnTo>
                  <a:lnTo>
                    <a:pt x="2279" y="1383"/>
                  </a:lnTo>
                  <a:lnTo>
                    <a:pt x="2234" y="1425"/>
                  </a:lnTo>
                  <a:lnTo>
                    <a:pt x="2192" y="1456"/>
                  </a:lnTo>
                  <a:lnTo>
                    <a:pt x="2155" y="1479"/>
                  </a:lnTo>
                  <a:lnTo>
                    <a:pt x="2118" y="1490"/>
                  </a:lnTo>
                  <a:lnTo>
                    <a:pt x="2082" y="1498"/>
                  </a:lnTo>
                  <a:lnTo>
                    <a:pt x="2047" y="1502"/>
                  </a:lnTo>
                  <a:lnTo>
                    <a:pt x="2014" y="1507"/>
                  </a:lnTo>
                  <a:lnTo>
                    <a:pt x="1980" y="1511"/>
                  </a:lnTo>
                  <a:lnTo>
                    <a:pt x="1949" y="1519"/>
                  </a:lnTo>
                  <a:lnTo>
                    <a:pt x="1914" y="1533"/>
                  </a:lnTo>
                  <a:lnTo>
                    <a:pt x="1880" y="1549"/>
                  </a:lnTo>
                  <a:lnTo>
                    <a:pt x="1835" y="1558"/>
                  </a:lnTo>
                  <a:lnTo>
                    <a:pt x="1782" y="1566"/>
                  </a:lnTo>
                  <a:lnTo>
                    <a:pt x="1723" y="1569"/>
                  </a:lnTo>
                  <a:lnTo>
                    <a:pt x="1655" y="1569"/>
                  </a:lnTo>
                  <a:lnTo>
                    <a:pt x="1584" y="1566"/>
                  </a:lnTo>
                  <a:lnTo>
                    <a:pt x="1507" y="1560"/>
                  </a:lnTo>
                  <a:lnTo>
                    <a:pt x="1429" y="1549"/>
                  </a:lnTo>
                  <a:lnTo>
                    <a:pt x="1351" y="1536"/>
                  </a:lnTo>
                  <a:lnTo>
                    <a:pt x="1270" y="1519"/>
                  </a:lnTo>
                  <a:lnTo>
                    <a:pt x="1240" y="1513"/>
                  </a:lnTo>
                  <a:lnTo>
                    <a:pt x="1219" y="1507"/>
                  </a:lnTo>
                  <a:lnTo>
                    <a:pt x="1200" y="1502"/>
                  </a:lnTo>
                  <a:lnTo>
                    <a:pt x="1185" y="1498"/>
                  </a:lnTo>
                  <a:lnTo>
                    <a:pt x="1172" y="1493"/>
                  </a:lnTo>
                  <a:lnTo>
                    <a:pt x="1157" y="1491"/>
                  </a:lnTo>
                  <a:lnTo>
                    <a:pt x="1140" y="1490"/>
                  </a:lnTo>
                  <a:lnTo>
                    <a:pt x="1120" y="1487"/>
                  </a:lnTo>
                  <a:lnTo>
                    <a:pt x="1091" y="1485"/>
                  </a:lnTo>
                  <a:lnTo>
                    <a:pt x="1055" y="1485"/>
                  </a:lnTo>
                  <a:lnTo>
                    <a:pt x="991" y="1485"/>
                  </a:lnTo>
                  <a:lnTo>
                    <a:pt x="936" y="1491"/>
                  </a:lnTo>
                  <a:lnTo>
                    <a:pt x="886" y="1500"/>
                  </a:lnTo>
                  <a:lnTo>
                    <a:pt x="840" y="1509"/>
                  </a:lnTo>
                  <a:lnTo>
                    <a:pt x="798" y="1519"/>
                  </a:lnTo>
                  <a:lnTo>
                    <a:pt x="756" y="1531"/>
                  </a:lnTo>
                  <a:lnTo>
                    <a:pt x="718" y="1536"/>
                  </a:lnTo>
                  <a:lnTo>
                    <a:pt x="679" y="1538"/>
                  </a:lnTo>
                  <a:lnTo>
                    <a:pt x="637" y="1533"/>
                  </a:lnTo>
                  <a:lnTo>
                    <a:pt x="592" y="1524"/>
                  </a:lnTo>
                  <a:lnTo>
                    <a:pt x="580" y="1518"/>
                  </a:lnTo>
                  <a:lnTo>
                    <a:pt x="569" y="1507"/>
                  </a:lnTo>
                  <a:lnTo>
                    <a:pt x="557" y="1496"/>
                  </a:lnTo>
                  <a:lnTo>
                    <a:pt x="546" y="1483"/>
                  </a:lnTo>
                  <a:lnTo>
                    <a:pt x="538" y="1467"/>
                  </a:lnTo>
                  <a:lnTo>
                    <a:pt x="531" y="1450"/>
                  </a:lnTo>
                  <a:lnTo>
                    <a:pt x="524" y="1434"/>
                  </a:lnTo>
                  <a:lnTo>
                    <a:pt x="522" y="1417"/>
                  </a:lnTo>
                  <a:lnTo>
                    <a:pt x="518" y="1402"/>
                  </a:lnTo>
                  <a:lnTo>
                    <a:pt x="515" y="1388"/>
                  </a:lnTo>
                  <a:lnTo>
                    <a:pt x="513" y="1366"/>
                  </a:lnTo>
                  <a:lnTo>
                    <a:pt x="513" y="1346"/>
                  </a:lnTo>
                  <a:lnTo>
                    <a:pt x="515" y="1320"/>
                  </a:lnTo>
                  <a:lnTo>
                    <a:pt x="518" y="1295"/>
                  </a:lnTo>
                  <a:lnTo>
                    <a:pt x="522" y="1269"/>
                  </a:lnTo>
                  <a:lnTo>
                    <a:pt x="524" y="1244"/>
                  </a:lnTo>
                  <a:lnTo>
                    <a:pt x="529" y="1218"/>
                  </a:lnTo>
                  <a:lnTo>
                    <a:pt x="531" y="1195"/>
                  </a:lnTo>
                  <a:lnTo>
                    <a:pt x="535" y="1170"/>
                  </a:lnTo>
                  <a:lnTo>
                    <a:pt x="535" y="1150"/>
                  </a:lnTo>
                  <a:lnTo>
                    <a:pt x="538" y="1123"/>
                  </a:lnTo>
                  <a:lnTo>
                    <a:pt x="538" y="1100"/>
                  </a:lnTo>
                  <a:lnTo>
                    <a:pt x="535" y="1072"/>
                  </a:lnTo>
                  <a:lnTo>
                    <a:pt x="533" y="1049"/>
                  </a:lnTo>
                  <a:lnTo>
                    <a:pt x="529" y="1024"/>
                  </a:lnTo>
                  <a:lnTo>
                    <a:pt x="524" y="1001"/>
                  </a:lnTo>
                  <a:lnTo>
                    <a:pt x="518" y="978"/>
                  </a:lnTo>
                  <a:lnTo>
                    <a:pt x="510" y="958"/>
                  </a:lnTo>
                  <a:lnTo>
                    <a:pt x="502" y="941"/>
                  </a:lnTo>
                  <a:lnTo>
                    <a:pt x="491" y="927"/>
                  </a:lnTo>
                  <a:lnTo>
                    <a:pt x="484" y="919"/>
                  </a:lnTo>
                  <a:lnTo>
                    <a:pt x="478" y="910"/>
                  </a:lnTo>
                  <a:lnTo>
                    <a:pt x="467" y="897"/>
                  </a:lnTo>
                  <a:lnTo>
                    <a:pt x="456" y="888"/>
                  </a:lnTo>
                  <a:lnTo>
                    <a:pt x="445" y="873"/>
                  </a:lnTo>
                  <a:lnTo>
                    <a:pt x="431" y="859"/>
                  </a:lnTo>
                  <a:lnTo>
                    <a:pt x="422" y="846"/>
                  </a:lnTo>
                  <a:lnTo>
                    <a:pt x="416" y="837"/>
                  </a:lnTo>
                  <a:lnTo>
                    <a:pt x="410" y="826"/>
                  </a:lnTo>
                  <a:lnTo>
                    <a:pt x="408" y="817"/>
                  </a:lnTo>
                  <a:lnTo>
                    <a:pt x="408" y="804"/>
                  </a:lnTo>
                  <a:lnTo>
                    <a:pt x="405" y="792"/>
                  </a:lnTo>
                  <a:lnTo>
                    <a:pt x="405" y="780"/>
                  </a:lnTo>
                  <a:lnTo>
                    <a:pt x="404" y="766"/>
                  </a:lnTo>
                  <a:lnTo>
                    <a:pt x="401" y="755"/>
                  </a:lnTo>
                  <a:lnTo>
                    <a:pt x="396" y="744"/>
                  </a:lnTo>
                  <a:lnTo>
                    <a:pt x="390" y="732"/>
                  </a:lnTo>
                  <a:lnTo>
                    <a:pt x="382" y="718"/>
                  </a:lnTo>
                  <a:lnTo>
                    <a:pt x="370" y="703"/>
                  </a:lnTo>
                  <a:lnTo>
                    <a:pt x="353" y="692"/>
                  </a:lnTo>
                  <a:lnTo>
                    <a:pt x="351" y="686"/>
                  </a:lnTo>
                  <a:lnTo>
                    <a:pt x="351" y="676"/>
                  </a:lnTo>
                  <a:lnTo>
                    <a:pt x="351" y="661"/>
                  </a:lnTo>
                  <a:lnTo>
                    <a:pt x="353" y="648"/>
                  </a:lnTo>
                  <a:lnTo>
                    <a:pt x="354" y="628"/>
                  </a:lnTo>
                  <a:lnTo>
                    <a:pt x="354" y="610"/>
                  </a:lnTo>
                  <a:lnTo>
                    <a:pt x="357" y="593"/>
                  </a:lnTo>
                  <a:lnTo>
                    <a:pt x="354" y="573"/>
                  </a:lnTo>
                  <a:lnTo>
                    <a:pt x="353" y="560"/>
                  </a:lnTo>
                  <a:lnTo>
                    <a:pt x="348" y="544"/>
                  </a:lnTo>
                  <a:lnTo>
                    <a:pt x="335" y="526"/>
                  </a:lnTo>
                  <a:lnTo>
                    <a:pt x="323" y="511"/>
                  </a:lnTo>
                  <a:lnTo>
                    <a:pt x="315" y="492"/>
                  </a:lnTo>
                  <a:lnTo>
                    <a:pt x="309" y="474"/>
                  </a:lnTo>
                  <a:lnTo>
                    <a:pt x="304" y="458"/>
                  </a:lnTo>
                  <a:lnTo>
                    <a:pt x="302" y="441"/>
                  </a:lnTo>
                  <a:lnTo>
                    <a:pt x="300" y="427"/>
                  </a:lnTo>
                  <a:lnTo>
                    <a:pt x="297" y="419"/>
                  </a:lnTo>
                  <a:lnTo>
                    <a:pt x="297" y="410"/>
                  </a:lnTo>
                  <a:lnTo>
                    <a:pt x="300" y="406"/>
                  </a:lnTo>
                  <a:lnTo>
                    <a:pt x="300" y="395"/>
                  </a:lnTo>
                  <a:lnTo>
                    <a:pt x="304" y="381"/>
                  </a:lnTo>
                  <a:lnTo>
                    <a:pt x="311" y="368"/>
                  </a:lnTo>
                  <a:lnTo>
                    <a:pt x="317" y="353"/>
                  </a:lnTo>
                  <a:lnTo>
                    <a:pt x="328" y="334"/>
                  </a:lnTo>
                  <a:lnTo>
                    <a:pt x="340" y="317"/>
                  </a:lnTo>
                  <a:lnTo>
                    <a:pt x="353" y="295"/>
                  </a:lnTo>
                  <a:lnTo>
                    <a:pt x="368" y="277"/>
                  </a:lnTo>
                  <a:lnTo>
                    <a:pt x="385" y="255"/>
                  </a:lnTo>
                  <a:lnTo>
                    <a:pt x="401" y="236"/>
                  </a:lnTo>
                  <a:lnTo>
                    <a:pt x="405" y="229"/>
                  </a:lnTo>
                  <a:lnTo>
                    <a:pt x="413" y="223"/>
                  </a:lnTo>
                  <a:lnTo>
                    <a:pt x="420" y="214"/>
                  </a:lnTo>
                  <a:lnTo>
                    <a:pt x="427" y="203"/>
                  </a:lnTo>
                  <a:lnTo>
                    <a:pt x="434" y="197"/>
                  </a:lnTo>
                  <a:lnTo>
                    <a:pt x="442" y="187"/>
                  </a:lnTo>
                  <a:lnTo>
                    <a:pt x="450" y="177"/>
                  </a:lnTo>
                  <a:lnTo>
                    <a:pt x="458" y="167"/>
                  </a:lnTo>
                  <a:lnTo>
                    <a:pt x="465" y="161"/>
                  </a:lnTo>
                  <a:lnTo>
                    <a:pt x="471" y="155"/>
                  </a:lnTo>
                  <a:lnTo>
                    <a:pt x="481" y="146"/>
                  </a:lnTo>
                  <a:lnTo>
                    <a:pt x="493" y="136"/>
                  </a:lnTo>
                  <a:lnTo>
                    <a:pt x="509" y="127"/>
                  </a:lnTo>
                  <a:lnTo>
                    <a:pt x="522" y="119"/>
                  </a:lnTo>
                  <a:lnTo>
                    <a:pt x="535" y="110"/>
                  </a:lnTo>
                  <a:lnTo>
                    <a:pt x="551" y="105"/>
                  </a:lnTo>
                  <a:lnTo>
                    <a:pt x="566" y="97"/>
                  </a:lnTo>
                  <a:lnTo>
                    <a:pt x="580" y="90"/>
                  </a:lnTo>
                  <a:lnTo>
                    <a:pt x="595" y="82"/>
                  </a:lnTo>
                  <a:lnTo>
                    <a:pt x="611" y="73"/>
                  </a:lnTo>
                  <a:lnTo>
                    <a:pt x="626" y="62"/>
                  </a:lnTo>
                  <a:lnTo>
                    <a:pt x="642" y="53"/>
                  </a:lnTo>
                  <a:lnTo>
                    <a:pt x="657" y="43"/>
                  </a:lnTo>
                  <a:lnTo>
                    <a:pt x="669" y="35"/>
                  </a:lnTo>
                  <a:lnTo>
                    <a:pt x="685" y="26"/>
                  </a:lnTo>
                  <a:lnTo>
                    <a:pt x="700" y="20"/>
                  </a:lnTo>
                  <a:lnTo>
                    <a:pt x="714" y="15"/>
                  </a:lnTo>
                  <a:lnTo>
                    <a:pt x="731" y="9"/>
                  </a:lnTo>
                  <a:lnTo>
                    <a:pt x="749" y="4"/>
                  </a:lnTo>
                  <a:lnTo>
                    <a:pt x="769" y="0"/>
                  </a:lnTo>
                  <a:lnTo>
                    <a:pt x="207" y="10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2" name="Freeform 233">
              <a:extLst>
                <a:ext uri="{FF2B5EF4-FFF2-40B4-BE49-F238E27FC236}">
                  <a16:creationId xmlns:a16="http://schemas.microsoft.com/office/drawing/2014/main" id="{4729BE79-7F6A-475F-ABAD-CEAEF924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423"/>
              <a:ext cx="661" cy="523"/>
            </a:xfrm>
            <a:custGeom>
              <a:avLst/>
              <a:gdLst>
                <a:gd name="T0" fmla="*/ 632 w 1982"/>
                <a:gd name="T1" fmla="*/ 486 h 1568"/>
                <a:gd name="T2" fmla="*/ 595 w 1982"/>
                <a:gd name="T3" fmla="*/ 500 h 1568"/>
                <a:gd name="T4" fmla="*/ 562 w 1982"/>
                <a:gd name="T5" fmla="*/ 504 h 1568"/>
                <a:gd name="T6" fmla="*/ 528 w 1982"/>
                <a:gd name="T7" fmla="*/ 516 h 1568"/>
                <a:gd name="T8" fmla="*/ 476 w 1982"/>
                <a:gd name="T9" fmla="*/ 523 h 1568"/>
                <a:gd name="T10" fmla="*/ 404 w 1982"/>
                <a:gd name="T11" fmla="*/ 520 h 1568"/>
                <a:gd name="T12" fmla="*/ 324 w 1982"/>
                <a:gd name="T13" fmla="*/ 507 h 1568"/>
                <a:gd name="T14" fmla="*/ 301 w 1982"/>
                <a:gd name="T15" fmla="*/ 501 h 1568"/>
                <a:gd name="T16" fmla="*/ 287 w 1982"/>
                <a:gd name="T17" fmla="*/ 497 h 1568"/>
                <a:gd name="T18" fmla="*/ 265 w 1982"/>
                <a:gd name="T19" fmla="*/ 495 h 1568"/>
                <a:gd name="T20" fmla="*/ 213 w 1982"/>
                <a:gd name="T21" fmla="*/ 497 h 1568"/>
                <a:gd name="T22" fmla="*/ 167 w 1982"/>
                <a:gd name="T23" fmla="*/ 507 h 1568"/>
                <a:gd name="T24" fmla="*/ 127 w 1982"/>
                <a:gd name="T25" fmla="*/ 513 h 1568"/>
                <a:gd name="T26" fmla="*/ 94 w 1982"/>
                <a:gd name="T27" fmla="*/ 507 h 1568"/>
                <a:gd name="T28" fmla="*/ 83 w 1982"/>
                <a:gd name="T29" fmla="*/ 495 h 1568"/>
                <a:gd name="T30" fmla="*/ 76 w 1982"/>
                <a:gd name="T31" fmla="*/ 478 h 1568"/>
                <a:gd name="T32" fmla="*/ 73 w 1982"/>
                <a:gd name="T33" fmla="*/ 463 h 1568"/>
                <a:gd name="T34" fmla="*/ 73 w 1982"/>
                <a:gd name="T35" fmla="*/ 440 h 1568"/>
                <a:gd name="T36" fmla="*/ 76 w 1982"/>
                <a:gd name="T37" fmla="*/ 415 h 1568"/>
                <a:gd name="T38" fmla="*/ 80 w 1982"/>
                <a:gd name="T39" fmla="*/ 390 h 1568"/>
                <a:gd name="T40" fmla="*/ 80 w 1982"/>
                <a:gd name="T41" fmla="*/ 367 h 1568"/>
                <a:gd name="T42" fmla="*/ 77 w 1982"/>
                <a:gd name="T43" fmla="*/ 342 h 1568"/>
                <a:gd name="T44" fmla="*/ 72 w 1982"/>
                <a:gd name="T45" fmla="*/ 320 h 1568"/>
                <a:gd name="T46" fmla="*/ 63 w 1982"/>
                <a:gd name="T47" fmla="*/ 307 h 1568"/>
                <a:gd name="T48" fmla="*/ 53 w 1982"/>
                <a:gd name="T49" fmla="*/ 296 h 1568"/>
                <a:gd name="T50" fmla="*/ 42 w 1982"/>
                <a:gd name="T51" fmla="*/ 282 h 1568"/>
                <a:gd name="T52" fmla="*/ 37 w 1982"/>
                <a:gd name="T53" fmla="*/ 273 h 1568"/>
                <a:gd name="T54" fmla="*/ 36 w 1982"/>
                <a:gd name="T55" fmla="*/ 260 h 1568"/>
                <a:gd name="T56" fmla="*/ 33 w 1982"/>
                <a:gd name="T57" fmla="*/ 248 h 1568"/>
                <a:gd name="T58" fmla="*/ 24 w 1982"/>
                <a:gd name="T59" fmla="*/ 234 h 1568"/>
                <a:gd name="T60" fmla="*/ 18 w 1982"/>
                <a:gd name="T61" fmla="*/ 226 h 1568"/>
                <a:gd name="T62" fmla="*/ 19 w 1982"/>
                <a:gd name="T63" fmla="*/ 209 h 1568"/>
                <a:gd name="T64" fmla="*/ 19 w 1982"/>
                <a:gd name="T65" fmla="*/ 191 h 1568"/>
                <a:gd name="T66" fmla="*/ 13 w 1982"/>
                <a:gd name="T67" fmla="*/ 176 h 1568"/>
                <a:gd name="T68" fmla="*/ 4 w 1982"/>
                <a:gd name="T69" fmla="*/ 158 h 1568"/>
                <a:gd name="T70" fmla="*/ 1 w 1982"/>
                <a:gd name="T71" fmla="*/ 143 h 1568"/>
                <a:gd name="T72" fmla="*/ 1 w 1982"/>
                <a:gd name="T73" fmla="*/ 135 h 1568"/>
                <a:gd name="T74" fmla="*/ 5 w 1982"/>
                <a:gd name="T75" fmla="*/ 123 h 1568"/>
                <a:gd name="T76" fmla="*/ 14 w 1982"/>
                <a:gd name="T77" fmla="*/ 106 h 1568"/>
                <a:gd name="T78" fmla="*/ 29 w 1982"/>
                <a:gd name="T79" fmla="*/ 85 h 1568"/>
                <a:gd name="T80" fmla="*/ 39 w 1982"/>
                <a:gd name="T81" fmla="*/ 74 h 1568"/>
                <a:gd name="T82" fmla="*/ 46 w 1982"/>
                <a:gd name="T83" fmla="*/ 65 h 1568"/>
                <a:gd name="T84" fmla="*/ 54 w 1982"/>
                <a:gd name="T85" fmla="*/ 56 h 1568"/>
                <a:gd name="T86" fmla="*/ 61 w 1982"/>
                <a:gd name="T87" fmla="*/ 48 h 1568"/>
                <a:gd name="T88" fmla="*/ 75 w 1982"/>
                <a:gd name="T89" fmla="*/ 40 h 1568"/>
                <a:gd name="T90" fmla="*/ 90 w 1982"/>
                <a:gd name="T91" fmla="*/ 32 h 1568"/>
                <a:gd name="T92" fmla="*/ 105 w 1982"/>
                <a:gd name="T93" fmla="*/ 24 h 1568"/>
                <a:gd name="T94" fmla="*/ 120 w 1982"/>
                <a:gd name="T95" fmla="*/ 15 h 1568"/>
                <a:gd name="T96" fmla="*/ 135 w 1982"/>
                <a:gd name="T97" fmla="*/ 7 h 1568"/>
                <a:gd name="T98" fmla="*/ 151 w 1982"/>
                <a:gd name="T99" fmla="*/ 1 h 15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82" h="1568">
                  <a:moveTo>
                    <a:pt x="1982" y="1384"/>
                  </a:moveTo>
                  <a:lnTo>
                    <a:pt x="1938" y="1426"/>
                  </a:lnTo>
                  <a:lnTo>
                    <a:pt x="1896" y="1457"/>
                  </a:lnTo>
                  <a:lnTo>
                    <a:pt x="1858" y="1479"/>
                  </a:lnTo>
                  <a:lnTo>
                    <a:pt x="1821" y="1490"/>
                  </a:lnTo>
                  <a:lnTo>
                    <a:pt x="1785" y="1499"/>
                  </a:lnTo>
                  <a:lnTo>
                    <a:pt x="1750" y="1503"/>
                  </a:lnTo>
                  <a:lnTo>
                    <a:pt x="1718" y="1507"/>
                  </a:lnTo>
                  <a:lnTo>
                    <a:pt x="1685" y="1511"/>
                  </a:lnTo>
                  <a:lnTo>
                    <a:pt x="1654" y="1520"/>
                  </a:lnTo>
                  <a:lnTo>
                    <a:pt x="1617" y="1534"/>
                  </a:lnTo>
                  <a:lnTo>
                    <a:pt x="1583" y="1548"/>
                  </a:lnTo>
                  <a:lnTo>
                    <a:pt x="1538" y="1557"/>
                  </a:lnTo>
                  <a:lnTo>
                    <a:pt x="1486" y="1566"/>
                  </a:lnTo>
                  <a:lnTo>
                    <a:pt x="1427" y="1568"/>
                  </a:lnTo>
                  <a:lnTo>
                    <a:pt x="1358" y="1568"/>
                  </a:lnTo>
                  <a:lnTo>
                    <a:pt x="1287" y="1566"/>
                  </a:lnTo>
                  <a:lnTo>
                    <a:pt x="1210" y="1560"/>
                  </a:lnTo>
                  <a:lnTo>
                    <a:pt x="1134" y="1548"/>
                  </a:lnTo>
                  <a:lnTo>
                    <a:pt x="1054" y="1535"/>
                  </a:lnTo>
                  <a:lnTo>
                    <a:pt x="973" y="1520"/>
                  </a:lnTo>
                  <a:lnTo>
                    <a:pt x="944" y="1514"/>
                  </a:lnTo>
                  <a:lnTo>
                    <a:pt x="922" y="1507"/>
                  </a:lnTo>
                  <a:lnTo>
                    <a:pt x="904" y="1503"/>
                  </a:lnTo>
                  <a:lnTo>
                    <a:pt x="888" y="1499"/>
                  </a:lnTo>
                  <a:lnTo>
                    <a:pt x="876" y="1494"/>
                  </a:lnTo>
                  <a:lnTo>
                    <a:pt x="860" y="1491"/>
                  </a:lnTo>
                  <a:lnTo>
                    <a:pt x="843" y="1490"/>
                  </a:lnTo>
                  <a:lnTo>
                    <a:pt x="823" y="1488"/>
                  </a:lnTo>
                  <a:lnTo>
                    <a:pt x="794" y="1485"/>
                  </a:lnTo>
                  <a:lnTo>
                    <a:pt x="758" y="1485"/>
                  </a:lnTo>
                  <a:lnTo>
                    <a:pt x="695" y="1485"/>
                  </a:lnTo>
                  <a:lnTo>
                    <a:pt x="639" y="1491"/>
                  </a:lnTo>
                  <a:lnTo>
                    <a:pt x="589" y="1500"/>
                  </a:lnTo>
                  <a:lnTo>
                    <a:pt x="543" y="1510"/>
                  </a:lnTo>
                  <a:lnTo>
                    <a:pt x="501" y="1520"/>
                  </a:lnTo>
                  <a:lnTo>
                    <a:pt x="460" y="1531"/>
                  </a:lnTo>
                  <a:lnTo>
                    <a:pt x="421" y="1535"/>
                  </a:lnTo>
                  <a:lnTo>
                    <a:pt x="382" y="1537"/>
                  </a:lnTo>
                  <a:lnTo>
                    <a:pt x="340" y="1534"/>
                  </a:lnTo>
                  <a:lnTo>
                    <a:pt x="295" y="1525"/>
                  </a:lnTo>
                  <a:lnTo>
                    <a:pt x="283" y="1519"/>
                  </a:lnTo>
                  <a:lnTo>
                    <a:pt x="272" y="1507"/>
                  </a:lnTo>
                  <a:lnTo>
                    <a:pt x="260" y="1496"/>
                  </a:lnTo>
                  <a:lnTo>
                    <a:pt x="249" y="1483"/>
                  </a:lnTo>
                  <a:lnTo>
                    <a:pt x="241" y="1468"/>
                  </a:lnTo>
                  <a:lnTo>
                    <a:pt x="234" y="1449"/>
                  </a:lnTo>
                  <a:lnTo>
                    <a:pt x="228" y="1434"/>
                  </a:lnTo>
                  <a:lnTo>
                    <a:pt x="226" y="1417"/>
                  </a:lnTo>
                  <a:lnTo>
                    <a:pt x="221" y="1401"/>
                  </a:lnTo>
                  <a:lnTo>
                    <a:pt x="220" y="1387"/>
                  </a:lnTo>
                  <a:lnTo>
                    <a:pt x="217" y="1366"/>
                  </a:lnTo>
                  <a:lnTo>
                    <a:pt x="217" y="1347"/>
                  </a:lnTo>
                  <a:lnTo>
                    <a:pt x="220" y="1319"/>
                  </a:lnTo>
                  <a:lnTo>
                    <a:pt x="221" y="1296"/>
                  </a:lnTo>
                  <a:lnTo>
                    <a:pt x="226" y="1270"/>
                  </a:lnTo>
                  <a:lnTo>
                    <a:pt x="228" y="1245"/>
                  </a:lnTo>
                  <a:lnTo>
                    <a:pt x="232" y="1219"/>
                  </a:lnTo>
                  <a:lnTo>
                    <a:pt x="234" y="1194"/>
                  </a:lnTo>
                  <a:lnTo>
                    <a:pt x="239" y="1169"/>
                  </a:lnTo>
                  <a:lnTo>
                    <a:pt x="239" y="1150"/>
                  </a:lnTo>
                  <a:lnTo>
                    <a:pt x="241" y="1124"/>
                  </a:lnTo>
                  <a:lnTo>
                    <a:pt x="241" y="1099"/>
                  </a:lnTo>
                  <a:lnTo>
                    <a:pt x="239" y="1073"/>
                  </a:lnTo>
                  <a:lnTo>
                    <a:pt x="237" y="1048"/>
                  </a:lnTo>
                  <a:lnTo>
                    <a:pt x="232" y="1025"/>
                  </a:lnTo>
                  <a:lnTo>
                    <a:pt x="228" y="1001"/>
                  </a:lnTo>
                  <a:lnTo>
                    <a:pt x="221" y="979"/>
                  </a:lnTo>
                  <a:lnTo>
                    <a:pt x="215" y="959"/>
                  </a:lnTo>
                  <a:lnTo>
                    <a:pt x="206" y="940"/>
                  </a:lnTo>
                  <a:lnTo>
                    <a:pt x="195" y="928"/>
                  </a:lnTo>
                  <a:lnTo>
                    <a:pt x="189" y="919"/>
                  </a:lnTo>
                  <a:lnTo>
                    <a:pt x="181" y="909"/>
                  </a:lnTo>
                  <a:lnTo>
                    <a:pt x="170" y="897"/>
                  </a:lnTo>
                  <a:lnTo>
                    <a:pt x="159" y="888"/>
                  </a:lnTo>
                  <a:lnTo>
                    <a:pt x="148" y="872"/>
                  </a:lnTo>
                  <a:lnTo>
                    <a:pt x="135" y="859"/>
                  </a:lnTo>
                  <a:lnTo>
                    <a:pt x="127" y="846"/>
                  </a:lnTo>
                  <a:lnTo>
                    <a:pt x="119" y="838"/>
                  </a:lnTo>
                  <a:lnTo>
                    <a:pt x="113" y="826"/>
                  </a:lnTo>
                  <a:lnTo>
                    <a:pt x="111" y="818"/>
                  </a:lnTo>
                  <a:lnTo>
                    <a:pt x="111" y="804"/>
                  </a:lnTo>
                  <a:lnTo>
                    <a:pt x="108" y="793"/>
                  </a:lnTo>
                  <a:lnTo>
                    <a:pt x="108" y="781"/>
                  </a:lnTo>
                  <a:lnTo>
                    <a:pt x="107" y="767"/>
                  </a:lnTo>
                  <a:lnTo>
                    <a:pt x="104" y="756"/>
                  </a:lnTo>
                  <a:lnTo>
                    <a:pt x="99" y="745"/>
                  </a:lnTo>
                  <a:lnTo>
                    <a:pt x="93" y="731"/>
                  </a:lnTo>
                  <a:lnTo>
                    <a:pt x="85" y="719"/>
                  </a:lnTo>
                  <a:lnTo>
                    <a:pt x="73" y="703"/>
                  </a:lnTo>
                  <a:lnTo>
                    <a:pt x="56" y="691"/>
                  </a:lnTo>
                  <a:lnTo>
                    <a:pt x="54" y="685"/>
                  </a:lnTo>
                  <a:lnTo>
                    <a:pt x="54" y="677"/>
                  </a:lnTo>
                  <a:lnTo>
                    <a:pt x="54" y="660"/>
                  </a:lnTo>
                  <a:lnTo>
                    <a:pt x="56" y="648"/>
                  </a:lnTo>
                  <a:lnTo>
                    <a:pt x="57" y="628"/>
                  </a:lnTo>
                  <a:lnTo>
                    <a:pt x="57" y="610"/>
                  </a:lnTo>
                  <a:lnTo>
                    <a:pt x="60" y="592"/>
                  </a:lnTo>
                  <a:lnTo>
                    <a:pt x="57" y="573"/>
                  </a:lnTo>
                  <a:lnTo>
                    <a:pt x="56" y="559"/>
                  </a:lnTo>
                  <a:lnTo>
                    <a:pt x="51" y="544"/>
                  </a:lnTo>
                  <a:lnTo>
                    <a:pt x="38" y="527"/>
                  </a:lnTo>
                  <a:lnTo>
                    <a:pt x="26" y="512"/>
                  </a:lnTo>
                  <a:lnTo>
                    <a:pt x="18" y="492"/>
                  </a:lnTo>
                  <a:lnTo>
                    <a:pt x="12" y="473"/>
                  </a:lnTo>
                  <a:lnTo>
                    <a:pt x="7" y="459"/>
                  </a:lnTo>
                  <a:lnTo>
                    <a:pt x="5" y="441"/>
                  </a:lnTo>
                  <a:lnTo>
                    <a:pt x="3" y="428"/>
                  </a:lnTo>
                  <a:lnTo>
                    <a:pt x="0" y="419"/>
                  </a:lnTo>
                  <a:lnTo>
                    <a:pt x="0" y="410"/>
                  </a:lnTo>
                  <a:lnTo>
                    <a:pt x="3" y="405"/>
                  </a:lnTo>
                  <a:lnTo>
                    <a:pt x="3" y="394"/>
                  </a:lnTo>
                  <a:lnTo>
                    <a:pt x="7" y="381"/>
                  </a:lnTo>
                  <a:lnTo>
                    <a:pt x="14" y="368"/>
                  </a:lnTo>
                  <a:lnTo>
                    <a:pt x="20" y="352"/>
                  </a:lnTo>
                  <a:lnTo>
                    <a:pt x="31" y="335"/>
                  </a:lnTo>
                  <a:lnTo>
                    <a:pt x="43" y="317"/>
                  </a:lnTo>
                  <a:lnTo>
                    <a:pt x="56" y="295"/>
                  </a:lnTo>
                  <a:lnTo>
                    <a:pt x="71" y="278"/>
                  </a:lnTo>
                  <a:lnTo>
                    <a:pt x="88" y="256"/>
                  </a:lnTo>
                  <a:lnTo>
                    <a:pt x="104" y="236"/>
                  </a:lnTo>
                  <a:lnTo>
                    <a:pt x="108" y="230"/>
                  </a:lnTo>
                  <a:lnTo>
                    <a:pt x="116" y="222"/>
                  </a:lnTo>
                  <a:lnTo>
                    <a:pt x="124" y="213"/>
                  </a:lnTo>
                  <a:lnTo>
                    <a:pt x="130" y="202"/>
                  </a:lnTo>
                  <a:lnTo>
                    <a:pt x="138" y="196"/>
                  </a:lnTo>
                  <a:lnTo>
                    <a:pt x="147" y="187"/>
                  </a:lnTo>
                  <a:lnTo>
                    <a:pt x="153" y="176"/>
                  </a:lnTo>
                  <a:lnTo>
                    <a:pt x="161" y="168"/>
                  </a:lnTo>
                  <a:lnTo>
                    <a:pt x="169" y="161"/>
                  </a:lnTo>
                  <a:lnTo>
                    <a:pt x="175" y="154"/>
                  </a:lnTo>
                  <a:lnTo>
                    <a:pt x="184" y="145"/>
                  </a:lnTo>
                  <a:lnTo>
                    <a:pt x="197" y="137"/>
                  </a:lnTo>
                  <a:lnTo>
                    <a:pt x="212" y="128"/>
                  </a:lnTo>
                  <a:lnTo>
                    <a:pt x="226" y="119"/>
                  </a:lnTo>
                  <a:lnTo>
                    <a:pt x="239" y="111"/>
                  </a:lnTo>
                  <a:lnTo>
                    <a:pt x="254" y="106"/>
                  </a:lnTo>
                  <a:lnTo>
                    <a:pt x="269" y="97"/>
                  </a:lnTo>
                  <a:lnTo>
                    <a:pt x="283" y="90"/>
                  </a:lnTo>
                  <a:lnTo>
                    <a:pt x="298" y="81"/>
                  </a:lnTo>
                  <a:lnTo>
                    <a:pt x="314" y="72"/>
                  </a:lnTo>
                  <a:lnTo>
                    <a:pt x="329" y="61"/>
                  </a:lnTo>
                  <a:lnTo>
                    <a:pt x="345" y="52"/>
                  </a:lnTo>
                  <a:lnTo>
                    <a:pt x="360" y="44"/>
                  </a:lnTo>
                  <a:lnTo>
                    <a:pt x="373" y="35"/>
                  </a:lnTo>
                  <a:lnTo>
                    <a:pt x="388" y="26"/>
                  </a:lnTo>
                  <a:lnTo>
                    <a:pt x="404" y="20"/>
                  </a:lnTo>
                  <a:lnTo>
                    <a:pt x="418" y="15"/>
                  </a:lnTo>
                  <a:lnTo>
                    <a:pt x="435" y="9"/>
                  </a:lnTo>
                  <a:lnTo>
                    <a:pt x="452" y="4"/>
                  </a:lnTo>
                  <a:lnTo>
                    <a:pt x="472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3" name="Freeform 234">
              <a:extLst>
                <a:ext uri="{FF2B5EF4-FFF2-40B4-BE49-F238E27FC236}">
                  <a16:creationId xmlns:a16="http://schemas.microsoft.com/office/drawing/2014/main" id="{BD2AD032-040C-4112-976A-6DA7CF01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959"/>
              <a:ext cx="943" cy="290"/>
            </a:xfrm>
            <a:custGeom>
              <a:avLst/>
              <a:gdLst>
                <a:gd name="T0" fmla="*/ 8 w 2830"/>
                <a:gd name="T1" fmla="*/ 144 h 870"/>
                <a:gd name="T2" fmla="*/ 21 w 2830"/>
                <a:gd name="T3" fmla="*/ 161 h 870"/>
                <a:gd name="T4" fmla="*/ 28 w 2830"/>
                <a:gd name="T5" fmla="*/ 177 h 870"/>
                <a:gd name="T6" fmla="*/ 38 w 2830"/>
                <a:gd name="T7" fmla="*/ 208 h 870"/>
                <a:gd name="T8" fmla="*/ 56 w 2830"/>
                <a:gd name="T9" fmla="*/ 259 h 870"/>
                <a:gd name="T10" fmla="*/ 71 w 2830"/>
                <a:gd name="T11" fmla="*/ 281 h 870"/>
                <a:gd name="T12" fmla="*/ 87 w 2830"/>
                <a:gd name="T13" fmla="*/ 289 h 870"/>
                <a:gd name="T14" fmla="*/ 109 w 2830"/>
                <a:gd name="T15" fmla="*/ 288 h 870"/>
                <a:gd name="T16" fmla="*/ 119 w 2830"/>
                <a:gd name="T17" fmla="*/ 278 h 870"/>
                <a:gd name="T18" fmla="*/ 129 w 2830"/>
                <a:gd name="T19" fmla="*/ 266 h 870"/>
                <a:gd name="T20" fmla="*/ 143 w 2830"/>
                <a:gd name="T21" fmla="*/ 260 h 870"/>
                <a:gd name="T22" fmla="*/ 159 w 2830"/>
                <a:gd name="T23" fmla="*/ 252 h 870"/>
                <a:gd name="T24" fmla="*/ 173 w 2830"/>
                <a:gd name="T25" fmla="*/ 245 h 870"/>
                <a:gd name="T26" fmla="*/ 187 w 2830"/>
                <a:gd name="T27" fmla="*/ 235 h 870"/>
                <a:gd name="T28" fmla="*/ 203 w 2830"/>
                <a:gd name="T29" fmla="*/ 218 h 870"/>
                <a:gd name="T30" fmla="*/ 211 w 2830"/>
                <a:gd name="T31" fmla="*/ 204 h 870"/>
                <a:gd name="T32" fmla="*/ 221 w 2830"/>
                <a:gd name="T33" fmla="*/ 191 h 870"/>
                <a:gd name="T34" fmla="*/ 230 w 2830"/>
                <a:gd name="T35" fmla="*/ 180 h 870"/>
                <a:gd name="T36" fmla="*/ 240 w 2830"/>
                <a:gd name="T37" fmla="*/ 170 h 870"/>
                <a:gd name="T38" fmla="*/ 250 w 2830"/>
                <a:gd name="T39" fmla="*/ 161 h 870"/>
                <a:gd name="T40" fmla="*/ 263 w 2830"/>
                <a:gd name="T41" fmla="*/ 152 h 870"/>
                <a:gd name="T42" fmla="*/ 269 w 2830"/>
                <a:gd name="T43" fmla="*/ 140 h 870"/>
                <a:gd name="T44" fmla="*/ 274 w 2830"/>
                <a:gd name="T45" fmla="*/ 128 h 870"/>
                <a:gd name="T46" fmla="*/ 283 w 2830"/>
                <a:gd name="T47" fmla="*/ 118 h 870"/>
                <a:gd name="T48" fmla="*/ 288 w 2830"/>
                <a:gd name="T49" fmla="*/ 110 h 870"/>
                <a:gd name="T50" fmla="*/ 297 w 2830"/>
                <a:gd name="T51" fmla="*/ 103 h 870"/>
                <a:gd name="T52" fmla="*/ 316 w 2830"/>
                <a:gd name="T53" fmla="*/ 94 h 870"/>
                <a:gd name="T54" fmla="*/ 330 w 2830"/>
                <a:gd name="T55" fmla="*/ 91 h 870"/>
                <a:gd name="T56" fmla="*/ 350 w 2830"/>
                <a:gd name="T57" fmla="*/ 86 h 870"/>
                <a:gd name="T58" fmla="*/ 367 w 2830"/>
                <a:gd name="T59" fmla="*/ 81 h 870"/>
                <a:gd name="T60" fmla="*/ 384 w 2830"/>
                <a:gd name="T61" fmla="*/ 73 h 870"/>
                <a:gd name="T62" fmla="*/ 404 w 2830"/>
                <a:gd name="T63" fmla="*/ 61 h 870"/>
                <a:gd name="T64" fmla="*/ 438 w 2830"/>
                <a:gd name="T65" fmla="*/ 51 h 870"/>
                <a:gd name="T66" fmla="*/ 498 w 2830"/>
                <a:gd name="T67" fmla="*/ 49 h 870"/>
                <a:gd name="T68" fmla="*/ 542 w 2830"/>
                <a:gd name="T69" fmla="*/ 61 h 870"/>
                <a:gd name="T70" fmla="*/ 569 w 2830"/>
                <a:gd name="T71" fmla="*/ 78 h 870"/>
                <a:gd name="T72" fmla="*/ 590 w 2830"/>
                <a:gd name="T73" fmla="*/ 88 h 870"/>
                <a:gd name="T74" fmla="*/ 604 w 2830"/>
                <a:gd name="T75" fmla="*/ 89 h 870"/>
                <a:gd name="T76" fmla="*/ 632 w 2830"/>
                <a:gd name="T77" fmla="*/ 87 h 870"/>
                <a:gd name="T78" fmla="*/ 659 w 2830"/>
                <a:gd name="T79" fmla="*/ 67 h 870"/>
                <a:gd name="T80" fmla="*/ 678 w 2830"/>
                <a:gd name="T81" fmla="*/ 34 h 870"/>
                <a:gd name="T82" fmla="*/ 695 w 2830"/>
                <a:gd name="T83" fmla="*/ 17 h 870"/>
                <a:gd name="T84" fmla="*/ 714 w 2830"/>
                <a:gd name="T85" fmla="*/ 11 h 870"/>
                <a:gd name="T86" fmla="*/ 737 w 2830"/>
                <a:gd name="T87" fmla="*/ 11 h 870"/>
                <a:gd name="T88" fmla="*/ 761 w 2830"/>
                <a:gd name="T89" fmla="*/ 21 h 870"/>
                <a:gd name="T90" fmla="*/ 778 w 2830"/>
                <a:gd name="T91" fmla="*/ 42 h 870"/>
                <a:gd name="T92" fmla="*/ 784 w 2830"/>
                <a:gd name="T93" fmla="*/ 72 h 870"/>
                <a:gd name="T94" fmla="*/ 788 w 2830"/>
                <a:gd name="T95" fmla="*/ 72 h 870"/>
                <a:gd name="T96" fmla="*/ 792 w 2830"/>
                <a:gd name="T97" fmla="*/ 72 h 870"/>
                <a:gd name="T98" fmla="*/ 797 w 2830"/>
                <a:gd name="T99" fmla="*/ 70 h 870"/>
                <a:gd name="T100" fmla="*/ 818 w 2830"/>
                <a:gd name="T101" fmla="*/ 41 h 870"/>
                <a:gd name="T102" fmla="*/ 856 w 2830"/>
                <a:gd name="T103" fmla="*/ 9 h 870"/>
                <a:gd name="T104" fmla="*/ 905 w 2830"/>
                <a:gd name="T105" fmla="*/ 0 h 8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830" h="870">
                  <a:moveTo>
                    <a:pt x="0" y="407"/>
                  </a:moveTo>
                  <a:lnTo>
                    <a:pt x="13" y="421"/>
                  </a:lnTo>
                  <a:lnTo>
                    <a:pt x="24" y="433"/>
                  </a:lnTo>
                  <a:lnTo>
                    <a:pt x="37" y="450"/>
                  </a:lnTo>
                  <a:lnTo>
                    <a:pt x="51" y="468"/>
                  </a:lnTo>
                  <a:lnTo>
                    <a:pt x="62" y="484"/>
                  </a:lnTo>
                  <a:lnTo>
                    <a:pt x="68" y="501"/>
                  </a:lnTo>
                  <a:lnTo>
                    <a:pt x="77" y="517"/>
                  </a:lnTo>
                  <a:lnTo>
                    <a:pt x="83" y="530"/>
                  </a:lnTo>
                  <a:lnTo>
                    <a:pt x="91" y="541"/>
                  </a:lnTo>
                  <a:lnTo>
                    <a:pt x="93" y="549"/>
                  </a:lnTo>
                  <a:lnTo>
                    <a:pt x="114" y="625"/>
                  </a:lnTo>
                  <a:lnTo>
                    <a:pt x="136" y="687"/>
                  </a:lnTo>
                  <a:lnTo>
                    <a:pt x="154" y="738"/>
                  </a:lnTo>
                  <a:lnTo>
                    <a:pt x="169" y="777"/>
                  </a:lnTo>
                  <a:lnTo>
                    <a:pt x="187" y="806"/>
                  </a:lnTo>
                  <a:lnTo>
                    <a:pt x="202" y="829"/>
                  </a:lnTo>
                  <a:lnTo>
                    <a:pt x="213" y="843"/>
                  </a:lnTo>
                  <a:lnTo>
                    <a:pt x="229" y="854"/>
                  </a:lnTo>
                  <a:lnTo>
                    <a:pt x="247" y="863"/>
                  </a:lnTo>
                  <a:lnTo>
                    <a:pt x="262" y="868"/>
                  </a:lnTo>
                  <a:lnTo>
                    <a:pt x="289" y="870"/>
                  </a:lnTo>
                  <a:lnTo>
                    <a:pt x="309" y="870"/>
                  </a:lnTo>
                  <a:lnTo>
                    <a:pt x="326" y="863"/>
                  </a:lnTo>
                  <a:lnTo>
                    <a:pt x="340" y="857"/>
                  </a:lnTo>
                  <a:lnTo>
                    <a:pt x="348" y="845"/>
                  </a:lnTo>
                  <a:lnTo>
                    <a:pt x="357" y="834"/>
                  </a:lnTo>
                  <a:lnTo>
                    <a:pt x="366" y="823"/>
                  </a:lnTo>
                  <a:lnTo>
                    <a:pt x="377" y="809"/>
                  </a:lnTo>
                  <a:lnTo>
                    <a:pt x="388" y="798"/>
                  </a:lnTo>
                  <a:lnTo>
                    <a:pt x="405" y="792"/>
                  </a:lnTo>
                  <a:lnTo>
                    <a:pt x="416" y="788"/>
                  </a:lnTo>
                  <a:lnTo>
                    <a:pt x="429" y="781"/>
                  </a:lnTo>
                  <a:lnTo>
                    <a:pt x="442" y="775"/>
                  </a:lnTo>
                  <a:lnTo>
                    <a:pt x="460" y="766"/>
                  </a:lnTo>
                  <a:lnTo>
                    <a:pt x="476" y="757"/>
                  </a:lnTo>
                  <a:lnTo>
                    <a:pt x="491" y="750"/>
                  </a:lnTo>
                  <a:lnTo>
                    <a:pt x="507" y="741"/>
                  </a:lnTo>
                  <a:lnTo>
                    <a:pt x="520" y="735"/>
                  </a:lnTo>
                  <a:lnTo>
                    <a:pt x="529" y="726"/>
                  </a:lnTo>
                  <a:lnTo>
                    <a:pt x="540" y="719"/>
                  </a:lnTo>
                  <a:lnTo>
                    <a:pt x="562" y="704"/>
                  </a:lnTo>
                  <a:lnTo>
                    <a:pt x="580" y="684"/>
                  </a:lnTo>
                  <a:lnTo>
                    <a:pt x="595" y="670"/>
                  </a:lnTo>
                  <a:lnTo>
                    <a:pt x="608" y="653"/>
                  </a:lnTo>
                  <a:lnTo>
                    <a:pt x="617" y="641"/>
                  </a:lnTo>
                  <a:lnTo>
                    <a:pt x="626" y="625"/>
                  </a:lnTo>
                  <a:lnTo>
                    <a:pt x="634" y="611"/>
                  </a:lnTo>
                  <a:lnTo>
                    <a:pt x="644" y="599"/>
                  </a:lnTo>
                  <a:lnTo>
                    <a:pt x="653" y="585"/>
                  </a:lnTo>
                  <a:lnTo>
                    <a:pt x="664" y="572"/>
                  </a:lnTo>
                  <a:lnTo>
                    <a:pt x="669" y="563"/>
                  </a:lnTo>
                  <a:lnTo>
                    <a:pt x="680" y="552"/>
                  </a:lnTo>
                  <a:lnTo>
                    <a:pt x="689" y="539"/>
                  </a:lnTo>
                  <a:lnTo>
                    <a:pt x="700" y="528"/>
                  </a:lnTo>
                  <a:lnTo>
                    <a:pt x="710" y="518"/>
                  </a:lnTo>
                  <a:lnTo>
                    <a:pt x="720" y="509"/>
                  </a:lnTo>
                  <a:lnTo>
                    <a:pt x="731" y="499"/>
                  </a:lnTo>
                  <a:lnTo>
                    <a:pt x="741" y="490"/>
                  </a:lnTo>
                  <a:lnTo>
                    <a:pt x="749" y="484"/>
                  </a:lnTo>
                  <a:lnTo>
                    <a:pt x="758" y="478"/>
                  </a:lnTo>
                  <a:lnTo>
                    <a:pt x="775" y="466"/>
                  </a:lnTo>
                  <a:lnTo>
                    <a:pt x="789" y="455"/>
                  </a:lnTo>
                  <a:lnTo>
                    <a:pt x="798" y="442"/>
                  </a:lnTo>
                  <a:lnTo>
                    <a:pt x="801" y="429"/>
                  </a:lnTo>
                  <a:lnTo>
                    <a:pt x="806" y="421"/>
                  </a:lnTo>
                  <a:lnTo>
                    <a:pt x="811" y="409"/>
                  </a:lnTo>
                  <a:lnTo>
                    <a:pt x="815" y="396"/>
                  </a:lnTo>
                  <a:lnTo>
                    <a:pt x="822" y="385"/>
                  </a:lnTo>
                  <a:lnTo>
                    <a:pt x="831" y="374"/>
                  </a:lnTo>
                  <a:lnTo>
                    <a:pt x="842" y="361"/>
                  </a:lnTo>
                  <a:lnTo>
                    <a:pt x="848" y="354"/>
                  </a:lnTo>
                  <a:lnTo>
                    <a:pt x="852" y="348"/>
                  </a:lnTo>
                  <a:lnTo>
                    <a:pt x="860" y="339"/>
                  </a:lnTo>
                  <a:lnTo>
                    <a:pt x="863" y="331"/>
                  </a:lnTo>
                  <a:lnTo>
                    <a:pt x="871" y="325"/>
                  </a:lnTo>
                  <a:lnTo>
                    <a:pt x="879" y="317"/>
                  </a:lnTo>
                  <a:lnTo>
                    <a:pt x="891" y="308"/>
                  </a:lnTo>
                  <a:lnTo>
                    <a:pt x="904" y="299"/>
                  </a:lnTo>
                  <a:lnTo>
                    <a:pt x="925" y="289"/>
                  </a:lnTo>
                  <a:lnTo>
                    <a:pt x="949" y="283"/>
                  </a:lnTo>
                  <a:lnTo>
                    <a:pt x="960" y="279"/>
                  </a:lnTo>
                  <a:lnTo>
                    <a:pt x="976" y="277"/>
                  </a:lnTo>
                  <a:lnTo>
                    <a:pt x="991" y="272"/>
                  </a:lnTo>
                  <a:lnTo>
                    <a:pt x="1011" y="266"/>
                  </a:lnTo>
                  <a:lnTo>
                    <a:pt x="1031" y="261"/>
                  </a:lnTo>
                  <a:lnTo>
                    <a:pt x="1049" y="257"/>
                  </a:lnTo>
                  <a:lnTo>
                    <a:pt x="1069" y="250"/>
                  </a:lnTo>
                  <a:lnTo>
                    <a:pt x="1084" y="246"/>
                  </a:lnTo>
                  <a:lnTo>
                    <a:pt x="1100" y="244"/>
                  </a:lnTo>
                  <a:lnTo>
                    <a:pt x="1111" y="239"/>
                  </a:lnTo>
                  <a:lnTo>
                    <a:pt x="1131" y="230"/>
                  </a:lnTo>
                  <a:lnTo>
                    <a:pt x="1151" y="219"/>
                  </a:lnTo>
                  <a:lnTo>
                    <a:pt x="1168" y="206"/>
                  </a:lnTo>
                  <a:lnTo>
                    <a:pt x="1188" y="195"/>
                  </a:lnTo>
                  <a:lnTo>
                    <a:pt x="1211" y="183"/>
                  </a:lnTo>
                  <a:lnTo>
                    <a:pt x="1239" y="169"/>
                  </a:lnTo>
                  <a:lnTo>
                    <a:pt x="1273" y="158"/>
                  </a:lnTo>
                  <a:lnTo>
                    <a:pt x="1315" y="152"/>
                  </a:lnTo>
                  <a:lnTo>
                    <a:pt x="1371" y="147"/>
                  </a:lnTo>
                  <a:lnTo>
                    <a:pt x="1439" y="144"/>
                  </a:lnTo>
                  <a:lnTo>
                    <a:pt x="1496" y="147"/>
                  </a:lnTo>
                  <a:lnTo>
                    <a:pt x="1547" y="153"/>
                  </a:lnTo>
                  <a:lnTo>
                    <a:pt x="1589" y="167"/>
                  </a:lnTo>
                  <a:lnTo>
                    <a:pt x="1626" y="184"/>
                  </a:lnTo>
                  <a:lnTo>
                    <a:pt x="1657" y="199"/>
                  </a:lnTo>
                  <a:lnTo>
                    <a:pt x="1683" y="218"/>
                  </a:lnTo>
                  <a:lnTo>
                    <a:pt x="1709" y="235"/>
                  </a:lnTo>
                  <a:lnTo>
                    <a:pt x="1730" y="246"/>
                  </a:lnTo>
                  <a:lnTo>
                    <a:pt x="1751" y="257"/>
                  </a:lnTo>
                  <a:lnTo>
                    <a:pt x="1771" y="263"/>
                  </a:lnTo>
                  <a:lnTo>
                    <a:pt x="1781" y="263"/>
                  </a:lnTo>
                  <a:lnTo>
                    <a:pt x="1796" y="266"/>
                  </a:lnTo>
                  <a:lnTo>
                    <a:pt x="1813" y="268"/>
                  </a:lnTo>
                  <a:lnTo>
                    <a:pt x="1840" y="268"/>
                  </a:lnTo>
                  <a:lnTo>
                    <a:pt x="1866" y="266"/>
                  </a:lnTo>
                  <a:lnTo>
                    <a:pt x="1897" y="260"/>
                  </a:lnTo>
                  <a:lnTo>
                    <a:pt x="1926" y="246"/>
                  </a:lnTo>
                  <a:lnTo>
                    <a:pt x="1952" y="229"/>
                  </a:lnTo>
                  <a:lnTo>
                    <a:pt x="1979" y="201"/>
                  </a:lnTo>
                  <a:lnTo>
                    <a:pt x="1999" y="164"/>
                  </a:lnTo>
                  <a:lnTo>
                    <a:pt x="2016" y="132"/>
                  </a:lnTo>
                  <a:lnTo>
                    <a:pt x="2034" y="102"/>
                  </a:lnTo>
                  <a:lnTo>
                    <a:pt x="2050" y="81"/>
                  </a:lnTo>
                  <a:lnTo>
                    <a:pt x="2070" y="63"/>
                  </a:lnTo>
                  <a:lnTo>
                    <a:pt x="2087" y="52"/>
                  </a:lnTo>
                  <a:lnTo>
                    <a:pt x="2104" y="43"/>
                  </a:lnTo>
                  <a:lnTo>
                    <a:pt x="2124" y="37"/>
                  </a:lnTo>
                  <a:lnTo>
                    <a:pt x="2144" y="32"/>
                  </a:lnTo>
                  <a:lnTo>
                    <a:pt x="2166" y="32"/>
                  </a:lnTo>
                  <a:lnTo>
                    <a:pt x="2188" y="32"/>
                  </a:lnTo>
                  <a:lnTo>
                    <a:pt x="2212" y="34"/>
                  </a:lnTo>
                  <a:lnTo>
                    <a:pt x="2234" y="40"/>
                  </a:lnTo>
                  <a:lnTo>
                    <a:pt x="2260" y="52"/>
                  </a:lnTo>
                  <a:lnTo>
                    <a:pt x="2283" y="63"/>
                  </a:lnTo>
                  <a:lnTo>
                    <a:pt x="2305" y="83"/>
                  </a:lnTo>
                  <a:lnTo>
                    <a:pt x="2321" y="105"/>
                  </a:lnTo>
                  <a:lnTo>
                    <a:pt x="2336" y="127"/>
                  </a:lnTo>
                  <a:lnTo>
                    <a:pt x="2347" y="153"/>
                  </a:lnTo>
                  <a:lnTo>
                    <a:pt x="2353" y="184"/>
                  </a:lnTo>
                  <a:lnTo>
                    <a:pt x="2352" y="215"/>
                  </a:lnTo>
                  <a:lnTo>
                    <a:pt x="2356" y="215"/>
                  </a:lnTo>
                  <a:lnTo>
                    <a:pt x="2361" y="215"/>
                  </a:lnTo>
                  <a:lnTo>
                    <a:pt x="2364" y="215"/>
                  </a:lnTo>
                  <a:lnTo>
                    <a:pt x="2369" y="215"/>
                  </a:lnTo>
                  <a:lnTo>
                    <a:pt x="2373" y="215"/>
                  </a:lnTo>
                  <a:lnTo>
                    <a:pt x="2378" y="215"/>
                  </a:lnTo>
                  <a:lnTo>
                    <a:pt x="2384" y="215"/>
                  </a:lnTo>
                  <a:lnTo>
                    <a:pt x="2389" y="213"/>
                  </a:lnTo>
                  <a:lnTo>
                    <a:pt x="2393" y="210"/>
                  </a:lnTo>
                  <a:lnTo>
                    <a:pt x="2395" y="206"/>
                  </a:lnTo>
                  <a:lnTo>
                    <a:pt x="2421" y="164"/>
                  </a:lnTo>
                  <a:lnTo>
                    <a:pt x="2455" y="122"/>
                  </a:lnTo>
                  <a:lnTo>
                    <a:pt x="2488" y="85"/>
                  </a:lnTo>
                  <a:lnTo>
                    <a:pt x="2528" y="54"/>
                  </a:lnTo>
                  <a:lnTo>
                    <a:pt x="2570" y="26"/>
                  </a:lnTo>
                  <a:lnTo>
                    <a:pt x="2613" y="8"/>
                  </a:lnTo>
                  <a:lnTo>
                    <a:pt x="2664" y="0"/>
                  </a:lnTo>
                  <a:lnTo>
                    <a:pt x="2717" y="1"/>
                  </a:lnTo>
                  <a:lnTo>
                    <a:pt x="2772" y="14"/>
                  </a:lnTo>
                  <a:lnTo>
                    <a:pt x="2830" y="4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4" name="Freeform 235">
              <a:extLst>
                <a:ext uri="{FF2B5EF4-FFF2-40B4-BE49-F238E27FC236}">
                  <a16:creationId xmlns:a16="http://schemas.microsoft.com/office/drawing/2014/main" id="{823EB901-4A61-43D0-AC7B-7B9784FFD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36"/>
              <a:ext cx="102" cy="110"/>
            </a:xfrm>
            <a:custGeom>
              <a:avLst/>
              <a:gdLst>
                <a:gd name="T0" fmla="*/ 2 w 305"/>
                <a:gd name="T1" fmla="*/ 0 h 329"/>
                <a:gd name="T2" fmla="*/ 7 w 305"/>
                <a:gd name="T3" fmla="*/ 1 h 329"/>
                <a:gd name="T4" fmla="*/ 11 w 305"/>
                <a:gd name="T5" fmla="*/ 2 h 329"/>
                <a:gd name="T6" fmla="*/ 17 w 305"/>
                <a:gd name="T7" fmla="*/ 2 h 329"/>
                <a:gd name="T8" fmla="*/ 21 w 305"/>
                <a:gd name="T9" fmla="*/ 3 h 329"/>
                <a:gd name="T10" fmla="*/ 21 w 305"/>
                <a:gd name="T11" fmla="*/ 3 h 329"/>
                <a:gd name="T12" fmla="*/ 19 w 305"/>
                <a:gd name="T13" fmla="*/ 4 h 329"/>
                <a:gd name="T14" fmla="*/ 15 w 305"/>
                <a:gd name="T15" fmla="*/ 7 h 329"/>
                <a:gd name="T16" fmla="*/ 12 w 305"/>
                <a:gd name="T17" fmla="*/ 9 h 329"/>
                <a:gd name="T18" fmla="*/ 10 w 305"/>
                <a:gd name="T19" fmla="*/ 12 h 329"/>
                <a:gd name="T20" fmla="*/ 10 w 305"/>
                <a:gd name="T21" fmla="*/ 12 h 329"/>
                <a:gd name="T22" fmla="*/ 16 w 305"/>
                <a:gd name="T23" fmla="*/ 13 h 329"/>
                <a:gd name="T24" fmla="*/ 20 w 305"/>
                <a:gd name="T25" fmla="*/ 15 h 329"/>
                <a:gd name="T26" fmla="*/ 22 w 305"/>
                <a:gd name="T27" fmla="*/ 19 h 329"/>
                <a:gd name="T28" fmla="*/ 23 w 305"/>
                <a:gd name="T29" fmla="*/ 23 h 329"/>
                <a:gd name="T30" fmla="*/ 26 w 305"/>
                <a:gd name="T31" fmla="*/ 26 h 329"/>
                <a:gd name="T32" fmla="*/ 30 w 305"/>
                <a:gd name="T33" fmla="*/ 28 h 329"/>
                <a:gd name="T34" fmla="*/ 35 w 305"/>
                <a:gd name="T35" fmla="*/ 30 h 329"/>
                <a:gd name="T36" fmla="*/ 39 w 305"/>
                <a:gd name="T37" fmla="*/ 33 h 329"/>
                <a:gd name="T38" fmla="*/ 44 w 305"/>
                <a:gd name="T39" fmla="*/ 34 h 329"/>
                <a:gd name="T40" fmla="*/ 46 w 305"/>
                <a:gd name="T41" fmla="*/ 35 h 329"/>
                <a:gd name="T42" fmla="*/ 47 w 305"/>
                <a:gd name="T43" fmla="*/ 40 h 329"/>
                <a:gd name="T44" fmla="*/ 50 w 305"/>
                <a:gd name="T45" fmla="*/ 43 h 329"/>
                <a:gd name="T46" fmla="*/ 56 w 305"/>
                <a:gd name="T47" fmla="*/ 44 h 329"/>
                <a:gd name="T48" fmla="*/ 63 w 305"/>
                <a:gd name="T49" fmla="*/ 46 h 329"/>
                <a:gd name="T50" fmla="*/ 66 w 305"/>
                <a:gd name="T51" fmla="*/ 47 h 329"/>
                <a:gd name="T52" fmla="*/ 66 w 305"/>
                <a:gd name="T53" fmla="*/ 49 h 329"/>
                <a:gd name="T54" fmla="*/ 66 w 305"/>
                <a:gd name="T55" fmla="*/ 51 h 329"/>
                <a:gd name="T56" fmla="*/ 63 w 305"/>
                <a:gd name="T57" fmla="*/ 54 h 329"/>
                <a:gd name="T58" fmla="*/ 61 w 305"/>
                <a:gd name="T59" fmla="*/ 56 h 329"/>
                <a:gd name="T60" fmla="*/ 61 w 305"/>
                <a:gd name="T61" fmla="*/ 57 h 329"/>
                <a:gd name="T62" fmla="*/ 66 w 305"/>
                <a:gd name="T63" fmla="*/ 58 h 329"/>
                <a:gd name="T64" fmla="*/ 71 w 305"/>
                <a:gd name="T65" fmla="*/ 60 h 329"/>
                <a:gd name="T66" fmla="*/ 75 w 305"/>
                <a:gd name="T67" fmla="*/ 62 h 329"/>
                <a:gd name="T68" fmla="*/ 79 w 305"/>
                <a:gd name="T69" fmla="*/ 64 h 329"/>
                <a:gd name="T70" fmla="*/ 80 w 305"/>
                <a:gd name="T71" fmla="*/ 66 h 329"/>
                <a:gd name="T72" fmla="*/ 80 w 305"/>
                <a:gd name="T73" fmla="*/ 68 h 329"/>
                <a:gd name="T74" fmla="*/ 79 w 305"/>
                <a:gd name="T75" fmla="*/ 70 h 329"/>
                <a:gd name="T76" fmla="*/ 78 w 305"/>
                <a:gd name="T77" fmla="*/ 73 h 329"/>
                <a:gd name="T78" fmla="*/ 78 w 305"/>
                <a:gd name="T79" fmla="*/ 75 h 329"/>
                <a:gd name="T80" fmla="*/ 80 w 305"/>
                <a:gd name="T81" fmla="*/ 76 h 329"/>
                <a:gd name="T82" fmla="*/ 83 w 305"/>
                <a:gd name="T83" fmla="*/ 77 h 329"/>
                <a:gd name="T84" fmla="*/ 85 w 305"/>
                <a:gd name="T85" fmla="*/ 77 h 329"/>
                <a:gd name="T86" fmla="*/ 87 w 305"/>
                <a:gd name="T87" fmla="*/ 78 h 329"/>
                <a:gd name="T88" fmla="*/ 88 w 305"/>
                <a:gd name="T89" fmla="*/ 80 h 329"/>
                <a:gd name="T90" fmla="*/ 89 w 305"/>
                <a:gd name="T91" fmla="*/ 82 h 329"/>
                <a:gd name="T92" fmla="*/ 89 w 305"/>
                <a:gd name="T93" fmla="*/ 83 h 329"/>
                <a:gd name="T94" fmla="*/ 89 w 305"/>
                <a:gd name="T95" fmla="*/ 85 h 329"/>
                <a:gd name="T96" fmla="*/ 89 w 305"/>
                <a:gd name="T97" fmla="*/ 88 h 329"/>
                <a:gd name="T98" fmla="*/ 91 w 305"/>
                <a:gd name="T99" fmla="*/ 89 h 329"/>
                <a:gd name="T100" fmla="*/ 96 w 305"/>
                <a:gd name="T101" fmla="*/ 91 h 329"/>
                <a:gd name="T102" fmla="*/ 100 w 305"/>
                <a:gd name="T103" fmla="*/ 95 h 329"/>
                <a:gd name="T104" fmla="*/ 102 w 305"/>
                <a:gd name="T105" fmla="*/ 102 h 329"/>
                <a:gd name="T106" fmla="*/ 102 w 305"/>
                <a:gd name="T107" fmla="*/ 107 h 32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5" h="329">
                  <a:moveTo>
                    <a:pt x="0" y="0"/>
                  </a:moveTo>
                  <a:lnTo>
                    <a:pt x="7" y="0"/>
                  </a:lnTo>
                  <a:lnTo>
                    <a:pt x="11" y="2"/>
                  </a:lnTo>
                  <a:lnTo>
                    <a:pt x="20" y="2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42" y="7"/>
                  </a:lnTo>
                  <a:lnTo>
                    <a:pt x="51" y="7"/>
                  </a:lnTo>
                  <a:lnTo>
                    <a:pt x="59" y="8"/>
                  </a:lnTo>
                  <a:lnTo>
                    <a:pt x="64" y="8"/>
                  </a:lnTo>
                  <a:lnTo>
                    <a:pt x="69" y="8"/>
                  </a:lnTo>
                  <a:lnTo>
                    <a:pt x="64" y="8"/>
                  </a:lnTo>
                  <a:lnTo>
                    <a:pt x="59" y="11"/>
                  </a:lnTo>
                  <a:lnTo>
                    <a:pt x="56" y="13"/>
                  </a:lnTo>
                  <a:lnTo>
                    <a:pt x="49" y="18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1" y="33"/>
                  </a:lnTo>
                  <a:lnTo>
                    <a:pt x="30" y="36"/>
                  </a:lnTo>
                  <a:lnTo>
                    <a:pt x="25" y="38"/>
                  </a:lnTo>
                  <a:lnTo>
                    <a:pt x="31" y="36"/>
                  </a:lnTo>
                  <a:lnTo>
                    <a:pt x="40" y="38"/>
                  </a:lnTo>
                  <a:lnTo>
                    <a:pt x="47" y="38"/>
                  </a:lnTo>
                  <a:lnTo>
                    <a:pt x="53" y="39"/>
                  </a:lnTo>
                  <a:lnTo>
                    <a:pt x="59" y="44"/>
                  </a:lnTo>
                  <a:lnTo>
                    <a:pt x="64" y="50"/>
                  </a:lnTo>
                  <a:lnTo>
                    <a:pt x="67" y="58"/>
                  </a:lnTo>
                  <a:lnTo>
                    <a:pt x="69" y="64"/>
                  </a:lnTo>
                  <a:lnTo>
                    <a:pt x="70" y="70"/>
                  </a:lnTo>
                  <a:lnTo>
                    <a:pt x="69" y="78"/>
                  </a:lnTo>
                  <a:lnTo>
                    <a:pt x="78" y="79"/>
                  </a:lnTo>
                  <a:lnTo>
                    <a:pt x="84" y="81"/>
                  </a:lnTo>
                  <a:lnTo>
                    <a:pt x="90" y="84"/>
                  </a:lnTo>
                  <a:lnTo>
                    <a:pt x="98" y="86"/>
                  </a:lnTo>
                  <a:lnTo>
                    <a:pt x="104" y="90"/>
                  </a:lnTo>
                  <a:lnTo>
                    <a:pt x="111" y="95"/>
                  </a:lnTo>
                  <a:lnTo>
                    <a:pt x="118" y="98"/>
                  </a:lnTo>
                  <a:lnTo>
                    <a:pt x="124" y="100"/>
                  </a:lnTo>
                  <a:lnTo>
                    <a:pt x="131" y="101"/>
                  </a:lnTo>
                  <a:lnTo>
                    <a:pt x="140" y="100"/>
                  </a:lnTo>
                  <a:lnTo>
                    <a:pt x="137" y="106"/>
                  </a:lnTo>
                  <a:lnTo>
                    <a:pt x="137" y="112"/>
                  </a:lnTo>
                  <a:lnTo>
                    <a:pt x="140" y="120"/>
                  </a:lnTo>
                  <a:lnTo>
                    <a:pt x="144" y="124"/>
                  </a:lnTo>
                  <a:lnTo>
                    <a:pt x="151" y="128"/>
                  </a:lnTo>
                  <a:lnTo>
                    <a:pt x="158" y="130"/>
                  </a:lnTo>
                  <a:lnTo>
                    <a:pt x="166" y="132"/>
                  </a:lnTo>
                  <a:lnTo>
                    <a:pt x="177" y="135"/>
                  </a:lnTo>
                  <a:lnTo>
                    <a:pt x="187" y="137"/>
                  </a:lnTo>
                  <a:lnTo>
                    <a:pt x="198" y="140"/>
                  </a:lnTo>
                  <a:lnTo>
                    <a:pt x="198" y="141"/>
                  </a:lnTo>
                  <a:lnTo>
                    <a:pt x="198" y="143"/>
                  </a:lnTo>
                  <a:lnTo>
                    <a:pt x="198" y="146"/>
                  </a:lnTo>
                  <a:lnTo>
                    <a:pt x="197" y="151"/>
                  </a:lnTo>
                  <a:lnTo>
                    <a:pt x="197" y="152"/>
                  </a:lnTo>
                  <a:lnTo>
                    <a:pt x="194" y="157"/>
                  </a:lnTo>
                  <a:lnTo>
                    <a:pt x="189" y="161"/>
                  </a:lnTo>
                  <a:lnTo>
                    <a:pt x="187" y="166"/>
                  </a:lnTo>
                  <a:lnTo>
                    <a:pt x="183" y="167"/>
                  </a:lnTo>
                  <a:lnTo>
                    <a:pt x="178" y="169"/>
                  </a:lnTo>
                  <a:lnTo>
                    <a:pt x="183" y="169"/>
                  </a:lnTo>
                  <a:lnTo>
                    <a:pt x="189" y="172"/>
                  </a:lnTo>
                  <a:lnTo>
                    <a:pt x="197" y="174"/>
                  </a:lnTo>
                  <a:lnTo>
                    <a:pt x="203" y="176"/>
                  </a:lnTo>
                  <a:lnTo>
                    <a:pt x="212" y="178"/>
                  </a:lnTo>
                  <a:lnTo>
                    <a:pt x="218" y="183"/>
                  </a:lnTo>
                  <a:lnTo>
                    <a:pt x="225" y="185"/>
                  </a:lnTo>
                  <a:lnTo>
                    <a:pt x="231" y="189"/>
                  </a:lnTo>
                  <a:lnTo>
                    <a:pt x="236" y="192"/>
                  </a:lnTo>
                  <a:lnTo>
                    <a:pt x="238" y="194"/>
                  </a:lnTo>
                  <a:lnTo>
                    <a:pt x="238" y="197"/>
                  </a:lnTo>
                  <a:lnTo>
                    <a:pt x="238" y="198"/>
                  </a:lnTo>
                  <a:lnTo>
                    <a:pt x="238" y="203"/>
                  </a:lnTo>
                  <a:lnTo>
                    <a:pt x="238" y="207"/>
                  </a:lnTo>
                  <a:lnTo>
                    <a:pt x="236" y="209"/>
                  </a:lnTo>
                  <a:lnTo>
                    <a:pt x="234" y="214"/>
                  </a:lnTo>
                  <a:lnTo>
                    <a:pt x="234" y="218"/>
                  </a:lnTo>
                  <a:lnTo>
                    <a:pt x="234" y="220"/>
                  </a:lnTo>
                  <a:lnTo>
                    <a:pt x="234" y="223"/>
                  </a:lnTo>
                  <a:lnTo>
                    <a:pt x="236" y="225"/>
                  </a:lnTo>
                  <a:lnTo>
                    <a:pt x="240" y="226"/>
                  </a:lnTo>
                  <a:lnTo>
                    <a:pt x="243" y="226"/>
                  </a:lnTo>
                  <a:lnTo>
                    <a:pt x="248" y="229"/>
                  </a:lnTo>
                  <a:lnTo>
                    <a:pt x="249" y="229"/>
                  </a:lnTo>
                  <a:lnTo>
                    <a:pt x="254" y="231"/>
                  </a:lnTo>
                  <a:lnTo>
                    <a:pt x="256" y="231"/>
                  </a:lnTo>
                  <a:lnTo>
                    <a:pt x="259" y="234"/>
                  </a:lnTo>
                  <a:lnTo>
                    <a:pt x="260" y="236"/>
                  </a:lnTo>
                  <a:lnTo>
                    <a:pt x="262" y="240"/>
                  </a:lnTo>
                  <a:lnTo>
                    <a:pt x="265" y="242"/>
                  </a:lnTo>
                  <a:lnTo>
                    <a:pt x="265" y="245"/>
                  </a:lnTo>
                  <a:lnTo>
                    <a:pt x="265" y="247"/>
                  </a:lnTo>
                  <a:lnTo>
                    <a:pt x="265" y="249"/>
                  </a:lnTo>
                  <a:lnTo>
                    <a:pt x="265" y="251"/>
                  </a:lnTo>
                  <a:lnTo>
                    <a:pt x="265" y="254"/>
                  </a:lnTo>
                  <a:lnTo>
                    <a:pt x="265" y="257"/>
                  </a:lnTo>
                  <a:lnTo>
                    <a:pt x="265" y="262"/>
                  </a:lnTo>
                  <a:lnTo>
                    <a:pt x="262" y="267"/>
                  </a:lnTo>
                  <a:lnTo>
                    <a:pt x="271" y="267"/>
                  </a:lnTo>
                  <a:lnTo>
                    <a:pt x="280" y="268"/>
                  </a:lnTo>
                  <a:lnTo>
                    <a:pt x="287" y="271"/>
                  </a:lnTo>
                  <a:lnTo>
                    <a:pt x="293" y="277"/>
                  </a:lnTo>
                  <a:lnTo>
                    <a:pt x="298" y="285"/>
                  </a:lnTo>
                  <a:lnTo>
                    <a:pt x="302" y="293"/>
                  </a:lnTo>
                  <a:lnTo>
                    <a:pt x="305" y="304"/>
                  </a:lnTo>
                  <a:lnTo>
                    <a:pt x="305" y="313"/>
                  </a:lnTo>
                  <a:lnTo>
                    <a:pt x="305" y="319"/>
                  </a:lnTo>
                  <a:lnTo>
                    <a:pt x="302" y="32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5" name="Freeform 236">
              <a:extLst>
                <a:ext uri="{FF2B5EF4-FFF2-40B4-BE49-F238E27FC236}">
                  <a16:creationId xmlns:a16="http://schemas.microsoft.com/office/drawing/2014/main" id="{8933E0A0-0ADD-45C4-8B82-6C712F8D7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" y="2644"/>
              <a:ext cx="52" cy="40"/>
            </a:xfrm>
            <a:custGeom>
              <a:avLst/>
              <a:gdLst>
                <a:gd name="T0" fmla="*/ 1 w 157"/>
                <a:gd name="T1" fmla="*/ 37 h 120"/>
                <a:gd name="T2" fmla="*/ 2 w 157"/>
                <a:gd name="T3" fmla="*/ 38 h 120"/>
                <a:gd name="T4" fmla="*/ 4 w 157"/>
                <a:gd name="T5" fmla="*/ 39 h 120"/>
                <a:gd name="T6" fmla="*/ 5 w 157"/>
                <a:gd name="T7" fmla="*/ 40 h 120"/>
                <a:gd name="T8" fmla="*/ 6 w 157"/>
                <a:gd name="T9" fmla="*/ 36 h 120"/>
                <a:gd name="T10" fmla="*/ 5 w 157"/>
                <a:gd name="T11" fmla="*/ 28 h 120"/>
                <a:gd name="T12" fmla="*/ 5 w 157"/>
                <a:gd name="T13" fmla="*/ 21 h 120"/>
                <a:gd name="T14" fmla="*/ 5 w 157"/>
                <a:gd name="T15" fmla="*/ 16 h 120"/>
                <a:gd name="T16" fmla="*/ 5 w 157"/>
                <a:gd name="T17" fmla="*/ 13 h 120"/>
                <a:gd name="T18" fmla="*/ 5 w 157"/>
                <a:gd name="T19" fmla="*/ 13 h 120"/>
                <a:gd name="T20" fmla="*/ 5 w 157"/>
                <a:gd name="T21" fmla="*/ 16 h 120"/>
                <a:gd name="T22" fmla="*/ 6 w 157"/>
                <a:gd name="T23" fmla="*/ 20 h 120"/>
                <a:gd name="T24" fmla="*/ 11 w 157"/>
                <a:gd name="T25" fmla="*/ 24 h 120"/>
                <a:gd name="T26" fmla="*/ 15 w 157"/>
                <a:gd name="T27" fmla="*/ 27 h 120"/>
                <a:gd name="T28" fmla="*/ 15 w 157"/>
                <a:gd name="T29" fmla="*/ 24 h 120"/>
                <a:gd name="T30" fmla="*/ 15 w 157"/>
                <a:gd name="T31" fmla="*/ 24 h 120"/>
                <a:gd name="T32" fmla="*/ 17 w 157"/>
                <a:gd name="T33" fmla="*/ 22 h 120"/>
                <a:gd name="T34" fmla="*/ 17 w 157"/>
                <a:gd name="T35" fmla="*/ 21 h 120"/>
                <a:gd name="T36" fmla="*/ 18 w 157"/>
                <a:gd name="T37" fmla="*/ 18 h 120"/>
                <a:gd name="T38" fmla="*/ 19 w 157"/>
                <a:gd name="T39" fmla="*/ 15 h 120"/>
                <a:gd name="T40" fmla="*/ 19 w 157"/>
                <a:gd name="T41" fmla="*/ 13 h 120"/>
                <a:gd name="T42" fmla="*/ 21 w 157"/>
                <a:gd name="T43" fmla="*/ 12 h 120"/>
                <a:gd name="T44" fmla="*/ 21 w 157"/>
                <a:gd name="T45" fmla="*/ 10 h 120"/>
                <a:gd name="T46" fmla="*/ 23 w 157"/>
                <a:gd name="T47" fmla="*/ 13 h 120"/>
                <a:gd name="T48" fmla="*/ 27 w 157"/>
                <a:gd name="T49" fmla="*/ 21 h 120"/>
                <a:gd name="T50" fmla="*/ 33 w 157"/>
                <a:gd name="T51" fmla="*/ 29 h 120"/>
                <a:gd name="T52" fmla="*/ 37 w 157"/>
                <a:gd name="T53" fmla="*/ 36 h 120"/>
                <a:gd name="T54" fmla="*/ 39 w 157"/>
                <a:gd name="T55" fmla="*/ 39 h 120"/>
                <a:gd name="T56" fmla="*/ 39 w 157"/>
                <a:gd name="T57" fmla="*/ 39 h 120"/>
                <a:gd name="T58" fmla="*/ 38 w 157"/>
                <a:gd name="T59" fmla="*/ 34 h 120"/>
                <a:gd name="T60" fmla="*/ 37 w 157"/>
                <a:gd name="T61" fmla="*/ 26 h 120"/>
                <a:gd name="T62" fmla="*/ 34 w 157"/>
                <a:gd name="T63" fmla="*/ 15 h 120"/>
                <a:gd name="T64" fmla="*/ 33 w 157"/>
                <a:gd name="T65" fmla="*/ 5 h 120"/>
                <a:gd name="T66" fmla="*/ 35 w 157"/>
                <a:gd name="T67" fmla="*/ 3 h 120"/>
                <a:gd name="T68" fmla="*/ 39 w 157"/>
                <a:gd name="T69" fmla="*/ 8 h 120"/>
                <a:gd name="T70" fmla="*/ 42 w 157"/>
                <a:gd name="T71" fmla="*/ 11 h 120"/>
                <a:gd name="T72" fmla="*/ 44 w 157"/>
                <a:gd name="T73" fmla="*/ 13 h 120"/>
                <a:gd name="T74" fmla="*/ 47 w 157"/>
                <a:gd name="T75" fmla="*/ 17 h 120"/>
                <a:gd name="T76" fmla="*/ 50 w 157"/>
                <a:gd name="T77" fmla="*/ 19 h 120"/>
                <a:gd name="T78" fmla="*/ 51 w 157"/>
                <a:gd name="T79" fmla="*/ 15 h 120"/>
                <a:gd name="T80" fmla="*/ 51 w 157"/>
                <a:gd name="T81" fmla="*/ 13 h 120"/>
                <a:gd name="T82" fmla="*/ 52 w 157"/>
                <a:gd name="T83" fmla="*/ 9 h 120"/>
                <a:gd name="T84" fmla="*/ 52 w 157"/>
                <a:gd name="T85" fmla="*/ 6 h 1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57" h="120">
                  <a:moveTo>
                    <a:pt x="0" y="111"/>
                  </a:moveTo>
                  <a:lnTo>
                    <a:pt x="3" y="111"/>
                  </a:lnTo>
                  <a:lnTo>
                    <a:pt x="5" y="114"/>
                  </a:lnTo>
                  <a:lnTo>
                    <a:pt x="7" y="115"/>
                  </a:lnTo>
                  <a:lnTo>
                    <a:pt x="9" y="118"/>
                  </a:lnTo>
                  <a:lnTo>
                    <a:pt x="12" y="118"/>
                  </a:lnTo>
                  <a:lnTo>
                    <a:pt x="14" y="118"/>
                  </a:lnTo>
                  <a:lnTo>
                    <a:pt x="15" y="120"/>
                  </a:lnTo>
                  <a:lnTo>
                    <a:pt x="18" y="120"/>
                  </a:lnTo>
                  <a:lnTo>
                    <a:pt x="18" y="109"/>
                  </a:lnTo>
                  <a:lnTo>
                    <a:pt x="15" y="98"/>
                  </a:lnTo>
                  <a:lnTo>
                    <a:pt x="14" y="85"/>
                  </a:lnTo>
                  <a:lnTo>
                    <a:pt x="14" y="77"/>
                  </a:lnTo>
                  <a:lnTo>
                    <a:pt x="14" y="64"/>
                  </a:lnTo>
                  <a:lnTo>
                    <a:pt x="14" y="57"/>
                  </a:lnTo>
                  <a:lnTo>
                    <a:pt x="14" y="48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4" y="38"/>
                  </a:lnTo>
                  <a:lnTo>
                    <a:pt x="14" y="43"/>
                  </a:lnTo>
                  <a:lnTo>
                    <a:pt x="14" y="48"/>
                  </a:lnTo>
                  <a:lnTo>
                    <a:pt x="15" y="52"/>
                  </a:lnTo>
                  <a:lnTo>
                    <a:pt x="18" y="59"/>
                  </a:lnTo>
                  <a:lnTo>
                    <a:pt x="25" y="64"/>
                  </a:lnTo>
                  <a:lnTo>
                    <a:pt x="34" y="7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5" y="78"/>
                  </a:lnTo>
                  <a:lnTo>
                    <a:pt x="45" y="73"/>
                  </a:lnTo>
                  <a:lnTo>
                    <a:pt x="46" y="73"/>
                  </a:lnTo>
                  <a:lnTo>
                    <a:pt x="46" y="72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1" y="59"/>
                  </a:lnTo>
                  <a:lnTo>
                    <a:pt x="54" y="54"/>
                  </a:lnTo>
                  <a:lnTo>
                    <a:pt x="54" y="51"/>
                  </a:lnTo>
                  <a:lnTo>
                    <a:pt x="56" y="46"/>
                  </a:lnTo>
                  <a:lnTo>
                    <a:pt x="56" y="41"/>
                  </a:lnTo>
                  <a:lnTo>
                    <a:pt x="57" y="38"/>
                  </a:lnTo>
                  <a:lnTo>
                    <a:pt x="60" y="37"/>
                  </a:lnTo>
                  <a:lnTo>
                    <a:pt x="62" y="35"/>
                  </a:lnTo>
                  <a:lnTo>
                    <a:pt x="62" y="32"/>
                  </a:lnTo>
                  <a:lnTo>
                    <a:pt x="62" y="31"/>
                  </a:lnTo>
                  <a:lnTo>
                    <a:pt x="62" y="26"/>
                  </a:lnTo>
                  <a:lnTo>
                    <a:pt x="69" y="38"/>
                  </a:lnTo>
                  <a:lnTo>
                    <a:pt x="76" y="52"/>
                  </a:lnTo>
                  <a:lnTo>
                    <a:pt x="83" y="64"/>
                  </a:lnTo>
                  <a:lnTo>
                    <a:pt x="91" y="78"/>
                  </a:lnTo>
                  <a:lnTo>
                    <a:pt x="100" y="87"/>
                  </a:lnTo>
                  <a:lnTo>
                    <a:pt x="106" y="98"/>
                  </a:lnTo>
                  <a:lnTo>
                    <a:pt x="111" y="108"/>
                  </a:lnTo>
                  <a:lnTo>
                    <a:pt x="114" y="114"/>
                  </a:lnTo>
                  <a:lnTo>
                    <a:pt x="117" y="118"/>
                  </a:lnTo>
                  <a:lnTo>
                    <a:pt x="119" y="118"/>
                  </a:lnTo>
                  <a:lnTo>
                    <a:pt x="117" y="118"/>
                  </a:lnTo>
                  <a:lnTo>
                    <a:pt x="117" y="111"/>
                  </a:lnTo>
                  <a:lnTo>
                    <a:pt x="114" y="103"/>
                  </a:lnTo>
                  <a:lnTo>
                    <a:pt x="112" y="89"/>
                  </a:lnTo>
                  <a:lnTo>
                    <a:pt x="111" y="78"/>
                  </a:lnTo>
                  <a:lnTo>
                    <a:pt x="108" y="62"/>
                  </a:lnTo>
                  <a:lnTo>
                    <a:pt x="103" y="46"/>
                  </a:lnTo>
                  <a:lnTo>
                    <a:pt x="102" y="31"/>
                  </a:lnTo>
                  <a:lnTo>
                    <a:pt x="100" y="15"/>
                  </a:lnTo>
                  <a:lnTo>
                    <a:pt x="97" y="0"/>
                  </a:lnTo>
                  <a:lnTo>
                    <a:pt x="106" y="10"/>
                  </a:lnTo>
                  <a:lnTo>
                    <a:pt x="111" y="17"/>
                  </a:lnTo>
                  <a:lnTo>
                    <a:pt x="117" y="23"/>
                  </a:lnTo>
                  <a:lnTo>
                    <a:pt x="122" y="28"/>
                  </a:lnTo>
                  <a:lnTo>
                    <a:pt x="126" y="32"/>
                  </a:lnTo>
                  <a:lnTo>
                    <a:pt x="131" y="35"/>
                  </a:lnTo>
                  <a:lnTo>
                    <a:pt x="134" y="38"/>
                  </a:lnTo>
                  <a:lnTo>
                    <a:pt x="139" y="43"/>
                  </a:lnTo>
                  <a:lnTo>
                    <a:pt x="143" y="51"/>
                  </a:lnTo>
                  <a:lnTo>
                    <a:pt x="148" y="61"/>
                  </a:lnTo>
                  <a:lnTo>
                    <a:pt x="150" y="57"/>
                  </a:lnTo>
                  <a:lnTo>
                    <a:pt x="150" y="52"/>
                  </a:lnTo>
                  <a:lnTo>
                    <a:pt x="153" y="46"/>
                  </a:lnTo>
                  <a:lnTo>
                    <a:pt x="153" y="41"/>
                  </a:lnTo>
                  <a:lnTo>
                    <a:pt x="154" y="38"/>
                  </a:lnTo>
                  <a:lnTo>
                    <a:pt x="157" y="32"/>
                  </a:lnTo>
                  <a:lnTo>
                    <a:pt x="157" y="28"/>
                  </a:lnTo>
                  <a:lnTo>
                    <a:pt x="157" y="23"/>
                  </a:lnTo>
                  <a:lnTo>
                    <a:pt x="157" y="17"/>
                  </a:lnTo>
                  <a:lnTo>
                    <a:pt x="157" y="1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6" name="Freeform 237">
              <a:extLst>
                <a:ext uri="{FF2B5EF4-FFF2-40B4-BE49-F238E27FC236}">
                  <a16:creationId xmlns:a16="http://schemas.microsoft.com/office/drawing/2014/main" id="{42BF8BC8-90E5-4EB8-AA8F-063E09151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209"/>
              <a:ext cx="51" cy="15"/>
            </a:xfrm>
            <a:custGeom>
              <a:avLst/>
              <a:gdLst>
                <a:gd name="T0" fmla="*/ 0 w 154"/>
                <a:gd name="T1" fmla="*/ 0 h 43"/>
                <a:gd name="T2" fmla="*/ 1 w 154"/>
                <a:gd name="T3" fmla="*/ 4 h 43"/>
                <a:gd name="T4" fmla="*/ 2 w 154"/>
                <a:gd name="T5" fmla="*/ 7 h 43"/>
                <a:gd name="T6" fmla="*/ 5 w 154"/>
                <a:gd name="T7" fmla="*/ 9 h 43"/>
                <a:gd name="T8" fmla="*/ 7 w 154"/>
                <a:gd name="T9" fmla="*/ 12 h 43"/>
                <a:gd name="T10" fmla="*/ 10 w 154"/>
                <a:gd name="T11" fmla="*/ 13 h 43"/>
                <a:gd name="T12" fmla="*/ 13 w 154"/>
                <a:gd name="T13" fmla="*/ 14 h 43"/>
                <a:gd name="T14" fmla="*/ 15 w 154"/>
                <a:gd name="T15" fmla="*/ 15 h 43"/>
                <a:gd name="T16" fmla="*/ 18 w 154"/>
                <a:gd name="T17" fmla="*/ 15 h 43"/>
                <a:gd name="T18" fmla="*/ 21 w 154"/>
                <a:gd name="T19" fmla="*/ 14 h 43"/>
                <a:gd name="T20" fmla="*/ 24 w 154"/>
                <a:gd name="T21" fmla="*/ 13 h 43"/>
                <a:gd name="T22" fmla="*/ 26 w 154"/>
                <a:gd name="T23" fmla="*/ 13 h 43"/>
                <a:gd name="T24" fmla="*/ 29 w 154"/>
                <a:gd name="T25" fmla="*/ 11 h 43"/>
                <a:gd name="T26" fmla="*/ 32 w 154"/>
                <a:gd name="T27" fmla="*/ 9 h 43"/>
                <a:gd name="T28" fmla="*/ 34 w 154"/>
                <a:gd name="T29" fmla="*/ 8 h 43"/>
                <a:gd name="T30" fmla="*/ 37 w 154"/>
                <a:gd name="T31" fmla="*/ 7 h 43"/>
                <a:gd name="T32" fmla="*/ 40 w 154"/>
                <a:gd name="T33" fmla="*/ 7 h 43"/>
                <a:gd name="T34" fmla="*/ 43 w 154"/>
                <a:gd name="T35" fmla="*/ 6 h 43"/>
                <a:gd name="T36" fmla="*/ 46 w 154"/>
                <a:gd name="T37" fmla="*/ 5 h 43"/>
                <a:gd name="T38" fmla="*/ 48 w 154"/>
                <a:gd name="T39" fmla="*/ 5 h 43"/>
                <a:gd name="T40" fmla="*/ 51 w 154"/>
                <a:gd name="T41" fmla="*/ 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4" h="43">
                  <a:moveTo>
                    <a:pt x="0" y="0"/>
                  </a:moveTo>
                  <a:lnTo>
                    <a:pt x="4" y="12"/>
                  </a:lnTo>
                  <a:lnTo>
                    <a:pt x="7" y="20"/>
                  </a:lnTo>
                  <a:lnTo>
                    <a:pt x="14" y="26"/>
                  </a:lnTo>
                  <a:lnTo>
                    <a:pt x="20" y="34"/>
                  </a:lnTo>
                  <a:lnTo>
                    <a:pt x="29" y="38"/>
                  </a:lnTo>
                  <a:lnTo>
                    <a:pt x="38" y="40"/>
                  </a:lnTo>
                  <a:lnTo>
                    <a:pt x="46" y="43"/>
                  </a:lnTo>
                  <a:lnTo>
                    <a:pt x="54" y="43"/>
                  </a:lnTo>
                  <a:lnTo>
                    <a:pt x="62" y="40"/>
                  </a:lnTo>
                  <a:lnTo>
                    <a:pt x="71" y="38"/>
                  </a:lnTo>
                  <a:lnTo>
                    <a:pt x="80" y="36"/>
                  </a:lnTo>
                  <a:lnTo>
                    <a:pt x="88" y="31"/>
                  </a:lnTo>
                  <a:lnTo>
                    <a:pt x="97" y="26"/>
                  </a:lnTo>
                  <a:lnTo>
                    <a:pt x="103" y="23"/>
                  </a:lnTo>
                  <a:lnTo>
                    <a:pt x="112" y="20"/>
                  </a:lnTo>
                  <a:lnTo>
                    <a:pt x="121" y="19"/>
                  </a:lnTo>
                  <a:lnTo>
                    <a:pt x="130" y="17"/>
                  </a:lnTo>
                  <a:lnTo>
                    <a:pt x="139" y="14"/>
                  </a:lnTo>
                  <a:lnTo>
                    <a:pt x="145" y="14"/>
                  </a:lnTo>
                  <a:lnTo>
                    <a:pt x="154" y="1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7" name="Freeform 238">
              <a:extLst>
                <a:ext uri="{FF2B5EF4-FFF2-40B4-BE49-F238E27FC236}">
                  <a16:creationId xmlns:a16="http://schemas.microsoft.com/office/drawing/2014/main" id="{1446CACF-4307-42DE-94E5-EE73DF05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" y="3184"/>
              <a:ext cx="47" cy="8"/>
            </a:xfrm>
            <a:custGeom>
              <a:avLst/>
              <a:gdLst>
                <a:gd name="T0" fmla="*/ 0 w 139"/>
                <a:gd name="T1" fmla="*/ 8 h 23"/>
                <a:gd name="T2" fmla="*/ 6 w 139"/>
                <a:gd name="T3" fmla="*/ 7 h 23"/>
                <a:gd name="T4" fmla="*/ 10 w 139"/>
                <a:gd name="T5" fmla="*/ 5 h 23"/>
                <a:gd name="T6" fmla="*/ 16 w 139"/>
                <a:gd name="T7" fmla="*/ 5 h 23"/>
                <a:gd name="T8" fmla="*/ 20 w 139"/>
                <a:gd name="T9" fmla="*/ 5 h 23"/>
                <a:gd name="T10" fmla="*/ 25 w 139"/>
                <a:gd name="T11" fmla="*/ 6 h 23"/>
                <a:gd name="T12" fmla="*/ 29 w 139"/>
                <a:gd name="T13" fmla="*/ 7 h 23"/>
                <a:gd name="T14" fmla="*/ 33 w 139"/>
                <a:gd name="T15" fmla="*/ 7 h 23"/>
                <a:gd name="T16" fmla="*/ 39 w 139"/>
                <a:gd name="T17" fmla="*/ 6 h 23"/>
                <a:gd name="T18" fmla="*/ 42 w 139"/>
                <a:gd name="T19" fmla="*/ 4 h 23"/>
                <a:gd name="T20" fmla="*/ 47 w 139"/>
                <a:gd name="T21" fmla="*/ 0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23">
                  <a:moveTo>
                    <a:pt x="0" y="23"/>
                  </a:moveTo>
                  <a:lnTo>
                    <a:pt x="19" y="19"/>
                  </a:lnTo>
                  <a:lnTo>
                    <a:pt x="31" y="15"/>
                  </a:lnTo>
                  <a:lnTo>
                    <a:pt x="47" y="15"/>
                  </a:lnTo>
                  <a:lnTo>
                    <a:pt x="60" y="15"/>
                  </a:lnTo>
                  <a:lnTo>
                    <a:pt x="75" y="16"/>
                  </a:lnTo>
                  <a:lnTo>
                    <a:pt x="86" y="19"/>
                  </a:lnTo>
                  <a:lnTo>
                    <a:pt x="99" y="19"/>
                  </a:lnTo>
                  <a:lnTo>
                    <a:pt x="115" y="16"/>
                  </a:lnTo>
                  <a:lnTo>
                    <a:pt x="125" y="11"/>
                  </a:lnTo>
                  <a:lnTo>
                    <a:pt x="139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8" name="Freeform 239">
              <a:extLst>
                <a:ext uri="{FF2B5EF4-FFF2-40B4-BE49-F238E27FC236}">
                  <a16:creationId xmlns:a16="http://schemas.microsoft.com/office/drawing/2014/main" id="{9AB3542D-3065-4DB5-B159-FE39B155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2891"/>
              <a:ext cx="288" cy="89"/>
            </a:xfrm>
            <a:custGeom>
              <a:avLst/>
              <a:gdLst>
                <a:gd name="T0" fmla="*/ 54 w 864"/>
                <a:gd name="T1" fmla="*/ 65 h 267"/>
                <a:gd name="T2" fmla="*/ 70 w 864"/>
                <a:gd name="T3" fmla="*/ 69 h 267"/>
                <a:gd name="T4" fmla="*/ 82 w 864"/>
                <a:gd name="T5" fmla="*/ 76 h 267"/>
                <a:gd name="T6" fmla="*/ 91 w 864"/>
                <a:gd name="T7" fmla="*/ 85 h 267"/>
                <a:gd name="T8" fmla="*/ 102 w 864"/>
                <a:gd name="T9" fmla="*/ 89 h 267"/>
                <a:gd name="T10" fmla="*/ 115 w 864"/>
                <a:gd name="T11" fmla="*/ 82 h 267"/>
                <a:gd name="T12" fmla="*/ 127 w 864"/>
                <a:gd name="T13" fmla="*/ 69 h 267"/>
                <a:gd name="T14" fmla="*/ 140 w 864"/>
                <a:gd name="T15" fmla="*/ 56 h 267"/>
                <a:gd name="T16" fmla="*/ 153 w 864"/>
                <a:gd name="T17" fmla="*/ 43 h 267"/>
                <a:gd name="T18" fmla="*/ 168 w 864"/>
                <a:gd name="T19" fmla="*/ 35 h 267"/>
                <a:gd name="T20" fmla="*/ 186 w 864"/>
                <a:gd name="T21" fmla="*/ 32 h 267"/>
                <a:gd name="T22" fmla="*/ 206 w 864"/>
                <a:gd name="T23" fmla="*/ 33 h 267"/>
                <a:gd name="T24" fmla="*/ 224 w 864"/>
                <a:gd name="T25" fmla="*/ 37 h 267"/>
                <a:gd name="T26" fmla="*/ 241 w 864"/>
                <a:gd name="T27" fmla="*/ 40 h 267"/>
                <a:gd name="T28" fmla="*/ 259 w 864"/>
                <a:gd name="T29" fmla="*/ 40 h 267"/>
                <a:gd name="T30" fmla="*/ 274 w 864"/>
                <a:gd name="T31" fmla="*/ 37 h 267"/>
                <a:gd name="T32" fmla="*/ 282 w 864"/>
                <a:gd name="T33" fmla="*/ 33 h 267"/>
                <a:gd name="T34" fmla="*/ 287 w 864"/>
                <a:gd name="T35" fmla="*/ 30 h 267"/>
                <a:gd name="T36" fmla="*/ 288 w 864"/>
                <a:gd name="T37" fmla="*/ 26 h 267"/>
                <a:gd name="T38" fmla="*/ 285 w 864"/>
                <a:gd name="T39" fmla="*/ 23 h 267"/>
                <a:gd name="T40" fmla="*/ 275 w 864"/>
                <a:gd name="T41" fmla="*/ 20 h 267"/>
                <a:gd name="T42" fmla="*/ 262 w 864"/>
                <a:gd name="T43" fmla="*/ 18 h 267"/>
                <a:gd name="T44" fmla="*/ 248 w 864"/>
                <a:gd name="T45" fmla="*/ 16 h 267"/>
                <a:gd name="T46" fmla="*/ 235 w 864"/>
                <a:gd name="T47" fmla="*/ 16 h 267"/>
                <a:gd name="T48" fmla="*/ 223 w 864"/>
                <a:gd name="T49" fmla="*/ 13 h 267"/>
                <a:gd name="T50" fmla="*/ 207 w 864"/>
                <a:gd name="T51" fmla="*/ 7 h 267"/>
                <a:gd name="T52" fmla="*/ 189 w 864"/>
                <a:gd name="T53" fmla="*/ 2 h 267"/>
                <a:gd name="T54" fmla="*/ 170 w 864"/>
                <a:gd name="T55" fmla="*/ 0 h 267"/>
                <a:gd name="T56" fmla="*/ 152 w 864"/>
                <a:gd name="T57" fmla="*/ 1 h 267"/>
                <a:gd name="T58" fmla="*/ 133 w 864"/>
                <a:gd name="T59" fmla="*/ 4 h 267"/>
                <a:gd name="T60" fmla="*/ 118 w 864"/>
                <a:gd name="T61" fmla="*/ 9 h 267"/>
                <a:gd name="T62" fmla="*/ 106 w 864"/>
                <a:gd name="T63" fmla="*/ 13 h 267"/>
                <a:gd name="T64" fmla="*/ 94 w 864"/>
                <a:gd name="T65" fmla="*/ 19 h 267"/>
                <a:gd name="T66" fmla="*/ 82 w 864"/>
                <a:gd name="T67" fmla="*/ 25 h 267"/>
                <a:gd name="T68" fmla="*/ 71 w 864"/>
                <a:gd name="T69" fmla="*/ 30 h 267"/>
                <a:gd name="T70" fmla="*/ 59 w 864"/>
                <a:gd name="T71" fmla="*/ 34 h 267"/>
                <a:gd name="T72" fmla="*/ 46 w 864"/>
                <a:gd name="T73" fmla="*/ 37 h 267"/>
                <a:gd name="T74" fmla="*/ 33 w 864"/>
                <a:gd name="T75" fmla="*/ 39 h 267"/>
                <a:gd name="T76" fmla="*/ 20 w 864"/>
                <a:gd name="T77" fmla="*/ 42 h 267"/>
                <a:gd name="T78" fmla="*/ 8 w 864"/>
                <a:gd name="T79" fmla="*/ 45 h 267"/>
                <a:gd name="T80" fmla="*/ 0 w 864"/>
                <a:gd name="T81" fmla="*/ 52 h 267"/>
                <a:gd name="T82" fmla="*/ 2 w 864"/>
                <a:gd name="T83" fmla="*/ 56 h 267"/>
                <a:gd name="T84" fmla="*/ 11 w 864"/>
                <a:gd name="T85" fmla="*/ 62 h 267"/>
                <a:gd name="T86" fmla="*/ 23 w 864"/>
                <a:gd name="T87" fmla="*/ 66 h 267"/>
                <a:gd name="T88" fmla="*/ 37 w 864"/>
                <a:gd name="T89" fmla="*/ 68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4" h="267">
                  <a:moveTo>
                    <a:pt x="135" y="198"/>
                  </a:moveTo>
                  <a:lnTo>
                    <a:pt x="163" y="195"/>
                  </a:lnTo>
                  <a:lnTo>
                    <a:pt x="187" y="200"/>
                  </a:lnTo>
                  <a:lnTo>
                    <a:pt x="209" y="207"/>
                  </a:lnTo>
                  <a:lnTo>
                    <a:pt x="226" y="216"/>
                  </a:lnTo>
                  <a:lnTo>
                    <a:pt x="245" y="229"/>
                  </a:lnTo>
                  <a:lnTo>
                    <a:pt x="260" y="242"/>
                  </a:lnTo>
                  <a:lnTo>
                    <a:pt x="273" y="254"/>
                  </a:lnTo>
                  <a:lnTo>
                    <a:pt x="291" y="262"/>
                  </a:lnTo>
                  <a:lnTo>
                    <a:pt x="307" y="267"/>
                  </a:lnTo>
                  <a:lnTo>
                    <a:pt x="322" y="265"/>
                  </a:lnTo>
                  <a:lnTo>
                    <a:pt x="344" y="247"/>
                  </a:lnTo>
                  <a:lnTo>
                    <a:pt x="364" y="226"/>
                  </a:lnTo>
                  <a:lnTo>
                    <a:pt x="381" y="207"/>
                  </a:lnTo>
                  <a:lnTo>
                    <a:pt x="401" y="185"/>
                  </a:lnTo>
                  <a:lnTo>
                    <a:pt x="420" y="167"/>
                  </a:lnTo>
                  <a:lnTo>
                    <a:pt x="438" y="147"/>
                  </a:lnTo>
                  <a:lnTo>
                    <a:pt x="458" y="130"/>
                  </a:lnTo>
                  <a:lnTo>
                    <a:pt x="480" y="117"/>
                  </a:lnTo>
                  <a:lnTo>
                    <a:pt x="503" y="106"/>
                  </a:lnTo>
                  <a:lnTo>
                    <a:pt x="531" y="100"/>
                  </a:lnTo>
                  <a:lnTo>
                    <a:pt x="559" y="95"/>
                  </a:lnTo>
                  <a:lnTo>
                    <a:pt x="590" y="98"/>
                  </a:lnTo>
                  <a:lnTo>
                    <a:pt x="618" y="100"/>
                  </a:lnTo>
                  <a:lnTo>
                    <a:pt x="644" y="104"/>
                  </a:lnTo>
                  <a:lnTo>
                    <a:pt x="671" y="110"/>
                  </a:lnTo>
                  <a:lnTo>
                    <a:pt x="696" y="115"/>
                  </a:lnTo>
                  <a:lnTo>
                    <a:pt x="723" y="120"/>
                  </a:lnTo>
                  <a:lnTo>
                    <a:pt x="749" y="120"/>
                  </a:lnTo>
                  <a:lnTo>
                    <a:pt x="777" y="120"/>
                  </a:lnTo>
                  <a:lnTo>
                    <a:pt x="805" y="112"/>
                  </a:lnTo>
                  <a:lnTo>
                    <a:pt x="822" y="110"/>
                  </a:lnTo>
                  <a:lnTo>
                    <a:pt x="836" y="106"/>
                  </a:lnTo>
                  <a:lnTo>
                    <a:pt x="847" y="100"/>
                  </a:lnTo>
                  <a:lnTo>
                    <a:pt x="855" y="95"/>
                  </a:lnTo>
                  <a:lnTo>
                    <a:pt x="862" y="89"/>
                  </a:lnTo>
                  <a:lnTo>
                    <a:pt x="864" y="84"/>
                  </a:lnTo>
                  <a:lnTo>
                    <a:pt x="864" y="79"/>
                  </a:lnTo>
                  <a:lnTo>
                    <a:pt x="859" y="75"/>
                  </a:lnTo>
                  <a:lnTo>
                    <a:pt x="855" y="70"/>
                  </a:lnTo>
                  <a:lnTo>
                    <a:pt x="847" y="67"/>
                  </a:lnTo>
                  <a:lnTo>
                    <a:pt x="825" y="59"/>
                  </a:lnTo>
                  <a:lnTo>
                    <a:pt x="807" y="58"/>
                  </a:lnTo>
                  <a:lnTo>
                    <a:pt x="785" y="53"/>
                  </a:lnTo>
                  <a:lnTo>
                    <a:pt x="768" y="50"/>
                  </a:lnTo>
                  <a:lnTo>
                    <a:pt x="745" y="48"/>
                  </a:lnTo>
                  <a:lnTo>
                    <a:pt x="727" y="48"/>
                  </a:lnTo>
                  <a:lnTo>
                    <a:pt x="706" y="47"/>
                  </a:lnTo>
                  <a:lnTo>
                    <a:pt x="687" y="42"/>
                  </a:lnTo>
                  <a:lnTo>
                    <a:pt x="668" y="38"/>
                  </a:lnTo>
                  <a:lnTo>
                    <a:pt x="649" y="33"/>
                  </a:lnTo>
                  <a:lnTo>
                    <a:pt x="621" y="22"/>
                  </a:lnTo>
                  <a:lnTo>
                    <a:pt x="595" y="13"/>
                  </a:lnTo>
                  <a:lnTo>
                    <a:pt x="567" y="7"/>
                  </a:lnTo>
                  <a:lnTo>
                    <a:pt x="540" y="2"/>
                  </a:lnTo>
                  <a:lnTo>
                    <a:pt x="511" y="0"/>
                  </a:lnTo>
                  <a:lnTo>
                    <a:pt x="485" y="0"/>
                  </a:lnTo>
                  <a:lnTo>
                    <a:pt x="455" y="2"/>
                  </a:lnTo>
                  <a:lnTo>
                    <a:pt x="428" y="7"/>
                  </a:lnTo>
                  <a:lnTo>
                    <a:pt x="400" y="13"/>
                  </a:lnTo>
                  <a:lnTo>
                    <a:pt x="369" y="20"/>
                  </a:lnTo>
                  <a:lnTo>
                    <a:pt x="353" y="27"/>
                  </a:lnTo>
                  <a:lnTo>
                    <a:pt x="333" y="33"/>
                  </a:lnTo>
                  <a:lnTo>
                    <a:pt x="318" y="39"/>
                  </a:lnTo>
                  <a:lnTo>
                    <a:pt x="299" y="48"/>
                  </a:lnTo>
                  <a:lnTo>
                    <a:pt x="282" y="58"/>
                  </a:lnTo>
                  <a:lnTo>
                    <a:pt x="265" y="67"/>
                  </a:lnTo>
                  <a:lnTo>
                    <a:pt x="246" y="75"/>
                  </a:lnTo>
                  <a:lnTo>
                    <a:pt x="229" y="81"/>
                  </a:lnTo>
                  <a:lnTo>
                    <a:pt x="212" y="89"/>
                  </a:lnTo>
                  <a:lnTo>
                    <a:pt x="194" y="95"/>
                  </a:lnTo>
                  <a:lnTo>
                    <a:pt x="177" y="101"/>
                  </a:lnTo>
                  <a:lnTo>
                    <a:pt x="157" y="106"/>
                  </a:lnTo>
                  <a:lnTo>
                    <a:pt x="137" y="110"/>
                  </a:lnTo>
                  <a:lnTo>
                    <a:pt x="117" y="112"/>
                  </a:lnTo>
                  <a:lnTo>
                    <a:pt x="98" y="117"/>
                  </a:lnTo>
                  <a:lnTo>
                    <a:pt x="79" y="121"/>
                  </a:lnTo>
                  <a:lnTo>
                    <a:pt x="59" y="126"/>
                  </a:lnTo>
                  <a:lnTo>
                    <a:pt x="42" y="130"/>
                  </a:lnTo>
                  <a:lnTo>
                    <a:pt x="25" y="136"/>
                  </a:lnTo>
                  <a:lnTo>
                    <a:pt x="5" y="145"/>
                  </a:lnTo>
                  <a:lnTo>
                    <a:pt x="0" y="155"/>
                  </a:lnTo>
                  <a:lnTo>
                    <a:pt x="0" y="161"/>
                  </a:lnTo>
                  <a:lnTo>
                    <a:pt x="7" y="169"/>
                  </a:lnTo>
                  <a:lnTo>
                    <a:pt x="17" y="176"/>
                  </a:lnTo>
                  <a:lnTo>
                    <a:pt x="33" y="185"/>
                  </a:lnTo>
                  <a:lnTo>
                    <a:pt x="48" y="192"/>
                  </a:lnTo>
                  <a:lnTo>
                    <a:pt x="68" y="198"/>
                  </a:lnTo>
                  <a:lnTo>
                    <a:pt x="89" y="200"/>
                  </a:lnTo>
                  <a:lnTo>
                    <a:pt x="112" y="203"/>
                  </a:lnTo>
                  <a:lnTo>
                    <a:pt x="135" y="19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9" name="Freeform 240">
              <a:extLst>
                <a:ext uri="{FF2B5EF4-FFF2-40B4-BE49-F238E27FC236}">
                  <a16:creationId xmlns:a16="http://schemas.microsoft.com/office/drawing/2014/main" id="{777D434A-0049-42FE-BECD-B4779330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863"/>
              <a:ext cx="134" cy="48"/>
            </a:xfrm>
            <a:custGeom>
              <a:avLst/>
              <a:gdLst>
                <a:gd name="T0" fmla="*/ 0 w 401"/>
                <a:gd name="T1" fmla="*/ 48 h 143"/>
                <a:gd name="T2" fmla="*/ 5 w 401"/>
                <a:gd name="T3" fmla="*/ 47 h 143"/>
                <a:gd name="T4" fmla="*/ 9 w 401"/>
                <a:gd name="T5" fmla="*/ 46 h 143"/>
                <a:gd name="T6" fmla="*/ 12 w 401"/>
                <a:gd name="T7" fmla="*/ 44 h 143"/>
                <a:gd name="T8" fmla="*/ 14 w 401"/>
                <a:gd name="T9" fmla="*/ 41 h 143"/>
                <a:gd name="T10" fmla="*/ 16 w 401"/>
                <a:gd name="T11" fmla="*/ 40 h 143"/>
                <a:gd name="T12" fmla="*/ 19 w 401"/>
                <a:gd name="T13" fmla="*/ 37 h 143"/>
                <a:gd name="T14" fmla="*/ 20 w 401"/>
                <a:gd name="T15" fmla="*/ 34 h 143"/>
                <a:gd name="T16" fmla="*/ 22 w 401"/>
                <a:gd name="T17" fmla="*/ 31 h 143"/>
                <a:gd name="T18" fmla="*/ 24 w 401"/>
                <a:gd name="T19" fmla="*/ 27 h 143"/>
                <a:gd name="T20" fmla="*/ 26 w 401"/>
                <a:gd name="T21" fmla="*/ 25 h 143"/>
                <a:gd name="T22" fmla="*/ 26 w 401"/>
                <a:gd name="T23" fmla="*/ 25 h 143"/>
                <a:gd name="T24" fmla="*/ 26 w 401"/>
                <a:gd name="T25" fmla="*/ 26 h 143"/>
                <a:gd name="T26" fmla="*/ 27 w 401"/>
                <a:gd name="T27" fmla="*/ 27 h 143"/>
                <a:gd name="T28" fmla="*/ 28 w 401"/>
                <a:gd name="T29" fmla="*/ 27 h 143"/>
                <a:gd name="T30" fmla="*/ 29 w 401"/>
                <a:gd name="T31" fmla="*/ 27 h 143"/>
                <a:gd name="T32" fmla="*/ 31 w 401"/>
                <a:gd name="T33" fmla="*/ 27 h 143"/>
                <a:gd name="T34" fmla="*/ 33 w 401"/>
                <a:gd name="T35" fmla="*/ 27 h 143"/>
                <a:gd name="T36" fmla="*/ 35 w 401"/>
                <a:gd name="T37" fmla="*/ 27 h 143"/>
                <a:gd name="T38" fmla="*/ 36 w 401"/>
                <a:gd name="T39" fmla="*/ 27 h 143"/>
                <a:gd name="T40" fmla="*/ 37 w 401"/>
                <a:gd name="T41" fmla="*/ 27 h 143"/>
                <a:gd name="T42" fmla="*/ 41 w 401"/>
                <a:gd name="T43" fmla="*/ 27 h 143"/>
                <a:gd name="T44" fmla="*/ 44 w 401"/>
                <a:gd name="T45" fmla="*/ 25 h 143"/>
                <a:gd name="T46" fmla="*/ 47 w 401"/>
                <a:gd name="T47" fmla="*/ 25 h 143"/>
                <a:gd name="T48" fmla="*/ 50 w 401"/>
                <a:gd name="T49" fmla="*/ 23 h 143"/>
                <a:gd name="T50" fmla="*/ 53 w 401"/>
                <a:gd name="T51" fmla="*/ 21 h 143"/>
                <a:gd name="T52" fmla="*/ 56 w 401"/>
                <a:gd name="T53" fmla="*/ 20 h 143"/>
                <a:gd name="T54" fmla="*/ 58 w 401"/>
                <a:gd name="T55" fmla="*/ 17 h 143"/>
                <a:gd name="T56" fmla="*/ 61 w 401"/>
                <a:gd name="T57" fmla="*/ 15 h 143"/>
                <a:gd name="T58" fmla="*/ 65 w 401"/>
                <a:gd name="T59" fmla="*/ 13 h 143"/>
                <a:gd name="T60" fmla="*/ 68 w 401"/>
                <a:gd name="T61" fmla="*/ 9 h 143"/>
                <a:gd name="T62" fmla="*/ 69 w 401"/>
                <a:gd name="T63" fmla="*/ 11 h 143"/>
                <a:gd name="T64" fmla="*/ 69 w 401"/>
                <a:gd name="T65" fmla="*/ 12 h 143"/>
                <a:gd name="T66" fmla="*/ 69 w 401"/>
                <a:gd name="T67" fmla="*/ 13 h 143"/>
                <a:gd name="T68" fmla="*/ 70 w 401"/>
                <a:gd name="T69" fmla="*/ 14 h 143"/>
                <a:gd name="T70" fmla="*/ 70 w 401"/>
                <a:gd name="T71" fmla="*/ 15 h 143"/>
                <a:gd name="T72" fmla="*/ 71 w 401"/>
                <a:gd name="T73" fmla="*/ 16 h 143"/>
                <a:gd name="T74" fmla="*/ 72 w 401"/>
                <a:gd name="T75" fmla="*/ 17 h 143"/>
                <a:gd name="T76" fmla="*/ 72 w 401"/>
                <a:gd name="T77" fmla="*/ 18 h 143"/>
                <a:gd name="T78" fmla="*/ 72 w 401"/>
                <a:gd name="T79" fmla="*/ 19 h 143"/>
                <a:gd name="T80" fmla="*/ 72 w 401"/>
                <a:gd name="T81" fmla="*/ 20 h 143"/>
                <a:gd name="T82" fmla="*/ 78 w 401"/>
                <a:gd name="T83" fmla="*/ 16 h 143"/>
                <a:gd name="T84" fmla="*/ 84 w 401"/>
                <a:gd name="T85" fmla="*/ 12 h 143"/>
                <a:gd name="T86" fmla="*/ 89 w 401"/>
                <a:gd name="T87" fmla="*/ 9 h 143"/>
                <a:gd name="T88" fmla="*/ 96 w 401"/>
                <a:gd name="T89" fmla="*/ 7 h 143"/>
                <a:gd name="T90" fmla="*/ 103 w 401"/>
                <a:gd name="T91" fmla="*/ 6 h 143"/>
                <a:gd name="T92" fmla="*/ 109 w 401"/>
                <a:gd name="T93" fmla="*/ 4 h 143"/>
                <a:gd name="T94" fmla="*/ 115 w 401"/>
                <a:gd name="T95" fmla="*/ 3 h 143"/>
                <a:gd name="T96" fmla="*/ 121 w 401"/>
                <a:gd name="T97" fmla="*/ 2 h 143"/>
                <a:gd name="T98" fmla="*/ 128 w 401"/>
                <a:gd name="T99" fmla="*/ 1 h 143"/>
                <a:gd name="T100" fmla="*/ 134 w 401"/>
                <a:gd name="T101" fmla="*/ 0 h 1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1" h="143">
                  <a:moveTo>
                    <a:pt x="0" y="143"/>
                  </a:moveTo>
                  <a:lnTo>
                    <a:pt x="16" y="141"/>
                  </a:lnTo>
                  <a:lnTo>
                    <a:pt x="27" y="136"/>
                  </a:lnTo>
                  <a:lnTo>
                    <a:pt x="36" y="130"/>
                  </a:lnTo>
                  <a:lnTo>
                    <a:pt x="42" y="123"/>
                  </a:lnTo>
                  <a:lnTo>
                    <a:pt x="49" y="118"/>
                  </a:lnTo>
                  <a:lnTo>
                    <a:pt x="56" y="110"/>
                  </a:lnTo>
                  <a:lnTo>
                    <a:pt x="60" y="101"/>
                  </a:lnTo>
                  <a:lnTo>
                    <a:pt x="67" y="92"/>
                  </a:lnTo>
                  <a:lnTo>
                    <a:pt x="71" y="81"/>
                  </a:lnTo>
                  <a:lnTo>
                    <a:pt x="78" y="73"/>
                  </a:lnTo>
                  <a:lnTo>
                    <a:pt x="78" y="74"/>
                  </a:lnTo>
                  <a:lnTo>
                    <a:pt x="79" y="76"/>
                  </a:lnTo>
                  <a:lnTo>
                    <a:pt x="82" y="79"/>
                  </a:lnTo>
                  <a:lnTo>
                    <a:pt x="84" y="79"/>
                  </a:lnTo>
                  <a:lnTo>
                    <a:pt x="88" y="79"/>
                  </a:lnTo>
                  <a:lnTo>
                    <a:pt x="93" y="79"/>
                  </a:lnTo>
                  <a:lnTo>
                    <a:pt x="98" y="79"/>
                  </a:lnTo>
                  <a:lnTo>
                    <a:pt x="104" y="79"/>
                  </a:lnTo>
                  <a:lnTo>
                    <a:pt x="109" y="79"/>
                  </a:lnTo>
                  <a:lnTo>
                    <a:pt x="110" y="79"/>
                  </a:lnTo>
                  <a:lnTo>
                    <a:pt x="124" y="79"/>
                  </a:lnTo>
                  <a:lnTo>
                    <a:pt x="133" y="74"/>
                  </a:lnTo>
                  <a:lnTo>
                    <a:pt x="141" y="73"/>
                  </a:lnTo>
                  <a:lnTo>
                    <a:pt x="150" y="70"/>
                  </a:lnTo>
                  <a:lnTo>
                    <a:pt x="160" y="64"/>
                  </a:lnTo>
                  <a:lnTo>
                    <a:pt x="169" y="59"/>
                  </a:lnTo>
                  <a:lnTo>
                    <a:pt x="175" y="50"/>
                  </a:lnTo>
                  <a:lnTo>
                    <a:pt x="183" y="44"/>
                  </a:lnTo>
                  <a:lnTo>
                    <a:pt x="195" y="38"/>
                  </a:lnTo>
                  <a:lnTo>
                    <a:pt x="203" y="28"/>
                  </a:lnTo>
                  <a:lnTo>
                    <a:pt x="206" y="33"/>
                  </a:lnTo>
                  <a:lnTo>
                    <a:pt x="206" y="35"/>
                  </a:lnTo>
                  <a:lnTo>
                    <a:pt x="207" y="38"/>
                  </a:lnTo>
                  <a:lnTo>
                    <a:pt x="210" y="42"/>
                  </a:lnTo>
                  <a:lnTo>
                    <a:pt x="210" y="44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6" y="55"/>
                  </a:lnTo>
                  <a:lnTo>
                    <a:pt x="216" y="58"/>
                  </a:lnTo>
                  <a:lnTo>
                    <a:pt x="216" y="59"/>
                  </a:lnTo>
                  <a:lnTo>
                    <a:pt x="232" y="47"/>
                  </a:lnTo>
                  <a:lnTo>
                    <a:pt x="252" y="35"/>
                  </a:lnTo>
                  <a:lnTo>
                    <a:pt x="266" y="27"/>
                  </a:lnTo>
                  <a:lnTo>
                    <a:pt x="288" y="22"/>
                  </a:lnTo>
                  <a:lnTo>
                    <a:pt x="307" y="17"/>
                  </a:lnTo>
                  <a:lnTo>
                    <a:pt x="325" y="13"/>
                  </a:lnTo>
                  <a:lnTo>
                    <a:pt x="344" y="8"/>
                  </a:lnTo>
                  <a:lnTo>
                    <a:pt x="362" y="7"/>
                  </a:lnTo>
                  <a:lnTo>
                    <a:pt x="382" y="2"/>
                  </a:lnTo>
                  <a:lnTo>
                    <a:pt x="401" y="0"/>
                  </a:lnTo>
                </a:path>
              </a:pathLst>
            </a:custGeom>
            <a:noFill/>
            <a:ln w="3175">
              <a:solidFill>
                <a:srgbClr val="9872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11" name="Group 487">
            <a:extLst>
              <a:ext uri="{FF2B5EF4-FFF2-40B4-BE49-F238E27FC236}">
                <a16:creationId xmlns:a16="http://schemas.microsoft.com/office/drawing/2014/main" id="{445B4A4A-DAB7-433E-BEC6-BC8F8028080B}"/>
              </a:ext>
            </a:extLst>
          </p:cNvPr>
          <p:cNvGrpSpPr>
            <a:grpSpLocks/>
          </p:cNvGrpSpPr>
          <p:nvPr/>
        </p:nvGrpSpPr>
        <p:grpSpPr bwMode="auto">
          <a:xfrm>
            <a:off x="5324475" y="3059113"/>
            <a:ext cx="2625725" cy="3157537"/>
            <a:chOff x="3354" y="1927"/>
            <a:chExt cx="1654" cy="1989"/>
          </a:xfrm>
        </p:grpSpPr>
        <p:sp>
          <p:nvSpPr>
            <p:cNvPr id="102421" name="Freeform 241">
              <a:extLst>
                <a:ext uri="{FF2B5EF4-FFF2-40B4-BE49-F238E27FC236}">
                  <a16:creationId xmlns:a16="http://schemas.microsoft.com/office/drawing/2014/main" id="{2EB82E41-4044-4393-B2A0-01F404386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1936"/>
              <a:ext cx="276" cy="333"/>
            </a:xfrm>
            <a:custGeom>
              <a:avLst/>
              <a:gdLst>
                <a:gd name="T0" fmla="*/ 19 w 828"/>
                <a:gd name="T1" fmla="*/ 33 h 998"/>
                <a:gd name="T2" fmla="*/ 6 w 828"/>
                <a:gd name="T3" fmla="*/ 74 h 998"/>
                <a:gd name="T4" fmla="*/ 0 w 828"/>
                <a:gd name="T5" fmla="*/ 114 h 998"/>
                <a:gd name="T6" fmla="*/ 3 w 828"/>
                <a:gd name="T7" fmla="*/ 154 h 998"/>
                <a:gd name="T8" fmla="*/ 16 w 828"/>
                <a:gd name="T9" fmla="*/ 191 h 998"/>
                <a:gd name="T10" fmla="*/ 40 w 828"/>
                <a:gd name="T11" fmla="*/ 227 h 998"/>
                <a:gd name="T12" fmla="*/ 72 w 828"/>
                <a:gd name="T13" fmla="*/ 260 h 998"/>
                <a:gd name="T14" fmla="*/ 110 w 828"/>
                <a:gd name="T15" fmla="*/ 287 h 998"/>
                <a:gd name="T16" fmla="*/ 150 w 828"/>
                <a:gd name="T17" fmla="*/ 308 h 998"/>
                <a:gd name="T18" fmla="*/ 194 w 828"/>
                <a:gd name="T19" fmla="*/ 324 h 998"/>
                <a:gd name="T20" fmla="*/ 239 w 828"/>
                <a:gd name="T21" fmla="*/ 333 h 998"/>
                <a:gd name="T22" fmla="*/ 238 w 828"/>
                <a:gd name="T23" fmla="*/ 315 h 998"/>
                <a:gd name="T24" fmla="*/ 245 w 828"/>
                <a:gd name="T25" fmla="*/ 298 h 998"/>
                <a:gd name="T26" fmla="*/ 255 w 828"/>
                <a:gd name="T27" fmla="*/ 283 h 998"/>
                <a:gd name="T28" fmla="*/ 266 w 828"/>
                <a:gd name="T29" fmla="*/ 270 h 998"/>
                <a:gd name="T30" fmla="*/ 276 w 828"/>
                <a:gd name="T31" fmla="*/ 254 h 998"/>
                <a:gd name="T32" fmla="*/ 241 w 828"/>
                <a:gd name="T33" fmla="*/ 244 h 998"/>
                <a:gd name="T34" fmla="*/ 206 w 828"/>
                <a:gd name="T35" fmla="*/ 234 h 998"/>
                <a:gd name="T36" fmla="*/ 173 w 828"/>
                <a:gd name="T37" fmla="*/ 220 h 998"/>
                <a:gd name="T38" fmla="*/ 143 w 828"/>
                <a:gd name="T39" fmla="*/ 201 h 998"/>
                <a:gd name="T40" fmla="*/ 121 w 828"/>
                <a:gd name="T41" fmla="*/ 175 h 998"/>
                <a:gd name="T42" fmla="*/ 110 w 828"/>
                <a:gd name="T43" fmla="*/ 147 h 998"/>
                <a:gd name="T44" fmla="*/ 107 w 828"/>
                <a:gd name="T45" fmla="*/ 119 h 998"/>
                <a:gd name="T46" fmla="*/ 111 w 828"/>
                <a:gd name="T47" fmla="*/ 90 h 998"/>
                <a:gd name="T48" fmla="*/ 117 w 828"/>
                <a:gd name="T49" fmla="*/ 60 h 998"/>
                <a:gd name="T50" fmla="*/ 124 w 828"/>
                <a:gd name="T51" fmla="*/ 31 h 998"/>
                <a:gd name="T52" fmla="*/ 125 w 828"/>
                <a:gd name="T53" fmla="*/ 26 h 998"/>
                <a:gd name="T54" fmla="*/ 126 w 828"/>
                <a:gd name="T55" fmla="*/ 23 h 998"/>
                <a:gd name="T56" fmla="*/ 127 w 828"/>
                <a:gd name="T57" fmla="*/ 19 h 998"/>
                <a:gd name="T58" fmla="*/ 127 w 828"/>
                <a:gd name="T59" fmla="*/ 14 h 998"/>
                <a:gd name="T60" fmla="*/ 127 w 828"/>
                <a:gd name="T61" fmla="*/ 12 h 998"/>
                <a:gd name="T62" fmla="*/ 126 w 828"/>
                <a:gd name="T63" fmla="*/ 10 h 998"/>
                <a:gd name="T64" fmla="*/ 125 w 828"/>
                <a:gd name="T65" fmla="*/ 8 h 998"/>
                <a:gd name="T66" fmla="*/ 122 w 828"/>
                <a:gd name="T67" fmla="*/ 7 h 998"/>
                <a:gd name="T68" fmla="*/ 120 w 828"/>
                <a:gd name="T69" fmla="*/ 4 h 998"/>
                <a:gd name="T70" fmla="*/ 118 w 828"/>
                <a:gd name="T71" fmla="*/ 3 h 998"/>
                <a:gd name="T72" fmla="*/ 107 w 828"/>
                <a:gd name="T73" fmla="*/ 0 h 998"/>
                <a:gd name="T74" fmla="*/ 92 w 828"/>
                <a:gd name="T75" fmla="*/ 1 h 998"/>
                <a:gd name="T76" fmla="*/ 73 w 828"/>
                <a:gd name="T77" fmla="*/ 5 h 998"/>
                <a:gd name="T78" fmla="*/ 52 w 828"/>
                <a:gd name="T79" fmla="*/ 14 h 998"/>
                <a:gd name="T80" fmla="*/ 30 w 828"/>
                <a:gd name="T81" fmla="*/ 24 h 9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28" h="998">
                  <a:moveTo>
                    <a:pt x="72" y="82"/>
                  </a:moveTo>
                  <a:lnTo>
                    <a:pt x="57" y="100"/>
                  </a:lnTo>
                  <a:lnTo>
                    <a:pt x="36" y="162"/>
                  </a:lnTo>
                  <a:lnTo>
                    <a:pt x="18" y="222"/>
                  </a:lnTo>
                  <a:lnTo>
                    <a:pt x="7" y="284"/>
                  </a:lnTo>
                  <a:lnTo>
                    <a:pt x="0" y="342"/>
                  </a:lnTo>
                  <a:lnTo>
                    <a:pt x="0" y="403"/>
                  </a:lnTo>
                  <a:lnTo>
                    <a:pt x="8" y="461"/>
                  </a:lnTo>
                  <a:lnTo>
                    <a:pt x="23" y="517"/>
                  </a:lnTo>
                  <a:lnTo>
                    <a:pt x="47" y="571"/>
                  </a:lnTo>
                  <a:lnTo>
                    <a:pt x="77" y="627"/>
                  </a:lnTo>
                  <a:lnTo>
                    <a:pt x="119" y="681"/>
                  </a:lnTo>
                  <a:lnTo>
                    <a:pt x="166" y="733"/>
                  </a:lnTo>
                  <a:lnTo>
                    <a:pt x="217" y="779"/>
                  </a:lnTo>
                  <a:lnTo>
                    <a:pt x="272" y="822"/>
                  </a:lnTo>
                  <a:lnTo>
                    <a:pt x="330" y="860"/>
                  </a:lnTo>
                  <a:lnTo>
                    <a:pt x="390" y="895"/>
                  </a:lnTo>
                  <a:lnTo>
                    <a:pt x="450" y="924"/>
                  </a:lnTo>
                  <a:lnTo>
                    <a:pt x="514" y="951"/>
                  </a:lnTo>
                  <a:lnTo>
                    <a:pt x="581" y="971"/>
                  </a:lnTo>
                  <a:lnTo>
                    <a:pt x="648" y="986"/>
                  </a:lnTo>
                  <a:lnTo>
                    <a:pt x="716" y="998"/>
                  </a:lnTo>
                  <a:lnTo>
                    <a:pt x="712" y="970"/>
                  </a:lnTo>
                  <a:lnTo>
                    <a:pt x="715" y="943"/>
                  </a:lnTo>
                  <a:lnTo>
                    <a:pt x="722" y="917"/>
                  </a:lnTo>
                  <a:lnTo>
                    <a:pt x="734" y="894"/>
                  </a:lnTo>
                  <a:lnTo>
                    <a:pt x="748" y="873"/>
                  </a:lnTo>
                  <a:lnTo>
                    <a:pt x="766" y="848"/>
                  </a:lnTo>
                  <a:lnTo>
                    <a:pt x="783" y="829"/>
                  </a:lnTo>
                  <a:lnTo>
                    <a:pt x="799" y="808"/>
                  </a:lnTo>
                  <a:lnTo>
                    <a:pt x="817" y="783"/>
                  </a:lnTo>
                  <a:lnTo>
                    <a:pt x="828" y="761"/>
                  </a:lnTo>
                  <a:lnTo>
                    <a:pt x="777" y="746"/>
                  </a:lnTo>
                  <a:lnTo>
                    <a:pt x="724" y="732"/>
                  </a:lnTo>
                  <a:lnTo>
                    <a:pt x="672" y="715"/>
                  </a:lnTo>
                  <a:lnTo>
                    <a:pt x="618" y="700"/>
                  </a:lnTo>
                  <a:lnTo>
                    <a:pt x="568" y="681"/>
                  </a:lnTo>
                  <a:lnTo>
                    <a:pt x="518" y="660"/>
                  </a:lnTo>
                  <a:lnTo>
                    <a:pt x="473" y="634"/>
                  </a:lnTo>
                  <a:lnTo>
                    <a:pt x="430" y="603"/>
                  </a:lnTo>
                  <a:lnTo>
                    <a:pt x="394" y="566"/>
                  </a:lnTo>
                  <a:lnTo>
                    <a:pt x="362" y="523"/>
                  </a:lnTo>
                  <a:lnTo>
                    <a:pt x="343" y="482"/>
                  </a:lnTo>
                  <a:lnTo>
                    <a:pt x="330" y="440"/>
                  </a:lnTo>
                  <a:lnTo>
                    <a:pt x="325" y="399"/>
                  </a:lnTo>
                  <a:lnTo>
                    <a:pt x="322" y="356"/>
                  </a:lnTo>
                  <a:lnTo>
                    <a:pt x="326" y="313"/>
                  </a:lnTo>
                  <a:lnTo>
                    <a:pt x="332" y="269"/>
                  </a:lnTo>
                  <a:lnTo>
                    <a:pt x="342" y="223"/>
                  </a:lnTo>
                  <a:lnTo>
                    <a:pt x="351" y="180"/>
                  </a:lnTo>
                  <a:lnTo>
                    <a:pt x="362" y="135"/>
                  </a:lnTo>
                  <a:lnTo>
                    <a:pt x="372" y="92"/>
                  </a:lnTo>
                  <a:lnTo>
                    <a:pt x="374" y="86"/>
                  </a:lnTo>
                  <a:lnTo>
                    <a:pt x="376" y="79"/>
                  </a:lnTo>
                  <a:lnTo>
                    <a:pt x="378" y="74"/>
                  </a:lnTo>
                  <a:lnTo>
                    <a:pt x="378" y="68"/>
                  </a:lnTo>
                  <a:lnTo>
                    <a:pt x="379" y="61"/>
                  </a:lnTo>
                  <a:lnTo>
                    <a:pt x="382" y="56"/>
                  </a:lnTo>
                  <a:lnTo>
                    <a:pt x="382" y="48"/>
                  </a:lnTo>
                  <a:lnTo>
                    <a:pt x="382" y="42"/>
                  </a:lnTo>
                  <a:lnTo>
                    <a:pt x="382" y="39"/>
                  </a:lnTo>
                  <a:lnTo>
                    <a:pt x="382" y="35"/>
                  </a:lnTo>
                  <a:lnTo>
                    <a:pt x="379" y="31"/>
                  </a:lnTo>
                  <a:lnTo>
                    <a:pt x="378" y="29"/>
                  </a:lnTo>
                  <a:lnTo>
                    <a:pt x="376" y="27"/>
                  </a:lnTo>
                  <a:lnTo>
                    <a:pt x="374" y="24"/>
                  </a:lnTo>
                  <a:lnTo>
                    <a:pt x="369" y="21"/>
                  </a:lnTo>
                  <a:lnTo>
                    <a:pt x="366" y="20"/>
                  </a:lnTo>
                  <a:lnTo>
                    <a:pt x="364" y="14"/>
                  </a:lnTo>
                  <a:lnTo>
                    <a:pt x="361" y="13"/>
                  </a:lnTo>
                  <a:lnTo>
                    <a:pt x="358" y="10"/>
                  </a:lnTo>
                  <a:lnTo>
                    <a:pt x="355" y="9"/>
                  </a:lnTo>
                  <a:lnTo>
                    <a:pt x="342" y="3"/>
                  </a:lnTo>
                  <a:lnTo>
                    <a:pt x="322" y="0"/>
                  </a:lnTo>
                  <a:lnTo>
                    <a:pt x="300" y="0"/>
                  </a:lnTo>
                  <a:lnTo>
                    <a:pt x="275" y="3"/>
                  </a:lnTo>
                  <a:lnTo>
                    <a:pt x="249" y="9"/>
                  </a:lnTo>
                  <a:lnTo>
                    <a:pt x="220" y="16"/>
                  </a:lnTo>
                  <a:lnTo>
                    <a:pt x="189" y="29"/>
                  </a:lnTo>
                  <a:lnTo>
                    <a:pt x="155" y="42"/>
                  </a:lnTo>
                  <a:lnTo>
                    <a:pt x="124" y="56"/>
                  </a:lnTo>
                  <a:lnTo>
                    <a:pt x="91" y="72"/>
                  </a:lnTo>
                  <a:lnTo>
                    <a:pt x="72" y="8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Freeform 242">
              <a:extLst>
                <a:ext uri="{FF2B5EF4-FFF2-40B4-BE49-F238E27FC236}">
                  <a16:creationId xmlns:a16="http://schemas.microsoft.com/office/drawing/2014/main" id="{61C8AE22-E84C-42D5-AC6D-1B78D02A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1936"/>
              <a:ext cx="29" cy="173"/>
            </a:xfrm>
            <a:custGeom>
              <a:avLst/>
              <a:gdLst>
                <a:gd name="T0" fmla="*/ 10 w 88"/>
                <a:gd name="T1" fmla="*/ 107 h 517"/>
                <a:gd name="T2" fmla="*/ 10 w 88"/>
                <a:gd name="T3" fmla="*/ 116 h 517"/>
                <a:gd name="T4" fmla="*/ 10 w 88"/>
                <a:gd name="T5" fmla="*/ 127 h 517"/>
                <a:gd name="T6" fmla="*/ 12 w 88"/>
                <a:gd name="T7" fmla="*/ 137 h 517"/>
                <a:gd name="T8" fmla="*/ 14 w 88"/>
                <a:gd name="T9" fmla="*/ 147 h 517"/>
                <a:gd name="T10" fmla="*/ 14 w 88"/>
                <a:gd name="T11" fmla="*/ 154 h 517"/>
                <a:gd name="T12" fmla="*/ 15 w 88"/>
                <a:gd name="T13" fmla="*/ 154 h 517"/>
                <a:gd name="T14" fmla="*/ 15 w 88"/>
                <a:gd name="T15" fmla="*/ 155 h 517"/>
                <a:gd name="T16" fmla="*/ 16 w 88"/>
                <a:gd name="T17" fmla="*/ 156 h 517"/>
                <a:gd name="T18" fmla="*/ 16 w 88"/>
                <a:gd name="T19" fmla="*/ 158 h 517"/>
                <a:gd name="T20" fmla="*/ 17 w 88"/>
                <a:gd name="T21" fmla="*/ 161 h 517"/>
                <a:gd name="T22" fmla="*/ 18 w 88"/>
                <a:gd name="T23" fmla="*/ 165 h 517"/>
                <a:gd name="T24" fmla="*/ 20 w 88"/>
                <a:gd name="T25" fmla="*/ 168 h 517"/>
                <a:gd name="T26" fmla="*/ 22 w 88"/>
                <a:gd name="T27" fmla="*/ 171 h 517"/>
                <a:gd name="T28" fmla="*/ 20 w 88"/>
                <a:gd name="T29" fmla="*/ 168 h 517"/>
                <a:gd name="T30" fmla="*/ 15 w 88"/>
                <a:gd name="T31" fmla="*/ 159 h 517"/>
                <a:gd name="T32" fmla="*/ 10 w 88"/>
                <a:gd name="T33" fmla="*/ 149 h 517"/>
                <a:gd name="T34" fmla="*/ 7 w 88"/>
                <a:gd name="T35" fmla="*/ 137 h 517"/>
                <a:gd name="T36" fmla="*/ 5 w 88"/>
                <a:gd name="T37" fmla="*/ 128 h 517"/>
                <a:gd name="T38" fmla="*/ 2 w 88"/>
                <a:gd name="T39" fmla="*/ 109 h 517"/>
                <a:gd name="T40" fmla="*/ 0 w 88"/>
                <a:gd name="T41" fmla="*/ 85 h 517"/>
                <a:gd name="T42" fmla="*/ 0 w 88"/>
                <a:gd name="T43" fmla="*/ 61 h 517"/>
                <a:gd name="T44" fmla="*/ 2 w 88"/>
                <a:gd name="T45" fmla="*/ 38 h 517"/>
                <a:gd name="T46" fmla="*/ 7 w 88"/>
                <a:gd name="T47" fmla="*/ 14 h 517"/>
                <a:gd name="T48" fmla="*/ 12 w 88"/>
                <a:gd name="T49" fmla="*/ 1 h 517"/>
                <a:gd name="T50" fmla="*/ 15 w 88"/>
                <a:gd name="T51" fmla="*/ 0 h 517"/>
                <a:gd name="T52" fmla="*/ 19 w 88"/>
                <a:gd name="T53" fmla="*/ 1 h 517"/>
                <a:gd name="T54" fmla="*/ 24 w 88"/>
                <a:gd name="T55" fmla="*/ 3 h 517"/>
                <a:gd name="T56" fmla="*/ 28 w 88"/>
                <a:gd name="T57" fmla="*/ 5 h 517"/>
                <a:gd name="T58" fmla="*/ 29 w 88"/>
                <a:gd name="T59" fmla="*/ 8 h 517"/>
                <a:gd name="T60" fmla="*/ 29 w 88"/>
                <a:gd name="T61" fmla="*/ 13 h 517"/>
                <a:gd name="T62" fmla="*/ 27 w 88"/>
                <a:gd name="T63" fmla="*/ 20 h 517"/>
                <a:gd name="T64" fmla="*/ 26 w 88"/>
                <a:gd name="T65" fmla="*/ 27 h 517"/>
                <a:gd name="T66" fmla="*/ 25 w 88"/>
                <a:gd name="T67" fmla="*/ 35 h 517"/>
                <a:gd name="T68" fmla="*/ 24 w 88"/>
                <a:gd name="T69" fmla="*/ 44 h 517"/>
                <a:gd name="T70" fmla="*/ 21 w 88"/>
                <a:gd name="T71" fmla="*/ 56 h 517"/>
                <a:gd name="T72" fmla="*/ 18 w 88"/>
                <a:gd name="T73" fmla="*/ 67 h 517"/>
                <a:gd name="T74" fmla="*/ 15 w 88"/>
                <a:gd name="T75" fmla="*/ 78 h 517"/>
                <a:gd name="T76" fmla="*/ 13 w 88"/>
                <a:gd name="T77" fmla="*/ 89 h 517"/>
                <a:gd name="T78" fmla="*/ 11 w 88"/>
                <a:gd name="T79" fmla="*/ 102 h 51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88" h="517">
                  <a:moveTo>
                    <a:pt x="33" y="304"/>
                  </a:moveTo>
                  <a:lnTo>
                    <a:pt x="30" y="319"/>
                  </a:lnTo>
                  <a:lnTo>
                    <a:pt x="30" y="334"/>
                  </a:lnTo>
                  <a:lnTo>
                    <a:pt x="30" y="348"/>
                  </a:lnTo>
                  <a:lnTo>
                    <a:pt x="30" y="362"/>
                  </a:lnTo>
                  <a:lnTo>
                    <a:pt x="30" y="379"/>
                  </a:lnTo>
                  <a:lnTo>
                    <a:pt x="33" y="394"/>
                  </a:lnTo>
                  <a:lnTo>
                    <a:pt x="36" y="409"/>
                  </a:lnTo>
                  <a:lnTo>
                    <a:pt x="37" y="424"/>
                  </a:lnTo>
                  <a:lnTo>
                    <a:pt x="41" y="439"/>
                  </a:lnTo>
                  <a:lnTo>
                    <a:pt x="43" y="456"/>
                  </a:lnTo>
                  <a:lnTo>
                    <a:pt x="43" y="459"/>
                  </a:lnTo>
                  <a:lnTo>
                    <a:pt x="45" y="459"/>
                  </a:lnTo>
                  <a:lnTo>
                    <a:pt x="45" y="460"/>
                  </a:lnTo>
                  <a:lnTo>
                    <a:pt x="47" y="462"/>
                  </a:lnTo>
                  <a:lnTo>
                    <a:pt x="47" y="464"/>
                  </a:lnTo>
                  <a:lnTo>
                    <a:pt x="47" y="466"/>
                  </a:lnTo>
                  <a:lnTo>
                    <a:pt x="50" y="466"/>
                  </a:lnTo>
                  <a:lnTo>
                    <a:pt x="50" y="467"/>
                  </a:lnTo>
                  <a:lnTo>
                    <a:pt x="50" y="473"/>
                  </a:lnTo>
                  <a:lnTo>
                    <a:pt x="51" y="478"/>
                  </a:lnTo>
                  <a:lnTo>
                    <a:pt x="53" y="482"/>
                  </a:lnTo>
                  <a:lnTo>
                    <a:pt x="54" y="488"/>
                  </a:lnTo>
                  <a:lnTo>
                    <a:pt x="56" y="492"/>
                  </a:lnTo>
                  <a:lnTo>
                    <a:pt x="58" y="498"/>
                  </a:lnTo>
                  <a:lnTo>
                    <a:pt x="61" y="502"/>
                  </a:lnTo>
                  <a:lnTo>
                    <a:pt x="64" y="506"/>
                  </a:lnTo>
                  <a:lnTo>
                    <a:pt x="66" y="511"/>
                  </a:lnTo>
                  <a:lnTo>
                    <a:pt x="69" y="517"/>
                  </a:lnTo>
                  <a:lnTo>
                    <a:pt x="62" y="502"/>
                  </a:lnTo>
                  <a:lnTo>
                    <a:pt x="53" y="488"/>
                  </a:lnTo>
                  <a:lnTo>
                    <a:pt x="45" y="475"/>
                  </a:lnTo>
                  <a:lnTo>
                    <a:pt x="40" y="460"/>
                  </a:lnTo>
                  <a:lnTo>
                    <a:pt x="30" y="445"/>
                  </a:lnTo>
                  <a:lnTo>
                    <a:pt x="25" y="426"/>
                  </a:lnTo>
                  <a:lnTo>
                    <a:pt x="21" y="410"/>
                  </a:lnTo>
                  <a:lnTo>
                    <a:pt x="17" y="395"/>
                  </a:lnTo>
                  <a:lnTo>
                    <a:pt x="14" y="383"/>
                  </a:lnTo>
                  <a:lnTo>
                    <a:pt x="11" y="366"/>
                  </a:lnTo>
                  <a:lnTo>
                    <a:pt x="7" y="327"/>
                  </a:lnTo>
                  <a:lnTo>
                    <a:pt x="4" y="288"/>
                  </a:lnTo>
                  <a:lnTo>
                    <a:pt x="0" y="253"/>
                  </a:lnTo>
                  <a:lnTo>
                    <a:pt x="0" y="216"/>
                  </a:lnTo>
                  <a:lnTo>
                    <a:pt x="0" y="181"/>
                  </a:lnTo>
                  <a:lnTo>
                    <a:pt x="2" y="148"/>
                  </a:lnTo>
                  <a:lnTo>
                    <a:pt x="5" y="113"/>
                  </a:lnTo>
                  <a:lnTo>
                    <a:pt x="11" y="77"/>
                  </a:lnTo>
                  <a:lnTo>
                    <a:pt x="21" y="41"/>
                  </a:lnTo>
                  <a:lnTo>
                    <a:pt x="33" y="4"/>
                  </a:lnTo>
                  <a:lnTo>
                    <a:pt x="36" y="2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3" y="2"/>
                  </a:lnTo>
                  <a:lnTo>
                    <a:pt x="58" y="4"/>
                  </a:lnTo>
                  <a:lnTo>
                    <a:pt x="66" y="7"/>
                  </a:lnTo>
                  <a:lnTo>
                    <a:pt x="73" y="8"/>
                  </a:lnTo>
                  <a:lnTo>
                    <a:pt x="78" y="12"/>
                  </a:lnTo>
                  <a:lnTo>
                    <a:pt x="84" y="15"/>
                  </a:lnTo>
                  <a:lnTo>
                    <a:pt x="88" y="23"/>
                  </a:lnTo>
                  <a:lnTo>
                    <a:pt x="88" y="25"/>
                  </a:lnTo>
                  <a:lnTo>
                    <a:pt x="88" y="30"/>
                  </a:lnTo>
                  <a:lnTo>
                    <a:pt x="87" y="38"/>
                  </a:lnTo>
                  <a:lnTo>
                    <a:pt x="84" y="47"/>
                  </a:lnTo>
                  <a:lnTo>
                    <a:pt x="83" y="59"/>
                  </a:lnTo>
                  <a:lnTo>
                    <a:pt x="80" y="69"/>
                  </a:lnTo>
                  <a:lnTo>
                    <a:pt x="78" y="80"/>
                  </a:lnTo>
                  <a:lnTo>
                    <a:pt x="77" y="93"/>
                  </a:lnTo>
                  <a:lnTo>
                    <a:pt x="76" y="104"/>
                  </a:lnTo>
                  <a:lnTo>
                    <a:pt x="73" y="113"/>
                  </a:lnTo>
                  <a:lnTo>
                    <a:pt x="72" y="130"/>
                  </a:lnTo>
                  <a:lnTo>
                    <a:pt x="67" y="148"/>
                  </a:lnTo>
                  <a:lnTo>
                    <a:pt x="64" y="166"/>
                  </a:lnTo>
                  <a:lnTo>
                    <a:pt x="61" y="184"/>
                  </a:lnTo>
                  <a:lnTo>
                    <a:pt x="56" y="199"/>
                  </a:lnTo>
                  <a:lnTo>
                    <a:pt x="51" y="216"/>
                  </a:lnTo>
                  <a:lnTo>
                    <a:pt x="47" y="234"/>
                  </a:lnTo>
                  <a:lnTo>
                    <a:pt x="43" y="249"/>
                  </a:lnTo>
                  <a:lnTo>
                    <a:pt x="40" y="265"/>
                  </a:lnTo>
                  <a:lnTo>
                    <a:pt x="36" y="283"/>
                  </a:lnTo>
                  <a:lnTo>
                    <a:pt x="33" y="30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243">
              <a:extLst>
                <a:ext uri="{FF2B5EF4-FFF2-40B4-BE49-F238E27FC236}">
                  <a16:creationId xmlns:a16="http://schemas.microsoft.com/office/drawing/2014/main" id="{136784CC-FD7E-4951-914C-6DAA5898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3746"/>
              <a:ext cx="83" cy="158"/>
            </a:xfrm>
            <a:custGeom>
              <a:avLst/>
              <a:gdLst>
                <a:gd name="T0" fmla="*/ 1 w 248"/>
                <a:gd name="T1" fmla="*/ 4 h 474"/>
                <a:gd name="T2" fmla="*/ 0 w 248"/>
                <a:gd name="T3" fmla="*/ 8 h 474"/>
                <a:gd name="T4" fmla="*/ 0 w 248"/>
                <a:gd name="T5" fmla="*/ 12 h 474"/>
                <a:gd name="T6" fmla="*/ 0 w 248"/>
                <a:gd name="T7" fmla="*/ 16 h 474"/>
                <a:gd name="T8" fmla="*/ 0 w 248"/>
                <a:gd name="T9" fmla="*/ 20 h 474"/>
                <a:gd name="T10" fmla="*/ 0 w 248"/>
                <a:gd name="T11" fmla="*/ 24 h 474"/>
                <a:gd name="T12" fmla="*/ 0 w 248"/>
                <a:gd name="T13" fmla="*/ 28 h 474"/>
                <a:gd name="T14" fmla="*/ 0 w 248"/>
                <a:gd name="T15" fmla="*/ 33 h 474"/>
                <a:gd name="T16" fmla="*/ 0 w 248"/>
                <a:gd name="T17" fmla="*/ 37 h 474"/>
                <a:gd name="T18" fmla="*/ 0 w 248"/>
                <a:gd name="T19" fmla="*/ 43 h 474"/>
                <a:gd name="T20" fmla="*/ 0 w 248"/>
                <a:gd name="T21" fmla="*/ 47 h 474"/>
                <a:gd name="T22" fmla="*/ 2 w 248"/>
                <a:gd name="T23" fmla="*/ 57 h 474"/>
                <a:gd name="T24" fmla="*/ 3 w 248"/>
                <a:gd name="T25" fmla="*/ 69 h 474"/>
                <a:gd name="T26" fmla="*/ 5 w 248"/>
                <a:gd name="T27" fmla="*/ 81 h 474"/>
                <a:gd name="T28" fmla="*/ 6 w 248"/>
                <a:gd name="T29" fmla="*/ 95 h 474"/>
                <a:gd name="T30" fmla="*/ 9 w 248"/>
                <a:gd name="T31" fmla="*/ 107 h 474"/>
                <a:gd name="T32" fmla="*/ 12 w 248"/>
                <a:gd name="T33" fmla="*/ 119 h 474"/>
                <a:gd name="T34" fmla="*/ 16 w 248"/>
                <a:gd name="T35" fmla="*/ 130 h 474"/>
                <a:gd name="T36" fmla="*/ 22 w 248"/>
                <a:gd name="T37" fmla="*/ 141 h 474"/>
                <a:gd name="T38" fmla="*/ 28 w 248"/>
                <a:gd name="T39" fmla="*/ 149 h 474"/>
                <a:gd name="T40" fmla="*/ 36 w 248"/>
                <a:gd name="T41" fmla="*/ 156 h 474"/>
                <a:gd name="T42" fmla="*/ 45 w 248"/>
                <a:gd name="T43" fmla="*/ 158 h 474"/>
                <a:gd name="T44" fmla="*/ 54 w 248"/>
                <a:gd name="T45" fmla="*/ 157 h 474"/>
                <a:gd name="T46" fmla="*/ 62 w 248"/>
                <a:gd name="T47" fmla="*/ 153 h 474"/>
                <a:gd name="T48" fmla="*/ 69 w 248"/>
                <a:gd name="T49" fmla="*/ 147 h 474"/>
                <a:gd name="T50" fmla="*/ 75 w 248"/>
                <a:gd name="T51" fmla="*/ 139 h 474"/>
                <a:gd name="T52" fmla="*/ 79 w 248"/>
                <a:gd name="T53" fmla="*/ 130 h 474"/>
                <a:gd name="T54" fmla="*/ 83 w 248"/>
                <a:gd name="T55" fmla="*/ 120 h 474"/>
                <a:gd name="T56" fmla="*/ 83 w 248"/>
                <a:gd name="T57" fmla="*/ 111 h 474"/>
                <a:gd name="T58" fmla="*/ 82 w 248"/>
                <a:gd name="T59" fmla="*/ 102 h 474"/>
                <a:gd name="T60" fmla="*/ 79 w 248"/>
                <a:gd name="T61" fmla="*/ 95 h 474"/>
                <a:gd name="T62" fmla="*/ 74 w 248"/>
                <a:gd name="T63" fmla="*/ 88 h 474"/>
                <a:gd name="T64" fmla="*/ 71 w 248"/>
                <a:gd name="T65" fmla="*/ 81 h 474"/>
                <a:gd name="T66" fmla="*/ 67 w 248"/>
                <a:gd name="T67" fmla="*/ 74 h 474"/>
                <a:gd name="T68" fmla="*/ 66 w 248"/>
                <a:gd name="T69" fmla="*/ 65 h 474"/>
                <a:gd name="T70" fmla="*/ 64 w 248"/>
                <a:gd name="T71" fmla="*/ 57 h 474"/>
                <a:gd name="T72" fmla="*/ 62 w 248"/>
                <a:gd name="T73" fmla="*/ 48 h 474"/>
                <a:gd name="T74" fmla="*/ 62 w 248"/>
                <a:gd name="T75" fmla="*/ 39 h 474"/>
                <a:gd name="T76" fmla="*/ 61 w 248"/>
                <a:gd name="T77" fmla="*/ 29 h 474"/>
                <a:gd name="T78" fmla="*/ 60 w 248"/>
                <a:gd name="T79" fmla="*/ 19 h 474"/>
                <a:gd name="T80" fmla="*/ 59 w 248"/>
                <a:gd name="T81" fmla="*/ 9 h 474"/>
                <a:gd name="T82" fmla="*/ 57 w 248"/>
                <a:gd name="T83" fmla="*/ 6 h 474"/>
                <a:gd name="T84" fmla="*/ 53 w 248"/>
                <a:gd name="T85" fmla="*/ 4 h 474"/>
                <a:gd name="T86" fmla="*/ 47 w 248"/>
                <a:gd name="T87" fmla="*/ 2 h 474"/>
                <a:gd name="T88" fmla="*/ 39 w 248"/>
                <a:gd name="T89" fmla="*/ 1 h 474"/>
                <a:gd name="T90" fmla="*/ 29 w 248"/>
                <a:gd name="T91" fmla="*/ 0 h 474"/>
                <a:gd name="T92" fmla="*/ 22 w 248"/>
                <a:gd name="T93" fmla="*/ 0 h 474"/>
                <a:gd name="T94" fmla="*/ 14 w 248"/>
                <a:gd name="T95" fmla="*/ 0 h 474"/>
                <a:gd name="T96" fmla="*/ 6 w 248"/>
                <a:gd name="T97" fmla="*/ 1 h 474"/>
                <a:gd name="T98" fmla="*/ 2 w 248"/>
                <a:gd name="T99" fmla="*/ 3 h 474"/>
                <a:gd name="T100" fmla="*/ 1 w 248"/>
                <a:gd name="T101" fmla="*/ 4 h 4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48" h="474">
                  <a:moveTo>
                    <a:pt x="2" y="13"/>
                  </a:moveTo>
                  <a:lnTo>
                    <a:pt x="0" y="24"/>
                  </a:lnTo>
                  <a:lnTo>
                    <a:pt x="0" y="36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0" y="73"/>
                  </a:lnTo>
                  <a:lnTo>
                    <a:pt x="0" y="84"/>
                  </a:lnTo>
                  <a:lnTo>
                    <a:pt x="0" y="98"/>
                  </a:lnTo>
                  <a:lnTo>
                    <a:pt x="0" y="110"/>
                  </a:lnTo>
                  <a:lnTo>
                    <a:pt x="0" y="128"/>
                  </a:lnTo>
                  <a:lnTo>
                    <a:pt x="0" y="141"/>
                  </a:lnTo>
                  <a:lnTo>
                    <a:pt x="5" y="171"/>
                  </a:lnTo>
                  <a:lnTo>
                    <a:pt x="9" y="207"/>
                  </a:lnTo>
                  <a:lnTo>
                    <a:pt x="14" y="244"/>
                  </a:lnTo>
                  <a:lnTo>
                    <a:pt x="19" y="284"/>
                  </a:lnTo>
                  <a:lnTo>
                    <a:pt x="26" y="320"/>
                  </a:lnTo>
                  <a:lnTo>
                    <a:pt x="36" y="357"/>
                  </a:lnTo>
                  <a:lnTo>
                    <a:pt x="49" y="391"/>
                  </a:lnTo>
                  <a:lnTo>
                    <a:pt x="65" y="424"/>
                  </a:lnTo>
                  <a:lnTo>
                    <a:pt x="85" y="446"/>
                  </a:lnTo>
                  <a:lnTo>
                    <a:pt x="108" y="467"/>
                  </a:lnTo>
                  <a:lnTo>
                    <a:pt x="135" y="474"/>
                  </a:lnTo>
                  <a:lnTo>
                    <a:pt x="161" y="472"/>
                  </a:lnTo>
                  <a:lnTo>
                    <a:pt x="186" y="460"/>
                  </a:lnTo>
                  <a:lnTo>
                    <a:pt x="207" y="440"/>
                  </a:lnTo>
                  <a:lnTo>
                    <a:pt x="225" y="417"/>
                  </a:lnTo>
                  <a:lnTo>
                    <a:pt x="237" y="389"/>
                  </a:lnTo>
                  <a:lnTo>
                    <a:pt x="247" y="360"/>
                  </a:lnTo>
                  <a:lnTo>
                    <a:pt x="248" y="333"/>
                  </a:lnTo>
                  <a:lnTo>
                    <a:pt x="244" y="306"/>
                  </a:lnTo>
                  <a:lnTo>
                    <a:pt x="236" y="286"/>
                  </a:lnTo>
                  <a:lnTo>
                    <a:pt x="222" y="265"/>
                  </a:lnTo>
                  <a:lnTo>
                    <a:pt x="211" y="243"/>
                  </a:lnTo>
                  <a:lnTo>
                    <a:pt x="201" y="221"/>
                  </a:lnTo>
                  <a:lnTo>
                    <a:pt x="196" y="196"/>
                  </a:lnTo>
                  <a:lnTo>
                    <a:pt x="190" y="170"/>
                  </a:lnTo>
                  <a:lnTo>
                    <a:pt x="186" y="143"/>
                  </a:lnTo>
                  <a:lnTo>
                    <a:pt x="185" y="117"/>
                  </a:lnTo>
                  <a:lnTo>
                    <a:pt x="182" y="87"/>
                  </a:lnTo>
                  <a:lnTo>
                    <a:pt x="179" y="58"/>
                  </a:lnTo>
                  <a:lnTo>
                    <a:pt x="177" y="27"/>
                  </a:lnTo>
                  <a:lnTo>
                    <a:pt x="171" y="19"/>
                  </a:lnTo>
                  <a:lnTo>
                    <a:pt x="158" y="11"/>
                  </a:lnTo>
                  <a:lnTo>
                    <a:pt x="139" y="5"/>
                  </a:lnTo>
                  <a:lnTo>
                    <a:pt x="117" y="4"/>
                  </a:lnTo>
                  <a:lnTo>
                    <a:pt x="88" y="0"/>
                  </a:lnTo>
                  <a:lnTo>
                    <a:pt x="65" y="0"/>
                  </a:lnTo>
                  <a:lnTo>
                    <a:pt x="41" y="1"/>
                  </a:lnTo>
                  <a:lnTo>
                    <a:pt x="19" y="4"/>
                  </a:lnTo>
                  <a:lnTo>
                    <a:pt x="5" y="8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244">
              <a:extLst>
                <a:ext uri="{FF2B5EF4-FFF2-40B4-BE49-F238E27FC236}">
                  <a16:creationId xmlns:a16="http://schemas.microsoft.com/office/drawing/2014/main" id="{163FF65C-793A-4D83-A448-34FC78044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757"/>
              <a:ext cx="84" cy="146"/>
            </a:xfrm>
            <a:custGeom>
              <a:avLst/>
              <a:gdLst>
                <a:gd name="T0" fmla="*/ 0 w 252"/>
                <a:gd name="T1" fmla="*/ 0 h 438"/>
                <a:gd name="T2" fmla="*/ 0 w 252"/>
                <a:gd name="T3" fmla="*/ 4 h 438"/>
                <a:gd name="T4" fmla="*/ 0 w 252"/>
                <a:gd name="T5" fmla="*/ 7 h 438"/>
                <a:gd name="T6" fmla="*/ 0 w 252"/>
                <a:gd name="T7" fmla="*/ 10 h 438"/>
                <a:gd name="T8" fmla="*/ 0 w 252"/>
                <a:gd name="T9" fmla="*/ 13 h 438"/>
                <a:gd name="T10" fmla="*/ 0 w 252"/>
                <a:gd name="T11" fmla="*/ 16 h 438"/>
                <a:gd name="T12" fmla="*/ 0 w 252"/>
                <a:gd name="T13" fmla="*/ 20 h 438"/>
                <a:gd name="T14" fmla="*/ 0 w 252"/>
                <a:gd name="T15" fmla="*/ 23 h 438"/>
                <a:gd name="T16" fmla="*/ 0 w 252"/>
                <a:gd name="T17" fmla="*/ 28 h 438"/>
                <a:gd name="T18" fmla="*/ 0 w 252"/>
                <a:gd name="T19" fmla="*/ 31 h 438"/>
                <a:gd name="T20" fmla="*/ 0 w 252"/>
                <a:gd name="T21" fmla="*/ 35 h 438"/>
                <a:gd name="T22" fmla="*/ 2 w 252"/>
                <a:gd name="T23" fmla="*/ 45 h 438"/>
                <a:gd name="T24" fmla="*/ 3 w 252"/>
                <a:gd name="T25" fmla="*/ 57 h 438"/>
                <a:gd name="T26" fmla="*/ 4 w 252"/>
                <a:gd name="T27" fmla="*/ 70 h 438"/>
                <a:gd name="T28" fmla="*/ 7 w 252"/>
                <a:gd name="T29" fmla="*/ 82 h 438"/>
                <a:gd name="T30" fmla="*/ 9 w 252"/>
                <a:gd name="T31" fmla="*/ 94 h 438"/>
                <a:gd name="T32" fmla="*/ 13 w 252"/>
                <a:gd name="T33" fmla="*/ 107 h 438"/>
                <a:gd name="T34" fmla="*/ 16 w 252"/>
                <a:gd name="T35" fmla="*/ 118 h 438"/>
                <a:gd name="T36" fmla="*/ 21 w 252"/>
                <a:gd name="T37" fmla="*/ 129 h 438"/>
                <a:gd name="T38" fmla="*/ 28 w 252"/>
                <a:gd name="T39" fmla="*/ 137 h 438"/>
                <a:gd name="T40" fmla="*/ 37 w 252"/>
                <a:gd name="T41" fmla="*/ 143 h 438"/>
                <a:gd name="T42" fmla="*/ 46 w 252"/>
                <a:gd name="T43" fmla="*/ 146 h 438"/>
                <a:gd name="T44" fmla="*/ 54 w 252"/>
                <a:gd name="T45" fmla="*/ 146 h 438"/>
                <a:gd name="T46" fmla="*/ 63 w 252"/>
                <a:gd name="T47" fmla="*/ 141 h 438"/>
                <a:gd name="T48" fmla="*/ 70 w 252"/>
                <a:gd name="T49" fmla="*/ 135 h 438"/>
                <a:gd name="T50" fmla="*/ 75 w 252"/>
                <a:gd name="T51" fmla="*/ 127 h 438"/>
                <a:gd name="T52" fmla="*/ 80 w 252"/>
                <a:gd name="T53" fmla="*/ 117 h 438"/>
                <a:gd name="T54" fmla="*/ 83 w 252"/>
                <a:gd name="T55" fmla="*/ 108 h 438"/>
                <a:gd name="T56" fmla="*/ 84 w 252"/>
                <a:gd name="T57" fmla="*/ 99 h 438"/>
                <a:gd name="T58" fmla="*/ 82 w 252"/>
                <a:gd name="T59" fmla="*/ 90 h 438"/>
                <a:gd name="T60" fmla="*/ 78 w 252"/>
                <a:gd name="T61" fmla="*/ 83 h 438"/>
                <a:gd name="T62" fmla="*/ 75 w 252"/>
                <a:gd name="T63" fmla="*/ 80 h 438"/>
                <a:gd name="T64" fmla="*/ 73 w 252"/>
                <a:gd name="T65" fmla="*/ 75 h 438"/>
                <a:gd name="T66" fmla="*/ 70 w 252"/>
                <a:gd name="T67" fmla="*/ 71 h 438"/>
                <a:gd name="T68" fmla="*/ 68 w 252"/>
                <a:gd name="T69" fmla="*/ 66 h 438"/>
                <a:gd name="T70" fmla="*/ 67 w 252"/>
                <a:gd name="T71" fmla="*/ 61 h 438"/>
                <a:gd name="T72" fmla="*/ 65 w 252"/>
                <a:gd name="T73" fmla="*/ 55 h 438"/>
                <a:gd name="T74" fmla="*/ 65 w 252"/>
                <a:gd name="T75" fmla="*/ 49 h 438"/>
                <a:gd name="T76" fmla="*/ 64 w 252"/>
                <a:gd name="T77" fmla="*/ 44 h 438"/>
                <a:gd name="T78" fmla="*/ 64 w 252"/>
                <a:gd name="T79" fmla="*/ 37 h 438"/>
                <a:gd name="T80" fmla="*/ 63 w 252"/>
                <a:gd name="T81" fmla="*/ 31 h 438"/>
                <a:gd name="T82" fmla="*/ 63 w 252"/>
                <a:gd name="T83" fmla="*/ 29 h 438"/>
                <a:gd name="T84" fmla="*/ 62 w 252"/>
                <a:gd name="T85" fmla="*/ 26 h 438"/>
                <a:gd name="T86" fmla="*/ 61 w 252"/>
                <a:gd name="T87" fmla="*/ 23 h 438"/>
                <a:gd name="T88" fmla="*/ 61 w 252"/>
                <a:gd name="T89" fmla="*/ 20 h 438"/>
                <a:gd name="T90" fmla="*/ 61 w 252"/>
                <a:gd name="T91" fmla="*/ 18 h 438"/>
                <a:gd name="T92" fmla="*/ 60 w 252"/>
                <a:gd name="T93" fmla="*/ 15 h 438"/>
                <a:gd name="T94" fmla="*/ 59 w 252"/>
                <a:gd name="T95" fmla="*/ 12 h 438"/>
                <a:gd name="T96" fmla="*/ 59 w 252"/>
                <a:gd name="T97" fmla="*/ 9 h 438"/>
                <a:gd name="T98" fmla="*/ 59 w 252"/>
                <a:gd name="T99" fmla="*/ 7 h 438"/>
                <a:gd name="T100" fmla="*/ 59 w 252"/>
                <a:gd name="T101" fmla="*/ 4 h 4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52" h="438">
                  <a:moveTo>
                    <a:pt x="0" y="0"/>
                  </a:moveTo>
                  <a:lnTo>
                    <a:pt x="0" y="11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0" y="60"/>
                  </a:lnTo>
                  <a:lnTo>
                    <a:pt x="0" y="69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6" y="136"/>
                  </a:lnTo>
                  <a:lnTo>
                    <a:pt x="10" y="172"/>
                  </a:lnTo>
                  <a:lnTo>
                    <a:pt x="13" y="209"/>
                  </a:lnTo>
                  <a:lnTo>
                    <a:pt x="20" y="246"/>
                  </a:lnTo>
                  <a:lnTo>
                    <a:pt x="27" y="283"/>
                  </a:lnTo>
                  <a:lnTo>
                    <a:pt x="38" y="322"/>
                  </a:lnTo>
                  <a:lnTo>
                    <a:pt x="49" y="355"/>
                  </a:lnTo>
                  <a:lnTo>
                    <a:pt x="64" y="386"/>
                  </a:lnTo>
                  <a:lnTo>
                    <a:pt x="85" y="410"/>
                  </a:lnTo>
                  <a:lnTo>
                    <a:pt x="110" y="430"/>
                  </a:lnTo>
                  <a:lnTo>
                    <a:pt x="137" y="438"/>
                  </a:lnTo>
                  <a:lnTo>
                    <a:pt x="162" y="437"/>
                  </a:lnTo>
                  <a:lnTo>
                    <a:pt x="188" y="423"/>
                  </a:lnTo>
                  <a:lnTo>
                    <a:pt x="209" y="405"/>
                  </a:lnTo>
                  <a:lnTo>
                    <a:pt x="226" y="380"/>
                  </a:lnTo>
                  <a:lnTo>
                    <a:pt x="239" y="351"/>
                  </a:lnTo>
                  <a:lnTo>
                    <a:pt x="250" y="323"/>
                  </a:lnTo>
                  <a:lnTo>
                    <a:pt x="252" y="296"/>
                  </a:lnTo>
                  <a:lnTo>
                    <a:pt x="246" y="269"/>
                  </a:lnTo>
                  <a:lnTo>
                    <a:pt x="235" y="249"/>
                  </a:lnTo>
                  <a:lnTo>
                    <a:pt x="226" y="239"/>
                  </a:lnTo>
                  <a:lnTo>
                    <a:pt x="219" y="225"/>
                  </a:lnTo>
                  <a:lnTo>
                    <a:pt x="210" y="212"/>
                  </a:lnTo>
                  <a:lnTo>
                    <a:pt x="205" y="198"/>
                  </a:lnTo>
                  <a:lnTo>
                    <a:pt x="202" y="183"/>
                  </a:lnTo>
                  <a:lnTo>
                    <a:pt x="196" y="166"/>
                  </a:lnTo>
                  <a:lnTo>
                    <a:pt x="194" y="148"/>
                  </a:lnTo>
                  <a:lnTo>
                    <a:pt x="191" y="132"/>
                  </a:lnTo>
                  <a:lnTo>
                    <a:pt x="191" y="112"/>
                  </a:lnTo>
                  <a:lnTo>
                    <a:pt x="188" y="94"/>
                  </a:lnTo>
                  <a:lnTo>
                    <a:pt x="188" y="86"/>
                  </a:lnTo>
                  <a:lnTo>
                    <a:pt x="187" y="77"/>
                  </a:lnTo>
                  <a:lnTo>
                    <a:pt x="184" y="69"/>
                  </a:lnTo>
                  <a:lnTo>
                    <a:pt x="184" y="60"/>
                  </a:lnTo>
                  <a:lnTo>
                    <a:pt x="183" y="53"/>
                  </a:lnTo>
                  <a:lnTo>
                    <a:pt x="181" y="46"/>
                  </a:lnTo>
                  <a:lnTo>
                    <a:pt x="177" y="37"/>
                  </a:lnTo>
                  <a:lnTo>
                    <a:pt x="177" y="28"/>
                  </a:lnTo>
                  <a:lnTo>
                    <a:pt x="177" y="21"/>
                  </a:lnTo>
                  <a:lnTo>
                    <a:pt x="177" y="1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245">
              <a:extLst>
                <a:ext uri="{FF2B5EF4-FFF2-40B4-BE49-F238E27FC236}">
                  <a16:creationId xmlns:a16="http://schemas.microsoft.com/office/drawing/2014/main" id="{FA0C1AB7-646C-430A-9797-BA6BABE62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745"/>
              <a:ext cx="21" cy="70"/>
            </a:xfrm>
            <a:custGeom>
              <a:avLst/>
              <a:gdLst>
                <a:gd name="T0" fmla="*/ 19 w 65"/>
                <a:gd name="T1" fmla="*/ 20 h 210"/>
                <a:gd name="T2" fmla="*/ 18 w 65"/>
                <a:gd name="T3" fmla="*/ 24 h 210"/>
                <a:gd name="T4" fmla="*/ 18 w 65"/>
                <a:gd name="T5" fmla="*/ 30 h 210"/>
                <a:gd name="T6" fmla="*/ 18 w 65"/>
                <a:gd name="T7" fmla="*/ 35 h 210"/>
                <a:gd name="T8" fmla="*/ 18 w 65"/>
                <a:gd name="T9" fmla="*/ 40 h 210"/>
                <a:gd name="T10" fmla="*/ 18 w 65"/>
                <a:gd name="T11" fmla="*/ 45 h 210"/>
                <a:gd name="T12" fmla="*/ 18 w 65"/>
                <a:gd name="T13" fmla="*/ 50 h 210"/>
                <a:gd name="T14" fmla="*/ 19 w 65"/>
                <a:gd name="T15" fmla="*/ 54 h 210"/>
                <a:gd name="T16" fmla="*/ 20 w 65"/>
                <a:gd name="T17" fmla="*/ 59 h 210"/>
                <a:gd name="T18" fmla="*/ 20 w 65"/>
                <a:gd name="T19" fmla="*/ 65 h 210"/>
                <a:gd name="T20" fmla="*/ 21 w 65"/>
                <a:gd name="T21" fmla="*/ 70 h 210"/>
                <a:gd name="T22" fmla="*/ 20 w 65"/>
                <a:gd name="T23" fmla="*/ 68 h 210"/>
                <a:gd name="T24" fmla="*/ 17 w 65"/>
                <a:gd name="T25" fmla="*/ 64 h 210"/>
                <a:gd name="T26" fmla="*/ 16 w 65"/>
                <a:gd name="T27" fmla="*/ 60 h 210"/>
                <a:gd name="T28" fmla="*/ 14 w 65"/>
                <a:gd name="T29" fmla="*/ 57 h 210"/>
                <a:gd name="T30" fmla="*/ 13 w 65"/>
                <a:gd name="T31" fmla="*/ 52 h 210"/>
                <a:gd name="T32" fmla="*/ 11 w 65"/>
                <a:gd name="T33" fmla="*/ 49 h 210"/>
                <a:gd name="T34" fmla="*/ 10 w 65"/>
                <a:gd name="T35" fmla="*/ 45 h 210"/>
                <a:gd name="T36" fmla="*/ 8 w 65"/>
                <a:gd name="T37" fmla="*/ 41 h 210"/>
                <a:gd name="T38" fmla="*/ 7 w 65"/>
                <a:gd name="T39" fmla="*/ 35 h 210"/>
                <a:gd name="T40" fmla="*/ 6 w 65"/>
                <a:gd name="T41" fmla="*/ 32 h 210"/>
                <a:gd name="T42" fmla="*/ 6 w 65"/>
                <a:gd name="T43" fmla="*/ 30 h 210"/>
                <a:gd name="T44" fmla="*/ 5 w 65"/>
                <a:gd name="T45" fmla="*/ 28 h 210"/>
                <a:gd name="T46" fmla="*/ 5 w 65"/>
                <a:gd name="T47" fmla="*/ 25 h 210"/>
                <a:gd name="T48" fmla="*/ 4 w 65"/>
                <a:gd name="T49" fmla="*/ 21 h 210"/>
                <a:gd name="T50" fmla="*/ 3 w 65"/>
                <a:gd name="T51" fmla="*/ 18 h 210"/>
                <a:gd name="T52" fmla="*/ 3 w 65"/>
                <a:gd name="T53" fmla="*/ 14 h 210"/>
                <a:gd name="T54" fmla="*/ 2 w 65"/>
                <a:gd name="T55" fmla="*/ 10 h 210"/>
                <a:gd name="T56" fmla="*/ 1 w 65"/>
                <a:gd name="T57" fmla="*/ 7 h 210"/>
                <a:gd name="T58" fmla="*/ 1 w 65"/>
                <a:gd name="T59" fmla="*/ 5 h 210"/>
                <a:gd name="T60" fmla="*/ 0 w 65"/>
                <a:gd name="T61" fmla="*/ 3 h 210"/>
                <a:gd name="T62" fmla="*/ 0 w 65"/>
                <a:gd name="T63" fmla="*/ 2 h 210"/>
                <a:gd name="T64" fmla="*/ 1 w 65"/>
                <a:gd name="T65" fmla="*/ 1 h 210"/>
                <a:gd name="T66" fmla="*/ 4 w 65"/>
                <a:gd name="T67" fmla="*/ 0 h 210"/>
                <a:gd name="T68" fmla="*/ 6 w 65"/>
                <a:gd name="T69" fmla="*/ 0 h 210"/>
                <a:gd name="T70" fmla="*/ 9 w 65"/>
                <a:gd name="T71" fmla="*/ 1 h 210"/>
                <a:gd name="T72" fmla="*/ 12 w 65"/>
                <a:gd name="T73" fmla="*/ 2 h 210"/>
                <a:gd name="T74" fmla="*/ 15 w 65"/>
                <a:gd name="T75" fmla="*/ 5 h 210"/>
                <a:gd name="T76" fmla="*/ 16 w 65"/>
                <a:gd name="T77" fmla="*/ 8 h 210"/>
                <a:gd name="T78" fmla="*/ 18 w 65"/>
                <a:gd name="T79" fmla="*/ 13 h 210"/>
                <a:gd name="T80" fmla="*/ 19 w 65"/>
                <a:gd name="T81" fmla="*/ 20 h 21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5" h="210">
                  <a:moveTo>
                    <a:pt x="60" y="61"/>
                  </a:moveTo>
                  <a:lnTo>
                    <a:pt x="55" y="73"/>
                  </a:lnTo>
                  <a:lnTo>
                    <a:pt x="55" y="89"/>
                  </a:lnTo>
                  <a:lnTo>
                    <a:pt x="55" y="104"/>
                  </a:lnTo>
                  <a:lnTo>
                    <a:pt x="55" y="120"/>
                  </a:lnTo>
                  <a:lnTo>
                    <a:pt x="55" y="135"/>
                  </a:lnTo>
                  <a:lnTo>
                    <a:pt x="55" y="150"/>
                  </a:lnTo>
                  <a:lnTo>
                    <a:pt x="60" y="163"/>
                  </a:lnTo>
                  <a:lnTo>
                    <a:pt x="61" y="178"/>
                  </a:lnTo>
                  <a:lnTo>
                    <a:pt x="62" y="196"/>
                  </a:lnTo>
                  <a:lnTo>
                    <a:pt x="65" y="210"/>
                  </a:lnTo>
                  <a:lnTo>
                    <a:pt x="61" y="203"/>
                  </a:lnTo>
                  <a:lnTo>
                    <a:pt x="54" y="193"/>
                  </a:lnTo>
                  <a:lnTo>
                    <a:pt x="50" y="181"/>
                  </a:lnTo>
                  <a:lnTo>
                    <a:pt x="44" y="171"/>
                  </a:lnTo>
                  <a:lnTo>
                    <a:pt x="40" y="157"/>
                  </a:lnTo>
                  <a:lnTo>
                    <a:pt x="35" y="146"/>
                  </a:lnTo>
                  <a:lnTo>
                    <a:pt x="31" y="135"/>
                  </a:lnTo>
                  <a:lnTo>
                    <a:pt x="25" y="122"/>
                  </a:lnTo>
                  <a:lnTo>
                    <a:pt x="22" y="106"/>
                  </a:lnTo>
                  <a:lnTo>
                    <a:pt x="20" y="96"/>
                  </a:lnTo>
                  <a:lnTo>
                    <a:pt x="18" y="90"/>
                  </a:lnTo>
                  <a:lnTo>
                    <a:pt x="17" y="83"/>
                  </a:lnTo>
                  <a:lnTo>
                    <a:pt x="14" y="75"/>
                  </a:lnTo>
                  <a:lnTo>
                    <a:pt x="12" y="64"/>
                  </a:lnTo>
                  <a:lnTo>
                    <a:pt x="10" y="53"/>
                  </a:lnTo>
                  <a:lnTo>
                    <a:pt x="8" y="42"/>
                  </a:lnTo>
                  <a:lnTo>
                    <a:pt x="7" y="30"/>
                  </a:lnTo>
                  <a:lnTo>
                    <a:pt x="4" y="22"/>
                  </a:lnTo>
                  <a:lnTo>
                    <a:pt x="3" y="15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2"/>
                  </a:lnTo>
                  <a:lnTo>
                    <a:pt x="12" y="0"/>
                  </a:lnTo>
                  <a:lnTo>
                    <a:pt x="20" y="0"/>
                  </a:lnTo>
                  <a:lnTo>
                    <a:pt x="29" y="2"/>
                  </a:lnTo>
                  <a:lnTo>
                    <a:pt x="36" y="7"/>
                  </a:lnTo>
                  <a:lnTo>
                    <a:pt x="45" y="15"/>
                  </a:lnTo>
                  <a:lnTo>
                    <a:pt x="51" y="25"/>
                  </a:lnTo>
                  <a:lnTo>
                    <a:pt x="55" y="40"/>
                  </a:lnTo>
                  <a:lnTo>
                    <a:pt x="60" y="6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6" name="Freeform 246">
              <a:extLst>
                <a:ext uri="{FF2B5EF4-FFF2-40B4-BE49-F238E27FC236}">
                  <a16:creationId xmlns:a16="http://schemas.microsoft.com/office/drawing/2014/main" id="{532B0B80-E90B-45A3-8E77-96F7AD7AD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749"/>
              <a:ext cx="27" cy="80"/>
            </a:xfrm>
            <a:custGeom>
              <a:avLst/>
              <a:gdLst>
                <a:gd name="T0" fmla="*/ 0 w 82"/>
                <a:gd name="T1" fmla="*/ 0 h 240"/>
                <a:gd name="T2" fmla="*/ 2 w 82"/>
                <a:gd name="T3" fmla="*/ 7 h 240"/>
                <a:gd name="T4" fmla="*/ 3 w 82"/>
                <a:gd name="T5" fmla="*/ 16 h 240"/>
                <a:gd name="T6" fmla="*/ 4 w 82"/>
                <a:gd name="T7" fmla="*/ 23 h 240"/>
                <a:gd name="T8" fmla="*/ 6 w 82"/>
                <a:gd name="T9" fmla="*/ 30 h 240"/>
                <a:gd name="T10" fmla="*/ 8 w 82"/>
                <a:gd name="T11" fmla="*/ 39 h 240"/>
                <a:gd name="T12" fmla="*/ 11 w 82"/>
                <a:gd name="T13" fmla="*/ 46 h 240"/>
                <a:gd name="T14" fmla="*/ 13 w 82"/>
                <a:gd name="T15" fmla="*/ 54 h 240"/>
                <a:gd name="T16" fmla="*/ 16 w 82"/>
                <a:gd name="T17" fmla="*/ 62 h 240"/>
                <a:gd name="T18" fmla="*/ 22 w 82"/>
                <a:gd name="T19" fmla="*/ 71 h 240"/>
                <a:gd name="T20" fmla="*/ 27 w 82"/>
                <a:gd name="T21" fmla="*/ 80 h 2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2" h="240">
                  <a:moveTo>
                    <a:pt x="0" y="0"/>
                  </a:moveTo>
                  <a:lnTo>
                    <a:pt x="5" y="22"/>
                  </a:lnTo>
                  <a:lnTo>
                    <a:pt x="9" y="47"/>
                  </a:lnTo>
                  <a:lnTo>
                    <a:pt x="13" y="69"/>
                  </a:lnTo>
                  <a:lnTo>
                    <a:pt x="19" y="91"/>
                  </a:lnTo>
                  <a:lnTo>
                    <a:pt x="25" y="116"/>
                  </a:lnTo>
                  <a:lnTo>
                    <a:pt x="33" y="138"/>
                  </a:lnTo>
                  <a:lnTo>
                    <a:pt x="40" y="161"/>
                  </a:lnTo>
                  <a:lnTo>
                    <a:pt x="50" y="187"/>
                  </a:lnTo>
                  <a:lnTo>
                    <a:pt x="66" y="214"/>
                  </a:lnTo>
                  <a:lnTo>
                    <a:pt x="82" y="24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7" name="Freeform 247">
              <a:extLst>
                <a:ext uri="{FF2B5EF4-FFF2-40B4-BE49-F238E27FC236}">
                  <a16:creationId xmlns:a16="http://schemas.microsoft.com/office/drawing/2014/main" id="{19A78887-2EA6-4CD2-A10B-09FB5B280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517"/>
              <a:ext cx="158" cy="287"/>
            </a:xfrm>
            <a:custGeom>
              <a:avLst/>
              <a:gdLst>
                <a:gd name="T0" fmla="*/ 17 w 475"/>
                <a:gd name="T1" fmla="*/ 0 h 860"/>
                <a:gd name="T2" fmla="*/ 9 w 475"/>
                <a:gd name="T3" fmla="*/ 25 h 860"/>
                <a:gd name="T4" fmla="*/ 4 w 475"/>
                <a:gd name="T5" fmla="*/ 49 h 860"/>
                <a:gd name="T6" fmla="*/ 1 w 475"/>
                <a:gd name="T7" fmla="*/ 72 h 860"/>
                <a:gd name="T8" fmla="*/ 0 w 475"/>
                <a:gd name="T9" fmla="*/ 94 h 860"/>
                <a:gd name="T10" fmla="*/ 1 w 475"/>
                <a:gd name="T11" fmla="*/ 116 h 860"/>
                <a:gd name="T12" fmla="*/ 3 w 475"/>
                <a:gd name="T13" fmla="*/ 137 h 860"/>
                <a:gd name="T14" fmla="*/ 7 w 475"/>
                <a:gd name="T15" fmla="*/ 158 h 860"/>
                <a:gd name="T16" fmla="*/ 12 w 475"/>
                <a:gd name="T17" fmla="*/ 179 h 860"/>
                <a:gd name="T18" fmla="*/ 18 w 475"/>
                <a:gd name="T19" fmla="*/ 200 h 860"/>
                <a:gd name="T20" fmla="*/ 25 w 475"/>
                <a:gd name="T21" fmla="*/ 220 h 860"/>
                <a:gd name="T22" fmla="*/ 31 w 475"/>
                <a:gd name="T23" fmla="*/ 233 h 860"/>
                <a:gd name="T24" fmla="*/ 40 w 475"/>
                <a:gd name="T25" fmla="*/ 246 h 860"/>
                <a:gd name="T26" fmla="*/ 50 w 475"/>
                <a:gd name="T27" fmla="*/ 257 h 860"/>
                <a:gd name="T28" fmla="*/ 62 w 475"/>
                <a:gd name="T29" fmla="*/ 267 h 860"/>
                <a:gd name="T30" fmla="*/ 75 w 475"/>
                <a:gd name="T31" fmla="*/ 275 h 860"/>
                <a:gd name="T32" fmla="*/ 90 w 475"/>
                <a:gd name="T33" fmla="*/ 282 h 860"/>
                <a:gd name="T34" fmla="*/ 103 w 475"/>
                <a:gd name="T35" fmla="*/ 286 h 860"/>
                <a:gd name="T36" fmla="*/ 119 w 475"/>
                <a:gd name="T37" fmla="*/ 287 h 860"/>
                <a:gd name="T38" fmla="*/ 134 w 475"/>
                <a:gd name="T39" fmla="*/ 286 h 860"/>
                <a:gd name="T40" fmla="*/ 149 w 475"/>
                <a:gd name="T41" fmla="*/ 282 h 860"/>
                <a:gd name="T42" fmla="*/ 152 w 475"/>
                <a:gd name="T43" fmla="*/ 279 h 860"/>
                <a:gd name="T44" fmla="*/ 155 w 475"/>
                <a:gd name="T45" fmla="*/ 276 h 860"/>
                <a:gd name="T46" fmla="*/ 156 w 475"/>
                <a:gd name="T47" fmla="*/ 271 h 860"/>
                <a:gd name="T48" fmla="*/ 158 w 475"/>
                <a:gd name="T49" fmla="*/ 264 h 860"/>
                <a:gd name="T50" fmla="*/ 158 w 475"/>
                <a:gd name="T51" fmla="*/ 259 h 860"/>
                <a:gd name="T52" fmla="*/ 158 w 475"/>
                <a:gd name="T53" fmla="*/ 253 h 860"/>
                <a:gd name="T54" fmla="*/ 156 w 475"/>
                <a:gd name="T55" fmla="*/ 248 h 860"/>
                <a:gd name="T56" fmla="*/ 155 w 475"/>
                <a:gd name="T57" fmla="*/ 244 h 860"/>
                <a:gd name="T58" fmla="*/ 154 w 475"/>
                <a:gd name="T59" fmla="*/ 240 h 860"/>
                <a:gd name="T60" fmla="*/ 152 w 475"/>
                <a:gd name="T61" fmla="*/ 239 h 860"/>
                <a:gd name="T62" fmla="*/ 127 w 475"/>
                <a:gd name="T63" fmla="*/ 230 h 860"/>
                <a:gd name="T64" fmla="*/ 108 w 475"/>
                <a:gd name="T65" fmla="*/ 217 h 860"/>
                <a:gd name="T66" fmla="*/ 92 w 475"/>
                <a:gd name="T67" fmla="*/ 204 h 860"/>
                <a:gd name="T68" fmla="*/ 81 w 475"/>
                <a:gd name="T69" fmla="*/ 188 h 860"/>
                <a:gd name="T70" fmla="*/ 73 w 475"/>
                <a:gd name="T71" fmla="*/ 172 h 860"/>
                <a:gd name="T72" fmla="*/ 69 w 475"/>
                <a:gd name="T73" fmla="*/ 154 h 860"/>
                <a:gd name="T74" fmla="*/ 67 w 475"/>
                <a:gd name="T75" fmla="*/ 135 h 860"/>
                <a:gd name="T76" fmla="*/ 68 w 475"/>
                <a:gd name="T77" fmla="*/ 116 h 860"/>
                <a:gd name="T78" fmla="*/ 71 w 475"/>
                <a:gd name="T79" fmla="*/ 96 h 860"/>
                <a:gd name="T80" fmla="*/ 74 w 475"/>
                <a:gd name="T81" fmla="*/ 78 h 860"/>
                <a:gd name="T82" fmla="*/ 74 w 475"/>
                <a:gd name="T83" fmla="*/ 69 h 860"/>
                <a:gd name="T84" fmla="*/ 71 w 475"/>
                <a:gd name="T85" fmla="*/ 60 h 860"/>
                <a:gd name="T86" fmla="*/ 66 w 475"/>
                <a:gd name="T87" fmla="*/ 49 h 860"/>
                <a:gd name="T88" fmla="*/ 57 w 475"/>
                <a:gd name="T89" fmla="*/ 39 h 860"/>
                <a:gd name="T90" fmla="*/ 49 w 475"/>
                <a:gd name="T91" fmla="*/ 29 h 860"/>
                <a:gd name="T92" fmla="*/ 40 w 475"/>
                <a:gd name="T93" fmla="*/ 20 h 860"/>
                <a:gd name="T94" fmla="*/ 30 w 475"/>
                <a:gd name="T95" fmla="*/ 13 h 860"/>
                <a:gd name="T96" fmla="*/ 23 w 475"/>
                <a:gd name="T97" fmla="*/ 6 h 860"/>
                <a:gd name="T98" fmla="*/ 19 w 475"/>
                <a:gd name="T99" fmla="*/ 2 h 860"/>
                <a:gd name="T100" fmla="*/ 17 w 475"/>
                <a:gd name="T101" fmla="*/ 0 h 8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5" h="860">
                  <a:moveTo>
                    <a:pt x="51" y="0"/>
                  </a:moveTo>
                  <a:lnTo>
                    <a:pt x="27" y="75"/>
                  </a:lnTo>
                  <a:lnTo>
                    <a:pt x="11" y="146"/>
                  </a:lnTo>
                  <a:lnTo>
                    <a:pt x="2" y="216"/>
                  </a:lnTo>
                  <a:lnTo>
                    <a:pt x="0" y="281"/>
                  </a:lnTo>
                  <a:lnTo>
                    <a:pt x="2" y="347"/>
                  </a:lnTo>
                  <a:lnTo>
                    <a:pt x="10" y="411"/>
                  </a:lnTo>
                  <a:lnTo>
                    <a:pt x="21" y="473"/>
                  </a:lnTo>
                  <a:lnTo>
                    <a:pt x="35" y="535"/>
                  </a:lnTo>
                  <a:lnTo>
                    <a:pt x="54" y="598"/>
                  </a:lnTo>
                  <a:lnTo>
                    <a:pt x="75" y="658"/>
                  </a:lnTo>
                  <a:lnTo>
                    <a:pt x="94" y="698"/>
                  </a:lnTo>
                  <a:lnTo>
                    <a:pt x="121" y="736"/>
                  </a:lnTo>
                  <a:lnTo>
                    <a:pt x="151" y="769"/>
                  </a:lnTo>
                  <a:lnTo>
                    <a:pt x="187" y="799"/>
                  </a:lnTo>
                  <a:lnTo>
                    <a:pt x="226" y="824"/>
                  </a:lnTo>
                  <a:lnTo>
                    <a:pt x="270" y="844"/>
                  </a:lnTo>
                  <a:lnTo>
                    <a:pt x="311" y="856"/>
                  </a:lnTo>
                  <a:lnTo>
                    <a:pt x="358" y="860"/>
                  </a:lnTo>
                  <a:lnTo>
                    <a:pt x="404" y="856"/>
                  </a:lnTo>
                  <a:lnTo>
                    <a:pt x="447" y="845"/>
                  </a:lnTo>
                  <a:lnTo>
                    <a:pt x="458" y="837"/>
                  </a:lnTo>
                  <a:lnTo>
                    <a:pt x="467" y="826"/>
                  </a:lnTo>
                  <a:lnTo>
                    <a:pt x="470" y="811"/>
                  </a:lnTo>
                  <a:lnTo>
                    <a:pt x="475" y="792"/>
                  </a:lnTo>
                  <a:lnTo>
                    <a:pt x="475" y="776"/>
                  </a:lnTo>
                  <a:lnTo>
                    <a:pt x="475" y="758"/>
                  </a:lnTo>
                  <a:lnTo>
                    <a:pt x="470" y="743"/>
                  </a:lnTo>
                  <a:lnTo>
                    <a:pt x="467" y="730"/>
                  </a:lnTo>
                  <a:lnTo>
                    <a:pt x="462" y="719"/>
                  </a:lnTo>
                  <a:lnTo>
                    <a:pt x="458" y="715"/>
                  </a:lnTo>
                  <a:lnTo>
                    <a:pt x="383" y="689"/>
                  </a:lnTo>
                  <a:lnTo>
                    <a:pt x="326" y="650"/>
                  </a:lnTo>
                  <a:lnTo>
                    <a:pt x="278" y="611"/>
                  </a:lnTo>
                  <a:lnTo>
                    <a:pt x="243" y="564"/>
                  </a:lnTo>
                  <a:lnTo>
                    <a:pt x="220" y="515"/>
                  </a:lnTo>
                  <a:lnTo>
                    <a:pt x="208" y="462"/>
                  </a:lnTo>
                  <a:lnTo>
                    <a:pt x="202" y="406"/>
                  </a:lnTo>
                  <a:lnTo>
                    <a:pt x="204" y="347"/>
                  </a:lnTo>
                  <a:lnTo>
                    <a:pt x="212" y="289"/>
                  </a:lnTo>
                  <a:lnTo>
                    <a:pt x="223" y="234"/>
                  </a:lnTo>
                  <a:lnTo>
                    <a:pt x="223" y="208"/>
                  </a:lnTo>
                  <a:lnTo>
                    <a:pt x="213" y="180"/>
                  </a:lnTo>
                  <a:lnTo>
                    <a:pt x="197" y="148"/>
                  </a:lnTo>
                  <a:lnTo>
                    <a:pt x="170" y="118"/>
                  </a:lnTo>
                  <a:lnTo>
                    <a:pt x="146" y="87"/>
                  </a:lnTo>
                  <a:lnTo>
                    <a:pt x="119" y="61"/>
                  </a:lnTo>
                  <a:lnTo>
                    <a:pt x="90" y="39"/>
                  </a:lnTo>
                  <a:lnTo>
                    <a:pt x="70" y="19"/>
                  </a:lnTo>
                  <a:lnTo>
                    <a:pt x="57" y="6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8" name="Freeform 248">
              <a:extLst>
                <a:ext uri="{FF2B5EF4-FFF2-40B4-BE49-F238E27FC236}">
                  <a16:creationId xmlns:a16="http://schemas.microsoft.com/office/drawing/2014/main" id="{B1DB9E6C-B7A0-4963-B02A-8CA342285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517"/>
              <a:ext cx="159" cy="287"/>
            </a:xfrm>
            <a:custGeom>
              <a:avLst/>
              <a:gdLst>
                <a:gd name="T0" fmla="*/ 17 w 477"/>
                <a:gd name="T1" fmla="*/ 0 h 862"/>
                <a:gd name="T2" fmla="*/ 9 w 477"/>
                <a:gd name="T3" fmla="*/ 25 h 862"/>
                <a:gd name="T4" fmla="*/ 4 w 477"/>
                <a:gd name="T5" fmla="*/ 49 h 862"/>
                <a:gd name="T6" fmla="*/ 1 w 477"/>
                <a:gd name="T7" fmla="*/ 72 h 862"/>
                <a:gd name="T8" fmla="*/ 0 w 477"/>
                <a:gd name="T9" fmla="*/ 94 h 862"/>
                <a:gd name="T10" fmla="*/ 0 w 477"/>
                <a:gd name="T11" fmla="*/ 116 h 862"/>
                <a:gd name="T12" fmla="*/ 3 w 477"/>
                <a:gd name="T13" fmla="*/ 137 h 862"/>
                <a:gd name="T14" fmla="*/ 7 w 477"/>
                <a:gd name="T15" fmla="*/ 157 h 862"/>
                <a:gd name="T16" fmla="*/ 12 w 477"/>
                <a:gd name="T17" fmla="*/ 178 h 862"/>
                <a:gd name="T18" fmla="*/ 19 w 477"/>
                <a:gd name="T19" fmla="*/ 199 h 862"/>
                <a:gd name="T20" fmla="*/ 26 w 477"/>
                <a:gd name="T21" fmla="*/ 220 h 862"/>
                <a:gd name="T22" fmla="*/ 31 w 477"/>
                <a:gd name="T23" fmla="*/ 232 h 862"/>
                <a:gd name="T24" fmla="*/ 41 w 477"/>
                <a:gd name="T25" fmla="*/ 245 h 862"/>
                <a:gd name="T26" fmla="*/ 50 w 477"/>
                <a:gd name="T27" fmla="*/ 256 h 862"/>
                <a:gd name="T28" fmla="*/ 63 w 477"/>
                <a:gd name="T29" fmla="*/ 267 h 862"/>
                <a:gd name="T30" fmla="*/ 75 w 477"/>
                <a:gd name="T31" fmla="*/ 275 h 862"/>
                <a:gd name="T32" fmla="*/ 90 w 477"/>
                <a:gd name="T33" fmla="*/ 280 h 862"/>
                <a:gd name="T34" fmla="*/ 104 w 477"/>
                <a:gd name="T35" fmla="*/ 285 h 862"/>
                <a:gd name="T36" fmla="*/ 119 w 477"/>
                <a:gd name="T37" fmla="*/ 287 h 862"/>
                <a:gd name="T38" fmla="*/ 134 w 477"/>
                <a:gd name="T39" fmla="*/ 286 h 862"/>
                <a:gd name="T40" fmla="*/ 149 w 477"/>
                <a:gd name="T41" fmla="*/ 281 h 862"/>
                <a:gd name="T42" fmla="*/ 152 w 477"/>
                <a:gd name="T43" fmla="*/ 279 h 862"/>
                <a:gd name="T44" fmla="*/ 156 w 477"/>
                <a:gd name="T45" fmla="*/ 275 h 862"/>
                <a:gd name="T46" fmla="*/ 158 w 477"/>
                <a:gd name="T47" fmla="*/ 270 h 862"/>
                <a:gd name="T48" fmla="*/ 158 w 477"/>
                <a:gd name="T49" fmla="*/ 263 h 862"/>
                <a:gd name="T50" fmla="*/ 159 w 477"/>
                <a:gd name="T51" fmla="*/ 258 h 862"/>
                <a:gd name="T52" fmla="*/ 158 w 477"/>
                <a:gd name="T53" fmla="*/ 252 h 862"/>
                <a:gd name="T54" fmla="*/ 158 w 477"/>
                <a:gd name="T55" fmla="*/ 247 h 862"/>
                <a:gd name="T56" fmla="*/ 156 w 477"/>
                <a:gd name="T57" fmla="*/ 243 h 862"/>
                <a:gd name="T58" fmla="*/ 155 w 477"/>
                <a:gd name="T59" fmla="*/ 239 h 862"/>
                <a:gd name="T60" fmla="*/ 153 w 477"/>
                <a:gd name="T61" fmla="*/ 238 h 862"/>
                <a:gd name="T62" fmla="*/ 130 w 477"/>
                <a:gd name="T63" fmla="*/ 230 h 862"/>
                <a:gd name="T64" fmla="*/ 111 w 477"/>
                <a:gd name="T65" fmla="*/ 220 h 862"/>
                <a:gd name="T66" fmla="*/ 97 w 477"/>
                <a:gd name="T67" fmla="*/ 207 h 862"/>
                <a:gd name="T68" fmla="*/ 85 w 477"/>
                <a:gd name="T69" fmla="*/ 192 h 862"/>
                <a:gd name="T70" fmla="*/ 77 w 477"/>
                <a:gd name="T71" fmla="*/ 178 h 862"/>
                <a:gd name="T72" fmla="*/ 71 w 477"/>
                <a:gd name="T73" fmla="*/ 162 h 862"/>
                <a:gd name="T74" fmla="*/ 68 w 477"/>
                <a:gd name="T75" fmla="*/ 144 h 862"/>
                <a:gd name="T76" fmla="*/ 68 w 477"/>
                <a:gd name="T77" fmla="*/ 127 h 862"/>
                <a:gd name="T78" fmla="*/ 69 w 477"/>
                <a:gd name="T79" fmla="*/ 109 h 862"/>
                <a:gd name="T80" fmla="*/ 71 w 477"/>
                <a:gd name="T81" fmla="*/ 91 h 862"/>
                <a:gd name="T82" fmla="*/ 71 w 477"/>
                <a:gd name="T83" fmla="*/ 91 h 862"/>
                <a:gd name="T84" fmla="*/ 71 w 477"/>
                <a:gd name="T85" fmla="*/ 90 h 862"/>
                <a:gd name="T86" fmla="*/ 72 w 477"/>
                <a:gd name="T87" fmla="*/ 90 h 862"/>
                <a:gd name="T88" fmla="*/ 72 w 477"/>
                <a:gd name="T89" fmla="*/ 89 h 8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77" h="862">
                  <a:moveTo>
                    <a:pt x="51" y="0"/>
                  </a:moveTo>
                  <a:lnTo>
                    <a:pt x="28" y="75"/>
                  </a:lnTo>
                  <a:lnTo>
                    <a:pt x="12" y="147"/>
                  </a:lnTo>
                  <a:lnTo>
                    <a:pt x="4" y="215"/>
                  </a:lnTo>
                  <a:lnTo>
                    <a:pt x="0" y="283"/>
                  </a:lnTo>
                  <a:lnTo>
                    <a:pt x="1" y="347"/>
                  </a:lnTo>
                  <a:lnTo>
                    <a:pt x="9" y="411"/>
                  </a:lnTo>
                  <a:lnTo>
                    <a:pt x="21" y="473"/>
                  </a:lnTo>
                  <a:lnTo>
                    <a:pt x="36" y="535"/>
                  </a:lnTo>
                  <a:lnTo>
                    <a:pt x="56" y="598"/>
                  </a:lnTo>
                  <a:lnTo>
                    <a:pt x="77" y="660"/>
                  </a:lnTo>
                  <a:lnTo>
                    <a:pt x="94" y="697"/>
                  </a:lnTo>
                  <a:lnTo>
                    <a:pt x="122" y="737"/>
                  </a:lnTo>
                  <a:lnTo>
                    <a:pt x="151" y="769"/>
                  </a:lnTo>
                  <a:lnTo>
                    <a:pt x="188" y="801"/>
                  </a:lnTo>
                  <a:lnTo>
                    <a:pt x="226" y="826"/>
                  </a:lnTo>
                  <a:lnTo>
                    <a:pt x="269" y="842"/>
                  </a:lnTo>
                  <a:lnTo>
                    <a:pt x="312" y="856"/>
                  </a:lnTo>
                  <a:lnTo>
                    <a:pt x="358" y="862"/>
                  </a:lnTo>
                  <a:lnTo>
                    <a:pt x="402" y="858"/>
                  </a:lnTo>
                  <a:lnTo>
                    <a:pt x="446" y="844"/>
                  </a:lnTo>
                  <a:lnTo>
                    <a:pt x="457" y="837"/>
                  </a:lnTo>
                  <a:lnTo>
                    <a:pt x="467" y="826"/>
                  </a:lnTo>
                  <a:lnTo>
                    <a:pt x="473" y="811"/>
                  </a:lnTo>
                  <a:lnTo>
                    <a:pt x="474" y="791"/>
                  </a:lnTo>
                  <a:lnTo>
                    <a:pt x="477" y="775"/>
                  </a:lnTo>
                  <a:lnTo>
                    <a:pt x="474" y="758"/>
                  </a:lnTo>
                  <a:lnTo>
                    <a:pt x="473" y="743"/>
                  </a:lnTo>
                  <a:lnTo>
                    <a:pt x="468" y="729"/>
                  </a:lnTo>
                  <a:lnTo>
                    <a:pt x="464" y="718"/>
                  </a:lnTo>
                  <a:lnTo>
                    <a:pt x="459" y="714"/>
                  </a:lnTo>
                  <a:lnTo>
                    <a:pt x="390" y="690"/>
                  </a:lnTo>
                  <a:lnTo>
                    <a:pt x="334" y="660"/>
                  </a:lnTo>
                  <a:lnTo>
                    <a:pt x="290" y="621"/>
                  </a:lnTo>
                  <a:lnTo>
                    <a:pt x="255" y="578"/>
                  </a:lnTo>
                  <a:lnTo>
                    <a:pt x="230" y="535"/>
                  </a:lnTo>
                  <a:lnTo>
                    <a:pt x="214" y="487"/>
                  </a:lnTo>
                  <a:lnTo>
                    <a:pt x="205" y="433"/>
                  </a:lnTo>
                  <a:lnTo>
                    <a:pt x="203" y="382"/>
                  </a:lnTo>
                  <a:lnTo>
                    <a:pt x="207" y="328"/>
                  </a:lnTo>
                  <a:lnTo>
                    <a:pt x="214" y="274"/>
                  </a:lnTo>
                  <a:lnTo>
                    <a:pt x="214" y="272"/>
                  </a:lnTo>
                  <a:lnTo>
                    <a:pt x="214" y="270"/>
                  </a:lnTo>
                  <a:lnTo>
                    <a:pt x="217" y="270"/>
                  </a:lnTo>
                  <a:lnTo>
                    <a:pt x="217" y="26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9" name="Freeform 249">
              <a:extLst>
                <a:ext uri="{FF2B5EF4-FFF2-40B4-BE49-F238E27FC236}">
                  <a16:creationId xmlns:a16="http://schemas.microsoft.com/office/drawing/2014/main" id="{D8C6D1A5-3157-47EB-A05F-588DD0A47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557"/>
              <a:ext cx="25" cy="130"/>
            </a:xfrm>
            <a:custGeom>
              <a:avLst/>
              <a:gdLst>
                <a:gd name="T0" fmla="*/ 24 w 77"/>
                <a:gd name="T1" fmla="*/ 130 h 391"/>
                <a:gd name="T2" fmla="*/ 22 w 77"/>
                <a:gd name="T3" fmla="*/ 121 h 391"/>
                <a:gd name="T4" fmla="*/ 21 w 77"/>
                <a:gd name="T5" fmla="*/ 112 h 391"/>
                <a:gd name="T6" fmla="*/ 20 w 77"/>
                <a:gd name="T7" fmla="*/ 101 h 391"/>
                <a:gd name="T8" fmla="*/ 20 w 77"/>
                <a:gd name="T9" fmla="*/ 92 h 391"/>
                <a:gd name="T10" fmla="*/ 20 w 77"/>
                <a:gd name="T11" fmla="*/ 83 h 391"/>
                <a:gd name="T12" fmla="*/ 20 w 77"/>
                <a:gd name="T13" fmla="*/ 73 h 391"/>
                <a:gd name="T14" fmla="*/ 20 w 77"/>
                <a:gd name="T15" fmla="*/ 65 h 391"/>
                <a:gd name="T16" fmla="*/ 21 w 77"/>
                <a:gd name="T17" fmla="*/ 55 h 391"/>
                <a:gd name="T18" fmla="*/ 23 w 77"/>
                <a:gd name="T19" fmla="*/ 47 h 391"/>
                <a:gd name="T20" fmla="*/ 25 w 77"/>
                <a:gd name="T21" fmla="*/ 37 h 391"/>
                <a:gd name="T22" fmla="*/ 25 w 77"/>
                <a:gd name="T23" fmla="*/ 27 h 391"/>
                <a:gd name="T24" fmla="*/ 24 w 77"/>
                <a:gd name="T25" fmla="*/ 18 h 391"/>
                <a:gd name="T26" fmla="*/ 21 w 77"/>
                <a:gd name="T27" fmla="*/ 10 h 391"/>
                <a:gd name="T28" fmla="*/ 18 w 77"/>
                <a:gd name="T29" fmla="*/ 4 h 391"/>
                <a:gd name="T30" fmla="*/ 13 w 77"/>
                <a:gd name="T31" fmla="*/ 1 h 391"/>
                <a:gd name="T32" fmla="*/ 9 w 77"/>
                <a:gd name="T33" fmla="*/ 0 h 391"/>
                <a:gd name="T34" fmla="*/ 5 w 77"/>
                <a:gd name="T35" fmla="*/ 2 h 391"/>
                <a:gd name="T36" fmla="*/ 2 w 77"/>
                <a:gd name="T37" fmla="*/ 9 h 391"/>
                <a:gd name="T38" fmla="*/ 0 w 77"/>
                <a:gd name="T39" fmla="*/ 22 h 391"/>
                <a:gd name="T40" fmla="*/ 1 w 77"/>
                <a:gd name="T41" fmla="*/ 39 h 391"/>
                <a:gd name="T42" fmla="*/ 1 w 77"/>
                <a:gd name="T43" fmla="*/ 40 h 391"/>
                <a:gd name="T44" fmla="*/ 1 w 77"/>
                <a:gd name="T45" fmla="*/ 45 h 391"/>
                <a:gd name="T46" fmla="*/ 1 w 77"/>
                <a:gd name="T47" fmla="*/ 50 h 391"/>
                <a:gd name="T48" fmla="*/ 3 w 77"/>
                <a:gd name="T49" fmla="*/ 59 h 391"/>
                <a:gd name="T50" fmla="*/ 4 w 77"/>
                <a:gd name="T51" fmla="*/ 69 h 391"/>
                <a:gd name="T52" fmla="*/ 6 w 77"/>
                <a:gd name="T53" fmla="*/ 79 h 391"/>
                <a:gd name="T54" fmla="*/ 9 w 77"/>
                <a:gd name="T55" fmla="*/ 92 h 391"/>
                <a:gd name="T56" fmla="*/ 13 w 77"/>
                <a:gd name="T57" fmla="*/ 104 h 391"/>
                <a:gd name="T58" fmla="*/ 18 w 77"/>
                <a:gd name="T59" fmla="*/ 118 h 391"/>
                <a:gd name="T60" fmla="*/ 24 w 77"/>
                <a:gd name="T61" fmla="*/ 130 h 3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7" h="391">
                  <a:moveTo>
                    <a:pt x="73" y="391"/>
                  </a:moveTo>
                  <a:lnTo>
                    <a:pt x="68" y="364"/>
                  </a:lnTo>
                  <a:lnTo>
                    <a:pt x="65" y="336"/>
                  </a:lnTo>
                  <a:lnTo>
                    <a:pt x="61" y="305"/>
                  </a:lnTo>
                  <a:lnTo>
                    <a:pt x="61" y="277"/>
                  </a:lnTo>
                  <a:lnTo>
                    <a:pt x="61" y="249"/>
                  </a:lnTo>
                  <a:lnTo>
                    <a:pt x="61" y="220"/>
                  </a:lnTo>
                  <a:lnTo>
                    <a:pt x="63" y="194"/>
                  </a:lnTo>
                  <a:lnTo>
                    <a:pt x="66" y="166"/>
                  </a:lnTo>
                  <a:lnTo>
                    <a:pt x="70" y="140"/>
                  </a:lnTo>
                  <a:lnTo>
                    <a:pt x="76" y="111"/>
                  </a:lnTo>
                  <a:lnTo>
                    <a:pt x="77" y="82"/>
                  </a:lnTo>
                  <a:lnTo>
                    <a:pt x="73" y="54"/>
                  </a:lnTo>
                  <a:lnTo>
                    <a:pt x="66" y="31"/>
                  </a:lnTo>
                  <a:lnTo>
                    <a:pt x="56" y="11"/>
                  </a:lnTo>
                  <a:lnTo>
                    <a:pt x="40" y="2"/>
                  </a:lnTo>
                  <a:lnTo>
                    <a:pt x="28" y="0"/>
                  </a:lnTo>
                  <a:lnTo>
                    <a:pt x="16" y="7"/>
                  </a:lnTo>
                  <a:lnTo>
                    <a:pt x="7" y="28"/>
                  </a:lnTo>
                  <a:lnTo>
                    <a:pt x="0" y="66"/>
                  </a:lnTo>
                  <a:lnTo>
                    <a:pt x="3" y="118"/>
                  </a:lnTo>
                  <a:lnTo>
                    <a:pt x="3" y="121"/>
                  </a:lnTo>
                  <a:lnTo>
                    <a:pt x="3" y="134"/>
                  </a:lnTo>
                  <a:lnTo>
                    <a:pt x="4" y="151"/>
                  </a:lnTo>
                  <a:lnTo>
                    <a:pt x="9" y="176"/>
                  </a:lnTo>
                  <a:lnTo>
                    <a:pt x="13" y="207"/>
                  </a:lnTo>
                  <a:lnTo>
                    <a:pt x="18" y="239"/>
                  </a:lnTo>
                  <a:lnTo>
                    <a:pt x="28" y="277"/>
                  </a:lnTo>
                  <a:lnTo>
                    <a:pt x="39" y="314"/>
                  </a:lnTo>
                  <a:lnTo>
                    <a:pt x="56" y="354"/>
                  </a:lnTo>
                  <a:lnTo>
                    <a:pt x="73" y="39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0" name="Freeform 250">
              <a:extLst>
                <a:ext uri="{FF2B5EF4-FFF2-40B4-BE49-F238E27FC236}">
                  <a16:creationId xmlns:a16="http://schemas.microsoft.com/office/drawing/2014/main" id="{CDD80624-7F7C-4AE5-B903-C032BB06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3592"/>
              <a:ext cx="24" cy="93"/>
            </a:xfrm>
            <a:custGeom>
              <a:avLst/>
              <a:gdLst>
                <a:gd name="T0" fmla="*/ 0 w 72"/>
                <a:gd name="T1" fmla="*/ 0 h 280"/>
                <a:gd name="T2" fmla="*/ 1 w 72"/>
                <a:gd name="T3" fmla="*/ 10 h 280"/>
                <a:gd name="T4" fmla="*/ 2 w 72"/>
                <a:gd name="T5" fmla="*/ 20 h 280"/>
                <a:gd name="T6" fmla="*/ 3 w 72"/>
                <a:gd name="T7" fmla="*/ 30 h 280"/>
                <a:gd name="T8" fmla="*/ 4 w 72"/>
                <a:gd name="T9" fmla="*/ 40 h 280"/>
                <a:gd name="T10" fmla="*/ 7 w 72"/>
                <a:gd name="T11" fmla="*/ 48 h 280"/>
                <a:gd name="T12" fmla="*/ 8 w 72"/>
                <a:gd name="T13" fmla="*/ 58 h 280"/>
                <a:gd name="T14" fmla="*/ 11 w 72"/>
                <a:gd name="T15" fmla="*/ 67 h 280"/>
                <a:gd name="T16" fmla="*/ 15 w 72"/>
                <a:gd name="T17" fmla="*/ 76 h 280"/>
                <a:gd name="T18" fmla="*/ 20 w 72"/>
                <a:gd name="T19" fmla="*/ 85 h 280"/>
                <a:gd name="T20" fmla="*/ 24 w 72"/>
                <a:gd name="T21" fmla="*/ 93 h 2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2" h="280">
                  <a:moveTo>
                    <a:pt x="0" y="0"/>
                  </a:moveTo>
                  <a:lnTo>
                    <a:pt x="2" y="30"/>
                  </a:lnTo>
                  <a:lnTo>
                    <a:pt x="6" y="61"/>
                  </a:lnTo>
                  <a:lnTo>
                    <a:pt x="8" y="91"/>
                  </a:lnTo>
                  <a:lnTo>
                    <a:pt x="13" y="119"/>
                  </a:lnTo>
                  <a:lnTo>
                    <a:pt x="20" y="146"/>
                  </a:lnTo>
                  <a:lnTo>
                    <a:pt x="25" y="175"/>
                  </a:lnTo>
                  <a:lnTo>
                    <a:pt x="34" y="203"/>
                  </a:lnTo>
                  <a:lnTo>
                    <a:pt x="46" y="229"/>
                  </a:lnTo>
                  <a:lnTo>
                    <a:pt x="59" y="257"/>
                  </a:lnTo>
                  <a:lnTo>
                    <a:pt x="72" y="28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1" name="Freeform 251">
              <a:extLst>
                <a:ext uri="{FF2B5EF4-FFF2-40B4-BE49-F238E27FC236}">
                  <a16:creationId xmlns:a16="http://schemas.microsoft.com/office/drawing/2014/main" id="{9AA407D3-A603-4221-9B12-0649A99DB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302"/>
              <a:ext cx="229" cy="371"/>
            </a:xfrm>
            <a:custGeom>
              <a:avLst/>
              <a:gdLst>
                <a:gd name="T0" fmla="*/ 5 w 689"/>
                <a:gd name="T1" fmla="*/ 34 h 1112"/>
                <a:gd name="T2" fmla="*/ 5 w 689"/>
                <a:gd name="T3" fmla="*/ 40 h 1112"/>
                <a:gd name="T4" fmla="*/ 4 w 689"/>
                <a:gd name="T5" fmla="*/ 46 h 1112"/>
                <a:gd name="T6" fmla="*/ 3 w 689"/>
                <a:gd name="T7" fmla="*/ 52 h 1112"/>
                <a:gd name="T8" fmla="*/ 2 w 689"/>
                <a:gd name="T9" fmla="*/ 58 h 1112"/>
                <a:gd name="T10" fmla="*/ 2 w 689"/>
                <a:gd name="T11" fmla="*/ 60 h 1112"/>
                <a:gd name="T12" fmla="*/ 2 w 689"/>
                <a:gd name="T13" fmla="*/ 59 h 1112"/>
                <a:gd name="T14" fmla="*/ 0 w 689"/>
                <a:gd name="T15" fmla="*/ 70 h 1112"/>
                <a:gd name="T16" fmla="*/ 0 w 689"/>
                <a:gd name="T17" fmla="*/ 92 h 1112"/>
                <a:gd name="T18" fmla="*/ 0 w 689"/>
                <a:gd name="T19" fmla="*/ 115 h 1112"/>
                <a:gd name="T20" fmla="*/ 3 w 689"/>
                <a:gd name="T21" fmla="*/ 137 h 1112"/>
                <a:gd name="T22" fmla="*/ 5 w 689"/>
                <a:gd name="T23" fmla="*/ 160 h 1112"/>
                <a:gd name="T24" fmla="*/ 7 w 689"/>
                <a:gd name="T25" fmla="*/ 173 h 1112"/>
                <a:gd name="T26" fmla="*/ 10 w 689"/>
                <a:gd name="T27" fmla="*/ 182 h 1112"/>
                <a:gd name="T28" fmla="*/ 15 w 689"/>
                <a:gd name="T29" fmla="*/ 198 h 1112"/>
                <a:gd name="T30" fmla="*/ 21 w 689"/>
                <a:gd name="T31" fmla="*/ 215 h 1112"/>
                <a:gd name="T32" fmla="*/ 28 w 689"/>
                <a:gd name="T33" fmla="*/ 229 h 1112"/>
                <a:gd name="T34" fmla="*/ 35 w 689"/>
                <a:gd name="T35" fmla="*/ 241 h 1112"/>
                <a:gd name="T36" fmla="*/ 46 w 689"/>
                <a:gd name="T37" fmla="*/ 257 h 1112"/>
                <a:gd name="T38" fmla="*/ 57 w 689"/>
                <a:gd name="T39" fmla="*/ 272 h 1112"/>
                <a:gd name="T40" fmla="*/ 67 w 689"/>
                <a:gd name="T41" fmla="*/ 286 h 1112"/>
                <a:gd name="T42" fmla="*/ 81 w 689"/>
                <a:gd name="T43" fmla="*/ 300 h 1112"/>
                <a:gd name="T44" fmla="*/ 96 w 689"/>
                <a:gd name="T45" fmla="*/ 312 h 1112"/>
                <a:gd name="T46" fmla="*/ 113 w 689"/>
                <a:gd name="T47" fmla="*/ 324 h 1112"/>
                <a:gd name="T48" fmla="*/ 130 w 689"/>
                <a:gd name="T49" fmla="*/ 333 h 1112"/>
                <a:gd name="T50" fmla="*/ 148 w 689"/>
                <a:gd name="T51" fmla="*/ 343 h 1112"/>
                <a:gd name="T52" fmla="*/ 164 w 689"/>
                <a:gd name="T53" fmla="*/ 354 h 1112"/>
                <a:gd name="T54" fmla="*/ 176 w 689"/>
                <a:gd name="T55" fmla="*/ 362 h 1112"/>
                <a:gd name="T56" fmla="*/ 183 w 689"/>
                <a:gd name="T57" fmla="*/ 367 h 1112"/>
                <a:gd name="T58" fmla="*/ 192 w 689"/>
                <a:gd name="T59" fmla="*/ 370 h 1112"/>
                <a:gd name="T60" fmla="*/ 200 w 689"/>
                <a:gd name="T61" fmla="*/ 371 h 1112"/>
                <a:gd name="T62" fmla="*/ 207 w 689"/>
                <a:gd name="T63" fmla="*/ 371 h 1112"/>
                <a:gd name="T64" fmla="*/ 219 w 689"/>
                <a:gd name="T65" fmla="*/ 366 h 1112"/>
                <a:gd name="T66" fmla="*/ 227 w 689"/>
                <a:gd name="T67" fmla="*/ 351 h 1112"/>
                <a:gd name="T68" fmla="*/ 229 w 689"/>
                <a:gd name="T69" fmla="*/ 331 h 1112"/>
                <a:gd name="T70" fmla="*/ 223 w 689"/>
                <a:gd name="T71" fmla="*/ 311 h 1112"/>
                <a:gd name="T72" fmla="*/ 212 w 689"/>
                <a:gd name="T73" fmla="*/ 295 h 1112"/>
                <a:gd name="T74" fmla="*/ 187 w 689"/>
                <a:gd name="T75" fmla="*/ 282 h 1112"/>
                <a:gd name="T76" fmla="*/ 155 w 689"/>
                <a:gd name="T77" fmla="*/ 264 h 1112"/>
                <a:gd name="T78" fmla="*/ 125 w 689"/>
                <a:gd name="T79" fmla="*/ 242 h 1112"/>
                <a:gd name="T80" fmla="*/ 100 w 689"/>
                <a:gd name="T81" fmla="*/ 216 h 1112"/>
                <a:gd name="T82" fmla="*/ 79 w 689"/>
                <a:gd name="T83" fmla="*/ 187 h 1112"/>
                <a:gd name="T84" fmla="*/ 65 w 689"/>
                <a:gd name="T85" fmla="*/ 159 h 1112"/>
                <a:gd name="T86" fmla="*/ 60 w 689"/>
                <a:gd name="T87" fmla="*/ 135 h 1112"/>
                <a:gd name="T88" fmla="*/ 59 w 689"/>
                <a:gd name="T89" fmla="*/ 110 h 1112"/>
                <a:gd name="T90" fmla="*/ 61 w 689"/>
                <a:gd name="T91" fmla="*/ 85 h 1112"/>
                <a:gd name="T92" fmla="*/ 66 w 689"/>
                <a:gd name="T93" fmla="*/ 61 h 1112"/>
                <a:gd name="T94" fmla="*/ 72 w 689"/>
                <a:gd name="T95" fmla="*/ 43 h 1112"/>
                <a:gd name="T96" fmla="*/ 73 w 689"/>
                <a:gd name="T97" fmla="*/ 37 h 1112"/>
                <a:gd name="T98" fmla="*/ 73 w 689"/>
                <a:gd name="T99" fmla="*/ 32 h 1112"/>
                <a:gd name="T100" fmla="*/ 72 w 689"/>
                <a:gd name="T101" fmla="*/ 27 h 1112"/>
                <a:gd name="T102" fmla="*/ 69 w 689"/>
                <a:gd name="T103" fmla="*/ 21 h 1112"/>
                <a:gd name="T104" fmla="*/ 62 w 689"/>
                <a:gd name="T105" fmla="*/ 13 h 1112"/>
                <a:gd name="T106" fmla="*/ 51 w 689"/>
                <a:gd name="T107" fmla="*/ 5 h 1112"/>
                <a:gd name="T108" fmla="*/ 36 w 689"/>
                <a:gd name="T109" fmla="*/ 0 h 1112"/>
                <a:gd name="T110" fmla="*/ 21 w 689"/>
                <a:gd name="T111" fmla="*/ 3 h 1112"/>
                <a:gd name="T112" fmla="*/ 9 w 689"/>
                <a:gd name="T113" fmla="*/ 19 h 111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89" h="1112">
                  <a:moveTo>
                    <a:pt x="19" y="90"/>
                  </a:moveTo>
                  <a:lnTo>
                    <a:pt x="16" y="103"/>
                  </a:lnTo>
                  <a:lnTo>
                    <a:pt x="16" y="111"/>
                  </a:lnTo>
                  <a:lnTo>
                    <a:pt x="15" y="121"/>
                  </a:lnTo>
                  <a:lnTo>
                    <a:pt x="13" y="130"/>
                  </a:lnTo>
                  <a:lnTo>
                    <a:pt x="11" y="139"/>
                  </a:lnTo>
                  <a:lnTo>
                    <a:pt x="9" y="147"/>
                  </a:lnTo>
                  <a:lnTo>
                    <a:pt x="8" y="155"/>
                  </a:lnTo>
                  <a:lnTo>
                    <a:pt x="5" y="165"/>
                  </a:lnTo>
                  <a:lnTo>
                    <a:pt x="5" y="173"/>
                  </a:lnTo>
                  <a:lnTo>
                    <a:pt x="5" y="182"/>
                  </a:lnTo>
                  <a:lnTo>
                    <a:pt x="5" y="179"/>
                  </a:lnTo>
                  <a:lnTo>
                    <a:pt x="5" y="178"/>
                  </a:lnTo>
                  <a:lnTo>
                    <a:pt x="5" y="176"/>
                  </a:lnTo>
                  <a:lnTo>
                    <a:pt x="5" y="173"/>
                  </a:lnTo>
                  <a:lnTo>
                    <a:pt x="1" y="209"/>
                  </a:lnTo>
                  <a:lnTo>
                    <a:pt x="1" y="245"/>
                  </a:lnTo>
                  <a:lnTo>
                    <a:pt x="0" y="277"/>
                  </a:lnTo>
                  <a:lnTo>
                    <a:pt x="1" y="313"/>
                  </a:lnTo>
                  <a:lnTo>
                    <a:pt x="1" y="344"/>
                  </a:lnTo>
                  <a:lnTo>
                    <a:pt x="4" y="375"/>
                  </a:lnTo>
                  <a:lnTo>
                    <a:pt x="8" y="410"/>
                  </a:lnTo>
                  <a:lnTo>
                    <a:pt x="11" y="443"/>
                  </a:lnTo>
                  <a:lnTo>
                    <a:pt x="15" y="479"/>
                  </a:lnTo>
                  <a:lnTo>
                    <a:pt x="19" y="515"/>
                  </a:lnTo>
                  <a:lnTo>
                    <a:pt x="20" y="519"/>
                  </a:lnTo>
                  <a:lnTo>
                    <a:pt x="24" y="530"/>
                  </a:lnTo>
                  <a:lnTo>
                    <a:pt x="30" y="547"/>
                  </a:lnTo>
                  <a:lnTo>
                    <a:pt x="37" y="567"/>
                  </a:lnTo>
                  <a:lnTo>
                    <a:pt x="45" y="592"/>
                  </a:lnTo>
                  <a:lnTo>
                    <a:pt x="52" y="618"/>
                  </a:lnTo>
                  <a:lnTo>
                    <a:pt x="62" y="643"/>
                  </a:lnTo>
                  <a:lnTo>
                    <a:pt x="73" y="667"/>
                  </a:lnTo>
                  <a:lnTo>
                    <a:pt x="83" y="686"/>
                  </a:lnTo>
                  <a:lnTo>
                    <a:pt x="91" y="700"/>
                  </a:lnTo>
                  <a:lnTo>
                    <a:pt x="106" y="722"/>
                  </a:lnTo>
                  <a:lnTo>
                    <a:pt x="120" y="747"/>
                  </a:lnTo>
                  <a:lnTo>
                    <a:pt x="138" y="769"/>
                  </a:lnTo>
                  <a:lnTo>
                    <a:pt x="153" y="792"/>
                  </a:lnTo>
                  <a:lnTo>
                    <a:pt x="170" y="815"/>
                  </a:lnTo>
                  <a:lnTo>
                    <a:pt x="185" y="837"/>
                  </a:lnTo>
                  <a:lnTo>
                    <a:pt x="203" y="858"/>
                  </a:lnTo>
                  <a:lnTo>
                    <a:pt x="222" y="877"/>
                  </a:lnTo>
                  <a:lnTo>
                    <a:pt x="243" y="898"/>
                  </a:lnTo>
                  <a:lnTo>
                    <a:pt x="264" y="916"/>
                  </a:lnTo>
                  <a:lnTo>
                    <a:pt x="290" y="935"/>
                  </a:lnTo>
                  <a:lnTo>
                    <a:pt x="315" y="952"/>
                  </a:lnTo>
                  <a:lnTo>
                    <a:pt x="340" y="970"/>
                  </a:lnTo>
                  <a:lnTo>
                    <a:pt x="366" y="982"/>
                  </a:lnTo>
                  <a:lnTo>
                    <a:pt x="392" y="998"/>
                  </a:lnTo>
                  <a:lnTo>
                    <a:pt x="416" y="1010"/>
                  </a:lnTo>
                  <a:lnTo>
                    <a:pt x="444" y="1028"/>
                  </a:lnTo>
                  <a:lnTo>
                    <a:pt x="468" y="1043"/>
                  </a:lnTo>
                  <a:lnTo>
                    <a:pt x="493" y="1060"/>
                  </a:lnTo>
                  <a:lnTo>
                    <a:pt x="518" y="1078"/>
                  </a:lnTo>
                  <a:lnTo>
                    <a:pt x="529" y="1086"/>
                  </a:lnTo>
                  <a:lnTo>
                    <a:pt x="539" y="1096"/>
                  </a:lnTo>
                  <a:lnTo>
                    <a:pt x="551" y="1101"/>
                  </a:lnTo>
                  <a:lnTo>
                    <a:pt x="565" y="1104"/>
                  </a:lnTo>
                  <a:lnTo>
                    <a:pt x="579" y="1108"/>
                  </a:lnTo>
                  <a:lnTo>
                    <a:pt x="590" y="1111"/>
                  </a:lnTo>
                  <a:lnTo>
                    <a:pt x="601" y="1112"/>
                  </a:lnTo>
                  <a:lnTo>
                    <a:pt x="612" y="1112"/>
                  </a:lnTo>
                  <a:lnTo>
                    <a:pt x="623" y="1111"/>
                  </a:lnTo>
                  <a:lnTo>
                    <a:pt x="634" y="1108"/>
                  </a:lnTo>
                  <a:lnTo>
                    <a:pt x="658" y="1097"/>
                  </a:lnTo>
                  <a:lnTo>
                    <a:pt x="674" y="1075"/>
                  </a:lnTo>
                  <a:lnTo>
                    <a:pt x="684" y="1052"/>
                  </a:lnTo>
                  <a:lnTo>
                    <a:pt x="689" y="1024"/>
                  </a:lnTo>
                  <a:lnTo>
                    <a:pt x="688" y="992"/>
                  </a:lnTo>
                  <a:lnTo>
                    <a:pt x="681" y="962"/>
                  </a:lnTo>
                  <a:lnTo>
                    <a:pt x="670" y="931"/>
                  </a:lnTo>
                  <a:lnTo>
                    <a:pt x="655" y="905"/>
                  </a:lnTo>
                  <a:lnTo>
                    <a:pt x="637" y="884"/>
                  </a:lnTo>
                  <a:lnTo>
                    <a:pt x="612" y="867"/>
                  </a:lnTo>
                  <a:lnTo>
                    <a:pt x="562" y="844"/>
                  </a:lnTo>
                  <a:lnTo>
                    <a:pt x="512" y="820"/>
                  </a:lnTo>
                  <a:lnTo>
                    <a:pt x="465" y="790"/>
                  </a:lnTo>
                  <a:lnTo>
                    <a:pt x="421" y="760"/>
                  </a:lnTo>
                  <a:lnTo>
                    <a:pt x="377" y="724"/>
                  </a:lnTo>
                  <a:lnTo>
                    <a:pt x="337" y="688"/>
                  </a:lnTo>
                  <a:lnTo>
                    <a:pt x="301" y="646"/>
                  </a:lnTo>
                  <a:lnTo>
                    <a:pt x="265" y="605"/>
                  </a:lnTo>
                  <a:lnTo>
                    <a:pt x="237" y="560"/>
                  </a:lnTo>
                  <a:lnTo>
                    <a:pt x="213" y="511"/>
                  </a:lnTo>
                  <a:lnTo>
                    <a:pt x="197" y="478"/>
                  </a:lnTo>
                  <a:lnTo>
                    <a:pt x="186" y="442"/>
                  </a:lnTo>
                  <a:lnTo>
                    <a:pt x="181" y="406"/>
                  </a:lnTo>
                  <a:lnTo>
                    <a:pt x="177" y="368"/>
                  </a:lnTo>
                  <a:lnTo>
                    <a:pt x="177" y="331"/>
                  </a:lnTo>
                  <a:lnTo>
                    <a:pt x="179" y="292"/>
                  </a:lnTo>
                  <a:lnTo>
                    <a:pt x="185" y="256"/>
                  </a:lnTo>
                  <a:lnTo>
                    <a:pt x="192" y="217"/>
                  </a:lnTo>
                  <a:lnTo>
                    <a:pt x="200" y="182"/>
                  </a:lnTo>
                  <a:lnTo>
                    <a:pt x="213" y="144"/>
                  </a:lnTo>
                  <a:lnTo>
                    <a:pt x="217" y="130"/>
                  </a:lnTo>
                  <a:lnTo>
                    <a:pt x="218" y="119"/>
                  </a:lnTo>
                  <a:lnTo>
                    <a:pt x="221" y="111"/>
                  </a:lnTo>
                  <a:lnTo>
                    <a:pt x="221" y="104"/>
                  </a:lnTo>
                  <a:lnTo>
                    <a:pt x="221" y="95"/>
                  </a:lnTo>
                  <a:lnTo>
                    <a:pt x="218" y="87"/>
                  </a:lnTo>
                  <a:lnTo>
                    <a:pt x="217" y="82"/>
                  </a:lnTo>
                  <a:lnTo>
                    <a:pt x="213" y="74"/>
                  </a:lnTo>
                  <a:lnTo>
                    <a:pt x="207" y="64"/>
                  </a:lnTo>
                  <a:lnTo>
                    <a:pt x="197" y="53"/>
                  </a:lnTo>
                  <a:lnTo>
                    <a:pt x="188" y="40"/>
                  </a:lnTo>
                  <a:lnTo>
                    <a:pt x="171" y="25"/>
                  </a:lnTo>
                  <a:lnTo>
                    <a:pt x="153" y="14"/>
                  </a:lnTo>
                  <a:lnTo>
                    <a:pt x="130" y="6"/>
                  </a:lnTo>
                  <a:lnTo>
                    <a:pt x="107" y="0"/>
                  </a:lnTo>
                  <a:lnTo>
                    <a:pt x="84" y="2"/>
                  </a:lnTo>
                  <a:lnTo>
                    <a:pt x="62" y="10"/>
                  </a:lnTo>
                  <a:lnTo>
                    <a:pt x="44" y="27"/>
                  </a:lnTo>
                  <a:lnTo>
                    <a:pt x="27" y="56"/>
                  </a:lnTo>
                  <a:lnTo>
                    <a:pt x="19" y="9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2" name="Freeform 252">
              <a:extLst>
                <a:ext uri="{FF2B5EF4-FFF2-40B4-BE49-F238E27FC236}">
                  <a16:creationId xmlns:a16="http://schemas.microsoft.com/office/drawing/2014/main" id="{D4141443-AF1F-4867-A5C3-E0BEC57F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3321"/>
              <a:ext cx="229" cy="350"/>
            </a:xfrm>
            <a:custGeom>
              <a:avLst/>
              <a:gdLst>
                <a:gd name="T0" fmla="*/ 9 w 688"/>
                <a:gd name="T1" fmla="*/ 4 h 1051"/>
                <a:gd name="T2" fmla="*/ 7 w 688"/>
                <a:gd name="T3" fmla="*/ 11 h 1051"/>
                <a:gd name="T4" fmla="*/ 5 w 688"/>
                <a:gd name="T5" fmla="*/ 21 h 1051"/>
                <a:gd name="T6" fmla="*/ 4 w 688"/>
                <a:gd name="T7" fmla="*/ 29 h 1051"/>
                <a:gd name="T8" fmla="*/ 2 w 688"/>
                <a:gd name="T9" fmla="*/ 36 h 1051"/>
                <a:gd name="T10" fmla="*/ 1 w 688"/>
                <a:gd name="T11" fmla="*/ 41 h 1051"/>
                <a:gd name="T12" fmla="*/ 1 w 688"/>
                <a:gd name="T13" fmla="*/ 44 h 1051"/>
                <a:gd name="T14" fmla="*/ 1 w 688"/>
                <a:gd name="T15" fmla="*/ 47 h 1051"/>
                <a:gd name="T16" fmla="*/ 1 w 688"/>
                <a:gd name="T17" fmla="*/ 50 h 1051"/>
                <a:gd name="T18" fmla="*/ 1 w 688"/>
                <a:gd name="T19" fmla="*/ 51 h 1051"/>
                <a:gd name="T20" fmla="*/ 0 w 688"/>
                <a:gd name="T21" fmla="*/ 73 h 1051"/>
                <a:gd name="T22" fmla="*/ 0 w 688"/>
                <a:gd name="T23" fmla="*/ 92 h 1051"/>
                <a:gd name="T24" fmla="*/ 1 w 688"/>
                <a:gd name="T25" fmla="*/ 110 h 1051"/>
                <a:gd name="T26" fmla="*/ 3 w 688"/>
                <a:gd name="T27" fmla="*/ 129 h 1051"/>
                <a:gd name="T28" fmla="*/ 6 w 688"/>
                <a:gd name="T29" fmla="*/ 151 h 1051"/>
                <a:gd name="T30" fmla="*/ 8 w 688"/>
                <a:gd name="T31" fmla="*/ 157 h 1051"/>
                <a:gd name="T32" fmla="*/ 12 w 688"/>
                <a:gd name="T33" fmla="*/ 169 h 1051"/>
                <a:gd name="T34" fmla="*/ 17 w 688"/>
                <a:gd name="T35" fmla="*/ 185 h 1051"/>
                <a:gd name="T36" fmla="*/ 24 w 688"/>
                <a:gd name="T37" fmla="*/ 201 h 1051"/>
                <a:gd name="T38" fmla="*/ 30 w 688"/>
                <a:gd name="T39" fmla="*/ 213 h 1051"/>
                <a:gd name="T40" fmla="*/ 40 w 688"/>
                <a:gd name="T41" fmla="*/ 228 h 1051"/>
                <a:gd name="T42" fmla="*/ 51 w 688"/>
                <a:gd name="T43" fmla="*/ 243 h 1051"/>
                <a:gd name="T44" fmla="*/ 61 w 688"/>
                <a:gd name="T45" fmla="*/ 258 h 1051"/>
                <a:gd name="T46" fmla="*/ 74 w 688"/>
                <a:gd name="T47" fmla="*/ 271 h 1051"/>
                <a:gd name="T48" fmla="*/ 88 w 688"/>
                <a:gd name="T49" fmla="*/ 284 h 1051"/>
                <a:gd name="T50" fmla="*/ 105 w 688"/>
                <a:gd name="T51" fmla="*/ 296 h 1051"/>
                <a:gd name="T52" fmla="*/ 121 w 688"/>
                <a:gd name="T53" fmla="*/ 307 h 1051"/>
                <a:gd name="T54" fmla="*/ 138 w 688"/>
                <a:gd name="T55" fmla="*/ 316 h 1051"/>
                <a:gd name="T56" fmla="*/ 155 w 688"/>
                <a:gd name="T57" fmla="*/ 327 h 1051"/>
                <a:gd name="T58" fmla="*/ 172 w 688"/>
                <a:gd name="T59" fmla="*/ 338 h 1051"/>
                <a:gd name="T60" fmla="*/ 179 w 688"/>
                <a:gd name="T61" fmla="*/ 344 h 1051"/>
                <a:gd name="T62" fmla="*/ 188 w 688"/>
                <a:gd name="T63" fmla="*/ 348 h 1051"/>
                <a:gd name="T64" fmla="*/ 196 w 688"/>
                <a:gd name="T65" fmla="*/ 349 h 1051"/>
                <a:gd name="T66" fmla="*/ 204 w 688"/>
                <a:gd name="T67" fmla="*/ 350 h 1051"/>
                <a:gd name="T68" fmla="*/ 210 w 688"/>
                <a:gd name="T69" fmla="*/ 349 h 1051"/>
                <a:gd name="T70" fmla="*/ 224 w 688"/>
                <a:gd name="T71" fmla="*/ 338 h 1051"/>
                <a:gd name="T72" fmla="*/ 229 w 688"/>
                <a:gd name="T73" fmla="*/ 320 h 1051"/>
                <a:gd name="T74" fmla="*/ 227 w 688"/>
                <a:gd name="T75" fmla="*/ 300 h 1051"/>
                <a:gd name="T76" fmla="*/ 218 w 688"/>
                <a:gd name="T77" fmla="*/ 281 h 1051"/>
                <a:gd name="T78" fmla="*/ 203 w 688"/>
                <a:gd name="T79" fmla="*/ 269 h 1051"/>
                <a:gd name="T80" fmla="*/ 170 w 688"/>
                <a:gd name="T81" fmla="*/ 253 h 1051"/>
                <a:gd name="T82" fmla="*/ 139 w 688"/>
                <a:gd name="T83" fmla="*/ 232 h 1051"/>
                <a:gd name="T84" fmla="*/ 112 w 688"/>
                <a:gd name="T85" fmla="*/ 208 h 1051"/>
                <a:gd name="T86" fmla="*/ 88 w 688"/>
                <a:gd name="T87" fmla="*/ 181 h 1051"/>
                <a:gd name="T88" fmla="*/ 71 w 688"/>
                <a:gd name="T89" fmla="*/ 150 h 1051"/>
                <a:gd name="T90" fmla="*/ 64 w 688"/>
                <a:gd name="T91" fmla="*/ 134 h 1051"/>
                <a:gd name="T92" fmla="*/ 60 w 688"/>
                <a:gd name="T93" fmla="*/ 116 h 1051"/>
                <a:gd name="T94" fmla="*/ 59 w 688"/>
                <a:gd name="T95" fmla="*/ 98 h 1051"/>
                <a:gd name="T96" fmla="*/ 60 w 688"/>
                <a:gd name="T97" fmla="*/ 79 h 1051"/>
                <a:gd name="T98" fmla="*/ 63 w 688"/>
                <a:gd name="T99" fmla="*/ 60 h 10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88" h="1051">
                  <a:moveTo>
                    <a:pt x="27" y="0"/>
                  </a:moveTo>
                  <a:lnTo>
                    <a:pt x="26" y="11"/>
                  </a:lnTo>
                  <a:lnTo>
                    <a:pt x="23" y="22"/>
                  </a:lnTo>
                  <a:lnTo>
                    <a:pt x="20" y="33"/>
                  </a:lnTo>
                  <a:lnTo>
                    <a:pt x="18" y="48"/>
                  </a:lnTo>
                  <a:lnTo>
                    <a:pt x="15" y="62"/>
                  </a:lnTo>
                  <a:lnTo>
                    <a:pt x="12" y="74"/>
                  </a:lnTo>
                  <a:lnTo>
                    <a:pt x="11" y="86"/>
                  </a:lnTo>
                  <a:lnTo>
                    <a:pt x="7" y="99"/>
                  </a:lnTo>
                  <a:lnTo>
                    <a:pt x="5" y="109"/>
                  </a:lnTo>
                  <a:lnTo>
                    <a:pt x="3" y="120"/>
                  </a:lnTo>
                  <a:lnTo>
                    <a:pt x="3" y="123"/>
                  </a:lnTo>
                  <a:lnTo>
                    <a:pt x="3" y="127"/>
                  </a:lnTo>
                  <a:lnTo>
                    <a:pt x="3" y="131"/>
                  </a:lnTo>
                  <a:lnTo>
                    <a:pt x="3" y="137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3" y="149"/>
                  </a:lnTo>
                  <a:lnTo>
                    <a:pt x="3" y="152"/>
                  </a:lnTo>
                  <a:lnTo>
                    <a:pt x="3" y="153"/>
                  </a:lnTo>
                  <a:lnTo>
                    <a:pt x="1" y="189"/>
                  </a:lnTo>
                  <a:lnTo>
                    <a:pt x="0" y="220"/>
                  </a:lnTo>
                  <a:lnTo>
                    <a:pt x="0" y="249"/>
                  </a:lnTo>
                  <a:lnTo>
                    <a:pt x="0" y="276"/>
                  </a:lnTo>
                  <a:lnTo>
                    <a:pt x="1" y="303"/>
                  </a:lnTo>
                  <a:lnTo>
                    <a:pt x="3" y="331"/>
                  </a:lnTo>
                  <a:lnTo>
                    <a:pt x="7" y="357"/>
                  </a:lnTo>
                  <a:lnTo>
                    <a:pt x="8" y="386"/>
                  </a:lnTo>
                  <a:lnTo>
                    <a:pt x="15" y="419"/>
                  </a:lnTo>
                  <a:lnTo>
                    <a:pt x="18" y="454"/>
                  </a:lnTo>
                  <a:lnTo>
                    <a:pt x="20" y="458"/>
                  </a:lnTo>
                  <a:lnTo>
                    <a:pt x="23" y="470"/>
                  </a:lnTo>
                  <a:lnTo>
                    <a:pt x="29" y="485"/>
                  </a:lnTo>
                  <a:lnTo>
                    <a:pt x="37" y="506"/>
                  </a:lnTo>
                  <a:lnTo>
                    <a:pt x="44" y="531"/>
                  </a:lnTo>
                  <a:lnTo>
                    <a:pt x="52" y="557"/>
                  </a:lnTo>
                  <a:lnTo>
                    <a:pt x="62" y="582"/>
                  </a:lnTo>
                  <a:lnTo>
                    <a:pt x="73" y="604"/>
                  </a:lnTo>
                  <a:lnTo>
                    <a:pt x="80" y="625"/>
                  </a:lnTo>
                  <a:lnTo>
                    <a:pt x="90" y="640"/>
                  </a:lnTo>
                  <a:lnTo>
                    <a:pt x="105" y="662"/>
                  </a:lnTo>
                  <a:lnTo>
                    <a:pt x="120" y="684"/>
                  </a:lnTo>
                  <a:lnTo>
                    <a:pt x="135" y="708"/>
                  </a:lnTo>
                  <a:lnTo>
                    <a:pt x="152" y="730"/>
                  </a:lnTo>
                  <a:lnTo>
                    <a:pt x="167" y="755"/>
                  </a:lnTo>
                  <a:lnTo>
                    <a:pt x="184" y="776"/>
                  </a:lnTo>
                  <a:lnTo>
                    <a:pt x="202" y="796"/>
                  </a:lnTo>
                  <a:lnTo>
                    <a:pt x="221" y="814"/>
                  </a:lnTo>
                  <a:lnTo>
                    <a:pt x="243" y="838"/>
                  </a:lnTo>
                  <a:lnTo>
                    <a:pt x="264" y="854"/>
                  </a:lnTo>
                  <a:lnTo>
                    <a:pt x="290" y="874"/>
                  </a:lnTo>
                  <a:lnTo>
                    <a:pt x="314" y="890"/>
                  </a:lnTo>
                  <a:lnTo>
                    <a:pt x="339" y="907"/>
                  </a:lnTo>
                  <a:lnTo>
                    <a:pt x="365" y="921"/>
                  </a:lnTo>
                  <a:lnTo>
                    <a:pt x="391" y="936"/>
                  </a:lnTo>
                  <a:lnTo>
                    <a:pt x="416" y="949"/>
                  </a:lnTo>
                  <a:lnTo>
                    <a:pt x="442" y="966"/>
                  </a:lnTo>
                  <a:lnTo>
                    <a:pt x="467" y="982"/>
                  </a:lnTo>
                  <a:lnTo>
                    <a:pt x="493" y="998"/>
                  </a:lnTo>
                  <a:lnTo>
                    <a:pt x="517" y="1016"/>
                  </a:lnTo>
                  <a:lnTo>
                    <a:pt x="526" y="1026"/>
                  </a:lnTo>
                  <a:lnTo>
                    <a:pt x="538" y="1032"/>
                  </a:lnTo>
                  <a:lnTo>
                    <a:pt x="550" y="1040"/>
                  </a:lnTo>
                  <a:lnTo>
                    <a:pt x="564" y="1044"/>
                  </a:lnTo>
                  <a:lnTo>
                    <a:pt x="576" y="1047"/>
                  </a:lnTo>
                  <a:lnTo>
                    <a:pt x="589" y="1048"/>
                  </a:lnTo>
                  <a:lnTo>
                    <a:pt x="600" y="1051"/>
                  </a:lnTo>
                  <a:lnTo>
                    <a:pt x="612" y="1051"/>
                  </a:lnTo>
                  <a:lnTo>
                    <a:pt x="621" y="1048"/>
                  </a:lnTo>
                  <a:lnTo>
                    <a:pt x="630" y="1047"/>
                  </a:lnTo>
                  <a:lnTo>
                    <a:pt x="657" y="1036"/>
                  </a:lnTo>
                  <a:lnTo>
                    <a:pt x="673" y="1015"/>
                  </a:lnTo>
                  <a:lnTo>
                    <a:pt x="683" y="990"/>
                  </a:lnTo>
                  <a:lnTo>
                    <a:pt x="688" y="961"/>
                  </a:lnTo>
                  <a:lnTo>
                    <a:pt x="687" y="930"/>
                  </a:lnTo>
                  <a:lnTo>
                    <a:pt x="681" y="900"/>
                  </a:lnTo>
                  <a:lnTo>
                    <a:pt x="670" y="870"/>
                  </a:lnTo>
                  <a:lnTo>
                    <a:pt x="655" y="843"/>
                  </a:lnTo>
                  <a:lnTo>
                    <a:pt x="636" y="823"/>
                  </a:lnTo>
                  <a:lnTo>
                    <a:pt x="609" y="807"/>
                  </a:lnTo>
                  <a:lnTo>
                    <a:pt x="558" y="785"/>
                  </a:lnTo>
                  <a:lnTo>
                    <a:pt x="511" y="759"/>
                  </a:lnTo>
                  <a:lnTo>
                    <a:pt x="464" y="728"/>
                  </a:lnTo>
                  <a:lnTo>
                    <a:pt x="417" y="698"/>
                  </a:lnTo>
                  <a:lnTo>
                    <a:pt x="376" y="662"/>
                  </a:lnTo>
                  <a:lnTo>
                    <a:pt x="337" y="626"/>
                  </a:lnTo>
                  <a:lnTo>
                    <a:pt x="299" y="585"/>
                  </a:lnTo>
                  <a:lnTo>
                    <a:pt x="265" y="543"/>
                  </a:lnTo>
                  <a:lnTo>
                    <a:pt x="236" y="499"/>
                  </a:lnTo>
                  <a:lnTo>
                    <a:pt x="213" y="450"/>
                  </a:lnTo>
                  <a:lnTo>
                    <a:pt x="199" y="426"/>
                  </a:lnTo>
                  <a:lnTo>
                    <a:pt x="192" y="401"/>
                  </a:lnTo>
                  <a:lnTo>
                    <a:pt x="186" y="375"/>
                  </a:lnTo>
                  <a:lnTo>
                    <a:pt x="181" y="348"/>
                  </a:lnTo>
                  <a:lnTo>
                    <a:pt x="178" y="319"/>
                  </a:lnTo>
                  <a:lnTo>
                    <a:pt x="177" y="293"/>
                  </a:lnTo>
                  <a:lnTo>
                    <a:pt x="178" y="265"/>
                  </a:lnTo>
                  <a:lnTo>
                    <a:pt x="181" y="236"/>
                  </a:lnTo>
                  <a:lnTo>
                    <a:pt x="184" y="209"/>
                  </a:lnTo>
                  <a:lnTo>
                    <a:pt x="188" y="18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3" name="Freeform 253">
              <a:extLst>
                <a:ext uri="{FF2B5EF4-FFF2-40B4-BE49-F238E27FC236}">
                  <a16:creationId xmlns:a16="http://schemas.microsoft.com/office/drawing/2014/main" id="{DA076662-2CF1-406D-BD31-6F4F05D9E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3314"/>
              <a:ext cx="34" cy="147"/>
            </a:xfrm>
            <a:custGeom>
              <a:avLst/>
              <a:gdLst>
                <a:gd name="T0" fmla="*/ 34 w 104"/>
                <a:gd name="T1" fmla="*/ 17 h 441"/>
                <a:gd name="T2" fmla="*/ 28 w 104"/>
                <a:gd name="T3" fmla="*/ 30 h 441"/>
                <a:gd name="T4" fmla="*/ 25 w 104"/>
                <a:gd name="T5" fmla="*/ 42 h 441"/>
                <a:gd name="T6" fmla="*/ 21 w 104"/>
                <a:gd name="T7" fmla="*/ 55 h 441"/>
                <a:gd name="T8" fmla="*/ 19 w 104"/>
                <a:gd name="T9" fmla="*/ 67 h 441"/>
                <a:gd name="T10" fmla="*/ 18 w 104"/>
                <a:gd name="T11" fmla="*/ 80 h 441"/>
                <a:gd name="T12" fmla="*/ 18 w 104"/>
                <a:gd name="T13" fmla="*/ 94 h 441"/>
                <a:gd name="T14" fmla="*/ 19 w 104"/>
                <a:gd name="T15" fmla="*/ 106 h 441"/>
                <a:gd name="T16" fmla="*/ 21 w 104"/>
                <a:gd name="T17" fmla="*/ 120 h 441"/>
                <a:gd name="T18" fmla="*/ 25 w 104"/>
                <a:gd name="T19" fmla="*/ 133 h 441"/>
                <a:gd name="T20" fmla="*/ 28 w 104"/>
                <a:gd name="T21" fmla="*/ 147 h 441"/>
                <a:gd name="T22" fmla="*/ 24 w 104"/>
                <a:gd name="T23" fmla="*/ 142 h 441"/>
                <a:gd name="T24" fmla="*/ 20 w 104"/>
                <a:gd name="T25" fmla="*/ 136 h 441"/>
                <a:gd name="T26" fmla="*/ 16 w 104"/>
                <a:gd name="T27" fmla="*/ 130 h 441"/>
                <a:gd name="T28" fmla="*/ 13 w 104"/>
                <a:gd name="T29" fmla="*/ 124 h 441"/>
                <a:gd name="T30" fmla="*/ 10 w 104"/>
                <a:gd name="T31" fmla="*/ 118 h 441"/>
                <a:gd name="T32" fmla="*/ 8 w 104"/>
                <a:gd name="T33" fmla="*/ 111 h 441"/>
                <a:gd name="T34" fmla="*/ 7 w 104"/>
                <a:gd name="T35" fmla="*/ 104 h 441"/>
                <a:gd name="T36" fmla="*/ 5 w 104"/>
                <a:gd name="T37" fmla="*/ 97 h 441"/>
                <a:gd name="T38" fmla="*/ 4 w 104"/>
                <a:gd name="T39" fmla="*/ 90 h 441"/>
                <a:gd name="T40" fmla="*/ 3 w 104"/>
                <a:gd name="T41" fmla="*/ 83 h 441"/>
                <a:gd name="T42" fmla="*/ 3 w 104"/>
                <a:gd name="T43" fmla="*/ 80 h 441"/>
                <a:gd name="T44" fmla="*/ 3 w 104"/>
                <a:gd name="T45" fmla="*/ 77 h 441"/>
                <a:gd name="T46" fmla="*/ 3 w 104"/>
                <a:gd name="T47" fmla="*/ 73 h 441"/>
                <a:gd name="T48" fmla="*/ 2 w 104"/>
                <a:gd name="T49" fmla="*/ 70 h 441"/>
                <a:gd name="T50" fmla="*/ 1 w 104"/>
                <a:gd name="T51" fmla="*/ 66 h 441"/>
                <a:gd name="T52" fmla="*/ 1 w 104"/>
                <a:gd name="T53" fmla="*/ 62 h 441"/>
                <a:gd name="T54" fmla="*/ 1 w 104"/>
                <a:gd name="T55" fmla="*/ 58 h 441"/>
                <a:gd name="T56" fmla="*/ 1 w 104"/>
                <a:gd name="T57" fmla="*/ 55 h 441"/>
                <a:gd name="T58" fmla="*/ 0 w 104"/>
                <a:gd name="T59" fmla="*/ 51 h 441"/>
                <a:gd name="T60" fmla="*/ 0 w 104"/>
                <a:gd name="T61" fmla="*/ 47 h 441"/>
                <a:gd name="T62" fmla="*/ 1 w 104"/>
                <a:gd name="T63" fmla="*/ 27 h 441"/>
                <a:gd name="T64" fmla="*/ 3 w 104"/>
                <a:gd name="T65" fmla="*/ 13 h 441"/>
                <a:gd name="T66" fmla="*/ 7 w 104"/>
                <a:gd name="T67" fmla="*/ 5 h 441"/>
                <a:gd name="T68" fmla="*/ 13 w 104"/>
                <a:gd name="T69" fmla="*/ 1 h 441"/>
                <a:gd name="T70" fmla="*/ 18 w 104"/>
                <a:gd name="T71" fmla="*/ 0 h 441"/>
                <a:gd name="T72" fmla="*/ 23 w 104"/>
                <a:gd name="T73" fmla="*/ 2 h 441"/>
                <a:gd name="T74" fmla="*/ 28 w 104"/>
                <a:gd name="T75" fmla="*/ 6 h 441"/>
                <a:gd name="T76" fmla="*/ 32 w 104"/>
                <a:gd name="T77" fmla="*/ 10 h 441"/>
                <a:gd name="T78" fmla="*/ 34 w 104"/>
                <a:gd name="T79" fmla="*/ 14 h 441"/>
                <a:gd name="T80" fmla="*/ 34 w 104"/>
                <a:gd name="T81" fmla="*/ 17 h 4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04" h="441">
                  <a:moveTo>
                    <a:pt x="104" y="51"/>
                  </a:moveTo>
                  <a:lnTo>
                    <a:pt x="87" y="90"/>
                  </a:lnTo>
                  <a:lnTo>
                    <a:pt x="76" y="126"/>
                  </a:lnTo>
                  <a:lnTo>
                    <a:pt x="65" y="166"/>
                  </a:lnTo>
                  <a:lnTo>
                    <a:pt x="59" y="202"/>
                  </a:lnTo>
                  <a:lnTo>
                    <a:pt x="55" y="241"/>
                  </a:lnTo>
                  <a:lnTo>
                    <a:pt x="55" y="281"/>
                  </a:lnTo>
                  <a:lnTo>
                    <a:pt x="59" y="318"/>
                  </a:lnTo>
                  <a:lnTo>
                    <a:pt x="65" y="360"/>
                  </a:lnTo>
                  <a:lnTo>
                    <a:pt x="75" y="400"/>
                  </a:lnTo>
                  <a:lnTo>
                    <a:pt x="85" y="441"/>
                  </a:lnTo>
                  <a:lnTo>
                    <a:pt x="72" y="426"/>
                  </a:lnTo>
                  <a:lnTo>
                    <a:pt x="61" y="407"/>
                  </a:lnTo>
                  <a:lnTo>
                    <a:pt x="50" y="390"/>
                  </a:lnTo>
                  <a:lnTo>
                    <a:pt x="40" y="371"/>
                  </a:lnTo>
                  <a:lnTo>
                    <a:pt x="31" y="354"/>
                  </a:lnTo>
                  <a:lnTo>
                    <a:pt x="24" y="332"/>
                  </a:lnTo>
                  <a:lnTo>
                    <a:pt x="20" y="313"/>
                  </a:lnTo>
                  <a:lnTo>
                    <a:pt x="14" y="292"/>
                  </a:lnTo>
                  <a:lnTo>
                    <a:pt x="11" y="271"/>
                  </a:lnTo>
                  <a:lnTo>
                    <a:pt x="10" y="250"/>
                  </a:lnTo>
                  <a:lnTo>
                    <a:pt x="10" y="239"/>
                  </a:lnTo>
                  <a:lnTo>
                    <a:pt x="8" y="230"/>
                  </a:lnTo>
                  <a:lnTo>
                    <a:pt x="8" y="219"/>
                  </a:lnTo>
                  <a:lnTo>
                    <a:pt x="7" y="209"/>
                  </a:lnTo>
                  <a:lnTo>
                    <a:pt x="4" y="197"/>
                  </a:lnTo>
                  <a:lnTo>
                    <a:pt x="4" y="186"/>
                  </a:lnTo>
                  <a:lnTo>
                    <a:pt x="3" y="173"/>
                  </a:lnTo>
                  <a:lnTo>
                    <a:pt x="3" y="164"/>
                  </a:lnTo>
                  <a:lnTo>
                    <a:pt x="0" y="153"/>
                  </a:lnTo>
                  <a:lnTo>
                    <a:pt x="0" y="142"/>
                  </a:lnTo>
                  <a:lnTo>
                    <a:pt x="3" y="82"/>
                  </a:lnTo>
                  <a:lnTo>
                    <a:pt x="10" y="39"/>
                  </a:lnTo>
                  <a:lnTo>
                    <a:pt x="21" y="15"/>
                  </a:lnTo>
                  <a:lnTo>
                    <a:pt x="39" y="2"/>
                  </a:lnTo>
                  <a:lnTo>
                    <a:pt x="55" y="0"/>
                  </a:lnTo>
                  <a:lnTo>
                    <a:pt x="71" y="6"/>
                  </a:lnTo>
                  <a:lnTo>
                    <a:pt x="85" y="17"/>
                  </a:lnTo>
                  <a:lnTo>
                    <a:pt x="97" y="31"/>
                  </a:lnTo>
                  <a:lnTo>
                    <a:pt x="104" y="42"/>
                  </a:lnTo>
                  <a:lnTo>
                    <a:pt x="104" y="5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4" name="Freeform 254">
              <a:extLst>
                <a:ext uri="{FF2B5EF4-FFF2-40B4-BE49-F238E27FC236}">
                  <a16:creationId xmlns:a16="http://schemas.microsoft.com/office/drawing/2014/main" id="{9E826F39-0333-4C13-A4A7-4899091FF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3325"/>
              <a:ext cx="30" cy="140"/>
            </a:xfrm>
            <a:custGeom>
              <a:avLst/>
              <a:gdLst>
                <a:gd name="T0" fmla="*/ 1 w 88"/>
                <a:gd name="T1" fmla="*/ 0 h 421"/>
                <a:gd name="T2" fmla="*/ 1 w 88"/>
                <a:gd name="T3" fmla="*/ 5 h 421"/>
                <a:gd name="T4" fmla="*/ 0 w 88"/>
                <a:gd name="T5" fmla="*/ 12 h 421"/>
                <a:gd name="T6" fmla="*/ 0 w 88"/>
                <a:gd name="T7" fmla="*/ 21 h 421"/>
                <a:gd name="T8" fmla="*/ 0 w 88"/>
                <a:gd name="T9" fmla="*/ 31 h 421"/>
                <a:gd name="T10" fmla="*/ 1 w 88"/>
                <a:gd name="T11" fmla="*/ 41 h 421"/>
                <a:gd name="T12" fmla="*/ 1 w 88"/>
                <a:gd name="T13" fmla="*/ 52 h 421"/>
                <a:gd name="T14" fmla="*/ 1 w 88"/>
                <a:gd name="T15" fmla="*/ 62 h 421"/>
                <a:gd name="T16" fmla="*/ 2 w 88"/>
                <a:gd name="T17" fmla="*/ 70 h 421"/>
                <a:gd name="T18" fmla="*/ 3 w 88"/>
                <a:gd name="T19" fmla="*/ 77 h 421"/>
                <a:gd name="T20" fmla="*/ 3 w 88"/>
                <a:gd name="T21" fmla="*/ 82 h 421"/>
                <a:gd name="T22" fmla="*/ 5 w 88"/>
                <a:gd name="T23" fmla="*/ 87 h 421"/>
                <a:gd name="T24" fmla="*/ 5 w 88"/>
                <a:gd name="T25" fmla="*/ 93 h 421"/>
                <a:gd name="T26" fmla="*/ 7 w 88"/>
                <a:gd name="T27" fmla="*/ 99 h 421"/>
                <a:gd name="T28" fmla="*/ 10 w 88"/>
                <a:gd name="T29" fmla="*/ 106 h 421"/>
                <a:gd name="T30" fmla="*/ 14 w 88"/>
                <a:gd name="T31" fmla="*/ 112 h 421"/>
                <a:gd name="T32" fmla="*/ 17 w 88"/>
                <a:gd name="T33" fmla="*/ 119 h 421"/>
                <a:gd name="T34" fmla="*/ 21 w 88"/>
                <a:gd name="T35" fmla="*/ 125 h 421"/>
                <a:gd name="T36" fmla="*/ 24 w 88"/>
                <a:gd name="T37" fmla="*/ 131 h 421"/>
                <a:gd name="T38" fmla="*/ 27 w 88"/>
                <a:gd name="T39" fmla="*/ 136 h 421"/>
                <a:gd name="T40" fmla="*/ 30 w 88"/>
                <a:gd name="T41" fmla="*/ 140 h 42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8" h="421">
                  <a:moveTo>
                    <a:pt x="4" y="0"/>
                  </a:moveTo>
                  <a:lnTo>
                    <a:pt x="3" y="15"/>
                  </a:lnTo>
                  <a:lnTo>
                    <a:pt x="0" y="37"/>
                  </a:lnTo>
                  <a:lnTo>
                    <a:pt x="0" y="63"/>
                  </a:lnTo>
                  <a:lnTo>
                    <a:pt x="0" y="92"/>
                  </a:lnTo>
                  <a:lnTo>
                    <a:pt x="3" y="124"/>
                  </a:lnTo>
                  <a:lnTo>
                    <a:pt x="3" y="155"/>
                  </a:lnTo>
                  <a:lnTo>
                    <a:pt x="4" y="185"/>
                  </a:lnTo>
                  <a:lnTo>
                    <a:pt x="5" y="211"/>
                  </a:lnTo>
                  <a:lnTo>
                    <a:pt x="8" y="232"/>
                  </a:lnTo>
                  <a:lnTo>
                    <a:pt x="9" y="248"/>
                  </a:lnTo>
                  <a:lnTo>
                    <a:pt x="14" y="263"/>
                  </a:lnTo>
                  <a:lnTo>
                    <a:pt x="16" y="280"/>
                  </a:lnTo>
                  <a:lnTo>
                    <a:pt x="22" y="297"/>
                  </a:lnTo>
                  <a:lnTo>
                    <a:pt x="30" y="319"/>
                  </a:lnTo>
                  <a:lnTo>
                    <a:pt x="41" y="338"/>
                  </a:lnTo>
                  <a:lnTo>
                    <a:pt x="50" y="359"/>
                  </a:lnTo>
                  <a:lnTo>
                    <a:pt x="61" y="376"/>
                  </a:lnTo>
                  <a:lnTo>
                    <a:pt x="69" y="395"/>
                  </a:lnTo>
                  <a:lnTo>
                    <a:pt x="78" y="410"/>
                  </a:lnTo>
                  <a:lnTo>
                    <a:pt x="88" y="42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5" name="Freeform 255">
              <a:extLst>
                <a:ext uri="{FF2B5EF4-FFF2-40B4-BE49-F238E27FC236}">
                  <a16:creationId xmlns:a16="http://schemas.microsoft.com/office/drawing/2014/main" id="{DB0C6DCE-0BDA-40E8-B62E-AF613DF05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59"/>
              <a:ext cx="322" cy="459"/>
            </a:xfrm>
            <a:custGeom>
              <a:avLst/>
              <a:gdLst>
                <a:gd name="T0" fmla="*/ 62 w 966"/>
                <a:gd name="T1" fmla="*/ 4 h 1377"/>
                <a:gd name="T2" fmla="*/ 80 w 966"/>
                <a:gd name="T3" fmla="*/ 23 h 1377"/>
                <a:gd name="T4" fmla="*/ 80 w 966"/>
                <a:gd name="T5" fmla="*/ 56 h 1377"/>
                <a:gd name="T6" fmla="*/ 69 w 966"/>
                <a:gd name="T7" fmla="*/ 87 h 1377"/>
                <a:gd name="T8" fmla="*/ 68 w 966"/>
                <a:gd name="T9" fmla="*/ 91 h 1377"/>
                <a:gd name="T10" fmla="*/ 68 w 966"/>
                <a:gd name="T11" fmla="*/ 93 h 1377"/>
                <a:gd name="T12" fmla="*/ 68 w 966"/>
                <a:gd name="T13" fmla="*/ 100 h 1377"/>
                <a:gd name="T14" fmla="*/ 66 w 966"/>
                <a:gd name="T15" fmla="*/ 174 h 1377"/>
                <a:gd name="T16" fmla="*/ 91 w 966"/>
                <a:gd name="T17" fmla="*/ 237 h 1377"/>
                <a:gd name="T18" fmla="*/ 135 w 966"/>
                <a:gd name="T19" fmla="*/ 292 h 1377"/>
                <a:gd name="T20" fmla="*/ 158 w 966"/>
                <a:gd name="T21" fmla="*/ 312 h 1377"/>
                <a:gd name="T22" fmla="*/ 170 w 966"/>
                <a:gd name="T23" fmla="*/ 320 h 1377"/>
                <a:gd name="T24" fmla="*/ 181 w 966"/>
                <a:gd name="T25" fmla="*/ 329 h 1377"/>
                <a:gd name="T26" fmla="*/ 196 w 966"/>
                <a:gd name="T27" fmla="*/ 339 h 1377"/>
                <a:gd name="T28" fmla="*/ 229 w 966"/>
                <a:gd name="T29" fmla="*/ 357 h 1377"/>
                <a:gd name="T30" fmla="*/ 264 w 966"/>
                <a:gd name="T31" fmla="*/ 371 h 1377"/>
                <a:gd name="T32" fmla="*/ 301 w 966"/>
                <a:gd name="T33" fmla="*/ 380 h 1377"/>
                <a:gd name="T34" fmla="*/ 307 w 966"/>
                <a:gd name="T35" fmla="*/ 383 h 1377"/>
                <a:gd name="T36" fmla="*/ 313 w 966"/>
                <a:gd name="T37" fmla="*/ 388 h 1377"/>
                <a:gd name="T38" fmla="*/ 319 w 966"/>
                <a:gd name="T39" fmla="*/ 397 h 1377"/>
                <a:gd name="T40" fmla="*/ 321 w 966"/>
                <a:gd name="T41" fmla="*/ 407 h 1377"/>
                <a:gd name="T42" fmla="*/ 322 w 966"/>
                <a:gd name="T43" fmla="*/ 420 h 1377"/>
                <a:gd name="T44" fmla="*/ 322 w 966"/>
                <a:gd name="T45" fmla="*/ 433 h 1377"/>
                <a:gd name="T46" fmla="*/ 320 w 966"/>
                <a:gd name="T47" fmla="*/ 444 h 1377"/>
                <a:gd name="T48" fmla="*/ 316 w 966"/>
                <a:gd name="T49" fmla="*/ 453 h 1377"/>
                <a:gd name="T50" fmla="*/ 312 w 966"/>
                <a:gd name="T51" fmla="*/ 456 h 1377"/>
                <a:gd name="T52" fmla="*/ 308 w 966"/>
                <a:gd name="T53" fmla="*/ 458 h 1377"/>
                <a:gd name="T54" fmla="*/ 285 w 966"/>
                <a:gd name="T55" fmla="*/ 458 h 1377"/>
                <a:gd name="T56" fmla="*/ 262 w 966"/>
                <a:gd name="T57" fmla="*/ 451 h 1377"/>
                <a:gd name="T58" fmla="*/ 238 w 966"/>
                <a:gd name="T59" fmla="*/ 442 h 1377"/>
                <a:gd name="T60" fmla="*/ 225 w 966"/>
                <a:gd name="T61" fmla="*/ 437 h 1377"/>
                <a:gd name="T62" fmla="*/ 212 w 966"/>
                <a:gd name="T63" fmla="*/ 431 h 1377"/>
                <a:gd name="T64" fmla="*/ 195 w 966"/>
                <a:gd name="T65" fmla="*/ 423 h 1377"/>
                <a:gd name="T66" fmla="*/ 178 w 966"/>
                <a:gd name="T67" fmla="*/ 412 h 1377"/>
                <a:gd name="T68" fmla="*/ 155 w 966"/>
                <a:gd name="T69" fmla="*/ 397 h 1377"/>
                <a:gd name="T70" fmla="*/ 132 w 966"/>
                <a:gd name="T71" fmla="*/ 380 h 1377"/>
                <a:gd name="T72" fmla="*/ 120 w 966"/>
                <a:gd name="T73" fmla="*/ 371 h 1377"/>
                <a:gd name="T74" fmla="*/ 89 w 966"/>
                <a:gd name="T75" fmla="*/ 346 h 1377"/>
                <a:gd name="T76" fmla="*/ 50 w 966"/>
                <a:gd name="T77" fmla="*/ 302 h 1377"/>
                <a:gd name="T78" fmla="*/ 16 w 966"/>
                <a:gd name="T79" fmla="*/ 246 h 1377"/>
                <a:gd name="T80" fmla="*/ 5 w 966"/>
                <a:gd name="T81" fmla="*/ 204 h 1377"/>
                <a:gd name="T82" fmla="*/ 1 w 966"/>
                <a:gd name="T83" fmla="*/ 173 h 1377"/>
                <a:gd name="T84" fmla="*/ 0 w 966"/>
                <a:gd name="T85" fmla="*/ 141 h 1377"/>
                <a:gd name="T86" fmla="*/ 0 w 966"/>
                <a:gd name="T87" fmla="*/ 120 h 1377"/>
                <a:gd name="T88" fmla="*/ 1 w 966"/>
                <a:gd name="T89" fmla="*/ 113 h 1377"/>
                <a:gd name="T90" fmla="*/ 1 w 966"/>
                <a:gd name="T91" fmla="*/ 105 h 1377"/>
                <a:gd name="T92" fmla="*/ 1 w 966"/>
                <a:gd name="T93" fmla="*/ 101 h 1377"/>
                <a:gd name="T94" fmla="*/ 2 w 966"/>
                <a:gd name="T95" fmla="*/ 93 h 1377"/>
                <a:gd name="T96" fmla="*/ 3 w 966"/>
                <a:gd name="T97" fmla="*/ 85 h 1377"/>
                <a:gd name="T98" fmla="*/ 4 w 966"/>
                <a:gd name="T99" fmla="*/ 76 h 1377"/>
                <a:gd name="T100" fmla="*/ 8 w 966"/>
                <a:gd name="T101" fmla="*/ 57 h 1377"/>
                <a:gd name="T102" fmla="*/ 11 w 966"/>
                <a:gd name="T103" fmla="*/ 45 h 1377"/>
                <a:gd name="T104" fmla="*/ 13 w 966"/>
                <a:gd name="T105" fmla="*/ 37 h 1377"/>
                <a:gd name="T106" fmla="*/ 16 w 966"/>
                <a:gd name="T107" fmla="*/ 28 h 1377"/>
                <a:gd name="T108" fmla="*/ 21 w 966"/>
                <a:gd name="T109" fmla="*/ 20 h 1377"/>
                <a:gd name="T110" fmla="*/ 26 w 966"/>
                <a:gd name="T111" fmla="*/ 11 h 1377"/>
                <a:gd name="T112" fmla="*/ 42 w 966"/>
                <a:gd name="T113" fmla="*/ 0 h 137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66" h="1377">
                  <a:moveTo>
                    <a:pt x="125" y="0"/>
                  </a:moveTo>
                  <a:lnTo>
                    <a:pt x="158" y="6"/>
                  </a:lnTo>
                  <a:lnTo>
                    <a:pt x="186" y="13"/>
                  </a:lnTo>
                  <a:lnTo>
                    <a:pt x="209" y="27"/>
                  </a:lnTo>
                  <a:lnTo>
                    <a:pt x="226" y="46"/>
                  </a:lnTo>
                  <a:lnTo>
                    <a:pt x="240" y="70"/>
                  </a:lnTo>
                  <a:lnTo>
                    <a:pt x="248" y="96"/>
                  </a:lnTo>
                  <a:lnTo>
                    <a:pt x="248" y="131"/>
                  </a:lnTo>
                  <a:lnTo>
                    <a:pt x="241" y="167"/>
                  </a:lnTo>
                  <a:lnTo>
                    <a:pt x="230" y="208"/>
                  </a:lnTo>
                  <a:lnTo>
                    <a:pt x="212" y="251"/>
                  </a:lnTo>
                  <a:lnTo>
                    <a:pt x="208" y="262"/>
                  </a:lnTo>
                  <a:lnTo>
                    <a:pt x="204" y="268"/>
                  </a:lnTo>
                  <a:lnTo>
                    <a:pt x="204" y="272"/>
                  </a:lnTo>
                  <a:lnTo>
                    <a:pt x="204" y="273"/>
                  </a:lnTo>
                  <a:lnTo>
                    <a:pt x="204" y="276"/>
                  </a:lnTo>
                  <a:lnTo>
                    <a:pt x="205" y="277"/>
                  </a:lnTo>
                  <a:lnTo>
                    <a:pt x="205" y="280"/>
                  </a:lnTo>
                  <a:lnTo>
                    <a:pt x="208" y="283"/>
                  </a:lnTo>
                  <a:lnTo>
                    <a:pt x="208" y="291"/>
                  </a:lnTo>
                  <a:lnTo>
                    <a:pt x="205" y="301"/>
                  </a:lnTo>
                  <a:lnTo>
                    <a:pt x="193" y="377"/>
                  </a:lnTo>
                  <a:lnTo>
                    <a:pt x="191" y="449"/>
                  </a:lnTo>
                  <a:lnTo>
                    <a:pt x="198" y="521"/>
                  </a:lnTo>
                  <a:lnTo>
                    <a:pt x="217" y="587"/>
                  </a:lnTo>
                  <a:lnTo>
                    <a:pt x="240" y="651"/>
                  </a:lnTo>
                  <a:lnTo>
                    <a:pt x="274" y="711"/>
                  </a:lnTo>
                  <a:lnTo>
                    <a:pt x="312" y="769"/>
                  </a:lnTo>
                  <a:lnTo>
                    <a:pt x="357" y="822"/>
                  </a:lnTo>
                  <a:lnTo>
                    <a:pt x="406" y="875"/>
                  </a:lnTo>
                  <a:lnTo>
                    <a:pt x="461" y="926"/>
                  </a:lnTo>
                  <a:lnTo>
                    <a:pt x="465" y="930"/>
                  </a:lnTo>
                  <a:lnTo>
                    <a:pt x="474" y="935"/>
                  </a:lnTo>
                  <a:lnTo>
                    <a:pt x="487" y="942"/>
                  </a:lnTo>
                  <a:lnTo>
                    <a:pt x="498" y="952"/>
                  </a:lnTo>
                  <a:lnTo>
                    <a:pt x="509" y="959"/>
                  </a:lnTo>
                  <a:lnTo>
                    <a:pt x="520" y="971"/>
                  </a:lnTo>
                  <a:lnTo>
                    <a:pt x="531" y="978"/>
                  </a:lnTo>
                  <a:lnTo>
                    <a:pt x="542" y="987"/>
                  </a:lnTo>
                  <a:lnTo>
                    <a:pt x="551" y="992"/>
                  </a:lnTo>
                  <a:lnTo>
                    <a:pt x="558" y="995"/>
                  </a:lnTo>
                  <a:lnTo>
                    <a:pt x="589" y="1016"/>
                  </a:lnTo>
                  <a:lnTo>
                    <a:pt x="620" y="1035"/>
                  </a:lnTo>
                  <a:lnTo>
                    <a:pt x="654" y="1054"/>
                  </a:lnTo>
                  <a:lnTo>
                    <a:pt x="686" y="1071"/>
                  </a:lnTo>
                  <a:lnTo>
                    <a:pt x="722" y="1085"/>
                  </a:lnTo>
                  <a:lnTo>
                    <a:pt x="757" y="1099"/>
                  </a:lnTo>
                  <a:lnTo>
                    <a:pt x="791" y="1113"/>
                  </a:lnTo>
                  <a:lnTo>
                    <a:pt x="827" y="1124"/>
                  </a:lnTo>
                  <a:lnTo>
                    <a:pt x="865" y="1133"/>
                  </a:lnTo>
                  <a:lnTo>
                    <a:pt x="903" y="1140"/>
                  </a:lnTo>
                  <a:lnTo>
                    <a:pt x="910" y="1143"/>
                  </a:lnTo>
                  <a:lnTo>
                    <a:pt x="916" y="1144"/>
                  </a:lnTo>
                  <a:lnTo>
                    <a:pt x="922" y="1148"/>
                  </a:lnTo>
                  <a:lnTo>
                    <a:pt x="927" y="1154"/>
                  </a:lnTo>
                  <a:lnTo>
                    <a:pt x="934" y="1160"/>
                  </a:lnTo>
                  <a:lnTo>
                    <a:pt x="939" y="1165"/>
                  </a:lnTo>
                  <a:lnTo>
                    <a:pt x="945" y="1172"/>
                  </a:lnTo>
                  <a:lnTo>
                    <a:pt x="950" y="1180"/>
                  </a:lnTo>
                  <a:lnTo>
                    <a:pt x="956" y="1192"/>
                  </a:lnTo>
                  <a:lnTo>
                    <a:pt x="960" y="1201"/>
                  </a:lnTo>
                  <a:lnTo>
                    <a:pt x="962" y="1211"/>
                  </a:lnTo>
                  <a:lnTo>
                    <a:pt x="963" y="1220"/>
                  </a:lnTo>
                  <a:lnTo>
                    <a:pt x="966" y="1233"/>
                  </a:lnTo>
                  <a:lnTo>
                    <a:pt x="966" y="1244"/>
                  </a:lnTo>
                  <a:lnTo>
                    <a:pt x="966" y="1259"/>
                  </a:lnTo>
                  <a:lnTo>
                    <a:pt x="966" y="1273"/>
                  </a:lnTo>
                  <a:lnTo>
                    <a:pt x="966" y="1286"/>
                  </a:lnTo>
                  <a:lnTo>
                    <a:pt x="966" y="1298"/>
                  </a:lnTo>
                  <a:lnTo>
                    <a:pt x="963" y="1306"/>
                  </a:lnTo>
                  <a:lnTo>
                    <a:pt x="962" y="1316"/>
                  </a:lnTo>
                  <a:lnTo>
                    <a:pt x="960" y="1331"/>
                  </a:lnTo>
                  <a:lnTo>
                    <a:pt x="956" y="1342"/>
                  </a:lnTo>
                  <a:lnTo>
                    <a:pt x="952" y="1350"/>
                  </a:lnTo>
                  <a:lnTo>
                    <a:pt x="948" y="1358"/>
                  </a:lnTo>
                  <a:lnTo>
                    <a:pt x="945" y="1362"/>
                  </a:lnTo>
                  <a:lnTo>
                    <a:pt x="941" y="1366"/>
                  </a:lnTo>
                  <a:lnTo>
                    <a:pt x="937" y="1369"/>
                  </a:lnTo>
                  <a:lnTo>
                    <a:pt x="931" y="1371"/>
                  </a:lnTo>
                  <a:lnTo>
                    <a:pt x="927" y="1371"/>
                  </a:lnTo>
                  <a:lnTo>
                    <a:pt x="924" y="1373"/>
                  </a:lnTo>
                  <a:lnTo>
                    <a:pt x="899" y="1377"/>
                  </a:lnTo>
                  <a:lnTo>
                    <a:pt x="877" y="1377"/>
                  </a:lnTo>
                  <a:lnTo>
                    <a:pt x="854" y="1373"/>
                  </a:lnTo>
                  <a:lnTo>
                    <a:pt x="830" y="1367"/>
                  </a:lnTo>
                  <a:lnTo>
                    <a:pt x="807" y="1359"/>
                  </a:lnTo>
                  <a:lnTo>
                    <a:pt x="786" y="1352"/>
                  </a:lnTo>
                  <a:lnTo>
                    <a:pt x="761" y="1342"/>
                  </a:lnTo>
                  <a:lnTo>
                    <a:pt x="739" y="1333"/>
                  </a:lnTo>
                  <a:lnTo>
                    <a:pt x="714" y="1326"/>
                  </a:lnTo>
                  <a:lnTo>
                    <a:pt x="690" y="1319"/>
                  </a:lnTo>
                  <a:lnTo>
                    <a:pt x="682" y="1314"/>
                  </a:lnTo>
                  <a:lnTo>
                    <a:pt x="675" y="1312"/>
                  </a:lnTo>
                  <a:lnTo>
                    <a:pt x="664" y="1306"/>
                  </a:lnTo>
                  <a:lnTo>
                    <a:pt x="650" y="1301"/>
                  </a:lnTo>
                  <a:lnTo>
                    <a:pt x="635" y="1294"/>
                  </a:lnTo>
                  <a:lnTo>
                    <a:pt x="618" y="1286"/>
                  </a:lnTo>
                  <a:lnTo>
                    <a:pt x="603" y="1276"/>
                  </a:lnTo>
                  <a:lnTo>
                    <a:pt x="586" y="1269"/>
                  </a:lnTo>
                  <a:lnTo>
                    <a:pt x="570" y="1259"/>
                  </a:lnTo>
                  <a:lnTo>
                    <a:pt x="552" y="1248"/>
                  </a:lnTo>
                  <a:lnTo>
                    <a:pt x="535" y="1237"/>
                  </a:lnTo>
                  <a:lnTo>
                    <a:pt x="515" y="1223"/>
                  </a:lnTo>
                  <a:lnTo>
                    <a:pt x="492" y="1207"/>
                  </a:lnTo>
                  <a:lnTo>
                    <a:pt x="465" y="1190"/>
                  </a:lnTo>
                  <a:lnTo>
                    <a:pt x="442" y="1171"/>
                  </a:lnTo>
                  <a:lnTo>
                    <a:pt x="418" y="1154"/>
                  </a:lnTo>
                  <a:lnTo>
                    <a:pt x="396" y="1140"/>
                  </a:lnTo>
                  <a:lnTo>
                    <a:pt x="379" y="1128"/>
                  </a:lnTo>
                  <a:lnTo>
                    <a:pt x="366" y="1118"/>
                  </a:lnTo>
                  <a:lnTo>
                    <a:pt x="359" y="1114"/>
                  </a:lnTo>
                  <a:lnTo>
                    <a:pt x="332" y="1093"/>
                  </a:lnTo>
                  <a:lnTo>
                    <a:pt x="302" y="1070"/>
                  </a:lnTo>
                  <a:lnTo>
                    <a:pt x="266" y="1037"/>
                  </a:lnTo>
                  <a:lnTo>
                    <a:pt x="229" y="999"/>
                  </a:lnTo>
                  <a:lnTo>
                    <a:pt x="187" y="955"/>
                  </a:lnTo>
                  <a:lnTo>
                    <a:pt x="150" y="907"/>
                  </a:lnTo>
                  <a:lnTo>
                    <a:pt x="110" y="854"/>
                  </a:lnTo>
                  <a:lnTo>
                    <a:pt x="78" y="797"/>
                  </a:lnTo>
                  <a:lnTo>
                    <a:pt x="49" y="737"/>
                  </a:lnTo>
                  <a:lnTo>
                    <a:pt x="28" y="676"/>
                  </a:lnTo>
                  <a:lnTo>
                    <a:pt x="21" y="645"/>
                  </a:lnTo>
                  <a:lnTo>
                    <a:pt x="15" y="611"/>
                  </a:lnTo>
                  <a:lnTo>
                    <a:pt x="10" y="582"/>
                  </a:lnTo>
                  <a:lnTo>
                    <a:pt x="7" y="551"/>
                  </a:lnTo>
                  <a:lnTo>
                    <a:pt x="4" y="519"/>
                  </a:lnTo>
                  <a:lnTo>
                    <a:pt x="2" y="489"/>
                  </a:lnTo>
                  <a:lnTo>
                    <a:pt x="2" y="455"/>
                  </a:lnTo>
                  <a:lnTo>
                    <a:pt x="0" y="424"/>
                  </a:lnTo>
                  <a:lnTo>
                    <a:pt x="0" y="392"/>
                  </a:lnTo>
                  <a:lnTo>
                    <a:pt x="0" y="363"/>
                  </a:lnTo>
                  <a:lnTo>
                    <a:pt x="0" y="359"/>
                  </a:lnTo>
                  <a:lnTo>
                    <a:pt x="0" y="353"/>
                  </a:lnTo>
                  <a:lnTo>
                    <a:pt x="2" y="345"/>
                  </a:lnTo>
                  <a:lnTo>
                    <a:pt x="2" y="338"/>
                  </a:lnTo>
                  <a:lnTo>
                    <a:pt x="2" y="328"/>
                  </a:lnTo>
                  <a:lnTo>
                    <a:pt x="4" y="320"/>
                  </a:lnTo>
                  <a:lnTo>
                    <a:pt x="4" y="316"/>
                  </a:lnTo>
                  <a:lnTo>
                    <a:pt x="4" y="312"/>
                  </a:lnTo>
                  <a:lnTo>
                    <a:pt x="4" y="309"/>
                  </a:lnTo>
                  <a:lnTo>
                    <a:pt x="4" y="302"/>
                  </a:lnTo>
                  <a:lnTo>
                    <a:pt x="6" y="294"/>
                  </a:lnTo>
                  <a:lnTo>
                    <a:pt x="6" y="287"/>
                  </a:lnTo>
                  <a:lnTo>
                    <a:pt x="7" y="280"/>
                  </a:lnTo>
                  <a:lnTo>
                    <a:pt x="7" y="270"/>
                  </a:lnTo>
                  <a:lnTo>
                    <a:pt x="7" y="262"/>
                  </a:lnTo>
                  <a:lnTo>
                    <a:pt x="10" y="254"/>
                  </a:lnTo>
                  <a:lnTo>
                    <a:pt x="10" y="245"/>
                  </a:lnTo>
                  <a:lnTo>
                    <a:pt x="11" y="237"/>
                  </a:lnTo>
                  <a:lnTo>
                    <a:pt x="13" y="229"/>
                  </a:lnTo>
                  <a:lnTo>
                    <a:pt x="15" y="208"/>
                  </a:lnTo>
                  <a:lnTo>
                    <a:pt x="20" y="187"/>
                  </a:lnTo>
                  <a:lnTo>
                    <a:pt x="23" y="171"/>
                  </a:lnTo>
                  <a:lnTo>
                    <a:pt x="27" y="157"/>
                  </a:lnTo>
                  <a:lnTo>
                    <a:pt x="31" y="143"/>
                  </a:lnTo>
                  <a:lnTo>
                    <a:pt x="32" y="135"/>
                  </a:lnTo>
                  <a:lnTo>
                    <a:pt x="36" y="125"/>
                  </a:lnTo>
                  <a:lnTo>
                    <a:pt x="38" y="117"/>
                  </a:lnTo>
                  <a:lnTo>
                    <a:pt x="39" y="111"/>
                  </a:lnTo>
                  <a:lnTo>
                    <a:pt x="42" y="106"/>
                  </a:lnTo>
                  <a:lnTo>
                    <a:pt x="46" y="95"/>
                  </a:lnTo>
                  <a:lnTo>
                    <a:pt x="49" y="84"/>
                  </a:lnTo>
                  <a:lnTo>
                    <a:pt x="53" y="74"/>
                  </a:lnTo>
                  <a:lnTo>
                    <a:pt x="57" y="67"/>
                  </a:lnTo>
                  <a:lnTo>
                    <a:pt x="63" y="59"/>
                  </a:lnTo>
                  <a:lnTo>
                    <a:pt x="68" y="52"/>
                  </a:lnTo>
                  <a:lnTo>
                    <a:pt x="74" y="42"/>
                  </a:lnTo>
                  <a:lnTo>
                    <a:pt x="79" y="34"/>
                  </a:lnTo>
                  <a:lnTo>
                    <a:pt x="85" y="24"/>
                  </a:lnTo>
                  <a:lnTo>
                    <a:pt x="93" y="13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256">
              <a:extLst>
                <a:ext uri="{FF2B5EF4-FFF2-40B4-BE49-F238E27FC236}">
                  <a16:creationId xmlns:a16="http://schemas.microsoft.com/office/drawing/2014/main" id="{70F98E79-A084-45FF-B409-07A8B600E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3064"/>
              <a:ext cx="322" cy="454"/>
            </a:xfrm>
            <a:custGeom>
              <a:avLst/>
              <a:gdLst>
                <a:gd name="T0" fmla="*/ 76 w 966"/>
                <a:gd name="T1" fmla="*/ 65 h 1363"/>
                <a:gd name="T2" fmla="*/ 74 w 966"/>
                <a:gd name="T3" fmla="*/ 69 h 1363"/>
                <a:gd name="T4" fmla="*/ 72 w 966"/>
                <a:gd name="T5" fmla="*/ 75 h 1363"/>
                <a:gd name="T6" fmla="*/ 69 w 966"/>
                <a:gd name="T7" fmla="*/ 82 h 1363"/>
                <a:gd name="T8" fmla="*/ 68 w 966"/>
                <a:gd name="T9" fmla="*/ 87 h 1363"/>
                <a:gd name="T10" fmla="*/ 69 w 966"/>
                <a:gd name="T11" fmla="*/ 88 h 1363"/>
                <a:gd name="T12" fmla="*/ 68 w 966"/>
                <a:gd name="T13" fmla="*/ 95 h 1363"/>
                <a:gd name="T14" fmla="*/ 66 w 966"/>
                <a:gd name="T15" fmla="*/ 169 h 1363"/>
                <a:gd name="T16" fmla="*/ 91 w 966"/>
                <a:gd name="T17" fmla="*/ 232 h 1363"/>
                <a:gd name="T18" fmla="*/ 135 w 966"/>
                <a:gd name="T19" fmla="*/ 287 h 1363"/>
                <a:gd name="T20" fmla="*/ 158 w 966"/>
                <a:gd name="T21" fmla="*/ 307 h 1363"/>
                <a:gd name="T22" fmla="*/ 170 w 966"/>
                <a:gd name="T23" fmla="*/ 315 h 1363"/>
                <a:gd name="T24" fmla="*/ 181 w 966"/>
                <a:gd name="T25" fmla="*/ 324 h 1363"/>
                <a:gd name="T26" fmla="*/ 196 w 966"/>
                <a:gd name="T27" fmla="*/ 334 h 1363"/>
                <a:gd name="T28" fmla="*/ 229 w 966"/>
                <a:gd name="T29" fmla="*/ 351 h 1363"/>
                <a:gd name="T30" fmla="*/ 264 w 966"/>
                <a:gd name="T31" fmla="*/ 366 h 1363"/>
                <a:gd name="T32" fmla="*/ 301 w 966"/>
                <a:gd name="T33" fmla="*/ 375 h 1363"/>
                <a:gd name="T34" fmla="*/ 307 w 966"/>
                <a:gd name="T35" fmla="*/ 378 h 1363"/>
                <a:gd name="T36" fmla="*/ 313 w 966"/>
                <a:gd name="T37" fmla="*/ 384 h 1363"/>
                <a:gd name="T38" fmla="*/ 319 w 966"/>
                <a:gd name="T39" fmla="*/ 392 h 1363"/>
                <a:gd name="T40" fmla="*/ 321 w 966"/>
                <a:gd name="T41" fmla="*/ 402 h 1363"/>
                <a:gd name="T42" fmla="*/ 322 w 966"/>
                <a:gd name="T43" fmla="*/ 415 h 1363"/>
                <a:gd name="T44" fmla="*/ 322 w 966"/>
                <a:gd name="T45" fmla="*/ 427 h 1363"/>
                <a:gd name="T46" fmla="*/ 320 w 966"/>
                <a:gd name="T47" fmla="*/ 439 h 1363"/>
                <a:gd name="T48" fmla="*/ 316 w 966"/>
                <a:gd name="T49" fmla="*/ 448 h 1363"/>
                <a:gd name="T50" fmla="*/ 312 w 966"/>
                <a:gd name="T51" fmla="*/ 451 h 1363"/>
                <a:gd name="T52" fmla="*/ 308 w 966"/>
                <a:gd name="T53" fmla="*/ 453 h 1363"/>
                <a:gd name="T54" fmla="*/ 285 w 966"/>
                <a:gd name="T55" fmla="*/ 453 h 1363"/>
                <a:gd name="T56" fmla="*/ 262 w 966"/>
                <a:gd name="T57" fmla="*/ 446 h 1363"/>
                <a:gd name="T58" fmla="*/ 238 w 966"/>
                <a:gd name="T59" fmla="*/ 437 h 1363"/>
                <a:gd name="T60" fmla="*/ 225 w 966"/>
                <a:gd name="T61" fmla="*/ 432 h 1363"/>
                <a:gd name="T62" fmla="*/ 212 w 966"/>
                <a:gd name="T63" fmla="*/ 426 h 1363"/>
                <a:gd name="T64" fmla="*/ 195 w 966"/>
                <a:gd name="T65" fmla="*/ 418 h 1363"/>
                <a:gd name="T66" fmla="*/ 178 w 966"/>
                <a:gd name="T67" fmla="*/ 408 h 1363"/>
                <a:gd name="T68" fmla="*/ 155 w 966"/>
                <a:gd name="T69" fmla="*/ 392 h 1363"/>
                <a:gd name="T70" fmla="*/ 132 w 966"/>
                <a:gd name="T71" fmla="*/ 375 h 1363"/>
                <a:gd name="T72" fmla="*/ 120 w 966"/>
                <a:gd name="T73" fmla="*/ 367 h 1363"/>
                <a:gd name="T74" fmla="*/ 89 w 966"/>
                <a:gd name="T75" fmla="*/ 340 h 1363"/>
                <a:gd name="T76" fmla="*/ 50 w 966"/>
                <a:gd name="T77" fmla="*/ 297 h 1363"/>
                <a:gd name="T78" fmla="*/ 16 w 966"/>
                <a:gd name="T79" fmla="*/ 241 h 1363"/>
                <a:gd name="T80" fmla="*/ 5 w 966"/>
                <a:gd name="T81" fmla="*/ 200 h 1363"/>
                <a:gd name="T82" fmla="*/ 1 w 966"/>
                <a:gd name="T83" fmla="*/ 171 h 1363"/>
                <a:gd name="T84" fmla="*/ 0 w 966"/>
                <a:gd name="T85" fmla="*/ 143 h 1363"/>
                <a:gd name="T86" fmla="*/ 0 w 966"/>
                <a:gd name="T87" fmla="*/ 122 h 1363"/>
                <a:gd name="T88" fmla="*/ 1 w 966"/>
                <a:gd name="T89" fmla="*/ 114 h 1363"/>
                <a:gd name="T90" fmla="*/ 1 w 966"/>
                <a:gd name="T91" fmla="*/ 104 h 1363"/>
                <a:gd name="T92" fmla="*/ 1 w 966"/>
                <a:gd name="T93" fmla="*/ 99 h 1363"/>
                <a:gd name="T94" fmla="*/ 2 w 966"/>
                <a:gd name="T95" fmla="*/ 92 h 1363"/>
                <a:gd name="T96" fmla="*/ 3 w 966"/>
                <a:gd name="T97" fmla="*/ 85 h 1363"/>
                <a:gd name="T98" fmla="*/ 4 w 966"/>
                <a:gd name="T99" fmla="*/ 77 h 1363"/>
                <a:gd name="T100" fmla="*/ 6 w 966"/>
                <a:gd name="T101" fmla="*/ 62 h 1363"/>
                <a:gd name="T102" fmla="*/ 9 w 966"/>
                <a:gd name="T103" fmla="*/ 46 h 1363"/>
                <a:gd name="T104" fmla="*/ 12 w 966"/>
                <a:gd name="T105" fmla="*/ 37 h 1363"/>
                <a:gd name="T106" fmla="*/ 14 w 966"/>
                <a:gd name="T107" fmla="*/ 29 h 1363"/>
                <a:gd name="T108" fmla="*/ 18 w 966"/>
                <a:gd name="T109" fmla="*/ 20 h 1363"/>
                <a:gd name="T110" fmla="*/ 23 w 966"/>
                <a:gd name="T111" fmla="*/ 10 h 1363"/>
                <a:gd name="T112" fmla="*/ 31 w 966"/>
                <a:gd name="T113" fmla="*/ 0 h 13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66" h="1363">
                  <a:moveTo>
                    <a:pt x="233" y="182"/>
                  </a:moveTo>
                  <a:lnTo>
                    <a:pt x="230" y="189"/>
                  </a:lnTo>
                  <a:lnTo>
                    <a:pt x="229" y="195"/>
                  </a:lnTo>
                  <a:lnTo>
                    <a:pt x="226" y="198"/>
                  </a:lnTo>
                  <a:lnTo>
                    <a:pt x="225" y="203"/>
                  </a:lnTo>
                  <a:lnTo>
                    <a:pt x="223" y="207"/>
                  </a:lnTo>
                  <a:lnTo>
                    <a:pt x="220" y="213"/>
                  </a:lnTo>
                  <a:lnTo>
                    <a:pt x="219" y="218"/>
                  </a:lnTo>
                  <a:lnTo>
                    <a:pt x="217" y="224"/>
                  </a:lnTo>
                  <a:lnTo>
                    <a:pt x="215" y="229"/>
                  </a:lnTo>
                  <a:lnTo>
                    <a:pt x="212" y="238"/>
                  </a:lnTo>
                  <a:lnTo>
                    <a:pt x="208" y="246"/>
                  </a:lnTo>
                  <a:lnTo>
                    <a:pt x="204" y="254"/>
                  </a:lnTo>
                  <a:lnTo>
                    <a:pt x="204" y="258"/>
                  </a:lnTo>
                  <a:lnTo>
                    <a:pt x="204" y="260"/>
                  </a:lnTo>
                  <a:lnTo>
                    <a:pt x="204" y="262"/>
                  </a:lnTo>
                  <a:lnTo>
                    <a:pt x="205" y="264"/>
                  </a:lnTo>
                  <a:lnTo>
                    <a:pt x="208" y="265"/>
                  </a:lnTo>
                  <a:lnTo>
                    <a:pt x="208" y="269"/>
                  </a:lnTo>
                  <a:lnTo>
                    <a:pt x="208" y="278"/>
                  </a:lnTo>
                  <a:lnTo>
                    <a:pt x="205" y="286"/>
                  </a:lnTo>
                  <a:lnTo>
                    <a:pt x="193" y="362"/>
                  </a:lnTo>
                  <a:lnTo>
                    <a:pt x="191" y="435"/>
                  </a:lnTo>
                  <a:lnTo>
                    <a:pt x="198" y="506"/>
                  </a:lnTo>
                  <a:lnTo>
                    <a:pt x="217" y="574"/>
                  </a:lnTo>
                  <a:lnTo>
                    <a:pt x="240" y="637"/>
                  </a:lnTo>
                  <a:lnTo>
                    <a:pt x="274" y="698"/>
                  </a:lnTo>
                  <a:lnTo>
                    <a:pt x="312" y="756"/>
                  </a:lnTo>
                  <a:lnTo>
                    <a:pt x="357" y="809"/>
                  </a:lnTo>
                  <a:lnTo>
                    <a:pt x="406" y="861"/>
                  </a:lnTo>
                  <a:lnTo>
                    <a:pt x="461" y="911"/>
                  </a:lnTo>
                  <a:lnTo>
                    <a:pt x="465" y="915"/>
                  </a:lnTo>
                  <a:lnTo>
                    <a:pt x="474" y="922"/>
                  </a:lnTo>
                  <a:lnTo>
                    <a:pt x="487" y="929"/>
                  </a:lnTo>
                  <a:lnTo>
                    <a:pt x="498" y="937"/>
                  </a:lnTo>
                  <a:lnTo>
                    <a:pt x="509" y="946"/>
                  </a:lnTo>
                  <a:lnTo>
                    <a:pt x="520" y="958"/>
                  </a:lnTo>
                  <a:lnTo>
                    <a:pt x="531" y="965"/>
                  </a:lnTo>
                  <a:lnTo>
                    <a:pt x="542" y="972"/>
                  </a:lnTo>
                  <a:lnTo>
                    <a:pt x="551" y="979"/>
                  </a:lnTo>
                  <a:lnTo>
                    <a:pt x="558" y="982"/>
                  </a:lnTo>
                  <a:lnTo>
                    <a:pt x="589" y="1002"/>
                  </a:lnTo>
                  <a:lnTo>
                    <a:pt x="620" y="1022"/>
                  </a:lnTo>
                  <a:lnTo>
                    <a:pt x="654" y="1041"/>
                  </a:lnTo>
                  <a:lnTo>
                    <a:pt x="686" y="1055"/>
                  </a:lnTo>
                  <a:lnTo>
                    <a:pt x="722" y="1070"/>
                  </a:lnTo>
                  <a:lnTo>
                    <a:pt x="757" y="1085"/>
                  </a:lnTo>
                  <a:lnTo>
                    <a:pt x="791" y="1099"/>
                  </a:lnTo>
                  <a:lnTo>
                    <a:pt x="827" y="1110"/>
                  </a:lnTo>
                  <a:lnTo>
                    <a:pt x="865" y="1120"/>
                  </a:lnTo>
                  <a:lnTo>
                    <a:pt x="903" y="1127"/>
                  </a:lnTo>
                  <a:lnTo>
                    <a:pt x="910" y="1128"/>
                  </a:lnTo>
                  <a:lnTo>
                    <a:pt x="916" y="1131"/>
                  </a:lnTo>
                  <a:lnTo>
                    <a:pt x="922" y="1135"/>
                  </a:lnTo>
                  <a:lnTo>
                    <a:pt x="927" y="1141"/>
                  </a:lnTo>
                  <a:lnTo>
                    <a:pt x="934" y="1145"/>
                  </a:lnTo>
                  <a:lnTo>
                    <a:pt x="939" y="1152"/>
                  </a:lnTo>
                  <a:lnTo>
                    <a:pt x="945" y="1159"/>
                  </a:lnTo>
                  <a:lnTo>
                    <a:pt x="950" y="1167"/>
                  </a:lnTo>
                  <a:lnTo>
                    <a:pt x="956" y="1178"/>
                  </a:lnTo>
                  <a:lnTo>
                    <a:pt x="960" y="1188"/>
                  </a:lnTo>
                  <a:lnTo>
                    <a:pt x="962" y="1197"/>
                  </a:lnTo>
                  <a:lnTo>
                    <a:pt x="963" y="1207"/>
                  </a:lnTo>
                  <a:lnTo>
                    <a:pt x="966" y="1218"/>
                  </a:lnTo>
                  <a:lnTo>
                    <a:pt x="966" y="1231"/>
                  </a:lnTo>
                  <a:lnTo>
                    <a:pt x="966" y="1246"/>
                  </a:lnTo>
                  <a:lnTo>
                    <a:pt x="966" y="1259"/>
                  </a:lnTo>
                  <a:lnTo>
                    <a:pt x="966" y="1272"/>
                  </a:lnTo>
                  <a:lnTo>
                    <a:pt x="966" y="1283"/>
                  </a:lnTo>
                  <a:lnTo>
                    <a:pt x="963" y="1293"/>
                  </a:lnTo>
                  <a:lnTo>
                    <a:pt x="962" y="1303"/>
                  </a:lnTo>
                  <a:lnTo>
                    <a:pt x="960" y="1318"/>
                  </a:lnTo>
                  <a:lnTo>
                    <a:pt x="956" y="1327"/>
                  </a:lnTo>
                  <a:lnTo>
                    <a:pt x="952" y="1337"/>
                  </a:lnTo>
                  <a:lnTo>
                    <a:pt x="948" y="1344"/>
                  </a:lnTo>
                  <a:lnTo>
                    <a:pt x="945" y="1348"/>
                  </a:lnTo>
                  <a:lnTo>
                    <a:pt x="941" y="1351"/>
                  </a:lnTo>
                  <a:lnTo>
                    <a:pt x="937" y="1354"/>
                  </a:lnTo>
                  <a:lnTo>
                    <a:pt x="931" y="1355"/>
                  </a:lnTo>
                  <a:lnTo>
                    <a:pt x="927" y="1358"/>
                  </a:lnTo>
                  <a:lnTo>
                    <a:pt x="924" y="1359"/>
                  </a:lnTo>
                  <a:lnTo>
                    <a:pt x="899" y="1363"/>
                  </a:lnTo>
                  <a:lnTo>
                    <a:pt x="877" y="1363"/>
                  </a:lnTo>
                  <a:lnTo>
                    <a:pt x="854" y="1359"/>
                  </a:lnTo>
                  <a:lnTo>
                    <a:pt x="830" y="1354"/>
                  </a:lnTo>
                  <a:lnTo>
                    <a:pt x="807" y="1346"/>
                  </a:lnTo>
                  <a:lnTo>
                    <a:pt x="786" y="1338"/>
                  </a:lnTo>
                  <a:lnTo>
                    <a:pt x="761" y="1329"/>
                  </a:lnTo>
                  <a:lnTo>
                    <a:pt x="739" y="1319"/>
                  </a:lnTo>
                  <a:lnTo>
                    <a:pt x="714" y="1312"/>
                  </a:lnTo>
                  <a:lnTo>
                    <a:pt x="690" y="1303"/>
                  </a:lnTo>
                  <a:lnTo>
                    <a:pt x="682" y="1301"/>
                  </a:lnTo>
                  <a:lnTo>
                    <a:pt x="675" y="1297"/>
                  </a:lnTo>
                  <a:lnTo>
                    <a:pt x="664" y="1293"/>
                  </a:lnTo>
                  <a:lnTo>
                    <a:pt x="650" y="1287"/>
                  </a:lnTo>
                  <a:lnTo>
                    <a:pt x="635" y="1280"/>
                  </a:lnTo>
                  <a:lnTo>
                    <a:pt x="618" y="1272"/>
                  </a:lnTo>
                  <a:lnTo>
                    <a:pt x="603" y="1263"/>
                  </a:lnTo>
                  <a:lnTo>
                    <a:pt x="586" y="1254"/>
                  </a:lnTo>
                  <a:lnTo>
                    <a:pt x="570" y="1246"/>
                  </a:lnTo>
                  <a:lnTo>
                    <a:pt x="552" y="1235"/>
                  </a:lnTo>
                  <a:lnTo>
                    <a:pt x="535" y="1224"/>
                  </a:lnTo>
                  <a:lnTo>
                    <a:pt x="515" y="1208"/>
                  </a:lnTo>
                  <a:lnTo>
                    <a:pt x="492" y="1193"/>
                  </a:lnTo>
                  <a:lnTo>
                    <a:pt x="465" y="1176"/>
                  </a:lnTo>
                  <a:lnTo>
                    <a:pt x="442" y="1157"/>
                  </a:lnTo>
                  <a:lnTo>
                    <a:pt x="418" y="1141"/>
                  </a:lnTo>
                  <a:lnTo>
                    <a:pt x="396" y="1125"/>
                  </a:lnTo>
                  <a:lnTo>
                    <a:pt x="379" y="1114"/>
                  </a:lnTo>
                  <a:lnTo>
                    <a:pt x="366" y="1105"/>
                  </a:lnTo>
                  <a:lnTo>
                    <a:pt x="359" y="1101"/>
                  </a:lnTo>
                  <a:lnTo>
                    <a:pt x="332" y="1080"/>
                  </a:lnTo>
                  <a:lnTo>
                    <a:pt x="302" y="1055"/>
                  </a:lnTo>
                  <a:lnTo>
                    <a:pt x="266" y="1022"/>
                  </a:lnTo>
                  <a:lnTo>
                    <a:pt x="229" y="986"/>
                  </a:lnTo>
                  <a:lnTo>
                    <a:pt x="187" y="940"/>
                  </a:lnTo>
                  <a:lnTo>
                    <a:pt x="150" y="893"/>
                  </a:lnTo>
                  <a:lnTo>
                    <a:pt x="110" y="840"/>
                  </a:lnTo>
                  <a:lnTo>
                    <a:pt x="78" y="784"/>
                  </a:lnTo>
                  <a:lnTo>
                    <a:pt x="49" y="724"/>
                  </a:lnTo>
                  <a:lnTo>
                    <a:pt x="28" y="662"/>
                  </a:lnTo>
                  <a:lnTo>
                    <a:pt x="21" y="632"/>
                  </a:lnTo>
                  <a:lnTo>
                    <a:pt x="15" y="600"/>
                  </a:lnTo>
                  <a:lnTo>
                    <a:pt x="10" y="571"/>
                  </a:lnTo>
                  <a:lnTo>
                    <a:pt x="7" y="543"/>
                  </a:lnTo>
                  <a:lnTo>
                    <a:pt x="4" y="514"/>
                  </a:lnTo>
                  <a:lnTo>
                    <a:pt x="2" y="487"/>
                  </a:lnTo>
                  <a:lnTo>
                    <a:pt x="2" y="456"/>
                  </a:lnTo>
                  <a:lnTo>
                    <a:pt x="0" y="428"/>
                  </a:lnTo>
                  <a:lnTo>
                    <a:pt x="0" y="400"/>
                  </a:lnTo>
                  <a:lnTo>
                    <a:pt x="0" y="368"/>
                  </a:lnTo>
                  <a:lnTo>
                    <a:pt x="0" y="366"/>
                  </a:lnTo>
                  <a:lnTo>
                    <a:pt x="0" y="361"/>
                  </a:lnTo>
                  <a:lnTo>
                    <a:pt x="0" y="352"/>
                  </a:lnTo>
                  <a:lnTo>
                    <a:pt x="2" y="343"/>
                  </a:lnTo>
                  <a:lnTo>
                    <a:pt x="2" y="333"/>
                  </a:lnTo>
                  <a:lnTo>
                    <a:pt x="2" y="322"/>
                  </a:lnTo>
                  <a:lnTo>
                    <a:pt x="4" y="311"/>
                  </a:lnTo>
                  <a:lnTo>
                    <a:pt x="4" y="304"/>
                  </a:lnTo>
                  <a:lnTo>
                    <a:pt x="4" y="298"/>
                  </a:lnTo>
                  <a:lnTo>
                    <a:pt x="4" y="296"/>
                  </a:lnTo>
                  <a:lnTo>
                    <a:pt x="6" y="289"/>
                  </a:lnTo>
                  <a:lnTo>
                    <a:pt x="6" y="281"/>
                  </a:lnTo>
                  <a:lnTo>
                    <a:pt x="7" y="275"/>
                  </a:lnTo>
                  <a:lnTo>
                    <a:pt x="7" y="268"/>
                  </a:lnTo>
                  <a:lnTo>
                    <a:pt x="10" y="262"/>
                  </a:lnTo>
                  <a:lnTo>
                    <a:pt x="10" y="254"/>
                  </a:lnTo>
                  <a:lnTo>
                    <a:pt x="11" y="249"/>
                  </a:lnTo>
                  <a:lnTo>
                    <a:pt x="11" y="239"/>
                  </a:lnTo>
                  <a:lnTo>
                    <a:pt x="11" y="232"/>
                  </a:lnTo>
                  <a:lnTo>
                    <a:pt x="13" y="224"/>
                  </a:lnTo>
                  <a:lnTo>
                    <a:pt x="15" y="203"/>
                  </a:lnTo>
                  <a:lnTo>
                    <a:pt x="17" y="185"/>
                  </a:lnTo>
                  <a:lnTo>
                    <a:pt x="21" y="168"/>
                  </a:lnTo>
                  <a:lnTo>
                    <a:pt x="23" y="153"/>
                  </a:lnTo>
                  <a:lnTo>
                    <a:pt x="27" y="139"/>
                  </a:lnTo>
                  <a:lnTo>
                    <a:pt x="31" y="128"/>
                  </a:lnTo>
                  <a:lnTo>
                    <a:pt x="35" y="119"/>
                  </a:lnTo>
                  <a:lnTo>
                    <a:pt x="36" y="112"/>
                  </a:lnTo>
                  <a:lnTo>
                    <a:pt x="38" y="103"/>
                  </a:lnTo>
                  <a:lnTo>
                    <a:pt x="39" y="99"/>
                  </a:lnTo>
                  <a:lnTo>
                    <a:pt x="43" y="87"/>
                  </a:lnTo>
                  <a:lnTo>
                    <a:pt x="47" y="77"/>
                  </a:lnTo>
                  <a:lnTo>
                    <a:pt x="49" y="67"/>
                  </a:lnTo>
                  <a:lnTo>
                    <a:pt x="53" y="59"/>
                  </a:lnTo>
                  <a:lnTo>
                    <a:pt x="57" y="49"/>
                  </a:lnTo>
                  <a:lnTo>
                    <a:pt x="64" y="40"/>
                  </a:lnTo>
                  <a:lnTo>
                    <a:pt x="68" y="30"/>
                  </a:lnTo>
                  <a:lnTo>
                    <a:pt x="75" y="20"/>
                  </a:lnTo>
                  <a:lnTo>
                    <a:pt x="83" y="11"/>
                  </a:lnTo>
                  <a:lnTo>
                    <a:pt x="9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257">
              <a:extLst>
                <a:ext uri="{FF2B5EF4-FFF2-40B4-BE49-F238E27FC236}">
                  <a16:creationId xmlns:a16="http://schemas.microsoft.com/office/drawing/2014/main" id="{B648D0AF-1D82-4222-8C23-2211A165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059"/>
              <a:ext cx="40" cy="139"/>
            </a:xfrm>
            <a:custGeom>
              <a:avLst/>
              <a:gdLst>
                <a:gd name="T0" fmla="*/ 17 w 120"/>
                <a:gd name="T1" fmla="*/ 139 h 415"/>
                <a:gd name="T2" fmla="*/ 17 w 120"/>
                <a:gd name="T3" fmla="*/ 136 h 415"/>
                <a:gd name="T4" fmla="*/ 18 w 120"/>
                <a:gd name="T5" fmla="*/ 132 h 415"/>
                <a:gd name="T6" fmla="*/ 18 w 120"/>
                <a:gd name="T7" fmla="*/ 128 h 415"/>
                <a:gd name="T8" fmla="*/ 19 w 120"/>
                <a:gd name="T9" fmla="*/ 124 h 415"/>
                <a:gd name="T10" fmla="*/ 19 w 120"/>
                <a:gd name="T11" fmla="*/ 120 h 415"/>
                <a:gd name="T12" fmla="*/ 20 w 120"/>
                <a:gd name="T13" fmla="*/ 115 h 415"/>
                <a:gd name="T14" fmla="*/ 20 w 120"/>
                <a:gd name="T15" fmla="*/ 112 h 415"/>
                <a:gd name="T16" fmla="*/ 21 w 120"/>
                <a:gd name="T17" fmla="*/ 107 h 415"/>
                <a:gd name="T18" fmla="*/ 21 w 120"/>
                <a:gd name="T19" fmla="*/ 103 h 415"/>
                <a:gd name="T20" fmla="*/ 22 w 120"/>
                <a:gd name="T21" fmla="*/ 99 h 415"/>
                <a:gd name="T22" fmla="*/ 22 w 120"/>
                <a:gd name="T23" fmla="*/ 98 h 415"/>
                <a:gd name="T24" fmla="*/ 22 w 120"/>
                <a:gd name="T25" fmla="*/ 96 h 415"/>
                <a:gd name="T26" fmla="*/ 22 w 120"/>
                <a:gd name="T27" fmla="*/ 96 h 415"/>
                <a:gd name="T28" fmla="*/ 22 w 120"/>
                <a:gd name="T29" fmla="*/ 94 h 415"/>
                <a:gd name="T30" fmla="*/ 24 w 120"/>
                <a:gd name="T31" fmla="*/ 93 h 415"/>
                <a:gd name="T32" fmla="*/ 24 w 120"/>
                <a:gd name="T33" fmla="*/ 92 h 415"/>
                <a:gd name="T34" fmla="*/ 24 w 120"/>
                <a:gd name="T35" fmla="*/ 91 h 415"/>
                <a:gd name="T36" fmla="*/ 25 w 120"/>
                <a:gd name="T37" fmla="*/ 89 h 415"/>
                <a:gd name="T38" fmla="*/ 25 w 120"/>
                <a:gd name="T39" fmla="*/ 88 h 415"/>
                <a:gd name="T40" fmla="*/ 26 w 120"/>
                <a:gd name="T41" fmla="*/ 87 h 415"/>
                <a:gd name="T42" fmla="*/ 26 w 120"/>
                <a:gd name="T43" fmla="*/ 80 h 415"/>
                <a:gd name="T44" fmla="*/ 27 w 120"/>
                <a:gd name="T45" fmla="*/ 76 h 415"/>
                <a:gd name="T46" fmla="*/ 28 w 120"/>
                <a:gd name="T47" fmla="*/ 73 h 415"/>
                <a:gd name="T48" fmla="*/ 28 w 120"/>
                <a:gd name="T49" fmla="*/ 70 h 415"/>
                <a:gd name="T50" fmla="*/ 28 w 120"/>
                <a:gd name="T51" fmla="*/ 69 h 415"/>
                <a:gd name="T52" fmla="*/ 29 w 120"/>
                <a:gd name="T53" fmla="*/ 68 h 415"/>
                <a:gd name="T54" fmla="*/ 29 w 120"/>
                <a:gd name="T55" fmla="*/ 65 h 415"/>
                <a:gd name="T56" fmla="*/ 31 w 120"/>
                <a:gd name="T57" fmla="*/ 62 h 415"/>
                <a:gd name="T58" fmla="*/ 33 w 120"/>
                <a:gd name="T59" fmla="*/ 58 h 415"/>
                <a:gd name="T60" fmla="*/ 36 w 120"/>
                <a:gd name="T61" fmla="*/ 51 h 415"/>
                <a:gd name="T62" fmla="*/ 39 w 120"/>
                <a:gd name="T63" fmla="*/ 45 h 415"/>
                <a:gd name="T64" fmla="*/ 40 w 120"/>
                <a:gd name="T65" fmla="*/ 37 h 415"/>
                <a:gd name="T66" fmla="*/ 39 w 120"/>
                <a:gd name="T67" fmla="*/ 30 h 415"/>
                <a:gd name="T68" fmla="*/ 38 w 120"/>
                <a:gd name="T69" fmla="*/ 24 h 415"/>
                <a:gd name="T70" fmla="*/ 35 w 120"/>
                <a:gd name="T71" fmla="*/ 18 h 415"/>
                <a:gd name="T72" fmla="*/ 31 w 120"/>
                <a:gd name="T73" fmla="*/ 12 h 415"/>
                <a:gd name="T74" fmla="*/ 26 w 120"/>
                <a:gd name="T75" fmla="*/ 7 h 415"/>
                <a:gd name="T76" fmla="*/ 20 w 120"/>
                <a:gd name="T77" fmla="*/ 4 h 415"/>
                <a:gd name="T78" fmla="*/ 13 w 120"/>
                <a:gd name="T79" fmla="*/ 1 h 415"/>
                <a:gd name="T80" fmla="*/ 7 w 120"/>
                <a:gd name="T81" fmla="*/ 0 h 415"/>
                <a:gd name="T82" fmla="*/ 6 w 120"/>
                <a:gd name="T83" fmla="*/ 1 h 415"/>
                <a:gd name="T84" fmla="*/ 5 w 120"/>
                <a:gd name="T85" fmla="*/ 2 h 415"/>
                <a:gd name="T86" fmla="*/ 3 w 120"/>
                <a:gd name="T87" fmla="*/ 6 h 415"/>
                <a:gd name="T88" fmla="*/ 2 w 120"/>
                <a:gd name="T89" fmla="*/ 12 h 415"/>
                <a:gd name="T90" fmla="*/ 0 w 120"/>
                <a:gd name="T91" fmla="*/ 21 h 415"/>
                <a:gd name="T92" fmla="*/ 0 w 120"/>
                <a:gd name="T93" fmla="*/ 32 h 415"/>
                <a:gd name="T94" fmla="*/ 0 w 120"/>
                <a:gd name="T95" fmla="*/ 46 h 415"/>
                <a:gd name="T96" fmla="*/ 1 w 120"/>
                <a:gd name="T97" fmla="*/ 63 h 415"/>
                <a:gd name="T98" fmla="*/ 4 w 120"/>
                <a:gd name="T99" fmla="*/ 83 h 415"/>
                <a:gd name="T100" fmla="*/ 8 w 120"/>
                <a:gd name="T101" fmla="*/ 108 h 415"/>
                <a:gd name="T102" fmla="*/ 17 w 120"/>
                <a:gd name="T103" fmla="*/ 139 h 4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0" h="415">
                  <a:moveTo>
                    <a:pt x="52" y="415"/>
                  </a:moveTo>
                  <a:lnTo>
                    <a:pt x="52" y="405"/>
                  </a:lnTo>
                  <a:lnTo>
                    <a:pt x="53" y="394"/>
                  </a:lnTo>
                  <a:lnTo>
                    <a:pt x="53" y="382"/>
                  </a:lnTo>
                  <a:lnTo>
                    <a:pt x="56" y="371"/>
                  </a:lnTo>
                  <a:lnTo>
                    <a:pt x="57" y="358"/>
                  </a:lnTo>
                  <a:lnTo>
                    <a:pt x="60" y="344"/>
                  </a:lnTo>
                  <a:lnTo>
                    <a:pt x="60" y="333"/>
                  </a:lnTo>
                  <a:lnTo>
                    <a:pt x="62" y="318"/>
                  </a:lnTo>
                  <a:lnTo>
                    <a:pt x="63" y="307"/>
                  </a:lnTo>
                  <a:lnTo>
                    <a:pt x="66" y="296"/>
                  </a:lnTo>
                  <a:lnTo>
                    <a:pt x="66" y="292"/>
                  </a:lnTo>
                  <a:lnTo>
                    <a:pt x="66" y="288"/>
                  </a:lnTo>
                  <a:lnTo>
                    <a:pt x="67" y="286"/>
                  </a:lnTo>
                  <a:lnTo>
                    <a:pt x="67" y="282"/>
                  </a:lnTo>
                  <a:lnTo>
                    <a:pt x="71" y="278"/>
                  </a:lnTo>
                  <a:lnTo>
                    <a:pt x="73" y="275"/>
                  </a:lnTo>
                  <a:lnTo>
                    <a:pt x="73" y="271"/>
                  </a:lnTo>
                  <a:lnTo>
                    <a:pt x="76" y="267"/>
                  </a:lnTo>
                  <a:lnTo>
                    <a:pt x="76" y="263"/>
                  </a:lnTo>
                  <a:lnTo>
                    <a:pt x="77" y="261"/>
                  </a:lnTo>
                  <a:lnTo>
                    <a:pt x="79" y="240"/>
                  </a:lnTo>
                  <a:lnTo>
                    <a:pt x="81" y="228"/>
                  </a:lnTo>
                  <a:lnTo>
                    <a:pt x="83" y="218"/>
                  </a:lnTo>
                  <a:lnTo>
                    <a:pt x="83" y="210"/>
                  </a:lnTo>
                  <a:lnTo>
                    <a:pt x="84" y="205"/>
                  </a:lnTo>
                  <a:lnTo>
                    <a:pt x="87" y="202"/>
                  </a:lnTo>
                  <a:lnTo>
                    <a:pt x="88" y="194"/>
                  </a:lnTo>
                  <a:lnTo>
                    <a:pt x="94" y="184"/>
                  </a:lnTo>
                  <a:lnTo>
                    <a:pt x="99" y="172"/>
                  </a:lnTo>
                  <a:lnTo>
                    <a:pt x="109" y="152"/>
                  </a:lnTo>
                  <a:lnTo>
                    <a:pt x="118" y="133"/>
                  </a:lnTo>
                  <a:lnTo>
                    <a:pt x="120" y="111"/>
                  </a:lnTo>
                  <a:lnTo>
                    <a:pt x="118" y="90"/>
                  </a:lnTo>
                  <a:lnTo>
                    <a:pt x="113" y="72"/>
                  </a:lnTo>
                  <a:lnTo>
                    <a:pt x="105" y="53"/>
                  </a:lnTo>
                  <a:lnTo>
                    <a:pt x="92" y="36"/>
                  </a:lnTo>
                  <a:lnTo>
                    <a:pt x="77" y="21"/>
                  </a:lnTo>
                  <a:lnTo>
                    <a:pt x="60" y="11"/>
                  </a:lnTo>
                  <a:lnTo>
                    <a:pt x="40" y="3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4" y="7"/>
                  </a:lnTo>
                  <a:lnTo>
                    <a:pt x="9" y="18"/>
                  </a:lnTo>
                  <a:lnTo>
                    <a:pt x="5" y="37"/>
                  </a:lnTo>
                  <a:lnTo>
                    <a:pt x="1" y="64"/>
                  </a:lnTo>
                  <a:lnTo>
                    <a:pt x="0" y="96"/>
                  </a:lnTo>
                  <a:lnTo>
                    <a:pt x="0" y="137"/>
                  </a:lnTo>
                  <a:lnTo>
                    <a:pt x="4" y="187"/>
                  </a:lnTo>
                  <a:lnTo>
                    <a:pt x="11" y="249"/>
                  </a:lnTo>
                  <a:lnTo>
                    <a:pt x="25" y="322"/>
                  </a:lnTo>
                  <a:lnTo>
                    <a:pt x="52" y="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258">
              <a:extLst>
                <a:ext uri="{FF2B5EF4-FFF2-40B4-BE49-F238E27FC236}">
                  <a16:creationId xmlns:a16="http://schemas.microsoft.com/office/drawing/2014/main" id="{DE58DAFE-E34C-43EF-B2EA-41354941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3066"/>
              <a:ext cx="20" cy="140"/>
            </a:xfrm>
            <a:custGeom>
              <a:avLst/>
              <a:gdLst>
                <a:gd name="T0" fmla="*/ 9 w 62"/>
                <a:gd name="T1" fmla="*/ 0 h 419"/>
                <a:gd name="T2" fmla="*/ 4 w 62"/>
                <a:gd name="T3" fmla="*/ 12 h 419"/>
                <a:gd name="T4" fmla="*/ 1 w 62"/>
                <a:gd name="T5" fmla="*/ 23 h 419"/>
                <a:gd name="T6" fmla="*/ 0 w 62"/>
                <a:gd name="T7" fmla="*/ 32 h 419"/>
                <a:gd name="T8" fmla="*/ 0 w 62"/>
                <a:gd name="T9" fmla="*/ 41 h 419"/>
                <a:gd name="T10" fmla="*/ 1 w 62"/>
                <a:gd name="T11" fmla="*/ 49 h 419"/>
                <a:gd name="T12" fmla="*/ 2 w 62"/>
                <a:gd name="T13" fmla="*/ 58 h 419"/>
                <a:gd name="T14" fmla="*/ 5 w 62"/>
                <a:gd name="T15" fmla="*/ 66 h 419"/>
                <a:gd name="T16" fmla="*/ 7 w 62"/>
                <a:gd name="T17" fmla="*/ 75 h 419"/>
                <a:gd name="T18" fmla="*/ 9 w 62"/>
                <a:gd name="T19" fmla="*/ 86 h 419"/>
                <a:gd name="T20" fmla="*/ 12 w 62"/>
                <a:gd name="T21" fmla="*/ 99 h 419"/>
                <a:gd name="T22" fmla="*/ 12 w 62"/>
                <a:gd name="T23" fmla="*/ 101 h 419"/>
                <a:gd name="T24" fmla="*/ 12 w 62"/>
                <a:gd name="T25" fmla="*/ 105 h 419"/>
                <a:gd name="T26" fmla="*/ 13 w 62"/>
                <a:gd name="T27" fmla="*/ 109 h 419"/>
                <a:gd name="T28" fmla="*/ 13 w 62"/>
                <a:gd name="T29" fmla="*/ 114 h 419"/>
                <a:gd name="T30" fmla="*/ 15 w 62"/>
                <a:gd name="T31" fmla="*/ 119 h 419"/>
                <a:gd name="T32" fmla="*/ 15 w 62"/>
                <a:gd name="T33" fmla="*/ 124 h 419"/>
                <a:gd name="T34" fmla="*/ 16 w 62"/>
                <a:gd name="T35" fmla="*/ 129 h 419"/>
                <a:gd name="T36" fmla="*/ 18 w 62"/>
                <a:gd name="T37" fmla="*/ 134 h 419"/>
                <a:gd name="T38" fmla="*/ 19 w 62"/>
                <a:gd name="T39" fmla="*/ 138 h 419"/>
                <a:gd name="T40" fmla="*/ 20 w 62"/>
                <a:gd name="T41" fmla="*/ 140 h 4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2" h="419">
                  <a:moveTo>
                    <a:pt x="27" y="0"/>
                  </a:moveTo>
                  <a:lnTo>
                    <a:pt x="11" y="37"/>
                  </a:lnTo>
                  <a:lnTo>
                    <a:pt x="4" y="69"/>
                  </a:lnTo>
                  <a:lnTo>
                    <a:pt x="0" y="97"/>
                  </a:lnTo>
                  <a:lnTo>
                    <a:pt x="0" y="123"/>
                  </a:lnTo>
                  <a:lnTo>
                    <a:pt x="3" y="147"/>
                  </a:lnTo>
                  <a:lnTo>
                    <a:pt x="7" y="173"/>
                  </a:lnTo>
                  <a:lnTo>
                    <a:pt x="15" y="198"/>
                  </a:lnTo>
                  <a:lnTo>
                    <a:pt x="22" y="225"/>
                  </a:lnTo>
                  <a:lnTo>
                    <a:pt x="29" y="258"/>
                  </a:lnTo>
                  <a:lnTo>
                    <a:pt x="36" y="297"/>
                  </a:lnTo>
                  <a:lnTo>
                    <a:pt x="36" y="302"/>
                  </a:lnTo>
                  <a:lnTo>
                    <a:pt x="37" y="314"/>
                  </a:lnTo>
                  <a:lnTo>
                    <a:pt x="40" y="326"/>
                  </a:lnTo>
                  <a:lnTo>
                    <a:pt x="41" y="340"/>
                  </a:lnTo>
                  <a:lnTo>
                    <a:pt x="45" y="355"/>
                  </a:lnTo>
                  <a:lnTo>
                    <a:pt x="48" y="370"/>
                  </a:lnTo>
                  <a:lnTo>
                    <a:pt x="51" y="387"/>
                  </a:lnTo>
                  <a:lnTo>
                    <a:pt x="55" y="401"/>
                  </a:lnTo>
                  <a:lnTo>
                    <a:pt x="58" y="412"/>
                  </a:lnTo>
                  <a:lnTo>
                    <a:pt x="62" y="41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Freeform 259">
              <a:extLst>
                <a:ext uri="{FF2B5EF4-FFF2-40B4-BE49-F238E27FC236}">
                  <a16:creationId xmlns:a16="http://schemas.microsoft.com/office/drawing/2014/main" id="{AD514E34-2A88-455A-9DDF-DCC50533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822"/>
              <a:ext cx="349" cy="486"/>
            </a:xfrm>
            <a:custGeom>
              <a:avLst/>
              <a:gdLst>
                <a:gd name="T0" fmla="*/ 39 w 1048"/>
                <a:gd name="T1" fmla="*/ 4 h 1458"/>
                <a:gd name="T2" fmla="*/ 27 w 1048"/>
                <a:gd name="T3" fmla="*/ 19 h 1458"/>
                <a:gd name="T4" fmla="*/ 18 w 1048"/>
                <a:gd name="T5" fmla="*/ 38 h 1458"/>
                <a:gd name="T6" fmla="*/ 12 w 1048"/>
                <a:gd name="T7" fmla="*/ 59 h 1458"/>
                <a:gd name="T8" fmla="*/ 7 w 1048"/>
                <a:gd name="T9" fmla="*/ 78 h 1458"/>
                <a:gd name="T10" fmla="*/ 5 w 1048"/>
                <a:gd name="T11" fmla="*/ 85 h 1458"/>
                <a:gd name="T12" fmla="*/ 5 w 1048"/>
                <a:gd name="T13" fmla="*/ 89 h 1458"/>
                <a:gd name="T14" fmla="*/ 4 w 1048"/>
                <a:gd name="T15" fmla="*/ 94 h 1458"/>
                <a:gd name="T16" fmla="*/ 4 w 1048"/>
                <a:gd name="T17" fmla="*/ 99 h 1458"/>
                <a:gd name="T18" fmla="*/ 3 w 1048"/>
                <a:gd name="T19" fmla="*/ 101 h 1458"/>
                <a:gd name="T20" fmla="*/ 1 w 1048"/>
                <a:gd name="T21" fmla="*/ 121 h 1458"/>
                <a:gd name="T22" fmla="*/ 0 w 1048"/>
                <a:gd name="T23" fmla="*/ 160 h 1458"/>
                <a:gd name="T24" fmla="*/ 4 w 1048"/>
                <a:gd name="T25" fmla="*/ 195 h 1458"/>
                <a:gd name="T26" fmla="*/ 13 w 1048"/>
                <a:gd name="T27" fmla="*/ 229 h 1458"/>
                <a:gd name="T28" fmla="*/ 26 w 1048"/>
                <a:gd name="T29" fmla="*/ 264 h 1458"/>
                <a:gd name="T30" fmla="*/ 46 w 1048"/>
                <a:gd name="T31" fmla="*/ 301 h 1458"/>
                <a:gd name="T32" fmla="*/ 71 w 1048"/>
                <a:gd name="T33" fmla="*/ 337 h 1458"/>
                <a:gd name="T34" fmla="*/ 100 w 1048"/>
                <a:gd name="T35" fmla="*/ 367 h 1458"/>
                <a:gd name="T36" fmla="*/ 133 w 1048"/>
                <a:gd name="T37" fmla="*/ 394 h 1458"/>
                <a:gd name="T38" fmla="*/ 172 w 1048"/>
                <a:gd name="T39" fmla="*/ 417 h 1458"/>
                <a:gd name="T40" fmla="*/ 204 w 1048"/>
                <a:gd name="T41" fmla="*/ 433 h 1458"/>
                <a:gd name="T42" fmla="*/ 228 w 1048"/>
                <a:gd name="T43" fmla="*/ 446 h 1458"/>
                <a:gd name="T44" fmla="*/ 253 w 1048"/>
                <a:gd name="T45" fmla="*/ 458 h 1458"/>
                <a:gd name="T46" fmla="*/ 279 w 1048"/>
                <a:gd name="T47" fmla="*/ 471 h 1458"/>
                <a:gd name="T48" fmla="*/ 304 w 1048"/>
                <a:gd name="T49" fmla="*/ 481 h 1458"/>
                <a:gd name="T50" fmla="*/ 327 w 1048"/>
                <a:gd name="T51" fmla="*/ 486 h 1458"/>
                <a:gd name="T52" fmla="*/ 342 w 1048"/>
                <a:gd name="T53" fmla="*/ 475 h 1458"/>
                <a:gd name="T54" fmla="*/ 348 w 1048"/>
                <a:gd name="T55" fmla="*/ 454 h 1458"/>
                <a:gd name="T56" fmla="*/ 349 w 1048"/>
                <a:gd name="T57" fmla="*/ 430 h 1458"/>
                <a:gd name="T58" fmla="*/ 345 w 1048"/>
                <a:gd name="T59" fmla="*/ 413 h 1458"/>
                <a:gd name="T60" fmla="*/ 322 w 1048"/>
                <a:gd name="T61" fmla="*/ 399 h 1458"/>
                <a:gd name="T62" fmla="*/ 285 w 1048"/>
                <a:gd name="T63" fmla="*/ 383 h 1458"/>
                <a:gd name="T64" fmla="*/ 248 w 1048"/>
                <a:gd name="T65" fmla="*/ 367 h 1458"/>
                <a:gd name="T66" fmla="*/ 210 w 1048"/>
                <a:gd name="T67" fmla="*/ 352 h 1458"/>
                <a:gd name="T68" fmla="*/ 174 w 1048"/>
                <a:gd name="T69" fmla="*/ 333 h 1458"/>
                <a:gd name="T70" fmla="*/ 133 w 1048"/>
                <a:gd name="T71" fmla="*/ 305 h 1458"/>
                <a:gd name="T72" fmla="*/ 95 w 1048"/>
                <a:gd name="T73" fmla="*/ 262 h 1458"/>
                <a:gd name="T74" fmla="*/ 69 w 1048"/>
                <a:gd name="T75" fmla="*/ 212 h 1458"/>
                <a:gd name="T76" fmla="*/ 58 w 1048"/>
                <a:gd name="T77" fmla="*/ 157 h 1458"/>
                <a:gd name="T78" fmla="*/ 64 w 1048"/>
                <a:gd name="T79" fmla="*/ 103 h 1458"/>
                <a:gd name="T80" fmla="*/ 75 w 1048"/>
                <a:gd name="T81" fmla="*/ 77 h 1458"/>
                <a:gd name="T82" fmla="*/ 77 w 1048"/>
                <a:gd name="T83" fmla="*/ 74 h 1458"/>
                <a:gd name="T84" fmla="*/ 78 w 1048"/>
                <a:gd name="T85" fmla="*/ 71 h 1458"/>
                <a:gd name="T86" fmla="*/ 79 w 1048"/>
                <a:gd name="T87" fmla="*/ 68 h 1458"/>
                <a:gd name="T88" fmla="*/ 80 w 1048"/>
                <a:gd name="T89" fmla="*/ 67 h 1458"/>
                <a:gd name="T90" fmla="*/ 80 w 1048"/>
                <a:gd name="T91" fmla="*/ 52 h 1458"/>
                <a:gd name="T92" fmla="*/ 79 w 1048"/>
                <a:gd name="T93" fmla="*/ 37 h 1458"/>
                <a:gd name="T94" fmla="*/ 77 w 1048"/>
                <a:gd name="T95" fmla="*/ 23 h 1458"/>
                <a:gd name="T96" fmla="*/ 69 w 1048"/>
                <a:gd name="T97" fmla="*/ 11 h 1458"/>
                <a:gd name="T98" fmla="*/ 58 w 1048"/>
                <a:gd name="T99" fmla="*/ 2 h 145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048" h="1458">
                  <a:moveTo>
                    <a:pt x="134" y="0"/>
                  </a:moveTo>
                  <a:lnTo>
                    <a:pt x="116" y="11"/>
                  </a:lnTo>
                  <a:lnTo>
                    <a:pt x="98" y="29"/>
                  </a:lnTo>
                  <a:lnTo>
                    <a:pt x="81" y="57"/>
                  </a:lnTo>
                  <a:lnTo>
                    <a:pt x="68" y="84"/>
                  </a:lnTo>
                  <a:lnTo>
                    <a:pt x="55" y="115"/>
                  </a:lnTo>
                  <a:lnTo>
                    <a:pt x="46" y="147"/>
                  </a:lnTo>
                  <a:lnTo>
                    <a:pt x="36" y="178"/>
                  </a:lnTo>
                  <a:lnTo>
                    <a:pt x="26" y="209"/>
                  </a:lnTo>
                  <a:lnTo>
                    <a:pt x="21" y="235"/>
                  </a:lnTo>
                  <a:lnTo>
                    <a:pt x="14" y="257"/>
                  </a:lnTo>
                  <a:lnTo>
                    <a:pt x="14" y="256"/>
                  </a:lnTo>
                  <a:lnTo>
                    <a:pt x="14" y="257"/>
                  </a:lnTo>
                  <a:lnTo>
                    <a:pt x="14" y="266"/>
                  </a:lnTo>
                  <a:lnTo>
                    <a:pt x="14" y="273"/>
                  </a:lnTo>
                  <a:lnTo>
                    <a:pt x="12" y="281"/>
                  </a:lnTo>
                  <a:lnTo>
                    <a:pt x="12" y="288"/>
                  </a:lnTo>
                  <a:lnTo>
                    <a:pt x="12" y="296"/>
                  </a:lnTo>
                  <a:lnTo>
                    <a:pt x="12" y="299"/>
                  </a:lnTo>
                  <a:lnTo>
                    <a:pt x="10" y="303"/>
                  </a:lnTo>
                  <a:lnTo>
                    <a:pt x="10" y="299"/>
                  </a:lnTo>
                  <a:lnTo>
                    <a:pt x="4" y="364"/>
                  </a:lnTo>
                  <a:lnTo>
                    <a:pt x="0" y="423"/>
                  </a:lnTo>
                  <a:lnTo>
                    <a:pt x="0" y="480"/>
                  </a:lnTo>
                  <a:lnTo>
                    <a:pt x="4" y="533"/>
                  </a:lnTo>
                  <a:lnTo>
                    <a:pt x="12" y="585"/>
                  </a:lnTo>
                  <a:lnTo>
                    <a:pt x="23" y="637"/>
                  </a:lnTo>
                  <a:lnTo>
                    <a:pt x="38" y="688"/>
                  </a:lnTo>
                  <a:lnTo>
                    <a:pt x="55" y="738"/>
                  </a:lnTo>
                  <a:lnTo>
                    <a:pt x="77" y="792"/>
                  </a:lnTo>
                  <a:lnTo>
                    <a:pt x="106" y="848"/>
                  </a:lnTo>
                  <a:lnTo>
                    <a:pt x="138" y="904"/>
                  </a:lnTo>
                  <a:lnTo>
                    <a:pt x="174" y="957"/>
                  </a:lnTo>
                  <a:lnTo>
                    <a:pt x="212" y="1010"/>
                  </a:lnTo>
                  <a:lnTo>
                    <a:pt x="255" y="1057"/>
                  </a:lnTo>
                  <a:lnTo>
                    <a:pt x="300" y="1101"/>
                  </a:lnTo>
                  <a:lnTo>
                    <a:pt x="347" y="1144"/>
                  </a:lnTo>
                  <a:lnTo>
                    <a:pt x="400" y="1181"/>
                  </a:lnTo>
                  <a:lnTo>
                    <a:pt x="457" y="1219"/>
                  </a:lnTo>
                  <a:lnTo>
                    <a:pt x="516" y="1252"/>
                  </a:lnTo>
                  <a:lnTo>
                    <a:pt x="576" y="1283"/>
                  </a:lnTo>
                  <a:lnTo>
                    <a:pt x="612" y="1300"/>
                  </a:lnTo>
                  <a:lnTo>
                    <a:pt x="647" y="1317"/>
                  </a:lnTo>
                  <a:lnTo>
                    <a:pt x="684" y="1338"/>
                  </a:lnTo>
                  <a:lnTo>
                    <a:pt x="722" y="1357"/>
                  </a:lnTo>
                  <a:lnTo>
                    <a:pt x="760" y="1375"/>
                  </a:lnTo>
                  <a:lnTo>
                    <a:pt x="799" y="1393"/>
                  </a:lnTo>
                  <a:lnTo>
                    <a:pt x="838" y="1414"/>
                  </a:lnTo>
                  <a:lnTo>
                    <a:pt x="877" y="1429"/>
                  </a:lnTo>
                  <a:lnTo>
                    <a:pt x="913" y="1444"/>
                  </a:lnTo>
                  <a:lnTo>
                    <a:pt x="953" y="1457"/>
                  </a:lnTo>
                  <a:lnTo>
                    <a:pt x="982" y="1458"/>
                  </a:lnTo>
                  <a:lnTo>
                    <a:pt x="1005" y="1447"/>
                  </a:lnTo>
                  <a:lnTo>
                    <a:pt x="1026" y="1426"/>
                  </a:lnTo>
                  <a:lnTo>
                    <a:pt x="1037" y="1394"/>
                  </a:lnTo>
                  <a:lnTo>
                    <a:pt x="1044" y="1362"/>
                  </a:lnTo>
                  <a:lnTo>
                    <a:pt x="1048" y="1325"/>
                  </a:lnTo>
                  <a:lnTo>
                    <a:pt x="1048" y="1291"/>
                  </a:lnTo>
                  <a:lnTo>
                    <a:pt x="1043" y="1263"/>
                  </a:lnTo>
                  <a:lnTo>
                    <a:pt x="1036" y="1238"/>
                  </a:lnTo>
                  <a:lnTo>
                    <a:pt x="1023" y="1224"/>
                  </a:lnTo>
                  <a:lnTo>
                    <a:pt x="968" y="1196"/>
                  </a:lnTo>
                  <a:lnTo>
                    <a:pt x="913" y="1170"/>
                  </a:lnTo>
                  <a:lnTo>
                    <a:pt x="856" y="1148"/>
                  </a:lnTo>
                  <a:lnTo>
                    <a:pt x="802" y="1127"/>
                  </a:lnTo>
                  <a:lnTo>
                    <a:pt x="745" y="1102"/>
                  </a:lnTo>
                  <a:lnTo>
                    <a:pt x="688" y="1080"/>
                  </a:lnTo>
                  <a:lnTo>
                    <a:pt x="632" y="1057"/>
                  </a:lnTo>
                  <a:lnTo>
                    <a:pt x="575" y="1029"/>
                  </a:lnTo>
                  <a:lnTo>
                    <a:pt x="523" y="1000"/>
                  </a:lnTo>
                  <a:lnTo>
                    <a:pt x="466" y="964"/>
                  </a:lnTo>
                  <a:lnTo>
                    <a:pt x="400" y="915"/>
                  </a:lnTo>
                  <a:lnTo>
                    <a:pt x="340" y="855"/>
                  </a:lnTo>
                  <a:lnTo>
                    <a:pt x="286" y="787"/>
                  </a:lnTo>
                  <a:lnTo>
                    <a:pt x="243" y="714"/>
                  </a:lnTo>
                  <a:lnTo>
                    <a:pt x="207" y="635"/>
                  </a:lnTo>
                  <a:lnTo>
                    <a:pt x="185" y="554"/>
                  </a:lnTo>
                  <a:lnTo>
                    <a:pt x="174" y="471"/>
                  </a:lnTo>
                  <a:lnTo>
                    <a:pt x="176" y="390"/>
                  </a:lnTo>
                  <a:lnTo>
                    <a:pt x="191" y="310"/>
                  </a:lnTo>
                  <a:lnTo>
                    <a:pt x="223" y="237"/>
                  </a:lnTo>
                  <a:lnTo>
                    <a:pt x="225" y="231"/>
                  </a:lnTo>
                  <a:lnTo>
                    <a:pt x="227" y="228"/>
                  </a:lnTo>
                  <a:lnTo>
                    <a:pt x="231" y="223"/>
                  </a:lnTo>
                  <a:lnTo>
                    <a:pt x="232" y="218"/>
                  </a:lnTo>
                  <a:lnTo>
                    <a:pt x="234" y="213"/>
                  </a:lnTo>
                  <a:lnTo>
                    <a:pt x="234" y="209"/>
                  </a:lnTo>
                  <a:lnTo>
                    <a:pt x="236" y="205"/>
                  </a:lnTo>
                  <a:lnTo>
                    <a:pt x="238" y="202"/>
                  </a:lnTo>
                  <a:lnTo>
                    <a:pt x="239" y="202"/>
                  </a:lnTo>
                  <a:lnTo>
                    <a:pt x="239" y="178"/>
                  </a:lnTo>
                  <a:lnTo>
                    <a:pt x="239" y="156"/>
                  </a:lnTo>
                  <a:lnTo>
                    <a:pt x="239" y="135"/>
                  </a:lnTo>
                  <a:lnTo>
                    <a:pt x="238" y="111"/>
                  </a:lnTo>
                  <a:lnTo>
                    <a:pt x="234" y="90"/>
                  </a:lnTo>
                  <a:lnTo>
                    <a:pt x="231" y="69"/>
                  </a:lnTo>
                  <a:lnTo>
                    <a:pt x="220" y="48"/>
                  </a:lnTo>
                  <a:lnTo>
                    <a:pt x="207" y="32"/>
                  </a:lnTo>
                  <a:lnTo>
                    <a:pt x="192" y="18"/>
                  </a:lnTo>
                  <a:lnTo>
                    <a:pt x="173" y="7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0" name="Freeform 260">
              <a:extLst>
                <a:ext uri="{FF2B5EF4-FFF2-40B4-BE49-F238E27FC236}">
                  <a16:creationId xmlns:a16="http://schemas.microsoft.com/office/drawing/2014/main" id="{25C1A2C7-4013-4EBB-8A04-D227E3B26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2821"/>
              <a:ext cx="350" cy="488"/>
            </a:xfrm>
            <a:custGeom>
              <a:avLst/>
              <a:gdLst>
                <a:gd name="T0" fmla="*/ 38 w 1050"/>
                <a:gd name="T1" fmla="*/ 5 h 1464"/>
                <a:gd name="T2" fmla="*/ 27 w 1050"/>
                <a:gd name="T3" fmla="*/ 22 h 1464"/>
                <a:gd name="T4" fmla="*/ 18 w 1050"/>
                <a:gd name="T5" fmla="*/ 43 h 1464"/>
                <a:gd name="T6" fmla="*/ 11 w 1050"/>
                <a:gd name="T7" fmla="*/ 64 h 1464"/>
                <a:gd name="T8" fmla="*/ 7 w 1050"/>
                <a:gd name="T9" fmla="*/ 82 h 1464"/>
                <a:gd name="T10" fmla="*/ 5 w 1050"/>
                <a:gd name="T11" fmla="*/ 87 h 1464"/>
                <a:gd name="T12" fmla="*/ 5 w 1050"/>
                <a:gd name="T13" fmla="*/ 91 h 1464"/>
                <a:gd name="T14" fmla="*/ 5 w 1050"/>
                <a:gd name="T15" fmla="*/ 96 h 1464"/>
                <a:gd name="T16" fmla="*/ 3 w 1050"/>
                <a:gd name="T17" fmla="*/ 102 h 1464"/>
                <a:gd name="T18" fmla="*/ 3 w 1050"/>
                <a:gd name="T19" fmla="*/ 104 h 1464"/>
                <a:gd name="T20" fmla="*/ 1 w 1050"/>
                <a:gd name="T21" fmla="*/ 125 h 1464"/>
                <a:gd name="T22" fmla="*/ 0 w 1050"/>
                <a:gd name="T23" fmla="*/ 164 h 1464"/>
                <a:gd name="T24" fmla="*/ 4 w 1050"/>
                <a:gd name="T25" fmla="*/ 198 h 1464"/>
                <a:gd name="T26" fmla="*/ 13 w 1050"/>
                <a:gd name="T27" fmla="*/ 232 h 1464"/>
                <a:gd name="T28" fmla="*/ 26 w 1050"/>
                <a:gd name="T29" fmla="*/ 266 h 1464"/>
                <a:gd name="T30" fmla="*/ 47 w 1050"/>
                <a:gd name="T31" fmla="*/ 303 h 1464"/>
                <a:gd name="T32" fmla="*/ 71 w 1050"/>
                <a:gd name="T33" fmla="*/ 338 h 1464"/>
                <a:gd name="T34" fmla="*/ 101 w 1050"/>
                <a:gd name="T35" fmla="*/ 368 h 1464"/>
                <a:gd name="T36" fmla="*/ 134 w 1050"/>
                <a:gd name="T37" fmla="*/ 396 h 1464"/>
                <a:gd name="T38" fmla="*/ 173 w 1050"/>
                <a:gd name="T39" fmla="*/ 419 h 1464"/>
                <a:gd name="T40" fmla="*/ 205 w 1050"/>
                <a:gd name="T41" fmla="*/ 435 h 1464"/>
                <a:gd name="T42" fmla="*/ 229 w 1050"/>
                <a:gd name="T43" fmla="*/ 448 h 1464"/>
                <a:gd name="T44" fmla="*/ 254 w 1050"/>
                <a:gd name="T45" fmla="*/ 460 h 1464"/>
                <a:gd name="T46" fmla="*/ 280 w 1050"/>
                <a:gd name="T47" fmla="*/ 473 h 1464"/>
                <a:gd name="T48" fmla="*/ 305 w 1050"/>
                <a:gd name="T49" fmla="*/ 483 h 1464"/>
                <a:gd name="T50" fmla="*/ 328 w 1050"/>
                <a:gd name="T51" fmla="*/ 488 h 1464"/>
                <a:gd name="T52" fmla="*/ 343 w 1050"/>
                <a:gd name="T53" fmla="*/ 477 h 1464"/>
                <a:gd name="T54" fmla="*/ 350 w 1050"/>
                <a:gd name="T55" fmla="*/ 456 h 1464"/>
                <a:gd name="T56" fmla="*/ 350 w 1050"/>
                <a:gd name="T57" fmla="*/ 432 h 1464"/>
                <a:gd name="T58" fmla="*/ 346 w 1050"/>
                <a:gd name="T59" fmla="*/ 414 h 1464"/>
                <a:gd name="T60" fmla="*/ 323 w 1050"/>
                <a:gd name="T61" fmla="*/ 400 h 1464"/>
                <a:gd name="T62" fmla="*/ 286 w 1050"/>
                <a:gd name="T63" fmla="*/ 384 h 1464"/>
                <a:gd name="T64" fmla="*/ 249 w 1050"/>
                <a:gd name="T65" fmla="*/ 369 h 1464"/>
                <a:gd name="T66" fmla="*/ 211 w 1050"/>
                <a:gd name="T67" fmla="*/ 354 h 1464"/>
                <a:gd name="T68" fmla="*/ 175 w 1050"/>
                <a:gd name="T69" fmla="*/ 335 h 1464"/>
                <a:gd name="T70" fmla="*/ 134 w 1050"/>
                <a:gd name="T71" fmla="*/ 307 h 1464"/>
                <a:gd name="T72" fmla="*/ 96 w 1050"/>
                <a:gd name="T73" fmla="*/ 263 h 1464"/>
                <a:gd name="T74" fmla="*/ 69 w 1050"/>
                <a:gd name="T75" fmla="*/ 209 h 1464"/>
                <a:gd name="T76" fmla="*/ 59 w 1050"/>
                <a:gd name="T77" fmla="*/ 153 h 1464"/>
                <a:gd name="T78" fmla="*/ 66 w 1050"/>
                <a:gd name="T79" fmla="*/ 98 h 146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50" h="1464">
                  <a:moveTo>
                    <a:pt x="132" y="0"/>
                  </a:moveTo>
                  <a:lnTo>
                    <a:pt x="115" y="15"/>
                  </a:lnTo>
                  <a:lnTo>
                    <a:pt x="99" y="36"/>
                  </a:lnTo>
                  <a:lnTo>
                    <a:pt x="82" y="65"/>
                  </a:lnTo>
                  <a:lnTo>
                    <a:pt x="67" y="94"/>
                  </a:lnTo>
                  <a:lnTo>
                    <a:pt x="53" y="129"/>
                  </a:lnTo>
                  <a:lnTo>
                    <a:pt x="42" y="162"/>
                  </a:lnTo>
                  <a:lnTo>
                    <a:pt x="32" y="193"/>
                  </a:lnTo>
                  <a:lnTo>
                    <a:pt x="25" y="223"/>
                  </a:lnTo>
                  <a:lnTo>
                    <a:pt x="21" y="245"/>
                  </a:lnTo>
                  <a:lnTo>
                    <a:pt x="16" y="263"/>
                  </a:lnTo>
                  <a:lnTo>
                    <a:pt x="16" y="260"/>
                  </a:lnTo>
                  <a:lnTo>
                    <a:pt x="16" y="265"/>
                  </a:lnTo>
                  <a:lnTo>
                    <a:pt x="16" y="273"/>
                  </a:lnTo>
                  <a:lnTo>
                    <a:pt x="14" y="280"/>
                  </a:lnTo>
                  <a:lnTo>
                    <a:pt x="14" y="289"/>
                  </a:lnTo>
                  <a:lnTo>
                    <a:pt x="12" y="299"/>
                  </a:lnTo>
                  <a:lnTo>
                    <a:pt x="10" y="306"/>
                  </a:lnTo>
                  <a:lnTo>
                    <a:pt x="10" y="312"/>
                  </a:lnTo>
                  <a:lnTo>
                    <a:pt x="10" y="313"/>
                  </a:lnTo>
                  <a:lnTo>
                    <a:pt x="10" y="312"/>
                  </a:lnTo>
                  <a:lnTo>
                    <a:pt x="2" y="375"/>
                  </a:lnTo>
                  <a:lnTo>
                    <a:pt x="0" y="435"/>
                  </a:lnTo>
                  <a:lnTo>
                    <a:pt x="0" y="491"/>
                  </a:lnTo>
                  <a:lnTo>
                    <a:pt x="4" y="541"/>
                  </a:lnTo>
                  <a:lnTo>
                    <a:pt x="12" y="595"/>
                  </a:lnTo>
                  <a:lnTo>
                    <a:pt x="25" y="645"/>
                  </a:lnTo>
                  <a:lnTo>
                    <a:pt x="40" y="696"/>
                  </a:lnTo>
                  <a:lnTo>
                    <a:pt x="57" y="744"/>
                  </a:lnTo>
                  <a:lnTo>
                    <a:pt x="79" y="798"/>
                  </a:lnTo>
                  <a:lnTo>
                    <a:pt x="108" y="852"/>
                  </a:lnTo>
                  <a:lnTo>
                    <a:pt x="140" y="909"/>
                  </a:lnTo>
                  <a:lnTo>
                    <a:pt x="176" y="962"/>
                  </a:lnTo>
                  <a:lnTo>
                    <a:pt x="214" y="1014"/>
                  </a:lnTo>
                  <a:lnTo>
                    <a:pt x="257" y="1061"/>
                  </a:lnTo>
                  <a:lnTo>
                    <a:pt x="302" y="1105"/>
                  </a:lnTo>
                  <a:lnTo>
                    <a:pt x="349" y="1148"/>
                  </a:lnTo>
                  <a:lnTo>
                    <a:pt x="402" y="1187"/>
                  </a:lnTo>
                  <a:lnTo>
                    <a:pt x="459" y="1224"/>
                  </a:lnTo>
                  <a:lnTo>
                    <a:pt x="518" y="1256"/>
                  </a:lnTo>
                  <a:lnTo>
                    <a:pt x="578" y="1288"/>
                  </a:lnTo>
                  <a:lnTo>
                    <a:pt x="614" y="1305"/>
                  </a:lnTo>
                  <a:lnTo>
                    <a:pt x="649" y="1322"/>
                  </a:lnTo>
                  <a:lnTo>
                    <a:pt x="686" y="1343"/>
                  </a:lnTo>
                  <a:lnTo>
                    <a:pt x="724" y="1361"/>
                  </a:lnTo>
                  <a:lnTo>
                    <a:pt x="762" y="1381"/>
                  </a:lnTo>
                  <a:lnTo>
                    <a:pt x="801" y="1397"/>
                  </a:lnTo>
                  <a:lnTo>
                    <a:pt x="840" y="1418"/>
                  </a:lnTo>
                  <a:lnTo>
                    <a:pt x="879" y="1433"/>
                  </a:lnTo>
                  <a:lnTo>
                    <a:pt x="916" y="1448"/>
                  </a:lnTo>
                  <a:lnTo>
                    <a:pt x="955" y="1461"/>
                  </a:lnTo>
                  <a:lnTo>
                    <a:pt x="984" y="1464"/>
                  </a:lnTo>
                  <a:lnTo>
                    <a:pt x="1007" y="1452"/>
                  </a:lnTo>
                  <a:lnTo>
                    <a:pt x="1028" y="1432"/>
                  </a:lnTo>
                  <a:lnTo>
                    <a:pt x="1039" y="1400"/>
                  </a:lnTo>
                  <a:lnTo>
                    <a:pt x="1049" y="1367"/>
                  </a:lnTo>
                  <a:lnTo>
                    <a:pt x="1050" y="1331"/>
                  </a:lnTo>
                  <a:lnTo>
                    <a:pt x="1050" y="1296"/>
                  </a:lnTo>
                  <a:lnTo>
                    <a:pt x="1045" y="1267"/>
                  </a:lnTo>
                  <a:lnTo>
                    <a:pt x="1038" y="1242"/>
                  </a:lnTo>
                  <a:lnTo>
                    <a:pt x="1025" y="1230"/>
                  </a:lnTo>
                  <a:lnTo>
                    <a:pt x="970" y="1201"/>
                  </a:lnTo>
                  <a:lnTo>
                    <a:pt x="915" y="1175"/>
                  </a:lnTo>
                  <a:lnTo>
                    <a:pt x="858" y="1152"/>
                  </a:lnTo>
                  <a:lnTo>
                    <a:pt x="804" y="1132"/>
                  </a:lnTo>
                  <a:lnTo>
                    <a:pt x="747" y="1107"/>
                  </a:lnTo>
                  <a:lnTo>
                    <a:pt x="690" y="1084"/>
                  </a:lnTo>
                  <a:lnTo>
                    <a:pt x="634" y="1061"/>
                  </a:lnTo>
                  <a:lnTo>
                    <a:pt x="577" y="1033"/>
                  </a:lnTo>
                  <a:lnTo>
                    <a:pt x="525" y="1006"/>
                  </a:lnTo>
                  <a:lnTo>
                    <a:pt x="468" y="970"/>
                  </a:lnTo>
                  <a:lnTo>
                    <a:pt x="402" y="920"/>
                  </a:lnTo>
                  <a:lnTo>
                    <a:pt x="342" y="858"/>
                  </a:lnTo>
                  <a:lnTo>
                    <a:pt x="288" y="788"/>
                  </a:lnTo>
                  <a:lnTo>
                    <a:pt x="244" y="711"/>
                  </a:lnTo>
                  <a:lnTo>
                    <a:pt x="208" y="628"/>
                  </a:lnTo>
                  <a:lnTo>
                    <a:pt x="186" y="544"/>
                  </a:lnTo>
                  <a:lnTo>
                    <a:pt x="176" y="458"/>
                  </a:lnTo>
                  <a:lnTo>
                    <a:pt x="179" y="375"/>
                  </a:lnTo>
                  <a:lnTo>
                    <a:pt x="198" y="295"/>
                  </a:lnTo>
                  <a:lnTo>
                    <a:pt x="236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1" name="Freeform 261">
              <a:extLst>
                <a:ext uri="{FF2B5EF4-FFF2-40B4-BE49-F238E27FC236}">
                  <a16:creationId xmlns:a16="http://schemas.microsoft.com/office/drawing/2014/main" id="{82A2E642-360B-4DA3-8046-3B3E764A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27"/>
              <a:ext cx="36" cy="163"/>
            </a:xfrm>
            <a:custGeom>
              <a:avLst/>
              <a:gdLst>
                <a:gd name="T0" fmla="*/ 0 w 110"/>
                <a:gd name="T1" fmla="*/ 54 h 490"/>
                <a:gd name="T2" fmla="*/ 1 w 110"/>
                <a:gd name="T3" fmla="*/ 42 h 490"/>
                <a:gd name="T4" fmla="*/ 4 w 110"/>
                <a:gd name="T5" fmla="*/ 29 h 490"/>
                <a:gd name="T6" fmla="*/ 7 w 110"/>
                <a:gd name="T7" fmla="*/ 17 h 490"/>
                <a:gd name="T8" fmla="*/ 14 w 110"/>
                <a:gd name="T9" fmla="*/ 5 h 490"/>
                <a:gd name="T10" fmla="*/ 23 w 110"/>
                <a:gd name="T11" fmla="*/ 4 h 490"/>
                <a:gd name="T12" fmla="*/ 30 w 110"/>
                <a:gd name="T13" fmla="*/ 13 h 490"/>
                <a:gd name="T14" fmla="*/ 35 w 110"/>
                <a:gd name="T15" fmla="*/ 25 h 490"/>
                <a:gd name="T16" fmla="*/ 36 w 110"/>
                <a:gd name="T17" fmla="*/ 37 h 490"/>
                <a:gd name="T18" fmla="*/ 36 w 110"/>
                <a:gd name="T19" fmla="*/ 50 h 490"/>
                <a:gd name="T20" fmla="*/ 33 w 110"/>
                <a:gd name="T21" fmla="*/ 61 h 490"/>
                <a:gd name="T22" fmla="*/ 26 w 110"/>
                <a:gd name="T23" fmla="*/ 71 h 490"/>
                <a:gd name="T24" fmla="*/ 21 w 110"/>
                <a:gd name="T25" fmla="*/ 84 h 490"/>
                <a:gd name="T26" fmla="*/ 16 w 110"/>
                <a:gd name="T27" fmla="*/ 95 h 490"/>
                <a:gd name="T28" fmla="*/ 14 w 110"/>
                <a:gd name="T29" fmla="*/ 102 h 490"/>
                <a:gd name="T30" fmla="*/ 14 w 110"/>
                <a:gd name="T31" fmla="*/ 105 h 490"/>
                <a:gd name="T32" fmla="*/ 14 w 110"/>
                <a:gd name="T33" fmla="*/ 110 h 490"/>
                <a:gd name="T34" fmla="*/ 12 w 110"/>
                <a:gd name="T35" fmla="*/ 113 h 490"/>
                <a:gd name="T36" fmla="*/ 11 w 110"/>
                <a:gd name="T37" fmla="*/ 117 h 490"/>
                <a:gd name="T38" fmla="*/ 11 w 110"/>
                <a:gd name="T39" fmla="*/ 118 h 490"/>
                <a:gd name="T40" fmla="*/ 10 w 110"/>
                <a:gd name="T41" fmla="*/ 124 h 490"/>
                <a:gd name="T42" fmla="*/ 10 w 110"/>
                <a:gd name="T43" fmla="*/ 133 h 490"/>
                <a:gd name="T44" fmla="*/ 10 w 110"/>
                <a:gd name="T45" fmla="*/ 141 h 490"/>
                <a:gd name="T46" fmla="*/ 11 w 110"/>
                <a:gd name="T47" fmla="*/ 150 h 490"/>
                <a:gd name="T48" fmla="*/ 12 w 110"/>
                <a:gd name="T49" fmla="*/ 159 h 490"/>
                <a:gd name="T50" fmla="*/ 12 w 110"/>
                <a:gd name="T51" fmla="*/ 160 h 490"/>
                <a:gd name="T52" fmla="*/ 11 w 110"/>
                <a:gd name="T53" fmla="*/ 155 h 490"/>
                <a:gd name="T54" fmla="*/ 9 w 110"/>
                <a:gd name="T55" fmla="*/ 149 h 490"/>
                <a:gd name="T56" fmla="*/ 7 w 110"/>
                <a:gd name="T57" fmla="*/ 143 h 490"/>
                <a:gd name="T58" fmla="*/ 7 w 110"/>
                <a:gd name="T59" fmla="*/ 137 h 490"/>
                <a:gd name="T60" fmla="*/ 6 w 110"/>
                <a:gd name="T61" fmla="*/ 134 h 490"/>
                <a:gd name="T62" fmla="*/ 5 w 110"/>
                <a:gd name="T63" fmla="*/ 134 h 490"/>
                <a:gd name="T64" fmla="*/ 4 w 110"/>
                <a:gd name="T65" fmla="*/ 134 h 490"/>
                <a:gd name="T66" fmla="*/ 4 w 110"/>
                <a:gd name="T67" fmla="*/ 123 h 490"/>
                <a:gd name="T68" fmla="*/ 3 w 110"/>
                <a:gd name="T69" fmla="*/ 112 h 490"/>
                <a:gd name="T70" fmla="*/ 1 w 110"/>
                <a:gd name="T71" fmla="*/ 100 h 490"/>
                <a:gd name="T72" fmla="*/ 0 w 110"/>
                <a:gd name="T73" fmla="*/ 89 h 490"/>
                <a:gd name="T74" fmla="*/ 0 w 110"/>
                <a:gd name="T75" fmla="*/ 80 h 4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0" h="490">
                  <a:moveTo>
                    <a:pt x="1" y="184"/>
                  </a:moveTo>
                  <a:lnTo>
                    <a:pt x="1" y="163"/>
                  </a:lnTo>
                  <a:lnTo>
                    <a:pt x="1" y="144"/>
                  </a:lnTo>
                  <a:lnTo>
                    <a:pt x="3" y="126"/>
                  </a:lnTo>
                  <a:lnTo>
                    <a:pt x="7" y="105"/>
                  </a:lnTo>
                  <a:lnTo>
                    <a:pt x="11" y="86"/>
                  </a:lnTo>
                  <a:lnTo>
                    <a:pt x="16" y="66"/>
                  </a:lnTo>
                  <a:lnTo>
                    <a:pt x="22" y="50"/>
                  </a:lnTo>
                  <a:lnTo>
                    <a:pt x="33" y="30"/>
                  </a:lnTo>
                  <a:lnTo>
                    <a:pt x="43" y="14"/>
                  </a:lnTo>
                  <a:lnTo>
                    <a:pt x="54" y="0"/>
                  </a:lnTo>
                  <a:lnTo>
                    <a:pt x="70" y="11"/>
                  </a:lnTo>
                  <a:lnTo>
                    <a:pt x="84" y="26"/>
                  </a:lnTo>
                  <a:lnTo>
                    <a:pt x="93" y="40"/>
                  </a:lnTo>
                  <a:lnTo>
                    <a:pt x="102" y="58"/>
                  </a:lnTo>
                  <a:lnTo>
                    <a:pt x="106" y="74"/>
                  </a:lnTo>
                  <a:lnTo>
                    <a:pt x="110" y="91"/>
                  </a:lnTo>
                  <a:lnTo>
                    <a:pt x="110" y="112"/>
                  </a:lnTo>
                  <a:lnTo>
                    <a:pt x="110" y="131"/>
                  </a:lnTo>
                  <a:lnTo>
                    <a:pt x="110" y="149"/>
                  </a:lnTo>
                  <a:lnTo>
                    <a:pt x="110" y="169"/>
                  </a:lnTo>
                  <a:lnTo>
                    <a:pt x="100" y="182"/>
                  </a:lnTo>
                  <a:lnTo>
                    <a:pt x="88" y="196"/>
                  </a:lnTo>
                  <a:lnTo>
                    <a:pt x="80" y="214"/>
                  </a:lnTo>
                  <a:lnTo>
                    <a:pt x="70" y="232"/>
                  </a:lnTo>
                  <a:lnTo>
                    <a:pt x="63" y="253"/>
                  </a:lnTo>
                  <a:lnTo>
                    <a:pt x="55" y="272"/>
                  </a:lnTo>
                  <a:lnTo>
                    <a:pt x="50" y="287"/>
                  </a:lnTo>
                  <a:lnTo>
                    <a:pt x="47" y="300"/>
                  </a:lnTo>
                  <a:lnTo>
                    <a:pt x="44" y="308"/>
                  </a:lnTo>
                  <a:lnTo>
                    <a:pt x="43" y="312"/>
                  </a:lnTo>
                  <a:lnTo>
                    <a:pt x="43" y="317"/>
                  </a:lnTo>
                  <a:lnTo>
                    <a:pt x="42" y="323"/>
                  </a:lnTo>
                  <a:lnTo>
                    <a:pt x="42" y="330"/>
                  </a:lnTo>
                  <a:lnTo>
                    <a:pt x="38" y="336"/>
                  </a:lnTo>
                  <a:lnTo>
                    <a:pt x="37" y="341"/>
                  </a:lnTo>
                  <a:lnTo>
                    <a:pt x="34" y="348"/>
                  </a:lnTo>
                  <a:lnTo>
                    <a:pt x="34" y="351"/>
                  </a:lnTo>
                  <a:lnTo>
                    <a:pt x="33" y="355"/>
                  </a:lnTo>
                  <a:lnTo>
                    <a:pt x="33" y="356"/>
                  </a:lnTo>
                  <a:lnTo>
                    <a:pt x="32" y="359"/>
                  </a:lnTo>
                  <a:lnTo>
                    <a:pt x="32" y="372"/>
                  </a:lnTo>
                  <a:lnTo>
                    <a:pt x="32" y="385"/>
                  </a:lnTo>
                  <a:lnTo>
                    <a:pt x="32" y="400"/>
                  </a:lnTo>
                  <a:lnTo>
                    <a:pt x="32" y="412"/>
                  </a:lnTo>
                  <a:lnTo>
                    <a:pt x="32" y="424"/>
                  </a:lnTo>
                  <a:lnTo>
                    <a:pt x="32" y="438"/>
                  </a:lnTo>
                  <a:lnTo>
                    <a:pt x="33" y="452"/>
                  </a:lnTo>
                  <a:lnTo>
                    <a:pt x="34" y="466"/>
                  </a:lnTo>
                  <a:lnTo>
                    <a:pt x="37" y="478"/>
                  </a:lnTo>
                  <a:lnTo>
                    <a:pt x="42" y="490"/>
                  </a:lnTo>
                  <a:lnTo>
                    <a:pt x="38" y="482"/>
                  </a:lnTo>
                  <a:lnTo>
                    <a:pt x="34" y="475"/>
                  </a:lnTo>
                  <a:lnTo>
                    <a:pt x="33" y="466"/>
                  </a:lnTo>
                  <a:lnTo>
                    <a:pt x="32" y="456"/>
                  </a:lnTo>
                  <a:lnTo>
                    <a:pt x="29" y="449"/>
                  </a:lnTo>
                  <a:lnTo>
                    <a:pt x="23" y="439"/>
                  </a:lnTo>
                  <a:lnTo>
                    <a:pt x="22" y="430"/>
                  </a:lnTo>
                  <a:lnTo>
                    <a:pt x="22" y="423"/>
                  </a:lnTo>
                  <a:lnTo>
                    <a:pt x="21" y="413"/>
                  </a:lnTo>
                  <a:lnTo>
                    <a:pt x="21" y="403"/>
                  </a:lnTo>
                  <a:lnTo>
                    <a:pt x="18" y="403"/>
                  </a:lnTo>
                  <a:lnTo>
                    <a:pt x="16" y="403"/>
                  </a:lnTo>
                  <a:lnTo>
                    <a:pt x="16" y="402"/>
                  </a:lnTo>
                  <a:lnTo>
                    <a:pt x="15" y="402"/>
                  </a:lnTo>
                  <a:lnTo>
                    <a:pt x="12" y="402"/>
                  </a:lnTo>
                  <a:lnTo>
                    <a:pt x="12" y="385"/>
                  </a:lnTo>
                  <a:lnTo>
                    <a:pt x="12" y="370"/>
                  </a:lnTo>
                  <a:lnTo>
                    <a:pt x="11" y="355"/>
                  </a:lnTo>
                  <a:lnTo>
                    <a:pt x="10" y="338"/>
                  </a:lnTo>
                  <a:lnTo>
                    <a:pt x="7" y="320"/>
                  </a:lnTo>
                  <a:lnTo>
                    <a:pt x="3" y="302"/>
                  </a:lnTo>
                  <a:lnTo>
                    <a:pt x="1" y="284"/>
                  </a:lnTo>
                  <a:lnTo>
                    <a:pt x="0" y="269"/>
                  </a:lnTo>
                  <a:lnTo>
                    <a:pt x="0" y="255"/>
                  </a:lnTo>
                  <a:lnTo>
                    <a:pt x="0" y="239"/>
                  </a:lnTo>
                  <a:lnTo>
                    <a:pt x="1" y="18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2" name="Freeform 262">
              <a:extLst>
                <a:ext uri="{FF2B5EF4-FFF2-40B4-BE49-F238E27FC236}">
                  <a16:creationId xmlns:a16="http://schemas.microsoft.com/office/drawing/2014/main" id="{3061B66C-3C90-4085-A114-90F24BF6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826"/>
              <a:ext cx="18" cy="170"/>
            </a:xfrm>
            <a:custGeom>
              <a:avLst/>
              <a:gdLst>
                <a:gd name="T0" fmla="*/ 18 w 52"/>
                <a:gd name="T1" fmla="*/ 0 h 510"/>
                <a:gd name="T2" fmla="*/ 18 w 52"/>
                <a:gd name="T3" fmla="*/ 1 h 510"/>
                <a:gd name="T4" fmla="*/ 16 w 52"/>
                <a:gd name="T5" fmla="*/ 4 h 510"/>
                <a:gd name="T6" fmla="*/ 14 w 52"/>
                <a:gd name="T7" fmla="*/ 7 h 510"/>
                <a:gd name="T8" fmla="*/ 11 w 52"/>
                <a:gd name="T9" fmla="*/ 12 h 510"/>
                <a:gd name="T10" fmla="*/ 9 w 52"/>
                <a:gd name="T11" fmla="*/ 17 h 510"/>
                <a:gd name="T12" fmla="*/ 7 w 52"/>
                <a:gd name="T13" fmla="*/ 22 h 510"/>
                <a:gd name="T14" fmla="*/ 5 w 52"/>
                <a:gd name="T15" fmla="*/ 27 h 510"/>
                <a:gd name="T16" fmla="*/ 4 w 52"/>
                <a:gd name="T17" fmla="*/ 31 h 510"/>
                <a:gd name="T18" fmla="*/ 2 w 52"/>
                <a:gd name="T19" fmla="*/ 36 h 510"/>
                <a:gd name="T20" fmla="*/ 2 w 52"/>
                <a:gd name="T21" fmla="*/ 50 h 510"/>
                <a:gd name="T22" fmla="*/ 1 w 52"/>
                <a:gd name="T23" fmla="*/ 64 h 510"/>
                <a:gd name="T24" fmla="*/ 0 w 52"/>
                <a:gd name="T25" fmla="*/ 78 h 510"/>
                <a:gd name="T26" fmla="*/ 0 w 52"/>
                <a:gd name="T27" fmla="*/ 91 h 510"/>
                <a:gd name="T28" fmla="*/ 1 w 52"/>
                <a:gd name="T29" fmla="*/ 104 h 510"/>
                <a:gd name="T30" fmla="*/ 1 w 52"/>
                <a:gd name="T31" fmla="*/ 117 h 510"/>
                <a:gd name="T32" fmla="*/ 3 w 52"/>
                <a:gd name="T33" fmla="*/ 130 h 510"/>
                <a:gd name="T34" fmla="*/ 6 w 52"/>
                <a:gd name="T35" fmla="*/ 144 h 510"/>
                <a:gd name="T36" fmla="*/ 10 w 52"/>
                <a:gd name="T37" fmla="*/ 157 h 510"/>
                <a:gd name="T38" fmla="*/ 16 w 52"/>
                <a:gd name="T39" fmla="*/ 170 h 5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2" h="510">
                  <a:moveTo>
                    <a:pt x="52" y="0"/>
                  </a:moveTo>
                  <a:lnTo>
                    <a:pt x="51" y="4"/>
                  </a:lnTo>
                  <a:lnTo>
                    <a:pt x="47" y="11"/>
                  </a:lnTo>
                  <a:lnTo>
                    <a:pt x="41" y="22"/>
                  </a:lnTo>
                  <a:lnTo>
                    <a:pt x="33" y="36"/>
                  </a:lnTo>
                  <a:lnTo>
                    <a:pt x="26" y="51"/>
                  </a:lnTo>
                  <a:lnTo>
                    <a:pt x="21" y="66"/>
                  </a:lnTo>
                  <a:lnTo>
                    <a:pt x="15" y="81"/>
                  </a:lnTo>
                  <a:lnTo>
                    <a:pt x="11" y="94"/>
                  </a:lnTo>
                  <a:lnTo>
                    <a:pt x="7" y="108"/>
                  </a:lnTo>
                  <a:lnTo>
                    <a:pt x="6" y="151"/>
                  </a:lnTo>
                  <a:lnTo>
                    <a:pt x="2" y="192"/>
                  </a:lnTo>
                  <a:lnTo>
                    <a:pt x="0" y="234"/>
                  </a:lnTo>
                  <a:lnTo>
                    <a:pt x="0" y="272"/>
                  </a:lnTo>
                  <a:lnTo>
                    <a:pt x="2" y="312"/>
                  </a:lnTo>
                  <a:lnTo>
                    <a:pt x="4" y="352"/>
                  </a:lnTo>
                  <a:lnTo>
                    <a:pt x="10" y="390"/>
                  </a:lnTo>
                  <a:lnTo>
                    <a:pt x="17" y="431"/>
                  </a:lnTo>
                  <a:lnTo>
                    <a:pt x="30" y="471"/>
                  </a:lnTo>
                  <a:lnTo>
                    <a:pt x="45" y="5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3" name="Freeform 263">
              <a:extLst>
                <a:ext uri="{FF2B5EF4-FFF2-40B4-BE49-F238E27FC236}">
                  <a16:creationId xmlns:a16="http://schemas.microsoft.com/office/drawing/2014/main" id="{DA93FF40-3BD2-4224-A141-CA74FEC48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47"/>
              <a:ext cx="414" cy="494"/>
            </a:xfrm>
            <a:custGeom>
              <a:avLst/>
              <a:gdLst>
                <a:gd name="T0" fmla="*/ 5 w 1242"/>
                <a:gd name="T1" fmla="*/ 68 h 1482"/>
                <a:gd name="T2" fmla="*/ 0 w 1242"/>
                <a:gd name="T3" fmla="*/ 116 h 1482"/>
                <a:gd name="T4" fmla="*/ 5 w 1242"/>
                <a:gd name="T5" fmla="*/ 161 h 1482"/>
                <a:gd name="T6" fmla="*/ 17 w 1242"/>
                <a:gd name="T7" fmla="*/ 208 h 1482"/>
                <a:gd name="T8" fmla="*/ 36 w 1242"/>
                <a:gd name="T9" fmla="*/ 252 h 1482"/>
                <a:gd name="T10" fmla="*/ 56 w 1242"/>
                <a:gd name="T11" fmla="*/ 293 h 1482"/>
                <a:gd name="T12" fmla="*/ 81 w 1242"/>
                <a:gd name="T13" fmla="*/ 329 h 1482"/>
                <a:gd name="T14" fmla="*/ 110 w 1242"/>
                <a:gd name="T15" fmla="*/ 361 h 1482"/>
                <a:gd name="T16" fmla="*/ 142 w 1242"/>
                <a:gd name="T17" fmla="*/ 388 h 1482"/>
                <a:gd name="T18" fmla="*/ 176 w 1242"/>
                <a:gd name="T19" fmla="*/ 410 h 1482"/>
                <a:gd name="T20" fmla="*/ 195 w 1242"/>
                <a:gd name="T21" fmla="*/ 421 h 1482"/>
                <a:gd name="T22" fmla="*/ 206 w 1242"/>
                <a:gd name="T23" fmla="*/ 428 h 1482"/>
                <a:gd name="T24" fmla="*/ 220 w 1242"/>
                <a:gd name="T25" fmla="*/ 437 h 1482"/>
                <a:gd name="T26" fmla="*/ 236 w 1242"/>
                <a:gd name="T27" fmla="*/ 446 h 1482"/>
                <a:gd name="T28" fmla="*/ 250 w 1242"/>
                <a:gd name="T29" fmla="*/ 455 h 1482"/>
                <a:gd name="T30" fmla="*/ 269 w 1242"/>
                <a:gd name="T31" fmla="*/ 463 h 1482"/>
                <a:gd name="T32" fmla="*/ 293 w 1242"/>
                <a:gd name="T33" fmla="*/ 471 h 1482"/>
                <a:gd name="T34" fmla="*/ 317 w 1242"/>
                <a:gd name="T35" fmla="*/ 478 h 1482"/>
                <a:gd name="T36" fmla="*/ 342 w 1242"/>
                <a:gd name="T37" fmla="*/ 483 h 1482"/>
                <a:gd name="T38" fmla="*/ 367 w 1242"/>
                <a:gd name="T39" fmla="*/ 488 h 1482"/>
                <a:gd name="T40" fmla="*/ 384 w 1242"/>
                <a:gd name="T41" fmla="*/ 492 h 1482"/>
                <a:gd name="T42" fmla="*/ 390 w 1242"/>
                <a:gd name="T43" fmla="*/ 493 h 1482"/>
                <a:gd name="T44" fmla="*/ 396 w 1242"/>
                <a:gd name="T45" fmla="*/ 494 h 1482"/>
                <a:gd name="T46" fmla="*/ 401 w 1242"/>
                <a:gd name="T47" fmla="*/ 494 h 1482"/>
                <a:gd name="T48" fmla="*/ 404 w 1242"/>
                <a:gd name="T49" fmla="*/ 493 h 1482"/>
                <a:gd name="T50" fmla="*/ 411 w 1242"/>
                <a:gd name="T51" fmla="*/ 482 h 1482"/>
                <a:gd name="T52" fmla="*/ 414 w 1242"/>
                <a:gd name="T53" fmla="*/ 462 h 1482"/>
                <a:gd name="T54" fmla="*/ 408 w 1242"/>
                <a:gd name="T55" fmla="*/ 444 h 1482"/>
                <a:gd name="T56" fmla="*/ 394 w 1242"/>
                <a:gd name="T57" fmla="*/ 428 h 1482"/>
                <a:gd name="T58" fmla="*/ 376 w 1242"/>
                <a:gd name="T59" fmla="*/ 415 h 1482"/>
                <a:gd name="T60" fmla="*/ 345 w 1242"/>
                <a:gd name="T61" fmla="*/ 407 h 1482"/>
                <a:gd name="T62" fmla="*/ 307 w 1242"/>
                <a:gd name="T63" fmla="*/ 395 h 1482"/>
                <a:gd name="T64" fmla="*/ 269 w 1242"/>
                <a:gd name="T65" fmla="*/ 381 h 1482"/>
                <a:gd name="T66" fmla="*/ 233 w 1242"/>
                <a:gd name="T67" fmla="*/ 365 h 1482"/>
                <a:gd name="T68" fmla="*/ 198 w 1242"/>
                <a:gd name="T69" fmla="*/ 344 h 1482"/>
                <a:gd name="T70" fmla="*/ 166 w 1242"/>
                <a:gd name="T71" fmla="*/ 317 h 1482"/>
                <a:gd name="T72" fmla="*/ 139 w 1242"/>
                <a:gd name="T73" fmla="*/ 288 h 1482"/>
                <a:gd name="T74" fmla="*/ 116 w 1242"/>
                <a:gd name="T75" fmla="*/ 256 h 1482"/>
                <a:gd name="T76" fmla="*/ 97 w 1242"/>
                <a:gd name="T77" fmla="*/ 221 h 1482"/>
                <a:gd name="T78" fmla="*/ 82 w 1242"/>
                <a:gd name="T79" fmla="*/ 182 h 1482"/>
                <a:gd name="T80" fmla="*/ 74 w 1242"/>
                <a:gd name="T81" fmla="*/ 145 h 1482"/>
                <a:gd name="T82" fmla="*/ 71 w 1242"/>
                <a:gd name="T83" fmla="*/ 120 h 1482"/>
                <a:gd name="T84" fmla="*/ 70 w 1242"/>
                <a:gd name="T85" fmla="*/ 102 h 1482"/>
                <a:gd name="T86" fmla="*/ 72 w 1242"/>
                <a:gd name="T87" fmla="*/ 87 h 1482"/>
                <a:gd name="T88" fmla="*/ 75 w 1242"/>
                <a:gd name="T89" fmla="*/ 78 h 1482"/>
                <a:gd name="T90" fmla="*/ 77 w 1242"/>
                <a:gd name="T91" fmla="*/ 71 h 1482"/>
                <a:gd name="T92" fmla="*/ 73 w 1242"/>
                <a:gd name="T93" fmla="*/ 54 h 1482"/>
                <a:gd name="T94" fmla="*/ 65 w 1242"/>
                <a:gd name="T95" fmla="*/ 30 h 1482"/>
                <a:gd name="T96" fmla="*/ 54 w 1242"/>
                <a:gd name="T97" fmla="*/ 9 h 1482"/>
                <a:gd name="T98" fmla="*/ 42 w 1242"/>
                <a:gd name="T99" fmla="*/ 0 h 1482"/>
                <a:gd name="T100" fmla="*/ 37 w 1242"/>
                <a:gd name="T101" fmla="*/ 4 h 1482"/>
                <a:gd name="T102" fmla="*/ 35 w 1242"/>
                <a:gd name="T103" fmla="*/ 6 h 1482"/>
                <a:gd name="T104" fmla="*/ 33 w 1242"/>
                <a:gd name="T105" fmla="*/ 7 h 1482"/>
                <a:gd name="T106" fmla="*/ 31 w 1242"/>
                <a:gd name="T107" fmla="*/ 9 h 1482"/>
                <a:gd name="T108" fmla="*/ 28 w 1242"/>
                <a:gd name="T109" fmla="*/ 12 h 1482"/>
                <a:gd name="T110" fmla="*/ 13 w 1242"/>
                <a:gd name="T111" fmla="*/ 44 h 14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2" h="1482">
                  <a:moveTo>
                    <a:pt x="39" y="132"/>
                  </a:moveTo>
                  <a:lnTo>
                    <a:pt x="16" y="205"/>
                  </a:lnTo>
                  <a:lnTo>
                    <a:pt x="3" y="277"/>
                  </a:lnTo>
                  <a:lnTo>
                    <a:pt x="0" y="347"/>
                  </a:lnTo>
                  <a:lnTo>
                    <a:pt x="3" y="417"/>
                  </a:lnTo>
                  <a:lnTo>
                    <a:pt x="14" y="484"/>
                  </a:lnTo>
                  <a:lnTo>
                    <a:pt x="32" y="555"/>
                  </a:lnTo>
                  <a:lnTo>
                    <a:pt x="52" y="623"/>
                  </a:lnTo>
                  <a:lnTo>
                    <a:pt x="79" y="688"/>
                  </a:lnTo>
                  <a:lnTo>
                    <a:pt x="107" y="755"/>
                  </a:lnTo>
                  <a:lnTo>
                    <a:pt x="138" y="821"/>
                  </a:lnTo>
                  <a:lnTo>
                    <a:pt x="169" y="880"/>
                  </a:lnTo>
                  <a:lnTo>
                    <a:pt x="205" y="935"/>
                  </a:lnTo>
                  <a:lnTo>
                    <a:pt x="242" y="986"/>
                  </a:lnTo>
                  <a:lnTo>
                    <a:pt x="286" y="1035"/>
                  </a:lnTo>
                  <a:lnTo>
                    <a:pt x="329" y="1082"/>
                  </a:lnTo>
                  <a:lnTo>
                    <a:pt x="379" y="1123"/>
                  </a:lnTo>
                  <a:lnTo>
                    <a:pt x="427" y="1163"/>
                  </a:lnTo>
                  <a:lnTo>
                    <a:pt x="476" y="1197"/>
                  </a:lnTo>
                  <a:lnTo>
                    <a:pt x="527" y="1231"/>
                  </a:lnTo>
                  <a:lnTo>
                    <a:pt x="577" y="1257"/>
                  </a:lnTo>
                  <a:lnTo>
                    <a:pt x="585" y="1263"/>
                  </a:lnTo>
                  <a:lnTo>
                    <a:pt x="601" y="1272"/>
                  </a:lnTo>
                  <a:lnTo>
                    <a:pt x="618" y="1285"/>
                  </a:lnTo>
                  <a:lnTo>
                    <a:pt x="640" y="1296"/>
                  </a:lnTo>
                  <a:lnTo>
                    <a:pt x="661" y="1311"/>
                  </a:lnTo>
                  <a:lnTo>
                    <a:pt x="686" y="1325"/>
                  </a:lnTo>
                  <a:lnTo>
                    <a:pt x="709" y="1339"/>
                  </a:lnTo>
                  <a:lnTo>
                    <a:pt x="730" y="1351"/>
                  </a:lnTo>
                  <a:lnTo>
                    <a:pt x="751" y="1365"/>
                  </a:lnTo>
                  <a:lnTo>
                    <a:pt x="770" y="1374"/>
                  </a:lnTo>
                  <a:lnTo>
                    <a:pt x="806" y="1389"/>
                  </a:lnTo>
                  <a:lnTo>
                    <a:pt x="842" y="1403"/>
                  </a:lnTo>
                  <a:lnTo>
                    <a:pt x="878" y="1414"/>
                  </a:lnTo>
                  <a:lnTo>
                    <a:pt x="915" y="1426"/>
                  </a:lnTo>
                  <a:lnTo>
                    <a:pt x="951" y="1434"/>
                  </a:lnTo>
                  <a:lnTo>
                    <a:pt x="989" y="1443"/>
                  </a:lnTo>
                  <a:lnTo>
                    <a:pt x="1025" y="1450"/>
                  </a:lnTo>
                  <a:lnTo>
                    <a:pt x="1065" y="1457"/>
                  </a:lnTo>
                  <a:lnTo>
                    <a:pt x="1102" y="1465"/>
                  </a:lnTo>
                  <a:lnTo>
                    <a:pt x="1141" y="1472"/>
                  </a:lnTo>
                  <a:lnTo>
                    <a:pt x="1151" y="1476"/>
                  </a:lnTo>
                  <a:lnTo>
                    <a:pt x="1160" y="1477"/>
                  </a:lnTo>
                  <a:lnTo>
                    <a:pt x="1170" y="1480"/>
                  </a:lnTo>
                  <a:lnTo>
                    <a:pt x="1177" y="1480"/>
                  </a:lnTo>
                  <a:lnTo>
                    <a:pt x="1187" y="1482"/>
                  </a:lnTo>
                  <a:lnTo>
                    <a:pt x="1196" y="1482"/>
                  </a:lnTo>
                  <a:lnTo>
                    <a:pt x="1203" y="1482"/>
                  </a:lnTo>
                  <a:lnTo>
                    <a:pt x="1210" y="1482"/>
                  </a:lnTo>
                  <a:lnTo>
                    <a:pt x="1213" y="1480"/>
                  </a:lnTo>
                  <a:lnTo>
                    <a:pt x="1217" y="1476"/>
                  </a:lnTo>
                  <a:lnTo>
                    <a:pt x="1234" y="1447"/>
                  </a:lnTo>
                  <a:lnTo>
                    <a:pt x="1242" y="1415"/>
                  </a:lnTo>
                  <a:lnTo>
                    <a:pt x="1242" y="1387"/>
                  </a:lnTo>
                  <a:lnTo>
                    <a:pt x="1236" y="1360"/>
                  </a:lnTo>
                  <a:lnTo>
                    <a:pt x="1223" y="1331"/>
                  </a:lnTo>
                  <a:lnTo>
                    <a:pt x="1206" y="1306"/>
                  </a:lnTo>
                  <a:lnTo>
                    <a:pt x="1181" y="1284"/>
                  </a:lnTo>
                  <a:lnTo>
                    <a:pt x="1155" y="1263"/>
                  </a:lnTo>
                  <a:lnTo>
                    <a:pt x="1129" y="1246"/>
                  </a:lnTo>
                  <a:lnTo>
                    <a:pt x="1097" y="1237"/>
                  </a:lnTo>
                  <a:lnTo>
                    <a:pt x="1036" y="1220"/>
                  </a:lnTo>
                  <a:lnTo>
                    <a:pt x="978" y="1201"/>
                  </a:lnTo>
                  <a:lnTo>
                    <a:pt x="921" y="1184"/>
                  </a:lnTo>
                  <a:lnTo>
                    <a:pt x="863" y="1165"/>
                  </a:lnTo>
                  <a:lnTo>
                    <a:pt x="806" y="1144"/>
                  </a:lnTo>
                  <a:lnTo>
                    <a:pt x="751" y="1119"/>
                  </a:lnTo>
                  <a:lnTo>
                    <a:pt x="698" y="1095"/>
                  </a:lnTo>
                  <a:lnTo>
                    <a:pt x="646" y="1062"/>
                  </a:lnTo>
                  <a:lnTo>
                    <a:pt x="594" y="1031"/>
                  </a:lnTo>
                  <a:lnTo>
                    <a:pt x="545" y="992"/>
                  </a:lnTo>
                  <a:lnTo>
                    <a:pt x="499" y="950"/>
                  </a:lnTo>
                  <a:lnTo>
                    <a:pt x="455" y="906"/>
                  </a:lnTo>
                  <a:lnTo>
                    <a:pt x="416" y="863"/>
                  </a:lnTo>
                  <a:lnTo>
                    <a:pt x="380" y="817"/>
                  </a:lnTo>
                  <a:lnTo>
                    <a:pt x="349" y="769"/>
                  </a:lnTo>
                  <a:lnTo>
                    <a:pt x="317" y="718"/>
                  </a:lnTo>
                  <a:lnTo>
                    <a:pt x="292" y="664"/>
                  </a:lnTo>
                  <a:lnTo>
                    <a:pt x="266" y="605"/>
                  </a:lnTo>
                  <a:lnTo>
                    <a:pt x="246" y="545"/>
                  </a:lnTo>
                  <a:lnTo>
                    <a:pt x="230" y="479"/>
                  </a:lnTo>
                  <a:lnTo>
                    <a:pt x="221" y="436"/>
                  </a:lnTo>
                  <a:lnTo>
                    <a:pt x="214" y="396"/>
                  </a:lnTo>
                  <a:lnTo>
                    <a:pt x="213" y="360"/>
                  </a:lnTo>
                  <a:lnTo>
                    <a:pt x="210" y="329"/>
                  </a:lnTo>
                  <a:lnTo>
                    <a:pt x="210" y="306"/>
                  </a:lnTo>
                  <a:lnTo>
                    <a:pt x="213" y="281"/>
                  </a:lnTo>
                  <a:lnTo>
                    <a:pt x="216" y="262"/>
                  </a:lnTo>
                  <a:lnTo>
                    <a:pt x="220" y="246"/>
                  </a:lnTo>
                  <a:lnTo>
                    <a:pt x="226" y="235"/>
                  </a:lnTo>
                  <a:lnTo>
                    <a:pt x="231" y="226"/>
                  </a:lnTo>
                  <a:lnTo>
                    <a:pt x="231" y="213"/>
                  </a:lnTo>
                  <a:lnTo>
                    <a:pt x="227" y="191"/>
                  </a:lnTo>
                  <a:lnTo>
                    <a:pt x="220" y="162"/>
                  </a:lnTo>
                  <a:lnTo>
                    <a:pt x="209" y="126"/>
                  </a:lnTo>
                  <a:lnTo>
                    <a:pt x="194" y="90"/>
                  </a:lnTo>
                  <a:lnTo>
                    <a:pt x="177" y="57"/>
                  </a:lnTo>
                  <a:lnTo>
                    <a:pt x="162" y="28"/>
                  </a:lnTo>
                  <a:lnTo>
                    <a:pt x="145" y="10"/>
                  </a:lnTo>
                  <a:lnTo>
                    <a:pt x="127" y="0"/>
                  </a:lnTo>
                  <a:lnTo>
                    <a:pt x="115" y="6"/>
                  </a:lnTo>
                  <a:lnTo>
                    <a:pt x="111" y="11"/>
                  </a:lnTo>
                  <a:lnTo>
                    <a:pt x="109" y="13"/>
                  </a:lnTo>
                  <a:lnTo>
                    <a:pt x="105" y="17"/>
                  </a:lnTo>
                  <a:lnTo>
                    <a:pt x="104" y="18"/>
                  </a:lnTo>
                  <a:lnTo>
                    <a:pt x="99" y="22"/>
                  </a:lnTo>
                  <a:lnTo>
                    <a:pt x="97" y="25"/>
                  </a:lnTo>
                  <a:lnTo>
                    <a:pt x="94" y="28"/>
                  </a:lnTo>
                  <a:lnTo>
                    <a:pt x="90" y="33"/>
                  </a:lnTo>
                  <a:lnTo>
                    <a:pt x="84" y="37"/>
                  </a:lnTo>
                  <a:lnTo>
                    <a:pt x="79" y="46"/>
                  </a:lnTo>
                  <a:lnTo>
                    <a:pt x="39" y="13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4" name="Freeform 264">
              <a:extLst>
                <a:ext uri="{FF2B5EF4-FFF2-40B4-BE49-F238E27FC236}">
                  <a16:creationId xmlns:a16="http://schemas.microsoft.com/office/drawing/2014/main" id="{F94389B6-ED58-421E-BB75-2DB9CFE02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659"/>
              <a:ext cx="33" cy="175"/>
            </a:xfrm>
            <a:custGeom>
              <a:avLst/>
              <a:gdLst>
                <a:gd name="T0" fmla="*/ 33 w 99"/>
                <a:gd name="T1" fmla="*/ 56 h 524"/>
                <a:gd name="T2" fmla="*/ 28 w 99"/>
                <a:gd name="T3" fmla="*/ 63 h 524"/>
                <a:gd name="T4" fmla="*/ 25 w 99"/>
                <a:gd name="T5" fmla="*/ 72 h 524"/>
                <a:gd name="T6" fmla="*/ 23 w 99"/>
                <a:gd name="T7" fmla="*/ 83 h 524"/>
                <a:gd name="T8" fmla="*/ 22 w 99"/>
                <a:gd name="T9" fmla="*/ 96 h 524"/>
                <a:gd name="T10" fmla="*/ 22 w 99"/>
                <a:gd name="T11" fmla="*/ 110 h 524"/>
                <a:gd name="T12" fmla="*/ 24 w 99"/>
                <a:gd name="T13" fmla="*/ 124 h 524"/>
                <a:gd name="T14" fmla="*/ 25 w 99"/>
                <a:gd name="T15" fmla="*/ 138 h 524"/>
                <a:gd name="T16" fmla="*/ 27 w 99"/>
                <a:gd name="T17" fmla="*/ 151 h 524"/>
                <a:gd name="T18" fmla="*/ 30 w 99"/>
                <a:gd name="T19" fmla="*/ 164 h 524"/>
                <a:gd name="T20" fmla="*/ 33 w 99"/>
                <a:gd name="T21" fmla="*/ 175 h 524"/>
                <a:gd name="T22" fmla="*/ 29 w 99"/>
                <a:gd name="T23" fmla="*/ 163 h 524"/>
                <a:gd name="T24" fmla="*/ 24 w 99"/>
                <a:gd name="T25" fmla="*/ 148 h 524"/>
                <a:gd name="T26" fmla="*/ 18 w 99"/>
                <a:gd name="T27" fmla="*/ 129 h 524"/>
                <a:gd name="T28" fmla="*/ 12 w 99"/>
                <a:gd name="T29" fmla="*/ 108 h 524"/>
                <a:gd name="T30" fmla="*/ 7 w 99"/>
                <a:gd name="T31" fmla="*/ 87 h 524"/>
                <a:gd name="T32" fmla="*/ 3 w 99"/>
                <a:gd name="T33" fmla="*/ 65 h 524"/>
                <a:gd name="T34" fmla="*/ 0 w 99"/>
                <a:gd name="T35" fmla="*/ 45 h 524"/>
                <a:gd name="T36" fmla="*/ 0 w 99"/>
                <a:gd name="T37" fmla="*/ 26 h 524"/>
                <a:gd name="T38" fmla="*/ 3 w 99"/>
                <a:gd name="T39" fmla="*/ 11 h 524"/>
                <a:gd name="T40" fmla="*/ 10 w 99"/>
                <a:gd name="T41" fmla="*/ 0 h 524"/>
                <a:gd name="T42" fmla="*/ 12 w 99"/>
                <a:gd name="T43" fmla="*/ 0 h 524"/>
                <a:gd name="T44" fmla="*/ 15 w 99"/>
                <a:gd name="T45" fmla="*/ 2 h 524"/>
                <a:gd name="T46" fmla="*/ 17 w 99"/>
                <a:gd name="T47" fmla="*/ 7 h 524"/>
                <a:gd name="T48" fmla="*/ 20 w 99"/>
                <a:gd name="T49" fmla="*/ 13 h 524"/>
                <a:gd name="T50" fmla="*/ 23 w 99"/>
                <a:gd name="T51" fmla="*/ 21 h 524"/>
                <a:gd name="T52" fmla="*/ 26 w 99"/>
                <a:gd name="T53" fmla="*/ 29 h 524"/>
                <a:gd name="T54" fmla="*/ 29 w 99"/>
                <a:gd name="T55" fmla="*/ 36 h 524"/>
                <a:gd name="T56" fmla="*/ 31 w 99"/>
                <a:gd name="T57" fmla="*/ 44 h 524"/>
                <a:gd name="T58" fmla="*/ 33 w 99"/>
                <a:gd name="T59" fmla="*/ 49 h 524"/>
                <a:gd name="T60" fmla="*/ 33 w 99"/>
                <a:gd name="T61" fmla="*/ 54 h 524"/>
                <a:gd name="T62" fmla="*/ 33 w 99"/>
                <a:gd name="T63" fmla="*/ 54 h 524"/>
                <a:gd name="T64" fmla="*/ 33 w 99"/>
                <a:gd name="T65" fmla="*/ 55 h 524"/>
                <a:gd name="T66" fmla="*/ 33 w 99"/>
                <a:gd name="T67" fmla="*/ 56 h 524"/>
                <a:gd name="T68" fmla="*/ 33 w 99"/>
                <a:gd name="T69" fmla="*/ 56 h 5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9" h="524">
                  <a:moveTo>
                    <a:pt x="98" y="169"/>
                  </a:moveTo>
                  <a:lnTo>
                    <a:pt x="85" y="188"/>
                  </a:lnTo>
                  <a:lnTo>
                    <a:pt x="76" y="215"/>
                  </a:lnTo>
                  <a:lnTo>
                    <a:pt x="70" y="249"/>
                  </a:lnTo>
                  <a:lnTo>
                    <a:pt x="66" y="287"/>
                  </a:lnTo>
                  <a:lnTo>
                    <a:pt x="66" y="329"/>
                  </a:lnTo>
                  <a:lnTo>
                    <a:pt x="71" y="370"/>
                  </a:lnTo>
                  <a:lnTo>
                    <a:pt x="76" y="413"/>
                  </a:lnTo>
                  <a:lnTo>
                    <a:pt x="82" y="453"/>
                  </a:lnTo>
                  <a:lnTo>
                    <a:pt x="91" y="491"/>
                  </a:lnTo>
                  <a:lnTo>
                    <a:pt x="98" y="524"/>
                  </a:lnTo>
                  <a:lnTo>
                    <a:pt x="88" y="489"/>
                  </a:lnTo>
                  <a:lnTo>
                    <a:pt x="73" y="442"/>
                  </a:lnTo>
                  <a:lnTo>
                    <a:pt x="55" y="386"/>
                  </a:lnTo>
                  <a:lnTo>
                    <a:pt x="36" y="323"/>
                  </a:lnTo>
                  <a:lnTo>
                    <a:pt x="21" y="260"/>
                  </a:lnTo>
                  <a:lnTo>
                    <a:pt x="8" y="195"/>
                  </a:lnTo>
                  <a:lnTo>
                    <a:pt x="0" y="134"/>
                  </a:lnTo>
                  <a:lnTo>
                    <a:pt x="0" y="79"/>
                  </a:lnTo>
                  <a:lnTo>
                    <a:pt x="10" y="32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44" y="7"/>
                  </a:lnTo>
                  <a:lnTo>
                    <a:pt x="51" y="22"/>
                  </a:lnTo>
                  <a:lnTo>
                    <a:pt x="61" y="39"/>
                  </a:lnTo>
                  <a:lnTo>
                    <a:pt x="70" y="64"/>
                  </a:lnTo>
                  <a:lnTo>
                    <a:pt x="78" y="86"/>
                  </a:lnTo>
                  <a:lnTo>
                    <a:pt x="87" y="109"/>
                  </a:lnTo>
                  <a:lnTo>
                    <a:pt x="92" y="132"/>
                  </a:lnTo>
                  <a:lnTo>
                    <a:pt x="98" y="148"/>
                  </a:lnTo>
                  <a:lnTo>
                    <a:pt x="99" y="162"/>
                  </a:lnTo>
                  <a:lnTo>
                    <a:pt x="99" y="163"/>
                  </a:lnTo>
                  <a:lnTo>
                    <a:pt x="99" y="166"/>
                  </a:lnTo>
                  <a:lnTo>
                    <a:pt x="98" y="167"/>
                  </a:lnTo>
                  <a:lnTo>
                    <a:pt x="98" y="16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5" name="Freeform 265">
              <a:extLst>
                <a:ext uri="{FF2B5EF4-FFF2-40B4-BE49-F238E27FC236}">
                  <a16:creationId xmlns:a16="http://schemas.microsoft.com/office/drawing/2014/main" id="{BCE8DBC5-0537-442D-87FF-10053E9E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659"/>
              <a:ext cx="35" cy="169"/>
            </a:xfrm>
            <a:custGeom>
              <a:avLst/>
              <a:gdLst>
                <a:gd name="T0" fmla="*/ 12 w 104"/>
                <a:gd name="T1" fmla="*/ 0 h 505"/>
                <a:gd name="T2" fmla="*/ 9 w 104"/>
                <a:gd name="T3" fmla="*/ 4 h 505"/>
                <a:gd name="T4" fmla="*/ 6 w 104"/>
                <a:gd name="T5" fmla="*/ 9 h 505"/>
                <a:gd name="T6" fmla="*/ 4 w 104"/>
                <a:gd name="T7" fmla="*/ 16 h 505"/>
                <a:gd name="T8" fmla="*/ 2 w 104"/>
                <a:gd name="T9" fmla="*/ 23 h 505"/>
                <a:gd name="T10" fmla="*/ 1 w 104"/>
                <a:gd name="T11" fmla="*/ 31 h 505"/>
                <a:gd name="T12" fmla="*/ 0 w 104"/>
                <a:gd name="T13" fmla="*/ 40 h 505"/>
                <a:gd name="T14" fmla="*/ 0 w 104"/>
                <a:gd name="T15" fmla="*/ 49 h 505"/>
                <a:gd name="T16" fmla="*/ 1 w 104"/>
                <a:gd name="T17" fmla="*/ 58 h 505"/>
                <a:gd name="T18" fmla="*/ 2 w 104"/>
                <a:gd name="T19" fmla="*/ 66 h 505"/>
                <a:gd name="T20" fmla="*/ 3 w 104"/>
                <a:gd name="T21" fmla="*/ 74 h 505"/>
                <a:gd name="T22" fmla="*/ 5 w 104"/>
                <a:gd name="T23" fmla="*/ 81 h 505"/>
                <a:gd name="T24" fmla="*/ 6 w 104"/>
                <a:gd name="T25" fmla="*/ 89 h 505"/>
                <a:gd name="T26" fmla="*/ 9 w 104"/>
                <a:gd name="T27" fmla="*/ 98 h 505"/>
                <a:gd name="T28" fmla="*/ 12 w 104"/>
                <a:gd name="T29" fmla="*/ 108 h 505"/>
                <a:gd name="T30" fmla="*/ 14 w 104"/>
                <a:gd name="T31" fmla="*/ 119 h 505"/>
                <a:gd name="T32" fmla="*/ 18 w 104"/>
                <a:gd name="T33" fmla="*/ 130 h 505"/>
                <a:gd name="T34" fmla="*/ 22 w 104"/>
                <a:gd name="T35" fmla="*/ 141 h 505"/>
                <a:gd name="T36" fmla="*/ 27 w 104"/>
                <a:gd name="T37" fmla="*/ 151 h 505"/>
                <a:gd name="T38" fmla="*/ 30 w 104"/>
                <a:gd name="T39" fmla="*/ 161 h 505"/>
                <a:gd name="T40" fmla="*/ 35 w 104"/>
                <a:gd name="T41" fmla="*/ 169 h 5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505">
                  <a:moveTo>
                    <a:pt x="36" y="0"/>
                  </a:moveTo>
                  <a:lnTo>
                    <a:pt x="26" y="12"/>
                  </a:lnTo>
                  <a:lnTo>
                    <a:pt x="17" y="27"/>
                  </a:lnTo>
                  <a:lnTo>
                    <a:pt x="11" y="47"/>
                  </a:lnTo>
                  <a:lnTo>
                    <a:pt x="6" y="70"/>
                  </a:lnTo>
                  <a:lnTo>
                    <a:pt x="4" y="93"/>
                  </a:lnTo>
                  <a:lnTo>
                    <a:pt x="0" y="121"/>
                  </a:lnTo>
                  <a:lnTo>
                    <a:pt x="0" y="147"/>
                  </a:lnTo>
                  <a:lnTo>
                    <a:pt x="4" y="172"/>
                  </a:lnTo>
                  <a:lnTo>
                    <a:pt x="6" y="198"/>
                  </a:lnTo>
                  <a:lnTo>
                    <a:pt x="10" y="221"/>
                  </a:lnTo>
                  <a:lnTo>
                    <a:pt x="14" y="241"/>
                  </a:lnTo>
                  <a:lnTo>
                    <a:pt x="17" y="267"/>
                  </a:lnTo>
                  <a:lnTo>
                    <a:pt x="26" y="293"/>
                  </a:lnTo>
                  <a:lnTo>
                    <a:pt x="35" y="324"/>
                  </a:lnTo>
                  <a:lnTo>
                    <a:pt x="43" y="356"/>
                  </a:lnTo>
                  <a:lnTo>
                    <a:pt x="52" y="389"/>
                  </a:lnTo>
                  <a:lnTo>
                    <a:pt x="64" y="421"/>
                  </a:lnTo>
                  <a:lnTo>
                    <a:pt x="79" y="451"/>
                  </a:lnTo>
                  <a:lnTo>
                    <a:pt x="90" y="480"/>
                  </a:lnTo>
                  <a:lnTo>
                    <a:pt x="104" y="5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6" name="Freeform 266">
              <a:extLst>
                <a:ext uri="{FF2B5EF4-FFF2-40B4-BE49-F238E27FC236}">
                  <a16:creationId xmlns:a16="http://schemas.microsoft.com/office/drawing/2014/main" id="{F62A95D9-6213-4E79-A76D-F7FD1D5C2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49"/>
              <a:ext cx="414" cy="494"/>
            </a:xfrm>
            <a:custGeom>
              <a:avLst/>
              <a:gdLst>
                <a:gd name="T0" fmla="*/ 38 w 1241"/>
                <a:gd name="T1" fmla="*/ 2 h 1481"/>
                <a:gd name="T2" fmla="*/ 35 w 1241"/>
                <a:gd name="T3" fmla="*/ 4 h 1481"/>
                <a:gd name="T4" fmla="*/ 33 w 1241"/>
                <a:gd name="T5" fmla="*/ 6 h 1481"/>
                <a:gd name="T6" fmla="*/ 31 w 1241"/>
                <a:gd name="T7" fmla="*/ 9 h 1481"/>
                <a:gd name="T8" fmla="*/ 28 w 1241"/>
                <a:gd name="T9" fmla="*/ 12 h 1481"/>
                <a:gd name="T10" fmla="*/ 13 w 1241"/>
                <a:gd name="T11" fmla="*/ 42 h 1481"/>
                <a:gd name="T12" fmla="*/ 1 w 1241"/>
                <a:gd name="T13" fmla="*/ 90 h 1481"/>
                <a:gd name="T14" fmla="*/ 1 w 1241"/>
                <a:gd name="T15" fmla="*/ 138 h 1481"/>
                <a:gd name="T16" fmla="*/ 10 w 1241"/>
                <a:gd name="T17" fmla="*/ 184 h 1481"/>
                <a:gd name="T18" fmla="*/ 26 w 1241"/>
                <a:gd name="T19" fmla="*/ 229 h 1481"/>
                <a:gd name="T20" fmla="*/ 46 w 1241"/>
                <a:gd name="T21" fmla="*/ 274 h 1481"/>
                <a:gd name="T22" fmla="*/ 67 w 1241"/>
                <a:gd name="T23" fmla="*/ 312 h 1481"/>
                <a:gd name="T24" fmla="*/ 95 w 1241"/>
                <a:gd name="T25" fmla="*/ 345 h 1481"/>
                <a:gd name="T26" fmla="*/ 125 w 1241"/>
                <a:gd name="T27" fmla="*/ 374 h 1481"/>
                <a:gd name="T28" fmla="*/ 158 w 1241"/>
                <a:gd name="T29" fmla="*/ 399 h 1481"/>
                <a:gd name="T30" fmla="*/ 192 w 1241"/>
                <a:gd name="T31" fmla="*/ 419 h 1481"/>
                <a:gd name="T32" fmla="*/ 199 w 1241"/>
                <a:gd name="T33" fmla="*/ 424 h 1481"/>
                <a:gd name="T34" fmla="*/ 213 w 1241"/>
                <a:gd name="T35" fmla="*/ 433 h 1481"/>
                <a:gd name="T36" fmla="*/ 228 w 1241"/>
                <a:gd name="T37" fmla="*/ 442 h 1481"/>
                <a:gd name="T38" fmla="*/ 243 w 1241"/>
                <a:gd name="T39" fmla="*/ 451 h 1481"/>
                <a:gd name="T40" fmla="*/ 257 w 1241"/>
                <a:gd name="T41" fmla="*/ 458 h 1481"/>
                <a:gd name="T42" fmla="*/ 281 w 1241"/>
                <a:gd name="T43" fmla="*/ 468 h 1481"/>
                <a:gd name="T44" fmla="*/ 305 w 1241"/>
                <a:gd name="T45" fmla="*/ 475 h 1481"/>
                <a:gd name="T46" fmla="*/ 329 w 1241"/>
                <a:gd name="T47" fmla="*/ 481 h 1481"/>
                <a:gd name="T48" fmla="*/ 354 w 1241"/>
                <a:gd name="T49" fmla="*/ 486 h 1481"/>
                <a:gd name="T50" fmla="*/ 380 w 1241"/>
                <a:gd name="T51" fmla="*/ 491 h 1481"/>
                <a:gd name="T52" fmla="*/ 386 w 1241"/>
                <a:gd name="T53" fmla="*/ 492 h 1481"/>
                <a:gd name="T54" fmla="*/ 392 w 1241"/>
                <a:gd name="T55" fmla="*/ 494 h 1481"/>
                <a:gd name="T56" fmla="*/ 398 w 1241"/>
                <a:gd name="T57" fmla="*/ 494 h 1481"/>
                <a:gd name="T58" fmla="*/ 402 w 1241"/>
                <a:gd name="T59" fmla="*/ 494 h 1481"/>
                <a:gd name="T60" fmla="*/ 405 w 1241"/>
                <a:gd name="T61" fmla="*/ 492 h 1481"/>
                <a:gd name="T62" fmla="*/ 413 w 1241"/>
                <a:gd name="T63" fmla="*/ 472 h 1481"/>
                <a:gd name="T64" fmla="*/ 411 w 1241"/>
                <a:gd name="T65" fmla="*/ 453 h 1481"/>
                <a:gd name="T66" fmla="*/ 401 w 1241"/>
                <a:gd name="T67" fmla="*/ 435 h 1481"/>
                <a:gd name="T68" fmla="*/ 385 w 1241"/>
                <a:gd name="T69" fmla="*/ 421 h 1481"/>
                <a:gd name="T70" fmla="*/ 365 w 1241"/>
                <a:gd name="T71" fmla="*/ 412 h 1481"/>
                <a:gd name="T72" fmla="*/ 325 w 1241"/>
                <a:gd name="T73" fmla="*/ 400 h 1481"/>
                <a:gd name="T74" fmla="*/ 288 w 1241"/>
                <a:gd name="T75" fmla="*/ 388 h 1481"/>
                <a:gd name="T76" fmla="*/ 250 w 1241"/>
                <a:gd name="T77" fmla="*/ 374 h 1481"/>
                <a:gd name="T78" fmla="*/ 215 w 1241"/>
                <a:gd name="T79" fmla="*/ 355 h 1481"/>
                <a:gd name="T80" fmla="*/ 180 w 1241"/>
                <a:gd name="T81" fmla="*/ 330 h 1481"/>
                <a:gd name="T82" fmla="*/ 151 w 1241"/>
                <a:gd name="T83" fmla="*/ 303 h 1481"/>
                <a:gd name="T84" fmla="*/ 126 w 1241"/>
                <a:gd name="T85" fmla="*/ 272 h 1481"/>
                <a:gd name="T86" fmla="*/ 105 w 1241"/>
                <a:gd name="T87" fmla="*/ 239 h 1481"/>
                <a:gd name="T88" fmla="*/ 88 w 1241"/>
                <a:gd name="T89" fmla="*/ 201 h 1481"/>
                <a:gd name="T90" fmla="*/ 76 w 1241"/>
                <a:gd name="T91" fmla="*/ 159 h 1481"/>
                <a:gd name="T92" fmla="*/ 71 w 1241"/>
                <a:gd name="T93" fmla="*/ 133 h 1481"/>
                <a:gd name="T94" fmla="*/ 69 w 1241"/>
                <a:gd name="T95" fmla="*/ 111 h 1481"/>
                <a:gd name="T96" fmla="*/ 71 w 1241"/>
                <a:gd name="T97" fmla="*/ 93 h 1481"/>
                <a:gd name="T98" fmla="*/ 72 w 1241"/>
                <a:gd name="T99" fmla="*/ 81 h 1481"/>
                <a:gd name="T100" fmla="*/ 76 w 1241"/>
                <a:gd name="T101" fmla="*/ 74 h 148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1" h="1481">
                  <a:moveTo>
                    <a:pt x="118" y="0"/>
                  </a:moveTo>
                  <a:lnTo>
                    <a:pt x="114" y="5"/>
                  </a:lnTo>
                  <a:lnTo>
                    <a:pt x="110" y="9"/>
                  </a:lnTo>
                  <a:lnTo>
                    <a:pt x="106" y="11"/>
                  </a:lnTo>
                  <a:lnTo>
                    <a:pt x="103" y="15"/>
                  </a:lnTo>
                  <a:lnTo>
                    <a:pt x="100" y="19"/>
                  </a:lnTo>
                  <a:lnTo>
                    <a:pt x="96" y="22"/>
                  </a:lnTo>
                  <a:lnTo>
                    <a:pt x="93" y="26"/>
                  </a:lnTo>
                  <a:lnTo>
                    <a:pt x="87" y="31"/>
                  </a:lnTo>
                  <a:lnTo>
                    <a:pt x="83" y="37"/>
                  </a:lnTo>
                  <a:lnTo>
                    <a:pt x="78" y="45"/>
                  </a:lnTo>
                  <a:lnTo>
                    <a:pt x="38" y="126"/>
                  </a:lnTo>
                  <a:lnTo>
                    <a:pt x="17" y="199"/>
                  </a:lnTo>
                  <a:lnTo>
                    <a:pt x="4" y="271"/>
                  </a:lnTo>
                  <a:lnTo>
                    <a:pt x="0" y="343"/>
                  </a:lnTo>
                  <a:lnTo>
                    <a:pt x="4" y="415"/>
                  </a:lnTo>
                  <a:lnTo>
                    <a:pt x="13" y="484"/>
                  </a:lnTo>
                  <a:lnTo>
                    <a:pt x="31" y="552"/>
                  </a:lnTo>
                  <a:lnTo>
                    <a:pt x="51" y="620"/>
                  </a:lnTo>
                  <a:lnTo>
                    <a:pt x="78" y="687"/>
                  </a:lnTo>
                  <a:lnTo>
                    <a:pt x="106" y="755"/>
                  </a:lnTo>
                  <a:lnTo>
                    <a:pt x="137" y="821"/>
                  </a:lnTo>
                  <a:lnTo>
                    <a:pt x="166" y="879"/>
                  </a:lnTo>
                  <a:lnTo>
                    <a:pt x="202" y="934"/>
                  </a:lnTo>
                  <a:lnTo>
                    <a:pt x="241" y="986"/>
                  </a:lnTo>
                  <a:lnTo>
                    <a:pt x="285" y="1034"/>
                  </a:lnTo>
                  <a:lnTo>
                    <a:pt x="328" y="1081"/>
                  </a:lnTo>
                  <a:lnTo>
                    <a:pt x="375" y="1121"/>
                  </a:lnTo>
                  <a:lnTo>
                    <a:pt x="426" y="1163"/>
                  </a:lnTo>
                  <a:lnTo>
                    <a:pt x="474" y="1196"/>
                  </a:lnTo>
                  <a:lnTo>
                    <a:pt x="525" y="1230"/>
                  </a:lnTo>
                  <a:lnTo>
                    <a:pt x="576" y="1257"/>
                  </a:lnTo>
                  <a:lnTo>
                    <a:pt x="584" y="1262"/>
                  </a:lnTo>
                  <a:lnTo>
                    <a:pt x="598" y="1272"/>
                  </a:lnTo>
                  <a:lnTo>
                    <a:pt x="617" y="1285"/>
                  </a:lnTo>
                  <a:lnTo>
                    <a:pt x="638" y="1297"/>
                  </a:lnTo>
                  <a:lnTo>
                    <a:pt x="660" y="1309"/>
                  </a:lnTo>
                  <a:lnTo>
                    <a:pt x="682" y="1325"/>
                  </a:lnTo>
                  <a:lnTo>
                    <a:pt x="707" y="1337"/>
                  </a:lnTo>
                  <a:lnTo>
                    <a:pt x="729" y="1352"/>
                  </a:lnTo>
                  <a:lnTo>
                    <a:pt x="750" y="1365"/>
                  </a:lnTo>
                  <a:lnTo>
                    <a:pt x="769" y="1373"/>
                  </a:lnTo>
                  <a:lnTo>
                    <a:pt x="804" y="1388"/>
                  </a:lnTo>
                  <a:lnTo>
                    <a:pt x="841" y="1402"/>
                  </a:lnTo>
                  <a:lnTo>
                    <a:pt x="877" y="1413"/>
                  </a:lnTo>
                  <a:lnTo>
                    <a:pt x="913" y="1424"/>
                  </a:lnTo>
                  <a:lnTo>
                    <a:pt x="948" y="1434"/>
                  </a:lnTo>
                  <a:lnTo>
                    <a:pt x="986" y="1441"/>
                  </a:lnTo>
                  <a:lnTo>
                    <a:pt x="1024" y="1449"/>
                  </a:lnTo>
                  <a:lnTo>
                    <a:pt x="1061" y="1456"/>
                  </a:lnTo>
                  <a:lnTo>
                    <a:pt x="1100" y="1464"/>
                  </a:lnTo>
                  <a:lnTo>
                    <a:pt x="1139" y="1471"/>
                  </a:lnTo>
                  <a:lnTo>
                    <a:pt x="1148" y="1474"/>
                  </a:lnTo>
                  <a:lnTo>
                    <a:pt x="1158" y="1475"/>
                  </a:lnTo>
                  <a:lnTo>
                    <a:pt x="1168" y="1477"/>
                  </a:lnTo>
                  <a:lnTo>
                    <a:pt x="1176" y="1480"/>
                  </a:lnTo>
                  <a:lnTo>
                    <a:pt x="1184" y="1481"/>
                  </a:lnTo>
                  <a:lnTo>
                    <a:pt x="1194" y="1481"/>
                  </a:lnTo>
                  <a:lnTo>
                    <a:pt x="1201" y="1481"/>
                  </a:lnTo>
                  <a:lnTo>
                    <a:pt x="1206" y="1481"/>
                  </a:lnTo>
                  <a:lnTo>
                    <a:pt x="1212" y="1480"/>
                  </a:lnTo>
                  <a:lnTo>
                    <a:pt x="1215" y="1475"/>
                  </a:lnTo>
                  <a:lnTo>
                    <a:pt x="1231" y="1448"/>
                  </a:lnTo>
                  <a:lnTo>
                    <a:pt x="1238" y="1415"/>
                  </a:lnTo>
                  <a:lnTo>
                    <a:pt x="1241" y="1387"/>
                  </a:lnTo>
                  <a:lnTo>
                    <a:pt x="1233" y="1359"/>
                  </a:lnTo>
                  <a:lnTo>
                    <a:pt x="1222" y="1330"/>
                  </a:lnTo>
                  <a:lnTo>
                    <a:pt x="1202" y="1304"/>
                  </a:lnTo>
                  <a:lnTo>
                    <a:pt x="1180" y="1283"/>
                  </a:lnTo>
                  <a:lnTo>
                    <a:pt x="1154" y="1261"/>
                  </a:lnTo>
                  <a:lnTo>
                    <a:pt x="1126" y="1246"/>
                  </a:lnTo>
                  <a:lnTo>
                    <a:pt x="1093" y="1235"/>
                  </a:lnTo>
                  <a:lnTo>
                    <a:pt x="1033" y="1219"/>
                  </a:lnTo>
                  <a:lnTo>
                    <a:pt x="974" y="1200"/>
                  </a:lnTo>
                  <a:lnTo>
                    <a:pt x="918" y="1183"/>
                  </a:lnTo>
                  <a:lnTo>
                    <a:pt x="862" y="1164"/>
                  </a:lnTo>
                  <a:lnTo>
                    <a:pt x="805" y="1143"/>
                  </a:lnTo>
                  <a:lnTo>
                    <a:pt x="748" y="1120"/>
                  </a:lnTo>
                  <a:lnTo>
                    <a:pt x="693" y="1092"/>
                  </a:lnTo>
                  <a:lnTo>
                    <a:pt x="643" y="1063"/>
                  </a:lnTo>
                  <a:lnTo>
                    <a:pt x="593" y="1029"/>
                  </a:lnTo>
                  <a:lnTo>
                    <a:pt x="541" y="989"/>
                  </a:lnTo>
                  <a:lnTo>
                    <a:pt x="496" y="950"/>
                  </a:lnTo>
                  <a:lnTo>
                    <a:pt x="453" y="907"/>
                  </a:lnTo>
                  <a:lnTo>
                    <a:pt x="415" y="863"/>
                  </a:lnTo>
                  <a:lnTo>
                    <a:pt x="378" y="815"/>
                  </a:lnTo>
                  <a:lnTo>
                    <a:pt x="345" y="767"/>
                  </a:lnTo>
                  <a:lnTo>
                    <a:pt x="316" y="718"/>
                  </a:lnTo>
                  <a:lnTo>
                    <a:pt x="288" y="664"/>
                  </a:lnTo>
                  <a:lnTo>
                    <a:pt x="265" y="604"/>
                  </a:lnTo>
                  <a:lnTo>
                    <a:pt x="245" y="542"/>
                  </a:lnTo>
                  <a:lnTo>
                    <a:pt x="229" y="478"/>
                  </a:lnTo>
                  <a:lnTo>
                    <a:pt x="219" y="437"/>
                  </a:lnTo>
                  <a:lnTo>
                    <a:pt x="213" y="398"/>
                  </a:lnTo>
                  <a:lnTo>
                    <a:pt x="209" y="363"/>
                  </a:lnTo>
                  <a:lnTo>
                    <a:pt x="208" y="332"/>
                  </a:lnTo>
                  <a:lnTo>
                    <a:pt x="208" y="305"/>
                  </a:lnTo>
                  <a:lnTo>
                    <a:pt x="212" y="279"/>
                  </a:lnTo>
                  <a:lnTo>
                    <a:pt x="213" y="260"/>
                  </a:lnTo>
                  <a:lnTo>
                    <a:pt x="217" y="243"/>
                  </a:lnTo>
                  <a:lnTo>
                    <a:pt x="223" y="232"/>
                  </a:lnTo>
                  <a:lnTo>
                    <a:pt x="229" y="22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7" name="Freeform 267">
              <a:extLst>
                <a:ext uri="{FF2B5EF4-FFF2-40B4-BE49-F238E27FC236}">
                  <a16:creationId xmlns:a16="http://schemas.microsoft.com/office/drawing/2014/main" id="{22C73E4B-3466-41AC-B372-6680F959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2"/>
              <a:ext cx="414" cy="497"/>
            </a:xfrm>
            <a:custGeom>
              <a:avLst/>
              <a:gdLst>
                <a:gd name="T0" fmla="*/ 5 w 1241"/>
                <a:gd name="T1" fmla="*/ 68 h 1490"/>
                <a:gd name="T2" fmla="*/ 1 w 1241"/>
                <a:gd name="T3" fmla="*/ 89 h 1490"/>
                <a:gd name="T4" fmla="*/ 0 w 1241"/>
                <a:gd name="T5" fmla="*/ 107 h 1490"/>
                <a:gd name="T6" fmla="*/ 1 w 1241"/>
                <a:gd name="T7" fmla="*/ 126 h 1490"/>
                <a:gd name="T8" fmla="*/ 3 w 1241"/>
                <a:gd name="T9" fmla="*/ 148 h 1490"/>
                <a:gd name="T10" fmla="*/ 10 w 1241"/>
                <a:gd name="T11" fmla="*/ 192 h 1490"/>
                <a:gd name="T12" fmla="*/ 30 w 1241"/>
                <a:gd name="T13" fmla="*/ 247 h 1490"/>
                <a:gd name="T14" fmla="*/ 59 w 1241"/>
                <a:gd name="T15" fmla="*/ 296 h 1490"/>
                <a:gd name="T16" fmla="*/ 97 w 1241"/>
                <a:gd name="T17" fmla="*/ 340 h 1490"/>
                <a:gd name="T18" fmla="*/ 140 w 1241"/>
                <a:gd name="T19" fmla="*/ 380 h 1490"/>
                <a:gd name="T20" fmla="*/ 183 w 1241"/>
                <a:gd name="T21" fmla="*/ 416 h 1490"/>
                <a:gd name="T22" fmla="*/ 223 w 1241"/>
                <a:gd name="T23" fmla="*/ 443 h 1490"/>
                <a:gd name="T24" fmla="*/ 266 w 1241"/>
                <a:gd name="T25" fmla="*/ 465 h 1490"/>
                <a:gd name="T26" fmla="*/ 315 w 1241"/>
                <a:gd name="T27" fmla="*/ 482 h 1490"/>
                <a:gd name="T28" fmla="*/ 372 w 1241"/>
                <a:gd name="T29" fmla="*/ 493 h 1490"/>
                <a:gd name="T30" fmla="*/ 408 w 1241"/>
                <a:gd name="T31" fmla="*/ 496 h 1490"/>
                <a:gd name="T32" fmla="*/ 412 w 1241"/>
                <a:gd name="T33" fmla="*/ 484 h 1490"/>
                <a:gd name="T34" fmla="*/ 414 w 1241"/>
                <a:gd name="T35" fmla="*/ 467 h 1490"/>
                <a:gd name="T36" fmla="*/ 413 w 1241"/>
                <a:gd name="T37" fmla="*/ 451 h 1490"/>
                <a:gd name="T38" fmla="*/ 410 w 1241"/>
                <a:gd name="T39" fmla="*/ 438 h 1490"/>
                <a:gd name="T40" fmla="*/ 365 w 1241"/>
                <a:gd name="T41" fmla="*/ 423 h 1490"/>
                <a:gd name="T42" fmla="*/ 283 w 1241"/>
                <a:gd name="T43" fmla="*/ 389 h 1490"/>
                <a:gd name="T44" fmla="*/ 204 w 1241"/>
                <a:gd name="T45" fmla="*/ 344 h 1490"/>
                <a:gd name="T46" fmla="*/ 137 w 1241"/>
                <a:gd name="T47" fmla="*/ 289 h 1490"/>
                <a:gd name="T48" fmla="*/ 88 w 1241"/>
                <a:gd name="T49" fmla="*/ 224 h 1490"/>
                <a:gd name="T50" fmla="*/ 70 w 1241"/>
                <a:gd name="T51" fmla="*/ 183 h 1490"/>
                <a:gd name="T52" fmla="*/ 66 w 1241"/>
                <a:gd name="T53" fmla="*/ 171 h 1490"/>
                <a:gd name="T54" fmla="*/ 63 w 1241"/>
                <a:gd name="T55" fmla="*/ 159 h 1490"/>
                <a:gd name="T56" fmla="*/ 60 w 1241"/>
                <a:gd name="T57" fmla="*/ 147 h 1490"/>
                <a:gd name="T58" fmla="*/ 59 w 1241"/>
                <a:gd name="T59" fmla="*/ 133 h 1490"/>
                <a:gd name="T60" fmla="*/ 57 w 1241"/>
                <a:gd name="T61" fmla="*/ 122 h 1490"/>
                <a:gd name="T62" fmla="*/ 58 w 1241"/>
                <a:gd name="T63" fmla="*/ 112 h 1490"/>
                <a:gd name="T64" fmla="*/ 60 w 1241"/>
                <a:gd name="T65" fmla="*/ 101 h 1490"/>
                <a:gd name="T66" fmla="*/ 62 w 1241"/>
                <a:gd name="T67" fmla="*/ 89 h 1490"/>
                <a:gd name="T68" fmla="*/ 65 w 1241"/>
                <a:gd name="T69" fmla="*/ 81 h 1490"/>
                <a:gd name="T70" fmla="*/ 67 w 1241"/>
                <a:gd name="T71" fmla="*/ 78 h 1490"/>
                <a:gd name="T72" fmla="*/ 69 w 1241"/>
                <a:gd name="T73" fmla="*/ 74 h 1490"/>
                <a:gd name="T74" fmla="*/ 70 w 1241"/>
                <a:gd name="T75" fmla="*/ 68 h 1490"/>
                <a:gd name="T76" fmla="*/ 72 w 1241"/>
                <a:gd name="T77" fmla="*/ 61 h 1490"/>
                <a:gd name="T78" fmla="*/ 73 w 1241"/>
                <a:gd name="T79" fmla="*/ 54 h 1490"/>
                <a:gd name="T80" fmla="*/ 74 w 1241"/>
                <a:gd name="T81" fmla="*/ 47 h 1490"/>
                <a:gd name="T82" fmla="*/ 74 w 1241"/>
                <a:gd name="T83" fmla="*/ 39 h 1490"/>
                <a:gd name="T84" fmla="*/ 71 w 1241"/>
                <a:gd name="T85" fmla="*/ 31 h 1490"/>
                <a:gd name="T86" fmla="*/ 65 w 1241"/>
                <a:gd name="T87" fmla="*/ 22 h 1490"/>
                <a:gd name="T88" fmla="*/ 55 w 1241"/>
                <a:gd name="T89" fmla="*/ 10 h 1490"/>
                <a:gd name="T90" fmla="*/ 48 w 1241"/>
                <a:gd name="T91" fmla="*/ 3 h 1490"/>
                <a:gd name="T92" fmla="*/ 47 w 1241"/>
                <a:gd name="T93" fmla="*/ 3 h 1490"/>
                <a:gd name="T94" fmla="*/ 45 w 1241"/>
                <a:gd name="T95" fmla="*/ 2 h 1490"/>
                <a:gd name="T96" fmla="*/ 42 w 1241"/>
                <a:gd name="T97" fmla="*/ 1 h 1490"/>
                <a:gd name="T98" fmla="*/ 40 w 1241"/>
                <a:gd name="T99" fmla="*/ 1 h 1490"/>
                <a:gd name="T100" fmla="*/ 38 w 1241"/>
                <a:gd name="T101" fmla="*/ 0 h 1490"/>
                <a:gd name="T102" fmla="*/ 35 w 1241"/>
                <a:gd name="T103" fmla="*/ 2 h 1490"/>
                <a:gd name="T104" fmla="*/ 31 w 1241"/>
                <a:gd name="T105" fmla="*/ 6 h 1490"/>
                <a:gd name="T106" fmla="*/ 27 w 1241"/>
                <a:gd name="T107" fmla="*/ 11 h 1490"/>
                <a:gd name="T108" fmla="*/ 23 w 1241"/>
                <a:gd name="T109" fmla="*/ 17 h 1490"/>
                <a:gd name="T110" fmla="*/ 7 w 1241"/>
                <a:gd name="T111" fmla="*/ 55 h 14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1" h="1490">
                  <a:moveTo>
                    <a:pt x="22" y="166"/>
                  </a:moveTo>
                  <a:lnTo>
                    <a:pt x="14" y="203"/>
                  </a:lnTo>
                  <a:lnTo>
                    <a:pt x="8" y="236"/>
                  </a:lnTo>
                  <a:lnTo>
                    <a:pt x="4" y="267"/>
                  </a:lnTo>
                  <a:lnTo>
                    <a:pt x="3" y="296"/>
                  </a:lnTo>
                  <a:lnTo>
                    <a:pt x="0" y="322"/>
                  </a:lnTo>
                  <a:lnTo>
                    <a:pt x="0" y="351"/>
                  </a:lnTo>
                  <a:lnTo>
                    <a:pt x="3" y="379"/>
                  </a:lnTo>
                  <a:lnTo>
                    <a:pt x="4" y="409"/>
                  </a:lnTo>
                  <a:lnTo>
                    <a:pt x="8" y="445"/>
                  </a:lnTo>
                  <a:lnTo>
                    <a:pt x="14" y="485"/>
                  </a:lnTo>
                  <a:lnTo>
                    <a:pt x="29" y="577"/>
                  </a:lnTo>
                  <a:lnTo>
                    <a:pt x="55" y="663"/>
                  </a:lnTo>
                  <a:lnTo>
                    <a:pt x="89" y="741"/>
                  </a:lnTo>
                  <a:lnTo>
                    <a:pt x="133" y="816"/>
                  </a:lnTo>
                  <a:lnTo>
                    <a:pt x="177" y="886"/>
                  </a:lnTo>
                  <a:lnTo>
                    <a:pt x="232" y="954"/>
                  </a:lnTo>
                  <a:lnTo>
                    <a:pt x="291" y="1018"/>
                  </a:lnTo>
                  <a:lnTo>
                    <a:pt x="354" y="1079"/>
                  </a:lnTo>
                  <a:lnTo>
                    <a:pt x="421" y="1138"/>
                  </a:lnTo>
                  <a:lnTo>
                    <a:pt x="489" y="1198"/>
                  </a:lnTo>
                  <a:lnTo>
                    <a:pt x="548" y="1246"/>
                  </a:lnTo>
                  <a:lnTo>
                    <a:pt x="608" y="1292"/>
                  </a:lnTo>
                  <a:lnTo>
                    <a:pt x="669" y="1329"/>
                  </a:lnTo>
                  <a:lnTo>
                    <a:pt x="732" y="1365"/>
                  </a:lnTo>
                  <a:lnTo>
                    <a:pt x="798" y="1395"/>
                  </a:lnTo>
                  <a:lnTo>
                    <a:pt x="870" y="1422"/>
                  </a:lnTo>
                  <a:lnTo>
                    <a:pt x="945" y="1444"/>
                  </a:lnTo>
                  <a:lnTo>
                    <a:pt x="1026" y="1462"/>
                  </a:lnTo>
                  <a:lnTo>
                    <a:pt x="1115" y="1478"/>
                  </a:lnTo>
                  <a:lnTo>
                    <a:pt x="1214" y="1490"/>
                  </a:lnTo>
                  <a:lnTo>
                    <a:pt x="1223" y="1486"/>
                  </a:lnTo>
                  <a:lnTo>
                    <a:pt x="1227" y="1470"/>
                  </a:lnTo>
                  <a:lnTo>
                    <a:pt x="1234" y="1452"/>
                  </a:lnTo>
                  <a:lnTo>
                    <a:pt x="1237" y="1429"/>
                  </a:lnTo>
                  <a:lnTo>
                    <a:pt x="1241" y="1401"/>
                  </a:lnTo>
                  <a:lnTo>
                    <a:pt x="1241" y="1376"/>
                  </a:lnTo>
                  <a:lnTo>
                    <a:pt x="1239" y="1351"/>
                  </a:lnTo>
                  <a:lnTo>
                    <a:pt x="1235" y="1329"/>
                  </a:lnTo>
                  <a:lnTo>
                    <a:pt x="1230" y="1314"/>
                  </a:lnTo>
                  <a:lnTo>
                    <a:pt x="1220" y="1307"/>
                  </a:lnTo>
                  <a:lnTo>
                    <a:pt x="1095" y="1268"/>
                  </a:lnTo>
                  <a:lnTo>
                    <a:pt x="971" y="1221"/>
                  </a:lnTo>
                  <a:lnTo>
                    <a:pt x="849" y="1167"/>
                  </a:lnTo>
                  <a:lnTo>
                    <a:pt x="726" y="1103"/>
                  </a:lnTo>
                  <a:lnTo>
                    <a:pt x="612" y="1032"/>
                  </a:lnTo>
                  <a:lnTo>
                    <a:pt x="508" y="953"/>
                  </a:lnTo>
                  <a:lnTo>
                    <a:pt x="411" y="867"/>
                  </a:lnTo>
                  <a:lnTo>
                    <a:pt x="328" y="773"/>
                  </a:lnTo>
                  <a:lnTo>
                    <a:pt x="263" y="672"/>
                  </a:lnTo>
                  <a:lnTo>
                    <a:pt x="216" y="566"/>
                  </a:lnTo>
                  <a:lnTo>
                    <a:pt x="209" y="548"/>
                  </a:lnTo>
                  <a:lnTo>
                    <a:pt x="205" y="530"/>
                  </a:lnTo>
                  <a:lnTo>
                    <a:pt x="198" y="513"/>
                  </a:lnTo>
                  <a:lnTo>
                    <a:pt x="195" y="496"/>
                  </a:lnTo>
                  <a:lnTo>
                    <a:pt x="188" y="476"/>
                  </a:lnTo>
                  <a:lnTo>
                    <a:pt x="185" y="459"/>
                  </a:lnTo>
                  <a:lnTo>
                    <a:pt x="181" y="440"/>
                  </a:lnTo>
                  <a:lnTo>
                    <a:pt x="180" y="419"/>
                  </a:lnTo>
                  <a:lnTo>
                    <a:pt x="176" y="398"/>
                  </a:lnTo>
                  <a:lnTo>
                    <a:pt x="172" y="378"/>
                  </a:lnTo>
                  <a:lnTo>
                    <a:pt x="172" y="366"/>
                  </a:lnTo>
                  <a:lnTo>
                    <a:pt x="172" y="351"/>
                  </a:lnTo>
                  <a:lnTo>
                    <a:pt x="174" y="335"/>
                  </a:lnTo>
                  <a:lnTo>
                    <a:pt x="176" y="317"/>
                  </a:lnTo>
                  <a:lnTo>
                    <a:pt x="180" y="303"/>
                  </a:lnTo>
                  <a:lnTo>
                    <a:pt x="181" y="285"/>
                  </a:lnTo>
                  <a:lnTo>
                    <a:pt x="185" y="268"/>
                  </a:lnTo>
                  <a:lnTo>
                    <a:pt x="191" y="255"/>
                  </a:lnTo>
                  <a:lnTo>
                    <a:pt x="195" y="243"/>
                  </a:lnTo>
                  <a:lnTo>
                    <a:pt x="198" y="236"/>
                  </a:lnTo>
                  <a:lnTo>
                    <a:pt x="202" y="234"/>
                  </a:lnTo>
                  <a:lnTo>
                    <a:pt x="205" y="228"/>
                  </a:lnTo>
                  <a:lnTo>
                    <a:pt x="206" y="221"/>
                  </a:lnTo>
                  <a:lnTo>
                    <a:pt x="208" y="213"/>
                  </a:lnTo>
                  <a:lnTo>
                    <a:pt x="209" y="203"/>
                  </a:lnTo>
                  <a:lnTo>
                    <a:pt x="213" y="192"/>
                  </a:lnTo>
                  <a:lnTo>
                    <a:pt x="216" y="184"/>
                  </a:lnTo>
                  <a:lnTo>
                    <a:pt x="217" y="173"/>
                  </a:lnTo>
                  <a:lnTo>
                    <a:pt x="219" y="163"/>
                  </a:lnTo>
                  <a:lnTo>
                    <a:pt x="221" y="153"/>
                  </a:lnTo>
                  <a:lnTo>
                    <a:pt x="221" y="142"/>
                  </a:lnTo>
                  <a:lnTo>
                    <a:pt x="221" y="130"/>
                  </a:lnTo>
                  <a:lnTo>
                    <a:pt x="221" y="117"/>
                  </a:lnTo>
                  <a:lnTo>
                    <a:pt x="217" y="104"/>
                  </a:lnTo>
                  <a:lnTo>
                    <a:pt x="212" y="93"/>
                  </a:lnTo>
                  <a:lnTo>
                    <a:pt x="206" y="80"/>
                  </a:lnTo>
                  <a:lnTo>
                    <a:pt x="195" y="65"/>
                  </a:lnTo>
                  <a:lnTo>
                    <a:pt x="181" y="47"/>
                  </a:lnTo>
                  <a:lnTo>
                    <a:pt x="166" y="30"/>
                  </a:lnTo>
                  <a:lnTo>
                    <a:pt x="148" y="12"/>
                  </a:lnTo>
                  <a:lnTo>
                    <a:pt x="145" y="10"/>
                  </a:lnTo>
                  <a:lnTo>
                    <a:pt x="141" y="10"/>
                  </a:lnTo>
                  <a:lnTo>
                    <a:pt x="140" y="8"/>
                  </a:lnTo>
                  <a:lnTo>
                    <a:pt x="136" y="8"/>
                  </a:lnTo>
                  <a:lnTo>
                    <a:pt x="134" y="7"/>
                  </a:lnTo>
                  <a:lnTo>
                    <a:pt x="129" y="7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19" y="2"/>
                  </a:lnTo>
                  <a:lnTo>
                    <a:pt x="118" y="0"/>
                  </a:lnTo>
                  <a:lnTo>
                    <a:pt x="115" y="0"/>
                  </a:lnTo>
                  <a:lnTo>
                    <a:pt x="112" y="2"/>
                  </a:lnTo>
                  <a:lnTo>
                    <a:pt x="105" y="7"/>
                  </a:lnTo>
                  <a:lnTo>
                    <a:pt x="101" y="12"/>
                  </a:lnTo>
                  <a:lnTo>
                    <a:pt x="94" y="18"/>
                  </a:lnTo>
                  <a:lnTo>
                    <a:pt x="87" y="25"/>
                  </a:lnTo>
                  <a:lnTo>
                    <a:pt x="82" y="34"/>
                  </a:lnTo>
                  <a:lnTo>
                    <a:pt x="76" y="41"/>
                  </a:lnTo>
                  <a:lnTo>
                    <a:pt x="70" y="51"/>
                  </a:lnTo>
                  <a:lnTo>
                    <a:pt x="66" y="61"/>
                  </a:lnTo>
                  <a:lnTo>
                    <a:pt x="22" y="16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8" name="Freeform 268">
              <a:extLst>
                <a:ext uri="{FF2B5EF4-FFF2-40B4-BE49-F238E27FC236}">
                  <a16:creationId xmlns:a16="http://schemas.microsoft.com/office/drawing/2014/main" id="{51A584B3-3F03-4648-BEFB-038941946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442"/>
              <a:ext cx="414" cy="497"/>
            </a:xfrm>
            <a:custGeom>
              <a:avLst/>
              <a:gdLst>
                <a:gd name="T0" fmla="*/ 37 w 1242"/>
                <a:gd name="T1" fmla="*/ 0 h 1491"/>
                <a:gd name="T2" fmla="*/ 34 w 1242"/>
                <a:gd name="T3" fmla="*/ 3 h 1491"/>
                <a:gd name="T4" fmla="*/ 31 w 1242"/>
                <a:gd name="T5" fmla="*/ 7 h 1491"/>
                <a:gd name="T6" fmla="*/ 27 w 1242"/>
                <a:gd name="T7" fmla="*/ 12 h 1491"/>
                <a:gd name="T8" fmla="*/ 24 w 1242"/>
                <a:gd name="T9" fmla="*/ 17 h 1491"/>
                <a:gd name="T10" fmla="*/ 7 w 1242"/>
                <a:gd name="T11" fmla="*/ 55 h 1491"/>
                <a:gd name="T12" fmla="*/ 3 w 1242"/>
                <a:gd name="T13" fmla="*/ 78 h 1491"/>
                <a:gd name="T14" fmla="*/ 0 w 1242"/>
                <a:gd name="T15" fmla="*/ 99 h 1491"/>
                <a:gd name="T16" fmla="*/ 0 w 1242"/>
                <a:gd name="T17" fmla="*/ 118 h 1491"/>
                <a:gd name="T18" fmla="*/ 2 w 1242"/>
                <a:gd name="T19" fmla="*/ 138 h 1491"/>
                <a:gd name="T20" fmla="*/ 4 w 1242"/>
                <a:gd name="T21" fmla="*/ 162 h 1491"/>
                <a:gd name="T22" fmla="*/ 18 w 1242"/>
                <a:gd name="T23" fmla="*/ 221 h 1491"/>
                <a:gd name="T24" fmla="*/ 44 w 1242"/>
                <a:gd name="T25" fmla="*/ 272 h 1491"/>
                <a:gd name="T26" fmla="*/ 78 w 1242"/>
                <a:gd name="T27" fmla="*/ 318 h 1491"/>
                <a:gd name="T28" fmla="*/ 118 w 1242"/>
                <a:gd name="T29" fmla="*/ 360 h 1491"/>
                <a:gd name="T30" fmla="*/ 164 w 1242"/>
                <a:gd name="T31" fmla="*/ 400 h 1491"/>
                <a:gd name="T32" fmla="*/ 203 w 1242"/>
                <a:gd name="T33" fmla="*/ 431 h 1491"/>
                <a:gd name="T34" fmla="*/ 244 w 1242"/>
                <a:gd name="T35" fmla="*/ 456 h 1491"/>
                <a:gd name="T36" fmla="*/ 289 w 1242"/>
                <a:gd name="T37" fmla="*/ 474 h 1491"/>
                <a:gd name="T38" fmla="*/ 342 w 1242"/>
                <a:gd name="T39" fmla="*/ 488 h 1491"/>
                <a:gd name="T40" fmla="*/ 405 w 1242"/>
                <a:gd name="T41" fmla="*/ 497 h 1491"/>
                <a:gd name="T42" fmla="*/ 410 w 1242"/>
                <a:gd name="T43" fmla="*/ 491 h 1491"/>
                <a:gd name="T44" fmla="*/ 413 w 1242"/>
                <a:gd name="T45" fmla="*/ 477 h 1491"/>
                <a:gd name="T46" fmla="*/ 414 w 1242"/>
                <a:gd name="T47" fmla="*/ 459 h 1491"/>
                <a:gd name="T48" fmla="*/ 412 w 1242"/>
                <a:gd name="T49" fmla="*/ 443 h 1491"/>
                <a:gd name="T50" fmla="*/ 407 w 1242"/>
                <a:gd name="T51" fmla="*/ 436 h 1491"/>
                <a:gd name="T52" fmla="*/ 324 w 1242"/>
                <a:gd name="T53" fmla="*/ 408 h 1491"/>
                <a:gd name="T54" fmla="*/ 244 w 1242"/>
                <a:gd name="T55" fmla="*/ 369 h 1491"/>
                <a:gd name="T56" fmla="*/ 171 w 1242"/>
                <a:gd name="T57" fmla="*/ 319 h 1491"/>
                <a:gd name="T58" fmla="*/ 111 w 1242"/>
                <a:gd name="T59" fmla="*/ 259 h 1491"/>
                <a:gd name="T60" fmla="*/ 71 w 1242"/>
                <a:gd name="T61" fmla="*/ 189 h 1491"/>
                <a:gd name="T62" fmla="*/ 67 w 1242"/>
                <a:gd name="T63" fmla="*/ 177 h 1491"/>
                <a:gd name="T64" fmla="*/ 62 w 1242"/>
                <a:gd name="T65" fmla="*/ 162 h 1491"/>
                <a:gd name="T66" fmla="*/ 59 w 1242"/>
                <a:gd name="T67" fmla="*/ 146 h 1491"/>
                <a:gd name="T68" fmla="*/ 57 w 1242"/>
                <a:gd name="T69" fmla="*/ 130 h 1491"/>
                <a:gd name="T70" fmla="*/ 58 w 1242"/>
                <a:gd name="T71" fmla="*/ 118 h 1491"/>
                <a:gd name="T72" fmla="*/ 59 w 1242"/>
                <a:gd name="T73" fmla="*/ 109 h 1491"/>
                <a:gd name="T74" fmla="*/ 60 w 1242"/>
                <a:gd name="T75" fmla="*/ 100 h 1491"/>
                <a:gd name="T76" fmla="*/ 62 w 1242"/>
                <a:gd name="T77" fmla="*/ 90 h 1491"/>
                <a:gd name="T78" fmla="*/ 65 w 1242"/>
                <a:gd name="T79" fmla="*/ 82 h 1491"/>
                <a:gd name="T80" fmla="*/ 67 w 1242"/>
                <a:gd name="T81" fmla="*/ 77 h 1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42" h="1491">
                  <a:moveTo>
                    <a:pt x="115" y="0"/>
                  </a:moveTo>
                  <a:lnTo>
                    <a:pt x="112" y="1"/>
                  </a:lnTo>
                  <a:lnTo>
                    <a:pt x="107" y="6"/>
                  </a:lnTo>
                  <a:lnTo>
                    <a:pt x="102" y="10"/>
                  </a:lnTo>
                  <a:lnTo>
                    <a:pt x="98" y="15"/>
                  </a:lnTo>
                  <a:lnTo>
                    <a:pt x="92" y="22"/>
                  </a:lnTo>
                  <a:lnTo>
                    <a:pt x="87" y="29"/>
                  </a:lnTo>
                  <a:lnTo>
                    <a:pt x="81" y="36"/>
                  </a:lnTo>
                  <a:lnTo>
                    <a:pt x="76" y="43"/>
                  </a:lnTo>
                  <a:lnTo>
                    <a:pt x="72" y="51"/>
                  </a:lnTo>
                  <a:lnTo>
                    <a:pt x="67" y="62"/>
                  </a:lnTo>
                  <a:lnTo>
                    <a:pt x="20" y="166"/>
                  </a:lnTo>
                  <a:lnTo>
                    <a:pt x="13" y="203"/>
                  </a:lnTo>
                  <a:lnTo>
                    <a:pt x="8" y="235"/>
                  </a:lnTo>
                  <a:lnTo>
                    <a:pt x="4" y="266"/>
                  </a:lnTo>
                  <a:lnTo>
                    <a:pt x="1" y="296"/>
                  </a:lnTo>
                  <a:lnTo>
                    <a:pt x="0" y="322"/>
                  </a:lnTo>
                  <a:lnTo>
                    <a:pt x="0" y="353"/>
                  </a:lnTo>
                  <a:lnTo>
                    <a:pt x="1" y="382"/>
                  </a:lnTo>
                  <a:lnTo>
                    <a:pt x="5" y="413"/>
                  </a:lnTo>
                  <a:lnTo>
                    <a:pt x="9" y="447"/>
                  </a:lnTo>
                  <a:lnTo>
                    <a:pt x="13" y="487"/>
                  </a:lnTo>
                  <a:lnTo>
                    <a:pt x="30" y="577"/>
                  </a:lnTo>
                  <a:lnTo>
                    <a:pt x="55" y="664"/>
                  </a:lnTo>
                  <a:lnTo>
                    <a:pt x="91" y="743"/>
                  </a:lnTo>
                  <a:lnTo>
                    <a:pt x="131" y="817"/>
                  </a:lnTo>
                  <a:lnTo>
                    <a:pt x="179" y="888"/>
                  </a:lnTo>
                  <a:lnTo>
                    <a:pt x="233" y="954"/>
                  </a:lnTo>
                  <a:lnTo>
                    <a:pt x="292" y="1018"/>
                  </a:lnTo>
                  <a:lnTo>
                    <a:pt x="354" y="1080"/>
                  </a:lnTo>
                  <a:lnTo>
                    <a:pt x="420" y="1141"/>
                  </a:lnTo>
                  <a:lnTo>
                    <a:pt x="491" y="1199"/>
                  </a:lnTo>
                  <a:lnTo>
                    <a:pt x="549" y="1248"/>
                  </a:lnTo>
                  <a:lnTo>
                    <a:pt x="609" y="1292"/>
                  </a:lnTo>
                  <a:lnTo>
                    <a:pt x="670" y="1331"/>
                  </a:lnTo>
                  <a:lnTo>
                    <a:pt x="733" y="1367"/>
                  </a:lnTo>
                  <a:lnTo>
                    <a:pt x="799" y="1395"/>
                  </a:lnTo>
                  <a:lnTo>
                    <a:pt x="868" y="1423"/>
                  </a:lnTo>
                  <a:lnTo>
                    <a:pt x="944" y="1444"/>
                  </a:lnTo>
                  <a:lnTo>
                    <a:pt x="1026" y="1463"/>
                  </a:lnTo>
                  <a:lnTo>
                    <a:pt x="1116" y="1480"/>
                  </a:lnTo>
                  <a:lnTo>
                    <a:pt x="1215" y="1491"/>
                  </a:lnTo>
                  <a:lnTo>
                    <a:pt x="1224" y="1486"/>
                  </a:lnTo>
                  <a:lnTo>
                    <a:pt x="1229" y="1473"/>
                  </a:lnTo>
                  <a:lnTo>
                    <a:pt x="1235" y="1454"/>
                  </a:lnTo>
                  <a:lnTo>
                    <a:pt x="1239" y="1430"/>
                  </a:lnTo>
                  <a:lnTo>
                    <a:pt x="1240" y="1404"/>
                  </a:lnTo>
                  <a:lnTo>
                    <a:pt x="1242" y="1376"/>
                  </a:lnTo>
                  <a:lnTo>
                    <a:pt x="1240" y="1351"/>
                  </a:lnTo>
                  <a:lnTo>
                    <a:pt x="1236" y="1329"/>
                  </a:lnTo>
                  <a:lnTo>
                    <a:pt x="1231" y="1315"/>
                  </a:lnTo>
                  <a:lnTo>
                    <a:pt x="1221" y="1308"/>
                  </a:lnTo>
                  <a:lnTo>
                    <a:pt x="1097" y="1271"/>
                  </a:lnTo>
                  <a:lnTo>
                    <a:pt x="972" y="1224"/>
                  </a:lnTo>
                  <a:lnTo>
                    <a:pt x="850" y="1169"/>
                  </a:lnTo>
                  <a:lnTo>
                    <a:pt x="731" y="1106"/>
                  </a:lnTo>
                  <a:lnTo>
                    <a:pt x="618" y="1035"/>
                  </a:lnTo>
                  <a:lnTo>
                    <a:pt x="513" y="957"/>
                  </a:lnTo>
                  <a:lnTo>
                    <a:pt x="419" y="871"/>
                  </a:lnTo>
                  <a:lnTo>
                    <a:pt x="333" y="778"/>
                  </a:lnTo>
                  <a:lnTo>
                    <a:pt x="264" y="675"/>
                  </a:lnTo>
                  <a:lnTo>
                    <a:pt x="213" y="567"/>
                  </a:lnTo>
                  <a:lnTo>
                    <a:pt x="207" y="549"/>
                  </a:lnTo>
                  <a:lnTo>
                    <a:pt x="202" y="530"/>
                  </a:lnTo>
                  <a:lnTo>
                    <a:pt x="192" y="509"/>
                  </a:lnTo>
                  <a:lnTo>
                    <a:pt x="186" y="487"/>
                  </a:lnTo>
                  <a:lnTo>
                    <a:pt x="182" y="462"/>
                  </a:lnTo>
                  <a:lnTo>
                    <a:pt x="177" y="437"/>
                  </a:lnTo>
                  <a:lnTo>
                    <a:pt x="174" y="415"/>
                  </a:lnTo>
                  <a:lnTo>
                    <a:pt x="171" y="390"/>
                  </a:lnTo>
                  <a:lnTo>
                    <a:pt x="171" y="372"/>
                  </a:lnTo>
                  <a:lnTo>
                    <a:pt x="174" y="353"/>
                  </a:lnTo>
                  <a:lnTo>
                    <a:pt x="175" y="339"/>
                  </a:lnTo>
                  <a:lnTo>
                    <a:pt x="177" y="326"/>
                  </a:lnTo>
                  <a:lnTo>
                    <a:pt x="179" y="313"/>
                  </a:lnTo>
                  <a:lnTo>
                    <a:pt x="181" y="300"/>
                  </a:lnTo>
                  <a:lnTo>
                    <a:pt x="185" y="285"/>
                  </a:lnTo>
                  <a:lnTo>
                    <a:pt x="186" y="271"/>
                  </a:lnTo>
                  <a:lnTo>
                    <a:pt x="190" y="256"/>
                  </a:lnTo>
                  <a:lnTo>
                    <a:pt x="195" y="245"/>
                  </a:lnTo>
                  <a:lnTo>
                    <a:pt x="196" y="238"/>
                  </a:lnTo>
                  <a:lnTo>
                    <a:pt x="202" y="23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269">
              <a:extLst>
                <a:ext uri="{FF2B5EF4-FFF2-40B4-BE49-F238E27FC236}">
                  <a16:creationId xmlns:a16="http://schemas.microsoft.com/office/drawing/2014/main" id="{1A1DA523-B1B0-4967-9A5C-3316F62D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453"/>
              <a:ext cx="37" cy="179"/>
            </a:xfrm>
            <a:custGeom>
              <a:avLst/>
              <a:gdLst>
                <a:gd name="T0" fmla="*/ 33 w 109"/>
                <a:gd name="T1" fmla="*/ 179 h 538"/>
                <a:gd name="T2" fmla="*/ 23 w 109"/>
                <a:gd name="T3" fmla="*/ 154 h 538"/>
                <a:gd name="T4" fmla="*/ 16 w 109"/>
                <a:gd name="T5" fmla="*/ 132 h 538"/>
                <a:gd name="T6" fmla="*/ 10 w 109"/>
                <a:gd name="T7" fmla="*/ 112 h 538"/>
                <a:gd name="T8" fmla="*/ 5 w 109"/>
                <a:gd name="T9" fmla="*/ 95 h 538"/>
                <a:gd name="T10" fmla="*/ 2 w 109"/>
                <a:gd name="T11" fmla="*/ 80 h 538"/>
                <a:gd name="T12" fmla="*/ 0 w 109"/>
                <a:gd name="T13" fmla="*/ 65 h 538"/>
                <a:gd name="T14" fmla="*/ 2 w 109"/>
                <a:gd name="T15" fmla="*/ 49 h 538"/>
                <a:gd name="T16" fmla="*/ 4 w 109"/>
                <a:gd name="T17" fmla="*/ 35 h 538"/>
                <a:gd name="T18" fmla="*/ 11 w 109"/>
                <a:gd name="T19" fmla="*/ 18 h 538"/>
                <a:gd name="T20" fmla="*/ 18 w 109"/>
                <a:gd name="T21" fmla="*/ 0 h 538"/>
                <a:gd name="T22" fmla="*/ 19 w 109"/>
                <a:gd name="T23" fmla="*/ 0 h 538"/>
                <a:gd name="T24" fmla="*/ 19 w 109"/>
                <a:gd name="T25" fmla="*/ 0 h 538"/>
                <a:gd name="T26" fmla="*/ 21 w 109"/>
                <a:gd name="T27" fmla="*/ 2 h 538"/>
                <a:gd name="T28" fmla="*/ 22 w 109"/>
                <a:gd name="T29" fmla="*/ 4 h 538"/>
                <a:gd name="T30" fmla="*/ 24 w 109"/>
                <a:gd name="T31" fmla="*/ 6 h 538"/>
                <a:gd name="T32" fmla="*/ 26 w 109"/>
                <a:gd name="T33" fmla="*/ 9 h 538"/>
                <a:gd name="T34" fmla="*/ 28 w 109"/>
                <a:gd name="T35" fmla="*/ 12 h 538"/>
                <a:gd name="T36" fmla="*/ 31 w 109"/>
                <a:gd name="T37" fmla="*/ 14 h 538"/>
                <a:gd name="T38" fmla="*/ 32 w 109"/>
                <a:gd name="T39" fmla="*/ 16 h 538"/>
                <a:gd name="T40" fmla="*/ 33 w 109"/>
                <a:gd name="T41" fmla="*/ 19 h 538"/>
                <a:gd name="T42" fmla="*/ 35 w 109"/>
                <a:gd name="T43" fmla="*/ 23 h 538"/>
                <a:gd name="T44" fmla="*/ 36 w 109"/>
                <a:gd name="T45" fmla="*/ 26 h 538"/>
                <a:gd name="T46" fmla="*/ 37 w 109"/>
                <a:gd name="T47" fmla="*/ 30 h 538"/>
                <a:gd name="T48" fmla="*/ 37 w 109"/>
                <a:gd name="T49" fmla="*/ 35 h 538"/>
                <a:gd name="T50" fmla="*/ 37 w 109"/>
                <a:gd name="T51" fmla="*/ 39 h 538"/>
                <a:gd name="T52" fmla="*/ 37 w 109"/>
                <a:gd name="T53" fmla="*/ 42 h 538"/>
                <a:gd name="T54" fmla="*/ 37 w 109"/>
                <a:gd name="T55" fmla="*/ 47 h 538"/>
                <a:gd name="T56" fmla="*/ 35 w 109"/>
                <a:gd name="T57" fmla="*/ 50 h 538"/>
                <a:gd name="T58" fmla="*/ 34 w 109"/>
                <a:gd name="T59" fmla="*/ 54 h 538"/>
                <a:gd name="T60" fmla="*/ 32 w 109"/>
                <a:gd name="T61" fmla="*/ 58 h 538"/>
                <a:gd name="T62" fmla="*/ 31 w 109"/>
                <a:gd name="T63" fmla="*/ 60 h 538"/>
                <a:gd name="T64" fmla="*/ 31 w 109"/>
                <a:gd name="T65" fmla="*/ 60 h 538"/>
                <a:gd name="T66" fmla="*/ 30 w 109"/>
                <a:gd name="T67" fmla="*/ 61 h 538"/>
                <a:gd name="T68" fmla="*/ 29 w 109"/>
                <a:gd name="T69" fmla="*/ 61 h 538"/>
                <a:gd name="T70" fmla="*/ 28 w 109"/>
                <a:gd name="T71" fmla="*/ 63 h 538"/>
                <a:gd name="T72" fmla="*/ 28 w 109"/>
                <a:gd name="T73" fmla="*/ 63 h 538"/>
                <a:gd name="T74" fmla="*/ 26 w 109"/>
                <a:gd name="T75" fmla="*/ 64 h 538"/>
                <a:gd name="T76" fmla="*/ 26 w 109"/>
                <a:gd name="T77" fmla="*/ 65 h 538"/>
                <a:gd name="T78" fmla="*/ 25 w 109"/>
                <a:gd name="T79" fmla="*/ 66 h 538"/>
                <a:gd name="T80" fmla="*/ 25 w 109"/>
                <a:gd name="T81" fmla="*/ 67 h 538"/>
                <a:gd name="T82" fmla="*/ 23 w 109"/>
                <a:gd name="T83" fmla="*/ 75 h 538"/>
                <a:gd name="T84" fmla="*/ 21 w 109"/>
                <a:gd name="T85" fmla="*/ 83 h 538"/>
                <a:gd name="T86" fmla="*/ 20 w 109"/>
                <a:gd name="T87" fmla="*/ 90 h 538"/>
                <a:gd name="T88" fmla="*/ 19 w 109"/>
                <a:gd name="T89" fmla="*/ 97 h 538"/>
                <a:gd name="T90" fmla="*/ 19 w 109"/>
                <a:gd name="T91" fmla="*/ 106 h 538"/>
                <a:gd name="T92" fmla="*/ 18 w 109"/>
                <a:gd name="T93" fmla="*/ 113 h 538"/>
                <a:gd name="T94" fmla="*/ 17 w 109"/>
                <a:gd name="T95" fmla="*/ 120 h 538"/>
                <a:gd name="T96" fmla="*/ 18 w 109"/>
                <a:gd name="T97" fmla="*/ 129 h 538"/>
                <a:gd name="T98" fmla="*/ 18 w 109"/>
                <a:gd name="T99" fmla="*/ 136 h 538"/>
                <a:gd name="T100" fmla="*/ 19 w 109"/>
                <a:gd name="T101" fmla="*/ 144 h 538"/>
                <a:gd name="T102" fmla="*/ 33 w 109"/>
                <a:gd name="T103" fmla="*/ 179 h 5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9" h="538">
                  <a:moveTo>
                    <a:pt x="98" y="538"/>
                  </a:moveTo>
                  <a:lnTo>
                    <a:pt x="69" y="463"/>
                  </a:lnTo>
                  <a:lnTo>
                    <a:pt x="47" y="397"/>
                  </a:lnTo>
                  <a:lnTo>
                    <a:pt x="29" y="336"/>
                  </a:lnTo>
                  <a:lnTo>
                    <a:pt x="14" y="286"/>
                  </a:lnTo>
                  <a:lnTo>
                    <a:pt x="5" y="239"/>
                  </a:lnTo>
                  <a:lnTo>
                    <a:pt x="0" y="194"/>
                  </a:lnTo>
                  <a:lnTo>
                    <a:pt x="5" y="147"/>
                  </a:lnTo>
                  <a:lnTo>
                    <a:pt x="11" y="104"/>
                  </a:lnTo>
                  <a:lnTo>
                    <a:pt x="31" y="54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1"/>
                  </a:lnTo>
                  <a:lnTo>
                    <a:pt x="62" y="5"/>
                  </a:lnTo>
                  <a:lnTo>
                    <a:pt x="66" y="11"/>
                  </a:lnTo>
                  <a:lnTo>
                    <a:pt x="72" y="18"/>
                  </a:lnTo>
                  <a:lnTo>
                    <a:pt x="77" y="28"/>
                  </a:lnTo>
                  <a:lnTo>
                    <a:pt x="83" y="35"/>
                  </a:lnTo>
                  <a:lnTo>
                    <a:pt x="91" y="43"/>
                  </a:lnTo>
                  <a:lnTo>
                    <a:pt x="94" y="48"/>
                  </a:lnTo>
                  <a:lnTo>
                    <a:pt x="98" y="57"/>
                  </a:lnTo>
                  <a:lnTo>
                    <a:pt x="102" y="68"/>
                  </a:lnTo>
                  <a:lnTo>
                    <a:pt x="105" y="79"/>
                  </a:lnTo>
                  <a:lnTo>
                    <a:pt x="109" y="90"/>
                  </a:lnTo>
                  <a:lnTo>
                    <a:pt x="109" y="104"/>
                  </a:lnTo>
                  <a:lnTo>
                    <a:pt x="109" y="116"/>
                  </a:lnTo>
                  <a:lnTo>
                    <a:pt x="109" y="127"/>
                  </a:lnTo>
                  <a:lnTo>
                    <a:pt x="108" y="140"/>
                  </a:lnTo>
                  <a:lnTo>
                    <a:pt x="104" y="151"/>
                  </a:lnTo>
                  <a:lnTo>
                    <a:pt x="99" y="162"/>
                  </a:lnTo>
                  <a:lnTo>
                    <a:pt x="94" y="174"/>
                  </a:lnTo>
                  <a:lnTo>
                    <a:pt x="92" y="179"/>
                  </a:lnTo>
                  <a:lnTo>
                    <a:pt x="91" y="180"/>
                  </a:lnTo>
                  <a:lnTo>
                    <a:pt x="88" y="183"/>
                  </a:lnTo>
                  <a:lnTo>
                    <a:pt x="86" y="184"/>
                  </a:lnTo>
                  <a:lnTo>
                    <a:pt x="83" y="188"/>
                  </a:lnTo>
                  <a:lnTo>
                    <a:pt x="82" y="190"/>
                  </a:lnTo>
                  <a:lnTo>
                    <a:pt x="77" y="192"/>
                  </a:lnTo>
                  <a:lnTo>
                    <a:pt x="77" y="195"/>
                  </a:lnTo>
                  <a:lnTo>
                    <a:pt x="74" y="198"/>
                  </a:lnTo>
                  <a:lnTo>
                    <a:pt x="73" y="201"/>
                  </a:lnTo>
                  <a:lnTo>
                    <a:pt x="68" y="224"/>
                  </a:lnTo>
                  <a:lnTo>
                    <a:pt x="63" y="248"/>
                  </a:lnTo>
                  <a:lnTo>
                    <a:pt x="60" y="271"/>
                  </a:lnTo>
                  <a:lnTo>
                    <a:pt x="56" y="293"/>
                  </a:lnTo>
                  <a:lnTo>
                    <a:pt x="55" y="318"/>
                  </a:lnTo>
                  <a:lnTo>
                    <a:pt x="53" y="340"/>
                  </a:lnTo>
                  <a:lnTo>
                    <a:pt x="51" y="362"/>
                  </a:lnTo>
                  <a:lnTo>
                    <a:pt x="53" y="387"/>
                  </a:lnTo>
                  <a:lnTo>
                    <a:pt x="53" y="409"/>
                  </a:lnTo>
                  <a:lnTo>
                    <a:pt x="56" y="433"/>
                  </a:lnTo>
                  <a:lnTo>
                    <a:pt x="98" y="53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270">
              <a:extLst>
                <a:ext uri="{FF2B5EF4-FFF2-40B4-BE49-F238E27FC236}">
                  <a16:creationId xmlns:a16="http://schemas.microsoft.com/office/drawing/2014/main" id="{1337E53E-B59C-4303-AA41-1CA1F4EE0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2455"/>
              <a:ext cx="21" cy="154"/>
            </a:xfrm>
            <a:custGeom>
              <a:avLst/>
              <a:gdLst>
                <a:gd name="T0" fmla="*/ 17 w 64"/>
                <a:gd name="T1" fmla="*/ 0 h 463"/>
                <a:gd name="T2" fmla="*/ 12 w 64"/>
                <a:gd name="T3" fmla="*/ 10 h 463"/>
                <a:gd name="T4" fmla="*/ 9 w 64"/>
                <a:gd name="T5" fmla="*/ 19 h 463"/>
                <a:gd name="T6" fmla="*/ 5 w 64"/>
                <a:gd name="T7" fmla="*/ 27 h 463"/>
                <a:gd name="T8" fmla="*/ 2 w 64"/>
                <a:gd name="T9" fmla="*/ 35 h 463"/>
                <a:gd name="T10" fmla="*/ 1 w 64"/>
                <a:gd name="T11" fmla="*/ 42 h 463"/>
                <a:gd name="T12" fmla="*/ 0 w 64"/>
                <a:gd name="T13" fmla="*/ 49 h 463"/>
                <a:gd name="T14" fmla="*/ 0 w 64"/>
                <a:gd name="T15" fmla="*/ 58 h 463"/>
                <a:gd name="T16" fmla="*/ 0 w 64"/>
                <a:gd name="T17" fmla="*/ 65 h 463"/>
                <a:gd name="T18" fmla="*/ 1 w 64"/>
                <a:gd name="T19" fmla="*/ 75 h 463"/>
                <a:gd name="T20" fmla="*/ 2 w 64"/>
                <a:gd name="T21" fmla="*/ 85 h 463"/>
                <a:gd name="T22" fmla="*/ 4 w 64"/>
                <a:gd name="T23" fmla="*/ 92 h 463"/>
                <a:gd name="T24" fmla="*/ 5 w 64"/>
                <a:gd name="T25" fmla="*/ 99 h 463"/>
                <a:gd name="T26" fmla="*/ 7 w 64"/>
                <a:gd name="T27" fmla="*/ 107 h 463"/>
                <a:gd name="T28" fmla="*/ 9 w 64"/>
                <a:gd name="T29" fmla="*/ 115 h 463"/>
                <a:gd name="T30" fmla="*/ 10 w 64"/>
                <a:gd name="T31" fmla="*/ 123 h 463"/>
                <a:gd name="T32" fmla="*/ 13 w 64"/>
                <a:gd name="T33" fmla="*/ 130 h 463"/>
                <a:gd name="T34" fmla="*/ 14 w 64"/>
                <a:gd name="T35" fmla="*/ 137 h 463"/>
                <a:gd name="T36" fmla="*/ 17 w 64"/>
                <a:gd name="T37" fmla="*/ 143 h 463"/>
                <a:gd name="T38" fmla="*/ 19 w 64"/>
                <a:gd name="T39" fmla="*/ 149 h 463"/>
                <a:gd name="T40" fmla="*/ 21 w 64"/>
                <a:gd name="T41" fmla="*/ 154 h 46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463">
                  <a:moveTo>
                    <a:pt x="52" y="0"/>
                  </a:moveTo>
                  <a:lnTo>
                    <a:pt x="37" y="29"/>
                  </a:lnTo>
                  <a:lnTo>
                    <a:pt x="26" y="57"/>
                  </a:lnTo>
                  <a:lnTo>
                    <a:pt x="16" y="80"/>
                  </a:lnTo>
                  <a:lnTo>
                    <a:pt x="7" y="105"/>
                  </a:lnTo>
                  <a:lnTo>
                    <a:pt x="4" y="126"/>
                  </a:lnTo>
                  <a:lnTo>
                    <a:pt x="0" y="148"/>
                  </a:lnTo>
                  <a:lnTo>
                    <a:pt x="0" y="173"/>
                  </a:lnTo>
                  <a:lnTo>
                    <a:pt x="0" y="195"/>
                  </a:lnTo>
                  <a:lnTo>
                    <a:pt x="4" y="224"/>
                  </a:lnTo>
                  <a:lnTo>
                    <a:pt x="7" y="256"/>
                  </a:lnTo>
                  <a:lnTo>
                    <a:pt x="12" y="276"/>
                  </a:lnTo>
                  <a:lnTo>
                    <a:pt x="16" y="299"/>
                  </a:lnTo>
                  <a:lnTo>
                    <a:pt x="22" y="323"/>
                  </a:lnTo>
                  <a:lnTo>
                    <a:pt x="26" y="347"/>
                  </a:lnTo>
                  <a:lnTo>
                    <a:pt x="31" y="369"/>
                  </a:lnTo>
                  <a:lnTo>
                    <a:pt x="39" y="391"/>
                  </a:lnTo>
                  <a:lnTo>
                    <a:pt x="44" y="412"/>
                  </a:lnTo>
                  <a:lnTo>
                    <a:pt x="52" y="431"/>
                  </a:lnTo>
                  <a:lnTo>
                    <a:pt x="57" y="448"/>
                  </a:lnTo>
                  <a:lnTo>
                    <a:pt x="64" y="46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271">
              <a:extLst>
                <a:ext uri="{FF2B5EF4-FFF2-40B4-BE49-F238E27FC236}">
                  <a16:creationId xmlns:a16="http://schemas.microsoft.com/office/drawing/2014/main" id="{5A78DBDB-715E-4937-8DDA-9924429F8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2231"/>
              <a:ext cx="423" cy="481"/>
            </a:xfrm>
            <a:custGeom>
              <a:avLst/>
              <a:gdLst>
                <a:gd name="T0" fmla="*/ 6 w 1267"/>
                <a:gd name="T1" fmla="*/ 78 h 1444"/>
                <a:gd name="T2" fmla="*/ 0 w 1267"/>
                <a:gd name="T3" fmla="*/ 136 h 1444"/>
                <a:gd name="T4" fmla="*/ 8 w 1267"/>
                <a:gd name="T5" fmla="*/ 190 h 1444"/>
                <a:gd name="T6" fmla="*/ 19 w 1267"/>
                <a:gd name="T7" fmla="*/ 226 h 1444"/>
                <a:gd name="T8" fmla="*/ 24 w 1267"/>
                <a:gd name="T9" fmla="*/ 240 h 1444"/>
                <a:gd name="T10" fmla="*/ 32 w 1267"/>
                <a:gd name="T11" fmla="*/ 254 h 1444"/>
                <a:gd name="T12" fmla="*/ 35 w 1267"/>
                <a:gd name="T13" fmla="*/ 258 h 1444"/>
                <a:gd name="T14" fmla="*/ 82 w 1267"/>
                <a:gd name="T15" fmla="*/ 318 h 1444"/>
                <a:gd name="T16" fmla="*/ 126 w 1267"/>
                <a:gd name="T17" fmla="*/ 358 h 1444"/>
                <a:gd name="T18" fmla="*/ 183 w 1267"/>
                <a:gd name="T19" fmla="*/ 397 h 1444"/>
                <a:gd name="T20" fmla="*/ 217 w 1267"/>
                <a:gd name="T21" fmla="*/ 418 h 1444"/>
                <a:gd name="T22" fmla="*/ 250 w 1267"/>
                <a:gd name="T23" fmla="*/ 437 h 1444"/>
                <a:gd name="T24" fmla="*/ 284 w 1267"/>
                <a:gd name="T25" fmla="*/ 457 h 1444"/>
                <a:gd name="T26" fmla="*/ 306 w 1267"/>
                <a:gd name="T27" fmla="*/ 465 h 1444"/>
                <a:gd name="T28" fmla="*/ 337 w 1267"/>
                <a:gd name="T29" fmla="*/ 476 h 1444"/>
                <a:gd name="T30" fmla="*/ 368 w 1267"/>
                <a:gd name="T31" fmla="*/ 481 h 1444"/>
                <a:gd name="T32" fmla="*/ 396 w 1267"/>
                <a:gd name="T33" fmla="*/ 477 h 1444"/>
                <a:gd name="T34" fmla="*/ 414 w 1267"/>
                <a:gd name="T35" fmla="*/ 462 h 1444"/>
                <a:gd name="T36" fmla="*/ 421 w 1267"/>
                <a:gd name="T37" fmla="*/ 440 h 1444"/>
                <a:gd name="T38" fmla="*/ 422 w 1267"/>
                <a:gd name="T39" fmla="*/ 413 h 1444"/>
                <a:gd name="T40" fmla="*/ 322 w 1267"/>
                <a:gd name="T41" fmla="*/ 389 h 1444"/>
                <a:gd name="T42" fmla="*/ 181 w 1267"/>
                <a:gd name="T43" fmla="*/ 320 h 1444"/>
                <a:gd name="T44" fmla="*/ 82 w 1267"/>
                <a:gd name="T45" fmla="*/ 205 h 1444"/>
                <a:gd name="T46" fmla="*/ 57 w 1267"/>
                <a:gd name="T47" fmla="*/ 107 h 1444"/>
                <a:gd name="T48" fmla="*/ 59 w 1267"/>
                <a:gd name="T49" fmla="*/ 95 h 1444"/>
                <a:gd name="T50" fmla="*/ 65 w 1267"/>
                <a:gd name="T51" fmla="*/ 82 h 1444"/>
                <a:gd name="T52" fmla="*/ 74 w 1267"/>
                <a:gd name="T53" fmla="*/ 68 h 1444"/>
                <a:gd name="T54" fmla="*/ 77 w 1267"/>
                <a:gd name="T55" fmla="*/ 61 h 1444"/>
                <a:gd name="T56" fmla="*/ 77 w 1267"/>
                <a:gd name="T57" fmla="*/ 53 h 1444"/>
                <a:gd name="T58" fmla="*/ 78 w 1267"/>
                <a:gd name="T59" fmla="*/ 46 h 1444"/>
                <a:gd name="T60" fmla="*/ 78 w 1267"/>
                <a:gd name="T61" fmla="*/ 41 h 1444"/>
                <a:gd name="T62" fmla="*/ 77 w 1267"/>
                <a:gd name="T63" fmla="*/ 36 h 1444"/>
                <a:gd name="T64" fmla="*/ 75 w 1267"/>
                <a:gd name="T65" fmla="*/ 33 h 1444"/>
                <a:gd name="T66" fmla="*/ 73 w 1267"/>
                <a:gd name="T67" fmla="*/ 17 h 1444"/>
                <a:gd name="T68" fmla="*/ 70 w 1267"/>
                <a:gd name="T69" fmla="*/ 5 h 1444"/>
                <a:gd name="T70" fmla="*/ 63 w 1267"/>
                <a:gd name="T71" fmla="*/ 0 h 1444"/>
                <a:gd name="T72" fmla="*/ 55 w 1267"/>
                <a:gd name="T73" fmla="*/ 2 h 1444"/>
                <a:gd name="T74" fmla="*/ 50 w 1267"/>
                <a:gd name="T75" fmla="*/ 5 h 1444"/>
                <a:gd name="T76" fmla="*/ 46 w 1267"/>
                <a:gd name="T77" fmla="*/ 9 h 1444"/>
                <a:gd name="T78" fmla="*/ 41 w 1267"/>
                <a:gd name="T79" fmla="*/ 15 h 1444"/>
                <a:gd name="T80" fmla="*/ 34 w 1267"/>
                <a:gd name="T81" fmla="*/ 22 h 1444"/>
                <a:gd name="T82" fmla="*/ 28 w 1267"/>
                <a:gd name="T83" fmla="*/ 29 h 1444"/>
                <a:gd name="T84" fmla="*/ 25 w 1267"/>
                <a:gd name="T85" fmla="*/ 31 h 14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7" h="1444">
                  <a:moveTo>
                    <a:pt x="66" y="112"/>
                  </a:moveTo>
                  <a:lnTo>
                    <a:pt x="38" y="172"/>
                  </a:lnTo>
                  <a:lnTo>
                    <a:pt x="19" y="233"/>
                  </a:lnTo>
                  <a:lnTo>
                    <a:pt x="8" y="293"/>
                  </a:lnTo>
                  <a:lnTo>
                    <a:pt x="0" y="352"/>
                  </a:lnTo>
                  <a:lnTo>
                    <a:pt x="0" y="407"/>
                  </a:lnTo>
                  <a:lnTo>
                    <a:pt x="4" y="462"/>
                  </a:lnTo>
                  <a:lnTo>
                    <a:pt x="12" y="518"/>
                  </a:lnTo>
                  <a:lnTo>
                    <a:pt x="23" y="570"/>
                  </a:lnTo>
                  <a:lnTo>
                    <a:pt x="36" y="623"/>
                  </a:lnTo>
                  <a:lnTo>
                    <a:pt x="55" y="672"/>
                  </a:lnTo>
                  <a:lnTo>
                    <a:pt x="56" y="678"/>
                  </a:lnTo>
                  <a:lnTo>
                    <a:pt x="60" y="689"/>
                  </a:lnTo>
                  <a:lnTo>
                    <a:pt x="66" y="704"/>
                  </a:lnTo>
                  <a:lnTo>
                    <a:pt x="71" y="721"/>
                  </a:lnTo>
                  <a:lnTo>
                    <a:pt x="80" y="736"/>
                  </a:lnTo>
                  <a:lnTo>
                    <a:pt x="87" y="751"/>
                  </a:lnTo>
                  <a:lnTo>
                    <a:pt x="95" y="764"/>
                  </a:lnTo>
                  <a:lnTo>
                    <a:pt x="100" y="773"/>
                  </a:lnTo>
                  <a:lnTo>
                    <a:pt x="103" y="777"/>
                  </a:lnTo>
                  <a:lnTo>
                    <a:pt x="106" y="776"/>
                  </a:lnTo>
                  <a:lnTo>
                    <a:pt x="156" y="847"/>
                  </a:lnTo>
                  <a:lnTo>
                    <a:pt x="202" y="906"/>
                  </a:lnTo>
                  <a:lnTo>
                    <a:pt x="246" y="956"/>
                  </a:lnTo>
                  <a:lnTo>
                    <a:pt x="289" y="1000"/>
                  </a:lnTo>
                  <a:lnTo>
                    <a:pt x="332" y="1039"/>
                  </a:lnTo>
                  <a:lnTo>
                    <a:pt x="377" y="1075"/>
                  </a:lnTo>
                  <a:lnTo>
                    <a:pt x="428" y="1111"/>
                  </a:lnTo>
                  <a:lnTo>
                    <a:pt x="485" y="1151"/>
                  </a:lnTo>
                  <a:lnTo>
                    <a:pt x="549" y="1192"/>
                  </a:lnTo>
                  <a:lnTo>
                    <a:pt x="622" y="1239"/>
                  </a:lnTo>
                  <a:lnTo>
                    <a:pt x="632" y="1245"/>
                  </a:lnTo>
                  <a:lnTo>
                    <a:pt x="651" y="1256"/>
                  </a:lnTo>
                  <a:lnTo>
                    <a:pt x="680" y="1273"/>
                  </a:lnTo>
                  <a:lnTo>
                    <a:pt x="713" y="1292"/>
                  </a:lnTo>
                  <a:lnTo>
                    <a:pt x="750" y="1313"/>
                  </a:lnTo>
                  <a:lnTo>
                    <a:pt x="788" y="1335"/>
                  </a:lnTo>
                  <a:lnTo>
                    <a:pt x="824" y="1356"/>
                  </a:lnTo>
                  <a:lnTo>
                    <a:pt x="851" y="1371"/>
                  </a:lnTo>
                  <a:lnTo>
                    <a:pt x="875" y="1382"/>
                  </a:lnTo>
                  <a:lnTo>
                    <a:pt x="887" y="1389"/>
                  </a:lnTo>
                  <a:lnTo>
                    <a:pt x="918" y="1397"/>
                  </a:lnTo>
                  <a:lnTo>
                    <a:pt x="948" y="1411"/>
                  </a:lnTo>
                  <a:lnTo>
                    <a:pt x="980" y="1421"/>
                  </a:lnTo>
                  <a:lnTo>
                    <a:pt x="1010" y="1429"/>
                  </a:lnTo>
                  <a:lnTo>
                    <a:pt x="1042" y="1436"/>
                  </a:lnTo>
                  <a:lnTo>
                    <a:pt x="1070" y="1441"/>
                  </a:lnTo>
                  <a:lnTo>
                    <a:pt x="1101" y="1444"/>
                  </a:lnTo>
                  <a:lnTo>
                    <a:pt x="1131" y="1444"/>
                  </a:lnTo>
                  <a:lnTo>
                    <a:pt x="1160" y="1439"/>
                  </a:lnTo>
                  <a:lnTo>
                    <a:pt x="1186" y="1432"/>
                  </a:lnTo>
                  <a:lnTo>
                    <a:pt x="1210" y="1418"/>
                  </a:lnTo>
                  <a:lnTo>
                    <a:pt x="1228" y="1405"/>
                  </a:lnTo>
                  <a:lnTo>
                    <a:pt x="1240" y="1386"/>
                  </a:lnTo>
                  <a:lnTo>
                    <a:pt x="1251" y="1367"/>
                  </a:lnTo>
                  <a:lnTo>
                    <a:pt x="1257" y="1346"/>
                  </a:lnTo>
                  <a:lnTo>
                    <a:pt x="1261" y="1322"/>
                  </a:lnTo>
                  <a:lnTo>
                    <a:pt x="1262" y="1298"/>
                  </a:lnTo>
                  <a:lnTo>
                    <a:pt x="1265" y="1270"/>
                  </a:lnTo>
                  <a:lnTo>
                    <a:pt x="1265" y="1239"/>
                  </a:lnTo>
                  <a:lnTo>
                    <a:pt x="1267" y="1207"/>
                  </a:lnTo>
                  <a:lnTo>
                    <a:pt x="1114" y="1199"/>
                  </a:lnTo>
                  <a:lnTo>
                    <a:pt x="963" y="1167"/>
                  </a:lnTo>
                  <a:lnTo>
                    <a:pt x="812" y="1119"/>
                  </a:lnTo>
                  <a:lnTo>
                    <a:pt x="669" y="1049"/>
                  </a:lnTo>
                  <a:lnTo>
                    <a:pt x="542" y="960"/>
                  </a:lnTo>
                  <a:lnTo>
                    <a:pt x="423" y="859"/>
                  </a:lnTo>
                  <a:lnTo>
                    <a:pt x="322" y="743"/>
                  </a:lnTo>
                  <a:lnTo>
                    <a:pt x="247" y="616"/>
                  </a:lnTo>
                  <a:lnTo>
                    <a:pt x="196" y="482"/>
                  </a:lnTo>
                  <a:lnTo>
                    <a:pt x="171" y="335"/>
                  </a:lnTo>
                  <a:lnTo>
                    <a:pt x="171" y="321"/>
                  </a:lnTo>
                  <a:lnTo>
                    <a:pt x="171" y="307"/>
                  </a:lnTo>
                  <a:lnTo>
                    <a:pt x="174" y="296"/>
                  </a:lnTo>
                  <a:lnTo>
                    <a:pt x="178" y="284"/>
                  </a:lnTo>
                  <a:lnTo>
                    <a:pt x="182" y="273"/>
                  </a:lnTo>
                  <a:lnTo>
                    <a:pt x="189" y="257"/>
                  </a:lnTo>
                  <a:lnTo>
                    <a:pt x="194" y="246"/>
                  </a:lnTo>
                  <a:lnTo>
                    <a:pt x="204" y="233"/>
                  </a:lnTo>
                  <a:lnTo>
                    <a:pt x="211" y="220"/>
                  </a:lnTo>
                  <a:lnTo>
                    <a:pt x="222" y="205"/>
                  </a:lnTo>
                  <a:lnTo>
                    <a:pt x="225" y="198"/>
                  </a:lnTo>
                  <a:lnTo>
                    <a:pt x="228" y="191"/>
                  </a:lnTo>
                  <a:lnTo>
                    <a:pt x="230" y="184"/>
                  </a:lnTo>
                  <a:lnTo>
                    <a:pt x="230" y="176"/>
                  </a:lnTo>
                  <a:lnTo>
                    <a:pt x="232" y="169"/>
                  </a:lnTo>
                  <a:lnTo>
                    <a:pt x="232" y="159"/>
                  </a:lnTo>
                  <a:lnTo>
                    <a:pt x="232" y="151"/>
                  </a:lnTo>
                  <a:lnTo>
                    <a:pt x="233" y="144"/>
                  </a:lnTo>
                  <a:lnTo>
                    <a:pt x="233" y="138"/>
                  </a:lnTo>
                  <a:lnTo>
                    <a:pt x="233" y="133"/>
                  </a:lnTo>
                  <a:lnTo>
                    <a:pt x="233" y="129"/>
                  </a:lnTo>
                  <a:lnTo>
                    <a:pt x="233" y="122"/>
                  </a:lnTo>
                  <a:lnTo>
                    <a:pt x="232" y="118"/>
                  </a:lnTo>
                  <a:lnTo>
                    <a:pt x="232" y="114"/>
                  </a:lnTo>
                  <a:lnTo>
                    <a:pt x="230" y="108"/>
                  </a:lnTo>
                  <a:lnTo>
                    <a:pt x="228" y="104"/>
                  </a:lnTo>
                  <a:lnTo>
                    <a:pt x="228" y="102"/>
                  </a:lnTo>
                  <a:lnTo>
                    <a:pt x="226" y="98"/>
                  </a:lnTo>
                  <a:lnTo>
                    <a:pt x="222" y="83"/>
                  </a:lnTo>
                  <a:lnTo>
                    <a:pt x="221" y="68"/>
                  </a:lnTo>
                  <a:lnTo>
                    <a:pt x="218" y="51"/>
                  </a:lnTo>
                  <a:lnTo>
                    <a:pt x="215" y="39"/>
                  </a:lnTo>
                  <a:lnTo>
                    <a:pt x="213" y="28"/>
                  </a:lnTo>
                  <a:lnTo>
                    <a:pt x="210" y="15"/>
                  </a:lnTo>
                  <a:lnTo>
                    <a:pt x="206" y="8"/>
                  </a:lnTo>
                  <a:lnTo>
                    <a:pt x="199" y="3"/>
                  </a:lnTo>
                  <a:lnTo>
                    <a:pt x="190" y="0"/>
                  </a:lnTo>
                  <a:lnTo>
                    <a:pt x="178" y="0"/>
                  </a:lnTo>
                  <a:lnTo>
                    <a:pt x="171" y="4"/>
                  </a:lnTo>
                  <a:lnTo>
                    <a:pt x="164" y="7"/>
                  </a:lnTo>
                  <a:lnTo>
                    <a:pt x="160" y="8"/>
                  </a:lnTo>
                  <a:lnTo>
                    <a:pt x="154" y="11"/>
                  </a:lnTo>
                  <a:lnTo>
                    <a:pt x="150" y="15"/>
                  </a:lnTo>
                  <a:lnTo>
                    <a:pt x="147" y="19"/>
                  </a:lnTo>
                  <a:lnTo>
                    <a:pt x="143" y="24"/>
                  </a:lnTo>
                  <a:lnTo>
                    <a:pt x="138" y="28"/>
                  </a:lnTo>
                  <a:lnTo>
                    <a:pt x="134" y="31"/>
                  </a:lnTo>
                  <a:lnTo>
                    <a:pt x="130" y="36"/>
                  </a:lnTo>
                  <a:lnTo>
                    <a:pt x="124" y="44"/>
                  </a:lnTo>
                  <a:lnTo>
                    <a:pt x="117" y="51"/>
                  </a:lnTo>
                  <a:lnTo>
                    <a:pt x="107" y="61"/>
                  </a:lnTo>
                  <a:lnTo>
                    <a:pt x="102" y="67"/>
                  </a:lnTo>
                  <a:lnTo>
                    <a:pt x="95" y="75"/>
                  </a:lnTo>
                  <a:lnTo>
                    <a:pt x="88" y="80"/>
                  </a:lnTo>
                  <a:lnTo>
                    <a:pt x="85" y="86"/>
                  </a:lnTo>
                  <a:lnTo>
                    <a:pt x="80" y="90"/>
                  </a:lnTo>
                  <a:lnTo>
                    <a:pt x="77" y="91"/>
                  </a:lnTo>
                  <a:lnTo>
                    <a:pt x="76" y="93"/>
                  </a:lnTo>
                  <a:lnTo>
                    <a:pt x="66" y="11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2" name="Freeform 272">
              <a:extLst>
                <a:ext uri="{FF2B5EF4-FFF2-40B4-BE49-F238E27FC236}">
                  <a16:creationId xmlns:a16="http://schemas.microsoft.com/office/drawing/2014/main" id="{7F12EF77-FF07-4109-BC94-0155094A0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240"/>
              <a:ext cx="32" cy="144"/>
            </a:xfrm>
            <a:custGeom>
              <a:avLst/>
              <a:gdLst>
                <a:gd name="T0" fmla="*/ 12 w 95"/>
                <a:gd name="T1" fmla="*/ 144 h 433"/>
                <a:gd name="T2" fmla="*/ 6 w 95"/>
                <a:gd name="T3" fmla="*/ 116 h 433"/>
                <a:gd name="T4" fmla="*/ 1 w 95"/>
                <a:gd name="T5" fmla="*/ 92 h 433"/>
                <a:gd name="T6" fmla="*/ 0 w 95"/>
                <a:gd name="T7" fmla="*/ 72 h 433"/>
                <a:gd name="T8" fmla="*/ 0 w 95"/>
                <a:gd name="T9" fmla="*/ 55 h 433"/>
                <a:gd name="T10" fmla="*/ 2 w 95"/>
                <a:gd name="T11" fmla="*/ 42 h 433"/>
                <a:gd name="T12" fmla="*/ 6 w 95"/>
                <a:gd name="T13" fmla="*/ 30 h 433"/>
                <a:gd name="T14" fmla="*/ 10 w 95"/>
                <a:gd name="T15" fmla="*/ 20 h 433"/>
                <a:gd name="T16" fmla="*/ 15 w 95"/>
                <a:gd name="T17" fmla="*/ 13 h 433"/>
                <a:gd name="T18" fmla="*/ 19 w 95"/>
                <a:gd name="T19" fmla="*/ 7 h 433"/>
                <a:gd name="T20" fmla="*/ 23 w 95"/>
                <a:gd name="T21" fmla="*/ 2 h 433"/>
                <a:gd name="T22" fmla="*/ 26 w 95"/>
                <a:gd name="T23" fmla="*/ 0 h 433"/>
                <a:gd name="T24" fmla="*/ 28 w 95"/>
                <a:gd name="T25" fmla="*/ 1 h 433"/>
                <a:gd name="T26" fmla="*/ 30 w 95"/>
                <a:gd name="T27" fmla="*/ 4 h 433"/>
                <a:gd name="T28" fmla="*/ 31 w 95"/>
                <a:gd name="T29" fmla="*/ 10 h 433"/>
                <a:gd name="T30" fmla="*/ 32 w 95"/>
                <a:gd name="T31" fmla="*/ 17 h 433"/>
                <a:gd name="T32" fmla="*/ 32 w 95"/>
                <a:gd name="T33" fmla="*/ 24 h 433"/>
                <a:gd name="T34" fmla="*/ 32 w 95"/>
                <a:gd name="T35" fmla="*/ 32 h 433"/>
                <a:gd name="T36" fmla="*/ 31 w 95"/>
                <a:gd name="T37" fmla="*/ 39 h 433"/>
                <a:gd name="T38" fmla="*/ 30 w 95"/>
                <a:gd name="T39" fmla="*/ 46 h 433"/>
                <a:gd name="T40" fmla="*/ 29 w 95"/>
                <a:gd name="T41" fmla="*/ 49 h 433"/>
                <a:gd name="T42" fmla="*/ 25 w 95"/>
                <a:gd name="T43" fmla="*/ 57 h 433"/>
                <a:gd name="T44" fmla="*/ 22 w 95"/>
                <a:gd name="T45" fmla="*/ 63 h 433"/>
                <a:gd name="T46" fmla="*/ 18 w 95"/>
                <a:gd name="T47" fmla="*/ 68 h 433"/>
                <a:gd name="T48" fmla="*/ 16 w 95"/>
                <a:gd name="T49" fmla="*/ 72 h 433"/>
                <a:gd name="T50" fmla="*/ 12 w 95"/>
                <a:gd name="T51" fmla="*/ 78 h 433"/>
                <a:gd name="T52" fmla="*/ 10 w 95"/>
                <a:gd name="T53" fmla="*/ 84 h 433"/>
                <a:gd name="T54" fmla="*/ 9 w 95"/>
                <a:gd name="T55" fmla="*/ 91 h 433"/>
                <a:gd name="T56" fmla="*/ 8 w 95"/>
                <a:gd name="T57" fmla="*/ 99 h 433"/>
                <a:gd name="T58" fmla="*/ 8 w 95"/>
                <a:gd name="T59" fmla="*/ 109 h 433"/>
                <a:gd name="T60" fmla="*/ 9 w 95"/>
                <a:gd name="T61" fmla="*/ 120 h 433"/>
                <a:gd name="T62" fmla="*/ 12 w 95"/>
                <a:gd name="T63" fmla="*/ 144 h 4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5" h="433">
                  <a:moveTo>
                    <a:pt x="37" y="433"/>
                  </a:moveTo>
                  <a:lnTo>
                    <a:pt x="17" y="350"/>
                  </a:lnTo>
                  <a:lnTo>
                    <a:pt x="4" y="278"/>
                  </a:lnTo>
                  <a:lnTo>
                    <a:pt x="0" y="216"/>
                  </a:lnTo>
                  <a:lnTo>
                    <a:pt x="1" y="166"/>
                  </a:lnTo>
                  <a:lnTo>
                    <a:pt x="7" y="125"/>
                  </a:lnTo>
                  <a:lnTo>
                    <a:pt x="17" y="89"/>
                  </a:lnTo>
                  <a:lnTo>
                    <a:pt x="30" y="60"/>
                  </a:lnTo>
                  <a:lnTo>
                    <a:pt x="44" y="39"/>
                  </a:lnTo>
                  <a:lnTo>
                    <a:pt x="56" y="21"/>
                  </a:lnTo>
                  <a:lnTo>
                    <a:pt x="67" y="7"/>
                  </a:lnTo>
                  <a:lnTo>
                    <a:pt x="77" y="0"/>
                  </a:lnTo>
                  <a:lnTo>
                    <a:pt x="84" y="2"/>
                  </a:lnTo>
                  <a:lnTo>
                    <a:pt x="89" y="11"/>
                  </a:lnTo>
                  <a:lnTo>
                    <a:pt x="93" y="29"/>
                  </a:lnTo>
                  <a:lnTo>
                    <a:pt x="95" y="50"/>
                  </a:lnTo>
                  <a:lnTo>
                    <a:pt x="95" y="73"/>
                  </a:lnTo>
                  <a:lnTo>
                    <a:pt x="95" y="96"/>
                  </a:lnTo>
                  <a:lnTo>
                    <a:pt x="93" y="118"/>
                  </a:lnTo>
                  <a:lnTo>
                    <a:pt x="89" y="137"/>
                  </a:lnTo>
                  <a:lnTo>
                    <a:pt x="87" y="148"/>
                  </a:lnTo>
                  <a:lnTo>
                    <a:pt x="75" y="172"/>
                  </a:lnTo>
                  <a:lnTo>
                    <a:pt x="66" y="188"/>
                  </a:lnTo>
                  <a:lnTo>
                    <a:pt x="53" y="204"/>
                  </a:lnTo>
                  <a:lnTo>
                    <a:pt x="47" y="218"/>
                  </a:lnTo>
                  <a:lnTo>
                    <a:pt x="36" y="235"/>
                  </a:lnTo>
                  <a:lnTo>
                    <a:pt x="30" y="253"/>
                  </a:lnTo>
                  <a:lnTo>
                    <a:pt x="26" y="275"/>
                  </a:lnTo>
                  <a:lnTo>
                    <a:pt x="23" y="297"/>
                  </a:lnTo>
                  <a:lnTo>
                    <a:pt x="23" y="328"/>
                  </a:lnTo>
                  <a:lnTo>
                    <a:pt x="26" y="361"/>
                  </a:lnTo>
                  <a:lnTo>
                    <a:pt x="37" y="4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3" name="Freeform 273">
              <a:extLst>
                <a:ext uri="{FF2B5EF4-FFF2-40B4-BE49-F238E27FC236}">
                  <a16:creationId xmlns:a16="http://schemas.microsoft.com/office/drawing/2014/main" id="{B1F8600D-5C73-42C7-80C2-A05074E9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2241"/>
              <a:ext cx="24" cy="144"/>
            </a:xfrm>
            <a:custGeom>
              <a:avLst/>
              <a:gdLst>
                <a:gd name="T0" fmla="*/ 24 w 70"/>
                <a:gd name="T1" fmla="*/ 0 h 431"/>
                <a:gd name="T2" fmla="*/ 21 w 70"/>
                <a:gd name="T3" fmla="*/ 3 h 431"/>
                <a:gd name="T4" fmla="*/ 19 w 70"/>
                <a:gd name="T5" fmla="*/ 5 h 431"/>
                <a:gd name="T6" fmla="*/ 17 w 70"/>
                <a:gd name="T7" fmla="*/ 8 h 431"/>
                <a:gd name="T8" fmla="*/ 16 w 70"/>
                <a:gd name="T9" fmla="*/ 11 h 431"/>
                <a:gd name="T10" fmla="*/ 13 w 70"/>
                <a:gd name="T11" fmla="*/ 13 h 431"/>
                <a:gd name="T12" fmla="*/ 12 w 70"/>
                <a:gd name="T13" fmla="*/ 17 h 431"/>
                <a:gd name="T14" fmla="*/ 10 w 70"/>
                <a:gd name="T15" fmla="*/ 20 h 431"/>
                <a:gd name="T16" fmla="*/ 10 w 70"/>
                <a:gd name="T17" fmla="*/ 22 h 431"/>
                <a:gd name="T18" fmla="*/ 8 w 70"/>
                <a:gd name="T19" fmla="*/ 25 h 431"/>
                <a:gd name="T20" fmla="*/ 7 w 70"/>
                <a:gd name="T21" fmla="*/ 28 h 431"/>
                <a:gd name="T22" fmla="*/ 5 w 70"/>
                <a:gd name="T23" fmla="*/ 41 h 431"/>
                <a:gd name="T24" fmla="*/ 3 w 70"/>
                <a:gd name="T25" fmla="*/ 52 h 431"/>
                <a:gd name="T26" fmla="*/ 1 w 70"/>
                <a:gd name="T27" fmla="*/ 64 h 431"/>
                <a:gd name="T28" fmla="*/ 0 w 70"/>
                <a:gd name="T29" fmla="*/ 76 h 431"/>
                <a:gd name="T30" fmla="*/ 0 w 70"/>
                <a:gd name="T31" fmla="*/ 88 h 431"/>
                <a:gd name="T32" fmla="*/ 1 w 70"/>
                <a:gd name="T33" fmla="*/ 99 h 431"/>
                <a:gd name="T34" fmla="*/ 3 w 70"/>
                <a:gd name="T35" fmla="*/ 111 h 431"/>
                <a:gd name="T36" fmla="*/ 5 w 70"/>
                <a:gd name="T37" fmla="*/ 122 h 431"/>
                <a:gd name="T38" fmla="*/ 10 w 70"/>
                <a:gd name="T39" fmla="*/ 133 h 431"/>
                <a:gd name="T40" fmla="*/ 14 w 70"/>
                <a:gd name="T41" fmla="*/ 144 h 4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0" h="431">
                  <a:moveTo>
                    <a:pt x="70" y="0"/>
                  </a:moveTo>
                  <a:lnTo>
                    <a:pt x="62" y="8"/>
                  </a:lnTo>
                  <a:lnTo>
                    <a:pt x="56" y="14"/>
                  </a:lnTo>
                  <a:lnTo>
                    <a:pt x="51" y="23"/>
                  </a:lnTo>
                  <a:lnTo>
                    <a:pt x="46" y="32"/>
                  </a:lnTo>
                  <a:lnTo>
                    <a:pt x="39" y="40"/>
                  </a:lnTo>
                  <a:lnTo>
                    <a:pt x="35" y="50"/>
                  </a:lnTo>
                  <a:lnTo>
                    <a:pt x="29" y="59"/>
                  </a:lnTo>
                  <a:lnTo>
                    <a:pt x="28" y="66"/>
                  </a:lnTo>
                  <a:lnTo>
                    <a:pt x="24" y="76"/>
                  </a:lnTo>
                  <a:lnTo>
                    <a:pt x="21" y="83"/>
                  </a:lnTo>
                  <a:lnTo>
                    <a:pt x="14" y="122"/>
                  </a:lnTo>
                  <a:lnTo>
                    <a:pt x="8" y="155"/>
                  </a:lnTo>
                  <a:lnTo>
                    <a:pt x="4" y="192"/>
                  </a:lnTo>
                  <a:lnTo>
                    <a:pt x="0" y="226"/>
                  </a:lnTo>
                  <a:lnTo>
                    <a:pt x="0" y="262"/>
                  </a:lnTo>
                  <a:lnTo>
                    <a:pt x="3" y="296"/>
                  </a:lnTo>
                  <a:lnTo>
                    <a:pt x="8" y="332"/>
                  </a:lnTo>
                  <a:lnTo>
                    <a:pt x="15" y="366"/>
                  </a:lnTo>
                  <a:lnTo>
                    <a:pt x="28" y="399"/>
                  </a:lnTo>
                  <a:lnTo>
                    <a:pt x="41" y="43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4" name="Freeform 274">
              <a:extLst>
                <a:ext uri="{FF2B5EF4-FFF2-40B4-BE49-F238E27FC236}">
                  <a16:creationId xmlns:a16="http://schemas.microsoft.com/office/drawing/2014/main" id="{6E8D1C38-129E-40B0-97A9-CC246C42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257"/>
              <a:ext cx="422" cy="455"/>
            </a:xfrm>
            <a:custGeom>
              <a:avLst/>
              <a:gdLst>
                <a:gd name="T0" fmla="*/ 22 w 1267"/>
                <a:gd name="T1" fmla="*/ 11 h 1365"/>
                <a:gd name="T2" fmla="*/ 6 w 1267"/>
                <a:gd name="T3" fmla="*/ 52 h 1365"/>
                <a:gd name="T4" fmla="*/ 0 w 1267"/>
                <a:gd name="T5" fmla="*/ 91 h 1365"/>
                <a:gd name="T6" fmla="*/ 1 w 1267"/>
                <a:gd name="T7" fmla="*/ 128 h 1365"/>
                <a:gd name="T8" fmla="*/ 7 w 1267"/>
                <a:gd name="T9" fmla="*/ 164 h 1365"/>
                <a:gd name="T10" fmla="*/ 18 w 1267"/>
                <a:gd name="T11" fmla="*/ 197 h 1365"/>
                <a:gd name="T12" fmla="*/ 20 w 1267"/>
                <a:gd name="T13" fmla="*/ 204 h 1365"/>
                <a:gd name="T14" fmla="*/ 23 w 1267"/>
                <a:gd name="T15" fmla="*/ 214 h 1365"/>
                <a:gd name="T16" fmla="*/ 29 w 1267"/>
                <a:gd name="T17" fmla="*/ 224 h 1365"/>
                <a:gd name="T18" fmla="*/ 33 w 1267"/>
                <a:gd name="T19" fmla="*/ 232 h 1365"/>
                <a:gd name="T20" fmla="*/ 35 w 1267"/>
                <a:gd name="T21" fmla="*/ 233 h 1365"/>
                <a:gd name="T22" fmla="*/ 67 w 1267"/>
                <a:gd name="T23" fmla="*/ 276 h 1365"/>
                <a:gd name="T24" fmla="*/ 96 w 1267"/>
                <a:gd name="T25" fmla="*/ 307 h 1365"/>
                <a:gd name="T26" fmla="*/ 125 w 1267"/>
                <a:gd name="T27" fmla="*/ 332 h 1365"/>
                <a:gd name="T28" fmla="*/ 161 w 1267"/>
                <a:gd name="T29" fmla="*/ 357 h 1365"/>
                <a:gd name="T30" fmla="*/ 207 w 1267"/>
                <a:gd name="T31" fmla="*/ 386 h 1365"/>
                <a:gd name="T32" fmla="*/ 216 w 1267"/>
                <a:gd name="T33" fmla="*/ 392 h 1365"/>
                <a:gd name="T34" fmla="*/ 237 w 1267"/>
                <a:gd name="T35" fmla="*/ 405 h 1365"/>
                <a:gd name="T36" fmla="*/ 262 w 1267"/>
                <a:gd name="T37" fmla="*/ 420 h 1365"/>
                <a:gd name="T38" fmla="*/ 284 w 1267"/>
                <a:gd name="T39" fmla="*/ 431 h 1365"/>
                <a:gd name="T40" fmla="*/ 296 w 1267"/>
                <a:gd name="T41" fmla="*/ 437 h 1365"/>
                <a:gd name="T42" fmla="*/ 315 w 1267"/>
                <a:gd name="T43" fmla="*/ 444 h 1365"/>
                <a:gd name="T44" fmla="*/ 336 w 1267"/>
                <a:gd name="T45" fmla="*/ 450 h 1365"/>
                <a:gd name="T46" fmla="*/ 356 w 1267"/>
                <a:gd name="T47" fmla="*/ 455 h 1365"/>
                <a:gd name="T48" fmla="*/ 376 w 1267"/>
                <a:gd name="T49" fmla="*/ 455 h 1365"/>
                <a:gd name="T50" fmla="*/ 395 w 1267"/>
                <a:gd name="T51" fmla="*/ 451 h 1365"/>
                <a:gd name="T52" fmla="*/ 409 w 1267"/>
                <a:gd name="T53" fmla="*/ 442 h 1365"/>
                <a:gd name="T54" fmla="*/ 416 w 1267"/>
                <a:gd name="T55" fmla="*/ 430 h 1365"/>
                <a:gd name="T56" fmla="*/ 420 w 1267"/>
                <a:gd name="T57" fmla="*/ 415 h 1365"/>
                <a:gd name="T58" fmla="*/ 421 w 1267"/>
                <a:gd name="T59" fmla="*/ 397 h 1365"/>
                <a:gd name="T60" fmla="*/ 422 w 1267"/>
                <a:gd name="T61" fmla="*/ 377 h 1365"/>
                <a:gd name="T62" fmla="*/ 320 w 1267"/>
                <a:gd name="T63" fmla="*/ 363 h 1365"/>
                <a:gd name="T64" fmla="*/ 222 w 1267"/>
                <a:gd name="T65" fmla="*/ 324 h 1365"/>
                <a:gd name="T66" fmla="*/ 141 w 1267"/>
                <a:gd name="T67" fmla="*/ 260 h 1365"/>
                <a:gd name="T68" fmla="*/ 82 w 1267"/>
                <a:gd name="T69" fmla="*/ 179 h 1365"/>
                <a:gd name="T70" fmla="*/ 57 w 1267"/>
                <a:gd name="T71" fmla="*/ 86 h 1365"/>
                <a:gd name="T72" fmla="*/ 58 w 1267"/>
                <a:gd name="T73" fmla="*/ 76 h 1365"/>
                <a:gd name="T74" fmla="*/ 61 w 1267"/>
                <a:gd name="T75" fmla="*/ 65 h 1365"/>
                <a:gd name="T76" fmla="*/ 65 w 1267"/>
                <a:gd name="T77" fmla="*/ 55 h 1365"/>
                <a:gd name="T78" fmla="*/ 71 w 1267"/>
                <a:gd name="T79" fmla="*/ 46 h 1365"/>
                <a:gd name="T80" fmla="*/ 77 w 1267"/>
                <a:gd name="T81" fmla="*/ 37 h 136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67" h="1365">
                  <a:moveTo>
                    <a:pt x="83" y="0"/>
                  </a:moveTo>
                  <a:lnTo>
                    <a:pt x="65" y="33"/>
                  </a:lnTo>
                  <a:lnTo>
                    <a:pt x="39" y="94"/>
                  </a:lnTo>
                  <a:lnTo>
                    <a:pt x="18" y="155"/>
                  </a:lnTo>
                  <a:lnTo>
                    <a:pt x="5" y="213"/>
                  </a:lnTo>
                  <a:lnTo>
                    <a:pt x="0" y="273"/>
                  </a:lnTo>
                  <a:lnTo>
                    <a:pt x="0" y="331"/>
                  </a:lnTo>
                  <a:lnTo>
                    <a:pt x="3" y="383"/>
                  </a:lnTo>
                  <a:lnTo>
                    <a:pt x="11" y="439"/>
                  </a:lnTo>
                  <a:lnTo>
                    <a:pt x="22" y="493"/>
                  </a:lnTo>
                  <a:lnTo>
                    <a:pt x="36" y="544"/>
                  </a:lnTo>
                  <a:lnTo>
                    <a:pt x="54" y="592"/>
                  </a:lnTo>
                  <a:lnTo>
                    <a:pt x="55" y="601"/>
                  </a:lnTo>
                  <a:lnTo>
                    <a:pt x="59" y="612"/>
                  </a:lnTo>
                  <a:lnTo>
                    <a:pt x="65" y="627"/>
                  </a:lnTo>
                  <a:lnTo>
                    <a:pt x="70" y="642"/>
                  </a:lnTo>
                  <a:lnTo>
                    <a:pt x="79" y="659"/>
                  </a:lnTo>
                  <a:lnTo>
                    <a:pt x="86" y="672"/>
                  </a:lnTo>
                  <a:lnTo>
                    <a:pt x="94" y="686"/>
                  </a:lnTo>
                  <a:lnTo>
                    <a:pt x="99" y="696"/>
                  </a:lnTo>
                  <a:lnTo>
                    <a:pt x="102" y="700"/>
                  </a:lnTo>
                  <a:lnTo>
                    <a:pt x="105" y="698"/>
                  </a:lnTo>
                  <a:lnTo>
                    <a:pt x="156" y="768"/>
                  </a:lnTo>
                  <a:lnTo>
                    <a:pt x="202" y="828"/>
                  </a:lnTo>
                  <a:lnTo>
                    <a:pt x="245" y="877"/>
                  </a:lnTo>
                  <a:lnTo>
                    <a:pt x="288" y="922"/>
                  </a:lnTo>
                  <a:lnTo>
                    <a:pt x="332" y="960"/>
                  </a:lnTo>
                  <a:lnTo>
                    <a:pt x="376" y="997"/>
                  </a:lnTo>
                  <a:lnTo>
                    <a:pt x="427" y="1033"/>
                  </a:lnTo>
                  <a:lnTo>
                    <a:pt x="484" y="1072"/>
                  </a:lnTo>
                  <a:lnTo>
                    <a:pt x="548" y="1115"/>
                  </a:lnTo>
                  <a:lnTo>
                    <a:pt x="621" y="1159"/>
                  </a:lnTo>
                  <a:lnTo>
                    <a:pt x="631" y="1166"/>
                  </a:lnTo>
                  <a:lnTo>
                    <a:pt x="650" y="1177"/>
                  </a:lnTo>
                  <a:lnTo>
                    <a:pt x="680" y="1195"/>
                  </a:lnTo>
                  <a:lnTo>
                    <a:pt x="712" y="1214"/>
                  </a:lnTo>
                  <a:lnTo>
                    <a:pt x="749" y="1235"/>
                  </a:lnTo>
                  <a:lnTo>
                    <a:pt x="787" y="1259"/>
                  </a:lnTo>
                  <a:lnTo>
                    <a:pt x="823" y="1277"/>
                  </a:lnTo>
                  <a:lnTo>
                    <a:pt x="852" y="1293"/>
                  </a:lnTo>
                  <a:lnTo>
                    <a:pt x="874" y="1306"/>
                  </a:lnTo>
                  <a:lnTo>
                    <a:pt x="889" y="1311"/>
                  </a:lnTo>
                  <a:lnTo>
                    <a:pt x="917" y="1322"/>
                  </a:lnTo>
                  <a:lnTo>
                    <a:pt x="947" y="1332"/>
                  </a:lnTo>
                  <a:lnTo>
                    <a:pt x="979" y="1343"/>
                  </a:lnTo>
                  <a:lnTo>
                    <a:pt x="1009" y="1350"/>
                  </a:lnTo>
                  <a:lnTo>
                    <a:pt x="1040" y="1358"/>
                  </a:lnTo>
                  <a:lnTo>
                    <a:pt x="1070" y="1364"/>
                  </a:lnTo>
                  <a:lnTo>
                    <a:pt x="1102" y="1365"/>
                  </a:lnTo>
                  <a:lnTo>
                    <a:pt x="1130" y="1365"/>
                  </a:lnTo>
                  <a:lnTo>
                    <a:pt x="1156" y="1361"/>
                  </a:lnTo>
                  <a:lnTo>
                    <a:pt x="1185" y="1353"/>
                  </a:lnTo>
                  <a:lnTo>
                    <a:pt x="1210" y="1342"/>
                  </a:lnTo>
                  <a:lnTo>
                    <a:pt x="1227" y="1325"/>
                  </a:lnTo>
                  <a:lnTo>
                    <a:pt x="1239" y="1309"/>
                  </a:lnTo>
                  <a:lnTo>
                    <a:pt x="1250" y="1289"/>
                  </a:lnTo>
                  <a:lnTo>
                    <a:pt x="1257" y="1270"/>
                  </a:lnTo>
                  <a:lnTo>
                    <a:pt x="1260" y="1245"/>
                  </a:lnTo>
                  <a:lnTo>
                    <a:pt x="1263" y="1220"/>
                  </a:lnTo>
                  <a:lnTo>
                    <a:pt x="1264" y="1192"/>
                  </a:lnTo>
                  <a:lnTo>
                    <a:pt x="1264" y="1162"/>
                  </a:lnTo>
                  <a:lnTo>
                    <a:pt x="1267" y="1130"/>
                  </a:lnTo>
                  <a:lnTo>
                    <a:pt x="1113" y="1122"/>
                  </a:lnTo>
                  <a:lnTo>
                    <a:pt x="962" y="1090"/>
                  </a:lnTo>
                  <a:lnTo>
                    <a:pt x="812" y="1041"/>
                  </a:lnTo>
                  <a:lnTo>
                    <a:pt x="668" y="971"/>
                  </a:lnTo>
                  <a:lnTo>
                    <a:pt x="541" y="882"/>
                  </a:lnTo>
                  <a:lnTo>
                    <a:pt x="422" y="781"/>
                  </a:lnTo>
                  <a:lnTo>
                    <a:pt x="324" y="664"/>
                  </a:lnTo>
                  <a:lnTo>
                    <a:pt x="246" y="538"/>
                  </a:lnTo>
                  <a:lnTo>
                    <a:pt x="195" y="403"/>
                  </a:lnTo>
                  <a:lnTo>
                    <a:pt x="171" y="257"/>
                  </a:lnTo>
                  <a:lnTo>
                    <a:pt x="171" y="242"/>
                  </a:lnTo>
                  <a:lnTo>
                    <a:pt x="173" y="227"/>
                  </a:lnTo>
                  <a:lnTo>
                    <a:pt x="177" y="210"/>
                  </a:lnTo>
                  <a:lnTo>
                    <a:pt x="182" y="195"/>
                  </a:lnTo>
                  <a:lnTo>
                    <a:pt x="188" y="177"/>
                  </a:lnTo>
                  <a:lnTo>
                    <a:pt x="195" y="165"/>
                  </a:lnTo>
                  <a:lnTo>
                    <a:pt x="203" y="150"/>
                  </a:lnTo>
                  <a:lnTo>
                    <a:pt x="213" y="137"/>
                  </a:lnTo>
                  <a:lnTo>
                    <a:pt x="221" y="125"/>
                  </a:lnTo>
                  <a:lnTo>
                    <a:pt x="232" y="11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5" name="Freeform 275">
              <a:extLst>
                <a:ext uri="{FF2B5EF4-FFF2-40B4-BE49-F238E27FC236}">
                  <a16:creationId xmlns:a16="http://schemas.microsoft.com/office/drawing/2014/main" id="{AC7AB20A-C8B3-4309-825B-00260D0A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567"/>
              <a:ext cx="178" cy="85"/>
            </a:xfrm>
            <a:custGeom>
              <a:avLst/>
              <a:gdLst>
                <a:gd name="T0" fmla="*/ 0 w 535"/>
                <a:gd name="T1" fmla="*/ 0 h 257"/>
                <a:gd name="T2" fmla="*/ 16 w 535"/>
                <a:gd name="T3" fmla="*/ 12 h 257"/>
                <a:gd name="T4" fmla="*/ 32 w 535"/>
                <a:gd name="T5" fmla="*/ 23 h 257"/>
                <a:gd name="T6" fmla="*/ 49 w 535"/>
                <a:gd name="T7" fmla="*/ 32 h 257"/>
                <a:gd name="T8" fmla="*/ 66 w 535"/>
                <a:gd name="T9" fmla="*/ 41 h 257"/>
                <a:gd name="T10" fmla="*/ 85 w 535"/>
                <a:gd name="T11" fmla="*/ 48 h 257"/>
                <a:gd name="T12" fmla="*/ 102 w 535"/>
                <a:gd name="T13" fmla="*/ 54 h 257"/>
                <a:gd name="T14" fmla="*/ 121 w 535"/>
                <a:gd name="T15" fmla="*/ 60 h 257"/>
                <a:gd name="T16" fmla="*/ 140 w 535"/>
                <a:gd name="T17" fmla="*/ 65 h 257"/>
                <a:gd name="T18" fmla="*/ 159 w 535"/>
                <a:gd name="T19" fmla="*/ 70 h 257"/>
                <a:gd name="T20" fmla="*/ 178 w 535"/>
                <a:gd name="T21" fmla="*/ 74 h 257"/>
                <a:gd name="T22" fmla="*/ 177 w 535"/>
                <a:gd name="T23" fmla="*/ 75 h 257"/>
                <a:gd name="T24" fmla="*/ 176 w 535"/>
                <a:gd name="T25" fmla="*/ 77 h 257"/>
                <a:gd name="T26" fmla="*/ 175 w 535"/>
                <a:gd name="T27" fmla="*/ 77 h 257"/>
                <a:gd name="T28" fmla="*/ 174 w 535"/>
                <a:gd name="T29" fmla="*/ 78 h 257"/>
                <a:gd name="T30" fmla="*/ 173 w 535"/>
                <a:gd name="T31" fmla="*/ 79 h 257"/>
                <a:gd name="T32" fmla="*/ 173 w 535"/>
                <a:gd name="T33" fmla="*/ 80 h 257"/>
                <a:gd name="T34" fmla="*/ 172 w 535"/>
                <a:gd name="T35" fmla="*/ 81 h 257"/>
                <a:gd name="T36" fmla="*/ 171 w 535"/>
                <a:gd name="T37" fmla="*/ 82 h 257"/>
                <a:gd name="T38" fmla="*/ 171 w 535"/>
                <a:gd name="T39" fmla="*/ 84 h 257"/>
                <a:gd name="T40" fmla="*/ 170 w 535"/>
                <a:gd name="T41" fmla="*/ 85 h 257"/>
                <a:gd name="T42" fmla="*/ 155 w 535"/>
                <a:gd name="T43" fmla="*/ 78 h 257"/>
                <a:gd name="T44" fmla="*/ 139 w 535"/>
                <a:gd name="T45" fmla="*/ 73 h 257"/>
                <a:gd name="T46" fmla="*/ 123 w 535"/>
                <a:gd name="T47" fmla="*/ 67 h 257"/>
                <a:gd name="T48" fmla="*/ 107 w 535"/>
                <a:gd name="T49" fmla="*/ 62 h 257"/>
                <a:gd name="T50" fmla="*/ 91 w 535"/>
                <a:gd name="T51" fmla="*/ 56 h 257"/>
                <a:gd name="T52" fmla="*/ 75 w 535"/>
                <a:gd name="T53" fmla="*/ 50 h 257"/>
                <a:gd name="T54" fmla="*/ 61 w 535"/>
                <a:gd name="T55" fmla="*/ 43 h 257"/>
                <a:gd name="T56" fmla="*/ 45 w 535"/>
                <a:gd name="T57" fmla="*/ 35 h 257"/>
                <a:gd name="T58" fmla="*/ 31 w 535"/>
                <a:gd name="T59" fmla="*/ 27 h 257"/>
                <a:gd name="T60" fmla="*/ 17 w 535"/>
                <a:gd name="T61" fmla="*/ 17 h 257"/>
                <a:gd name="T62" fmla="*/ 0 w 535"/>
                <a:gd name="T63" fmla="*/ 0 h 2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57">
                  <a:moveTo>
                    <a:pt x="0" y="0"/>
                  </a:moveTo>
                  <a:lnTo>
                    <a:pt x="47" y="36"/>
                  </a:lnTo>
                  <a:lnTo>
                    <a:pt x="96" y="70"/>
                  </a:lnTo>
                  <a:lnTo>
                    <a:pt x="147" y="97"/>
                  </a:lnTo>
                  <a:lnTo>
                    <a:pt x="199" y="123"/>
                  </a:lnTo>
                  <a:lnTo>
                    <a:pt x="255" y="145"/>
                  </a:lnTo>
                  <a:lnTo>
                    <a:pt x="308" y="164"/>
                  </a:lnTo>
                  <a:lnTo>
                    <a:pt x="365" y="182"/>
                  </a:lnTo>
                  <a:lnTo>
                    <a:pt x="422" y="197"/>
                  </a:lnTo>
                  <a:lnTo>
                    <a:pt x="478" y="213"/>
                  </a:lnTo>
                  <a:lnTo>
                    <a:pt x="535" y="225"/>
                  </a:lnTo>
                  <a:lnTo>
                    <a:pt x="531" y="228"/>
                  </a:lnTo>
                  <a:lnTo>
                    <a:pt x="529" y="232"/>
                  </a:lnTo>
                  <a:lnTo>
                    <a:pt x="527" y="233"/>
                  </a:lnTo>
                  <a:lnTo>
                    <a:pt x="524" y="237"/>
                  </a:lnTo>
                  <a:lnTo>
                    <a:pt x="521" y="239"/>
                  </a:lnTo>
                  <a:lnTo>
                    <a:pt x="520" y="243"/>
                  </a:lnTo>
                  <a:lnTo>
                    <a:pt x="516" y="244"/>
                  </a:lnTo>
                  <a:lnTo>
                    <a:pt x="514" y="249"/>
                  </a:lnTo>
                  <a:lnTo>
                    <a:pt x="513" y="254"/>
                  </a:lnTo>
                  <a:lnTo>
                    <a:pt x="510" y="257"/>
                  </a:lnTo>
                  <a:lnTo>
                    <a:pt x="465" y="237"/>
                  </a:lnTo>
                  <a:lnTo>
                    <a:pt x="418" y="221"/>
                  </a:lnTo>
                  <a:lnTo>
                    <a:pt x="369" y="203"/>
                  </a:lnTo>
                  <a:lnTo>
                    <a:pt x="322" y="186"/>
                  </a:lnTo>
                  <a:lnTo>
                    <a:pt x="275" y="168"/>
                  </a:lnTo>
                  <a:lnTo>
                    <a:pt x="226" y="150"/>
                  </a:lnTo>
                  <a:lnTo>
                    <a:pt x="183" y="130"/>
                  </a:lnTo>
                  <a:lnTo>
                    <a:pt x="136" y="106"/>
                  </a:lnTo>
                  <a:lnTo>
                    <a:pt x="93" y="81"/>
                  </a:lnTo>
                  <a:lnTo>
                    <a:pt x="51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6" name="Freeform 277">
              <a:extLst>
                <a:ext uri="{FF2B5EF4-FFF2-40B4-BE49-F238E27FC236}">
                  <a16:creationId xmlns:a16="http://schemas.microsoft.com/office/drawing/2014/main" id="{42A6EC6E-8EA4-4BE5-B77A-D03FF0359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777"/>
              <a:ext cx="180" cy="101"/>
            </a:xfrm>
            <a:custGeom>
              <a:avLst/>
              <a:gdLst>
                <a:gd name="T0" fmla="*/ 0 w 538"/>
                <a:gd name="T1" fmla="*/ 0 h 302"/>
                <a:gd name="T2" fmla="*/ 16 w 538"/>
                <a:gd name="T3" fmla="*/ 13 h 302"/>
                <a:gd name="T4" fmla="*/ 33 w 538"/>
                <a:gd name="T5" fmla="*/ 25 h 302"/>
                <a:gd name="T6" fmla="*/ 51 w 538"/>
                <a:gd name="T7" fmla="*/ 36 h 302"/>
                <a:gd name="T8" fmla="*/ 69 w 538"/>
                <a:gd name="T9" fmla="*/ 46 h 302"/>
                <a:gd name="T10" fmla="*/ 86 w 538"/>
                <a:gd name="T11" fmla="*/ 56 h 302"/>
                <a:gd name="T12" fmla="*/ 103 w 538"/>
                <a:gd name="T13" fmla="*/ 65 h 302"/>
                <a:gd name="T14" fmla="*/ 122 w 538"/>
                <a:gd name="T15" fmla="*/ 72 h 302"/>
                <a:gd name="T16" fmla="*/ 141 w 538"/>
                <a:gd name="T17" fmla="*/ 81 h 302"/>
                <a:gd name="T18" fmla="*/ 160 w 538"/>
                <a:gd name="T19" fmla="*/ 88 h 302"/>
                <a:gd name="T20" fmla="*/ 179 w 538"/>
                <a:gd name="T21" fmla="*/ 94 h 302"/>
                <a:gd name="T22" fmla="*/ 180 w 538"/>
                <a:gd name="T23" fmla="*/ 94 h 302"/>
                <a:gd name="T24" fmla="*/ 179 w 538"/>
                <a:gd name="T25" fmla="*/ 95 h 302"/>
                <a:gd name="T26" fmla="*/ 179 w 538"/>
                <a:gd name="T27" fmla="*/ 96 h 302"/>
                <a:gd name="T28" fmla="*/ 178 w 538"/>
                <a:gd name="T29" fmla="*/ 96 h 302"/>
                <a:gd name="T30" fmla="*/ 177 w 538"/>
                <a:gd name="T31" fmla="*/ 97 h 302"/>
                <a:gd name="T32" fmla="*/ 177 w 538"/>
                <a:gd name="T33" fmla="*/ 98 h 302"/>
                <a:gd name="T34" fmla="*/ 176 w 538"/>
                <a:gd name="T35" fmla="*/ 99 h 302"/>
                <a:gd name="T36" fmla="*/ 175 w 538"/>
                <a:gd name="T37" fmla="*/ 100 h 302"/>
                <a:gd name="T38" fmla="*/ 174 w 538"/>
                <a:gd name="T39" fmla="*/ 101 h 302"/>
                <a:gd name="T40" fmla="*/ 159 w 538"/>
                <a:gd name="T41" fmla="*/ 96 h 302"/>
                <a:gd name="T42" fmla="*/ 144 w 538"/>
                <a:gd name="T43" fmla="*/ 90 h 302"/>
                <a:gd name="T44" fmla="*/ 129 w 538"/>
                <a:gd name="T45" fmla="*/ 85 h 302"/>
                <a:gd name="T46" fmla="*/ 114 w 538"/>
                <a:gd name="T47" fmla="*/ 80 h 302"/>
                <a:gd name="T48" fmla="*/ 100 w 538"/>
                <a:gd name="T49" fmla="*/ 72 h 302"/>
                <a:gd name="T50" fmla="*/ 86 w 538"/>
                <a:gd name="T51" fmla="*/ 65 h 302"/>
                <a:gd name="T52" fmla="*/ 73 w 538"/>
                <a:gd name="T53" fmla="*/ 58 h 302"/>
                <a:gd name="T54" fmla="*/ 59 w 538"/>
                <a:gd name="T55" fmla="*/ 49 h 302"/>
                <a:gd name="T56" fmla="*/ 47 w 538"/>
                <a:gd name="T57" fmla="*/ 38 h 302"/>
                <a:gd name="T58" fmla="*/ 34 w 538"/>
                <a:gd name="T59" fmla="*/ 27 h 302"/>
                <a:gd name="T60" fmla="*/ 0 w 538"/>
                <a:gd name="T61" fmla="*/ 0 h 3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8" h="302">
                  <a:moveTo>
                    <a:pt x="0" y="0"/>
                  </a:moveTo>
                  <a:lnTo>
                    <a:pt x="48" y="38"/>
                  </a:lnTo>
                  <a:lnTo>
                    <a:pt x="99" y="74"/>
                  </a:lnTo>
                  <a:lnTo>
                    <a:pt x="152" y="107"/>
                  </a:lnTo>
                  <a:lnTo>
                    <a:pt x="205" y="138"/>
                  </a:lnTo>
                  <a:lnTo>
                    <a:pt x="256" y="167"/>
                  </a:lnTo>
                  <a:lnTo>
                    <a:pt x="309" y="194"/>
                  </a:lnTo>
                  <a:lnTo>
                    <a:pt x="364" y="216"/>
                  </a:lnTo>
                  <a:lnTo>
                    <a:pt x="421" y="241"/>
                  </a:lnTo>
                  <a:lnTo>
                    <a:pt x="478" y="262"/>
                  </a:lnTo>
                  <a:lnTo>
                    <a:pt x="536" y="281"/>
                  </a:lnTo>
                  <a:lnTo>
                    <a:pt x="538" y="282"/>
                  </a:lnTo>
                  <a:lnTo>
                    <a:pt x="536" y="285"/>
                  </a:lnTo>
                  <a:lnTo>
                    <a:pt x="535" y="286"/>
                  </a:lnTo>
                  <a:lnTo>
                    <a:pt x="532" y="288"/>
                  </a:lnTo>
                  <a:lnTo>
                    <a:pt x="530" y="290"/>
                  </a:lnTo>
                  <a:lnTo>
                    <a:pt x="528" y="292"/>
                  </a:lnTo>
                  <a:lnTo>
                    <a:pt x="525" y="296"/>
                  </a:lnTo>
                  <a:lnTo>
                    <a:pt x="522" y="298"/>
                  </a:lnTo>
                  <a:lnTo>
                    <a:pt x="521" y="302"/>
                  </a:lnTo>
                  <a:lnTo>
                    <a:pt x="475" y="286"/>
                  </a:lnTo>
                  <a:lnTo>
                    <a:pt x="431" y="270"/>
                  </a:lnTo>
                  <a:lnTo>
                    <a:pt x="385" y="255"/>
                  </a:lnTo>
                  <a:lnTo>
                    <a:pt x="340" y="238"/>
                  </a:lnTo>
                  <a:lnTo>
                    <a:pt x="298" y="216"/>
                  </a:lnTo>
                  <a:lnTo>
                    <a:pt x="257" y="195"/>
                  </a:lnTo>
                  <a:lnTo>
                    <a:pt x="218" y="173"/>
                  </a:lnTo>
                  <a:lnTo>
                    <a:pt x="177" y="146"/>
                  </a:lnTo>
                  <a:lnTo>
                    <a:pt x="141" y="115"/>
                  </a:lnTo>
                  <a:lnTo>
                    <a:pt x="10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7" name="Freeform 278">
              <a:extLst>
                <a:ext uri="{FF2B5EF4-FFF2-40B4-BE49-F238E27FC236}">
                  <a16:creationId xmlns:a16="http://schemas.microsoft.com/office/drawing/2014/main" id="{5DBDC027-EC79-409B-8EE1-386312F15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977"/>
              <a:ext cx="176" cy="93"/>
            </a:xfrm>
            <a:custGeom>
              <a:avLst/>
              <a:gdLst>
                <a:gd name="T0" fmla="*/ 0 w 528"/>
                <a:gd name="T1" fmla="*/ 0 h 279"/>
                <a:gd name="T2" fmla="*/ 5 w 528"/>
                <a:gd name="T3" fmla="*/ 4 h 279"/>
                <a:gd name="T4" fmla="*/ 10 w 528"/>
                <a:gd name="T5" fmla="*/ 7 h 279"/>
                <a:gd name="T6" fmla="*/ 15 w 528"/>
                <a:gd name="T7" fmla="*/ 12 h 279"/>
                <a:gd name="T8" fmla="*/ 19 w 528"/>
                <a:gd name="T9" fmla="*/ 16 h 279"/>
                <a:gd name="T10" fmla="*/ 24 w 528"/>
                <a:gd name="T11" fmla="*/ 20 h 279"/>
                <a:gd name="T12" fmla="*/ 29 w 528"/>
                <a:gd name="T13" fmla="*/ 24 h 279"/>
                <a:gd name="T14" fmla="*/ 33 w 528"/>
                <a:gd name="T15" fmla="*/ 28 h 279"/>
                <a:gd name="T16" fmla="*/ 38 w 528"/>
                <a:gd name="T17" fmla="*/ 32 h 279"/>
                <a:gd name="T18" fmla="*/ 43 w 528"/>
                <a:gd name="T19" fmla="*/ 35 h 279"/>
                <a:gd name="T20" fmla="*/ 48 w 528"/>
                <a:gd name="T21" fmla="*/ 38 h 279"/>
                <a:gd name="T22" fmla="*/ 62 w 528"/>
                <a:gd name="T23" fmla="*/ 44 h 279"/>
                <a:gd name="T24" fmla="*/ 74 w 528"/>
                <a:gd name="T25" fmla="*/ 50 h 279"/>
                <a:gd name="T26" fmla="*/ 86 w 528"/>
                <a:gd name="T27" fmla="*/ 56 h 279"/>
                <a:gd name="T28" fmla="*/ 98 w 528"/>
                <a:gd name="T29" fmla="*/ 60 h 279"/>
                <a:gd name="T30" fmla="*/ 111 w 528"/>
                <a:gd name="T31" fmla="*/ 65 h 279"/>
                <a:gd name="T32" fmla="*/ 122 w 528"/>
                <a:gd name="T33" fmla="*/ 70 h 279"/>
                <a:gd name="T34" fmla="*/ 135 w 528"/>
                <a:gd name="T35" fmla="*/ 74 h 279"/>
                <a:gd name="T36" fmla="*/ 147 w 528"/>
                <a:gd name="T37" fmla="*/ 78 h 279"/>
                <a:gd name="T38" fmla="*/ 160 w 528"/>
                <a:gd name="T39" fmla="*/ 82 h 279"/>
                <a:gd name="T40" fmla="*/ 173 w 528"/>
                <a:gd name="T41" fmla="*/ 86 h 279"/>
                <a:gd name="T42" fmla="*/ 175 w 528"/>
                <a:gd name="T43" fmla="*/ 86 h 279"/>
                <a:gd name="T44" fmla="*/ 175 w 528"/>
                <a:gd name="T45" fmla="*/ 87 h 279"/>
                <a:gd name="T46" fmla="*/ 176 w 528"/>
                <a:gd name="T47" fmla="*/ 88 h 279"/>
                <a:gd name="T48" fmla="*/ 176 w 528"/>
                <a:gd name="T49" fmla="*/ 89 h 279"/>
                <a:gd name="T50" fmla="*/ 175 w 528"/>
                <a:gd name="T51" fmla="*/ 90 h 279"/>
                <a:gd name="T52" fmla="*/ 175 w 528"/>
                <a:gd name="T53" fmla="*/ 91 h 279"/>
                <a:gd name="T54" fmla="*/ 173 w 528"/>
                <a:gd name="T55" fmla="*/ 92 h 279"/>
                <a:gd name="T56" fmla="*/ 172 w 528"/>
                <a:gd name="T57" fmla="*/ 93 h 279"/>
                <a:gd name="T58" fmla="*/ 171 w 528"/>
                <a:gd name="T59" fmla="*/ 93 h 279"/>
                <a:gd name="T60" fmla="*/ 169 w 528"/>
                <a:gd name="T61" fmla="*/ 93 h 279"/>
                <a:gd name="T62" fmla="*/ 155 w 528"/>
                <a:gd name="T63" fmla="*/ 87 h 279"/>
                <a:gd name="T64" fmla="*/ 140 w 528"/>
                <a:gd name="T65" fmla="*/ 83 h 279"/>
                <a:gd name="T66" fmla="*/ 127 w 528"/>
                <a:gd name="T67" fmla="*/ 78 h 279"/>
                <a:gd name="T68" fmla="*/ 113 w 528"/>
                <a:gd name="T69" fmla="*/ 73 h 279"/>
                <a:gd name="T70" fmla="*/ 99 w 528"/>
                <a:gd name="T71" fmla="*/ 68 h 279"/>
                <a:gd name="T72" fmla="*/ 86 w 528"/>
                <a:gd name="T73" fmla="*/ 62 h 279"/>
                <a:gd name="T74" fmla="*/ 72 w 528"/>
                <a:gd name="T75" fmla="*/ 56 h 279"/>
                <a:gd name="T76" fmla="*/ 59 w 528"/>
                <a:gd name="T77" fmla="*/ 50 h 279"/>
                <a:gd name="T78" fmla="*/ 45 w 528"/>
                <a:gd name="T79" fmla="*/ 43 h 279"/>
                <a:gd name="T80" fmla="*/ 31 w 528"/>
                <a:gd name="T81" fmla="*/ 35 h 279"/>
                <a:gd name="T82" fmla="*/ 33 w 528"/>
                <a:gd name="T83" fmla="*/ 35 h 279"/>
                <a:gd name="T84" fmla="*/ 31 w 528"/>
                <a:gd name="T85" fmla="*/ 34 h 279"/>
                <a:gd name="T86" fmla="*/ 30 w 528"/>
                <a:gd name="T87" fmla="*/ 33 h 279"/>
                <a:gd name="T88" fmla="*/ 29 w 528"/>
                <a:gd name="T89" fmla="*/ 31 h 279"/>
                <a:gd name="T90" fmla="*/ 26 w 528"/>
                <a:gd name="T91" fmla="*/ 29 h 279"/>
                <a:gd name="T92" fmla="*/ 24 w 528"/>
                <a:gd name="T93" fmla="*/ 27 h 279"/>
                <a:gd name="T94" fmla="*/ 22 w 528"/>
                <a:gd name="T95" fmla="*/ 25 h 279"/>
                <a:gd name="T96" fmla="*/ 19 w 528"/>
                <a:gd name="T97" fmla="*/ 23 h 279"/>
                <a:gd name="T98" fmla="*/ 18 w 528"/>
                <a:gd name="T99" fmla="*/ 22 h 279"/>
                <a:gd name="T100" fmla="*/ 17 w 528"/>
                <a:gd name="T101" fmla="*/ 22 h 279"/>
                <a:gd name="T102" fmla="*/ 0 w 528"/>
                <a:gd name="T103" fmla="*/ 0 h 27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28" h="279">
                  <a:moveTo>
                    <a:pt x="0" y="0"/>
                  </a:moveTo>
                  <a:lnTo>
                    <a:pt x="15" y="11"/>
                  </a:lnTo>
                  <a:lnTo>
                    <a:pt x="31" y="22"/>
                  </a:lnTo>
                  <a:lnTo>
                    <a:pt x="44" y="36"/>
                  </a:lnTo>
                  <a:lnTo>
                    <a:pt x="57" y="47"/>
                  </a:lnTo>
                  <a:lnTo>
                    <a:pt x="71" y="60"/>
                  </a:lnTo>
                  <a:lnTo>
                    <a:pt x="86" y="73"/>
                  </a:lnTo>
                  <a:lnTo>
                    <a:pt x="100" y="84"/>
                  </a:lnTo>
                  <a:lnTo>
                    <a:pt x="115" y="95"/>
                  </a:lnTo>
                  <a:lnTo>
                    <a:pt x="130" y="105"/>
                  </a:lnTo>
                  <a:lnTo>
                    <a:pt x="145" y="115"/>
                  </a:lnTo>
                  <a:lnTo>
                    <a:pt x="185" y="131"/>
                  </a:lnTo>
                  <a:lnTo>
                    <a:pt x="221" y="150"/>
                  </a:lnTo>
                  <a:lnTo>
                    <a:pt x="259" y="167"/>
                  </a:lnTo>
                  <a:lnTo>
                    <a:pt x="294" y="180"/>
                  </a:lnTo>
                  <a:lnTo>
                    <a:pt x="332" y="196"/>
                  </a:lnTo>
                  <a:lnTo>
                    <a:pt x="366" y="211"/>
                  </a:lnTo>
                  <a:lnTo>
                    <a:pt x="405" y="222"/>
                  </a:lnTo>
                  <a:lnTo>
                    <a:pt x="441" y="235"/>
                  </a:lnTo>
                  <a:lnTo>
                    <a:pt x="481" y="247"/>
                  </a:lnTo>
                  <a:lnTo>
                    <a:pt x="520" y="258"/>
                  </a:lnTo>
                  <a:lnTo>
                    <a:pt x="526" y="259"/>
                  </a:lnTo>
                  <a:lnTo>
                    <a:pt x="526" y="261"/>
                  </a:lnTo>
                  <a:lnTo>
                    <a:pt x="528" y="263"/>
                  </a:lnTo>
                  <a:lnTo>
                    <a:pt x="528" y="266"/>
                  </a:lnTo>
                  <a:lnTo>
                    <a:pt x="526" y="269"/>
                  </a:lnTo>
                  <a:lnTo>
                    <a:pt x="524" y="273"/>
                  </a:lnTo>
                  <a:lnTo>
                    <a:pt x="520" y="276"/>
                  </a:lnTo>
                  <a:lnTo>
                    <a:pt x="517" y="279"/>
                  </a:lnTo>
                  <a:lnTo>
                    <a:pt x="513" y="279"/>
                  </a:lnTo>
                  <a:lnTo>
                    <a:pt x="507" y="279"/>
                  </a:lnTo>
                  <a:lnTo>
                    <a:pt x="466" y="261"/>
                  </a:lnTo>
                  <a:lnTo>
                    <a:pt x="420" y="248"/>
                  </a:lnTo>
                  <a:lnTo>
                    <a:pt x="380" y="233"/>
                  </a:lnTo>
                  <a:lnTo>
                    <a:pt x="339" y="219"/>
                  </a:lnTo>
                  <a:lnTo>
                    <a:pt x="297" y="203"/>
                  </a:lnTo>
                  <a:lnTo>
                    <a:pt x="259" y="186"/>
                  </a:lnTo>
                  <a:lnTo>
                    <a:pt x="217" y="169"/>
                  </a:lnTo>
                  <a:lnTo>
                    <a:pt x="177" y="150"/>
                  </a:lnTo>
                  <a:lnTo>
                    <a:pt x="136" y="128"/>
                  </a:lnTo>
                  <a:lnTo>
                    <a:pt x="94" y="105"/>
                  </a:lnTo>
                  <a:lnTo>
                    <a:pt x="98" y="105"/>
                  </a:lnTo>
                  <a:lnTo>
                    <a:pt x="94" y="103"/>
                  </a:lnTo>
                  <a:lnTo>
                    <a:pt x="91" y="99"/>
                  </a:lnTo>
                  <a:lnTo>
                    <a:pt x="86" y="94"/>
                  </a:lnTo>
                  <a:lnTo>
                    <a:pt x="78" y="88"/>
                  </a:lnTo>
                  <a:lnTo>
                    <a:pt x="71" y="81"/>
                  </a:lnTo>
                  <a:lnTo>
                    <a:pt x="65" y="76"/>
                  </a:lnTo>
                  <a:lnTo>
                    <a:pt x="58" y="69"/>
                  </a:lnTo>
                  <a:lnTo>
                    <a:pt x="53" y="66"/>
                  </a:lnTo>
                  <a:lnTo>
                    <a:pt x="51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8" name="Freeform 279">
              <a:extLst>
                <a:ext uri="{FF2B5EF4-FFF2-40B4-BE49-F238E27FC236}">
                  <a16:creationId xmlns:a16="http://schemas.microsoft.com/office/drawing/2014/main" id="{5028C171-4ADE-44BB-8CBC-C9A1296C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147"/>
              <a:ext cx="154" cy="84"/>
            </a:xfrm>
            <a:custGeom>
              <a:avLst/>
              <a:gdLst>
                <a:gd name="T0" fmla="*/ 0 w 463"/>
                <a:gd name="T1" fmla="*/ 0 h 250"/>
                <a:gd name="T2" fmla="*/ 15 w 463"/>
                <a:gd name="T3" fmla="*/ 9 h 250"/>
                <a:gd name="T4" fmla="*/ 30 w 463"/>
                <a:gd name="T5" fmla="*/ 18 h 250"/>
                <a:gd name="T6" fmla="*/ 45 w 463"/>
                <a:gd name="T7" fmla="*/ 27 h 250"/>
                <a:gd name="T8" fmla="*/ 60 w 463"/>
                <a:gd name="T9" fmla="*/ 34 h 250"/>
                <a:gd name="T10" fmla="*/ 76 w 463"/>
                <a:gd name="T11" fmla="*/ 42 h 250"/>
                <a:gd name="T12" fmla="*/ 90 w 463"/>
                <a:gd name="T13" fmla="*/ 49 h 250"/>
                <a:gd name="T14" fmla="*/ 107 w 463"/>
                <a:gd name="T15" fmla="*/ 55 h 250"/>
                <a:gd name="T16" fmla="*/ 123 w 463"/>
                <a:gd name="T17" fmla="*/ 62 h 250"/>
                <a:gd name="T18" fmla="*/ 139 w 463"/>
                <a:gd name="T19" fmla="*/ 69 h 250"/>
                <a:gd name="T20" fmla="*/ 154 w 463"/>
                <a:gd name="T21" fmla="*/ 75 h 250"/>
                <a:gd name="T22" fmla="*/ 154 w 463"/>
                <a:gd name="T23" fmla="*/ 76 h 250"/>
                <a:gd name="T24" fmla="*/ 154 w 463"/>
                <a:gd name="T25" fmla="*/ 76 h 250"/>
                <a:gd name="T26" fmla="*/ 153 w 463"/>
                <a:gd name="T27" fmla="*/ 77 h 250"/>
                <a:gd name="T28" fmla="*/ 152 w 463"/>
                <a:gd name="T29" fmla="*/ 78 h 250"/>
                <a:gd name="T30" fmla="*/ 152 w 463"/>
                <a:gd name="T31" fmla="*/ 79 h 250"/>
                <a:gd name="T32" fmla="*/ 151 w 463"/>
                <a:gd name="T33" fmla="*/ 79 h 250"/>
                <a:gd name="T34" fmla="*/ 151 w 463"/>
                <a:gd name="T35" fmla="*/ 81 h 250"/>
                <a:gd name="T36" fmla="*/ 150 w 463"/>
                <a:gd name="T37" fmla="*/ 81 h 250"/>
                <a:gd name="T38" fmla="*/ 150 w 463"/>
                <a:gd name="T39" fmla="*/ 83 h 250"/>
                <a:gd name="T40" fmla="*/ 150 w 463"/>
                <a:gd name="T41" fmla="*/ 84 h 250"/>
                <a:gd name="T42" fmla="*/ 138 w 463"/>
                <a:gd name="T43" fmla="*/ 78 h 250"/>
                <a:gd name="T44" fmla="*/ 124 w 463"/>
                <a:gd name="T45" fmla="*/ 73 h 250"/>
                <a:gd name="T46" fmla="*/ 112 w 463"/>
                <a:gd name="T47" fmla="*/ 67 h 250"/>
                <a:gd name="T48" fmla="*/ 98 w 463"/>
                <a:gd name="T49" fmla="*/ 60 h 250"/>
                <a:gd name="T50" fmla="*/ 86 w 463"/>
                <a:gd name="T51" fmla="*/ 54 h 250"/>
                <a:gd name="T52" fmla="*/ 73 w 463"/>
                <a:gd name="T53" fmla="*/ 48 h 250"/>
                <a:gd name="T54" fmla="*/ 60 w 463"/>
                <a:gd name="T55" fmla="*/ 42 h 250"/>
                <a:gd name="T56" fmla="*/ 48 w 463"/>
                <a:gd name="T57" fmla="*/ 34 h 250"/>
                <a:gd name="T58" fmla="*/ 35 w 463"/>
                <a:gd name="T59" fmla="*/ 27 h 250"/>
                <a:gd name="T60" fmla="*/ 22 w 463"/>
                <a:gd name="T61" fmla="*/ 20 h 250"/>
                <a:gd name="T62" fmla="*/ 0 w 463"/>
                <a:gd name="T63" fmla="*/ 0 h 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3" h="250">
                  <a:moveTo>
                    <a:pt x="0" y="0"/>
                  </a:moveTo>
                  <a:lnTo>
                    <a:pt x="46" y="26"/>
                  </a:lnTo>
                  <a:lnTo>
                    <a:pt x="89" y="54"/>
                  </a:lnTo>
                  <a:lnTo>
                    <a:pt x="134" y="79"/>
                  </a:lnTo>
                  <a:lnTo>
                    <a:pt x="180" y="101"/>
                  </a:lnTo>
                  <a:lnTo>
                    <a:pt x="227" y="126"/>
                  </a:lnTo>
                  <a:lnTo>
                    <a:pt x="272" y="146"/>
                  </a:lnTo>
                  <a:lnTo>
                    <a:pt x="321" y="165"/>
                  </a:lnTo>
                  <a:lnTo>
                    <a:pt x="369" y="184"/>
                  </a:lnTo>
                  <a:lnTo>
                    <a:pt x="419" y="204"/>
                  </a:lnTo>
                  <a:lnTo>
                    <a:pt x="463" y="224"/>
                  </a:lnTo>
                  <a:lnTo>
                    <a:pt x="463" y="225"/>
                  </a:lnTo>
                  <a:lnTo>
                    <a:pt x="462" y="227"/>
                  </a:lnTo>
                  <a:lnTo>
                    <a:pt x="459" y="229"/>
                  </a:lnTo>
                  <a:lnTo>
                    <a:pt x="458" y="232"/>
                  </a:lnTo>
                  <a:lnTo>
                    <a:pt x="456" y="235"/>
                  </a:lnTo>
                  <a:lnTo>
                    <a:pt x="455" y="236"/>
                  </a:lnTo>
                  <a:lnTo>
                    <a:pt x="455" y="240"/>
                  </a:lnTo>
                  <a:lnTo>
                    <a:pt x="452" y="242"/>
                  </a:lnTo>
                  <a:lnTo>
                    <a:pt x="452" y="246"/>
                  </a:lnTo>
                  <a:lnTo>
                    <a:pt x="452" y="250"/>
                  </a:lnTo>
                  <a:lnTo>
                    <a:pt x="415" y="232"/>
                  </a:lnTo>
                  <a:lnTo>
                    <a:pt x="373" y="216"/>
                  </a:lnTo>
                  <a:lnTo>
                    <a:pt x="336" y="199"/>
                  </a:lnTo>
                  <a:lnTo>
                    <a:pt x="296" y="180"/>
                  </a:lnTo>
                  <a:lnTo>
                    <a:pt x="258" y="161"/>
                  </a:lnTo>
                  <a:lnTo>
                    <a:pt x="219" y="142"/>
                  </a:lnTo>
                  <a:lnTo>
                    <a:pt x="180" y="125"/>
                  </a:lnTo>
                  <a:lnTo>
                    <a:pt x="144" y="101"/>
                  </a:lnTo>
                  <a:lnTo>
                    <a:pt x="104" y="80"/>
                  </a:lnTo>
                  <a:lnTo>
                    <a:pt x="66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9" name="Freeform 280">
              <a:extLst>
                <a:ext uri="{FF2B5EF4-FFF2-40B4-BE49-F238E27FC236}">
                  <a16:creationId xmlns:a16="http://schemas.microsoft.com/office/drawing/2014/main" id="{24E032A9-16F6-4769-84C4-E8D09D24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359"/>
              <a:ext cx="134" cy="82"/>
            </a:xfrm>
            <a:custGeom>
              <a:avLst/>
              <a:gdLst>
                <a:gd name="T0" fmla="*/ 0 w 404"/>
                <a:gd name="T1" fmla="*/ 0 h 246"/>
                <a:gd name="T2" fmla="*/ 12 w 404"/>
                <a:gd name="T3" fmla="*/ 11 h 246"/>
                <a:gd name="T4" fmla="*/ 24 w 404"/>
                <a:gd name="T5" fmla="*/ 21 h 246"/>
                <a:gd name="T6" fmla="*/ 36 w 404"/>
                <a:gd name="T7" fmla="*/ 31 h 246"/>
                <a:gd name="T8" fmla="*/ 50 w 404"/>
                <a:gd name="T9" fmla="*/ 40 h 246"/>
                <a:gd name="T10" fmla="*/ 62 w 404"/>
                <a:gd name="T11" fmla="*/ 48 h 246"/>
                <a:gd name="T12" fmla="*/ 76 w 404"/>
                <a:gd name="T13" fmla="*/ 56 h 246"/>
                <a:gd name="T14" fmla="*/ 91 w 404"/>
                <a:gd name="T15" fmla="*/ 63 h 246"/>
                <a:gd name="T16" fmla="*/ 104 w 404"/>
                <a:gd name="T17" fmla="*/ 68 h 246"/>
                <a:gd name="T18" fmla="*/ 119 w 404"/>
                <a:gd name="T19" fmla="*/ 73 h 246"/>
                <a:gd name="T20" fmla="*/ 134 w 404"/>
                <a:gd name="T21" fmla="*/ 76 h 246"/>
                <a:gd name="T22" fmla="*/ 134 w 404"/>
                <a:gd name="T23" fmla="*/ 76 h 246"/>
                <a:gd name="T24" fmla="*/ 134 w 404"/>
                <a:gd name="T25" fmla="*/ 77 h 246"/>
                <a:gd name="T26" fmla="*/ 134 w 404"/>
                <a:gd name="T27" fmla="*/ 78 h 246"/>
                <a:gd name="T28" fmla="*/ 134 w 404"/>
                <a:gd name="T29" fmla="*/ 78 h 246"/>
                <a:gd name="T30" fmla="*/ 134 w 404"/>
                <a:gd name="T31" fmla="*/ 79 h 246"/>
                <a:gd name="T32" fmla="*/ 133 w 404"/>
                <a:gd name="T33" fmla="*/ 80 h 246"/>
                <a:gd name="T34" fmla="*/ 133 w 404"/>
                <a:gd name="T35" fmla="*/ 80 h 246"/>
                <a:gd name="T36" fmla="*/ 133 w 404"/>
                <a:gd name="T37" fmla="*/ 81 h 246"/>
                <a:gd name="T38" fmla="*/ 133 w 404"/>
                <a:gd name="T39" fmla="*/ 82 h 246"/>
                <a:gd name="T40" fmla="*/ 118 w 404"/>
                <a:gd name="T41" fmla="*/ 76 h 246"/>
                <a:gd name="T42" fmla="*/ 103 w 404"/>
                <a:gd name="T43" fmla="*/ 71 h 246"/>
                <a:gd name="T44" fmla="*/ 89 w 404"/>
                <a:gd name="T45" fmla="*/ 64 h 246"/>
                <a:gd name="T46" fmla="*/ 75 w 404"/>
                <a:gd name="T47" fmla="*/ 57 h 246"/>
                <a:gd name="T48" fmla="*/ 60 w 404"/>
                <a:gd name="T49" fmla="*/ 50 h 246"/>
                <a:gd name="T50" fmla="*/ 47 w 404"/>
                <a:gd name="T51" fmla="*/ 43 h 246"/>
                <a:gd name="T52" fmla="*/ 34 w 404"/>
                <a:gd name="T53" fmla="*/ 33 h 246"/>
                <a:gd name="T54" fmla="*/ 22 w 404"/>
                <a:gd name="T55" fmla="*/ 23 h 246"/>
                <a:gd name="T56" fmla="*/ 10 w 404"/>
                <a:gd name="T57" fmla="*/ 12 h 246"/>
                <a:gd name="T58" fmla="*/ 0 w 404"/>
                <a:gd name="T59" fmla="*/ 0 h 246"/>
                <a:gd name="T60" fmla="*/ 0 w 404"/>
                <a:gd name="T61" fmla="*/ 0 h 246"/>
                <a:gd name="T62" fmla="*/ 0 w 404"/>
                <a:gd name="T63" fmla="*/ 0 h 24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46">
                  <a:moveTo>
                    <a:pt x="1" y="1"/>
                  </a:moveTo>
                  <a:lnTo>
                    <a:pt x="35" y="32"/>
                  </a:lnTo>
                  <a:lnTo>
                    <a:pt x="73" y="64"/>
                  </a:lnTo>
                  <a:lnTo>
                    <a:pt x="110" y="92"/>
                  </a:lnTo>
                  <a:lnTo>
                    <a:pt x="150" y="120"/>
                  </a:lnTo>
                  <a:lnTo>
                    <a:pt x="188" y="144"/>
                  </a:lnTo>
                  <a:lnTo>
                    <a:pt x="229" y="167"/>
                  </a:lnTo>
                  <a:lnTo>
                    <a:pt x="273" y="190"/>
                  </a:lnTo>
                  <a:lnTo>
                    <a:pt x="313" y="204"/>
                  </a:lnTo>
                  <a:lnTo>
                    <a:pt x="360" y="218"/>
                  </a:lnTo>
                  <a:lnTo>
                    <a:pt x="404" y="228"/>
                  </a:lnTo>
                  <a:lnTo>
                    <a:pt x="404" y="229"/>
                  </a:lnTo>
                  <a:lnTo>
                    <a:pt x="403" y="232"/>
                  </a:lnTo>
                  <a:lnTo>
                    <a:pt x="403" y="233"/>
                  </a:lnTo>
                  <a:lnTo>
                    <a:pt x="403" y="235"/>
                  </a:lnTo>
                  <a:lnTo>
                    <a:pt x="403" y="237"/>
                  </a:lnTo>
                  <a:lnTo>
                    <a:pt x="400" y="239"/>
                  </a:lnTo>
                  <a:lnTo>
                    <a:pt x="400" y="240"/>
                  </a:lnTo>
                  <a:lnTo>
                    <a:pt x="400" y="243"/>
                  </a:lnTo>
                  <a:lnTo>
                    <a:pt x="400" y="246"/>
                  </a:lnTo>
                  <a:lnTo>
                    <a:pt x="357" y="229"/>
                  </a:lnTo>
                  <a:lnTo>
                    <a:pt x="312" y="212"/>
                  </a:lnTo>
                  <a:lnTo>
                    <a:pt x="269" y="193"/>
                  </a:lnTo>
                  <a:lnTo>
                    <a:pt x="225" y="172"/>
                  </a:lnTo>
                  <a:lnTo>
                    <a:pt x="182" y="150"/>
                  </a:lnTo>
                  <a:lnTo>
                    <a:pt x="143" y="128"/>
                  </a:lnTo>
                  <a:lnTo>
                    <a:pt x="103" y="98"/>
                  </a:lnTo>
                  <a:lnTo>
                    <a:pt x="67" y="69"/>
                  </a:lnTo>
                  <a:lnTo>
                    <a:pt x="31" y="36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0" name="Freeform 281">
              <a:extLst>
                <a:ext uri="{FF2B5EF4-FFF2-40B4-BE49-F238E27FC236}">
                  <a16:creationId xmlns:a16="http://schemas.microsoft.com/office/drawing/2014/main" id="{301BC893-E703-490C-9828-0A3D224AF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3523"/>
              <a:ext cx="76" cy="68"/>
            </a:xfrm>
            <a:custGeom>
              <a:avLst/>
              <a:gdLst>
                <a:gd name="T0" fmla="*/ 0 w 228"/>
                <a:gd name="T1" fmla="*/ 0 h 206"/>
                <a:gd name="T2" fmla="*/ 8 w 228"/>
                <a:gd name="T3" fmla="*/ 6 h 206"/>
                <a:gd name="T4" fmla="*/ 15 w 228"/>
                <a:gd name="T5" fmla="*/ 12 h 206"/>
                <a:gd name="T6" fmla="*/ 23 w 228"/>
                <a:gd name="T7" fmla="*/ 19 h 206"/>
                <a:gd name="T8" fmla="*/ 30 w 228"/>
                <a:gd name="T9" fmla="*/ 25 h 206"/>
                <a:gd name="T10" fmla="*/ 37 w 228"/>
                <a:gd name="T11" fmla="*/ 31 h 206"/>
                <a:gd name="T12" fmla="*/ 44 w 228"/>
                <a:gd name="T13" fmla="*/ 37 h 206"/>
                <a:gd name="T14" fmla="*/ 52 w 228"/>
                <a:gd name="T15" fmla="*/ 44 h 206"/>
                <a:gd name="T16" fmla="*/ 60 w 228"/>
                <a:gd name="T17" fmla="*/ 50 h 206"/>
                <a:gd name="T18" fmla="*/ 68 w 228"/>
                <a:gd name="T19" fmla="*/ 56 h 206"/>
                <a:gd name="T20" fmla="*/ 76 w 228"/>
                <a:gd name="T21" fmla="*/ 61 h 206"/>
                <a:gd name="T22" fmla="*/ 76 w 228"/>
                <a:gd name="T23" fmla="*/ 62 h 206"/>
                <a:gd name="T24" fmla="*/ 76 w 228"/>
                <a:gd name="T25" fmla="*/ 62 h 206"/>
                <a:gd name="T26" fmla="*/ 75 w 228"/>
                <a:gd name="T27" fmla="*/ 63 h 206"/>
                <a:gd name="T28" fmla="*/ 74 w 228"/>
                <a:gd name="T29" fmla="*/ 64 h 206"/>
                <a:gd name="T30" fmla="*/ 73 w 228"/>
                <a:gd name="T31" fmla="*/ 65 h 206"/>
                <a:gd name="T32" fmla="*/ 73 w 228"/>
                <a:gd name="T33" fmla="*/ 66 h 206"/>
                <a:gd name="T34" fmla="*/ 72 w 228"/>
                <a:gd name="T35" fmla="*/ 66 h 206"/>
                <a:gd name="T36" fmla="*/ 72 w 228"/>
                <a:gd name="T37" fmla="*/ 67 h 206"/>
                <a:gd name="T38" fmla="*/ 71 w 228"/>
                <a:gd name="T39" fmla="*/ 68 h 206"/>
                <a:gd name="T40" fmla="*/ 66 w 228"/>
                <a:gd name="T41" fmla="*/ 64 h 206"/>
                <a:gd name="T42" fmla="*/ 61 w 228"/>
                <a:gd name="T43" fmla="*/ 60 h 206"/>
                <a:gd name="T44" fmla="*/ 55 w 228"/>
                <a:gd name="T45" fmla="*/ 55 h 206"/>
                <a:gd name="T46" fmla="*/ 50 w 228"/>
                <a:gd name="T47" fmla="*/ 51 h 206"/>
                <a:gd name="T48" fmla="*/ 45 w 228"/>
                <a:gd name="T49" fmla="*/ 47 h 206"/>
                <a:gd name="T50" fmla="*/ 41 w 228"/>
                <a:gd name="T51" fmla="*/ 43 h 206"/>
                <a:gd name="T52" fmla="*/ 36 w 228"/>
                <a:gd name="T53" fmla="*/ 38 h 206"/>
                <a:gd name="T54" fmla="*/ 31 w 228"/>
                <a:gd name="T55" fmla="*/ 34 h 206"/>
                <a:gd name="T56" fmla="*/ 26 w 228"/>
                <a:gd name="T57" fmla="*/ 29 h 206"/>
                <a:gd name="T58" fmla="*/ 22 w 228"/>
                <a:gd name="T59" fmla="*/ 25 h 206"/>
                <a:gd name="T60" fmla="*/ 0 w 228"/>
                <a:gd name="T61" fmla="*/ 0 h 20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8" h="206">
                  <a:moveTo>
                    <a:pt x="0" y="0"/>
                  </a:moveTo>
                  <a:lnTo>
                    <a:pt x="24" y="18"/>
                  </a:lnTo>
                  <a:lnTo>
                    <a:pt x="46" y="36"/>
                  </a:lnTo>
                  <a:lnTo>
                    <a:pt x="68" y="57"/>
                  </a:lnTo>
                  <a:lnTo>
                    <a:pt x="89" y="76"/>
                  </a:lnTo>
                  <a:lnTo>
                    <a:pt x="112" y="95"/>
                  </a:lnTo>
                  <a:lnTo>
                    <a:pt x="133" y="113"/>
                  </a:lnTo>
                  <a:lnTo>
                    <a:pt x="155" y="134"/>
                  </a:lnTo>
                  <a:lnTo>
                    <a:pt x="180" y="152"/>
                  </a:lnTo>
                  <a:lnTo>
                    <a:pt x="203" y="170"/>
                  </a:lnTo>
                  <a:lnTo>
                    <a:pt x="228" y="186"/>
                  </a:lnTo>
                  <a:lnTo>
                    <a:pt x="228" y="189"/>
                  </a:lnTo>
                  <a:lnTo>
                    <a:pt x="227" y="189"/>
                  </a:lnTo>
                  <a:lnTo>
                    <a:pt x="224" y="191"/>
                  </a:lnTo>
                  <a:lnTo>
                    <a:pt x="223" y="195"/>
                  </a:lnTo>
                  <a:lnTo>
                    <a:pt x="220" y="196"/>
                  </a:lnTo>
                  <a:lnTo>
                    <a:pt x="219" y="199"/>
                  </a:lnTo>
                  <a:lnTo>
                    <a:pt x="217" y="200"/>
                  </a:lnTo>
                  <a:lnTo>
                    <a:pt x="216" y="202"/>
                  </a:lnTo>
                  <a:lnTo>
                    <a:pt x="213" y="206"/>
                  </a:lnTo>
                  <a:lnTo>
                    <a:pt x="198" y="195"/>
                  </a:lnTo>
                  <a:lnTo>
                    <a:pt x="183" y="181"/>
                  </a:lnTo>
                  <a:lnTo>
                    <a:pt x="166" y="168"/>
                  </a:lnTo>
                  <a:lnTo>
                    <a:pt x="151" y="156"/>
                  </a:lnTo>
                  <a:lnTo>
                    <a:pt x="136" y="143"/>
                  </a:lnTo>
                  <a:lnTo>
                    <a:pt x="123" y="130"/>
                  </a:lnTo>
                  <a:lnTo>
                    <a:pt x="108" y="116"/>
                  </a:lnTo>
                  <a:lnTo>
                    <a:pt x="93" y="102"/>
                  </a:lnTo>
                  <a:lnTo>
                    <a:pt x="79" y="87"/>
                  </a:lnTo>
                  <a:lnTo>
                    <a:pt x="67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1" name="Freeform 282">
              <a:extLst>
                <a:ext uri="{FF2B5EF4-FFF2-40B4-BE49-F238E27FC236}">
                  <a16:creationId xmlns:a16="http://schemas.microsoft.com/office/drawing/2014/main" id="{7F12B378-0184-4885-95D1-0C4E1D113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3718"/>
              <a:ext cx="25" cy="27"/>
            </a:xfrm>
            <a:custGeom>
              <a:avLst/>
              <a:gdLst>
                <a:gd name="T0" fmla="*/ 0 w 75"/>
                <a:gd name="T1" fmla="*/ 0 h 81"/>
                <a:gd name="T2" fmla="*/ 2 w 75"/>
                <a:gd name="T3" fmla="*/ 3 h 81"/>
                <a:gd name="T4" fmla="*/ 5 w 75"/>
                <a:gd name="T5" fmla="*/ 6 h 81"/>
                <a:gd name="T6" fmla="*/ 8 w 75"/>
                <a:gd name="T7" fmla="*/ 8 h 81"/>
                <a:gd name="T8" fmla="*/ 12 w 75"/>
                <a:gd name="T9" fmla="*/ 11 h 81"/>
                <a:gd name="T10" fmla="*/ 16 w 75"/>
                <a:gd name="T11" fmla="*/ 13 h 81"/>
                <a:gd name="T12" fmla="*/ 19 w 75"/>
                <a:gd name="T13" fmla="*/ 15 h 81"/>
                <a:gd name="T14" fmla="*/ 22 w 75"/>
                <a:gd name="T15" fmla="*/ 17 h 81"/>
                <a:gd name="T16" fmla="*/ 24 w 75"/>
                <a:gd name="T17" fmla="*/ 20 h 81"/>
                <a:gd name="T18" fmla="*/ 25 w 75"/>
                <a:gd name="T19" fmla="*/ 22 h 81"/>
                <a:gd name="T20" fmla="*/ 22 w 75"/>
                <a:gd name="T21" fmla="*/ 27 h 81"/>
                <a:gd name="T22" fmla="*/ 20 w 75"/>
                <a:gd name="T23" fmla="*/ 25 h 81"/>
                <a:gd name="T24" fmla="*/ 17 w 75"/>
                <a:gd name="T25" fmla="*/ 22 h 81"/>
                <a:gd name="T26" fmla="*/ 15 w 75"/>
                <a:gd name="T27" fmla="*/ 20 h 81"/>
                <a:gd name="T28" fmla="*/ 12 w 75"/>
                <a:gd name="T29" fmla="*/ 17 h 81"/>
                <a:gd name="T30" fmla="*/ 10 w 75"/>
                <a:gd name="T31" fmla="*/ 15 h 81"/>
                <a:gd name="T32" fmla="*/ 8 w 75"/>
                <a:gd name="T33" fmla="*/ 13 h 81"/>
                <a:gd name="T34" fmla="*/ 6 w 75"/>
                <a:gd name="T35" fmla="*/ 9 h 81"/>
                <a:gd name="T36" fmla="*/ 4 w 75"/>
                <a:gd name="T37" fmla="*/ 6 h 81"/>
                <a:gd name="T38" fmla="*/ 2 w 75"/>
                <a:gd name="T39" fmla="*/ 3 h 81"/>
                <a:gd name="T40" fmla="*/ 0 w 75"/>
                <a:gd name="T41" fmla="*/ 0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5" h="81">
                  <a:moveTo>
                    <a:pt x="0" y="0"/>
                  </a:moveTo>
                  <a:lnTo>
                    <a:pt x="5" y="9"/>
                  </a:lnTo>
                  <a:lnTo>
                    <a:pt x="15" y="19"/>
                  </a:lnTo>
                  <a:lnTo>
                    <a:pt x="25" y="25"/>
                  </a:lnTo>
                  <a:lnTo>
                    <a:pt x="37" y="34"/>
                  </a:lnTo>
                  <a:lnTo>
                    <a:pt x="49" y="40"/>
                  </a:lnTo>
                  <a:lnTo>
                    <a:pt x="58" y="45"/>
                  </a:lnTo>
                  <a:lnTo>
                    <a:pt x="67" y="51"/>
                  </a:lnTo>
                  <a:lnTo>
                    <a:pt x="73" y="59"/>
                  </a:lnTo>
                  <a:lnTo>
                    <a:pt x="75" y="67"/>
                  </a:lnTo>
                  <a:lnTo>
                    <a:pt x="67" y="81"/>
                  </a:lnTo>
                  <a:lnTo>
                    <a:pt x="61" y="74"/>
                  </a:lnTo>
                  <a:lnTo>
                    <a:pt x="52" y="67"/>
                  </a:lnTo>
                  <a:lnTo>
                    <a:pt x="45" y="60"/>
                  </a:lnTo>
                  <a:lnTo>
                    <a:pt x="37" y="52"/>
                  </a:lnTo>
                  <a:lnTo>
                    <a:pt x="30" y="45"/>
                  </a:lnTo>
                  <a:lnTo>
                    <a:pt x="23" y="38"/>
                  </a:lnTo>
                  <a:lnTo>
                    <a:pt x="18" y="26"/>
                  </a:lnTo>
                  <a:lnTo>
                    <a:pt x="11" y="18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283">
              <a:extLst>
                <a:ext uri="{FF2B5EF4-FFF2-40B4-BE49-F238E27FC236}">
                  <a16:creationId xmlns:a16="http://schemas.microsoft.com/office/drawing/2014/main" id="{127ECCED-DB5B-4E82-9ED8-353347C6D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57"/>
              <a:ext cx="369" cy="414"/>
            </a:xfrm>
            <a:custGeom>
              <a:avLst/>
              <a:gdLst>
                <a:gd name="T0" fmla="*/ 46 w 1108"/>
                <a:gd name="T1" fmla="*/ 52 h 1243"/>
                <a:gd name="T2" fmla="*/ 41 w 1108"/>
                <a:gd name="T3" fmla="*/ 59 h 1243"/>
                <a:gd name="T4" fmla="*/ 35 w 1108"/>
                <a:gd name="T5" fmla="*/ 65 h 1243"/>
                <a:gd name="T6" fmla="*/ 30 w 1108"/>
                <a:gd name="T7" fmla="*/ 72 h 1243"/>
                <a:gd name="T8" fmla="*/ 25 w 1108"/>
                <a:gd name="T9" fmla="*/ 79 h 1243"/>
                <a:gd name="T10" fmla="*/ 17 w 1108"/>
                <a:gd name="T11" fmla="*/ 95 h 1243"/>
                <a:gd name="T12" fmla="*/ 8 w 1108"/>
                <a:gd name="T13" fmla="*/ 118 h 1243"/>
                <a:gd name="T14" fmla="*/ 2 w 1108"/>
                <a:gd name="T15" fmla="*/ 141 h 1243"/>
                <a:gd name="T16" fmla="*/ 0 w 1108"/>
                <a:gd name="T17" fmla="*/ 164 h 1243"/>
                <a:gd name="T18" fmla="*/ 2 w 1108"/>
                <a:gd name="T19" fmla="*/ 187 h 1243"/>
                <a:gd name="T20" fmla="*/ 10 w 1108"/>
                <a:gd name="T21" fmla="*/ 216 h 1243"/>
                <a:gd name="T22" fmla="*/ 26 w 1108"/>
                <a:gd name="T23" fmla="*/ 248 h 1243"/>
                <a:gd name="T24" fmla="*/ 47 w 1108"/>
                <a:gd name="T25" fmla="*/ 273 h 1243"/>
                <a:gd name="T26" fmla="*/ 72 w 1108"/>
                <a:gd name="T27" fmla="*/ 295 h 1243"/>
                <a:gd name="T28" fmla="*/ 102 w 1108"/>
                <a:gd name="T29" fmla="*/ 315 h 1243"/>
                <a:gd name="T30" fmla="*/ 138 w 1108"/>
                <a:gd name="T31" fmla="*/ 338 h 1243"/>
                <a:gd name="T32" fmla="*/ 181 w 1108"/>
                <a:gd name="T33" fmla="*/ 361 h 1243"/>
                <a:gd name="T34" fmla="*/ 226 w 1108"/>
                <a:gd name="T35" fmla="*/ 381 h 1243"/>
                <a:gd name="T36" fmla="*/ 274 w 1108"/>
                <a:gd name="T37" fmla="*/ 398 h 1243"/>
                <a:gd name="T38" fmla="*/ 324 w 1108"/>
                <a:gd name="T39" fmla="*/ 410 h 1243"/>
                <a:gd name="T40" fmla="*/ 350 w 1108"/>
                <a:gd name="T41" fmla="*/ 413 h 1243"/>
                <a:gd name="T42" fmla="*/ 351 w 1108"/>
                <a:gd name="T43" fmla="*/ 404 h 1243"/>
                <a:gd name="T44" fmla="*/ 352 w 1108"/>
                <a:gd name="T45" fmla="*/ 388 h 1243"/>
                <a:gd name="T46" fmla="*/ 356 w 1108"/>
                <a:gd name="T47" fmla="*/ 368 h 1243"/>
                <a:gd name="T48" fmla="*/ 363 w 1108"/>
                <a:gd name="T49" fmla="*/ 350 h 1243"/>
                <a:gd name="T50" fmla="*/ 353 w 1108"/>
                <a:gd name="T51" fmla="*/ 341 h 1243"/>
                <a:gd name="T52" fmla="*/ 325 w 1108"/>
                <a:gd name="T53" fmla="*/ 336 h 1243"/>
                <a:gd name="T54" fmla="*/ 298 w 1108"/>
                <a:gd name="T55" fmla="*/ 328 h 1243"/>
                <a:gd name="T56" fmla="*/ 271 w 1108"/>
                <a:gd name="T57" fmla="*/ 317 h 1243"/>
                <a:gd name="T58" fmla="*/ 244 w 1108"/>
                <a:gd name="T59" fmla="*/ 306 h 1243"/>
                <a:gd name="T60" fmla="*/ 224 w 1108"/>
                <a:gd name="T61" fmla="*/ 297 h 1243"/>
                <a:gd name="T62" fmla="*/ 197 w 1108"/>
                <a:gd name="T63" fmla="*/ 285 h 1243"/>
                <a:gd name="T64" fmla="*/ 161 w 1108"/>
                <a:gd name="T65" fmla="*/ 265 h 1243"/>
                <a:gd name="T66" fmla="*/ 125 w 1108"/>
                <a:gd name="T67" fmla="*/ 242 h 1243"/>
                <a:gd name="T68" fmla="*/ 98 w 1108"/>
                <a:gd name="T69" fmla="*/ 219 h 1243"/>
                <a:gd name="T70" fmla="*/ 90 w 1108"/>
                <a:gd name="T71" fmla="*/ 206 h 1243"/>
                <a:gd name="T72" fmla="*/ 86 w 1108"/>
                <a:gd name="T73" fmla="*/ 197 h 1243"/>
                <a:gd name="T74" fmla="*/ 83 w 1108"/>
                <a:gd name="T75" fmla="*/ 190 h 1243"/>
                <a:gd name="T76" fmla="*/ 79 w 1108"/>
                <a:gd name="T77" fmla="*/ 182 h 1243"/>
                <a:gd name="T78" fmla="*/ 77 w 1108"/>
                <a:gd name="T79" fmla="*/ 173 h 1243"/>
                <a:gd name="T80" fmla="*/ 77 w 1108"/>
                <a:gd name="T81" fmla="*/ 153 h 1243"/>
                <a:gd name="T82" fmla="*/ 83 w 1108"/>
                <a:gd name="T83" fmla="*/ 128 h 1243"/>
                <a:gd name="T84" fmla="*/ 94 w 1108"/>
                <a:gd name="T85" fmla="*/ 104 h 1243"/>
                <a:gd name="T86" fmla="*/ 110 w 1108"/>
                <a:gd name="T87" fmla="*/ 82 h 1243"/>
                <a:gd name="T88" fmla="*/ 126 w 1108"/>
                <a:gd name="T89" fmla="*/ 59 h 1243"/>
                <a:gd name="T90" fmla="*/ 136 w 1108"/>
                <a:gd name="T91" fmla="*/ 46 h 1243"/>
                <a:gd name="T92" fmla="*/ 136 w 1108"/>
                <a:gd name="T93" fmla="*/ 43 h 1243"/>
                <a:gd name="T94" fmla="*/ 136 w 1108"/>
                <a:gd name="T95" fmla="*/ 39 h 1243"/>
                <a:gd name="T96" fmla="*/ 135 w 1108"/>
                <a:gd name="T97" fmla="*/ 35 h 1243"/>
                <a:gd name="T98" fmla="*/ 135 w 1108"/>
                <a:gd name="T99" fmla="*/ 31 h 1243"/>
                <a:gd name="T100" fmla="*/ 134 w 1108"/>
                <a:gd name="T101" fmla="*/ 24 h 1243"/>
                <a:gd name="T102" fmla="*/ 131 w 1108"/>
                <a:gd name="T103" fmla="*/ 12 h 1243"/>
                <a:gd name="T104" fmla="*/ 125 w 1108"/>
                <a:gd name="T105" fmla="*/ 3 h 1243"/>
                <a:gd name="T106" fmla="*/ 114 w 1108"/>
                <a:gd name="T107" fmla="*/ 0 h 1243"/>
                <a:gd name="T108" fmla="*/ 101 w 1108"/>
                <a:gd name="T109" fmla="*/ 4 h 1243"/>
                <a:gd name="T110" fmla="*/ 90 w 1108"/>
                <a:gd name="T111" fmla="*/ 11 h 1243"/>
                <a:gd name="T112" fmla="*/ 84 w 1108"/>
                <a:gd name="T113" fmla="*/ 15 h 1243"/>
                <a:gd name="T114" fmla="*/ 77 w 1108"/>
                <a:gd name="T115" fmla="*/ 21 h 1243"/>
                <a:gd name="T116" fmla="*/ 71 w 1108"/>
                <a:gd name="T117" fmla="*/ 27 h 1243"/>
                <a:gd name="T118" fmla="*/ 65 w 1108"/>
                <a:gd name="T119" fmla="*/ 33 h 1243"/>
                <a:gd name="T120" fmla="*/ 48 w 1108"/>
                <a:gd name="T121" fmla="*/ 48 h 12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8" h="1243">
                  <a:moveTo>
                    <a:pt x="145" y="145"/>
                  </a:moveTo>
                  <a:lnTo>
                    <a:pt x="138" y="156"/>
                  </a:lnTo>
                  <a:lnTo>
                    <a:pt x="130" y="167"/>
                  </a:lnTo>
                  <a:lnTo>
                    <a:pt x="123" y="178"/>
                  </a:lnTo>
                  <a:lnTo>
                    <a:pt x="114" y="188"/>
                  </a:lnTo>
                  <a:lnTo>
                    <a:pt x="106" y="196"/>
                  </a:lnTo>
                  <a:lnTo>
                    <a:pt x="98" y="207"/>
                  </a:lnTo>
                  <a:lnTo>
                    <a:pt x="91" y="217"/>
                  </a:lnTo>
                  <a:lnTo>
                    <a:pt x="83" y="225"/>
                  </a:lnTo>
                  <a:lnTo>
                    <a:pt x="76" y="238"/>
                  </a:lnTo>
                  <a:lnTo>
                    <a:pt x="68" y="249"/>
                  </a:lnTo>
                  <a:lnTo>
                    <a:pt x="51" y="286"/>
                  </a:lnTo>
                  <a:lnTo>
                    <a:pt x="36" y="321"/>
                  </a:lnTo>
                  <a:lnTo>
                    <a:pt x="25" y="355"/>
                  </a:lnTo>
                  <a:lnTo>
                    <a:pt x="15" y="390"/>
                  </a:lnTo>
                  <a:lnTo>
                    <a:pt x="7" y="424"/>
                  </a:lnTo>
                  <a:lnTo>
                    <a:pt x="3" y="458"/>
                  </a:lnTo>
                  <a:lnTo>
                    <a:pt x="0" y="492"/>
                  </a:lnTo>
                  <a:lnTo>
                    <a:pt x="3" y="526"/>
                  </a:lnTo>
                  <a:lnTo>
                    <a:pt x="7" y="561"/>
                  </a:lnTo>
                  <a:lnTo>
                    <a:pt x="15" y="596"/>
                  </a:lnTo>
                  <a:lnTo>
                    <a:pt x="31" y="650"/>
                  </a:lnTo>
                  <a:lnTo>
                    <a:pt x="51" y="701"/>
                  </a:lnTo>
                  <a:lnTo>
                    <a:pt x="78" y="744"/>
                  </a:lnTo>
                  <a:lnTo>
                    <a:pt x="108" y="785"/>
                  </a:lnTo>
                  <a:lnTo>
                    <a:pt x="140" y="821"/>
                  </a:lnTo>
                  <a:lnTo>
                    <a:pt x="177" y="857"/>
                  </a:lnTo>
                  <a:lnTo>
                    <a:pt x="216" y="887"/>
                  </a:lnTo>
                  <a:lnTo>
                    <a:pt x="259" y="919"/>
                  </a:lnTo>
                  <a:lnTo>
                    <a:pt x="306" y="947"/>
                  </a:lnTo>
                  <a:lnTo>
                    <a:pt x="351" y="976"/>
                  </a:lnTo>
                  <a:lnTo>
                    <a:pt x="414" y="1014"/>
                  </a:lnTo>
                  <a:lnTo>
                    <a:pt x="477" y="1049"/>
                  </a:lnTo>
                  <a:lnTo>
                    <a:pt x="544" y="1084"/>
                  </a:lnTo>
                  <a:lnTo>
                    <a:pt x="611" y="1113"/>
                  </a:lnTo>
                  <a:lnTo>
                    <a:pt x="680" y="1144"/>
                  </a:lnTo>
                  <a:lnTo>
                    <a:pt x="752" y="1170"/>
                  </a:lnTo>
                  <a:lnTo>
                    <a:pt x="824" y="1196"/>
                  </a:lnTo>
                  <a:lnTo>
                    <a:pt x="898" y="1215"/>
                  </a:lnTo>
                  <a:lnTo>
                    <a:pt x="973" y="1232"/>
                  </a:lnTo>
                  <a:lnTo>
                    <a:pt x="1051" y="1243"/>
                  </a:lnTo>
                  <a:lnTo>
                    <a:pt x="1052" y="1240"/>
                  </a:lnTo>
                  <a:lnTo>
                    <a:pt x="1054" y="1228"/>
                  </a:lnTo>
                  <a:lnTo>
                    <a:pt x="1054" y="1214"/>
                  </a:lnTo>
                  <a:lnTo>
                    <a:pt x="1057" y="1189"/>
                  </a:lnTo>
                  <a:lnTo>
                    <a:pt x="1058" y="1164"/>
                  </a:lnTo>
                  <a:lnTo>
                    <a:pt x="1062" y="1136"/>
                  </a:lnTo>
                  <a:lnTo>
                    <a:pt x="1069" y="1106"/>
                  </a:lnTo>
                  <a:lnTo>
                    <a:pt x="1079" y="1077"/>
                  </a:lnTo>
                  <a:lnTo>
                    <a:pt x="1091" y="1051"/>
                  </a:lnTo>
                  <a:lnTo>
                    <a:pt x="1108" y="1025"/>
                  </a:lnTo>
                  <a:lnTo>
                    <a:pt x="1060" y="1023"/>
                  </a:lnTo>
                  <a:lnTo>
                    <a:pt x="1017" y="1019"/>
                  </a:lnTo>
                  <a:lnTo>
                    <a:pt x="975" y="1009"/>
                  </a:lnTo>
                  <a:lnTo>
                    <a:pt x="934" y="998"/>
                  </a:lnTo>
                  <a:lnTo>
                    <a:pt x="895" y="986"/>
                  </a:lnTo>
                  <a:lnTo>
                    <a:pt x="852" y="968"/>
                  </a:lnTo>
                  <a:lnTo>
                    <a:pt x="815" y="951"/>
                  </a:lnTo>
                  <a:lnTo>
                    <a:pt x="773" y="935"/>
                  </a:lnTo>
                  <a:lnTo>
                    <a:pt x="734" y="918"/>
                  </a:lnTo>
                  <a:lnTo>
                    <a:pt x="690" y="900"/>
                  </a:lnTo>
                  <a:lnTo>
                    <a:pt x="672" y="893"/>
                  </a:lnTo>
                  <a:lnTo>
                    <a:pt x="636" y="878"/>
                  </a:lnTo>
                  <a:lnTo>
                    <a:pt x="592" y="856"/>
                  </a:lnTo>
                  <a:lnTo>
                    <a:pt x="540" y="827"/>
                  </a:lnTo>
                  <a:lnTo>
                    <a:pt x="483" y="795"/>
                  </a:lnTo>
                  <a:lnTo>
                    <a:pt x="426" y="760"/>
                  </a:lnTo>
                  <a:lnTo>
                    <a:pt x="376" y="727"/>
                  </a:lnTo>
                  <a:lnTo>
                    <a:pt x="331" y="691"/>
                  </a:lnTo>
                  <a:lnTo>
                    <a:pt x="295" y="659"/>
                  </a:lnTo>
                  <a:lnTo>
                    <a:pt x="275" y="630"/>
                  </a:lnTo>
                  <a:lnTo>
                    <a:pt x="270" y="617"/>
                  </a:lnTo>
                  <a:lnTo>
                    <a:pt x="264" y="603"/>
                  </a:lnTo>
                  <a:lnTo>
                    <a:pt x="259" y="592"/>
                  </a:lnTo>
                  <a:lnTo>
                    <a:pt x="253" y="582"/>
                  </a:lnTo>
                  <a:lnTo>
                    <a:pt x="248" y="571"/>
                  </a:lnTo>
                  <a:lnTo>
                    <a:pt x="244" y="560"/>
                  </a:lnTo>
                  <a:lnTo>
                    <a:pt x="238" y="546"/>
                  </a:lnTo>
                  <a:lnTo>
                    <a:pt x="234" y="534"/>
                  </a:lnTo>
                  <a:lnTo>
                    <a:pt x="232" y="518"/>
                  </a:lnTo>
                  <a:lnTo>
                    <a:pt x="231" y="502"/>
                  </a:lnTo>
                  <a:lnTo>
                    <a:pt x="231" y="458"/>
                  </a:lnTo>
                  <a:lnTo>
                    <a:pt x="237" y="420"/>
                  </a:lnTo>
                  <a:lnTo>
                    <a:pt x="248" y="383"/>
                  </a:lnTo>
                  <a:lnTo>
                    <a:pt x="263" y="347"/>
                  </a:lnTo>
                  <a:lnTo>
                    <a:pt x="281" y="312"/>
                  </a:lnTo>
                  <a:lnTo>
                    <a:pt x="306" y="279"/>
                  </a:lnTo>
                  <a:lnTo>
                    <a:pt x="331" y="245"/>
                  </a:lnTo>
                  <a:lnTo>
                    <a:pt x="353" y="211"/>
                  </a:lnTo>
                  <a:lnTo>
                    <a:pt x="379" y="177"/>
                  </a:lnTo>
                  <a:lnTo>
                    <a:pt x="404" y="141"/>
                  </a:lnTo>
                  <a:lnTo>
                    <a:pt x="407" y="139"/>
                  </a:lnTo>
                  <a:lnTo>
                    <a:pt x="407" y="134"/>
                  </a:lnTo>
                  <a:lnTo>
                    <a:pt x="407" y="130"/>
                  </a:lnTo>
                  <a:lnTo>
                    <a:pt x="407" y="123"/>
                  </a:lnTo>
                  <a:lnTo>
                    <a:pt x="407" y="116"/>
                  </a:lnTo>
                  <a:lnTo>
                    <a:pt x="407" y="111"/>
                  </a:lnTo>
                  <a:lnTo>
                    <a:pt x="404" y="105"/>
                  </a:lnTo>
                  <a:lnTo>
                    <a:pt x="404" y="99"/>
                  </a:lnTo>
                  <a:lnTo>
                    <a:pt x="404" y="94"/>
                  </a:lnTo>
                  <a:lnTo>
                    <a:pt x="404" y="88"/>
                  </a:lnTo>
                  <a:lnTo>
                    <a:pt x="403" y="72"/>
                  </a:lnTo>
                  <a:lnTo>
                    <a:pt x="400" y="51"/>
                  </a:lnTo>
                  <a:lnTo>
                    <a:pt x="394" y="36"/>
                  </a:lnTo>
                  <a:lnTo>
                    <a:pt x="387" y="20"/>
                  </a:lnTo>
                  <a:lnTo>
                    <a:pt x="376" y="9"/>
                  </a:lnTo>
                  <a:lnTo>
                    <a:pt x="361" y="1"/>
                  </a:lnTo>
                  <a:lnTo>
                    <a:pt x="343" y="0"/>
                  </a:lnTo>
                  <a:lnTo>
                    <a:pt x="325" y="1"/>
                  </a:lnTo>
                  <a:lnTo>
                    <a:pt x="303" y="11"/>
                  </a:lnTo>
                  <a:lnTo>
                    <a:pt x="275" y="27"/>
                  </a:lnTo>
                  <a:lnTo>
                    <a:pt x="270" y="33"/>
                  </a:lnTo>
                  <a:lnTo>
                    <a:pt x="263" y="40"/>
                  </a:lnTo>
                  <a:lnTo>
                    <a:pt x="253" y="45"/>
                  </a:lnTo>
                  <a:lnTo>
                    <a:pt x="244" y="52"/>
                  </a:lnTo>
                  <a:lnTo>
                    <a:pt x="232" y="63"/>
                  </a:lnTo>
                  <a:lnTo>
                    <a:pt x="221" y="72"/>
                  </a:lnTo>
                  <a:lnTo>
                    <a:pt x="212" y="81"/>
                  </a:lnTo>
                  <a:lnTo>
                    <a:pt x="202" y="90"/>
                  </a:lnTo>
                  <a:lnTo>
                    <a:pt x="195" y="98"/>
                  </a:lnTo>
                  <a:lnTo>
                    <a:pt x="189" y="107"/>
                  </a:lnTo>
                  <a:lnTo>
                    <a:pt x="145" y="14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284">
              <a:extLst>
                <a:ext uri="{FF2B5EF4-FFF2-40B4-BE49-F238E27FC236}">
                  <a16:creationId xmlns:a16="http://schemas.microsoft.com/office/drawing/2014/main" id="{788BA1CA-C787-4EDA-96F1-00A91DA5F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091"/>
              <a:ext cx="369" cy="381"/>
            </a:xfrm>
            <a:custGeom>
              <a:avLst/>
              <a:gdLst>
                <a:gd name="T0" fmla="*/ 49 w 1108"/>
                <a:gd name="T1" fmla="*/ 14 h 1142"/>
                <a:gd name="T2" fmla="*/ 42 w 1108"/>
                <a:gd name="T3" fmla="*/ 22 h 1142"/>
                <a:gd name="T4" fmla="*/ 36 w 1108"/>
                <a:gd name="T5" fmla="*/ 28 h 1142"/>
                <a:gd name="T6" fmla="*/ 32 w 1108"/>
                <a:gd name="T7" fmla="*/ 35 h 1142"/>
                <a:gd name="T8" fmla="*/ 28 w 1108"/>
                <a:gd name="T9" fmla="*/ 41 h 1142"/>
                <a:gd name="T10" fmla="*/ 23 w 1108"/>
                <a:gd name="T11" fmla="*/ 49 h 1142"/>
                <a:gd name="T12" fmla="*/ 12 w 1108"/>
                <a:gd name="T13" fmla="*/ 72 h 1142"/>
                <a:gd name="T14" fmla="*/ 5 w 1108"/>
                <a:gd name="T15" fmla="*/ 94 h 1142"/>
                <a:gd name="T16" fmla="*/ 1 w 1108"/>
                <a:gd name="T17" fmla="*/ 118 h 1142"/>
                <a:gd name="T18" fmla="*/ 1 w 1108"/>
                <a:gd name="T19" fmla="*/ 141 h 1142"/>
                <a:gd name="T20" fmla="*/ 5 w 1108"/>
                <a:gd name="T21" fmla="*/ 165 h 1142"/>
                <a:gd name="T22" fmla="*/ 18 w 1108"/>
                <a:gd name="T23" fmla="*/ 200 h 1142"/>
                <a:gd name="T24" fmla="*/ 36 w 1108"/>
                <a:gd name="T25" fmla="*/ 228 h 1142"/>
                <a:gd name="T26" fmla="*/ 60 w 1108"/>
                <a:gd name="T27" fmla="*/ 252 h 1142"/>
                <a:gd name="T28" fmla="*/ 87 w 1108"/>
                <a:gd name="T29" fmla="*/ 273 h 1142"/>
                <a:gd name="T30" fmla="*/ 118 w 1108"/>
                <a:gd name="T31" fmla="*/ 292 h 1142"/>
                <a:gd name="T32" fmla="*/ 160 w 1108"/>
                <a:gd name="T33" fmla="*/ 316 h 1142"/>
                <a:gd name="T34" fmla="*/ 204 w 1108"/>
                <a:gd name="T35" fmla="*/ 338 h 1142"/>
                <a:gd name="T36" fmla="*/ 250 w 1108"/>
                <a:gd name="T37" fmla="*/ 357 h 1142"/>
                <a:gd name="T38" fmla="*/ 299 w 1108"/>
                <a:gd name="T39" fmla="*/ 371 h 1142"/>
                <a:gd name="T40" fmla="*/ 350 w 1108"/>
                <a:gd name="T41" fmla="*/ 381 h 1142"/>
                <a:gd name="T42" fmla="*/ 351 w 1108"/>
                <a:gd name="T43" fmla="*/ 376 h 1142"/>
                <a:gd name="T44" fmla="*/ 352 w 1108"/>
                <a:gd name="T45" fmla="*/ 363 h 1142"/>
                <a:gd name="T46" fmla="*/ 354 w 1108"/>
                <a:gd name="T47" fmla="*/ 346 h 1142"/>
                <a:gd name="T48" fmla="*/ 360 w 1108"/>
                <a:gd name="T49" fmla="*/ 326 h 1142"/>
                <a:gd name="T50" fmla="*/ 369 w 1108"/>
                <a:gd name="T51" fmla="*/ 308 h 1142"/>
                <a:gd name="T52" fmla="*/ 339 w 1108"/>
                <a:gd name="T53" fmla="*/ 306 h 1142"/>
                <a:gd name="T54" fmla="*/ 311 w 1108"/>
                <a:gd name="T55" fmla="*/ 299 h 1142"/>
                <a:gd name="T56" fmla="*/ 285 w 1108"/>
                <a:gd name="T57" fmla="*/ 289 h 1142"/>
                <a:gd name="T58" fmla="*/ 258 w 1108"/>
                <a:gd name="T59" fmla="*/ 278 h 1142"/>
                <a:gd name="T60" fmla="*/ 230 w 1108"/>
                <a:gd name="T61" fmla="*/ 267 h 1142"/>
                <a:gd name="T62" fmla="*/ 212 w 1108"/>
                <a:gd name="T63" fmla="*/ 259 h 1142"/>
                <a:gd name="T64" fmla="*/ 180 w 1108"/>
                <a:gd name="T65" fmla="*/ 242 h 1142"/>
                <a:gd name="T66" fmla="*/ 143 w 1108"/>
                <a:gd name="T67" fmla="*/ 220 h 1142"/>
                <a:gd name="T68" fmla="*/ 110 w 1108"/>
                <a:gd name="T69" fmla="*/ 197 h 1142"/>
                <a:gd name="T70" fmla="*/ 93 w 1108"/>
                <a:gd name="T71" fmla="*/ 177 h 1142"/>
                <a:gd name="T72" fmla="*/ 89 w 1108"/>
                <a:gd name="T73" fmla="*/ 167 h 1142"/>
                <a:gd name="T74" fmla="*/ 85 w 1108"/>
                <a:gd name="T75" fmla="*/ 160 h 1142"/>
                <a:gd name="T76" fmla="*/ 81 w 1108"/>
                <a:gd name="T77" fmla="*/ 153 h 1142"/>
                <a:gd name="T78" fmla="*/ 79 w 1108"/>
                <a:gd name="T79" fmla="*/ 144 h 1142"/>
                <a:gd name="T80" fmla="*/ 77 w 1108"/>
                <a:gd name="T81" fmla="*/ 133 h 1142"/>
                <a:gd name="T82" fmla="*/ 79 w 1108"/>
                <a:gd name="T83" fmla="*/ 107 h 1142"/>
                <a:gd name="T84" fmla="*/ 87 w 1108"/>
                <a:gd name="T85" fmla="*/ 83 h 1142"/>
                <a:gd name="T86" fmla="*/ 101 w 1108"/>
                <a:gd name="T87" fmla="*/ 60 h 1142"/>
                <a:gd name="T88" fmla="*/ 117 w 1108"/>
                <a:gd name="T89" fmla="*/ 38 h 1142"/>
                <a:gd name="T90" fmla="*/ 136 w 1108"/>
                <a:gd name="T91" fmla="*/ 13 h 11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08" h="1142">
                  <a:moveTo>
                    <a:pt x="187" y="0"/>
                  </a:moveTo>
                  <a:lnTo>
                    <a:pt x="148" y="43"/>
                  </a:lnTo>
                  <a:lnTo>
                    <a:pt x="137" y="54"/>
                  </a:lnTo>
                  <a:lnTo>
                    <a:pt x="125" y="65"/>
                  </a:lnTo>
                  <a:lnTo>
                    <a:pt x="118" y="75"/>
                  </a:lnTo>
                  <a:lnTo>
                    <a:pt x="109" y="84"/>
                  </a:lnTo>
                  <a:lnTo>
                    <a:pt x="102" y="94"/>
                  </a:lnTo>
                  <a:lnTo>
                    <a:pt x="97" y="104"/>
                  </a:lnTo>
                  <a:lnTo>
                    <a:pt x="91" y="113"/>
                  </a:lnTo>
                  <a:lnTo>
                    <a:pt x="83" y="122"/>
                  </a:lnTo>
                  <a:lnTo>
                    <a:pt x="78" y="134"/>
                  </a:lnTo>
                  <a:lnTo>
                    <a:pt x="70" y="147"/>
                  </a:lnTo>
                  <a:lnTo>
                    <a:pt x="51" y="181"/>
                  </a:lnTo>
                  <a:lnTo>
                    <a:pt x="36" y="215"/>
                  </a:lnTo>
                  <a:lnTo>
                    <a:pt x="25" y="249"/>
                  </a:lnTo>
                  <a:lnTo>
                    <a:pt x="15" y="282"/>
                  </a:lnTo>
                  <a:lnTo>
                    <a:pt x="7" y="318"/>
                  </a:lnTo>
                  <a:lnTo>
                    <a:pt x="3" y="353"/>
                  </a:lnTo>
                  <a:lnTo>
                    <a:pt x="0" y="389"/>
                  </a:lnTo>
                  <a:lnTo>
                    <a:pt x="3" y="422"/>
                  </a:lnTo>
                  <a:lnTo>
                    <a:pt x="7" y="459"/>
                  </a:lnTo>
                  <a:lnTo>
                    <a:pt x="15" y="494"/>
                  </a:lnTo>
                  <a:lnTo>
                    <a:pt x="33" y="548"/>
                  </a:lnTo>
                  <a:lnTo>
                    <a:pt x="54" y="599"/>
                  </a:lnTo>
                  <a:lnTo>
                    <a:pt x="78" y="643"/>
                  </a:lnTo>
                  <a:lnTo>
                    <a:pt x="108" y="683"/>
                  </a:lnTo>
                  <a:lnTo>
                    <a:pt x="142" y="719"/>
                  </a:lnTo>
                  <a:lnTo>
                    <a:pt x="180" y="755"/>
                  </a:lnTo>
                  <a:lnTo>
                    <a:pt x="217" y="785"/>
                  </a:lnTo>
                  <a:lnTo>
                    <a:pt x="260" y="817"/>
                  </a:lnTo>
                  <a:lnTo>
                    <a:pt x="306" y="846"/>
                  </a:lnTo>
                  <a:lnTo>
                    <a:pt x="353" y="874"/>
                  </a:lnTo>
                  <a:lnTo>
                    <a:pt x="415" y="912"/>
                  </a:lnTo>
                  <a:lnTo>
                    <a:pt x="480" y="947"/>
                  </a:lnTo>
                  <a:lnTo>
                    <a:pt x="545" y="982"/>
                  </a:lnTo>
                  <a:lnTo>
                    <a:pt x="613" y="1012"/>
                  </a:lnTo>
                  <a:lnTo>
                    <a:pt x="683" y="1043"/>
                  </a:lnTo>
                  <a:lnTo>
                    <a:pt x="752" y="1069"/>
                  </a:lnTo>
                  <a:lnTo>
                    <a:pt x="826" y="1095"/>
                  </a:lnTo>
                  <a:lnTo>
                    <a:pt x="899" y="1113"/>
                  </a:lnTo>
                  <a:lnTo>
                    <a:pt x="975" y="1130"/>
                  </a:lnTo>
                  <a:lnTo>
                    <a:pt x="1052" y="1142"/>
                  </a:lnTo>
                  <a:lnTo>
                    <a:pt x="1054" y="1138"/>
                  </a:lnTo>
                  <a:lnTo>
                    <a:pt x="1054" y="1127"/>
                  </a:lnTo>
                  <a:lnTo>
                    <a:pt x="1057" y="1112"/>
                  </a:lnTo>
                  <a:lnTo>
                    <a:pt x="1058" y="1087"/>
                  </a:lnTo>
                  <a:lnTo>
                    <a:pt x="1060" y="1062"/>
                  </a:lnTo>
                  <a:lnTo>
                    <a:pt x="1064" y="1036"/>
                  </a:lnTo>
                  <a:lnTo>
                    <a:pt x="1069" y="1004"/>
                  </a:lnTo>
                  <a:lnTo>
                    <a:pt x="1080" y="976"/>
                  </a:lnTo>
                  <a:lnTo>
                    <a:pt x="1091" y="950"/>
                  </a:lnTo>
                  <a:lnTo>
                    <a:pt x="1108" y="924"/>
                  </a:lnTo>
                  <a:lnTo>
                    <a:pt x="1062" y="921"/>
                  </a:lnTo>
                  <a:lnTo>
                    <a:pt x="1018" y="917"/>
                  </a:lnTo>
                  <a:lnTo>
                    <a:pt x="975" y="908"/>
                  </a:lnTo>
                  <a:lnTo>
                    <a:pt x="934" y="896"/>
                  </a:lnTo>
                  <a:lnTo>
                    <a:pt x="895" y="884"/>
                  </a:lnTo>
                  <a:lnTo>
                    <a:pt x="855" y="867"/>
                  </a:lnTo>
                  <a:lnTo>
                    <a:pt x="815" y="849"/>
                  </a:lnTo>
                  <a:lnTo>
                    <a:pt x="776" y="833"/>
                  </a:lnTo>
                  <a:lnTo>
                    <a:pt x="734" y="817"/>
                  </a:lnTo>
                  <a:lnTo>
                    <a:pt x="690" y="799"/>
                  </a:lnTo>
                  <a:lnTo>
                    <a:pt x="672" y="791"/>
                  </a:lnTo>
                  <a:lnTo>
                    <a:pt x="637" y="776"/>
                  </a:lnTo>
                  <a:lnTo>
                    <a:pt x="592" y="754"/>
                  </a:lnTo>
                  <a:lnTo>
                    <a:pt x="540" y="726"/>
                  </a:lnTo>
                  <a:lnTo>
                    <a:pt x="483" y="693"/>
                  </a:lnTo>
                  <a:lnTo>
                    <a:pt x="429" y="659"/>
                  </a:lnTo>
                  <a:lnTo>
                    <a:pt x="378" y="625"/>
                  </a:lnTo>
                  <a:lnTo>
                    <a:pt x="331" y="589"/>
                  </a:lnTo>
                  <a:lnTo>
                    <a:pt x="296" y="558"/>
                  </a:lnTo>
                  <a:lnTo>
                    <a:pt x="278" y="530"/>
                  </a:lnTo>
                  <a:lnTo>
                    <a:pt x="272" y="515"/>
                  </a:lnTo>
                  <a:lnTo>
                    <a:pt x="267" y="501"/>
                  </a:lnTo>
                  <a:lnTo>
                    <a:pt x="260" y="490"/>
                  </a:lnTo>
                  <a:lnTo>
                    <a:pt x="255" y="480"/>
                  </a:lnTo>
                  <a:lnTo>
                    <a:pt x="249" y="469"/>
                  </a:lnTo>
                  <a:lnTo>
                    <a:pt x="244" y="458"/>
                  </a:lnTo>
                  <a:lnTo>
                    <a:pt x="241" y="444"/>
                  </a:lnTo>
                  <a:lnTo>
                    <a:pt x="237" y="432"/>
                  </a:lnTo>
                  <a:lnTo>
                    <a:pt x="232" y="416"/>
                  </a:lnTo>
                  <a:lnTo>
                    <a:pt x="231" y="400"/>
                  </a:lnTo>
                  <a:lnTo>
                    <a:pt x="231" y="358"/>
                  </a:lnTo>
                  <a:lnTo>
                    <a:pt x="237" y="321"/>
                  </a:lnTo>
                  <a:lnTo>
                    <a:pt x="246" y="282"/>
                  </a:lnTo>
                  <a:lnTo>
                    <a:pt x="260" y="249"/>
                  </a:lnTo>
                  <a:lnTo>
                    <a:pt x="280" y="213"/>
                  </a:lnTo>
                  <a:lnTo>
                    <a:pt x="303" y="181"/>
                  </a:lnTo>
                  <a:lnTo>
                    <a:pt x="325" y="147"/>
                  </a:lnTo>
                  <a:lnTo>
                    <a:pt x="351" y="113"/>
                  </a:lnTo>
                  <a:lnTo>
                    <a:pt x="378" y="77"/>
                  </a:lnTo>
                  <a:lnTo>
                    <a:pt x="407" y="39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285">
              <a:extLst>
                <a:ext uri="{FF2B5EF4-FFF2-40B4-BE49-F238E27FC236}">
                  <a16:creationId xmlns:a16="http://schemas.microsoft.com/office/drawing/2014/main" id="{941DDD94-3836-427F-9ADF-9371862A5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062"/>
              <a:ext cx="66" cy="164"/>
            </a:xfrm>
            <a:custGeom>
              <a:avLst/>
              <a:gdLst>
                <a:gd name="T0" fmla="*/ 60 w 199"/>
                <a:gd name="T1" fmla="*/ 4 h 491"/>
                <a:gd name="T2" fmla="*/ 63 w 199"/>
                <a:gd name="T3" fmla="*/ 8 h 491"/>
                <a:gd name="T4" fmla="*/ 64 w 199"/>
                <a:gd name="T5" fmla="*/ 12 h 491"/>
                <a:gd name="T6" fmla="*/ 65 w 199"/>
                <a:gd name="T7" fmla="*/ 16 h 491"/>
                <a:gd name="T8" fmla="*/ 65 w 199"/>
                <a:gd name="T9" fmla="*/ 20 h 491"/>
                <a:gd name="T10" fmla="*/ 66 w 199"/>
                <a:gd name="T11" fmla="*/ 24 h 491"/>
                <a:gd name="T12" fmla="*/ 66 w 199"/>
                <a:gd name="T13" fmla="*/ 26 h 491"/>
                <a:gd name="T14" fmla="*/ 65 w 199"/>
                <a:gd name="T15" fmla="*/ 30 h 491"/>
                <a:gd name="T16" fmla="*/ 65 w 199"/>
                <a:gd name="T17" fmla="*/ 32 h 491"/>
                <a:gd name="T18" fmla="*/ 65 w 199"/>
                <a:gd name="T19" fmla="*/ 34 h 491"/>
                <a:gd name="T20" fmla="*/ 64 w 199"/>
                <a:gd name="T21" fmla="*/ 36 h 491"/>
                <a:gd name="T22" fmla="*/ 63 w 199"/>
                <a:gd name="T23" fmla="*/ 38 h 491"/>
                <a:gd name="T24" fmla="*/ 60 w 199"/>
                <a:gd name="T25" fmla="*/ 41 h 491"/>
                <a:gd name="T26" fmla="*/ 59 w 199"/>
                <a:gd name="T27" fmla="*/ 44 h 491"/>
                <a:gd name="T28" fmla="*/ 56 w 199"/>
                <a:gd name="T29" fmla="*/ 48 h 491"/>
                <a:gd name="T30" fmla="*/ 53 w 199"/>
                <a:gd name="T31" fmla="*/ 50 h 491"/>
                <a:gd name="T32" fmla="*/ 50 w 199"/>
                <a:gd name="T33" fmla="*/ 54 h 491"/>
                <a:gd name="T34" fmla="*/ 47 w 199"/>
                <a:gd name="T35" fmla="*/ 56 h 491"/>
                <a:gd name="T36" fmla="*/ 45 w 199"/>
                <a:gd name="T37" fmla="*/ 59 h 491"/>
                <a:gd name="T38" fmla="*/ 43 w 199"/>
                <a:gd name="T39" fmla="*/ 61 h 491"/>
                <a:gd name="T40" fmla="*/ 42 w 199"/>
                <a:gd name="T41" fmla="*/ 64 h 491"/>
                <a:gd name="T42" fmla="*/ 38 w 199"/>
                <a:gd name="T43" fmla="*/ 69 h 491"/>
                <a:gd name="T44" fmla="*/ 35 w 199"/>
                <a:gd name="T45" fmla="*/ 74 h 491"/>
                <a:gd name="T46" fmla="*/ 33 w 199"/>
                <a:gd name="T47" fmla="*/ 79 h 491"/>
                <a:gd name="T48" fmla="*/ 29 w 199"/>
                <a:gd name="T49" fmla="*/ 83 h 491"/>
                <a:gd name="T50" fmla="*/ 27 w 199"/>
                <a:gd name="T51" fmla="*/ 89 h 491"/>
                <a:gd name="T52" fmla="*/ 24 w 199"/>
                <a:gd name="T53" fmla="*/ 94 h 491"/>
                <a:gd name="T54" fmla="*/ 22 w 199"/>
                <a:gd name="T55" fmla="*/ 98 h 491"/>
                <a:gd name="T56" fmla="*/ 19 w 199"/>
                <a:gd name="T57" fmla="*/ 104 h 491"/>
                <a:gd name="T58" fmla="*/ 16 w 199"/>
                <a:gd name="T59" fmla="*/ 109 h 491"/>
                <a:gd name="T60" fmla="*/ 13 w 199"/>
                <a:gd name="T61" fmla="*/ 115 h 491"/>
                <a:gd name="T62" fmla="*/ 11 w 199"/>
                <a:gd name="T63" fmla="*/ 119 h 491"/>
                <a:gd name="T64" fmla="*/ 9 w 199"/>
                <a:gd name="T65" fmla="*/ 123 h 491"/>
                <a:gd name="T66" fmla="*/ 8 w 199"/>
                <a:gd name="T67" fmla="*/ 129 h 491"/>
                <a:gd name="T68" fmla="*/ 6 w 199"/>
                <a:gd name="T69" fmla="*/ 134 h 491"/>
                <a:gd name="T70" fmla="*/ 5 w 199"/>
                <a:gd name="T71" fmla="*/ 139 h 491"/>
                <a:gd name="T72" fmla="*/ 5 w 199"/>
                <a:gd name="T73" fmla="*/ 144 h 491"/>
                <a:gd name="T74" fmla="*/ 5 w 199"/>
                <a:gd name="T75" fmla="*/ 148 h 491"/>
                <a:gd name="T76" fmla="*/ 5 w 199"/>
                <a:gd name="T77" fmla="*/ 153 h 491"/>
                <a:gd name="T78" fmla="*/ 4 w 199"/>
                <a:gd name="T79" fmla="*/ 159 h 491"/>
                <a:gd name="T80" fmla="*/ 4 w 199"/>
                <a:gd name="T81" fmla="*/ 164 h 491"/>
                <a:gd name="T82" fmla="*/ 1 w 199"/>
                <a:gd name="T83" fmla="*/ 145 h 491"/>
                <a:gd name="T84" fmla="*/ 0 w 199"/>
                <a:gd name="T85" fmla="*/ 126 h 491"/>
                <a:gd name="T86" fmla="*/ 1 w 199"/>
                <a:gd name="T87" fmla="*/ 109 h 491"/>
                <a:gd name="T88" fmla="*/ 5 w 199"/>
                <a:gd name="T89" fmla="*/ 92 h 491"/>
                <a:gd name="T90" fmla="*/ 11 w 199"/>
                <a:gd name="T91" fmla="*/ 76 h 491"/>
                <a:gd name="T92" fmla="*/ 18 w 199"/>
                <a:gd name="T93" fmla="*/ 59 h 491"/>
                <a:gd name="T94" fmla="*/ 26 w 199"/>
                <a:gd name="T95" fmla="*/ 44 h 491"/>
                <a:gd name="T96" fmla="*/ 36 w 199"/>
                <a:gd name="T97" fmla="*/ 29 h 491"/>
                <a:gd name="T98" fmla="*/ 46 w 199"/>
                <a:gd name="T99" fmla="*/ 14 h 491"/>
                <a:gd name="T100" fmla="*/ 58 w 199"/>
                <a:gd name="T101" fmla="*/ 0 h 491"/>
                <a:gd name="T102" fmla="*/ 60 w 199"/>
                <a:gd name="T103" fmla="*/ 4 h 4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9" h="491">
                  <a:moveTo>
                    <a:pt x="182" y="11"/>
                  </a:moveTo>
                  <a:lnTo>
                    <a:pt x="189" y="24"/>
                  </a:lnTo>
                  <a:lnTo>
                    <a:pt x="192" y="35"/>
                  </a:lnTo>
                  <a:lnTo>
                    <a:pt x="195" y="47"/>
                  </a:lnTo>
                  <a:lnTo>
                    <a:pt x="196" y="60"/>
                  </a:lnTo>
                  <a:lnTo>
                    <a:pt x="199" y="71"/>
                  </a:lnTo>
                  <a:lnTo>
                    <a:pt x="199" y="79"/>
                  </a:lnTo>
                  <a:lnTo>
                    <a:pt x="196" y="89"/>
                  </a:lnTo>
                  <a:lnTo>
                    <a:pt x="196" y="97"/>
                  </a:lnTo>
                  <a:lnTo>
                    <a:pt x="195" y="103"/>
                  </a:lnTo>
                  <a:lnTo>
                    <a:pt x="192" y="108"/>
                  </a:lnTo>
                  <a:lnTo>
                    <a:pt x="189" y="115"/>
                  </a:lnTo>
                  <a:lnTo>
                    <a:pt x="182" y="123"/>
                  </a:lnTo>
                  <a:lnTo>
                    <a:pt x="178" y="133"/>
                  </a:lnTo>
                  <a:lnTo>
                    <a:pt x="170" y="143"/>
                  </a:lnTo>
                  <a:lnTo>
                    <a:pt x="160" y="151"/>
                  </a:lnTo>
                  <a:lnTo>
                    <a:pt x="152" y="161"/>
                  </a:lnTo>
                  <a:lnTo>
                    <a:pt x="143" y="169"/>
                  </a:lnTo>
                  <a:lnTo>
                    <a:pt x="135" y="177"/>
                  </a:lnTo>
                  <a:lnTo>
                    <a:pt x="130" y="183"/>
                  </a:lnTo>
                  <a:lnTo>
                    <a:pt x="127" y="191"/>
                  </a:lnTo>
                  <a:lnTo>
                    <a:pt x="116" y="206"/>
                  </a:lnTo>
                  <a:lnTo>
                    <a:pt x="106" y="222"/>
                  </a:lnTo>
                  <a:lnTo>
                    <a:pt x="98" y="237"/>
                  </a:lnTo>
                  <a:lnTo>
                    <a:pt x="87" y="249"/>
                  </a:lnTo>
                  <a:lnTo>
                    <a:pt x="80" y="266"/>
                  </a:lnTo>
                  <a:lnTo>
                    <a:pt x="72" y="281"/>
                  </a:lnTo>
                  <a:lnTo>
                    <a:pt x="65" y="294"/>
                  </a:lnTo>
                  <a:lnTo>
                    <a:pt x="57" y="310"/>
                  </a:lnTo>
                  <a:lnTo>
                    <a:pt x="47" y="325"/>
                  </a:lnTo>
                  <a:lnTo>
                    <a:pt x="40" y="343"/>
                  </a:lnTo>
                  <a:lnTo>
                    <a:pt x="33" y="357"/>
                  </a:lnTo>
                  <a:lnTo>
                    <a:pt x="28" y="369"/>
                  </a:lnTo>
                  <a:lnTo>
                    <a:pt x="23" y="385"/>
                  </a:lnTo>
                  <a:lnTo>
                    <a:pt x="19" y="400"/>
                  </a:lnTo>
                  <a:lnTo>
                    <a:pt x="15" y="415"/>
                  </a:lnTo>
                  <a:lnTo>
                    <a:pt x="14" y="430"/>
                  </a:lnTo>
                  <a:lnTo>
                    <a:pt x="14" y="443"/>
                  </a:lnTo>
                  <a:lnTo>
                    <a:pt x="14" y="458"/>
                  </a:lnTo>
                  <a:lnTo>
                    <a:pt x="12" y="476"/>
                  </a:lnTo>
                  <a:lnTo>
                    <a:pt x="12" y="491"/>
                  </a:lnTo>
                  <a:lnTo>
                    <a:pt x="3" y="434"/>
                  </a:lnTo>
                  <a:lnTo>
                    <a:pt x="0" y="377"/>
                  </a:lnTo>
                  <a:lnTo>
                    <a:pt x="4" y="325"/>
                  </a:lnTo>
                  <a:lnTo>
                    <a:pt x="15" y="275"/>
                  </a:lnTo>
                  <a:lnTo>
                    <a:pt x="33" y="227"/>
                  </a:lnTo>
                  <a:lnTo>
                    <a:pt x="54" y="177"/>
                  </a:lnTo>
                  <a:lnTo>
                    <a:pt x="78" y="133"/>
                  </a:lnTo>
                  <a:lnTo>
                    <a:pt x="108" y="87"/>
                  </a:lnTo>
                  <a:lnTo>
                    <a:pt x="138" y="43"/>
                  </a:lnTo>
                  <a:lnTo>
                    <a:pt x="174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5" name="Freeform 286">
              <a:extLst>
                <a:ext uri="{FF2B5EF4-FFF2-40B4-BE49-F238E27FC236}">
                  <a16:creationId xmlns:a16="http://schemas.microsoft.com/office/drawing/2014/main" id="{99DD51E2-5379-4E0C-96E2-FDD31A5C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064"/>
              <a:ext cx="58" cy="159"/>
            </a:xfrm>
            <a:custGeom>
              <a:avLst/>
              <a:gdLst>
                <a:gd name="T0" fmla="*/ 58 w 176"/>
                <a:gd name="T1" fmla="*/ 0 h 478"/>
                <a:gd name="T2" fmla="*/ 55 w 176"/>
                <a:gd name="T3" fmla="*/ 3 h 478"/>
                <a:gd name="T4" fmla="*/ 52 w 176"/>
                <a:gd name="T5" fmla="*/ 6 h 478"/>
                <a:gd name="T6" fmla="*/ 49 w 176"/>
                <a:gd name="T7" fmla="*/ 9 h 478"/>
                <a:gd name="T8" fmla="*/ 47 w 176"/>
                <a:gd name="T9" fmla="*/ 12 h 478"/>
                <a:gd name="T10" fmla="*/ 44 w 176"/>
                <a:gd name="T11" fmla="*/ 16 h 478"/>
                <a:gd name="T12" fmla="*/ 42 w 176"/>
                <a:gd name="T13" fmla="*/ 19 h 478"/>
                <a:gd name="T14" fmla="*/ 40 w 176"/>
                <a:gd name="T15" fmla="*/ 22 h 478"/>
                <a:gd name="T16" fmla="*/ 38 w 176"/>
                <a:gd name="T17" fmla="*/ 25 h 478"/>
                <a:gd name="T18" fmla="*/ 36 w 176"/>
                <a:gd name="T19" fmla="*/ 29 h 478"/>
                <a:gd name="T20" fmla="*/ 34 w 176"/>
                <a:gd name="T21" fmla="*/ 32 h 478"/>
                <a:gd name="T22" fmla="*/ 33 w 176"/>
                <a:gd name="T23" fmla="*/ 33 h 478"/>
                <a:gd name="T24" fmla="*/ 33 w 176"/>
                <a:gd name="T25" fmla="*/ 35 h 478"/>
                <a:gd name="T26" fmla="*/ 32 w 176"/>
                <a:gd name="T27" fmla="*/ 36 h 478"/>
                <a:gd name="T28" fmla="*/ 31 w 176"/>
                <a:gd name="T29" fmla="*/ 38 h 478"/>
                <a:gd name="T30" fmla="*/ 31 w 176"/>
                <a:gd name="T31" fmla="*/ 39 h 478"/>
                <a:gd name="T32" fmla="*/ 30 w 176"/>
                <a:gd name="T33" fmla="*/ 40 h 478"/>
                <a:gd name="T34" fmla="*/ 30 w 176"/>
                <a:gd name="T35" fmla="*/ 41 h 478"/>
                <a:gd name="T36" fmla="*/ 29 w 176"/>
                <a:gd name="T37" fmla="*/ 42 h 478"/>
                <a:gd name="T38" fmla="*/ 28 w 176"/>
                <a:gd name="T39" fmla="*/ 43 h 478"/>
                <a:gd name="T40" fmla="*/ 27 w 176"/>
                <a:gd name="T41" fmla="*/ 45 h 478"/>
                <a:gd name="T42" fmla="*/ 23 w 176"/>
                <a:gd name="T43" fmla="*/ 50 h 478"/>
                <a:gd name="T44" fmla="*/ 19 w 176"/>
                <a:gd name="T45" fmla="*/ 58 h 478"/>
                <a:gd name="T46" fmla="*/ 16 w 176"/>
                <a:gd name="T47" fmla="*/ 66 h 478"/>
                <a:gd name="T48" fmla="*/ 13 w 176"/>
                <a:gd name="T49" fmla="*/ 73 h 478"/>
                <a:gd name="T50" fmla="*/ 10 w 176"/>
                <a:gd name="T51" fmla="*/ 81 h 478"/>
                <a:gd name="T52" fmla="*/ 7 w 176"/>
                <a:gd name="T53" fmla="*/ 89 h 478"/>
                <a:gd name="T54" fmla="*/ 4 w 176"/>
                <a:gd name="T55" fmla="*/ 95 h 478"/>
                <a:gd name="T56" fmla="*/ 3 w 176"/>
                <a:gd name="T57" fmla="*/ 100 h 478"/>
                <a:gd name="T58" fmla="*/ 2 w 176"/>
                <a:gd name="T59" fmla="*/ 103 h 478"/>
                <a:gd name="T60" fmla="*/ 1 w 176"/>
                <a:gd name="T61" fmla="*/ 104 h 478"/>
                <a:gd name="T62" fmla="*/ 0 w 176"/>
                <a:gd name="T63" fmla="*/ 110 h 478"/>
                <a:gd name="T64" fmla="*/ 0 w 176"/>
                <a:gd name="T65" fmla="*/ 116 h 478"/>
                <a:gd name="T66" fmla="*/ 0 w 176"/>
                <a:gd name="T67" fmla="*/ 121 h 478"/>
                <a:gd name="T68" fmla="*/ 0 w 176"/>
                <a:gd name="T69" fmla="*/ 126 h 478"/>
                <a:gd name="T70" fmla="*/ 0 w 176"/>
                <a:gd name="T71" fmla="*/ 133 h 478"/>
                <a:gd name="T72" fmla="*/ 0 w 176"/>
                <a:gd name="T73" fmla="*/ 138 h 478"/>
                <a:gd name="T74" fmla="*/ 1 w 176"/>
                <a:gd name="T75" fmla="*/ 143 h 478"/>
                <a:gd name="T76" fmla="*/ 2 w 176"/>
                <a:gd name="T77" fmla="*/ 148 h 478"/>
                <a:gd name="T78" fmla="*/ 4 w 176"/>
                <a:gd name="T79" fmla="*/ 153 h 478"/>
                <a:gd name="T80" fmla="*/ 5 w 176"/>
                <a:gd name="T81" fmla="*/ 159 h 47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6" h="478">
                  <a:moveTo>
                    <a:pt x="176" y="0"/>
                  </a:moveTo>
                  <a:lnTo>
                    <a:pt x="168" y="9"/>
                  </a:lnTo>
                  <a:lnTo>
                    <a:pt x="157" y="17"/>
                  </a:lnTo>
                  <a:lnTo>
                    <a:pt x="150" y="26"/>
                  </a:lnTo>
                  <a:lnTo>
                    <a:pt x="142" y="36"/>
                  </a:lnTo>
                  <a:lnTo>
                    <a:pt x="135" y="47"/>
                  </a:lnTo>
                  <a:lnTo>
                    <a:pt x="127" y="57"/>
                  </a:lnTo>
                  <a:lnTo>
                    <a:pt x="121" y="65"/>
                  </a:lnTo>
                  <a:lnTo>
                    <a:pt x="114" y="75"/>
                  </a:lnTo>
                  <a:lnTo>
                    <a:pt x="109" y="87"/>
                  </a:lnTo>
                  <a:lnTo>
                    <a:pt x="102" y="96"/>
                  </a:lnTo>
                  <a:lnTo>
                    <a:pt x="100" y="100"/>
                  </a:lnTo>
                  <a:lnTo>
                    <a:pt x="99" y="104"/>
                  </a:lnTo>
                  <a:lnTo>
                    <a:pt x="96" y="108"/>
                  </a:lnTo>
                  <a:lnTo>
                    <a:pt x="95" y="113"/>
                  </a:lnTo>
                  <a:lnTo>
                    <a:pt x="93" y="116"/>
                  </a:lnTo>
                  <a:lnTo>
                    <a:pt x="91" y="119"/>
                  </a:lnTo>
                  <a:lnTo>
                    <a:pt x="91" y="122"/>
                  </a:lnTo>
                  <a:lnTo>
                    <a:pt x="88" y="126"/>
                  </a:lnTo>
                  <a:lnTo>
                    <a:pt x="86" y="130"/>
                  </a:lnTo>
                  <a:lnTo>
                    <a:pt x="83" y="134"/>
                  </a:lnTo>
                  <a:lnTo>
                    <a:pt x="71" y="151"/>
                  </a:lnTo>
                  <a:lnTo>
                    <a:pt x="59" y="173"/>
                  </a:lnTo>
                  <a:lnTo>
                    <a:pt x="48" y="198"/>
                  </a:lnTo>
                  <a:lnTo>
                    <a:pt x="39" y="220"/>
                  </a:lnTo>
                  <a:lnTo>
                    <a:pt x="29" y="244"/>
                  </a:lnTo>
                  <a:lnTo>
                    <a:pt x="22" y="267"/>
                  </a:lnTo>
                  <a:lnTo>
                    <a:pt x="12" y="286"/>
                  </a:lnTo>
                  <a:lnTo>
                    <a:pt x="8" y="301"/>
                  </a:lnTo>
                  <a:lnTo>
                    <a:pt x="5" y="311"/>
                  </a:lnTo>
                  <a:lnTo>
                    <a:pt x="3" y="314"/>
                  </a:lnTo>
                  <a:lnTo>
                    <a:pt x="1" y="331"/>
                  </a:lnTo>
                  <a:lnTo>
                    <a:pt x="1" y="348"/>
                  </a:lnTo>
                  <a:lnTo>
                    <a:pt x="0" y="365"/>
                  </a:lnTo>
                  <a:lnTo>
                    <a:pt x="0" y="380"/>
                  </a:lnTo>
                  <a:lnTo>
                    <a:pt x="0" y="399"/>
                  </a:lnTo>
                  <a:lnTo>
                    <a:pt x="1" y="416"/>
                  </a:lnTo>
                  <a:lnTo>
                    <a:pt x="3" y="431"/>
                  </a:lnTo>
                  <a:lnTo>
                    <a:pt x="7" y="446"/>
                  </a:lnTo>
                  <a:lnTo>
                    <a:pt x="11" y="461"/>
                  </a:lnTo>
                  <a:lnTo>
                    <a:pt x="16" y="47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6" name="Freeform 287">
              <a:extLst>
                <a:ext uri="{FF2B5EF4-FFF2-40B4-BE49-F238E27FC236}">
                  <a16:creationId xmlns:a16="http://schemas.microsoft.com/office/drawing/2014/main" id="{0B0A29E9-6EEA-40BE-ADB3-9E2313F91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2340"/>
              <a:ext cx="170" cy="73"/>
            </a:xfrm>
            <a:custGeom>
              <a:avLst/>
              <a:gdLst>
                <a:gd name="T0" fmla="*/ 0 w 508"/>
                <a:gd name="T1" fmla="*/ 0 h 218"/>
                <a:gd name="T2" fmla="*/ 12 w 508"/>
                <a:gd name="T3" fmla="*/ 9 h 218"/>
                <a:gd name="T4" fmla="*/ 24 w 508"/>
                <a:gd name="T5" fmla="*/ 18 h 218"/>
                <a:gd name="T6" fmla="*/ 37 w 508"/>
                <a:gd name="T7" fmla="*/ 25 h 218"/>
                <a:gd name="T8" fmla="*/ 51 w 508"/>
                <a:gd name="T9" fmla="*/ 32 h 218"/>
                <a:gd name="T10" fmla="*/ 65 w 508"/>
                <a:gd name="T11" fmla="*/ 38 h 218"/>
                <a:gd name="T12" fmla="*/ 79 w 508"/>
                <a:gd name="T13" fmla="*/ 45 h 218"/>
                <a:gd name="T14" fmla="*/ 93 w 508"/>
                <a:gd name="T15" fmla="*/ 50 h 218"/>
                <a:gd name="T16" fmla="*/ 107 w 508"/>
                <a:gd name="T17" fmla="*/ 55 h 218"/>
                <a:gd name="T18" fmla="*/ 121 w 508"/>
                <a:gd name="T19" fmla="*/ 60 h 218"/>
                <a:gd name="T20" fmla="*/ 135 w 508"/>
                <a:gd name="T21" fmla="*/ 66 h 218"/>
                <a:gd name="T22" fmla="*/ 136 w 508"/>
                <a:gd name="T23" fmla="*/ 67 h 218"/>
                <a:gd name="T24" fmla="*/ 137 w 508"/>
                <a:gd name="T25" fmla="*/ 68 h 218"/>
                <a:gd name="T26" fmla="*/ 140 w 508"/>
                <a:gd name="T27" fmla="*/ 68 h 218"/>
                <a:gd name="T28" fmla="*/ 142 w 508"/>
                <a:gd name="T29" fmla="*/ 69 h 218"/>
                <a:gd name="T30" fmla="*/ 145 w 508"/>
                <a:gd name="T31" fmla="*/ 70 h 218"/>
                <a:gd name="T32" fmla="*/ 147 w 508"/>
                <a:gd name="T33" fmla="*/ 70 h 218"/>
                <a:gd name="T34" fmla="*/ 149 w 508"/>
                <a:gd name="T35" fmla="*/ 71 h 218"/>
                <a:gd name="T36" fmla="*/ 151 w 508"/>
                <a:gd name="T37" fmla="*/ 72 h 218"/>
                <a:gd name="T38" fmla="*/ 153 w 508"/>
                <a:gd name="T39" fmla="*/ 72 h 218"/>
                <a:gd name="T40" fmla="*/ 154 w 508"/>
                <a:gd name="T41" fmla="*/ 72 h 218"/>
                <a:gd name="T42" fmla="*/ 158 w 508"/>
                <a:gd name="T43" fmla="*/ 73 h 218"/>
                <a:gd name="T44" fmla="*/ 160 w 508"/>
                <a:gd name="T45" fmla="*/ 73 h 218"/>
                <a:gd name="T46" fmla="*/ 164 w 508"/>
                <a:gd name="T47" fmla="*/ 73 h 218"/>
                <a:gd name="T48" fmla="*/ 166 w 508"/>
                <a:gd name="T49" fmla="*/ 73 h 218"/>
                <a:gd name="T50" fmla="*/ 168 w 508"/>
                <a:gd name="T51" fmla="*/ 73 h 218"/>
                <a:gd name="T52" fmla="*/ 170 w 508"/>
                <a:gd name="T53" fmla="*/ 72 h 218"/>
                <a:gd name="T54" fmla="*/ 170 w 508"/>
                <a:gd name="T55" fmla="*/ 72 h 218"/>
                <a:gd name="T56" fmla="*/ 170 w 508"/>
                <a:gd name="T57" fmla="*/ 72 h 218"/>
                <a:gd name="T58" fmla="*/ 169 w 508"/>
                <a:gd name="T59" fmla="*/ 70 h 218"/>
                <a:gd name="T60" fmla="*/ 167 w 508"/>
                <a:gd name="T61" fmla="*/ 70 h 218"/>
                <a:gd name="T62" fmla="*/ 153 w 508"/>
                <a:gd name="T63" fmla="*/ 65 h 218"/>
                <a:gd name="T64" fmla="*/ 139 w 508"/>
                <a:gd name="T65" fmla="*/ 60 h 218"/>
                <a:gd name="T66" fmla="*/ 125 w 508"/>
                <a:gd name="T67" fmla="*/ 55 h 218"/>
                <a:gd name="T68" fmla="*/ 111 w 508"/>
                <a:gd name="T69" fmla="*/ 50 h 218"/>
                <a:gd name="T70" fmla="*/ 97 w 508"/>
                <a:gd name="T71" fmla="*/ 46 h 218"/>
                <a:gd name="T72" fmla="*/ 84 w 508"/>
                <a:gd name="T73" fmla="*/ 40 h 218"/>
                <a:gd name="T74" fmla="*/ 71 w 508"/>
                <a:gd name="T75" fmla="*/ 35 h 218"/>
                <a:gd name="T76" fmla="*/ 57 w 508"/>
                <a:gd name="T77" fmla="*/ 30 h 218"/>
                <a:gd name="T78" fmla="*/ 45 w 508"/>
                <a:gd name="T79" fmla="*/ 23 h 218"/>
                <a:gd name="T80" fmla="*/ 31 w 508"/>
                <a:gd name="T81" fmla="*/ 16 h 218"/>
                <a:gd name="T82" fmla="*/ 0 w 508"/>
                <a:gd name="T83" fmla="*/ 0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8" h="218">
                  <a:moveTo>
                    <a:pt x="0" y="0"/>
                  </a:moveTo>
                  <a:lnTo>
                    <a:pt x="35" y="28"/>
                  </a:lnTo>
                  <a:lnTo>
                    <a:pt x="73" y="53"/>
                  </a:lnTo>
                  <a:lnTo>
                    <a:pt x="110" y="75"/>
                  </a:lnTo>
                  <a:lnTo>
                    <a:pt x="153" y="96"/>
                  </a:lnTo>
                  <a:lnTo>
                    <a:pt x="193" y="113"/>
                  </a:lnTo>
                  <a:lnTo>
                    <a:pt x="236" y="133"/>
                  </a:lnTo>
                  <a:lnTo>
                    <a:pt x="278" y="148"/>
                  </a:lnTo>
                  <a:lnTo>
                    <a:pt x="320" y="165"/>
                  </a:lnTo>
                  <a:lnTo>
                    <a:pt x="363" y="180"/>
                  </a:lnTo>
                  <a:lnTo>
                    <a:pt x="404" y="196"/>
                  </a:lnTo>
                  <a:lnTo>
                    <a:pt x="406" y="200"/>
                  </a:lnTo>
                  <a:lnTo>
                    <a:pt x="410" y="203"/>
                  </a:lnTo>
                  <a:lnTo>
                    <a:pt x="418" y="203"/>
                  </a:lnTo>
                  <a:lnTo>
                    <a:pt x="425" y="206"/>
                  </a:lnTo>
                  <a:lnTo>
                    <a:pt x="432" y="209"/>
                  </a:lnTo>
                  <a:lnTo>
                    <a:pt x="439" y="210"/>
                  </a:lnTo>
                  <a:lnTo>
                    <a:pt x="446" y="213"/>
                  </a:lnTo>
                  <a:lnTo>
                    <a:pt x="452" y="214"/>
                  </a:lnTo>
                  <a:lnTo>
                    <a:pt x="457" y="214"/>
                  </a:lnTo>
                  <a:lnTo>
                    <a:pt x="461" y="216"/>
                  </a:lnTo>
                  <a:lnTo>
                    <a:pt x="471" y="218"/>
                  </a:lnTo>
                  <a:lnTo>
                    <a:pt x="479" y="218"/>
                  </a:lnTo>
                  <a:lnTo>
                    <a:pt x="489" y="218"/>
                  </a:lnTo>
                  <a:lnTo>
                    <a:pt x="497" y="218"/>
                  </a:lnTo>
                  <a:lnTo>
                    <a:pt x="503" y="218"/>
                  </a:lnTo>
                  <a:lnTo>
                    <a:pt x="507" y="216"/>
                  </a:lnTo>
                  <a:lnTo>
                    <a:pt x="508" y="216"/>
                  </a:lnTo>
                  <a:lnTo>
                    <a:pt x="508" y="214"/>
                  </a:lnTo>
                  <a:lnTo>
                    <a:pt x="504" y="210"/>
                  </a:lnTo>
                  <a:lnTo>
                    <a:pt x="499" y="209"/>
                  </a:lnTo>
                  <a:lnTo>
                    <a:pt x="456" y="193"/>
                  </a:lnTo>
                  <a:lnTo>
                    <a:pt x="414" y="178"/>
                  </a:lnTo>
                  <a:lnTo>
                    <a:pt x="373" y="165"/>
                  </a:lnTo>
                  <a:lnTo>
                    <a:pt x="331" y="149"/>
                  </a:lnTo>
                  <a:lnTo>
                    <a:pt x="291" y="137"/>
                  </a:lnTo>
                  <a:lnTo>
                    <a:pt x="250" y="120"/>
                  </a:lnTo>
                  <a:lnTo>
                    <a:pt x="213" y="105"/>
                  </a:lnTo>
                  <a:lnTo>
                    <a:pt x="171" y="89"/>
                  </a:lnTo>
                  <a:lnTo>
                    <a:pt x="134" y="69"/>
                  </a:lnTo>
                  <a:lnTo>
                    <a:pt x="92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7" name="Freeform 288">
              <a:extLst>
                <a:ext uri="{FF2B5EF4-FFF2-40B4-BE49-F238E27FC236}">
                  <a16:creationId xmlns:a16="http://schemas.microsoft.com/office/drawing/2014/main" id="{750DE2B7-CE2A-41ED-AD8C-4F9A4FB66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1952"/>
              <a:ext cx="277" cy="309"/>
            </a:xfrm>
            <a:custGeom>
              <a:avLst/>
              <a:gdLst>
                <a:gd name="T0" fmla="*/ 19 w 830"/>
                <a:gd name="T1" fmla="*/ 6 h 927"/>
                <a:gd name="T2" fmla="*/ 12 w 830"/>
                <a:gd name="T3" fmla="*/ 27 h 927"/>
                <a:gd name="T4" fmla="*/ 6 w 830"/>
                <a:gd name="T5" fmla="*/ 48 h 927"/>
                <a:gd name="T6" fmla="*/ 2 w 830"/>
                <a:gd name="T7" fmla="*/ 68 h 927"/>
                <a:gd name="T8" fmla="*/ 0 w 830"/>
                <a:gd name="T9" fmla="*/ 89 h 927"/>
                <a:gd name="T10" fmla="*/ 0 w 830"/>
                <a:gd name="T11" fmla="*/ 109 h 927"/>
                <a:gd name="T12" fmla="*/ 3 w 830"/>
                <a:gd name="T13" fmla="*/ 129 h 927"/>
                <a:gd name="T14" fmla="*/ 8 w 830"/>
                <a:gd name="T15" fmla="*/ 148 h 927"/>
                <a:gd name="T16" fmla="*/ 16 w 830"/>
                <a:gd name="T17" fmla="*/ 166 h 927"/>
                <a:gd name="T18" fmla="*/ 26 w 830"/>
                <a:gd name="T19" fmla="*/ 185 h 927"/>
                <a:gd name="T20" fmla="*/ 40 w 830"/>
                <a:gd name="T21" fmla="*/ 203 h 927"/>
                <a:gd name="T22" fmla="*/ 56 w 830"/>
                <a:gd name="T23" fmla="*/ 221 h 927"/>
                <a:gd name="T24" fmla="*/ 73 w 830"/>
                <a:gd name="T25" fmla="*/ 236 h 927"/>
                <a:gd name="T26" fmla="*/ 91 w 830"/>
                <a:gd name="T27" fmla="*/ 250 h 927"/>
                <a:gd name="T28" fmla="*/ 110 w 830"/>
                <a:gd name="T29" fmla="*/ 263 h 927"/>
                <a:gd name="T30" fmla="*/ 130 w 830"/>
                <a:gd name="T31" fmla="*/ 275 h 927"/>
                <a:gd name="T32" fmla="*/ 151 w 830"/>
                <a:gd name="T33" fmla="*/ 284 h 927"/>
                <a:gd name="T34" fmla="*/ 172 w 830"/>
                <a:gd name="T35" fmla="*/ 293 h 927"/>
                <a:gd name="T36" fmla="*/ 194 w 830"/>
                <a:gd name="T37" fmla="*/ 300 h 927"/>
                <a:gd name="T38" fmla="*/ 217 w 830"/>
                <a:gd name="T39" fmla="*/ 305 h 927"/>
                <a:gd name="T40" fmla="*/ 239 w 830"/>
                <a:gd name="T41" fmla="*/ 309 h 927"/>
                <a:gd name="T42" fmla="*/ 238 w 830"/>
                <a:gd name="T43" fmla="*/ 300 h 927"/>
                <a:gd name="T44" fmla="*/ 238 w 830"/>
                <a:gd name="T45" fmla="*/ 290 h 927"/>
                <a:gd name="T46" fmla="*/ 241 w 830"/>
                <a:gd name="T47" fmla="*/ 282 h 927"/>
                <a:gd name="T48" fmla="*/ 245 w 830"/>
                <a:gd name="T49" fmla="*/ 274 h 927"/>
                <a:gd name="T50" fmla="*/ 250 w 830"/>
                <a:gd name="T51" fmla="*/ 267 h 927"/>
                <a:gd name="T52" fmla="*/ 255 w 830"/>
                <a:gd name="T53" fmla="*/ 260 h 927"/>
                <a:gd name="T54" fmla="*/ 261 w 830"/>
                <a:gd name="T55" fmla="*/ 252 h 927"/>
                <a:gd name="T56" fmla="*/ 267 w 830"/>
                <a:gd name="T57" fmla="*/ 245 h 927"/>
                <a:gd name="T58" fmla="*/ 272 w 830"/>
                <a:gd name="T59" fmla="*/ 237 h 927"/>
                <a:gd name="T60" fmla="*/ 277 w 830"/>
                <a:gd name="T61" fmla="*/ 230 h 927"/>
                <a:gd name="T62" fmla="*/ 259 w 830"/>
                <a:gd name="T63" fmla="*/ 225 h 927"/>
                <a:gd name="T64" fmla="*/ 242 w 830"/>
                <a:gd name="T65" fmla="*/ 220 h 927"/>
                <a:gd name="T66" fmla="*/ 225 w 830"/>
                <a:gd name="T67" fmla="*/ 215 h 927"/>
                <a:gd name="T68" fmla="*/ 207 w 830"/>
                <a:gd name="T69" fmla="*/ 210 h 927"/>
                <a:gd name="T70" fmla="*/ 189 w 830"/>
                <a:gd name="T71" fmla="*/ 204 h 927"/>
                <a:gd name="T72" fmla="*/ 173 w 830"/>
                <a:gd name="T73" fmla="*/ 196 h 927"/>
                <a:gd name="T74" fmla="*/ 158 w 830"/>
                <a:gd name="T75" fmla="*/ 188 h 927"/>
                <a:gd name="T76" fmla="*/ 144 w 830"/>
                <a:gd name="T77" fmla="*/ 177 h 927"/>
                <a:gd name="T78" fmla="*/ 132 w 830"/>
                <a:gd name="T79" fmla="*/ 165 h 927"/>
                <a:gd name="T80" fmla="*/ 121 w 830"/>
                <a:gd name="T81" fmla="*/ 151 h 927"/>
                <a:gd name="T82" fmla="*/ 115 w 830"/>
                <a:gd name="T83" fmla="*/ 137 h 927"/>
                <a:gd name="T84" fmla="*/ 111 w 830"/>
                <a:gd name="T85" fmla="*/ 122 h 927"/>
                <a:gd name="T86" fmla="*/ 109 w 830"/>
                <a:gd name="T87" fmla="*/ 107 h 927"/>
                <a:gd name="T88" fmla="*/ 108 w 830"/>
                <a:gd name="T89" fmla="*/ 92 h 927"/>
                <a:gd name="T90" fmla="*/ 109 w 830"/>
                <a:gd name="T91" fmla="*/ 77 h 927"/>
                <a:gd name="T92" fmla="*/ 112 w 830"/>
                <a:gd name="T93" fmla="*/ 61 h 927"/>
                <a:gd name="T94" fmla="*/ 116 w 830"/>
                <a:gd name="T95" fmla="*/ 45 h 927"/>
                <a:gd name="T96" fmla="*/ 120 w 830"/>
                <a:gd name="T97" fmla="*/ 29 h 927"/>
                <a:gd name="T98" fmla="*/ 123 w 830"/>
                <a:gd name="T99" fmla="*/ 15 h 927"/>
                <a:gd name="T100" fmla="*/ 127 w 830"/>
                <a:gd name="T101" fmla="*/ 0 h 9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30" h="927">
                  <a:moveTo>
                    <a:pt x="57" y="18"/>
                  </a:moveTo>
                  <a:lnTo>
                    <a:pt x="36" y="80"/>
                  </a:lnTo>
                  <a:lnTo>
                    <a:pt x="17" y="144"/>
                  </a:lnTo>
                  <a:lnTo>
                    <a:pt x="6" y="205"/>
                  </a:lnTo>
                  <a:lnTo>
                    <a:pt x="0" y="267"/>
                  </a:lnTo>
                  <a:lnTo>
                    <a:pt x="0" y="328"/>
                  </a:lnTo>
                  <a:lnTo>
                    <a:pt x="9" y="386"/>
                  </a:lnTo>
                  <a:lnTo>
                    <a:pt x="23" y="443"/>
                  </a:lnTo>
                  <a:lnTo>
                    <a:pt x="48" y="499"/>
                  </a:lnTo>
                  <a:lnTo>
                    <a:pt x="79" y="556"/>
                  </a:lnTo>
                  <a:lnTo>
                    <a:pt x="121" y="610"/>
                  </a:lnTo>
                  <a:lnTo>
                    <a:pt x="167" y="662"/>
                  </a:lnTo>
                  <a:lnTo>
                    <a:pt x="219" y="708"/>
                  </a:lnTo>
                  <a:lnTo>
                    <a:pt x="274" y="751"/>
                  </a:lnTo>
                  <a:lnTo>
                    <a:pt x="331" y="788"/>
                  </a:lnTo>
                  <a:lnTo>
                    <a:pt x="391" y="824"/>
                  </a:lnTo>
                  <a:lnTo>
                    <a:pt x="451" y="853"/>
                  </a:lnTo>
                  <a:lnTo>
                    <a:pt x="515" y="880"/>
                  </a:lnTo>
                  <a:lnTo>
                    <a:pt x="581" y="900"/>
                  </a:lnTo>
                  <a:lnTo>
                    <a:pt x="649" y="915"/>
                  </a:lnTo>
                  <a:lnTo>
                    <a:pt x="717" y="927"/>
                  </a:lnTo>
                  <a:lnTo>
                    <a:pt x="713" y="899"/>
                  </a:lnTo>
                  <a:lnTo>
                    <a:pt x="714" y="871"/>
                  </a:lnTo>
                  <a:lnTo>
                    <a:pt x="722" y="845"/>
                  </a:lnTo>
                  <a:lnTo>
                    <a:pt x="733" y="823"/>
                  </a:lnTo>
                  <a:lnTo>
                    <a:pt x="750" y="802"/>
                  </a:lnTo>
                  <a:lnTo>
                    <a:pt x="765" y="780"/>
                  </a:lnTo>
                  <a:lnTo>
                    <a:pt x="783" y="757"/>
                  </a:lnTo>
                  <a:lnTo>
                    <a:pt x="800" y="736"/>
                  </a:lnTo>
                  <a:lnTo>
                    <a:pt x="816" y="712"/>
                  </a:lnTo>
                  <a:lnTo>
                    <a:pt x="830" y="689"/>
                  </a:lnTo>
                  <a:lnTo>
                    <a:pt x="776" y="674"/>
                  </a:lnTo>
                  <a:lnTo>
                    <a:pt x="724" y="661"/>
                  </a:lnTo>
                  <a:lnTo>
                    <a:pt x="674" y="646"/>
                  </a:lnTo>
                  <a:lnTo>
                    <a:pt x="620" y="629"/>
                  </a:lnTo>
                  <a:lnTo>
                    <a:pt x="567" y="611"/>
                  </a:lnTo>
                  <a:lnTo>
                    <a:pt x="519" y="589"/>
                  </a:lnTo>
                  <a:lnTo>
                    <a:pt x="473" y="563"/>
                  </a:lnTo>
                  <a:lnTo>
                    <a:pt x="432" y="532"/>
                  </a:lnTo>
                  <a:lnTo>
                    <a:pt x="396" y="495"/>
                  </a:lnTo>
                  <a:lnTo>
                    <a:pt x="363" y="454"/>
                  </a:lnTo>
                  <a:lnTo>
                    <a:pt x="344" y="411"/>
                  </a:lnTo>
                  <a:lnTo>
                    <a:pt x="333" y="367"/>
                  </a:lnTo>
                  <a:lnTo>
                    <a:pt x="327" y="321"/>
                  </a:lnTo>
                  <a:lnTo>
                    <a:pt x="324" y="277"/>
                  </a:lnTo>
                  <a:lnTo>
                    <a:pt x="328" y="230"/>
                  </a:lnTo>
                  <a:lnTo>
                    <a:pt x="337" y="183"/>
                  </a:lnTo>
                  <a:lnTo>
                    <a:pt x="348" y="134"/>
                  </a:lnTo>
                  <a:lnTo>
                    <a:pt x="359" y="87"/>
                  </a:lnTo>
                  <a:lnTo>
                    <a:pt x="370" y="44"/>
                  </a:lnTo>
                  <a:lnTo>
                    <a:pt x="381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8" name="Freeform 289">
              <a:extLst>
                <a:ext uri="{FF2B5EF4-FFF2-40B4-BE49-F238E27FC236}">
                  <a16:creationId xmlns:a16="http://schemas.microsoft.com/office/drawing/2014/main" id="{748627B9-CBD0-4D30-A27E-4189759D2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142"/>
              <a:ext cx="74" cy="43"/>
            </a:xfrm>
            <a:custGeom>
              <a:avLst/>
              <a:gdLst>
                <a:gd name="T0" fmla="*/ 0 w 223"/>
                <a:gd name="T1" fmla="*/ 0 h 128"/>
                <a:gd name="T2" fmla="*/ 9 w 223"/>
                <a:gd name="T3" fmla="*/ 8 h 128"/>
                <a:gd name="T4" fmla="*/ 17 w 223"/>
                <a:gd name="T5" fmla="*/ 13 h 128"/>
                <a:gd name="T6" fmla="*/ 24 w 223"/>
                <a:gd name="T7" fmla="*/ 17 h 128"/>
                <a:gd name="T8" fmla="*/ 29 w 223"/>
                <a:gd name="T9" fmla="*/ 20 h 128"/>
                <a:gd name="T10" fmla="*/ 35 w 223"/>
                <a:gd name="T11" fmla="*/ 22 h 128"/>
                <a:gd name="T12" fmla="*/ 40 w 223"/>
                <a:gd name="T13" fmla="*/ 24 h 128"/>
                <a:gd name="T14" fmla="*/ 46 w 223"/>
                <a:gd name="T15" fmla="*/ 25 h 128"/>
                <a:gd name="T16" fmla="*/ 53 w 223"/>
                <a:gd name="T17" fmla="*/ 27 h 128"/>
                <a:gd name="T18" fmla="*/ 63 w 223"/>
                <a:gd name="T19" fmla="*/ 30 h 128"/>
                <a:gd name="T20" fmla="*/ 74 w 223"/>
                <a:gd name="T21" fmla="*/ 32 h 128"/>
                <a:gd name="T22" fmla="*/ 74 w 223"/>
                <a:gd name="T23" fmla="*/ 33 h 128"/>
                <a:gd name="T24" fmla="*/ 73 w 223"/>
                <a:gd name="T25" fmla="*/ 33 h 128"/>
                <a:gd name="T26" fmla="*/ 73 w 223"/>
                <a:gd name="T27" fmla="*/ 36 h 128"/>
                <a:gd name="T28" fmla="*/ 72 w 223"/>
                <a:gd name="T29" fmla="*/ 37 h 128"/>
                <a:gd name="T30" fmla="*/ 71 w 223"/>
                <a:gd name="T31" fmla="*/ 38 h 128"/>
                <a:gd name="T32" fmla="*/ 70 w 223"/>
                <a:gd name="T33" fmla="*/ 40 h 128"/>
                <a:gd name="T34" fmla="*/ 69 w 223"/>
                <a:gd name="T35" fmla="*/ 42 h 128"/>
                <a:gd name="T36" fmla="*/ 68 w 223"/>
                <a:gd name="T37" fmla="*/ 42 h 128"/>
                <a:gd name="T38" fmla="*/ 67 w 223"/>
                <a:gd name="T39" fmla="*/ 43 h 128"/>
                <a:gd name="T40" fmla="*/ 66 w 223"/>
                <a:gd name="T41" fmla="*/ 43 h 128"/>
                <a:gd name="T42" fmla="*/ 59 w 223"/>
                <a:gd name="T43" fmla="*/ 40 h 128"/>
                <a:gd name="T44" fmla="*/ 53 w 223"/>
                <a:gd name="T45" fmla="*/ 37 h 128"/>
                <a:gd name="T46" fmla="*/ 48 w 223"/>
                <a:gd name="T47" fmla="*/ 34 h 128"/>
                <a:gd name="T48" fmla="*/ 43 w 223"/>
                <a:gd name="T49" fmla="*/ 31 h 128"/>
                <a:gd name="T50" fmla="*/ 38 w 223"/>
                <a:gd name="T51" fmla="*/ 26 h 128"/>
                <a:gd name="T52" fmla="*/ 34 w 223"/>
                <a:gd name="T53" fmla="*/ 24 h 128"/>
                <a:gd name="T54" fmla="*/ 27 w 223"/>
                <a:gd name="T55" fmla="*/ 19 h 128"/>
                <a:gd name="T56" fmla="*/ 21 w 223"/>
                <a:gd name="T57" fmla="*/ 14 h 128"/>
                <a:gd name="T58" fmla="*/ 13 w 223"/>
                <a:gd name="T59" fmla="*/ 9 h 128"/>
                <a:gd name="T60" fmla="*/ 4 w 223"/>
                <a:gd name="T61" fmla="*/ 1 h 128"/>
                <a:gd name="T62" fmla="*/ 0 w 223"/>
                <a:gd name="T63" fmla="*/ 0 h 1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23" h="128">
                  <a:moveTo>
                    <a:pt x="0" y="0"/>
                  </a:moveTo>
                  <a:lnTo>
                    <a:pt x="28" y="23"/>
                  </a:lnTo>
                  <a:lnTo>
                    <a:pt x="52" y="38"/>
                  </a:lnTo>
                  <a:lnTo>
                    <a:pt x="71" y="51"/>
                  </a:lnTo>
                  <a:lnTo>
                    <a:pt x="88" y="59"/>
                  </a:lnTo>
                  <a:lnTo>
                    <a:pt x="105" y="66"/>
                  </a:lnTo>
                  <a:lnTo>
                    <a:pt x="120" y="70"/>
                  </a:lnTo>
                  <a:lnTo>
                    <a:pt x="138" y="75"/>
                  </a:lnTo>
                  <a:lnTo>
                    <a:pt x="159" y="81"/>
                  </a:lnTo>
                  <a:lnTo>
                    <a:pt x="189" y="88"/>
                  </a:lnTo>
                  <a:lnTo>
                    <a:pt x="223" y="96"/>
                  </a:lnTo>
                  <a:lnTo>
                    <a:pt x="223" y="97"/>
                  </a:lnTo>
                  <a:lnTo>
                    <a:pt x="221" y="99"/>
                  </a:lnTo>
                  <a:lnTo>
                    <a:pt x="221" y="106"/>
                  </a:lnTo>
                  <a:lnTo>
                    <a:pt x="218" y="109"/>
                  </a:lnTo>
                  <a:lnTo>
                    <a:pt x="215" y="114"/>
                  </a:lnTo>
                  <a:lnTo>
                    <a:pt x="211" y="118"/>
                  </a:lnTo>
                  <a:lnTo>
                    <a:pt x="208" y="124"/>
                  </a:lnTo>
                  <a:lnTo>
                    <a:pt x="206" y="125"/>
                  </a:lnTo>
                  <a:lnTo>
                    <a:pt x="203" y="128"/>
                  </a:lnTo>
                  <a:lnTo>
                    <a:pt x="199" y="128"/>
                  </a:lnTo>
                  <a:lnTo>
                    <a:pt x="179" y="118"/>
                  </a:lnTo>
                  <a:lnTo>
                    <a:pt x="161" y="109"/>
                  </a:lnTo>
                  <a:lnTo>
                    <a:pt x="146" y="101"/>
                  </a:lnTo>
                  <a:lnTo>
                    <a:pt x="131" y="92"/>
                  </a:lnTo>
                  <a:lnTo>
                    <a:pt x="116" y="78"/>
                  </a:lnTo>
                  <a:lnTo>
                    <a:pt x="101" y="70"/>
                  </a:lnTo>
                  <a:lnTo>
                    <a:pt x="80" y="56"/>
                  </a:lnTo>
                  <a:lnTo>
                    <a:pt x="62" y="41"/>
                  </a:lnTo>
                  <a:lnTo>
                    <a:pt x="39" y="26"/>
                  </a:ln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9" name="Freeform 290">
              <a:extLst>
                <a:ext uri="{FF2B5EF4-FFF2-40B4-BE49-F238E27FC236}">
                  <a16:creationId xmlns:a16="http://schemas.microsoft.com/office/drawing/2014/main" id="{BD751030-8056-4637-8428-CC46AA0DE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0" name="Freeform 291">
              <a:extLst>
                <a:ext uri="{FF2B5EF4-FFF2-40B4-BE49-F238E27FC236}">
                  <a16:creationId xmlns:a16="http://schemas.microsoft.com/office/drawing/2014/main" id="{E036CCF7-1C78-4C30-977C-BB1148520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61 w 842"/>
                <a:gd name="T125" fmla="*/ 82 h 4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1" name="Freeform 292">
              <a:extLst>
                <a:ext uri="{FF2B5EF4-FFF2-40B4-BE49-F238E27FC236}">
                  <a16:creationId xmlns:a16="http://schemas.microsoft.com/office/drawing/2014/main" id="{49416F82-8269-4AFD-B81F-191BBFDC2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46"/>
              <a:ext cx="281" cy="164"/>
            </a:xfrm>
            <a:custGeom>
              <a:avLst/>
              <a:gdLst>
                <a:gd name="T0" fmla="*/ 61 w 842"/>
                <a:gd name="T1" fmla="*/ 82 h 492"/>
                <a:gd name="T2" fmla="*/ 79 w 842"/>
                <a:gd name="T3" fmla="*/ 77 h 492"/>
                <a:gd name="T4" fmla="*/ 94 w 842"/>
                <a:gd name="T5" fmla="*/ 73 h 492"/>
                <a:gd name="T6" fmla="*/ 106 w 842"/>
                <a:gd name="T7" fmla="*/ 69 h 492"/>
                <a:gd name="T8" fmla="*/ 116 w 842"/>
                <a:gd name="T9" fmla="*/ 64 h 492"/>
                <a:gd name="T10" fmla="*/ 126 w 842"/>
                <a:gd name="T11" fmla="*/ 59 h 492"/>
                <a:gd name="T12" fmla="*/ 136 w 842"/>
                <a:gd name="T13" fmla="*/ 53 h 492"/>
                <a:gd name="T14" fmla="*/ 145 w 842"/>
                <a:gd name="T15" fmla="*/ 46 h 492"/>
                <a:gd name="T16" fmla="*/ 156 w 842"/>
                <a:gd name="T17" fmla="*/ 39 h 492"/>
                <a:gd name="T18" fmla="*/ 169 w 842"/>
                <a:gd name="T19" fmla="*/ 31 h 492"/>
                <a:gd name="T20" fmla="*/ 184 w 842"/>
                <a:gd name="T21" fmla="*/ 22 h 492"/>
                <a:gd name="T22" fmla="*/ 192 w 842"/>
                <a:gd name="T23" fmla="*/ 18 h 492"/>
                <a:gd name="T24" fmla="*/ 200 w 842"/>
                <a:gd name="T25" fmla="*/ 14 h 492"/>
                <a:gd name="T26" fmla="*/ 209 w 842"/>
                <a:gd name="T27" fmla="*/ 10 h 492"/>
                <a:gd name="T28" fmla="*/ 218 w 842"/>
                <a:gd name="T29" fmla="*/ 6 h 492"/>
                <a:gd name="T30" fmla="*/ 228 w 842"/>
                <a:gd name="T31" fmla="*/ 3 h 492"/>
                <a:gd name="T32" fmla="*/ 236 w 842"/>
                <a:gd name="T33" fmla="*/ 1 h 492"/>
                <a:gd name="T34" fmla="*/ 245 w 842"/>
                <a:gd name="T35" fmla="*/ 0 h 492"/>
                <a:gd name="T36" fmla="*/ 251 w 842"/>
                <a:gd name="T37" fmla="*/ 1 h 492"/>
                <a:gd name="T38" fmla="*/ 257 w 842"/>
                <a:gd name="T39" fmla="*/ 4 h 492"/>
                <a:gd name="T40" fmla="*/ 260 w 842"/>
                <a:gd name="T41" fmla="*/ 9 h 492"/>
                <a:gd name="T42" fmla="*/ 260 w 842"/>
                <a:gd name="T43" fmla="*/ 10 h 492"/>
                <a:gd name="T44" fmla="*/ 261 w 842"/>
                <a:gd name="T45" fmla="*/ 11 h 492"/>
                <a:gd name="T46" fmla="*/ 262 w 842"/>
                <a:gd name="T47" fmla="*/ 12 h 492"/>
                <a:gd name="T48" fmla="*/ 262 w 842"/>
                <a:gd name="T49" fmla="*/ 14 h 492"/>
                <a:gd name="T50" fmla="*/ 262 w 842"/>
                <a:gd name="T51" fmla="*/ 15 h 492"/>
                <a:gd name="T52" fmla="*/ 263 w 842"/>
                <a:gd name="T53" fmla="*/ 17 h 492"/>
                <a:gd name="T54" fmla="*/ 263 w 842"/>
                <a:gd name="T55" fmla="*/ 18 h 492"/>
                <a:gd name="T56" fmla="*/ 264 w 842"/>
                <a:gd name="T57" fmla="*/ 19 h 492"/>
                <a:gd name="T58" fmla="*/ 264 w 842"/>
                <a:gd name="T59" fmla="*/ 19 h 492"/>
                <a:gd name="T60" fmla="*/ 265 w 842"/>
                <a:gd name="T61" fmla="*/ 20 h 492"/>
                <a:gd name="T62" fmla="*/ 271 w 842"/>
                <a:gd name="T63" fmla="*/ 28 h 492"/>
                <a:gd name="T64" fmla="*/ 276 w 842"/>
                <a:gd name="T65" fmla="*/ 35 h 492"/>
                <a:gd name="T66" fmla="*/ 279 w 842"/>
                <a:gd name="T67" fmla="*/ 44 h 492"/>
                <a:gd name="T68" fmla="*/ 281 w 842"/>
                <a:gd name="T69" fmla="*/ 53 h 492"/>
                <a:gd name="T70" fmla="*/ 281 w 842"/>
                <a:gd name="T71" fmla="*/ 62 h 492"/>
                <a:gd name="T72" fmla="*/ 279 w 842"/>
                <a:gd name="T73" fmla="*/ 71 h 492"/>
                <a:gd name="T74" fmla="*/ 276 w 842"/>
                <a:gd name="T75" fmla="*/ 80 h 492"/>
                <a:gd name="T76" fmla="*/ 271 w 842"/>
                <a:gd name="T77" fmla="*/ 87 h 492"/>
                <a:gd name="T78" fmla="*/ 263 w 842"/>
                <a:gd name="T79" fmla="*/ 93 h 492"/>
                <a:gd name="T80" fmla="*/ 254 w 842"/>
                <a:gd name="T81" fmla="*/ 99 h 492"/>
                <a:gd name="T82" fmla="*/ 231 w 842"/>
                <a:gd name="T83" fmla="*/ 107 h 492"/>
                <a:gd name="T84" fmla="*/ 209 w 842"/>
                <a:gd name="T85" fmla="*/ 117 h 492"/>
                <a:gd name="T86" fmla="*/ 187 w 842"/>
                <a:gd name="T87" fmla="*/ 128 h 492"/>
                <a:gd name="T88" fmla="*/ 164 w 842"/>
                <a:gd name="T89" fmla="*/ 138 h 492"/>
                <a:gd name="T90" fmla="*/ 141 w 842"/>
                <a:gd name="T91" fmla="*/ 146 h 492"/>
                <a:gd name="T92" fmla="*/ 118 w 842"/>
                <a:gd name="T93" fmla="*/ 154 h 492"/>
                <a:gd name="T94" fmla="*/ 93 w 842"/>
                <a:gd name="T95" fmla="*/ 159 h 492"/>
                <a:gd name="T96" fmla="*/ 66 w 842"/>
                <a:gd name="T97" fmla="*/ 163 h 492"/>
                <a:gd name="T98" fmla="*/ 37 w 842"/>
                <a:gd name="T99" fmla="*/ 164 h 492"/>
                <a:gd name="T100" fmla="*/ 6 w 842"/>
                <a:gd name="T101" fmla="*/ 161 h 492"/>
                <a:gd name="T102" fmla="*/ 4 w 842"/>
                <a:gd name="T103" fmla="*/ 159 h 492"/>
                <a:gd name="T104" fmla="*/ 2 w 842"/>
                <a:gd name="T105" fmla="*/ 154 h 492"/>
                <a:gd name="T106" fmla="*/ 0 w 842"/>
                <a:gd name="T107" fmla="*/ 146 h 492"/>
                <a:gd name="T108" fmla="*/ 0 w 842"/>
                <a:gd name="T109" fmla="*/ 136 h 492"/>
                <a:gd name="T110" fmla="*/ 0 w 842"/>
                <a:gd name="T111" fmla="*/ 126 h 492"/>
                <a:gd name="T112" fmla="*/ 2 w 842"/>
                <a:gd name="T113" fmla="*/ 114 h 492"/>
                <a:gd name="T114" fmla="*/ 5 w 842"/>
                <a:gd name="T115" fmla="*/ 104 h 492"/>
                <a:gd name="T116" fmla="*/ 10 w 842"/>
                <a:gd name="T117" fmla="*/ 93 h 492"/>
                <a:gd name="T118" fmla="*/ 16 w 842"/>
                <a:gd name="T119" fmla="*/ 86 h 492"/>
                <a:gd name="T120" fmla="*/ 23 w 842"/>
                <a:gd name="T121" fmla="*/ 81 h 492"/>
                <a:gd name="T122" fmla="*/ 61 w 842"/>
                <a:gd name="T123" fmla="*/ 82 h 4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2" h="492">
                  <a:moveTo>
                    <a:pt x="182" y="245"/>
                  </a:moveTo>
                  <a:lnTo>
                    <a:pt x="237" y="232"/>
                  </a:lnTo>
                  <a:lnTo>
                    <a:pt x="281" y="219"/>
                  </a:lnTo>
                  <a:lnTo>
                    <a:pt x="318" y="206"/>
                  </a:lnTo>
                  <a:lnTo>
                    <a:pt x="349" y="191"/>
                  </a:lnTo>
                  <a:lnTo>
                    <a:pt x="379" y="176"/>
                  </a:lnTo>
                  <a:lnTo>
                    <a:pt x="407" y="159"/>
                  </a:lnTo>
                  <a:lnTo>
                    <a:pt x="434" y="138"/>
                  </a:lnTo>
                  <a:lnTo>
                    <a:pt x="468" y="117"/>
                  </a:lnTo>
                  <a:lnTo>
                    <a:pt x="506" y="94"/>
                  </a:lnTo>
                  <a:lnTo>
                    <a:pt x="551" y="66"/>
                  </a:lnTo>
                  <a:lnTo>
                    <a:pt x="574" y="54"/>
                  </a:lnTo>
                  <a:lnTo>
                    <a:pt x="600" y="41"/>
                  </a:lnTo>
                  <a:lnTo>
                    <a:pt x="626" y="29"/>
                  </a:lnTo>
                  <a:lnTo>
                    <a:pt x="653" y="19"/>
                  </a:lnTo>
                  <a:lnTo>
                    <a:pt x="682" y="8"/>
                  </a:lnTo>
                  <a:lnTo>
                    <a:pt x="708" y="3"/>
                  </a:lnTo>
                  <a:lnTo>
                    <a:pt x="733" y="0"/>
                  </a:lnTo>
                  <a:lnTo>
                    <a:pt x="753" y="3"/>
                  </a:lnTo>
                  <a:lnTo>
                    <a:pt x="769" y="11"/>
                  </a:lnTo>
                  <a:lnTo>
                    <a:pt x="780" y="26"/>
                  </a:lnTo>
                  <a:lnTo>
                    <a:pt x="780" y="30"/>
                  </a:lnTo>
                  <a:lnTo>
                    <a:pt x="781" y="34"/>
                  </a:lnTo>
                  <a:lnTo>
                    <a:pt x="784" y="37"/>
                  </a:lnTo>
                  <a:lnTo>
                    <a:pt x="784" y="41"/>
                  </a:lnTo>
                  <a:lnTo>
                    <a:pt x="785" y="46"/>
                  </a:lnTo>
                  <a:lnTo>
                    <a:pt x="787" y="50"/>
                  </a:lnTo>
                  <a:lnTo>
                    <a:pt x="788" y="54"/>
                  </a:lnTo>
                  <a:lnTo>
                    <a:pt x="791" y="57"/>
                  </a:lnTo>
                  <a:lnTo>
                    <a:pt x="792" y="58"/>
                  </a:lnTo>
                  <a:lnTo>
                    <a:pt x="795" y="61"/>
                  </a:lnTo>
                  <a:lnTo>
                    <a:pt x="813" y="83"/>
                  </a:lnTo>
                  <a:lnTo>
                    <a:pt x="827" y="106"/>
                  </a:lnTo>
                  <a:lnTo>
                    <a:pt x="836" y="133"/>
                  </a:lnTo>
                  <a:lnTo>
                    <a:pt x="842" y="160"/>
                  </a:lnTo>
                  <a:lnTo>
                    <a:pt x="842" y="187"/>
                  </a:lnTo>
                  <a:lnTo>
                    <a:pt x="836" y="213"/>
                  </a:lnTo>
                  <a:lnTo>
                    <a:pt x="827" y="239"/>
                  </a:lnTo>
                  <a:lnTo>
                    <a:pt x="812" y="262"/>
                  </a:lnTo>
                  <a:lnTo>
                    <a:pt x="788" y="279"/>
                  </a:lnTo>
                  <a:lnTo>
                    <a:pt x="762" y="296"/>
                  </a:lnTo>
                  <a:lnTo>
                    <a:pt x="693" y="322"/>
                  </a:lnTo>
                  <a:lnTo>
                    <a:pt x="625" y="352"/>
                  </a:lnTo>
                  <a:lnTo>
                    <a:pt x="559" y="384"/>
                  </a:lnTo>
                  <a:lnTo>
                    <a:pt x="491" y="413"/>
                  </a:lnTo>
                  <a:lnTo>
                    <a:pt x="423" y="439"/>
                  </a:lnTo>
                  <a:lnTo>
                    <a:pt x="353" y="462"/>
                  </a:lnTo>
                  <a:lnTo>
                    <a:pt x="278" y="478"/>
                  </a:lnTo>
                  <a:lnTo>
                    <a:pt x="198" y="488"/>
                  </a:lnTo>
                  <a:lnTo>
                    <a:pt x="112" y="492"/>
                  </a:lnTo>
                  <a:lnTo>
                    <a:pt x="18" y="484"/>
                  </a:lnTo>
                  <a:lnTo>
                    <a:pt x="11" y="478"/>
                  </a:lnTo>
                  <a:lnTo>
                    <a:pt x="5" y="462"/>
                  </a:lnTo>
                  <a:lnTo>
                    <a:pt x="1" y="439"/>
                  </a:lnTo>
                  <a:lnTo>
                    <a:pt x="0" y="409"/>
                  </a:lnTo>
                  <a:lnTo>
                    <a:pt x="1" y="379"/>
                  </a:lnTo>
                  <a:lnTo>
                    <a:pt x="5" y="343"/>
                  </a:lnTo>
                  <a:lnTo>
                    <a:pt x="14" y="312"/>
                  </a:lnTo>
                  <a:lnTo>
                    <a:pt x="29" y="280"/>
                  </a:lnTo>
                  <a:lnTo>
                    <a:pt x="47" y="258"/>
                  </a:lnTo>
                  <a:lnTo>
                    <a:pt x="69" y="242"/>
                  </a:lnTo>
                  <a:lnTo>
                    <a:pt x="182" y="24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2" name="Freeform 293">
              <a:extLst>
                <a:ext uri="{FF2B5EF4-FFF2-40B4-BE49-F238E27FC236}">
                  <a16:creationId xmlns:a16="http://schemas.microsoft.com/office/drawing/2014/main" id="{9DF8DAA1-AB5A-4A3F-9F2A-153158FF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3" name="Freeform 294">
              <a:extLst>
                <a:ext uri="{FF2B5EF4-FFF2-40B4-BE49-F238E27FC236}">
                  <a16:creationId xmlns:a16="http://schemas.microsoft.com/office/drawing/2014/main" id="{DB8ED2E9-06C0-4E28-B908-1244A7E63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4" name="Freeform 295">
              <a:extLst>
                <a:ext uri="{FF2B5EF4-FFF2-40B4-BE49-F238E27FC236}">
                  <a16:creationId xmlns:a16="http://schemas.microsoft.com/office/drawing/2014/main" id="{6CED2CDB-7BB2-4330-9528-AB0B0066F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73"/>
              <a:ext cx="197" cy="130"/>
            </a:xfrm>
            <a:custGeom>
              <a:avLst/>
              <a:gdLst>
                <a:gd name="T0" fmla="*/ 3 w 592"/>
                <a:gd name="T1" fmla="*/ 29 h 391"/>
                <a:gd name="T2" fmla="*/ 7 w 592"/>
                <a:gd name="T3" fmla="*/ 19 h 391"/>
                <a:gd name="T4" fmla="*/ 13 w 592"/>
                <a:gd name="T5" fmla="*/ 9 h 391"/>
                <a:gd name="T6" fmla="*/ 21 w 592"/>
                <a:gd name="T7" fmla="*/ 2 h 391"/>
                <a:gd name="T8" fmla="*/ 30 w 592"/>
                <a:gd name="T9" fmla="*/ 0 h 391"/>
                <a:gd name="T10" fmla="*/ 49 w 592"/>
                <a:gd name="T11" fmla="*/ 4 h 391"/>
                <a:gd name="T12" fmla="*/ 79 w 592"/>
                <a:gd name="T13" fmla="*/ 11 h 391"/>
                <a:gd name="T14" fmla="*/ 108 w 592"/>
                <a:gd name="T15" fmla="*/ 15 h 391"/>
                <a:gd name="T16" fmla="*/ 137 w 592"/>
                <a:gd name="T17" fmla="*/ 17 h 391"/>
                <a:gd name="T18" fmla="*/ 166 w 592"/>
                <a:gd name="T19" fmla="*/ 17 h 391"/>
                <a:gd name="T20" fmla="*/ 186 w 592"/>
                <a:gd name="T21" fmla="*/ 17 h 391"/>
                <a:gd name="T22" fmla="*/ 192 w 592"/>
                <a:gd name="T23" fmla="*/ 24 h 391"/>
                <a:gd name="T24" fmla="*/ 194 w 592"/>
                <a:gd name="T25" fmla="*/ 37 h 391"/>
                <a:gd name="T26" fmla="*/ 194 w 592"/>
                <a:gd name="T27" fmla="*/ 54 h 391"/>
                <a:gd name="T28" fmla="*/ 193 w 592"/>
                <a:gd name="T29" fmla="*/ 69 h 391"/>
                <a:gd name="T30" fmla="*/ 193 w 592"/>
                <a:gd name="T31" fmla="*/ 76 h 391"/>
                <a:gd name="T32" fmla="*/ 193 w 592"/>
                <a:gd name="T33" fmla="*/ 74 h 391"/>
                <a:gd name="T34" fmla="*/ 192 w 592"/>
                <a:gd name="T35" fmla="*/ 85 h 391"/>
                <a:gd name="T36" fmla="*/ 195 w 592"/>
                <a:gd name="T37" fmla="*/ 97 h 391"/>
                <a:gd name="T38" fmla="*/ 197 w 592"/>
                <a:gd name="T39" fmla="*/ 107 h 391"/>
                <a:gd name="T40" fmla="*/ 196 w 592"/>
                <a:gd name="T41" fmla="*/ 118 h 391"/>
                <a:gd name="T42" fmla="*/ 190 w 592"/>
                <a:gd name="T43" fmla="*/ 126 h 391"/>
                <a:gd name="T44" fmla="*/ 185 w 592"/>
                <a:gd name="T45" fmla="*/ 129 h 391"/>
                <a:gd name="T46" fmla="*/ 178 w 592"/>
                <a:gd name="T47" fmla="*/ 130 h 391"/>
                <a:gd name="T48" fmla="*/ 171 w 592"/>
                <a:gd name="T49" fmla="*/ 130 h 391"/>
                <a:gd name="T50" fmla="*/ 165 w 592"/>
                <a:gd name="T51" fmla="*/ 129 h 391"/>
                <a:gd name="T52" fmla="*/ 159 w 592"/>
                <a:gd name="T53" fmla="*/ 127 h 391"/>
                <a:gd name="T54" fmla="*/ 137 w 592"/>
                <a:gd name="T55" fmla="*/ 118 h 391"/>
                <a:gd name="T56" fmla="*/ 115 w 592"/>
                <a:gd name="T57" fmla="*/ 108 h 391"/>
                <a:gd name="T58" fmla="*/ 93 w 592"/>
                <a:gd name="T59" fmla="*/ 101 h 391"/>
                <a:gd name="T60" fmla="*/ 70 w 592"/>
                <a:gd name="T61" fmla="*/ 95 h 391"/>
                <a:gd name="T62" fmla="*/ 47 w 592"/>
                <a:gd name="T63" fmla="*/ 90 h 391"/>
                <a:gd name="T64" fmla="*/ 30 w 592"/>
                <a:gd name="T65" fmla="*/ 87 h 391"/>
                <a:gd name="T66" fmla="*/ 16 w 592"/>
                <a:gd name="T67" fmla="*/ 81 h 391"/>
                <a:gd name="T68" fmla="*/ 7 w 592"/>
                <a:gd name="T69" fmla="*/ 70 h 391"/>
                <a:gd name="T70" fmla="*/ 1 w 592"/>
                <a:gd name="T71" fmla="*/ 58 h 391"/>
                <a:gd name="T72" fmla="*/ 0 w 592"/>
                <a:gd name="T73" fmla="*/ 42 h 391"/>
                <a:gd name="T74" fmla="*/ 1 w 592"/>
                <a:gd name="T75" fmla="*/ 40 h 391"/>
                <a:gd name="T76" fmla="*/ 1 w 592"/>
                <a:gd name="T77" fmla="*/ 37 h 391"/>
                <a:gd name="T78" fmla="*/ 1 w 592"/>
                <a:gd name="T79" fmla="*/ 36 h 391"/>
                <a:gd name="T80" fmla="*/ 2 w 592"/>
                <a:gd name="T81" fmla="*/ 34 h 3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2" h="391">
                  <a:moveTo>
                    <a:pt x="6" y="101"/>
                  </a:moveTo>
                  <a:lnTo>
                    <a:pt x="9" y="86"/>
                  </a:lnTo>
                  <a:lnTo>
                    <a:pt x="12" y="72"/>
                  </a:lnTo>
                  <a:lnTo>
                    <a:pt x="20" y="57"/>
                  </a:lnTo>
                  <a:lnTo>
                    <a:pt x="27" y="41"/>
                  </a:lnTo>
                  <a:lnTo>
                    <a:pt x="38" y="28"/>
                  </a:lnTo>
                  <a:lnTo>
                    <a:pt x="49" y="17"/>
                  </a:lnTo>
                  <a:lnTo>
                    <a:pt x="64" y="7"/>
                  </a:lnTo>
                  <a:lnTo>
                    <a:pt x="75" y="1"/>
                  </a:lnTo>
                  <a:lnTo>
                    <a:pt x="89" y="0"/>
                  </a:lnTo>
                  <a:lnTo>
                    <a:pt x="99" y="0"/>
                  </a:lnTo>
                  <a:lnTo>
                    <a:pt x="146" y="13"/>
                  </a:lnTo>
                  <a:lnTo>
                    <a:pt x="191" y="25"/>
                  </a:lnTo>
                  <a:lnTo>
                    <a:pt x="236" y="32"/>
                  </a:lnTo>
                  <a:lnTo>
                    <a:pt x="281" y="39"/>
                  </a:lnTo>
                  <a:lnTo>
                    <a:pt x="324" y="44"/>
                  </a:lnTo>
                  <a:lnTo>
                    <a:pt x="368" y="48"/>
                  </a:lnTo>
                  <a:lnTo>
                    <a:pt x="412" y="51"/>
                  </a:lnTo>
                  <a:lnTo>
                    <a:pt x="454" y="51"/>
                  </a:lnTo>
                  <a:lnTo>
                    <a:pt x="500" y="51"/>
                  </a:lnTo>
                  <a:lnTo>
                    <a:pt x="544" y="47"/>
                  </a:lnTo>
                  <a:lnTo>
                    <a:pt x="560" y="51"/>
                  </a:lnTo>
                  <a:lnTo>
                    <a:pt x="570" y="58"/>
                  </a:lnTo>
                  <a:lnTo>
                    <a:pt x="577" y="73"/>
                  </a:lnTo>
                  <a:lnTo>
                    <a:pt x="581" y="91"/>
                  </a:lnTo>
                  <a:lnTo>
                    <a:pt x="583" y="112"/>
                  </a:lnTo>
                  <a:lnTo>
                    <a:pt x="583" y="136"/>
                  </a:lnTo>
                  <a:lnTo>
                    <a:pt x="583" y="162"/>
                  </a:lnTo>
                  <a:lnTo>
                    <a:pt x="581" y="184"/>
                  </a:lnTo>
                  <a:lnTo>
                    <a:pt x="581" y="208"/>
                  </a:lnTo>
                  <a:lnTo>
                    <a:pt x="581" y="229"/>
                  </a:lnTo>
                  <a:lnTo>
                    <a:pt x="581" y="228"/>
                  </a:lnTo>
                  <a:lnTo>
                    <a:pt x="581" y="225"/>
                  </a:lnTo>
                  <a:lnTo>
                    <a:pt x="581" y="224"/>
                  </a:lnTo>
                  <a:lnTo>
                    <a:pt x="578" y="239"/>
                  </a:lnTo>
                  <a:lnTo>
                    <a:pt x="578" y="255"/>
                  </a:lnTo>
                  <a:lnTo>
                    <a:pt x="583" y="272"/>
                  </a:lnTo>
                  <a:lnTo>
                    <a:pt x="587" y="291"/>
                  </a:lnTo>
                  <a:lnTo>
                    <a:pt x="591" y="308"/>
                  </a:lnTo>
                  <a:lnTo>
                    <a:pt x="592" y="323"/>
                  </a:lnTo>
                  <a:lnTo>
                    <a:pt x="592" y="338"/>
                  </a:lnTo>
                  <a:lnTo>
                    <a:pt x="588" y="355"/>
                  </a:lnTo>
                  <a:lnTo>
                    <a:pt x="581" y="369"/>
                  </a:lnTo>
                  <a:lnTo>
                    <a:pt x="570" y="380"/>
                  </a:lnTo>
                  <a:lnTo>
                    <a:pt x="562" y="384"/>
                  </a:lnTo>
                  <a:lnTo>
                    <a:pt x="555" y="387"/>
                  </a:lnTo>
                  <a:lnTo>
                    <a:pt x="544" y="390"/>
                  </a:lnTo>
                  <a:lnTo>
                    <a:pt x="534" y="391"/>
                  </a:lnTo>
                  <a:lnTo>
                    <a:pt x="524" y="391"/>
                  </a:lnTo>
                  <a:lnTo>
                    <a:pt x="515" y="391"/>
                  </a:lnTo>
                  <a:lnTo>
                    <a:pt x="505" y="390"/>
                  </a:lnTo>
                  <a:lnTo>
                    <a:pt x="495" y="387"/>
                  </a:lnTo>
                  <a:lnTo>
                    <a:pt x="487" y="386"/>
                  </a:lnTo>
                  <a:lnTo>
                    <a:pt x="477" y="382"/>
                  </a:lnTo>
                  <a:lnTo>
                    <a:pt x="443" y="366"/>
                  </a:lnTo>
                  <a:lnTo>
                    <a:pt x="411" y="354"/>
                  </a:lnTo>
                  <a:lnTo>
                    <a:pt x="378" y="338"/>
                  </a:lnTo>
                  <a:lnTo>
                    <a:pt x="345" y="325"/>
                  </a:lnTo>
                  <a:lnTo>
                    <a:pt x="311" y="314"/>
                  </a:lnTo>
                  <a:lnTo>
                    <a:pt x="280" y="304"/>
                  </a:lnTo>
                  <a:lnTo>
                    <a:pt x="244" y="295"/>
                  </a:lnTo>
                  <a:lnTo>
                    <a:pt x="209" y="286"/>
                  </a:lnTo>
                  <a:lnTo>
                    <a:pt x="175" y="280"/>
                  </a:lnTo>
                  <a:lnTo>
                    <a:pt x="140" y="272"/>
                  </a:lnTo>
                  <a:lnTo>
                    <a:pt x="111" y="269"/>
                  </a:lnTo>
                  <a:lnTo>
                    <a:pt x="89" y="261"/>
                  </a:lnTo>
                  <a:lnTo>
                    <a:pt x="68" y="254"/>
                  </a:lnTo>
                  <a:lnTo>
                    <a:pt x="48" y="243"/>
                  </a:lnTo>
                  <a:lnTo>
                    <a:pt x="31" y="229"/>
                  </a:lnTo>
                  <a:lnTo>
                    <a:pt x="20" y="212"/>
                  </a:lnTo>
                  <a:lnTo>
                    <a:pt x="9" y="194"/>
                  </a:lnTo>
                  <a:lnTo>
                    <a:pt x="2" y="173"/>
                  </a:lnTo>
                  <a:lnTo>
                    <a:pt x="0" y="152"/>
                  </a:lnTo>
                  <a:lnTo>
                    <a:pt x="0" y="126"/>
                  </a:lnTo>
                  <a:lnTo>
                    <a:pt x="2" y="124"/>
                  </a:lnTo>
                  <a:lnTo>
                    <a:pt x="2" y="120"/>
                  </a:lnTo>
                  <a:lnTo>
                    <a:pt x="2" y="116"/>
                  </a:lnTo>
                  <a:lnTo>
                    <a:pt x="2" y="112"/>
                  </a:lnTo>
                  <a:lnTo>
                    <a:pt x="4" y="109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6" y="1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6">
              <a:extLst>
                <a:ext uri="{FF2B5EF4-FFF2-40B4-BE49-F238E27FC236}">
                  <a16:creationId xmlns:a16="http://schemas.microsoft.com/office/drawing/2014/main" id="{BD1AF396-82D8-4E04-88D7-F3560B89C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297">
              <a:extLst>
                <a:ext uri="{FF2B5EF4-FFF2-40B4-BE49-F238E27FC236}">
                  <a16:creationId xmlns:a16="http://schemas.microsoft.com/office/drawing/2014/main" id="{25FCAF9C-A97F-44A9-96A5-894941C72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w 810"/>
                <a:gd name="T125" fmla="*/ 68 h 35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298">
              <a:extLst>
                <a:ext uri="{FF2B5EF4-FFF2-40B4-BE49-F238E27FC236}">
                  <a16:creationId xmlns:a16="http://schemas.microsoft.com/office/drawing/2014/main" id="{3241F34C-3560-459B-A270-3F3EA3DF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2359"/>
              <a:ext cx="270" cy="120"/>
            </a:xfrm>
            <a:custGeom>
              <a:avLst/>
              <a:gdLst>
                <a:gd name="T0" fmla="*/ 0 w 810"/>
                <a:gd name="T1" fmla="*/ 68 h 359"/>
                <a:gd name="T2" fmla="*/ 1 w 810"/>
                <a:gd name="T3" fmla="*/ 64 h 359"/>
                <a:gd name="T4" fmla="*/ 3 w 810"/>
                <a:gd name="T5" fmla="*/ 60 h 359"/>
                <a:gd name="T6" fmla="*/ 5 w 810"/>
                <a:gd name="T7" fmla="*/ 56 h 359"/>
                <a:gd name="T8" fmla="*/ 7 w 810"/>
                <a:gd name="T9" fmla="*/ 53 h 359"/>
                <a:gd name="T10" fmla="*/ 9 w 810"/>
                <a:gd name="T11" fmla="*/ 49 h 359"/>
                <a:gd name="T12" fmla="*/ 12 w 810"/>
                <a:gd name="T13" fmla="*/ 46 h 359"/>
                <a:gd name="T14" fmla="*/ 15 w 810"/>
                <a:gd name="T15" fmla="*/ 43 h 359"/>
                <a:gd name="T16" fmla="*/ 19 w 810"/>
                <a:gd name="T17" fmla="*/ 41 h 359"/>
                <a:gd name="T18" fmla="*/ 23 w 810"/>
                <a:gd name="T19" fmla="*/ 40 h 359"/>
                <a:gd name="T20" fmla="*/ 27 w 810"/>
                <a:gd name="T21" fmla="*/ 40 h 359"/>
                <a:gd name="T22" fmla="*/ 60 w 810"/>
                <a:gd name="T23" fmla="*/ 41 h 359"/>
                <a:gd name="T24" fmla="*/ 88 w 810"/>
                <a:gd name="T25" fmla="*/ 41 h 359"/>
                <a:gd name="T26" fmla="*/ 111 w 810"/>
                <a:gd name="T27" fmla="*/ 41 h 359"/>
                <a:gd name="T28" fmla="*/ 131 w 810"/>
                <a:gd name="T29" fmla="*/ 39 h 359"/>
                <a:gd name="T30" fmla="*/ 147 w 810"/>
                <a:gd name="T31" fmla="*/ 37 h 359"/>
                <a:gd name="T32" fmla="*/ 162 w 810"/>
                <a:gd name="T33" fmla="*/ 35 h 359"/>
                <a:gd name="T34" fmla="*/ 176 w 810"/>
                <a:gd name="T35" fmla="*/ 30 h 359"/>
                <a:gd name="T36" fmla="*/ 190 w 810"/>
                <a:gd name="T37" fmla="*/ 25 h 359"/>
                <a:gd name="T38" fmla="*/ 204 w 810"/>
                <a:gd name="T39" fmla="*/ 17 h 359"/>
                <a:gd name="T40" fmla="*/ 220 w 810"/>
                <a:gd name="T41" fmla="*/ 8 h 359"/>
                <a:gd name="T42" fmla="*/ 223 w 810"/>
                <a:gd name="T43" fmla="*/ 6 h 359"/>
                <a:gd name="T44" fmla="*/ 225 w 810"/>
                <a:gd name="T45" fmla="*/ 5 h 359"/>
                <a:gd name="T46" fmla="*/ 228 w 810"/>
                <a:gd name="T47" fmla="*/ 3 h 359"/>
                <a:gd name="T48" fmla="*/ 230 w 810"/>
                <a:gd name="T49" fmla="*/ 1 h 359"/>
                <a:gd name="T50" fmla="*/ 233 w 810"/>
                <a:gd name="T51" fmla="*/ 1 h 359"/>
                <a:gd name="T52" fmla="*/ 236 w 810"/>
                <a:gd name="T53" fmla="*/ 0 h 359"/>
                <a:gd name="T54" fmla="*/ 239 w 810"/>
                <a:gd name="T55" fmla="*/ 0 h 359"/>
                <a:gd name="T56" fmla="*/ 241 w 810"/>
                <a:gd name="T57" fmla="*/ 1 h 359"/>
                <a:gd name="T58" fmla="*/ 244 w 810"/>
                <a:gd name="T59" fmla="*/ 1 h 359"/>
                <a:gd name="T60" fmla="*/ 247 w 810"/>
                <a:gd name="T61" fmla="*/ 4 h 359"/>
                <a:gd name="T62" fmla="*/ 256 w 810"/>
                <a:gd name="T63" fmla="*/ 12 h 359"/>
                <a:gd name="T64" fmla="*/ 263 w 810"/>
                <a:gd name="T65" fmla="*/ 22 h 359"/>
                <a:gd name="T66" fmla="*/ 267 w 810"/>
                <a:gd name="T67" fmla="*/ 34 h 359"/>
                <a:gd name="T68" fmla="*/ 270 w 810"/>
                <a:gd name="T69" fmla="*/ 45 h 359"/>
                <a:gd name="T70" fmla="*/ 270 w 810"/>
                <a:gd name="T71" fmla="*/ 57 h 359"/>
                <a:gd name="T72" fmla="*/ 267 w 810"/>
                <a:gd name="T73" fmla="*/ 68 h 359"/>
                <a:gd name="T74" fmla="*/ 265 w 810"/>
                <a:gd name="T75" fmla="*/ 78 h 359"/>
                <a:gd name="T76" fmla="*/ 259 w 810"/>
                <a:gd name="T77" fmla="*/ 86 h 359"/>
                <a:gd name="T78" fmla="*/ 252 w 810"/>
                <a:gd name="T79" fmla="*/ 93 h 359"/>
                <a:gd name="T80" fmla="*/ 244 w 810"/>
                <a:gd name="T81" fmla="*/ 98 h 359"/>
                <a:gd name="T82" fmla="*/ 225 w 810"/>
                <a:gd name="T83" fmla="*/ 105 h 359"/>
                <a:gd name="T84" fmla="*/ 205 w 810"/>
                <a:gd name="T85" fmla="*/ 111 h 359"/>
                <a:gd name="T86" fmla="*/ 182 w 810"/>
                <a:gd name="T87" fmla="*/ 115 h 359"/>
                <a:gd name="T88" fmla="*/ 158 w 810"/>
                <a:gd name="T89" fmla="*/ 117 h 359"/>
                <a:gd name="T90" fmla="*/ 135 w 810"/>
                <a:gd name="T91" fmla="*/ 120 h 359"/>
                <a:gd name="T92" fmla="*/ 109 w 810"/>
                <a:gd name="T93" fmla="*/ 120 h 359"/>
                <a:gd name="T94" fmla="*/ 85 w 810"/>
                <a:gd name="T95" fmla="*/ 120 h 359"/>
                <a:gd name="T96" fmla="*/ 60 w 810"/>
                <a:gd name="T97" fmla="*/ 117 h 359"/>
                <a:gd name="T98" fmla="*/ 37 w 810"/>
                <a:gd name="T99" fmla="*/ 115 h 359"/>
                <a:gd name="T100" fmla="*/ 14 w 810"/>
                <a:gd name="T101" fmla="*/ 113 h 359"/>
                <a:gd name="T102" fmla="*/ 11 w 810"/>
                <a:gd name="T103" fmla="*/ 112 h 359"/>
                <a:gd name="T104" fmla="*/ 9 w 810"/>
                <a:gd name="T105" fmla="*/ 111 h 359"/>
                <a:gd name="T106" fmla="*/ 6 w 810"/>
                <a:gd name="T107" fmla="*/ 110 h 359"/>
                <a:gd name="T108" fmla="*/ 5 w 810"/>
                <a:gd name="T109" fmla="*/ 109 h 359"/>
                <a:gd name="T110" fmla="*/ 2 w 810"/>
                <a:gd name="T111" fmla="*/ 106 h 359"/>
                <a:gd name="T112" fmla="*/ 1 w 810"/>
                <a:gd name="T113" fmla="*/ 103 h 359"/>
                <a:gd name="T114" fmla="*/ 0 w 810"/>
                <a:gd name="T115" fmla="*/ 100 h 359"/>
                <a:gd name="T116" fmla="*/ 0 w 810"/>
                <a:gd name="T117" fmla="*/ 95 h 359"/>
                <a:gd name="T118" fmla="*/ 0 w 810"/>
                <a:gd name="T119" fmla="*/ 90 h 359"/>
                <a:gd name="T120" fmla="*/ 0 w 810"/>
                <a:gd name="T121" fmla="*/ 84 h 359"/>
                <a:gd name="T122" fmla="*/ 0 w 810"/>
                <a:gd name="T123" fmla="*/ 68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10" h="359">
                  <a:moveTo>
                    <a:pt x="0" y="204"/>
                  </a:moveTo>
                  <a:lnTo>
                    <a:pt x="4" y="191"/>
                  </a:lnTo>
                  <a:lnTo>
                    <a:pt x="10" y="179"/>
                  </a:lnTo>
                  <a:lnTo>
                    <a:pt x="15" y="169"/>
                  </a:lnTo>
                  <a:lnTo>
                    <a:pt x="21" y="158"/>
                  </a:lnTo>
                  <a:lnTo>
                    <a:pt x="28" y="148"/>
                  </a:lnTo>
                  <a:lnTo>
                    <a:pt x="37" y="137"/>
                  </a:lnTo>
                  <a:lnTo>
                    <a:pt x="46" y="130"/>
                  </a:lnTo>
                  <a:lnTo>
                    <a:pt x="57" y="123"/>
                  </a:lnTo>
                  <a:lnTo>
                    <a:pt x="69" y="120"/>
                  </a:lnTo>
                  <a:lnTo>
                    <a:pt x="80" y="120"/>
                  </a:lnTo>
                  <a:lnTo>
                    <a:pt x="181" y="122"/>
                  </a:lnTo>
                  <a:lnTo>
                    <a:pt x="264" y="122"/>
                  </a:lnTo>
                  <a:lnTo>
                    <a:pt x="334" y="122"/>
                  </a:lnTo>
                  <a:lnTo>
                    <a:pt x="392" y="118"/>
                  </a:lnTo>
                  <a:lnTo>
                    <a:pt x="442" y="112"/>
                  </a:lnTo>
                  <a:lnTo>
                    <a:pt x="485" y="105"/>
                  </a:lnTo>
                  <a:lnTo>
                    <a:pt x="529" y="91"/>
                  </a:lnTo>
                  <a:lnTo>
                    <a:pt x="571" y="75"/>
                  </a:lnTo>
                  <a:lnTo>
                    <a:pt x="612" y="50"/>
                  </a:lnTo>
                  <a:lnTo>
                    <a:pt x="659" y="23"/>
                  </a:lnTo>
                  <a:lnTo>
                    <a:pt x="669" y="18"/>
                  </a:lnTo>
                  <a:lnTo>
                    <a:pt x="676" y="14"/>
                  </a:lnTo>
                  <a:lnTo>
                    <a:pt x="684" y="8"/>
                  </a:lnTo>
                  <a:lnTo>
                    <a:pt x="691" y="4"/>
                  </a:lnTo>
                  <a:lnTo>
                    <a:pt x="698" y="3"/>
                  </a:lnTo>
                  <a:lnTo>
                    <a:pt x="708" y="0"/>
                  </a:lnTo>
                  <a:lnTo>
                    <a:pt x="716" y="0"/>
                  </a:lnTo>
                  <a:lnTo>
                    <a:pt x="723" y="3"/>
                  </a:lnTo>
                  <a:lnTo>
                    <a:pt x="731" y="4"/>
                  </a:lnTo>
                  <a:lnTo>
                    <a:pt x="740" y="11"/>
                  </a:lnTo>
                  <a:lnTo>
                    <a:pt x="769" y="37"/>
                  </a:lnTo>
                  <a:lnTo>
                    <a:pt x="790" y="66"/>
                  </a:lnTo>
                  <a:lnTo>
                    <a:pt x="802" y="101"/>
                  </a:lnTo>
                  <a:lnTo>
                    <a:pt x="810" y="135"/>
                  </a:lnTo>
                  <a:lnTo>
                    <a:pt x="809" y="170"/>
                  </a:lnTo>
                  <a:lnTo>
                    <a:pt x="802" y="203"/>
                  </a:lnTo>
                  <a:lnTo>
                    <a:pt x="794" y="232"/>
                  </a:lnTo>
                  <a:lnTo>
                    <a:pt x="776" y="258"/>
                  </a:lnTo>
                  <a:lnTo>
                    <a:pt x="755" y="278"/>
                  </a:lnTo>
                  <a:lnTo>
                    <a:pt x="733" y="294"/>
                  </a:lnTo>
                  <a:lnTo>
                    <a:pt x="676" y="315"/>
                  </a:lnTo>
                  <a:lnTo>
                    <a:pt x="614" y="333"/>
                  </a:lnTo>
                  <a:lnTo>
                    <a:pt x="546" y="344"/>
                  </a:lnTo>
                  <a:lnTo>
                    <a:pt x="474" y="351"/>
                  </a:lnTo>
                  <a:lnTo>
                    <a:pt x="404" y="359"/>
                  </a:lnTo>
                  <a:lnTo>
                    <a:pt x="328" y="359"/>
                  </a:lnTo>
                  <a:lnTo>
                    <a:pt x="255" y="359"/>
                  </a:lnTo>
                  <a:lnTo>
                    <a:pt x="181" y="351"/>
                  </a:lnTo>
                  <a:lnTo>
                    <a:pt x="111" y="345"/>
                  </a:lnTo>
                  <a:lnTo>
                    <a:pt x="43" y="338"/>
                  </a:lnTo>
                  <a:lnTo>
                    <a:pt x="33" y="336"/>
                  </a:lnTo>
                  <a:lnTo>
                    <a:pt x="26" y="333"/>
                  </a:lnTo>
                  <a:lnTo>
                    <a:pt x="18" y="329"/>
                  </a:lnTo>
                  <a:lnTo>
                    <a:pt x="14" y="325"/>
                  </a:lnTo>
                  <a:lnTo>
                    <a:pt x="7" y="318"/>
                  </a:lnTo>
                  <a:lnTo>
                    <a:pt x="4" y="308"/>
                  </a:lnTo>
                  <a:lnTo>
                    <a:pt x="1" y="298"/>
                  </a:lnTo>
                  <a:lnTo>
                    <a:pt x="0" y="283"/>
                  </a:lnTo>
                  <a:lnTo>
                    <a:pt x="0" y="268"/>
                  </a:lnTo>
                  <a:lnTo>
                    <a:pt x="0" y="250"/>
                  </a:lnTo>
                  <a:lnTo>
                    <a:pt x="0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8" name="Freeform 299">
              <a:extLst>
                <a:ext uri="{FF2B5EF4-FFF2-40B4-BE49-F238E27FC236}">
                  <a16:creationId xmlns:a16="http://schemas.microsoft.com/office/drawing/2014/main" id="{463FC05C-6B4F-4314-9DB7-8C56CCCC1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9" name="Freeform 300">
              <a:extLst>
                <a:ext uri="{FF2B5EF4-FFF2-40B4-BE49-F238E27FC236}">
                  <a16:creationId xmlns:a16="http://schemas.microsoft.com/office/drawing/2014/main" id="{B496F51D-6D92-49B0-A4A0-F79D874A6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0" name="Freeform 301">
              <a:extLst>
                <a:ext uri="{FF2B5EF4-FFF2-40B4-BE49-F238E27FC236}">
                  <a16:creationId xmlns:a16="http://schemas.microsoft.com/office/drawing/2014/main" id="{9117050E-0335-4B52-B2E0-FD9737574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765"/>
              <a:ext cx="311" cy="168"/>
            </a:xfrm>
            <a:custGeom>
              <a:avLst/>
              <a:gdLst>
                <a:gd name="T0" fmla="*/ 0 w 933"/>
                <a:gd name="T1" fmla="*/ 128 h 503"/>
                <a:gd name="T2" fmla="*/ 0 w 933"/>
                <a:gd name="T3" fmla="*/ 117 h 503"/>
                <a:gd name="T4" fmla="*/ 2 w 933"/>
                <a:gd name="T5" fmla="*/ 108 h 503"/>
                <a:gd name="T6" fmla="*/ 5 w 933"/>
                <a:gd name="T7" fmla="*/ 103 h 503"/>
                <a:gd name="T8" fmla="*/ 10 w 933"/>
                <a:gd name="T9" fmla="*/ 99 h 503"/>
                <a:gd name="T10" fmla="*/ 59 w 933"/>
                <a:gd name="T11" fmla="*/ 95 h 503"/>
                <a:gd name="T12" fmla="*/ 137 w 933"/>
                <a:gd name="T13" fmla="*/ 81 h 503"/>
                <a:gd name="T14" fmla="*/ 196 w 933"/>
                <a:gd name="T15" fmla="*/ 62 h 503"/>
                <a:gd name="T16" fmla="*/ 238 w 933"/>
                <a:gd name="T17" fmla="*/ 40 h 503"/>
                <a:gd name="T18" fmla="*/ 265 w 933"/>
                <a:gd name="T19" fmla="*/ 17 h 503"/>
                <a:gd name="T20" fmla="*/ 277 w 933"/>
                <a:gd name="T21" fmla="*/ 2 h 503"/>
                <a:gd name="T22" fmla="*/ 282 w 933"/>
                <a:gd name="T23" fmla="*/ 0 h 503"/>
                <a:gd name="T24" fmla="*/ 289 w 933"/>
                <a:gd name="T25" fmla="*/ 1 h 503"/>
                <a:gd name="T26" fmla="*/ 296 w 933"/>
                <a:gd name="T27" fmla="*/ 3 h 503"/>
                <a:gd name="T28" fmla="*/ 301 w 933"/>
                <a:gd name="T29" fmla="*/ 7 h 503"/>
                <a:gd name="T30" fmla="*/ 306 w 933"/>
                <a:gd name="T31" fmla="*/ 18 h 503"/>
                <a:gd name="T32" fmla="*/ 310 w 933"/>
                <a:gd name="T33" fmla="*/ 35 h 503"/>
                <a:gd name="T34" fmla="*/ 311 w 933"/>
                <a:gd name="T35" fmla="*/ 52 h 503"/>
                <a:gd name="T36" fmla="*/ 309 w 933"/>
                <a:gd name="T37" fmla="*/ 66 h 503"/>
                <a:gd name="T38" fmla="*/ 305 w 933"/>
                <a:gd name="T39" fmla="*/ 79 h 503"/>
                <a:gd name="T40" fmla="*/ 300 w 933"/>
                <a:gd name="T41" fmla="*/ 91 h 503"/>
                <a:gd name="T42" fmla="*/ 293 w 933"/>
                <a:gd name="T43" fmla="*/ 99 h 503"/>
                <a:gd name="T44" fmla="*/ 284 w 933"/>
                <a:gd name="T45" fmla="*/ 104 h 503"/>
                <a:gd name="T46" fmla="*/ 274 w 933"/>
                <a:gd name="T47" fmla="*/ 109 h 503"/>
                <a:gd name="T48" fmla="*/ 261 w 933"/>
                <a:gd name="T49" fmla="*/ 113 h 503"/>
                <a:gd name="T50" fmla="*/ 246 w 933"/>
                <a:gd name="T51" fmla="*/ 119 h 503"/>
                <a:gd name="T52" fmla="*/ 227 w 933"/>
                <a:gd name="T53" fmla="*/ 126 h 503"/>
                <a:gd name="T54" fmla="*/ 209 w 933"/>
                <a:gd name="T55" fmla="*/ 133 h 503"/>
                <a:gd name="T56" fmla="*/ 191 w 933"/>
                <a:gd name="T57" fmla="*/ 142 h 503"/>
                <a:gd name="T58" fmla="*/ 171 w 933"/>
                <a:gd name="T59" fmla="*/ 147 h 503"/>
                <a:gd name="T60" fmla="*/ 159 w 933"/>
                <a:gd name="T61" fmla="*/ 150 h 503"/>
                <a:gd name="T62" fmla="*/ 149 w 933"/>
                <a:gd name="T63" fmla="*/ 152 h 503"/>
                <a:gd name="T64" fmla="*/ 136 w 933"/>
                <a:gd name="T65" fmla="*/ 156 h 503"/>
                <a:gd name="T66" fmla="*/ 122 w 933"/>
                <a:gd name="T67" fmla="*/ 158 h 503"/>
                <a:gd name="T68" fmla="*/ 112 w 933"/>
                <a:gd name="T69" fmla="*/ 162 h 503"/>
                <a:gd name="T70" fmla="*/ 100 w 933"/>
                <a:gd name="T71" fmla="*/ 163 h 503"/>
                <a:gd name="T72" fmla="*/ 76 w 933"/>
                <a:gd name="T73" fmla="*/ 166 h 503"/>
                <a:gd name="T74" fmla="*/ 52 w 933"/>
                <a:gd name="T75" fmla="*/ 168 h 503"/>
                <a:gd name="T76" fmla="*/ 29 w 933"/>
                <a:gd name="T77" fmla="*/ 167 h 503"/>
                <a:gd name="T78" fmla="*/ 12 w 933"/>
                <a:gd name="T79" fmla="*/ 159 h 503"/>
                <a:gd name="T80" fmla="*/ 2 w 933"/>
                <a:gd name="T81" fmla="*/ 135 h 50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503">
                  <a:moveTo>
                    <a:pt x="5" y="405"/>
                  </a:moveTo>
                  <a:lnTo>
                    <a:pt x="1" y="384"/>
                  </a:lnTo>
                  <a:lnTo>
                    <a:pt x="0" y="365"/>
                  </a:lnTo>
                  <a:lnTo>
                    <a:pt x="0" y="351"/>
                  </a:lnTo>
                  <a:lnTo>
                    <a:pt x="1" y="336"/>
                  </a:lnTo>
                  <a:lnTo>
                    <a:pt x="5" y="323"/>
                  </a:lnTo>
                  <a:lnTo>
                    <a:pt x="11" y="315"/>
                  </a:lnTo>
                  <a:lnTo>
                    <a:pt x="15" y="307"/>
                  </a:lnTo>
                  <a:lnTo>
                    <a:pt x="24" y="301"/>
                  </a:lnTo>
                  <a:lnTo>
                    <a:pt x="30" y="297"/>
                  </a:lnTo>
                  <a:lnTo>
                    <a:pt x="35" y="296"/>
                  </a:lnTo>
                  <a:lnTo>
                    <a:pt x="177" y="284"/>
                  </a:lnTo>
                  <a:lnTo>
                    <a:pt x="300" y="264"/>
                  </a:lnTo>
                  <a:lnTo>
                    <a:pt x="411" y="243"/>
                  </a:lnTo>
                  <a:lnTo>
                    <a:pt x="504" y="217"/>
                  </a:lnTo>
                  <a:lnTo>
                    <a:pt x="587" y="187"/>
                  </a:lnTo>
                  <a:lnTo>
                    <a:pt x="655" y="155"/>
                  </a:lnTo>
                  <a:lnTo>
                    <a:pt x="713" y="120"/>
                  </a:lnTo>
                  <a:lnTo>
                    <a:pt x="761" y="86"/>
                  </a:lnTo>
                  <a:lnTo>
                    <a:pt x="796" y="50"/>
                  </a:lnTo>
                  <a:lnTo>
                    <a:pt x="825" y="15"/>
                  </a:lnTo>
                  <a:lnTo>
                    <a:pt x="831" y="7"/>
                  </a:lnTo>
                  <a:lnTo>
                    <a:pt x="840" y="3"/>
                  </a:lnTo>
                  <a:lnTo>
                    <a:pt x="847" y="0"/>
                  </a:lnTo>
                  <a:lnTo>
                    <a:pt x="860" y="0"/>
                  </a:lnTo>
                  <a:lnTo>
                    <a:pt x="868" y="3"/>
                  </a:lnTo>
                  <a:lnTo>
                    <a:pt x="879" y="4"/>
                  </a:lnTo>
                  <a:lnTo>
                    <a:pt x="889" y="10"/>
                  </a:lnTo>
                  <a:lnTo>
                    <a:pt x="897" y="15"/>
                  </a:lnTo>
                  <a:lnTo>
                    <a:pt x="903" y="22"/>
                  </a:lnTo>
                  <a:lnTo>
                    <a:pt x="908" y="30"/>
                  </a:lnTo>
                  <a:lnTo>
                    <a:pt x="918" y="55"/>
                  </a:lnTo>
                  <a:lnTo>
                    <a:pt x="925" y="82"/>
                  </a:lnTo>
                  <a:lnTo>
                    <a:pt x="930" y="105"/>
                  </a:lnTo>
                  <a:lnTo>
                    <a:pt x="933" y="130"/>
                  </a:lnTo>
                  <a:lnTo>
                    <a:pt x="933" y="155"/>
                  </a:lnTo>
                  <a:lnTo>
                    <a:pt x="930" y="176"/>
                  </a:lnTo>
                  <a:lnTo>
                    <a:pt x="926" y="198"/>
                  </a:lnTo>
                  <a:lnTo>
                    <a:pt x="923" y="219"/>
                  </a:lnTo>
                  <a:lnTo>
                    <a:pt x="915" y="238"/>
                  </a:lnTo>
                  <a:lnTo>
                    <a:pt x="908" y="254"/>
                  </a:lnTo>
                  <a:lnTo>
                    <a:pt x="900" y="271"/>
                  </a:lnTo>
                  <a:lnTo>
                    <a:pt x="891" y="284"/>
                  </a:lnTo>
                  <a:lnTo>
                    <a:pt x="879" y="296"/>
                  </a:lnTo>
                  <a:lnTo>
                    <a:pt x="865" y="305"/>
                  </a:lnTo>
                  <a:lnTo>
                    <a:pt x="851" y="312"/>
                  </a:lnTo>
                  <a:lnTo>
                    <a:pt x="836" y="320"/>
                  </a:lnTo>
                  <a:lnTo>
                    <a:pt x="821" y="326"/>
                  </a:lnTo>
                  <a:lnTo>
                    <a:pt x="804" y="332"/>
                  </a:lnTo>
                  <a:lnTo>
                    <a:pt x="784" y="337"/>
                  </a:lnTo>
                  <a:lnTo>
                    <a:pt x="764" y="344"/>
                  </a:lnTo>
                  <a:lnTo>
                    <a:pt x="737" y="355"/>
                  </a:lnTo>
                  <a:lnTo>
                    <a:pt x="706" y="365"/>
                  </a:lnTo>
                  <a:lnTo>
                    <a:pt x="680" y="377"/>
                  </a:lnTo>
                  <a:lnTo>
                    <a:pt x="652" y="388"/>
                  </a:lnTo>
                  <a:lnTo>
                    <a:pt x="627" y="399"/>
                  </a:lnTo>
                  <a:lnTo>
                    <a:pt x="601" y="412"/>
                  </a:lnTo>
                  <a:lnTo>
                    <a:pt x="572" y="424"/>
                  </a:lnTo>
                  <a:lnTo>
                    <a:pt x="544" y="433"/>
                  </a:lnTo>
                  <a:lnTo>
                    <a:pt x="514" y="441"/>
                  </a:lnTo>
                  <a:lnTo>
                    <a:pt x="482" y="448"/>
                  </a:lnTo>
                  <a:lnTo>
                    <a:pt x="476" y="448"/>
                  </a:lnTo>
                  <a:lnTo>
                    <a:pt x="466" y="452"/>
                  </a:lnTo>
                  <a:lnTo>
                    <a:pt x="448" y="456"/>
                  </a:lnTo>
                  <a:lnTo>
                    <a:pt x="427" y="459"/>
                  </a:lnTo>
                  <a:lnTo>
                    <a:pt x="408" y="466"/>
                  </a:lnTo>
                  <a:lnTo>
                    <a:pt x="387" y="471"/>
                  </a:lnTo>
                  <a:lnTo>
                    <a:pt x="365" y="474"/>
                  </a:lnTo>
                  <a:lnTo>
                    <a:pt x="348" y="478"/>
                  </a:lnTo>
                  <a:lnTo>
                    <a:pt x="337" y="484"/>
                  </a:lnTo>
                  <a:lnTo>
                    <a:pt x="333" y="486"/>
                  </a:lnTo>
                  <a:lnTo>
                    <a:pt x="300" y="488"/>
                  </a:lnTo>
                  <a:lnTo>
                    <a:pt x="265" y="494"/>
                  </a:lnTo>
                  <a:lnTo>
                    <a:pt x="228" y="498"/>
                  </a:lnTo>
                  <a:lnTo>
                    <a:pt x="192" y="502"/>
                  </a:lnTo>
                  <a:lnTo>
                    <a:pt x="156" y="503"/>
                  </a:lnTo>
                  <a:lnTo>
                    <a:pt x="123" y="503"/>
                  </a:lnTo>
                  <a:lnTo>
                    <a:pt x="88" y="499"/>
                  </a:lnTo>
                  <a:lnTo>
                    <a:pt x="60" y="492"/>
                  </a:lnTo>
                  <a:lnTo>
                    <a:pt x="35" y="477"/>
                  </a:lnTo>
                  <a:lnTo>
                    <a:pt x="13" y="458"/>
                  </a:lnTo>
                  <a:lnTo>
                    <a:pt x="5" y="40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1" name="Freeform 302">
              <a:extLst>
                <a:ext uri="{FF2B5EF4-FFF2-40B4-BE49-F238E27FC236}">
                  <a16:creationId xmlns:a16="http://schemas.microsoft.com/office/drawing/2014/main" id="{57FE78F2-838A-4A5B-9A67-A16B3A831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2" name="Freeform 303">
              <a:extLst>
                <a:ext uri="{FF2B5EF4-FFF2-40B4-BE49-F238E27FC236}">
                  <a16:creationId xmlns:a16="http://schemas.microsoft.com/office/drawing/2014/main" id="{4C35BE5A-5042-4ED8-809C-5D032BA87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3" name="Freeform 304">
              <a:extLst>
                <a:ext uri="{FF2B5EF4-FFF2-40B4-BE49-F238E27FC236}">
                  <a16:creationId xmlns:a16="http://schemas.microsoft.com/office/drawing/2014/main" id="{35B6EFA1-A491-4B7B-94E1-6F15D1894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936"/>
              <a:ext cx="572" cy="980"/>
            </a:xfrm>
            <a:custGeom>
              <a:avLst/>
              <a:gdLst>
                <a:gd name="T0" fmla="*/ 209 w 1716"/>
                <a:gd name="T1" fmla="*/ 128 h 2940"/>
                <a:gd name="T2" fmla="*/ 255 w 1716"/>
                <a:gd name="T3" fmla="*/ 123 h 2940"/>
                <a:gd name="T4" fmla="*/ 354 w 1716"/>
                <a:gd name="T5" fmla="*/ 106 h 2940"/>
                <a:gd name="T6" fmla="*/ 507 w 1716"/>
                <a:gd name="T7" fmla="*/ 15 h 2940"/>
                <a:gd name="T8" fmla="*/ 553 w 1716"/>
                <a:gd name="T9" fmla="*/ 63 h 2940"/>
                <a:gd name="T10" fmla="*/ 562 w 1716"/>
                <a:gd name="T11" fmla="*/ 161 h 2940"/>
                <a:gd name="T12" fmla="*/ 565 w 1716"/>
                <a:gd name="T13" fmla="*/ 172 h 2940"/>
                <a:gd name="T14" fmla="*/ 568 w 1716"/>
                <a:gd name="T15" fmla="*/ 195 h 2940"/>
                <a:gd name="T16" fmla="*/ 549 w 1716"/>
                <a:gd name="T17" fmla="*/ 213 h 2940"/>
                <a:gd name="T18" fmla="*/ 489 w 1716"/>
                <a:gd name="T19" fmla="*/ 265 h 2940"/>
                <a:gd name="T20" fmla="*/ 448 w 1716"/>
                <a:gd name="T21" fmla="*/ 330 h 2940"/>
                <a:gd name="T22" fmla="*/ 429 w 1716"/>
                <a:gd name="T23" fmla="*/ 401 h 2940"/>
                <a:gd name="T24" fmla="*/ 407 w 1716"/>
                <a:gd name="T25" fmla="*/ 471 h 2940"/>
                <a:gd name="T26" fmla="*/ 372 w 1716"/>
                <a:gd name="T27" fmla="*/ 519 h 2940"/>
                <a:gd name="T28" fmla="*/ 310 w 1716"/>
                <a:gd name="T29" fmla="*/ 598 h 2940"/>
                <a:gd name="T30" fmla="*/ 283 w 1716"/>
                <a:gd name="T31" fmla="*/ 644 h 2940"/>
                <a:gd name="T32" fmla="*/ 267 w 1716"/>
                <a:gd name="T33" fmla="*/ 676 h 2940"/>
                <a:gd name="T34" fmla="*/ 263 w 1716"/>
                <a:gd name="T35" fmla="*/ 696 h 2940"/>
                <a:gd name="T36" fmla="*/ 257 w 1716"/>
                <a:gd name="T37" fmla="*/ 719 h 2940"/>
                <a:gd name="T38" fmla="*/ 228 w 1716"/>
                <a:gd name="T39" fmla="*/ 754 h 2940"/>
                <a:gd name="T40" fmla="*/ 198 w 1716"/>
                <a:gd name="T41" fmla="*/ 787 h 2940"/>
                <a:gd name="T42" fmla="*/ 179 w 1716"/>
                <a:gd name="T43" fmla="*/ 810 h 2940"/>
                <a:gd name="T44" fmla="*/ 143 w 1716"/>
                <a:gd name="T45" fmla="*/ 890 h 2940"/>
                <a:gd name="T46" fmla="*/ 99 w 1716"/>
                <a:gd name="T47" fmla="*/ 967 h 2940"/>
                <a:gd name="T48" fmla="*/ 25 w 1716"/>
                <a:gd name="T49" fmla="*/ 976 h 2940"/>
                <a:gd name="T50" fmla="*/ 1 w 1716"/>
                <a:gd name="T51" fmla="*/ 952 h 2940"/>
                <a:gd name="T52" fmla="*/ 17 w 1716"/>
                <a:gd name="T53" fmla="*/ 908 h 2940"/>
                <a:gd name="T54" fmla="*/ 70 w 1716"/>
                <a:gd name="T55" fmla="*/ 892 h 2940"/>
                <a:gd name="T56" fmla="*/ 103 w 1716"/>
                <a:gd name="T57" fmla="*/ 850 h 2940"/>
                <a:gd name="T58" fmla="*/ 67 w 1716"/>
                <a:gd name="T59" fmla="*/ 858 h 2940"/>
                <a:gd name="T60" fmla="*/ 18 w 1716"/>
                <a:gd name="T61" fmla="*/ 845 h 2940"/>
                <a:gd name="T62" fmla="*/ 31 w 1716"/>
                <a:gd name="T63" fmla="*/ 790 h 2940"/>
                <a:gd name="T64" fmla="*/ 138 w 1716"/>
                <a:gd name="T65" fmla="*/ 744 h 2940"/>
                <a:gd name="T66" fmla="*/ 168 w 1716"/>
                <a:gd name="T67" fmla="*/ 700 h 2940"/>
                <a:gd name="T68" fmla="*/ 117 w 1716"/>
                <a:gd name="T69" fmla="*/ 721 h 2940"/>
                <a:gd name="T70" fmla="*/ 74 w 1716"/>
                <a:gd name="T71" fmla="*/ 728 h 2940"/>
                <a:gd name="T72" fmla="*/ 44 w 1716"/>
                <a:gd name="T73" fmla="*/ 693 h 2940"/>
                <a:gd name="T74" fmla="*/ 68 w 1716"/>
                <a:gd name="T75" fmla="*/ 644 h 2940"/>
                <a:gd name="T76" fmla="*/ 94 w 1716"/>
                <a:gd name="T77" fmla="*/ 648 h 2940"/>
                <a:gd name="T78" fmla="*/ 172 w 1716"/>
                <a:gd name="T79" fmla="*/ 608 h 2940"/>
                <a:gd name="T80" fmla="*/ 221 w 1716"/>
                <a:gd name="T81" fmla="*/ 566 h 2940"/>
                <a:gd name="T82" fmla="*/ 154 w 1716"/>
                <a:gd name="T83" fmla="*/ 578 h 2940"/>
                <a:gd name="T84" fmla="*/ 130 w 1716"/>
                <a:gd name="T85" fmla="*/ 530 h 2940"/>
                <a:gd name="T86" fmla="*/ 139 w 1716"/>
                <a:gd name="T87" fmla="*/ 491 h 2940"/>
                <a:gd name="T88" fmla="*/ 148 w 1716"/>
                <a:gd name="T89" fmla="*/ 485 h 2940"/>
                <a:gd name="T90" fmla="*/ 245 w 1716"/>
                <a:gd name="T91" fmla="*/ 430 h 2940"/>
                <a:gd name="T92" fmla="*/ 304 w 1716"/>
                <a:gd name="T93" fmla="*/ 370 h 2940"/>
                <a:gd name="T94" fmla="*/ 342 w 1716"/>
                <a:gd name="T95" fmla="*/ 332 h 2940"/>
                <a:gd name="T96" fmla="*/ 328 w 1716"/>
                <a:gd name="T97" fmla="*/ 346 h 2940"/>
                <a:gd name="T98" fmla="*/ 310 w 1716"/>
                <a:gd name="T99" fmla="*/ 357 h 2940"/>
                <a:gd name="T100" fmla="*/ 198 w 1716"/>
                <a:gd name="T101" fmla="*/ 375 h 2940"/>
                <a:gd name="T102" fmla="*/ 153 w 1716"/>
                <a:gd name="T103" fmla="*/ 354 h 2940"/>
                <a:gd name="T104" fmla="*/ 148 w 1716"/>
                <a:gd name="T105" fmla="*/ 319 h 2940"/>
                <a:gd name="T106" fmla="*/ 166 w 1716"/>
                <a:gd name="T107" fmla="*/ 282 h 2940"/>
                <a:gd name="T108" fmla="*/ 231 w 1716"/>
                <a:gd name="T109" fmla="*/ 288 h 2940"/>
                <a:gd name="T110" fmla="*/ 304 w 1716"/>
                <a:gd name="T111" fmla="*/ 259 h 2940"/>
                <a:gd name="T112" fmla="*/ 369 w 1716"/>
                <a:gd name="T113" fmla="*/ 200 h 2940"/>
                <a:gd name="T114" fmla="*/ 227 w 1716"/>
                <a:gd name="T115" fmla="*/ 197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6" h="2940">
                  <a:moveTo>
                    <a:pt x="604" y="443"/>
                  </a:moveTo>
                  <a:lnTo>
                    <a:pt x="605" y="437"/>
                  </a:lnTo>
                  <a:lnTo>
                    <a:pt x="608" y="429"/>
                  </a:lnTo>
                  <a:lnTo>
                    <a:pt x="611" y="420"/>
                  </a:lnTo>
                  <a:lnTo>
                    <a:pt x="616" y="408"/>
                  </a:lnTo>
                  <a:lnTo>
                    <a:pt x="623" y="397"/>
                  </a:lnTo>
                  <a:lnTo>
                    <a:pt x="627" y="384"/>
                  </a:lnTo>
                  <a:lnTo>
                    <a:pt x="634" y="375"/>
                  </a:lnTo>
                  <a:lnTo>
                    <a:pt x="640" y="368"/>
                  </a:lnTo>
                  <a:lnTo>
                    <a:pt x="644" y="361"/>
                  </a:lnTo>
                  <a:lnTo>
                    <a:pt x="647" y="360"/>
                  </a:lnTo>
                  <a:lnTo>
                    <a:pt x="691" y="360"/>
                  </a:lnTo>
                  <a:lnTo>
                    <a:pt x="728" y="364"/>
                  </a:lnTo>
                  <a:lnTo>
                    <a:pt x="766" y="368"/>
                  </a:lnTo>
                  <a:lnTo>
                    <a:pt x="800" y="369"/>
                  </a:lnTo>
                  <a:lnTo>
                    <a:pt x="837" y="371"/>
                  </a:lnTo>
                  <a:lnTo>
                    <a:pt x="873" y="369"/>
                  </a:lnTo>
                  <a:lnTo>
                    <a:pt x="912" y="364"/>
                  </a:lnTo>
                  <a:lnTo>
                    <a:pt x="957" y="356"/>
                  </a:lnTo>
                  <a:lnTo>
                    <a:pt x="1005" y="340"/>
                  </a:lnTo>
                  <a:lnTo>
                    <a:pt x="1061" y="318"/>
                  </a:lnTo>
                  <a:lnTo>
                    <a:pt x="1125" y="288"/>
                  </a:lnTo>
                  <a:lnTo>
                    <a:pt x="1195" y="250"/>
                  </a:lnTo>
                  <a:lnTo>
                    <a:pt x="1267" y="209"/>
                  </a:lnTo>
                  <a:lnTo>
                    <a:pt x="1337" y="163"/>
                  </a:lnTo>
                  <a:lnTo>
                    <a:pt x="1404" y="120"/>
                  </a:lnTo>
                  <a:lnTo>
                    <a:pt x="1467" y="80"/>
                  </a:lnTo>
                  <a:lnTo>
                    <a:pt x="1522" y="44"/>
                  </a:lnTo>
                  <a:lnTo>
                    <a:pt x="1565" y="18"/>
                  </a:lnTo>
                  <a:lnTo>
                    <a:pt x="1597" y="1"/>
                  </a:lnTo>
                  <a:lnTo>
                    <a:pt x="1612" y="0"/>
                  </a:lnTo>
                  <a:lnTo>
                    <a:pt x="1631" y="44"/>
                  </a:lnTo>
                  <a:lnTo>
                    <a:pt x="1644" y="90"/>
                  </a:lnTo>
                  <a:lnTo>
                    <a:pt x="1653" y="138"/>
                  </a:lnTo>
                  <a:lnTo>
                    <a:pt x="1659" y="190"/>
                  </a:lnTo>
                  <a:lnTo>
                    <a:pt x="1665" y="239"/>
                  </a:lnTo>
                  <a:lnTo>
                    <a:pt x="1667" y="290"/>
                  </a:lnTo>
                  <a:lnTo>
                    <a:pt x="1669" y="340"/>
                  </a:lnTo>
                  <a:lnTo>
                    <a:pt x="1673" y="387"/>
                  </a:lnTo>
                  <a:lnTo>
                    <a:pt x="1678" y="437"/>
                  </a:lnTo>
                  <a:lnTo>
                    <a:pt x="1685" y="484"/>
                  </a:lnTo>
                  <a:lnTo>
                    <a:pt x="1685" y="483"/>
                  </a:lnTo>
                  <a:lnTo>
                    <a:pt x="1685" y="480"/>
                  </a:lnTo>
                  <a:lnTo>
                    <a:pt x="1685" y="479"/>
                  </a:lnTo>
                  <a:lnTo>
                    <a:pt x="1685" y="477"/>
                  </a:lnTo>
                  <a:lnTo>
                    <a:pt x="1685" y="488"/>
                  </a:lnTo>
                  <a:lnTo>
                    <a:pt x="1688" y="499"/>
                  </a:lnTo>
                  <a:lnTo>
                    <a:pt x="1691" y="507"/>
                  </a:lnTo>
                  <a:lnTo>
                    <a:pt x="1696" y="517"/>
                  </a:lnTo>
                  <a:lnTo>
                    <a:pt x="1702" y="527"/>
                  </a:lnTo>
                  <a:lnTo>
                    <a:pt x="1709" y="536"/>
                  </a:lnTo>
                  <a:lnTo>
                    <a:pt x="1714" y="547"/>
                  </a:lnTo>
                  <a:lnTo>
                    <a:pt x="1716" y="557"/>
                  </a:lnTo>
                  <a:lnTo>
                    <a:pt x="1716" y="567"/>
                  </a:lnTo>
                  <a:lnTo>
                    <a:pt x="1710" y="576"/>
                  </a:lnTo>
                  <a:lnTo>
                    <a:pt x="1705" y="585"/>
                  </a:lnTo>
                  <a:lnTo>
                    <a:pt x="1696" y="595"/>
                  </a:lnTo>
                  <a:lnTo>
                    <a:pt x="1689" y="603"/>
                  </a:lnTo>
                  <a:lnTo>
                    <a:pt x="1681" y="611"/>
                  </a:lnTo>
                  <a:lnTo>
                    <a:pt x="1674" y="619"/>
                  </a:lnTo>
                  <a:lnTo>
                    <a:pt x="1665" y="626"/>
                  </a:lnTo>
                  <a:lnTo>
                    <a:pt x="1655" y="633"/>
                  </a:lnTo>
                  <a:lnTo>
                    <a:pt x="1648" y="639"/>
                  </a:lnTo>
                  <a:lnTo>
                    <a:pt x="1641" y="644"/>
                  </a:lnTo>
                  <a:lnTo>
                    <a:pt x="1633" y="650"/>
                  </a:lnTo>
                  <a:lnTo>
                    <a:pt x="1597" y="676"/>
                  </a:lnTo>
                  <a:lnTo>
                    <a:pt x="1559" y="704"/>
                  </a:lnTo>
                  <a:lnTo>
                    <a:pt x="1527" y="733"/>
                  </a:lnTo>
                  <a:lnTo>
                    <a:pt x="1494" y="765"/>
                  </a:lnTo>
                  <a:lnTo>
                    <a:pt x="1467" y="795"/>
                  </a:lnTo>
                  <a:lnTo>
                    <a:pt x="1439" y="828"/>
                  </a:lnTo>
                  <a:lnTo>
                    <a:pt x="1414" y="860"/>
                  </a:lnTo>
                  <a:lnTo>
                    <a:pt x="1392" y="899"/>
                  </a:lnTo>
                  <a:lnTo>
                    <a:pt x="1368" y="935"/>
                  </a:lnTo>
                  <a:lnTo>
                    <a:pt x="1349" y="974"/>
                  </a:lnTo>
                  <a:lnTo>
                    <a:pt x="1348" y="978"/>
                  </a:lnTo>
                  <a:lnTo>
                    <a:pt x="1345" y="990"/>
                  </a:lnTo>
                  <a:lnTo>
                    <a:pt x="1337" y="1011"/>
                  </a:lnTo>
                  <a:lnTo>
                    <a:pt x="1328" y="1037"/>
                  </a:lnTo>
                  <a:lnTo>
                    <a:pt x="1320" y="1068"/>
                  </a:lnTo>
                  <a:lnTo>
                    <a:pt x="1310" y="1101"/>
                  </a:lnTo>
                  <a:lnTo>
                    <a:pt x="1301" y="1137"/>
                  </a:lnTo>
                  <a:lnTo>
                    <a:pt x="1294" y="1170"/>
                  </a:lnTo>
                  <a:lnTo>
                    <a:pt x="1288" y="1203"/>
                  </a:lnTo>
                  <a:lnTo>
                    <a:pt x="1284" y="1234"/>
                  </a:lnTo>
                  <a:lnTo>
                    <a:pt x="1280" y="1267"/>
                  </a:lnTo>
                  <a:lnTo>
                    <a:pt x="1273" y="1299"/>
                  </a:lnTo>
                  <a:lnTo>
                    <a:pt x="1263" y="1329"/>
                  </a:lnTo>
                  <a:lnTo>
                    <a:pt x="1252" y="1358"/>
                  </a:lnTo>
                  <a:lnTo>
                    <a:pt x="1238" y="1385"/>
                  </a:lnTo>
                  <a:lnTo>
                    <a:pt x="1222" y="1413"/>
                  </a:lnTo>
                  <a:lnTo>
                    <a:pt x="1206" y="1440"/>
                  </a:lnTo>
                  <a:lnTo>
                    <a:pt x="1187" y="1466"/>
                  </a:lnTo>
                  <a:lnTo>
                    <a:pt x="1171" y="1492"/>
                  </a:lnTo>
                  <a:lnTo>
                    <a:pt x="1150" y="1514"/>
                  </a:lnTo>
                  <a:lnTo>
                    <a:pt x="1144" y="1520"/>
                  </a:lnTo>
                  <a:lnTo>
                    <a:pt x="1133" y="1535"/>
                  </a:lnTo>
                  <a:lnTo>
                    <a:pt x="1115" y="1556"/>
                  </a:lnTo>
                  <a:lnTo>
                    <a:pt x="1092" y="1585"/>
                  </a:lnTo>
                  <a:lnTo>
                    <a:pt x="1067" y="1618"/>
                  </a:lnTo>
                  <a:lnTo>
                    <a:pt x="1040" y="1652"/>
                  </a:lnTo>
                  <a:lnTo>
                    <a:pt x="1010" y="1690"/>
                  </a:lnTo>
                  <a:lnTo>
                    <a:pt x="982" y="1727"/>
                  </a:lnTo>
                  <a:lnTo>
                    <a:pt x="956" y="1763"/>
                  </a:lnTo>
                  <a:lnTo>
                    <a:pt x="931" y="1795"/>
                  </a:lnTo>
                  <a:lnTo>
                    <a:pt x="917" y="1816"/>
                  </a:lnTo>
                  <a:lnTo>
                    <a:pt x="906" y="1835"/>
                  </a:lnTo>
                  <a:lnTo>
                    <a:pt x="894" y="1854"/>
                  </a:lnTo>
                  <a:lnTo>
                    <a:pt x="884" y="1873"/>
                  </a:lnTo>
                  <a:lnTo>
                    <a:pt x="870" y="1893"/>
                  </a:lnTo>
                  <a:lnTo>
                    <a:pt x="859" y="1914"/>
                  </a:lnTo>
                  <a:lnTo>
                    <a:pt x="850" y="1933"/>
                  </a:lnTo>
                  <a:lnTo>
                    <a:pt x="839" y="1953"/>
                  </a:lnTo>
                  <a:lnTo>
                    <a:pt x="826" y="1975"/>
                  </a:lnTo>
                  <a:lnTo>
                    <a:pt x="813" y="1996"/>
                  </a:lnTo>
                  <a:lnTo>
                    <a:pt x="807" y="2001"/>
                  </a:lnTo>
                  <a:lnTo>
                    <a:pt x="806" y="2008"/>
                  </a:lnTo>
                  <a:lnTo>
                    <a:pt x="803" y="2018"/>
                  </a:lnTo>
                  <a:lnTo>
                    <a:pt x="802" y="2027"/>
                  </a:lnTo>
                  <a:lnTo>
                    <a:pt x="800" y="2037"/>
                  </a:lnTo>
                  <a:lnTo>
                    <a:pt x="800" y="2044"/>
                  </a:lnTo>
                  <a:lnTo>
                    <a:pt x="797" y="2054"/>
                  </a:lnTo>
                  <a:lnTo>
                    <a:pt x="797" y="2062"/>
                  </a:lnTo>
                  <a:lnTo>
                    <a:pt x="796" y="2069"/>
                  </a:lnTo>
                  <a:lnTo>
                    <a:pt x="793" y="2076"/>
                  </a:lnTo>
                  <a:lnTo>
                    <a:pt x="790" y="2088"/>
                  </a:lnTo>
                  <a:lnTo>
                    <a:pt x="786" y="2099"/>
                  </a:lnTo>
                  <a:lnTo>
                    <a:pt x="785" y="2110"/>
                  </a:lnTo>
                  <a:lnTo>
                    <a:pt x="781" y="2120"/>
                  </a:lnTo>
                  <a:lnTo>
                    <a:pt x="779" y="2130"/>
                  </a:lnTo>
                  <a:lnTo>
                    <a:pt x="777" y="2138"/>
                  </a:lnTo>
                  <a:lnTo>
                    <a:pt x="774" y="2148"/>
                  </a:lnTo>
                  <a:lnTo>
                    <a:pt x="770" y="2158"/>
                  </a:lnTo>
                  <a:lnTo>
                    <a:pt x="766" y="2166"/>
                  </a:lnTo>
                  <a:lnTo>
                    <a:pt x="760" y="2177"/>
                  </a:lnTo>
                  <a:lnTo>
                    <a:pt x="745" y="2193"/>
                  </a:lnTo>
                  <a:lnTo>
                    <a:pt x="730" y="2210"/>
                  </a:lnTo>
                  <a:lnTo>
                    <a:pt x="714" y="2225"/>
                  </a:lnTo>
                  <a:lnTo>
                    <a:pt x="699" y="2245"/>
                  </a:lnTo>
                  <a:lnTo>
                    <a:pt x="684" y="2261"/>
                  </a:lnTo>
                  <a:lnTo>
                    <a:pt x="671" y="2276"/>
                  </a:lnTo>
                  <a:lnTo>
                    <a:pt x="655" y="2293"/>
                  </a:lnTo>
                  <a:lnTo>
                    <a:pt x="640" y="2311"/>
                  </a:lnTo>
                  <a:lnTo>
                    <a:pt x="626" y="2328"/>
                  </a:lnTo>
                  <a:lnTo>
                    <a:pt x="611" y="2344"/>
                  </a:lnTo>
                  <a:lnTo>
                    <a:pt x="604" y="2351"/>
                  </a:lnTo>
                  <a:lnTo>
                    <a:pt x="594" y="2361"/>
                  </a:lnTo>
                  <a:lnTo>
                    <a:pt x="587" y="2371"/>
                  </a:lnTo>
                  <a:lnTo>
                    <a:pt x="577" y="2382"/>
                  </a:lnTo>
                  <a:lnTo>
                    <a:pt x="569" y="2391"/>
                  </a:lnTo>
                  <a:lnTo>
                    <a:pt x="561" y="2401"/>
                  </a:lnTo>
                  <a:lnTo>
                    <a:pt x="553" y="2411"/>
                  </a:lnTo>
                  <a:lnTo>
                    <a:pt x="543" y="2420"/>
                  </a:lnTo>
                  <a:lnTo>
                    <a:pt x="536" y="2429"/>
                  </a:lnTo>
                  <a:lnTo>
                    <a:pt x="525" y="2438"/>
                  </a:lnTo>
                  <a:lnTo>
                    <a:pt x="497" y="2474"/>
                  </a:lnTo>
                  <a:lnTo>
                    <a:pt x="478" y="2510"/>
                  </a:lnTo>
                  <a:lnTo>
                    <a:pt x="460" y="2547"/>
                  </a:lnTo>
                  <a:lnTo>
                    <a:pt x="447" y="2587"/>
                  </a:lnTo>
                  <a:lnTo>
                    <a:pt x="436" y="2629"/>
                  </a:lnTo>
                  <a:lnTo>
                    <a:pt x="428" y="2670"/>
                  </a:lnTo>
                  <a:lnTo>
                    <a:pt x="417" y="2709"/>
                  </a:lnTo>
                  <a:lnTo>
                    <a:pt x="406" y="2751"/>
                  </a:lnTo>
                  <a:lnTo>
                    <a:pt x="391" y="2789"/>
                  </a:lnTo>
                  <a:lnTo>
                    <a:pt x="370" y="2828"/>
                  </a:lnTo>
                  <a:lnTo>
                    <a:pt x="349" y="2855"/>
                  </a:lnTo>
                  <a:lnTo>
                    <a:pt x="327" y="2881"/>
                  </a:lnTo>
                  <a:lnTo>
                    <a:pt x="298" y="2900"/>
                  </a:lnTo>
                  <a:lnTo>
                    <a:pt x="270" y="2915"/>
                  </a:lnTo>
                  <a:lnTo>
                    <a:pt x="237" y="2926"/>
                  </a:lnTo>
                  <a:lnTo>
                    <a:pt x="208" y="2933"/>
                  </a:lnTo>
                  <a:lnTo>
                    <a:pt x="175" y="2940"/>
                  </a:lnTo>
                  <a:lnTo>
                    <a:pt x="140" y="2940"/>
                  </a:lnTo>
                  <a:lnTo>
                    <a:pt x="107" y="2936"/>
                  </a:lnTo>
                  <a:lnTo>
                    <a:pt x="74" y="2928"/>
                  </a:lnTo>
                  <a:lnTo>
                    <a:pt x="60" y="2925"/>
                  </a:lnTo>
                  <a:lnTo>
                    <a:pt x="47" y="2917"/>
                  </a:lnTo>
                  <a:lnTo>
                    <a:pt x="36" y="2907"/>
                  </a:lnTo>
                  <a:lnTo>
                    <a:pt x="23" y="2899"/>
                  </a:lnTo>
                  <a:lnTo>
                    <a:pt x="14" y="2886"/>
                  </a:lnTo>
                  <a:lnTo>
                    <a:pt x="7" y="2872"/>
                  </a:lnTo>
                  <a:lnTo>
                    <a:pt x="2" y="2857"/>
                  </a:lnTo>
                  <a:lnTo>
                    <a:pt x="0" y="2843"/>
                  </a:lnTo>
                  <a:lnTo>
                    <a:pt x="0" y="2828"/>
                  </a:lnTo>
                  <a:lnTo>
                    <a:pt x="2" y="2812"/>
                  </a:lnTo>
                  <a:lnTo>
                    <a:pt x="11" y="2784"/>
                  </a:lnTo>
                  <a:lnTo>
                    <a:pt x="21" y="2760"/>
                  </a:lnTo>
                  <a:lnTo>
                    <a:pt x="36" y="2741"/>
                  </a:lnTo>
                  <a:lnTo>
                    <a:pt x="50" y="2724"/>
                  </a:lnTo>
                  <a:lnTo>
                    <a:pt x="68" y="2712"/>
                  </a:lnTo>
                  <a:lnTo>
                    <a:pt x="86" y="2702"/>
                  </a:lnTo>
                  <a:lnTo>
                    <a:pt x="110" y="2693"/>
                  </a:lnTo>
                  <a:lnTo>
                    <a:pt x="133" y="2687"/>
                  </a:lnTo>
                  <a:lnTo>
                    <a:pt x="161" y="2683"/>
                  </a:lnTo>
                  <a:lnTo>
                    <a:pt x="190" y="2681"/>
                  </a:lnTo>
                  <a:lnTo>
                    <a:pt x="211" y="2677"/>
                  </a:lnTo>
                  <a:lnTo>
                    <a:pt x="229" y="2668"/>
                  </a:lnTo>
                  <a:lnTo>
                    <a:pt x="247" y="2654"/>
                  </a:lnTo>
                  <a:lnTo>
                    <a:pt x="262" y="2637"/>
                  </a:lnTo>
                  <a:lnTo>
                    <a:pt x="276" y="2619"/>
                  </a:lnTo>
                  <a:lnTo>
                    <a:pt x="287" y="2598"/>
                  </a:lnTo>
                  <a:lnTo>
                    <a:pt x="298" y="2574"/>
                  </a:lnTo>
                  <a:lnTo>
                    <a:pt x="308" y="2551"/>
                  </a:lnTo>
                  <a:lnTo>
                    <a:pt x="317" y="2528"/>
                  </a:lnTo>
                  <a:lnTo>
                    <a:pt x="324" y="2504"/>
                  </a:lnTo>
                  <a:lnTo>
                    <a:pt x="299" y="2519"/>
                  </a:lnTo>
                  <a:lnTo>
                    <a:pt x="276" y="2536"/>
                  </a:lnTo>
                  <a:lnTo>
                    <a:pt x="251" y="2550"/>
                  </a:lnTo>
                  <a:lnTo>
                    <a:pt x="225" y="2562"/>
                  </a:lnTo>
                  <a:lnTo>
                    <a:pt x="200" y="2574"/>
                  </a:lnTo>
                  <a:lnTo>
                    <a:pt x="175" y="2582"/>
                  </a:lnTo>
                  <a:lnTo>
                    <a:pt x="149" y="2587"/>
                  </a:lnTo>
                  <a:lnTo>
                    <a:pt x="126" y="2587"/>
                  </a:lnTo>
                  <a:lnTo>
                    <a:pt x="102" y="2583"/>
                  </a:lnTo>
                  <a:lnTo>
                    <a:pt x="81" y="2572"/>
                  </a:lnTo>
                  <a:lnTo>
                    <a:pt x="67" y="2557"/>
                  </a:lnTo>
                  <a:lnTo>
                    <a:pt x="54" y="2536"/>
                  </a:lnTo>
                  <a:lnTo>
                    <a:pt x="47" y="2510"/>
                  </a:lnTo>
                  <a:lnTo>
                    <a:pt x="45" y="2484"/>
                  </a:lnTo>
                  <a:lnTo>
                    <a:pt x="45" y="2457"/>
                  </a:lnTo>
                  <a:lnTo>
                    <a:pt x="50" y="2429"/>
                  </a:lnTo>
                  <a:lnTo>
                    <a:pt x="60" y="2405"/>
                  </a:lnTo>
                  <a:lnTo>
                    <a:pt x="74" y="2386"/>
                  </a:lnTo>
                  <a:lnTo>
                    <a:pt x="93" y="2369"/>
                  </a:lnTo>
                  <a:lnTo>
                    <a:pt x="119" y="2361"/>
                  </a:lnTo>
                  <a:lnTo>
                    <a:pt x="169" y="2354"/>
                  </a:lnTo>
                  <a:lnTo>
                    <a:pt x="223" y="2339"/>
                  </a:lnTo>
                  <a:lnTo>
                    <a:pt x="273" y="2320"/>
                  </a:lnTo>
                  <a:lnTo>
                    <a:pt x="324" y="2293"/>
                  </a:lnTo>
                  <a:lnTo>
                    <a:pt x="367" y="2265"/>
                  </a:lnTo>
                  <a:lnTo>
                    <a:pt x="413" y="2231"/>
                  </a:lnTo>
                  <a:lnTo>
                    <a:pt x="450" y="2195"/>
                  </a:lnTo>
                  <a:lnTo>
                    <a:pt x="486" y="2153"/>
                  </a:lnTo>
                  <a:lnTo>
                    <a:pt x="515" y="2112"/>
                  </a:lnTo>
                  <a:lnTo>
                    <a:pt x="541" y="2067"/>
                  </a:lnTo>
                  <a:lnTo>
                    <a:pt x="533" y="2076"/>
                  </a:lnTo>
                  <a:lnTo>
                    <a:pt x="519" y="2088"/>
                  </a:lnTo>
                  <a:lnTo>
                    <a:pt x="504" y="2099"/>
                  </a:lnTo>
                  <a:lnTo>
                    <a:pt x="485" y="2109"/>
                  </a:lnTo>
                  <a:lnTo>
                    <a:pt x="464" y="2119"/>
                  </a:lnTo>
                  <a:lnTo>
                    <a:pt x="439" y="2127"/>
                  </a:lnTo>
                  <a:lnTo>
                    <a:pt x="417" y="2135"/>
                  </a:lnTo>
                  <a:lnTo>
                    <a:pt x="395" y="2145"/>
                  </a:lnTo>
                  <a:lnTo>
                    <a:pt x="371" y="2153"/>
                  </a:lnTo>
                  <a:lnTo>
                    <a:pt x="351" y="2163"/>
                  </a:lnTo>
                  <a:lnTo>
                    <a:pt x="335" y="2173"/>
                  </a:lnTo>
                  <a:lnTo>
                    <a:pt x="317" y="2180"/>
                  </a:lnTo>
                  <a:lnTo>
                    <a:pt x="298" y="2184"/>
                  </a:lnTo>
                  <a:lnTo>
                    <a:pt x="280" y="2188"/>
                  </a:lnTo>
                  <a:lnTo>
                    <a:pt x="260" y="2188"/>
                  </a:lnTo>
                  <a:lnTo>
                    <a:pt x="240" y="2188"/>
                  </a:lnTo>
                  <a:lnTo>
                    <a:pt x="223" y="2185"/>
                  </a:lnTo>
                  <a:lnTo>
                    <a:pt x="205" y="2182"/>
                  </a:lnTo>
                  <a:lnTo>
                    <a:pt x="190" y="2177"/>
                  </a:lnTo>
                  <a:lnTo>
                    <a:pt x="175" y="2169"/>
                  </a:lnTo>
                  <a:lnTo>
                    <a:pt x="157" y="2150"/>
                  </a:lnTo>
                  <a:lnTo>
                    <a:pt x="143" y="2131"/>
                  </a:lnTo>
                  <a:lnTo>
                    <a:pt x="136" y="2106"/>
                  </a:lnTo>
                  <a:lnTo>
                    <a:pt x="133" y="2080"/>
                  </a:lnTo>
                  <a:lnTo>
                    <a:pt x="136" y="2054"/>
                  </a:lnTo>
                  <a:lnTo>
                    <a:pt x="140" y="2027"/>
                  </a:lnTo>
                  <a:lnTo>
                    <a:pt x="149" y="2000"/>
                  </a:lnTo>
                  <a:lnTo>
                    <a:pt x="162" y="1972"/>
                  </a:lnTo>
                  <a:lnTo>
                    <a:pt x="179" y="1948"/>
                  </a:lnTo>
                  <a:lnTo>
                    <a:pt x="197" y="1929"/>
                  </a:lnTo>
                  <a:lnTo>
                    <a:pt x="205" y="1933"/>
                  </a:lnTo>
                  <a:lnTo>
                    <a:pt x="215" y="1937"/>
                  </a:lnTo>
                  <a:lnTo>
                    <a:pt x="225" y="1940"/>
                  </a:lnTo>
                  <a:lnTo>
                    <a:pt x="236" y="1943"/>
                  </a:lnTo>
                  <a:lnTo>
                    <a:pt x="249" y="1944"/>
                  </a:lnTo>
                  <a:lnTo>
                    <a:pt x="260" y="1944"/>
                  </a:lnTo>
                  <a:lnTo>
                    <a:pt x="272" y="1946"/>
                  </a:lnTo>
                  <a:lnTo>
                    <a:pt x="281" y="1944"/>
                  </a:lnTo>
                  <a:lnTo>
                    <a:pt x="291" y="1943"/>
                  </a:lnTo>
                  <a:lnTo>
                    <a:pt x="298" y="1940"/>
                  </a:lnTo>
                  <a:lnTo>
                    <a:pt x="343" y="1920"/>
                  </a:lnTo>
                  <a:lnTo>
                    <a:pt x="388" y="1899"/>
                  </a:lnTo>
                  <a:lnTo>
                    <a:pt x="432" y="1875"/>
                  </a:lnTo>
                  <a:lnTo>
                    <a:pt x="475" y="1850"/>
                  </a:lnTo>
                  <a:lnTo>
                    <a:pt x="515" y="1825"/>
                  </a:lnTo>
                  <a:lnTo>
                    <a:pt x="557" y="1795"/>
                  </a:lnTo>
                  <a:lnTo>
                    <a:pt x="594" y="1767"/>
                  </a:lnTo>
                  <a:lnTo>
                    <a:pt x="634" y="1735"/>
                  </a:lnTo>
                  <a:lnTo>
                    <a:pt x="671" y="1701"/>
                  </a:lnTo>
                  <a:lnTo>
                    <a:pt x="703" y="1664"/>
                  </a:lnTo>
                  <a:lnTo>
                    <a:pt x="687" y="1683"/>
                  </a:lnTo>
                  <a:lnTo>
                    <a:pt x="663" y="1698"/>
                  </a:lnTo>
                  <a:lnTo>
                    <a:pt x="640" y="1712"/>
                  </a:lnTo>
                  <a:lnTo>
                    <a:pt x="613" y="1724"/>
                  </a:lnTo>
                  <a:lnTo>
                    <a:pt x="583" y="1733"/>
                  </a:lnTo>
                  <a:lnTo>
                    <a:pt x="553" y="1738"/>
                  </a:lnTo>
                  <a:lnTo>
                    <a:pt x="521" y="1742"/>
                  </a:lnTo>
                  <a:lnTo>
                    <a:pt x="490" y="1738"/>
                  </a:lnTo>
                  <a:lnTo>
                    <a:pt x="462" y="1733"/>
                  </a:lnTo>
                  <a:lnTo>
                    <a:pt x="432" y="1724"/>
                  </a:lnTo>
                  <a:lnTo>
                    <a:pt x="410" y="1711"/>
                  </a:lnTo>
                  <a:lnTo>
                    <a:pt x="396" y="1691"/>
                  </a:lnTo>
                  <a:lnTo>
                    <a:pt x="385" y="1668"/>
                  </a:lnTo>
                  <a:lnTo>
                    <a:pt x="382" y="1643"/>
                  </a:lnTo>
                  <a:lnTo>
                    <a:pt x="385" y="1618"/>
                  </a:lnTo>
                  <a:lnTo>
                    <a:pt x="391" y="1589"/>
                  </a:lnTo>
                  <a:lnTo>
                    <a:pt x="396" y="1560"/>
                  </a:lnTo>
                  <a:lnTo>
                    <a:pt x="402" y="1533"/>
                  </a:lnTo>
                  <a:lnTo>
                    <a:pt x="407" y="1506"/>
                  </a:lnTo>
                  <a:lnTo>
                    <a:pt x="413" y="1481"/>
                  </a:lnTo>
                  <a:lnTo>
                    <a:pt x="413" y="1478"/>
                  </a:lnTo>
                  <a:lnTo>
                    <a:pt x="414" y="1477"/>
                  </a:lnTo>
                  <a:lnTo>
                    <a:pt x="418" y="1473"/>
                  </a:lnTo>
                  <a:lnTo>
                    <a:pt x="422" y="1471"/>
                  </a:lnTo>
                  <a:lnTo>
                    <a:pt x="426" y="1468"/>
                  </a:lnTo>
                  <a:lnTo>
                    <a:pt x="432" y="1466"/>
                  </a:lnTo>
                  <a:lnTo>
                    <a:pt x="436" y="1465"/>
                  </a:lnTo>
                  <a:lnTo>
                    <a:pt x="439" y="1462"/>
                  </a:lnTo>
                  <a:lnTo>
                    <a:pt x="443" y="1461"/>
                  </a:lnTo>
                  <a:lnTo>
                    <a:pt x="445" y="1456"/>
                  </a:lnTo>
                  <a:lnTo>
                    <a:pt x="493" y="1444"/>
                  </a:lnTo>
                  <a:lnTo>
                    <a:pt x="537" y="1425"/>
                  </a:lnTo>
                  <a:lnTo>
                    <a:pt x="580" y="1404"/>
                  </a:lnTo>
                  <a:lnTo>
                    <a:pt x="623" y="1378"/>
                  </a:lnTo>
                  <a:lnTo>
                    <a:pt x="660" y="1351"/>
                  </a:lnTo>
                  <a:lnTo>
                    <a:pt x="699" y="1321"/>
                  </a:lnTo>
                  <a:lnTo>
                    <a:pt x="735" y="1289"/>
                  </a:lnTo>
                  <a:lnTo>
                    <a:pt x="771" y="1257"/>
                  </a:lnTo>
                  <a:lnTo>
                    <a:pt x="803" y="1223"/>
                  </a:lnTo>
                  <a:lnTo>
                    <a:pt x="836" y="1189"/>
                  </a:lnTo>
                  <a:lnTo>
                    <a:pt x="854" y="1166"/>
                  </a:lnTo>
                  <a:lnTo>
                    <a:pt x="873" y="1148"/>
                  </a:lnTo>
                  <a:lnTo>
                    <a:pt x="894" y="1129"/>
                  </a:lnTo>
                  <a:lnTo>
                    <a:pt x="912" y="1109"/>
                  </a:lnTo>
                  <a:lnTo>
                    <a:pt x="931" y="1090"/>
                  </a:lnTo>
                  <a:lnTo>
                    <a:pt x="949" y="1070"/>
                  </a:lnTo>
                  <a:lnTo>
                    <a:pt x="973" y="1051"/>
                  </a:lnTo>
                  <a:lnTo>
                    <a:pt x="992" y="1030"/>
                  </a:lnTo>
                  <a:lnTo>
                    <a:pt x="1010" y="1010"/>
                  </a:lnTo>
                  <a:lnTo>
                    <a:pt x="1031" y="989"/>
                  </a:lnTo>
                  <a:lnTo>
                    <a:pt x="1027" y="997"/>
                  </a:lnTo>
                  <a:lnTo>
                    <a:pt x="1020" y="1002"/>
                  </a:lnTo>
                  <a:lnTo>
                    <a:pt x="1016" y="1010"/>
                  </a:lnTo>
                  <a:lnTo>
                    <a:pt x="1010" y="1015"/>
                  </a:lnTo>
                  <a:lnTo>
                    <a:pt x="1005" y="1021"/>
                  </a:lnTo>
                  <a:lnTo>
                    <a:pt x="997" y="1026"/>
                  </a:lnTo>
                  <a:lnTo>
                    <a:pt x="992" y="1030"/>
                  </a:lnTo>
                  <a:lnTo>
                    <a:pt x="984" y="1037"/>
                  </a:lnTo>
                  <a:lnTo>
                    <a:pt x="978" y="1044"/>
                  </a:lnTo>
                  <a:lnTo>
                    <a:pt x="971" y="1050"/>
                  </a:lnTo>
                  <a:lnTo>
                    <a:pt x="971" y="1047"/>
                  </a:lnTo>
                  <a:lnTo>
                    <a:pt x="971" y="1045"/>
                  </a:lnTo>
                  <a:lnTo>
                    <a:pt x="971" y="1044"/>
                  </a:lnTo>
                  <a:lnTo>
                    <a:pt x="971" y="1041"/>
                  </a:lnTo>
                  <a:lnTo>
                    <a:pt x="930" y="1070"/>
                  </a:lnTo>
                  <a:lnTo>
                    <a:pt x="888" y="1093"/>
                  </a:lnTo>
                  <a:lnTo>
                    <a:pt x="842" y="1112"/>
                  </a:lnTo>
                  <a:lnTo>
                    <a:pt x="792" y="1123"/>
                  </a:lnTo>
                  <a:lnTo>
                    <a:pt x="745" y="1130"/>
                  </a:lnTo>
                  <a:lnTo>
                    <a:pt x="694" y="1133"/>
                  </a:lnTo>
                  <a:lnTo>
                    <a:pt x="645" y="1130"/>
                  </a:lnTo>
                  <a:lnTo>
                    <a:pt x="594" y="1124"/>
                  </a:lnTo>
                  <a:lnTo>
                    <a:pt x="547" y="1116"/>
                  </a:lnTo>
                  <a:lnTo>
                    <a:pt x="497" y="1101"/>
                  </a:lnTo>
                  <a:lnTo>
                    <a:pt x="486" y="1097"/>
                  </a:lnTo>
                  <a:lnTo>
                    <a:pt x="478" y="1090"/>
                  </a:lnTo>
                  <a:lnTo>
                    <a:pt x="470" y="1081"/>
                  </a:lnTo>
                  <a:lnTo>
                    <a:pt x="462" y="1072"/>
                  </a:lnTo>
                  <a:lnTo>
                    <a:pt x="458" y="1061"/>
                  </a:lnTo>
                  <a:lnTo>
                    <a:pt x="453" y="1050"/>
                  </a:lnTo>
                  <a:lnTo>
                    <a:pt x="449" y="1037"/>
                  </a:lnTo>
                  <a:lnTo>
                    <a:pt x="447" y="1025"/>
                  </a:lnTo>
                  <a:lnTo>
                    <a:pt x="445" y="1014"/>
                  </a:lnTo>
                  <a:lnTo>
                    <a:pt x="443" y="1002"/>
                  </a:lnTo>
                  <a:lnTo>
                    <a:pt x="443" y="983"/>
                  </a:lnTo>
                  <a:lnTo>
                    <a:pt x="445" y="958"/>
                  </a:lnTo>
                  <a:lnTo>
                    <a:pt x="449" y="938"/>
                  </a:lnTo>
                  <a:lnTo>
                    <a:pt x="453" y="915"/>
                  </a:lnTo>
                  <a:lnTo>
                    <a:pt x="462" y="896"/>
                  </a:lnTo>
                  <a:lnTo>
                    <a:pt x="468" y="875"/>
                  </a:lnTo>
                  <a:lnTo>
                    <a:pt x="478" y="863"/>
                  </a:lnTo>
                  <a:lnTo>
                    <a:pt x="486" y="852"/>
                  </a:lnTo>
                  <a:lnTo>
                    <a:pt x="497" y="846"/>
                  </a:lnTo>
                  <a:lnTo>
                    <a:pt x="509" y="846"/>
                  </a:lnTo>
                  <a:lnTo>
                    <a:pt x="541" y="853"/>
                  </a:lnTo>
                  <a:lnTo>
                    <a:pt x="569" y="859"/>
                  </a:lnTo>
                  <a:lnTo>
                    <a:pt x="601" y="863"/>
                  </a:lnTo>
                  <a:lnTo>
                    <a:pt x="631" y="864"/>
                  </a:lnTo>
                  <a:lnTo>
                    <a:pt x="662" y="864"/>
                  </a:lnTo>
                  <a:lnTo>
                    <a:pt x="694" y="863"/>
                  </a:lnTo>
                  <a:lnTo>
                    <a:pt x="724" y="859"/>
                  </a:lnTo>
                  <a:lnTo>
                    <a:pt x="756" y="852"/>
                  </a:lnTo>
                  <a:lnTo>
                    <a:pt x="786" y="844"/>
                  </a:lnTo>
                  <a:lnTo>
                    <a:pt x="817" y="832"/>
                  </a:lnTo>
                  <a:lnTo>
                    <a:pt x="849" y="816"/>
                  </a:lnTo>
                  <a:lnTo>
                    <a:pt x="880" y="796"/>
                  </a:lnTo>
                  <a:lnTo>
                    <a:pt x="912" y="776"/>
                  </a:lnTo>
                  <a:lnTo>
                    <a:pt x="941" y="753"/>
                  </a:lnTo>
                  <a:lnTo>
                    <a:pt x="971" y="729"/>
                  </a:lnTo>
                  <a:lnTo>
                    <a:pt x="997" y="704"/>
                  </a:lnTo>
                  <a:lnTo>
                    <a:pt x="1025" y="678"/>
                  </a:lnTo>
                  <a:lnTo>
                    <a:pt x="1052" y="654"/>
                  </a:lnTo>
                  <a:lnTo>
                    <a:pt x="1078" y="626"/>
                  </a:lnTo>
                  <a:lnTo>
                    <a:pt x="1107" y="600"/>
                  </a:lnTo>
                  <a:lnTo>
                    <a:pt x="1071" y="619"/>
                  </a:lnTo>
                  <a:lnTo>
                    <a:pt x="1018" y="629"/>
                  </a:lnTo>
                  <a:lnTo>
                    <a:pt x="956" y="629"/>
                  </a:lnTo>
                  <a:lnTo>
                    <a:pt x="886" y="625"/>
                  </a:lnTo>
                  <a:lnTo>
                    <a:pt x="813" y="618"/>
                  </a:lnTo>
                  <a:lnTo>
                    <a:pt x="743" y="604"/>
                  </a:lnTo>
                  <a:lnTo>
                    <a:pt x="681" y="590"/>
                  </a:lnTo>
                  <a:lnTo>
                    <a:pt x="630" y="578"/>
                  </a:lnTo>
                  <a:lnTo>
                    <a:pt x="598" y="567"/>
                  </a:lnTo>
                  <a:lnTo>
                    <a:pt x="588" y="557"/>
                  </a:lnTo>
                  <a:lnTo>
                    <a:pt x="604" y="44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4" name="Freeform 305">
              <a:extLst>
                <a:ext uri="{FF2B5EF4-FFF2-40B4-BE49-F238E27FC236}">
                  <a16:creationId xmlns:a16="http://schemas.microsoft.com/office/drawing/2014/main" id="{9B15C8F6-4220-4DE6-836B-DF6A21A0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180"/>
              <a:ext cx="169" cy="45"/>
            </a:xfrm>
            <a:custGeom>
              <a:avLst/>
              <a:gdLst>
                <a:gd name="T0" fmla="*/ 9 w 508"/>
                <a:gd name="T1" fmla="*/ 0 h 134"/>
                <a:gd name="T2" fmla="*/ 9 w 508"/>
                <a:gd name="T3" fmla="*/ 1 h 134"/>
                <a:gd name="T4" fmla="*/ 7 w 508"/>
                <a:gd name="T5" fmla="*/ 1 h 134"/>
                <a:gd name="T6" fmla="*/ 6 w 508"/>
                <a:gd name="T7" fmla="*/ 2 h 134"/>
                <a:gd name="T8" fmla="*/ 5 w 508"/>
                <a:gd name="T9" fmla="*/ 3 h 134"/>
                <a:gd name="T10" fmla="*/ 4 w 508"/>
                <a:gd name="T11" fmla="*/ 3 h 134"/>
                <a:gd name="T12" fmla="*/ 4 w 508"/>
                <a:gd name="T13" fmla="*/ 4 h 134"/>
                <a:gd name="T14" fmla="*/ 3 w 508"/>
                <a:gd name="T15" fmla="*/ 5 h 134"/>
                <a:gd name="T16" fmla="*/ 1 w 508"/>
                <a:gd name="T17" fmla="*/ 6 h 134"/>
                <a:gd name="T18" fmla="*/ 0 w 508"/>
                <a:gd name="T19" fmla="*/ 7 h 134"/>
                <a:gd name="T20" fmla="*/ 0 w 508"/>
                <a:gd name="T21" fmla="*/ 8 h 134"/>
                <a:gd name="T22" fmla="*/ 15 w 508"/>
                <a:gd name="T23" fmla="*/ 13 h 134"/>
                <a:gd name="T24" fmla="*/ 29 w 508"/>
                <a:gd name="T25" fmla="*/ 18 h 134"/>
                <a:gd name="T26" fmla="*/ 43 w 508"/>
                <a:gd name="T27" fmla="*/ 20 h 134"/>
                <a:gd name="T28" fmla="*/ 58 w 508"/>
                <a:gd name="T29" fmla="*/ 22 h 134"/>
                <a:gd name="T30" fmla="*/ 72 w 508"/>
                <a:gd name="T31" fmla="*/ 24 h 134"/>
                <a:gd name="T32" fmla="*/ 87 w 508"/>
                <a:gd name="T33" fmla="*/ 26 h 134"/>
                <a:gd name="T34" fmla="*/ 102 w 508"/>
                <a:gd name="T35" fmla="*/ 27 h 134"/>
                <a:gd name="T36" fmla="*/ 117 w 508"/>
                <a:gd name="T37" fmla="*/ 29 h 134"/>
                <a:gd name="T38" fmla="*/ 132 w 508"/>
                <a:gd name="T39" fmla="*/ 31 h 134"/>
                <a:gd name="T40" fmla="*/ 147 w 508"/>
                <a:gd name="T41" fmla="*/ 33 h 134"/>
                <a:gd name="T42" fmla="*/ 149 w 508"/>
                <a:gd name="T43" fmla="*/ 34 h 134"/>
                <a:gd name="T44" fmla="*/ 151 w 508"/>
                <a:gd name="T45" fmla="*/ 35 h 134"/>
                <a:gd name="T46" fmla="*/ 152 w 508"/>
                <a:gd name="T47" fmla="*/ 36 h 134"/>
                <a:gd name="T48" fmla="*/ 154 w 508"/>
                <a:gd name="T49" fmla="*/ 38 h 134"/>
                <a:gd name="T50" fmla="*/ 155 w 508"/>
                <a:gd name="T51" fmla="*/ 40 h 134"/>
                <a:gd name="T52" fmla="*/ 157 w 508"/>
                <a:gd name="T53" fmla="*/ 41 h 134"/>
                <a:gd name="T54" fmla="*/ 158 w 508"/>
                <a:gd name="T55" fmla="*/ 43 h 134"/>
                <a:gd name="T56" fmla="*/ 159 w 508"/>
                <a:gd name="T57" fmla="*/ 44 h 134"/>
                <a:gd name="T58" fmla="*/ 161 w 508"/>
                <a:gd name="T59" fmla="*/ 44 h 134"/>
                <a:gd name="T60" fmla="*/ 163 w 508"/>
                <a:gd name="T61" fmla="*/ 45 h 134"/>
                <a:gd name="T62" fmla="*/ 165 w 508"/>
                <a:gd name="T63" fmla="*/ 44 h 134"/>
                <a:gd name="T64" fmla="*/ 166 w 508"/>
                <a:gd name="T65" fmla="*/ 44 h 134"/>
                <a:gd name="T66" fmla="*/ 168 w 508"/>
                <a:gd name="T67" fmla="*/ 42 h 134"/>
                <a:gd name="T68" fmla="*/ 169 w 508"/>
                <a:gd name="T69" fmla="*/ 39 h 134"/>
                <a:gd name="T70" fmla="*/ 169 w 508"/>
                <a:gd name="T71" fmla="*/ 37 h 134"/>
                <a:gd name="T72" fmla="*/ 169 w 508"/>
                <a:gd name="T73" fmla="*/ 33 h 134"/>
                <a:gd name="T74" fmla="*/ 168 w 508"/>
                <a:gd name="T75" fmla="*/ 31 h 134"/>
                <a:gd name="T76" fmla="*/ 168 w 508"/>
                <a:gd name="T77" fmla="*/ 29 h 134"/>
                <a:gd name="T78" fmla="*/ 168 w 508"/>
                <a:gd name="T79" fmla="*/ 26 h 134"/>
                <a:gd name="T80" fmla="*/ 166 w 508"/>
                <a:gd name="T81" fmla="*/ 24 h 134"/>
                <a:gd name="T82" fmla="*/ 165 w 508"/>
                <a:gd name="T83" fmla="*/ 23 h 134"/>
                <a:gd name="T84" fmla="*/ 164 w 508"/>
                <a:gd name="T85" fmla="*/ 21 h 134"/>
                <a:gd name="T86" fmla="*/ 162 w 508"/>
                <a:gd name="T87" fmla="*/ 20 h 134"/>
                <a:gd name="T88" fmla="*/ 160 w 508"/>
                <a:gd name="T89" fmla="*/ 20 h 134"/>
                <a:gd name="T90" fmla="*/ 158 w 508"/>
                <a:gd name="T91" fmla="*/ 19 h 134"/>
                <a:gd name="T92" fmla="*/ 157 w 508"/>
                <a:gd name="T93" fmla="*/ 18 h 134"/>
                <a:gd name="T94" fmla="*/ 154 w 508"/>
                <a:gd name="T95" fmla="*/ 18 h 134"/>
                <a:gd name="T96" fmla="*/ 152 w 508"/>
                <a:gd name="T97" fmla="*/ 18 h 134"/>
                <a:gd name="T98" fmla="*/ 149 w 508"/>
                <a:gd name="T99" fmla="*/ 18 h 134"/>
                <a:gd name="T100" fmla="*/ 147 w 508"/>
                <a:gd name="T101" fmla="*/ 18 h 134"/>
                <a:gd name="T102" fmla="*/ 134 w 508"/>
                <a:gd name="T103" fmla="*/ 18 h 134"/>
                <a:gd name="T104" fmla="*/ 122 w 508"/>
                <a:gd name="T105" fmla="*/ 18 h 134"/>
                <a:gd name="T106" fmla="*/ 109 w 508"/>
                <a:gd name="T107" fmla="*/ 18 h 134"/>
                <a:gd name="T108" fmla="*/ 95 w 508"/>
                <a:gd name="T109" fmla="*/ 17 h 134"/>
                <a:gd name="T110" fmla="*/ 84 w 508"/>
                <a:gd name="T111" fmla="*/ 15 h 134"/>
                <a:gd name="T112" fmla="*/ 71 w 508"/>
                <a:gd name="T113" fmla="*/ 13 h 134"/>
                <a:gd name="T114" fmla="*/ 59 w 508"/>
                <a:gd name="T115" fmla="*/ 11 h 134"/>
                <a:gd name="T116" fmla="*/ 46 w 508"/>
                <a:gd name="T117" fmla="*/ 9 h 134"/>
                <a:gd name="T118" fmla="*/ 34 w 508"/>
                <a:gd name="T119" fmla="*/ 6 h 134"/>
                <a:gd name="T120" fmla="*/ 21 w 508"/>
                <a:gd name="T121" fmla="*/ 4 h 134"/>
                <a:gd name="T122" fmla="*/ 9 w 508"/>
                <a:gd name="T123" fmla="*/ 0 h 1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08" h="134">
                  <a:moveTo>
                    <a:pt x="27" y="0"/>
                  </a:moveTo>
                  <a:lnTo>
                    <a:pt x="26" y="3"/>
                  </a:lnTo>
                  <a:lnTo>
                    <a:pt x="22" y="4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9" y="15"/>
                  </a:lnTo>
                  <a:lnTo>
                    <a:pt x="4" y="18"/>
                  </a:lnTo>
                  <a:lnTo>
                    <a:pt x="1" y="21"/>
                  </a:lnTo>
                  <a:lnTo>
                    <a:pt x="0" y="23"/>
                  </a:lnTo>
                  <a:lnTo>
                    <a:pt x="45" y="40"/>
                  </a:lnTo>
                  <a:lnTo>
                    <a:pt x="88" y="54"/>
                  </a:lnTo>
                  <a:lnTo>
                    <a:pt x="130" y="61"/>
                  </a:lnTo>
                  <a:lnTo>
                    <a:pt x="175" y="66"/>
                  </a:lnTo>
                  <a:lnTo>
                    <a:pt x="217" y="72"/>
                  </a:lnTo>
                  <a:lnTo>
                    <a:pt x="261" y="76"/>
                  </a:lnTo>
                  <a:lnTo>
                    <a:pt x="306" y="80"/>
                  </a:lnTo>
                  <a:lnTo>
                    <a:pt x="352" y="85"/>
                  </a:lnTo>
                  <a:lnTo>
                    <a:pt x="396" y="91"/>
                  </a:lnTo>
                  <a:lnTo>
                    <a:pt x="442" y="99"/>
                  </a:lnTo>
                  <a:lnTo>
                    <a:pt x="447" y="102"/>
                  </a:lnTo>
                  <a:lnTo>
                    <a:pt x="453" y="103"/>
                  </a:lnTo>
                  <a:lnTo>
                    <a:pt x="457" y="107"/>
                  </a:lnTo>
                  <a:lnTo>
                    <a:pt x="463" y="113"/>
                  </a:lnTo>
                  <a:lnTo>
                    <a:pt x="467" y="119"/>
                  </a:lnTo>
                  <a:lnTo>
                    <a:pt x="471" y="123"/>
                  </a:lnTo>
                  <a:lnTo>
                    <a:pt x="474" y="127"/>
                  </a:lnTo>
                  <a:lnTo>
                    <a:pt x="479" y="130"/>
                  </a:lnTo>
                  <a:lnTo>
                    <a:pt x="483" y="132"/>
                  </a:lnTo>
                  <a:lnTo>
                    <a:pt x="489" y="134"/>
                  </a:lnTo>
                  <a:lnTo>
                    <a:pt x="495" y="132"/>
                  </a:lnTo>
                  <a:lnTo>
                    <a:pt x="500" y="130"/>
                  </a:lnTo>
                  <a:lnTo>
                    <a:pt x="506" y="124"/>
                  </a:lnTo>
                  <a:lnTo>
                    <a:pt x="508" y="117"/>
                  </a:lnTo>
                  <a:lnTo>
                    <a:pt x="508" y="109"/>
                  </a:lnTo>
                  <a:lnTo>
                    <a:pt x="508" y="99"/>
                  </a:lnTo>
                  <a:lnTo>
                    <a:pt x="506" y="92"/>
                  </a:lnTo>
                  <a:lnTo>
                    <a:pt x="506" y="85"/>
                  </a:lnTo>
                  <a:lnTo>
                    <a:pt x="504" y="77"/>
                  </a:lnTo>
                  <a:lnTo>
                    <a:pt x="500" y="72"/>
                  </a:lnTo>
                  <a:lnTo>
                    <a:pt x="497" y="67"/>
                  </a:lnTo>
                  <a:lnTo>
                    <a:pt x="493" y="62"/>
                  </a:lnTo>
                  <a:lnTo>
                    <a:pt x="487" y="61"/>
                  </a:lnTo>
                  <a:lnTo>
                    <a:pt x="482" y="59"/>
                  </a:lnTo>
                  <a:lnTo>
                    <a:pt x="475" y="57"/>
                  </a:lnTo>
                  <a:lnTo>
                    <a:pt x="471" y="55"/>
                  </a:lnTo>
                  <a:lnTo>
                    <a:pt x="463" y="55"/>
                  </a:lnTo>
                  <a:lnTo>
                    <a:pt x="456" y="55"/>
                  </a:lnTo>
                  <a:lnTo>
                    <a:pt x="449" y="55"/>
                  </a:lnTo>
                  <a:lnTo>
                    <a:pt x="443" y="55"/>
                  </a:lnTo>
                  <a:lnTo>
                    <a:pt x="404" y="55"/>
                  </a:lnTo>
                  <a:lnTo>
                    <a:pt x="367" y="55"/>
                  </a:lnTo>
                  <a:lnTo>
                    <a:pt x="327" y="54"/>
                  </a:lnTo>
                  <a:lnTo>
                    <a:pt x="287" y="50"/>
                  </a:lnTo>
                  <a:lnTo>
                    <a:pt x="253" y="46"/>
                  </a:lnTo>
                  <a:lnTo>
                    <a:pt x="213" y="39"/>
                  </a:lnTo>
                  <a:lnTo>
                    <a:pt x="177" y="33"/>
                  </a:lnTo>
                  <a:lnTo>
                    <a:pt x="137" y="26"/>
                  </a:lnTo>
                  <a:lnTo>
                    <a:pt x="101" y="19"/>
                  </a:lnTo>
                  <a:lnTo>
                    <a:pt x="62" y="1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5" name="Freeform 306">
              <a:extLst>
                <a:ext uri="{FF2B5EF4-FFF2-40B4-BE49-F238E27FC236}">
                  <a16:creationId xmlns:a16="http://schemas.microsoft.com/office/drawing/2014/main" id="{51F78315-6B29-494C-A47C-BD35AF4C0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371"/>
              <a:ext cx="223" cy="46"/>
            </a:xfrm>
            <a:custGeom>
              <a:avLst/>
              <a:gdLst>
                <a:gd name="T0" fmla="*/ 1 w 671"/>
                <a:gd name="T1" fmla="*/ 41 h 139"/>
                <a:gd name="T2" fmla="*/ 24 w 671"/>
                <a:gd name="T3" fmla="*/ 42 h 139"/>
                <a:gd name="T4" fmla="*/ 47 w 671"/>
                <a:gd name="T5" fmla="*/ 43 h 139"/>
                <a:gd name="T6" fmla="*/ 70 w 671"/>
                <a:gd name="T7" fmla="*/ 43 h 139"/>
                <a:gd name="T8" fmla="*/ 94 w 671"/>
                <a:gd name="T9" fmla="*/ 42 h 139"/>
                <a:gd name="T10" fmla="*/ 118 w 671"/>
                <a:gd name="T11" fmla="*/ 41 h 139"/>
                <a:gd name="T12" fmla="*/ 141 w 671"/>
                <a:gd name="T13" fmla="*/ 38 h 139"/>
                <a:gd name="T14" fmla="*/ 163 w 671"/>
                <a:gd name="T15" fmla="*/ 32 h 139"/>
                <a:gd name="T16" fmla="*/ 185 w 671"/>
                <a:gd name="T17" fmla="*/ 24 h 139"/>
                <a:gd name="T18" fmla="*/ 205 w 671"/>
                <a:gd name="T19" fmla="*/ 15 h 139"/>
                <a:gd name="T20" fmla="*/ 223 w 671"/>
                <a:gd name="T21" fmla="*/ 0 h 139"/>
                <a:gd name="T22" fmla="*/ 206 w 671"/>
                <a:gd name="T23" fmla="*/ 18 h 139"/>
                <a:gd name="T24" fmla="*/ 187 w 671"/>
                <a:gd name="T25" fmla="*/ 29 h 139"/>
                <a:gd name="T26" fmla="*/ 166 w 671"/>
                <a:gd name="T27" fmla="*/ 37 h 139"/>
                <a:gd name="T28" fmla="*/ 143 w 671"/>
                <a:gd name="T29" fmla="*/ 42 h 139"/>
                <a:gd name="T30" fmla="*/ 119 w 671"/>
                <a:gd name="T31" fmla="*/ 45 h 139"/>
                <a:gd name="T32" fmla="*/ 95 w 671"/>
                <a:gd name="T33" fmla="*/ 46 h 139"/>
                <a:gd name="T34" fmla="*/ 70 w 671"/>
                <a:gd name="T35" fmla="*/ 46 h 139"/>
                <a:gd name="T36" fmla="*/ 47 w 671"/>
                <a:gd name="T37" fmla="*/ 46 h 139"/>
                <a:gd name="T38" fmla="*/ 23 w 671"/>
                <a:gd name="T39" fmla="*/ 46 h 139"/>
                <a:gd name="T40" fmla="*/ 0 w 671"/>
                <a:gd name="T41" fmla="*/ 46 h 139"/>
                <a:gd name="T42" fmla="*/ 1 w 671"/>
                <a:gd name="T43" fmla="*/ 41 h 1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71" h="139">
                  <a:moveTo>
                    <a:pt x="4" y="124"/>
                  </a:moveTo>
                  <a:lnTo>
                    <a:pt x="72" y="128"/>
                  </a:lnTo>
                  <a:lnTo>
                    <a:pt x="142" y="130"/>
                  </a:lnTo>
                  <a:lnTo>
                    <a:pt x="212" y="130"/>
                  </a:lnTo>
                  <a:lnTo>
                    <a:pt x="283" y="128"/>
                  </a:lnTo>
                  <a:lnTo>
                    <a:pt x="354" y="124"/>
                  </a:lnTo>
                  <a:lnTo>
                    <a:pt x="425" y="116"/>
                  </a:lnTo>
                  <a:lnTo>
                    <a:pt x="490" y="96"/>
                  </a:lnTo>
                  <a:lnTo>
                    <a:pt x="556" y="73"/>
                  </a:lnTo>
                  <a:lnTo>
                    <a:pt x="617" y="44"/>
                  </a:lnTo>
                  <a:lnTo>
                    <a:pt x="671" y="0"/>
                  </a:lnTo>
                  <a:lnTo>
                    <a:pt x="620" y="54"/>
                  </a:lnTo>
                  <a:lnTo>
                    <a:pt x="562" y="88"/>
                  </a:lnTo>
                  <a:lnTo>
                    <a:pt x="498" y="113"/>
                  </a:lnTo>
                  <a:lnTo>
                    <a:pt x="430" y="128"/>
                  </a:lnTo>
                  <a:lnTo>
                    <a:pt x="358" y="135"/>
                  </a:lnTo>
                  <a:lnTo>
                    <a:pt x="285" y="139"/>
                  </a:lnTo>
                  <a:lnTo>
                    <a:pt x="212" y="138"/>
                  </a:lnTo>
                  <a:lnTo>
                    <a:pt x="140" y="138"/>
                  </a:lnTo>
                  <a:lnTo>
                    <a:pt x="68" y="138"/>
                  </a:lnTo>
                  <a:lnTo>
                    <a:pt x="0" y="139"/>
                  </a:lnTo>
                  <a:lnTo>
                    <a:pt x="4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6" name="Freeform 307">
              <a:extLst>
                <a:ext uri="{FF2B5EF4-FFF2-40B4-BE49-F238E27FC236}">
                  <a16:creationId xmlns:a16="http://schemas.microsoft.com/office/drawing/2014/main" id="{578A3B23-E6B1-4756-9AC3-89BF19916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556"/>
              <a:ext cx="245" cy="91"/>
            </a:xfrm>
            <a:custGeom>
              <a:avLst/>
              <a:gdLst>
                <a:gd name="T0" fmla="*/ 2 w 736"/>
                <a:gd name="T1" fmla="*/ 83 h 273"/>
                <a:gd name="T2" fmla="*/ 24 w 736"/>
                <a:gd name="T3" fmla="*/ 85 h 273"/>
                <a:gd name="T4" fmla="*/ 43 w 736"/>
                <a:gd name="T5" fmla="*/ 83 h 273"/>
                <a:gd name="T6" fmla="*/ 62 w 736"/>
                <a:gd name="T7" fmla="*/ 80 h 273"/>
                <a:gd name="T8" fmla="*/ 81 w 736"/>
                <a:gd name="T9" fmla="*/ 74 h 273"/>
                <a:gd name="T10" fmla="*/ 100 w 736"/>
                <a:gd name="T11" fmla="*/ 67 h 273"/>
                <a:gd name="T12" fmla="*/ 118 w 736"/>
                <a:gd name="T13" fmla="*/ 57 h 273"/>
                <a:gd name="T14" fmla="*/ 135 w 736"/>
                <a:gd name="T15" fmla="*/ 48 h 273"/>
                <a:gd name="T16" fmla="*/ 154 w 736"/>
                <a:gd name="T17" fmla="*/ 38 h 273"/>
                <a:gd name="T18" fmla="*/ 171 w 736"/>
                <a:gd name="T19" fmla="*/ 29 h 273"/>
                <a:gd name="T20" fmla="*/ 190 w 736"/>
                <a:gd name="T21" fmla="*/ 20 h 273"/>
                <a:gd name="T22" fmla="*/ 195 w 736"/>
                <a:gd name="T23" fmla="*/ 17 h 273"/>
                <a:gd name="T24" fmla="*/ 200 w 736"/>
                <a:gd name="T25" fmla="*/ 12 h 273"/>
                <a:gd name="T26" fmla="*/ 207 w 736"/>
                <a:gd name="T27" fmla="*/ 9 h 273"/>
                <a:gd name="T28" fmla="*/ 214 w 736"/>
                <a:gd name="T29" fmla="*/ 5 h 273"/>
                <a:gd name="T30" fmla="*/ 221 w 736"/>
                <a:gd name="T31" fmla="*/ 3 h 273"/>
                <a:gd name="T32" fmla="*/ 227 w 736"/>
                <a:gd name="T33" fmla="*/ 0 h 273"/>
                <a:gd name="T34" fmla="*/ 233 w 736"/>
                <a:gd name="T35" fmla="*/ 0 h 273"/>
                <a:gd name="T36" fmla="*/ 238 w 736"/>
                <a:gd name="T37" fmla="*/ 2 h 273"/>
                <a:gd name="T38" fmla="*/ 242 w 736"/>
                <a:gd name="T39" fmla="*/ 6 h 273"/>
                <a:gd name="T40" fmla="*/ 245 w 736"/>
                <a:gd name="T41" fmla="*/ 12 h 273"/>
                <a:gd name="T42" fmla="*/ 238 w 736"/>
                <a:gd name="T43" fmla="*/ 14 h 273"/>
                <a:gd name="T44" fmla="*/ 232 w 736"/>
                <a:gd name="T45" fmla="*/ 15 h 273"/>
                <a:gd name="T46" fmla="*/ 226 w 736"/>
                <a:gd name="T47" fmla="*/ 16 h 273"/>
                <a:gd name="T48" fmla="*/ 220 w 736"/>
                <a:gd name="T49" fmla="*/ 18 h 273"/>
                <a:gd name="T50" fmla="*/ 214 w 736"/>
                <a:gd name="T51" fmla="*/ 19 h 273"/>
                <a:gd name="T52" fmla="*/ 207 w 736"/>
                <a:gd name="T53" fmla="*/ 22 h 273"/>
                <a:gd name="T54" fmla="*/ 202 w 736"/>
                <a:gd name="T55" fmla="*/ 24 h 273"/>
                <a:gd name="T56" fmla="*/ 196 w 736"/>
                <a:gd name="T57" fmla="*/ 26 h 273"/>
                <a:gd name="T58" fmla="*/ 190 w 736"/>
                <a:gd name="T59" fmla="*/ 28 h 273"/>
                <a:gd name="T60" fmla="*/ 183 w 736"/>
                <a:gd name="T61" fmla="*/ 31 h 273"/>
                <a:gd name="T62" fmla="*/ 166 w 736"/>
                <a:gd name="T63" fmla="*/ 40 h 273"/>
                <a:gd name="T64" fmla="*/ 149 w 736"/>
                <a:gd name="T65" fmla="*/ 48 h 273"/>
                <a:gd name="T66" fmla="*/ 130 w 736"/>
                <a:gd name="T67" fmla="*/ 57 h 273"/>
                <a:gd name="T68" fmla="*/ 113 w 736"/>
                <a:gd name="T69" fmla="*/ 66 h 273"/>
                <a:gd name="T70" fmla="*/ 96 w 736"/>
                <a:gd name="T71" fmla="*/ 74 h 273"/>
                <a:gd name="T72" fmla="*/ 78 w 736"/>
                <a:gd name="T73" fmla="*/ 80 h 273"/>
                <a:gd name="T74" fmla="*/ 59 w 736"/>
                <a:gd name="T75" fmla="*/ 85 h 273"/>
                <a:gd name="T76" fmla="*/ 39 w 736"/>
                <a:gd name="T77" fmla="*/ 89 h 273"/>
                <a:gd name="T78" fmla="*/ 20 w 736"/>
                <a:gd name="T79" fmla="*/ 91 h 273"/>
                <a:gd name="T80" fmla="*/ 0 w 736"/>
                <a:gd name="T81" fmla="*/ 90 h 273"/>
                <a:gd name="T82" fmla="*/ 1 w 736"/>
                <a:gd name="T83" fmla="*/ 90 h 273"/>
                <a:gd name="T84" fmla="*/ 1 w 736"/>
                <a:gd name="T85" fmla="*/ 90 h 273"/>
                <a:gd name="T86" fmla="*/ 2 w 736"/>
                <a:gd name="T87" fmla="*/ 83 h 2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736" h="273">
                  <a:moveTo>
                    <a:pt x="7" y="250"/>
                  </a:moveTo>
                  <a:lnTo>
                    <a:pt x="71" y="254"/>
                  </a:lnTo>
                  <a:lnTo>
                    <a:pt x="130" y="250"/>
                  </a:lnTo>
                  <a:lnTo>
                    <a:pt x="187" y="239"/>
                  </a:lnTo>
                  <a:lnTo>
                    <a:pt x="244" y="221"/>
                  </a:lnTo>
                  <a:lnTo>
                    <a:pt x="300" y="200"/>
                  </a:lnTo>
                  <a:lnTo>
                    <a:pt x="355" y="172"/>
                  </a:lnTo>
                  <a:lnTo>
                    <a:pt x="407" y="145"/>
                  </a:lnTo>
                  <a:lnTo>
                    <a:pt x="462" y="115"/>
                  </a:lnTo>
                  <a:lnTo>
                    <a:pt x="514" y="87"/>
                  </a:lnTo>
                  <a:lnTo>
                    <a:pt x="570" y="61"/>
                  </a:lnTo>
                  <a:lnTo>
                    <a:pt x="585" y="51"/>
                  </a:lnTo>
                  <a:lnTo>
                    <a:pt x="602" y="37"/>
                  </a:lnTo>
                  <a:lnTo>
                    <a:pt x="622" y="26"/>
                  </a:lnTo>
                  <a:lnTo>
                    <a:pt x="643" y="15"/>
                  </a:lnTo>
                  <a:lnTo>
                    <a:pt x="664" y="8"/>
                  </a:lnTo>
                  <a:lnTo>
                    <a:pt x="682" y="1"/>
                  </a:lnTo>
                  <a:lnTo>
                    <a:pt x="701" y="0"/>
                  </a:lnTo>
                  <a:lnTo>
                    <a:pt x="716" y="5"/>
                  </a:lnTo>
                  <a:lnTo>
                    <a:pt x="728" y="18"/>
                  </a:lnTo>
                  <a:lnTo>
                    <a:pt x="736" y="37"/>
                  </a:lnTo>
                  <a:lnTo>
                    <a:pt x="716" y="41"/>
                  </a:lnTo>
                  <a:lnTo>
                    <a:pt x="697" y="44"/>
                  </a:lnTo>
                  <a:lnTo>
                    <a:pt x="679" y="47"/>
                  </a:lnTo>
                  <a:lnTo>
                    <a:pt x="660" y="55"/>
                  </a:lnTo>
                  <a:lnTo>
                    <a:pt x="643" y="58"/>
                  </a:lnTo>
                  <a:lnTo>
                    <a:pt x="622" y="65"/>
                  </a:lnTo>
                  <a:lnTo>
                    <a:pt x="606" y="72"/>
                  </a:lnTo>
                  <a:lnTo>
                    <a:pt x="588" y="79"/>
                  </a:lnTo>
                  <a:lnTo>
                    <a:pt x="571" y="84"/>
                  </a:lnTo>
                  <a:lnTo>
                    <a:pt x="550" y="94"/>
                  </a:lnTo>
                  <a:lnTo>
                    <a:pt x="499" y="119"/>
                  </a:lnTo>
                  <a:lnTo>
                    <a:pt x="447" y="145"/>
                  </a:lnTo>
                  <a:lnTo>
                    <a:pt x="391" y="171"/>
                  </a:lnTo>
                  <a:lnTo>
                    <a:pt x="339" y="197"/>
                  </a:lnTo>
                  <a:lnTo>
                    <a:pt x="287" y="221"/>
                  </a:lnTo>
                  <a:lnTo>
                    <a:pt x="233" y="239"/>
                  </a:lnTo>
                  <a:lnTo>
                    <a:pt x="176" y="255"/>
                  </a:lnTo>
                  <a:lnTo>
                    <a:pt x="118" y="268"/>
                  </a:lnTo>
                  <a:lnTo>
                    <a:pt x="61" y="273"/>
                  </a:lnTo>
                  <a:lnTo>
                    <a:pt x="0" y="271"/>
                  </a:lnTo>
                  <a:lnTo>
                    <a:pt x="2" y="271"/>
                  </a:lnTo>
                  <a:lnTo>
                    <a:pt x="4" y="271"/>
                  </a:lnTo>
                  <a:lnTo>
                    <a:pt x="7" y="2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7" name="Freeform 308">
              <a:extLst>
                <a:ext uri="{FF2B5EF4-FFF2-40B4-BE49-F238E27FC236}">
                  <a16:creationId xmlns:a16="http://schemas.microsoft.com/office/drawing/2014/main" id="{273265AD-1961-4BCF-80AC-F8B6F2B0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780"/>
              <a:ext cx="295" cy="105"/>
            </a:xfrm>
            <a:custGeom>
              <a:avLst/>
              <a:gdLst>
                <a:gd name="T0" fmla="*/ 0 w 884"/>
                <a:gd name="T1" fmla="*/ 103 h 315"/>
                <a:gd name="T2" fmla="*/ 1 w 884"/>
                <a:gd name="T3" fmla="*/ 102 h 315"/>
                <a:gd name="T4" fmla="*/ 1 w 884"/>
                <a:gd name="T5" fmla="*/ 101 h 315"/>
                <a:gd name="T6" fmla="*/ 1 w 884"/>
                <a:gd name="T7" fmla="*/ 100 h 315"/>
                <a:gd name="T8" fmla="*/ 1 w 884"/>
                <a:gd name="T9" fmla="*/ 99 h 315"/>
                <a:gd name="T10" fmla="*/ 1 w 884"/>
                <a:gd name="T11" fmla="*/ 98 h 315"/>
                <a:gd name="T12" fmla="*/ 1 w 884"/>
                <a:gd name="T13" fmla="*/ 97 h 315"/>
                <a:gd name="T14" fmla="*/ 1 w 884"/>
                <a:gd name="T15" fmla="*/ 95 h 315"/>
                <a:gd name="T16" fmla="*/ 1 w 884"/>
                <a:gd name="T17" fmla="*/ 95 h 315"/>
                <a:gd name="T18" fmla="*/ 1 w 884"/>
                <a:gd name="T19" fmla="*/ 94 h 315"/>
                <a:gd name="T20" fmla="*/ 1 w 884"/>
                <a:gd name="T21" fmla="*/ 93 h 315"/>
                <a:gd name="T22" fmla="*/ 25 w 884"/>
                <a:gd name="T23" fmla="*/ 93 h 315"/>
                <a:gd name="T24" fmla="*/ 49 w 884"/>
                <a:gd name="T25" fmla="*/ 92 h 315"/>
                <a:gd name="T26" fmla="*/ 73 w 884"/>
                <a:gd name="T27" fmla="*/ 89 h 315"/>
                <a:gd name="T28" fmla="*/ 97 w 884"/>
                <a:gd name="T29" fmla="*/ 86 h 315"/>
                <a:gd name="T30" fmla="*/ 121 w 884"/>
                <a:gd name="T31" fmla="*/ 81 h 315"/>
                <a:gd name="T32" fmla="*/ 144 w 884"/>
                <a:gd name="T33" fmla="*/ 74 h 315"/>
                <a:gd name="T34" fmla="*/ 165 w 884"/>
                <a:gd name="T35" fmla="*/ 68 h 315"/>
                <a:gd name="T36" fmla="*/ 186 w 884"/>
                <a:gd name="T37" fmla="*/ 61 h 315"/>
                <a:gd name="T38" fmla="*/ 204 w 884"/>
                <a:gd name="T39" fmla="*/ 54 h 315"/>
                <a:gd name="T40" fmla="*/ 220 w 884"/>
                <a:gd name="T41" fmla="*/ 46 h 315"/>
                <a:gd name="T42" fmla="*/ 226 w 884"/>
                <a:gd name="T43" fmla="*/ 42 h 315"/>
                <a:gd name="T44" fmla="*/ 233 w 884"/>
                <a:gd name="T45" fmla="*/ 39 h 315"/>
                <a:gd name="T46" fmla="*/ 240 w 884"/>
                <a:gd name="T47" fmla="*/ 35 h 315"/>
                <a:gd name="T48" fmla="*/ 246 w 884"/>
                <a:gd name="T49" fmla="*/ 32 h 315"/>
                <a:gd name="T50" fmla="*/ 252 w 884"/>
                <a:gd name="T51" fmla="*/ 27 h 315"/>
                <a:gd name="T52" fmla="*/ 258 w 884"/>
                <a:gd name="T53" fmla="*/ 23 h 315"/>
                <a:gd name="T54" fmla="*/ 264 w 884"/>
                <a:gd name="T55" fmla="*/ 18 h 315"/>
                <a:gd name="T56" fmla="*/ 269 w 884"/>
                <a:gd name="T57" fmla="*/ 14 h 315"/>
                <a:gd name="T58" fmla="*/ 274 w 884"/>
                <a:gd name="T59" fmla="*/ 8 h 315"/>
                <a:gd name="T60" fmla="*/ 279 w 884"/>
                <a:gd name="T61" fmla="*/ 2 h 315"/>
                <a:gd name="T62" fmla="*/ 281 w 884"/>
                <a:gd name="T63" fmla="*/ 1 h 315"/>
                <a:gd name="T64" fmla="*/ 284 w 884"/>
                <a:gd name="T65" fmla="*/ 0 h 315"/>
                <a:gd name="T66" fmla="*/ 287 w 884"/>
                <a:gd name="T67" fmla="*/ 0 h 315"/>
                <a:gd name="T68" fmla="*/ 289 w 884"/>
                <a:gd name="T69" fmla="*/ 1 h 315"/>
                <a:gd name="T70" fmla="*/ 291 w 884"/>
                <a:gd name="T71" fmla="*/ 3 h 315"/>
                <a:gd name="T72" fmla="*/ 293 w 884"/>
                <a:gd name="T73" fmla="*/ 5 h 315"/>
                <a:gd name="T74" fmla="*/ 294 w 884"/>
                <a:gd name="T75" fmla="*/ 8 h 315"/>
                <a:gd name="T76" fmla="*/ 295 w 884"/>
                <a:gd name="T77" fmla="*/ 10 h 315"/>
                <a:gd name="T78" fmla="*/ 295 w 884"/>
                <a:gd name="T79" fmla="*/ 11 h 315"/>
                <a:gd name="T80" fmla="*/ 294 w 884"/>
                <a:gd name="T81" fmla="*/ 13 h 315"/>
                <a:gd name="T82" fmla="*/ 269 w 884"/>
                <a:gd name="T83" fmla="*/ 32 h 315"/>
                <a:gd name="T84" fmla="*/ 243 w 884"/>
                <a:gd name="T85" fmla="*/ 48 h 315"/>
                <a:gd name="T86" fmla="*/ 217 w 884"/>
                <a:gd name="T87" fmla="*/ 63 h 315"/>
                <a:gd name="T88" fmla="*/ 189 w 884"/>
                <a:gd name="T89" fmla="*/ 76 h 315"/>
                <a:gd name="T90" fmla="*/ 160 w 884"/>
                <a:gd name="T91" fmla="*/ 86 h 315"/>
                <a:gd name="T92" fmla="*/ 132 w 884"/>
                <a:gd name="T93" fmla="*/ 93 h 315"/>
                <a:gd name="T94" fmla="*/ 102 w 884"/>
                <a:gd name="T95" fmla="*/ 100 h 315"/>
                <a:gd name="T96" fmla="*/ 72 w 884"/>
                <a:gd name="T97" fmla="*/ 103 h 315"/>
                <a:gd name="T98" fmla="*/ 42 w 884"/>
                <a:gd name="T99" fmla="*/ 105 h 315"/>
                <a:gd name="T100" fmla="*/ 11 w 884"/>
                <a:gd name="T101" fmla="*/ 104 h 315"/>
                <a:gd name="T102" fmla="*/ 0 w 884"/>
                <a:gd name="T103" fmla="*/ 103 h 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84" h="315">
                  <a:moveTo>
                    <a:pt x="0" y="309"/>
                  </a:moveTo>
                  <a:lnTo>
                    <a:pt x="2" y="305"/>
                  </a:lnTo>
                  <a:lnTo>
                    <a:pt x="2" y="304"/>
                  </a:lnTo>
                  <a:lnTo>
                    <a:pt x="2" y="301"/>
                  </a:lnTo>
                  <a:lnTo>
                    <a:pt x="2" y="296"/>
                  </a:lnTo>
                  <a:lnTo>
                    <a:pt x="2" y="294"/>
                  </a:lnTo>
                  <a:lnTo>
                    <a:pt x="4" y="290"/>
                  </a:lnTo>
                  <a:lnTo>
                    <a:pt x="4" y="286"/>
                  </a:lnTo>
                  <a:lnTo>
                    <a:pt x="4" y="285"/>
                  </a:lnTo>
                  <a:lnTo>
                    <a:pt x="4" y="283"/>
                  </a:lnTo>
                  <a:lnTo>
                    <a:pt x="4" y="280"/>
                  </a:lnTo>
                  <a:lnTo>
                    <a:pt x="74" y="280"/>
                  </a:lnTo>
                  <a:lnTo>
                    <a:pt x="146" y="277"/>
                  </a:lnTo>
                  <a:lnTo>
                    <a:pt x="219" y="268"/>
                  </a:lnTo>
                  <a:lnTo>
                    <a:pt x="292" y="257"/>
                  </a:lnTo>
                  <a:lnTo>
                    <a:pt x="364" y="243"/>
                  </a:lnTo>
                  <a:lnTo>
                    <a:pt x="432" y="222"/>
                  </a:lnTo>
                  <a:lnTo>
                    <a:pt x="495" y="204"/>
                  </a:lnTo>
                  <a:lnTo>
                    <a:pt x="556" y="182"/>
                  </a:lnTo>
                  <a:lnTo>
                    <a:pt x="611" y="163"/>
                  </a:lnTo>
                  <a:lnTo>
                    <a:pt x="658" y="138"/>
                  </a:lnTo>
                  <a:lnTo>
                    <a:pt x="676" y="127"/>
                  </a:lnTo>
                  <a:lnTo>
                    <a:pt x="697" y="117"/>
                  </a:lnTo>
                  <a:lnTo>
                    <a:pt x="718" y="106"/>
                  </a:lnTo>
                  <a:lnTo>
                    <a:pt x="737" y="95"/>
                  </a:lnTo>
                  <a:lnTo>
                    <a:pt x="754" y="82"/>
                  </a:lnTo>
                  <a:lnTo>
                    <a:pt x="772" y="69"/>
                  </a:lnTo>
                  <a:lnTo>
                    <a:pt x="790" y="55"/>
                  </a:lnTo>
                  <a:lnTo>
                    <a:pt x="805" y="43"/>
                  </a:lnTo>
                  <a:lnTo>
                    <a:pt x="822" y="25"/>
                  </a:lnTo>
                  <a:lnTo>
                    <a:pt x="837" y="7"/>
                  </a:lnTo>
                  <a:lnTo>
                    <a:pt x="843" y="3"/>
                  </a:lnTo>
                  <a:lnTo>
                    <a:pt x="851" y="0"/>
                  </a:lnTo>
                  <a:lnTo>
                    <a:pt x="859" y="0"/>
                  </a:lnTo>
                  <a:lnTo>
                    <a:pt x="866" y="4"/>
                  </a:lnTo>
                  <a:lnTo>
                    <a:pt x="873" y="8"/>
                  </a:lnTo>
                  <a:lnTo>
                    <a:pt x="878" y="14"/>
                  </a:lnTo>
                  <a:lnTo>
                    <a:pt x="882" y="23"/>
                  </a:lnTo>
                  <a:lnTo>
                    <a:pt x="884" y="29"/>
                  </a:lnTo>
                  <a:lnTo>
                    <a:pt x="884" y="34"/>
                  </a:lnTo>
                  <a:lnTo>
                    <a:pt x="880" y="40"/>
                  </a:lnTo>
                  <a:lnTo>
                    <a:pt x="807" y="97"/>
                  </a:lnTo>
                  <a:lnTo>
                    <a:pt x="729" y="145"/>
                  </a:lnTo>
                  <a:lnTo>
                    <a:pt x="650" y="189"/>
                  </a:lnTo>
                  <a:lnTo>
                    <a:pt x="566" y="228"/>
                  </a:lnTo>
                  <a:lnTo>
                    <a:pt x="480" y="257"/>
                  </a:lnTo>
                  <a:lnTo>
                    <a:pt x="396" y="280"/>
                  </a:lnTo>
                  <a:lnTo>
                    <a:pt x="307" y="300"/>
                  </a:lnTo>
                  <a:lnTo>
                    <a:pt x="215" y="309"/>
                  </a:lnTo>
                  <a:lnTo>
                    <a:pt x="125" y="315"/>
                  </a:lnTo>
                  <a:lnTo>
                    <a:pt x="32" y="312"/>
                  </a:lnTo>
                  <a:lnTo>
                    <a:pt x="0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309">
              <a:extLst>
                <a:ext uri="{FF2B5EF4-FFF2-40B4-BE49-F238E27FC236}">
                  <a16:creationId xmlns:a16="http://schemas.microsoft.com/office/drawing/2014/main" id="{B89081EA-422B-46E2-95AD-9461B184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018"/>
              <a:ext cx="165" cy="62"/>
            </a:xfrm>
            <a:custGeom>
              <a:avLst/>
              <a:gdLst>
                <a:gd name="T0" fmla="*/ 165 w 495"/>
                <a:gd name="T1" fmla="*/ 0 h 185"/>
                <a:gd name="T2" fmla="*/ 152 w 495"/>
                <a:gd name="T3" fmla="*/ 7 h 185"/>
                <a:gd name="T4" fmla="*/ 139 w 495"/>
                <a:gd name="T5" fmla="*/ 14 h 185"/>
                <a:gd name="T6" fmla="*/ 126 w 495"/>
                <a:gd name="T7" fmla="*/ 22 h 185"/>
                <a:gd name="T8" fmla="*/ 114 w 495"/>
                <a:gd name="T9" fmla="*/ 28 h 185"/>
                <a:gd name="T10" fmla="*/ 101 w 495"/>
                <a:gd name="T11" fmla="*/ 35 h 185"/>
                <a:gd name="T12" fmla="*/ 86 w 495"/>
                <a:gd name="T13" fmla="*/ 40 h 185"/>
                <a:gd name="T14" fmla="*/ 70 w 495"/>
                <a:gd name="T15" fmla="*/ 44 h 185"/>
                <a:gd name="T16" fmla="*/ 50 w 495"/>
                <a:gd name="T17" fmla="*/ 47 h 185"/>
                <a:gd name="T18" fmla="*/ 27 w 495"/>
                <a:gd name="T19" fmla="*/ 49 h 185"/>
                <a:gd name="T20" fmla="*/ 0 w 495"/>
                <a:gd name="T21" fmla="*/ 48 h 185"/>
                <a:gd name="T22" fmla="*/ 2 w 495"/>
                <a:gd name="T23" fmla="*/ 48 h 185"/>
                <a:gd name="T24" fmla="*/ 3 w 495"/>
                <a:gd name="T25" fmla="*/ 49 h 185"/>
                <a:gd name="T26" fmla="*/ 3 w 495"/>
                <a:gd name="T27" fmla="*/ 50 h 185"/>
                <a:gd name="T28" fmla="*/ 4 w 495"/>
                <a:gd name="T29" fmla="*/ 52 h 185"/>
                <a:gd name="T30" fmla="*/ 4 w 495"/>
                <a:gd name="T31" fmla="*/ 53 h 185"/>
                <a:gd name="T32" fmla="*/ 4 w 495"/>
                <a:gd name="T33" fmla="*/ 54 h 185"/>
                <a:gd name="T34" fmla="*/ 5 w 495"/>
                <a:gd name="T35" fmla="*/ 56 h 185"/>
                <a:gd name="T36" fmla="*/ 5 w 495"/>
                <a:gd name="T37" fmla="*/ 57 h 185"/>
                <a:gd name="T38" fmla="*/ 6 w 495"/>
                <a:gd name="T39" fmla="*/ 59 h 185"/>
                <a:gd name="T40" fmla="*/ 7 w 495"/>
                <a:gd name="T41" fmla="*/ 60 h 185"/>
                <a:gd name="T42" fmla="*/ 13 w 495"/>
                <a:gd name="T43" fmla="*/ 62 h 185"/>
                <a:gd name="T44" fmla="*/ 24 w 495"/>
                <a:gd name="T45" fmla="*/ 62 h 185"/>
                <a:gd name="T46" fmla="*/ 37 w 495"/>
                <a:gd name="T47" fmla="*/ 60 h 185"/>
                <a:gd name="T48" fmla="*/ 52 w 495"/>
                <a:gd name="T49" fmla="*/ 55 h 185"/>
                <a:gd name="T50" fmla="*/ 69 w 495"/>
                <a:gd name="T51" fmla="*/ 50 h 185"/>
                <a:gd name="T52" fmla="*/ 85 w 495"/>
                <a:gd name="T53" fmla="*/ 43 h 185"/>
                <a:gd name="T54" fmla="*/ 104 w 495"/>
                <a:gd name="T55" fmla="*/ 36 h 185"/>
                <a:gd name="T56" fmla="*/ 121 w 495"/>
                <a:gd name="T57" fmla="*/ 28 h 185"/>
                <a:gd name="T58" fmla="*/ 136 w 495"/>
                <a:gd name="T59" fmla="*/ 19 h 185"/>
                <a:gd name="T60" fmla="*/ 151 w 495"/>
                <a:gd name="T61" fmla="*/ 12 h 185"/>
                <a:gd name="T62" fmla="*/ 165 w 495"/>
                <a:gd name="T63" fmla="*/ 0 h 18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5" h="185">
                  <a:moveTo>
                    <a:pt x="495" y="0"/>
                  </a:moveTo>
                  <a:lnTo>
                    <a:pt x="455" y="21"/>
                  </a:lnTo>
                  <a:lnTo>
                    <a:pt x="417" y="41"/>
                  </a:lnTo>
                  <a:lnTo>
                    <a:pt x="379" y="65"/>
                  </a:lnTo>
                  <a:lnTo>
                    <a:pt x="342" y="84"/>
                  </a:lnTo>
                  <a:lnTo>
                    <a:pt x="302" y="103"/>
                  </a:lnTo>
                  <a:lnTo>
                    <a:pt x="259" y="120"/>
                  </a:lnTo>
                  <a:lnTo>
                    <a:pt x="209" y="131"/>
                  </a:lnTo>
                  <a:lnTo>
                    <a:pt x="150" y="140"/>
                  </a:lnTo>
                  <a:lnTo>
                    <a:pt x="82" y="145"/>
                  </a:lnTo>
                  <a:lnTo>
                    <a:pt x="0" y="143"/>
                  </a:lnTo>
                  <a:lnTo>
                    <a:pt x="6" y="143"/>
                  </a:lnTo>
                  <a:lnTo>
                    <a:pt x="9" y="145"/>
                  </a:lnTo>
                  <a:lnTo>
                    <a:pt x="10" y="150"/>
                  </a:lnTo>
                  <a:lnTo>
                    <a:pt x="12" y="154"/>
                  </a:lnTo>
                  <a:lnTo>
                    <a:pt x="12" y="157"/>
                  </a:lnTo>
                  <a:lnTo>
                    <a:pt x="12" y="161"/>
                  </a:lnTo>
                  <a:lnTo>
                    <a:pt x="14" y="167"/>
                  </a:lnTo>
                  <a:lnTo>
                    <a:pt x="16" y="171"/>
                  </a:lnTo>
                  <a:lnTo>
                    <a:pt x="17" y="175"/>
                  </a:lnTo>
                  <a:lnTo>
                    <a:pt x="20" y="179"/>
                  </a:lnTo>
                  <a:lnTo>
                    <a:pt x="40" y="185"/>
                  </a:lnTo>
                  <a:lnTo>
                    <a:pt x="72" y="185"/>
                  </a:lnTo>
                  <a:lnTo>
                    <a:pt x="112" y="179"/>
                  </a:lnTo>
                  <a:lnTo>
                    <a:pt x="157" y="165"/>
                  </a:lnTo>
                  <a:lnTo>
                    <a:pt x="206" y="150"/>
                  </a:lnTo>
                  <a:lnTo>
                    <a:pt x="256" y="129"/>
                  </a:lnTo>
                  <a:lnTo>
                    <a:pt x="311" y="107"/>
                  </a:lnTo>
                  <a:lnTo>
                    <a:pt x="362" y="84"/>
                  </a:lnTo>
                  <a:lnTo>
                    <a:pt x="409" y="58"/>
                  </a:lnTo>
                  <a:lnTo>
                    <a:pt x="452" y="3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310">
              <a:extLst>
                <a:ext uri="{FF2B5EF4-FFF2-40B4-BE49-F238E27FC236}">
                  <a16:creationId xmlns:a16="http://schemas.microsoft.com/office/drawing/2014/main" id="{04CAA6D5-AB00-4A32-A247-2753F5DFB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949"/>
              <a:ext cx="51" cy="26"/>
            </a:xfrm>
            <a:custGeom>
              <a:avLst/>
              <a:gdLst>
                <a:gd name="T0" fmla="*/ 0 w 153"/>
                <a:gd name="T1" fmla="*/ 26 h 77"/>
                <a:gd name="T2" fmla="*/ 4 w 153"/>
                <a:gd name="T3" fmla="*/ 22 h 77"/>
                <a:gd name="T4" fmla="*/ 9 w 153"/>
                <a:gd name="T5" fmla="*/ 19 h 77"/>
                <a:gd name="T6" fmla="*/ 12 w 153"/>
                <a:gd name="T7" fmla="*/ 15 h 77"/>
                <a:gd name="T8" fmla="*/ 17 w 153"/>
                <a:gd name="T9" fmla="*/ 12 h 77"/>
                <a:gd name="T10" fmla="*/ 21 w 153"/>
                <a:gd name="T11" fmla="*/ 9 h 77"/>
                <a:gd name="T12" fmla="*/ 26 w 153"/>
                <a:gd name="T13" fmla="*/ 6 h 77"/>
                <a:gd name="T14" fmla="*/ 30 w 153"/>
                <a:gd name="T15" fmla="*/ 4 h 77"/>
                <a:gd name="T16" fmla="*/ 35 w 153"/>
                <a:gd name="T17" fmla="*/ 2 h 77"/>
                <a:gd name="T18" fmla="*/ 40 w 153"/>
                <a:gd name="T19" fmla="*/ 1 h 77"/>
                <a:gd name="T20" fmla="*/ 47 w 153"/>
                <a:gd name="T21" fmla="*/ 0 h 77"/>
                <a:gd name="T22" fmla="*/ 47 w 153"/>
                <a:gd name="T23" fmla="*/ 0 h 77"/>
                <a:gd name="T24" fmla="*/ 48 w 153"/>
                <a:gd name="T25" fmla="*/ 1 h 77"/>
                <a:gd name="T26" fmla="*/ 49 w 153"/>
                <a:gd name="T27" fmla="*/ 2 h 77"/>
                <a:gd name="T28" fmla="*/ 49 w 153"/>
                <a:gd name="T29" fmla="*/ 3 h 77"/>
                <a:gd name="T30" fmla="*/ 50 w 153"/>
                <a:gd name="T31" fmla="*/ 4 h 77"/>
                <a:gd name="T32" fmla="*/ 50 w 153"/>
                <a:gd name="T33" fmla="*/ 5 h 77"/>
                <a:gd name="T34" fmla="*/ 51 w 153"/>
                <a:gd name="T35" fmla="*/ 6 h 77"/>
                <a:gd name="T36" fmla="*/ 51 w 153"/>
                <a:gd name="T37" fmla="*/ 8 h 77"/>
                <a:gd name="T38" fmla="*/ 51 w 153"/>
                <a:gd name="T39" fmla="*/ 9 h 77"/>
                <a:gd name="T40" fmla="*/ 51 w 153"/>
                <a:gd name="T41" fmla="*/ 10 h 77"/>
                <a:gd name="T42" fmla="*/ 46 w 153"/>
                <a:gd name="T43" fmla="*/ 12 h 77"/>
                <a:gd name="T44" fmla="*/ 40 w 153"/>
                <a:gd name="T45" fmla="*/ 13 h 77"/>
                <a:gd name="T46" fmla="*/ 35 w 153"/>
                <a:gd name="T47" fmla="*/ 14 h 77"/>
                <a:gd name="T48" fmla="*/ 30 w 153"/>
                <a:gd name="T49" fmla="*/ 16 h 77"/>
                <a:gd name="T50" fmla="*/ 25 w 153"/>
                <a:gd name="T51" fmla="*/ 17 h 77"/>
                <a:gd name="T52" fmla="*/ 20 w 153"/>
                <a:gd name="T53" fmla="*/ 19 h 77"/>
                <a:gd name="T54" fmla="*/ 15 w 153"/>
                <a:gd name="T55" fmla="*/ 21 h 77"/>
                <a:gd name="T56" fmla="*/ 10 w 153"/>
                <a:gd name="T57" fmla="*/ 22 h 77"/>
                <a:gd name="T58" fmla="*/ 5 w 153"/>
                <a:gd name="T59" fmla="*/ 23 h 77"/>
                <a:gd name="T60" fmla="*/ 0 w 153"/>
                <a:gd name="T61" fmla="*/ 26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77">
                  <a:moveTo>
                    <a:pt x="0" y="77"/>
                  </a:moveTo>
                  <a:lnTo>
                    <a:pt x="13" y="65"/>
                  </a:lnTo>
                  <a:lnTo>
                    <a:pt x="26" y="55"/>
                  </a:lnTo>
                  <a:lnTo>
                    <a:pt x="37" y="45"/>
                  </a:lnTo>
                  <a:lnTo>
                    <a:pt x="50" y="36"/>
                  </a:lnTo>
                  <a:lnTo>
                    <a:pt x="64" y="27"/>
                  </a:lnTo>
                  <a:lnTo>
                    <a:pt x="78" y="19"/>
                  </a:lnTo>
                  <a:lnTo>
                    <a:pt x="91" y="11"/>
                  </a:lnTo>
                  <a:lnTo>
                    <a:pt x="106" y="6"/>
                  </a:lnTo>
                  <a:lnTo>
                    <a:pt x="121" y="3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4" y="3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9" y="11"/>
                  </a:lnTo>
                  <a:lnTo>
                    <a:pt x="149" y="15"/>
                  </a:lnTo>
                  <a:lnTo>
                    <a:pt x="152" y="19"/>
                  </a:lnTo>
                  <a:lnTo>
                    <a:pt x="152" y="24"/>
                  </a:lnTo>
                  <a:lnTo>
                    <a:pt x="153" y="27"/>
                  </a:lnTo>
                  <a:lnTo>
                    <a:pt x="153" y="31"/>
                  </a:lnTo>
                  <a:lnTo>
                    <a:pt x="138" y="35"/>
                  </a:lnTo>
                  <a:lnTo>
                    <a:pt x="121" y="39"/>
                  </a:lnTo>
                  <a:lnTo>
                    <a:pt x="106" y="42"/>
                  </a:lnTo>
                  <a:lnTo>
                    <a:pt x="91" y="47"/>
                  </a:lnTo>
                  <a:lnTo>
                    <a:pt x="76" y="51"/>
                  </a:lnTo>
                  <a:lnTo>
                    <a:pt x="60" y="55"/>
                  </a:lnTo>
                  <a:lnTo>
                    <a:pt x="45" y="61"/>
                  </a:lnTo>
                  <a:lnTo>
                    <a:pt x="29" y="65"/>
                  </a:lnTo>
                  <a:lnTo>
                    <a:pt x="14" y="69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311">
              <a:extLst>
                <a:ext uri="{FF2B5EF4-FFF2-40B4-BE49-F238E27FC236}">
                  <a16:creationId xmlns:a16="http://schemas.microsoft.com/office/drawing/2014/main" id="{CBA92699-A23F-4BC3-A062-8C79423ED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7" y="3184"/>
              <a:ext cx="169" cy="57"/>
            </a:xfrm>
            <a:custGeom>
              <a:avLst/>
              <a:gdLst>
                <a:gd name="T0" fmla="*/ 0 w 507"/>
                <a:gd name="T1" fmla="*/ 56 h 171"/>
                <a:gd name="T2" fmla="*/ 1 w 507"/>
                <a:gd name="T3" fmla="*/ 54 h 171"/>
                <a:gd name="T4" fmla="*/ 2 w 507"/>
                <a:gd name="T5" fmla="*/ 53 h 171"/>
                <a:gd name="T6" fmla="*/ 2 w 507"/>
                <a:gd name="T7" fmla="*/ 53 h 171"/>
                <a:gd name="T8" fmla="*/ 3 w 507"/>
                <a:gd name="T9" fmla="*/ 52 h 171"/>
                <a:gd name="T10" fmla="*/ 3 w 507"/>
                <a:gd name="T11" fmla="*/ 50 h 171"/>
                <a:gd name="T12" fmla="*/ 3 w 507"/>
                <a:gd name="T13" fmla="*/ 48 h 171"/>
                <a:gd name="T14" fmla="*/ 4 w 507"/>
                <a:gd name="T15" fmla="*/ 47 h 171"/>
                <a:gd name="T16" fmla="*/ 4 w 507"/>
                <a:gd name="T17" fmla="*/ 46 h 171"/>
                <a:gd name="T18" fmla="*/ 4 w 507"/>
                <a:gd name="T19" fmla="*/ 45 h 171"/>
                <a:gd name="T20" fmla="*/ 4 w 507"/>
                <a:gd name="T21" fmla="*/ 44 h 171"/>
                <a:gd name="T22" fmla="*/ 16 w 507"/>
                <a:gd name="T23" fmla="*/ 46 h 171"/>
                <a:gd name="T24" fmla="*/ 28 w 507"/>
                <a:gd name="T25" fmla="*/ 48 h 171"/>
                <a:gd name="T26" fmla="*/ 41 w 507"/>
                <a:gd name="T27" fmla="*/ 48 h 171"/>
                <a:gd name="T28" fmla="*/ 53 w 507"/>
                <a:gd name="T29" fmla="*/ 49 h 171"/>
                <a:gd name="T30" fmla="*/ 66 w 507"/>
                <a:gd name="T31" fmla="*/ 48 h 171"/>
                <a:gd name="T32" fmla="*/ 77 w 507"/>
                <a:gd name="T33" fmla="*/ 48 h 171"/>
                <a:gd name="T34" fmla="*/ 89 w 507"/>
                <a:gd name="T35" fmla="*/ 46 h 171"/>
                <a:gd name="T36" fmla="*/ 100 w 507"/>
                <a:gd name="T37" fmla="*/ 42 h 171"/>
                <a:gd name="T38" fmla="*/ 110 w 507"/>
                <a:gd name="T39" fmla="*/ 39 h 171"/>
                <a:gd name="T40" fmla="*/ 121 w 507"/>
                <a:gd name="T41" fmla="*/ 35 h 171"/>
                <a:gd name="T42" fmla="*/ 125 w 507"/>
                <a:gd name="T43" fmla="*/ 32 h 171"/>
                <a:gd name="T44" fmla="*/ 130 w 507"/>
                <a:gd name="T45" fmla="*/ 29 h 171"/>
                <a:gd name="T46" fmla="*/ 136 w 507"/>
                <a:gd name="T47" fmla="*/ 25 h 171"/>
                <a:gd name="T48" fmla="*/ 140 w 507"/>
                <a:gd name="T49" fmla="*/ 22 h 171"/>
                <a:gd name="T50" fmla="*/ 145 w 507"/>
                <a:gd name="T51" fmla="*/ 19 h 171"/>
                <a:gd name="T52" fmla="*/ 150 w 507"/>
                <a:gd name="T53" fmla="*/ 15 h 171"/>
                <a:gd name="T54" fmla="*/ 155 w 507"/>
                <a:gd name="T55" fmla="*/ 11 h 171"/>
                <a:gd name="T56" fmla="*/ 160 w 507"/>
                <a:gd name="T57" fmla="*/ 8 h 171"/>
                <a:gd name="T58" fmla="*/ 164 w 507"/>
                <a:gd name="T59" fmla="*/ 4 h 171"/>
                <a:gd name="T60" fmla="*/ 169 w 507"/>
                <a:gd name="T61" fmla="*/ 0 h 171"/>
                <a:gd name="T62" fmla="*/ 162 w 507"/>
                <a:gd name="T63" fmla="*/ 7 h 171"/>
                <a:gd name="T64" fmla="*/ 154 w 507"/>
                <a:gd name="T65" fmla="*/ 12 h 171"/>
                <a:gd name="T66" fmla="*/ 147 w 507"/>
                <a:gd name="T67" fmla="*/ 18 h 171"/>
                <a:gd name="T68" fmla="*/ 139 w 507"/>
                <a:gd name="T69" fmla="*/ 25 h 171"/>
                <a:gd name="T70" fmla="*/ 133 w 507"/>
                <a:gd name="T71" fmla="*/ 32 h 171"/>
                <a:gd name="T72" fmla="*/ 125 w 507"/>
                <a:gd name="T73" fmla="*/ 37 h 171"/>
                <a:gd name="T74" fmla="*/ 117 w 507"/>
                <a:gd name="T75" fmla="*/ 42 h 171"/>
                <a:gd name="T76" fmla="*/ 109 w 507"/>
                <a:gd name="T77" fmla="*/ 48 h 171"/>
                <a:gd name="T78" fmla="*/ 100 w 507"/>
                <a:gd name="T79" fmla="*/ 52 h 171"/>
                <a:gd name="T80" fmla="*/ 91 w 507"/>
                <a:gd name="T81" fmla="*/ 54 h 171"/>
                <a:gd name="T82" fmla="*/ 81 w 507"/>
                <a:gd name="T83" fmla="*/ 56 h 171"/>
                <a:gd name="T84" fmla="*/ 70 w 507"/>
                <a:gd name="T85" fmla="*/ 56 h 171"/>
                <a:gd name="T86" fmla="*/ 62 w 507"/>
                <a:gd name="T87" fmla="*/ 57 h 171"/>
                <a:gd name="T88" fmla="*/ 52 w 507"/>
                <a:gd name="T89" fmla="*/ 57 h 171"/>
                <a:gd name="T90" fmla="*/ 43 w 507"/>
                <a:gd name="T91" fmla="*/ 57 h 171"/>
                <a:gd name="T92" fmla="*/ 34 w 507"/>
                <a:gd name="T93" fmla="*/ 56 h 171"/>
                <a:gd name="T94" fmla="*/ 26 w 507"/>
                <a:gd name="T95" fmla="*/ 56 h 171"/>
                <a:gd name="T96" fmla="*/ 17 w 507"/>
                <a:gd name="T97" fmla="*/ 56 h 171"/>
                <a:gd name="T98" fmla="*/ 8 w 507"/>
                <a:gd name="T99" fmla="*/ 55 h 171"/>
                <a:gd name="T100" fmla="*/ 0 w 507"/>
                <a:gd name="T101" fmla="*/ 56 h 17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7" h="171">
                  <a:moveTo>
                    <a:pt x="0" y="167"/>
                  </a:moveTo>
                  <a:lnTo>
                    <a:pt x="4" y="163"/>
                  </a:lnTo>
                  <a:lnTo>
                    <a:pt x="5" y="160"/>
                  </a:lnTo>
                  <a:lnTo>
                    <a:pt x="5" y="158"/>
                  </a:lnTo>
                  <a:lnTo>
                    <a:pt x="8" y="155"/>
                  </a:lnTo>
                  <a:lnTo>
                    <a:pt x="9" y="151"/>
                  </a:lnTo>
                  <a:lnTo>
                    <a:pt x="9" y="145"/>
                  </a:lnTo>
                  <a:lnTo>
                    <a:pt x="11" y="141"/>
                  </a:lnTo>
                  <a:lnTo>
                    <a:pt x="11" y="137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49" y="137"/>
                  </a:lnTo>
                  <a:lnTo>
                    <a:pt x="85" y="143"/>
                  </a:lnTo>
                  <a:lnTo>
                    <a:pt x="124" y="145"/>
                  </a:lnTo>
                  <a:lnTo>
                    <a:pt x="160" y="147"/>
                  </a:lnTo>
                  <a:lnTo>
                    <a:pt x="198" y="145"/>
                  </a:lnTo>
                  <a:lnTo>
                    <a:pt x="232" y="143"/>
                  </a:lnTo>
                  <a:lnTo>
                    <a:pt x="267" y="137"/>
                  </a:lnTo>
                  <a:lnTo>
                    <a:pt x="299" y="127"/>
                  </a:lnTo>
                  <a:lnTo>
                    <a:pt x="331" y="116"/>
                  </a:lnTo>
                  <a:lnTo>
                    <a:pt x="362" y="104"/>
                  </a:lnTo>
                  <a:lnTo>
                    <a:pt x="374" y="95"/>
                  </a:lnTo>
                  <a:lnTo>
                    <a:pt x="389" y="86"/>
                  </a:lnTo>
                  <a:lnTo>
                    <a:pt x="407" y="75"/>
                  </a:lnTo>
                  <a:lnTo>
                    <a:pt x="421" y="67"/>
                  </a:lnTo>
                  <a:lnTo>
                    <a:pt x="435" y="57"/>
                  </a:lnTo>
                  <a:lnTo>
                    <a:pt x="450" y="46"/>
                  </a:lnTo>
                  <a:lnTo>
                    <a:pt x="465" y="34"/>
                  </a:lnTo>
                  <a:lnTo>
                    <a:pt x="481" y="25"/>
                  </a:lnTo>
                  <a:lnTo>
                    <a:pt x="493" y="13"/>
                  </a:lnTo>
                  <a:lnTo>
                    <a:pt x="507" y="0"/>
                  </a:lnTo>
                  <a:lnTo>
                    <a:pt x="485" y="20"/>
                  </a:lnTo>
                  <a:lnTo>
                    <a:pt x="461" y="36"/>
                  </a:lnTo>
                  <a:lnTo>
                    <a:pt x="441" y="54"/>
                  </a:lnTo>
                  <a:lnTo>
                    <a:pt x="418" y="75"/>
                  </a:lnTo>
                  <a:lnTo>
                    <a:pt x="398" y="95"/>
                  </a:lnTo>
                  <a:lnTo>
                    <a:pt x="374" y="112"/>
                  </a:lnTo>
                  <a:lnTo>
                    <a:pt x="351" y="127"/>
                  </a:lnTo>
                  <a:lnTo>
                    <a:pt x="327" y="143"/>
                  </a:lnTo>
                  <a:lnTo>
                    <a:pt x="299" y="155"/>
                  </a:lnTo>
                  <a:lnTo>
                    <a:pt x="272" y="162"/>
                  </a:lnTo>
                  <a:lnTo>
                    <a:pt x="242" y="167"/>
                  </a:lnTo>
                  <a:lnTo>
                    <a:pt x="211" y="169"/>
                  </a:lnTo>
                  <a:lnTo>
                    <a:pt x="185" y="171"/>
                  </a:lnTo>
                  <a:lnTo>
                    <a:pt x="156" y="171"/>
                  </a:lnTo>
                  <a:lnTo>
                    <a:pt x="130" y="171"/>
                  </a:lnTo>
                  <a:lnTo>
                    <a:pt x="102" y="169"/>
                  </a:lnTo>
                  <a:lnTo>
                    <a:pt x="77" y="167"/>
                  </a:lnTo>
                  <a:lnTo>
                    <a:pt x="52" y="167"/>
                  </a:lnTo>
                  <a:lnTo>
                    <a:pt x="25" y="166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1" name="Freeform 312">
              <a:extLst>
                <a:ext uri="{FF2B5EF4-FFF2-40B4-BE49-F238E27FC236}">
                  <a16:creationId xmlns:a16="http://schemas.microsoft.com/office/drawing/2014/main" id="{42F42C24-854E-4916-B9BB-373E2A01C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3335"/>
              <a:ext cx="146" cy="106"/>
            </a:xfrm>
            <a:custGeom>
              <a:avLst/>
              <a:gdLst>
                <a:gd name="T0" fmla="*/ 2 w 436"/>
                <a:gd name="T1" fmla="*/ 97 h 319"/>
                <a:gd name="T2" fmla="*/ 2 w 436"/>
                <a:gd name="T3" fmla="*/ 98 h 319"/>
                <a:gd name="T4" fmla="*/ 2 w 436"/>
                <a:gd name="T5" fmla="*/ 99 h 319"/>
                <a:gd name="T6" fmla="*/ 2 w 436"/>
                <a:gd name="T7" fmla="*/ 101 h 319"/>
                <a:gd name="T8" fmla="*/ 1 w 436"/>
                <a:gd name="T9" fmla="*/ 102 h 319"/>
                <a:gd name="T10" fmla="*/ 1 w 436"/>
                <a:gd name="T11" fmla="*/ 103 h 319"/>
                <a:gd name="T12" fmla="*/ 0 w 436"/>
                <a:gd name="T13" fmla="*/ 104 h 319"/>
                <a:gd name="T14" fmla="*/ 0 w 436"/>
                <a:gd name="T15" fmla="*/ 105 h 319"/>
                <a:gd name="T16" fmla="*/ 0 w 436"/>
                <a:gd name="T17" fmla="*/ 106 h 319"/>
                <a:gd name="T18" fmla="*/ 0 w 436"/>
                <a:gd name="T19" fmla="*/ 106 h 319"/>
                <a:gd name="T20" fmla="*/ 14 w 436"/>
                <a:gd name="T21" fmla="*/ 105 h 319"/>
                <a:gd name="T22" fmla="*/ 28 w 436"/>
                <a:gd name="T23" fmla="*/ 102 h 319"/>
                <a:gd name="T24" fmla="*/ 41 w 436"/>
                <a:gd name="T25" fmla="*/ 97 h 319"/>
                <a:gd name="T26" fmla="*/ 53 w 436"/>
                <a:gd name="T27" fmla="*/ 91 h 319"/>
                <a:gd name="T28" fmla="*/ 66 w 436"/>
                <a:gd name="T29" fmla="*/ 83 h 319"/>
                <a:gd name="T30" fmla="*/ 77 w 436"/>
                <a:gd name="T31" fmla="*/ 75 h 319"/>
                <a:gd name="T32" fmla="*/ 89 w 436"/>
                <a:gd name="T33" fmla="*/ 65 h 319"/>
                <a:gd name="T34" fmla="*/ 99 w 436"/>
                <a:gd name="T35" fmla="*/ 54 h 319"/>
                <a:gd name="T36" fmla="*/ 110 w 436"/>
                <a:gd name="T37" fmla="*/ 45 h 319"/>
                <a:gd name="T38" fmla="*/ 118 w 436"/>
                <a:gd name="T39" fmla="*/ 33 h 319"/>
                <a:gd name="T40" fmla="*/ 119 w 436"/>
                <a:gd name="T41" fmla="*/ 33 h 319"/>
                <a:gd name="T42" fmla="*/ 119 w 436"/>
                <a:gd name="T43" fmla="*/ 33 h 319"/>
                <a:gd name="T44" fmla="*/ 120 w 436"/>
                <a:gd name="T45" fmla="*/ 33 h 319"/>
                <a:gd name="T46" fmla="*/ 121 w 436"/>
                <a:gd name="T47" fmla="*/ 32 h 319"/>
                <a:gd name="T48" fmla="*/ 121 w 436"/>
                <a:gd name="T49" fmla="*/ 32 h 319"/>
                <a:gd name="T50" fmla="*/ 123 w 436"/>
                <a:gd name="T51" fmla="*/ 32 h 319"/>
                <a:gd name="T52" fmla="*/ 124 w 436"/>
                <a:gd name="T53" fmla="*/ 32 h 319"/>
                <a:gd name="T54" fmla="*/ 124 w 436"/>
                <a:gd name="T55" fmla="*/ 31 h 319"/>
                <a:gd name="T56" fmla="*/ 126 w 436"/>
                <a:gd name="T57" fmla="*/ 29 h 319"/>
                <a:gd name="T58" fmla="*/ 130 w 436"/>
                <a:gd name="T59" fmla="*/ 26 h 319"/>
                <a:gd name="T60" fmla="*/ 133 w 436"/>
                <a:gd name="T61" fmla="*/ 23 h 319"/>
                <a:gd name="T62" fmla="*/ 135 w 436"/>
                <a:gd name="T63" fmla="*/ 20 h 319"/>
                <a:gd name="T64" fmla="*/ 137 w 436"/>
                <a:gd name="T65" fmla="*/ 17 h 319"/>
                <a:gd name="T66" fmla="*/ 139 w 436"/>
                <a:gd name="T67" fmla="*/ 13 h 319"/>
                <a:gd name="T68" fmla="*/ 142 w 436"/>
                <a:gd name="T69" fmla="*/ 10 h 319"/>
                <a:gd name="T70" fmla="*/ 143 w 436"/>
                <a:gd name="T71" fmla="*/ 7 h 319"/>
                <a:gd name="T72" fmla="*/ 145 w 436"/>
                <a:gd name="T73" fmla="*/ 3 h 319"/>
                <a:gd name="T74" fmla="*/ 146 w 436"/>
                <a:gd name="T75" fmla="*/ 0 h 319"/>
                <a:gd name="T76" fmla="*/ 144 w 436"/>
                <a:gd name="T77" fmla="*/ 2 h 319"/>
                <a:gd name="T78" fmla="*/ 142 w 436"/>
                <a:gd name="T79" fmla="*/ 4 h 319"/>
                <a:gd name="T80" fmla="*/ 140 w 436"/>
                <a:gd name="T81" fmla="*/ 6 h 319"/>
                <a:gd name="T82" fmla="*/ 138 w 436"/>
                <a:gd name="T83" fmla="*/ 7 h 319"/>
                <a:gd name="T84" fmla="*/ 136 w 436"/>
                <a:gd name="T85" fmla="*/ 9 h 319"/>
                <a:gd name="T86" fmla="*/ 134 w 436"/>
                <a:gd name="T87" fmla="*/ 11 h 319"/>
                <a:gd name="T88" fmla="*/ 131 w 436"/>
                <a:gd name="T89" fmla="*/ 12 h 319"/>
                <a:gd name="T90" fmla="*/ 130 w 436"/>
                <a:gd name="T91" fmla="*/ 14 h 319"/>
                <a:gd name="T92" fmla="*/ 126 w 436"/>
                <a:gd name="T93" fmla="*/ 16 h 319"/>
                <a:gd name="T94" fmla="*/ 125 w 436"/>
                <a:gd name="T95" fmla="*/ 18 h 319"/>
                <a:gd name="T96" fmla="*/ 115 w 436"/>
                <a:gd name="T97" fmla="*/ 27 h 319"/>
                <a:gd name="T98" fmla="*/ 106 w 436"/>
                <a:gd name="T99" fmla="*/ 36 h 319"/>
                <a:gd name="T100" fmla="*/ 96 w 436"/>
                <a:gd name="T101" fmla="*/ 46 h 319"/>
                <a:gd name="T102" fmla="*/ 86 w 436"/>
                <a:gd name="T103" fmla="*/ 54 h 319"/>
                <a:gd name="T104" fmla="*/ 76 w 436"/>
                <a:gd name="T105" fmla="*/ 64 h 319"/>
                <a:gd name="T106" fmla="*/ 66 w 436"/>
                <a:gd name="T107" fmla="*/ 71 h 319"/>
                <a:gd name="T108" fmla="*/ 55 w 436"/>
                <a:gd name="T109" fmla="*/ 78 h 319"/>
                <a:gd name="T110" fmla="*/ 44 w 436"/>
                <a:gd name="T111" fmla="*/ 83 h 319"/>
                <a:gd name="T112" fmla="*/ 31 w 436"/>
                <a:gd name="T113" fmla="*/ 89 h 319"/>
                <a:gd name="T114" fmla="*/ 18 w 436"/>
                <a:gd name="T115" fmla="*/ 92 h 319"/>
                <a:gd name="T116" fmla="*/ 2 w 436"/>
                <a:gd name="T117" fmla="*/ 97 h 3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36" h="319">
                  <a:moveTo>
                    <a:pt x="7" y="293"/>
                  </a:moveTo>
                  <a:lnTo>
                    <a:pt x="7" y="294"/>
                  </a:lnTo>
                  <a:lnTo>
                    <a:pt x="7" y="298"/>
                  </a:lnTo>
                  <a:lnTo>
                    <a:pt x="5" y="303"/>
                  </a:lnTo>
                  <a:lnTo>
                    <a:pt x="3" y="307"/>
                  </a:lnTo>
                  <a:lnTo>
                    <a:pt x="3" y="311"/>
                  </a:lnTo>
                  <a:lnTo>
                    <a:pt x="1" y="312"/>
                  </a:lnTo>
                  <a:lnTo>
                    <a:pt x="1" y="316"/>
                  </a:lnTo>
                  <a:lnTo>
                    <a:pt x="0" y="318"/>
                  </a:lnTo>
                  <a:lnTo>
                    <a:pt x="1" y="319"/>
                  </a:lnTo>
                  <a:lnTo>
                    <a:pt x="43" y="316"/>
                  </a:lnTo>
                  <a:lnTo>
                    <a:pt x="83" y="307"/>
                  </a:lnTo>
                  <a:lnTo>
                    <a:pt x="122" y="293"/>
                  </a:lnTo>
                  <a:lnTo>
                    <a:pt x="159" y="275"/>
                  </a:lnTo>
                  <a:lnTo>
                    <a:pt x="196" y="250"/>
                  </a:lnTo>
                  <a:lnTo>
                    <a:pt x="230" y="225"/>
                  </a:lnTo>
                  <a:lnTo>
                    <a:pt x="265" y="197"/>
                  </a:lnTo>
                  <a:lnTo>
                    <a:pt x="297" y="164"/>
                  </a:lnTo>
                  <a:lnTo>
                    <a:pt x="327" y="134"/>
                  </a:lnTo>
                  <a:lnTo>
                    <a:pt x="353" y="100"/>
                  </a:lnTo>
                  <a:lnTo>
                    <a:pt x="355" y="98"/>
                  </a:lnTo>
                  <a:lnTo>
                    <a:pt x="356" y="98"/>
                  </a:lnTo>
                  <a:lnTo>
                    <a:pt x="359" y="98"/>
                  </a:lnTo>
                  <a:lnTo>
                    <a:pt x="360" y="95"/>
                  </a:lnTo>
                  <a:lnTo>
                    <a:pt x="362" y="95"/>
                  </a:lnTo>
                  <a:lnTo>
                    <a:pt x="366" y="95"/>
                  </a:lnTo>
                  <a:lnTo>
                    <a:pt x="369" y="95"/>
                  </a:lnTo>
                  <a:lnTo>
                    <a:pt x="370" y="94"/>
                  </a:lnTo>
                  <a:lnTo>
                    <a:pt x="377" y="86"/>
                  </a:lnTo>
                  <a:lnTo>
                    <a:pt x="388" y="77"/>
                  </a:lnTo>
                  <a:lnTo>
                    <a:pt x="396" y="69"/>
                  </a:lnTo>
                  <a:lnTo>
                    <a:pt x="402" y="60"/>
                  </a:lnTo>
                  <a:lnTo>
                    <a:pt x="410" y="51"/>
                  </a:lnTo>
                  <a:lnTo>
                    <a:pt x="416" y="39"/>
                  </a:lnTo>
                  <a:lnTo>
                    <a:pt x="423" y="29"/>
                  </a:lnTo>
                  <a:lnTo>
                    <a:pt x="428" y="21"/>
                  </a:lnTo>
                  <a:lnTo>
                    <a:pt x="432" y="8"/>
                  </a:lnTo>
                  <a:lnTo>
                    <a:pt x="436" y="0"/>
                  </a:lnTo>
                  <a:lnTo>
                    <a:pt x="431" y="5"/>
                  </a:lnTo>
                  <a:lnTo>
                    <a:pt x="424" y="11"/>
                  </a:lnTo>
                  <a:lnTo>
                    <a:pt x="419" y="17"/>
                  </a:lnTo>
                  <a:lnTo>
                    <a:pt x="413" y="21"/>
                  </a:lnTo>
                  <a:lnTo>
                    <a:pt x="406" y="26"/>
                  </a:lnTo>
                  <a:lnTo>
                    <a:pt x="400" y="32"/>
                  </a:lnTo>
                  <a:lnTo>
                    <a:pt x="392" y="37"/>
                  </a:lnTo>
                  <a:lnTo>
                    <a:pt x="387" y="41"/>
                  </a:lnTo>
                  <a:lnTo>
                    <a:pt x="377" y="47"/>
                  </a:lnTo>
                  <a:lnTo>
                    <a:pt x="372" y="54"/>
                  </a:lnTo>
                  <a:lnTo>
                    <a:pt x="344" y="80"/>
                  </a:lnTo>
                  <a:lnTo>
                    <a:pt x="317" y="109"/>
                  </a:lnTo>
                  <a:lnTo>
                    <a:pt x="287" y="137"/>
                  </a:lnTo>
                  <a:lnTo>
                    <a:pt x="258" y="163"/>
                  </a:lnTo>
                  <a:lnTo>
                    <a:pt x="226" y="192"/>
                  </a:lnTo>
                  <a:lnTo>
                    <a:pt x="196" y="214"/>
                  </a:lnTo>
                  <a:lnTo>
                    <a:pt x="163" y="235"/>
                  </a:lnTo>
                  <a:lnTo>
                    <a:pt x="131" y="251"/>
                  </a:lnTo>
                  <a:lnTo>
                    <a:pt x="94" y="268"/>
                  </a:lnTo>
                  <a:lnTo>
                    <a:pt x="54" y="278"/>
                  </a:lnTo>
                  <a:lnTo>
                    <a:pt x="7" y="2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2" name="Freeform 313">
              <a:extLst>
                <a:ext uri="{FF2B5EF4-FFF2-40B4-BE49-F238E27FC236}">
                  <a16:creationId xmlns:a16="http://schemas.microsoft.com/office/drawing/2014/main" id="{F17E74C9-8C6E-4361-84DA-5E5DBC509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3560"/>
              <a:ext cx="98" cy="42"/>
            </a:xfrm>
            <a:custGeom>
              <a:avLst/>
              <a:gdLst>
                <a:gd name="T0" fmla="*/ 0 w 293"/>
                <a:gd name="T1" fmla="*/ 38 h 126"/>
                <a:gd name="T2" fmla="*/ 0 w 293"/>
                <a:gd name="T3" fmla="*/ 37 h 126"/>
                <a:gd name="T4" fmla="*/ 1 w 293"/>
                <a:gd name="T5" fmla="*/ 36 h 126"/>
                <a:gd name="T6" fmla="*/ 2 w 293"/>
                <a:gd name="T7" fmla="*/ 35 h 126"/>
                <a:gd name="T8" fmla="*/ 2 w 293"/>
                <a:gd name="T9" fmla="*/ 35 h 126"/>
                <a:gd name="T10" fmla="*/ 2 w 293"/>
                <a:gd name="T11" fmla="*/ 34 h 126"/>
                <a:gd name="T12" fmla="*/ 2 w 293"/>
                <a:gd name="T13" fmla="*/ 34 h 126"/>
                <a:gd name="T14" fmla="*/ 2 w 293"/>
                <a:gd name="T15" fmla="*/ 33 h 126"/>
                <a:gd name="T16" fmla="*/ 3 w 293"/>
                <a:gd name="T17" fmla="*/ 33 h 126"/>
                <a:gd name="T18" fmla="*/ 4 w 293"/>
                <a:gd name="T19" fmla="*/ 33 h 126"/>
                <a:gd name="T20" fmla="*/ 14 w 293"/>
                <a:gd name="T21" fmla="*/ 34 h 126"/>
                <a:gd name="T22" fmla="*/ 25 w 293"/>
                <a:gd name="T23" fmla="*/ 34 h 126"/>
                <a:gd name="T24" fmla="*/ 35 w 293"/>
                <a:gd name="T25" fmla="*/ 33 h 126"/>
                <a:gd name="T26" fmla="*/ 44 w 293"/>
                <a:gd name="T27" fmla="*/ 29 h 126"/>
                <a:gd name="T28" fmla="*/ 53 w 293"/>
                <a:gd name="T29" fmla="*/ 24 h 126"/>
                <a:gd name="T30" fmla="*/ 62 w 293"/>
                <a:gd name="T31" fmla="*/ 19 h 126"/>
                <a:gd name="T32" fmla="*/ 71 w 293"/>
                <a:gd name="T33" fmla="*/ 14 h 126"/>
                <a:gd name="T34" fmla="*/ 79 w 293"/>
                <a:gd name="T35" fmla="*/ 9 h 126"/>
                <a:gd name="T36" fmla="*/ 89 w 293"/>
                <a:gd name="T37" fmla="*/ 4 h 126"/>
                <a:gd name="T38" fmla="*/ 98 w 293"/>
                <a:gd name="T39" fmla="*/ 0 h 126"/>
                <a:gd name="T40" fmla="*/ 96 w 293"/>
                <a:gd name="T41" fmla="*/ 2 h 126"/>
                <a:gd name="T42" fmla="*/ 94 w 293"/>
                <a:gd name="T43" fmla="*/ 3 h 126"/>
                <a:gd name="T44" fmla="*/ 91 w 293"/>
                <a:gd name="T45" fmla="*/ 5 h 126"/>
                <a:gd name="T46" fmla="*/ 89 w 293"/>
                <a:gd name="T47" fmla="*/ 7 h 126"/>
                <a:gd name="T48" fmla="*/ 86 w 293"/>
                <a:gd name="T49" fmla="*/ 8 h 126"/>
                <a:gd name="T50" fmla="*/ 84 w 293"/>
                <a:gd name="T51" fmla="*/ 9 h 126"/>
                <a:gd name="T52" fmla="*/ 82 w 293"/>
                <a:gd name="T53" fmla="*/ 11 h 126"/>
                <a:gd name="T54" fmla="*/ 79 w 293"/>
                <a:gd name="T55" fmla="*/ 12 h 126"/>
                <a:gd name="T56" fmla="*/ 77 w 293"/>
                <a:gd name="T57" fmla="*/ 14 h 126"/>
                <a:gd name="T58" fmla="*/ 75 w 293"/>
                <a:gd name="T59" fmla="*/ 17 h 126"/>
                <a:gd name="T60" fmla="*/ 70 w 293"/>
                <a:gd name="T61" fmla="*/ 22 h 126"/>
                <a:gd name="T62" fmla="*/ 63 w 293"/>
                <a:gd name="T63" fmla="*/ 27 h 126"/>
                <a:gd name="T64" fmla="*/ 56 w 293"/>
                <a:gd name="T65" fmla="*/ 31 h 126"/>
                <a:gd name="T66" fmla="*/ 49 w 293"/>
                <a:gd name="T67" fmla="*/ 35 h 126"/>
                <a:gd name="T68" fmla="*/ 42 w 293"/>
                <a:gd name="T69" fmla="*/ 38 h 126"/>
                <a:gd name="T70" fmla="*/ 34 w 293"/>
                <a:gd name="T71" fmla="*/ 40 h 126"/>
                <a:gd name="T72" fmla="*/ 27 w 293"/>
                <a:gd name="T73" fmla="*/ 41 h 126"/>
                <a:gd name="T74" fmla="*/ 18 w 293"/>
                <a:gd name="T75" fmla="*/ 42 h 126"/>
                <a:gd name="T76" fmla="*/ 10 w 293"/>
                <a:gd name="T77" fmla="*/ 42 h 126"/>
                <a:gd name="T78" fmla="*/ 2 w 293"/>
                <a:gd name="T79" fmla="*/ 41 h 126"/>
                <a:gd name="T80" fmla="*/ 3 w 293"/>
                <a:gd name="T81" fmla="*/ 41 h 126"/>
                <a:gd name="T82" fmla="*/ 4 w 293"/>
                <a:gd name="T83" fmla="*/ 40 h 126"/>
                <a:gd name="T84" fmla="*/ 0 w 293"/>
                <a:gd name="T85" fmla="*/ 38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93" h="126">
                  <a:moveTo>
                    <a:pt x="0" y="113"/>
                  </a:moveTo>
                  <a:lnTo>
                    <a:pt x="1" y="110"/>
                  </a:lnTo>
                  <a:lnTo>
                    <a:pt x="3" y="109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3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8" y="98"/>
                  </a:lnTo>
                  <a:lnTo>
                    <a:pt x="11" y="98"/>
                  </a:lnTo>
                  <a:lnTo>
                    <a:pt x="43" y="103"/>
                  </a:lnTo>
                  <a:lnTo>
                    <a:pt x="74" y="103"/>
                  </a:lnTo>
                  <a:lnTo>
                    <a:pt x="105" y="98"/>
                  </a:lnTo>
                  <a:lnTo>
                    <a:pt x="133" y="88"/>
                  </a:lnTo>
                  <a:lnTo>
                    <a:pt x="159" y="73"/>
                  </a:lnTo>
                  <a:lnTo>
                    <a:pt x="185" y="58"/>
                  </a:lnTo>
                  <a:lnTo>
                    <a:pt x="211" y="42"/>
                  </a:lnTo>
                  <a:lnTo>
                    <a:pt x="237" y="26"/>
                  </a:lnTo>
                  <a:lnTo>
                    <a:pt x="265" y="11"/>
                  </a:lnTo>
                  <a:lnTo>
                    <a:pt x="293" y="0"/>
                  </a:lnTo>
                  <a:lnTo>
                    <a:pt x="287" y="6"/>
                  </a:lnTo>
                  <a:lnTo>
                    <a:pt x="282" y="10"/>
                  </a:lnTo>
                  <a:lnTo>
                    <a:pt x="273" y="15"/>
                  </a:lnTo>
                  <a:lnTo>
                    <a:pt x="266" y="21"/>
                  </a:lnTo>
                  <a:lnTo>
                    <a:pt x="258" y="25"/>
                  </a:lnTo>
                  <a:lnTo>
                    <a:pt x="251" y="28"/>
                  </a:lnTo>
                  <a:lnTo>
                    <a:pt x="246" y="32"/>
                  </a:lnTo>
                  <a:lnTo>
                    <a:pt x="237" y="37"/>
                  </a:lnTo>
                  <a:lnTo>
                    <a:pt x="230" y="43"/>
                  </a:lnTo>
                  <a:lnTo>
                    <a:pt x="225" y="51"/>
                  </a:lnTo>
                  <a:lnTo>
                    <a:pt x="208" y="66"/>
                  </a:lnTo>
                  <a:lnTo>
                    <a:pt x="187" y="80"/>
                  </a:lnTo>
                  <a:lnTo>
                    <a:pt x="168" y="94"/>
                  </a:lnTo>
                  <a:lnTo>
                    <a:pt x="147" y="105"/>
                  </a:lnTo>
                  <a:lnTo>
                    <a:pt x="126" y="113"/>
                  </a:lnTo>
                  <a:lnTo>
                    <a:pt x="102" y="120"/>
                  </a:lnTo>
                  <a:lnTo>
                    <a:pt x="80" y="124"/>
                  </a:lnTo>
                  <a:lnTo>
                    <a:pt x="54" y="126"/>
                  </a:lnTo>
                  <a:lnTo>
                    <a:pt x="31" y="126"/>
                  </a:lnTo>
                  <a:lnTo>
                    <a:pt x="7" y="124"/>
                  </a:lnTo>
                  <a:lnTo>
                    <a:pt x="8" y="123"/>
                  </a:lnTo>
                  <a:lnTo>
                    <a:pt x="11" y="120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3" name="Freeform 314">
              <a:extLst>
                <a:ext uri="{FF2B5EF4-FFF2-40B4-BE49-F238E27FC236}">
                  <a16:creationId xmlns:a16="http://schemas.microsoft.com/office/drawing/2014/main" id="{68D71445-B145-42A7-8529-2C4276431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3700"/>
              <a:ext cx="94" cy="47"/>
            </a:xfrm>
            <a:custGeom>
              <a:avLst/>
              <a:gdLst>
                <a:gd name="T0" fmla="*/ 0 w 282"/>
                <a:gd name="T1" fmla="*/ 47 h 139"/>
                <a:gd name="T2" fmla="*/ 2 w 282"/>
                <a:gd name="T3" fmla="*/ 41 h 139"/>
                <a:gd name="T4" fmla="*/ 7 w 282"/>
                <a:gd name="T5" fmla="*/ 37 h 139"/>
                <a:gd name="T6" fmla="*/ 12 w 282"/>
                <a:gd name="T7" fmla="*/ 33 h 139"/>
                <a:gd name="T8" fmla="*/ 17 w 282"/>
                <a:gd name="T9" fmla="*/ 32 h 139"/>
                <a:gd name="T10" fmla="*/ 23 w 282"/>
                <a:gd name="T11" fmla="*/ 30 h 139"/>
                <a:gd name="T12" fmla="*/ 29 w 282"/>
                <a:gd name="T13" fmla="*/ 28 h 139"/>
                <a:gd name="T14" fmla="*/ 36 w 282"/>
                <a:gd name="T15" fmla="*/ 27 h 139"/>
                <a:gd name="T16" fmla="*/ 43 w 282"/>
                <a:gd name="T17" fmla="*/ 26 h 139"/>
                <a:gd name="T18" fmla="*/ 49 w 282"/>
                <a:gd name="T19" fmla="*/ 24 h 139"/>
                <a:gd name="T20" fmla="*/ 56 w 282"/>
                <a:gd name="T21" fmla="*/ 22 h 139"/>
                <a:gd name="T22" fmla="*/ 59 w 282"/>
                <a:gd name="T23" fmla="*/ 20 h 139"/>
                <a:gd name="T24" fmla="*/ 64 w 282"/>
                <a:gd name="T25" fmla="*/ 18 h 139"/>
                <a:gd name="T26" fmla="*/ 67 w 282"/>
                <a:gd name="T27" fmla="*/ 17 h 139"/>
                <a:gd name="T28" fmla="*/ 71 w 282"/>
                <a:gd name="T29" fmla="*/ 16 h 139"/>
                <a:gd name="T30" fmla="*/ 76 w 282"/>
                <a:gd name="T31" fmla="*/ 14 h 139"/>
                <a:gd name="T32" fmla="*/ 80 w 282"/>
                <a:gd name="T33" fmla="*/ 12 h 139"/>
                <a:gd name="T34" fmla="*/ 85 w 282"/>
                <a:gd name="T35" fmla="*/ 9 h 139"/>
                <a:gd name="T36" fmla="*/ 89 w 282"/>
                <a:gd name="T37" fmla="*/ 6 h 139"/>
                <a:gd name="T38" fmla="*/ 92 w 282"/>
                <a:gd name="T39" fmla="*/ 3 h 139"/>
                <a:gd name="T40" fmla="*/ 94 w 282"/>
                <a:gd name="T41" fmla="*/ 0 h 139"/>
                <a:gd name="T42" fmla="*/ 87 w 282"/>
                <a:gd name="T43" fmla="*/ 7 h 139"/>
                <a:gd name="T44" fmla="*/ 78 w 282"/>
                <a:gd name="T45" fmla="*/ 14 h 139"/>
                <a:gd name="T46" fmla="*/ 69 w 282"/>
                <a:gd name="T47" fmla="*/ 19 h 139"/>
                <a:gd name="T48" fmla="*/ 60 w 282"/>
                <a:gd name="T49" fmla="*/ 25 h 139"/>
                <a:gd name="T50" fmla="*/ 50 w 282"/>
                <a:gd name="T51" fmla="*/ 30 h 139"/>
                <a:gd name="T52" fmla="*/ 41 w 282"/>
                <a:gd name="T53" fmla="*/ 35 h 139"/>
                <a:gd name="T54" fmla="*/ 31 w 282"/>
                <a:gd name="T55" fmla="*/ 39 h 139"/>
                <a:gd name="T56" fmla="*/ 21 w 282"/>
                <a:gd name="T57" fmla="*/ 42 h 139"/>
                <a:gd name="T58" fmla="*/ 11 w 282"/>
                <a:gd name="T59" fmla="*/ 44 h 139"/>
                <a:gd name="T60" fmla="*/ 0 w 282"/>
                <a:gd name="T61" fmla="*/ 47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2" h="139">
                  <a:moveTo>
                    <a:pt x="0" y="139"/>
                  </a:moveTo>
                  <a:lnTo>
                    <a:pt x="7" y="120"/>
                  </a:lnTo>
                  <a:lnTo>
                    <a:pt x="20" y="109"/>
                  </a:lnTo>
                  <a:lnTo>
                    <a:pt x="35" y="99"/>
                  </a:lnTo>
                  <a:lnTo>
                    <a:pt x="51" y="94"/>
                  </a:lnTo>
                  <a:lnTo>
                    <a:pt x="68" y="88"/>
                  </a:lnTo>
                  <a:lnTo>
                    <a:pt x="87" y="84"/>
                  </a:lnTo>
                  <a:lnTo>
                    <a:pt x="108" y="80"/>
                  </a:lnTo>
                  <a:lnTo>
                    <a:pt x="129" y="77"/>
                  </a:lnTo>
                  <a:lnTo>
                    <a:pt x="147" y="72"/>
                  </a:lnTo>
                  <a:lnTo>
                    <a:pt x="167" y="64"/>
                  </a:lnTo>
                  <a:lnTo>
                    <a:pt x="178" y="58"/>
                  </a:lnTo>
                  <a:lnTo>
                    <a:pt x="191" y="54"/>
                  </a:lnTo>
                  <a:lnTo>
                    <a:pt x="202" y="49"/>
                  </a:lnTo>
                  <a:lnTo>
                    <a:pt x="214" y="46"/>
                  </a:lnTo>
                  <a:lnTo>
                    <a:pt x="228" y="40"/>
                  </a:lnTo>
                  <a:lnTo>
                    <a:pt x="241" y="35"/>
                  </a:lnTo>
                  <a:lnTo>
                    <a:pt x="254" y="26"/>
                  </a:lnTo>
                  <a:lnTo>
                    <a:pt x="266" y="19"/>
                  </a:lnTo>
                  <a:lnTo>
                    <a:pt x="275" y="10"/>
                  </a:lnTo>
                  <a:lnTo>
                    <a:pt x="282" y="0"/>
                  </a:lnTo>
                  <a:lnTo>
                    <a:pt x="260" y="21"/>
                  </a:lnTo>
                  <a:lnTo>
                    <a:pt x="235" y="40"/>
                  </a:lnTo>
                  <a:lnTo>
                    <a:pt x="207" y="57"/>
                  </a:lnTo>
                  <a:lnTo>
                    <a:pt x="181" y="73"/>
                  </a:lnTo>
                  <a:lnTo>
                    <a:pt x="151" y="90"/>
                  </a:lnTo>
                  <a:lnTo>
                    <a:pt x="122" y="103"/>
                  </a:lnTo>
                  <a:lnTo>
                    <a:pt x="94" y="115"/>
                  </a:lnTo>
                  <a:lnTo>
                    <a:pt x="63" y="124"/>
                  </a:lnTo>
                  <a:lnTo>
                    <a:pt x="32" y="13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4" name="Freeform 315">
              <a:extLst>
                <a:ext uri="{FF2B5EF4-FFF2-40B4-BE49-F238E27FC236}">
                  <a16:creationId xmlns:a16="http://schemas.microsoft.com/office/drawing/2014/main" id="{C0EFF6EA-9097-4F98-A559-031FF514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835"/>
              <a:ext cx="76" cy="67"/>
            </a:xfrm>
            <a:custGeom>
              <a:avLst/>
              <a:gdLst>
                <a:gd name="T0" fmla="*/ 0 w 230"/>
                <a:gd name="T1" fmla="*/ 55 h 201"/>
                <a:gd name="T2" fmla="*/ 0 w 230"/>
                <a:gd name="T3" fmla="*/ 48 h 201"/>
                <a:gd name="T4" fmla="*/ 1 w 230"/>
                <a:gd name="T5" fmla="*/ 42 h 201"/>
                <a:gd name="T6" fmla="*/ 4 w 230"/>
                <a:gd name="T7" fmla="*/ 37 h 201"/>
                <a:gd name="T8" fmla="*/ 7 w 230"/>
                <a:gd name="T9" fmla="*/ 31 h 201"/>
                <a:gd name="T10" fmla="*/ 10 w 230"/>
                <a:gd name="T11" fmla="*/ 27 h 201"/>
                <a:gd name="T12" fmla="*/ 15 w 230"/>
                <a:gd name="T13" fmla="*/ 22 h 201"/>
                <a:gd name="T14" fmla="*/ 19 w 230"/>
                <a:gd name="T15" fmla="*/ 19 h 201"/>
                <a:gd name="T16" fmla="*/ 24 w 230"/>
                <a:gd name="T17" fmla="*/ 16 h 201"/>
                <a:gd name="T18" fmla="*/ 30 w 230"/>
                <a:gd name="T19" fmla="*/ 14 h 201"/>
                <a:gd name="T20" fmla="*/ 35 w 230"/>
                <a:gd name="T21" fmla="*/ 11 h 201"/>
                <a:gd name="T22" fmla="*/ 39 w 230"/>
                <a:gd name="T23" fmla="*/ 9 h 201"/>
                <a:gd name="T24" fmla="*/ 44 w 230"/>
                <a:gd name="T25" fmla="*/ 9 h 201"/>
                <a:gd name="T26" fmla="*/ 47 w 230"/>
                <a:gd name="T27" fmla="*/ 7 h 201"/>
                <a:gd name="T28" fmla="*/ 52 w 230"/>
                <a:gd name="T29" fmla="*/ 7 h 201"/>
                <a:gd name="T30" fmla="*/ 56 w 230"/>
                <a:gd name="T31" fmla="*/ 6 h 201"/>
                <a:gd name="T32" fmla="*/ 60 w 230"/>
                <a:gd name="T33" fmla="*/ 5 h 201"/>
                <a:gd name="T34" fmla="*/ 64 w 230"/>
                <a:gd name="T35" fmla="*/ 4 h 201"/>
                <a:gd name="T36" fmla="*/ 68 w 230"/>
                <a:gd name="T37" fmla="*/ 3 h 201"/>
                <a:gd name="T38" fmla="*/ 73 w 230"/>
                <a:gd name="T39" fmla="*/ 2 h 201"/>
                <a:gd name="T40" fmla="*/ 76 w 230"/>
                <a:gd name="T41" fmla="*/ 0 h 201"/>
                <a:gd name="T42" fmla="*/ 75 w 230"/>
                <a:gd name="T43" fmla="*/ 1 h 201"/>
                <a:gd name="T44" fmla="*/ 73 w 230"/>
                <a:gd name="T45" fmla="*/ 2 h 201"/>
                <a:gd name="T46" fmla="*/ 71 w 230"/>
                <a:gd name="T47" fmla="*/ 3 h 201"/>
                <a:gd name="T48" fmla="*/ 70 w 230"/>
                <a:gd name="T49" fmla="*/ 4 h 201"/>
                <a:gd name="T50" fmla="*/ 69 w 230"/>
                <a:gd name="T51" fmla="*/ 5 h 201"/>
                <a:gd name="T52" fmla="*/ 68 w 230"/>
                <a:gd name="T53" fmla="*/ 6 h 201"/>
                <a:gd name="T54" fmla="*/ 66 w 230"/>
                <a:gd name="T55" fmla="*/ 7 h 201"/>
                <a:gd name="T56" fmla="*/ 64 w 230"/>
                <a:gd name="T57" fmla="*/ 9 h 201"/>
                <a:gd name="T58" fmla="*/ 63 w 230"/>
                <a:gd name="T59" fmla="*/ 9 h 201"/>
                <a:gd name="T60" fmla="*/ 61 w 230"/>
                <a:gd name="T61" fmla="*/ 11 h 201"/>
                <a:gd name="T62" fmla="*/ 57 w 230"/>
                <a:gd name="T63" fmla="*/ 14 h 201"/>
                <a:gd name="T64" fmla="*/ 51 w 230"/>
                <a:gd name="T65" fmla="*/ 16 h 201"/>
                <a:gd name="T66" fmla="*/ 45 w 230"/>
                <a:gd name="T67" fmla="*/ 19 h 201"/>
                <a:gd name="T68" fmla="*/ 39 w 230"/>
                <a:gd name="T69" fmla="*/ 21 h 201"/>
                <a:gd name="T70" fmla="*/ 34 w 230"/>
                <a:gd name="T71" fmla="*/ 23 h 201"/>
                <a:gd name="T72" fmla="*/ 29 w 230"/>
                <a:gd name="T73" fmla="*/ 26 h 201"/>
                <a:gd name="T74" fmla="*/ 23 w 230"/>
                <a:gd name="T75" fmla="*/ 28 h 201"/>
                <a:gd name="T76" fmla="*/ 19 w 230"/>
                <a:gd name="T77" fmla="*/ 32 h 201"/>
                <a:gd name="T78" fmla="*/ 16 w 230"/>
                <a:gd name="T79" fmla="*/ 37 h 201"/>
                <a:gd name="T80" fmla="*/ 13 w 230"/>
                <a:gd name="T81" fmla="*/ 42 h 201"/>
                <a:gd name="T82" fmla="*/ 12 w 230"/>
                <a:gd name="T83" fmla="*/ 45 h 201"/>
                <a:gd name="T84" fmla="*/ 11 w 230"/>
                <a:gd name="T85" fmla="*/ 47 h 201"/>
                <a:gd name="T86" fmla="*/ 11 w 230"/>
                <a:gd name="T87" fmla="*/ 49 h 201"/>
                <a:gd name="T88" fmla="*/ 11 w 230"/>
                <a:gd name="T89" fmla="*/ 52 h 201"/>
                <a:gd name="T90" fmla="*/ 11 w 230"/>
                <a:gd name="T91" fmla="*/ 54 h 201"/>
                <a:gd name="T92" fmla="*/ 12 w 230"/>
                <a:gd name="T93" fmla="*/ 57 h 201"/>
                <a:gd name="T94" fmla="*/ 13 w 230"/>
                <a:gd name="T95" fmla="*/ 60 h 201"/>
                <a:gd name="T96" fmla="*/ 13 w 230"/>
                <a:gd name="T97" fmla="*/ 62 h 201"/>
                <a:gd name="T98" fmla="*/ 15 w 230"/>
                <a:gd name="T99" fmla="*/ 64 h 201"/>
                <a:gd name="T100" fmla="*/ 16 w 230"/>
                <a:gd name="T101" fmla="*/ 67 h 201"/>
                <a:gd name="T102" fmla="*/ 0 w 230"/>
                <a:gd name="T103" fmla="*/ 55 h 20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30" h="201">
                  <a:moveTo>
                    <a:pt x="0" y="165"/>
                  </a:moveTo>
                  <a:lnTo>
                    <a:pt x="0" y="144"/>
                  </a:lnTo>
                  <a:lnTo>
                    <a:pt x="4" y="127"/>
                  </a:lnTo>
                  <a:lnTo>
                    <a:pt x="13" y="110"/>
                  </a:lnTo>
                  <a:lnTo>
                    <a:pt x="20" y="94"/>
                  </a:lnTo>
                  <a:lnTo>
                    <a:pt x="31" y="80"/>
                  </a:lnTo>
                  <a:lnTo>
                    <a:pt x="45" y="67"/>
                  </a:lnTo>
                  <a:lnTo>
                    <a:pt x="59" y="58"/>
                  </a:lnTo>
                  <a:lnTo>
                    <a:pt x="73" y="48"/>
                  </a:lnTo>
                  <a:lnTo>
                    <a:pt x="92" y="41"/>
                  </a:lnTo>
                  <a:lnTo>
                    <a:pt x="107" y="32"/>
                  </a:lnTo>
                  <a:lnTo>
                    <a:pt x="118" y="27"/>
                  </a:lnTo>
                  <a:lnTo>
                    <a:pt x="132" y="26"/>
                  </a:lnTo>
                  <a:lnTo>
                    <a:pt x="143" y="22"/>
                  </a:lnTo>
                  <a:lnTo>
                    <a:pt x="158" y="20"/>
                  </a:lnTo>
                  <a:lnTo>
                    <a:pt x="169" y="18"/>
                  </a:lnTo>
                  <a:lnTo>
                    <a:pt x="182" y="15"/>
                  </a:lnTo>
                  <a:lnTo>
                    <a:pt x="194" y="12"/>
                  </a:lnTo>
                  <a:lnTo>
                    <a:pt x="205" y="9"/>
                  </a:lnTo>
                  <a:lnTo>
                    <a:pt x="220" y="5"/>
                  </a:lnTo>
                  <a:lnTo>
                    <a:pt x="230" y="0"/>
                  </a:lnTo>
                  <a:lnTo>
                    <a:pt x="227" y="4"/>
                  </a:lnTo>
                  <a:lnTo>
                    <a:pt x="222" y="5"/>
                  </a:lnTo>
                  <a:lnTo>
                    <a:pt x="216" y="9"/>
                  </a:lnTo>
                  <a:lnTo>
                    <a:pt x="212" y="12"/>
                  </a:lnTo>
                  <a:lnTo>
                    <a:pt x="208" y="16"/>
                  </a:lnTo>
                  <a:lnTo>
                    <a:pt x="205" y="18"/>
                  </a:lnTo>
                  <a:lnTo>
                    <a:pt x="200" y="22"/>
                  </a:lnTo>
                  <a:lnTo>
                    <a:pt x="195" y="26"/>
                  </a:lnTo>
                  <a:lnTo>
                    <a:pt x="190" y="27"/>
                  </a:lnTo>
                  <a:lnTo>
                    <a:pt x="186" y="32"/>
                  </a:lnTo>
                  <a:lnTo>
                    <a:pt x="171" y="41"/>
                  </a:lnTo>
                  <a:lnTo>
                    <a:pt x="154" y="48"/>
                  </a:lnTo>
                  <a:lnTo>
                    <a:pt x="135" y="56"/>
                  </a:lnTo>
                  <a:lnTo>
                    <a:pt x="118" y="62"/>
                  </a:lnTo>
                  <a:lnTo>
                    <a:pt x="102" y="69"/>
                  </a:lnTo>
                  <a:lnTo>
                    <a:pt x="87" y="77"/>
                  </a:lnTo>
                  <a:lnTo>
                    <a:pt x="71" y="84"/>
                  </a:lnTo>
                  <a:lnTo>
                    <a:pt x="59" y="95"/>
                  </a:lnTo>
                  <a:lnTo>
                    <a:pt x="47" y="110"/>
                  </a:lnTo>
                  <a:lnTo>
                    <a:pt x="38" y="127"/>
                  </a:lnTo>
                  <a:lnTo>
                    <a:pt x="36" y="135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4" y="156"/>
                  </a:lnTo>
                  <a:lnTo>
                    <a:pt x="34" y="163"/>
                  </a:lnTo>
                  <a:lnTo>
                    <a:pt x="36" y="171"/>
                  </a:lnTo>
                  <a:lnTo>
                    <a:pt x="38" y="179"/>
                  </a:lnTo>
                  <a:lnTo>
                    <a:pt x="40" y="186"/>
                  </a:lnTo>
                  <a:lnTo>
                    <a:pt x="44" y="193"/>
                  </a:lnTo>
                  <a:lnTo>
                    <a:pt x="47" y="201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5" name="Freeform 316">
              <a:extLst>
                <a:ext uri="{FF2B5EF4-FFF2-40B4-BE49-F238E27FC236}">
                  <a16:creationId xmlns:a16="http://schemas.microsoft.com/office/drawing/2014/main" id="{708641C3-D05F-47BE-93F8-1DA0F2A93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3098"/>
              <a:ext cx="215" cy="381"/>
            </a:xfrm>
            <a:custGeom>
              <a:avLst/>
              <a:gdLst>
                <a:gd name="T0" fmla="*/ 207 w 644"/>
                <a:gd name="T1" fmla="*/ 2 h 1144"/>
                <a:gd name="T2" fmla="*/ 211 w 644"/>
                <a:gd name="T3" fmla="*/ 7 h 1144"/>
                <a:gd name="T4" fmla="*/ 213 w 644"/>
                <a:gd name="T5" fmla="*/ 13 h 1144"/>
                <a:gd name="T6" fmla="*/ 215 w 644"/>
                <a:gd name="T7" fmla="*/ 19 h 1144"/>
                <a:gd name="T8" fmla="*/ 215 w 644"/>
                <a:gd name="T9" fmla="*/ 24 h 1144"/>
                <a:gd name="T10" fmla="*/ 208 w 644"/>
                <a:gd name="T11" fmla="*/ 36 h 1144"/>
                <a:gd name="T12" fmla="*/ 189 w 644"/>
                <a:gd name="T13" fmla="*/ 55 h 1144"/>
                <a:gd name="T14" fmla="*/ 166 w 644"/>
                <a:gd name="T15" fmla="*/ 71 h 1144"/>
                <a:gd name="T16" fmla="*/ 143 w 644"/>
                <a:gd name="T17" fmla="*/ 87 h 1144"/>
                <a:gd name="T18" fmla="*/ 124 w 644"/>
                <a:gd name="T19" fmla="*/ 108 h 1144"/>
                <a:gd name="T20" fmla="*/ 113 w 644"/>
                <a:gd name="T21" fmla="*/ 130 h 1144"/>
                <a:gd name="T22" fmla="*/ 106 w 644"/>
                <a:gd name="T23" fmla="*/ 147 h 1144"/>
                <a:gd name="T24" fmla="*/ 98 w 644"/>
                <a:gd name="T25" fmla="*/ 164 h 1144"/>
                <a:gd name="T26" fmla="*/ 90 w 644"/>
                <a:gd name="T27" fmla="*/ 181 h 1144"/>
                <a:gd name="T28" fmla="*/ 83 w 644"/>
                <a:gd name="T29" fmla="*/ 198 h 1144"/>
                <a:gd name="T30" fmla="*/ 80 w 644"/>
                <a:gd name="T31" fmla="*/ 208 h 1144"/>
                <a:gd name="T32" fmla="*/ 79 w 644"/>
                <a:gd name="T33" fmla="*/ 208 h 1144"/>
                <a:gd name="T34" fmla="*/ 78 w 644"/>
                <a:gd name="T35" fmla="*/ 209 h 1144"/>
                <a:gd name="T36" fmla="*/ 77 w 644"/>
                <a:gd name="T37" fmla="*/ 209 h 1144"/>
                <a:gd name="T38" fmla="*/ 78 w 644"/>
                <a:gd name="T39" fmla="*/ 226 h 1144"/>
                <a:gd name="T40" fmla="*/ 73 w 644"/>
                <a:gd name="T41" fmla="*/ 262 h 1144"/>
                <a:gd name="T42" fmla="*/ 60 w 644"/>
                <a:gd name="T43" fmla="*/ 298 h 1144"/>
                <a:gd name="T44" fmla="*/ 40 w 644"/>
                <a:gd name="T45" fmla="*/ 334 h 1144"/>
                <a:gd name="T46" fmla="*/ 14 w 644"/>
                <a:gd name="T47" fmla="*/ 367 h 1144"/>
                <a:gd name="T48" fmla="*/ 9 w 644"/>
                <a:gd name="T49" fmla="*/ 363 h 1144"/>
                <a:gd name="T50" fmla="*/ 25 w 644"/>
                <a:gd name="T51" fmla="*/ 329 h 1144"/>
                <a:gd name="T52" fmla="*/ 39 w 644"/>
                <a:gd name="T53" fmla="*/ 292 h 1144"/>
                <a:gd name="T54" fmla="*/ 53 w 644"/>
                <a:gd name="T55" fmla="*/ 257 h 1144"/>
                <a:gd name="T56" fmla="*/ 67 w 644"/>
                <a:gd name="T57" fmla="*/ 221 h 1144"/>
                <a:gd name="T58" fmla="*/ 80 w 644"/>
                <a:gd name="T59" fmla="*/ 195 h 1144"/>
                <a:gd name="T60" fmla="*/ 88 w 644"/>
                <a:gd name="T61" fmla="*/ 178 h 1144"/>
                <a:gd name="T62" fmla="*/ 95 w 644"/>
                <a:gd name="T63" fmla="*/ 161 h 1144"/>
                <a:gd name="T64" fmla="*/ 102 w 644"/>
                <a:gd name="T65" fmla="*/ 142 h 1144"/>
                <a:gd name="T66" fmla="*/ 110 w 644"/>
                <a:gd name="T67" fmla="*/ 125 h 1144"/>
                <a:gd name="T68" fmla="*/ 123 w 644"/>
                <a:gd name="T69" fmla="*/ 104 h 1144"/>
                <a:gd name="T70" fmla="*/ 142 w 644"/>
                <a:gd name="T71" fmla="*/ 83 h 1144"/>
                <a:gd name="T72" fmla="*/ 163 w 644"/>
                <a:gd name="T73" fmla="*/ 62 h 1144"/>
                <a:gd name="T74" fmla="*/ 183 w 644"/>
                <a:gd name="T75" fmla="*/ 43 h 1144"/>
                <a:gd name="T76" fmla="*/ 199 w 644"/>
                <a:gd name="T77" fmla="*/ 20 h 1144"/>
                <a:gd name="T78" fmla="*/ 204 w 644"/>
                <a:gd name="T79" fmla="*/ 0 h 114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644" h="1144">
                  <a:moveTo>
                    <a:pt x="612" y="0"/>
                  </a:moveTo>
                  <a:lnTo>
                    <a:pt x="619" y="6"/>
                  </a:lnTo>
                  <a:lnTo>
                    <a:pt x="623" y="14"/>
                  </a:lnTo>
                  <a:lnTo>
                    <a:pt x="632" y="22"/>
                  </a:lnTo>
                  <a:lnTo>
                    <a:pt x="635" y="32"/>
                  </a:lnTo>
                  <a:lnTo>
                    <a:pt x="639" y="40"/>
                  </a:lnTo>
                  <a:lnTo>
                    <a:pt x="640" y="49"/>
                  </a:lnTo>
                  <a:lnTo>
                    <a:pt x="643" y="58"/>
                  </a:lnTo>
                  <a:lnTo>
                    <a:pt x="643" y="64"/>
                  </a:lnTo>
                  <a:lnTo>
                    <a:pt x="644" y="71"/>
                  </a:lnTo>
                  <a:lnTo>
                    <a:pt x="643" y="72"/>
                  </a:lnTo>
                  <a:lnTo>
                    <a:pt x="622" y="108"/>
                  </a:lnTo>
                  <a:lnTo>
                    <a:pt x="597" y="140"/>
                  </a:lnTo>
                  <a:lnTo>
                    <a:pt x="567" y="166"/>
                  </a:lnTo>
                  <a:lnTo>
                    <a:pt x="531" y="188"/>
                  </a:lnTo>
                  <a:lnTo>
                    <a:pt x="497" y="213"/>
                  </a:lnTo>
                  <a:lnTo>
                    <a:pt x="461" y="236"/>
                  </a:lnTo>
                  <a:lnTo>
                    <a:pt x="427" y="260"/>
                  </a:lnTo>
                  <a:lnTo>
                    <a:pt x="395" y="291"/>
                  </a:lnTo>
                  <a:lnTo>
                    <a:pt x="370" y="323"/>
                  </a:lnTo>
                  <a:lnTo>
                    <a:pt x="350" y="364"/>
                  </a:lnTo>
                  <a:lnTo>
                    <a:pt x="338" y="389"/>
                  </a:lnTo>
                  <a:lnTo>
                    <a:pt x="329" y="415"/>
                  </a:lnTo>
                  <a:lnTo>
                    <a:pt x="318" y="440"/>
                  </a:lnTo>
                  <a:lnTo>
                    <a:pt x="306" y="466"/>
                  </a:lnTo>
                  <a:lnTo>
                    <a:pt x="293" y="493"/>
                  </a:lnTo>
                  <a:lnTo>
                    <a:pt x="282" y="516"/>
                  </a:lnTo>
                  <a:lnTo>
                    <a:pt x="270" y="544"/>
                  </a:lnTo>
                  <a:lnTo>
                    <a:pt x="260" y="570"/>
                  </a:lnTo>
                  <a:lnTo>
                    <a:pt x="250" y="596"/>
                  </a:lnTo>
                  <a:lnTo>
                    <a:pt x="243" y="624"/>
                  </a:lnTo>
                  <a:lnTo>
                    <a:pt x="241" y="625"/>
                  </a:lnTo>
                  <a:lnTo>
                    <a:pt x="239" y="625"/>
                  </a:lnTo>
                  <a:lnTo>
                    <a:pt x="238" y="625"/>
                  </a:lnTo>
                  <a:lnTo>
                    <a:pt x="235" y="628"/>
                  </a:lnTo>
                  <a:lnTo>
                    <a:pt x="234" y="628"/>
                  </a:lnTo>
                  <a:lnTo>
                    <a:pt x="232" y="628"/>
                  </a:lnTo>
                  <a:lnTo>
                    <a:pt x="230" y="628"/>
                  </a:lnTo>
                  <a:lnTo>
                    <a:pt x="230" y="629"/>
                  </a:lnTo>
                  <a:lnTo>
                    <a:pt x="235" y="679"/>
                  </a:lnTo>
                  <a:lnTo>
                    <a:pt x="232" y="732"/>
                  </a:lnTo>
                  <a:lnTo>
                    <a:pt x="220" y="786"/>
                  </a:lnTo>
                  <a:lnTo>
                    <a:pt x="203" y="842"/>
                  </a:lnTo>
                  <a:lnTo>
                    <a:pt x="181" y="895"/>
                  </a:lnTo>
                  <a:lnTo>
                    <a:pt x="152" y="950"/>
                  </a:lnTo>
                  <a:lnTo>
                    <a:pt x="119" y="1004"/>
                  </a:lnTo>
                  <a:lnTo>
                    <a:pt x="83" y="1056"/>
                  </a:lnTo>
                  <a:lnTo>
                    <a:pt x="43" y="1101"/>
                  </a:lnTo>
                  <a:lnTo>
                    <a:pt x="0" y="1144"/>
                  </a:lnTo>
                  <a:lnTo>
                    <a:pt x="28" y="1091"/>
                  </a:lnTo>
                  <a:lnTo>
                    <a:pt x="52" y="1039"/>
                  </a:lnTo>
                  <a:lnTo>
                    <a:pt x="76" y="988"/>
                  </a:lnTo>
                  <a:lnTo>
                    <a:pt x="97" y="934"/>
                  </a:lnTo>
                  <a:lnTo>
                    <a:pt x="116" y="878"/>
                  </a:lnTo>
                  <a:lnTo>
                    <a:pt x="140" y="823"/>
                  </a:lnTo>
                  <a:lnTo>
                    <a:pt x="158" y="771"/>
                  </a:lnTo>
                  <a:lnTo>
                    <a:pt x="180" y="718"/>
                  </a:lnTo>
                  <a:lnTo>
                    <a:pt x="202" y="664"/>
                  </a:lnTo>
                  <a:lnTo>
                    <a:pt x="228" y="613"/>
                  </a:lnTo>
                  <a:lnTo>
                    <a:pt x="241" y="586"/>
                  </a:lnTo>
                  <a:lnTo>
                    <a:pt x="253" y="562"/>
                  </a:lnTo>
                  <a:lnTo>
                    <a:pt x="264" y="534"/>
                  </a:lnTo>
                  <a:lnTo>
                    <a:pt x="274" y="508"/>
                  </a:lnTo>
                  <a:lnTo>
                    <a:pt x="285" y="482"/>
                  </a:lnTo>
                  <a:lnTo>
                    <a:pt x="296" y="453"/>
                  </a:lnTo>
                  <a:lnTo>
                    <a:pt x="306" y="426"/>
                  </a:lnTo>
                  <a:lnTo>
                    <a:pt x="317" y="400"/>
                  </a:lnTo>
                  <a:lnTo>
                    <a:pt x="329" y="374"/>
                  </a:lnTo>
                  <a:lnTo>
                    <a:pt x="343" y="347"/>
                  </a:lnTo>
                  <a:lnTo>
                    <a:pt x="367" y="311"/>
                  </a:lnTo>
                  <a:lnTo>
                    <a:pt x="394" y="280"/>
                  </a:lnTo>
                  <a:lnTo>
                    <a:pt x="426" y="248"/>
                  </a:lnTo>
                  <a:lnTo>
                    <a:pt x="456" y="217"/>
                  </a:lnTo>
                  <a:lnTo>
                    <a:pt x="489" y="187"/>
                  </a:lnTo>
                  <a:lnTo>
                    <a:pt x="520" y="158"/>
                  </a:lnTo>
                  <a:lnTo>
                    <a:pt x="549" y="129"/>
                  </a:lnTo>
                  <a:lnTo>
                    <a:pt x="575" y="94"/>
                  </a:lnTo>
                  <a:lnTo>
                    <a:pt x="596" y="61"/>
                  </a:lnTo>
                  <a:lnTo>
                    <a:pt x="611" y="21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6" name="Freeform 317">
              <a:extLst>
                <a:ext uri="{FF2B5EF4-FFF2-40B4-BE49-F238E27FC236}">
                  <a16:creationId xmlns:a16="http://schemas.microsoft.com/office/drawing/2014/main" id="{21187EC3-FD4F-40F9-9025-0D0311EE0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02"/>
              <a:ext cx="117" cy="74"/>
            </a:xfrm>
            <a:custGeom>
              <a:avLst/>
              <a:gdLst>
                <a:gd name="T0" fmla="*/ 113 w 351"/>
                <a:gd name="T1" fmla="*/ 0 h 223"/>
                <a:gd name="T2" fmla="*/ 117 w 351"/>
                <a:gd name="T3" fmla="*/ 11 h 223"/>
                <a:gd name="T4" fmla="*/ 113 w 351"/>
                <a:gd name="T5" fmla="*/ 21 h 223"/>
                <a:gd name="T6" fmla="*/ 105 w 351"/>
                <a:gd name="T7" fmla="*/ 29 h 223"/>
                <a:gd name="T8" fmla="*/ 94 w 351"/>
                <a:gd name="T9" fmla="*/ 35 h 223"/>
                <a:gd name="T10" fmla="*/ 79 w 351"/>
                <a:gd name="T11" fmla="*/ 42 h 223"/>
                <a:gd name="T12" fmla="*/ 62 w 351"/>
                <a:gd name="T13" fmla="*/ 47 h 223"/>
                <a:gd name="T14" fmla="*/ 46 w 351"/>
                <a:gd name="T15" fmla="*/ 53 h 223"/>
                <a:gd name="T16" fmla="*/ 29 w 351"/>
                <a:gd name="T17" fmla="*/ 59 h 223"/>
                <a:gd name="T18" fmla="*/ 13 w 351"/>
                <a:gd name="T19" fmla="*/ 66 h 223"/>
                <a:gd name="T20" fmla="*/ 0 w 351"/>
                <a:gd name="T21" fmla="*/ 74 h 223"/>
                <a:gd name="T22" fmla="*/ 4 w 351"/>
                <a:gd name="T23" fmla="*/ 73 h 223"/>
                <a:gd name="T24" fmla="*/ 6 w 351"/>
                <a:gd name="T25" fmla="*/ 71 h 223"/>
                <a:gd name="T26" fmla="*/ 9 w 351"/>
                <a:gd name="T27" fmla="*/ 71 h 223"/>
                <a:gd name="T28" fmla="*/ 12 w 351"/>
                <a:gd name="T29" fmla="*/ 70 h 223"/>
                <a:gd name="T30" fmla="*/ 15 w 351"/>
                <a:gd name="T31" fmla="*/ 68 h 223"/>
                <a:gd name="T32" fmla="*/ 17 w 351"/>
                <a:gd name="T33" fmla="*/ 66 h 223"/>
                <a:gd name="T34" fmla="*/ 21 w 351"/>
                <a:gd name="T35" fmla="*/ 64 h 223"/>
                <a:gd name="T36" fmla="*/ 24 w 351"/>
                <a:gd name="T37" fmla="*/ 62 h 223"/>
                <a:gd name="T38" fmla="*/ 29 w 351"/>
                <a:gd name="T39" fmla="*/ 59 h 223"/>
                <a:gd name="T40" fmla="*/ 34 w 351"/>
                <a:gd name="T41" fmla="*/ 57 h 223"/>
                <a:gd name="T42" fmla="*/ 42 w 351"/>
                <a:gd name="T43" fmla="*/ 52 h 223"/>
                <a:gd name="T44" fmla="*/ 51 w 351"/>
                <a:gd name="T45" fmla="*/ 47 h 223"/>
                <a:gd name="T46" fmla="*/ 59 w 351"/>
                <a:gd name="T47" fmla="*/ 43 h 223"/>
                <a:gd name="T48" fmla="*/ 68 w 351"/>
                <a:gd name="T49" fmla="*/ 38 h 223"/>
                <a:gd name="T50" fmla="*/ 76 w 351"/>
                <a:gd name="T51" fmla="*/ 33 h 223"/>
                <a:gd name="T52" fmla="*/ 85 w 351"/>
                <a:gd name="T53" fmla="*/ 28 h 223"/>
                <a:gd name="T54" fmla="*/ 93 w 351"/>
                <a:gd name="T55" fmla="*/ 22 h 223"/>
                <a:gd name="T56" fmla="*/ 100 w 351"/>
                <a:gd name="T57" fmla="*/ 15 h 223"/>
                <a:gd name="T58" fmla="*/ 107 w 351"/>
                <a:gd name="T59" fmla="*/ 8 h 223"/>
                <a:gd name="T60" fmla="*/ 113 w 351"/>
                <a:gd name="T61" fmla="*/ 0 h 22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51" h="223">
                  <a:moveTo>
                    <a:pt x="338" y="0"/>
                  </a:moveTo>
                  <a:lnTo>
                    <a:pt x="351" y="33"/>
                  </a:lnTo>
                  <a:lnTo>
                    <a:pt x="338" y="63"/>
                  </a:lnTo>
                  <a:lnTo>
                    <a:pt x="316" y="86"/>
                  </a:lnTo>
                  <a:lnTo>
                    <a:pt x="283" y="106"/>
                  </a:lnTo>
                  <a:lnTo>
                    <a:pt x="237" y="127"/>
                  </a:lnTo>
                  <a:lnTo>
                    <a:pt x="186" y="143"/>
                  </a:lnTo>
                  <a:lnTo>
                    <a:pt x="138" y="161"/>
                  </a:lnTo>
                  <a:lnTo>
                    <a:pt x="87" y="179"/>
                  </a:lnTo>
                  <a:lnTo>
                    <a:pt x="40" y="200"/>
                  </a:lnTo>
                  <a:lnTo>
                    <a:pt x="0" y="223"/>
                  </a:lnTo>
                  <a:lnTo>
                    <a:pt x="11" y="219"/>
                  </a:lnTo>
                  <a:lnTo>
                    <a:pt x="19" y="215"/>
                  </a:lnTo>
                  <a:lnTo>
                    <a:pt x="26" y="214"/>
                  </a:lnTo>
                  <a:lnTo>
                    <a:pt x="36" y="210"/>
                  </a:lnTo>
                  <a:lnTo>
                    <a:pt x="44" y="204"/>
                  </a:lnTo>
                  <a:lnTo>
                    <a:pt x="51" y="200"/>
                  </a:lnTo>
                  <a:lnTo>
                    <a:pt x="62" y="193"/>
                  </a:lnTo>
                  <a:lnTo>
                    <a:pt x="73" y="187"/>
                  </a:lnTo>
                  <a:lnTo>
                    <a:pt x="87" y="179"/>
                  </a:lnTo>
                  <a:lnTo>
                    <a:pt x="102" y="171"/>
                  </a:lnTo>
                  <a:lnTo>
                    <a:pt x="127" y="157"/>
                  </a:lnTo>
                  <a:lnTo>
                    <a:pt x="153" y="143"/>
                  </a:lnTo>
                  <a:lnTo>
                    <a:pt x="177" y="131"/>
                  </a:lnTo>
                  <a:lnTo>
                    <a:pt x="205" y="114"/>
                  </a:lnTo>
                  <a:lnTo>
                    <a:pt x="229" y="99"/>
                  </a:lnTo>
                  <a:lnTo>
                    <a:pt x="254" y="84"/>
                  </a:lnTo>
                  <a:lnTo>
                    <a:pt x="279" y="67"/>
                  </a:lnTo>
                  <a:lnTo>
                    <a:pt x="301" y="44"/>
                  </a:lnTo>
                  <a:lnTo>
                    <a:pt x="322" y="23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7" name="Freeform 318">
              <a:extLst>
                <a:ext uri="{FF2B5EF4-FFF2-40B4-BE49-F238E27FC236}">
                  <a16:creationId xmlns:a16="http://schemas.microsoft.com/office/drawing/2014/main" id="{CD897FD7-07AD-42D0-AEFE-14F701AE1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266"/>
              <a:ext cx="106" cy="32"/>
            </a:xfrm>
            <a:custGeom>
              <a:avLst/>
              <a:gdLst>
                <a:gd name="T0" fmla="*/ 0 w 318"/>
                <a:gd name="T1" fmla="*/ 0 h 95"/>
                <a:gd name="T2" fmla="*/ 10 w 318"/>
                <a:gd name="T3" fmla="*/ 2 h 95"/>
                <a:gd name="T4" fmla="*/ 19 w 318"/>
                <a:gd name="T5" fmla="*/ 5 h 95"/>
                <a:gd name="T6" fmla="*/ 29 w 318"/>
                <a:gd name="T7" fmla="*/ 7 h 95"/>
                <a:gd name="T8" fmla="*/ 39 w 318"/>
                <a:gd name="T9" fmla="*/ 9 h 95"/>
                <a:gd name="T10" fmla="*/ 49 w 318"/>
                <a:gd name="T11" fmla="*/ 12 h 95"/>
                <a:gd name="T12" fmla="*/ 60 w 318"/>
                <a:gd name="T13" fmla="*/ 14 h 95"/>
                <a:gd name="T14" fmla="*/ 70 w 318"/>
                <a:gd name="T15" fmla="*/ 17 h 95"/>
                <a:gd name="T16" fmla="*/ 82 w 318"/>
                <a:gd name="T17" fmla="*/ 20 h 95"/>
                <a:gd name="T18" fmla="*/ 93 w 318"/>
                <a:gd name="T19" fmla="*/ 25 h 95"/>
                <a:gd name="T20" fmla="*/ 106 w 318"/>
                <a:gd name="T21" fmla="*/ 28 h 95"/>
                <a:gd name="T22" fmla="*/ 101 w 318"/>
                <a:gd name="T23" fmla="*/ 32 h 95"/>
                <a:gd name="T24" fmla="*/ 94 w 318"/>
                <a:gd name="T25" fmla="*/ 32 h 95"/>
                <a:gd name="T26" fmla="*/ 85 w 318"/>
                <a:gd name="T27" fmla="*/ 30 h 95"/>
                <a:gd name="T28" fmla="*/ 75 w 318"/>
                <a:gd name="T29" fmla="*/ 26 h 95"/>
                <a:gd name="T30" fmla="*/ 63 w 318"/>
                <a:gd name="T31" fmla="*/ 21 h 95"/>
                <a:gd name="T32" fmla="*/ 50 w 318"/>
                <a:gd name="T33" fmla="*/ 16 h 95"/>
                <a:gd name="T34" fmla="*/ 37 w 318"/>
                <a:gd name="T35" fmla="*/ 10 h 95"/>
                <a:gd name="T36" fmla="*/ 24 w 318"/>
                <a:gd name="T37" fmla="*/ 5 h 95"/>
                <a:gd name="T38" fmla="*/ 12 w 318"/>
                <a:gd name="T39" fmla="*/ 2 h 95"/>
                <a:gd name="T40" fmla="*/ 0 w 318"/>
                <a:gd name="T41" fmla="*/ 0 h 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8" h="95">
                  <a:moveTo>
                    <a:pt x="0" y="0"/>
                  </a:moveTo>
                  <a:lnTo>
                    <a:pt x="30" y="7"/>
                  </a:lnTo>
                  <a:lnTo>
                    <a:pt x="58" y="15"/>
                  </a:lnTo>
                  <a:lnTo>
                    <a:pt x="87" y="21"/>
                  </a:lnTo>
                  <a:lnTo>
                    <a:pt x="117" y="28"/>
                  </a:lnTo>
                  <a:lnTo>
                    <a:pt x="147" y="36"/>
                  </a:lnTo>
                  <a:lnTo>
                    <a:pt x="181" y="43"/>
                  </a:lnTo>
                  <a:lnTo>
                    <a:pt x="211" y="49"/>
                  </a:lnTo>
                  <a:lnTo>
                    <a:pt x="247" y="60"/>
                  </a:lnTo>
                  <a:lnTo>
                    <a:pt x="280" y="73"/>
                  </a:lnTo>
                  <a:lnTo>
                    <a:pt x="318" y="84"/>
                  </a:lnTo>
                  <a:lnTo>
                    <a:pt x="304" y="95"/>
                  </a:lnTo>
                  <a:lnTo>
                    <a:pt x="282" y="95"/>
                  </a:lnTo>
                  <a:lnTo>
                    <a:pt x="255" y="89"/>
                  </a:lnTo>
                  <a:lnTo>
                    <a:pt x="224" y="78"/>
                  </a:lnTo>
                  <a:lnTo>
                    <a:pt x="188" y="62"/>
                  </a:lnTo>
                  <a:lnTo>
                    <a:pt x="149" y="47"/>
                  </a:lnTo>
                  <a:lnTo>
                    <a:pt x="112" y="29"/>
                  </a:lnTo>
                  <a:lnTo>
                    <a:pt x="72" y="16"/>
                  </a:lnTo>
                  <a:lnTo>
                    <a:pt x="36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8" name="Freeform 319">
              <a:extLst>
                <a:ext uri="{FF2B5EF4-FFF2-40B4-BE49-F238E27FC236}">
                  <a16:creationId xmlns:a16="http://schemas.microsoft.com/office/drawing/2014/main" id="{DA9B17C6-768E-4935-94BF-FECC2540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424"/>
              <a:ext cx="117" cy="44"/>
            </a:xfrm>
            <a:custGeom>
              <a:avLst/>
              <a:gdLst>
                <a:gd name="T0" fmla="*/ 111 w 351"/>
                <a:gd name="T1" fmla="*/ 13 h 131"/>
                <a:gd name="T2" fmla="*/ 103 w 351"/>
                <a:gd name="T3" fmla="*/ 21 h 131"/>
                <a:gd name="T4" fmla="*/ 94 w 351"/>
                <a:gd name="T5" fmla="*/ 27 h 131"/>
                <a:gd name="T6" fmla="*/ 83 w 351"/>
                <a:gd name="T7" fmla="*/ 32 h 131"/>
                <a:gd name="T8" fmla="*/ 71 w 351"/>
                <a:gd name="T9" fmla="*/ 36 h 131"/>
                <a:gd name="T10" fmla="*/ 59 w 351"/>
                <a:gd name="T11" fmla="*/ 38 h 131"/>
                <a:gd name="T12" fmla="*/ 47 w 351"/>
                <a:gd name="T13" fmla="*/ 40 h 131"/>
                <a:gd name="T14" fmla="*/ 35 w 351"/>
                <a:gd name="T15" fmla="*/ 42 h 131"/>
                <a:gd name="T16" fmla="*/ 23 w 351"/>
                <a:gd name="T17" fmla="*/ 43 h 131"/>
                <a:gd name="T18" fmla="*/ 11 w 351"/>
                <a:gd name="T19" fmla="*/ 44 h 131"/>
                <a:gd name="T20" fmla="*/ 0 w 351"/>
                <a:gd name="T21" fmla="*/ 44 h 131"/>
                <a:gd name="T22" fmla="*/ 12 w 351"/>
                <a:gd name="T23" fmla="*/ 44 h 131"/>
                <a:gd name="T24" fmla="*/ 25 w 351"/>
                <a:gd name="T25" fmla="*/ 42 h 131"/>
                <a:gd name="T26" fmla="*/ 38 w 351"/>
                <a:gd name="T27" fmla="*/ 40 h 131"/>
                <a:gd name="T28" fmla="*/ 51 w 351"/>
                <a:gd name="T29" fmla="*/ 37 h 131"/>
                <a:gd name="T30" fmla="*/ 63 w 351"/>
                <a:gd name="T31" fmla="*/ 33 h 131"/>
                <a:gd name="T32" fmla="*/ 76 w 351"/>
                <a:gd name="T33" fmla="*/ 28 h 131"/>
                <a:gd name="T34" fmla="*/ 87 w 351"/>
                <a:gd name="T35" fmla="*/ 22 h 131"/>
                <a:gd name="T36" fmla="*/ 99 w 351"/>
                <a:gd name="T37" fmla="*/ 16 h 131"/>
                <a:gd name="T38" fmla="*/ 108 w 351"/>
                <a:gd name="T39" fmla="*/ 9 h 131"/>
                <a:gd name="T40" fmla="*/ 117 w 351"/>
                <a:gd name="T41" fmla="*/ 0 h 131"/>
                <a:gd name="T42" fmla="*/ 111 w 351"/>
                <a:gd name="T43" fmla="*/ 13 h 1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51" h="131">
                  <a:moveTo>
                    <a:pt x="332" y="40"/>
                  </a:moveTo>
                  <a:lnTo>
                    <a:pt x="308" y="62"/>
                  </a:lnTo>
                  <a:lnTo>
                    <a:pt x="281" y="80"/>
                  </a:lnTo>
                  <a:lnTo>
                    <a:pt x="249" y="95"/>
                  </a:lnTo>
                  <a:lnTo>
                    <a:pt x="214" y="106"/>
                  </a:lnTo>
                  <a:lnTo>
                    <a:pt x="177" y="114"/>
                  </a:lnTo>
                  <a:lnTo>
                    <a:pt x="141" y="120"/>
                  </a:lnTo>
                  <a:lnTo>
                    <a:pt x="104" y="124"/>
                  </a:lnTo>
                  <a:lnTo>
                    <a:pt x="68" y="127"/>
                  </a:lnTo>
                  <a:lnTo>
                    <a:pt x="32" y="130"/>
                  </a:lnTo>
                  <a:lnTo>
                    <a:pt x="0" y="131"/>
                  </a:lnTo>
                  <a:lnTo>
                    <a:pt x="36" y="130"/>
                  </a:lnTo>
                  <a:lnTo>
                    <a:pt x="75" y="126"/>
                  </a:lnTo>
                  <a:lnTo>
                    <a:pt x="114" y="118"/>
                  </a:lnTo>
                  <a:lnTo>
                    <a:pt x="153" y="109"/>
                  </a:lnTo>
                  <a:lnTo>
                    <a:pt x="190" y="98"/>
                  </a:lnTo>
                  <a:lnTo>
                    <a:pt x="227" y="83"/>
                  </a:lnTo>
                  <a:lnTo>
                    <a:pt x="261" y="66"/>
                  </a:lnTo>
                  <a:lnTo>
                    <a:pt x="296" y="47"/>
                  </a:lnTo>
                  <a:lnTo>
                    <a:pt x="325" y="26"/>
                  </a:lnTo>
                  <a:lnTo>
                    <a:pt x="351" y="0"/>
                  </a:lnTo>
                  <a:lnTo>
                    <a:pt x="332" y="4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9" name="Freeform 320">
              <a:extLst>
                <a:ext uri="{FF2B5EF4-FFF2-40B4-BE49-F238E27FC236}">
                  <a16:creationId xmlns:a16="http://schemas.microsoft.com/office/drawing/2014/main" id="{2937549B-0C91-4B23-AC1C-D9AFF3571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231"/>
              <a:ext cx="79" cy="71"/>
            </a:xfrm>
            <a:custGeom>
              <a:avLst/>
              <a:gdLst>
                <a:gd name="T0" fmla="*/ 79 w 236"/>
                <a:gd name="T1" fmla="*/ 0 h 214"/>
                <a:gd name="T2" fmla="*/ 77 w 236"/>
                <a:gd name="T3" fmla="*/ 10 h 214"/>
                <a:gd name="T4" fmla="*/ 72 w 236"/>
                <a:gd name="T5" fmla="*/ 20 h 214"/>
                <a:gd name="T6" fmla="*/ 65 w 236"/>
                <a:gd name="T7" fmla="*/ 29 h 214"/>
                <a:gd name="T8" fmla="*/ 57 w 236"/>
                <a:gd name="T9" fmla="*/ 36 h 214"/>
                <a:gd name="T10" fmla="*/ 48 w 236"/>
                <a:gd name="T11" fmla="*/ 43 h 214"/>
                <a:gd name="T12" fmla="*/ 39 w 236"/>
                <a:gd name="T13" fmla="*/ 50 h 214"/>
                <a:gd name="T14" fmla="*/ 28 w 236"/>
                <a:gd name="T15" fmla="*/ 57 h 214"/>
                <a:gd name="T16" fmla="*/ 18 w 236"/>
                <a:gd name="T17" fmla="*/ 61 h 214"/>
                <a:gd name="T18" fmla="*/ 9 w 236"/>
                <a:gd name="T19" fmla="*/ 66 h 214"/>
                <a:gd name="T20" fmla="*/ 0 w 236"/>
                <a:gd name="T21" fmla="*/ 71 h 214"/>
                <a:gd name="T22" fmla="*/ 7 w 236"/>
                <a:gd name="T23" fmla="*/ 65 h 214"/>
                <a:gd name="T24" fmla="*/ 15 w 236"/>
                <a:gd name="T25" fmla="*/ 60 h 214"/>
                <a:gd name="T26" fmla="*/ 22 w 236"/>
                <a:gd name="T27" fmla="*/ 54 h 214"/>
                <a:gd name="T28" fmla="*/ 29 w 236"/>
                <a:gd name="T29" fmla="*/ 49 h 214"/>
                <a:gd name="T30" fmla="*/ 36 w 236"/>
                <a:gd name="T31" fmla="*/ 44 h 214"/>
                <a:gd name="T32" fmla="*/ 44 w 236"/>
                <a:gd name="T33" fmla="*/ 38 h 214"/>
                <a:gd name="T34" fmla="*/ 50 w 236"/>
                <a:gd name="T35" fmla="*/ 33 h 214"/>
                <a:gd name="T36" fmla="*/ 56 w 236"/>
                <a:gd name="T37" fmla="*/ 27 h 214"/>
                <a:gd name="T38" fmla="*/ 63 w 236"/>
                <a:gd name="T39" fmla="*/ 19 h 214"/>
                <a:gd name="T40" fmla="*/ 68 w 236"/>
                <a:gd name="T41" fmla="*/ 12 h 214"/>
                <a:gd name="T42" fmla="*/ 68 w 236"/>
                <a:gd name="T43" fmla="*/ 11 h 214"/>
                <a:gd name="T44" fmla="*/ 70 w 236"/>
                <a:gd name="T45" fmla="*/ 11 h 214"/>
                <a:gd name="T46" fmla="*/ 71 w 236"/>
                <a:gd name="T47" fmla="*/ 10 h 214"/>
                <a:gd name="T48" fmla="*/ 72 w 236"/>
                <a:gd name="T49" fmla="*/ 8 h 214"/>
                <a:gd name="T50" fmla="*/ 74 w 236"/>
                <a:gd name="T51" fmla="*/ 7 h 214"/>
                <a:gd name="T52" fmla="*/ 75 w 236"/>
                <a:gd name="T53" fmla="*/ 5 h 214"/>
                <a:gd name="T54" fmla="*/ 77 w 236"/>
                <a:gd name="T55" fmla="*/ 3 h 214"/>
                <a:gd name="T56" fmla="*/ 78 w 236"/>
                <a:gd name="T57" fmla="*/ 1 h 214"/>
                <a:gd name="T58" fmla="*/ 79 w 236"/>
                <a:gd name="T59" fmla="*/ 0 h 214"/>
                <a:gd name="T60" fmla="*/ 79 w 236"/>
                <a:gd name="T61" fmla="*/ 0 h 21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6" h="214">
                  <a:moveTo>
                    <a:pt x="236" y="0"/>
                  </a:moveTo>
                  <a:lnTo>
                    <a:pt x="229" y="31"/>
                  </a:lnTo>
                  <a:lnTo>
                    <a:pt x="214" y="59"/>
                  </a:lnTo>
                  <a:lnTo>
                    <a:pt x="194" y="86"/>
                  </a:lnTo>
                  <a:lnTo>
                    <a:pt x="171" y="110"/>
                  </a:lnTo>
                  <a:lnTo>
                    <a:pt x="143" y="131"/>
                  </a:lnTo>
                  <a:lnTo>
                    <a:pt x="116" y="151"/>
                  </a:lnTo>
                  <a:lnTo>
                    <a:pt x="84" y="171"/>
                  </a:lnTo>
                  <a:lnTo>
                    <a:pt x="55" y="185"/>
                  </a:lnTo>
                  <a:lnTo>
                    <a:pt x="26" y="200"/>
                  </a:lnTo>
                  <a:lnTo>
                    <a:pt x="0" y="214"/>
                  </a:lnTo>
                  <a:lnTo>
                    <a:pt x="22" y="197"/>
                  </a:lnTo>
                  <a:lnTo>
                    <a:pt x="44" y="182"/>
                  </a:lnTo>
                  <a:lnTo>
                    <a:pt x="67" y="164"/>
                  </a:lnTo>
                  <a:lnTo>
                    <a:pt x="88" y="147"/>
                  </a:lnTo>
                  <a:lnTo>
                    <a:pt x="109" y="132"/>
                  </a:lnTo>
                  <a:lnTo>
                    <a:pt x="131" y="115"/>
                  </a:lnTo>
                  <a:lnTo>
                    <a:pt x="150" y="99"/>
                  </a:lnTo>
                  <a:lnTo>
                    <a:pt x="168" y="80"/>
                  </a:lnTo>
                  <a:lnTo>
                    <a:pt x="187" y="58"/>
                  </a:lnTo>
                  <a:lnTo>
                    <a:pt x="203" y="37"/>
                  </a:lnTo>
                  <a:lnTo>
                    <a:pt x="204" y="34"/>
                  </a:lnTo>
                  <a:lnTo>
                    <a:pt x="208" y="33"/>
                  </a:lnTo>
                  <a:lnTo>
                    <a:pt x="212" y="29"/>
                  </a:lnTo>
                  <a:lnTo>
                    <a:pt x="215" y="23"/>
                  </a:lnTo>
                  <a:lnTo>
                    <a:pt x="221" y="20"/>
                  </a:lnTo>
                  <a:lnTo>
                    <a:pt x="225" y="15"/>
                  </a:lnTo>
                  <a:lnTo>
                    <a:pt x="230" y="8"/>
                  </a:lnTo>
                  <a:lnTo>
                    <a:pt x="233" y="3"/>
                  </a:lnTo>
                  <a:lnTo>
                    <a:pt x="236" y="1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0" name="Freeform 321">
              <a:extLst>
                <a:ext uri="{FF2B5EF4-FFF2-40B4-BE49-F238E27FC236}">
                  <a16:creationId xmlns:a16="http://schemas.microsoft.com/office/drawing/2014/main" id="{81C6F066-D718-4169-A937-B0F550297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462"/>
              <a:ext cx="66" cy="46"/>
            </a:xfrm>
            <a:custGeom>
              <a:avLst/>
              <a:gdLst>
                <a:gd name="T0" fmla="*/ 0 w 198"/>
                <a:gd name="T1" fmla="*/ 46 h 137"/>
                <a:gd name="T2" fmla="*/ 7 w 198"/>
                <a:gd name="T3" fmla="*/ 44 h 137"/>
                <a:gd name="T4" fmla="*/ 15 w 198"/>
                <a:gd name="T5" fmla="*/ 41 h 137"/>
                <a:gd name="T6" fmla="*/ 23 w 198"/>
                <a:gd name="T7" fmla="*/ 36 h 137"/>
                <a:gd name="T8" fmla="*/ 30 w 198"/>
                <a:gd name="T9" fmla="*/ 31 h 137"/>
                <a:gd name="T10" fmla="*/ 37 w 198"/>
                <a:gd name="T11" fmla="*/ 26 h 137"/>
                <a:gd name="T12" fmla="*/ 44 w 198"/>
                <a:gd name="T13" fmla="*/ 20 h 137"/>
                <a:gd name="T14" fmla="*/ 51 w 198"/>
                <a:gd name="T15" fmla="*/ 14 h 137"/>
                <a:gd name="T16" fmla="*/ 57 w 198"/>
                <a:gd name="T17" fmla="*/ 9 h 137"/>
                <a:gd name="T18" fmla="*/ 62 w 198"/>
                <a:gd name="T19" fmla="*/ 4 h 137"/>
                <a:gd name="T20" fmla="*/ 66 w 198"/>
                <a:gd name="T21" fmla="*/ 0 h 137"/>
                <a:gd name="T22" fmla="*/ 64 w 198"/>
                <a:gd name="T23" fmla="*/ 8 h 137"/>
                <a:gd name="T24" fmla="*/ 60 w 198"/>
                <a:gd name="T25" fmla="*/ 15 h 137"/>
                <a:gd name="T26" fmla="*/ 54 w 198"/>
                <a:gd name="T27" fmla="*/ 20 h 137"/>
                <a:gd name="T28" fmla="*/ 49 w 198"/>
                <a:gd name="T29" fmla="*/ 25 h 137"/>
                <a:gd name="T30" fmla="*/ 42 w 198"/>
                <a:gd name="T31" fmla="*/ 29 h 137"/>
                <a:gd name="T32" fmla="*/ 35 w 198"/>
                <a:gd name="T33" fmla="*/ 33 h 137"/>
                <a:gd name="T34" fmla="*/ 28 w 198"/>
                <a:gd name="T35" fmla="*/ 35 h 137"/>
                <a:gd name="T36" fmla="*/ 20 w 198"/>
                <a:gd name="T37" fmla="*/ 38 h 137"/>
                <a:gd name="T38" fmla="*/ 13 w 198"/>
                <a:gd name="T39" fmla="*/ 40 h 137"/>
                <a:gd name="T40" fmla="*/ 5 w 198"/>
                <a:gd name="T41" fmla="*/ 43 h 137"/>
                <a:gd name="T42" fmla="*/ 0 w 198"/>
                <a:gd name="T43" fmla="*/ 46 h 13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98" h="137">
                  <a:moveTo>
                    <a:pt x="0" y="137"/>
                  </a:moveTo>
                  <a:lnTo>
                    <a:pt x="22" y="130"/>
                  </a:lnTo>
                  <a:lnTo>
                    <a:pt x="45" y="121"/>
                  </a:lnTo>
                  <a:lnTo>
                    <a:pt x="68" y="108"/>
                  </a:lnTo>
                  <a:lnTo>
                    <a:pt x="90" y="91"/>
                  </a:lnTo>
                  <a:lnTo>
                    <a:pt x="112" y="76"/>
                  </a:lnTo>
                  <a:lnTo>
                    <a:pt x="133" y="60"/>
                  </a:lnTo>
                  <a:lnTo>
                    <a:pt x="154" y="43"/>
                  </a:lnTo>
                  <a:lnTo>
                    <a:pt x="170" y="28"/>
                  </a:lnTo>
                  <a:lnTo>
                    <a:pt x="185" y="13"/>
                  </a:lnTo>
                  <a:lnTo>
                    <a:pt x="198" y="0"/>
                  </a:lnTo>
                  <a:lnTo>
                    <a:pt x="192" y="25"/>
                  </a:lnTo>
                  <a:lnTo>
                    <a:pt x="180" y="45"/>
                  </a:lnTo>
                  <a:lnTo>
                    <a:pt x="163" y="61"/>
                  </a:lnTo>
                  <a:lnTo>
                    <a:pt x="146" y="73"/>
                  </a:lnTo>
                  <a:lnTo>
                    <a:pt x="127" y="86"/>
                  </a:lnTo>
                  <a:lnTo>
                    <a:pt x="106" y="97"/>
                  </a:lnTo>
                  <a:lnTo>
                    <a:pt x="83" y="104"/>
                  </a:lnTo>
                  <a:lnTo>
                    <a:pt x="60" y="112"/>
                  </a:lnTo>
                  <a:lnTo>
                    <a:pt x="39" y="119"/>
                  </a:lnTo>
                  <a:lnTo>
                    <a:pt x="14" y="129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1" name="Freeform 322">
              <a:extLst>
                <a:ext uri="{FF2B5EF4-FFF2-40B4-BE49-F238E27FC236}">
                  <a16:creationId xmlns:a16="http://schemas.microsoft.com/office/drawing/2014/main" id="{24DEF925-52FB-46A9-BA99-15FB0CAC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54"/>
              <a:ext cx="42" cy="27"/>
            </a:xfrm>
            <a:custGeom>
              <a:avLst/>
              <a:gdLst>
                <a:gd name="T0" fmla="*/ 0 w 127"/>
                <a:gd name="T1" fmla="*/ 27 h 81"/>
                <a:gd name="T2" fmla="*/ 5 w 127"/>
                <a:gd name="T3" fmla="*/ 25 h 81"/>
                <a:gd name="T4" fmla="*/ 10 w 127"/>
                <a:gd name="T5" fmla="*/ 23 h 81"/>
                <a:gd name="T6" fmla="*/ 15 w 127"/>
                <a:gd name="T7" fmla="*/ 20 h 81"/>
                <a:gd name="T8" fmla="*/ 19 w 127"/>
                <a:gd name="T9" fmla="*/ 19 h 81"/>
                <a:gd name="T10" fmla="*/ 23 w 127"/>
                <a:gd name="T11" fmla="*/ 16 h 81"/>
                <a:gd name="T12" fmla="*/ 28 w 127"/>
                <a:gd name="T13" fmla="*/ 14 h 81"/>
                <a:gd name="T14" fmla="*/ 32 w 127"/>
                <a:gd name="T15" fmla="*/ 11 h 81"/>
                <a:gd name="T16" fmla="*/ 36 w 127"/>
                <a:gd name="T17" fmla="*/ 7 h 81"/>
                <a:gd name="T18" fmla="*/ 40 w 127"/>
                <a:gd name="T19" fmla="*/ 4 h 81"/>
                <a:gd name="T20" fmla="*/ 42 w 127"/>
                <a:gd name="T21" fmla="*/ 0 h 81"/>
                <a:gd name="T22" fmla="*/ 38 w 127"/>
                <a:gd name="T23" fmla="*/ 0 h 81"/>
                <a:gd name="T24" fmla="*/ 33 w 127"/>
                <a:gd name="T25" fmla="*/ 2 h 81"/>
                <a:gd name="T26" fmla="*/ 29 w 127"/>
                <a:gd name="T27" fmla="*/ 4 h 81"/>
                <a:gd name="T28" fmla="*/ 24 w 127"/>
                <a:gd name="T29" fmla="*/ 7 h 81"/>
                <a:gd name="T30" fmla="*/ 21 w 127"/>
                <a:gd name="T31" fmla="*/ 11 h 81"/>
                <a:gd name="T32" fmla="*/ 17 w 127"/>
                <a:gd name="T33" fmla="*/ 15 h 81"/>
                <a:gd name="T34" fmla="*/ 14 w 127"/>
                <a:gd name="T35" fmla="*/ 18 h 81"/>
                <a:gd name="T36" fmla="*/ 10 w 127"/>
                <a:gd name="T37" fmla="*/ 21 h 81"/>
                <a:gd name="T38" fmla="*/ 5 w 127"/>
                <a:gd name="T39" fmla="*/ 24 h 81"/>
                <a:gd name="T40" fmla="*/ 0 w 127"/>
                <a:gd name="T41" fmla="*/ 27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7" h="81">
                  <a:moveTo>
                    <a:pt x="0" y="81"/>
                  </a:moveTo>
                  <a:lnTo>
                    <a:pt x="16" y="74"/>
                  </a:lnTo>
                  <a:lnTo>
                    <a:pt x="30" y="70"/>
                  </a:lnTo>
                  <a:lnTo>
                    <a:pt x="45" y="61"/>
                  </a:lnTo>
                  <a:lnTo>
                    <a:pt x="58" y="56"/>
                  </a:lnTo>
                  <a:lnTo>
                    <a:pt x="71" y="48"/>
                  </a:lnTo>
                  <a:lnTo>
                    <a:pt x="85" y="41"/>
                  </a:lnTo>
                  <a:lnTo>
                    <a:pt x="97" y="32"/>
                  </a:lnTo>
                  <a:lnTo>
                    <a:pt x="108" y="22"/>
                  </a:lnTo>
                  <a:lnTo>
                    <a:pt x="120" y="11"/>
                  </a:lnTo>
                  <a:lnTo>
                    <a:pt x="127" y="0"/>
                  </a:lnTo>
                  <a:lnTo>
                    <a:pt x="114" y="1"/>
                  </a:lnTo>
                  <a:lnTo>
                    <a:pt x="100" y="5"/>
                  </a:lnTo>
                  <a:lnTo>
                    <a:pt x="88" y="13"/>
                  </a:lnTo>
                  <a:lnTo>
                    <a:pt x="74" y="22"/>
                  </a:lnTo>
                  <a:lnTo>
                    <a:pt x="63" y="34"/>
                  </a:lnTo>
                  <a:lnTo>
                    <a:pt x="52" y="45"/>
                  </a:lnTo>
                  <a:lnTo>
                    <a:pt x="41" y="55"/>
                  </a:lnTo>
                  <a:lnTo>
                    <a:pt x="30" y="63"/>
                  </a:lnTo>
                  <a:lnTo>
                    <a:pt x="16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2" name="Freeform 323">
              <a:extLst>
                <a:ext uri="{FF2B5EF4-FFF2-40B4-BE49-F238E27FC236}">
                  <a16:creationId xmlns:a16="http://schemas.microsoft.com/office/drawing/2014/main" id="{89655A06-9064-45B1-9870-288DEBA2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3" name="Freeform 324">
              <a:extLst>
                <a:ext uri="{FF2B5EF4-FFF2-40B4-BE49-F238E27FC236}">
                  <a16:creationId xmlns:a16="http://schemas.microsoft.com/office/drawing/2014/main" id="{C77049F1-198E-4699-BA03-555FEFB2E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4" name="Freeform 325">
              <a:extLst>
                <a:ext uri="{FF2B5EF4-FFF2-40B4-BE49-F238E27FC236}">
                  <a16:creationId xmlns:a16="http://schemas.microsoft.com/office/drawing/2014/main" id="{96C31EEF-2116-4224-A7B6-590CA2A6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133"/>
              <a:ext cx="280" cy="1053"/>
            </a:xfrm>
            <a:custGeom>
              <a:avLst/>
              <a:gdLst>
                <a:gd name="T0" fmla="*/ 204 w 841"/>
                <a:gd name="T1" fmla="*/ 5 h 3159"/>
                <a:gd name="T2" fmla="*/ 244 w 841"/>
                <a:gd name="T3" fmla="*/ 36 h 3159"/>
                <a:gd name="T4" fmla="*/ 265 w 841"/>
                <a:gd name="T5" fmla="*/ 43 h 3159"/>
                <a:gd name="T6" fmla="*/ 268 w 841"/>
                <a:gd name="T7" fmla="*/ 106 h 3159"/>
                <a:gd name="T8" fmla="*/ 271 w 841"/>
                <a:gd name="T9" fmla="*/ 160 h 3159"/>
                <a:gd name="T10" fmla="*/ 280 w 841"/>
                <a:gd name="T11" fmla="*/ 168 h 3159"/>
                <a:gd name="T12" fmla="*/ 267 w 841"/>
                <a:gd name="T13" fmla="*/ 187 h 3159"/>
                <a:gd name="T14" fmla="*/ 249 w 841"/>
                <a:gd name="T15" fmla="*/ 214 h 3159"/>
                <a:gd name="T16" fmla="*/ 231 w 841"/>
                <a:gd name="T17" fmla="*/ 233 h 3159"/>
                <a:gd name="T18" fmla="*/ 216 w 841"/>
                <a:gd name="T19" fmla="*/ 261 h 3159"/>
                <a:gd name="T20" fmla="*/ 228 w 841"/>
                <a:gd name="T21" fmla="*/ 301 h 3159"/>
                <a:gd name="T22" fmla="*/ 256 w 841"/>
                <a:gd name="T23" fmla="*/ 330 h 3159"/>
                <a:gd name="T24" fmla="*/ 246 w 841"/>
                <a:gd name="T25" fmla="*/ 374 h 3159"/>
                <a:gd name="T26" fmla="*/ 259 w 841"/>
                <a:gd name="T27" fmla="*/ 410 h 3159"/>
                <a:gd name="T28" fmla="*/ 250 w 841"/>
                <a:gd name="T29" fmla="*/ 436 h 3159"/>
                <a:gd name="T30" fmla="*/ 239 w 841"/>
                <a:gd name="T31" fmla="*/ 474 h 3159"/>
                <a:gd name="T32" fmla="*/ 248 w 841"/>
                <a:gd name="T33" fmla="*/ 492 h 3159"/>
                <a:gd name="T34" fmla="*/ 261 w 841"/>
                <a:gd name="T35" fmla="*/ 526 h 3159"/>
                <a:gd name="T36" fmla="*/ 253 w 841"/>
                <a:gd name="T37" fmla="*/ 583 h 3159"/>
                <a:gd name="T38" fmla="*/ 268 w 841"/>
                <a:gd name="T39" fmla="*/ 633 h 3159"/>
                <a:gd name="T40" fmla="*/ 263 w 841"/>
                <a:gd name="T41" fmla="*/ 653 h 3159"/>
                <a:gd name="T42" fmla="*/ 258 w 841"/>
                <a:gd name="T43" fmla="*/ 682 h 3159"/>
                <a:gd name="T44" fmla="*/ 267 w 841"/>
                <a:gd name="T45" fmla="*/ 717 h 3159"/>
                <a:gd name="T46" fmla="*/ 267 w 841"/>
                <a:gd name="T47" fmla="*/ 765 h 3159"/>
                <a:gd name="T48" fmla="*/ 269 w 841"/>
                <a:gd name="T49" fmla="*/ 804 h 3159"/>
                <a:gd name="T50" fmla="*/ 256 w 841"/>
                <a:gd name="T51" fmla="*/ 847 h 3159"/>
                <a:gd name="T52" fmla="*/ 246 w 841"/>
                <a:gd name="T53" fmla="*/ 943 h 3159"/>
                <a:gd name="T54" fmla="*/ 242 w 841"/>
                <a:gd name="T55" fmla="*/ 976 h 3159"/>
                <a:gd name="T56" fmla="*/ 207 w 841"/>
                <a:gd name="T57" fmla="*/ 1040 h 3159"/>
                <a:gd name="T58" fmla="*/ 196 w 841"/>
                <a:gd name="T59" fmla="*/ 1049 h 3159"/>
                <a:gd name="T60" fmla="*/ 147 w 841"/>
                <a:gd name="T61" fmla="*/ 1047 h 3159"/>
                <a:gd name="T62" fmla="*/ 88 w 841"/>
                <a:gd name="T63" fmla="*/ 1053 h 3159"/>
                <a:gd name="T64" fmla="*/ 77 w 841"/>
                <a:gd name="T65" fmla="*/ 1045 h 3159"/>
                <a:gd name="T66" fmla="*/ 49 w 841"/>
                <a:gd name="T67" fmla="*/ 1000 h 3159"/>
                <a:gd name="T68" fmla="*/ 31 w 841"/>
                <a:gd name="T69" fmla="*/ 937 h 3159"/>
                <a:gd name="T70" fmla="*/ 29 w 841"/>
                <a:gd name="T71" fmla="*/ 883 h 3159"/>
                <a:gd name="T72" fmla="*/ 12 w 841"/>
                <a:gd name="T73" fmla="*/ 798 h 3159"/>
                <a:gd name="T74" fmla="*/ 16 w 841"/>
                <a:gd name="T75" fmla="*/ 766 h 3159"/>
                <a:gd name="T76" fmla="*/ 16 w 841"/>
                <a:gd name="T77" fmla="*/ 726 h 3159"/>
                <a:gd name="T78" fmla="*/ 24 w 841"/>
                <a:gd name="T79" fmla="*/ 678 h 3159"/>
                <a:gd name="T80" fmla="*/ 17 w 841"/>
                <a:gd name="T81" fmla="*/ 648 h 3159"/>
                <a:gd name="T82" fmla="*/ 9 w 841"/>
                <a:gd name="T83" fmla="*/ 628 h 3159"/>
                <a:gd name="T84" fmla="*/ 24 w 841"/>
                <a:gd name="T85" fmla="*/ 578 h 3159"/>
                <a:gd name="T86" fmla="*/ 17 w 841"/>
                <a:gd name="T87" fmla="*/ 530 h 3159"/>
                <a:gd name="T88" fmla="*/ 31 w 841"/>
                <a:gd name="T89" fmla="*/ 499 h 3159"/>
                <a:gd name="T90" fmla="*/ 44 w 841"/>
                <a:gd name="T91" fmla="*/ 475 h 3159"/>
                <a:gd name="T92" fmla="*/ 29 w 841"/>
                <a:gd name="T93" fmla="*/ 433 h 3159"/>
                <a:gd name="T94" fmla="*/ 18 w 841"/>
                <a:gd name="T95" fmla="*/ 407 h 3159"/>
                <a:gd name="T96" fmla="*/ 32 w 841"/>
                <a:gd name="T97" fmla="*/ 371 h 3159"/>
                <a:gd name="T98" fmla="*/ 34 w 841"/>
                <a:gd name="T99" fmla="*/ 333 h 3159"/>
                <a:gd name="T100" fmla="*/ 57 w 841"/>
                <a:gd name="T101" fmla="*/ 300 h 3159"/>
                <a:gd name="T102" fmla="*/ 60 w 841"/>
                <a:gd name="T103" fmla="*/ 258 h 3159"/>
                <a:gd name="T104" fmla="*/ 41 w 841"/>
                <a:gd name="T105" fmla="*/ 229 h 3159"/>
                <a:gd name="T106" fmla="*/ 27 w 841"/>
                <a:gd name="T107" fmla="*/ 210 h 3159"/>
                <a:gd name="T108" fmla="*/ 12 w 841"/>
                <a:gd name="T109" fmla="*/ 186 h 3159"/>
                <a:gd name="T110" fmla="*/ 0 w 841"/>
                <a:gd name="T111" fmla="*/ 176 h 3159"/>
                <a:gd name="T112" fmla="*/ 9 w 841"/>
                <a:gd name="T113" fmla="*/ 167 h 3159"/>
                <a:gd name="T114" fmla="*/ 16 w 841"/>
                <a:gd name="T115" fmla="*/ 107 h 3159"/>
                <a:gd name="T116" fmla="*/ 13 w 841"/>
                <a:gd name="T117" fmla="*/ 39 h 3159"/>
                <a:gd name="T118" fmla="*/ 37 w 841"/>
                <a:gd name="T119" fmla="*/ 32 h 3159"/>
                <a:gd name="T120" fmla="*/ 79 w 841"/>
                <a:gd name="T121" fmla="*/ 0 h 3159"/>
                <a:gd name="T122" fmla="*/ 145 w 841"/>
                <a:gd name="T123" fmla="*/ 21 h 31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41" h="3159">
                  <a:moveTo>
                    <a:pt x="437" y="62"/>
                  </a:moveTo>
                  <a:lnTo>
                    <a:pt x="469" y="53"/>
                  </a:lnTo>
                  <a:lnTo>
                    <a:pt x="499" y="43"/>
                  </a:lnTo>
                  <a:lnTo>
                    <a:pt x="531" y="32"/>
                  </a:lnTo>
                  <a:lnTo>
                    <a:pt x="560" y="22"/>
                  </a:lnTo>
                  <a:lnTo>
                    <a:pt x="588" y="17"/>
                  </a:lnTo>
                  <a:lnTo>
                    <a:pt x="612" y="14"/>
                  </a:lnTo>
                  <a:lnTo>
                    <a:pt x="635" y="14"/>
                  </a:lnTo>
                  <a:lnTo>
                    <a:pt x="655" y="17"/>
                  </a:lnTo>
                  <a:lnTo>
                    <a:pt x="672" y="25"/>
                  </a:lnTo>
                  <a:lnTo>
                    <a:pt x="686" y="40"/>
                  </a:lnTo>
                  <a:lnTo>
                    <a:pt x="707" y="73"/>
                  </a:lnTo>
                  <a:lnTo>
                    <a:pt x="723" y="94"/>
                  </a:lnTo>
                  <a:lnTo>
                    <a:pt x="734" y="109"/>
                  </a:lnTo>
                  <a:lnTo>
                    <a:pt x="744" y="119"/>
                  </a:lnTo>
                  <a:lnTo>
                    <a:pt x="752" y="123"/>
                  </a:lnTo>
                  <a:lnTo>
                    <a:pt x="758" y="124"/>
                  </a:lnTo>
                  <a:lnTo>
                    <a:pt x="765" y="124"/>
                  </a:lnTo>
                  <a:lnTo>
                    <a:pt x="773" y="123"/>
                  </a:lnTo>
                  <a:lnTo>
                    <a:pt x="783" y="124"/>
                  </a:lnTo>
                  <a:lnTo>
                    <a:pt x="795" y="130"/>
                  </a:lnTo>
                  <a:lnTo>
                    <a:pt x="813" y="164"/>
                  </a:lnTo>
                  <a:lnTo>
                    <a:pt x="812" y="191"/>
                  </a:lnTo>
                  <a:lnTo>
                    <a:pt x="812" y="216"/>
                  </a:lnTo>
                  <a:lnTo>
                    <a:pt x="810" y="238"/>
                  </a:lnTo>
                  <a:lnTo>
                    <a:pt x="809" y="264"/>
                  </a:lnTo>
                  <a:lnTo>
                    <a:pt x="806" y="290"/>
                  </a:lnTo>
                  <a:lnTo>
                    <a:pt x="805" y="318"/>
                  </a:lnTo>
                  <a:lnTo>
                    <a:pt x="805" y="351"/>
                  </a:lnTo>
                  <a:lnTo>
                    <a:pt x="802" y="383"/>
                  </a:lnTo>
                  <a:lnTo>
                    <a:pt x="802" y="421"/>
                  </a:lnTo>
                  <a:lnTo>
                    <a:pt x="805" y="461"/>
                  </a:lnTo>
                  <a:lnTo>
                    <a:pt x="806" y="469"/>
                  </a:lnTo>
                  <a:lnTo>
                    <a:pt x="810" y="476"/>
                  </a:lnTo>
                  <a:lnTo>
                    <a:pt x="813" y="479"/>
                  </a:lnTo>
                  <a:lnTo>
                    <a:pt x="817" y="483"/>
                  </a:lnTo>
                  <a:lnTo>
                    <a:pt x="823" y="483"/>
                  </a:lnTo>
                  <a:lnTo>
                    <a:pt x="830" y="484"/>
                  </a:lnTo>
                  <a:lnTo>
                    <a:pt x="833" y="488"/>
                  </a:lnTo>
                  <a:lnTo>
                    <a:pt x="837" y="491"/>
                  </a:lnTo>
                  <a:lnTo>
                    <a:pt x="841" y="495"/>
                  </a:lnTo>
                  <a:lnTo>
                    <a:pt x="841" y="504"/>
                  </a:lnTo>
                  <a:lnTo>
                    <a:pt x="838" y="505"/>
                  </a:lnTo>
                  <a:lnTo>
                    <a:pt x="835" y="509"/>
                  </a:lnTo>
                  <a:lnTo>
                    <a:pt x="831" y="517"/>
                  </a:lnTo>
                  <a:lnTo>
                    <a:pt x="823" y="526"/>
                  </a:lnTo>
                  <a:lnTo>
                    <a:pt x="816" y="539"/>
                  </a:lnTo>
                  <a:lnTo>
                    <a:pt x="809" y="551"/>
                  </a:lnTo>
                  <a:lnTo>
                    <a:pt x="801" y="562"/>
                  </a:lnTo>
                  <a:lnTo>
                    <a:pt x="791" y="574"/>
                  </a:lnTo>
                  <a:lnTo>
                    <a:pt x="784" y="585"/>
                  </a:lnTo>
                  <a:lnTo>
                    <a:pt x="780" y="592"/>
                  </a:lnTo>
                  <a:lnTo>
                    <a:pt x="773" y="606"/>
                  </a:lnTo>
                  <a:lnTo>
                    <a:pt x="763" y="618"/>
                  </a:lnTo>
                  <a:lnTo>
                    <a:pt x="755" y="632"/>
                  </a:lnTo>
                  <a:lnTo>
                    <a:pt x="747" y="643"/>
                  </a:lnTo>
                  <a:lnTo>
                    <a:pt x="737" y="652"/>
                  </a:lnTo>
                  <a:lnTo>
                    <a:pt x="729" y="661"/>
                  </a:lnTo>
                  <a:lnTo>
                    <a:pt x="719" y="671"/>
                  </a:lnTo>
                  <a:lnTo>
                    <a:pt x="714" y="676"/>
                  </a:lnTo>
                  <a:lnTo>
                    <a:pt x="711" y="682"/>
                  </a:lnTo>
                  <a:lnTo>
                    <a:pt x="708" y="682"/>
                  </a:lnTo>
                  <a:lnTo>
                    <a:pt x="695" y="699"/>
                  </a:lnTo>
                  <a:lnTo>
                    <a:pt x="683" y="712"/>
                  </a:lnTo>
                  <a:lnTo>
                    <a:pt x="675" y="726"/>
                  </a:lnTo>
                  <a:lnTo>
                    <a:pt x="667" y="737"/>
                  </a:lnTo>
                  <a:lnTo>
                    <a:pt x="661" y="747"/>
                  </a:lnTo>
                  <a:lnTo>
                    <a:pt x="655" y="759"/>
                  </a:lnTo>
                  <a:lnTo>
                    <a:pt x="654" y="769"/>
                  </a:lnTo>
                  <a:lnTo>
                    <a:pt x="648" y="782"/>
                  </a:lnTo>
                  <a:lnTo>
                    <a:pt x="646" y="798"/>
                  </a:lnTo>
                  <a:lnTo>
                    <a:pt x="646" y="814"/>
                  </a:lnTo>
                  <a:lnTo>
                    <a:pt x="646" y="837"/>
                  </a:lnTo>
                  <a:lnTo>
                    <a:pt x="654" y="853"/>
                  </a:lnTo>
                  <a:lnTo>
                    <a:pt x="661" y="871"/>
                  </a:lnTo>
                  <a:lnTo>
                    <a:pt x="672" y="886"/>
                  </a:lnTo>
                  <a:lnTo>
                    <a:pt x="686" y="903"/>
                  </a:lnTo>
                  <a:lnTo>
                    <a:pt x="701" y="917"/>
                  </a:lnTo>
                  <a:lnTo>
                    <a:pt x="716" y="929"/>
                  </a:lnTo>
                  <a:lnTo>
                    <a:pt x="733" y="940"/>
                  </a:lnTo>
                  <a:lnTo>
                    <a:pt x="748" y="954"/>
                  </a:lnTo>
                  <a:lnTo>
                    <a:pt x="761" y="969"/>
                  </a:lnTo>
                  <a:lnTo>
                    <a:pt x="766" y="978"/>
                  </a:lnTo>
                  <a:lnTo>
                    <a:pt x="769" y="990"/>
                  </a:lnTo>
                  <a:lnTo>
                    <a:pt x="769" y="1004"/>
                  </a:lnTo>
                  <a:lnTo>
                    <a:pt x="765" y="1022"/>
                  </a:lnTo>
                  <a:lnTo>
                    <a:pt x="759" y="1043"/>
                  </a:lnTo>
                  <a:lnTo>
                    <a:pt x="754" y="1061"/>
                  </a:lnTo>
                  <a:lnTo>
                    <a:pt x="747" y="1082"/>
                  </a:lnTo>
                  <a:lnTo>
                    <a:pt x="743" y="1102"/>
                  </a:lnTo>
                  <a:lnTo>
                    <a:pt x="738" y="1123"/>
                  </a:lnTo>
                  <a:lnTo>
                    <a:pt x="738" y="1142"/>
                  </a:lnTo>
                  <a:lnTo>
                    <a:pt x="740" y="1156"/>
                  </a:lnTo>
                  <a:lnTo>
                    <a:pt x="747" y="1170"/>
                  </a:lnTo>
                  <a:lnTo>
                    <a:pt x="754" y="1188"/>
                  </a:lnTo>
                  <a:lnTo>
                    <a:pt x="763" y="1203"/>
                  </a:lnTo>
                  <a:lnTo>
                    <a:pt x="770" y="1216"/>
                  </a:lnTo>
                  <a:lnTo>
                    <a:pt x="778" y="1231"/>
                  </a:lnTo>
                  <a:lnTo>
                    <a:pt x="783" y="1248"/>
                  </a:lnTo>
                  <a:lnTo>
                    <a:pt x="783" y="1261"/>
                  </a:lnTo>
                  <a:lnTo>
                    <a:pt x="776" y="1274"/>
                  </a:lnTo>
                  <a:lnTo>
                    <a:pt x="765" y="1286"/>
                  </a:lnTo>
                  <a:lnTo>
                    <a:pt x="761" y="1292"/>
                  </a:lnTo>
                  <a:lnTo>
                    <a:pt x="755" y="1299"/>
                  </a:lnTo>
                  <a:lnTo>
                    <a:pt x="750" y="1308"/>
                  </a:lnTo>
                  <a:lnTo>
                    <a:pt x="747" y="1324"/>
                  </a:lnTo>
                  <a:lnTo>
                    <a:pt x="740" y="1336"/>
                  </a:lnTo>
                  <a:lnTo>
                    <a:pt x="734" y="1351"/>
                  </a:lnTo>
                  <a:lnTo>
                    <a:pt x="731" y="1369"/>
                  </a:lnTo>
                  <a:lnTo>
                    <a:pt x="727" y="1386"/>
                  </a:lnTo>
                  <a:lnTo>
                    <a:pt x="723" y="1407"/>
                  </a:lnTo>
                  <a:lnTo>
                    <a:pt x="719" y="1423"/>
                  </a:lnTo>
                  <a:lnTo>
                    <a:pt x="719" y="1427"/>
                  </a:lnTo>
                  <a:lnTo>
                    <a:pt x="719" y="1433"/>
                  </a:lnTo>
                  <a:lnTo>
                    <a:pt x="723" y="1440"/>
                  </a:lnTo>
                  <a:lnTo>
                    <a:pt x="727" y="1447"/>
                  </a:lnTo>
                  <a:lnTo>
                    <a:pt x="731" y="1455"/>
                  </a:lnTo>
                  <a:lnTo>
                    <a:pt x="737" y="1465"/>
                  </a:lnTo>
                  <a:lnTo>
                    <a:pt x="744" y="1476"/>
                  </a:lnTo>
                  <a:lnTo>
                    <a:pt x="754" y="1487"/>
                  </a:lnTo>
                  <a:lnTo>
                    <a:pt x="765" y="1501"/>
                  </a:lnTo>
                  <a:lnTo>
                    <a:pt x="778" y="1516"/>
                  </a:lnTo>
                  <a:lnTo>
                    <a:pt x="784" y="1526"/>
                  </a:lnTo>
                  <a:lnTo>
                    <a:pt x="786" y="1542"/>
                  </a:lnTo>
                  <a:lnTo>
                    <a:pt x="786" y="1559"/>
                  </a:lnTo>
                  <a:lnTo>
                    <a:pt x="783" y="1578"/>
                  </a:lnTo>
                  <a:lnTo>
                    <a:pt x="778" y="1601"/>
                  </a:lnTo>
                  <a:lnTo>
                    <a:pt x="773" y="1622"/>
                  </a:lnTo>
                  <a:lnTo>
                    <a:pt x="766" y="1647"/>
                  </a:lnTo>
                  <a:lnTo>
                    <a:pt x="763" y="1672"/>
                  </a:lnTo>
                  <a:lnTo>
                    <a:pt x="759" y="1693"/>
                  </a:lnTo>
                  <a:lnTo>
                    <a:pt x="759" y="1715"/>
                  </a:lnTo>
                  <a:lnTo>
                    <a:pt x="761" y="1749"/>
                  </a:lnTo>
                  <a:lnTo>
                    <a:pt x="765" y="1780"/>
                  </a:lnTo>
                  <a:lnTo>
                    <a:pt x="770" y="1806"/>
                  </a:lnTo>
                  <a:lnTo>
                    <a:pt x="778" y="1832"/>
                  </a:lnTo>
                  <a:lnTo>
                    <a:pt x="786" y="1853"/>
                  </a:lnTo>
                  <a:lnTo>
                    <a:pt x="795" y="1871"/>
                  </a:lnTo>
                  <a:lnTo>
                    <a:pt x="801" y="1886"/>
                  </a:lnTo>
                  <a:lnTo>
                    <a:pt x="806" y="1899"/>
                  </a:lnTo>
                  <a:lnTo>
                    <a:pt x="810" y="1903"/>
                  </a:lnTo>
                  <a:lnTo>
                    <a:pt x="810" y="1906"/>
                  </a:lnTo>
                  <a:lnTo>
                    <a:pt x="810" y="1913"/>
                  </a:lnTo>
                  <a:lnTo>
                    <a:pt x="806" y="1922"/>
                  </a:lnTo>
                  <a:lnTo>
                    <a:pt x="802" y="1933"/>
                  </a:lnTo>
                  <a:lnTo>
                    <a:pt x="797" y="1946"/>
                  </a:lnTo>
                  <a:lnTo>
                    <a:pt x="790" y="1960"/>
                  </a:lnTo>
                  <a:lnTo>
                    <a:pt x="783" y="1972"/>
                  </a:lnTo>
                  <a:lnTo>
                    <a:pt x="778" y="1983"/>
                  </a:lnTo>
                  <a:lnTo>
                    <a:pt x="773" y="1993"/>
                  </a:lnTo>
                  <a:lnTo>
                    <a:pt x="770" y="2001"/>
                  </a:lnTo>
                  <a:lnTo>
                    <a:pt x="770" y="2008"/>
                  </a:lnTo>
                  <a:lnTo>
                    <a:pt x="773" y="2030"/>
                  </a:lnTo>
                  <a:lnTo>
                    <a:pt x="774" y="2047"/>
                  </a:lnTo>
                  <a:lnTo>
                    <a:pt x="778" y="2064"/>
                  </a:lnTo>
                  <a:lnTo>
                    <a:pt x="780" y="2081"/>
                  </a:lnTo>
                  <a:lnTo>
                    <a:pt x="783" y="2098"/>
                  </a:lnTo>
                  <a:lnTo>
                    <a:pt x="786" y="2112"/>
                  </a:lnTo>
                  <a:lnTo>
                    <a:pt x="790" y="2126"/>
                  </a:lnTo>
                  <a:lnTo>
                    <a:pt x="797" y="2139"/>
                  </a:lnTo>
                  <a:lnTo>
                    <a:pt x="802" y="2152"/>
                  </a:lnTo>
                  <a:lnTo>
                    <a:pt x="810" y="2170"/>
                  </a:lnTo>
                  <a:lnTo>
                    <a:pt x="810" y="2175"/>
                  </a:lnTo>
                  <a:lnTo>
                    <a:pt x="809" y="2191"/>
                  </a:lnTo>
                  <a:lnTo>
                    <a:pt x="806" y="2209"/>
                  </a:lnTo>
                  <a:lnTo>
                    <a:pt x="805" y="2234"/>
                  </a:lnTo>
                  <a:lnTo>
                    <a:pt x="802" y="2264"/>
                  </a:lnTo>
                  <a:lnTo>
                    <a:pt x="801" y="2294"/>
                  </a:lnTo>
                  <a:lnTo>
                    <a:pt x="801" y="2326"/>
                  </a:lnTo>
                  <a:lnTo>
                    <a:pt x="802" y="2357"/>
                  </a:lnTo>
                  <a:lnTo>
                    <a:pt x="806" y="2384"/>
                  </a:lnTo>
                  <a:lnTo>
                    <a:pt x="813" y="2409"/>
                  </a:lnTo>
                  <a:lnTo>
                    <a:pt x="812" y="2409"/>
                  </a:lnTo>
                  <a:lnTo>
                    <a:pt x="810" y="2411"/>
                  </a:lnTo>
                  <a:lnTo>
                    <a:pt x="809" y="2412"/>
                  </a:lnTo>
                  <a:lnTo>
                    <a:pt x="806" y="2415"/>
                  </a:lnTo>
                  <a:lnTo>
                    <a:pt x="805" y="2415"/>
                  </a:lnTo>
                  <a:lnTo>
                    <a:pt x="805" y="2416"/>
                  </a:lnTo>
                  <a:lnTo>
                    <a:pt x="802" y="2416"/>
                  </a:lnTo>
                  <a:lnTo>
                    <a:pt x="790" y="2460"/>
                  </a:lnTo>
                  <a:lnTo>
                    <a:pt x="778" y="2499"/>
                  </a:lnTo>
                  <a:lnTo>
                    <a:pt x="769" y="2542"/>
                  </a:lnTo>
                  <a:lnTo>
                    <a:pt x="761" y="2582"/>
                  </a:lnTo>
                  <a:lnTo>
                    <a:pt x="754" y="2625"/>
                  </a:lnTo>
                  <a:lnTo>
                    <a:pt x="748" y="2666"/>
                  </a:lnTo>
                  <a:lnTo>
                    <a:pt x="744" y="2706"/>
                  </a:lnTo>
                  <a:lnTo>
                    <a:pt x="743" y="2748"/>
                  </a:lnTo>
                  <a:lnTo>
                    <a:pt x="740" y="2788"/>
                  </a:lnTo>
                  <a:lnTo>
                    <a:pt x="738" y="2829"/>
                  </a:lnTo>
                  <a:lnTo>
                    <a:pt x="738" y="2827"/>
                  </a:lnTo>
                  <a:lnTo>
                    <a:pt x="738" y="2825"/>
                  </a:lnTo>
                  <a:lnTo>
                    <a:pt x="738" y="2824"/>
                  </a:lnTo>
                  <a:lnTo>
                    <a:pt x="738" y="2821"/>
                  </a:lnTo>
                  <a:lnTo>
                    <a:pt x="738" y="2863"/>
                  </a:lnTo>
                  <a:lnTo>
                    <a:pt x="734" y="2899"/>
                  </a:lnTo>
                  <a:lnTo>
                    <a:pt x="727" y="2928"/>
                  </a:lnTo>
                  <a:lnTo>
                    <a:pt x="716" y="2955"/>
                  </a:lnTo>
                  <a:lnTo>
                    <a:pt x="703" y="2978"/>
                  </a:lnTo>
                  <a:lnTo>
                    <a:pt x="687" y="3001"/>
                  </a:lnTo>
                  <a:lnTo>
                    <a:pt x="672" y="3027"/>
                  </a:lnTo>
                  <a:lnTo>
                    <a:pt x="655" y="3054"/>
                  </a:lnTo>
                  <a:lnTo>
                    <a:pt x="636" y="3084"/>
                  </a:lnTo>
                  <a:lnTo>
                    <a:pt x="622" y="3120"/>
                  </a:lnTo>
                  <a:lnTo>
                    <a:pt x="620" y="3123"/>
                  </a:lnTo>
                  <a:lnTo>
                    <a:pt x="615" y="3125"/>
                  </a:lnTo>
                  <a:lnTo>
                    <a:pt x="612" y="3129"/>
                  </a:lnTo>
                  <a:lnTo>
                    <a:pt x="607" y="3134"/>
                  </a:lnTo>
                  <a:lnTo>
                    <a:pt x="600" y="3138"/>
                  </a:lnTo>
                  <a:lnTo>
                    <a:pt x="593" y="3144"/>
                  </a:lnTo>
                  <a:lnTo>
                    <a:pt x="588" y="3148"/>
                  </a:lnTo>
                  <a:lnTo>
                    <a:pt x="584" y="3152"/>
                  </a:lnTo>
                  <a:lnTo>
                    <a:pt x="578" y="3153"/>
                  </a:lnTo>
                  <a:lnTo>
                    <a:pt x="574" y="3153"/>
                  </a:lnTo>
                  <a:lnTo>
                    <a:pt x="520" y="3149"/>
                  </a:lnTo>
                  <a:lnTo>
                    <a:pt x="492" y="3146"/>
                  </a:lnTo>
                  <a:lnTo>
                    <a:pt x="467" y="3144"/>
                  </a:lnTo>
                  <a:lnTo>
                    <a:pt x="442" y="3142"/>
                  </a:lnTo>
                  <a:lnTo>
                    <a:pt x="417" y="3142"/>
                  </a:lnTo>
                  <a:lnTo>
                    <a:pt x="394" y="3142"/>
                  </a:lnTo>
                  <a:lnTo>
                    <a:pt x="369" y="3144"/>
                  </a:lnTo>
                  <a:lnTo>
                    <a:pt x="343" y="3146"/>
                  </a:lnTo>
                  <a:lnTo>
                    <a:pt x="318" y="3149"/>
                  </a:lnTo>
                  <a:lnTo>
                    <a:pt x="291" y="3153"/>
                  </a:lnTo>
                  <a:lnTo>
                    <a:pt x="264" y="3159"/>
                  </a:lnTo>
                  <a:lnTo>
                    <a:pt x="262" y="3159"/>
                  </a:lnTo>
                  <a:lnTo>
                    <a:pt x="259" y="3155"/>
                  </a:lnTo>
                  <a:lnTo>
                    <a:pt x="253" y="3152"/>
                  </a:lnTo>
                  <a:lnTo>
                    <a:pt x="246" y="3148"/>
                  </a:lnTo>
                  <a:lnTo>
                    <a:pt x="241" y="3144"/>
                  </a:lnTo>
                  <a:lnTo>
                    <a:pt x="235" y="3138"/>
                  </a:lnTo>
                  <a:lnTo>
                    <a:pt x="230" y="3134"/>
                  </a:lnTo>
                  <a:lnTo>
                    <a:pt x="223" y="3131"/>
                  </a:lnTo>
                  <a:lnTo>
                    <a:pt x="220" y="3127"/>
                  </a:lnTo>
                  <a:lnTo>
                    <a:pt x="219" y="3125"/>
                  </a:lnTo>
                  <a:lnTo>
                    <a:pt x="202" y="3090"/>
                  </a:lnTo>
                  <a:lnTo>
                    <a:pt x="184" y="3055"/>
                  </a:lnTo>
                  <a:lnTo>
                    <a:pt x="168" y="3027"/>
                  </a:lnTo>
                  <a:lnTo>
                    <a:pt x="148" y="3001"/>
                  </a:lnTo>
                  <a:lnTo>
                    <a:pt x="134" y="2975"/>
                  </a:lnTo>
                  <a:lnTo>
                    <a:pt x="119" y="2950"/>
                  </a:lnTo>
                  <a:lnTo>
                    <a:pt x="108" y="2919"/>
                  </a:lnTo>
                  <a:lnTo>
                    <a:pt x="100" y="2888"/>
                  </a:lnTo>
                  <a:lnTo>
                    <a:pt x="96" y="2850"/>
                  </a:lnTo>
                  <a:lnTo>
                    <a:pt x="94" y="2809"/>
                  </a:lnTo>
                  <a:lnTo>
                    <a:pt x="94" y="2810"/>
                  </a:lnTo>
                  <a:lnTo>
                    <a:pt x="94" y="2812"/>
                  </a:lnTo>
                  <a:lnTo>
                    <a:pt x="94" y="2814"/>
                  </a:lnTo>
                  <a:lnTo>
                    <a:pt x="94" y="2816"/>
                  </a:lnTo>
                  <a:lnTo>
                    <a:pt x="94" y="2774"/>
                  </a:lnTo>
                  <a:lnTo>
                    <a:pt x="93" y="2734"/>
                  </a:lnTo>
                  <a:lnTo>
                    <a:pt x="90" y="2691"/>
                  </a:lnTo>
                  <a:lnTo>
                    <a:pt x="87" y="2648"/>
                  </a:lnTo>
                  <a:lnTo>
                    <a:pt x="79" y="2607"/>
                  </a:lnTo>
                  <a:lnTo>
                    <a:pt x="73" y="2564"/>
                  </a:lnTo>
                  <a:lnTo>
                    <a:pt x="66" y="2523"/>
                  </a:lnTo>
                  <a:lnTo>
                    <a:pt x="57" y="2477"/>
                  </a:lnTo>
                  <a:lnTo>
                    <a:pt x="47" y="2434"/>
                  </a:lnTo>
                  <a:lnTo>
                    <a:pt x="36" y="2393"/>
                  </a:lnTo>
                  <a:lnTo>
                    <a:pt x="36" y="2394"/>
                  </a:lnTo>
                  <a:lnTo>
                    <a:pt x="36" y="2396"/>
                  </a:lnTo>
                  <a:lnTo>
                    <a:pt x="36" y="2398"/>
                  </a:lnTo>
                  <a:lnTo>
                    <a:pt x="36" y="2400"/>
                  </a:lnTo>
                  <a:lnTo>
                    <a:pt x="41" y="2375"/>
                  </a:lnTo>
                  <a:lnTo>
                    <a:pt x="47" y="2351"/>
                  </a:lnTo>
                  <a:lnTo>
                    <a:pt x="49" y="2325"/>
                  </a:lnTo>
                  <a:lnTo>
                    <a:pt x="47" y="2297"/>
                  </a:lnTo>
                  <a:lnTo>
                    <a:pt x="47" y="2274"/>
                  </a:lnTo>
                  <a:lnTo>
                    <a:pt x="46" y="2250"/>
                  </a:lnTo>
                  <a:lnTo>
                    <a:pt x="41" y="2228"/>
                  </a:lnTo>
                  <a:lnTo>
                    <a:pt x="39" y="2211"/>
                  </a:lnTo>
                  <a:lnTo>
                    <a:pt x="39" y="2199"/>
                  </a:lnTo>
                  <a:lnTo>
                    <a:pt x="39" y="2195"/>
                  </a:lnTo>
                  <a:lnTo>
                    <a:pt x="47" y="2178"/>
                  </a:lnTo>
                  <a:lnTo>
                    <a:pt x="53" y="2160"/>
                  </a:lnTo>
                  <a:lnTo>
                    <a:pt x="57" y="2141"/>
                  </a:lnTo>
                  <a:lnTo>
                    <a:pt x="61" y="2123"/>
                  </a:lnTo>
                  <a:lnTo>
                    <a:pt x="64" y="2100"/>
                  </a:lnTo>
                  <a:lnTo>
                    <a:pt x="66" y="2077"/>
                  </a:lnTo>
                  <a:lnTo>
                    <a:pt x="68" y="2056"/>
                  </a:lnTo>
                  <a:lnTo>
                    <a:pt x="72" y="2034"/>
                  </a:lnTo>
                  <a:lnTo>
                    <a:pt x="73" y="2011"/>
                  </a:lnTo>
                  <a:lnTo>
                    <a:pt x="75" y="1990"/>
                  </a:lnTo>
                  <a:lnTo>
                    <a:pt x="73" y="1983"/>
                  </a:lnTo>
                  <a:lnTo>
                    <a:pt x="72" y="1975"/>
                  </a:lnTo>
                  <a:lnTo>
                    <a:pt x="66" y="1965"/>
                  </a:lnTo>
                  <a:lnTo>
                    <a:pt x="58" y="1953"/>
                  </a:lnTo>
                  <a:lnTo>
                    <a:pt x="51" y="1943"/>
                  </a:lnTo>
                  <a:lnTo>
                    <a:pt x="43" y="1932"/>
                  </a:lnTo>
                  <a:lnTo>
                    <a:pt x="36" y="1921"/>
                  </a:lnTo>
                  <a:lnTo>
                    <a:pt x="28" y="1910"/>
                  </a:lnTo>
                  <a:lnTo>
                    <a:pt x="25" y="1902"/>
                  </a:lnTo>
                  <a:lnTo>
                    <a:pt x="22" y="1892"/>
                  </a:lnTo>
                  <a:lnTo>
                    <a:pt x="25" y="1890"/>
                  </a:lnTo>
                  <a:lnTo>
                    <a:pt x="28" y="1885"/>
                  </a:lnTo>
                  <a:lnTo>
                    <a:pt x="33" y="1874"/>
                  </a:lnTo>
                  <a:lnTo>
                    <a:pt x="39" y="1859"/>
                  </a:lnTo>
                  <a:lnTo>
                    <a:pt x="47" y="1842"/>
                  </a:lnTo>
                  <a:lnTo>
                    <a:pt x="54" y="1821"/>
                  </a:lnTo>
                  <a:lnTo>
                    <a:pt x="61" y="1795"/>
                  </a:lnTo>
                  <a:lnTo>
                    <a:pt x="68" y="1766"/>
                  </a:lnTo>
                  <a:lnTo>
                    <a:pt x="72" y="1734"/>
                  </a:lnTo>
                  <a:lnTo>
                    <a:pt x="73" y="1702"/>
                  </a:lnTo>
                  <a:lnTo>
                    <a:pt x="73" y="1681"/>
                  </a:lnTo>
                  <a:lnTo>
                    <a:pt x="69" y="1661"/>
                  </a:lnTo>
                  <a:lnTo>
                    <a:pt x="66" y="1641"/>
                  </a:lnTo>
                  <a:lnTo>
                    <a:pt x="61" y="1625"/>
                  </a:lnTo>
                  <a:lnTo>
                    <a:pt x="54" y="1608"/>
                  </a:lnTo>
                  <a:lnTo>
                    <a:pt x="51" y="1590"/>
                  </a:lnTo>
                  <a:lnTo>
                    <a:pt x="47" y="1577"/>
                  </a:lnTo>
                  <a:lnTo>
                    <a:pt x="47" y="1563"/>
                  </a:lnTo>
                  <a:lnTo>
                    <a:pt x="49" y="1552"/>
                  </a:lnTo>
                  <a:lnTo>
                    <a:pt x="54" y="1542"/>
                  </a:lnTo>
                  <a:lnTo>
                    <a:pt x="68" y="1526"/>
                  </a:lnTo>
                  <a:lnTo>
                    <a:pt x="80" y="1510"/>
                  </a:lnTo>
                  <a:lnTo>
                    <a:pt x="94" y="1497"/>
                  </a:lnTo>
                  <a:lnTo>
                    <a:pt x="104" y="1484"/>
                  </a:lnTo>
                  <a:lnTo>
                    <a:pt x="113" y="1470"/>
                  </a:lnTo>
                  <a:lnTo>
                    <a:pt x="119" y="1458"/>
                  </a:lnTo>
                  <a:lnTo>
                    <a:pt x="124" y="1448"/>
                  </a:lnTo>
                  <a:lnTo>
                    <a:pt x="129" y="1438"/>
                  </a:lnTo>
                  <a:lnTo>
                    <a:pt x="132" y="1430"/>
                  </a:lnTo>
                  <a:lnTo>
                    <a:pt x="132" y="1425"/>
                  </a:lnTo>
                  <a:lnTo>
                    <a:pt x="129" y="1408"/>
                  </a:lnTo>
                  <a:lnTo>
                    <a:pt x="124" y="1390"/>
                  </a:lnTo>
                  <a:lnTo>
                    <a:pt x="119" y="1369"/>
                  </a:lnTo>
                  <a:lnTo>
                    <a:pt x="111" y="1350"/>
                  </a:lnTo>
                  <a:lnTo>
                    <a:pt x="104" y="1333"/>
                  </a:lnTo>
                  <a:lnTo>
                    <a:pt x="96" y="1314"/>
                  </a:lnTo>
                  <a:lnTo>
                    <a:pt x="87" y="1299"/>
                  </a:lnTo>
                  <a:lnTo>
                    <a:pt x="79" y="1288"/>
                  </a:lnTo>
                  <a:lnTo>
                    <a:pt x="72" y="1278"/>
                  </a:lnTo>
                  <a:lnTo>
                    <a:pt x="68" y="1274"/>
                  </a:lnTo>
                  <a:lnTo>
                    <a:pt x="54" y="1261"/>
                  </a:lnTo>
                  <a:lnTo>
                    <a:pt x="51" y="1250"/>
                  </a:lnTo>
                  <a:lnTo>
                    <a:pt x="51" y="1232"/>
                  </a:lnTo>
                  <a:lnTo>
                    <a:pt x="54" y="1220"/>
                  </a:lnTo>
                  <a:lnTo>
                    <a:pt x="62" y="1205"/>
                  </a:lnTo>
                  <a:lnTo>
                    <a:pt x="69" y="1189"/>
                  </a:lnTo>
                  <a:lnTo>
                    <a:pt x="79" y="1173"/>
                  </a:lnTo>
                  <a:lnTo>
                    <a:pt x="89" y="1158"/>
                  </a:lnTo>
                  <a:lnTo>
                    <a:pt x="94" y="1144"/>
                  </a:lnTo>
                  <a:lnTo>
                    <a:pt x="96" y="1130"/>
                  </a:lnTo>
                  <a:lnTo>
                    <a:pt x="96" y="1112"/>
                  </a:lnTo>
                  <a:lnTo>
                    <a:pt x="96" y="1094"/>
                  </a:lnTo>
                  <a:lnTo>
                    <a:pt x="94" y="1076"/>
                  </a:lnTo>
                  <a:lnTo>
                    <a:pt x="94" y="1061"/>
                  </a:lnTo>
                  <a:lnTo>
                    <a:pt x="93" y="1044"/>
                  </a:lnTo>
                  <a:lnTo>
                    <a:pt x="94" y="1029"/>
                  </a:lnTo>
                  <a:lnTo>
                    <a:pt x="96" y="1014"/>
                  </a:lnTo>
                  <a:lnTo>
                    <a:pt x="101" y="999"/>
                  </a:lnTo>
                  <a:lnTo>
                    <a:pt x="109" y="986"/>
                  </a:lnTo>
                  <a:lnTo>
                    <a:pt x="120" y="972"/>
                  </a:lnTo>
                  <a:lnTo>
                    <a:pt x="132" y="957"/>
                  </a:lnTo>
                  <a:lnTo>
                    <a:pt x="144" y="944"/>
                  </a:lnTo>
                  <a:lnTo>
                    <a:pt x="152" y="931"/>
                  </a:lnTo>
                  <a:lnTo>
                    <a:pt x="163" y="917"/>
                  </a:lnTo>
                  <a:lnTo>
                    <a:pt x="172" y="900"/>
                  </a:lnTo>
                  <a:lnTo>
                    <a:pt x="177" y="884"/>
                  </a:lnTo>
                  <a:lnTo>
                    <a:pt x="181" y="867"/>
                  </a:lnTo>
                  <a:lnTo>
                    <a:pt x="184" y="848"/>
                  </a:lnTo>
                  <a:lnTo>
                    <a:pt x="184" y="830"/>
                  </a:lnTo>
                  <a:lnTo>
                    <a:pt x="184" y="806"/>
                  </a:lnTo>
                  <a:lnTo>
                    <a:pt x="183" y="790"/>
                  </a:lnTo>
                  <a:lnTo>
                    <a:pt x="181" y="774"/>
                  </a:lnTo>
                  <a:lnTo>
                    <a:pt x="177" y="762"/>
                  </a:lnTo>
                  <a:lnTo>
                    <a:pt x="172" y="748"/>
                  </a:lnTo>
                  <a:lnTo>
                    <a:pt x="166" y="737"/>
                  </a:lnTo>
                  <a:lnTo>
                    <a:pt x="155" y="726"/>
                  </a:lnTo>
                  <a:lnTo>
                    <a:pt x="145" y="715"/>
                  </a:lnTo>
                  <a:lnTo>
                    <a:pt x="136" y="701"/>
                  </a:lnTo>
                  <a:lnTo>
                    <a:pt x="122" y="686"/>
                  </a:lnTo>
                  <a:lnTo>
                    <a:pt x="109" y="669"/>
                  </a:lnTo>
                  <a:lnTo>
                    <a:pt x="108" y="668"/>
                  </a:lnTo>
                  <a:lnTo>
                    <a:pt x="105" y="664"/>
                  </a:lnTo>
                  <a:lnTo>
                    <a:pt x="101" y="658"/>
                  </a:lnTo>
                  <a:lnTo>
                    <a:pt x="96" y="650"/>
                  </a:lnTo>
                  <a:lnTo>
                    <a:pt x="90" y="640"/>
                  </a:lnTo>
                  <a:lnTo>
                    <a:pt x="80" y="629"/>
                  </a:lnTo>
                  <a:lnTo>
                    <a:pt x="75" y="618"/>
                  </a:lnTo>
                  <a:lnTo>
                    <a:pt x="68" y="606"/>
                  </a:lnTo>
                  <a:lnTo>
                    <a:pt x="61" y="592"/>
                  </a:lnTo>
                  <a:lnTo>
                    <a:pt x="53" y="581"/>
                  </a:lnTo>
                  <a:lnTo>
                    <a:pt x="49" y="574"/>
                  </a:lnTo>
                  <a:lnTo>
                    <a:pt x="43" y="566"/>
                  </a:lnTo>
                  <a:lnTo>
                    <a:pt x="36" y="559"/>
                  </a:lnTo>
                  <a:lnTo>
                    <a:pt x="28" y="551"/>
                  </a:lnTo>
                  <a:lnTo>
                    <a:pt x="22" y="545"/>
                  </a:lnTo>
                  <a:lnTo>
                    <a:pt x="13" y="541"/>
                  </a:lnTo>
                  <a:lnTo>
                    <a:pt x="7" y="534"/>
                  </a:lnTo>
                  <a:lnTo>
                    <a:pt x="4" y="531"/>
                  </a:lnTo>
                  <a:lnTo>
                    <a:pt x="0" y="530"/>
                  </a:lnTo>
                  <a:lnTo>
                    <a:pt x="0" y="528"/>
                  </a:lnTo>
                  <a:lnTo>
                    <a:pt x="0" y="520"/>
                  </a:lnTo>
                  <a:lnTo>
                    <a:pt x="2" y="515"/>
                  </a:lnTo>
                  <a:lnTo>
                    <a:pt x="6" y="512"/>
                  </a:lnTo>
                  <a:lnTo>
                    <a:pt x="11" y="508"/>
                  </a:lnTo>
                  <a:lnTo>
                    <a:pt x="18" y="505"/>
                  </a:lnTo>
                  <a:lnTo>
                    <a:pt x="22" y="502"/>
                  </a:lnTo>
                  <a:lnTo>
                    <a:pt x="28" y="500"/>
                  </a:lnTo>
                  <a:lnTo>
                    <a:pt x="32" y="494"/>
                  </a:lnTo>
                  <a:lnTo>
                    <a:pt x="36" y="488"/>
                  </a:lnTo>
                  <a:lnTo>
                    <a:pt x="37" y="481"/>
                  </a:lnTo>
                  <a:lnTo>
                    <a:pt x="39" y="437"/>
                  </a:lnTo>
                  <a:lnTo>
                    <a:pt x="41" y="398"/>
                  </a:lnTo>
                  <a:lnTo>
                    <a:pt x="46" y="361"/>
                  </a:lnTo>
                  <a:lnTo>
                    <a:pt x="47" y="322"/>
                  </a:lnTo>
                  <a:lnTo>
                    <a:pt x="47" y="290"/>
                  </a:lnTo>
                  <a:lnTo>
                    <a:pt x="47" y="259"/>
                  </a:lnTo>
                  <a:lnTo>
                    <a:pt x="43" y="228"/>
                  </a:lnTo>
                  <a:lnTo>
                    <a:pt x="39" y="202"/>
                  </a:lnTo>
                  <a:lnTo>
                    <a:pt x="32" y="174"/>
                  </a:lnTo>
                  <a:lnTo>
                    <a:pt x="21" y="151"/>
                  </a:lnTo>
                  <a:lnTo>
                    <a:pt x="39" y="117"/>
                  </a:lnTo>
                  <a:lnTo>
                    <a:pt x="51" y="112"/>
                  </a:lnTo>
                  <a:lnTo>
                    <a:pt x="62" y="109"/>
                  </a:lnTo>
                  <a:lnTo>
                    <a:pt x="72" y="109"/>
                  </a:lnTo>
                  <a:lnTo>
                    <a:pt x="79" y="109"/>
                  </a:lnTo>
                  <a:lnTo>
                    <a:pt x="90" y="109"/>
                  </a:lnTo>
                  <a:lnTo>
                    <a:pt x="100" y="105"/>
                  </a:lnTo>
                  <a:lnTo>
                    <a:pt x="111" y="97"/>
                  </a:lnTo>
                  <a:lnTo>
                    <a:pt x="124" y="83"/>
                  </a:lnTo>
                  <a:lnTo>
                    <a:pt x="141" y="61"/>
                  </a:lnTo>
                  <a:lnTo>
                    <a:pt x="163" y="26"/>
                  </a:lnTo>
                  <a:lnTo>
                    <a:pt x="177" y="14"/>
                  </a:lnTo>
                  <a:lnTo>
                    <a:pt x="194" y="4"/>
                  </a:lnTo>
                  <a:lnTo>
                    <a:pt x="213" y="0"/>
                  </a:lnTo>
                  <a:lnTo>
                    <a:pt x="238" y="0"/>
                  </a:lnTo>
                  <a:lnTo>
                    <a:pt x="262" y="4"/>
                  </a:lnTo>
                  <a:lnTo>
                    <a:pt x="288" y="11"/>
                  </a:lnTo>
                  <a:lnTo>
                    <a:pt x="318" y="19"/>
                  </a:lnTo>
                  <a:lnTo>
                    <a:pt x="349" y="30"/>
                  </a:lnTo>
                  <a:lnTo>
                    <a:pt x="381" y="40"/>
                  </a:lnTo>
                  <a:lnTo>
                    <a:pt x="411" y="51"/>
                  </a:lnTo>
                  <a:lnTo>
                    <a:pt x="437" y="62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5" name="Freeform 326">
              <a:extLst>
                <a:ext uri="{FF2B5EF4-FFF2-40B4-BE49-F238E27FC236}">
                  <a16:creationId xmlns:a16="http://schemas.microsoft.com/office/drawing/2014/main" id="{F954FAE2-EF6E-450B-B1B5-35E195AED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367"/>
              <a:ext cx="155" cy="48"/>
            </a:xfrm>
            <a:custGeom>
              <a:avLst/>
              <a:gdLst>
                <a:gd name="T0" fmla="*/ 11 w 465"/>
                <a:gd name="T1" fmla="*/ 18 h 146"/>
                <a:gd name="T2" fmla="*/ 11 w 465"/>
                <a:gd name="T3" fmla="*/ 20 h 146"/>
                <a:gd name="T4" fmla="*/ 13 w 465"/>
                <a:gd name="T5" fmla="*/ 23 h 146"/>
                <a:gd name="T6" fmla="*/ 14 w 465"/>
                <a:gd name="T7" fmla="*/ 25 h 146"/>
                <a:gd name="T8" fmla="*/ 15 w 465"/>
                <a:gd name="T9" fmla="*/ 28 h 146"/>
                <a:gd name="T10" fmla="*/ 16 w 465"/>
                <a:gd name="T11" fmla="*/ 30 h 146"/>
                <a:gd name="T12" fmla="*/ 17 w 465"/>
                <a:gd name="T13" fmla="*/ 32 h 146"/>
                <a:gd name="T14" fmla="*/ 18 w 465"/>
                <a:gd name="T15" fmla="*/ 35 h 146"/>
                <a:gd name="T16" fmla="*/ 18 w 465"/>
                <a:gd name="T17" fmla="*/ 37 h 146"/>
                <a:gd name="T18" fmla="*/ 18 w 465"/>
                <a:gd name="T19" fmla="*/ 41 h 146"/>
                <a:gd name="T20" fmla="*/ 18 w 465"/>
                <a:gd name="T21" fmla="*/ 43 h 146"/>
                <a:gd name="T22" fmla="*/ 31 w 465"/>
                <a:gd name="T23" fmla="*/ 36 h 146"/>
                <a:gd name="T24" fmla="*/ 44 w 465"/>
                <a:gd name="T25" fmla="*/ 31 h 146"/>
                <a:gd name="T26" fmla="*/ 56 w 465"/>
                <a:gd name="T27" fmla="*/ 29 h 146"/>
                <a:gd name="T28" fmla="*/ 68 w 465"/>
                <a:gd name="T29" fmla="*/ 29 h 146"/>
                <a:gd name="T30" fmla="*/ 80 w 465"/>
                <a:gd name="T31" fmla="*/ 30 h 146"/>
                <a:gd name="T32" fmla="*/ 93 w 465"/>
                <a:gd name="T33" fmla="*/ 33 h 146"/>
                <a:gd name="T34" fmla="*/ 105 w 465"/>
                <a:gd name="T35" fmla="*/ 36 h 146"/>
                <a:gd name="T36" fmla="*/ 118 w 465"/>
                <a:gd name="T37" fmla="*/ 41 h 146"/>
                <a:gd name="T38" fmla="*/ 130 w 465"/>
                <a:gd name="T39" fmla="*/ 44 h 146"/>
                <a:gd name="T40" fmla="*/ 145 w 465"/>
                <a:gd name="T41" fmla="*/ 48 h 146"/>
                <a:gd name="T42" fmla="*/ 144 w 465"/>
                <a:gd name="T43" fmla="*/ 45 h 146"/>
                <a:gd name="T44" fmla="*/ 144 w 465"/>
                <a:gd name="T45" fmla="*/ 41 h 146"/>
                <a:gd name="T46" fmla="*/ 144 w 465"/>
                <a:gd name="T47" fmla="*/ 37 h 146"/>
                <a:gd name="T48" fmla="*/ 145 w 465"/>
                <a:gd name="T49" fmla="*/ 35 h 146"/>
                <a:gd name="T50" fmla="*/ 146 w 465"/>
                <a:gd name="T51" fmla="*/ 31 h 146"/>
                <a:gd name="T52" fmla="*/ 147 w 465"/>
                <a:gd name="T53" fmla="*/ 29 h 146"/>
                <a:gd name="T54" fmla="*/ 148 w 465"/>
                <a:gd name="T55" fmla="*/ 26 h 146"/>
                <a:gd name="T56" fmla="*/ 150 w 465"/>
                <a:gd name="T57" fmla="*/ 24 h 146"/>
                <a:gd name="T58" fmla="*/ 153 w 465"/>
                <a:gd name="T59" fmla="*/ 21 h 146"/>
                <a:gd name="T60" fmla="*/ 155 w 465"/>
                <a:gd name="T61" fmla="*/ 18 h 146"/>
                <a:gd name="T62" fmla="*/ 138 w 465"/>
                <a:gd name="T63" fmla="*/ 21 h 146"/>
                <a:gd name="T64" fmla="*/ 121 w 465"/>
                <a:gd name="T65" fmla="*/ 24 h 146"/>
                <a:gd name="T66" fmla="*/ 105 w 465"/>
                <a:gd name="T67" fmla="*/ 26 h 146"/>
                <a:gd name="T68" fmla="*/ 88 w 465"/>
                <a:gd name="T69" fmla="*/ 28 h 146"/>
                <a:gd name="T70" fmla="*/ 73 w 465"/>
                <a:gd name="T71" fmla="*/ 28 h 146"/>
                <a:gd name="T72" fmla="*/ 58 w 465"/>
                <a:gd name="T73" fmla="*/ 26 h 146"/>
                <a:gd name="T74" fmla="*/ 43 w 465"/>
                <a:gd name="T75" fmla="*/ 23 h 146"/>
                <a:gd name="T76" fmla="*/ 28 w 465"/>
                <a:gd name="T77" fmla="*/ 18 h 146"/>
                <a:gd name="T78" fmla="*/ 14 w 465"/>
                <a:gd name="T79" fmla="*/ 10 h 146"/>
                <a:gd name="T80" fmla="*/ 0 w 465"/>
                <a:gd name="T81" fmla="*/ 0 h 146"/>
                <a:gd name="T82" fmla="*/ 11 w 465"/>
                <a:gd name="T83" fmla="*/ 18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65" h="146">
                  <a:moveTo>
                    <a:pt x="32" y="54"/>
                  </a:moveTo>
                  <a:lnTo>
                    <a:pt x="33" y="62"/>
                  </a:lnTo>
                  <a:lnTo>
                    <a:pt x="38" y="69"/>
                  </a:lnTo>
                  <a:lnTo>
                    <a:pt x="42" y="77"/>
                  </a:lnTo>
                  <a:lnTo>
                    <a:pt x="46" y="84"/>
                  </a:lnTo>
                  <a:lnTo>
                    <a:pt x="49" y="91"/>
                  </a:lnTo>
                  <a:lnTo>
                    <a:pt x="51" y="98"/>
                  </a:lnTo>
                  <a:lnTo>
                    <a:pt x="53" y="105"/>
                  </a:lnTo>
                  <a:lnTo>
                    <a:pt x="54" y="114"/>
                  </a:lnTo>
                  <a:lnTo>
                    <a:pt x="54" y="124"/>
                  </a:lnTo>
                  <a:lnTo>
                    <a:pt x="54" y="131"/>
                  </a:lnTo>
                  <a:lnTo>
                    <a:pt x="94" y="109"/>
                  </a:lnTo>
                  <a:lnTo>
                    <a:pt x="132" y="95"/>
                  </a:lnTo>
                  <a:lnTo>
                    <a:pt x="168" y="88"/>
                  </a:lnTo>
                  <a:lnTo>
                    <a:pt x="205" y="88"/>
                  </a:lnTo>
                  <a:lnTo>
                    <a:pt x="240" y="91"/>
                  </a:lnTo>
                  <a:lnTo>
                    <a:pt x="278" y="99"/>
                  </a:lnTo>
                  <a:lnTo>
                    <a:pt x="314" y="110"/>
                  </a:lnTo>
                  <a:lnTo>
                    <a:pt x="354" y="124"/>
                  </a:lnTo>
                  <a:lnTo>
                    <a:pt x="391" y="135"/>
                  </a:lnTo>
                  <a:lnTo>
                    <a:pt x="434" y="146"/>
                  </a:lnTo>
                  <a:lnTo>
                    <a:pt x="433" y="137"/>
                  </a:lnTo>
                  <a:lnTo>
                    <a:pt x="433" y="125"/>
                  </a:lnTo>
                  <a:lnTo>
                    <a:pt x="433" y="114"/>
                  </a:lnTo>
                  <a:lnTo>
                    <a:pt x="434" y="105"/>
                  </a:lnTo>
                  <a:lnTo>
                    <a:pt x="437" y="95"/>
                  </a:lnTo>
                  <a:lnTo>
                    <a:pt x="441" y="88"/>
                  </a:lnTo>
                  <a:lnTo>
                    <a:pt x="444" y="78"/>
                  </a:lnTo>
                  <a:lnTo>
                    <a:pt x="451" y="72"/>
                  </a:lnTo>
                  <a:lnTo>
                    <a:pt x="458" y="64"/>
                  </a:lnTo>
                  <a:lnTo>
                    <a:pt x="465" y="54"/>
                  </a:lnTo>
                  <a:lnTo>
                    <a:pt x="415" y="65"/>
                  </a:lnTo>
                  <a:lnTo>
                    <a:pt x="363" y="74"/>
                  </a:lnTo>
                  <a:lnTo>
                    <a:pt x="314" y="80"/>
                  </a:lnTo>
                  <a:lnTo>
                    <a:pt x="265" y="84"/>
                  </a:lnTo>
                  <a:lnTo>
                    <a:pt x="220" y="84"/>
                  </a:lnTo>
                  <a:lnTo>
                    <a:pt x="173" y="80"/>
                  </a:lnTo>
                  <a:lnTo>
                    <a:pt x="130" y="69"/>
                  </a:lnTo>
                  <a:lnTo>
                    <a:pt x="85" y="54"/>
                  </a:lnTo>
                  <a:lnTo>
                    <a:pt x="42" y="30"/>
                  </a:lnTo>
                  <a:lnTo>
                    <a:pt x="0" y="0"/>
                  </a:lnTo>
                  <a:lnTo>
                    <a:pt x="32" y="5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6" name="Freeform 327">
              <a:extLst>
                <a:ext uri="{FF2B5EF4-FFF2-40B4-BE49-F238E27FC236}">
                  <a16:creationId xmlns:a16="http://schemas.microsoft.com/office/drawing/2014/main" id="{D3EF7E12-C578-48C1-9618-83362B903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143"/>
              <a:ext cx="112" cy="62"/>
            </a:xfrm>
            <a:custGeom>
              <a:avLst/>
              <a:gdLst>
                <a:gd name="T0" fmla="*/ 106 w 336"/>
                <a:gd name="T1" fmla="*/ 62 h 186"/>
                <a:gd name="T2" fmla="*/ 104 w 336"/>
                <a:gd name="T3" fmla="*/ 56 h 186"/>
                <a:gd name="T4" fmla="*/ 101 w 336"/>
                <a:gd name="T5" fmla="*/ 50 h 186"/>
                <a:gd name="T6" fmla="*/ 96 w 336"/>
                <a:gd name="T7" fmla="*/ 45 h 186"/>
                <a:gd name="T8" fmla="*/ 92 w 336"/>
                <a:gd name="T9" fmla="*/ 40 h 186"/>
                <a:gd name="T10" fmla="*/ 87 w 336"/>
                <a:gd name="T11" fmla="*/ 36 h 186"/>
                <a:gd name="T12" fmla="*/ 81 w 336"/>
                <a:gd name="T13" fmla="*/ 32 h 186"/>
                <a:gd name="T14" fmla="*/ 75 w 336"/>
                <a:gd name="T15" fmla="*/ 27 h 186"/>
                <a:gd name="T16" fmla="*/ 69 w 336"/>
                <a:gd name="T17" fmla="*/ 23 h 186"/>
                <a:gd name="T18" fmla="*/ 63 w 336"/>
                <a:gd name="T19" fmla="*/ 17 h 186"/>
                <a:gd name="T20" fmla="*/ 57 w 336"/>
                <a:gd name="T21" fmla="*/ 12 h 186"/>
                <a:gd name="T22" fmla="*/ 55 w 336"/>
                <a:gd name="T23" fmla="*/ 12 h 186"/>
                <a:gd name="T24" fmla="*/ 51 w 336"/>
                <a:gd name="T25" fmla="*/ 12 h 186"/>
                <a:gd name="T26" fmla="*/ 44 w 336"/>
                <a:gd name="T27" fmla="*/ 13 h 186"/>
                <a:gd name="T28" fmla="*/ 37 w 336"/>
                <a:gd name="T29" fmla="*/ 14 h 186"/>
                <a:gd name="T30" fmla="*/ 29 w 336"/>
                <a:gd name="T31" fmla="*/ 14 h 186"/>
                <a:gd name="T32" fmla="*/ 20 w 336"/>
                <a:gd name="T33" fmla="*/ 15 h 186"/>
                <a:gd name="T34" fmla="*/ 13 w 336"/>
                <a:gd name="T35" fmla="*/ 16 h 186"/>
                <a:gd name="T36" fmla="*/ 6 w 336"/>
                <a:gd name="T37" fmla="*/ 16 h 186"/>
                <a:gd name="T38" fmla="*/ 2 w 336"/>
                <a:gd name="T39" fmla="*/ 17 h 186"/>
                <a:gd name="T40" fmla="*/ 0 w 336"/>
                <a:gd name="T41" fmla="*/ 17 h 186"/>
                <a:gd name="T42" fmla="*/ 1 w 336"/>
                <a:gd name="T43" fmla="*/ 16 h 186"/>
                <a:gd name="T44" fmla="*/ 4 w 336"/>
                <a:gd name="T45" fmla="*/ 14 h 186"/>
                <a:gd name="T46" fmla="*/ 9 w 336"/>
                <a:gd name="T47" fmla="*/ 12 h 186"/>
                <a:gd name="T48" fmla="*/ 16 w 336"/>
                <a:gd name="T49" fmla="*/ 11 h 186"/>
                <a:gd name="T50" fmla="*/ 24 w 336"/>
                <a:gd name="T51" fmla="*/ 9 h 186"/>
                <a:gd name="T52" fmla="*/ 31 w 336"/>
                <a:gd name="T53" fmla="*/ 7 h 186"/>
                <a:gd name="T54" fmla="*/ 37 w 336"/>
                <a:gd name="T55" fmla="*/ 4 h 186"/>
                <a:gd name="T56" fmla="*/ 43 w 336"/>
                <a:gd name="T57" fmla="*/ 2 h 186"/>
                <a:gd name="T58" fmla="*/ 46 w 336"/>
                <a:gd name="T59" fmla="*/ 1 h 186"/>
                <a:gd name="T60" fmla="*/ 48 w 336"/>
                <a:gd name="T61" fmla="*/ 0 h 186"/>
                <a:gd name="T62" fmla="*/ 65 w 336"/>
                <a:gd name="T63" fmla="*/ 2 h 186"/>
                <a:gd name="T64" fmla="*/ 68 w 336"/>
                <a:gd name="T65" fmla="*/ 6 h 186"/>
                <a:gd name="T66" fmla="*/ 72 w 336"/>
                <a:gd name="T67" fmla="*/ 9 h 186"/>
                <a:gd name="T68" fmla="*/ 75 w 336"/>
                <a:gd name="T69" fmla="*/ 11 h 186"/>
                <a:gd name="T70" fmla="*/ 77 w 336"/>
                <a:gd name="T71" fmla="*/ 13 h 186"/>
                <a:gd name="T72" fmla="*/ 81 w 336"/>
                <a:gd name="T73" fmla="*/ 15 h 186"/>
                <a:gd name="T74" fmla="*/ 83 w 336"/>
                <a:gd name="T75" fmla="*/ 17 h 186"/>
                <a:gd name="T76" fmla="*/ 86 w 336"/>
                <a:gd name="T77" fmla="*/ 19 h 186"/>
                <a:gd name="T78" fmla="*/ 89 w 336"/>
                <a:gd name="T79" fmla="*/ 23 h 186"/>
                <a:gd name="T80" fmla="*/ 92 w 336"/>
                <a:gd name="T81" fmla="*/ 26 h 186"/>
                <a:gd name="T82" fmla="*/ 95 w 336"/>
                <a:gd name="T83" fmla="*/ 31 h 186"/>
                <a:gd name="T84" fmla="*/ 96 w 336"/>
                <a:gd name="T85" fmla="*/ 32 h 186"/>
                <a:gd name="T86" fmla="*/ 97 w 336"/>
                <a:gd name="T87" fmla="*/ 32 h 186"/>
                <a:gd name="T88" fmla="*/ 99 w 336"/>
                <a:gd name="T89" fmla="*/ 33 h 186"/>
                <a:gd name="T90" fmla="*/ 100 w 336"/>
                <a:gd name="T91" fmla="*/ 34 h 186"/>
                <a:gd name="T92" fmla="*/ 103 w 336"/>
                <a:gd name="T93" fmla="*/ 35 h 186"/>
                <a:gd name="T94" fmla="*/ 105 w 336"/>
                <a:gd name="T95" fmla="*/ 37 h 186"/>
                <a:gd name="T96" fmla="*/ 106 w 336"/>
                <a:gd name="T97" fmla="*/ 38 h 186"/>
                <a:gd name="T98" fmla="*/ 107 w 336"/>
                <a:gd name="T99" fmla="*/ 39 h 186"/>
                <a:gd name="T100" fmla="*/ 108 w 336"/>
                <a:gd name="T101" fmla="*/ 39 h 186"/>
                <a:gd name="T102" fmla="*/ 109 w 336"/>
                <a:gd name="T103" fmla="*/ 40 h 186"/>
                <a:gd name="T104" fmla="*/ 109 w 336"/>
                <a:gd name="T105" fmla="*/ 41 h 186"/>
                <a:gd name="T106" fmla="*/ 109 w 336"/>
                <a:gd name="T107" fmla="*/ 42 h 186"/>
                <a:gd name="T108" fmla="*/ 110 w 336"/>
                <a:gd name="T109" fmla="*/ 42 h 186"/>
                <a:gd name="T110" fmla="*/ 110 w 336"/>
                <a:gd name="T111" fmla="*/ 43 h 186"/>
                <a:gd name="T112" fmla="*/ 110 w 336"/>
                <a:gd name="T113" fmla="*/ 44 h 186"/>
                <a:gd name="T114" fmla="*/ 112 w 336"/>
                <a:gd name="T115" fmla="*/ 45 h 186"/>
                <a:gd name="T116" fmla="*/ 112 w 336"/>
                <a:gd name="T117" fmla="*/ 45 h 186"/>
                <a:gd name="T118" fmla="*/ 112 w 336"/>
                <a:gd name="T119" fmla="*/ 46 h 186"/>
                <a:gd name="T120" fmla="*/ 112 w 336"/>
                <a:gd name="T121" fmla="*/ 47 h 186"/>
                <a:gd name="T122" fmla="*/ 112 w 336"/>
                <a:gd name="T123" fmla="*/ 47 h 186"/>
                <a:gd name="T124" fmla="*/ 106 w 336"/>
                <a:gd name="T125" fmla="*/ 62 h 1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36" h="186">
                  <a:moveTo>
                    <a:pt x="319" y="186"/>
                  </a:moveTo>
                  <a:lnTo>
                    <a:pt x="312" y="168"/>
                  </a:lnTo>
                  <a:lnTo>
                    <a:pt x="303" y="150"/>
                  </a:lnTo>
                  <a:lnTo>
                    <a:pt x="289" y="135"/>
                  </a:lnTo>
                  <a:lnTo>
                    <a:pt x="276" y="121"/>
                  </a:lnTo>
                  <a:lnTo>
                    <a:pt x="260" y="109"/>
                  </a:lnTo>
                  <a:lnTo>
                    <a:pt x="242" y="95"/>
                  </a:lnTo>
                  <a:lnTo>
                    <a:pt x="224" y="80"/>
                  </a:lnTo>
                  <a:lnTo>
                    <a:pt x="206" y="68"/>
                  </a:lnTo>
                  <a:lnTo>
                    <a:pt x="188" y="52"/>
                  </a:lnTo>
                  <a:lnTo>
                    <a:pt x="170" y="36"/>
                  </a:lnTo>
                  <a:lnTo>
                    <a:pt x="165" y="36"/>
                  </a:lnTo>
                  <a:lnTo>
                    <a:pt x="152" y="37"/>
                  </a:lnTo>
                  <a:lnTo>
                    <a:pt x="133" y="39"/>
                  </a:lnTo>
                  <a:lnTo>
                    <a:pt x="111" y="41"/>
                  </a:lnTo>
                  <a:lnTo>
                    <a:pt x="86" y="43"/>
                  </a:lnTo>
                  <a:lnTo>
                    <a:pt x="61" y="44"/>
                  </a:lnTo>
                  <a:lnTo>
                    <a:pt x="38" y="47"/>
                  </a:lnTo>
                  <a:lnTo>
                    <a:pt x="18" y="48"/>
                  </a:lnTo>
                  <a:lnTo>
                    <a:pt x="6" y="51"/>
                  </a:lnTo>
                  <a:lnTo>
                    <a:pt x="0" y="51"/>
                  </a:lnTo>
                  <a:lnTo>
                    <a:pt x="3" y="47"/>
                  </a:lnTo>
                  <a:lnTo>
                    <a:pt x="13" y="43"/>
                  </a:lnTo>
                  <a:lnTo>
                    <a:pt x="28" y="37"/>
                  </a:lnTo>
                  <a:lnTo>
                    <a:pt x="49" y="32"/>
                  </a:lnTo>
                  <a:lnTo>
                    <a:pt x="71" y="26"/>
                  </a:lnTo>
                  <a:lnTo>
                    <a:pt x="92" y="21"/>
                  </a:lnTo>
                  <a:lnTo>
                    <a:pt x="111" y="12"/>
                  </a:lnTo>
                  <a:lnTo>
                    <a:pt x="130" y="7"/>
                  </a:lnTo>
                  <a:lnTo>
                    <a:pt x="139" y="4"/>
                  </a:lnTo>
                  <a:lnTo>
                    <a:pt x="143" y="0"/>
                  </a:lnTo>
                  <a:lnTo>
                    <a:pt x="195" y="7"/>
                  </a:lnTo>
                  <a:lnTo>
                    <a:pt x="205" y="18"/>
                  </a:lnTo>
                  <a:lnTo>
                    <a:pt x="216" y="26"/>
                  </a:lnTo>
                  <a:lnTo>
                    <a:pt x="225" y="33"/>
                  </a:lnTo>
                  <a:lnTo>
                    <a:pt x="232" y="39"/>
                  </a:lnTo>
                  <a:lnTo>
                    <a:pt x="242" y="44"/>
                  </a:lnTo>
                  <a:lnTo>
                    <a:pt x="250" y="52"/>
                  </a:lnTo>
                  <a:lnTo>
                    <a:pt x="257" y="58"/>
                  </a:lnTo>
                  <a:lnTo>
                    <a:pt x="267" y="68"/>
                  </a:lnTo>
                  <a:lnTo>
                    <a:pt x="276" y="77"/>
                  </a:lnTo>
                  <a:lnTo>
                    <a:pt x="284" y="92"/>
                  </a:lnTo>
                  <a:lnTo>
                    <a:pt x="288" y="95"/>
                  </a:lnTo>
                  <a:lnTo>
                    <a:pt x="292" y="96"/>
                  </a:lnTo>
                  <a:lnTo>
                    <a:pt x="296" y="100"/>
                  </a:lnTo>
                  <a:lnTo>
                    <a:pt x="300" y="103"/>
                  </a:lnTo>
                  <a:lnTo>
                    <a:pt x="308" y="106"/>
                  </a:lnTo>
                  <a:lnTo>
                    <a:pt x="314" y="110"/>
                  </a:lnTo>
                  <a:lnTo>
                    <a:pt x="318" y="113"/>
                  </a:lnTo>
                  <a:lnTo>
                    <a:pt x="322" y="116"/>
                  </a:lnTo>
                  <a:lnTo>
                    <a:pt x="325" y="118"/>
                  </a:lnTo>
                  <a:lnTo>
                    <a:pt x="328" y="120"/>
                  </a:lnTo>
                  <a:lnTo>
                    <a:pt x="328" y="124"/>
                  </a:lnTo>
                  <a:lnTo>
                    <a:pt x="328" y="125"/>
                  </a:lnTo>
                  <a:lnTo>
                    <a:pt x="329" y="127"/>
                  </a:lnTo>
                  <a:lnTo>
                    <a:pt x="329" y="129"/>
                  </a:lnTo>
                  <a:lnTo>
                    <a:pt x="331" y="131"/>
                  </a:lnTo>
                  <a:lnTo>
                    <a:pt x="335" y="135"/>
                  </a:lnTo>
                  <a:lnTo>
                    <a:pt x="335" y="136"/>
                  </a:lnTo>
                  <a:lnTo>
                    <a:pt x="336" y="139"/>
                  </a:lnTo>
                  <a:lnTo>
                    <a:pt x="336" y="140"/>
                  </a:lnTo>
                  <a:lnTo>
                    <a:pt x="336" y="142"/>
                  </a:lnTo>
                  <a:lnTo>
                    <a:pt x="319" y="18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7" name="Freeform 328">
              <a:extLst>
                <a:ext uri="{FF2B5EF4-FFF2-40B4-BE49-F238E27FC236}">
                  <a16:creationId xmlns:a16="http://schemas.microsoft.com/office/drawing/2014/main" id="{55B0E824-BA4D-4149-9653-4AB5510F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86"/>
              <a:ext cx="47" cy="78"/>
            </a:xfrm>
            <a:custGeom>
              <a:avLst/>
              <a:gdLst>
                <a:gd name="T0" fmla="*/ 47 w 141"/>
                <a:gd name="T1" fmla="*/ 19 h 235"/>
                <a:gd name="T2" fmla="*/ 44 w 141"/>
                <a:gd name="T3" fmla="*/ 21 h 235"/>
                <a:gd name="T4" fmla="*/ 40 w 141"/>
                <a:gd name="T5" fmla="*/ 25 h 235"/>
                <a:gd name="T6" fmla="*/ 35 w 141"/>
                <a:gd name="T7" fmla="*/ 29 h 235"/>
                <a:gd name="T8" fmla="*/ 30 w 141"/>
                <a:gd name="T9" fmla="*/ 34 h 235"/>
                <a:gd name="T10" fmla="*/ 25 w 141"/>
                <a:gd name="T11" fmla="*/ 39 h 235"/>
                <a:gd name="T12" fmla="*/ 21 w 141"/>
                <a:gd name="T13" fmla="*/ 45 h 235"/>
                <a:gd name="T14" fmla="*/ 17 w 141"/>
                <a:gd name="T15" fmla="*/ 50 h 235"/>
                <a:gd name="T16" fmla="*/ 12 w 141"/>
                <a:gd name="T17" fmla="*/ 58 h 235"/>
                <a:gd name="T18" fmla="*/ 10 w 141"/>
                <a:gd name="T19" fmla="*/ 65 h 235"/>
                <a:gd name="T20" fmla="*/ 8 w 141"/>
                <a:gd name="T21" fmla="*/ 71 h 235"/>
                <a:gd name="T22" fmla="*/ 7 w 141"/>
                <a:gd name="T23" fmla="*/ 73 h 235"/>
                <a:gd name="T24" fmla="*/ 7 w 141"/>
                <a:gd name="T25" fmla="*/ 75 h 235"/>
                <a:gd name="T26" fmla="*/ 6 w 141"/>
                <a:gd name="T27" fmla="*/ 76 h 235"/>
                <a:gd name="T28" fmla="*/ 6 w 141"/>
                <a:gd name="T29" fmla="*/ 76 h 235"/>
                <a:gd name="T30" fmla="*/ 6 w 141"/>
                <a:gd name="T31" fmla="*/ 76 h 235"/>
                <a:gd name="T32" fmla="*/ 5 w 141"/>
                <a:gd name="T33" fmla="*/ 76 h 235"/>
                <a:gd name="T34" fmla="*/ 5 w 141"/>
                <a:gd name="T35" fmla="*/ 76 h 235"/>
                <a:gd name="T36" fmla="*/ 4 w 141"/>
                <a:gd name="T37" fmla="*/ 76 h 235"/>
                <a:gd name="T38" fmla="*/ 3 w 141"/>
                <a:gd name="T39" fmla="*/ 76 h 235"/>
                <a:gd name="T40" fmla="*/ 1 w 141"/>
                <a:gd name="T41" fmla="*/ 78 h 235"/>
                <a:gd name="T42" fmla="*/ 0 w 141"/>
                <a:gd name="T43" fmla="*/ 78 h 235"/>
                <a:gd name="T44" fmla="*/ 0 w 141"/>
                <a:gd name="T45" fmla="*/ 78 h 235"/>
                <a:gd name="T46" fmla="*/ 0 w 141"/>
                <a:gd name="T47" fmla="*/ 76 h 235"/>
                <a:gd name="T48" fmla="*/ 1 w 141"/>
                <a:gd name="T49" fmla="*/ 74 h 235"/>
                <a:gd name="T50" fmla="*/ 1 w 141"/>
                <a:gd name="T51" fmla="*/ 72 h 235"/>
                <a:gd name="T52" fmla="*/ 3 w 141"/>
                <a:gd name="T53" fmla="*/ 69 h 235"/>
                <a:gd name="T54" fmla="*/ 3 w 141"/>
                <a:gd name="T55" fmla="*/ 67 h 235"/>
                <a:gd name="T56" fmla="*/ 4 w 141"/>
                <a:gd name="T57" fmla="*/ 66 h 235"/>
                <a:gd name="T58" fmla="*/ 5 w 141"/>
                <a:gd name="T59" fmla="*/ 65 h 235"/>
                <a:gd name="T60" fmla="*/ 5 w 141"/>
                <a:gd name="T61" fmla="*/ 63 h 235"/>
                <a:gd name="T62" fmla="*/ 8 w 141"/>
                <a:gd name="T63" fmla="*/ 54 h 235"/>
                <a:gd name="T64" fmla="*/ 11 w 141"/>
                <a:gd name="T65" fmla="*/ 46 h 235"/>
                <a:gd name="T66" fmla="*/ 14 w 141"/>
                <a:gd name="T67" fmla="*/ 40 h 235"/>
                <a:gd name="T68" fmla="*/ 18 w 141"/>
                <a:gd name="T69" fmla="*/ 36 h 235"/>
                <a:gd name="T70" fmla="*/ 22 w 141"/>
                <a:gd name="T71" fmla="*/ 31 h 235"/>
                <a:gd name="T72" fmla="*/ 25 w 141"/>
                <a:gd name="T73" fmla="*/ 25 h 235"/>
                <a:gd name="T74" fmla="*/ 28 w 141"/>
                <a:gd name="T75" fmla="*/ 21 h 235"/>
                <a:gd name="T76" fmla="*/ 31 w 141"/>
                <a:gd name="T77" fmla="*/ 15 h 235"/>
                <a:gd name="T78" fmla="*/ 33 w 141"/>
                <a:gd name="T79" fmla="*/ 9 h 235"/>
                <a:gd name="T80" fmla="*/ 35 w 141"/>
                <a:gd name="T81" fmla="*/ 0 h 235"/>
                <a:gd name="T82" fmla="*/ 47 w 141"/>
                <a:gd name="T83" fmla="*/ 19 h 2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41" h="235">
                  <a:moveTo>
                    <a:pt x="141" y="57"/>
                  </a:moveTo>
                  <a:lnTo>
                    <a:pt x="132" y="64"/>
                  </a:lnTo>
                  <a:lnTo>
                    <a:pt x="120" y="74"/>
                  </a:lnTo>
                  <a:lnTo>
                    <a:pt x="106" y="88"/>
                  </a:lnTo>
                  <a:lnTo>
                    <a:pt x="91" y="103"/>
                  </a:lnTo>
                  <a:lnTo>
                    <a:pt x="76" y="118"/>
                  </a:lnTo>
                  <a:lnTo>
                    <a:pt x="62" y="136"/>
                  </a:lnTo>
                  <a:lnTo>
                    <a:pt x="50" y="152"/>
                  </a:lnTo>
                  <a:lnTo>
                    <a:pt x="36" y="176"/>
                  </a:lnTo>
                  <a:lnTo>
                    <a:pt x="29" y="195"/>
                  </a:lnTo>
                  <a:lnTo>
                    <a:pt x="23" y="213"/>
                  </a:lnTo>
                  <a:lnTo>
                    <a:pt x="21" y="221"/>
                  </a:lnTo>
                  <a:lnTo>
                    <a:pt x="21" y="227"/>
                  </a:lnTo>
                  <a:lnTo>
                    <a:pt x="19" y="228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5" y="228"/>
                  </a:lnTo>
                  <a:lnTo>
                    <a:pt x="14" y="228"/>
                  </a:lnTo>
                  <a:lnTo>
                    <a:pt x="11" y="228"/>
                  </a:lnTo>
                  <a:lnTo>
                    <a:pt x="8" y="230"/>
                  </a:lnTo>
                  <a:lnTo>
                    <a:pt x="3" y="234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0"/>
                  </a:lnTo>
                  <a:lnTo>
                    <a:pt x="3" y="223"/>
                  </a:lnTo>
                  <a:lnTo>
                    <a:pt x="4" y="217"/>
                  </a:lnTo>
                  <a:lnTo>
                    <a:pt x="8" y="209"/>
                  </a:lnTo>
                  <a:lnTo>
                    <a:pt x="10" y="203"/>
                  </a:lnTo>
                  <a:lnTo>
                    <a:pt x="11" y="198"/>
                  </a:lnTo>
                  <a:lnTo>
                    <a:pt x="14" y="195"/>
                  </a:lnTo>
                  <a:lnTo>
                    <a:pt x="15" y="191"/>
                  </a:lnTo>
                  <a:lnTo>
                    <a:pt x="23" y="164"/>
                  </a:lnTo>
                  <a:lnTo>
                    <a:pt x="32" y="140"/>
                  </a:lnTo>
                  <a:lnTo>
                    <a:pt x="42" y="120"/>
                  </a:lnTo>
                  <a:lnTo>
                    <a:pt x="55" y="107"/>
                  </a:lnTo>
                  <a:lnTo>
                    <a:pt x="65" y="93"/>
                  </a:lnTo>
                  <a:lnTo>
                    <a:pt x="76" y="76"/>
                  </a:lnTo>
                  <a:lnTo>
                    <a:pt x="84" y="63"/>
                  </a:lnTo>
                  <a:lnTo>
                    <a:pt x="92" y="46"/>
                  </a:lnTo>
                  <a:lnTo>
                    <a:pt x="99" y="27"/>
                  </a:lnTo>
                  <a:lnTo>
                    <a:pt x="106" y="0"/>
                  </a:lnTo>
                  <a:lnTo>
                    <a:pt x="141" y="5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8" name="Freeform 329">
              <a:extLst>
                <a:ext uri="{FF2B5EF4-FFF2-40B4-BE49-F238E27FC236}">
                  <a16:creationId xmlns:a16="http://schemas.microsoft.com/office/drawing/2014/main" id="{17E2A3CE-9089-4FF7-AF57-4C3165A42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449"/>
              <a:ext cx="26" cy="66"/>
            </a:xfrm>
            <a:custGeom>
              <a:avLst/>
              <a:gdLst>
                <a:gd name="T0" fmla="*/ 18 w 76"/>
                <a:gd name="T1" fmla="*/ 25 h 199"/>
                <a:gd name="T2" fmla="*/ 18 w 76"/>
                <a:gd name="T3" fmla="*/ 27 h 199"/>
                <a:gd name="T4" fmla="*/ 19 w 76"/>
                <a:gd name="T5" fmla="*/ 30 h 199"/>
                <a:gd name="T6" fmla="*/ 19 w 76"/>
                <a:gd name="T7" fmla="*/ 32 h 199"/>
                <a:gd name="T8" fmla="*/ 19 w 76"/>
                <a:gd name="T9" fmla="*/ 33 h 199"/>
                <a:gd name="T10" fmla="*/ 18 w 76"/>
                <a:gd name="T11" fmla="*/ 36 h 199"/>
                <a:gd name="T12" fmla="*/ 18 w 76"/>
                <a:gd name="T13" fmla="*/ 37 h 199"/>
                <a:gd name="T14" fmla="*/ 18 w 76"/>
                <a:gd name="T15" fmla="*/ 40 h 199"/>
                <a:gd name="T16" fmla="*/ 18 w 76"/>
                <a:gd name="T17" fmla="*/ 42 h 199"/>
                <a:gd name="T18" fmla="*/ 17 w 76"/>
                <a:gd name="T19" fmla="*/ 44 h 199"/>
                <a:gd name="T20" fmla="*/ 16 w 76"/>
                <a:gd name="T21" fmla="*/ 46 h 199"/>
                <a:gd name="T22" fmla="*/ 16 w 76"/>
                <a:gd name="T23" fmla="*/ 48 h 199"/>
                <a:gd name="T24" fmla="*/ 15 w 76"/>
                <a:gd name="T25" fmla="*/ 49 h 199"/>
                <a:gd name="T26" fmla="*/ 16 w 76"/>
                <a:gd name="T27" fmla="*/ 51 h 199"/>
                <a:gd name="T28" fmla="*/ 16 w 76"/>
                <a:gd name="T29" fmla="*/ 54 h 199"/>
                <a:gd name="T30" fmla="*/ 17 w 76"/>
                <a:gd name="T31" fmla="*/ 56 h 199"/>
                <a:gd name="T32" fmla="*/ 17 w 76"/>
                <a:gd name="T33" fmla="*/ 58 h 199"/>
                <a:gd name="T34" fmla="*/ 18 w 76"/>
                <a:gd name="T35" fmla="*/ 60 h 199"/>
                <a:gd name="T36" fmla="*/ 19 w 76"/>
                <a:gd name="T37" fmla="*/ 62 h 199"/>
                <a:gd name="T38" fmla="*/ 20 w 76"/>
                <a:gd name="T39" fmla="*/ 64 h 199"/>
                <a:gd name="T40" fmla="*/ 21 w 76"/>
                <a:gd name="T41" fmla="*/ 66 h 199"/>
                <a:gd name="T42" fmla="*/ 20 w 76"/>
                <a:gd name="T43" fmla="*/ 60 h 199"/>
                <a:gd name="T44" fmla="*/ 20 w 76"/>
                <a:gd name="T45" fmla="*/ 54 h 199"/>
                <a:gd name="T46" fmla="*/ 21 w 76"/>
                <a:gd name="T47" fmla="*/ 49 h 199"/>
                <a:gd name="T48" fmla="*/ 22 w 76"/>
                <a:gd name="T49" fmla="*/ 43 h 199"/>
                <a:gd name="T50" fmla="*/ 23 w 76"/>
                <a:gd name="T51" fmla="*/ 38 h 199"/>
                <a:gd name="T52" fmla="*/ 24 w 76"/>
                <a:gd name="T53" fmla="*/ 33 h 199"/>
                <a:gd name="T54" fmla="*/ 25 w 76"/>
                <a:gd name="T55" fmla="*/ 27 h 199"/>
                <a:gd name="T56" fmla="*/ 26 w 76"/>
                <a:gd name="T57" fmla="*/ 22 h 199"/>
                <a:gd name="T58" fmla="*/ 26 w 76"/>
                <a:gd name="T59" fmla="*/ 17 h 199"/>
                <a:gd name="T60" fmla="*/ 26 w 76"/>
                <a:gd name="T61" fmla="*/ 12 h 199"/>
                <a:gd name="T62" fmla="*/ 26 w 76"/>
                <a:gd name="T63" fmla="*/ 10 h 199"/>
                <a:gd name="T64" fmla="*/ 24 w 76"/>
                <a:gd name="T65" fmla="*/ 9 h 199"/>
                <a:gd name="T66" fmla="*/ 22 w 76"/>
                <a:gd name="T67" fmla="*/ 8 h 199"/>
                <a:gd name="T68" fmla="*/ 18 w 76"/>
                <a:gd name="T69" fmla="*/ 7 h 199"/>
                <a:gd name="T70" fmla="*/ 15 w 76"/>
                <a:gd name="T71" fmla="*/ 6 h 199"/>
                <a:gd name="T72" fmla="*/ 11 w 76"/>
                <a:gd name="T73" fmla="*/ 4 h 199"/>
                <a:gd name="T74" fmla="*/ 8 w 76"/>
                <a:gd name="T75" fmla="*/ 3 h 199"/>
                <a:gd name="T76" fmla="*/ 4 w 76"/>
                <a:gd name="T77" fmla="*/ 2 h 199"/>
                <a:gd name="T78" fmla="*/ 2 w 76"/>
                <a:gd name="T79" fmla="*/ 1 h 199"/>
                <a:gd name="T80" fmla="*/ 0 w 76"/>
                <a:gd name="T81" fmla="*/ 0 h 199"/>
                <a:gd name="T82" fmla="*/ 1 w 76"/>
                <a:gd name="T83" fmla="*/ 1 h 199"/>
                <a:gd name="T84" fmla="*/ 2 w 76"/>
                <a:gd name="T85" fmla="*/ 2 h 199"/>
                <a:gd name="T86" fmla="*/ 5 w 76"/>
                <a:gd name="T87" fmla="*/ 4 h 199"/>
                <a:gd name="T88" fmla="*/ 7 w 76"/>
                <a:gd name="T89" fmla="*/ 7 h 199"/>
                <a:gd name="T90" fmla="*/ 10 w 76"/>
                <a:gd name="T91" fmla="*/ 8 h 199"/>
                <a:gd name="T92" fmla="*/ 12 w 76"/>
                <a:gd name="T93" fmla="*/ 11 h 199"/>
                <a:gd name="T94" fmla="*/ 14 w 76"/>
                <a:gd name="T95" fmla="*/ 13 h 199"/>
                <a:gd name="T96" fmla="*/ 16 w 76"/>
                <a:gd name="T97" fmla="*/ 15 h 199"/>
                <a:gd name="T98" fmla="*/ 18 w 76"/>
                <a:gd name="T99" fmla="*/ 18 h 199"/>
                <a:gd name="T100" fmla="*/ 18 w 76"/>
                <a:gd name="T101" fmla="*/ 20 h 199"/>
                <a:gd name="T102" fmla="*/ 18 w 76"/>
                <a:gd name="T103" fmla="*/ 25 h 1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6" h="199">
                  <a:moveTo>
                    <a:pt x="54" y="75"/>
                  </a:moveTo>
                  <a:lnTo>
                    <a:pt x="54" y="80"/>
                  </a:lnTo>
                  <a:lnTo>
                    <a:pt x="55" y="90"/>
                  </a:lnTo>
                  <a:lnTo>
                    <a:pt x="55" y="96"/>
                  </a:lnTo>
                  <a:lnTo>
                    <a:pt x="55" y="101"/>
                  </a:lnTo>
                  <a:lnTo>
                    <a:pt x="54" y="108"/>
                  </a:lnTo>
                  <a:lnTo>
                    <a:pt x="54" y="113"/>
                  </a:lnTo>
                  <a:lnTo>
                    <a:pt x="53" y="121"/>
                  </a:lnTo>
                  <a:lnTo>
                    <a:pt x="53" y="127"/>
                  </a:lnTo>
                  <a:lnTo>
                    <a:pt x="50" y="133"/>
                  </a:lnTo>
                  <a:lnTo>
                    <a:pt x="48" y="138"/>
                  </a:lnTo>
                  <a:lnTo>
                    <a:pt x="48" y="144"/>
                  </a:lnTo>
                  <a:lnTo>
                    <a:pt x="44" y="149"/>
                  </a:lnTo>
                  <a:lnTo>
                    <a:pt x="48" y="155"/>
                  </a:lnTo>
                  <a:lnTo>
                    <a:pt x="48" y="163"/>
                  </a:lnTo>
                  <a:lnTo>
                    <a:pt x="50" y="169"/>
                  </a:lnTo>
                  <a:lnTo>
                    <a:pt x="50" y="176"/>
                  </a:lnTo>
                  <a:lnTo>
                    <a:pt x="53" y="181"/>
                  </a:lnTo>
                  <a:lnTo>
                    <a:pt x="55" y="187"/>
                  </a:lnTo>
                  <a:lnTo>
                    <a:pt x="58" y="192"/>
                  </a:lnTo>
                  <a:lnTo>
                    <a:pt x="60" y="199"/>
                  </a:lnTo>
                  <a:lnTo>
                    <a:pt x="58" y="181"/>
                  </a:lnTo>
                  <a:lnTo>
                    <a:pt x="58" y="164"/>
                  </a:lnTo>
                  <a:lnTo>
                    <a:pt x="60" y="148"/>
                  </a:lnTo>
                  <a:lnTo>
                    <a:pt x="63" y="131"/>
                  </a:lnTo>
                  <a:lnTo>
                    <a:pt x="68" y="116"/>
                  </a:lnTo>
                  <a:lnTo>
                    <a:pt x="71" y="101"/>
                  </a:lnTo>
                  <a:lnTo>
                    <a:pt x="73" y="82"/>
                  </a:lnTo>
                  <a:lnTo>
                    <a:pt x="76" y="67"/>
                  </a:lnTo>
                  <a:lnTo>
                    <a:pt x="76" y="52"/>
                  </a:lnTo>
                  <a:lnTo>
                    <a:pt x="76" y="35"/>
                  </a:lnTo>
                  <a:lnTo>
                    <a:pt x="75" y="31"/>
                  </a:lnTo>
                  <a:lnTo>
                    <a:pt x="69" y="28"/>
                  </a:lnTo>
                  <a:lnTo>
                    <a:pt x="63" y="25"/>
                  </a:lnTo>
                  <a:lnTo>
                    <a:pt x="54" y="22"/>
                  </a:lnTo>
                  <a:lnTo>
                    <a:pt x="43" y="18"/>
                  </a:lnTo>
                  <a:lnTo>
                    <a:pt x="32" y="13"/>
                  </a:lnTo>
                  <a:lnTo>
                    <a:pt x="22" y="9"/>
                  </a:lnTo>
                  <a:lnTo>
                    <a:pt x="13" y="7"/>
                  </a:lnTo>
                  <a:lnTo>
                    <a:pt x="6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7"/>
                  </a:lnTo>
                  <a:lnTo>
                    <a:pt x="14" y="13"/>
                  </a:lnTo>
                  <a:lnTo>
                    <a:pt x="21" y="20"/>
                  </a:lnTo>
                  <a:lnTo>
                    <a:pt x="28" y="25"/>
                  </a:lnTo>
                  <a:lnTo>
                    <a:pt x="35" y="33"/>
                  </a:lnTo>
                  <a:lnTo>
                    <a:pt x="42" y="40"/>
                  </a:lnTo>
                  <a:lnTo>
                    <a:pt x="48" y="46"/>
                  </a:lnTo>
                  <a:lnTo>
                    <a:pt x="53" y="54"/>
                  </a:lnTo>
                  <a:lnTo>
                    <a:pt x="53" y="60"/>
                  </a:lnTo>
                  <a:lnTo>
                    <a:pt x="54" y="7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9" name="Freeform 330">
              <a:extLst>
                <a:ext uri="{FF2B5EF4-FFF2-40B4-BE49-F238E27FC236}">
                  <a16:creationId xmlns:a16="http://schemas.microsoft.com/office/drawing/2014/main" id="{C7919FEE-0B8A-47D7-AFDE-117DDCA4E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632"/>
              <a:ext cx="11" cy="52"/>
            </a:xfrm>
            <a:custGeom>
              <a:avLst/>
              <a:gdLst>
                <a:gd name="T0" fmla="*/ 0 w 31"/>
                <a:gd name="T1" fmla="*/ 0 h 156"/>
                <a:gd name="T2" fmla="*/ 1 w 31"/>
                <a:gd name="T3" fmla="*/ 2 h 156"/>
                <a:gd name="T4" fmla="*/ 2 w 31"/>
                <a:gd name="T5" fmla="*/ 3 h 156"/>
                <a:gd name="T6" fmla="*/ 3 w 31"/>
                <a:gd name="T7" fmla="*/ 4 h 156"/>
                <a:gd name="T8" fmla="*/ 5 w 31"/>
                <a:gd name="T9" fmla="*/ 6 h 156"/>
                <a:gd name="T10" fmla="*/ 6 w 31"/>
                <a:gd name="T11" fmla="*/ 7 h 156"/>
                <a:gd name="T12" fmla="*/ 7 w 31"/>
                <a:gd name="T13" fmla="*/ 9 h 156"/>
                <a:gd name="T14" fmla="*/ 9 w 31"/>
                <a:gd name="T15" fmla="*/ 11 h 156"/>
                <a:gd name="T16" fmla="*/ 10 w 31"/>
                <a:gd name="T17" fmla="*/ 13 h 156"/>
                <a:gd name="T18" fmla="*/ 10 w 31"/>
                <a:gd name="T19" fmla="*/ 14 h 156"/>
                <a:gd name="T20" fmla="*/ 11 w 31"/>
                <a:gd name="T21" fmla="*/ 16 h 156"/>
                <a:gd name="T22" fmla="*/ 11 w 31"/>
                <a:gd name="T23" fmla="*/ 19 h 156"/>
                <a:gd name="T24" fmla="*/ 10 w 31"/>
                <a:gd name="T25" fmla="*/ 23 h 156"/>
                <a:gd name="T26" fmla="*/ 10 w 31"/>
                <a:gd name="T27" fmla="*/ 26 h 156"/>
                <a:gd name="T28" fmla="*/ 9 w 31"/>
                <a:gd name="T29" fmla="*/ 30 h 156"/>
                <a:gd name="T30" fmla="*/ 7 w 31"/>
                <a:gd name="T31" fmla="*/ 33 h 156"/>
                <a:gd name="T32" fmla="*/ 7 w 31"/>
                <a:gd name="T33" fmla="*/ 38 h 156"/>
                <a:gd name="T34" fmla="*/ 6 w 31"/>
                <a:gd name="T35" fmla="*/ 41 h 156"/>
                <a:gd name="T36" fmla="*/ 5 w 31"/>
                <a:gd name="T37" fmla="*/ 45 h 156"/>
                <a:gd name="T38" fmla="*/ 5 w 31"/>
                <a:gd name="T39" fmla="*/ 48 h 156"/>
                <a:gd name="T40" fmla="*/ 4 w 31"/>
                <a:gd name="T41" fmla="*/ 52 h 156"/>
                <a:gd name="T42" fmla="*/ 3 w 31"/>
                <a:gd name="T43" fmla="*/ 47 h 156"/>
                <a:gd name="T44" fmla="*/ 2 w 31"/>
                <a:gd name="T45" fmla="*/ 42 h 156"/>
                <a:gd name="T46" fmla="*/ 1 w 31"/>
                <a:gd name="T47" fmla="*/ 37 h 156"/>
                <a:gd name="T48" fmla="*/ 1 w 31"/>
                <a:gd name="T49" fmla="*/ 31 h 156"/>
                <a:gd name="T50" fmla="*/ 1 w 31"/>
                <a:gd name="T51" fmla="*/ 26 h 156"/>
                <a:gd name="T52" fmla="*/ 1 w 31"/>
                <a:gd name="T53" fmla="*/ 21 h 156"/>
                <a:gd name="T54" fmla="*/ 0 w 31"/>
                <a:gd name="T55" fmla="*/ 16 h 156"/>
                <a:gd name="T56" fmla="*/ 0 w 31"/>
                <a:gd name="T57" fmla="*/ 10 h 156"/>
                <a:gd name="T58" fmla="*/ 0 w 31"/>
                <a:gd name="T59" fmla="*/ 5 h 156"/>
                <a:gd name="T60" fmla="*/ 0 w 31"/>
                <a:gd name="T61" fmla="*/ 0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" h="156">
                  <a:moveTo>
                    <a:pt x="0" y="0"/>
                  </a:moveTo>
                  <a:lnTo>
                    <a:pt x="4" y="6"/>
                  </a:lnTo>
                  <a:lnTo>
                    <a:pt x="5" y="10"/>
                  </a:lnTo>
                  <a:lnTo>
                    <a:pt x="9" y="13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1" y="26"/>
                  </a:lnTo>
                  <a:lnTo>
                    <a:pt x="25" y="32"/>
                  </a:lnTo>
                  <a:lnTo>
                    <a:pt x="28" y="38"/>
                  </a:lnTo>
                  <a:lnTo>
                    <a:pt x="29" y="42"/>
                  </a:lnTo>
                  <a:lnTo>
                    <a:pt x="31" y="47"/>
                  </a:lnTo>
                  <a:lnTo>
                    <a:pt x="31" y="58"/>
                  </a:lnTo>
                  <a:lnTo>
                    <a:pt x="29" y="69"/>
                  </a:lnTo>
                  <a:lnTo>
                    <a:pt x="28" y="79"/>
                  </a:lnTo>
                  <a:lnTo>
                    <a:pt x="25" y="90"/>
                  </a:lnTo>
                  <a:lnTo>
                    <a:pt x="21" y="99"/>
                  </a:lnTo>
                  <a:lnTo>
                    <a:pt x="20" y="113"/>
                  </a:lnTo>
                  <a:lnTo>
                    <a:pt x="17" y="124"/>
                  </a:lnTo>
                  <a:lnTo>
                    <a:pt x="15" y="134"/>
                  </a:lnTo>
                  <a:lnTo>
                    <a:pt x="13" y="145"/>
                  </a:lnTo>
                  <a:lnTo>
                    <a:pt x="12" y="156"/>
                  </a:lnTo>
                  <a:lnTo>
                    <a:pt x="8" y="141"/>
                  </a:lnTo>
                  <a:lnTo>
                    <a:pt x="5" y="126"/>
                  </a:lnTo>
                  <a:lnTo>
                    <a:pt x="4" y="110"/>
                  </a:lnTo>
                  <a:lnTo>
                    <a:pt x="2" y="94"/>
                  </a:lnTo>
                  <a:lnTo>
                    <a:pt x="2" y="79"/>
                  </a:lnTo>
                  <a:lnTo>
                    <a:pt x="2" y="64"/>
                  </a:lnTo>
                  <a:lnTo>
                    <a:pt x="0" y="47"/>
                  </a:lnTo>
                  <a:lnTo>
                    <a:pt x="0" y="31"/>
                  </a:lnTo>
                  <a:lnTo>
                    <a:pt x="0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0" name="Freeform 331">
              <a:extLst>
                <a:ext uri="{FF2B5EF4-FFF2-40B4-BE49-F238E27FC236}">
                  <a16:creationId xmlns:a16="http://schemas.microsoft.com/office/drawing/2014/main" id="{34546941-D17E-4BE1-9CFE-A7ED4802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2844"/>
              <a:ext cx="6" cy="81"/>
            </a:xfrm>
            <a:custGeom>
              <a:avLst/>
              <a:gdLst>
                <a:gd name="T0" fmla="*/ 1 w 20"/>
                <a:gd name="T1" fmla="*/ 0 h 242"/>
                <a:gd name="T2" fmla="*/ 1 w 20"/>
                <a:gd name="T3" fmla="*/ 1 h 242"/>
                <a:gd name="T4" fmla="*/ 1 w 20"/>
                <a:gd name="T5" fmla="*/ 2 h 242"/>
                <a:gd name="T6" fmla="*/ 2 w 20"/>
                <a:gd name="T7" fmla="*/ 4 h 242"/>
                <a:gd name="T8" fmla="*/ 3 w 20"/>
                <a:gd name="T9" fmla="*/ 5 h 242"/>
                <a:gd name="T10" fmla="*/ 4 w 20"/>
                <a:gd name="T11" fmla="*/ 7 h 242"/>
                <a:gd name="T12" fmla="*/ 4 w 20"/>
                <a:gd name="T13" fmla="*/ 8 h 242"/>
                <a:gd name="T14" fmla="*/ 4 w 20"/>
                <a:gd name="T15" fmla="*/ 9 h 242"/>
                <a:gd name="T16" fmla="*/ 5 w 20"/>
                <a:gd name="T17" fmla="*/ 11 h 242"/>
                <a:gd name="T18" fmla="*/ 5 w 20"/>
                <a:gd name="T19" fmla="*/ 13 h 242"/>
                <a:gd name="T20" fmla="*/ 5 w 20"/>
                <a:gd name="T21" fmla="*/ 14 h 242"/>
                <a:gd name="T22" fmla="*/ 6 w 20"/>
                <a:gd name="T23" fmla="*/ 21 h 242"/>
                <a:gd name="T24" fmla="*/ 6 w 20"/>
                <a:gd name="T25" fmla="*/ 28 h 242"/>
                <a:gd name="T26" fmla="*/ 6 w 20"/>
                <a:gd name="T27" fmla="*/ 34 h 242"/>
                <a:gd name="T28" fmla="*/ 5 w 20"/>
                <a:gd name="T29" fmla="*/ 41 h 242"/>
                <a:gd name="T30" fmla="*/ 4 w 20"/>
                <a:gd name="T31" fmla="*/ 48 h 242"/>
                <a:gd name="T32" fmla="*/ 4 w 20"/>
                <a:gd name="T33" fmla="*/ 54 h 242"/>
                <a:gd name="T34" fmla="*/ 3 w 20"/>
                <a:gd name="T35" fmla="*/ 61 h 242"/>
                <a:gd name="T36" fmla="*/ 3 w 20"/>
                <a:gd name="T37" fmla="*/ 68 h 242"/>
                <a:gd name="T38" fmla="*/ 4 w 20"/>
                <a:gd name="T39" fmla="*/ 74 h 242"/>
                <a:gd name="T40" fmla="*/ 5 w 20"/>
                <a:gd name="T41" fmla="*/ 81 h 242"/>
                <a:gd name="T42" fmla="*/ 4 w 20"/>
                <a:gd name="T43" fmla="*/ 73 h 242"/>
                <a:gd name="T44" fmla="*/ 3 w 20"/>
                <a:gd name="T45" fmla="*/ 65 h 242"/>
                <a:gd name="T46" fmla="*/ 2 w 20"/>
                <a:gd name="T47" fmla="*/ 57 h 242"/>
                <a:gd name="T48" fmla="*/ 1 w 20"/>
                <a:gd name="T49" fmla="*/ 48 h 242"/>
                <a:gd name="T50" fmla="*/ 1 w 20"/>
                <a:gd name="T51" fmla="*/ 41 h 242"/>
                <a:gd name="T52" fmla="*/ 1 w 20"/>
                <a:gd name="T53" fmla="*/ 32 h 242"/>
                <a:gd name="T54" fmla="*/ 1 w 20"/>
                <a:gd name="T55" fmla="*/ 24 h 242"/>
                <a:gd name="T56" fmla="*/ 0 w 20"/>
                <a:gd name="T57" fmla="*/ 16 h 242"/>
                <a:gd name="T58" fmla="*/ 0 w 20"/>
                <a:gd name="T59" fmla="*/ 8 h 242"/>
                <a:gd name="T60" fmla="*/ 1 w 20"/>
                <a:gd name="T61" fmla="*/ 0 h 2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0" h="242">
                  <a:moveTo>
                    <a:pt x="2" y="0"/>
                  </a:moveTo>
                  <a:lnTo>
                    <a:pt x="2" y="3"/>
                  </a:lnTo>
                  <a:lnTo>
                    <a:pt x="4" y="7"/>
                  </a:lnTo>
                  <a:lnTo>
                    <a:pt x="8" y="12"/>
                  </a:lnTo>
                  <a:lnTo>
                    <a:pt x="9" y="16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3" y="28"/>
                  </a:lnTo>
                  <a:lnTo>
                    <a:pt x="15" y="32"/>
                  </a:lnTo>
                  <a:lnTo>
                    <a:pt x="18" y="38"/>
                  </a:lnTo>
                  <a:lnTo>
                    <a:pt x="18" y="43"/>
                  </a:lnTo>
                  <a:lnTo>
                    <a:pt x="20" y="63"/>
                  </a:lnTo>
                  <a:lnTo>
                    <a:pt x="20" y="83"/>
                  </a:lnTo>
                  <a:lnTo>
                    <a:pt x="19" y="102"/>
                  </a:lnTo>
                  <a:lnTo>
                    <a:pt x="18" y="123"/>
                  </a:lnTo>
                  <a:lnTo>
                    <a:pt x="13" y="143"/>
                  </a:lnTo>
                  <a:lnTo>
                    <a:pt x="12" y="162"/>
                  </a:lnTo>
                  <a:lnTo>
                    <a:pt x="9" y="183"/>
                  </a:lnTo>
                  <a:lnTo>
                    <a:pt x="9" y="203"/>
                  </a:lnTo>
                  <a:lnTo>
                    <a:pt x="12" y="222"/>
                  </a:lnTo>
                  <a:lnTo>
                    <a:pt x="18" y="242"/>
                  </a:lnTo>
                  <a:lnTo>
                    <a:pt x="13" y="219"/>
                  </a:lnTo>
                  <a:lnTo>
                    <a:pt x="9" y="194"/>
                  </a:lnTo>
                  <a:lnTo>
                    <a:pt x="5" y="169"/>
                  </a:lnTo>
                  <a:lnTo>
                    <a:pt x="4" y="144"/>
                  </a:lnTo>
                  <a:lnTo>
                    <a:pt x="4" y="122"/>
                  </a:lnTo>
                  <a:lnTo>
                    <a:pt x="2" y="96"/>
                  </a:lnTo>
                  <a:lnTo>
                    <a:pt x="2" y="71"/>
                  </a:lnTo>
                  <a:lnTo>
                    <a:pt x="0" y="49"/>
                  </a:lnTo>
                  <a:lnTo>
                    <a:pt x="0" y="2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1" name="Freeform 332">
              <a:extLst>
                <a:ext uri="{FF2B5EF4-FFF2-40B4-BE49-F238E27FC236}">
                  <a16:creationId xmlns:a16="http://schemas.microsoft.com/office/drawing/2014/main" id="{FDC48FB0-08EE-4972-B523-19B8E6842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036"/>
              <a:ext cx="107" cy="145"/>
            </a:xfrm>
            <a:custGeom>
              <a:avLst/>
              <a:gdLst>
                <a:gd name="T0" fmla="*/ 0 w 322"/>
                <a:gd name="T1" fmla="*/ 139 h 434"/>
                <a:gd name="T2" fmla="*/ 6 w 322"/>
                <a:gd name="T3" fmla="*/ 138 h 434"/>
                <a:gd name="T4" fmla="*/ 13 w 322"/>
                <a:gd name="T5" fmla="*/ 138 h 434"/>
                <a:gd name="T6" fmla="*/ 19 w 322"/>
                <a:gd name="T7" fmla="*/ 138 h 434"/>
                <a:gd name="T8" fmla="*/ 25 w 322"/>
                <a:gd name="T9" fmla="*/ 138 h 434"/>
                <a:gd name="T10" fmla="*/ 31 w 322"/>
                <a:gd name="T11" fmla="*/ 139 h 434"/>
                <a:gd name="T12" fmla="*/ 38 w 322"/>
                <a:gd name="T13" fmla="*/ 139 h 434"/>
                <a:gd name="T14" fmla="*/ 44 w 322"/>
                <a:gd name="T15" fmla="*/ 141 h 434"/>
                <a:gd name="T16" fmla="*/ 50 w 322"/>
                <a:gd name="T17" fmla="*/ 142 h 434"/>
                <a:gd name="T18" fmla="*/ 55 w 322"/>
                <a:gd name="T19" fmla="*/ 143 h 434"/>
                <a:gd name="T20" fmla="*/ 62 w 322"/>
                <a:gd name="T21" fmla="*/ 145 h 434"/>
                <a:gd name="T22" fmla="*/ 68 w 322"/>
                <a:gd name="T23" fmla="*/ 131 h 434"/>
                <a:gd name="T24" fmla="*/ 75 w 322"/>
                <a:gd name="T25" fmla="*/ 117 h 434"/>
                <a:gd name="T26" fmla="*/ 82 w 322"/>
                <a:gd name="T27" fmla="*/ 104 h 434"/>
                <a:gd name="T28" fmla="*/ 88 w 322"/>
                <a:gd name="T29" fmla="*/ 90 h 434"/>
                <a:gd name="T30" fmla="*/ 94 w 322"/>
                <a:gd name="T31" fmla="*/ 75 h 434"/>
                <a:gd name="T32" fmla="*/ 99 w 322"/>
                <a:gd name="T33" fmla="*/ 61 h 434"/>
                <a:gd name="T34" fmla="*/ 103 w 322"/>
                <a:gd name="T35" fmla="*/ 46 h 434"/>
                <a:gd name="T36" fmla="*/ 106 w 322"/>
                <a:gd name="T37" fmla="*/ 31 h 434"/>
                <a:gd name="T38" fmla="*/ 107 w 322"/>
                <a:gd name="T39" fmla="*/ 16 h 434"/>
                <a:gd name="T40" fmla="*/ 107 w 322"/>
                <a:gd name="T41" fmla="*/ 0 h 434"/>
                <a:gd name="T42" fmla="*/ 104 w 322"/>
                <a:gd name="T43" fmla="*/ 14 h 434"/>
                <a:gd name="T44" fmla="*/ 102 w 322"/>
                <a:gd name="T45" fmla="*/ 27 h 434"/>
                <a:gd name="T46" fmla="*/ 99 w 322"/>
                <a:gd name="T47" fmla="*/ 41 h 434"/>
                <a:gd name="T48" fmla="*/ 96 w 322"/>
                <a:gd name="T49" fmla="*/ 54 h 434"/>
                <a:gd name="T50" fmla="*/ 92 w 322"/>
                <a:gd name="T51" fmla="*/ 68 h 434"/>
                <a:gd name="T52" fmla="*/ 87 w 322"/>
                <a:gd name="T53" fmla="*/ 81 h 434"/>
                <a:gd name="T54" fmla="*/ 82 w 322"/>
                <a:gd name="T55" fmla="*/ 93 h 434"/>
                <a:gd name="T56" fmla="*/ 74 w 322"/>
                <a:gd name="T57" fmla="*/ 105 h 434"/>
                <a:gd name="T58" fmla="*/ 66 w 322"/>
                <a:gd name="T59" fmla="*/ 116 h 434"/>
                <a:gd name="T60" fmla="*/ 55 w 322"/>
                <a:gd name="T61" fmla="*/ 126 h 434"/>
                <a:gd name="T62" fmla="*/ 51 w 322"/>
                <a:gd name="T63" fmla="*/ 129 h 434"/>
                <a:gd name="T64" fmla="*/ 46 w 322"/>
                <a:gd name="T65" fmla="*/ 132 h 434"/>
                <a:gd name="T66" fmla="*/ 40 w 322"/>
                <a:gd name="T67" fmla="*/ 133 h 434"/>
                <a:gd name="T68" fmla="*/ 35 w 322"/>
                <a:gd name="T69" fmla="*/ 134 h 434"/>
                <a:gd name="T70" fmla="*/ 28 w 322"/>
                <a:gd name="T71" fmla="*/ 134 h 434"/>
                <a:gd name="T72" fmla="*/ 23 w 322"/>
                <a:gd name="T73" fmla="*/ 135 h 434"/>
                <a:gd name="T74" fmla="*/ 17 w 322"/>
                <a:gd name="T75" fmla="*/ 135 h 434"/>
                <a:gd name="T76" fmla="*/ 11 w 322"/>
                <a:gd name="T77" fmla="*/ 135 h 434"/>
                <a:gd name="T78" fmla="*/ 5 w 322"/>
                <a:gd name="T79" fmla="*/ 137 h 434"/>
                <a:gd name="T80" fmla="*/ 0 w 322"/>
                <a:gd name="T81" fmla="*/ 139 h 43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22" h="434">
                  <a:moveTo>
                    <a:pt x="0" y="415"/>
                  </a:moveTo>
                  <a:lnTo>
                    <a:pt x="17" y="412"/>
                  </a:lnTo>
                  <a:lnTo>
                    <a:pt x="38" y="412"/>
                  </a:lnTo>
                  <a:lnTo>
                    <a:pt x="57" y="412"/>
                  </a:lnTo>
                  <a:lnTo>
                    <a:pt x="74" y="413"/>
                  </a:lnTo>
                  <a:lnTo>
                    <a:pt x="92" y="415"/>
                  </a:lnTo>
                  <a:lnTo>
                    <a:pt x="113" y="417"/>
                  </a:lnTo>
                  <a:lnTo>
                    <a:pt x="131" y="421"/>
                  </a:lnTo>
                  <a:lnTo>
                    <a:pt x="149" y="425"/>
                  </a:lnTo>
                  <a:lnTo>
                    <a:pt x="165" y="429"/>
                  </a:lnTo>
                  <a:lnTo>
                    <a:pt x="187" y="434"/>
                  </a:lnTo>
                  <a:lnTo>
                    <a:pt x="205" y="393"/>
                  </a:lnTo>
                  <a:lnTo>
                    <a:pt x="226" y="351"/>
                  </a:lnTo>
                  <a:lnTo>
                    <a:pt x="246" y="310"/>
                  </a:lnTo>
                  <a:lnTo>
                    <a:pt x="266" y="268"/>
                  </a:lnTo>
                  <a:lnTo>
                    <a:pt x="282" y="225"/>
                  </a:lnTo>
                  <a:lnTo>
                    <a:pt x="298" y="184"/>
                  </a:lnTo>
                  <a:lnTo>
                    <a:pt x="309" y="139"/>
                  </a:lnTo>
                  <a:lnTo>
                    <a:pt x="318" y="93"/>
                  </a:lnTo>
                  <a:lnTo>
                    <a:pt x="322" y="47"/>
                  </a:lnTo>
                  <a:lnTo>
                    <a:pt x="322" y="0"/>
                  </a:lnTo>
                  <a:lnTo>
                    <a:pt x="314" y="43"/>
                  </a:lnTo>
                  <a:lnTo>
                    <a:pt x="307" y="82"/>
                  </a:lnTo>
                  <a:lnTo>
                    <a:pt x="299" y="123"/>
                  </a:lnTo>
                  <a:lnTo>
                    <a:pt x="289" y="163"/>
                  </a:lnTo>
                  <a:lnTo>
                    <a:pt x="277" y="205"/>
                  </a:lnTo>
                  <a:lnTo>
                    <a:pt x="263" y="242"/>
                  </a:lnTo>
                  <a:lnTo>
                    <a:pt x="246" y="278"/>
                  </a:lnTo>
                  <a:lnTo>
                    <a:pt x="222" y="315"/>
                  </a:lnTo>
                  <a:lnTo>
                    <a:pt x="198" y="346"/>
                  </a:lnTo>
                  <a:lnTo>
                    <a:pt x="165" y="376"/>
                  </a:lnTo>
                  <a:lnTo>
                    <a:pt x="153" y="387"/>
                  </a:lnTo>
                  <a:lnTo>
                    <a:pt x="138" y="394"/>
                  </a:lnTo>
                  <a:lnTo>
                    <a:pt x="121" y="398"/>
                  </a:lnTo>
                  <a:lnTo>
                    <a:pt x="104" y="400"/>
                  </a:lnTo>
                  <a:lnTo>
                    <a:pt x="85" y="402"/>
                  </a:lnTo>
                  <a:lnTo>
                    <a:pt x="68" y="404"/>
                  </a:lnTo>
                  <a:lnTo>
                    <a:pt x="52" y="404"/>
                  </a:lnTo>
                  <a:lnTo>
                    <a:pt x="34" y="405"/>
                  </a:lnTo>
                  <a:lnTo>
                    <a:pt x="16" y="409"/>
                  </a:lnTo>
                  <a:lnTo>
                    <a:pt x="0" y="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2" name="Freeform 333">
              <a:extLst>
                <a:ext uri="{FF2B5EF4-FFF2-40B4-BE49-F238E27FC236}">
                  <a16:creationId xmlns:a16="http://schemas.microsoft.com/office/drawing/2014/main" id="{78A6DC53-AC63-4331-B1A2-D3FC022B6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372"/>
              <a:ext cx="147" cy="22"/>
            </a:xfrm>
            <a:custGeom>
              <a:avLst/>
              <a:gdLst>
                <a:gd name="T0" fmla="*/ 0 w 441"/>
                <a:gd name="T1" fmla="*/ 0 h 65"/>
                <a:gd name="T2" fmla="*/ 1 w 441"/>
                <a:gd name="T3" fmla="*/ 1 h 65"/>
                <a:gd name="T4" fmla="*/ 3 w 441"/>
                <a:gd name="T5" fmla="*/ 3 h 65"/>
                <a:gd name="T6" fmla="*/ 4 w 441"/>
                <a:gd name="T7" fmla="*/ 4 h 65"/>
                <a:gd name="T8" fmla="*/ 6 w 441"/>
                <a:gd name="T9" fmla="*/ 4 h 65"/>
                <a:gd name="T10" fmla="*/ 7 w 441"/>
                <a:gd name="T11" fmla="*/ 5 h 65"/>
                <a:gd name="T12" fmla="*/ 8 w 441"/>
                <a:gd name="T13" fmla="*/ 7 h 65"/>
                <a:gd name="T14" fmla="*/ 10 w 441"/>
                <a:gd name="T15" fmla="*/ 8 h 65"/>
                <a:gd name="T16" fmla="*/ 11 w 441"/>
                <a:gd name="T17" fmla="*/ 9 h 65"/>
                <a:gd name="T18" fmla="*/ 13 w 441"/>
                <a:gd name="T19" fmla="*/ 10 h 65"/>
                <a:gd name="T20" fmla="*/ 15 w 441"/>
                <a:gd name="T21" fmla="*/ 11 h 65"/>
                <a:gd name="T22" fmla="*/ 20 w 441"/>
                <a:gd name="T23" fmla="*/ 14 h 65"/>
                <a:gd name="T24" fmla="*/ 25 w 441"/>
                <a:gd name="T25" fmla="*/ 16 h 65"/>
                <a:gd name="T26" fmla="*/ 30 w 441"/>
                <a:gd name="T27" fmla="*/ 18 h 65"/>
                <a:gd name="T28" fmla="*/ 35 w 441"/>
                <a:gd name="T29" fmla="*/ 19 h 65"/>
                <a:gd name="T30" fmla="*/ 40 w 441"/>
                <a:gd name="T31" fmla="*/ 21 h 65"/>
                <a:gd name="T32" fmla="*/ 44 w 441"/>
                <a:gd name="T33" fmla="*/ 21 h 65"/>
                <a:gd name="T34" fmla="*/ 48 w 441"/>
                <a:gd name="T35" fmla="*/ 22 h 65"/>
                <a:gd name="T36" fmla="*/ 54 w 441"/>
                <a:gd name="T37" fmla="*/ 22 h 65"/>
                <a:gd name="T38" fmla="*/ 59 w 441"/>
                <a:gd name="T39" fmla="*/ 21 h 65"/>
                <a:gd name="T40" fmla="*/ 66 w 441"/>
                <a:gd name="T41" fmla="*/ 21 h 65"/>
                <a:gd name="T42" fmla="*/ 75 w 441"/>
                <a:gd name="T43" fmla="*/ 20 h 65"/>
                <a:gd name="T44" fmla="*/ 83 w 441"/>
                <a:gd name="T45" fmla="*/ 19 h 65"/>
                <a:gd name="T46" fmla="*/ 92 w 441"/>
                <a:gd name="T47" fmla="*/ 19 h 65"/>
                <a:gd name="T48" fmla="*/ 99 w 441"/>
                <a:gd name="T49" fmla="*/ 20 h 65"/>
                <a:gd name="T50" fmla="*/ 106 w 441"/>
                <a:gd name="T51" fmla="*/ 20 h 65"/>
                <a:gd name="T52" fmla="*/ 114 w 441"/>
                <a:gd name="T53" fmla="*/ 21 h 65"/>
                <a:gd name="T54" fmla="*/ 121 w 441"/>
                <a:gd name="T55" fmla="*/ 21 h 65"/>
                <a:gd name="T56" fmla="*/ 129 w 441"/>
                <a:gd name="T57" fmla="*/ 20 h 65"/>
                <a:gd name="T58" fmla="*/ 138 w 441"/>
                <a:gd name="T59" fmla="*/ 18 h 65"/>
                <a:gd name="T60" fmla="*/ 147 w 441"/>
                <a:gd name="T61" fmla="*/ 16 h 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41" h="65">
                  <a:moveTo>
                    <a:pt x="0" y="0"/>
                  </a:moveTo>
                  <a:lnTo>
                    <a:pt x="4" y="4"/>
                  </a:lnTo>
                  <a:lnTo>
                    <a:pt x="8" y="8"/>
                  </a:lnTo>
                  <a:lnTo>
                    <a:pt x="12" y="11"/>
                  </a:lnTo>
                  <a:lnTo>
                    <a:pt x="18" y="13"/>
                  </a:lnTo>
                  <a:lnTo>
                    <a:pt x="21" y="16"/>
                  </a:lnTo>
                  <a:lnTo>
                    <a:pt x="25" y="20"/>
                  </a:lnTo>
                  <a:lnTo>
                    <a:pt x="29" y="24"/>
                  </a:lnTo>
                  <a:lnTo>
                    <a:pt x="33" y="27"/>
                  </a:lnTo>
                  <a:lnTo>
                    <a:pt x="39" y="30"/>
                  </a:lnTo>
                  <a:lnTo>
                    <a:pt x="44" y="32"/>
                  </a:lnTo>
                  <a:lnTo>
                    <a:pt x="61" y="41"/>
                  </a:lnTo>
                  <a:lnTo>
                    <a:pt x="76" y="46"/>
                  </a:lnTo>
                  <a:lnTo>
                    <a:pt x="90" y="52"/>
                  </a:lnTo>
                  <a:lnTo>
                    <a:pt x="104" y="57"/>
                  </a:lnTo>
                  <a:lnTo>
                    <a:pt x="119" y="62"/>
                  </a:lnTo>
                  <a:lnTo>
                    <a:pt x="133" y="63"/>
                  </a:lnTo>
                  <a:lnTo>
                    <a:pt x="145" y="65"/>
                  </a:lnTo>
                  <a:lnTo>
                    <a:pt x="161" y="65"/>
                  </a:lnTo>
                  <a:lnTo>
                    <a:pt x="177" y="63"/>
                  </a:lnTo>
                  <a:lnTo>
                    <a:pt x="197" y="62"/>
                  </a:lnTo>
                  <a:lnTo>
                    <a:pt x="225" y="60"/>
                  </a:lnTo>
                  <a:lnTo>
                    <a:pt x="249" y="57"/>
                  </a:lnTo>
                  <a:lnTo>
                    <a:pt x="275" y="57"/>
                  </a:lnTo>
                  <a:lnTo>
                    <a:pt x="298" y="60"/>
                  </a:lnTo>
                  <a:lnTo>
                    <a:pt x="319" y="60"/>
                  </a:lnTo>
                  <a:lnTo>
                    <a:pt x="343" y="62"/>
                  </a:lnTo>
                  <a:lnTo>
                    <a:pt x="364" y="62"/>
                  </a:lnTo>
                  <a:lnTo>
                    <a:pt x="387" y="60"/>
                  </a:lnTo>
                  <a:lnTo>
                    <a:pt x="413" y="53"/>
                  </a:lnTo>
                  <a:lnTo>
                    <a:pt x="441" y="4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3" name="Freeform 334">
              <a:extLst>
                <a:ext uri="{FF2B5EF4-FFF2-40B4-BE49-F238E27FC236}">
                  <a16:creationId xmlns:a16="http://schemas.microsoft.com/office/drawing/2014/main" id="{5D7FF869-D31F-495B-ABB5-C92FAD7EB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44"/>
              <a:ext cx="31" cy="90"/>
            </a:xfrm>
            <a:custGeom>
              <a:avLst/>
              <a:gdLst>
                <a:gd name="T0" fmla="*/ 24 w 94"/>
                <a:gd name="T1" fmla="*/ 10 h 272"/>
                <a:gd name="T2" fmla="*/ 15 w 94"/>
                <a:gd name="T3" fmla="*/ 17 h 272"/>
                <a:gd name="T4" fmla="*/ 10 w 94"/>
                <a:gd name="T5" fmla="*/ 23 h 272"/>
                <a:gd name="T6" fmla="*/ 8 w 94"/>
                <a:gd name="T7" fmla="*/ 30 h 272"/>
                <a:gd name="T8" fmla="*/ 7 w 94"/>
                <a:gd name="T9" fmla="*/ 39 h 272"/>
                <a:gd name="T10" fmla="*/ 7 w 94"/>
                <a:gd name="T11" fmla="*/ 47 h 272"/>
                <a:gd name="T12" fmla="*/ 8 w 94"/>
                <a:gd name="T13" fmla="*/ 56 h 272"/>
                <a:gd name="T14" fmla="*/ 9 w 94"/>
                <a:gd name="T15" fmla="*/ 65 h 272"/>
                <a:gd name="T16" fmla="*/ 8 w 94"/>
                <a:gd name="T17" fmla="*/ 73 h 272"/>
                <a:gd name="T18" fmla="*/ 5 w 94"/>
                <a:gd name="T19" fmla="*/ 82 h 272"/>
                <a:gd name="T20" fmla="*/ 0 w 94"/>
                <a:gd name="T21" fmla="*/ 90 h 272"/>
                <a:gd name="T22" fmla="*/ 7 w 94"/>
                <a:gd name="T23" fmla="*/ 83 h 272"/>
                <a:gd name="T24" fmla="*/ 12 w 94"/>
                <a:gd name="T25" fmla="*/ 74 h 272"/>
                <a:gd name="T26" fmla="*/ 14 w 94"/>
                <a:gd name="T27" fmla="*/ 65 h 272"/>
                <a:gd name="T28" fmla="*/ 17 w 94"/>
                <a:gd name="T29" fmla="*/ 56 h 272"/>
                <a:gd name="T30" fmla="*/ 19 w 94"/>
                <a:gd name="T31" fmla="*/ 46 h 272"/>
                <a:gd name="T32" fmla="*/ 20 w 94"/>
                <a:gd name="T33" fmla="*/ 37 h 272"/>
                <a:gd name="T34" fmla="*/ 21 w 94"/>
                <a:gd name="T35" fmla="*/ 27 h 272"/>
                <a:gd name="T36" fmla="*/ 24 w 94"/>
                <a:gd name="T37" fmla="*/ 19 h 272"/>
                <a:gd name="T38" fmla="*/ 26 w 94"/>
                <a:gd name="T39" fmla="*/ 9 h 272"/>
                <a:gd name="T40" fmla="*/ 31 w 94"/>
                <a:gd name="T41" fmla="*/ 0 h 272"/>
                <a:gd name="T42" fmla="*/ 24 w 94"/>
                <a:gd name="T43" fmla="*/ 10 h 2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272">
                  <a:moveTo>
                    <a:pt x="72" y="30"/>
                  </a:moveTo>
                  <a:lnTo>
                    <a:pt x="46" y="51"/>
                  </a:lnTo>
                  <a:lnTo>
                    <a:pt x="31" y="70"/>
                  </a:lnTo>
                  <a:lnTo>
                    <a:pt x="24" y="92"/>
                  </a:lnTo>
                  <a:lnTo>
                    <a:pt x="21" y="117"/>
                  </a:lnTo>
                  <a:lnTo>
                    <a:pt x="21" y="143"/>
                  </a:lnTo>
                  <a:lnTo>
                    <a:pt x="24" y="168"/>
                  </a:lnTo>
                  <a:lnTo>
                    <a:pt x="26" y="196"/>
                  </a:lnTo>
                  <a:lnTo>
                    <a:pt x="24" y="222"/>
                  </a:lnTo>
                  <a:lnTo>
                    <a:pt x="16" y="248"/>
                  </a:lnTo>
                  <a:lnTo>
                    <a:pt x="0" y="272"/>
                  </a:lnTo>
                  <a:lnTo>
                    <a:pt x="21" y="251"/>
                  </a:lnTo>
                  <a:lnTo>
                    <a:pt x="35" y="225"/>
                  </a:lnTo>
                  <a:lnTo>
                    <a:pt x="43" y="197"/>
                  </a:lnTo>
                  <a:lnTo>
                    <a:pt x="53" y="169"/>
                  </a:lnTo>
                  <a:lnTo>
                    <a:pt x="57" y="140"/>
                  </a:lnTo>
                  <a:lnTo>
                    <a:pt x="61" y="113"/>
                  </a:lnTo>
                  <a:lnTo>
                    <a:pt x="65" y="83"/>
                  </a:lnTo>
                  <a:lnTo>
                    <a:pt x="72" y="56"/>
                  </a:lnTo>
                  <a:lnTo>
                    <a:pt x="79" y="26"/>
                  </a:lnTo>
                  <a:lnTo>
                    <a:pt x="94" y="0"/>
                  </a:lnTo>
                  <a:lnTo>
                    <a:pt x="72" y="3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4" name="Freeform 335">
              <a:extLst>
                <a:ext uri="{FF2B5EF4-FFF2-40B4-BE49-F238E27FC236}">
                  <a16:creationId xmlns:a16="http://schemas.microsoft.com/office/drawing/2014/main" id="{742C36AD-08C2-4FA5-9F45-6E838C12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617"/>
              <a:ext cx="27" cy="112"/>
            </a:xfrm>
            <a:custGeom>
              <a:avLst/>
              <a:gdLst>
                <a:gd name="T0" fmla="*/ 14 w 81"/>
                <a:gd name="T1" fmla="*/ 16 h 335"/>
                <a:gd name="T2" fmla="*/ 7 w 81"/>
                <a:gd name="T3" fmla="*/ 24 h 335"/>
                <a:gd name="T4" fmla="*/ 3 w 81"/>
                <a:gd name="T5" fmla="*/ 33 h 335"/>
                <a:gd name="T6" fmla="*/ 0 w 81"/>
                <a:gd name="T7" fmla="*/ 42 h 335"/>
                <a:gd name="T8" fmla="*/ 0 w 81"/>
                <a:gd name="T9" fmla="*/ 52 h 335"/>
                <a:gd name="T10" fmla="*/ 0 w 81"/>
                <a:gd name="T11" fmla="*/ 62 h 335"/>
                <a:gd name="T12" fmla="*/ 1 w 81"/>
                <a:gd name="T13" fmla="*/ 71 h 335"/>
                <a:gd name="T14" fmla="*/ 2 w 81"/>
                <a:gd name="T15" fmla="*/ 82 h 335"/>
                <a:gd name="T16" fmla="*/ 4 w 81"/>
                <a:gd name="T17" fmla="*/ 91 h 335"/>
                <a:gd name="T18" fmla="*/ 4 w 81"/>
                <a:gd name="T19" fmla="*/ 102 h 335"/>
                <a:gd name="T20" fmla="*/ 4 w 81"/>
                <a:gd name="T21" fmla="*/ 112 h 335"/>
                <a:gd name="T22" fmla="*/ 8 w 81"/>
                <a:gd name="T23" fmla="*/ 104 h 335"/>
                <a:gd name="T24" fmla="*/ 10 w 81"/>
                <a:gd name="T25" fmla="*/ 95 h 335"/>
                <a:gd name="T26" fmla="*/ 12 w 81"/>
                <a:gd name="T27" fmla="*/ 86 h 335"/>
                <a:gd name="T28" fmla="*/ 12 w 81"/>
                <a:gd name="T29" fmla="*/ 77 h 335"/>
                <a:gd name="T30" fmla="*/ 12 w 81"/>
                <a:gd name="T31" fmla="*/ 69 h 335"/>
                <a:gd name="T32" fmla="*/ 12 w 81"/>
                <a:gd name="T33" fmla="*/ 60 h 335"/>
                <a:gd name="T34" fmla="*/ 12 w 81"/>
                <a:gd name="T35" fmla="*/ 51 h 335"/>
                <a:gd name="T36" fmla="*/ 13 w 81"/>
                <a:gd name="T37" fmla="*/ 41 h 335"/>
                <a:gd name="T38" fmla="*/ 14 w 81"/>
                <a:gd name="T39" fmla="*/ 33 h 335"/>
                <a:gd name="T40" fmla="*/ 17 w 81"/>
                <a:gd name="T41" fmla="*/ 24 h 335"/>
                <a:gd name="T42" fmla="*/ 18 w 81"/>
                <a:gd name="T43" fmla="*/ 21 h 335"/>
                <a:gd name="T44" fmla="*/ 19 w 81"/>
                <a:gd name="T45" fmla="*/ 20 h 335"/>
                <a:gd name="T46" fmla="*/ 19 w 81"/>
                <a:gd name="T47" fmla="*/ 17 h 335"/>
                <a:gd name="T48" fmla="*/ 20 w 81"/>
                <a:gd name="T49" fmla="*/ 15 h 335"/>
                <a:gd name="T50" fmla="*/ 20 w 81"/>
                <a:gd name="T51" fmla="*/ 12 h 335"/>
                <a:gd name="T52" fmla="*/ 21 w 81"/>
                <a:gd name="T53" fmla="*/ 9 h 335"/>
                <a:gd name="T54" fmla="*/ 23 w 81"/>
                <a:gd name="T55" fmla="*/ 7 h 335"/>
                <a:gd name="T56" fmla="*/ 24 w 81"/>
                <a:gd name="T57" fmla="*/ 5 h 335"/>
                <a:gd name="T58" fmla="*/ 26 w 81"/>
                <a:gd name="T59" fmla="*/ 3 h 335"/>
                <a:gd name="T60" fmla="*/ 27 w 81"/>
                <a:gd name="T61" fmla="*/ 0 h 335"/>
                <a:gd name="T62" fmla="*/ 14 w 81"/>
                <a:gd name="T63" fmla="*/ 16 h 3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1" h="335">
                  <a:moveTo>
                    <a:pt x="41" y="48"/>
                  </a:moveTo>
                  <a:lnTo>
                    <a:pt x="22" y="71"/>
                  </a:lnTo>
                  <a:lnTo>
                    <a:pt x="9" y="100"/>
                  </a:lnTo>
                  <a:lnTo>
                    <a:pt x="1" y="127"/>
                  </a:lnTo>
                  <a:lnTo>
                    <a:pt x="0" y="157"/>
                  </a:lnTo>
                  <a:lnTo>
                    <a:pt x="0" y="184"/>
                  </a:lnTo>
                  <a:lnTo>
                    <a:pt x="4" y="212"/>
                  </a:lnTo>
                  <a:lnTo>
                    <a:pt x="7" y="244"/>
                  </a:lnTo>
                  <a:lnTo>
                    <a:pt x="11" y="273"/>
                  </a:lnTo>
                  <a:lnTo>
                    <a:pt x="12" y="305"/>
                  </a:lnTo>
                  <a:lnTo>
                    <a:pt x="11" y="335"/>
                  </a:lnTo>
                  <a:lnTo>
                    <a:pt x="24" y="310"/>
                  </a:lnTo>
                  <a:lnTo>
                    <a:pt x="31" y="283"/>
                  </a:lnTo>
                  <a:lnTo>
                    <a:pt x="35" y="258"/>
                  </a:lnTo>
                  <a:lnTo>
                    <a:pt x="37" y="231"/>
                  </a:lnTo>
                  <a:lnTo>
                    <a:pt x="37" y="205"/>
                  </a:lnTo>
                  <a:lnTo>
                    <a:pt x="35" y="179"/>
                  </a:lnTo>
                  <a:lnTo>
                    <a:pt x="37" y="153"/>
                  </a:lnTo>
                  <a:lnTo>
                    <a:pt x="40" y="124"/>
                  </a:lnTo>
                  <a:lnTo>
                    <a:pt x="43" y="98"/>
                  </a:lnTo>
                  <a:lnTo>
                    <a:pt x="52" y="71"/>
                  </a:lnTo>
                  <a:lnTo>
                    <a:pt x="55" y="64"/>
                  </a:lnTo>
                  <a:lnTo>
                    <a:pt x="56" y="59"/>
                  </a:lnTo>
                  <a:lnTo>
                    <a:pt x="58" y="51"/>
                  </a:lnTo>
                  <a:lnTo>
                    <a:pt x="59" y="44"/>
                  </a:lnTo>
                  <a:lnTo>
                    <a:pt x="61" y="36"/>
                  </a:lnTo>
                  <a:lnTo>
                    <a:pt x="63" y="28"/>
                  </a:lnTo>
                  <a:lnTo>
                    <a:pt x="68" y="20"/>
                  </a:lnTo>
                  <a:lnTo>
                    <a:pt x="71" y="15"/>
                  </a:lnTo>
                  <a:lnTo>
                    <a:pt x="77" y="8"/>
                  </a:lnTo>
                  <a:lnTo>
                    <a:pt x="81" y="0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5" name="Freeform 336">
              <a:extLst>
                <a:ext uri="{FF2B5EF4-FFF2-40B4-BE49-F238E27FC236}">
                  <a16:creationId xmlns:a16="http://schemas.microsoft.com/office/drawing/2014/main" id="{EF094964-0B88-4F80-B2E4-A0E5F96F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" y="2813"/>
              <a:ext cx="58" cy="345"/>
            </a:xfrm>
            <a:custGeom>
              <a:avLst/>
              <a:gdLst>
                <a:gd name="T0" fmla="*/ 9 w 173"/>
                <a:gd name="T1" fmla="*/ 36 h 1037"/>
                <a:gd name="T2" fmla="*/ 6 w 173"/>
                <a:gd name="T3" fmla="*/ 39 h 1037"/>
                <a:gd name="T4" fmla="*/ 4 w 173"/>
                <a:gd name="T5" fmla="*/ 44 h 1037"/>
                <a:gd name="T6" fmla="*/ 3 w 173"/>
                <a:gd name="T7" fmla="*/ 47 h 1037"/>
                <a:gd name="T8" fmla="*/ 2 w 173"/>
                <a:gd name="T9" fmla="*/ 50 h 1037"/>
                <a:gd name="T10" fmla="*/ 2 w 173"/>
                <a:gd name="T11" fmla="*/ 58 h 1037"/>
                <a:gd name="T12" fmla="*/ 3 w 173"/>
                <a:gd name="T13" fmla="*/ 71 h 1037"/>
                <a:gd name="T14" fmla="*/ 4 w 173"/>
                <a:gd name="T15" fmla="*/ 84 h 1037"/>
                <a:gd name="T16" fmla="*/ 3 w 173"/>
                <a:gd name="T17" fmla="*/ 97 h 1037"/>
                <a:gd name="T18" fmla="*/ 1 w 173"/>
                <a:gd name="T19" fmla="*/ 110 h 1037"/>
                <a:gd name="T20" fmla="*/ 0 w 173"/>
                <a:gd name="T21" fmla="*/ 119 h 1037"/>
                <a:gd name="T22" fmla="*/ 0 w 173"/>
                <a:gd name="T23" fmla="*/ 122 h 1037"/>
                <a:gd name="T24" fmla="*/ 1 w 173"/>
                <a:gd name="T25" fmla="*/ 125 h 1037"/>
                <a:gd name="T26" fmla="*/ 2 w 173"/>
                <a:gd name="T27" fmla="*/ 129 h 1037"/>
                <a:gd name="T28" fmla="*/ 3 w 173"/>
                <a:gd name="T29" fmla="*/ 132 h 1037"/>
                <a:gd name="T30" fmla="*/ 8 w 173"/>
                <a:gd name="T31" fmla="*/ 146 h 1037"/>
                <a:gd name="T32" fmla="*/ 13 w 173"/>
                <a:gd name="T33" fmla="*/ 170 h 1037"/>
                <a:gd name="T34" fmla="*/ 15 w 173"/>
                <a:gd name="T35" fmla="*/ 195 h 1037"/>
                <a:gd name="T36" fmla="*/ 16 w 173"/>
                <a:gd name="T37" fmla="*/ 219 h 1037"/>
                <a:gd name="T38" fmla="*/ 18 w 173"/>
                <a:gd name="T39" fmla="*/ 245 h 1037"/>
                <a:gd name="T40" fmla="*/ 21 w 173"/>
                <a:gd name="T41" fmla="*/ 267 h 1037"/>
                <a:gd name="T42" fmla="*/ 26 w 173"/>
                <a:gd name="T43" fmla="*/ 285 h 1037"/>
                <a:gd name="T44" fmla="*/ 34 w 173"/>
                <a:gd name="T45" fmla="*/ 303 h 1037"/>
                <a:gd name="T46" fmla="*/ 43 w 173"/>
                <a:gd name="T47" fmla="*/ 320 h 1037"/>
                <a:gd name="T48" fmla="*/ 52 w 173"/>
                <a:gd name="T49" fmla="*/ 337 h 1037"/>
                <a:gd name="T50" fmla="*/ 56 w 173"/>
                <a:gd name="T51" fmla="*/ 340 h 1037"/>
                <a:gd name="T52" fmla="*/ 52 w 173"/>
                <a:gd name="T53" fmla="*/ 333 h 1037"/>
                <a:gd name="T54" fmla="*/ 49 w 173"/>
                <a:gd name="T55" fmla="*/ 326 h 1037"/>
                <a:gd name="T56" fmla="*/ 46 w 173"/>
                <a:gd name="T57" fmla="*/ 317 h 1037"/>
                <a:gd name="T58" fmla="*/ 43 w 173"/>
                <a:gd name="T59" fmla="*/ 310 h 1037"/>
                <a:gd name="T60" fmla="*/ 41 w 173"/>
                <a:gd name="T61" fmla="*/ 304 h 1037"/>
                <a:gd name="T62" fmla="*/ 40 w 173"/>
                <a:gd name="T63" fmla="*/ 299 h 1037"/>
                <a:gd name="T64" fmla="*/ 40 w 173"/>
                <a:gd name="T65" fmla="*/ 294 h 1037"/>
                <a:gd name="T66" fmla="*/ 39 w 173"/>
                <a:gd name="T67" fmla="*/ 290 h 1037"/>
                <a:gd name="T68" fmla="*/ 38 w 173"/>
                <a:gd name="T69" fmla="*/ 285 h 1037"/>
                <a:gd name="T70" fmla="*/ 33 w 173"/>
                <a:gd name="T71" fmla="*/ 269 h 1037"/>
                <a:gd name="T72" fmla="*/ 27 w 173"/>
                <a:gd name="T73" fmla="*/ 241 h 1037"/>
                <a:gd name="T74" fmla="*/ 25 w 173"/>
                <a:gd name="T75" fmla="*/ 213 h 1037"/>
                <a:gd name="T76" fmla="*/ 24 w 173"/>
                <a:gd name="T77" fmla="*/ 183 h 1037"/>
                <a:gd name="T78" fmla="*/ 23 w 173"/>
                <a:gd name="T79" fmla="*/ 154 h 1037"/>
                <a:gd name="T80" fmla="*/ 22 w 173"/>
                <a:gd name="T81" fmla="*/ 138 h 1037"/>
                <a:gd name="T82" fmla="*/ 21 w 173"/>
                <a:gd name="T83" fmla="*/ 134 h 1037"/>
                <a:gd name="T84" fmla="*/ 19 w 173"/>
                <a:gd name="T85" fmla="*/ 131 h 1037"/>
                <a:gd name="T86" fmla="*/ 18 w 173"/>
                <a:gd name="T87" fmla="*/ 127 h 1037"/>
                <a:gd name="T88" fmla="*/ 16 w 173"/>
                <a:gd name="T89" fmla="*/ 123 h 1037"/>
                <a:gd name="T90" fmla="*/ 14 w 173"/>
                <a:gd name="T91" fmla="*/ 108 h 1037"/>
                <a:gd name="T92" fmla="*/ 14 w 173"/>
                <a:gd name="T93" fmla="*/ 84 h 1037"/>
                <a:gd name="T94" fmla="*/ 15 w 173"/>
                <a:gd name="T95" fmla="*/ 60 h 1037"/>
                <a:gd name="T96" fmla="*/ 16 w 173"/>
                <a:gd name="T97" fmla="*/ 36 h 1037"/>
                <a:gd name="T98" fmla="*/ 15 w 173"/>
                <a:gd name="T99" fmla="*/ 11 h 1037"/>
                <a:gd name="T100" fmla="*/ 9 w 173"/>
                <a:gd name="T101" fmla="*/ 35 h 10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73" h="1037">
                  <a:moveTo>
                    <a:pt x="28" y="105"/>
                  </a:moveTo>
                  <a:lnTo>
                    <a:pt x="27" y="108"/>
                  </a:lnTo>
                  <a:lnTo>
                    <a:pt x="21" y="113"/>
                  </a:lnTo>
                  <a:lnTo>
                    <a:pt x="17" y="117"/>
                  </a:lnTo>
                  <a:lnTo>
                    <a:pt x="15" y="123"/>
                  </a:lnTo>
                  <a:lnTo>
                    <a:pt x="13" y="131"/>
                  </a:lnTo>
                  <a:lnTo>
                    <a:pt x="10" y="135"/>
                  </a:lnTo>
                  <a:lnTo>
                    <a:pt x="10" y="142"/>
                  </a:lnTo>
                  <a:lnTo>
                    <a:pt x="7" y="145"/>
                  </a:lnTo>
                  <a:lnTo>
                    <a:pt x="7" y="149"/>
                  </a:lnTo>
                  <a:lnTo>
                    <a:pt x="6" y="153"/>
                  </a:lnTo>
                  <a:lnTo>
                    <a:pt x="7" y="174"/>
                  </a:lnTo>
                  <a:lnTo>
                    <a:pt x="10" y="192"/>
                  </a:lnTo>
                  <a:lnTo>
                    <a:pt x="10" y="213"/>
                  </a:lnTo>
                  <a:lnTo>
                    <a:pt x="11" y="232"/>
                  </a:lnTo>
                  <a:lnTo>
                    <a:pt x="11" y="251"/>
                  </a:lnTo>
                  <a:lnTo>
                    <a:pt x="10" y="272"/>
                  </a:lnTo>
                  <a:lnTo>
                    <a:pt x="10" y="293"/>
                  </a:lnTo>
                  <a:lnTo>
                    <a:pt x="7" y="311"/>
                  </a:lnTo>
                  <a:lnTo>
                    <a:pt x="4" y="330"/>
                  </a:lnTo>
                  <a:lnTo>
                    <a:pt x="0" y="353"/>
                  </a:lnTo>
                  <a:lnTo>
                    <a:pt x="0" y="357"/>
                  </a:lnTo>
                  <a:lnTo>
                    <a:pt x="0" y="362"/>
                  </a:lnTo>
                  <a:lnTo>
                    <a:pt x="0" y="368"/>
                  </a:lnTo>
                  <a:lnTo>
                    <a:pt x="2" y="372"/>
                  </a:lnTo>
                  <a:lnTo>
                    <a:pt x="2" y="377"/>
                  </a:lnTo>
                  <a:lnTo>
                    <a:pt x="4" y="383"/>
                  </a:lnTo>
                  <a:lnTo>
                    <a:pt x="6" y="387"/>
                  </a:lnTo>
                  <a:lnTo>
                    <a:pt x="7" y="393"/>
                  </a:lnTo>
                  <a:lnTo>
                    <a:pt x="10" y="398"/>
                  </a:lnTo>
                  <a:lnTo>
                    <a:pt x="11" y="402"/>
                  </a:lnTo>
                  <a:lnTo>
                    <a:pt x="25" y="440"/>
                  </a:lnTo>
                  <a:lnTo>
                    <a:pt x="32" y="476"/>
                  </a:lnTo>
                  <a:lnTo>
                    <a:pt x="38" y="511"/>
                  </a:lnTo>
                  <a:lnTo>
                    <a:pt x="43" y="547"/>
                  </a:lnTo>
                  <a:lnTo>
                    <a:pt x="46" y="586"/>
                  </a:lnTo>
                  <a:lnTo>
                    <a:pt x="47" y="623"/>
                  </a:lnTo>
                  <a:lnTo>
                    <a:pt x="49" y="659"/>
                  </a:lnTo>
                  <a:lnTo>
                    <a:pt x="51" y="699"/>
                  </a:lnTo>
                  <a:lnTo>
                    <a:pt x="54" y="735"/>
                  </a:lnTo>
                  <a:lnTo>
                    <a:pt x="58" y="773"/>
                  </a:lnTo>
                  <a:lnTo>
                    <a:pt x="62" y="802"/>
                  </a:lnTo>
                  <a:lnTo>
                    <a:pt x="70" y="829"/>
                  </a:lnTo>
                  <a:lnTo>
                    <a:pt x="78" y="857"/>
                  </a:lnTo>
                  <a:lnTo>
                    <a:pt x="88" y="885"/>
                  </a:lnTo>
                  <a:lnTo>
                    <a:pt x="101" y="911"/>
                  </a:lnTo>
                  <a:lnTo>
                    <a:pt x="112" y="937"/>
                  </a:lnTo>
                  <a:lnTo>
                    <a:pt x="127" y="961"/>
                  </a:lnTo>
                  <a:lnTo>
                    <a:pt x="141" y="987"/>
                  </a:lnTo>
                  <a:lnTo>
                    <a:pt x="156" y="1012"/>
                  </a:lnTo>
                  <a:lnTo>
                    <a:pt x="173" y="1037"/>
                  </a:lnTo>
                  <a:lnTo>
                    <a:pt x="167" y="1023"/>
                  </a:lnTo>
                  <a:lnTo>
                    <a:pt x="160" y="1015"/>
                  </a:lnTo>
                  <a:lnTo>
                    <a:pt x="156" y="1002"/>
                  </a:lnTo>
                  <a:lnTo>
                    <a:pt x="151" y="991"/>
                  </a:lnTo>
                  <a:lnTo>
                    <a:pt x="145" y="980"/>
                  </a:lnTo>
                  <a:lnTo>
                    <a:pt x="141" y="965"/>
                  </a:lnTo>
                  <a:lnTo>
                    <a:pt x="137" y="954"/>
                  </a:lnTo>
                  <a:lnTo>
                    <a:pt x="131" y="943"/>
                  </a:lnTo>
                  <a:lnTo>
                    <a:pt x="127" y="932"/>
                  </a:lnTo>
                  <a:lnTo>
                    <a:pt x="124" y="919"/>
                  </a:lnTo>
                  <a:lnTo>
                    <a:pt x="122" y="914"/>
                  </a:lnTo>
                  <a:lnTo>
                    <a:pt x="122" y="904"/>
                  </a:lnTo>
                  <a:lnTo>
                    <a:pt x="120" y="900"/>
                  </a:lnTo>
                  <a:lnTo>
                    <a:pt x="119" y="892"/>
                  </a:lnTo>
                  <a:lnTo>
                    <a:pt x="119" y="885"/>
                  </a:lnTo>
                  <a:lnTo>
                    <a:pt x="116" y="878"/>
                  </a:lnTo>
                  <a:lnTo>
                    <a:pt x="116" y="871"/>
                  </a:lnTo>
                  <a:lnTo>
                    <a:pt x="115" y="865"/>
                  </a:lnTo>
                  <a:lnTo>
                    <a:pt x="112" y="857"/>
                  </a:lnTo>
                  <a:lnTo>
                    <a:pt x="111" y="852"/>
                  </a:lnTo>
                  <a:lnTo>
                    <a:pt x="98" y="809"/>
                  </a:lnTo>
                  <a:lnTo>
                    <a:pt x="86" y="767"/>
                  </a:lnTo>
                  <a:lnTo>
                    <a:pt x="82" y="724"/>
                  </a:lnTo>
                  <a:lnTo>
                    <a:pt x="78" y="680"/>
                  </a:lnTo>
                  <a:lnTo>
                    <a:pt x="74" y="639"/>
                  </a:lnTo>
                  <a:lnTo>
                    <a:pt x="72" y="594"/>
                  </a:lnTo>
                  <a:lnTo>
                    <a:pt x="72" y="550"/>
                  </a:lnTo>
                  <a:lnTo>
                    <a:pt x="70" y="509"/>
                  </a:lnTo>
                  <a:lnTo>
                    <a:pt x="68" y="464"/>
                  </a:lnTo>
                  <a:lnTo>
                    <a:pt x="67" y="423"/>
                  </a:lnTo>
                  <a:lnTo>
                    <a:pt x="67" y="415"/>
                  </a:lnTo>
                  <a:lnTo>
                    <a:pt x="64" y="408"/>
                  </a:lnTo>
                  <a:lnTo>
                    <a:pt x="62" y="402"/>
                  </a:lnTo>
                  <a:lnTo>
                    <a:pt x="60" y="398"/>
                  </a:lnTo>
                  <a:lnTo>
                    <a:pt x="58" y="393"/>
                  </a:lnTo>
                  <a:lnTo>
                    <a:pt x="54" y="387"/>
                  </a:lnTo>
                  <a:lnTo>
                    <a:pt x="53" y="381"/>
                  </a:lnTo>
                  <a:lnTo>
                    <a:pt x="51" y="376"/>
                  </a:lnTo>
                  <a:lnTo>
                    <a:pt x="49" y="370"/>
                  </a:lnTo>
                  <a:lnTo>
                    <a:pt x="47" y="365"/>
                  </a:lnTo>
                  <a:lnTo>
                    <a:pt x="43" y="325"/>
                  </a:lnTo>
                  <a:lnTo>
                    <a:pt x="42" y="289"/>
                  </a:lnTo>
                  <a:lnTo>
                    <a:pt x="42" y="251"/>
                  </a:lnTo>
                  <a:lnTo>
                    <a:pt x="43" y="217"/>
                  </a:lnTo>
                  <a:lnTo>
                    <a:pt x="46" y="179"/>
                  </a:lnTo>
                  <a:lnTo>
                    <a:pt x="47" y="144"/>
                  </a:lnTo>
                  <a:lnTo>
                    <a:pt x="47" y="108"/>
                  </a:lnTo>
                  <a:lnTo>
                    <a:pt x="47" y="72"/>
                  </a:lnTo>
                  <a:lnTo>
                    <a:pt x="46" y="34"/>
                  </a:lnTo>
                  <a:lnTo>
                    <a:pt x="39" y="0"/>
                  </a:lnTo>
                  <a:lnTo>
                    <a:pt x="28" y="105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6" name="Freeform 337">
              <a:extLst>
                <a:ext uri="{FF2B5EF4-FFF2-40B4-BE49-F238E27FC236}">
                  <a16:creationId xmlns:a16="http://schemas.microsoft.com/office/drawing/2014/main" id="{75609A0B-37CA-4ECE-8D2D-37E8B0C15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145"/>
              <a:ext cx="125" cy="96"/>
            </a:xfrm>
            <a:custGeom>
              <a:avLst/>
              <a:gdLst>
                <a:gd name="T0" fmla="*/ 72 w 373"/>
                <a:gd name="T1" fmla="*/ 4 h 286"/>
                <a:gd name="T2" fmla="*/ 64 w 373"/>
                <a:gd name="T3" fmla="*/ 1 h 286"/>
                <a:gd name="T4" fmla="*/ 55 w 373"/>
                <a:gd name="T5" fmla="*/ 0 h 286"/>
                <a:gd name="T6" fmla="*/ 47 w 373"/>
                <a:gd name="T7" fmla="*/ 0 h 286"/>
                <a:gd name="T8" fmla="*/ 40 w 373"/>
                <a:gd name="T9" fmla="*/ 5 h 286"/>
                <a:gd name="T10" fmla="*/ 35 w 373"/>
                <a:gd name="T11" fmla="*/ 12 h 286"/>
                <a:gd name="T12" fmla="*/ 28 w 373"/>
                <a:gd name="T13" fmla="*/ 19 h 286"/>
                <a:gd name="T14" fmla="*/ 21 w 373"/>
                <a:gd name="T15" fmla="*/ 23 h 286"/>
                <a:gd name="T16" fmla="*/ 13 w 373"/>
                <a:gd name="T17" fmla="*/ 26 h 286"/>
                <a:gd name="T18" fmla="*/ 5 w 373"/>
                <a:gd name="T19" fmla="*/ 31 h 286"/>
                <a:gd name="T20" fmla="*/ 1 w 373"/>
                <a:gd name="T21" fmla="*/ 37 h 286"/>
                <a:gd name="T22" fmla="*/ 0 w 373"/>
                <a:gd name="T23" fmla="*/ 41 h 286"/>
                <a:gd name="T24" fmla="*/ 1 w 373"/>
                <a:gd name="T25" fmla="*/ 46 h 286"/>
                <a:gd name="T26" fmla="*/ 3 w 373"/>
                <a:gd name="T27" fmla="*/ 53 h 286"/>
                <a:gd name="T28" fmla="*/ 4 w 373"/>
                <a:gd name="T29" fmla="*/ 59 h 286"/>
                <a:gd name="T30" fmla="*/ 5 w 373"/>
                <a:gd name="T31" fmla="*/ 62 h 286"/>
                <a:gd name="T32" fmla="*/ 6 w 373"/>
                <a:gd name="T33" fmla="*/ 62 h 286"/>
                <a:gd name="T34" fmla="*/ 8 w 373"/>
                <a:gd name="T35" fmla="*/ 62 h 286"/>
                <a:gd name="T36" fmla="*/ 10 w 373"/>
                <a:gd name="T37" fmla="*/ 63 h 286"/>
                <a:gd name="T38" fmla="*/ 10 w 373"/>
                <a:gd name="T39" fmla="*/ 69 h 286"/>
                <a:gd name="T40" fmla="*/ 10 w 373"/>
                <a:gd name="T41" fmla="*/ 77 h 286"/>
                <a:gd name="T42" fmla="*/ 10 w 373"/>
                <a:gd name="T43" fmla="*/ 83 h 286"/>
                <a:gd name="T44" fmla="*/ 8 w 373"/>
                <a:gd name="T45" fmla="*/ 90 h 286"/>
                <a:gd name="T46" fmla="*/ 6 w 373"/>
                <a:gd name="T47" fmla="*/ 96 h 286"/>
                <a:gd name="T48" fmla="*/ 10 w 373"/>
                <a:gd name="T49" fmla="*/ 87 h 286"/>
                <a:gd name="T50" fmla="*/ 11 w 373"/>
                <a:gd name="T51" fmla="*/ 78 h 286"/>
                <a:gd name="T52" fmla="*/ 11 w 373"/>
                <a:gd name="T53" fmla="*/ 68 h 286"/>
                <a:gd name="T54" fmla="*/ 12 w 373"/>
                <a:gd name="T55" fmla="*/ 59 h 286"/>
                <a:gd name="T56" fmla="*/ 16 w 373"/>
                <a:gd name="T57" fmla="*/ 50 h 286"/>
                <a:gd name="T58" fmla="*/ 23 w 373"/>
                <a:gd name="T59" fmla="*/ 40 h 286"/>
                <a:gd name="T60" fmla="*/ 32 w 373"/>
                <a:gd name="T61" fmla="*/ 34 h 286"/>
                <a:gd name="T62" fmla="*/ 43 w 373"/>
                <a:gd name="T63" fmla="*/ 29 h 286"/>
                <a:gd name="T64" fmla="*/ 53 w 373"/>
                <a:gd name="T65" fmla="*/ 23 h 286"/>
                <a:gd name="T66" fmla="*/ 65 w 373"/>
                <a:gd name="T67" fmla="*/ 17 h 286"/>
                <a:gd name="T68" fmla="*/ 76 w 373"/>
                <a:gd name="T69" fmla="*/ 14 h 286"/>
                <a:gd name="T70" fmla="*/ 88 w 373"/>
                <a:gd name="T71" fmla="*/ 15 h 286"/>
                <a:gd name="T72" fmla="*/ 100 w 373"/>
                <a:gd name="T73" fmla="*/ 18 h 286"/>
                <a:gd name="T74" fmla="*/ 112 w 373"/>
                <a:gd name="T75" fmla="*/ 22 h 286"/>
                <a:gd name="T76" fmla="*/ 125 w 373"/>
                <a:gd name="T77" fmla="*/ 23 h 286"/>
                <a:gd name="T78" fmla="*/ 117 w 373"/>
                <a:gd name="T79" fmla="*/ 21 h 286"/>
                <a:gd name="T80" fmla="*/ 111 w 373"/>
                <a:gd name="T81" fmla="*/ 19 h 286"/>
                <a:gd name="T82" fmla="*/ 104 w 373"/>
                <a:gd name="T83" fmla="*/ 16 h 286"/>
                <a:gd name="T84" fmla="*/ 97 w 373"/>
                <a:gd name="T85" fmla="*/ 13 h 286"/>
                <a:gd name="T86" fmla="*/ 90 w 373"/>
                <a:gd name="T87" fmla="*/ 10 h 2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373" h="286">
                  <a:moveTo>
                    <a:pt x="229" y="14"/>
                  </a:moveTo>
                  <a:lnTo>
                    <a:pt x="216" y="11"/>
                  </a:lnTo>
                  <a:lnTo>
                    <a:pt x="203" y="9"/>
                  </a:lnTo>
                  <a:lnTo>
                    <a:pt x="190" y="4"/>
                  </a:lnTo>
                  <a:lnTo>
                    <a:pt x="177" y="1"/>
                  </a:lnTo>
                  <a:lnTo>
                    <a:pt x="164" y="0"/>
                  </a:lnTo>
                  <a:lnTo>
                    <a:pt x="151" y="0"/>
                  </a:lnTo>
                  <a:lnTo>
                    <a:pt x="139" y="1"/>
                  </a:lnTo>
                  <a:lnTo>
                    <a:pt x="128" y="5"/>
                  </a:lnTo>
                  <a:lnTo>
                    <a:pt x="119" y="15"/>
                  </a:lnTo>
                  <a:lnTo>
                    <a:pt x="112" y="26"/>
                  </a:lnTo>
                  <a:lnTo>
                    <a:pt x="103" y="37"/>
                  </a:lnTo>
                  <a:lnTo>
                    <a:pt x="92" y="48"/>
                  </a:lnTo>
                  <a:lnTo>
                    <a:pt x="83" y="57"/>
                  </a:lnTo>
                  <a:lnTo>
                    <a:pt x="73" y="62"/>
                  </a:lnTo>
                  <a:lnTo>
                    <a:pt x="62" y="68"/>
                  </a:lnTo>
                  <a:lnTo>
                    <a:pt x="51" y="72"/>
                  </a:lnTo>
                  <a:lnTo>
                    <a:pt x="40" y="77"/>
                  </a:lnTo>
                  <a:lnTo>
                    <a:pt x="29" y="84"/>
                  </a:lnTo>
                  <a:lnTo>
                    <a:pt x="15" y="92"/>
                  </a:lnTo>
                  <a:lnTo>
                    <a:pt x="5" y="104"/>
                  </a:lnTo>
                  <a:lnTo>
                    <a:pt x="2" y="109"/>
                  </a:lnTo>
                  <a:lnTo>
                    <a:pt x="0" y="115"/>
                  </a:lnTo>
                  <a:lnTo>
                    <a:pt x="0" y="123"/>
                  </a:lnTo>
                  <a:lnTo>
                    <a:pt x="0" y="130"/>
                  </a:lnTo>
                  <a:lnTo>
                    <a:pt x="2" y="138"/>
                  </a:lnTo>
                  <a:lnTo>
                    <a:pt x="5" y="146"/>
                  </a:lnTo>
                  <a:lnTo>
                    <a:pt x="8" y="157"/>
                  </a:lnTo>
                  <a:lnTo>
                    <a:pt x="11" y="165"/>
                  </a:lnTo>
                  <a:lnTo>
                    <a:pt x="13" y="175"/>
                  </a:lnTo>
                  <a:lnTo>
                    <a:pt x="13" y="182"/>
                  </a:lnTo>
                  <a:lnTo>
                    <a:pt x="15" y="185"/>
                  </a:lnTo>
                  <a:lnTo>
                    <a:pt x="16" y="185"/>
                  </a:lnTo>
                  <a:lnTo>
                    <a:pt x="19" y="185"/>
                  </a:lnTo>
                  <a:lnTo>
                    <a:pt x="20" y="186"/>
                  </a:lnTo>
                  <a:lnTo>
                    <a:pt x="23" y="186"/>
                  </a:lnTo>
                  <a:lnTo>
                    <a:pt x="24" y="186"/>
                  </a:lnTo>
                  <a:lnTo>
                    <a:pt x="29" y="188"/>
                  </a:lnTo>
                  <a:lnTo>
                    <a:pt x="29" y="197"/>
                  </a:lnTo>
                  <a:lnTo>
                    <a:pt x="30" y="207"/>
                  </a:lnTo>
                  <a:lnTo>
                    <a:pt x="30" y="216"/>
                  </a:lnTo>
                  <a:lnTo>
                    <a:pt x="30" y="228"/>
                  </a:lnTo>
                  <a:lnTo>
                    <a:pt x="30" y="239"/>
                  </a:lnTo>
                  <a:lnTo>
                    <a:pt x="29" y="248"/>
                  </a:lnTo>
                  <a:lnTo>
                    <a:pt x="29" y="258"/>
                  </a:lnTo>
                  <a:lnTo>
                    <a:pt x="24" y="268"/>
                  </a:lnTo>
                  <a:lnTo>
                    <a:pt x="23" y="276"/>
                  </a:lnTo>
                  <a:lnTo>
                    <a:pt x="19" y="286"/>
                  </a:lnTo>
                  <a:lnTo>
                    <a:pt x="24" y="275"/>
                  </a:lnTo>
                  <a:lnTo>
                    <a:pt x="30" y="260"/>
                  </a:lnTo>
                  <a:lnTo>
                    <a:pt x="33" y="246"/>
                  </a:lnTo>
                  <a:lnTo>
                    <a:pt x="34" y="233"/>
                  </a:lnTo>
                  <a:lnTo>
                    <a:pt x="34" y="216"/>
                  </a:lnTo>
                  <a:lnTo>
                    <a:pt x="34" y="203"/>
                  </a:lnTo>
                  <a:lnTo>
                    <a:pt x="36" y="190"/>
                  </a:lnTo>
                  <a:lnTo>
                    <a:pt x="37" y="177"/>
                  </a:lnTo>
                  <a:lnTo>
                    <a:pt x="41" y="164"/>
                  </a:lnTo>
                  <a:lnTo>
                    <a:pt x="47" y="150"/>
                  </a:lnTo>
                  <a:lnTo>
                    <a:pt x="56" y="131"/>
                  </a:lnTo>
                  <a:lnTo>
                    <a:pt x="68" y="120"/>
                  </a:lnTo>
                  <a:lnTo>
                    <a:pt x="81" y="109"/>
                  </a:lnTo>
                  <a:lnTo>
                    <a:pt x="94" y="100"/>
                  </a:lnTo>
                  <a:lnTo>
                    <a:pt x="112" y="92"/>
                  </a:lnTo>
                  <a:lnTo>
                    <a:pt x="127" y="87"/>
                  </a:lnTo>
                  <a:lnTo>
                    <a:pt x="143" y="77"/>
                  </a:lnTo>
                  <a:lnTo>
                    <a:pt x="159" y="69"/>
                  </a:lnTo>
                  <a:lnTo>
                    <a:pt x="177" y="62"/>
                  </a:lnTo>
                  <a:lnTo>
                    <a:pt x="194" y="52"/>
                  </a:lnTo>
                  <a:lnTo>
                    <a:pt x="211" y="45"/>
                  </a:lnTo>
                  <a:lnTo>
                    <a:pt x="227" y="41"/>
                  </a:lnTo>
                  <a:lnTo>
                    <a:pt x="247" y="41"/>
                  </a:lnTo>
                  <a:lnTo>
                    <a:pt x="263" y="45"/>
                  </a:lnTo>
                  <a:lnTo>
                    <a:pt x="280" y="48"/>
                  </a:lnTo>
                  <a:lnTo>
                    <a:pt x="298" y="55"/>
                  </a:lnTo>
                  <a:lnTo>
                    <a:pt x="319" y="62"/>
                  </a:lnTo>
                  <a:lnTo>
                    <a:pt x="335" y="66"/>
                  </a:lnTo>
                  <a:lnTo>
                    <a:pt x="354" y="69"/>
                  </a:lnTo>
                  <a:lnTo>
                    <a:pt x="373" y="69"/>
                  </a:lnTo>
                  <a:lnTo>
                    <a:pt x="362" y="68"/>
                  </a:lnTo>
                  <a:lnTo>
                    <a:pt x="350" y="64"/>
                  </a:lnTo>
                  <a:lnTo>
                    <a:pt x="341" y="61"/>
                  </a:lnTo>
                  <a:lnTo>
                    <a:pt x="330" y="57"/>
                  </a:lnTo>
                  <a:lnTo>
                    <a:pt x="320" y="52"/>
                  </a:lnTo>
                  <a:lnTo>
                    <a:pt x="310" y="48"/>
                  </a:lnTo>
                  <a:lnTo>
                    <a:pt x="298" y="43"/>
                  </a:lnTo>
                  <a:lnTo>
                    <a:pt x="288" y="40"/>
                  </a:lnTo>
                  <a:lnTo>
                    <a:pt x="279" y="33"/>
                  </a:lnTo>
                  <a:lnTo>
                    <a:pt x="269" y="29"/>
                  </a:lnTo>
                  <a:lnTo>
                    <a:pt x="229" y="1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7" name="Freeform 338">
              <a:extLst>
                <a:ext uri="{FF2B5EF4-FFF2-40B4-BE49-F238E27FC236}">
                  <a16:creationId xmlns:a16="http://schemas.microsoft.com/office/drawing/2014/main" id="{88410F41-8D6A-4847-97CC-217C8EA74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308"/>
              <a:ext cx="38" cy="44"/>
            </a:xfrm>
            <a:custGeom>
              <a:avLst/>
              <a:gdLst>
                <a:gd name="T0" fmla="*/ 0 w 114"/>
                <a:gd name="T1" fmla="*/ 0 h 131"/>
                <a:gd name="T2" fmla="*/ 2 w 114"/>
                <a:gd name="T3" fmla="*/ 1 h 131"/>
                <a:gd name="T4" fmla="*/ 4 w 114"/>
                <a:gd name="T5" fmla="*/ 1 h 131"/>
                <a:gd name="T6" fmla="*/ 4 w 114"/>
                <a:gd name="T7" fmla="*/ 1 h 131"/>
                <a:gd name="T8" fmla="*/ 6 w 114"/>
                <a:gd name="T9" fmla="*/ 3 h 131"/>
                <a:gd name="T10" fmla="*/ 6 w 114"/>
                <a:gd name="T11" fmla="*/ 5 h 131"/>
                <a:gd name="T12" fmla="*/ 7 w 114"/>
                <a:gd name="T13" fmla="*/ 6 h 131"/>
                <a:gd name="T14" fmla="*/ 8 w 114"/>
                <a:gd name="T15" fmla="*/ 7 h 131"/>
                <a:gd name="T16" fmla="*/ 8 w 114"/>
                <a:gd name="T17" fmla="*/ 8 h 131"/>
                <a:gd name="T18" fmla="*/ 9 w 114"/>
                <a:gd name="T19" fmla="*/ 10 h 131"/>
                <a:gd name="T20" fmla="*/ 9 w 114"/>
                <a:gd name="T21" fmla="*/ 10 h 131"/>
                <a:gd name="T22" fmla="*/ 12 w 114"/>
                <a:gd name="T23" fmla="*/ 13 h 131"/>
                <a:gd name="T24" fmla="*/ 14 w 114"/>
                <a:gd name="T25" fmla="*/ 17 h 131"/>
                <a:gd name="T26" fmla="*/ 18 w 114"/>
                <a:gd name="T27" fmla="*/ 21 h 131"/>
                <a:gd name="T28" fmla="*/ 20 w 114"/>
                <a:gd name="T29" fmla="*/ 25 h 131"/>
                <a:gd name="T30" fmla="*/ 22 w 114"/>
                <a:gd name="T31" fmla="*/ 29 h 131"/>
                <a:gd name="T32" fmla="*/ 26 w 114"/>
                <a:gd name="T33" fmla="*/ 33 h 131"/>
                <a:gd name="T34" fmla="*/ 28 w 114"/>
                <a:gd name="T35" fmla="*/ 36 h 131"/>
                <a:gd name="T36" fmla="*/ 31 w 114"/>
                <a:gd name="T37" fmla="*/ 39 h 131"/>
                <a:gd name="T38" fmla="*/ 35 w 114"/>
                <a:gd name="T39" fmla="*/ 43 h 131"/>
                <a:gd name="T40" fmla="*/ 38 w 114"/>
                <a:gd name="T41" fmla="*/ 44 h 1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4" h="131">
                  <a:moveTo>
                    <a:pt x="0" y="0"/>
                  </a:moveTo>
                  <a:lnTo>
                    <a:pt x="6" y="3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7" y="8"/>
                  </a:lnTo>
                  <a:lnTo>
                    <a:pt x="18" y="14"/>
                  </a:lnTo>
                  <a:lnTo>
                    <a:pt x="21" y="18"/>
                  </a:lnTo>
                  <a:lnTo>
                    <a:pt x="23" y="21"/>
                  </a:lnTo>
                  <a:lnTo>
                    <a:pt x="25" y="25"/>
                  </a:lnTo>
                  <a:lnTo>
                    <a:pt x="26" y="29"/>
                  </a:lnTo>
                  <a:lnTo>
                    <a:pt x="28" y="31"/>
                  </a:lnTo>
                  <a:lnTo>
                    <a:pt x="36" y="40"/>
                  </a:lnTo>
                  <a:lnTo>
                    <a:pt x="43" y="51"/>
                  </a:lnTo>
                  <a:lnTo>
                    <a:pt x="53" y="63"/>
                  </a:lnTo>
                  <a:lnTo>
                    <a:pt x="59" y="73"/>
                  </a:lnTo>
                  <a:lnTo>
                    <a:pt x="67" y="87"/>
                  </a:lnTo>
                  <a:lnTo>
                    <a:pt x="77" y="98"/>
                  </a:lnTo>
                  <a:lnTo>
                    <a:pt x="84" y="108"/>
                  </a:lnTo>
                  <a:lnTo>
                    <a:pt x="94" y="117"/>
                  </a:lnTo>
                  <a:lnTo>
                    <a:pt x="105" y="127"/>
                  </a:lnTo>
                  <a:lnTo>
                    <a:pt x="114" y="13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8" name="Freeform 339">
              <a:extLst>
                <a:ext uri="{FF2B5EF4-FFF2-40B4-BE49-F238E27FC236}">
                  <a16:creationId xmlns:a16="http://schemas.microsoft.com/office/drawing/2014/main" id="{916BBA36-B133-42A6-B9EA-41C78925C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334"/>
              <a:ext cx="14" cy="24"/>
            </a:xfrm>
            <a:custGeom>
              <a:avLst/>
              <a:gdLst>
                <a:gd name="T0" fmla="*/ 0 w 42"/>
                <a:gd name="T1" fmla="*/ 0 h 70"/>
                <a:gd name="T2" fmla="*/ 2 w 42"/>
                <a:gd name="T3" fmla="*/ 3 h 70"/>
                <a:gd name="T4" fmla="*/ 2 w 42"/>
                <a:gd name="T5" fmla="*/ 6 h 70"/>
                <a:gd name="T6" fmla="*/ 4 w 42"/>
                <a:gd name="T7" fmla="*/ 9 h 70"/>
                <a:gd name="T8" fmla="*/ 4 w 42"/>
                <a:gd name="T9" fmla="*/ 11 h 70"/>
                <a:gd name="T10" fmla="*/ 6 w 42"/>
                <a:gd name="T11" fmla="*/ 14 h 70"/>
                <a:gd name="T12" fmla="*/ 6 w 42"/>
                <a:gd name="T13" fmla="*/ 17 h 70"/>
                <a:gd name="T14" fmla="*/ 7 w 42"/>
                <a:gd name="T15" fmla="*/ 19 h 70"/>
                <a:gd name="T16" fmla="*/ 9 w 42"/>
                <a:gd name="T17" fmla="*/ 21 h 70"/>
                <a:gd name="T18" fmla="*/ 11 w 42"/>
                <a:gd name="T19" fmla="*/ 23 h 70"/>
                <a:gd name="T20" fmla="*/ 14 w 42"/>
                <a:gd name="T21" fmla="*/ 24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70">
                  <a:moveTo>
                    <a:pt x="0" y="0"/>
                  </a:moveTo>
                  <a:lnTo>
                    <a:pt x="6" y="10"/>
                  </a:lnTo>
                  <a:lnTo>
                    <a:pt x="7" y="18"/>
                  </a:lnTo>
                  <a:lnTo>
                    <a:pt x="11" y="25"/>
                  </a:lnTo>
                  <a:lnTo>
                    <a:pt x="13" y="32"/>
                  </a:lnTo>
                  <a:lnTo>
                    <a:pt x="17" y="41"/>
                  </a:lnTo>
                  <a:lnTo>
                    <a:pt x="18" y="49"/>
                  </a:lnTo>
                  <a:lnTo>
                    <a:pt x="22" y="55"/>
                  </a:lnTo>
                  <a:lnTo>
                    <a:pt x="27" y="62"/>
                  </a:lnTo>
                  <a:lnTo>
                    <a:pt x="33" y="66"/>
                  </a:lnTo>
                  <a:lnTo>
                    <a:pt x="42" y="7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9" name="Freeform 340">
              <a:extLst>
                <a:ext uri="{FF2B5EF4-FFF2-40B4-BE49-F238E27FC236}">
                  <a16:creationId xmlns:a16="http://schemas.microsoft.com/office/drawing/2014/main" id="{EC97D1A0-BCF3-4F0D-830D-F4A05C60E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339"/>
              <a:ext cx="5" cy="6"/>
            </a:xfrm>
            <a:custGeom>
              <a:avLst/>
              <a:gdLst>
                <a:gd name="T0" fmla="*/ 0 w 15"/>
                <a:gd name="T1" fmla="*/ 0 h 17"/>
                <a:gd name="T2" fmla="*/ 1 w 15"/>
                <a:gd name="T3" fmla="*/ 1 h 17"/>
                <a:gd name="T4" fmla="*/ 1 w 15"/>
                <a:gd name="T5" fmla="*/ 1 h 17"/>
                <a:gd name="T6" fmla="*/ 2 w 15"/>
                <a:gd name="T7" fmla="*/ 2 h 17"/>
                <a:gd name="T8" fmla="*/ 2 w 15"/>
                <a:gd name="T9" fmla="*/ 4 h 17"/>
                <a:gd name="T10" fmla="*/ 2 w 15"/>
                <a:gd name="T11" fmla="*/ 4 h 17"/>
                <a:gd name="T12" fmla="*/ 2 w 15"/>
                <a:gd name="T13" fmla="*/ 5 h 17"/>
                <a:gd name="T14" fmla="*/ 2 w 15"/>
                <a:gd name="T15" fmla="*/ 6 h 17"/>
                <a:gd name="T16" fmla="*/ 2 w 15"/>
                <a:gd name="T17" fmla="*/ 6 h 17"/>
                <a:gd name="T18" fmla="*/ 2 w 15"/>
                <a:gd name="T19" fmla="*/ 6 h 17"/>
                <a:gd name="T20" fmla="*/ 4 w 15"/>
                <a:gd name="T21" fmla="*/ 6 h 17"/>
                <a:gd name="T22" fmla="*/ 5 w 15"/>
                <a:gd name="T23" fmla="*/ 5 h 17"/>
                <a:gd name="T24" fmla="*/ 5 w 15"/>
                <a:gd name="T25" fmla="*/ 4 h 17"/>
                <a:gd name="T26" fmla="*/ 5 w 15"/>
                <a:gd name="T27" fmla="*/ 4 h 17"/>
                <a:gd name="T28" fmla="*/ 5 w 15"/>
                <a:gd name="T29" fmla="*/ 3 h 17"/>
                <a:gd name="T30" fmla="*/ 4 w 15"/>
                <a:gd name="T31" fmla="*/ 2 h 17"/>
                <a:gd name="T32" fmla="*/ 4 w 15"/>
                <a:gd name="T33" fmla="*/ 1 h 17"/>
                <a:gd name="T34" fmla="*/ 4 w 15"/>
                <a:gd name="T35" fmla="*/ 1 h 17"/>
                <a:gd name="T36" fmla="*/ 2 w 15"/>
                <a:gd name="T37" fmla="*/ 1 h 17"/>
                <a:gd name="T38" fmla="*/ 1 w 15"/>
                <a:gd name="T39" fmla="*/ 1 h 17"/>
                <a:gd name="T40" fmla="*/ 0 w 15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lnTo>
                    <a:pt x="3" y="3"/>
                  </a:lnTo>
                  <a:lnTo>
                    <a:pt x="3" y="4"/>
                  </a:lnTo>
                  <a:lnTo>
                    <a:pt x="6" y="6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12" y="16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0" name="Freeform 341">
              <a:extLst>
                <a:ext uri="{FF2B5EF4-FFF2-40B4-BE49-F238E27FC236}">
                  <a16:creationId xmlns:a16="http://schemas.microsoft.com/office/drawing/2014/main" id="{5B4B99B6-AC69-43A9-83CB-F5EBE8542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" y="2251"/>
              <a:ext cx="7" cy="16"/>
            </a:xfrm>
            <a:custGeom>
              <a:avLst/>
              <a:gdLst>
                <a:gd name="T0" fmla="*/ 2 w 20"/>
                <a:gd name="T1" fmla="*/ 0 h 47"/>
                <a:gd name="T2" fmla="*/ 0 w 20"/>
                <a:gd name="T3" fmla="*/ 3 h 47"/>
                <a:gd name="T4" fmla="*/ 0 w 20"/>
                <a:gd name="T5" fmla="*/ 4 h 47"/>
                <a:gd name="T6" fmla="*/ 1 w 20"/>
                <a:gd name="T7" fmla="*/ 6 h 47"/>
                <a:gd name="T8" fmla="*/ 3 w 20"/>
                <a:gd name="T9" fmla="*/ 7 h 47"/>
                <a:gd name="T10" fmla="*/ 4 w 20"/>
                <a:gd name="T11" fmla="*/ 9 h 47"/>
                <a:gd name="T12" fmla="*/ 5 w 20"/>
                <a:gd name="T13" fmla="*/ 10 h 47"/>
                <a:gd name="T14" fmla="*/ 7 w 20"/>
                <a:gd name="T15" fmla="*/ 11 h 47"/>
                <a:gd name="T16" fmla="*/ 7 w 20"/>
                <a:gd name="T17" fmla="*/ 12 h 47"/>
                <a:gd name="T18" fmla="*/ 7 w 20"/>
                <a:gd name="T19" fmla="*/ 14 h 47"/>
                <a:gd name="T20" fmla="*/ 7 w 20"/>
                <a:gd name="T21" fmla="*/ 1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47">
                  <a:moveTo>
                    <a:pt x="7" y="0"/>
                  </a:moveTo>
                  <a:lnTo>
                    <a:pt x="0" y="8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8" y="21"/>
                  </a:lnTo>
                  <a:lnTo>
                    <a:pt x="12" y="25"/>
                  </a:lnTo>
                  <a:lnTo>
                    <a:pt x="15" y="29"/>
                  </a:lnTo>
                  <a:lnTo>
                    <a:pt x="19" y="32"/>
                  </a:lnTo>
                  <a:lnTo>
                    <a:pt x="20" y="36"/>
                  </a:lnTo>
                  <a:lnTo>
                    <a:pt x="20" y="41"/>
                  </a:lnTo>
                  <a:lnTo>
                    <a:pt x="20" y="4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1" name="Freeform 342">
              <a:extLst>
                <a:ext uri="{FF2B5EF4-FFF2-40B4-BE49-F238E27FC236}">
                  <a16:creationId xmlns:a16="http://schemas.microsoft.com/office/drawing/2014/main" id="{51B03F6C-F188-44D8-9369-D41C03A31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67"/>
              <a:ext cx="4" cy="12"/>
            </a:xfrm>
            <a:custGeom>
              <a:avLst/>
              <a:gdLst>
                <a:gd name="T0" fmla="*/ 3 w 12"/>
                <a:gd name="T1" fmla="*/ 12 h 37"/>
                <a:gd name="T2" fmla="*/ 2 w 12"/>
                <a:gd name="T3" fmla="*/ 11 h 37"/>
                <a:gd name="T4" fmla="*/ 2 w 12"/>
                <a:gd name="T5" fmla="*/ 10 h 37"/>
                <a:gd name="T6" fmla="*/ 3 w 12"/>
                <a:gd name="T7" fmla="*/ 9 h 37"/>
                <a:gd name="T8" fmla="*/ 3 w 12"/>
                <a:gd name="T9" fmla="*/ 8 h 37"/>
                <a:gd name="T10" fmla="*/ 4 w 12"/>
                <a:gd name="T11" fmla="*/ 6 h 37"/>
                <a:gd name="T12" fmla="*/ 4 w 12"/>
                <a:gd name="T13" fmla="*/ 5 h 37"/>
                <a:gd name="T14" fmla="*/ 4 w 12"/>
                <a:gd name="T15" fmla="*/ 4 h 37"/>
                <a:gd name="T16" fmla="*/ 4 w 12"/>
                <a:gd name="T17" fmla="*/ 3 h 37"/>
                <a:gd name="T18" fmla="*/ 4 w 12"/>
                <a:gd name="T19" fmla="*/ 2 h 37"/>
                <a:gd name="T20" fmla="*/ 4 w 12"/>
                <a:gd name="T21" fmla="*/ 1 h 37"/>
                <a:gd name="T22" fmla="*/ 3 w 12"/>
                <a:gd name="T23" fmla="*/ 0 h 37"/>
                <a:gd name="T24" fmla="*/ 2 w 12"/>
                <a:gd name="T25" fmla="*/ 0 h 37"/>
                <a:gd name="T26" fmla="*/ 2 w 12"/>
                <a:gd name="T27" fmla="*/ 0 h 37"/>
                <a:gd name="T28" fmla="*/ 1 w 12"/>
                <a:gd name="T29" fmla="*/ 0 h 37"/>
                <a:gd name="T30" fmla="*/ 1 w 12"/>
                <a:gd name="T31" fmla="*/ 1 h 37"/>
                <a:gd name="T32" fmla="*/ 0 w 12"/>
                <a:gd name="T33" fmla="*/ 1 h 37"/>
                <a:gd name="T34" fmla="*/ 0 w 12"/>
                <a:gd name="T35" fmla="*/ 2 h 37"/>
                <a:gd name="T36" fmla="*/ 0 w 12"/>
                <a:gd name="T37" fmla="*/ 3 h 37"/>
                <a:gd name="T38" fmla="*/ 0 w 12"/>
                <a:gd name="T39" fmla="*/ 3 h 37"/>
                <a:gd name="T40" fmla="*/ 1 w 12"/>
                <a:gd name="T41" fmla="*/ 4 h 37"/>
                <a:gd name="T42" fmla="*/ 1 w 12"/>
                <a:gd name="T43" fmla="*/ 5 h 37"/>
                <a:gd name="T44" fmla="*/ 1 w 12"/>
                <a:gd name="T45" fmla="*/ 6 h 37"/>
                <a:gd name="T46" fmla="*/ 1 w 12"/>
                <a:gd name="T47" fmla="*/ 6 h 37"/>
                <a:gd name="T48" fmla="*/ 2 w 12"/>
                <a:gd name="T49" fmla="*/ 7 h 37"/>
                <a:gd name="T50" fmla="*/ 2 w 12"/>
                <a:gd name="T51" fmla="*/ 8 h 3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" h="37">
                  <a:moveTo>
                    <a:pt x="8" y="37"/>
                  </a:moveTo>
                  <a:lnTo>
                    <a:pt x="7" y="35"/>
                  </a:lnTo>
                  <a:lnTo>
                    <a:pt x="7" y="30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6"/>
                  </a:lnTo>
                  <a:lnTo>
                    <a:pt x="11" y="3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6" y="21"/>
                  </a:lnTo>
                  <a:lnTo>
                    <a:pt x="6" y="2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2" name="Freeform 343">
              <a:extLst>
                <a:ext uri="{FF2B5EF4-FFF2-40B4-BE49-F238E27FC236}">
                  <a16:creationId xmlns:a16="http://schemas.microsoft.com/office/drawing/2014/main" id="{734B44A6-95A6-4270-AAC1-DEDE5BCF6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2279"/>
              <a:ext cx="12" cy="31"/>
            </a:xfrm>
            <a:custGeom>
              <a:avLst/>
              <a:gdLst>
                <a:gd name="T0" fmla="*/ 12 w 35"/>
                <a:gd name="T1" fmla="*/ 0 h 95"/>
                <a:gd name="T2" fmla="*/ 9 w 35"/>
                <a:gd name="T3" fmla="*/ 3 h 95"/>
                <a:gd name="T4" fmla="*/ 7 w 35"/>
                <a:gd name="T5" fmla="*/ 5 h 95"/>
                <a:gd name="T6" fmla="*/ 5 w 35"/>
                <a:gd name="T7" fmla="*/ 8 h 95"/>
                <a:gd name="T8" fmla="*/ 5 w 35"/>
                <a:gd name="T9" fmla="*/ 12 h 95"/>
                <a:gd name="T10" fmla="*/ 4 w 35"/>
                <a:gd name="T11" fmla="*/ 16 h 95"/>
                <a:gd name="T12" fmla="*/ 4 w 35"/>
                <a:gd name="T13" fmla="*/ 19 h 95"/>
                <a:gd name="T14" fmla="*/ 4 w 35"/>
                <a:gd name="T15" fmla="*/ 23 h 95"/>
                <a:gd name="T16" fmla="*/ 3 w 35"/>
                <a:gd name="T17" fmla="*/ 25 h 95"/>
                <a:gd name="T18" fmla="*/ 2 w 35"/>
                <a:gd name="T19" fmla="*/ 29 h 95"/>
                <a:gd name="T20" fmla="*/ 0 w 35"/>
                <a:gd name="T21" fmla="*/ 31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" h="95">
                  <a:moveTo>
                    <a:pt x="35" y="0"/>
                  </a:moveTo>
                  <a:lnTo>
                    <a:pt x="26" y="10"/>
                  </a:lnTo>
                  <a:lnTo>
                    <a:pt x="20" y="16"/>
                  </a:lnTo>
                  <a:lnTo>
                    <a:pt x="16" y="26"/>
                  </a:lnTo>
                  <a:lnTo>
                    <a:pt x="15" y="37"/>
                  </a:lnTo>
                  <a:lnTo>
                    <a:pt x="13" y="48"/>
                  </a:lnTo>
                  <a:lnTo>
                    <a:pt x="13" y="58"/>
                  </a:lnTo>
                  <a:lnTo>
                    <a:pt x="12" y="69"/>
                  </a:lnTo>
                  <a:lnTo>
                    <a:pt x="9" y="78"/>
                  </a:lnTo>
                  <a:lnTo>
                    <a:pt x="5" y="88"/>
                  </a:lnTo>
                  <a:lnTo>
                    <a:pt x="0" y="9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3" name="Freeform 344">
              <a:extLst>
                <a:ext uri="{FF2B5EF4-FFF2-40B4-BE49-F238E27FC236}">
                  <a16:creationId xmlns:a16="http://schemas.microsoft.com/office/drawing/2014/main" id="{6CF2909C-01AE-4E53-B0B9-B0231516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173"/>
              <a:ext cx="7" cy="30"/>
            </a:xfrm>
            <a:custGeom>
              <a:avLst/>
              <a:gdLst>
                <a:gd name="T0" fmla="*/ 0 w 22"/>
                <a:gd name="T1" fmla="*/ 0 h 88"/>
                <a:gd name="T2" fmla="*/ 2 w 22"/>
                <a:gd name="T3" fmla="*/ 3 h 88"/>
                <a:gd name="T4" fmla="*/ 3 w 22"/>
                <a:gd name="T5" fmla="*/ 6 h 88"/>
                <a:gd name="T6" fmla="*/ 4 w 22"/>
                <a:gd name="T7" fmla="*/ 9 h 88"/>
                <a:gd name="T8" fmla="*/ 5 w 22"/>
                <a:gd name="T9" fmla="*/ 12 h 88"/>
                <a:gd name="T10" fmla="*/ 5 w 22"/>
                <a:gd name="T11" fmla="*/ 14 h 88"/>
                <a:gd name="T12" fmla="*/ 6 w 22"/>
                <a:gd name="T13" fmla="*/ 17 h 88"/>
                <a:gd name="T14" fmla="*/ 6 w 22"/>
                <a:gd name="T15" fmla="*/ 21 h 88"/>
                <a:gd name="T16" fmla="*/ 6 w 22"/>
                <a:gd name="T17" fmla="*/ 25 h 88"/>
                <a:gd name="T18" fmla="*/ 6 w 22"/>
                <a:gd name="T19" fmla="*/ 28 h 88"/>
                <a:gd name="T20" fmla="*/ 7 w 22"/>
                <a:gd name="T21" fmla="*/ 30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88">
                  <a:moveTo>
                    <a:pt x="0" y="0"/>
                  </a:moveTo>
                  <a:lnTo>
                    <a:pt x="6" y="8"/>
                  </a:lnTo>
                  <a:lnTo>
                    <a:pt x="10" y="18"/>
                  </a:lnTo>
                  <a:lnTo>
                    <a:pt x="14" y="25"/>
                  </a:lnTo>
                  <a:lnTo>
                    <a:pt x="15" y="34"/>
                  </a:lnTo>
                  <a:lnTo>
                    <a:pt x="16" y="41"/>
                  </a:lnTo>
                  <a:lnTo>
                    <a:pt x="19" y="51"/>
                  </a:lnTo>
                  <a:lnTo>
                    <a:pt x="19" y="61"/>
                  </a:lnTo>
                  <a:lnTo>
                    <a:pt x="19" y="72"/>
                  </a:lnTo>
                  <a:lnTo>
                    <a:pt x="20" y="81"/>
                  </a:lnTo>
                  <a:lnTo>
                    <a:pt x="22" y="8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4" name="Freeform 345">
              <a:extLst>
                <a:ext uri="{FF2B5EF4-FFF2-40B4-BE49-F238E27FC236}">
                  <a16:creationId xmlns:a16="http://schemas.microsoft.com/office/drawing/2014/main" id="{0D5A0A9B-2F7F-4B16-8095-6734F5CF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174"/>
              <a:ext cx="3" cy="17"/>
            </a:xfrm>
            <a:custGeom>
              <a:avLst/>
              <a:gdLst>
                <a:gd name="T0" fmla="*/ 0 w 8"/>
                <a:gd name="T1" fmla="*/ 0 h 52"/>
                <a:gd name="T2" fmla="*/ 1 w 8"/>
                <a:gd name="T3" fmla="*/ 1 h 52"/>
                <a:gd name="T4" fmla="*/ 1 w 8"/>
                <a:gd name="T5" fmla="*/ 4 h 52"/>
                <a:gd name="T6" fmla="*/ 2 w 8"/>
                <a:gd name="T7" fmla="*/ 6 h 52"/>
                <a:gd name="T8" fmla="*/ 2 w 8"/>
                <a:gd name="T9" fmla="*/ 7 h 52"/>
                <a:gd name="T10" fmla="*/ 2 w 8"/>
                <a:gd name="T11" fmla="*/ 9 h 52"/>
                <a:gd name="T12" fmla="*/ 2 w 8"/>
                <a:gd name="T13" fmla="*/ 10 h 52"/>
                <a:gd name="T14" fmla="*/ 2 w 8"/>
                <a:gd name="T15" fmla="*/ 12 h 52"/>
                <a:gd name="T16" fmla="*/ 2 w 8"/>
                <a:gd name="T17" fmla="*/ 14 h 52"/>
                <a:gd name="T18" fmla="*/ 2 w 8"/>
                <a:gd name="T19" fmla="*/ 16 h 52"/>
                <a:gd name="T20" fmla="*/ 3 w 8"/>
                <a:gd name="T21" fmla="*/ 17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52">
                  <a:moveTo>
                    <a:pt x="0" y="0"/>
                  </a:moveTo>
                  <a:lnTo>
                    <a:pt x="3" y="4"/>
                  </a:lnTo>
                  <a:lnTo>
                    <a:pt x="3" y="11"/>
                  </a:lnTo>
                  <a:lnTo>
                    <a:pt x="4" y="17"/>
                  </a:lnTo>
                  <a:lnTo>
                    <a:pt x="4" y="22"/>
                  </a:lnTo>
                  <a:lnTo>
                    <a:pt x="4" y="26"/>
                  </a:lnTo>
                  <a:lnTo>
                    <a:pt x="4" y="32"/>
                  </a:lnTo>
                  <a:lnTo>
                    <a:pt x="4" y="37"/>
                  </a:lnTo>
                  <a:lnTo>
                    <a:pt x="4" y="43"/>
                  </a:lnTo>
                  <a:lnTo>
                    <a:pt x="5" y="48"/>
                  </a:lnTo>
                  <a:lnTo>
                    <a:pt x="8" y="5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5" name="Freeform 346">
              <a:extLst>
                <a:ext uri="{FF2B5EF4-FFF2-40B4-BE49-F238E27FC236}">
                  <a16:creationId xmlns:a16="http://schemas.microsoft.com/office/drawing/2014/main" id="{2441979F-0CB0-40EB-B2EF-5B17BE57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167"/>
              <a:ext cx="6" cy="12"/>
            </a:xfrm>
            <a:custGeom>
              <a:avLst/>
              <a:gdLst>
                <a:gd name="T0" fmla="*/ 1 w 18"/>
                <a:gd name="T1" fmla="*/ 8 h 38"/>
                <a:gd name="T2" fmla="*/ 1 w 18"/>
                <a:gd name="T3" fmla="*/ 8 h 38"/>
                <a:gd name="T4" fmla="*/ 1 w 18"/>
                <a:gd name="T5" fmla="*/ 7 h 38"/>
                <a:gd name="T6" fmla="*/ 1 w 18"/>
                <a:gd name="T7" fmla="*/ 6 h 38"/>
                <a:gd name="T8" fmla="*/ 0 w 18"/>
                <a:gd name="T9" fmla="*/ 5 h 38"/>
                <a:gd name="T10" fmla="*/ 1 w 18"/>
                <a:gd name="T11" fmla="*/ 3 h 38"/>
                <a:gd name="T12" fmla="*/ 1 w 18"/>
                <a:gd name="T13" fmla="*/ 2 h 38"/>
                <a:gd name="T14" fmla="*/ 1 w 18"/>
                <a:gd name="T15" fmla="*/ 1 h 38"/>
                <a:gd name="T16" fmla="*/ 1 w 18"/>
                <a:gd name="T17" fmla="*/ 0 h 38"/>
                <a:gd name="T18" fmla="*/ 3 w 18"/>
                <a:gd name="T19" fmla="*/ 0 h 38"/>
                <a:gd name="T20" fmla="*/ 3 w 18"/>
                <a:gd name="T21" fmla="*/ 1 h 38"/>
                <a:gd name="T22" fmla="*/ 3 w 18"/>
                <a:gd name="T23" fmla="*/ 1 h 38"/>
                <a:gd name="T24" fmla="*/ 3 w 18"/>
                <a:gd name="T25" fmla="*/ 3 h 38"/>
                <a:gd name="T26" fmla="*/ 4 w 18"/>
                <a:gd name="T27" fmla="*/ 5 h 38"/>
                <a:gd name="T28" fmla="*/ 5 w 18"/>
                <a:gd name="T29" fmla="*/ 7 h 38"/>
                <a:gd name="T30" fmla="*/ 5 w 18"/>
                <a:gd name="T31" fmla="*/ 8 h 38"/>
                <a:gd name="T32" fmla="*/ 6 w 18"/>
                <a:gd name="T33" fmla="*/ 9 h 38"/>
                <a:gd name="T34" fmla="*/ 6 w 18"/>
                <a:gd name="T35" fmla="*/ 11 h 38"/>
                <a:gd name="T36" fmla="*/ 6 w 18"/>
                <a:gd name="T37" fmla="*/ 12 h 38"/>
                <a:gd name="T38" fmla="*/ 6 w 18"/>
                <a:gd name="T39" fmla="*/ 11 h 38"/>
                <a:gd name="T40" fmla="*/ 5 w 18"/>
                <a:gd name="T41" fmla="*/ 11 h 38"/>
                <a:gd name="T42" fmla="*/ 5 w 18"/>
                <a:gd name="T43" fmla="*/ 10 h 38"/>
                <a:gd name="T44" fmla="*/ 5 w 18"/>
                <a:gd name="T45" fmla="*/ 9 h 38"/>
                <a:gd name="T46" fmla="*/ 4 w 18"/>
                <a:gd name="T47" fmla="*/ 9 h 38"/>
                <a:gd name="T48" fmla="*/ 3 w 18"/>
                <a:gd name="T49" fmla="*/ 8 h 38"/>
                <a:gd name="T50" fmla="*/ 3 w 18"/>
                <a:gd name="T51" fmla="*/ 8 h 38"/>
                <a:gd name="T52" fmla="*/ 3 w 18"/>
                <a:gd name="T53" fmla="*/ 8 h 38"/>
                <a:gd name="T54" fmla="*/ 2 w 18"/>
                <a:gd name="T55" fmla="*/ 8 h 38"/>
                <a:gd name="T56" fmla="*/ 1 w 18"/>
                <a:gd name="T57" fmla="*/ 8 h 3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" h="38">
                  <a:moveTo>
                    <a:pt x="4" y="26"/>
                  </a:moveTo>
                  <a:lnTo>
                    <a:pt x="3" y="26"/>
                  </a:lnTo>
                  <a:lnTo>
                    <a:pt x="3" y="23"/>
                  </a:lnTo>
                  <a:lnTo>
                    <a:pt x="3" y="19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3"/>
                  </a:lnTo>
                  <a:lnTo>
                    <a:pt x="4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13" y="15"/>
                  </a:lnTo>
                  <a:lnTo>
                    <a:pt x="14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5"/>
                  </a:lnTo>
                  <a:lnTo>
                    <a:pt x="18" y="38"/>
                  </a:lnTo>
                  <a:lnTo>
                    <a:pt x="18" y="36"/>
                  </a:lnTo>
                  <a:lnTo>
                    <a:pt x="16" y="35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3" y="28"/>
                  </a:lnTo>
                  <a:lnTo>
                    <a:pt x="10" y="26"/>
                  </a:lnTo>
                  <a:lnTo>
                    <a:pt x="10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4" y="2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6" name="Freeform 347">
              <a:extLst>
                <a:ext uri="{FF2B5EF4-FFF2-40B4-BE49-F238E27FC236}">
                  <a16:creationId xmlns:a16="http://schemas.microsoft.com/office/drawing/2014/main" id="{5F3FA870-1F30-41D1-9B6D-C64193EDE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2166"/>
              <a:ext cx="4" cy="13"/>
            </a:xfrm>
            <a:custGeom>
              <a:avLst/>
              <a:gdLst>
                <a:gd name="T0" fmla="*/ 1 w 12"/>
                <a:gd name="T1" fmla="*/ 0 h 39"/>
                <a:gd name="T2" fmla="*/ 1 w 12"/>
                <a:gd name="T3" fmla="*/ 2 h 39"/>
                <a:gd name="T4" fmla="*/ 1 w 12"/>
                <a:gd name="T5" fmla="*/ 3 h 39"/>
                <a:gd name="T6" fmla="*/ 1 w 12"/>
                <a:gd name="T7" fmla="*/ 4 h 39"/>
                <a:gd name="T8" fmla="*/ 0 w 12"/>
                <a:gd name="T9" fmla="*/ 6 h 39"/>
                <a:gd name="T10" fmla="*/ 0 w 12"/>
                <a:gd name="T11" fmla="*/ 7 h 39"/>
                <a:gd name="T12" fmla="*/ 0 w 12"/>
                <a:gd name="T13" fmla="*/ 9 h 39"/>
                <a:gd name="T14" fmla="*/ 0 w 12"/>
                <a:gd name="T15" fmla="*/ 10 h 39"/>
                <a:gd name="T16" fmla="*/ 1 w 12"/>
                <a:gd name="T17" fmla="*/ 11 h 39"/>
                <a:gd name="T18" fmla="*/ 1 w 12"/>
                <a:gd name="T19" fmla="*/ 13 h 39"/>
                <a:gd name="T20" fmla="*/ 3 w 12"/>
                <a:gd name="T21" fmla="*/ 13 h 39"/>
                <a:gd name="T22" fmla="*/ 3 w 12"/>
                <a:gd name="T23" fmla="*/ 12 h 39"/>
                <a:gd name="T24" fmla="*/ 4 w 12"/>
                <a:gd name="T25" fmla="*/ 10 h 39"/>
                <a:gd name="T26" fmla="*/ 4 w 12"/>
                <a:gd name="T27" fmla="*/ 9 h 39"/>
                <a:gd name="T28" fmla="*/ 4 w 12"/>
                <a:gd name="T29" fmla="*/ 8 h 39"/>
                <a:gd name="T30" fmla="*/ 4 w 12"/>
                <a:gd name="T31" fmla="*/ 6 h 39"/>
                <a:gd name="T32" fmla="*/ 4 w 12"/>
                <a:gd name="T33" fmla="*/ 4 h 39"/>
                <a:gd name="T34" fmla="*/ 4 w 12"/>
                <a:gd name="T35" fmla="*/ 3 h 39"/>
                <a:gd name="T36" fmla="*/ 2 w 12"/>
                <a:gd name="T37" fmla="*/ 2 h 39"/>
                <a:gd name="T38" fmla="*/ 2 w 12"/>
                <a:gd name="T39" fmla="*/ 1 h 39"/>
                <a:gd name="T40" fmla="*/ 1 w 12"/>
                <a:gd name="T41" fmla="*/ 0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" h="39">
                  <a:moveTo>
                    <a:pt x="3" y="0"/>
                  </a:moveTo>
                  <a:lnTo>
                    <a:pt x="3" y="6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3" y="34"/>
                  </a:lnTo>
                  <a:lnTo>
                    <a:pt x="4" y="38"/>
                  </a:lnTo>
                  <a:lnTo>
                    <a:pt x="9" y="39"/>
                  </a:lnTo>
                  <a:lnTo>
                    <a:pt x="9" y="36"/>
                  </a:lnTo>
                  <a:lnTo>
                    <a:pt x="11" y="31"/>
                  </a:lnTo>
                  <a:lnTo>
                    <a:pt x="11" y="28"/>
                  </a:lnTo>
                  <a:lnTo>
                    <a:pt x="12" y="25"/>
                  </a:lnTo>
                  <a:lnTo>
                    <a:pt x="12" y="18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7" y="6"/>
                  </a:lnTo>
                  <a:lnTo>
                    <a:pt x="6" y="3"/>
                  </a:lnTo>
                  <a:lnTo>
                    <a:pt x="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7" name="Freeform 348">
              <a:extLst>
                <a:ext uri="{FF2B5EF4-FFF2-40B4-BE49-F238E27FC236}">
                  <a16:creationId xmlns:a16="http://schemas.microsoft.com/office/drawing/2014/main" id="{C497AD5E-2516-4C6D-9A9F-70B1B9000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413"/>
              <a:ext cx="13" cy="39"/>
            </a:xfrm>
            <a:custGeom>
              <a:avLst/>
              <a:gdLst>
                <a:gd name="T0" fmla="*/ 13 w 38"/>
                <a:gd name="T1" fmla="*/ 0 h 117"/>
                <a:gd name="T2" fmla="*/ 12 w 38"/>
                <a:gd name="T3" fmla="*/ 0 h 117"/>
                <a:gd name="T4" fmla="*/ 11 w 38"/>
                <a:gd name="T5" fmla="*/ 1 h 117"/>
                <a:gd name="T6" fmla="*/ 11 w 38"/>
                <a:gd name="T7" fmla="*/ 1 h 117"/>
                <a:gd name="T8" fmla="*/ 10 w 38"/>
                <a:gd name="T9" fmla="*/ 2 h 117"/>
                <a:gd name="T10" fmla="*/ 10 w 38"/>
                <a:gd name="T11" fmla="*/ 3 h 117"/>
                <a:gd name="T12" fmla="*/ 9 w 38"/>
                <a:gd name="T13" fmla="*/ 4 h 117"/>
                <a:gd name="T14" fmla="*/ 9 w 38"/>
                <a:gd name="T15" fmla="*/ 4 h 117"/>
                <a:gd name="T16" fmla="*/ 9 w 38"/>
                <a:gd name="T17" fmla="*/ 5 h 117"/>
                <a:gd name="T18" fmla="*/ 9 w 38"/>
                <a:gd name="T19" fmla="*/ 6 h 117"/>
                <a:gd name="T20" fmla="*/ 8 w 38"/>
                <a:gd name="T21" fmla="*/ 6 h 117"/>
                <a:gd name="T22" fmla="*/ 8 w 38"/>
                <a:gd name="T23" fmla="*/ 9 h 117"/>
                <a:gd name="T24" fmla="*/ 7 w 38"/>
                <a:gd name="T25" fmla="*/ 13 h 117"/>
                <a:gd name="T26" fmla="*/ 7 w 38"/>
                <a:gd name="T27" fmla="*/ 16 h 117"/>
                <a:gd name="T28" fmla="*/ 5 w 38"/>
                <a:gd name="T29" fmla="*/ 20 h 117"/>
                <a:gd name="T30" fmla="*/ 5 w 38"/>
                <a:gd name="T31" fmla="*/ 23 h 117"/>
                <a:gd name="T32" fmla="*/ 4 w 38"/>
                <a:gd name="T33" fmla="*/ 27 h 117"/>
                <a:gd name="T34" fmla="*/ 3 w 38"/>
                <a:gd name="T35" fmla="*/ 30 h 117"/>
                <a:gd name="T36" fmla="*/ 2 w 38"/>
                <a:gd name="T37" fmla="*/ 33 h 117"/>
                <a:gd name="T38" fmla="*/ 1 w 38"/>
                <a:gd name="T39" fmla="*/ 36 h 117"/>
                <a:gd name="T40" fmla="*/ 0 w 38"/>
                <a:gd name="T41" fmla="*/ 39 h 1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117">
                  <a:moveTo>
                    <a:pt x="38" y="0"/>
                  </a:moveTo>
                  <a:lnTo>
                    <a:pt x="35" y="1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28" y="6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5" y="12"/>
                  </a:lnTo>
                  <a:lnTo>
                    <a:pt x="25" y="16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2" y="28"/>
                  </a:lnTo>
                  <a:lnTo>
                    <a:pt x="20" y="40"/>
                  </a:lnTo>
                  <a:lnTo>
                    <a:pt x="20" y="49"/>
                  </a:lnTo>
                  <a:lnTo>
                    <a:pt x="16" y="60"/>
                  </a:lnTo>
                  <a:lnTo>
                    <a:pt x="15" y="70"/>
                  </a:lnTo>
                  <a:lnTo>
                    <a:pt x="12" y="81"/>
                  </a:lnTo>
                  <a:lnTo>
                    <a:pt x="9" y="90"/>
                  </a:lnTo>
                  <a:lnTo>
                    <a:pt x="7" y="100"/>
                  </a:lnTo>
                  <a:lnTo>
                    <a:pt x="4" y="108"/>
                  </a:lnTo>
                  <a:lnTo>
                    <a:pt x="0" y="1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8" name="Freeform 349">
              <a:extLst>
                <a:ext uri="{FF2B5EF4-FFF2-40B4-BE49-F238E27FC236}">
                  <a16:creationId xmlns:a16="http://schemas.microsoft.com/office/drawing/2014/main" id="{9C9408D6-6FB2-4764-A0C8-0646B348A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420"/>
              <a:ext cx="5" cy="18"/>
            </a:xfrm>
            <a:custGeom>
              <a:avLst/>
              <a:gdLst>
                <a:gd name="T0" fmla="*/ 5 w 13"/>
                <a:gd name="T1" fmla="*/ 0 h 54"/>
                <a:gd name="T2" fmla="*/ 5 w 13"/>
                <a:gd name="T3" fmla="*/ 2 h 54"/>
                <a:gd name="T4" fmla="*/ 3 w 13"/>
                <a:gd name="T5" fmla="*/ 4 h 54"/>
                <a:gd name="T6" fmla="*/ 3 w 13"/>
                <a:gd name="T7" fmla="*/ 6 h 54"/>
                <a:gd name="T8" fmla="*/ 3 w 13"/>
                <a:gd name="T9" fmla="*/ 8 h 54"/>
                <a:gd name="T10" fmla="*/ 2 w 13"/>
                <a:gd name="T11" fmla="*/ 9 h 54"/>
                <a:gd name="T12" fmla="*/ 2 w 13"/>
                <a:gd name="T13" fmla="*/ 11 h 54"/>
                <a:gd name="T14" fmla="*/ 1 w 13"/>
                <a:gd name="T15" fmla="*/ 13 h 54"/>
                <a:gd name="T16" fmla="*/ 0 w 13"/>
                <a:gd name="T17" fmla="*/ 15 h 54"/>
                <a:gd name="T18" fmla="*/ 0 w 13"/>
                <a:gd name="T19" fmla="*/ 17 h 54"/>
                <a:gd name="T20" fmla="*/ 1 w 13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54">
                  <a:moveTo>
                    <a:pt x="13" y="0"/>
                  </a:moveTo>
                  <a:lnTo>
                    <a:pt x="12" y="6"/>
                  </a:lnTo>
                  <a:lnTo>
                    <a:pt x="9" y="12"/>
                  </a:lnTo>
                  <a:lnTo>
                    <a:pt x="8" y="17"/>
                  </a:lnTo>
                  <a:lnTo>
                    <a:pt x="7" y="23"/>
                  </a:lnTo>
                  <a:lnTo>
                    <a:pt x="4" y="27"/>
                  </a:lnTo>
                  <a:lnTo>
                    <a:pt x="4" y="33"/>
                  </a:lnTo>
                  <a:lnTo>
                    <a:pt x="2" y="39"/>
                  </a:lnTo>
                  <a:lnTo>
                    <a:pt x="0" y="44"/>
                  </a:lnTo>
                  <a:lnTo>
                    <a:pt x="0" y="52"/>
                  </a:lnTo>
                  <a:lnTo>
                    <a:pt x="2" y="5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9" name="Freeform 350">
              <a:extLst>
                <a:ext uri="{FF2B5EF4-FFF2-40B4-BE49-F238E27FC236}">
                  <a16:creationId xmlns:a16="http://schemas.microsoft.com/office/drawing/2014/main" id="{7C2FB4F3-E49E-413E-9A1D-2AC4D5D6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01"/>
              <a:ext cx="9" cy="19"/>
            </a:xfrm>
            <a:custGeom>
              <a:avLst/>
              <a:gdLst>
                <a:gd name="T0" fmla="*/ 9 w 27"/>
                <a:gd name="T1" fmla="*/ 0 h 57"/>
                <a:gd name="T2" fmla="*/ 7 w 27"/>
                <a:gd name="T3" fmla="*/ 2 h 57"/>
                <a:gd name="T4" fmla="*/ 5 w 27"/>
                <a:gd name="T5" fmla="*/ 3 h 57"/>
                <a:gd name="T6" fmla="*/ 4 w 27"/>
                <a:gd name="T7" fmla="*/ 5 h 57"/>
                <a:gd name="T8" fmla="*/ 3 w 27"/>
                <a:gd name="T9" fmla="*/ 7 h 57"/>
                <a:gd name="T10" fmla="*/ 2 w 27"/>
                <a:gd name="T11" fmla="*/ 9 h 57"/>
                <a:gd name="T12" fmla="*/ 2 w 27"/>
                <a:gd name="T13" fmla="*/ 11 h 57"/>
                <a:gd name="T14" fmla="*/ 1 w 27"/>
                <a:gd name="T15" fmla="*/ 13 h 57"/>
                <a:gd name="T16" fmla="*/ 1 w 27"/>
                <a:gd name="T17" fmla="*/ 16 h 57"/>
                <a:gd name="T18" fmla="*/ 0 w 27"/>
                <a:gd name="T19" fmla="*/ 17 h 57"/>
                <a:gd name="T20" fmla="*/ 0 w 27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57">
                  <a:moveTo>
                    <a:pt x="27" y="0"/>
                  </a:moveTo>
                  <a:lnTo>
                    <a:pt x="21" y="5"/>
                  </a:lnTo>
                  <a:lnTo>
                    <a:pt x="15" y="8"/>
                  </a:lnTo>
                  <a:lnTo>
                    <a:pt x="11" y="14"/>
                  </a:lnTo>
                  <a:lnTo>
                    <a:pt x="10" y="22"/>
                  </a:lnTo>
                  <a:lnTo>
                    <a:pt x="7" y="28"/>
                  </a:lnTo>
                  <a:lnTo>
                    <a:pt x="5" y="34"/>
                  </a:lnTo>
                  <a:lnTo>
                    <a:pt x="3" y="40"/>
                  </a:lnTo>
                  <a:lnTo>
                    <a:pt x="3" y="47"/>
                  </a:lnTo>
                  <a:lnTo>
                    <a:pt x="1" y="52"/>
                  </a:lnTo>
                  <a:lnTo>
                    <a:pt x="0" y="5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0" name="Freeform 351">
              <a:extLst>
                <a:ext uri="{FF2B5EF4-FFF2-40B4-BE49-F238E27FC236}">
                  <a16:creationId xmlns:a16="http://schemas.microsoft.com/office/drawing/2014/main" id="{A20F8F96-7192-495F-B0AD-23CFAC85E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2404"/>
              <a:ext cx="1" cy="6"/>
            </a:xfrm>
            <a:custGeom>
              <a:avLst/>
              <a:gdLst>
                <a:gd name="T0" fmla="*/ 0 w 1"/>
                <a:gd name="T1" fmla="*/ 0 h 17"/>
                <a:gd name="T2" fmla="*/ 0 w 1"/>
                <a:gd name="T3" fmla="*/ 1 h 17"/>
                <a:gd name="T4" fmla="*/ 0 w 1"/>
                <a:gd name="T5" fmla="*/ 1 h 17"/>
                <a:gd name="T6" fmla="*/ 0 w 1"/>
                <a:gd name="T7" fmla="*/ 2 h 17"/>
                <a:gd name="T8" fmla="*/ 0 w 1"/>
                <a:gd name="T9" fmla="*/ 3 h 17"/>
                <a:gd name="T10" fmla="*/ 0 w 1"/>
                <a:gd name="T11" fmla="*/ 4 h 17"/>
                <a:gd name="T12" fmla="*/ 0 w 1"/>
                <a:gd name="T13" fmla="*/ 4 h 17"/>
                <a:gd name="T14" fmla="*/ 0 w 1"/>
                <a:gd name="T15" fmla="*/ 6 h 17"/>
                <a:gd name="T16" fmla="*/ 0 w 1"/>
                <a:gd name="T17" fmla="*/ 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1" name="Freeform 352">
              <a:extLst>
                <a:ext uri="{FF2B5EF4-FFF2-40B4-BE49-F238E27FC236}">
                  <a16:creationId xmlns:a16="http://schemas.microsoft.com/office/drawing/2014/main" id="{ABD02796-D0E6-4691-A1AC-F6E3B9A02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2408"/>
              <a:ext cx="5" cy="6"/>
            </a:xfrm>
            <a:custGeom>
              <a:avLst/>
              <a:gdLst>
                <a:gd name="T0" fmla="*/ 3 w 16"/>
                <a:gd name="T1" fmla="*/ 0 h 18"/>
                <a:gd name="T2" fmla="*/ 2 w 16"/>
                <a:gd name="T3" fmla="*/ 0 h 18"/>
                <a:gd name="T4" fmla="*/ 2 w 16"/>
                <a:gd name="T5" fmla="*/ 0 h 18"/>
                <a:gd name="T6" fmla="*/ 1 w 16"/>
                <a:gd name="T7" fmla="*/ 1 h 18"/>
                <a:gd name="T8" fmla="*/ 1 w 16"/>
                <a:gd name="T9" fmla="*/ 2 h 18"/>
                <a:gd name="T10" fmla="*/ 0 w 16"/>
                <a:gd name="T11" fmla="*/ 2 h 18"/>
                <a:gd name="T12" fmla="*/ 0 w 16"/>
                <a:gd name="T13" fmla="*/ 3 h 18"/>
                <a:gd name="T14" fmla="*/ 0 w 16"/>
                <a:gd name="T15" fmla="*/ 4 h 18"/>
                <a:gd name="T16" fmla="*/ 0 w 16"/>
                <a:gd name="T17" fmla="*/ 4 h 18"/>
                <a:gd name="T18" fmla="*/ 0 w 16"/>
                <a:gd name="T19" fmla="*/ 5 h 18"/>
                <a:gd name="T20" fmla="*/ 0 w 16"/>
                <a:gd name="T21" fmla="*/ 5 h 18"/>
                <a:gd name="T22" fmla="*/ 1 w 16"/>
                <a:gd name="T23" fmla="*/ 5 h 18"/>
                <a:gd name="T24" fmla="*/ 1 w 16"/>
                <a:gd name="T25" fmla="*/ 6 h 18"/>
                <a:gd name="T26" fmla="*/ 2 w 16"/>
                <a:gd name="T27" fmla="*/ 6 h 18"/>
                <a:gd name="T28" fmla="*/ 2 w 16"/>
                <a:gd name="T29" fmla="*/ 6 h 18"/>
                <a:gd name="T30" fmla="*/ 3 w 16"/>
                <a:gd name="T31" fmla="*/ 6 h 18"/>
                <a:gd name="T32" fmla="*/ 3 w 16"/>
                <a:gd name="T33" fmla="*/ 5 h 18"/>
                <a:gd name="T34" fmla="*/ 4 w 16"/>
                <a:gd name="T35" fmla="*/ 5 h 18"/>
                <a:gd name="T36" fmla="*/ 5 w 16"/>
                <a:gd name="T37" fmla="*/ 5 h 18"/>
                <a:gd name="T38" fmla="*/ 5 w 16"/>
                <a:gd name="T39" fmla="*/ 4 h 18"/>
                <a:gd name="T40" fmla="*/ 5 w 16"/>
                <a:gd name="T41" fmla="*/ 4 h 18"/>
                <a:gd name="T42" fmla="*/ 5 w 16"/>
                <a:gd name="T43" fmla="*/ 2 h 18"/>
                <a:gd name="T44" fmla="*/ 5 w 16"/>
                <a:gd name="T45" fmla="*/ 2 h 18"/>
                <a:gd name="T46" fmla="*/ 5 w 16"/>
                <a:gd name="T47" fmla="*/ 1 h 18"/>
                <a:gd name="T48" fmla="*/ 5 w 16"/>
                <a:gd name="T49" fmla="*/ 0 h 18"/>
                <a:gd name="T50" fmla="*/ 5 w 16"/>
                <a:gd name="T51" fmla="*/ 0 h 18"/>
                <a:gd name="T52" fmla="*/ 5 w 16"/>
                <a:gd name="T53" fmla="*/ 0 h 18"/>
                <a:gd name="T54" fmla="*/ 4 w 16"/>
                <a:gd name="T55" fmla="*/ 0 h 18"/>
                <a:gd name="T56" fmla="*/ 3 w 16"/>
                <a:gd name="T57" fmla="*/ 0 h 1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" h="18">
                  <a:moveTo>
                    <a:pt x="8" y="0"/>
                  </a:moveTo>
                  <a:lnTo>
                    <a:pt x="7" y="1"/>
                  </a:lnTo>
                  <a:lnTo>
                    <a:pt x="5" y="1"/>
                  </a:lnTo>
                  <a:lnTo>
                    <a:pt x="3" y="3"/>
                  </a:lnTo>
                  <a:lnTo>
                    <a:pt x="3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2" name="Freeform 353">
              <a:extLst>
                <a:ext uri="{FF2B5EF4-FFF2-40B4-BE49-F238E27FC236}">
                  <a16:creationId xmlns:a16="http://schemas.microsoft.com/office/drawing/2014/main" id="{E3FF79E9-C18E-4F8B-9DBD-651676193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2402"/>
              <a:ext cx="6" cy="6"/>
            </a:xfrm>
            <a:custGeom>
              <a:avLst/>
              <a:gdLst>
                <a:gd name="T0" fmla="*/ 3 w 18"/>
                <a:gd name="T1" fmla="*/ 0 h 18"/>
                <a:gd name="T2" fmla="*/ 3 w 18"/>
                <a:gd name="T3" fmla="*/ 0 h 18"/>
                <a:gd name="T4" fmla="*/ 2 w 18"/>
                <a:gd name="T5" fmla="*/ 0 h 18"/>
                <a:gd name="T6" fmla="*/ 1 w 18"/>
                <a:gd name="T7" fmla="*/ 0 h 18"/>
                <a:gd name="T8" fmla="*/ 0 w 18"/>
                <a:gd name="T9" fmla="*/ 1 h 18"/>
                <a:gd name="T10" fmla="*/ 0 w 18"/>
                <a:gd name="T11" fmla="*/ 1 h 18"/>
                <a:gd name="T12" fmla="*/ 0 w 18"/>
                <a:gd name="T13" fmla="*/ 2 h 18"/>
                <a:gd name="T14" fmla="*/ 0 w 18"/>
                <a:gd name="T15" fmla="*/ 3 h 18"/>
                <a:gd name="T16" fmla="*/ 0 w 18"/>
                <a:gd name="T17" fmla="*/ 3 h 18"/>
                <a:gd name="T18" fmla="*/ 0 w 18"/>
                <a:gd name="T19" fmla="*/ 4 h 18"/>
                <a:gd name="T20" fmla="*/ 0 w 18"/>
                <a:gd name="T21" fmla="*/ 5 h 18"/>
                <a:gd name="T22" fmla="*/ 0 w 18"/>
                <a:gd name="T23" fmla="*/ 6 h 18"/>
                <a:gd name="T24" fmla="*/ 0 w 18"/>
                <a:gd name="T25" fmla="*/ 6 h 18"/>
                <a:gd name="T26" fmla="*/ 1 w 18"/>
                <a:gd name="T27" fmla="*/ 6 h 18"/>
                <a:gd name="T28" fmla="*/ 2 w 18"/>
                <a:gd name="T29" fmla="*/ 6 h 18"/>
                <a:gd name="T30" fmla="*/ 3 w 18"/>
                <a:gd name="T31" fmla="*/ 6 h 18"/>
                <a:gd name="T32" fmla="*/ 3 w 18"/>
                <a:gd name="T33" fmla="*/ 5 h 18"/>
                <a:gd name="T34" fmla="*/ 4 w 18"/>
                <a:gd name="T35" fmla="*/ 5 h 18"/>
                <a:gd name="T36" fmla="*/ 5 w 18"/>
                <a:gd name="T37" fmla="*/ 4 h 18"/>
                <a:gd name="T38" fmla="*/ 6 w 18"/>
                <a:gd name="T39" fmla="*/ 3 h 18"/>
                <a:gd name="T40" fmla="*/ 6 w 18"/>
                <a:gd name="T41" fmla="*/ 3 h 18"/>
                <a:gd name="T42" fmla="*/ 6 w 18"/>
                <a:gd name="T43" fmla="*/ 3 h 18"/>
                <a:gd name="T44" fmla="*/ 6 w 18"/>
                <a:gd name="T45" fmla="*/ 2 h 18"/>
                <a:gd name="T46" fmla="*/ 5 w 18"/>
                <a:gd name="T47" fmla="*/ 2 h 18"/>
                <a:gd name="T48" fmla="*/ 5 w 18"/>
                <a:gd name="T49" fmla="*/ 1 h 18"/>
                <a:gd name="T50" fmla="*/ 4 w 18"/>
                <a:gd name="T51" fmla="*/ 1 h 18"/>
                <a:gd name="T52" fmla="*/ 3 w 18"/>
                <a:gd name="T53" fmla="*/ 0 h 1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8" h="18">
                  <a:moveTo>
                    <a:pt x="10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4" y="4"/>
                  </a:lnTo>
                  <a:lnTo>
                    <a:pt x="13" y="2"/>
                  </a:lnTo>
                  <a:lnTo>
                    <a:pt x="1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3" name="Freeform 354">
              <a:extLst>
                <a:ext uri="{FF2B5EF4-FFF2-40B4-BE49-F238E27FC236}">
                  <a16:creationId xmlns:a16="http://schemas.microsoft.com/office/drawing/2014/main" id="{342AF6B5-13CE-497C-AAE6-C801F4702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402"/>
              <a:ext cx="3" cy="12"/>
            </a:xfrm>
            <a:custGeom>
              <a:avLst/>
              <a:gdLst>
                <a:gd name="T0" fmla="*/ 3 w 7"/>
                <a:gd name="T1" fmla="*/ 0 h 35"/>
                <a:gd name="T2" fmla="*/ 3 w 7"/>
                <a:gd name="T3" fmla="*/ 1 h 35"/>
                <a:gd name="T4" fmla="*/ 3 w 7"/>
                <a:gd name="T5" fmla="*/ 3 h 35"/>
                <a:gd name="T6" fmla="*/ 3 w 7"/>
                <a:gd name="T7" fmla="*/ 4 h 35"/>
                <a:gd name="T8" fmla="*/ 2 w 7"/>
                <a:gd name="T9" fmla="*/ 5 h 35"/>
                <a:gd name="T10" fmla="*/ 2 w 7"/>
                <a:gd name="T11" fmla="*/ 6 h 35"/>
                <a:gd name="T12" fmla="*/ 1 w 7"/>
                <a:gd name="T13" fmla="*/ 8 h 35"/>
                <a:gd name="T14" fmla="*/ 1 w 7"/>
                <a:gd name="T15" fmla="*/ 9 h 35"/>
                <a:gd name="T16" fmla="*/ 0 w 7"/>
                <a:gd name="T17" fmla="*/ 10 h 35"/>
                <a:gd name="T18" fmla="*/ 1 w 7"/>
                <a:gd name="T19" fmla="*/ 12 h 35"/>
                <a:gd name="T20" fmla="*/ 2 w 7"/>
                <a:gd name="T21" fmla="*/ 12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" h="35">
                  <a:moveTo>
                    <a:pt x="7" y="0"/>
                  </a:moveTo>
                  <a:lnTo>
                    <a:pt x="7" y="4"/>
                  </a:lnTo>
                  <a:lnTo>
                    <a:pt x="7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4" y="3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4" name="Freeform 355">
              <a:extLst>
                <a:ext uri="{FF2B5EF4-FFF2-40B4-BE49-F238E27FC236}">
                  <a16:creationId xmlns:a16="http://schemas.microsoft.com/office/drawing/2014/main" id="{59BA0BAD-AB91-44B7-94A0-DB733795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7" y="2406"/>
              <a:ext cx="1" cy="4"/>
            </a:xfrm>
            <a:custGeom>
              <a:avLst/>
              <a:gdLst>
                <a:gd name="T0" fmla="*/ 0 w 1"/>
                <a:gd name="T1" fmla="*/ 0 h 13"/>
                <a:gd name="T2" fmla="*/ 0 w 1"/>
                <a:gd name="T3" fmla="*/ 1 h 13"/>
                <a:gd name="T4" fmla="*/ 0 w 1"/>
                <a:gd name="T5" fmla="*/ 2 h 13"/>
                <a:gd name="T6" fmla="*/ 0 w 1"/>
                <a:gd name="T7" fmla="*/ 2 h 13"/>
                <a:gd name="T8" fmla="*/ 0 w 1"/>
                <a:gd name="T9" fmla="*/ 3 h 13"/>
                <a:gd name="T10" fmla="*/ 0 w 1"/>
                <a:gd name="T11" fmla="*/ 4 h 13"/>
                <a:gd name="T12" fmla="*/ 0 w 1"/>
                <a:gd name="T13" fmla="*/ 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5" name="Freeform 356">
              <a:extLst>
                <a:ext uri="{FF2B5EF4-FFF2-40B4-BE49-F238E27FC236}">
                  <a16:creationId xmlns:a16="http://schemas.microsoft.com/office/drawing/2014/main" id="{F1D70FD8-C1C2-4A68-A0B9-3F39C8CEE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404"/>
              <a:ext cx="8" cy="36"/>
            </a:xfrm>
            <a:custGeom>
              <a:avLst/>
              <a:gdLst>
                <a:gd name="T0" fmla="*/ 0 w 25"/>
                <a:gd name="T1" fmla="*/ 0 h 108"/>
                <a:gd name="T2" fmla="*/ 3 w 25"/>
                <a:gd name="T3" fmla="*/ 3 h 108"/>
                <a:gd name="T4" fmla="*/ 4 w 25"/>
                <a:gd name="T5" fmla="*/ 6 h 108"/>
                <a:gd name="T6" fmla="*/ 6 w 25"/>
                <a:gd name="T7" fmla="*/ 9 h 108"/>
                <a:gd name="T8" fmla="*/ 6 w 25"/>
                <a:gd name="T9" fmla="*/ 12 h 108"/>
                <a:gd name="T10" fmla="*/ 7 w 25"/>
                <a:gd name="T11" fmla="*/ 16 h 108"/>
                <a:gd name="T12" fmla="*/ 6 w 25"/>
                <a:gd name="T13" fmla="*/ 20 h 108"/>
                <a:gd name="T14" fmla="*/ 6 w 25"/>
                <a:gd name="T15" fmla="*/ 25 h 108"/>
                <a:gd name="T16" fmla="*/ 6 w 25"/>
                <a:gd name="T17" fmla="*/ 29 h 108"/>
                <a:gd name="T18" fmla="*/ 7 w 25"/>
                <a:gd name="T19" fmla="*/ 33 h 108"/>
                <a:gd name="T20" fmla="*/ 8 w 25"/>
                <a:gd name="T21" fmla="*/ 3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08">
                  <a:moveTo>
                    <a:pt x="0" y="0"/>
                  </a:moveTo>
                  <a:lnTo>
                    <a:pt x="9" y="9"/>
                  </a:lnTo>
                  <a:lnTo>
                    <a:pt x="14" y="18"/>
                  </a:lnTo>
                  <a:lnTo>
                    <a:pt x="20" y="27"/>
                  </a:lnTo>
                  <a:lnTo>
                    <a:pt x="20" y="35"/>
                  </a:lnTo>
                  <a:lnTo>
                    <a:pt x="21" y="49"/>
                  </a:lnTo>
                  <a:lnTo>
                    <a:pt x="20" y="60"/>
                  </a:lnTo>
                  <a:lnTo>
                    <a:pt x="20" y="74"/>
                  </a:lnTo>
                  <a:lnTo>
                    <a:pt x="20" y="86"/>
                  </a:lnTo>
                  <a:lnTo>
                    <a:pt x="21" y="100"/>
                  </a:lnTo>
                  <a:lnTo>
                    <a:pt x="25" y="10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6" name="Freeform 357">
              <a:extLst>
                <a:ext uri="{FF2B5EF4-FFF2-40B4-BE49-F238E27FC236}">
                  <a16:creationId xmlns:a16="http://schemas.microsoft.com/office/drawing/2014/main" id="{49218338-E1D0-4714-B003-BDF0726B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422"/>
              <a:ext cx="25" cy="43"/>
            </a:xfrm>
            <a:custGeom>
              <a:avLst/>
              <a:gdLst>
                <a:gd name="T0" fmla="*/ 0 w 77"/>
                <a:gd name="T1" fmla="*/ 0 h 129"/>
                <a:gd name="T2" fmla="*/ 2 w 77"/>
                <a:gd name="T3" fmla="*/ 4 h 129"/>
                <a:gd name="T4" fmla="*/ 5 w 77"/>
                <a:gd name="T5" fmla="*/ 8 h 129"/>
                <a:gd name="T6" fmla="*/ 8 w 77"/>
                <a:gd name="T7" fmla="*/ 13 h 129"/>
                <a:gd name="T8" fmla="*/ 12 w 77"/>
                <a:gd name="T9" fmla="*/ 17 h 129"/>
                <a:gd name="T10" fmla="*/ 16 w 77"/>
                <a:gd name="T11" fmla="*/ 21 h 129"/>
                <a:gd name="T12" fmla="*/ 19 w 77"/>
                <a:gd name="T13" fmla="*/ 25 h 129"/>
                <a:gd name="T14" fmla="*/ 22 w 77"/>
                <a:gd name="T15" fmla="*/ 30 h 129"/>
                <a:gd name="T16" fmla="*/ 24 w 77"/>
                <a:gd name="T17" fmla="*/ 34 h 129"/>
                <a:gd name="T18" fmla="*/ 25 w 77"/>
                <a:gd name="T19" fmla="*/ 38 h 129"/>
                <a:gd name="T20" fmla="*/ 25 w 77"/>
                <a:gd name="T21" fmla="*/ 4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129">
                  <a:moveTo>
                    <a:pt x="0" y="0"/>
                  </a:moveTo>
                  <a:lnTo>
                    <a:pt x="6" y="13"/>
                  </a:lnTo>
                  <a:lnTo>
                    <a:pt x="15" y="25"/>
                  </a:lnTo>
                  <a:lnTo>
                    <a:pt x="25" y="38"/>
                  </a:lnTo>
                  <a:lnTo>
                    <a:pt x="37" y="52"/>
                  </a:lnTo>
                  <a:lnTo>
                    <a:pt x="48" y="63"/>
                  </a:lnTo>
                  <a:lnTo>
                    <a:pt x="59" y="75"/>
                  </a:lnTo>
                  <a:lnTo>
                    <a:pt x="68" y="89"/>
                  </a:lnTo>
                  <a:lnTo>
                    <a:pt x="74" y="101"/>
                  </a:lnTo>
                  <a:lnTo>
                    <a:pt x="77" y="115"/>
                  </a:lnTo>
                  <a:lnTo>
                    <a:pt x="77" y="12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7" name="Freeform 358">
              <a:extLst>
                <a:ext uri="{FF2B5EF4-FFF2-40B4-BE49-F238E27FC236}">
                  <a16:creationId xmlns:a16="http://schemas.microsoft.com/office/drawing/2014/main" id="{955C7F33-BBF8-4280-9CDC-2E3381E3A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2456"/>
              <a:ext cx="13" cy="30"/>
            </a:xfrm>
            <a:custGeom>
              <a:avLst/>
              <a:gdLst>
                <a:gd name="T0" fmla="*/ 0 w 37"/>
                <a:gd name="T1" fmla="*/ 0 h 92"/>
                <a:gd name="T2" fmla="*/ 1 w 37"/>
                <a:gd name="T3" fmla="*/ 3 h 92"/>
                <a:gd name="T4" fmla="*/ 1 w 37"/>
                <a:gd name="T5" fmla="*/ 6 h 92"/>
                <a:gd name="T6" fmla="*/ 2 w 37"/>
                <a:gd name="T7" fmla="*/ 10 h 92"/>
                <a:gd name="T8" fmla="*/ 3 w 37"/>
                <a:gd name="T9" fmla="*/ 13 h 92"/>
                <a:gd name="T10" fmla="*/ 5 w 37"/>
                <a:gd name="T11" fmla="*/ 15 h 92"/>
                <a:gd name="T12" fmla="*/ 6 w 37"/>
                <a:gd name="T13" fmla="*/ 18 h 92"/>
                <a:gd name="T14" fmla="*/ 8 w 37"/>
                <a:gd name="T15" fmla="*/ 21 h 92"/>
                <a:gd name="T16" fmla="*/ 10 w 37"/>
                <a:gd name="T17" fmla="*/ 25 h 92"/>
                <a:gd name="T18" fmla="*/ 11 w 37"/>
                <a:gd name="T19" fmla="*/ 28 h 92"/>
                <a:gd name="T20" fmla="*/ 13 w 37"/>
                <a:gd name="T21" fmla="*/ 30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" h="92">
                  <a:moveTo>
                    <a:pt x="0" y="0"/>
                  </a:moveTo>
                  <a:lnTo>
                    <a:pt x="2" y="10"/>
                  </a:lnTo>
                  <a:lnTo>
                    <a:pt x="3" y="19"/>
                  </a:lnTo>
                  <a:lnTo>
                    <a:pt x="7" y="30"/>
                  </a:lnTo>
                  <a:lnTo>
                    <a:pt x="9" y="39"/>
                  </a:lnTo>
                  <a:lnTo>
                    <a:pt x="14" y="46"/>
                  </a:lnTo>
                  <a:lnTo>
                    <a:pt x="18" y="55"/>
                  </a:lnTo>
                  <a:lnTo>
                    <a:pt x="22" y="65"/>
                  </a:lnTo>
                  <a:lnTo>
                    <a:pt x="28" y="76"/>
                  </a:lnTo>
                  <a:lnTo>
                    <a:pt x="32" y="85"/>
                  </a:lnTo>
                  <a:lnTo>
                    <a:pt x="37" y="9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8" name="Freeform 359">
              <a:extLst>
                <a:ext uri="{FF2B5EF4-FFF2-40B4-BE49-F238E27FC236}">
                  <a16:creationId xmlns:a16="http://schemas.microsoft.com/office/drawing/2014/main" id="{FD300700-7875-4423-AC93-A578E5B2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303"/>
              <a:ext cx="49" cy="71"/>
            </a:xfrm>
            <a:custGeom>
              <a:avLst/>
              <a:gdLst>
                <a:gd name="T0" fmla="*/ 49 w 146"/>
                <a:gd name="T1" fmla="*/ 0 h 213"/>
                <a:gd name="T2" fmla="*/ 49 w 146"/>
                <a:gd name="T3" fmla="*/ 2 h 213"/>
                <a:gd name="T4" fmla="*/ 49 w 146"/>
                <a:gd name="T5" fmla="*/ 3 h 213"/>
                <a:gd name="T6" fmla="*/ 49 w 146"/>
                <a:gd name="T7" fmla="*/ 4 h 213"/>
                <a:gd name="T8" fmla="*/ 49 w 146"/>
                <a:gd name="T9" fmla="*/ 6 h 213"/>
                <a:gd name="T10" fmla="*/ 49 w 146"/>
                <a:gd name="T11" fmla="*/ 7 h 213"/>
                <a:gd name="T12" fmla="*/ 48 w 146"/>
                <a:gd name="T13" fmla="*/ 8 h 213"/>
                <a:gd name="T14" fmla="*/ 48 w 146"/>
                <a:gd name="T15" fmla="*/ 9 h 213"/>
                <a:gd name="T16" fmla="*/ 47 w 146"/>
                <a:gd name="T17" fmla="*/ 12 h 213"/>
                <a:gd name="T18" fmla="*/ 47 w 146"/>
                <a:gd name="T19" fmla="*/ 12 h 213"/>
                <a:gd name="T20" fmla="*/ 46 w 146"/>
                <a:gd name="T21" fmla="*/ 13 h 213"/>
                <a:gd name="T22" fmla="*/ 42 w 146"/>
                <a:gd name="T23" fmla="*/ 19 h 213"/>
                <a:gd name="T24" fmla="*/ 37 w 146"/>
                <a:gd name="T25" fmla="*/ 25 h 213"/>
                <a:gd name="T26" fmla="*/ 31 w 146"/>
                <a:gd name="T27" fmla="*/ 30 h 213"/>
                <a:gd name="T28" fmla="*/ 26 w 146"/>
                <a:gd name="T29" fmla="*/ 35 h 213"/>
                <a:gd name="T30" fmla="*/ 19 w 146"/>
                <a:gd name="T31" fmla="*/ 41 h 213"/>
                <a:gd name="T32" fmla="*/ 13 w 146"/>
                <a:gd name="T33" fmla="*/ 46 h 213"/>
                <a:gd name="T34" fmla="*/ 8 w 146"/>
                <a:gd name="T35" fmla="*/ 52 h 213"/>
                <a:gd name="T36" fmla="*/ 4 w 146"/>
                <a:gd name="T37" fmla="*/ 58 h 213"/>
                <a:gd name="T38" fmla="*/ 1 w 146"/>
                <a:gd name="T39" fmla="*/ 64 h 213"/>
                <a:gd name="T40" fmla="*/ 0 w 146"/>
                <a:gd name="T41" fmla="*/ 71 h 2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6" h="213">
                  <a:moveTo>
                    <a:pt x="146" y="0"/>
                  </a:moveTo>
                  <a:lnTo>
                    <a:pt x="146" y="6"/>
                  </a:lnTo>
                  <a:lnTo>
                    <a:pt x="146" y="10"/>
                  </a:lnTo>
                  <a:lnTo>
                    <a:pt x="146" y="13"/>
                  </a:lnTo>
                  <a:lnTo>
                    <a:pt x="145" y="17"/>
                  </a:lnTo>
                  <a:lnTo>
                    <a:pt x="145" y="21"/>
                  </a:lnTo>
                  <a:lnTo>
                    <a:pt x="143" y="25"/>
                  </a:lnTo>
                  <a:lnTo>
                    <a:pt x="143" y="28"/>
                  </a:lnTo>
                  <a:lnTo>
                    <a:pt x="141" y="35"/>
                  </a:lnTo>
                  <a:lnTo>
                    <a:pt x="139" y="36"/>
                  </a:lnTo>
                  <a:lnTo>
                    <a:pt x="138" y="39"/>
                  </a:lnTo>
                  <a:lnTo>
                    <a:pt x="125" y="57"/>
                  </a:lnTo>
                  <a:lnTo>
                    <a:pt x="109" y="74"/>
                  </a:lnTo>
                  <a:lnTo>
                    <a:pt x="93" y="89"/>
                  </a:lnTo>
                  <a:lnTo>
                    <a:pt x="77" y="106"/>
                  </a:lnTo>
                  <a:lnTo>
                    <a:pt x="58" y="122"/>
                  </a:lnTo>
                  <a:lnTo>
                    <a:pt x="40" y="139"/>
                  </a:lnTo>
                  <a:lnTo>
                    <a:pt x="25" y="156"/>
                  </a:lnTo>
                  <a:lnTo>
                    <a:pt x="13" y="174"/>
                  </a:lnTo>
                  <a:lnTo>
                    <a:pt x="4" y="193"/>
                  </a:lnTo>
                  <a:lnTo>
                    <a:pt x="0" y="21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9" name="Freeform 360">
              <a:extLst>
                <a:ext uri="{FF2B5EF4-FFF2-40B4-BE49-F238E27FC236}">
                  <a16:creationId xmlns:a16="http://schemas.microsoft.com/office/drawing/2014/main" id="{15DC659C-221C-4BD2-8B2F-C526B6167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2352"/>
              <a:ext cx="10" cy="23"/>
            </a:xfrm>
            <a:custGeom>
              <a:avLst/>
              <a:gdLst>
                <a:gd name="T0" fmla="*/ 1 w 30"/>
                <a:gd name="T1" fmla="*/ 23 h 70"/>
                <a:gd name="T2" fmla="*/ 0 w 30"/>
                <a:gd name="T3" fmla="*/ 20 h 70"/>
                <a:gd name="T4" fmla="*/ 1 w 30"/>
                <a:gd name="T5" fmla="*/ 18 h 70"/>
                <a:gd name="T6" fmla="*/ 1 w 30"/>
                <a:gd name="T7" fmla="*/ 16 h 70"/>
                <a:gd name="T8" fmla="*/ 1 w 30"/>
                <a:gd name="T9" fmla="*/ 13 h 70"/>
                <a:gd name="T10" fmla="*/ 2 w 30"/>
                <a:gd name="T11" fmla="*/ 11 h 70"/>
                <a:gd name="T12" fmla="*/ 3 w 30"/>
                <a:gd name="T13" fmla="*/ 9 h 70"/>
                <a:gd name="T14" fmla="*/ 4 w 30"/>
                <a:gd name="T15" fmla="*/ 6 h 70"/>
                <a:gd name="T16" fmla="*/ 5 w 30"/>
                <a:gd name="T17" fmla="*/ 4 h 70"/>
                <a:gd name="T18" fmla="*/ 7 w 30"/>
                <a:gd name="T19" fmla="*/ 2 h 70"/>
                <a:gd name="T20" fmla="*/ 10 w 30"/>
                <a:gd name="T21" fmla="*/ 0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70">
                  <a:moveTo>
                    <a:pt x="3" y="70"/>
                  </a:moveTo>
                  <a:lnTo>
                    <a:pt x="0" y="62"/>
                  </a:lnTo>
                  <a:lnTo>
                    <a:pt x="3" y="56"/>
                  </a:lnTo>
                  <a:lnTo>
                    <a:pt x="3" y="49"/>
                  </a:lnTo>
                  <a:lnTo>
                    <a:pt x="4" y="40"/>
                  </a:lnTo>
                  <a:lnTo>
                    <a:pt x="7" y="33"/>
                  </a:lnTo>
                  <a:lnTo>
                    <a:pt x="8" y="28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22" y="7"/>
                  </a:lnTo>
                  <a:lnTo>
                    <a:pt x="3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0" name="Freeform 361">
              <a:extLst>
                <a:ext uri="{FF2B5EF4-FFF2-40B4-BE49-F238E27FC236}">
                  <a16:creationId xmlns:a16="http://schemas.microsoft.com/office/drawing/2014/main" id="{5AF51FEA-2F31-424E-B6F4-7FE07A23B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290"/>
              <a:ext cx="16" cy="42"/>
            </a:xfrm>
            <a:custGeom>
              <a:avLst/>
              <a:gdLst>
                <a:gd name="T0" fmla="*/ 16 w 47"/>
                <a:gd name="T1" fmla="*/ 0 h 127"/>
                <a:gd name="T2" fmla="*/ 14 w 47"/>
                <a:gd name="T3" fmla="*/ 5 h 127"/>
                <a:gd name="T4" fmla="*/ 13 w 47"/>
                <a:gd name="T5" fmla="*/ 9 h 127"/>
                <a:gd name="T6" fmla="*/ 12 w 47"/>
                <a:gd name="T7" fmla="*/ 13 h 127"/>
                <a:gd name="T8" fmla="*/ 11 w 47"/>
                <a:gd name="T9" fmla="*/ 18 h 127"/>
                <a:gd name="T10" fmla="*/ 9 w 47"/>
                <a:gd name="T11" fmla="*/ 22 h 127"/>
                <a:gd name="T12" fmla="*/ 8 w 47"/>
                <a:gd name="T13" fmla="*/ 26 h 127"/>
                <a:gd name="T14" fmla="*/ 6 w 47"/>
                <a:gd name="T15" fmla="*/ 30 h 127"/>
                <a:gd name="T16" fmla="*/ 5 w 47"/>
                <a:gd name="T17" fmla="*/ 34 h 127"/>
                <a:gd name="T18" fmla="*/ 3 w 47"/>
                <a:gd name="T19" fmla="*/ 38 h 127"/>
                <a:gd name="T20" fmla="*/ 0 w 47"/>
                <a:gd name="T21" fmla="*/ 42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27">
                  <a:moveTo>
                    <a:pt x="47" y="0"/>
                  </a:moveTo>
                  <a:lnTo>
                    <a:pt x="41" y="14"/>
                  </a:lnTo>
                  <a:lnTo>
                    <a:pt x="39" y="26"/>
                  </a:lnTo>
                  <a:lnTo>
                    <a:pt x="35" y="40"/>
                  </a:lnTo>
                  <a:lnTo>
                    <a:pt x="31" y="54"/>
                  </a:lnTo>
                  <a:lnTo>
                    <a:pt x="26" y="66"/>
                  </a:lnTo>
                  <a:lnTo>
                    <a:pt x="23" y="80"/>
                  </a:lnTo>
                  <a:lnTo>
                    <a:pt x="19" y="92"/>
                  </a:lnTo>
                  <a:lnTo>
                    <a:pt x="14" y="103"/>
                  </a:lnTo>
                  <a:lnTo>
                    <a:pt x="8" y="116"/>
                  </a:lnTo>
                  <a:lnTo>
                    <a:pt x="0" y="1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1" name="Freeform 362">
              <a:extLst>
                <a:ext uri="{FF2B5EF4-FFF2-40B4-BE49-F238E27FC236}">
                  <a16:creationId xmlns:a16="http://schemas.microsoft.com/office/drawing/2014/main" id="{AB1C13C8-83E1-40A3-9054-E9E7B9CE1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315"/>
              <a:ext cx="5" cy="10"/>
            </a:xfrm>
            <a:custGeom>
              <a:avLst/>
              <a:gdLst>
                <a:gd name="T0" fmla="*/ 5 w 15"/>
                <a:gd name="T1" fmla="*/ 0 h 30"/>
                <a:gd name="T2" fmla="*/ 4 w 15"/>
                <a:gd name="T3" fmla="*/ 1 h 30"/>
                <a:gd name="T4" fmla="*/ 4 w 15"/>
                <a:gd name="T5" fmla="*/ 2 h 30"/>
                <a:gd name="T6" fmla="*/ 3 w 15"/>
                <a:gd name="T7" fmla="*/ 3 h 30"/>
                <a:gd name="T8" fmla="*/ 2 w 15"/>
                <a:gd name="T9" fmla="*/ 4 h 30"/>
                <a:gd name="T10" fmla="*/ 1 w 15"/>
                <a:gd name="T11" fmla="*/ 5 h 30"/>
                <a:gd name="T12" fmla="*/ 1 w 15"/>
                <a:gd name="T13" fmla="*/ 6 h 30"/>
                <a:gd name="T14" fmla="*/ 0 w 15"/>
                <a:gd name="T15" fmla="*/ 6 h 30"/>
                <a:gd name="T16" fmla="*/ 0 w 15"/>
                <a:gd name="T17" fmla="*/ 7 h 30"/>
                <a:gd name="T18" fmla="*/ 0 w 15"/>
                <a:gd name="T19" fmla="*/ 9 h 30"/>
                <a:gd name="T20" fmla="*/ 1 w 15"/>
                <a:gd name="T21" fmla="*/ 10 h 30"/>
                <a:gd name="T22" fmla="*/ 1 w 15"/>
                <a:gd name="T23" fmla="*/ 10 h 30"/>
                <a:gd name="T24" fmla="*/ 1 w 15"/>
                <a:gd name="T25" fmla="*/ 9 h 30"/>
                <a:gd name="T26" fmla="*/ 1 w 15"/>
                <a:gd name="T27" fmla="*/ 8 h 30"/>
                <a:gd name="T28" fmla="*/ 1 w 15"/>
                <a:gd name="T29" fmla="*/ 7 h 30"/>
                <a:gd name="T30" fmla="*/ 1 w 15"/>
                <a:gd name="T31" fmla="*/ 7 h 30"/>
                <a:gd name="T32" fmla="*/ 2 w 15"/>
                <a:gd name="T33" fmla="*/ 6 h 30"/>
                <a:gd name="T34" fmla="*/ 3 w 15"/>
                <a:gd name="T35" fmla="*/ 6 h 30"/>
                <a:gd name="T36" fmla="*/ 3 w 15"/>
                <a:gd name="T37" fmla="*/ 5 h 30"/>
                <a:gd name="T38" fmla="*/ 3 w 15"/>
                <a:gd name="T39" fmla="*/ 5 h 30"/>
                <a:gd name="T40" fmla="*/ 4 w 15"/>
                <a:gd name="T41" fmla="*/ 4 h 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30">
                  <a:moveTo>
                    <a:pt x="15" y="0"/>
                  </a:moveTo>
                  <a:lnTo>
                    <a:pt x="13" y="4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4" y="30"/>
                  </a:lnTo>
                  <a:lnTo>
                    <a:pt x="3" y="29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9" y="14"/>
                  </a:lnTo>
                  <a:lnTo>
                    <a:pt x="11" y="1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2" name="Freeform 363">
              <a:extLst>
                <a:ext uri="{FF2B5EF4-FFF2-40B4-BE49-F238E27FC236}">
                  <a16:creationId xmlns:a16="http://schemas.microsoft.com/office/drawing/2014/main" id="{9EC6D7F2-4AE7-493A-8DEE-8268A4A29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2298"/>
              <a:ext cx="17" cy="29"/>
            </a:xfrm>
            <a:custGeom>
              <a:avLst/>
              <a:gdLst>
                <a:gd name="T0" fmla="*/ 0 w 50"/>
                <a:gd name="T1" fmla="*/ 0 h 87"/>
                <a:gd name="T2" fmla="*/ 0 w 50"/>
                <a:gd name="T3" fmla="*/ 2 h 87"/>
                <a:gd name="T4" fmla="*/ 1 w 50"/>
                <a:gd name="T5" fmla="*/ 4 h 87"/>
                <a:gd name="T6" fmla="*/ 2 w 50"/>
                <a:gd name="T7" fmla="*/ 6 h 87"/>
                <a:gd name="T8" fmla="*/ 3 w 50"/>
                <a:gd name="T9" fmla="*/ 7 h 87"/>
                <a:gd name="T10" fmla="*/ 5 w 50"/>
                <a:gd name="T11" fmla="*/ 8 h 87"/>
                <a:gd name="T12" fmla="*/ 5 w 50"/>
                <a:gd name="T13" fmla="*/ 10 h 87"/>
                <a:gd name="T14" fmla="*/ 6 w 50"/>
                <a:gd name="T15" fmla="*/ 11 h 87"/>
                <a:gd name="T16" fmla="*/ 7 w 50"/>
                <a:gd name="T17" fmla="*/ 12 h 87"/>
                <a:gd name="T18" fmla="*/ 9 w 50"/>
                <a:gd name="T19" fmla="*/ 13 h 87"/>
                <a:gd name="T20" fmla="*/ 10 w 50"/>
                <a:gd name="T21" fmla="*/ 15 h 87"/>
                <a:gd name="T22" fmla="*/ 12 w 50"/>
                <a:gd name="T23" fmla="*/ 17 h 87"/>
                <a:gd name="T24" fmla="*/ 12 w 50"/>
                <a:gd name="T25" fmla="*/ 18 h 87"/>
                <a:gd name="T26" fmla="*/ 12 w 50"/>
                <a:gd name="T27" fmla="*/ 20 h 87"/>
                <a:gd name="T28" fmla="*/ 11 w 50"/>
                <a:gd name="T29" fmla="*/ 22 h 87"/>
                <a:gd name="T30" fmla="*/ 11 w 50"/>
                <a:gd name="T31" fmla="*/ 24 h 87"/>
                <a:gd name="T32" fmla="*/ 10 w 50"/>
                <a:gd name="T33" fmla="*/ 25 h 87"/>
                <a:gd name="T34" fmla="*/ 11 w 50"/>
                <a:gd name="T35" fmla="*/ 27 h 87"/>
                <a:gd name="T36" fmla="*/ 12 w 50"/>
                <a:gd name="T37" fmla="*/ 29 h 87"/>
                <a:gd name="T38" fmla="*/ 13 w 50"/>
                <a:gd name="T39" fmla="*/ 29 h 87"/>
                <a:gd name="T40" fmla="*/ 15 w 50"/>
                <a:gd name="T41" fmla="*/ 29 h 87"/>
                <a:gd name="T42" fmla="*/ 16 w 50"/>
                <a:gd name="T43" fmla="*/ 29 h 87"/>
                <a:gd name="T44" fmla="*/ 16 w 50"/>
                <a:gd name="T45" fmla="*/ 29 h 87"/>
                <a:gd name="T46" fmla="*/ 17 w 50"/>
                <a:gd name="T47" fmla="*/ 28 h 87"/>
                <a:gd name="T48" fmla="*/ 17 w 50"/>
                <a:gd name="T49" fmla="*/ 27 h 87"/>
                <a:gd name="T50" fmla="*/ 17 w 50"/>
                <a:gd name="T51" fmla="*/ 26 h 87"/>
                <a:gd name="T52" fmla="*/ 17 w 50"/>
                <a:gd name="T53" fmla="*/ 25 h 87"/>
                <a:gd name="T54" fmla="*/ 16 w 50"/>
                <a:gd name="T55" fmla="*/ 24 h 87"/>
                <a:gd name="T56" fmla="*/ 16 w 50"/>
                <a:gd name="T57" fmla="*/ 23 h 87"/>
                <a:gd name="T58" fmla="*/ 15 w 50"/>
                <a:gd name="T59" fmla="*/ 22 h 87"/>
                <a:gd name="T60" fmla="*/ 13 w 50"/>
                <a:gd name="T61" fmla="*/ 21 h 8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0" h="87">
                  <a:moveTo>
                    <a:pt x="0" y="0"/>
                  </a:moveTo>
                  <a:lnTo>
                    <a:pt x="1" y="7"/>
                  </a:lnTo>
                  <a:lnTo>
                    <a:pt x="4" y="13"/>
                  </a:lnTo>
                  <a:lnTo>
                    <a:pt x="5" y="17"/>
                  </a:lnTo>
                  <a:lnTo>
                    <a:pt x="8" y="20"/>
                  </a:lnTo>
                  <a:lnTo>
                    <a:pt x="14" y="25"/>
                  </a:lnTo>
                  <a:lnTo>
                    <a:pt x="15" y="29"/>
                  </a:lnTo>
                  <a:lnTo>
                    <a:pt x="19" y="33"/>
                  </a:lnTo>
                  <a:lnTo>
                    <a:pt x="22" y="35"/>
                  </a:lnTo>
                  <a:lnTo>
                    <a:pt x="26" y="39"/>
                  </a:lnTo>
                  <a:lnTo>
                    <a:pt x="30" y="44"/>
                  </a:lnTo>
                  <a:lnTo>
                    <a:pt x="34" y="50"/>
                  </a:lnTo>
                  <a:lnTo>
                    <a:pt x="34" y="54"/>
                  </a:lnTo>
                  <a:lnTo>
                    <a:pt x="34" y="59"/>
                  </a:lnTo>
                  <a:lnTo>
                    <a:pt x="32" y="65"/>
                  </a:lnTo>
                  <a:lnTo>
                    <a:pt x="32" y="71"/>
                  </a:lnTo>
                  <a:lnTo>
                    <a:pt x="30" y="76"/>
                  </a:lnTo>
                  <a:lnTo>
                    <a:pt x="32" y="82"/>
                  </a:lnTo>
                  <a:lnTo>
                    <a:pt x="34" y="86"/>
                  </a:lnTo>
                  <a:lnTo>
                    <a:pt x="37" y="87"/>
                  </a:lnTo>
                  <a:lnTo>
                    <a:pt x="44" y="87"/>
                  </a:lnTo>
                  <a:lnTo>
                    <a:pt x="46" y="87"/>
                  </a:lnTo>
                  <a:lnTo>
                    <a:pt x="48" y="86"/>
                  </a:lnTo>
                  <a:lnTo>
                    <a:pt x="50" y="83"/>
                  </a:lnTo>
                  <a:lnTo>
                    <a:pt x="50" y="80"/>
                  </a:lnTo>
                  <a:lnTo>
                    <a:pt x="50" y="77"/>
                  </a:lnTo>
                  <a:lnTo>
                    <a:pt x="50" y="74"/>
                  </a:lnTo>
                  <a:lnTo>
                    <a:pt x="48" y="71"/>
                  </a:lnTo>
                  <a:lnTo>
                    <a:pt x="46" y="69"/>
                  </a:lnTo>
                  <a:lnTo>
                    <a:pt x="44" y="65"/>
                  </a:lnTo>
                  <a:lnTo>
                    <a:pt x="39" y="6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3" name="Freeform 364">
              <a:extLst>
                <a:ext uri="{FF2B5EF4-FFF2-40B4-BE49-F238E27FC236}">
                  <a16:creationId xmlns:a16="http://schemas.microsoft.com/office/drawing/2014/main" id="{B0ABB33E-169C-4177-B89F-5E3BAB7D9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03"/>
              <a:ext cx="48" cy="71"/>
            </a:xfrm>
            <a:custGeom>
              <a:avLst/>
              <a:gdLst>
                <a:gd name="T0" fmla="*/ 0 w 145"/>
                <a:gd name="T1" fmla="*/ 0 h 215"/>
                <a:gd name="T2" fmla="*/ 3 w 145"/>
                <a:gd name="T3" fmla="*/ 3 h 215"/>
                <a:gd name="T4" fmla="*/ 6 w 145"/>
                <a:gd name="T5" fmla="*/ 6 h 215"/>
                <a:gd name="T6" fmla="*/ 8 w 145"/>
                <a:gd name="T7" fmla="*/ 9 h 215"/>
                <a:gd name="T8" fmla="*/ 11 w 145"/>
                <a:gd name="T9" fmla="*/ 13 h 215"/>
                <a:gd name="T10" fmla="*/ 14 w 145"/>
                <a:gd name="T11" fmla="*/ 16 h 215"/>
                <a:gd name="T12" fmla="*/ 17 w 145"/>
                <a:gd name="T13" fmla="*/ 19 h 215"/>
                <a:gd name="T14" fmla="*/ 19 w 145"/>
                <a:gd name="T15" fmla="*/ 23 h 215"/>
                <a:gd name="T16" fmla="*/ 21 w 145"/>
                <a:gd name="T17" fmla="*/ 26 h 215"/>
                <a:gd name="T18" fmla="*/ 23 w 145"/>
                <a:gd name="T19" fmla="*/ 30 h 215"/>
                <a:gd name="T20" fmla="*/ 24 w 145"/>
                <a:gd name="T21" fmla="*/ 32 h 215"/>
                <a:gd name="T22" fmla="*/ 27 w 145"/>
                <a:gd name="T23" fmla="*/ 37 h 215"/>
                <a:gd name="T24" fmla="*/ 29 w 145"/>
                <a:gd name="T25" fmla="*/ 41 h 215"/>
                <a:gd name="T26" fmla="*/ 33 w 145"/>
                <a:gd name="T27" fmla="*/ 44 h 215"/>
                <a:gd name="T28" fmla="*/ 36 w 145"/>
                <a:gd name="T29" fmla="*/ 47 h 215"/>
                <a:gd name="T30" fmla="*/ 40 w 145"/>
                <a:gd name="T31" fmla="*/ 50 h 215"/>
                <a:gd name="T32" fmla="*/ 43 w 145"/>
                <a:gd name="T33" fmla="*/ 53 h 215"/>
                <a:gd name="T34" fmla="*/ 46 w 145"/>
                <a:gd name="T35" fmla="*/ 57 h 215"/>
                <a:gd name="T36" fmla="*/ 47 w 145"/>
                <a:gd name="T37" fmla="*/ 60 h 215"/>
                <a:gd name="T38" fmla="*/ 48 w 145"/>
                <a:gd name="T39" fmla="*/ 66 h 215"/>
                <a:gd name="T40" fmla="*/ 48 w 145"/>
                <a:gd name="T41" fmla="*/ 71 h 2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5" h="215">
                  <a:moveTo>
                    <a:pt x="0" y="0"/>
                  </a:moveTo>
                  <a:lnTo>
                    <a:pt x="9" y="9"/>
                  </a:lnTo>
                  <a:lnTo>
                    <a:pt x="17" y="18"/>
                  </a:lnTo>
                  <a:lnTo>
                    <a:pt x="25" y="27"/>
                  </a:lnTo>
                  <a:lnTo>
                    <a:pt x="33" y="39"/>
                  </a:lnTo>
                  <a:lnTo>
                    <a:pt x="41" y="48"/>
                  </a:lnTo>
                  <a:lnTo>
                    <a:pt x="51" y="59"/>
                  </a:lnTo>
                  <a:lnTo>
                    <a:pt x="58" y="69"/>
                  </a:lnTo>
                  <a:lnTo>
                    <a:pt x="64" y="79"/>
                  </a:lnTo>
                  <a:lnTo>
                    <a:pt x="69" y="90"/>
                  </a:lnTo>
                  <a:lnTo>
                    <a:pt x="74" y="98"/>
                  </a:lnTo>
                  <a:lnTo>
                    <a:pt x="82" y="111"/>
                  </a:lnTo>
                  <a:lnTo>
                    <a:pt x="89" y="124"/>
                  </a:lnTo>
                  <a:lnTo>
                    <a:pt x="99" y="132"/>
                  </a:lnTo>
                  <a:lnTo>
                    <a:pt x="109" y="142"/>
                  </a:lnTo>
                  <a:lnTo>
                    <a:pt x="120" y="150"/>
                  </a:lnTo>
                  <a:lnTo>
                    <a:pt x="129" y="160"/>
                  </a:lnTo>
                  <a:lnTo>
                    <a:pt x="138" y="172"/>
                  </a:lnTo>
                  <a:lnTo>
                    <a:pt x="142" y="183"/>
                  </a:lnTo>
                  <a:lnTo>
                    <a:pt x="145" y="199"/>
                  </a:lnTo>
                  <a:lnTo>
                    <a:pt x="145" y="21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4" name="Freeform 365">
              <a:extLst>
                <a:ext uri="{FF2B5EF4-FFF2-40B4-BE49-F238E27FC236}">
                  <a16:creationId xmlns:a16="http://schemas.microsoft.com/office/drawing/2014/main" id="{C7447C41-3A14-4222-9E0D-9B18381DC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356"/>
              <a:ext cx="9" cy="16"/>
            </a:xfrm>
            <a:custGeom>
              <a:avLst/>
              <a:gdLst>
                <a:gd name="T0" fmla="*/ 0 w 26"/>
                <a:gd name="T1" fmla="*/ 0 h 47"/>
                <a:gd name="T2" fmla="*/ 1 w 26"/>
                <a:gd name="T3" fmla="*/ 1 h 47"/>
                <a:gd name="T4" fmla="*/ 2 w 26"/>
                <a:gd name="T5" fmla="*/ 2 h 47"/>
                <a:gd name="T6" fmla="*/ 4 w 26"/>
                <a:gd name="T7" fmla="*/ 4 h 47"/>
                <a:gd name="T8" fmla="*/ 5 w 26"/>
                <a:gd name="T9" fmla="*/ 6 h 47"/>
                <a:gd name="T10" fmla="*/ 6 w 26"/>
                <a:gd name="T11" fmla="*/ 7 h 47"/>
                <a:gd name="T12" fmla="*/ 7 w 26"/>
                <a:gd name="T13" fmla="*/ 9 h 47"/>
                <a:gd name="T14" fmla="*/ 8 w 26"/>
                <a:gd name="T15" fmla="*/ 11 h 47"/>
                <a:gd name="T16" fmla="*/ 8 w 26"/>
                <a:gd name="T17" fmla="*/ 13 h 47"/>
                <a:gd name="T18" fmla="*/ 8 w 26"/>
                <a:gd name="T19" fmla="*/ 14 h 47"/>
                <a:gd name="T20" fmla="*/ 9 w 26"/>
                <a:gd name="T21" fmla="*/ 1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47">
                  <a:moveTo>
                    <a:pt x="0" y="0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11" y="13"/>
                  </a:lnTo>
                  <a:lnTo>
                    <a:pt x="15" y="18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22" y="31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6" y="4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5" name="Freeform 366">
              <a:extLst>
                <a:ext uri="{FF2B5EF4-FFF2-40B4-BE49-F238E27FC236}">
                  <a16:creationId xmlns:a16="http://schemas.microsoft.com/office/drawing/2014/main" id="{35B113B0-6CA4-421E-8AF2-118CB8685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2319"/>
              <a:ext cx="32" cy="29"/>
            </a:xfrm>
            <a:custGeom>
              <a:avLst/>
              <a:gdLst>
                <a:gd name="T0" fmla="*/ 0 w 96"/>
                <a:gd name="T1" fmla="*/ 0 h 88"/>
                <a:gd name="T2" fmla="*/ 2 w 96"/>
                <a:gd name="T3" fmla="*/ 4 h 88"/>
                <a:gd name="T4" fmla="*/ 5 w 96"/>
                <a:gd name="T5" fmla="*/ 7 h 88"/>
                <a:gd name="T6" fmla="*/ 9 w 96"/>
                <a:gd name="T7" fmla="*/ 10 h 88"/>
                <a:gd name="T8" fmla="*/ 14 w 96"/>
                <a:gd name="T9" fmla="*/ 11 h 88"/>
                <a:gd name="T10" fmla="*/ 19 w 96"/>
                <a:gd name="T11" fmla="*/ 14 h 88"/>
                <a:gd name="T12" fmla="*/ 23 w 96"/>
                <a:gd name="T13" fmla="*/ 16 h 88"/>
                <a:gd name="T14" fmla="*/ 27 w 96"/>
                <a:gd name="T15" fmla="*/ 19 h 88"/>
                <a:gd name="T16" fmla="*/ 30 w 96"/>
                <a:gd name="T17" fmla="*/ 22 h 88"/>
                <a:gd name="T18" fmla="*/ 31 w 96"/>
                <a:gd name="T19" fmla="*/ 25 h 88"/>
                <a:gd name="T20" fmla="*/ 32 w 96"/>
                <a:gd name="T21" fmla="*/ 29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88">
                  <a:moveTo>
                    <a:pt x="0" y="0"/>
                  </a:moveTo>
                  <a:lnTo>
                    <a:pt x="5" y="12"/>
                  </a:lnTo>
                  <a:lnTo>
                    <a:pt x="15" y="20"/>
                  </a:lnTo>
                  <a:lnTo>
                    <a:pt x="28" y="29"/>
                  </a:lnTo>
                  <a:lnTo>
                    <a:pt x="41" y="34"/>
                  </a:lnTo>
                  <a:lnTo>
                    <a:pt x="56" y="41"/>
                  </a:lnTo>
                  <a:lnTo>
                    <a:pt x="70" y="49"/>
                  </a:lnTo>
                  <a:lnTo>
                    <a:pt x="81" y="59"/>
                  </a:lnTo>
                  <a:lnTo>
                    <a:pt x="90" y="66"/>
                  </a:lnTo>
                  <a:lnTo>
                    <a:pt x="93" y="77"/>
                  </a:lnTo>
                  <a:lnTo>
                    <a:pt x="96" y="8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6" name="Freeform 367">
              <a:extLst>
                <a:ext uri="{FF2B5EF4-FFF2-40B4-BE49-F238E27FC236}">
                  <a16:creationId xmlns:a16="http://schemas.microsoft.com/office/drawing/2014/main" id="{878A3288-F162-4875-AB4C-766A49FCB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43"/>
              <a:ext cx="5" cy="3"/>
            </a:xfrm>
            <a:custGeom>
              <a:avLst/>
              <a:gdLst>
                <a:gd name="T0" fmla="*/ 0 w 15"/>
                <a:gd name="T1" fmla="*/ 0 h 10"/>
                <a:gd name="T2" fmla="*/ 0 w 15"/>
                <a:gd name="T3" fmla="*/ 0 h 10"/>
                <a:gd name="T4" fmla="*/ 1 w 15"/>
                <a:gd name="T5" fmla="*/ 1 h 10"/>
                <a:gd name="T6" fmla="*/ 1 w 15"/>
                <a:gd name="T7" fmla="*/ 2 h 10"/>
                <a:gd name="T8" fmla="*/ 2 w 15"/>
                <a:gd name="T9" fmla="*/ 2 h 10"/>
                <a:gd name="T10" fmla="*/ 3 w 15"/>
                <a:gd name="T11" fmla="*/ 2 h 10"/>
                <a:gd name="T12" fmla="*/ 3 w 15"/>
                <a:gd name="T13" fmla="*/ 2 h 10"/>
                <a:gd name="T14" fmla="*/ 4 w 15"/>
                <a:gd name="T15" fmla="*/ 3 h 10"/>
                <a:gd name="T16" fmla="*/ 5 w 15"/>
                <a:gd name="T17" fmla="*/ 3 h 10"/>
                <a:gd name="T18" fmla="*/ 5 w 15"/>
                <a:gd name="T19" fmla="*/ 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lnTo>
                    <a:pt x="0" y="1"/>
                  </a:lnTo>
                  <a:lnTo>
                    <a:pt x="3" y="4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5" y="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7" name="Freeform 368">
              <a:extLst>
                <a:ext uri="{FF2B5EF4-FFF2-40B4-BE49-F238E27FC236}">
                  <a16:creationId xmlns:a16="http://schemas.microsoft.com/office/drawing/2014/main" id="{97DD28F6-2E66-48C6-B5EE-5728B938B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2576"/>
              <a:ext cx="5" cy="39"/>
            </a:xfrm>
            <a:custGeom>
              <a:avLst/>
              <a:gdLst>
                <a:gd name="T0" fmla="*/ 5 w 15"/>
                <a:gd name="T1" fmla="*/ 0 h 117"/>
                <a:gd name="T2" fmla="*/ 4 w 15"/>
                <a:gd name="T3" fmla="*/ 4 h 117"/>
                <a:gd name="T4" fmla="*/ 3 w 15"/>
                <a:gd name="T5" fmla="*/ 8 h 117"/>
                <a:gd name="T6" fmla="*/ 2 w 15"/>
                <a:gd name="T7" fmla="*/ 11 h 117"/>
                <a:gd name="T8" fmla="*/ 1 w 15"/>
                <a:gd name="T9" fmla="*/ 15 h 117"/>
                <a:gd name="T10" fmla="*/ 1 w 15"/>
                <a:gd name="T11" fmla="*/ 19 h 117"/>
                <a:gd name="T12" fmla="*/ 0 w 15"/>
                <a:gd name="T13" fmla="*/ 23 h 117"/>
                <a:gd name="T14" fmla="*/ 0 w 15"/>
                <a:gd name="T15" fmla="*/ 28 h 117"/>
                <a:gd name="T16" fmla="*/ 0 w 15"/>
                <a:gd name="T17" fmla="*/ 31 h 117"/>
                <a:gd name="T18" fmla="*/ 1 w 15"/>
                <a:gd name="T19" fmla="*/ 35 h 117"/>
                <a:gd name="T20" fmla="*/ 3 w 15"/>
                <a:gd name="T21" fmla="*/ 39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17">
                  <a:moveTo>
                    <a:pt x="15" y="0"/>
                  </a:moveTo>
                  <a:lnTo>
                    <a:pt x="11" y="12"/>
                  </a:lnTo>
                  <a:lnTo>
                    <a:pt x="9" y="23"/>
                  </a:lnTo>
                  <a:lnTo>
                    <a:pt x="6" y="34"/>
                  </a:lnTo>
                  <a:lnTo>
                    <a:pt x="4" y="45"/>
                  </a:lnTo>
                  <a:lnTo>
                    <a:pt x="3" y="58"/>
                  </a:lnTo>
                  <a:lnTo>
                    <a:pt x="0" y="70"/>
                  </a:lnTo>
                  <a:lnTo>
                    <a:pt x="0" y="84"/>
                  </a:lnTo>
                  <a:lnTo>
                    <a:pt x="0" y="94"/>
                  </a:lnTo>
                  <a:lnTo>
                    <a:pt x="3" y="105"/>
                  </a:lnTo>
                  <a:lnTo>
                    <a:pt x="8" y="11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8" name="Freeform 369">
              <a:extLst>
                <a:ext uri="{FF2B5EF4-FFF2-40B4-BE49-F238E27FC236}">
                  <a16:creationId xmlns:a16="http://schemas.microsoft.com/office/drawing/2014/main" id="{EBBEE573-C173-440E-BB08-35A1A5DB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603"/>
              <a:ext cx="3" cy="5"/>
            </a:xfrm>
            <a:custGeom>
              <a:avLst/>
              <a:gdLst>
                <a:gd name="T0" fmla="*/ 0 w 9"/>
                <a:gd name="T1" fmla="*/ 0 h 15"/>
                <a:gd name="T2" fmla="*/ 0 w 9"/>
                <a:gd name="T3" fmla="*/ 1 h 15"/>
                <a:gd name="T4" fmla="*/ 0 w 9"/>
                <a:gd name="T5" fmla="*/ 1 h 15"/>
                <a:gd name="T6" fmla="*/ 0 w 9"/>
                <a:gd name="T7" fmla="*/ 2 h 15"/>
                <a:gd name="T8" fmla="*/ 0 w 9"/>
                <a:gd name="T9" fmla="*/ 3 h 15"/>
                <a:gd name="T10" fmla="*/ 0 w 9"/>
                <a:gd name="T11" fmla="*/ 4 h 15"/>
                <a:gd name="T12" fmla="*/ 0 w 9"/>
                <a:gd name="T13" fmla="*/ 4 h 15"/>
                <a:gd name="T14" fmla="*/ 0 w 9"/>
                <a:gd name="T15" fmla="*/ 4 h 15"/>
                <a:gd name="T16" fmla="*/ 1 w 9"/>
                <a:gd name="T17" fmla="*/ 5 h 15"/>
                <a:gd name="T18" fmla="*/ 2 w 9"/>
                <a:gd name="T19" fmla="*/ 5 h 15"/>
                <a:gd name="T20" fmla="*/ 3 w 9"/>
                <a:gd name="T21" fmla="*/ 5 h 15"/>
                <a:gd name="T22" fmla="*/ 3 w 9"/>
                <a:gd name="T23" fmla="*/ 5 h 15"/>
                <a:gd name="T24" fmla="*/ 3 w 9"/>
                <a:gd name="T25" fmla="*/ 4 h 15"/>
                <a:gd name="T26" fmla="*/ 3 w 9"/>
                <a:gd name="T27" fmla="*/ 4 h 15"/>
                <a:gd name="T28" fmla="*/ 3 w 9"/>
                <a:gd name="T29" fmla="*/ 3 h 15"/>
                <a:gd name="T30" fmla="*/ 3 w 9"/>
                <a:gd name="T31" fmla="*/ 3 h 15"/>
                <a:gd name="T32" fmla="*/ 2 w 9"/>
                <a:gd name="T33" fmla="*/ 2 h 15"/>
                <a:gd name="T34" fmla="*/ 2 w 9"/>
                <a:gd name="T35" fmla="*/ 1 h 15"/>
                <a:gd name="T36" fmla="*/ 1 w 9"/>
                <a:gd name="T37" fmla="*/ 1 h 15"/>
                <a:gd name="T38" fmla="*/ 1 w 9"/>
                <a:gd name="T39" fmla="*/ 1 h 15"/>
                <a:gd name="T40" fmla="*/ 0 w 9"/>
                <a:gd name="T41" fmla="*/ 0 h 1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15">
                  <a:moveTo>
                    <a:pt x="1" y="0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1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9" name="Freeform 370">
              <a:extLst>
                <a:ext uri="{FF2B5EF4-FFF2-40B4-BE49-F238E27FC236}">
                  <a16:creationId xmlns:a16="http://schemas.microsoft.com/office/drawing/2014/main" id="{77A85FA2-CE12-42E4-AB45-7E16F3DD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601"/>
              <a:ext cx="5" cy="36"/>
            </a:xfrm>
            <a:custGeom>
              <a:avLst/>
              <a:gdLst>
                <a:gd name="T0" fmla="*/ 4 w 15"/>
                <a:gd name="T1" fmla="*/ 0 h 107"/>
                <a:gd name="T2" fmla="*/ 5 w 15"/>
                <a:gd name="T3" fmla="*/ 4 h 107"/>
                <a:gd name="T4" fmla="*/ 5 w 15"/>
                <a:gd name="T5" fmla="*/ 8 h 107"/>
                <a:gd name="T6" fmla="*/ 4 w 15"/>
                <a:gd name="T7" fmla="*/ 11 h 107"/>
                <a:gd name="T8" fmla="*/ 4 w 15"/>
                <a:gd name="T9" fmla="*/ 15 h 107"/>
                <a:gd name="T10" fmla="*/ 3 w 15"/>
                <a:gd name="T11" fmla="*/ 19 h 107"/>
                <a:gd name="T12" fmla="*/ 2 w 15"/>
                <a:gd name="T13" fmla="*/ 22 h 107"/>
                <a:gd name="T14" fmla="*/ 1 w 15"/>
                <a:gd name="T15" fmla="*/ 26 h 107"/>
                <a:gd name="T16" fmla="*/ 1 w 15"/>
                <a:gd name="T17" fmla="*/ 29 h 107"/>
                <a:gd name="T18" fmla="*/ 0 w 15"/>
                <a:gd name="T19" fmla="*/ 33 h 107"/>
                <a:gd name="T20" fmla="*/ 1 w 15"/>
                <a:gd name="T21" fmla="*/ 36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107">
                  <a:moveTo>
                    <a:pt x="13" y="0"/>
                  </a:moveTo>
                  <a:lnTo>
                    <a:pt x="15" y="13"/>
                  </a:lnTo>
                  <a:lnTo>
                    <a:pt x="15" y="24"/>
                  </a:lnTo>
                  <a:lnTo>
                    <a:pt x="13" y="34"/>
                  </a:lnTo>
                  <a:lnTo>
                    <a:pt x="12" y="45"/>
                  </a:lnTo>
                  <a:lnTo>
                    <a:pt x="8" y="55"/>
                  </a:lnTo>
                  <a:lnTo>
                    <a:pt x="6" y="66"/>
                  </a:lnTo>
                  <a:lnTo>
                    <a:pt x="3" y="77"/>
                  </a:lnTo>
                  <a:lnTo>
                    <a:pt x="2" y="87"/>
                  </a:lnTo>
                  <a:lnTo>
                    <a:pt x="0" y="98"/>
                  </a:lnTo>
                  <a:lnTo>
                    <a:pt x="2" y="10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0" name="Freeform 371">
              <a:extLst>
                <a:ext uri="{FF2B5EF4-FFF2-40B4-BE49-F238E27FC236}">
                  <a16:creationId xmlns:a16="http://schemas.microsoft.com/office/drawing/2014/main" id="{E2A14694-AE72-48C2-AF86-2FD6AF2A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2627"/>
              <a:ext cx="1" cy="15"/>
            </a:xfrm>
            <a:custGeom>
              <a:avLst/>
              <a:gdLst>
                <a:gd name="T0" fmla="*/ 0 w 3"/>
                <a:gd name="T1" fmla="*/ 0 h 45"/>
                <a:gd name="T2" fmla="*/ 1 w 3"/>
                <a:gd name="T3" fmla="*/ 2 h 45"/>
                <a:gd name="T4" fmla="*/ 1 w 3"/>
                <a:gd name="T5" fmla="*/ 3 h 45"/>
                <a:gd name="T6" fmla="*/ 1 w 3"/>
                <a:gd name="T7" fmla="*/ 5 h 45"/>
                <a:gd name="T8" fmla="*/ 1 w 3"/>
                <a:gd name="T9" fmla="*/ 6 h 45"/>
                <a:gd name="T10" fmla="*/ 1 w 3"/>
                <a:gd name="T11" fmla="*/ 8 h 45"/>
                <a:gd name="T12" fmla="*/ 1 w 3"/>
                <a:gd name="T13" fmla="*/ 9 h 45"/>
                <a:gd name="T14" fmla="*/ 0 w 3"/>
                <a:gd name="T15" fmla="*/ 11 h 45"/>
                <a:gd name="T16" fmla="*/ 0 w 3"/>
                <a:gd name="T17" fmla="*/ 12 h 45"/>
                <a:gd name="T18" fmla="*/ 0 w 3"/>
                <a:gd name="T19" fmla="*/ 14 h 45"/>
                <a:gd name="T20" fmla="*/ 1 w 3"/>
                <a:gd name="T21" fmla="*/ 1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lnTo>
                    <a:pt x="2" y="6"/>
                  </a:lnTo>
                  <a:lnTo>
                    <a:pt x="3" y="10"/>
                  </a:lnTo>
                  <a:lnTo>
                    <a:pt x="3" y="15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1"/>
                  </a:lnTo>
                  <a:lnTo>
                    <a:pt x="3" y="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1" name="Freeform 372">
              <a:extLst>
                <a:ext uri="{FF2B5EF4-FFF2-40B4-BE49-F238E27FC236}">
                  <a16:creationId xmlns:a16="http://schemas.microsoft.com/office/drawing/2014/main" id="{5B3A7786-F5E5-4233-99A9-4883A9AC7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2698"/>
              <a:ext cx="4" cy="48"/>
            </a:xfrm>
            <a:custGeom>
              <a:avLst/>
              <a:gdLst>
                <a:gd name="T0" fmla="*/ 4 w 12"/>
                <a:gd name="T1" fmla="*/ 0 h 144"/>
                <a:gd name="T2" fmla="*/ 2 w 12"/>
                <a:gd name="T3" fmla="*/ 5 h 144"/>
                <a:gd name="T4" fmla="*/ 1 w 12"/>
                <a:gd name="T5" fmla="*/ 10 h 144"/>
                <a:gd name="T6" fmla="*/ 1 w 12"/>
                <a:gd name="T7" fmla="*/ 15 h 144"/>
                <a:gd name="T8" fmla="*/ 0 w 12"/>
                <a:gd name="T9" fmla="*/ 20 h 144"/>
                <a:gd name="T10" fmla="*/ 1 w 12"/>
                <a:gd name="T11" fmla="*/ 24 h 144"/>
                <a:gd name="T12" fmla="*/ 1 w 12"/>
                <a:gd name="T13" fmla="*/ 29 h 144"/>
                <a:gd name="T14" fmla="*/ 1 w 12"/>
                <a:gd name="T15" fmla="*/ 33 h 144"/>
                <a:gd name="T16" fmla="*/ 2 w 12"/>
                <a:gd name="T17" fmla="*/ 37 h 144"/>
                <a:gd name="T18" fmla="*/ 2 w 12"/>
                <a:gd name="T19" fmla="*/ 43 h 144"/>
                <a:gd name="T20" fmla="*/ 4 w 12"/>
                <a:gd name="T21" fmla="*/ 48 h 1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44">
                  <a:moveTo>
                    <a:pt x="12" y="0"/>
                  </a:moveTo>
                  <a:lnTo>
                    <a:pt x="6" y="15"/>
                  </a:lnTo>
                  <a:lnTo>
                    <a:pt x="2" y="30"/>
                  </a:lnTo>
                  <a:lnTo>
                    <a:pt x="2" y="44"/>
                  </a:lnTo>
                  <a:lnTo>
                    <a:pt x="0" y="59"/>
                  </a:lnTo>
                  <a:lnTo>
                    <a:pt x="2" y="71"/>
                  </a:lnTo>
                  <a:lnTo>
                    <a:pt x="2" y="86"/>
                  </a:lnTo>
                  <a:lnTo>
                    <a:pt x="3" y="100"/>
                  </a:lnTo>
                  <a:lnTo>
                    <a:pt x="6" y="112"/>
                  </a:lnTo>
                  <a:lnTo>
                    <a:pt x="7" y="129"/>
                  </a:lnTo>
                  <a:lnTo>
                    <a:pt x="12" y="14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2" name="Freeform 373">
              <a:extLst>
                <a:ext uri="{FF2B5EF4-FFF2-40B4-BE49-F238E27FC236}">
                  <a16:creationId xmlns:a16="http://schemas.microsoft.com/office/drawing/2014/main" id="{3DEAD5FA-AA7B-4241-9D2F-62DFDBC7C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720"/>
              <a:ext cx="3" cy="11"/>
            </a:xfrm>
            <a:custGeom>
              <a:avLst/>
              <a:gdLst>
                <a:gd name="T0" fmla="*/ 1 w 11"/>
                <a:gd name="T1" fmla="*/ 0 h 33"/>
                <a:gd name="T2" fmla="*/ 0 w 11"/>
                <a:gd name="T3" fmla="*/ 1 h 33"/>
                <a:gd name="T4" fmla="*/ 0 w 11"/>
                <a:gd name="T5" fmla="*/ 2 h 33"/>
                <a:gd name="T6" fmla="*/ 0 w 11"/>
                <a:gd name="T7" fmla="*/ 4 h 33"/>
                <a:gd name="T8" fmla="*/ 0 w 11"/>
                <a:gd name="T9" fmla="*/ 4 h 33"/>
                <a:gd name="T10" fmla="*/ 0 w 11"/>
                <a:gd name="T11" fmla="*/ 6 h 33"/>
                <a:gd name="T12" fmla="*/ 0 w 11"/>
                <a:gd name="T13" fmla="*/ 6 h 33"/>
                <a:gd name="T14" fmla="*/ 0 w 11"/>
                <a:gd name="T15" fmla="*/ 8 h 33"/>
                <a:gd name="T16" fmla="*/ 1 w 11"/>
                <a:gd name="T17" fmla="*/ 9 h 33"/>
                <a:gd name="T18" fmla="*/ 2 w 11"/>
                <a:gd name="T19" fmla="*/ 10 h 33"/>
                <a:gd name="T20" fmla="*/ 3 w 11"/>
                <a:gd name="T21" fmla="*/ 11 h 33"/>
                <a:gd name="T22" fmla="*/ 3 w 11"/>
                <a:gd name="T23" fmla="*/ 10 h 33"/>
                <a:gd name="T24" fmla="*/ 3 w 11"/>
                <a:gd name="T25" fmla="*/ 9 h 33"/>
                <a:gd name="T26" fmla="*/ 3 w 11"/>
                <a:gd name="T27" fmla="*/ 9 h 33"/>
                <a:gd name="T28" fmla="*/ 2 w 11"/>
                <a:gd name="T29" fmla="*/ 8 h 33"/>
                <a:gd name="T30" fmla="*/ 2 w 11"/>
                <a:gd name="T31" fmla="*/ 7 h 33"/>
                <a:gd name="T32" fmla="*/ 2 w 11"/>
                <a:gd name="T33" fmla="*/ 6 h 33"/>
                <a:gd name="T34" fmla="*/ 2 w 11"/>
                <a:gd name="T35" fmla="*/ 6 h 33"/>
                <a:gd name="T36" fmla="*/ 1 w 11"/>
                <a:gd name="T37" fmla="*/ 6 h 33"/>
                <a:gd name="T38" fmla="*/ 2 w 11"/>
                <a:gd name="T39" fmla="*/ 5 h 3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" h="33">
                  <a:moveTo>
                    <a:pt x="3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5" y="26"/>
                  </a:lnTo>
                  <a:lnTo>
                    <a:pt x="6" y="29"/>
                  </a:lnTo>
                  <a:lnTo>
                    <a:pt x="11" y="33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6" y="1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3" name="Freeform 374">
              <a:extLst>
                <a:ext uri="{FF2B5EF4-FFF2-40B4-BE49-F238E27FC236}">
                  <a16:creationId xmlns:a16="http://schemas.microsoft.com/office/drawing/2014/main" id="{9E3F668D-0166-441A-BBC3-7CCE43B50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765"/>
              <a:ext cx="11" cy="19"/>
            </a:xfrm>
            <a:custGeom>
              <a:avLst/>
              <a:gdLst>
                <a:gd name="T0" fmla="*/ 11 w 33"/>
                <a:gd name="T1" fmla="*/ 0 h 57"/>
                <a:gd name="T2" fmla="*/ 9 w 33"/>
                <a:gd name="T3" fmla="*/ 2 h 57"/>
                <a:gd name="T4" fmla="*/ 9 w 33"/>
                <a:gd name="T5" fmla="*/ 3 h 57"/>
                <a:gd name="T6" fmla="*/ 7 w 33"/>
                <a:gd name="T7" fmla="*/ 5 h 57"/>
                <a:gd name="T8" fmla="*/ 6 w 33"/>
                <a:gd name="T9" fmla="*/ 7 h 57"/>
                <a:gd name="T10" fmla="*/ 5 w 33"/>
                <a:gd name="T11" fmla="*/ 9 h 57"/>
                <a:gd name="T12" fmla="*/ 4 w 33"/>
                <a:gd name="T13" fmla="*/ 11 h 57"/>
                <a:gd name="T14" fmla="*/ 2 w 33"/>
                <a:gd name="T15" fmla="*/ 13 h 57"/>
                <a:gd name="T16" fmla="*/ 1 w 33"/>
                <a:gd name="T17" fmla="*/ 14 h 57"/>
                <a:gd name="T18" fmla="*/ 0 w 33"/>
                <a:gd name="T19" fmla="*/ 16 h 57"/>
                <a:gd name="T20" fmla="*/ 0 w 33"/>
                <a:gd name="T21" fmla="*/ 19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57">
                  <a:moveTo>
                    <a:pt x="33" y="0"/>
                  </a:moveTo>
                  <a:lnTo>
                    <a:pt x="28" y="6"/>
                  </a:lnTo>
                  <a:lnTo>
                    <a:pt x="26" y="9"/>
                  </a:lnTo>
                  <a:lnTo>
                    <a:pt x="21" y="16"/>
                  </a:lnTo>
                  <a:lnTo>
                    <a:pt x="18" y="21"/>
                  </a:lnTo>
                  <a:lnTo>
                    <a:pt x="14" y="27"/>
                  </a:lnTo>
                  <a:lnTo>
                    <a:pt x="11" y="32"/>
                  </a:lnTo>
                  <a:lnTo>
                    <a:pt x="7" y="38"/>
                  </a:lnTo>
                  <a:lnTo>
                    <a:pt x="3" y="43"/>
                  </a:lnTo>
                  <a:lnTo>
                    <a:pt x="1" y="49"/>
                  </a:lnTo>
                  <a:lnTo>
                    <a:pt x="0" y="5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4" name="Freeform 375">
              <a:extLst>
                <a:ext uri="{FF2B5EF4-FFF2-40B4-BE49-F238E27FC236}">
                  <a16:creationId xmlns:a16="http://schemas.microsoft.com/office/drawing/2014/main" id="{BDE876A6-15DF-49FD-BFB1-2CF4D150C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" y="2869"/>
              <a:ext cx="8" cy="84"/>
            </a:xfrm>
            <a:custGeom>
              <a:avLst/>
              <a:gdLst>
                <a:gd name="T0" fmla="*/ 7 w 26"/>
                <a:gd name="T1" fmla="*/ 0 h 253"/>
                <a:gd name="T2" fmla="*/ 6 w 26"/>
                <a:gd name="T3" fmla="*/ 7 h 253"/>
                <a:gd name="T4" fmla="*/ 6 w 26"/>
                <a:gd name="T5" fmla="*/ 15 h 253"/>
                <a:gd name="T6" fmla="*/ 6 w 26"/>
                <a:gd name="T7" fmla="*/ 23 h 253"/>
                <a:gd name="T8" fmla="*/ 7 w 26"/>
                <a:gd name="T9" fmla="*/ 31 h 253"/>
                <a:gd name="T10" fmla="*/ 7 w 26"/>
                <a:gd name="T11" fmla="*/ 39 h 253"/>
                <a:gd name="T12" fmla="*/ 8 w 26"/>
                <a:gd name="T13" fmla="*/ 46 h 253"/>
                <a:gd name="T14" fmla="*/ 7 w 26"/>
                <a:gd name="T15" fmla="*/ 54 h 253"/>
                <a:gd name="T16" fmla="*/ 6 w 26"/>
                <a:gd name="T17" fmla="*/ 61 h 253"/>
                <a:gd name="T18" fmla="*/ 4 w 26"/>
                <a:gd name="T19" fmla="*/ 69 h 253"/>
                <a:gd name="T20" fmla="*/ 0 w 26"/>
                <a:gd name="T21" fmla="*/ 76 h 253"/>
                <a:gd name="T22" fmla="*/ 0 w 26"/>
                <a:gd name="T23" fmla="*/ 76 h 253"/>
                <a:gd name="T24" fmla="*/ 0 w 26"/>
                <a:gd name="T25" fmla="*/ 77 h 253"/>
                <a:gd name="T26" fmla="*/ 0 w 26"/>
                <a:gd name="T27" fmla="*/ 78 h 253"/>
                <a:gd name="T28" fmla="*/ 0 w 26"/>
                <a:gd name="T29" fmla="*/ 78 h 253"/>
                <a:gd name="T30" fmla="*/ 0 w 26"/>
                <a:gd name="T31" fmla="*/ 79 h 253"/>
                <a:gd name="T32" fmla="*/ 0 w 26"/>
                <a:gd name="T33" fmla="*/ 80 h 253"/>
                <a:gd name="T34" fmla="*/ 0 w 26"/>
                <a:gd name="T35" fmla="*/ 81 h 253"/>
                <a:gd name="T36" fmla="*/ 0 w 26"/>
                <a:gd name="T37" fmla="*/ 82 h 253"/>
                <a:gd name="T38" fmla="*/ 0 w 26"/>
                <a:gd name="T39" fmla="*/ 83 h 253"/>
                <a:gd name="T40" fmla="*/ 0 w 26"/>
                <a:gd name="T41" fmla="*/ 84 h 2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" h="253">
                  <a:moveTo>
                    <a:pt x="23" y="0"/>
                  </a:moveTo>
                  <a:lnTo>
                    <a:pt x="20" y="21"/>
                  </a:lnTo>
                  <a:lnTo>
                    <a:pt x="19" y="46"/>
                  </a:lnTo>
                  <a:lnTo>
                    <a:pt x="20" y="70"/>
                  </a:lnTo>
                  <a:lnTo>
                    <a:pt x="22" y="93"/>
                  </a:lnTo>
                  <a:lnTo>
                    <a:pt x="23" y="118"/>
                  </a:lnTo>
                  <a:lnTo>
                    <a:pt x="26" y="139"/>
                  </a:lnTo>
                  <a:lnTo>
                    <a:pt x="23" y="162"/>
                  </a:lnTo>
                  <a:lnTo>
                    <a:pt x="20" y="184"/>
                  </a:lnTo>
                  <a:lnTo>
                    <a:pt x="14" y="207"/>
                  </a:lnTo>
                  <a:lnTo>
                    <a:pt x="1" y="228"/>
                  </a:lnTo>
                  <a:lnTo>
                    <a:pt x="1" y="230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9"/>
                  </a:lnTo>
                  <a:lnTo>
                    <a:pt x="1" y="25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5" name="Freeform 376">
              <a:extLst>
                <a:ext uri="{FF2B5EF4-FFF2-40B4-BE49-F238E27FC236}">
                  <a16:creationId xmlns:a16="http://schemas.microsoft.com/office/drawing/2014/main" id="{BD400554-85A0-40E6-9454-CA7FFD52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939"/>
              <a:ext cx="7" cy="27"/>
            </a:xfrm>
            <a:custGeom>
              <a:avLst/>
              <a:gdLst>
                <a:gd name="T0" fmla="*/ 7 w 22"/>
                <a:gd name="T1" fmla="*/ 0 h 81"/>
                <a:gd name="T2" fmla="*/ 5 w 22"/>
                <a:gd name="T3" fmla="*/ 2 h 81"/>
                <a:gd name="T4" fmla="*/ 4 w 22"/>
                <a:gd name="T5" fmla="*/ 5 h 81"/>
                <a:gd name="T6" fmla="*/ 3 w 22"/>
                <a:gd name="T7" fmla="*/ 7 h 81"/>
                <a:gd name="T8" fmla="*/ 2 w 22"/>
                <a:gd name="T9" fmla="*/ 10 h 81"/>
                <a:gd name="T10" fmla="*/ 1 w 22"/>
                <a:gd name="T11" fmla="*/ 13 h 81"/>
                <a:gd name="T12" fmla="*/ 1 w 22"/>
                <a:gd name="T13" fmla="*/ 16 h 81"/>
                <a:gd name="T14" fmla="*/ 1 w 22"/>
                <a:gd name="T15" fmla="*/ 18 h 81"/>
                <a:gd name="T16" fmla="*/ 0 w 22"/>
                <a:gd name="T17" fmla="*/ 21 h 81"/>
                <a:gd name="T18" fmla="*/ 0 w 22"/>
                <a:gd name="T19" fmla="*/ 24 h 81"/>
                <a:gd name="T20" fmla="*/ 0 w 22"/>
                <a:gd name="T21" fmla="*/ 2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81">
                  <a:moveTo>
                    <a:pt x="22" y="0"/>
                  </a:moveTo>
                  <a:lnTo>
                    <a:pt x="16" y="5"/>
                  </a:lnTo>
                  <a:lnTo>
                    <a:pt x="14" y="14"/>
                  </a:lnTo>
                  <a:lnTo>
                    <a:pt x="10" y="21"/>
                  </a:lnTo>
                  <a:lnTo>
                    <a:pt x="7" y="29"/>
                  </a:lnTo>
                  <a:lnTo>
                    <a:pt x="4" y="40"/>
                  </a:lnTo>
                  <a:lnTo>
                    <a:pt x="3" y="47"/>
                  </a:lnTo>
                  <a:lnTo>
                    <a:pt x="3" y="55"/>
                  </a:lnTo>
                  <a:lnTo>
                    <a:pt x="0" y="63"/>
                  </a:lnTo>
                  <a:lnTo>
                    <a:pt x="0" y="71"/>
                  </a:lnTo>
                  <a:lnTo>
                    <a:pt x="0" y="8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6" name="Freeform 377">
              <a:extLst>
                <a:ext uri="{FF2B5EF4-FFF2-40B4-BE49-F238E27FC236}">
                  <a16:creationId xmlns:a16="http://schemas.microsoft.com/office/drawing/2014/main" id="{996F5E10-5EF9-42C6-BE19-B554AB216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927"/>
              <a:ext cx="2" cy="10"/>
            </a:xfrm>
            <a:custGeom>
              <a:avLst/>
              <a:gdLst>
                <a:gd name="T0" fmla="*/ 2 w 7"/>
                <a:gd name="T1" fmla="*/ 0 h 29"/>
                <a:gd name="T2" fmla="*/ 1 w 7"/>
                <a:gd name="T3" fmla="*/ 1 h 29"/>
                <a:gd name="T4" fmla="*/ 1 w 7"/>
                <a:gd name="T5" fmla="*/ 1 h 29"/>
                <a:gd name="T6" fmla="*/ 1 w 7"/>
                <a:gd name="T7" fmla="*/ 3 h 29"/>
                <a:gd name="T8" fmla="*/ 0 w 7"/>
                <a:gd name="T9" fmla="*/ 4 h 29"/>
                <a:gd name="T10" fmla="*/ 0 w 7"/>
                <a:gd name="T11" fmla="*/ 4 h 29"/>
                <a:gd name="T12" fmla="*/ 0 w 7"/>
                <a:gd name="T13" fmla="*/ 6 h 29"/>
                <a:gd name="T14" fmla="*/ 0 w 7"/>
                <a:gd name="T15" fmla="*/ 7 h 29"/>
                <a:gd name="T16" fmla="*/ 0 w 7"/>
                <a:gd name="T17" fmla="*/ 8 h 29"/>
                <a:gd name="T18" fmla="*/ 0 w 7"/>
                <a:gd name="T19" fmla="*/ 9 h 29"/>
                <a:gd name="T20" fmla="*/ 1 w 7"/>
                <a:gd name="T21" fmla="*/ 10 h 29"/>
                <a:gd name="T22" fmla="*/ 1 w 7"/>
                <a:gd name="T23" fmla="*/ 9 h 29"/>
                <a:gd name="T24" fmla="*/ 1 w 7"/>
                <a:gd name="T25" fmla="*/ 8 h 29"/>
                <a:gd name="T26" fmla="*/ 2 w 7"/>
                <a:gd name="T27" fmla="*/ 7 h 29"/>
                <a:gd name="T28" fmla="*/ 2 w 7"/>
                <a:gd name="T29" fmla="*/ 6 h 29"/>
                <a:gd name="T30" fmla="*/ 2 w 7"/>
                <a:gd name="T31" fmla="*/ 5 h 29"/>
                <a:gd name="T32" fmla="*/ 2 w 7"/>
                <a:gd name="T33" fmla="*/ 4 h 29"/>
                <a:gd name="T34" fmla="*/ 1 w 7"/>
                <a:gd name="T35" fmla="*/ 3 h 29"/>
                <a:gd name="T36" fmla="*/ 1 w 7"/>
                <a:gd name="T37" fmla="*/ 2 h 29"/>
                <a:gd name="T38" fmla="*/ 1 w 7"/>
                <a:gd name="T39" fmla="*/ 1 h 29"/>
                <a:gd name="T40" fmla="*/ 2 w 7"/>
                <a:gd name="T41" fmla="*/ 0 h 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lnTo>
                    <a:pt x="5" y="2"/>
                  </a:lnTo>
                  <a:lnTo>
                    <a:pt x="3" y="3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3" y="29"/>
                  </a:lnTo>
                  <a:lnTo>
                    <a:pt x="5" y="26"/>
                  </a:lnTo>
                  <a:lnTo>
                    <a:pt x="5" y="22"/>
                  </a:lnTo>
                  <a:lnTo>
                    <a:pt x="7" y="21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5" y="8"/>
                  </a:lnTo>
                  <a:lnTo>
                    <a:pt x="5" y="6"/>
                  </a:lnTo>
                  <a:lnTo>
                    <a:pt x="5" y="2"/>
                  </a:lnTo>
                  <a:lnTo>
                    <a:pt x="7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7" name="Freeform 378">
              <a:extLst>
                <a:ext uri="{FF2B5EF4-FFF2-40B4-BE49-F238E27FC236}">
                  <a16:creationId xmlns:a16="http://schemas.microsoft.com/office/drawing/2014/main" id="{895CD3F3-DA22-43EC-81B7-7BA746222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14"/>
              <a:ext cx="7" cy="17"/>
            </a:xfrm>
            <a:custGeom>
              <a:avLst/>
              <a:gdLst>
                <a:gd name="T0" fmla="*/ 7 w 20"/>
                <a:gd name="T1" fmla="*/ 0 h 51"/>
                <a:gd name="T2" fmla="*/ 6 w 20"/>
                <a:gd name="T3" fmla="*/ 1 h 51"/>
                <a:gd name="T4" fmla="*/ 5 w 20"/>
                <a:gd name="T5" fmla="*/ 3 h 51"/>
                <a:gd name="T6" fmla="*/ 4 w 20"/>
                <a:gd name="T7" fmla="*/ 5 h 51"/>
                <a:gd name="T8" fmla="*/ 2 w 20"/>
                <a:gd name="T9" fmla="*/ 6 h 51"/>
                <a:gd name="T10" fmla="*/ 1 w 20"/>
                <a:gd name="T11" fmla="*/ 7 h 51"/>
                <a:gd name="T12" fmla="*/ 0 w 20"/>
                <a:gd name="T13" fmla="*/ 9 h 51"/>
                <a:gd name="T14" fmla="*/ 0 w 20"/>
                <a:gd name="T15" fmla="*/ 10 h 51"/>
                <a:gd name="T16" fmla="*/ 0 w 20"/>
                <a:gd name="T17" fmla="*/ 13 h 51"/>
                <a:gd name="T18" fmla="*/ 0 w 20"/>
                <a:gd name="T19" fmla="*/ 15 h 51"/>
                <a:gd name="T20" fmla="*/ 2 w 20"/>
                <a:gd name="T21" fmla="*/ 1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51">
                  <a:moveTo>
                    <a:pt x="20" y="0"/>
                  </a:moveTo>
                  <a:lnTo>
                    <a:pt x="17" y="4"/>
                  </a:lnTo>
                  <a:lnTo>
                    <a:pt x="15" y="10"/>
                  </a:lnTo>
                  <a:lnTo>
                    <a:pt x="11" y="14"/>
                  </a:lnTo>
                  <a:lnTo>
                    <a:pt x="7" y="17"/>
                  </a:lnTo>
                  <a:lnTo>
                    <a:pt x="4" y="22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0" y="40"/>
                  </a:lnTo>
                  <a:lnTo>
                    <a:pt x="1" y="45"/>
                  </a:lnTo>
                  <a:lnTo>
                    <a:pt x="5" y="5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8" name="Freeform 379">
              <a:extLst>
                <a:ext uri="{FF2B5EF4-FFF2-40B4-BE49-F238E27FC236}">
                  <a16:creationId xmlns:a16="http://schemas.microsoft.com/office/drawing/2014/main" id="{72CD9160-5D6B-4593-AD03-E6BEB9EA3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012"/>
              <a:ext cx="3" cy="25"/>
            </a:xfrm>
            <a:custGeom>
              <a:avLst/>
              <a:gdLst>
                <a:gd name="T0" fmla="*/ 0 w 8"/>
                <a:gd name="T1" fmla="*/ 0 h 77"/>
                <a:gd name="T2" fmla="*/ 2 w 8"/>
                <a:gd name="T3" fmla="*/ 2 h 77"/>
                <a:gd name="T4" fmla="*/ 2 w 8"/>
                <a:gd name="T5" fmla="*/ 5 h 77"/>
                <a:gd name="T6" fmla="*/ 2 w 8"/>
                <a:gd name="T7" fmla="*/ 7 h 77"/>
                <a:gd name="T8" fmla="*/ 2 w 8"/>
                <a:gd name="T9" fmla="*/ 10 h 77"/>
                <a:gd name="T10" fmla="*/ 2 w 8"/>
                <a:gd name="T11" fmla="*/ 12 h 77"/>
                <a:gd name="T12" fmla="*/ 2 w 8"/>
                <a:gd name="T13" fmla="*/ 15 h 77"/>
                <a:gd name="T14" fmla="*/ 2 w 8"/>
                <a:gd name="T15" fmla="*/ 18 h 77"/>
                <a:gd name="T16" fmla="*/ 2 w 8"/>
                <a:gd name="T17" fmla="*/ 20 h 77"/>
                <a:gd name="T18" fmla="*/ 2 w 8"/>
                <a:gd name="T19" fmla="*/ 23 h 77"/>
                <a:gd name="T20" fmla="*/ 3 w 8"/>
                <a:gd name="T21" fmla="*/ 25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77">
                  <a:moveTo>
                    <a:pt x="0" y="0"/>
                  </a:moveTo>
                  <a:lnTo>
                    <a:pt x="4" y="7"/>
                  </a:lnTo>
                  <a:lnTo>
                    <a:pt x="5" y="14"/>
                  </a:lnTo>
                  <a:lnTo>
                    <a:pt x="5" y="21"/>
                  </a:lnTo>
                  <a:lnTo>
                    <a:pt x="5" y="30"/>
                  </a:lnTo>
                  <a:lnTo>
                    <a:pt x="5" y="38"/>
                  </a:lnTo>
                  <a:lnTo>
                    <a:pt x="4" y="46"/>
                  </a:lnTo>
                  <a:lnTo>
                    <a:pt x="4" y="55"/>
                  </a:lnTo>
                  <a:lnTo>
                    <a:pt x="4" y="62"/>
                  </a:lnTo>
                  <a:lnTo>
                    <a:pt x="4" y="70"/>
                  </a:lnTo>
                  <a:lnTo>
                    <a:pt x="8" y="7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9" name="Freeform 380">
              <a:extLst>
                <a:ext uri="{FF2B5EF4-FFF2-40B4-BE49-F238E27FC236}">
                  <a16:creationId xmlns:a16="http://schemas.microsoft.com/office/drawing/2014/main" id="{43581662-592E-4061-A460-F016DAF91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3024"/>
              <a:ext cx="2" cy="12"/>
            </a:xfrm>
            <a:custGeom>
              <a:avLst/>
              <a:gdLst>
                <a:gd name="T0" fmla="*/ 1 w 5"/>
                <a:gd name="T1" fmla="*/ 0 h 37"/>
                <a:gd name="T2" fmla="*/ 0 w 5"/>
                <a:gd name="T3" fmla="*/ 2 h 37"/>
                <a:gd name="T4" fmla="*/ 0 w 5"/>
                <a:gd name="T5" fmla="*/ 3 h 37"/>
                <a:gd name="T6" fmla="*/ 1 w 5"/>
                <a:gd name="T7" fmla="*/ 4 h 37"/>
                <a:gd name="T8" fmla="*/ 1 w 5"/>
                <a:gd name="T9" fmla="*/ 5 h 37"/>
                <a:gd name="T10" fmla="*/ 1 w 5"/>
                <a:gd name="T11" fmla="*/ 6 h 37"/>
                <a:gd name="T12" fmla="*/ 2 w 5"/>
                <a:gd name="T13" fmla="*/ 7 h 37"/>
                <a:gd name="T14" fmla="*/ 2 w 5"/>
                <a:gd name="T15" fmla="*/ 8 h 37"/>
                <a:gd name="T16" fmla="*/ 2 w 5"/>
                <a:gd name="T17" fmla="*/ 9 h 37"/>
                <a:gd name="T18" fmla="*/ 2 w 5"/>
                <a:gd name="T19" fmla="*/ 10 h 37"/>
                <a:gd name="T20" fmla="*/ 2 w 5"/>
                <a:gd name="T21" fmla="*/ 12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" h="37">
                  <a:moveTo>
                    <a:pt x="3" y="0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4" y="25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0" name="Freeform 381">
              <a:extLst>
                <a:ext uri="{FF2B5EF4-FFF2-40B4-BE49-F238E27FC236}">
                  <a16:creationId xmlns:a16="http://schemas.microsoft.com/office/drawing/2014/main" id="{13BE76DD-1B38-4D07-BF7D-E83C35C8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" y="3028"/>
              <a:ext cx="1" cy="10"/>
            </a:xfrm>
            <a:custGeom>
              <a:avLst/>
              <a:gdLst>
                <a:gd name="T0" fmla="*/ 1 w 1"/>
                <a:gd name="T1" fmla="*/ 0 h 29"/>
                <a:gd name="T2" fmla="*/ 0 w 1"/>
                <a:gd name="T3" fmla="*/ 1 h 29"/>
                <a:gd name="T4" fmla="*/ 0 w 1"/>
                <a:gd name="T5" fmla="*/ 2 h 29"/>
                <a:gd name="T6" fmla="*/ 0 w 1"/>
                <a:gd name="T7" fmla="*/ 2 h 29"/>
                <a:gd name="T8" fmla="*/ 0 w 1"/>
                <a:gd name="T9" fmla="*/ 4 h 29"/>
                <a:gd name="T10" fmla="*/ 0 w 1"/>
                <a:gd name="T11" fmla="*/ 5 h 29"/>
                <a:gd name="T12" fmla="*/ 0 w 1"/>
                <a:gd name="T13" fmla="*/ 6 h 29"/>
                <a:gd name="T14" fmla="*/ 0 w 1"/>
                <a:gd name="T15" fmla="*/ 7 h 29"/>
                <a:gd name="T16" fmla="*/ 0 w 1"/>
                <a:gd name="T17" fmla="*/ 8 h 29"/>
                <a:gd name="T18" fmla="*/ 0 w 1"/>
                <a:gd name="T19" fmla="*/ 9 h 29"/>
                <a:gd name="T20" fmla="*/ 1 w 1"/>
                <a:gd name="T21" fmla="*/ 1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" h="29">
                  <a:moveTo>
                    <a:pt x="1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1" name="Freeform 382">
              <a:extLst>
                <a:ext uri="{FF2B5EF4-FFF2-40B4-BE49-F238E27FC236}">
                  <a16:creationId xmlns:a16="http://schemas.microsoft.com/office/drawing/2014/main" id="{95F08CC4-C8C4-474A-B654-75C58B976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997"/>
              <a:ext cx="4" cy="21"/>
            </a:xfrm>
            <a:custGeom>
              <a:avLst/>
              <a:gdLst>
                <a:gd name="T0" fmla="*/ 2 w 13"/>
                <a:gd name="T1" fmla="*/ 0 h 65"/>
                <a:gd name="T2" fmla="*/ 1 w 13"/>
                <a:gd name="T3" fmla="*/ 2 h 65"/>
                <a:gd name="T4" fmla="*/ 0 w 13"/>
                <a:gd name="T5" fmla="*/ 4 h 65"/>
                <a:gd name="T6" fmla="*/ 0 w 13"/>
                <a:gd name="T7" fmla="*/ 7 h 65"/>
                <a:gd name="T8" fmla="*/ 0 w 13"/>
                <a:gd name="T9" fmla="*/ 8 h 65"/>
                <a:gd name="T10" fmla="*/ 1 w 13"/>
                <a:gd name="T11" fmla="*/ 11 h 65"/>
                <a:gd name="T12" fmla="*/ 1 w 13"/>
                <a:gd name="T13" fmla="*/ 12 h 65"/>
                <a:gd name="T14" fmla="*/ 2 w 13"/>
                <a:gd name="T15" fmla="*/ 15 h 65"/>
                <a:gd name="T16" fmla="*/ 2 w 13"/>
                <a:gd name="T17" fmla="*/ 17 h 65"/>
                <a:gd name="T18" fmla="*/ 3 w 13"/>
                <a:gd name="T19" fmla="*/ 19 h 65"/>
                <a:gd name="T20" fmla="*/ 4 w 13"/>
                <a:gd name="T21" fmla="*/ 2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65">
                  <a:moveTo>
                    <a:pt x="7" y="0"/>
                  </a:moveTo>
                  <a:lnTo>
                    <a:pt x="3" y="7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3" y="33"/>
                  </a:lnTo>
                  <a:lnTo>
                    <a:pt x="4" y="38"/>
                  </a:lnTo>
                  <a:lnTo>
                    <a:pt x="7" y="47"/>
                  </a:lnTo>
                  <a:lnTo>
                    <a:pt x="8" y="52"/>
                  </a:lnTo>
                  <a:lnTo>
                    <a:pt x="9" y="58"/>
                  </a:lnTo>
                  <a:lnTo>
                    <a:pt x="13" y="6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2" name="Freeform 383">
              <a:extLst>
                <a:ext uri="{FF2B5EF4-FFF2-40B4-BE49-F238E27FC236}">
                  <a16:creationId xmlns:a16="http://schemas.microsoft.com/office/drawing/2014/main" id="{59D2AEE0-3E59-42D8-A3CC-B0E3492B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3055"/>
              <a:ext cx="4" cy="26"/>
            </a:xfrm>
            <a:custGeom>
              <a:avLst/>
              <a:gdLst>
                <a:gd name="T0" fmla="*/ 0 w 11"/>
                <a:gd name="T1" fmla="*/ 0 h 77"/>
                <a:gd name="T2" fmla="*/ 1 w 11"/>
                <a:gd name="T3" fmla="*/ 2 h 77"/>
                <a:gd name="T4" fmla="*/ 2 w 11"/>
                <a:gd name="T5" fmla="*/ 5 h 77"/>
                <a:gd name="T6" fmla="*/ 2 w 11"/>
                <a:gd name="T7" fmla="*/ 7 h 77"/>
                <a:gd name="T8" fmla="*/ 2 w 11"/>
                <a:gd name="T9" fmla="*/ 10 h 77"/>
                <a:gd name="T10" fmla="*/ 2 w 11"/>
                <a:gd name="T11" fmla="*/ 13 h 77"/>
                <a:gd name="T12" fmla="*/ 2 w 11"/>
                <a:gd name="T13" fmla="*/ 15 h 77"/>
                <a:gd name="T14" fmla="*/ 2 w 11"/>
                <a:gd name="T15" fmla="*/ 19 h 77"/>
                <a:gd name="T16" fmla="*/ 2 w 11"/>
                <a:gd name="T17" fmla="*/ 21 h 77"/>
                <a:gd name="T18" fmla="*/ 2 w 11"/>
                <a:gd name="T19" fmla="*/ 24 h 77"/>
                <a:gd name="T20" fmla="*/ 4 w 11"/>
                <a:gd name="T21" fmla="*/ 26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" h="77">
                  <a:moveTo>
                    <a:pt x="0" y="0"/>
                  </a:moveTo>
                  <a:lnTo>
                    <a:pt x="4" y="7"/>
                  </a:lnTo>
                  <a:lnTo>
                    <a:pt x="5" y="14"/>
                  </a:lnTo>
                  <a:lnTo>
                    <a:pt x="6" y="21"/>
                  </a:lnTo>
                  <a:lnTo>
                    <a:pt x="6" y="29"/>
                  </a:lnTo>
                  <a:lnTo>
                    <a:pt x="6" y="39"/>
                  </a:lnTo>
                  <a:lnTo>
                    <a:pt x="5" y="45"/>
                  </a:lnTo>
                  <a:lnTo>
                    <a:pt x="5" y="55"/>
                  </a:lnTo>
                  <a:lnTo>
                    <a:pt x="5" y="62"/>
                  </a:lnTo>
                  <a:lnTo>
                    <a:pt x="6" y="70"/>
                  </a:lnTo>
                  <a:lnTo>
                    <a:pt x="11" y="7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3" name="Freeform 384">
              <a:extLst>
                <a:ext uri="{FF2B5EF4-FFF2-40B4-BE49-F238E27FC236}">
                  <a16:creationId xmlns:a16="http://schemas.microsoft.com/office/drawing/2014/main" id="{F9656A3E-14AD-4713-8E6F-06FBC627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4" name="Freeform 385">
              <a:extLst>
                <a:ext uri="{FF2B5EF4-FFF2-40B4-BE49-F238E27FC236}">
                  <a16:creationId xmlns:a16="http://schemas.microsoft.com/office/drawing/2014/main" id="{4B9F04BF-678F-4866-9433-C14AD487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4 w 319"/>
                <a:gd name="T85" fmla="*/ 5 h 4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5" name="Freeform 386">
              <a:extLst>
                <a:ext uri="{FF2B5EF4-FFF2-40B4-BE49-F238E27FC236}">
                  <a16:creationId xmlns:a16="http://schemas.microsoft.com/office/drawing/2014/main" id="{560E66E0-0610-4FE8-9781-CC6DC2B1D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79"/>
              <a:ext cx="106" cy="135"/>
            </a:xfrm>
            <a:custGeom>
              <a:avLst/>
              <a:gdLst>
                <a:gd name="T0" fmla="*/ 4 w 319"/>
                <a:gd name="T1" fmla="*/ 5 h 404"/>
                <a:gd name="T2" fmla="*/ 0 w 319"/>
                <a:gd name="T3" fmla="*/ 19 h 404"/>
                <a:gd name="T4" fmla="*/ 0 w 319"/>
                <a:gd name="T5" fmla="*/ 34 h 404"/>
                <a:gd name="T6" fmla="*/ 1 w 319"/>
                <a:gd name="T7" fmla="*/ 47 h 404"/>
                <a:gd name="T8" fmla="*/ 4 w 319"/>
                <a:gd name="T9" fmla="*/ 62 h 404"/>
                <a:gd name="T10" fmla="*/ 10 w 319"/>
                <a:gd name="T11" fmla="*/ 75 h 404"/>
                <a:gd name="T12" fmla="*/ 16 w 319"/>
                <a:gd name="T13" fmla="*/ 88 h 404"/>
                <a:gd name="T14" fmla="*/ 24 w 319"/>
                <a:gd name="T15" fmla="*/ 101 h 404"/>
                <a:gd name="T16" fmla="*/ 33 w 319"/>
                <a:gd name="T17" fmla="*/ 113 h 404"/>
                <a:gd name="T18" fmla="*/ 42 w 319"/>
                <a:gd name="T19" fmla="*/ 123 h 404"/>
                <a:gd name="T20" fmla="*/ 52 w 319"/>
                <a:gd name="T21" fmla="*/ 134 h 404"/>
                <a:gd name="T22" fmla="*/ 53 w 319"/>
                <a:gd name="T23" fmla="*/ 134 h 404"/>
                <a:gd name="T24" fmla="*/ 54 w 319"/>
                <a:gd name="T25" fmla="*/ 135 h 404"/>
                <a:gd name="T26" fmla="*/ 56 w 319"/>
                <a:gd name="T27" fmla="*/ 134 h 404"/>
                <a:gd name="T28" fmla="*/ 57 w 319"/>
                <a:gd name="T29" fmla="*/ 134 h 404"/>
                <a:gd name="T30" fmla="*/ 59 w 319"/>
                <a:gd name="T31" fmla="*/ 134 h 404"/>
                <a:gd name="T32" fmla="*/ 60 w 319"/>
                <a:gd name="T33" fmla="*/ 132 h 404"/>
                <a:gd name="T34" fmla="*/ 62 w 319"/>
                <a:gd name="T35" fmla="*/ 132 h 404"/>
                <a:gd name="T36" fmla="*/ 64 w 319"/>
                <a:gd name="T37" fmla="*/ 130 h 404"/>
                <a:gd name="T38" fmla="*/ 65 w 319"/>
                <a:gd name="T39" fmla="*/ 129 h 404"/>
                <a:gd name="T40" fmla="*/ 65 w 319"/>
                <a:gd name="T41" fmla="*/ 128 h 404"/>
                <a:gd name="T42" fmla="*/ 74 w 319"/>
                <a:gd name="T43" fmla="*/ 115 h 404"/>
                <a:gd name="T44" fmla="*/ 82 w 319"/>
                <a:gd name="T45" fmla="*/ 102 h 404"/>
                <a:gd name="T46" fmla="*/ 89 w 319"/>
                <a:gd name="T47" fmla="*/ 88 h 404"/>
                <a:gd name="T48" fmla="*/ 94 w 319"/>
                <a:gd name="T49" fmla="*/ 75 h 404"/>
                <a:gd name="T50" fmla="*/ 99 w 319"/>
                <a:gd name="T51" fmla="*/ 62 h 404"/>
                <a:gd name="T52" fmla="*/ 102 w 319"/>
                <a:gd name="T53" fmla="*/ 50 h 404"/>
                <a:gd name="T54" fmla="*/ 105 w 319"/>
                <a:gd name="T55" fmla="*/ 40 h 404"/>
                <a:gd name="T56" fmla="*/ 106 w 319"/>
                <a:gd name="T57" fmla="*/ 30 h 404"/>
                <a:gd name="T58" fmla="*/ 106 w 319"/>
                <a:gd name="T59" fmla="*/ 22 h 404"/>
                <a:gd name="T60" fmla="*/ 106 w 319"/>
                <a:gd name="T61" fmla="*/ 16 h 404"/>
                <a:gd name="T62" fmla="*/ 102 w 319"/>
                <a:gd name="T63" fmla="*/ 11 h 404"/>
                <a:gd name="T64" fmla="*/ 96 w 319"/>
                <a:gd name="T65" fmla="*/ 7 h 404"/>
                <a:gd name="T66" fmla="*/ 89 w 319"/>
                <a:gd name="T67" fmla="*/ 4 h 404"/>
                <a:gd name="T68" fmla="*/ 80 w 319"/>
                <a:gd name="T69" fmla="*/ 2 h 404"/>
                <a:gd name="T70" fmla="*/ 69 w 319"/>
                <a:gd name="T71" fmla="*/ 1 h 404"/>
                <a:gd name="T72" fmla="*/ 59 w 319"/>
                <a:gd name="T73" fmla="*/ 0 h 404"/>
                <a:gd name="T74" fmla="*/ 47 w 319"/>
                <a:gd name="T75" fmla="*/ 0 h 404"/>
                <a:gd name="T76" fmla="*/ 36 w 319"/>
                <a:gd name="T77" fmla="*/ 0 h 404"/>
                <a:gd name="T78" fmla="*/ 25 w 319"/>
                <a:gd name="T79" fmla="*/ 0 h 404"/>
                <a:gd name="T80" fmla="*/ 16 w 319"/>
                <a:gd name="T81" fmla="*/ 0 h 404"/>
                <a:gd name="T82" fmla="*/ 4 w 319"/>
                <a:gd name="T83" fmla="*/ 5 h 40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19" h="404">
                  <a:moveTo>
                    <a:pt x="11" y="15"/>
                  </a:moveTo>
                  <a:lnTo>
                    <a:pt x="1" y="57"/>
                  </a:lnTo>
                  <a:lnTo>
                    <a:pt x="0" y="102"/>
                  </a:lnTo>
                  <a:lnTo>
                    <a:pt x="3" y="141"/>
                  </a:lnTo>
                  <a:lnTo>
                    <a:pt x="13" y="185"/>
                  </a:lnTo>
                  <a:lnTo>
                    <a:pt x="29" y="224"/>
                  </a:lnTo>
                  <a:lnTo>
                    <a:pt x="48" y="264"/>
                  </a:lnTo>
                  <a:lnTo>
                    <a:pt x="72" y="301"/>
                  </a:lnTo>
                  <a:lnTo>
                    <a:pt x="98" y="337"/>
                  </a:lnTo>
                  <a:lnTo>
                    <a:pt x="126" y="369"/>
                  </a:lnTo>
                  <a:lnTo>
                    <a:pt x="156" y="400"/>
                  </a:lnTo>
                  <a:lnTo>
                    <a:pt x="159" y="401"/>
                  </a:lnTo>
                  <a:lnTo>
                    <a:pt x="164" y="404"/>
                  </a:lnTo>
                  <a:lnTo>
                    <a:pt x="168" y="401"/>
                  </a:lnTo>
                  <a:lnTo>
                    <a:pt x="172" y="401"/>
                  </a:lnTo>
                  <a:lnTo>
                    <a:pt x="178" y="400"/>
                  </a:lnTo>
                  <a:lnTo>
                    <a:pt x="182" y="395"/>
                  </a:lnTo>
                  <a:lnTo>
                    <a:pt x="188" y="394"/>
                  </a:lnTo>
                  <a:lnTo>
                    <a:pt x="192" y="390"/>
                  </a:lnTo>
                  <a:lnTo>
                    <a:pt x="195" y="387"/>
                  </a:lnTo>
                  <a:lnTo>
                    <a:pt x="197" y="383"/>
                  </a:lnTo>
                  <a:lnTo>
                    <a:pt x="224" y="343"/>
                  </a:lnTo>
                  <a:lnTo>
                    <a:pt x="247" y="305"/>
                  </a:lnTo>
                  <a:lnTo>
                    <a:pt x="267" y="264"/>
                  </a:lnTo>
                  <a:lnTo>
                    <a:pt x="283" y="224"/>
                  </a:lnTo>
                  <a:lnTo>
                    <a:pt x="297" y="187"/>
                  </a:lnTo>
                  <a:lnTo>
                    <a:pt x="308" y="151"/>
                  </a:lnTo>
                  <a:lnTo>
                    <a:pt x="316" y="119"/>
                  </a:lnTo>
                  <a:lnTo>
                    <a:pt x="319" y="89"/>
                  </a:lnTo>
                  <a:lnTo>
                    <a:pt x="319" y="66"/>
                  </a:lnTo>
                  <a:lnTo>
                    <a:pt x="318" y="47"/>
                  </a:lnTo>
                  <a:lnTo>
                    <a:pt x="307" y="32"/>
                  </a:lnTo>
                  <a:lnTo>
                    <a:pt x="290" y="21"/>
                  </a:lnTo>
                  <a:lnTo>
                    <a:pt x="267" y="11"/>
                  </a:lnTo>
                  <a:lnTo>
                    <a:pt x="240" y="6"/>
                  </a:lnTo>
                  <a:lnTo>
                    <a:pt x="208" y="3"/>
                  </a:lnTo>
                  <a:lnTo>
                    <a:pt x="177" y="0"/>
                  </a:lnTo>
                  <a:lnTo>
                    <a:pt x="141" y="0"/>
                  </a:lnTo>
                  <a:lnTo>
                    <a:pt x="109" y="0"/>
                  </a:lnTo>
                  <a:lnTo>
                    <a:pt x="75" y="0"/>
                  </a:lnTo>
                  <a:lnTo>
                    <a:pt x="47" y="0"/>
                  </a:lnTo>
                  <a:lnTo>
                    <a:pt x="11" y="1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6" name="Freeform 387">
              <a:extLst>
                <a:ext uri="{FF2B5EF4-FFF2-40B4-BE49-F238E27FC236}">
                  <a16:creationId xmlns:a16="http://schemas.microsoft.com/office/drawing/2014/main" id="{A3E24D2F-2421-4891-A6DC-661FCEE25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184"/>
              <a:ext cx="61" cy="85"/>
            </a:xfrm>
            <a:custGeom>
              <a:avLst/>
              <a:gdLst>
                <a:gd name="T0" fmla="*/ 0 w 183"/>
                <a:gd name="T1" fmla="*/ 0 h 253"/>
                <a:gd name="T2" fmla="*/ 5 w 183"/>
                <a:gd name="T3" fmla="*/ 1 h 253"/>
                <a:gd name="T4" fmla="*/ 10 w 183"/>
                <a:gd name="T5" fmla="*/ 2 h 253"/>
                <a:gd name="T6" fmla="*/ 15 w 183"/>
                <a:gd name="T7" fmla="*/ 2 h 253"/>
                <a:gd name="T8" fmla="*/ 20 w 183"/>
                <a:gd name="T9" fmla="*/ 2 h 253"/>
                <a:gd name="T10" fmla="*/ 25 w 183"/>
                <a:gd name="T11" fmla="*/ 2 h 253"/>
                <a:gd name="T12" fmla="*/ 30 w 183"/>
                <a:gd name="T13" fmla="*/ 3 h 253"/>
                <a:gd name="T14" fmla="*/ 34 w 183"/>
                <a:gd name="T15" fmla="*/ 4 h 253"/>
                <a:gd name="T16" fmla="*/ 39 w 183"/>
                <a:gd name="T17" fmla="*/ 5 h 253"/>
                <a:gd name="T18" fmla="*/ 43 w 183"/>
                <a:gd name="T19" fmla="*/ 7 h 253"/>
                <a:gd name="T20" fmla="*/ 48 w 183"/>
                <a:gd name="T21" fmla="*/ 8 h 253"/>
                <a:gd name="T22" fmla="*/ 54 w 183"/>
                <a:gd name="T23" fmla="*/ 14 h 253"/>
                <a:gd name="T24" fmla="*/ 58 w 183"/>
                <a:gd name="T25" fmla="*/ 20 h 253"/>
                <a:gd name="T26" fmla="*/ 60 w 183"/>
                <a:gd name="T27" fmla="*/ 28 h 253"/>
                <a:gd name="T28" fmla="*/ 61 w 183"/>
                <a:gd name="T29" fmla="*/ 36 h 253"/>
                <a:gd name="T30" fmla="*/ 59 w 183"/>
                <a:gd name="T31" fmla="*/ 44 h 253"/>
                <a:gd name="T32" fmla="*/ 57 w 183"/>
                <a:gd name="T33" fmla="*/ 52 h 253"/>
                <a:gd name="T34" fmla="*/ 54 w 183"/>
                <a:gd name="T35" fmla="*/ 61 h 253"/>
                <a:gd name="T36" fmla="*/ 50 w 183"/>
                <a:gd name="T37" fmla="*/ 69 h 253"/>
                <a:gd name="T38" fmla="*/ 47 w 183"/>
                <a:gd name="T39" fmla="*/ 77 h 253"/>
                <a:gd name="T40" fmla="*/ 43 w 183"/>
                <a:gd name="T41" fmla="*/ 85 h 253"/>
                <a:gd name="T42" fmla="*/ 43 w 183"/>
                <a:gd name="T43" fmla="*/ 82 h 253"/>
                <a:gd name="T44" fmla="*/ 43 w 183"/>
                <a:gd name="T45" fmla="*/ 79 h 253"/>
                <a:gd name="T46" fmla="*/ 44 w 183"/>
                <a:gd name="T47" fmla="*/ 77 h 253"/>
                <a:gd name="T48" fmla="*/ 45 w 183"/>
                <a:gd name="T49" fmla="*/ 74 h 253"/>
                <a:gd name="T50" fmla="*/ 47 w 183"/>
                <a:gd name="T51" fmla="*/ 70 h 253"/>
                <a:gd name="T52" fmla="*/ 47 w 183"/>
                <a:gd name="T53" fmla="*/ 68 h 253"/>
                <a:gd name="T54" fmla="*/ 48 w 183"/>
                <a:gd name="T55" fmla="*/ 65 h 253"/>
                <a:gd name="T56" fmla="*/ 50 w 183"/>
                <a:gd name="T57" fmla="*/ 62 h 253"/>
                <a:gd name="T58" fmla="*/ 51 w 183"/>
                <a:gd name="T59" fmla="*/ 59 h 253"/>
                <a:gd name="T60" fmla="*/ 52 w 183"/>
                <a:gd name="T61" fmla="*/ 57 h 253"/>
                <a:gd name="T62" fmla="*/ 53 w 183"/>
                <a:gd name="T63" fmla="*/ 47 h 253"/>
                <a:gd name="T64" fmla="*/ 53 w 183"/>
                <a:gd name="T65" fmla="*/ 39 h 253"/>
                <a:gd name="T66" fmla="*/ 52 w 183"/>
                <a:gd name="T67" fmla="*/ 31 h 253"/>
                <a:gd name="T68" fmla="*/ 48 w 183"/>
                <a:gd name="T69" fmla="*/ 24 h 253"/>
                <a:gd name="T70" fmla="*/ 43 w 183"/>
                <a:gd name="T71" fmla="*/ 17 h 253"/>
                <a:gd name="T72" fmla="*/ 36 w 183"/>
                <a:gd name="T73" fmla="*/ 12 h 253"/>
                <a:gd name="T74" fmla="*/ 30 w 183"/>
                <a:gd name="T75" fmla="*/ 7 h 253"/>
                <a:gd name="T76" fmla="*/ 22 w 183"/>
                <a:gd name="T77" fmla="*/ 4 h 253"/>
                <a:gd name="T78" fmla="*/ 13 w 183"/>
                <a:gd name="T79" fmla="*/ 1 h 253"/>
                <a:gd name="T80" fmla="*/ 4 w 183"/>
                <a:gd name="T81" fmla="*/ 0 h 253"/>
                <a:gd name="T82" fmla="*/ 0 w 183"/>
                <a:gd name="T83" fmla="*/ 0 h 2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3" h="253">
                  <a:moveTo>
                    <a:pt x="0" y="0"/>
                  </a:moveTo>
                  <a:lnTo>
                    <a:pt x="14" y="2"/>
                  </a:lnTo>
                  <a:lnTo>
                    <a:pt x="29" y="6"/>
                  </a:lnTo>
                  <a:lnTo>
                    <a:pt x="46" y="6"/>
                  </a:lnTo>
                  <a:lnTo>
                    <a:pt x="60" y="7"/>
                  </a:lnTo>
                  <a:lnTo>
                    <a:pt x="74" y="7"/>
                  </a:lnTo>
                  <a:lnTo>
                    <a:pt x="89" y="10"/>
                  </a:lnTo>
                  <a:lnTo>
                    <a:pt x="102" y="11"/>
                  </a:lnTo>
                  <a:lnTo>
                    <a:pt x="117" y="16"/>
                  </a:lnTo>
                  <a:lnTo>
                    <a:pt x="130" y="20"/>
                  </a:lnTo>
                  <a:lnTo>
                    <a:pt x="144" y="25"/>
                  </a:lnTo>
                  <a:lnTo>
                    <a:pt x="162" y="42"/>
                  </a:lnTo>
                  <a:lnTo>
                    <a:pt x="173" y="61"/>
                  </a:lnTo>
                  <a:lnTo>
                    <a:pt x="180" y="83"/>
                  </a:lnTo>
                  <a:lnTo>
                    <a:pt x="183" y="107"/>
                  </a:lnTo>
                  <a:lnTo>
                    <a:pt x="177" y="130"/>
                  </a:lnTo>
                  <a:lnTo>
                    <a:pt x="171" y="156"/>
                  </a:lnTo>
                  <a:lnTo>
                    <a:pt x="162" y="181"/>
                  </a:lnTo>
                  <a:lnTo>
                    <a:pt x="151" y="206"/>
                  </a:lnTo>
                  <a:lnTo>
                    <a:pt x="140" y="230"/>
                  </a:lnTo>
                  <a:lnTo>
                    <a:pt x="128" y="253"/>
                  </a:lnTo>
                  <a:lnTo>
                    <a:pt x="128" y="243"/>
                  </a:lnTo>
                  <a:lnTo>
                    <a:pt x="130" y="235"/>
                  </a:lnTo>
                  <a:lnTo>
                    <a:pt x="131" y="228"/>
                  </a:lnTo>
                  <a:lnTo>
                    <a:pt x="136" y="219"/>
                  </a:lnTo>
                  <a:lnTo>
                    <a:pt x="140" y="209"/>
                  </a:lnTo>
                  <a:lnTo>
                    <a:pt x="141" y="202"/>
                  </a:lnTo>
                  <a:lnTo>
                    <a:pt x="145" y="194"/>
                  </a:lnTo>
                  <a:lnTo>
                    <a:pt x="149" y="185"/>
                  </a:lnTo>
                  <a:lnTo>
                    <a:pt x="152" y="177"/>
                  </a:lnTo>
                  <a:lnTo>
                    <a:pt x="155" y="170"/>
                  </a:lnTo>
                  <a:lnTo>
                    <a:pt x="160" y="141"/>
                  </a:lnTo>
                  <a:lnTo>
                    <a:pt x="160" y="115"/>
                  </a:lnTo>
                  <a:lnTo>
                    <a:pt x="155" y="93"/>
                  </a:lnTo>
                  <a:lnTo>
                    <a:pt x="144" y="71"/>
                  </a:lnTo>
                  <a:lnTo>
                    <a:pt x="130" y="51"/>
                  </a:lnTo>
                  <a:lnTo>
                    <a:pt x="109" y="35"/>
                  </a:lnTo>
                  <a:lnTo>
                    <a:pt x="89" y="21"/>
                  </a:lnTo>
                  <a:lnTo>
                    <a:pt x="65" y="11"/>
                  </a:lnTo>
                  <a:lnTo>
                    <a:pt x="38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7" name="Freeform 388">
              <a:extLst>
                <a:ext uri="{FF2B5EF4-FFF2-40B4-BE49-F238E27FC236}">
                  <a16:creationId xmlns:a16="http://schemas.microsoft.com/office/drawing/2014/main" id="{438AD3F9-B5AA-478B-BB21-F98DA4C99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3191"/>
              <a:ext cx="6" cy="14"/>
            </a:xfrm>
            <a:custGeom>
              <a:avLst/>
              <a:gdLst>
                <a:gd name="T0" fmla="*/ 6 w 20"/>
                <a:gd name="T1" fmla="*/ 0 h 41"/>
                <a:gd name="T2" fmla="*/ 5 w 20"/>
                <a:gd name="T3" fmla="*/ 0 h 41"/>
                <a:gd name="T4" fmla="*/ 4 w 20"/>
                <a:gd name="T5" fmla="*/ 1 h 41"/>
                <a:gd name="T6" fmla="*/ 2 w 20"/>
                <a:gd name="T7" fmla="*/ 2 h 41"/>
                <a:gd name="T8" fmla="*/ 1 w 20"/>
                <a:gd name="T9" fmla="*/ 4 h 41"/>
                <a:gd name="T10" fmla="*/ 1 w 20"/>
                <a:gd name="T11" fmla="*/ 5 h 41"/>
                <a:gd name="T12" fmla="*/ 0 w 20"/>
                <a:gd name="T13" fmla="*/ 8 h 41"/>
                <a:gd name="T14" fmla="*/ 0 w 20"/>
                <a:gd name="T15" fmla="*/ 9 h 41"/>
                <a:gd name="T16" fmla="*/ 0 w 20"/>
                <a:gd name="T17" fmla="*/ 11 h 41"/>
                <a:gd name="T18" fmla="*/ 0 w 20"/>
                <a:gd name="T19" fmla="*/ 12 h 41"/>
                <a:gd name="T20" fmla="*/ 0 w 20"/>
                <a:gd name="T21" fmla="*/ 14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41">
                  <a:moveTo>
                    <a:pt x="20" y="0"/>
                  </a:moveTo>
                  <a:lnTo>
                    <a:pt x="15" y="1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3" y="16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4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8" name="Freeform 389">
              <a:extLst>
                <a:ext uri="{FF2B5EF4-FFF2-40B4-BE49-F238E27FC236}">
                  <a16:creationId xmlns:a16="http://schemas.microsoft.com/office/drawing/2014/main" id="{B351522B-C5FE-4A45-9DD9-029EF048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3189"/>
              <a:ext cx="5" cy="9"/>
            </a:xfrm>
            <a:custGeom>
              <a:avLst/>
              <a:gdLst>
                <a:gd name="T0" fmla="*/ 5 w 15"/>
                <a:gd name="T1" fmla="*/ 0 h 25"/>
                <a:gd name="T2" fmla="*/ 4 w 15"/>
                <a:gd name="T3" fmla="*/ 0 h 25"/>
                <a:gd name="T4" fmla="*/ 4 w 15"/>
                <a:gd name="T5" fmla="*/ 1 h 25"/>
                <a:gd name="T6" fmla="*/ 3 w 15"/>
                <a:gd name="T7" fmla="*/ 3 h 25"/>
                <a:gd name="T8" fmla="*/ 2 w 15"/>
                <a:gd name="T9" fmla="*/ 3 h 25"/>
                <a:gd name="T10" fmla="*/ 2 w 15"/>
                <a:gd name="T11" fmla="*/ 4 h 25"/>
                <a:gd name="T12" fmla="*/ 1 w 15"/>
                <a:gd name="T13" fmla="*/ 4 h 25"/>
                <a:gd name="T14" fmla="*/ 1 w 15"/>
                <a:gd name="T15" fmla="*/ 5 h 25"/>
                <a:gd name="T16" fmla="*/ 0 w 15"/>
                <a:gd name="T17" fmla="*/ 6 h 25"/>
                <a:gd name="T18" fmla="*/ 0 w 15"/>
                <a:gd name="T19" fmla="*/ 7 h 25"/>
                <a:gd name="T20" fmla="*/ 1 w 15"/>
                <a:gd name="T21" fmla="*/ 9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25">
                  <a:moveTo>
                    <a:pt x="15" y="0"/>
                  </a:moveTo>
                  <a:lnTo>
                    <a:pt x="12" y="1"/>
                  </a:lnTo>
                  <a:lnTo>
                    <a:pt x="11" y="4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1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4" y="2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9" name="Freeform 390">
              <a:extLst>
                <a:ext uri="{FF2B5EF4-FFF2-40B4-BE49-F238E27FC236}">
                  <a16:creationId xmlns:a16="http://schemas.microsoft.com/office/drawing/2014/main" id="{29F2399A-A006-4C75-A0E8-2F71EAB2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3215"/>
              <a:ext cx="5" cy="27"/>
            </a:xfrm>
            <a:custGeom>
              <a:avLst/>
              <a:gdLst>
                <a:gd name="T0" fmla="*/ 0 w 15"/>
                <a:gd name="T1" fmla="*/ 0 h 80"/>
                <a:gd name="T2" fmla="*/ 1 w 15"/>
                <a:gd name="T3" fmla="*/ 2 h 80"/>
                <a:gd name="T4" fmla="*/ 1 w 15"/>
                <a:gd name="T5" fmla="*/ 5 h 80"/>
                <a:gd name="T6" fmla="*/ 1 w 15"/>
                <a:gd name="T7" fmla="*/ 7 h 80"/>
                <a:gd name="T8" fmla="*/ 1 w 15"/>
                <a:gd name="T9" fmla="*/ 11 h 80"/>
                <a:gd name="T10" fmla="*/ 1 w 15"/>
                <a:gd name="T11" fmla="*/ 14 h 80"/>
                <a:gd name="T12" fmla="*/ 1 w 15"/>
                <a:gd name="T13" fmla="*/ 16 h 80"/>
                <a:gd name="T14" fmla="*/ 1 w 15"/>
                <a:gd name="T15" fmla="*/ 20 h 80"/>
                <a:gd name="T16" fmla="*/ 1 w 15"/>
                <a:gd name="T17" fmla="*/ 22 h 80"/>
                <a:gd name="T18" fmla="*/ 2 w 15"/>
                <a:gd name="T19" fmla="*/ 25 h 80"/>
                <a:gd name="T20" fmla="*/ 5 w 15"/>
                <a:gd name="T21" fmla="*/ 27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80">
                  <a:moveTo>
                    <a:pt x="0" y="0"/>
                  </a:moveTo>
                  <a:lnTo>
                    <a:pt x="2" y="7"/>
                  </a:lnTo>
                  <a:lnTo>
                    <a:pt x="4" y="15"/>
                  </a:lnTo>
                  <a:lnTo>
                    <a:pt x="4" y="22"/>
                  </a:lnTo>
                  <a:lnTo>
                    <a:pt x="4" y="32"/>
                  </a:lnTo>
                  <a:lnTo>
                    <a:pt x="2" y="40"/>
                  </a:lnTo>
                  <a:lnTo>
                    <a:pt x="2" y="47"/>
                  </a:lnTo>
                  <a:lnTo>
                    <a:pt x="2" y="58"/>
                  </a:lnTo>
                  <a:lnTo>
                    <a:pt x="4" y="66"/>
                  </a:lnTo>
                  <a:lnTo>
                    <a:pt x="7" y="73"/>
                  </a:lnTo>
                  <a:lnTo>
                    <a:pt x="15" y="8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0" name="Freeform 391">
              <a:extLst>
                <a:ext uri="{FF2B5EF4-FFF2-40B4-BE49-F238E27FC236}">
                  <a16:creationId xmlns:a16="http://schemas.microsoft.com/office/drawing/2014/main" id="{313029A4-63EE-419A-82F0-6B31A63B8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232"/>
              <a:ext cx="5" cy="6"/>
            </a:xfrm>
            <a:custGeom>
              <a:avLst/>
              <a:gdLst>
                <a:gd name="T0" fmla="*/ 0 w 15"/>
                <a:gd name="T1" fmla="*/ 0 h 20"/>
                <a:gd name="T2" fmla="*/ 0 w 15"/>
                <a:gd name="T3" fmla="*/ 1 h 20"/>
                <a:gd name="T4" fmla="*/ 0 w 15"/>
                <a:gd name="T5" fmla="*/ 2 h 20"/>
                <a:gd name="T6" fmla="*/ 0 w 15"/>
                <a:gd name="T7" fmla="*/ 3 h 20"/>
                <a:gd name="T8" fmla="*/ 1 w 15"/>
                <a:gd name="T9" fmla="*/ 4 h 20"/>
                <a:gd name="T10" fmla="*/ 1 w 15"/>
                <a:gd name="T11" fmla="*/ 4 h 20"/>
                <a:gd name="T12" fmla="*/ 1 w 15"/>
                <a:gd name="T13" fmla="*/ 5 h 20"/>
                <a:gd name="T14" fmla="*/ 2 w 15"/>
                <a:gd name="T15" fmla="*/ 5 h 20"/>
                <a:gd name="T16" fmla="*/ 3 w 15"/>
                <a:gd name="T17" fmla="*/ 6 h 20"/>
                <a:gd name="T18" fmla="*/ 4 w 15"/>
                <a:gd name="T19" fmla="*/ 6 h 20"/>
                <a:gd name="T20" fmla="*/ 5 w 15"/>
                <a:gd name="T21" fmla="*/ 6 h 20"/>
                <a:gd name="T22" fmla="*/ 5 w 15"/>
                <a:gd name="T23" fmla="*/ 5 h 20"/>
                <a:gd name="T24" fmla="*/ 5 w 15"/>
                <a:gd name="T25" fmla="*/ 5 h 20"/>
                <a:gd name="T26" fmla="*/ 5 w 15"/>
                <a:gd name="T27" fmla="*/ 4 h 20"/>
                <a:gd name="T28" fmla="*/ 5 w 15"/>
                <a:gd name="T29" fmla="*/ 4 h 20"/>
                <a:gd name="T30" fmla="*/ 5 w 15"/>
                <a:gd name="T31" fmla="*/ 3 h 20"/>
                <a:gd name="T32" fmla="*/ 5 w 15"/>
                <a:gd name="T33" fmla="*/ 2 h 20"/>
                <a:gd name="T34" fmla="*/ 5 w 15"/>
                <a:gd name="T35" fmla="*/ 1 h 20"/>
                <a:gd name="T36" fmla="*/ 4 w 15"/>
                <a:gd name="T37" fmla="*/ 1 h 20"/>
                <a:gd name="T38" fmla="*/ 2 w 15"/>
                <a:gd name="T39" fmla="*/ 0 h 20"/>
                <a:gd name="T40" fmla="*/ 0 w 15"/>
                <a:gd name="T41" fmla="*/ 0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" h="20">
                  <a:moveTo>
                    <a:pt x="0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4" y="15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5" y="20"/>
                  </a:lnTo>
                  <a:lnTo>
                    <a:pt x="14" y="18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1" name="Freeform 392">
              <a:extLst>
                <a:ext uri="{FF2B5EF4-FFF2-40B4-BE49-F238E27FC236}">
                  <a16:creationId xmlns:a16="http://schemas.microsoft.com/office/drawing/2014/main" id="{335F0C07-8870-4593-BE4B-BDDF14E5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3248"/>
              <a:ext cx="10" cy="22"/>
            </a:xfrm>
            <a:custGeom>
              <a:avLst/>
              <a:gdLst>
                <a:gd name="T0" fmla="*/ 10 w 30"/>
                <a:gd name="T1" fmla="*/ 0 h 64"/>
                <a:gd name="T2" fmla="*/ 9 w 30"/>
                <a:gd name="T3" fmla="*/ 2 h 64"/>
                <a:gd name="T4" fmla="*/ 8 w 30"/>
                <a:gd name="T5" fmla="*/ 4 h 64"/>
                <a:gd name="T6" fmla="*/ 6 w 30"/>
                <a:gd name="T7" fmla="*/ 6 h 64"/>
                <a:gd name="T8" fmla="*/ 5 w 30"/>
                <a:gd name="T9" fmla="*/ 8 h 64"/>
                <a:gd name="T10" fmla="*/ 3 w 30"/>
                <a:gd name="T11" fmla="*/ 10 h 64"/>
                <a:gd name="T12" fmla="*/ 2 w 30"/>
                <a:gd name="T13" fmla="*/ 13 h 64"/>
                <a:gd name="T14" fmla="*/ 1 w 30"/>
                <a:gd name="T15" fmla="*/ 14 h 64"/>
                <a:gd name="T16" fmla="*/ 0 w 30"/>
                <a:gd name="T17" fmla="*/ 17 h 64"/>
                <a:gd name="T18" fmla="*/ 0 w 30"/>
                <a:gd name="T19" fmla="*/ 19 h 64"/>
                <a:gd name="T20" fmla="*/ 1 w 30"/>
                <a:gd name="T21" fmla="*/ 22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64">
                  <a:moveTo>
                    <a:pt x="30" y="0"/>
                  </a:moveTo>
                  <a:lnTo>
                    <a:pt x="26" y="5"/>
                  </a:lnTo>
                  <a:lnTo>
                    <a:pt x="23" y="11"/>
                  </a:lnTo>
                  <a:lnTo>
                    <a:pt x="18" y="16"/>
                  </a:lnTo>
                  <a:lnTo>
                    <a:pt x="14" y="22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3" y="42"/>
                  </a:lnTo>
                  <a:lnTo>
                    <a:pt x="0" y="48"/>
                  </a:lnTo>
                  <a:lnTo>
                    <a:pt x="0" y="56"/>
                  </a:lnTo>
                  <a:lnTo>
                    <a:pt x="3" y="6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2" name="Freeform 393">
              <a:extLst>
                <a:ext uri="{FF2B5EF4-FFF2-40B4-BE49-F238E27FC236}">
                  <a16:creationId xmlns:a16="http://schemas.microsoft.com/office/drawing/2014/main" id="{23C766CD-3F43-4C3F-B433-1CA69484D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3283"/>
              <a:ext cx="5" cy="11"/>
            </a:xfrm>
            <a:custGeom>
              <a:avLst/>
              <a:gdLst>
                <a:gd name="T0" fmla="*/ 0 w 15"/>
                <a:gd name="T1" fmla="*/ 0 h 33"/>
                <a:gd name="T2" fmla="*/ 1 w 15"/>
                <a:gd name="T3" fmla="*/ 0 h 33"/>
                <a:gd name="T4" fmla="*/ 1 w 15"/>
                <a:gd name="T5" fmla="*/ 2 h 33"/>
                <a:gd name="T6" fmla="*/ 2 w 15"/>
                <a:gd name="T7" fmla="*/ 3 h 33"/>
                <a:gd name="T8" fmla="*/ 3 w 15"/>
                <a:gd name="T9" fmla="*/ 4 h 33"/>
                <a:gd name="T10" fmla="*/ 3 w 15"/>
                <a:gd name="T11" fmla="*/ 5 h 33"/>
                <a:gd name="T12" fmla="*/ 3 w 15"/>
                <a:gd name="T13" fmla="*/ 6 h 33"/>
                <a:gd name="T14" fmla="*/ 4 w 15"/>
                <a:gd name="T15" fmla="*/ 7 h 33"/>
                <a:gd name="T16" fmla="*/ 5 w 15"/>
                <a:gd name="T17" fmla="*/ 9 h 33"/>
                <a:gd name="T18" fmla="*/ 5 w 15"/>
                <a:gd name="T19" fmla="*/ 9 h 33"/>
                <a:gd name="T20" fmla="*/ 5 w 15"/>
                <a:gd name="T21" fmla="*/ 11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0" y="0"/>
                  </a:moveTo>
                  <a:lnTo>
                    <a:pt x="3" y="1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1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2" y="22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5" y="3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3" name="Freeform 394">
              <a:extLst>
                <a:ext uri="{FF2B5EF4-FFF2-40B4-BE49-F238E27FC236}">
                  <a16:creationId xmlns:a16="http://schemas.microsoft.com/office/drawing/2014/main" id="{2B4D7270-90E1-4A07-975A-466E7D52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3188"/>
              <a:ext cx="5" cy="16"/>
            </a:xfrm>
            <a:custGeom>
              <a:avLst/>
              <a:gdLst>
                <a:gd name="T0" fmla="*/ 5 w 16"/>
                <a:gd name="T1" fmla="*/ 0 h 49"/>
                <a:gd name="T2" fmla="*/ 3 w 16"/>
                <a:gd name="T3" fmla="*/ 2 h 49"/>
                <a:gd name="T4" fmla="*/ 1 w 16"/>
                <a:gd name="T5" fmla="*/ 3 h 49"/>
                <a:gd name="T6" fmla="*/ 0 w 16"/>
                <a:gd name="T7" fmla="*/ 4 h 49"/>
                <a:gd name="T8" fmla="*/ 0 w 16"/>
                <a:gd name="T9" fmla="*/ 6 h 49"/>
                <a:gd name="T10" fmla="*/ 0 w 16"/>
                <a:gd name="T11" fmla="*/ 7 h 49"/>
                <a:gd name="T12" fmla="*/ 0 w 16"/>
                <a:gd name="T13" fmla="*/ 9 h 49"/>
                <a:gd name="T14" fmla="*/ 2 w 16"/>
                <a:gd name="T15" fmla="*/ 10 h 49"/>
                <a:gd name="T16" fmla="*/ 2 w 16"/>
                <a:gd name="T17" fmla="*/ 12 h 49"/>
                <a:gd name="T18" fmla="*/ 3 w 16"/>
                <a:gd name="T19" fmla="*/ 14 h 49"/>
                <a:gd name="T20" fmla="*/ 4 w 16"/>
                <a:gd name="T21" fmla="*/ 16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49">
                  <a:moveTo>
                    <a:pt x="16" y="0"/>
                  </a:moveTo>
                  <a:lnTo>
                    <a:pt x="8" y="5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7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8" y="42"/>
                  </a:lnTo>
                  <a:lnTo>
                    <a:pt x="12" y="4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4" name="Freeform 395">
              <a:extLst>
                <a:ext uri="{FF2B5EF4-FFF2-40B4-BE49-F238E27FC236}">
                  <a16:creationId xmlns:a16="http://schemas.microsoft.com/office/drawing/2014/main" id="{D82A5524-40D3-4D93-A6E4-E9990B62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27"/>
              <a:ext cx="277" cy="333"/>
            </a:xfrm>
            <a:custGeom>
              <a:avLst/>
              <a:gdLst>
                <a:gd name="T0" fmla="*/ 257 w 830"/>
                <a:gd name="T1" fmla="*/ 34 h 998"/>
                <a:gd name="T2" fmla="*/ 270 w 830"/>
                <a:gd name="T3" fmla="*/ 74 h 998"/>
                <a:gd name="T4" fmla="*/ 277 w 830"/>
                <a:gd name="T5" fmla="*/ 115 h 998"/>
                <a:gd name="T6" fmla="*/ 273 w 830"/>
                <a:gd name="T7" fmla="*/ 154 h 998"/>
                <a:gd name="T8" fmla="*/ 261 w 830"/>
                <a:gd name="T9" fmla="*/ 191 h 998"/>
                <a:gd name="T10" fmla="*/ 236 w 830"/>
                <a:gd name="T11" fmla="*/ 227 h 998"/>
                <a:gd name="T12" fmla="*/ 204 w 830"/>
                <a:gd name="T13" fmla="*/ 260 h 998"/>
                <a:gd name="T14" fmla="*/ 167 w 830"/>
                <a:gd name="T15" fmla="*/ 288 h 998"/>
                <a:gd name="T16" fmla="*/ 126 w 830"/>
                <a:gd name="T17" fmla="*/ 309 h 998"/>
                <a:gd name="T18" fmla="*/ 83 w 830"/>
                <a:gd name="T19" fmla="*/ 324 h 998"/>
                <a:gd name="T20" fmla="*/ 37 w 830"/>
                <a:gd name="T21" fmla="*/ 333 h 998"/>
                <a:gd name="T22" fmla="*/ 38 w 830"/>
                <a:gd name="T23" fmla="*/ 314 h 998"/>
                <a:gd name="T24" fmla="*/ 31 w 830"/>
                <a:gd name="T25" fmla="*/ 298 h 998"/>
                <a:gd name="T26" fmla="*/ 21 w 830"/>
                <a:gd name="T27" fmla="*/ 284 h 998"/>
                <a:gd name="T28" fmla="*/ 9 w 830"/>
                <a:gd name="T29" fmla="*/ 270 h 998"/>
                <a:gd name="T30" fmla="*/ 0 w 830"/>
                <a:gd name="T31" fmla="*/ 254 h 998"/>
                <a:gd name="T32" fmla="*/ 35 w 830"/>
                <a:gd name="T33" fmla="*/ 244 h 998"/>
                <a:gd name="T34" fmla="*/ 70 w 830"/>
                <a:gd name="T35" fmla="*/ 234 h 998"/>
                <a:gd name="T36" fmla="*/ 103 w 830"/>
                <a:gd name="T37" fmla="*/ 221 h 998"/>
                <a:gd name="T38" fmla="*/ 132 w 830"/>
                <a:gd name="T39" fmla="*/ 201 h 998"/>
                <a:gd name="T40" fmla="*/ 156 w 830"/>
                <a:gd name="T41" fmla="*/ 175 h 998"/>
                <a:gd name="T42" fmla="*/ 167 w 830"/>
                <a:gd name="T43" fmla="*/ 147 h 998"/>
                <a:gd name="T44" fmla="*/ 169 w 830"/>
                <a:gd name="T45" fmla="*/ 119 h 998"/>
                <a:gd name="T46" fmla="*/ 166 w 830"/>
                <a:gd name="T47" fmla="*/ 90 h 998"/>
                <a:gd name="T48" fmla="*/ 159 w 830"/>
                <a:gd name="T49" fmla="*/ 61 h 998"/>
                <a:gd name="T50" fmla="*/ 152 w 830"/>
                <a:gd name="T51" fmla="*/ 30 h 998"/>
                <a:gd name="T52" fmla="*/ 151 w 830"/>
                <a:gd name="T53" fmla="*/ 26 h 998"/>
                <a:gd name="T54" fmla="*/ 150 w 830"/>
                <a:gd name="T55" fmla="*/ 23 h 998"/>
                <a:gd name="T56" fmla="*/ 149 w 830"/>
                <a:gd name="T57" fmla="*/ 19 h 998"/>
                <a:gd name="T58" fmla="*/ 148 w 830"/>
                <a:gd name="T59" fmla="*/ 15 h 998"/>
                <a:gd name="T60" fmla="*/ 149 w 830"/>
                <a:gd name="T61" fmla="*/ 12 h 998"/>
                <a:gd name="T62" fmla="*/ 150 w 830"/>
                <a:gd name="T63" fmla="*/ 10 h 998"/>
                <a:gd name="T64" fmla="*/ 152 w 830"/>
                <a:gd name="T65" fmla="*/ 8 h 998"/>
                <a:gd name="T66" fmla="*/ 153 w 830"/>
                <a:gd name="T67" fmla="*/ 6 h 998"/>
                <a:gd name="T68" fmla="*/ 156 w 830"/>
                <a:gd name="T69" fmla="*/ 4 h 998"/>
                <a:gd name="T70" fmla="*/ 157 w 830"/>
                <a:gd name="T71" fmla="*/ 3 h 998"/>
                <a:gd name="T72" fmla="*/ 169 w 830"/>
                <a:gd name="T73" fmla="*/ 0 h 998"/>
                <a:gd name="T74" fmla="*/ 185 w 830"/>
                <a:gd name="T75" fmla="*/ 1 h 998"/>
                <a:gd name="T76" fmla="*/ 203 w 830"/>
                <a:gd name="T77" fmla="*/ 6 h 998"/>
                <a:gd name="T78" fmla="*/ 224 w 830"/>
                <a:gd name="T79" fmla="*/ 14 h 998"/>
                <a:gd name="T80" fmla="*/ 246 w 830"/>
                <a:gd name="T81" fmla="*/ 24 h 9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30" h="998">
                  <a:moveTo>
                    <a:pt x="754" y="82"/>
                  </a:moveTo>
                  <a:lnTo>
                    <a:pt x="771" y="101"/>
                  </a:lnTo>
                  <a:lnTo>
                    <a:pt x="794" y="161"/>
                  </a:lnTo>
                  <a:lnTo>
                    <a:pt x="809" y="223"/>
                  </a:lnTo>
                  <a:lnTo>
                    <a:pt x="822" y="284"/>
                  </a:lnTo>
                  <a:lnTo>
                    <a:pt x="830" y="344"/>
                  </a:lnTo>
                  <a:lnTo>
                    <a:pt x="826" y="403"/>
                  </a:lnTo>
                  <a:lnTo>
                    <a:pt x="818" y="461"/>
                  </a:lnTo>
                  <a:lnTo>
                    <a:pt x="805" y="515"/>
                  </a:lnTo>
                  <a:lnTo>
                    <a:pt x="783" y="571"/>
                  </a:lnTo>
                  <a:lnTo>
                    <a:pt x="748" y="628"/>
                  </a:lnTo>
                  <a:lnTo>
                    <a:pt x="708" y="681"/>
                  </a:lnTo>
                  <a:lnTo>
                    <a:pt x="661" y="733"/>
                  </a:lnTo>
                  <a:lnTo>
                    <a:pt x="610" y="779"/>
                  </a:lnTo>
                  <a:lnTo>
                    <a:pt x="556" y="824"/>
                  </a:lnTo>
                  <a:lnTo>
                    <a:pt x="499" y="862"/>
                  </a:lnTo>
                  <a:lnTo>
                    <a:pt x="440" y="896"/>
                  </a:lnTo>
                  <a:lnTo>
                    <a:pt x="378" y="926"/>
                  </a:lnTo>
                  <a:lnTo>
                    <a:pt x="313" y="952"/>
                  </a:lnTo>
                  <a:lnTo>
                    <a:pt x="248" y="971"/>
                  </a:lnTo>
                  <a:lnTo>
                    <a:pt x="179" y="986"/>
                  </a:lnTo>
                  <a:lnTo>
                    <a:pt x="111" y="998"/>
                  </a:lnTo>
                  <a:lnTo>
                    <a:pt x="115" y="970"/>
                  </a:lnTo>
                  <a:lnTo>
                    <a:pt x="114" y="941"/>
                  </a:lnTo>
                  <a:lnTo>
                    <a:pt x="106" y="917"/>
                  </a:lnTo>
                  <a:lnTo>
                    <a:pt x="94" y="894"/>
                  </a:lnTo>
                  <a:lnTo>
                    <a:pt x="79" y="872"/>
                  </a:lnTo>
                  <a:lnTo>
                    <a:pt x="64" y="851"/>
                  </a:lnTo>
                  <a:lnTo>
                    <a:pt x="46" y="830"/>
                  </a:lnTo>
                  <a:lnTo>
                    <a:pt x="28" y="808"/>
                  </a:lnTo>
                  <a:lnTo>
                    <a:pt x="14" y="783"/>
                  </a:lnTo>
                  <a:lnTo>
                    <a:pt x="0" y="761"/>
                  </a:lnTo>
                  <a:lnTo>
                    <a:pt x="53" y="747"/>
                  </a:lnTo>
                  <a:lnTo>
                    <a:pt x="104" y="730"/>
                  </a:lnTo>
                  <a:lnTo>
                    <a:pt x="157" y="717"/>
                  </a:lnTo>
                  <a:lnTo>
                    <a:pt x="209" y="700"/>
                  </a:lnTo>
                  <a:lnTo>
                    <a:pt x="262" y="683"/>
                  </a:lnTo>
                  <a:lnTo>
                    <a:pt x="310" y="661"/>
                  </a:lnTo>
                  <a:lnTo>
                    <a:pt x="357" y="634"/>
                  </a:lnTo>
                  <a:lnTo>
                    <a:pt x="396" y="603"/>
                  </a:lnTo>
                  <a:lnTo>
                    <a:pt x="433" y="566"/>
                  </a:lnTo>
                  <a:lnTo>
                    <a:pt x="466" y="524"/>
                  </a:lnTo>
                  <a:lnTo>
                    <a:pt x="487" y="483"/>
                  </a:lnTo>
                  <a:lnTo>
                    <a:pt x="499" y="440"/>
                  </a:lnTo>
                  <a:lnTo>
                    <a:pt x="505" y="399"/>
                  </a:lnTo>
                  <a:lnTo>
                    <a:pt x="506" y="356"/>
                  </a:lnTo>
                  <a:lnTo>
                    <a:pt x="503" y="314"/>
                  </a:lnTo>
                  <a:lnTo>
                    <a:pt x="498" y="270"/>
                  </a:lnTo>
                  <a:lnTo>
                    <a:pt x="488" y="226"/>
                  </a:lnTo>
                  <a:lnTo>
                    <a:pt x="477" y="182"/>
                  </a:lnTo>
                  <a:lnTo>
                    <a:pt x="466" y="136"/>
                  </a:lnTo>
                  <a:lnTo>
                    <a:pt x="454" y="89"/>
                  </a:lnTo>
                  <a:lnTo>
                    <a:pt x="454" y="86"/>
                  </a:lnTo>
                  <a:lnTo>
                    <a:pt x="452" y="79"/>
                  </a:lnTo>
                  <a:lnTo>
                    <a:pt x="451" y="75"/>
                  </a:lnTo>
                  <a:lnTo>
                    <a:pt x="448" y="68"/>
                  </a:lnTo>
                  <a:lnTo>
                    <a:pt x="448" y="61"/>
                  </a:lnTo>
                  <a:lnTo>
                    <a:pt x="447" y="56"/>
                  </a:lnTo>
                  <a:lnTo>
                    <a:pt x="444" y="50"/>
                  </a:lnTo>
                  <a:lnTo>
                    <a:pt x="444" y="44"/>
                  </a:lnTo>
                  <a:lnTo>
                    <a:pt x="444" y="39"/>
                  </a:lnTo>
                  <a:lnTo>
                    <a:pt x="447" y="35"/>
                  </a:lnTo>
                  <a:lnTo>
                    <a:pt x="448" y="32"/>
                  </a:lnTo>
                  <a:lnTo>
                    <a:pt x="448" y="29"/>
                  </a:lnTo>
                  <a:lnTo>
                    <a:pt x="452" y="27"/>
                  </a:lnTo>
                  <a:lnTo>
                    <a:pt x="454" y="25"/>
                  </a:lnTo>
                  <a:lnTo>
                    <a:pt x="458" y="20"/>
                  </a:lnTo>
                  <a:lnTo>
                    <a:pt x="459" y="18"/>
                  </a:lnTo>
                  <a:lnTo>
                    <a:pt x="463" y="16"/>
                  </a:lnTo>
                  <a:lnTo>
                    <a:pt x="466" y="13"/>
                  </a:lnTo>
                  <a:lnTo>
                    <a:pt x="469" y="10"/>
                  </a:lnTo>
                  <a:lnTo>
                    <a:pt x="470" y="10"/>
                  </a:lnTo>
                  <a:lnTo>
                    <a:pt x="488" y="3"/>
                  </a:lnTo>
                  <a:lnTo>
                    <a:pt x="506" y="0"/>
                  </a:lnTo>
                  <a:lnTo>
                    <a:pt x="527" y="0"/>
                  </a:lnTo>
                  <a:lnTo>
                    <a:pt x="553" y="4"/>
                  </a:lnTo>
                  <a:lnTo>
                    <a:pt x="581" y="10"/>
                  </a:lnTo>
                  <a:lnTo>
                    <a:pt x="609" y="18"/>
                  </a:lnTo>
                  <a:lnTo>
                    <a:pt x="641" y="29"/>
                  </a:lnTo>
                  <a:lnTo>
                    <a:pt x="671" y="42"/>
                  </a:lnTo>
                  <a:lnTo>
                    <a:pt x="705" y="57"/>
                  </a:lnTo>
                  <a:lnTo>
                    <a:pt x="737" y="72"/>
                  </a:lnTo>
                  <a:lnTo>
                    <a:pt x="754" y="8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5" name="Freeform 396">
              <a:extLst>
                <a:ext uri="{FF2B5EF4-FFF2-40B4-BE49-F238E27FC236}">
                  <a16:creationId xmlns:a16="http://schemas.microsoft.com/office/drawing/2014/main" id="{FE6458D1-8070-4E05-83B9-223605234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28"/>
              <a:ext cx="30" cy="171"/>
            </a:xfrm>
            <a:custGeom>
              <a:avLst/>
              <a:gdLst>
                <a:gd name="T0" fmla="*/ 19 w 89"/>
                <a:gd name="T1" fmla="*/ 106 h 513"/>
                <a:gd name="T2" fmla="*/ 20 w 89"/>
                <a:gd name="T3" fmla="*/ 116 h 513"/>
                <a:gd name="T4" fmla="*/ 19 w 89"/>
                <a:gd name="T5" fmla="*/ 126 h 513"/>
                <a:gd name="T6" fmla="*/ 18 w 89"/>
                <a:gd name="T7" fmla="*/ 136 h 513"/>
                <a:gd name="T8" fmla="*/ 16 w 89"/>
                <a:gd name="T9" fmla="*/ 146 h 513"/>
                <a:gd name="T10" fmla="*/ 15 w 89"/>
                <a:gd name="T11" fmla="*/ 152 h 513"/>
                <a:gd name="T12" fmla="*/ 14 w 89"/>
                <a:gd name="T13" fmla="*/ 154 h 513"/>
                <a:gd name="T14" fmla="*/ 14 w 89"/>
                <a:gd name="T15" fmla="*/ 155 h 513"/>
                <a:gd name="T16" fmla="*/ 14 w 89"/>
                <a:gd name="T17" fmla="*/ 155 h 513"/>
                <a:gd name="T18" fmla="*/ 13 w 89"/>
                <a:gd name="T19" fmla="*/ 159 h 513"/>
                <a:gd name="T20" fmla="*/ 12 w 89"/>
                <a:gd name="T21" fmla="*/ 162 h 513"/>
                <a:gd name="T22" fmla="*/ 10 w 89"/>
                <a:gd name="T23" fmla="*/ 165 h 513"/>
                <a:gd name="T24" fmla="*/ 9 w 89"/>
                <a:gd name="T25" fmla="*/ 169 h 513"/>
                <a:gd name="T26" fmla="*/ 7 w 89"/>
                <a:gd name="T27" fmla="*/ 171 h 513"/>
                <a:gd name="T28" fmla="*/ 12 w 89"/>
                <a:gd name="T29" fmla="*/ 163 h 513"/>
                <a:gd name="T30" fmla="*/ 17 w 89"/>
                <a:gd name="T31" fmla="*/ 153 h 513"/>
                <a:gd name="T32" fmla="*/ 21 w 89"/>
                <a:gd name="T33" fmla="*/ 142 h 513"/>
                <a:gd name="T34" fmla="*/ 24 w 89"/>
                <a:gd name="T35" fmla="*/ 132 h 513"/>
                <a:gd name="T36" fmla="*/ 26 w 89"/>
                <a:gd name="T37" fmla="*/ 122 h 513"/>
                <a:gd name="T38" fmla="*/ 28 w 89"/>
                <a:gd name="T39" fmla="*/ 95 h 513"/>
                <a:gd name="T40" fmla="*/ 30 w 89"/>
                <a:gd name="T41" fmla="*/ 72 h 513"/>
                <a:gd name="T42" fmla="*/ 30 w 89"/>
                <a:gd name="T43" fmla="*/ 49 h 513"/>
                <a:gd name="T44" fmla="*/ 26 w 89"/>
                <a:gd name="T45" fmla="*/ 25 h 513"/>
                <a:gd name="T46" fmla="*/ 19 w 89"/>
                <a:gd name="T47" fmla="*/ 1 h 513"/>
                <a:gd name="T48" fmla="*/ 16 w 89"/>
                <a:gd name="T49" fmla="*/ 0 h 513"/>
                <a:gd name="T50" fmla="*/ 13 w 89"/>
                <a:gd name="T51" fmla="*/ 0 h 513"/>
                <a:gd name="T52" fmla="*/ 7 w 89"/>
                <a:gd name="T53" fmla="*/ 1 h 513"/>
                <a:gd name="T54" fmla="*/ 3 w 89"/>
                <a:gd name="T55" fmla="*/ 3 h 513"/>
                <a:gd name="T56" fmla="*/ 0 w 89"/>
                <a:gd name="T57" fmla="*/ 7 h 513"/>
                <a:gd name="T58" fmla="*/ 0 w 89"/>
                <a:gd name="T59" fmla="*/ 10 h 513"/>
                <a:gd name="T60" fmla="*/ 1 w 89"/>
                <a:gd name="T61" fmla="*/ 16 h 513"/>
                <a:gd name="T62" fmla="*/ 3 w 89"/>
                <a:gd name="T63" fmla="*/ 23 h 513"/>
                <a:gd name="T64" fmla="*/ 4 w 89"/>
                <a:gd name="T65" fmla="*/ 31 h 513"/>
                <a:gd name="T66" fmla="*/ 5 w 89"/>
                <a:gd name="T67" fmla="*/ 37 h 513"/>
                <a:gd name="T68" fmla="*/ 7 w 89"/>
                <a:gd name="T69" fmla="*/ 49 h 513"/>
                <a:gd name="T70" fmla="*/ 10 w 89"/>
                <a:gd name="T71" fmla="*/ 61 h 513"/>
                <a:gd name="T72" fmla="*/ 13 w 89"/>
                <a:gd name="T73" fmla="*/ 72 h 513"/>
                <a:gd name="T74" fmla="*/ 16 w 89"/>
                <a:gd name="T75" fmla="*/ 83 h 513"/>
                <a:gd name="T76" fmla="*/ 19 w 89"/>
                <a:gd name="T77" fmla="*/ 94 h 5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9" h="513">
                  <a:moveTo>
                    <a:pt x="56" y="300"/>
                  </a:moveTo>
                  <a:lnTo>
                    <a:pt x="56" y="317"/>
                  </a:lnTo>
                  <a:lnTo>
                    <a:pt x="58" y="332"/>
                  </a:lnTo>
                  <a:lnTo>
                    <a:pt x="58" y="347"/>
                  </a:lnTo>
                  <a:lnTo>
                    <a:pt x="58" y="362"/>
                  </a:lnTo>
                  <a:lnTo>
                    <a:pt x="56" y="379"/>
                  </a:lnTo>
                  <a:lnTo>
                    <a:pt x="55" y="393"/>
                  </a:lnTo>
                  <a:lnTo>
                    <a:pt x="52" y="408"/>
                  </a:lnTo>
                  <a:lnTo>
                    <a:pt x="50" y="423"/>
                  </a:lnTo>
                  <a:lnTo>
                    <a:pt x="48" y="438"/>
                  </a:lnTo>
                  <a:lnTo>
                    <a:pt x="45" y="455"/>
                  </a:lnTo>
                  <a:lnTo>
                    <a:pt x="45" y="456"/>
                  </a:lnTo>
                  <a:lnTo>
                    <a:pt x="45" y="459"/>
                  </a:lnTo>
                  <a:lnTo>
                    <a:pt x="43" y="461"/>
                  </a:lnTo>
                  <a:lnTo>
                    <a:pt x="43" y="462"/>
                  </a:lnTo>
                  <a:lnTo>
                    <a:pt x="43" y="465"/>
                  </a:lnTo>
                  <a:lnTo>
                    <a:pt x="41" y="465"/>
                  </a:lnTo>
                  <a:lnTo>
                    <a:pt x="41" y="466"/>
                  </a:lnTo>
                  <a:lnTo>
                    <a:pt x="40" y="472"/>
                  </a:lnTo>
                  <a:lnTo>
                    <a:pt x="40" y="477"/>
                  </a:lnTo>
                  <a:lnTo>
                    <a:pt x="39" y="481"/>
                  </a:lnTo>
                  <a:lnTo>
                    <a:pt x="36" y="487"/>
                  </a:lnTo>
                  <a:lnTo>
                    <a:pt x="34" y="491"/>
                  </a:lnTo>
                  <a:lnTo>
                    <a:pt x="30" y="496"/>
                  </a:lnTo>
                  <a:lnTo>
                    <a:pt x="29" y="501"/>
                  </a:lnTo>
                  <a:lnTo>
                    <a:pt x="26" y="506"/>
                  </a:lnTo>
                  <a:lnTo>
                    <a:pt x="22" y="509"/>
                  </a:lnTo>
                  <a:lnTo>
                    <a:pt x="21" y="513"/>
                  </a:lnTo>
                  <a:lnTo>
                    <a:pt x="29" y="502"/>
                  </a:lnTo>
                  <a:lnTo>
                    <a:pt x="36" y="488"/>
                  </a:lnTo>
                  <a:lnTo>
                    <a:pt x="43" y="473"/>
                  </a:lnTo>
                  <a:lnTo>
                    <a:pt x="50" y="459"/>
                  </a:lnTo>
                  <a:lnTo>
                    <a:pt x="56" y="441"/>
                  </a:lnTo>
                  <a:lnTo>
                    <a:pt x="62" y="426"/>
                  </a:lnTo>
                  <a:lnTo>
                    <a:pt x="68" y="412"/>
                  </a:lnTo>
                  <a:lnTo>
                    <a:pt x="72" y="397"/>
                  </a:lnTo>
                  <a:lnTo>
                    <a:pt x="74" y="382"/>
                  </a:lnTo>
                  <a:lnTo>
                    <a:pt x="77" y="366"/>
                  </a:lnTo>
                  <a:lnTo>
                    <a:pt x="81" y="326"/>
                  </a:lnTo>
                  <a:lnTo>
                    <a:pt x="84" y="286"/>
                  </a:lnTo>
                  <a:lnTo>
                    <a:pt x="88" y="252"/>
                  </a:lnTo>
                  <a:lnTo>
                    <a:pt x="89" y="216"/>
                  </a:lnTo>
                  <a:lnTo>
                    <a:pt x="89" y="182"/>
                  </a:lnTo>
                  <a:lnTo>
                    <a:pt x="88" y="147"/>
                  </a:lnTo>
                  <a:lnTo>
                    <a:pt x="83" y="112"/>
                  </a:lnTo>
                  <a:lnTo>
                    <a:pt x="77" y="76"/>
                  </a:lnTo>
                  <a:lnTo>
                    <a:pt x="68" y="40"/>
                  </a:lnTo>
                  <a:lnTo>
                    <a:pt x="56" y="3"/>
                  </a:lnTo>
                  <a:lnTo>
                    <a:pt x="55" y="0"/>
                  </a:lnTo>
                  <a:lnTo>
                    <a:pt x="48" y="0"/>
                  </a:lnTo>
                  <a:lnTo>
                    <a:pt x="45" y="0"/>
                  </a:lnTo>
                  <a:lnTo>
                    <a:pt x="39" y="0"/>
                  </a:lnTo>
                  <a:lnTo>
                    <a:pt x="30" y="3"/>
                  </a:lnTo>
                  <a:lnTo>
                    <a:pt x="22" y="4"/>
                  </a:lnTo>
                  <a:lnTo>
                    <a:pt x="15" y="9"/>
                  </a:lnTo>
                  <a:lnTo>
                    <a:pt x="8" y="10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4" y="47"/>
                  </a:lnTo>
                  <a:lnTo>
                    <a:pt x="5" y="57"/>
                  </a:lnTo>
                  <a:lnTo>
                    <a:pt x="8" y="69"/>
                  </a:lnTo>
                  <a:lnTo>
                    <a:pt x="10" y="80"/>
                  </a:lnTo>
                  <a:lnTo>
                    <a:pt x="11" y="92"/>
                  </a:lnTo>
                  <a:lnTo>
                    <a:pt x="12" y="103"/>
                  </a:lnTo>
                  <a:lnTo>
                    <a:pt x="15" y="112"/>
                  </a:lnTo>
                  <a:lnTo>
                    <a:pt x="19" y="129"/>
                  </a:lnTo>
                  <a:lnTo>
                    <a:pt x="22" y="147"/>
                  </a:lnTo>
                  <a:lnTo>
                    <a:pt x="26" y="165"/>
                  </a:lnTo>
                  <a:lnTo>
                    <a:pt x="30" y="182"/>
                  </a:lnTo>
                  <a:lnTo>
                    <a:pt x="34" y="199"/>
                  </a:lnTo>
                  <a:lnTo>
                    <a:pt x="39" y="215"/>
                  </a:lnTo>
                  <a:lnTo>
                    <a:pt x="43" y="231"/>
                  </a:lnTo>
                  <a:lnTo>
                    <a:pt x="46" y="249"/>
                  </a:lnTo>
                  <a:lnTo>
                    <a:pt x="50" y="267"/>
                  </a:lnTo>
                  <a:lnTo>
                    <a:pt x="55" y="282"/>
                  </a:lnTo>
                  <a:lnTo>
                    <a:pt x="56" y="30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6" name="Freeform 397">
              <a:extLst>
                <a:ext uri="{FF2B5EF4-FFF2-40B4-BE49-F238E27FC236}">
                  <a16:creationId xmlns:a16="http://schemas.microsoft.com/office/drawing/2014/main" id="{69797CA0-D8F7-4BD9-AE1E-938DE2A6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701"/>
              <a:ext cx="84" cy="195"/>
            </a:xfrm>
            <a:custGeom>
              <a:avLst/>
              <a:gdLst>
                <a:gd name="T0" fmla="*/ 20 w 253"/>
                <a:gd name="T1" fmla="*/ 34 h 587"/>
                <a:gd name="T2" fmla="*/ 22 w 253"/>
                <a:gd name="T3" fmla="*/ 46 h 587"/>
                <a:gd name="T4" fmla="*/ 24 w 253"/>
                <a:gd name="T5" fmla="*/ 59 h 587"/>
                <a:gd name="T6" fmla="*/ 25 w 253"/>
                <a:gd name="T7" fmla="*/ 69 h 587"/>
                <a:gd name="T8" fmla="*/ 26 w 253"/>
                <a:gd name="T9" fmla="*/ 78 h 587"/>
                <a:gd name="T10" fmla="*/ 26 w 253"/>
                <a:gd name="T11" fmla="*/ 87 h 587"/>
                <a:gd name="T12" fmla="*/ 25 w 253"/>
                <a:gd name="T13" fmla="*/ 95 h 587"/>
                <a:gd name="T14" fmla="*/ 22 w 253"/>
                <a:gd name="T15" fmla="*/ 104 h 587"/>
                <a:gd name="T16" fmla="*/ 19 w 253"/>
                <a:gd name="T17" fmla="*/ 112 h 587"/>
                <a:gd name="T18" fmla="*/ 13 w 253"/>
                <a:gd name="T19" fmla="*/ 122 h 587"/>
                <a:gd name="T20" fmla="*/ 5 w 253"/>
                <a:gd name="T21" fmla="*/ 132 h 587"/>
                <a:gd name="T22" fmla="*/ 1 w 253"/>
                <a:gd name="T23" fmla="*/ 139 h 587"/>
                <a:gd name="T24" fmla="*/ 0 w 253"/>
                <a:gd name="T25" fmla="*/ 148 h 587"/>
                <a:gd name="T26" fmla="*/ 1 w 253"/>
                <a:gd name="T27" fmla="*/ 157 h 587"/>
                <a:gd name="T28" fmla="*/ 4 w 253"/>
                <a:gd name="T29" fmla="*/ 166 h 587"/>
                <a:gd name="T30" fmla="*/ 8 w 253"/>
                <a:gd name="T31" fmla="*/ 176 h 587"/>
                <a:gd name="T32" fmla="*/ 14 w 253"/>
                <a:gd name="T33" fmla="*/ 184 h 587"/>
                <a:gd name="T34" fmla="*/ 21 w 253"/>
                <a:gd name="T35" fmla="*/ 190 h 587"/>
                <a:gd name="T36" fmla="*/ 30 w 253"/>
                <a:gd name="T37" fmla="*/ 195 h 587"/>
                <a:gd name="T38" fmla="*/ 38 w 253"/>
                <a:gd name="T39" fmla="*/ 195 h 587"/>
                <a:gd name="T40" fmla="*/ 47 w 253"/>
                <a:gd name="T41" fmla="*/ 191 h 587"/>
                <a:gd name="T42" fmla="*/ 55 w 253"/>
                <a:gd name="T43" fmla="*/ 186 h 587"/>
                <a:gd name="T44" fmla="*/ 62 w 253"/>
                <a:gd name="T45" fmla="*/ 178 h 587"/>
                <a:gd name="T46" fmla="*/ 67 w 253"/>
                <a:gd name="T47" fmla="*/ 167 h 587"/>
                <a:gd name="T48" fmla="*/ 72 w 253"/>
                <a:gd name="T49" fmla="*/ 156 h 587"/>
                <a:gd name="T50" fmla="*/ 74 w 253"/>
                <a:gd name="T51" fmla="*/ 144 h 587"/>
                <a:gd name="T52" fmla="*/ 77 w 253"/>
                <a:gd name="T53" fmla="*/ 131 h 587"/>
                <a:gd name="T54" fmla="*/ 78 w 253"/>
                <a:gd name="T55" fmla="*/ 118 h 587"/>
                <a:gd name="T56" fmla="*/ 80 w 253"/>
                <a:gd name="T57" fmla="*/ 106 h 587"/>
                <a:gd name="T58" fmla="*/ 82 w 253"/>
                <a:gd name="T59" fmla="*/ 95 h 587"/>
                <a:gd name="T60" fmla="*/ 84 w 253"/>
                <a:gd name="T61" fmla="*/ 84 h 587"/>
                <a:gd name="T62" fmla="*/ 84 w 253"/>
                <a:gd name="T63" fmla="*/ 73 h 587"/>
                <a:gd name="T64" fmla="*/ 84 w 253"/>
                <a:gd name="T65" fmla="*/ 63 h 587"/>
                <a:gd name="T66" fmla="*/ 84 w 253"/>
                <a:gd name="T67" fmla="*/ 54 h 587"/>
                <a:gd name="T68" fmla="*/ 83 w 253"/>
                <a:gd name="T69" fmla="*/ 45 h 587"/>
                <a:gd name="T70" fmla="*/ 83 w 253"/>
                <a:gd name="T71" fmla="*/ 37 h 587"/>
                <a:gd name="T72" fmla="*/ 82 w 253"/>
                <a:gd name="T73" fmla="*/ 29 h 587"/>
                <a:gd name="T74" fmla="*/ 80 w 253"/>
                <a:gd name="T75" fmla="*/ 21 h 587"/>
                <a:gd name="T76" fmla="*/ 79 w 253"/>
                <a:gd name="T77" fmla="*/ 15 h 587"/>
                <a:gd name="T78" fmla="*/ 78 w 253"/>
                <a:gd name="T79" fmla="*/ 7 h 587"/>
                <a:gd name="T80" fmla="*/ 77 w 253"/>
                <a:gd name="T81" fmla="*/ 0 h 587"/>
                <a:gd name="T82" fmla="*/ 77 w 253"/>
                <a:gd name="T83" fmla="*/ 6 h 587"/>
                <a:gd name="T84" fmla="*/ 76 w 253"/>
                <a:gd name="T85" fmla="*/ 12 h 587"/>
                <a:gd name="T86" fmla="*/ 73 w 253"/>
                <a:gd name="T87" fmla="*/ 17 h 587"/>
                <a:gd name="T88" fmla="*/ 68 w 253"/>
                <a:gd name="T89" fmla="*/ 22 h 587"/>
                <a:gd name="T90" fmla="*/ 63 w 253"/>
                <a:gd name="T91" fmla="*/ 26 h 587"/>
                <a:gd name="T92" fmla="*/ 56 w 253"/>
                <a:gd name="T93" fmla="*/ 31 h 587"/>
                <a:gd name="T94" fmla="*/ 50 w 253"/>
                <a:gd name="T95" fmla="*/ 34 h 587"/>
                <a:gd name="T96" fmla="*/ 43 w 253"/>
                <a:gd name="T97" fmla="*/ 38 h 587"/>
                <a:gd name="T98" fmla="*/ 37 w 253"/>
                <a:gd name="T99" fmla="*/ 40 h 587"/>
                <a:gd name="T100" fmla="*/ 30 w 253"/>
                <a:gd name="T101" fmla="*/ 42 h 587"/>
                <a:gd name="T102" fmla="*/ 20 w 253"/>
                <a:gd name="T103" fmla="*/ 34 h 5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53" h="587">
                  <a:moveTo>
                    <a:pt x="61" y="102"/>
                  </a:moveTo>
                  <a:lnTo>
                    <a:pt x="67" y="139"/>
                  </a:lnTo>
                  <a:lnTo>
                    <a:pt x="71" y="177"/>
                  </a:lnTo>
                  <a:lnTo>
                    <a:pt x="74" y="207"/>
                  </a:lnTo>
                  <a:lnTo>
                    <a:pt x="78" y="235"/>
                  </a:lnTo>
                  <a:lnTo>
                    <a:pt x="78" y="261"/>
                  </a:lnTo>
                  <a:lnTo>
                    <a:pt x="74" y="286"/>
                  </a:lnTo>
                  <a:lnTo>
                    <a:pt x="67" y="312"/>
                  </a:lnTo>
                  <a:lnTo>
                    <a:pt x="56" y="337"/>
                  </a:lnTo>
                  <a:lnTo>
                    <a:pt x="40" y="366"/>
                  </a:lnTo>
                  <a:lnTo>
                    <a:pt x="16" y="398"/>
                  </a:lnTo>
                  <a:lnTo>
                    <a:pt x="4" y="418"/>
                  </a:lnTo>
                  <a:lnTo>
                    <a:pt x="0" y="445"/>
                  </a:lnTo>
                  <a:lnTo>
                    <a:pt x="4" y="472"/>
                  </a:lnTo>
                  <a:lnTo>
                    <a:pt x="12" y="500"/>
                  </a:lnTo>
                  <a:lnTo>
                    <a:pt x="25" y="529"/>
                  </a:lnTo>
                  <a:lnTo>
                    <a:pt x="43" y="554"/>
                  </a:lnTo>
                  <a:lnTo>
                    <a:pt x="64" y="571"/>
                  </a:lnTo>
                  <a:lnTo>
                    <a:pt x="89" y="586"/>
                  </a:lnTo>
                  <a:lnTo>
                    <a:pt x="115" y="587"/>
                  </a:lnTo>
                  <a:lnTo>
                    <a:pt x="141" y="576"/>
                  </a:lnTo>
                  <a:lnTo>
                    <a:pt x="166" y="559"/>
                  </a:lnTo>
                  <a:lnTo>
                    <a:pt x="187" y="535"/>
                  </a:lnTo>
                  <a:lnTo>
                    <a:pt x="203" y="503"/>
                  </a:lnTo>
                  <a:lnTo>
                    <a:pt x="216" y="471"/>
                  </a:lnTo>
                  <a:lnTo>
                    <a:pt x="224" y="432"/>
                  </a:lnTo>
                  <a:lnTo>
                    <a:pt x="232" y="395"/>
                  </a:lnTo>
                  <a:lnTo>
                    <a:pt x="235" y="356"/>
                  </a:lnTo>
                  <a:lnTo>
                    <a:pt x="242" y="320"/>
                  </a:lnTo>
                  <a:lnTo>
                    <a:pt x="246" y="285"/>
                  </a:lnTo>
                  <a:lnTo>
                    <a:pt x="253" y="254"/>
                  </a:lnTo>
                  <a:lnTo>
                    <a:pt x="253" y="221"/>
                  </a:lnTo>
                  <a:lnTo>
                    <a:pt x="253" y="190"/>
                  </a:lnTo>
                  <a:lnTo>
                    <a:pt x="253" y="162"/>
                  </a:lnTo>
                  <a:lnTo>
                    <a:pt x="250" y="135"/>
                  </a:lnTo>
                  <a:lnTo>
                    <a:pt x="249" y="112"/>
                  </a:lnTo>
                  <a:lnTo>
                    <a:pt x="246" y="88"/>
                  </a:lnTo>
                  <a:lnTo>
                    <a:pt x="242" y="63"/>
                  </a:lnTo>
                  <a:lnTo>
                    <a:pt x="239" y="44"/>
                  </a:lnTo>
                  <a:lnTo>
                    <a:pt x="235" y="22"/>
                  </a:lnTo>
                  <a:lnTo>
                    <a:pt x="232" y="0"/>
                  </a:lnTo>
                  <a:lnTo>
                    <a:pt x="232" y="19"/>
                  </a:lnTo>
                  <a:lnTo>
                    <a:pt x="228" y="36"/>
                  </a:lnTo>
                  <a:lnTo>
                    <a:pt x="219" y="51"/>
                  </a:lnTo>
                  <a:lnTo>
                    <a:pt x="206" y="66"/>
                  </a:lnTo>
                  <a:lnTo>
                    <a:pt x="191" y="79"/>
                  </a:lnTo>
                  <a:lnTo>
                    <a:pt x="170" y="92"/>
                  </a:lnTo>
                  <a:lnTo>
                    <a:pt x="151" y="103"/>
                  </a:lnTo>
                  <a:lnTo>
                    <a:pt x="130" y="113"/>
                  </a:lnTo>
                  <a:lnTo>
                    <a:pt x="110" y="120"/>
                  </a:lnTo>
                  <a:lnTo>
                    <a:pt x="89" y="127"/>
                  </a:lnTo>
                  <a:lnTo>
                    <a:pt x="61" y="10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7" name="Freeform 398">
              <a:extLst>
                <a:ext uri="{FF2B5EF4-FFF2-40B4-BE49-F238E27FC236}">
                  <a16:creationId xmlns:a16="http://schemas.microsoft.com/office/drawing/2014/main" id="{ABF72F8F-A0AE-4120-9840-4CAB981C0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707"/>
              <a:ext cx="84" cy="188"/>
            </a:xfrm>
            <a:custGeom>
              <a:avLst/>
              <a:gdLst>
                <a:gd name="T0" fmla="*/ 78 w 253"/>
                <a:gd name="T1" fmla="*/ 0 h 562"/>
                <a:gd name="T2" fmla="*/ 80 w 253"/>
                <a:gd name="T3" fmla="*/ 7 h 562"/>
                <a:gd name="T4" fmla="*/ 80 w 253"/>
                <a:gd name="T5" fmla="*/ 13 h 562"/>
                <a:gd name="T6" fmla="*/ 82 w 253"/>
                <a:gd name="T7" fmla="*/ 19 h 562"/>
                <a:gd name="T8" fmla="*/ 83 w 253"/>
                <a:gd name="T9" fmla="*/ 26 h 562"/>
                <a:gd name="T10" fmla="*/ 83 w 253"/>
                <a:gd name="T11" fmla="*/ 33 h 562"/>
                <a:gd name="T12" fmla="*/ 84 w 253"/>
                <a:gd name="T13" fmla="*/ 40 h 562"/>
                <a:gd name="T14" fmla="*/ 84 w 253"/>
                <a:gd name="T15" fmla="*/ 49 h 562"/>
                <a:gd name="T16" fmla="*/ 84 w 253"/>
                <a:gd name="T17" fmla="*/ 58 h 562"/>
                <a:gd name="T18" fmla="*/ 84 w 253"/>
                <a:gd name="T19" fmla="*/ 66 h 562"/>
                <a:gd name="T20" fmla="*/ 84 w 253"/>
                <a:gd name="T21" fmla="*/ 76 h 562"/>
                <a:gd name="T22" fmla="*/ 82 w 253"/>
                <a:gd name="T23" fmla="*/ 87 h 562"/>
                <a:gd name="T24" fmla="*/ 80 w 253"/>
                <a:gd name="T25" fmla="*/ 99 h 562"/>
                <a:gd name="T26" fmla="*/ 78 w 253"/>
                <a:gd name="T27" fmla="*/ 110 h 562"/>
                <a:gd name="T28" fmla="*/ 77 w 253"/>
                <a:gd name="T29" fmla="*/ 123 h 562"/>
                <a:gd name="T30" fmla="*/ 75 w 253"/>
                <a:gd name="T31" fmla="*/ 135 h 562"/>
                <a:gd name="T32" fmla="*/ 71 w 253"/>
                <a:gd name="T33" fmla="*/ 148 h 562"/>
                <a:gd name="T34" fmla="*/ 68 w 253"/>
                <a:gd name="T35" fmla="*/ 160 h 562"/>
                <a:gd name="T36" fmla="*/ 62 w 253"/>
                <a:gd name="T37" fmla="*/ 170 h 562"/>
                <a:gd name="T38" fmla="*/ 55 w 253"/>
                <a:gd name="T39" fmla="*/ 179 h 562"/>
                <a:gd name="T40" fmla="*/ 47 w 253"/>
                <a:gd name="T41" fmla="*/ 184 h 562"/>
                <a:gd name="T42" fmla="*/ 39 w 253"/>
                <a:gd name="T43" fmla="*/ 188 h 562"/>
                <a:gd name="T44" fmla="*/ 30 w 253"/>
                <a:gd name="T45" fmla="*/ 186 h 562"/>
                <a:gd name="T46" fmla="*/ 22 w 253"/>
                <a:gd name="T47" fmla="*/ 182 h 562"/>
                <a:gd name="T48" fmla="*/ 15 w 253"/>
                <a:gd name="T49" fmla="*/ 176 h 562"/>
                <a:gd name="T50" fmla="*/ 8 w 253"/>
                <a:gd name="T51" fmla="*/ 168 h 562"/>
                <a:gd name="T52" fmla="*/ 4 w 253"/>
                <a:gd name="T53" fmla="*/ 158 h 562"/>
                <a:gd name="T54" fmla="*/ 1 w 253"/>
                <a:gd name="T55" fmla="*/ 149 h 562"/>
                <a:gd name="T56" fmla="*/ 0 w 253"/>
                <a:gd name="T57" fmla="*/ 139 h 562"/>
                <a:gd name="T58" fmla="*/ 2 w 253"/>
                <a:gd name="T59" fmla="*/ 130 h 562"/>
                <a:gd name="T60" fmla="*/ 6 w 253"/>
                <a:gd name="T61" fmla="*/ 124 h 562"/>
                <a:gd name="T62" fmla="*/ 9 w 253"/>
                <a:gd name="T63" fmla="*/ 119 h 562"/>
                <a:gd name="T64" fmla="*/ 13 w 253"/>
                <a:gd name="T65" fmla="*/ 112 h 562"/>
                <a:gd name="T66" fmla="*/ 16 w 253"/>
                <a:gd name="T67" fmla="*/ 106 h 562"/>
                <a:gd name="T68" fmla="*/ 18 w 253"/>
                <a:gd name="T69" fmla="*/ 99 h 562"/>
                <a:gd name="T70" fmla="*/ 19 w 253"/>
                <a:gd name="T71" fmla="*/ 92 h 562"/>
                <a:gd name="T72" fmla="*/ 20 w 253"/>
                <a:gd name="T73" fmla="*/ 83 h 562"/>
                <a:gd name="T74" fmla="*/ 21 w 253"/>
                <a:gd name="T75" fmla="*/ 75 h 562"/>
                <a:gd name="T76" fmla="*/ 21 w 253"/>
                <a:gd name="T77" fmla="*/ 66 h 562"/>
                <a:gd name="T78" fmla="*/ 21 w 253"/>
                <a:gd name="T79" fmla="*/ 58 h 562"/>
                <a:gd name="T80" fmla="*/ 20 w 253"/>
                <a:gd name="T81" fmla="*/ 49 h 5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53" h="562">
                  <a:moveTo>
                    <a:pt x="236" y="0"/>
                  </a:moveTo>
                  <a:lnTo>
                    <a:pt x="240" y="20"/>
                  </a:lnTo>
                  <a:lnTo>
                    <a:pt x="242" y="38"/>
                  </a:lnTo>
                  <a:lnTo>
                    <a:pt x="247" y="57"/>
                  </a:lnTo>
                  <a:lnTo>
                    <a:pt x="250" y="79"/>
                  </a:lnTo>
                  <a:lnTo>
                    <a:pt x="251" y="100"/>
                  </a:lnTo>
                  <a:lnTo>
                    <a:pt x="253" y="121"/>
                  </a:lnTo>
                  <a:lnTo>
                    <a:pt x="253" y="147"/>
                  </a:lnTo>
                  <a:lnTo>
                    <a:pt x="253" y="172"/>
                  </a:lnTo>
                  <a:lnTo>
                    <a:pt x="253" y="198"/>
                  </a:lnTo>
                  <a:lnTo>
                    <a:pt x="253" y="227"/>
                  </a:lnTo>
                  <a:lnTo>
                    <a:pt x="247" y="259"/>
                  </a:lnTo>
                  <a:lnTo>
                    <a:pt x="242" y="295"/>
                  </a:lnTo>
                  <a:lnTo>
                    <a:pt x="236" y="329"/>
                  </a:lnTo>
                  <a:lnTo>
                    <a:pt x="232" y="369"/>
                  </a:lnTo>
                  <a:lnTo>
                    <a:pt x="225" y="405"/>
                  </a:lnTo>
                  <a:lnTo>
                    <a:pt x="215" y="443"/>
                  </a:lnTo>
                  <a:lnTo>
                    <a:pt x="204" y="477"/>
                  </a:lnTo>
                  <a:lnTo>
                    <a:pt x="188" y="509"/>
                  </a:lnTo>
                  <a:lnTo>
                    <a:pt x="167" y="534"/>
                  </a:lnTo>
                  <a:lnTo>
                    <a:pt x="142" y="551"/>
                  </a:lnTo>
                  <a:lnTo>
                    <a:pt x="116" y="562"/>
                  </a:lnTo>
                  <a:lnTo>
                    <a:pt x="90" y="556"/>
                  </a:lnTo>
                  <a:lnTo>
                    <a:pt x="65" y="545"/>
                  </a:lnTo>
                  <a:lnTo>
                    <a:pt x="44" y="526"/>
                  </a:lnTo>
                  <a:lnTo>
                    <a:pt x="24" y="502"/>
                  </a:lnTo>
                  <a:lnTo>
                    <a:pt x="11" y="473"/>
                  </a:lnTo>
                  <a:lnTo>
                    <a:pt x="3" y="445"/>
                  </a:lnTo>
                  <a:lnTo>
                    <a:pt x="0" y="417"/>
                  </a:lnTo>
                  <a:lnTo>
                    <a:pt x="5" y="390"/>
                  </a:lnTo>
                  <a:lnTo>
                    <a:pt x="17" y="372"/>
                  </a:lnTo>
                  <a:lnTo>
                    <a:pt x="28" y="357"/>
                  </a:lnTo>
                  <a:lnTo>
                    <a:pt x="39" y="336"/>
                  </a:lnTo>
                  <a:lnTo>
                    <a:pt x="48" y="317"/>
                  </a:lnTo>
                  <a:lnTo>
                    <a:pt x="54" y="296"/>
                  </a:lnTo>
                  <a:lnTo>
                    <a:pt x="58" y="274"/>
                  </a:lnTo>
                  <a:lnTo>
                    <a:pt x="61" y="249"/>
                  </a:lnTo>
                  <a:lnTo>
                    <a:pt x="64" y="225"/>
                  </a:lnTo>
                  <a:lnTo>
                    <a:pt x="64" y="198"/>
                  </a:lnTo>
                  <a:lnTo>
                    <a:pt x="64" y="172"/>
                  </a:lnTo>
                  <a:lnTo>
                    <a:pt x="61" y="14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8" name="Freeform 399">
              <a:extLst>
                <a:ext uri="{FF2B5EF4-FFF2-40B4-BE49-F238E27FC236}">
                  <a16:creationId xmlns:a16="http://schemas.microsoft.com/office/drawing/2014/main" id="{C8468459-9A90-444E-B301-F7028D3D2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724"/>
              <a:ext cx="25" cy="82"/>
            </a:xfrm>
            <a:custGeom>
              <a:avLst/>
              <a:gdLst>
                <a:gd name="T0" fmla="*/ 0 w 74"/>
                <a:gd name="T1" fmla="*/ 3 h 245"/>
                <a:gd name="T2" fmla="*/ 1 w 74"/>
                <a:gd name="T3" fmla="*/ 11 h 245"/>
                <a:gd name="T4" fmla="*/ 2 w 74"/>
                <a:gd name="T5" fmla="*/ 19 h 245"/>
                <a:gd name="T6" fmla="*/ 3 w 74"/>
                <a:gd name="T7" fmla="*/ 27 h 245"/>
                <a:gd name="T8" fmla="*/ 4 w 74"/>
                <a:gd name="T9" fmla="*/ 35 h 245"/>
                <a:gd name="T10" fmla="*/ 4 w 74"/>
                <a:gd name="T11" fmla="*/ 43 h 245"/>
                <a:gd name="T12" fmla="*/ 5 w 74"/>
                <a:gd name="T13" fmla="*/ 50 h 245"/>
                <a:gd name="T14" fmla="*/ 5 w 74"/>
                <a:gd name="T15" fmla="*/ 58 h 245"/>
                <a:gd name="T16" fmla="*/ 4 w 74"/>
                <a:gd name="T17" fmla="*/ 66 h 245"/>
                <a:gd name="T18" fmla="*/ 4 w 74"/>
                <a:gd name="T19" fmla="*/ 74 h 245"/>
                <a:gd name="T20" fmla="*/ 3 w 74"/>
                <a:gd name="T21" fmla="*/ 82 h 245"/>
                <a:gd name="T22" fmla="*/ 4 w 74"/>
                <a:gd name="T23" fmla="*/ 79 h 245"/>
                <a:gd name="T24" fmla="*/ 6 w 74"/>
                <a:gd name="T25" fmla="*/ 76 h 245"/>
                <a:gd name="T26" fmla="*/ 7 w 74"/>
                <a:gd name="T27" fmla="*/ 72 h 245"/>
                <a:gd name="T28" fmla="*/ 9 w 74"/>
                <a:gd name="T29" fmla="*/ 69 h 245"/>
                <a:gd name="T30" fmla="*/ 11 w 74"/>
                <a:gd name="T31" fmla="*/ 65 h 245"/>
                <a:gd name="T32" fmla="*/ 13 w 74"/>
                <a:gd name="T33" fmla="*/ 61 h 245"/>
                <a:gd name="T34" fmla="*/ 14 w 74"/>
                <a:gd name="T35" fmla="*/ 57 h 245"/>
                <a:gd name="T36" fmla="*/ 16 w 74"/>
                <a:gd name="T37" fmla="*/ 51 h 245"/>
                <a:gd name="T38" fmla="*/ 17 w 74"/>
                <a:gd name="T39" fmla="*/ 48 h 245"/>
                <a:gd name="T40" fmla="*/ 18 w 74"/>
                <a:gd name="T41" fmla="*/ 44 h 245"/>
                <a:gd name="T42" fmla="*/ 19 w 74"/>
                <a:gd name="T43" fmla="*/ 42 h 245"/>
                <a:gd name="T44" fmla="*/ 20 w 74"/>
                <a:gd name="T45" fmla="*/ 39 h 245"/>
                <a:gd name="T46" fmla="*/ 21 w 74"/>
                <a:gd name="T47" fmla="*/ 35 h 245"/>
                <a:gd name="T48" fmla="*/ 21 w 74"/>
                <a:gd name="T49" fmla="*/ 31 h 245"/>
                <a:gd name="T50" fmla="*/ 22 w 74"/>
                <a:gd name="T51" fmla="*/ 26 h 245"/>
                <a:gd name="T52" fmla="*/ 24 w 74"/>
                <a:gd name="T53" fmla="*/ 22 h 245"/>
                <a:gd name="T54" fmla="*/ 25 w 74"/>
                <a:gd name="T55" fmla="*/ 19 h 245"/>
                <a:gd name="T56" fmla="*/ 25 w 74"/>
                <a:gd name="T57" fmla="*/ 16 h 245"/>
                <a:gd name="T58" fmla="*/ 25 w 74"/>
                <a:gd name="T59" fmla="*/ 14 h 245"/>
                <a:gd name="T60" fmla="*/ 25 w 74"/>
                <a:gd name="T61" fmla="*/ 14 h 245"/>
                <a:gd name="T62" fmla="*/ 22 w 74"/>
                <a:gd name="T63" fmla="*/ 15 h 245"/>
                <a:gd name="T64" fmla="*/ 20 w 74"/>
                <a:gd name="T65" fmla="*/ 14 h 245"/>
                <a:gd name="T66" fmla="*/ 17 w 74"/>
                <a:gd name="T67" fmla="*/ 12 h 245"/>
                <a:gd name="T68" fmla="*/ 13 w 74"/>
                <a:gd name="T69" fmla="*/ 9 h 245"/>
                <a:gd name="T70" fmla="*/ 9 w 74"/>
                <a:gd name="T71" fmla="*/ 6 h 245"/>
                <a:gd name="T72" fmla="*/ 6 w 74"/>
                <a:gd name="T73" fmla="*/ 3 h 245"/>
                <a:gd name="T74" fmla="*/ 3 w 74"/>
                <a:gd name="T75" fmla="*/ 1 h 245"/>
                <a:gd name="T76" fmla="*/ 1 w 74"/>
                <a:gd name="T77" fmla="*/ 0 h 245"/>
                <a:gd name="T78" fmla="*/ 0 w 74"/>
                <a:gd name="T79" fmla="*/ 1 h 245"/>
                <a:gd name="T80" fmla="*/ 0 w 74"/>
                <a:gd name="T81" fmla="*/ 3 h 2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4" h="245">
                  <a:moveTo>
                    <a:pt x="0" y="10"/>
                  </a:moveTo>
                  <a:lnTo>
                    <a:pt x="3" y="33"/>
                  </a:lnTo>
                  <a:lnTo>
                    <a:pt x="6" y="58"/>
                  </a:lnTo>
                  <a:lnTo>
                    <a:pt x="9" y="82"/>
                  </a:lnTo>
                  <a:lnTo>
                    <a:pt x="11" y="105"/>
                  </a:lnTo>
                  <a:lnTo>
                    <a:pt x="13" y="127"/>
                  </a:lnTo>
                  <a:lnTo>
                    <a:pt x="14" y="150"/>
                  </a:lnTo>
                  <a:lnTo>
                    <a:pt x="14" y="174"/>
                  </a:lnTo>
                  <a:lnTo>
                    <a:pt x="13" y="197"/>
                  </a:lnTo>
                  <a:lnTo>
                    <a:pt x="11" y="220"/>
                  </a:lnTo>
                  <a:lnTo>
                    <a:pt x="9" y="245"/>
                  </a:lnTo>
                  <a:lnTo>
                    <a:pt x="13" y="236"/>
                  </a:lnTo>
                  <a:lnTo>
                    <a:pt x="17" y="228"/>
                  </a:lnTo>
                  <a:lnTo>
                    <a:pt x="22" y="216"/>
                  </a:lnTo>
                  <a:lnTo>
                    <a:pt x="26" y="205"/>
                  </a:lnTo>
                  <a:lnTo>
                    <a:pt x="32" y="193"/>
                  </a:lnTo>
                  <a:lnTo>
                    <a:pt x="38" y="181"/>
                  </a:lnTo>
                  <a:lnTo>
                    <a:pt x="40" y="169"/>
                  </a:lnTo>
                  <a:lnTo>
                    <a:pt x="47" y="153"/>
                  </a:lnTo>
                  <a:lnTo>
                    <a:pt x="50" y="142"/>
                  </a:lnTo>
                  <a:lnTo>
                    <a:pt x="54" y="130"/>
                  </a:lnTo>
                  <a:lnTo>
                    <a:pt x="56" y="124"/>
                  </a:lnTo>
                  <a:lnTo>
                    <a:pt x="58" y="116"/>
                  </a:lnTo>
                  <a:lnTo>
                    <a:pt x="61" y="105"/>
                  </a:lnTo>
                  <a:lnTo>
                    <a:pt x="63" y="93"/>
                  </a:lnTo>
                  <a:lnTo>
                    <a:pt x="66" y="78"/>
                  </a:lnTo>
                  <a:lnTo>
                    <a:pt x="70" y="65"/>
                  </a:lnTo>
                  <a:lnTo>
                    <a:pt x="73" y="57"/>
                  </a:lnTo>
                  <a:lnTo>
                    <a:pt x="74" y="47"/>
                  </a:lnTo>
                  <a:lnTo>
                    <a:pt x="74" y="43"/>
                  </a:lnTo>
                  <a:lnTo>
                    <a:pt x="73" y="43"/>
                  </a:lnTo>
                  <a:lnTo>
                    <a:pt x="66" y="46"/>
                  </a:lnTo>
                  <a:lnTo>
                    <a:pt x="60" y="43"/>
                  </a:lnTo>
                  <a:lnTo>
                    <a:pt x="50" y="36"/>
                  </a:lnTo>
                  <a:lnTo>
                    <a:pt x="38" y="28"/>
                  </a:lnTo>
                  <a:lnTo>
                    <a:pt x="28" y="18"/>
                  </a:lnTo>
                  <a:lnTo>
                    <a:pt x="18" y="10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9" name="Freeform 400">
              <a:extLst>
                <a:ext uri="{FF2B5EF4-FFF2-40B4-BE49-F238E27FC236}">
                  <a16:creationId xmlns:a16="http://schemas.microsoft.com/office/drawing/2014/main" id="{51C2C6CC-D891-4A62-BD27-F9E5AA977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739"/>
              <a:ext cx="27" cy="80"/>
            </a:xfrm>
            <a:custGeom>
              <a:avLst/>
              <a:gdLst>
                <a:gd name="T0" fmla="*/ 27 w 81"/>
                <a:gd name="T1" fmla="*/ 0 h 241"/>
                <a:gd name="T2" fmla="*/ 26 w 81"/>
                <a:gd name="T3" fmla="*/ 8 h 241"/>
                <a:gd name="T4" fmla="*/ 24 w 81"/>
                <a:gd name="T5" fmla="*/ 16 h 241"/>
                <a:gd name="T6" fmla="*/ 22 w 81"/>
                <a:gd name="T7" fmla="*/ 23 h 241"/>
                <a:gd name="T8" fmla="*/ 21 w 81"/>
                <a:gd name="T9" fmla="*/ 31 h 241"/>
                <a:gd name="T10" fmla="*/ 19 w 81"/>
                <a:gd name="T11" fmla="*/ 39 h 241"/>
                <a:gd name="T12" fmla="*/ 17 w 81"/>
                <a:gd name="T13" fmla="*/ 46 h 241"/>
                <a:gd name="T14" fmla="*/ 13 w 81"/>
                <a:gd name="T15" fmla="*/ 54 h 241"/>
                <a:gd name="T16" fmla="*/ 10 w 81"/>
                <a:gd name="T17" fmla="*/ 63 h 241"/>
                <a:gd name="T18" fmla="*/ 5 w 81"/>
                <a:gd name="T19" fmla="*/ 71 h 241"/>
                <a:gd name="T20" fmla="*/ 0 w 81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241">
                  <a:moveTo>
                    <a:pt x="81" y="0"/>
                  </a:moveTo>
                  <a:lnTo>
                    <a:pt x="77" y="23"/>
                  </a:lnTo>
                  <a:lnTo>
                    <a:pt x="73" y="47"/>
                  </a:lnTo>
                  <a:lnTo>
                    <a:pt x="67" y="70"/>
                  </a:lnTo>
                  <a:lnTo>
                    <a:pt x="63" y="92"/>
                  </a:lnTo>
                  <a:lnTo>
                    <a:pt x="58" y="117"/>
                  </a:lnTo>
                  <a:lnTo>
                    <a:pt x="50" y="139"/>
                  </a:lnTo>
                  <a:lnTo>
                    <a:pt x="40" y="164"/>
                  </a:lnTo>
                  <a:lnTo>
                    <a:pt x="29" y="190"/>
                  </a:lnTo>
                  <a:lnTo>
                    <a:pt x="15" y="215"/>
                  </a:lnTo>
                  <a:lnTo>
                    <a:pt x="0" y="24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0" name="Freeform 401">
              <a:extLst>
                <a:ext uri="{FF2B5EF4-FFF2-40B4-BE49-F238E27FC236}">
                  <a16:creationId xmlns:a16="http://schemas.microsoft.com/office/drawing/2014/main" id="{C4623AEE-E71D-4F3C-B2E8-9E4C5B9A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478"/>
              <a:ext cx="159" cy="317"/>
            </a:xfrm>
            <a:custGeom>
              <a:avLst/>
              <a:gdLst>
                <a:gd name="T0" fmla="*/ 129 w 476"/>
                <a:gd name="T1" fmla="*/ 2 h 951"/>
                <a:gd name="T2" fmla="*/ 132 w 476"/>
                <a:gd name="T3" fmla="*/ 7 h 951"/>
                <a:gd name="T4" fmla="*/ 134 w 476"/>
                <a:gd name="T5" fmla="*/ 12 h 951"/>
                <a:gd name="T6" fmla="*/ 136 w 476"/>
                <a:gd name="T7" fmla="*/ 17 h 951"/>
                <a:gd name="T8" fmla="*/ 137 w 476"/>
                <a:gd name="T9" fmla="*/ 21 h 951"/>
                <a:gd name="T10" fmla="*/ 139 w 476"/>
                <a:gd name="T11" fmla="*/ 23 h 951"/>
                <a:gd name="T12" fmla="*/ 140 w 476"/>
                <a:gd name="T13" fmla="*/ 27 h 951"/>
                <a:gd name="T14" fmla="*/ 140 w 476"/>
                <a:gd name="T15" fmla="*/ 29 h 951"/>
                <a:gd name="T16" fmla="*/ 141 w 476"/>
                <a:gd name="T17" fmla="*/ 30 h 951"/>
                <a:gd name="T18" fmla="*/ 142 w 476"/>
                <a:gd name="T19" fmla="*/ 30 h 951"/>
                <a:gd name="T20" fmla="*/ 149 w 476"/>
                <a:gd name="T21" fmla="*/ 56 h 951"/>
                <a:gd name="T22" fmla="*/ 154 w 476"/>
                <a:gd name="T23" fmla="*/ 79 h 951"/>
                <a:gd name="T24" fmla="*/ 158 w 476"/>
                <a:gd name="T25" fmla="*/ 102 h 951"/>
                <a:gd name="T26" fmla="*/ 159 w 476"/>
                <a:gd name="T27" fmla="*/ 125 h 951"/>
                <a:gd name="T28" fmla="*/ 158 w 476"/>
                <a:gd name="T29" fmla="*/ 146 h 951"/>
                <a:gd name="T30" fmla="*/ 156 w 476"/>
                <a:gd name="T31" fmla="*/ 167 h 951"/>
                <a:gd name="T32" fmla="*/ 151 w 476"/>
                <a:gd name="T33" fmla="*/ 188 h 951"/>
                <a:gd name="T34" fmla="*/ 146 w 476"/>
                <a:gd name="T35" fmla="*/ 209 h 951"/>
                <a:gd name="T36" fmla="*/ 140 w 476"/>
                <a:gd name="T37" fmla="*/ 229 h 951"/>
                <a:gd name="T38" fmla="*/ 133 w 476"/>
                <a:gd name="T39" fmla="*/ 250 h 951"/>
                <a:gd name="T40" fmla="*/ 127 w 476"/>
                <a:gd name="T41" fmla="*/ 263 h 951"/>
                <a:gd name="T42" fmla="*/ 118 w 476"/>
                <a:gd name="T43" fmla="*/ 276 h 951"/>
                <a:gd name="T44" fmla="*/ 109 w 476"/>
                <a:gd name="T45" fmla="*/ 287 h 951"/>
                <a:gd name="T46" fmla="*/ 96 w 476"/>
                <a:gd name="T47" fmla="*/ 297 h 951"/>
                <a:gd name="T48" fmla="*/ 83 w 476"/>
                <a:gd name="T49" fmla="*/ 305 h 951"/>
                <a:gd name="T50" fmla="*/ 69 w 476"/>
                <a:gd name="T51" fmla="*/ 311 h 951"/>
                <a:gd name="T52" fmla="*/ 54 w 476"/>
                <a:gd name="T53" fmla="*/ 316 h 951"/>
                <a:gd name="T54" fmla="*/ 39 w 476"/>
                <a:gd name="T55" fmla="*/ 317 h 951"/>
                <a:gd name="T56" fmla="*/ 24 w 476"/>
                <a:gd name="T57" fmla="*/ 317 h 951"/>
                <a:gd name="T58" fmla="*/ 9 w 476"/>
                <a:gd name="T59" fmla="*/ 312 h 951"/>
                <a:gd name="T60" fmla="*/ 5 w 476"/>
                <a:gd name="T61" fmla="*/ 309 h 951"/>
                <a:gd name="T62" fmla="*/ 3 w 476"/>
                <a:gd name="T63" fmla="*/ 306 h 951"/>
                <a:gd name="T64" fmla="*/ 1 w 476"/>
                <a:gd name="T65" fmla="*/ 301 h 951"/>
                <a:gd name="T66" fmla="*/ 0 w 476"/>
                <a:gd name="T67" fmla="*/ 294 h 951"/>
                <a:gd name="T68" fmla="*/ 0 w 476"/>
                <a:gd name="T69" fmla="*/ 289 h 951"/>
                <a:gd name="T70" fmla="*/ 0 w 476"/>
                <a:gd name="T71" fmla="*/ 283 h 951"/>
                <a:gd name="T72" fmla="*/ 1 w 476"/>
                <a:gd name="T73" fmla="*/ 278 h 951"/>
                <a:gd name="T74" fmla="*/ 2 w 476"/>
                <a:gd name="T75" fmla="*/ 273 h 951"/>
                <a:gd name="T76" fmla="*/ 3 w 476"/>
                <a:gd name="T77" fmla="*/ 270 h 951"/>
                <a:gd name="T78" fmla="*/ 5 w 476"/>
                <a:gd name="T79" fmla="*/ 269 h 951"/>
                <a:gd name="T80" fmla="*/ 34 w 476"/>
                <a:gd name="T81" fmla="*/ 257 h 951"/>
                <a:gd name="T82" fmla="*/ 56 w 476"/>
                <a:gd name="T83" fmla="*/ 242 h 951"/>
                <a:gd name="T84" fmla="*/ 72 w 476"/>
                <a:gd name="T85" fmla="*/ 224 h 951"/>
                <a:gd name="T86" fmla="*/ 83 w 476"/>
                <a:gd name="T87" fmla="*/ 205 h 951"/>
                <a:gd name="T88" fmla="*/ 89 w 476"/>
                <a:gd name="T89" fmla="*/ 183 h 951"/>
                <a:gd name="T90" fmla="*/ 91 w 476"/>
                <a:gd name="T91" fmla="*/ 160 h 951"/>
                <a:gd name="T92" fmla="*/ 89 w 476"/>
                <a:gd name="T93" fmla="*/ 136 h 951"/>
                <a:gd name="T94" fmla="*/ 85 w 476"/>
                <a:gd name="T95" fmla="*/ 113 h 951"/>
                <a:gd name="T96" fmla="*/ 79 w 476"/>
                <a:gd name="T97" fmla="*/ 89 h 951"/>
                <a:gd name="T98" fmla="*/ 72 w 476"/>
                <a:gd name="T99" fmla="*/ 68 h 951"/>
                <a:gd name="T100" fmla="*/ 72 w 476"/>
                <a:gd name="T101" fmla="*/ 63 h 951"/>
                <a:gd name="T102" fmla="*/ 76 w 476"/>
                <a:gd name="T103" fmla="*/ 54 h 951"/>
                <a:gd name="T104" fmla="*/ 81 w 476"/>
                <a:gd name="T105" fmla="*/ 46 h 951"/>
                <a:gd name="T106" fmla="*/ 89 w 476"/>
                <a:gd name="T107" fmla="*/ 35 h 951"/>
                <a:gd name="T108" fmla="*/ 97 w 476"/>
                <a:gd name="T109" fmla="*/ 25 h 951"/>
                <a:gd name="T110" fmla="*/ 105 w 476"/>
                <a:gd name="T111" fmla="*/ 16 h 951"/>
                <a:gd name="T112" fmla="*/ 113 w 476"/>
                <a:gd name="T113" fmla="*/ 7 h 951"/>
                <a:gd name="T114" fmla="*/ 121 w 476"/>
                <a:gd name="T115" fmla="*/ 2 h 951"/>
                <a:gd name="T116" fmla="*/ 126 w 476"/>
                <a:gd name="T117" fmla="*/ 0 h 951"/>
                <a:gd name="T118" fmla="*/ 129 w 476"/>
                <a:gd name="T119" fmla="*/ 2 h 95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76" h="951">
                  <a:moveTo>
                    <a:pt x="386" y="7"/>
                  </a:moveTo>
                  <a:lnTo>
                    <a:pt x="396" y="22"/>
                  </a:lnTo>
                  <a:lnTo>
                    <a:pt x="401" y="37"/>
                  </a:lnTo>
                  <a:lnTo>
                    <a:pt x="408" y="52"/>
                  </a:lnTo>
                  <a:lnTo>
                    <a:pt x="411" y="63"/>
                  </a:lnTo>
                  <a:lnTo>
                    <a:pt x="415" y="70"/>
                  </a:lnTo>
                  <a:lnTo>
                    <a:pt x="419" y="80"/>
                  </a:lnTo>
                  <a:lnTo>
                    <a:pt x="420" y="86"/>
                  </a:lnTo>
                  <a:lnTo>
                    <a:pt x="422" y="90"/>
                  </a:lnTo>
                  <a:lnTo>
                    <a:pt x="424" y="91"/>
                  </a:lnTo>
                  <a:lnTo>
                    <a:pt x="447" y="167"/>
                  </a:lnTo>
                  <a:lnTo>
                    <a:pt x="462" y="236"/>
                  </a:lnTo>
                  <a:lnTo>
                    <a:pt x="472" y="307"/>
                  </a:lnTo>
                  <a:lnTo>
                    <a:pt x="476" y="375"/>
                  </a:lnTo>
                  <a:lnTo>
                    <a:pt x="473" y="438"/>
                  </a:lnTo>
                  <a:lnTo>
                    <a:pt x="466" y="502"/>
                  </a:lnTo>
                  <a:lnTo>
                    <a:pt x="452" y="564"/>
                  </a:lnTo>
                  <a:lnTo>
                    <a:pt x="437" y="626"/>
                  </a:lnTo>
                  <a:lnTo>
                    <a:pt x="420" y="688"/>
                  </a:lnTo>
                  <a:lnTo>
                    <a:pt x="398" y="749"/>
                  </a:lnTo>
                  <a:lnTo>
                    <a:pt x="379" y="789"/>
                  </a:lnTo>
                  <a:lnTo>
                    <a:pt x="354" y="828"/>
                  </a:lnTo>
                  <a:lnTo>
                    <a:pt x="325" y="860"/>
                  </a:lnTo>
                  <a:lnTo>
                    <a:pt x="286" y="890"/>
                  </a:lnTo>
                  <a:lnTo>
                    <a:pt x="247" y="915"/>
                  </a:lnTo>
                  <a:lnTo>
                    <a:pt x="206" y="933"/>
                  </a:lnTo>
                  <a:lnTo>
                    <a:pt x="161" y="947"/>
                  </a:lnTo>
                  <a:lnTo>
                    <a:pt x="118" y="951"/>
                  </a:lnTo>
                  <a:lnTo>
                    <a:pt x="72" y="950"/>
                  </a:lnTo>
                  <a:lnTo>
                    <a:pt x="27" y="936"/>
                  </a:lnTo>
                  <a:lnTo>
                    <a:pt x="15" y="928"/>
                  </a:lnTo>
                  <a:lnTo>
                    <a:pt x="8" y="917"/>
                  </a:lnTo>
                  <a:lnTo>
                    <a:pt x="3" y="902"/>
                  </a:lnTo>
                  <a:lnTo>
                    <a:pt x="0" y="883"/>
                  </a:lnTo>
                  <a:lnTo>
                    <a:pt x="0" y="867"/>
                  </a:lnTo>
                  <a:lnTo>
                    <a:pt x="0" y="849"/>
                  </a:lnTo>
                  <a:lnTo>
                    <a:pt x="3" y="834"/>
                  </a:lnTo>
                  <a:lnTo>
                    <a:pt x="6" y="820"/>
                  </a:lnTo>
                  <a:lnTo>
                    <a:pt x="10" y="810"/>
                  </a:lnTo>
                  <a:lnTo>
                    <a:pt x="15" y="806"/>
                  </a:lnTo>
                  <a:lnTo>
                    <a:pt x="103" y="771"/>
                  </a:lnTo>
                  <a:lnTo>
                    <a:pt x="169" y="727"/>
                  </a:lnTo>
                  <a:lnTo>
                    <a:pt x="217" y="673"/>
                  </a:lnTo>
                  <a:lnTo>
                    <a:pt x="247" y="614"/>
                  </a:lnTo>
                  <a:lnTo>
                    <a:pt x="266" y="550"/>
                  </a:lnTo>
                  <a:lnTo>
                    <a:pt x="271" y="479"/>
                  </a:lnTo>
                  <a:lnTo>
                    <a:pt x="266" y="408"/>
                  </a:lnTo>
                  <a:lnTo>
                    <a:pt x="254" y="339"/>
                  </a:lnTo>
                  <a:lnTo>
                    <a:pt x="237" y="268"/>
                  </a:lnTo>
                  <a:lnTo>
                    <a:pt x="217" y="205"/>
                  </a:lnTo>
                  <a:lnTo>
                    <a:pt x="217" y="189"/>
                  </a:lnTo>
                  <a:lnTo>
                    <a:pt x="227" y="163"/>
                  </a:lnTo>
                  <a:lnTo>
                    <a:pt x="243" y="137"/>
                  </a:lnTo>
                  <a:lnTo>
                    <a:pt x="266" y="105"/>
                  </a:lnTo>
                  <a:lnTo>
                    <a:pt x="290" y="74"/>
                  </a:lnTo>
                  <a:lnTo>
                    <a:pt x="315" y="47"/>
                  </a:lnTo>
                  <a:lnTo>
                    <a:pt x="339" y="22"/>
                  </a:lnTo>
                  <a:lnTo>
                    <a:pt x="362" y="5"/>
                  </a:lnTo>
                  <a:lnTo>
                    <a:pt x="377" y="0"/>
                  </a:lnTo>
                  <a:lnTo>
                    <a:pt x="386" y="7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1" name="Freeform 402">
              <a:extLst>
                <a:ext uri="{FF2B5EF4-FFF2-40B4-BE49-F238E27FC236}">
                  <a16:creationId xmlns:a16="http://schemas.microsoft.com/office/drawing/2014/main" id="{2568ECA6-AED1-4B2E-A3FC-12F87410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509"/>
              <a:ext cx="158" cy="287"/>
            </a:xfrm>
            <a:custGeom>
              <a:avLst/>
              <a:gdLst>
                <a:gd name="T0" fmla="*/ 142 w 475"/>
                <a:gd name="T1" fmla="*/ 0 h 859"/>
                <a:gd name="T2" fmla="*/ 149 w 475"/>
                <a:gd name="T3" fmla="*/ 25 h 859"/>
                <a:gd name="T4" fmla="*/ 154 w 475"/>
                <a:gd name="T5" fmla="*/ 48 h 859"/>
                <a:gd name="T6" fmla="*/ 157 w 475"/>
                <a:gd name="T7" fmla="*/ 71 h 859"/>
                <a:gd name="T8" fmla="*/ 158 w 475"/>
                <a:gd name="T9" fmla="*/ 94 h 859"/>
                <a:gd name="T10" fmla="*/ 157 w 475"/>
                <a:gd name="T11" fmla="*/ 116 h 859"/>
                <a:gd name="T12" fmla="*/ 155 w 475"/>
                <a:gd name="T13" fmla="*/ 137 h 859"/>
                <a:gd name="T14" fmla="*/ 151 w 475"/>
                <a:gd name="T15" fmla="*/ 158 h 859"/>
                <a:gd name="T16" fmla="*/ 146 w 475"/>
                <a:gd name="T17" fmla="*/ 179 h 859"/>
                <a:gd name="T18" fmla="*/ 139 w 475"/>
                <a:gd name="T19" fmla="*/ 199 h 859"/>
                <a:gd name="T20" fmla="*/ 133 w 475"/>
                <a:gd name="T21" fmla="*/ 219 h 859"/>
                <a:gd name="T22" fmla="*/ 126 w 475"/>
                <a:gd name="T23" fmla="*/ 233 h 859"/>
                <a:gd name="T24" fmla="*/ 118 w 475"/>
                <a:gd name="T25" fmla="*/ 246 h 859"/>
                <a:gd name="T26" fmla="*/ 107 w 475"/>
                <a:gd name="T27" fmla="*/ 256 h 859"/>
                <a:gd name="T28" fmla="*/ 96 w 475"/>
                <a:gd name="T29" fmla="*/ 266 h 859"/>
                <a:gd name="T30" fmla="*/ 82 w 475"/>
                <a:gd name="T31" fmla="*/ 275 h 859"/>
                <a:gd name="T32" fmla="*/ 69 w 475"/>
                <a:gd name="T33" fmla="*/ 281 h 859"/>
                <a:gd name="T34" fmla="*/ 54 w 475"/>
                <a:gd name="T35" fmla="*/ 285 h 859"/>
                <a:gd name="T36" fmla="*/ 40 w 475"/>
                <a:gd name="T37" fmla="*/ 287 h 859"/>
                <a:gd name="T38" fmla="*/ 24 w 475"/>
                <a:gd name="T39" fmla="*/ 286 h 859"/>
                <a:gd name="T40" fmla="*/ 9 w 475"/>
                <a:gd name="T41" fmla="*/ 282 h 859"/>
                <a:gd name="T42" fmla="*/ 6 w 475"/>
                <a:gd name="T43" fmla="*/ 280 h 859"/>
                <a:gd name="T44" fmla="*/ 2 w 475"/>
                <a:gd name="T45" fmla="*/ 275 h 859"/>
                <a:gd name="T46" fmla="*/ 1 w 475"/>
                <a:gd name="T47" fmla="*/ 271 h 859"/>
                <a:gd name="T48" fmla="*/ 0 w 475"/>
                <a:gd name="T49" fmla="*/ 264 h 859"/>
                <a:gd name="T50" fmla="*/ 0 w 475"/>
                <a:gd name="T51" fmla="*/ 259 h 859"/>
                <a:gd name="T52" fmla="*/ 1 w 475"/>
                <a:gd name="T53" fmla="*/ 253 h 859"/>
                <a:gd name="T54" fmla="*/ 1 w 475"/>
                <a:gd name="T55" fmla="*/ 247 h 859"/>
                <a:gd name="T56" fmla="*/ 2 w 475"/>
                <a:gd name="T57" fmla="*/ 243 h 859"/>
                <a:gd name="T58" fmla="*/ 4 w 475"/>
                <a:gd name="T59" fmla="*/ 240 h 859"/>
                <a:gd name="T60" fmla="*/ 5 w 475"/>
                <a:gd name="T61" fmla="*/ 239 h 859"/>
                <a:gd name="T62" fmla="*/ 31 w 475"/>
                <a:gd name="T63" fmla="*/ 229 h 859"/>
                <a:gd name="T64" fmla="*/ 51 w 475"/>
                <a:gd name="T65" fmla="*/ 216 h 859"/>
                <a:gd name="T66" fmla="*/ 67 w 475"/>
                <a:gd name="T67" fmla="*/ 201 h 859"/>
                <a:gd name="T68" fmla="*/ 78 w 475"/>
                <a:gd name="T69" fmla="*/ 185 h 859"/>
                <a:gd name="T70" fmla="*/ 85 w 475"/>
                <a:gd name="T71" fmla="*/ 167 h 859"/>
                <a:gd name="T72" fmla="*/ 89 w 475"/>
                <a:gd name="T73" fmla="*/ 147 h 859"/>
                <a:gd name="T74" fmla="*/ 90 w 475"/>
                <a:gd name="T75" fmla="*/ 128 h 859"/>
                <a:gd name="T76" fmla="*/ 89 w 475"/>
                <a:gd name="T77" fmla="*/ 107 h 859"/>
                <a:gd name="T78" fmla="*/ 85 w 475"/>
                <a:gd name="T79" fmla="*/ 86 h 859"/>
                <a:gd name="T80" fmla="*/ 80 w 475"/>
                <a:gd name="T81" fmla="*/ 66 h 8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75" h="859">
                  <a:moveTo>
                    <a:pt x="426" y="0"/>
                  </a:moveTo>
                  <a:lnTo>
                    <a:pt x="447" y="74"/>
                  </a:lnTo>
                  <a:lnTo>
                    <a:pt x="462" y="144"/>
                  </a:lnTo>
                  <a:lnTo>
                    <a:pt x="473" y="213"/>
                  </a:lnTo>
                  <a:lnTo>
                    <a:pt x="475" y="281"/>
                  </a:lnTo>
                  <a:lnTo>
                    <a:pt x="473" y="346"/>
                  </a:lnTo>
                  <a:lnTo>
                    <a:pt x="467" y="409"/>
                  </a:lnTo>
                  <a:lnTo>
                    <a:pt x="454" y="473"/>
                  </a:lnTo>
                  <a:lnTo>
                    <a:pt x="439" y="535"/>
                  </a:lnTo>
                  <a:lnTo>
                    <a:pt x="419" y="595"/>
                  </a:lnTo>
                  <a:lnTo>
                    <a:pt x="400" y="656"/>
                  </a:lnTo>
                  <a:lnTo>
                    <a:pt x="379" y="697"/>
                  </a:lnTo>
                  <a:lnTo>
                    <a:pt x="354" y="735"/>
                  </a:lnTo>
                  <a:lnTo>
                    <a:pt x="322" y="767"/>
                  </a:lnTo>
                  <a:lnTo>
                    <a:pt x="288" y="797"/>
                  </a:lnTo>
                  <a:lnTo>
                    <a:pt x="246" y="823"/>
                  </a:lnTo>
                  <a:lnTo>
                    <a:pt x="208" y="842"/>
                  </a:lnTo>
                  <a:lnTo>
                    <a:pt x="162" y="854"/>
                  </a:lnTo>
                  <a:lnTo>
                    <a:pt x="119" y="859"/>
                  </a:lnTo>
                  <a:lnTo>
                    <a:pt x="71" y="855"/>
                  </a:lnTo>
                  <a:lnTo>
                    <a:pt x="27" y="844"/>
                  </a:lnTo>
                  <a:lnTo>
                    <a:pt x="17" y="837"/>
                  </a:lnTo>
                  <a:lnTo>
                    <a:pt x="7" y="823"/>
                  </a:lnTo>
                  <a:lnTo>
                    <a:pt x="3" y="811"/>
                  </a:lnTo>
                  <a:lnTo>
                    <a:pt x="0" y="791"/>
                  </a:lnTo>
                  <a:lnTo>
                    <a:pt x="0" y="775"/>
                  </a:lnTo>
                  <a:lnTo>
                    <a:pt x="2" y="757"/>
                  </a:lnTo>
                  <a:lnTo>
                    <a:pt x="3" y="740"/>
                  </a:lnTo>
                  <a:lnTo>
                    <a:pt x="7" y="728"/>
                  </a:lnTo>
                  <a:lnTo>
                    <a:pt x="11" y="718"/>
                  </a:lnTo>
                  <a:lnTo>
                    <a:pt x="15" y="714"/>
                  </a:lnTo>
                  <a:lnTo>
                    <a:pt x="93" y="684"/>
                  </a:lnTo>
                  <a:lnTo>
                    <a:pt x="154" y="646"/>
                  </a:lnTo>
                  <a:lnTo>
                    <a:pt x="202" y="603"/>
                  </a:lnTo>
                  <a:lnTo>
                    <a:pt x="234" y="553"/>
                  </a:lnTo>
                  <a:lnTo>
                    <a:pt x="256" y="499"/>
                  </a:lnTo>
                  <a:lnTo>
                    <a:pt x="267" y="440"/>
                  </a:lnTo>
                  <a:lnTo>
                    <a:pt x="271" y="382"/>
                  </a:lnTo>
                  <a:lnTo>
                    <a:pt x="267" y="320"/>
                  </a:lnTo>
                  <a:lnTo>
                    <a:pt x="256" y="258"/>
                  </a:lnTo>
                  <a:lnTo>
                    <a:pt x="241" y="19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2" name="Freeform 403">
              <a:extLst>
                <a:ext uri="{FF2B5EF4-FFF2-40B4-BE49-F238E27FC236}">
                  <a16:creationId xmlns:a16="http://schemas.microsoft.com/office/drawing/2014/main" id="{998986A4-6E33-480E-BA1D-6DE683067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512"/>
              <a:ext cx="38" cy="166"/>
            </a:xfrm>
            <a:custGeom>
              <a:avLst/>
              <a:gdLst>
                <a:gd name="T0" fmla="*/ 13 w 114"/>
                <a:gd name="T1" fmla="*/ 166 h 498"/>
                <a:gd name="T2" fmla="*/ 16 w 114"/>
                <a:gd name="T3" fmla="*/ 152 h 498"/>
                <a:gd name="T4" fmla="*/ 17 w 114"/>
                <a:gd name="T5" fmla="*/ 136 h 498"/>
                <a:gd name="T6" fmla="*/ 18 w 114"/>
                <a:gd name="T7" fmla="*/ 123 h 498"/>
                <a:gd name="T8" fmla="*/ 17 w 114"/>
                <a:gd name="T9" fmla="*/ 107 h 498"/>
                <a:gd name="T10" fmla="*/ 16 w 114"/>
                <a:gd name="T11" fmla="*/ 93 h 498"/>
                <a:gd name="T12" fmla="*/ 14 w 114"/>
                <a:gd name="T13" fmla="*/ 80 h 498"/>
                <a:gd name="T14" fmla="*/ 11 w 114"/>
                <a:gd name="T15" fmla="*/ 66 h 498"/>
                <a:gd name="T16" fmla="*/ 8 w 114"/>
                <a:gd name="T17" fmla="*/ 53 h 498"/>
                <a:gd name="T18" fmla="*/ 4 w 114"/>
                <a:gd name="T19" fmla="*/ 40 h 498"/>
                <a:gd name="T20" fmla="*/ 0 w 114"/>
                <a:gd name="T21" fmla="*/ 27 h 498"/>
                <a:gd name="T22" fmla="*/ 0 w 114"/>
                <a:gd name="T23" fmla="*/ 22 h 498"/>
                <a:gd name="T24" fmla="*/ 2 w 114"/>
                <a:gd name="T25" fmla="*/ 17 h 498"/>
                <a:gd name="T26" fmla="*/ 4 w 114"/>
                <a:gd name="T27" fmla="*/ 12 h 498"/>
                <a:gd name="T28" fmla="*/ 8 w 114"/>
                <a:gd name="T29" fmla="*/ 8 h 498"/>
                <a:gd name="T30" fmla="*/ 14 w 114"/>
                <a:gd name="T31" fmla="*/ 5 h 498"/>
                <a:gd name="T32" fmla="*/ 19 w 114"/>
                <a:gd name="T33" fmla="*/ 1 h 498"/>
                <a:gd name="T34" fmla="*/ 23 w 114"/>
                <a:gd name="T35" fmla="*/ 0 h 498"/>
                <a:gd name="T36" fmla="*/ 28 w 114"/>
                <a:gd name="T37" fmla="*/ 1 h 498"/>
                <a:gd name="T38" fmla="*/ 31 w 114"/>
                <a:gd name="T39" fmla="*/ 3 h 498"/>
                <a:gd name="T40" fmla="*/ 34 w 114"/>
                <a:gd name="T41" fmla="*/ 7 h 498"/>
                <a:gd name="T42" fmla="*/ 35 w 114"/>
                <a:gd name="T43" fmla="*/ 15 h 498"/>
                <a:gd name="T44" fmla="*/ 36 w 114"/>
                <a:gd name="T45" fmla="*/ 21 h 498"/>
                <a:gd name="T46" fmla="*/ 37 w 114"/>
                <a:gd name="T47" fmla="*/ 29 h 498"/>
                <a:gd name="T48" fmla="*/ 37 w 114"/>
                <a:gd name="T49" fmla="*/ 34 h 498"/>
                <a:gd name="T50" fmla="*/ 37 w 114"/>
                <a:gd name="T51" fmla="*/ 41 h 498"/>
                <a:gd name="T52" fmla="*/ 38 w 114"/>
                <a:gd name="T53" fmla="*/ 46 h 498"/>
                <a:gd name="T54" fmla="*/ 38 w 114"/>
                <a:gd name="T55" fmla="*/ 53 h 498"/>
                <a:gd name="T56" fmla="*/ 37 w 114"/>
                <a:gd name="T57" fmla="*/ 59 h 498"/>
                <a:gd name="T58" fmla="*/ 37 w 114"/>
                <a:gd name="T59" fmla="*/ 66 h 498"/>
                <a:gd name="T60" fmla="*/ 37 w 114"/>
                <a:gd name="T61" fmla="*/ 74 h 498"/>
                <a:gd name="T62" fmla="*/ 37 w 114"/>
                <a:gd name="T63" fmla="*/ 76 h 498"/>
                <a:gd name="T64" fmla="*/ 36 w 114"/>
                <a:gd name="T65" fmla="*/ 80 h 498"/>
                <a:gd name="T66" fmla="*/ 36 w 114"/>
                <a:gd name="T67" fmla="*/ 86 h 498"/>
                <a:gd name="T68" fmla="*/ 35 w 114"/>
                <a:gd name="T69" fmla="*/ 94 h 498"/>
                <a:gd name="T70" fmla="*/ 34 w 114"/>
                <a:gd name="T71" fmla="*/ 105 h 498"/>
                <a:gd name="T72" fmla="*/ 30 w 114"/>
                <a:gd name="T73" fmla="*/ 115 h 498"/>
                <a:gd name="T74" fmla="*/ 28 w 114"/>
                <a:gd name="T75" fmla="*/ 128 h 498"/>
                <a:gd name="T76" fmla="*/ 24 w 114"/>
                <a:gd name="T77" fmla="*/ 140 h 498"/>
                <a:gd name="T78" fmla="*/ 19 w 114"/>
                <a:gd name="T79" fmla="*/ 153 h 498"/>
                <a:gd name="T80" fmla="*/ 13 w 114"/>
                <a:gd name="T81" fmla="*/ 166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4" h="498">
                  <a:moveTo>
                    <a:pt x="39" y="498"/>
                  </a:moveTo>
                  <a:lnTo>
                    <a:pt x="48" y="455"/>
                  </a:lnTo>
                  <a:lnTo>
                    <a:pt x="51" y="409"/>
                  </a:lnTo>
                  <a:lnTo>
                    <a:pt x="53" y="368"/>
                  </a:lnTo>
                  <a:lnTo>
                    <a:pt x="51" y="322"/>
                  </a:lnTo>
                  <a:lnTo>
                    <a:pt x="48" y="279"/>
                  </a:lnTo>
                  <a:lnTo>
                    <a:pt x="42" y="240"/>
                  </a:lnTo>
                  <a:lnTo>
                    <a:pt x="33" y="198"/>
                  </a:lnTo>
                  <a:lnTo>
                    <a:pt x="23" y="159"/>
                  </a:lnTo>
                  <a:lnTo>
                    <a:pt x="11" y="119"/>
                  </a:lnTo>
                  <a:lnTo>
                    <a:pt x="0" y="80"/>
                  </a:lnTo>
                  <a:lnTo>
                    <a:pt x="0" y="65"/>
                  </a:lnTo>
                  <a:lnTo>
                    <a:pt x="5" y="50"/>
                  </a:lnTo>
                  <a:lnTo>
                    <a:pt x="13" y="36"/>
                  </a:lnTo>
                  <a:lnTo>
                    <a:pt x="25" y="24"/>
                  </a:lnTo>
                  <a:lnTo>
                    <a:pt x="42" y="14"/>
                  </a:lnTo>
                  <a:lnTo>
                    <a:pt x="57" y="4"/>
                  </a:lnTo>
                  <a:lnTo>
                    <a:pt x="69" y="0"/>
                  </a:lnTo>
                  <a:lnTo>
                    <a:pt x="83" y="3"/>
                  </a:lnTo>
                  <a:lnTo>
                    <a:pt x="94" y="8"/>
                  </a:lnTo>
                  <a:lnTo>
                    <a:pt x="101" y="21"/>
                  </a:lnTo>
                  <a:lnTo>
                    <a:pt x="105" y="44"/>
                  </a:lnTo>
                  <a:lnTo>
                    <a:pt x="109" y="63"/>
                  </a:lnTo>
                  <a:lnTo>
                    <a:pt x="111" y="86"/>
                  </a:lnTo>
                  <a:lnTo>
                    <a:pt x="112" y="103"/>
                  </a:lnTo>
                  <a:lnTo>
                    <a:pt x="112" y="122"/>
                  </a:lnTo>
                  <a:lnTo>
                    <a:pt x="114" y="139"/>
                  </a:lnTo>
                  <a:lnTo>
                    <a:pt x="114" y="159"/>
                  </a:lnTo>
                  <a:lnTo>
                    <a:pt x="112" y="177"/>
                  </a:lnTo>
                  <a:lnTo>
                    <a:pt x="112" y="198"/>
                  </a:lnTo>
                  <a:lnTo>
                    <a:pt x="111" y="222"/>
                  </a:lnTo>
                  <a:lnTo>
                    <a:pt x="111" y="229"/>
                  </a:lnTo>
                  <a:lnTo>
                    <a:pt x="109" y="240"/>
                  </a:lnTo>
                  <a:lnTo>
                    <a:pt x="109" y="258"/>
                  </a:lnTo>
                  <a:lnTo>
                    <a:pt x="105" y="283"/>
                  </a:lnTo>
                  <a:lnTo>
                    <a:pt x="101" y="314"/>
                  </a:lnTo>
                  <a:lnTo>
                    <a:pt x="91" y="346"/>
                  </a:lnTo>
                  <a:lnTo>
                    <a:pt x="84" y="383"/>
                  </a:lnTo>
                  <a:lnTo>
                    <a:pt x="72" y="420"/>
                  </a:lnTo>
                  <a:lnTo>
                    <a:pt x="58" y="460"/>
                  </a:lnTo>
                  <a:lnTo>
                    <a:pt x="39" y="49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3" name="Freeform 404">
              <a:extLst>
                <a:ext uri="{FF2B5EF4-FFF2-40B4-BE49-F238E27FC236}">
                  <a16:creationId xmlns:a16="http://schemas.microsoft.com/office/drawing/2014/main" id="{F7B5A03D-74AA-4947-A2B9-F97F198BE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508"/>
              <a:ext cx="24" cy="168"/>
            </a:xfrm>
            <a:custGeom>
              <a:avLst/>
              <a:gdLst>
                <a:gd name="T0" fmla="*/ 17 w 72"/>
                <a:gd name="T1" fmla="*/ 0 h 506"/>
                <a:gd name="T2" fmla="*/ 18 w 72"/>
                <a:gd name="T3" fmla="*/ 7 h 506"/>
                <a:gd name="T4" fmla="*/ 20 w 72"/>
                <a:gd name="T5" fmla="*/ 15 h 506"/>
                <a:gd name="T6" fmla="*/ 22 w 72"/>
                <a:gd name="T7" fmla="*/ 22 h 506"/>
                <a:gd name="T8" fmla="*/ 22 w 72"/>
                <a:gd name="T9" fmla="*/ 30 h 506"/>
                <a:gd name="T10" fmla="*/ 24 w 72"/>
                <a:gd name="T11" fmla="*/ 37 h 506"/>
                <a:gd name="T12" fmla="*/ 24 w 72"/>
                <a:gd name="T13" fmla="*/ 45 h 506"/>
                <a:gd name="T14" fmla="*/ 24 w 72"/>
                <a:gd name="T15" fmla="*/ 52 h 506"/>
                <a:gd name="T16" fmla="*/ 24 w 72"/>
                <a:gd name="T17" fmla="*/ 60 h 506"/>
                <a:gd name="T18" fmla="*/ 24 w 72"/>
                <a:gd name="T19" fmla="*/ 67 h 506"/>
                <a:gd name="T20" fmla="*/ 24 w 72"/>
                <a:gd name="T21" fmla="*/ 75 h 506"/>
                <a:gd name="T22" fmla="*/ 24 w 72"/>
                <a:gd name="T23" fmla="*/ 85 h 506"/>
                <a:gd name="T24" fmla="*/ 22 w 72"/>
                <a:gd name="T25" fmla="*/ 95 h 506"/>
                <a:gd name="T26" fmla="*/ 21 w 72"/>
                <a:gd name="T27" fmla="*/ 105 h 506"/>
                <a:gd name="T28" fmla="*/ 19 w 72"/>
                <a:gd name="T29" fmla="*/ 114 h 506"/>
                <a:gd name="T30" fmla="*/ 17 w 72"/>
                <a:gd name="T31" fmla="*/ 124 h 506"/>
                <a:gd name="T32" fmla="*/ 15 w 72"/>
                <a:gd name="T33" fmla="*/ 133 h 506"/>
                <a:gd name="T34" fmla="*/ 12 w 72"/>
                <a:gd name="T35" fmla="*/ 142 h 506"/>
                <a:gd name="T36" fmla="*/ 9 w 72"/>
                <a:gd name="T37" fmla="*/ 152 h 506"/>
                <a:gd name="T38" fmla="*/ 5 w 72"/>
                <a:gd name="T39" fmla="*/ 160 h 506"/>
                <a:gd name="T40" fmla="*/ 0 w 72"/>
                <a:gd name="T41" fmla="*/ 168 h 50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2" h="506">
                  <a:moveTo>
                    <a:pt x="51" y="0"/>
                  </a:moveTo>
                  <a:lnTo>
                    <a:pt x="55" y="22"/>
                  </a:lnTo>
                  <a:lnTo>
                    <a:pt x="60" y="44"/>
                  </a:lnTo>
                  <a:lnTo>
                    <a:pt x="65" y="67"/>
                  </a:lnTo>
                  <a:lnTo>
                    <a:pt x="66" y="90"/>
                  </a:lnTo>
                  <a:lnTo>
                    <a:pt x="71" y="112"/>
                  </a:lnTo>
                  <a:lnTo>
                    <a:pt x="72" y="135"/>
                  </a:lnTo>
                  <a:lnTo>
                    <a:pt x="72" y="158"/>
                  </a:lnTo>
                  <a:lnTo>
                    <a:pt x="72" y="182"/>
                  </a:lnTo>
                  <a:lnTo>
                    <a:pt x="72" y="203"/>
                  </a:lnTo>
                  <a:lnTo>
                    <a:pt x="72" y="225"/>
                  </a:lnTo>
                  <a:lnTo>
                    <a:pt x="71" y="257"/>
                  </a:lnTo>
                  <a:lnTo>
                    <a:pt x="66" y="286"/>
                  </a:lnTo>
                  <a:lnTo>
                    <a:pt x="62" y="315"/>
                  </a:lnTo>
                  <a:lnTo>
                    <a:pt x="57" y="344"/>
                  </a:lnTo>
                  <a:lnTo>
                    <a:pt x="51" y="372"/>
                  </a:lnTo>
                  <a:lnTo>
                    <a:pt x="44" y="402"/>
                  </a:lnTo>
                  <a:lnTo>
                    <a:pt x="36" y="428"/>
                  </a:lnTo>
                  <a:lnTo>
                    <a:pt x="28" y="457"/>
                  </a:lnTo>
                  <a:lnTo>
                    <a:pt x="14" y="481"/>
                  </a:lnTo>
                  <a:lnTo>
                    <a:pt x="0" y="50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4" name="Freeform 405">
              <a:extLst>
                <a:ext uri="{FF2B5EF4-FFF2-40B4-BE49-F238E27FC236}">
                  <a16:creationId xmlns:a16="http://schemas.microsoft.com/office/drawing/2014/main" id="{89ED0925-6BA5-46E1-B4FF-79B00FBC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249"/>
              <a:ext cx="230" cy="414"/>
            </a:xfrm>
            <a:custGeom>
              <a:avLst/>
              <a:gdLst>
                <a:gd name="T0" fmla="*/ 205 w 690"/>
                <a:gd name="T1" fmla="*/ 9 h 1242"/>
                <a:gd name="T2" fmla="*/ 211 w 690"/>
                <a:gd name="T3" fmla="*/ 21 h 1242"/>
                <a:gd name="T4" fmla="*/ 216 w 690"/>
                <a:gd name="T5" fmla="*/ 34 h 1242"/>
                <a:gd name="T6" fmla="*/ 219 w 690"/>
                <a:gd name="T7" fmla="*/ 48 h 1242"/>
                <a:gd name="T8" fmla="*/ 222 w 690"/>
                <a:gd name="T9" fmla="*/ 64 h 1242"/>
                <a:gd name="T10" fmla="*/ 224 w 690"/>
                <a:gd name="T11" fmla="*/ 77 h 1242"/>
                <a:gd name="T12" fmla="*/ 225 w 690"/>
                <a:gd name="T13" fmla="*/ 84 h 1242"/>
                <a:gd name="T14" fmla="*/ 226 w 690"/>
                <a:gd name="T15" fmla="*/ 90 h 1242"/>
                <a:gd name="T16" fmla="*/ 227 w 690"/>
                <a:gd name="T17" fmla="*/ 95 h 1242"/>
                <a:gd name="T18" fmla="*/ 228 w 690"/>
                <a:gd name="T19" fmla="*/ 100 h 1242"/>
                <a:gd name="T20" fmla="*/ 229 w 690"/>
                <a:gd name="T21" fmla="*/ 103 h 1242"/>
                <a:gd name="T22" fmla="*/ 229 w 690"/>
                <a:gd name="T23" fmla="*/ 101 h 1242"/>
                <a:gd name="T24" fmla="*/ 230 w 690"/>
                <a:gd name="T25" fmla="*/ 124 h 1242"/>
                <a:gd name="T26" fmla="*/ 230 w 690"/>
                <a:gd name="T27" fmla="*/ 147 h 1242"/>
                <a:gd name="T28" fmla="*/ 229 w 690"/>
                <a:gd name="T29" fmla="*/ 169 h 1242"/>
                <a:gd name="T30" fmla="*/ 227 w 690"/>
                <a:gd name="T31" fmla="*/ 191 h 1242"/>
                <a:gd name="T32" fmla="*/ 223 w 690"/>
                <a:gd name="T33" fmla="*/ 215 h 1242"/>
                <a:gd name="T34" fmla="*/ 222 w 690"/>
                <a:gd name="T35" fmla="*/ 221 h 1242"/>
                <a:gd name="T36" fmla="*/ 217 w 690"/>
                <a:gd name="T37" fmla="*/ 233 h 1242"/>
                <a:gd name="T38" fmla="*/ 212 w 690"/>
                <a:gd name="T39" fmla="*/ 249 h 1242"/>
                <a:gd name="T40" fmla="*/ 206 w 690"/>
                <a:gd name="T41" fmla="*/ 265 h 1242"/>
                <a:gd name="T42" fmla="*/ 200 w 690"/>
                <a:gd name="T43" fmla="*/ 277 h 1242"/>
                <a:gd name="T44" fmla="*/ 189 w 690"/>
                <a:gd name="T45" fmla="*/ 293 h 1242"/>
                <a:gd name="T46" fmla="*/ 179 w 690"/>
                <a:gd name="T47" fmla="*/ 307 h 1242"/>
                <a:gd name="T48" fmla="*/ 168 w 690"/>
                <a:gd name="T49" fmla="*/ 322 h 1242"/>
                <a:gd name="T50" fmla="*/ 156 w 690"/>
                <a:gd name="T51" fmla="*/ 336 h 1242"/>
                <a:gd name="T52" fmla="*/ 142 w 690"/>
                <a:gd name="T53" fmla="*/ 349 h 1242"/>
                <a:gd name="T54" fmla="*/ 126 w 690"/>
                <a:gd name="T55" fmla="*/ 361 h 1242"/>
                <a:gd name="T56" fmla="*/ 108 w 690"/>
                <a:gd name="T57" fmla="*/ 371 h 1242"/>
                <a:gd name="T58" fmla="*/ 90 w 690"/>
                <a:gd name="T59" fmla="*/ 380 h 1242"/>
                <a:gd name="T60" fmla="*/ 74 w 690"/>
                <a:gd name="T61" fmla="*/ 391 h 1242"/>
                <a:gd name="T62" fmla="*/ 58 w 690"/>
                <a:gd name="T63" fmla="*/ 403 h 1242"/>
                <a:gd name="T64" fmla="*/ 50 w 690"/>
                <a:gd name="T65" fmla="*/ 408 h 1242"/>
                <a:gd name="T66" fmla="*/ 42 w 690"/>
                <a:gd name="T67" fmla="*/ 412 h 1242"/>
                <a:gd name="T68" fmla="*/ 34 w 690"/>
                <a:gd name="T69" fmla="*/ 413 h 1242"/>
                <a:gd name="T70" fmla="*/ 26 w 690"/>
                <a:gd name="T71" fmla="*/ 414 h 1242"/>
                <a:gd name="T72" fmla="*/ 19 w 690"/>
                <a:gd name="T73" fmla="*/ 413 h 1242"/>
                <a:gd name="T74" fmla="*/ 5 w 690"/>
                <a:gd name="T75" fmla="*/ 402 h 1242"/>
                <a:gd name="T76" fmla="*/ 0 w 690"/>
                <a:gd name="T77" fmla="*/ 384 h 1242"/>
                <a:gd name="T78" fmla="*/ 2 w 690"/>
                <a:gd name="T79" fmla="*/ 364 h 1242"/>
                <a:gd name="T80" fmla="*/ 11 w 690"/>
                <a:gd name="T81" fmla="*/ 346 h 1242"/>
                <a:gd name="T82" fmla="*/ 26 w 690"/>
                <a:gd name="T83" fmla="*/ 333 h 1242"/>
                <a:gd name="T84" fmla="*/ 59 w 690"/>
                <a:gd name="T85" fmla="*/ 317 h 1242"/>
                <a:gd name="T86" fmla="*/ 90 w 690"/>
                <a:gd name="T87" fmla="*/ 297 h 1242"/>
                <a:gd name="T88" fmla="*/ 117 w 690"/>
                <a:gd name="T89" fmla="*/ 273 h 1242"/>
                <a:gd name="T90" fmla="*/ 140 w 690"/>
                <a:gd name="T91" fmla="*/ 245 h 1242"/>
                <a:gd name="T92" fmla="*/ 159 w 690"/>
                <a:gd name="T93" fmla="*/ 214 h 1242"/>
                <a:gd name="T94" fmla="*/ 168 w 690"/>
                <a:gd name="T95" fmla="*/ 185 h 1242"/>
                <a:gd name="T96" fmla="*/ 171 w 690"/>
                <a:gd name="T97" fmla="*/ 154 h 1242"/>
                <a:gd name="T98" fmla="*/ 167 w 690"/>
                <a:gd name="T99" fmla="*/ 122 h 1242"/>
                <a:gd name="T100" fmla="*/ 159 w 690"/>
                <a:gd name="T101" fmla="*/ 91 h 1242"/>
                <a:gd name="T102" fmla="*/ 150 w 690"/>
                <a:gd name="T103" fmla="*/ 61 h 1242"/>
                <a:gd name="T104" fmla="*/ 154 w 690"/>
                <a:gd name="T105" fmla="*/ 52 h 1242"/>
                <a:gd name="T106" fmla="*/ 165 w 690"/>
                <a:gd name="T107" fmla="*/ 34 h 1242"/>
                <a:gd name="T108" fmla="*/ 181 w 690"/>
                <a:gd name="T109" fmla="*/ 16 h 1242"/>
                <a:gd name="T110" fmla="*/ 194 w 690"/>
                <a:gd name="T111" fmla="*/ 3 h 1242"/>
                <a:gd name="T112" fmla="*/ 202 w 690"/>
                <a:gd name="T113" fmla="*/ 1 h 12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90" h="1242">
                  <a:moveTo>
                    <a:pt x="607" y="2"/>
                  </a:moveTo>
                  <a:lnTo>
                    <a:pt x="616" y="26"/>
                  </a:lnTo>
                  <a:lnTo>
                    <a:pt x="626" y="45"/>
                  </a:lnTo>
                  <a:lnTo>
                    <a:pt x="633" y="64"/>
                  </a:lnTo>
                  <a:lnTo>
                    <a:pt x="640" y="83"/>
                  </a:lnTo>
                  <a:lnTo>
                    <a:pt x="647" y="103"/>
                  </a:lnTo>
                  <a:lnTo>
                    <a:pt x="652" y="123"/>
                  </a:lnTo>
                  <a:lnTo>
                    <a:pt x="658" y="143"/>
                  </a:lnTo>
                  <a:lnTo>
                    <a:pt x="663" y="168"/>
                  </a:lnTo>
                  <a:lnTo>
                    <a:pt x="666" y="192"/>
                  </a:lnTo>
                  <a:lnTo>
                    <a:pt x="670" y="221"/>
                  </a:lnTo>
                  <a:lnTo>
                    <a:pt x="673" y="231"/>
                  </a:lnTo>
                  <a:lnTo>
                    <a:pt x="675" y="243"/>
                  </a:lnTo>
                  <a:lnTo>
                    <a:pt x="675" y="251"/>
                  </a:lnTo>
                  <a:lnTo>
                    <a:pt x="676" y="260"/>
                  </a:lnTo>
                  <a:lnTo>
                    <a:pt x="679" y="269"/>
                  </a:lnTo>
                  <a:lnTo>
                    <a:pt x="679" y="278"/>
                  </a:lnTo>
                  <a:lnTo>
                    <a:pt x="680" y="286"/>
                  </a:lnTo>
                  <a:lnTo>
                    <a:pt x="683" y="294"/>
                  </a:lnTo>
                  <a:lnTo>
                    <a:pt x="684" y="301"/>
                  </a:lnTo>
                  <a:lnTo>
                    <a:pt x="686" y="311"/>
                  </a:lnTo>
                  <a:lnTo>
                    <a:pt x="686" y="309"/>
                  </a:lnTo>
                  <a:lnTo>
                    <a:pt x="686" y="308"/>
                  </a:lnTo>
                  <a:lnTo>
                    <a:pt x="686" y="304"/>
                  </a:lnTo>
                  <a:lnTo>
                    <a:pt x="688" y="340"/>
                  </a:lnTo>
                  <a:lnTo>
                    <a:pt x="690" y="373"/>
                  </a:lnTo>
                  <a:lnTo>
                    <a:pt x="690" y="409"/>
                  </a:lnTo>
                  <a:lnTo>
                    <a:pt x="690" y="441"/>
                  </a:lnTo>
                  <a:lnTo>
                    <a:pt x="688" y="475"/>
                  </a:lnTo>
                  <a:lnTo>
                    <a:pt x="686" y="507"/>
                  </a:lnTo>
                  <a:lnTo>
                    <a:pt x="684" y="542"/>
                  </a:lnTo>
                  <a:lnTo>
                    <a:pt x="680" y="574"/>
                  </a:lnTo>
                  <a:lnTo>
                    <a:pt x="676" y="610"/>
                  </a:lnTo>
                  <a:lnTo>
                    <a:pt x="670" y="644"/>
                  </a:lnTo>
                  <a:lnTo>
                    <a:pt x="669" y="648"/>
                  </a:lnTo>
                  <a:lnTo>
                    <a:pt x="665" y="662"/>
                  </a:lnTo>
                  <a:lnTo>
                    <a:pt x="662" y="677"/>
                  </a:lnTo>
                  <a:lnTo>
                    <a:pt x="652" y="698"/>
                  </a:lnTo>
                  <a:lnTo>
                    <a:pt x="644" y="721"/>
                  </a:lnTo>
                  <a:lnTo>
                    <a:pt x="636" y="748"/>
                  </a:lnTo>
                  <a:lnTo>
                    <a:pt x="626" y="773"/>
                  </a:lnTo>
                  <a:lnTo>
                    <a:pt x="618" y="795"/>
                  </a:lnTo>
                  <a:lnTo>
                    <a:pt x="608" y="817"/>
                  </a:lnTo>
                  <a:lnTo>
                    <a:pt x="601" y="831"/>
                  </a:lnTo>
                  <a:lnTo>
                    <a:pt x="582" y="854"/>
                  </a:lnTo>
                  <a:lnTo>
                    <a:pt x="567" y="878"/>
                  </a:lnTo>
                  <a:lnTo>
                    <a:pt x="553" y="899"/>
                  </a:lnTo>
                  <a:lnTo>
                    <a:pt x="536" y="922"/>
                  </a:lnTo>
                  <a:lnTo>
                    <a:pt x="522" y="947"/>
                  </a:lnTo>
                  <a:lnTo>
                    <a:pt x="503" y="966"/>
                  </a:lnTo>
                  <a:lnTo>
                    <a:pt x="486" y="987"/>
                  </a:lnTo>
                  <a:lnTo>
                    <a:pt x="467" y="1008"/>
                  </a:lnTo>
                  <a:lnTo>
                    <a:pt x="449" y="1029"/>
                  </a:lnTo>
                  <a:lnTo>
                    <a:pt x="425" y="1046"/>
                  </a:lnTo>
                  <a:lnTo>
                    <a:pt x="401" y="1065"/>
                  </a:lnTo>
                  <a:lnTo>
                    <a:pt x="377" y="1082"/>
                  </a:lnTo>
                  <a:lnTo>
                    <a:pt x="351" y="1099"/>
                  </a:lnTo>
                  <a:lnTo>
                    <a:pt x="325" y="1112"/>
                  </a:lnTo>
                  <a:lnTo>
                    <a:pt x="297" y="1127"/>
                  </a:lnTo>
                  <a:lnTo>
                    <a:pt x="271" y="1141"/>
                  </a:lnTo>
                  <a:lnTo>
                    <a:pt x="247" y="1157"/>
                  </a:lnTo>
                  <a:lnTo>
                    <a:pt x="221" y="1174"/>
                  </a:lnTo>
                  <a:lnTo>
                    <a:pt x="196" y="1192"/>
                  </a:lnTo>
                  <a:lnTo>
                    <a:pt x="174" y="1210"/>
                  </a:lnTo>
                  <a:lnTo>
                    <a:pt x="162" y="1218"/>
                  </a:lnTo>
                  <a:lnTo>
                    <a:pt x="149" y="1224"/>
                  </a:lnTo>
                  <a:lnTo>
                    <a:pt x="138" y="1231"/>
                  </a:lnTo>
                  <a:lnTo>
                    <a:pt x="127" y="1236"/>
                  </a:lnTo>
                  <a:lnTo>
                    <a:pt x="113" y="1239"/>
                  </a:lnTo>
                  <a:lnTo>
                    <a:pt x="102" y="1240"/>
                  </a:lnTo>
                  <a:lnTo>
                    <a:pt x="87" y="1242"/>
                  </a:lnTo>
                  <a:lnTo>
                    <a:pt x="77" y="1242"/>
                  </a:lnTo>
                  <a:lnTo>
                    <a:pt x="66" y="1240"/>
                  </a:lnTo>
                  <a:lnTo>
                    <a:pt x="56" y="1239"/>
                  </a:lnTo>
                  <a:lnTo>
                    <a:pt x="34" y="1225"/>
                  </a:lnTo>
                  <a:lnTo>
                    <a:pt x="15" y="1207"/>
                  </a:lnTo>
                  <a:lnTo>
                    <a:pt x="4" y="1182"/>
                  </a:lnTo>
                  <a:lnTo>
                    <a:pt x="0" y="1152"/>
                  </a:lnTo>
                  <a:lnTo>
                    <a:pt x="0" y="1121"/>
                  </a:lnTo>
                  <a:lnTo>
                    <a:pt x="5" y="1091"/>
                  </a:lnTo>
                  <a:lnTo>
                    <a:pt x="18" y="1062"/>
                  </a:lnTo>
                  <a:lnTo>
                    <a:pt x="34" y="1037"/>
                  </a:lnTo>
                  <a:lnTo>
                    <a:pt x="55" y="1016"/>
                  </a:lnTo>
                  <a:lnTo>
                    <a:pt x="77" y="999"/>
                  </a:lnTo>
                  <a:lnTo>
                    <a:pt x="128" y="976"/>
                  </a:lnTo>
                  <a:lnTo>
                    <a:pt x="177" y="950"/>
                  </a:lnTo>
                  <a:lnTo>
                    <a:pt x="224" y="919"/>
                  </a:lnTo>
                  <a:lnTo>
                    <a:pt x="270" y="890"/>
                  </a:lnTo>
                  <a:lnTo>
                    <a:pt x="314" y="854"/>
                  </a:lnTo>
                  <a:lnTo>
                    <a:pt x="352" y="818"/>
                  </a:lnTo>
                  <a:lnTo>
                    <a:pt x="390" y="777"/>
                  </a:lnTo>
                  <a:lnTo>
                    <a:pt x="421" y="735"/>
                  </a:lnTo>
                  <a:lnTo>
                    <a:pt x="453" y="690"/>
                  </a:lnTo>
                  <a:lnTo>
                    <a:pt x="478" y="641"/>
                  </a:lnTo>
                  <a:lnTo>
                    <a:pt x="496" y="600"/>
                  </a:lnTo>
                  <a:lnTo>
                    <a:pt x="504" y="554"/>
                  </a:lnTo>
                  <a:lnTo>
                    <a:pt x="510" y="507"/>
                  </a:lnTo>
                  <a:lnTo>
                    <a:pt x="513" y="462"/>
                  </a:lnTo>
                  <a:lnTo>
                    <a:pt x="509" y="415"/>
                  </a:lnTo>
                  <a:lnTo>
                    <a:pt x="501" y="366"/>
                  </a:lnTo>
                  <a:lnTo>
                    <a:pt x="492" y="321"/>
                  </a:lnTo>
                  <a:lnTo>
                    <a:pt x="478" y="274"/>
                  </a:lnTo>
                  <a:lnTo>
                    <a:pt x="463" y="226"/>
                  </a:lnTo>
                  <a:lnTo>
                    <a:pt x="449" y="182"/>
                  </a:lnTo>
                  <a:lnTo>
                    <a:pt x="452" y="174"/>
                  </a:lnTo>
                  <a:lnTo>
                    <a:pt x="461" y="155"/>
                  </a:lnTo>
                  <a:lnTo>
                    <a:pt x="477" y="130"/>
                  </a:lnTo>
                  <a:lnTo>
                    <a:pt x="496" y="103"/>
                  </a:lnTo>
                  <a:lnTo>
                    <a:pt x="520" y="73"/>
                  </a:lnTo>
                  <a:lnTo>
                    <a:pt x="543" y="49"/>
                  </a:lnTo>
                  <a:lnTo>
                    <a:pt x="564" y="26"/>
                  </a:lnTo>
                  <a:lnTo>
                    <a:pt x="582" y="8"/>
                  </a:lnTo>
                  <a:lnTo>
                    <a:pt x="597" y="0"/>
                  </a:lnTo>
                  <a:lnTo>
                    <a:pt x="607" y="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5" name="Freeform 406">
              <a:extLst>
                <a:ext uri="{FF2B5EF4-FFF2-40B4-BE49-F238E27FC236}">
                  <a16:creationId xmlns:a16="http://schemas.microsoft.com/office/drawing/2014/main" id="{B71201BC-13FA-4FBD-A690-C4FBA6B1C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295"/>
              <a:ext cx="230" cy="367"/>
            </a:xfrm>
            <a:custGeom>
              <a:avLst/>
              <a:gdLst>
                <a:gd name="T0" fmla="*/ 219 w 690"/>
                <a:gd name="T1" fmla="*/ 2 h 1102"/>
                <a:gd name="T2" fmla="*/ 221 w 690"/>
                <a:gd name="T3" fmla="*/ 7 h 1102"/>
                <a:gd name="T4" fmla="*/ 222 w 690"/>
                <a:gd name="T5" fmla="*/ 13 h 1102"/>
                <a:gd name="T6" fmla="*/ 222 w 690"/>
                <a:gd name="T7" fmla="*/ 19 h 1102"/>
                <a:gd name="T8" fmla="*/ 224 w 690"/>
                <a:gd name="T9" fmla="*/ 24 h 1102"/>
                <a:gd name="T10" fmla="*/ 224 w 690"/>
                <a:gd name="T11" fmla="*/ 31 h 1102"/>
                <a:gd name="T12" fmla="*/ 226 w 690"/>
                <a:gd name="T13" fmla="*/ 38 h 1102"/>
                <a:gd name="T14" fmla="*/ 226 w 690"/>
                <a:gd name="T15" fmla="*/ 43 h 1102"/>
                <a:gd name="T16" fmla="*/ 227 w 690"/>
                <a:gd name="T17" fmla="*/ 49 h 1102"/>
                <a:gd name="T18" fmla="*/ 228 w 690"/>
                <a:gd name="T19" fmla="*/ 54 h 1102"/>
                <a:gd name="T20" fmla="*/ 229 w 690"/>
                <a:gd name="T21" fmla="*/ 57 h 1102"/>
                <a:gd name="T22" fmla="*/ 229 w 690"/>
                <a:gd name="T23" fmla="*/ 55 h 1102"/>
                <a:gd name="T24" fmla="*/ 230 w 690"/>
                <a:gd name="T25" fmla="*/ 66 h 1102"/>
                <a:gd name="T26" fmla="*/ 230 w 690"/>
                <a:gd name="T27" fmla="*/ 90 h 1102"/>
                <a:gd name="T28" fmla="*/ 230 w 690"/>
                <a:gd name="T29" fmla="*/ 112 h 1102"/>
                <a:gd name="T30" fmla="*/ 228 w 690"/>
                <a:gd name="T31" fmla="*/ 134 h 1102"/>
                <a:gd name="T32" fmla="*/ 226 w 690"/>
                <a:gd name="T33" fmla="*/ 156 h 1102"/>
                <a:gd name="T34" fmla="*/ 224 w 690"/>
                <a:gd name="T35" fmla="*/ 170 h 1102"/>
                <a:gd name="T36" fmla="*/ 221 w 690"/>
                <a:gd name="T37" fmla="*/ 180 h 1102"/>
                <a:gd name="T38" fmla="*/ 215 w 690"/>
                <a:gd name="T39" fmla="*/ 194 h 1102"/>
                <a:gd name="T40" fmla="*/ 209 w 690"/>
                <a:gd name="T41" fmla="*/ 211 h 1102"/>
                <a:gd name="T42" fmla="*/ 203 w 690"/>
                <a:gd name="T43" fmla="*/ 225 h 1102"/>
                <a:gd name="T44" fmla="*/ 195 w 690"/>
                <a:gd name="T45" fmla="*/ 238 h 1102"/>
                <a:gd name="T46" fmla="*/ 185 w 690"/>
                <a:gd name="T47" fmla="*/ 253 h 1102"/>
                <a:gd name="T48" fmla="*/ 174 w 690"/>
                <a:gd name="T49" fmla="*/ 268 h 1102"/>
                <a:gd name="T50" fmla="*/ 162 w 690"/>
                <a:gd name="T51" fmla="*/ 282 h 1102"/>
                <a:gd name="T52" fmla="*/ 150 w 690"/>
                <a:gd name="T53" fmla="*/ 296 h 1102"/>
                <a:gd name="T54" fmla="*/ 134 w 690"/>
                <a:gd name="T55" fmla="*/ 308 h 1102"/>
                <a:gd name="T56" fmla="*/ 117 w 690"/>
                <a:gd name="T57" fmla="*/ 320 h 1102"/>
                <a:gd name="T58" fmla="*/ 99 w 690"/>
                <a:gd name="T59" fmla="*/ 329 h 1102"/>
                <a:gd name="T60" fmla="*/ 82 w 690"/>
                <a:gd name="T61" fmla="*/ 338 h 1102"/>
                <a:gd name="T62" fmla="*/ 65 w 690"/>
                <a:gd name="T63" fmla="*/ 350 h 1102"/>
                <a:gd name="T64" fmla="*/ 54 w 690"/>
                <a:gd name="T65" fmla="*/ 359 h 1102"/>
                <a:gd name="T66" fmla="*/ 46 w 690"/>
                <a:gd name="T67" fmla="*/ 363 h 1102"/>
                <a:gd name="T68" fmla="*/ 38 w 690"/>
                <a:gd name="T69" fmla="*/ 367 h 1102"/>
                <a:gd name="T70" fmla="*/ 30 w 690"/>
                <a:gd name="T71" fmla="*/ 367 h 1102"/>
                <a:gd name="T72" fmla="*/ 22 w 690"/>
                <a:gd name="T73" fmla="*/ 367 h 1102"/>
                <a:gd name="T74" fmla="*/ 11 w 690"/>
                <a:gd name="T75" fmla="*/ 362 h 1102"/>
                <a:gd name="T76" fmla="*/ 1 w 690"/>
                <a:gd name="T77" fmla="*/ 347 h 1102"/>
                <a:gd name="T78" fmla="*/ 0 w 690"/>
                <a:gd name="T79" fmla="*/ 327 h 1102"/>
                <a:gd name="T80" fmla="*/ 6 w 690"/>
                <a:gd name="T81" fmla="*/ 307 h 1102"/>
                <a:gd name="T82" fmla="*/ 18 w 690"/>
                <a:gd name="T83" fmla="*/ 291 h 1102"/>
                <a:gd name="T84" fmla="*/ 43 w 690"/>
                <a:gd name="T85" fmla="*/ 279 h 1102"/>
                <a:gd name="T86" fmla="*/ 75 w 690"/>
                <a:gd name="T87" fmla="*/ 260 h 1102"/>
                <a:gd name="T88" fmla="*/ 105 w 690"/>
                <a:gd name="T89" fmla="*/ 238 h 1102"/>
                <a:gd name="T90" fmla="*/ 130 w 690"/>
                <a:gd name="T91" fmla="*/ 212 h 1102"/>
                <a:gd name="T92" fmla="*/ 151 w 690"/>
                <a:gd name="T93" fmla="*/ 184 h 1102"/>
                <a:gd name="T94" fmla="*/ 164 w 690"/>
                <a:gd name="T95" fmla="*/ 154 h 1102"/>
                <a:gd name="T96" fmla="*/ 170 w 690"/>
                <a:gd name="T97" fmla="*/ 125 h 1102"/>
                <a:gd name="T98" fmla="*/ 169 w 690"/>
                <a:gd name="T99" fmla="*/ 95 h 1102"/>
                <a:gd name="T100" fmla="*/ 163 w 690"/>
                <a:gd name="T101" fmla="*/ 65 h 1102"/>
                <a:gd name="T102" fmla="*/ 155 w 690"/>
                <a:gd name="T103" fmla="*/ 35 h 11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90" h="1102">
                  <a:moveTo>
                    <a:pt x="656" y="0"/>
                  </a:moveTo>
                  <a:lnTo>
                    <a:pt x="658" y="7"/>
                  </a:lnTo>
                  <a:lnTo>
                    <a:pt x="659" y="15"/>
                  </a:lnTo>
                  <a:lnTo>
                    <a:pt x="662" y="22"/>
                  </a:lnTo>
                  <a:lnTo>
                    <a:pt x="663" y="32"/>
                  </a:lnTo>
                  <a:lnTo>
                    <a:pt x="665" y="40"/>
                  </a:lnTo>
                  <a:lnTo>
                    <a:pt x="665" y="48"/>
                  </a:lnTo>
                  <a:lnTo>
                    <a:pt x="667" y="57"/>
                  </a:lnTo>
                  <a:lnTo>
                    <a:pt x="669" y="64"/>
                  </a:lnTo>
                  <a:lnTo>
                    <a:pt x="672" y="73"/>
                  </a:lnTo>
                  <a:lnTo>
                    <a:pt x="673" y="80"/>
                  </a:lnTo>
                  <a:lnTo>
                    <a:pt x="673" y="92"/>
                  </a:lnTo>
                  <a:lnTo>
                    <a:pt x="675" y="104"/>
                  </a:lnTo>
                  <a:lnTo>
                    <a:pt x="677" y="113"/>
                  </a:lnTo>
                  <a:lnTo>
                    <a:pt x="677" y="120"/>
                  </a:lnTo>
                  <a:lnTo>
                    <a:pt x="679" y="130"/>
                  </a:lnTo>
                  <a:lnTo>
                    <a:pt x="679" y="137"/>
                  </a:lnTo>
                  <a:lnTo>
                    <a:pt x="680" y="147"/>
                  </a:lnTo>
                  <a:lnTo>
                    <a:pt x="683" y="155"/>
                  </a:lnTo>
                  <a:lnTo>
                    <a:pt x="684" y="162"/>
                  </a:lnTo>
                  <a:lnTo>
                    <a:pt x="687" y="173"/>
                  </a:lnTo>
                  <a:lnTo>
                    <a:pt x="687" y="171"/>
                  </a:lnTo>
                  <a:lnTo>
                    <a:pt x="687" y="167"/>
                  </a:lnTo>
                  <a:lnTo>
                    <a:pt x="687" y="166"/>
                  </a:lnTo>
                  <a:lnTo>
                    <a:pt x="687" y="163"/>
                  </a:lnTo>
                  <a:lnTo>
                    <a:pt x="690" y="199"/>
                  </a:lnTo>
                  <a:lnTo>
                    <a:pt x="690" y="234"/>
                  </a:lnTo>
                  <a:lnTo>
                    <a:pt x="690" y="270"/>
                  </a:lnTo>
                  <a:lnTo>
                    <a:pt x="690" y="302"/>
                  </a:lnTo>
                  <a:lnTo>
                    <a:pt x="690" y="335"/>
                  </a:lnTo>
                  <a:lnTo>
                    <a:pt x="688" y="368"/>
                  </a:lnTo>
                  <a:lnTo>
                    <a:pt x="684" y="401"/>
                  </a:lnTo>
                  <a:lnTo>
                    <a:pt x="680" y="433"/>
                  </a:lnTo>
                  <a:lnTo>
                    <a:pt x="677" y="469"/>
                  </a:lnTo>
                  <a:lnTo>
                    <a:pt x="673" y="505"/>
                  </a:lnTo>
                  <a:lnTo>
                    <a:pt x="672" y="509"/>
                  </a:lnTo>
                  <a:lnTo>
                    <a:pt x="667" y="520"/>
                  </a:lnTo>
                  <a:lnTo>
                    <a:pt x="662" y="539"/>
                  </a:lnTo>
                  <a:lnTo>
                    <a:pt x="652" y="560"/>
                  </a:lnTo>
                  <a:lnTo>
                    <a:pt x="644" y="582"/>
                  </a:lnTo>
                  <a:lnTo>
                    <a:pt x="636" y="608"/>
                  </a:lnTo>
                  <a:lnTo>
                    <a:pt x="627" y="633"/>
                  </a:lnTo>
                  <a:lnTo>
                    <a:pt x="618" y="655"/>
                  </a:lnTo>
                  <a:lnTo>
                    <a:pt x="609" y="676"/>
                  </a:lnTo>
                  <a:lnTo>
                    <a:pt x="601" y="691"/>
                  </a:lnTo>
                  <a:lnTo>
                    <a:pt x="586" y="714"/>
                  </a:lnTo>
                  <a:lnTo>
                    <a:pt x="569" y="738"/>
                  </a:lnTo>
                  <a:lnTo>
                    <a:pt x="554" y="761"/>
                  </a:lnTo>
                  <a:lnTo>
                    <a:pt x="539" y="781"/>
                  </a:lnTo>
                  <a:lnTo>
                    <a:pt x="522" y="805"/>
                  </a:lnTo>
                  <a:lnTo>
                    <a:pt x="503" y="827"/>
                  </a:lnTo>
                  <a:lnTo>
                    <a:pt x="486" y="848"/>
                  </a:lnTo>
                  <a:lnTo>
                    <a:pt x="470" y="868"/>
                  </a:lnTo>
                  <a:lnTo>
                    <a:pt x="449" y="889"/>
                  </a:lnTo>
                  <a:lnTo>
                    <a:pt x="426" y="908"/>
                  </a:lnTo>
                  <a:lnTo>
                    <a:pt x="402" y="925"/>
                  </a:lnTo>
                  <a:lnTo>
                    <a:pt x="377" y="942"/>
                  </a:lnTo>
                  <a:lnTo>
                    <a:pt x="351" y="960"/>
                  </a:lnTo>
                  <a:lnTo>
                    <a:pt x="325" y="974"/>
                  </a:lnTo>
                  <a:lnTo>
                    <a:pt x="298" y="987"/>
                  </a:lnTo>
                  <a:lnTo>
                    <a:pt x="274" y="1003"/>
                  </a:lnTo>
                  <a:lnTo>
                    <a:pt x="247" y="1015"/>
                  </a:lnTo>
                  <a:lnTo>
                    <a:pt x="221" y="1034"/>
                  </a:lnTo>
                  <a:lnTo>
                    <a:pt x="196" y="1051"/>
                  </a:lnTo>
                  <a:lnTo>
                    <a:pt x="174" y="1070"/>
                  </a:lnTo>
                  <a:lnTo>
                    <a:pt x="163" y="1077"/>
                  </a:lnTo>
                  <a:lnTo>
                    <a:pt x="149" y="1083"/>
                  </a:lnTo>
                  <a:lnTo>
                    <a:pt x="138" y="1090"/>
                  </a:lnTo>
                  <a:lnTo>
                    <a:pt x="127" y="1097"/>
                  </a:lnTo>
                  <a:lnTo>
                    <a:pt x="113" y="1101"/>
                  </a:lnTo>
                  <a:lnTo>
                    <a:pt x="102" y="1102"/>
                  </a:lnTo>
                  <a:lnTo>
                    <a:pt x="91" y="1102"/>
                  </a:lnTo>
                  <a:lnTo>
                    <a:pt x="77" y="1102"/>
                  </a:lnTo>
                  <a:lnTo>
                    <a:pt x="66" y="1102"/>
                  </a:lnTo>
                  <a:lnTo>
                    <a:pt x="57" y="1101"/>
                  </a:lnTo>
                  <a:lnTo>
                    <a:pt x="34" y="1086"/>
                  </a:lnTo>
                  <a:lnTo>
                    <a:pt x="15" y="1066"/>
                  </a:lnTo>
                  <a:lnTo>
                    <a:pt x="4" y="1043"/>
                  </a:lnTo>
                  <a:lnTo>
                    <a:pt x="0" y="1012"/>
                  </a:lnTo>
                  <a:lnTo>
                    <a:pt x="0" y="982"/>
                  </a:lnTo>
                  <a:lnTo>
                    <a:pt x="8" y="953"/>
                  </a:lnTo>
                  <a:lnTo>
                    <a:pt x="19" y="921"/>
                  </a:lnTo>
                  <a:lnTo>
                    <a:pt x="36" y="896"/>
                  </a:lnTo>
                  <a:lnTo>
                    <a:pt x="55" y="874"/>
                  </a:lnTo>
                  <a:lnTo>
                    <a:pt x="77" y="859"/>
                  </a:lnTo>
                  <a:lnTo>
                    <a:pt x="128" y="837"/>
                  </a:lnTo>
                  <a:lnTo>
                    <a:pt x="180" y="810"/>
                  </a:lnTo>
                  <a:lnTo>
                    <a:pt x="225" y="780"/>
                  </a:lnTo>
                  <a:lnTo>
                    <a:pt x="270" y="749"/>
                  </a:lnTo>
                  <a:lnTo>
                    <a:pt x="314" y="714"/>
                  </a:lnTo>
                  <a:lnTo>
                    <a:pt x="352" y="679"/>
                  </a:lnTo>
                  <a:lnTo>
                    <a:pt x="391" y="636"/>
                  </a:lnTo>
                  <a:lnTo>
                    <a:pt x="422" y="597"/>
                  </a:lnTo>
                  <a:lnTo>
                    <a:pt x="454" y="551"/>
                  </a:lnTo>
                  <a:lnTo>
                    <a:pt x="478" y="503"/>
                  </a:lnTo>
                  <a:lnTo>
                    <a:pt x="493" y="462"/>
                  </a:lnTo>
                  <a:lnTo>
                    <a:pt x="504" y="418"/>
                  </a:lnTo>
                  <a:lnTo>
                    <a:pt x="509" y="375"/>
                  </a:lnTo>
                  <a:lnTo>
                    <a:pt x="511" y="332"/>
                  </a:lnTo>
                  <a:lnTo>
                    <a:pt x="507" y="285"/>
                  </a:lnTo>
                  <a:lnTo>
                    <a:pt x="501" y="239"/>
                  </a:lnTo>
                  <a:lnTo>
                    <a:pt x="490" y="194"/>
                  </a:lnTo>
                  <a:lnTo>
                    <a:pt x="478" y="148"/>
                  </a:lnTo>
                  <a:lnTo>
                    <a:pt x="464" y="105"/>
                  </a:lnTo>
                  <a:lnTo>
                    <a:pt x="449" y="6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6" name="Freeform 407">
              <a:extLst>
                <a:ext uri="{FF2B5EF4-FFF2-40B4-BE49-F238E27FC236}">
                  <a16:creationId xmlns:a16="http://schemas.microsoft.com/office/drawing/2014/main" id="{2E5EB4FE-1914-44F6-BBB7-BC519BE63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266"/>
              <a:ext cx="43" cy="186"/>
            </a:xfrm>
            <a:custGeom>
              <a:avLst/>
              <a:gdLst>
                <a:gd name="T0" fmla="*/ 1 w 129"/>
                <a:gd name="T1" fmla="*/ 43 h 556"/>
                <a:gd name="T2" fmla="*/ 7 w 129"/>
                <a:gd name="T3" fmla="*/ 56 h 556"/>
                <a:gd name="T4" fmla="*/ 11 w 129"/>
                <a:gd name="T5" fmla="*/ 69 h 556"/>
                <a:gd name="T6" fmla="*/ 15 w 129"/>
                <a:gd name="T7" fmla="*/ 83 h 556"/>
                <a:gd name="T8" fmla="*/ 19 w 129"/>
                <a:gd name="T9" fmla="*/ 97 h 556"/>
                <a:gd name="T10" fmla="*/ 21 w 129"/>
                <a:gd name="T11" fmla="*/ 113 h 556"/>
                <a:gd name="T12" fmla="*/ 21 w 129"/>
                <a:gd name="T13" fmla="*/ 127 h 556"/>
                <a:gd name="T14" fmla="*/ 21 w 129"/>
                <a:gd name="T15" fmla="*/ 143 h 556"/>
                <a:gd name="T16" fmla="*/ 20 w 129"/>
                <a:gd name="T17" fmla="*/ 158 h 556"/>
                <a:gd name="T18" fmla="*/ 18 w 129"/>
                <a:gd name="T19" fmla="*/ 172 h 556"/>
                <a:gd name="T20" fmla="*/ 13 w 129"/>
                <a:gd name="T21" fmla="*/ 186 h 556"/>
                <a:gd name="T22" fmla="*/ 19 w 129"/>
                <a:gd name="T23" fmla="*/ 181 h 556"/>
                <a:gd name="T24" fmla="*/ 22 w 129"/>
                <a:gd name="T25" fmla="*/ 175 h 556"/>
                <a:gd name="T26" fmla="*/ 26 w 129"/>
                <a:gd name="T27" fmla="*/ 169 h 556"/>
                <a:gd name="T28" fmla="*/ 28 w 129"/>
                <a:gd name="T29" fmla="*/ 163 h 556"/>
                <a:gd name="T30" fmla="*/ 31 w 129"/>
                <a:gd name="T31" fmla="*/ 157 h 556"/>
                <a:gd name="T32" fmla="*/ 33 w 129"/>
                <a:gd name="T33" fmla="*/ 150 h 556"/>
                <a:gd name="T34" fmla="*/ 35 w 129"/>
                <a:gd name="T35" fmla="*/ 143 h 556"/>
                <a:gd name="T36" fmla="*/ 36 w 129"/>
                <a:gd name="T37" fmla="*/ 137 h 556"/>
                <a:gd name="T38" fmla="*/ 38 w 129"/>
                <a:gd name="T39" fmla="*/ 129 h 556"/>
                <a:gd name="T40" fmla="*/ 38 w 129"/>
                <a:gd name="T41" fmla="*/ 122 h 556"/>
                <a:gd name="T42" fmla="*/ 38 w 129"/>
                <a:gd name="T43" fmla="*/ 119 h 556"/>
                <a:gd name="T44" fmla="*/ 38 w 129"/>
                <a:gd name="T45" fmla="*/ 115 h 556"/>
                <a:gd name="T46" fmla="*/ 39 w 129"/>
                <a:gd name="T47" fmla="*/ 112 h 556"/>
                <a:gd name="T48" fmla="*/ 40 w 129"/>
                <a:gd name="T49" fmla="*/ 108 h 556"/>
                <a:gd name="T50" fmla="*/ 40 w 129"/>
                <a:gd name="T51" fmla="*/ 104 h 556"/>
                <a:gd name="T52" fmla="*/ 41 w 129"/>
                <a:gd name="T53" fmla="*/ 100 h 556"/>
                <a:gd name="T54" fmla="*/ 41 w 129"/>
                <a:gd name="T55" fmla="*/ 97 h 556"/>
                <a:gd name="T56" fmla="*/ 41 w 129"/>
                <a:gd name="T57" fmla="*/ 93 h 556"/>
                <a:gd name="T58" fmla="*/ 41 w 129"/>
                <a:gd name="T59" fmla="*/ 90 h 556"/>
                <a:gd name="T60" fmla="*/ 42 w 129"/>
                <a:gd name="T61" fmla="*/ 86 h 556"/>
                <a:gd name="T62" fmla="*/ 42 w 129"/>
                <a:gd name="T63" fmla="*/ 74 h 556"/>
                <a:gd name="T64" fmla="*/ 43 w 129"/>
                <a:gd name="T65" fmla="*/ 63 h 556"/>
                <a:gd name="T66" fmla="*/ 43 w 129"/>
                <a:gd name="T67" fmla="*/ 53 h 556"/>
                <a:gd name="T68" fmla="*/ 42 w 129"/>
                <a:gd name="T69" fmla="*/ 44 h 556"/>
                <a:gd name="T70" fmla="*/ 41 w 129"/>
                <a:gd name="T71" fmla="*/ 36 h 556"/>
                <a:gd name="T72" fmla="*/ 40 w 129"/>
                <a:gd name="T73" fmla="*/ 28 h 556"/>
                <a:gd name="T74" fmla="*/ 38 w 129"/>
                <a:gd name="T75" fmla="*/ 22 h 556"/>
                <a:gd name="T76" fmla="*/ 35 w 129"/>
                <a:gd name="T77" fmla="*/ 14 h 556"/>
                <a:gd name="T78" fmla="*/ 32 w 129"/>
                <a:gd name="T79" fmla="*/ 7 h 556"/>
                <a:gd name="T80" fmla="*/ 28 w 129"/>
                <a:gd name="T81" fmla="*/ 0 h 556"/>
                <a:gd name="T82" fmla="*/ 26 w 129"/>
                <a:gd name="T83" fmla="*/ 0 h 556"/>
                <a:gd name="T84" fmla="*/ 24 w 129"/>
                <a:gd name="T85" fmla="*/ 3 h 556"/>
                <a:gd name="T86" fmla="*/ 20 w 129"/>
                <a:gd name="T87" fmla="*/ 6 h 556"/>
                <a:gd name="T88" fmla="*/ 16 w 129"/>
                <a:gd name="T89" fmla="*/ 11 h 556"/>
                <a:gd name="T90" fmla="*/ 12 w 129"/>
                <a:gd name="T91" fmla="*/ 17 h 556"/>
                <a:gd name="T92" fmla="*/ 8 w 129"/>
                <a:gd name="T93" fmla="*/ 24 h 556"/>
                <a:gd name="T94" fmla="*/ 4 w 129"/>
                <a:gd name="T95" fmla="*/ 29 h 556"/>
                <a:gd name="T96" fmla="*/ 2 w 129"/>
                <a:gd name="T97" fmla="*/ 35 h 556"/>
                <a:gd name="T98" fmla="*/ 0 w 129"/>
                <a:gd name="T99" fmla="*/ 40 h 556"/>
                <a:gd name="T100" fmla="*/ 1 w 129"/>
                <a:gd name="T101" fmla="*/ 43 h 5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" h="556">
                  <a:moveTo>
                    <a:pt x="2" y="128"/>
                  </a:moveTo>
                  <a:lnTo>
                    <a:pt x="20" y="166"/>
                  </a:lnTo>
                  <a:lnTo>
                    <a:pt x="32" y="207"/>
                  </a:lnTo>
                  <a:lnTo>
                    <a:pt x="44" y="249"/>
                  </a:lnTo>
                  <a:lnTo>
                    <a:pt x="56" y="291"/>
                  </a:lnTo>
                  <a:lnTo>
                    <a:pt x="63" y="337"/>
                  </a:lnTo>
                  <a:lnTo>
                    <a:pt x="64" y="381"/>
                  </a:lnTo>
                  <a:lnTo>
                    <a:pt x="64" y="426"/>
                  </a:lnTo>
                  <a:lnTo>
                    <a:pt x="61" y="471"/>
                  </a:lnTo>
                  <a:lnTo>
                    <a:pt x="53" y="513"/>
                  </a:lnTo>
                  <a:lnTo>
                    <a:pt x="39" y="556"/>
                  </a:lnTo>
                  <a:lnTo>
                    <a:pt x="56" y="540"/>
                  </a:lnTo>
                  <a:lnTo>
                    <a:pt x="67" y="522"/>
                  </a:lnTo>
                  <a:lnTo>
                    <a:pt x="77" y="504"/>
                  </a:lnTo>
                  <a:lnTo>
                    <a:pt x="85" y="488"/>
                  </a:lnTo>
                  <a:lnTo>
                    <a:pt x="94" y="470"/>
                  </a:lnTo>
                  <a:lnTo>
                    <a:pt x="100" y="449"/>
                  </a:lnTo>
                  <a:lnTo>
                    <a:pt x="105" y="428"/>
                  </a:lnTo>
                  <a:lnTo>
                    <a:pt x="109" y="409"/>
                  </a:lnTo>
                  <a:lnTo>
                    <a:pt x="113" y="387"/>
                  </a:lnTo>
                  <a:lnTo>
                    <a:pt x="115" y="366"/>
                  </a:lnTo>
                  <a:lnTo>
                    <a:pt x="115" y="356"/>
                  </a:lnTo>
                  <a:lnTo>
                    <a:pt x="115" y="345"/>
                  </a:lnTo>
                  <a:lnTo>
                    <a:pt x="116" y="335"/>
                  </a:lnTo>
                  <a:lnTo>
                    <a:pt x="120" y="322"/>
                  </a:lnTo>
                  <a:lnTo>
                    <a:pt x="120" y="311"/>
                  </a:lnTo>
                  <a:lnTo>
                    <a:pt x="122" y="299"/>
                  </a:lnTo>
                  <a:lnTo>
                    <a:pt x="122" y="290"/>
                  </a:lnTo>
                  <a:lnTo>
                    <a:pt x="124" y="279"/>
                  </a:lnTo>
                  <a:lnTo>
                    <a:pt x="124" y="268"/>
                  </a:lnTo>
                  <a:lnTo>
                    <a:pt x="126" y="257"/>
                  </a:lnTo>
                  <a:lnTo>
                    <a:pt x="126" y="221"/>
                  </a:lnTo>
                  <a:lnTo>
                    <a:pt x="129" y="189"/>
                  </a:lnTo>
                  <a:lnTo>
                    <a:pt x="129" y="159"/>
                  </a:lnTo>
                  <a:lnTo>
                    <a:pt x="126" y="132"/>
                  </a:lnTo>
                  <a:lnTo>
                    <a:pt x="124" y="108"/>
                  </a:lnTo>
                  <a:lnTo>
                    <a:pt x="120" y="85"/>
                  </a:lnTo>
                  <a:lnTo>
                    <a:pt x="113" y="65"/>
                  </a:lnTo>
                  <a:lnTo>
                    <a:pt x="105" y="41"/>
                  </a:lnTo>
                  <a:lnTo>
                    <a:pt x="96" y="21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2" y="8"/>
                  </a:lnTo>
                  <a:lnTo>
                    <a:pt x="61" y="19"/>
                  </a:lnTo>
                  <a:lnTo>
                    <a:pt x="48" y="34"/>
                  </a:lnTo>
                  <a:lnTo>
                    <a:pt x="36" y="52"/>
                  </a:lnTo>
                  <a:lnTo>
                    <a:pt x="23" y="72"/>
                  </a:lnTo>
                  <a:lnTo>
                    <a:pt x="13" y="88"/>
                  </a:lnTo>
                  <a:lnTo>
                    <a:pt x="6" y="106"/>
                  </a:lnTo>
                  <a:lnTo>
                    <a:pt x="0" y="121"/>
                  </a:lnTo>
                  <a:lnTo>
                    <a:pt x="2" y="12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7" name="Freeform 408">
              <a:extLst>
                <a:ext uri="{FF2B5EF4-FFF2-40B4-BE49-F238E27FC236}">
                  <a16:creationId xmlns:a16="http://schemas.microsoft.com/office/drawing/2014/main" id="{389D63AD-EE00-4B0E-AAF2-DA2D6835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316"/>
              <a:ext cx="30" cy="140"/>
            </a:xfrm>
            <a:custGeom>
              <a:avLst/>
              <a:gdLst>
                <a:gd name="T0" fmla="*/ 28 w 90"/>
                <a:gd name="T1" fmla="*/ 0 h 420"/>
                <a:gd name="T2" fmla="*/ 29 w 90"/>
                <a:gd name="T3" fmla="*/ 4 h 420"/>
                <a:gd name="T4" fmla="*/ 29 w 90"/>
                <a:gd name="T5" fmla="*/ 12 h 420"/>
                <a:gd name="T6" fmla="*/ 30 w 90"/>
                <a:gd name="T7" fmla="*/ 21 h 420"/>
                <a:gd name="T8" fmla="*/ 29 w 90"/>
                <a:gd name="T9" fmla="*/ 30 h 420"/>
                <a:gd name="T10" fmla="*/ 29 w 90"/>
                <a:gd name="T11" fmla="*/ 41 h 420"/>
                <a:gd name="T12" fmla="*/ 29 w 90"/>
                <a:gd name="T13" fmla="*/ 51 h 420"/>
                <a:gd name="T14" fmla="*/ 28 w 90"/>
                <a:gd name="T15" fmla="*/ 61 h 420"/>
                <a:gd name="T16" fmla="*/ 27 w 90"/>
                <a:gd name="T17" fmla="*/ 70 h 420"/>
                <a:gd name="T18" fmla="*/ 27 w 90"/>
                <a:gd name="T19" fmla="*/ 76 h 420"/>
                <a:gd name="T20" fmla="*/ 26 w 90"/>
                <a:gd name="T21" fmla="*/ 81 h 420"/>
                <a:gd name="T22" fmla="*/ 25 w 90"/>
                <a:gd name="T23" fmla="*/ 87 h 420"/>
                <a:gd name="T24" fmla="*/ 24 w 90"/>
                <a:gd name="T25" fmla="*/ 93 h 420"/>
                <a:gd name="T26" fmla="*/ 21 w 90"/>
                <a:gd name="T27" fmla="*/ 99 h 420"/>
                <a:gd name="T28" fmla="*/ 19 w 90"/>
                <a:gd name="T29" fmla="*/ 105 h 420"/>
                <a:gd name="T30" fmla="*/ 16 w 90"/>
                <a:gd name="T31" fmla="*/ 113 h 420"/>
                <a:gd name="T32" fmla="*/ 13 w 90"/>
                <a:gd name="T33" fmla="*/ 119 h 420"/>
                <a:gd name="T34" fmla="*/ 10 w 90"/>
                <a:gd name="T35" fmla="*/ 125 h 420"/>
                <a:gd name="T36" fmla="*/ 7 w 90"/>
                <a:gd name="T37" fmla="*/ 132 h 420"/>
                <a:gd name="T38" fmla="*/ 2 w 90"/>
                <a:gd name="T39" fmla="*/ 136 h 420"/>
                <a:gd name="T40" fmla="*/ 0 w 90"/>
                <a:gd name="T41" fmla="*/ 140 h 4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0" h="420">
                  <a:moveTo>
                    <a:pt x="84" y="0"/>
                  </a:moveTo>
                  <a:lnTo>
                    <a:pt x="88" y="12"/>
                  </a:lnTo>
                  <a:lnTo>
                    <a:pt x="88" y="37"/>
                  </a:lnTo>
                  <a:lnTo>
                    <a:pt x="90" y="62"/>
                  </a:lnTo>
                  <a:lnTo>
                    <a:pt x="88" y="90"/>
                  </a:lnTo>
                  <a:lnTo>
                    <a:pt x="88" y="122"/>
                  </a:lnTo>
                  <a:lnTo>
                    <a:pt x="87" y="152"/>
                  </a:lnTo>
                  <a:lnTo>
                    <a:pt x="84" y="184"/>
                  </a:lnTo>
                  <a:lnTo>
                    <a:pt x="82" y="209"/>
                  </a:lnTo>
                  <a:lnTo>
                    <a:pt x="82" y="229"/>
                  </a:lnTo>
                  <a:lnTo>
                    <a:pt x="78" y="244"/>
                  </a:lnTo>
                  <a:lnTo>
                    <a:pt x="74" y="261"/>
                  </a:lnTo>
                  <a:lnTo>
                    <a:pt x="71" y="278"/>
                  </a:lnTo>
                  <a:lnTo>
                    <a:pt x="64" y="297"/>
                  </a:lnTo>
                  <a:lnTo>
                    <a:pt x="57" y="316"/>
                  </a:lnTo>
                  <a:lnTo>
                    <a:pt x="48" y="338"/>
                  </a:lnTo>
                  <a:lnTo>
                    <a:pt x="40" y="358"/>
                  </a:lnTo>
                  <a:lnTo>
                    <a:pt x="31" y="376"/>
                  </a:lnTo>
                  <a:lnTo>
                    <a:pt x="21" y="395"/>
                  </a:lnTo>
                  <a:lnTo>
                    <a:pt x="7" y="408"/>
                  </a:lnTo>
                  <a:lnTo>
                    <a:pt x="0" y="42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8" name="Freeform 409">
              <a:extLst>
                <a:ext uri="{FF2B5EF4-FFF2-40B4-BE49-F238E27FC236}">
                  <a16:creationId xmlns:a16="http://schemas.microsoft.com/office/drawing/2014/main" id="{5A4A9603-2559-4D07-BA56-49BC1F74D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521"/>
              <a:ext cx="75" cy="69"/>
            </a:xfrm>
            <a:custGeom>
              <a:avLst/>
              <a:gdLst>
                <a:gd name="T0" fmla="*/ 75 w 226"/>
                <a:gd name="T1" fmla="*/ 0 h 205"/>
                <a:gd name="T2" fmla="*/ 74 w 226"/>
                <a:gd name="T3" fmla="*/ 1 h 205"/>
                <a:gd name="T4" fmla="*/ 73 w 226"/>
                <a:gd name="T5" fmla="*/ 2 h 205"/>
                <a:gd name="T6" fmla="*/ 72 w 226"/>
                <a:gd name="T7" fmla="*/ 2 h 205"/>
                <a:gd name="T8" fmla="*/ 71 w 226"/>
                <a:gd name="T9" fmla="*/ 3 h 205"/>
                <a:gd name="T10" fmla="*/ 70 w 226"/>
                <a:gd name="T11" fmla="*/ 4 h 205"/>
                <a:gd name="T12" fmla="*/ 69 w 226"/>
                <a:gd name="T13" fmla="*/ 5 h 205"/>
                <a:gd name="T14" fmla="*/ 68 w 226"/>
                <a:gd name="T15" fmla="*/ 6 h 205"/>
                <a:gd name="T16" fmla="*/ 67 w 226"/>
                <a:gd name="T17" fmla="*/ 7 h 205"/>
                <a:gd name="T18" fmla="*/ 65 w 226"/>
                <a:gd name="T19" fmla="*/ 8 h 205"/>
                <a:gd name="T20" fmla="*/ 65 w 226"/>
                <a:gd name="T21" fmla="*/ 9 h 205"/>
                <a:gd name="T22" fmla="*/ 59 w 226"/>
                <a:gd name="T23" fmla="*/ 14 h 205"/>
                <a:gd name="T24" fmla="*/ 53 w 226"/>
                <a:gd name="T25" fmla="*/ 20 h 205"/>
                <a:gd name="T26" fmla="*/ 46 w 226"/>
                <a:gd name="T27" fmla="*/ 26 h 205"/>
                <a:gd name="T28" fmla="*/ 40 w 226"/>
                <a:gd name="T29" fmla="*/ 31 h 205"/>
                <a:gd name="T30" fmla="*/ 34 w 226"/>
                <a:gd name="T31" fmla="*/ 36 h 205"/>
                <a:gd name="T32" fmla="*/ 28 w 226"/>
                <a:gd name="T33" fmla="*/ 41 h 205"/>
                <a:gd name="T34" fmla="*/ 21 w 226"/>
                <a:gd name="T35" fmla="*/ 47 h 205"/>
                <a:gd name="T36" fmla="*/ 14 w 226"/>
                <a:gd name="T37" fmla="*/ 53 h 205"/>
                <a:gd name="T38" fmla="*/ 7 w 226"/>
                <a:gd name="T39" fmla="*/ 57 h 205"/>
                <a:gd name="T40" fmla="*/ 0 w 226"/>
                <a:gd name="T41" fmla="*/ 62 h 205"/>
                <a:gd name="T42" fmla="*/ 0 w 226"/>
                <a:gd name="T43" fmla="*/ 63 h 205"/>
                <a:gd name="T44" fmla="*/ 0 w 226"/>
                <a:gd name="T45" fmla="*/ 64 h 205"/>
                <a:gd name="T46" fmla="*/ 1 w 226"/>
                <a:gd name="T47" fmla="*/ 64 h 205"/>
                <a:gd name="T48" fmla="*/ 1 w 226"/>
                <a:gd name="T49" fmla="*/ 64 h 205"/>
                <a:gd name="T50" fmla="*/ 3 w 226"/>
                <a:gd name="T51" fmla="*/ 65 h 205"/>
                <a:gd name="T52" fmla="*/ 3 w 226"/>
                <a:gd name="T53" fmla="*/ 66 h 205"/>
                <a:gd name="T54" fmla="*/ 4 w 226"/>
                <a:gd name="T55" fmla="*/ 67 h 205"/>
                <a:gd name="T56" fmla="*/ 5 w 226"/>
                <a:gd name="T57" fmla="*/ 68 h 205"/>
                <a:gd name="T58" fmla="*/ 5 w 226"/>
                <a:gd name="T59" fmla="*/ 69 h 205"/>
                <a:gd name="T60" fmla="*/ 11 w 226"/>
                <a:gd name="T61" fmla="*/ 64 h 205"/>
                <a:gd name="T62" fmla="*/ 16 w 226"/>
                <a:gd name="T63" fmla="*/ 61 h 205"/>
                <a:gd name="T64" fmla="*/ 21 w 226"/>
                <a:gd name="T65" fmla="*/ 57 h 205"/>
                <a:gd name="T66" fmla="*/ 26 w 226"/>
                <a:gd name="T67" fmla="*/ 53 h 205"/>
                <a:gd name="T68" fmla="*/ 31 w 226"/>
                <a:gd name="T69" fmla="*/ 48 h 205"/>
                <a:gd name="T70" fmla="*/ 36 w 226"/>
                <a:gd name="T71" fmla="*/ 44 h 205"/>
                <a:gd name="T72" fmla="*/ 40 w 226"/>
                <a:gd name="T73" fmla="*/ 39 h 205"/>
                <a:gd name="T74" fmla="*/ 44 w 226"/>
                <a:gd name="T75" fmla="*/ 34 h 205"/>
                <a:gd name="T76" fmla="*/ 48 w 226"/>
                <a:gd name="T77" fmla="*/ 29 h 205"/>
                <a:gd name="T78" fmla="*/ 54 w 226"/>
                <a:gd name="T79" fmla="*/ 25 h 205"/>
                <a:gd name="T80" fmla="*/ 75 w 226"/>
                <a:gd name="T81" fmla="*/ 0 h 20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26" h="205">
                  <a:moveTo>
                    <a:pt x="226" y="0"/>
                  </a:moveTo>
                  <a:lnTo>
                    <a:pt x="222" y="2"/>
                  </a:lnTo>
                  <a:lnTo>
                    <a:pt x="221" y="6"/>
                  </a:lnTo>
                  <a:lnTo>
                    <a:pt x="217" y="7"/>
                  </a:lnTo>
                  <a:lnTo>
                    <a:pt x="213" y="9"/>
                  </a:lnTo>
                  <a:lnTo>
                    <a:pt x="211" y="13"/>
                  </a:lnTo>
                  <a:lnTo>
                    <a:pt x="207" y="14"/>
                  </a:lnTo>
                  <a:lnTo>
                    <a:pt x="206" y="18"/>
                  </a:lnTo>
                  <a:lnTo>
                    <a:pt x="202" y="21"/>
                  </a:lnTo>
                  <a:lnTo>
                    <a:pt x="197" y="24"/>
                  </a:lnTo>
                  <a:lnTo>
                    <a:pt x="196" y="26"/>
                  </a:lnTo>
                  <a:lnTo>
                    <a:pt x="177" y="43"/>
                  </a:lnTo>
                  <a:lnTo>
                    <a:pt x="159" y="60"/>
                  </a:lnTo>
                  <a:lnTo>
                    <a:pt x="139" y="78"/>
                  </a:lnTo>
                  <a:lnTo>
                    <a:pt x="120" y="92"/>
                  </a:lnTo>
                  <a:lnTo>
                    <a:pt x="102" y="108"/>
                  </a:lnTo>
                  <a:lnTo>
                    <a:pt x="83" y="123"/>
                  </a:lnTo>
                  <a:lnTo>
                    <a:pt x="62" y="141"/>
                  </a:lnTo>
                  <a:lnTo>
                    <a:pt x="43" y="156"/>
                  </a:lnTo>
                  <a:lnTo>
                    <a:pt x="22" y="17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89"/>
                  </a:lnTo>
                  <a:lnTo>
                    <a:pt x="3" y="189"/>
                  </a:lnTo>
                  <a:lnTo>
                    <a:pt x="4" y="191"/>
                  </a:lnTo>
                  <a:lnTo>
                    <a:pt x="8" y="194"/>
                  </a:lnTo>
                  <a:lnTo>
                    <a:pt x="10" y="195"/>
                  </a:lnTo>
                  <a:lnTo>
                    <a:pt x="11" y="199"/>
                  </a:lnTo>
                  <a:lnTo>
                    <a:pt x="14" y="201"/>
                  </a:lnTo>
                  <a:lnTo>
                    <a:pt x="14" y="205"/>
                  </a:lnTo>
                  <a:lnTo>
                    <a:pt x="32" y="191"/>
                  </a:lnTo>
                  <a:lnTo>
                    <a:pt x="47" y="180"/>
                  </a:lnTo>
                  <a:lnTo>
                    <a:pt x="62" y="169"/>
                  </a:lnTo>
                  <a:lnTo>
                    <a:pt x="78" y="156"/>
                  </a:lnTo>
                  <a:lnTo>
                    <a:pt x="93" y="142"/>
                  </a:lnTo>
                  <a:lnTo>
                    <a:pt x="108" y="130"/>
                  </a:lnTo>
                  <a:lnTo>
                    <a:pt x="120" y="115"/>
                  </a:lnTo>
                  <a:lnTo>
                    <a:pt x="134" y="101"/>
                  </a:lnTo>
                  <a:lnTo>
                    <a:pt x="146" y="86"/>
                  </a:lnTo>
                  <a:lnTo>
                    <a:pt x="162" y="74"/>
                  </a:lnTo>
                  <a:lnTo>
                    <a:pt x="22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9" name="Freeform 410">
              <a:extLst>
                <a:ext uri="{FF2B5EF4-FFF2-40B4-BE49-F238E27FC236}">
                  <a16:creationId xmlns:a16="http://schemas.microsoft.com/office/drawing/2014/main" id="{4A8AEBCA-AAF1-4E12-899A-324CF70ED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10"/>
              <a:ext cx="318" cy="499"/>
            </a:xfrm>
            <a:custGeom>
              <a:avLst/>
              <a:gdLst>
                <a:gd name="T0" fmla="*/ 265 w 954"/>
                <a:gd name="T1" fmla="*/ 28 h 1498"/>
                <a:gd name="T2" fmla="*/ 251 w 954"/>
                <a:gd name="T3" fmla="*/ 53 h 1498"/>
                <a:gd name="T4" fmla="*/ 240 w 954"/>
                <a:gd name="T5" fmla="*/ 73 h 1498"/>
                <a:gd name="T6" fmla="*/ 239 w 954"/>
                <a:gd name="T7" fmla="*/ 87 h 1498"/>
                <a:gd name="T8" fmla="*/ 245 w 954"/>
                <a:gd name="T9" fmla="*/ 105 h 1498"/>
                <a:gd name="T10" fmla="*/ 251 w 954"/>
                <a:gd name="T11" fmla="*/ 125 h 1498"/>
                <a:gd name="T12" fmla="*/ 255 w 954"/>
                <a:gd name="T13" fmla="*/ 140 h 1498"/>
                <a:gd name="T14" fmla="*/ 256 w 954"/>
                <a:gd name="T15" fmla="*/ 214 h 1498"/>
                <a:gd name="T16" fmla="*/ 232 w 954"/>
                <a:gd name="T17" fmla="*/ 278 h 1498"/>
                <a:gd name="T18" fmla="*/ 187 w 954"/>
                <a:gd name="T19" fmla="*/ 332 h 1498"/>
                <a:gd name="T20" fmla="*/ 164 w 954"/>
                <a:gd name="T21" fmla="*/ 351 h 1498"/>
                <a:gd name="T22" fmla="*/ 154 w 954"/>
                <a:gd name="T23" fmla="*/ 361 h 1498"/>
                <a:gd name="T24" fmla="*/ 142 w 954"/>
                <a:gd name="T25" fmla="*/ 368 h 1498"/>
                <a:gd name="T26" fmla="*/ 126 w 954"/>
                <a:gd name="T27" fmla="*/ 379 h 1498"/>
                <a:gd name="T28" fmla="*/ 93 w 954"/>
                <a:gd name="T29" fmla="*/ 397 h 1498"/>
                <a:gd name="T30" fmla="*/ 59 w 954"/>
                <a:gd name="T31" fmla="*/ 411 h 1498"/>
                <a:gd name="T32" fmla="*/ 21 w 954"/>
                <a:gd name="T33" fmla="*/ 421 h 1498"/>
                <a:gd name="T34" fmla="*/ 16 w 954"/>
                <a:gd name="T35" fmla="*/ 423 h 1498"/>
                <a:gd name="T36" fmla="*/ 10 w 954"/>
                <a:gd name="T37" fmla="*/ 428 h 1498"/>
                <a:gd name="T38" fmla="*/ 4 w 954"/>
                <a:gd name="T39" fmla="*/ 437 h 1498"/>
                <a:gd name="T40" fmla="*/ 1 w 954"/>
                <a:gd name="T41" fmla="*/ 447 h 1498"/>
                <a:gd name="T42" fmla="*/ 0 w 954"/>
                <a:gd name="T43" fmla="*/ 460 h 1498"/>
                <a:gd name="T44" fmla="*/ 1 w 954"/>
                <a:gd name="T45" fmla="*/ 472 h 1498"/>
                <a:gd name="T46" fmla="*/ 3 w 954"/>
                <a:gd name="T47" fmla="*/ 484 h 1498"/>
                <a:gd name="T48" fmla="*/ 7 w 954"/>
                <a:gd name="T49" fmla="*/ 492 h 1498"/>
                <a:gd name="T50" fmla="*/ 11 w 954"/>
                <a:gd name="T51" fmla="*/ 496 h 1498"/>
                <a:gd name="T52" fmla="*/ 15 w 954"/>
                <a:gd name="T53" fmla="*/ 498 h 1498"/>
                <a:gd name="T54" fmla="*/ 38 w 954"/>
                <a:gd name="T55" fmla="*/ 498 h 1498"/>
                <a:gd name="T56" fmla="*/ 61 w 954"/>
                <a:gd name="T57" fmla="*/ 491 h 1498"/>
                <a:gd name="T58" fmla="*/ 84 w 954"/>
                <a:gd name="T59" fmla="*/ 481 h 1498"/>
                <a:gd name="T60" fmla="*/ 97 w 954"/>
                <a:gd name="T61" fmla="*/ 477 h 1498"/>
                <a:gd name="T62" fmla="*/ 112 w 954"/>
                <a:gd name="T63" fmla="*/ 471 h 1498"/>
                <a:gd name="T64" fmla="*/ 128 w 954"/>
                <a:gd name="T65" fmla="*/ 463 h 1498"/>
                <a:gd name="T66" fmla="*/ 143 w 954"/>
                <a:gd name="T67" fmla="*/ 452 h 1498"/>
                <a:gd name="T68" fmla="*/ 166 w 954"/>
                <a:gd name="T69" fmla="*/ 437 h 1498"/>
                <a:gd name="T70" fmla="*/ 190 w 954"/>
                <a:gd name="T71" fmla="*/ 420 h 1498"/>
                <a:gd name="T72" fmla="*/ 203 w 954"/>
                <a:gd name="T73" fmla="*/ 411 h 1498"/>
                <a:gd name="T74" fmla="*/ 234 w 954"/>
                <a:gd name="T75" fmla="*/ 386 h 1498"/>
                <a:gd name="T76" fmla="*/ 273 w 954"/>
                <a:gd name="T77" fmla="*/ 343 h 1498"/>
                <a:gd name="T78" fmla="*/ 306 w 954"/>
                <a:gd name="T79" fmla="*/ 285 h 1498"/>
                <a:gd name="T80" fmla="*/ 318 w 954"/>
                <a:gd name="T81" fmla="*/ 245 h 1498"/>
                <a:gd name="T82" fmla="*/ 318 w 954"/>
                <a:gd name="T83" fmla="*/ 214 h 1498"/>
                <a:gd name="T84" fmla="*/ 317 w 954"/>
                <a:gd name="T85" fmla="*/ 184 h 1498"/>
                <a:gd name="T86" fmla="*/ 317 w 954"/>
                <a:gd name="T87" fmla="*/ 164 h 1498"/>
                <a:gd name="T88" fmla="*/ 316 w 954"/>
                <a:gd name="T89" fmla="*/ 159 h 1498"/>
                <a:gd name="T90" fmla="*/ 315 w 954"/>
                <a:gd name="T91" fmla="*/ 150 h 1498"/>
                <a:gd name="T92" fmla="*/ 315 w 954"/>
                <a:gd name="T93" fmla="*/ 142 h 1498"/>
                <a:gd name="T94" fmla="*/ 312 w 954"/>
                <a:gd name="T95" fmla="*/ 130 h 1498"/>
                <a:gd name="T96" fmla="*/ 307 w 954"/>
                <a:gd name="T97" fmla="*/ 107 h 1498"/>
                <a:gd name="T98" fmla="*/ 303 w 954"/>
                <a:gd name="T99" fmla="*/ 84 h 1498"/>
                <a:gd name="T100" fmla="*/ 301 w 954"/>
                <a:gd name="T101" fmla="*/ 62 h 1498"/>
                <a:gd name="T102" fmla="*/ 299 w 954"/>
                <a:gd name="T103" fmla="*/ 54 h 1498"/>
                <a:gd name="T104" fmla="*/ 297 w 954"/>
                <a:gd name="T105" fmla="*/ 45 h 1498"/>
                <a:gd name="T106" fmla="*/ 295 w 954"/>
                <a:gd name="T107" fmla="*/ 36 h 1498"/>
                <a:gd name="T108" fmla="*/ 292 w 954"/>
                <a:gd name="T109" fmla="*/ 27 h 1498"/>
                <a:gd name="T110" fmla="*/ 287 w 954"/>
                <a:gd name="T111" fmla="*/ 17 h 1498"/>
                <a:gd name="T112" fmla="*/ 280 w 954"/>
                <a:gd name="T113" fmla="*/ 7 h 1498"/>
                <a:gd name="T114" fmla="*/ 273 w 954"/>
                <a:gd name="T115" fmla="*/ 13 h 149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4" h="1498">
                  <a:moveTo>
                    <a:pt x="819" y="38"/>
                  </a:moveTo>
                  <a:lnTo>
                    <a:pt x="808" y="62"/>
                  </a:lnTo>
                  <a:lnTo>
                    <a:pt x="794" y="85"/>
                  </a:lnTo>
                  <a:lnTo>
                    <a:pt x="780" y="112"/>
                  </a:lnTo>
                  <a:lnTo>
                    <a:pt x="766" y="137"/>
                  </a:lnTo>
                  <a:lnTo>
                    <a:pt x="752" y="159"/>
                  </a:lnTo>
                  <a:lnTo>
                    <a:pt x="740" y="181"/>
                  </a:lnTo>
                  <a:lnTo>
                    <a:pt x="730" y="202"/>
                  </a:lnTo>
                  <a:lnTo>
                    <a:pt x="720" y="220"/>
                  </a:lnTo>
                  <a:lnTo>
                    <a:pt x="715" y="234"/>
                  </a:lnTo>
                  <a:lnTo>
                    <a:pt x="716" y="247"/>
                  </a:lnTo>
                  <a:lnTo>
                    <a:pt x="718" y="260"/>
                  </a:lnTo>
                  <a:lnTo>
                    <a:pt x="725" y="275"/>
                  </a:lnTo>
                  <a:lnTo>
                    <a:pt x="730" y="295"/>
                  </a:lnTo>
                  <a:lnTo>
                    <a:pt x="736" y="314"/>
                  </a:lnTo>
                  <a:lnTo>
                    <a:pt x="741" y="335"/>
                  </a:lnTo>
                  <a:lnTo>
                    <a:pt x="747" y="355"/>
                  </a:lnTo>
                  <a:lnTo>
                    <a:pt x="752" y="374"/>
                  </a:lnTo>
                  <a:lnTo>
                    <a:pt x="756" y="393"/>
                  </a:lnTo>
                  <a:lnTo>
                    <a:pt x="759" y="409"/>
                  </a:lnTo>
                  <a:lnTo>
                    <a:pt x="764" y="421"/>
                  </a:lnTo>
                  <a:lnTo>
                    <a:pt x="775" y="498"/>
                  </a:lnTo>
                  <a:lnTo>
                    <a:pt x="777" y="571"/>
                  </a:lnTo>
                  <a:lnTo>
                    <a:pt x="769" y="642"/>
                  </a:lnTo>
                  <a:lnTo>
                    <a:pt x="752" y="708"/>
                  </a:lnTo>
                  <a:lnTo>
                    <a:pt x="726" y="771"/>
                  </a:lnTo>
                  <a:lnTo>
                    <a:pt x="696" y="834"/>
                  </a:lnTo>
                  <a:lnTo>
                    <a:pt x="658" y="890"/>
                  </a:lnTo>
                  <a:lnTo>
                    <a:pt x="613" y="944"/>
                  </a:lnTo>
                  <a:lnTo>
                    <a:pt x="562" y="996"/>
                  </a:lnTo>
                  <a:lnTo>
                    <a:pt x="507" y="1047"/>
                  </a:lnTo>
                  <a:lnTo>
                    <a:pt x="502" y="1051"/>
                  </a:lnTo>
                  <a:lnTo>
                    <a:pt x="492" y="1055"/>
                  </a:lnTo>
                  <a:lnTo>
                    <a:pt x="483" y="1063"/>
                  </a:lnTo>
                  <a:lnTo>
                    <a:pt x="472" y="1073"/>
                  </a:lnTo>
                  <a:lnTo>
                    <a:pt x="461" y="1083"/>
                  </a:lnTo>
                  <a:lnTo>
                    <a:pt x="447" y="1090"/>
                  </a:lnTo>
                  <a:lnTo>
                    <a:pt x="434" y="1099"/>
                  </a:lnTo>
                  <a:lnTo>
                    <a:pt x="425" y="1106"/>
                  </a:lnTo>
                  <a:lnTo>
                    <a:pt x="418" y="1112"/>
                  </a:lnTo>
                  <a:lnTo>
                    <a:pt x="411" y="1116"/>
                  </a:lnTo>
                  <a:lnTo>
                    <a:pt x="379" y="1137"/>
                  </a:lnTo>
                  <a:lnTo>
                    <a:pt x="346" y="1156"/>
                  </a:lnTo>
                  <a:lnTo>
                    <a:pt x="316" y="1174"/>
                  </a:lnTo>
                  <a:lnTo>
                    <a:pt x="280" y="1192"/>
                  </a:lnTo>
                  <a:lnTo>
                    <a:pt x="248" y="1207"/>
                  </a:lnTo>
                  <a:lnTo>
                    <a:pt x="212" y="1220"/>
                  </a:lnTo>
                  <a:lnTo>
                    <a:pt x="177" y="1233"/>
                  </a:lnTo>
                  <a:lnTo>
                    <a:pt x="140" y="1245"/>
                  </a:lnTo>
                  <a:lnTo>
                    <a:pt x="102" y="1254"/>
                  </a:lnTo>
                  <a:lnTo>
                    <a:pt x="62" y="1264"/>
                  </a:lnTo>
                  <a:lnTo>
                    <a:pt x="58" y="1264"/>
                  </a:lnTo>
                  <a:lnTo>
                    <a:pt x="53" y="1267"/>
                  </a:lnTo>
                  <a:lnTo>
                    <a:pt x="47" y="1271"/>
                  </a:lnTo>
                  <a:lnTo>
                    <a:pt x="42" y="1275"/>
                  </a:lnTo>
                  <a:lnTo>
                    <a:pt x="35" y="1281"/>
                  </a:lnTo>
                  <a:lnTo>
                    <a:pt x="29" y="1286"/>
                  </a:lnTo>
                  <a:lnTo>
                    <a:pt x="23" y="1293"/>
                  </a:lnTo>
                  <a:lnTo>
                    <a:pt x="15" y="1303"/>
                  </a:lnTo>
                  <a:lnTo>
                    <a:pt x="11" y="1312"/>
                  </a:lnTo>
                  <a:lnTo>
                    <a:pt x="8" y="1324"/>
                  </a:lnTo>
                  <a:lnTo>
                    <a:pt x="4" y="1332"/>
                  </a:lnTo>
                  <a:lnTo>
                    <a:pt x="3" y="1343"/>
                  </a:lnTo>
                  <a:lnTo>
                    <a:pt x="3" y="1354"/>
                  </a:lnTo>
                  <a:lnTo>
                    <a:pt x="0" y="1365"/>
                  </a:lnTo>
                  <a:lnTo>
                    <a:pt x="0" y="1380"/>
                  </a:lnTo>
                  <a:lnTo>
                    <a:pt x="0" y="1394"/>
                  </a:lnTo>
                  <a:lnTo>
                    <a:pt x="3" y="1407"/>
                  </a:lnTo>
                  <a:lnTo>
                    <a:pt x="3" y="1418"/>
                  </a:lnTo>
                  <a:lnTo>
                    <a:pt x="4" y="1429"/>
                  </a:lnTo>
                  <a:lnTo>
                    <a:pt x="4" y="1437"/>
                  </a:lnTo>
                  <a:lnTo>
                    <a:pt x="8" y="1452"/>
                  </a:lnTo>
                  <a:lnTo>
                    <a:pt x="11" y="1463"/>
                  </a:lnTo>
                  <a:lnTo>
                    <a:pt x="14" y="1470"/>
                  </a:lnTo>
                  <a:lnTo>
                    <a:pt x="21" y="1478"/>
                  </a:lnTo>
                  <a:lnTo>
                    <a:pt x="25" y="1484"/>
                  </a:lnTo>
                  <a:lnTo>
                    <a:pt x="29" y="1488"/>
                  </a:lnTo>
                  <a:lnTo>
                    <a:pt x="32" y="1490"/>
                  </a:lnTo>
                  <a:lnTo>
                    <a:pt x="36" y="1491"/>
                  </a:lnTo>
                  <a:lnTo>
                    <a:pt x="40" y="1494"/>
                  </a:lnTo>
                  <a:lnTo>
                    <a:pt x="44" y="1494"/>
                  </a:lnTo>
                  <a:lnTo>
                    <a:pt x="68" y="1498"/>
                  </a:lnTo>
                  <a:lnTo>
                    <a:pt x="93" y="1498"/>
                  </a:lnTo>
                  <a:lnTo>
                    <a:pt x="115" y="1495"/>
                  </a:lnTo>
                  <a:lnTo>
                    <a:pt x="136" y="1490"/>
                  </a:lnTo>
                  <a:lnTo>
                    <a:pt x="159" y="1483"/>
                  </a:lnTo>
                  <a:lnTo>
                    <a:pt x="184" y="1473"/>
                  </a:lnTo>
                  <a:lnTo>
                    <a:pt x="206" y="1463"/>
                  </a:lnTo>
                  <a:lnTo>
                    <a:pt x="228" y="1455"/>
                  </a:lnTo>
                  <a:lnTo>
                    <a:pt x="253" y="1444"/>
                  </a:lnTo>
                  <a:lnTo>
                    <a:pt x="278" y="1438"/>
                  </a:lnTo>
                  <a:lnTo>
                    <a:pt x="284" y="1437"/>
                  </a:lnTo>
                  <a:lnTo>
                    <a:pt x="292" y="1433"/>
                  </a:lnTo>
                  <a:lnTo>
                    <a:pt x="306" y="1427"/>
                  </a:lnTo>
                  <a:lnTo>
                    <a:pt x="320" y="1422"/>
                  </a:lnTo>
                  <a:lnTo>
                    <a:pt x="335" y="1415"/>
                  </a:lnTo>
                  <a:lnTo>
                    <a:pt x="349" y="1407"/>
                  </a:lnTo>
                  <a:lnTo>
                    <a:pt x="364" y="1399"/>
                  </a:lnTo>
                  <a:lnTo>
                    <a:pt x="383" y="1390"/>
                  </a:lnTo>
                  <a:lnTo>
                    <a:pt x="399" y="1380"/>
                  </a:lnTo>
                  <a:lnTo>
                    <a:pt x="414" y="1369"/>
                  </a:lnTo>
                  <a:lnTo>
                    <a:pt x="430" y="1358"/>
                  </a:lnTo>
                  <a:lnTo>
                    <a:pt x="453" y="1344"/>
                  </a:lnTo>
                  <a:lnTo>
                    <a:pt x="478" y="1329"/>
                  </a:lnTo>
                  <a:lnTo>
                    <a:pt x="499" y="1312"/>
                  </a:lnTo>
                  <a:lnTo>
                    <a:pt x="527" y="1293"/>
                  </a:lnTo>
                  <a:lnTo>
                    <a:pt x="550" y="1277"/>
                  </a:lnTo>
                  <a:lnTo>
                    <a:pt x="571" y="1261"/>
                  </a:lnTo>
                  <a:lnTo>
                    <a:pt x="590" y="1249"/>
                  </a:lnTo>
                  <a:lnTo>
                    <a:pt x="603" y="1241"/>
                  </a:lnTo>
                  <a:lnTo>
                    <a:pt x="610" y="1233"/>
                  </a:lnTo>
                  <a:lnTo>
                    <a:pt x="633" y="1216"/>
                  </a:lnTo>
                  <a:lnTo>
                    <a:pt x="665" y="1192"/>
                  </a:lnTo>
                  <a:lnTo>
                    <a:pt x="701" y="1158"/>
                  </a:lnTo>
                  <a:lnTo>
                    <a:pt x="741" y="1120"/>
                  </a:lnTo>
                  <a:lnTo>
                    <a:pt x="779" y="1077"/>
                  </a:lnTo>
                  <a:lnTo>
                    <a:pt x="820" y="1029"/>
                  </a:lnTo>
                  <a:lnTo>
                    <a:pt x="856" y="975"/>
                  </a:lnTo>
                  <a:lnTo>
                    <a:pt x="892" y="918"/>
                  </a:lnTo>
                  <a:lnTo>
                    <a:pt x="918" y="857"/>
                  </a:lnTo>
                  <a:lnTo>
                    <a:pt x="941" y="795"/>
                  </a:lnTo>
                  <a:lnTo>
                    <a:pt x="946" y="766"/>
                  </a:lnTo>
                  <a:lnTo>
                    <a:pt x="953" y="734"/>
                  </a:lnTo>
                  <a:lnTo>
                    <a:pt x="954" y="704"/>
                  </a:lnTo>
                  <a:lnTo>
                    <a:pt x="954" y="674"/>
                  </a:lnTo>
                  <a:lnTo>
                    <a:pt x="954" y="642"/>
                  </a:lnTo>
                  <a:lnTo>
                    <a:pt x="954" y="611"/>
                  </a:lnTo>
                  <a:lnTo>
                    <a:pt x="953" y="581"/>
                  </a:lnTo>
                  <a:lnTo>
                    <a:pt x="950" y="551"/>
                  </a:lnTo>
                  <a:lnTo>
                    <a:pt x="950" y="519"/>
                  </a:lnTo>
                  <a:lnTo>
                    <a:pt x="950" y="488"/>
                  </a:lnTo>
                  <a:lnTo>
                    <a:pt x="950" y="491"/>
                  </a:lnTo>
                  <a:lnTo>
                    <a:pt x="950" y="492"/>
                  </a:lnTo>
                  <a:lnTo>
                    <a:pt x="949" y="485"/>
                  </a:lnTo>
                  <a:lnTo>
                    <a:pt x="949" y="476"/>
                  </a:lnTo>
                  <a:lnTo>
                    <a:pt x="949" y="469"/>
                  </a:lnTo>
                  <a:lnTo>
                    <a:pt x="949" y="461"/>
                  </a:lnTo>
                  <a:lnTo>
                    <a:pt x="946" y="451"/>
                  </a:lnTo>
                  <a:lnTo>
                    <a:pt x="946" y="444"/>
                  </a:lnTo>
                  <a:lnTo>
                    <a:pt x="946" y="434"/>
                  </a:lnTo>
                  <a:lnTo>
                    <a:pt x="945" y="426"/>
                  </a:lnTo>
                  <a:lnTo>
                    <a:pt x="945" y="419"/>
                  </a:lnTo>
                  <a:lnTo>
                    <a:pt x="943" y="412"/>
                  </a:lnTo>
                  <a:lnTo>
                    <a:pt x="935" y="389"/>
                  </a:lnTo>
                  <a:lnTo>
                    <a:pt x="930" y="364"/>
                  </a:lnTo>
                  <a:lnTo>
                    <a:pt x="924" y="342"/>
                  </a:lnTo>
                  <a:lnTo>
                    <a:pt x="920" y="321"/>
                  </a:lnTo>
                  <a:lnTo>
                    <a:pt x="917" y="296"/>
                  </a:lnTo>
                  <a:lnTo>
                    <a:pt x="913" y="275"/>
                  </a:lnTo>
                  <a:lnTo>
                    <a:pt x="909" y="253"/>
                  </a:lnTo>
                  <a:lnTo>
                    <a:pt x="907" y="228"/>
                  </a:lnTo>
                  <a:lnTo>
                    <a:pt x="903" y="207"/>
                  </a:lnTo>
                  <a:lnTo>
                    <a:pt x="902" y="185"/>
                  </a:lnTo>
                  <a:lnTo>
                    <a:pt x="899" y="180"/>
                  </a:lnTo>
                  <a:lnTo>
                    <a:pt x="898" y="170"/>
                  </a:lnTo>
                  <a:lnTo>
                    <a:pt x="898" y="163"/>
                  </a:lnTo>
                  <a:lnTo>
                    <a:pt x="894" y="153"/>
                  </a:lnTo>
                  <a:lnTo>
                    <a:pt x="892" y="144"/>
                  </a:lnTo>
                  <a:lnTo>
                    <a:pt x="891" y="134"/>
                  </a:lnTo>
                  <a:lnTo>
                    <a:pt x="888" y="127"/>
                  </a:lnTo>
                  <a:lnTo>
                    <a:pt x="887" y="117"/>
                  </a:lnTo>
                  <a:lnTo>
                    <a:pt x="884" y="109"/>
                  </a:lnTo>
                  <a:lnTo>
                    <a:pt x="882" y="106"/>
                  </a:lnTo>
                  <a:lnTo>
                    <a:pt x="878" y="91"/>
                  </a:lnTo>
                  <a:lnTo>
                    <a:pt x="875" y="80"/>
                  </a:lnTo>
                  <a:lnTo>
                    <a:pt x="871" y="70"/>
                  </a:lnTo>
                  <a:lnTo>
                    <a:pt x="863" y="61"/>
                  </a:lnTo>
                  <a:lnTo>
                    <a:pt x="860" y="51"/>
                  </a:lnTo>
                  <a:lnTo>
                    <a:pt x="855" y="41"/>
                  </a:lnTo>
                  <a:lnTo>
                    <a:pt x="849" y="30"/>
                  </a:lnTo>
                  <a:lnTo>
                    <a:pt x="841" y="21"/>
                  </a:lnTo>
                  <a:lnTo>
                    <a:pt x="835" y="12"/>
                  </a:lnTo>
                  <a:lnTo>
                    <a:pt x="827" y="0"/>
                  </a:lnTo>
                  <a:lnTo>
                    <a:pt x="819" y="38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0" name="Freeform 411">
              <a:extLst>
                <a:ext uri="{FF2B5EF4-FFF2-40B4-BE49-F238E27FC236}">
                  <a16:creationId xmlns:a16="http://schemas.microsoft.com/office/drawing/2014/main" id="{455FA52F-E15E-4C12-B167-116D499D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3008"/>
              <a:ext cx="318" cy="501"/>
            </a:xfrm>
            <a:custGeom>
              <a:avLst/>
              <a:gdLst>
                <a:gd name="T0" fmla="*/ 242 w 954"/>
                <a:gd name="T1" fmla="*/ 94 h 1504"/>
                <a:gd name="T2" fmla="*/ 248 w 954"/>
                <a:gd name="T3" fmla="*/ 114 h 1504"/>
                <a:gd name="T4" fmla="*/ 253 w 954"/>
                <a:gd name="T5" fmla="*/ 133 h 1504"/>
                <a:gd name="T6" fmla="*/ 258 w 954"/>
                <a:gd name="T7" fmla="*/ 168 h 1504"/>
                <a:gd name="T8" fmla="*/ 251 w 954"/>
                <a:gd name="T9" fmla="*/ 238 h 1504"/>
                <a:gd name="T10" fmla="*/ 219 w 954"/>
                <a:gd name="T11" fmla="*/ 298 h 1504"/>
                <a:gd name="T12" fmla="*/ 169 w 954"/>
                <a:gd name="T13" fmla="*/ 351 h 1504"/>
                <a:gd name="T14" fmla="*/ 161 w 954"/>
                <a:gd name="T15" fmla="*/ 356 h 1504"/>
                <a:gd name="T16" fmla="*/ 149 w 954"/>
                <a:gd name="T17" fmla="*/ 365 h 1504"/>
                <a:gd name="T18" fmla="*/ 139 w 954"/>
                <a:gd name="T19" fmla="*/ 372 h 1504"/>
                <a:gd name="T20" fmla="*/ 115 w 954"/>
                <a:gd name="T21" fmla="*/ 387 h 1504"/>
                <a:gd name="T22" fmla="*/ 83 w 954"/>
                <a:gd name="T23" fmla="*/ 404 h 1504"/>
                <a:gd name="T24" fmla="*/ 47 w 954"/>
                <a:gd name="T25" fmla="*/ 417 h 1504"/>
                <a:gd name="T26" fmla="*/ 19 w 954"/>
                <a:gd name="T27" fmla="*/ 423 h 1504"/>
                <a:gd name="T28" fmla="*/ 14 w 954"/>
                <a:gd name="T29" fmla="*/ 427 h 1504"/>
                <a:gd name="T30" fmla="*/ 8 w 954"/>
                <a:gd name="T31" fmla="*/ 433 h 1504"/>
                <a:gd name="T32" fmla="*/ 3 w 954"/>
                <a:gd name="T33" fmla="*/ 442 h 1504"/>
                <a:gd name="T34" fmla="*/ 1 w 954"/>
                <a:gd name="T35" fmla="*/ 453 h 1504"/>
                <a:gd name="T36" fmla="*/ 0 w 954"/>
                <a:gd name="T37" fmla="*/ 466 h 1504"/>
                <a:gd name="T38" fmla="*/ 1 w 954"/>
                <a:gd name="T39" fmla="*/ 478 h 1504"/>
                <a:gd name="T40" fmla="*/ 4 w 954"/>
                <a:gd name="T41" fmla="*/ 489 h 1504"/>
                <a:gd name="T42" fmla="*/ 8 w 954"/>
                <a:gd name="T43" fmla="*/ 496 h 1504"/>
                <a:gd name="T44" fmla="*/ 12 w 954"/>
                <a:gd name="T45" fmla="*/ 499 h 1504"/>
                <a:gd name="T46" fmla="*/ 23 w 954"/>
                <a:gd name="T47" fmla="*/ 501 h 1504"/>
                <a:gd name="T48" fmla="*/ 45 w 954"/>
                <a:gd name="T49" fmla="*/ 498 h 1504"/>
                <a:gd name="T50" fmla="*/ 69 w 954"/>
                <a:gd name="T51" fmla="*/ 489 h 1504"/>
                <a:gd name="T52" fmla="*/ 93 w 954"/>
                <a:gd name="T53" fmla="*/ 481 h 1504"/>
                <a:gd name="T54" fmla="*/ 102 w 954"/>
                <a:gd name="T55" fmla="*/ 477 h 1504"/>
                <a:gd name="T56" fmla="*/ 116 w 954"/>
                <a:gd name="T57" fmla="*/ 471 h 1504"/>
                <a:gd name="T58" fmla="*/ 133 w 954"/>
                <a:gd name="T59" fmla="*/ 462 h 1504"/>
                <a:gd name="T60" fmla="*/ 151 w 954"/>
                <a:gd name="T61" fmla="*/ 450 h 1504"/>
                <a:gd name="T62" fmla="*/ 176 w 954"/>
                <a:gd name="T63" fmla="*/ 432 h 1504"/>
                <a:gd name="T64" fmla="*/ 197 w 954"/>
                <a:gd name="T65" fmla="*/ 418 h 1504"/>
                <a:gd name="T66" fmla="*/ 211 w 954"/>
                <a:gd name="T67" fmla="*/ 406 h 1504"/>
                <a:gd name="T68" fmla="*/ 247 w 954"/>
                <a:gd name="T69" fmla="*/ 375 h 1504"/>
                <a:gd name="T70" fmla="*/ 285 w 954"/>
                <a:gd name="T71" fmla="*/ 327 h 1504"/>
                <a:gd name="T72" fmla="*/ 314 w 954"/>
                <a:gd name="T73" fmla="*/ 267 h 1504"/>
                <a:gd name="T74" fmla="*/ 318 w 954"/>
                <a:gd name="T75" fmla="*/ 237 h 1504"/>
                <a:gd name="T76" fmla="*/ 318 w 954"/>
                <a:gd name="T77" fmla="*/ 206 h 1504"/>
                <a:gd name="T78" fmla="*/ 317 w 954"/>
                <a:gd name="T79" fmla="*/ 175 h 1504"/>
                <a:gd name="T80" fmla="*/ 317 w 954"/>
                <a:gd name="T81" fmla="*/ 166 h 1504"/>
                <a:gd name="T82" fmla="*/ 316 w 954"/>
                <a:gd name="T83" fmla="*/ 158 h 1504"/>
                <a:gd name="T84" fmla="*/ 315 w 954"/>
                <a:gd name="T85" fmla="*/ 149 h 1504"/>
                <a:gd name="T86" fmla="*/ 315 w 954"/>
                <a:gd name="T87" fmla="*/ 142 h 1504"/>
                <a:gd name="T88" fmla="*/ 310 w 954"/>
                <a:gd name="T89" fmla="*/ 123 h 1504"/>
                <a:gd name="T90" fmla="*/ 307 w 954"/>
                <a:gd name="T91" fmla="*/ 101 h 1504"/>
                <a:gd name="T92" fmla="*/ 303 w 954"/>
                <a:gd name="T93" fmla="*/ 78 h 1504"/>
                <a:gd name="T94" fmla="*/ 301 w 954"/>
                <a:gd name="T95" fmla="*/ 62 h 1504"/>
                <a:gd name="T96" fmla="*/ 299 w 954"/>
                <a:gd name="T97" fmla="*/ 54 h 1504"/>
                <a:gd name="T98" fmla="*/ 297 w 954"/>
                <a:gd name="T99" fmla="*/ 45 h 1504"/>
                <a:gd name="T100" fmla="*/ 295 w 954"/>
                <a:gd name="T101" fmla="*/ 39 h 1504"/>
                <a:gd name="T102" fmla="*/ 290 w 954"/>
                <a:gd name="T103" fmla="*/ 26 h 1504"/>
                <a:gd name="T104" fmla="*/ 285 w 954"/>
                <a:gd name="T105" fmla="*/ 16 h 1504"/>
                <a:gd name="T106" fmla="*/ 278 w 954"/>
                <a:gd name="T107" fmla="*/ 4 h 15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54" h="1504">
                  <a:moveTo>
                    <a:pt x="716" y="253"/>
                  </a:moveTo>
                  <a:lnTo>
                    <a:pt x="720" y="266"/>
                  </a:lnTo>
                  <a:lnTo>
                    <a:pt x="726" y="281"/>
                  </a:lnTo>
                  <a:lnTo>
                    <a:pt x="733" y="299"/>
                  </a:lnTo>
                  <a:lnTo>
                    <a:pt x="740" y="317"/>
                  </a:lnTo>
                  <a:lnTo>
                    <a:pt x="745" y="341"/>
                  </a:lnTo>
                  <a:lnTo>
                    <a:pt x="748" y="359"/>
                  </a:lnTo>
                  <a:lnTo>
                    <a:pt x="754" y="378"/>
                  </a:lnTo>
                  <a:lnTo>
                    <a:pt x="758" y="399"/>
                  </a:lnTo>
                  <a:lnTo>
                    <a:pt x="759" y="414"/>
                  </a:lnTo>
                  <a:lnTo>
                    <a:pt x="764" y="427"/>
                  </a:lnTo>
                  <a:lnTo>
                    <a:pt x="775" y="504"/>
                  </a:lnTo>
                  <a:lnTo>
                    <a:pt x="777" y="577"/>
                  </a:lnTo>
                  <a:lnTo>
                    <a:pt x="768" y="648"/>
                  </a:lnTo>
                  <a:lnTo>
                    <a:pt x="752" y="714"/>
                  </a:lnTo>
                  <a:lnTo>
                    <a:pt x="726" y="777"/>
                  </a:lnTo>
                  <a:lnTo>
                    <a:pt x="696" y="837"/>
                  </a:lnTo>
                  <a:lnTo>
                    <a:pt x="658" y="896"/>
                  </a:lnTo>
                  <a:lnTo>
                    <a:pt x="613" y="950"/>
                  </a:lnTo>
                  <a:lnTo>
                    <a:pt x="562" y="1002"/>
                  </a:lnTo>
                  <a:lnTo>
                    <a:pt x="507" y="1053"/>
                  </a:lnTo>
                  <a:lnTo>
                    <a:pt x="502" y="1057"/>
                  </a:lnTo>
                  <a:lnTo>
                    <a:pt x="492" y="1061"/>
                  </a:lnTo>
                  <a:lnTo>
                    <a:pt x="483" y="1069"/>
                  </a:lnTo>
                  <a:lnTo>
                    <a:pt x="472" y="1079"/>
                  </a:lnTo>
                  <a:lnTo>
                    <a:pt x="461" y="1086"/>
                  </a:lnTo>
                  <a:lnTo>
                    <a:pt x="447" y="1096"/>
                  </a:lnTo>
                  <a:lnTo>
                    <a:pt x="434" y="1105"/>
                  </a:lnTo>
                  <a:lnTo>
                    <a:pt x="425" y="1112"/>
                  </a:lnTo>
                  <a:lnTo>
                    <a:pt x="418" y="1118"/>
                  </a:lnTo>
                  <a:lnTo>
                    <a:pt x="411" y="1122"/>
                  </a:lnTo>
                  <a:lnTo>
                    <a:pt x="379" y="1143"/>
                  </a:lnTo>
                  <a:lnTo>
                    <a:pt x="346" y="1162"/>
                  </a:lnTo>
                  <a:lnTo>
                    <a:pt x="314" y="1180"/>
                  </a:lnTo>
                  <a:lnTo>
                    <a:pt x="280" y="1198"/>
                  </a:lnTo>
                  <a:lnTo>
                    <a:pt x="248" y="1213"/>
                  </a:lnTo>
                  <a:lnTo>
                    <a:pt x="212" y="1226"/>
                  </a:lnTo>
                  <a:lnTo>
                    <a:pt x="177" y="1237"/>
                  </a:lnTo>
                  <a:lnTo>
                    <a:pt x="140" y="1251"/>
                  </a:lnTo>
                  <a:lnTo>
                    <a:pt x="102" y="1260"/>
                  </a:lnTo>
                  <a:lnTo>
                    <a:pt x="62" y="1267"/>
                  </a:lnTo>
                  <a:lnTo>
                    <a:pt x="58" y="1270"/>
                  </a:lnTo>
                  <a:lnTo>
                    <a:pt x="53" y="1271"/>
                  </a:lnTo>
                  <a:lnTo>
                    <a:pt x="47" y="1274"/>
                  </a:lnTo>
                  <a:lnTo>
                    <a:pt x="42" y="1281"/>
                  </a:lnTo>
                  <a:lnTo>
                    <a:pt x="35" y="1287"/>
                  </a:lnTo>
                  <a:lnTo>
                    <a:pt x="29" y="1292"/>
                  </a:lnTo>
                  <a:lnTo>
                    <a:pt x="23" y="1299"/>
                  </a:lnTo>
                  <a:lnTo>
                    <a:pt x="15" y="1307"/>
                  </a:lnTo>
                  <a:lnTo>
                    <a:pt x="11" y="1318"/>
                  </a:lnTo>
                  <a:lnTo>
                    <a:pt x="8" y="1328"/>
                  </a:lnTo>
                  <a:lnTo>
                    <a:pt x="4" y="1338"/>
                  </a:lnTo>
                  <a:lnTo>
                    <a:pt x="3" y="1346"/>
                  </a:lnTo>
                  <a:lnTo>
                    <a:pt x="3" y="1360"/>
                  </a:lnTo>
                  <a:lnTo>
                    <a:pt x="0" y="1371"/>
                  </a:lnTo>
                  <a:lnTo>
                    <a:pt x="0" y="1386"/>
                  </a:lnTo>
                  <a:lnTo>
                    <a:pt x="0" y="1400"/>
                  </a:lnTo>
                  <a:lnTo>
                    <a:pt x="0" y="1413"/>
                  </a:lnTo>
                  <a:lnTo>
                    <a:pt x="3" y="1424"/>
                  </a:lnTo>
                  <a:lnTo>
                    <a:pt x="3" y="1435"/>
                  </a:lnTo>
                  <a:lnTo>
                    <a:pt x="4" y="1443"/>
                  </a:lnTo>
                  <a:lnTo>
                    <a:pt x="8" y="1458"/>
                  </a:lnTo>
                  <a:lnTo>
                    <a:pt x="11" y="1469"/>
                  </a:lnTo>
                  <a:lnTo>
                    <a:pt x="14" y="1476"/>
                  </a:lnTo>
                  <a:lnTo>
                    <a:pt x="21" y="1484"/>
                  </a:lnTo>
                  <a:lnTo>
                    <a:pt x="25" y="1489"/>
                  </a:lnTo>
                  <a:lnTo>
                    <a:pt x="29" y="1492"/>
                  </a:lnTo>
                  <a:lnTo>
                    <a:pt x="32" y="1496"/>
                  </a:lnTo>
                  <a:lnTo>
                    <a:pt x="36" y="1497"/>
                  </a:lnTo>
                  <a:lnTo>
                    <a:pt x="40" y="1497"/>
                  </a:lnTo>
                  <a:lnTo>
                    <a:pt x="44" y="1500"/>
                  </a:lnTo>
                  <a:lnTo>
                    <a:pt x="68" y="1504"/>
                  </a:lnTo>
                  <a:lnTo>
                    <a:pt x="93" y="1504"/>
                  </a:lnTo>
                  <a:lnTo>
                    <a:pt x="115" y="1501"/>
                  </a:lnTo>
                  <a:lnTo>
                    <a:pt x="136" y="1496"/>
                  </a:lnTo>
                  <a:lnTo>
                    <a:pt x="159" y="1489"/>
                  </a:lnTo>
                  <a:lnTo>
                    <a:pt x="184" y="1479"/>
                  </a:lnTo>
                  <a:lnTo>
                    <a:pt x="206" y="1469"/>
                  </a:lnTo>
                  <a:lnTo>
                    <a:pt x="228" y="1460"/>
                  </a:lnTo>
                  <a:lnTo>
                    <a:pt x="253" y="1450"/>
                  </a:lnTo>
                  <a:lnTo>
                    <a:pt x="278" y="1444"/>
                  </a:lnTo>
                  <a:lnTo>
                    <a:pt x="284" y="1443"/>
                  </a:lnTo>
                  <a:lnTo>
                    <a:pt x="292" y="1439"/>
                  </a:lnTo>
                  <a:lnTo>
                    <a:pt x="306" y="1433"/>
                  </a:lnTo>
                  <a:lnTo>
                    <a:pt x="320" y="1428"/>
                  </a:lnTo>
                  <a:lnTo>
                    <a:pt x="332" y="1421"/>
                  </a:lnTo>
                  <a:lnTo>
                    <a:pt x="349" y="1413"/>
                  </a:lnTo>
                  <a:lnTo>
                    <a:pt x="364" y="1405"/>
                  </a:lnTo>
                  <a:lnTo>
                    <a:pt x="383" y="1396"/>
                  </a:lnTo>
                  <a:lnTo>
                    <a:pt x="399" y="1386"/>
                  </a:lnTo>
                  <a:lnTo>
                    <a:pt x="414" y="1375"/>
                  </a:lnTo>
                  <a:lnTo>
                    <a:pt x="430" y="1364"/>
                  </a:lnTo>
                  <a:lnTo>
                    <a:pt x="453" y="1350"/>
                  </a:lnTo>
                  <a:lnTo>
                    <a:pt x="478" y="1334"/>
                  </a:lnTo>
                  <a:lnTo>
                    <a:pt x="499" y="1317"/>
                  </a:lnTo>
                  <a:lnTo>
                    <a:pt x="527" y="1298"/>
                  </a:lnTo>
                  <a:lnTo>
                    <a:pt x="550" y="1283"/>
                  </a:lnTo>
                  <a:lnTo>
                    <a:pt x="571" y="1267"/>
                  </a:lnTo>
                  <a:lnTo>
                    <a:pt x="590" y="1255"/>
                  </a:lnTo>
                  <a:lnTo>
                    <a:pt x="603" y="1245"/>
                  </a:lnTo>
                  <a:lnTo>
                    <a:pt x="610" y="1239"/>
                  </a:lnTo>
                  <a:lnTo>
                    <a:pt x="633" y="1220"/>
                  </a:lnTo>
                  <a:lnTo>
                    <a:pt x="665" y="1195"/>
                  </a:lnTo>
                  <a:lnTo>
                    <a:pt x="701" y="1164"/>
                  </a:lnTo>
                  <a:lnTo>
                    <a:pt x="741" y="1126"/>
                  </a:lnTo>
                  <a:lnTo>
                    <a:pt x="779" y="1081"/>
                  </a:lnTo>
                  <a:lnTo>
                    <a:pt x="820" y="1033"/>
                  </a:lnTo>
                  <a:lnTo>
                    <a:pt x="856" y="981"/>
                  </a:lnTo>
                  <a:lnTo>
                    <a:pt x="892" y="924"/>
                  </a:lnTo>
                  <a:lnTo>
                    <a:pt x="918" y="863"/>
                  </a:lnTo>
                  <a:lnTo>
                    <a:pt x="941" y="801"/>
                  </a:lnTo>
                  <a:lnTo>
                    <a:pt x="946" y="772"/>
                  </a:lnTo>
                  <a:lnTo>
                    <a:pt x="953" y="740"/>
                  </a:lnTo>
                  <a:lnTo>
                    <a:pt x="954" y="710"/>
                  </a:lnTo>
                  <a:lnTo>
                    <a:pt x="954" y="680"/>
                  </a:lnTo>
                  <a:lnTo>
                    <a:pt x="954" y="648"/>
                  </a:lnTo>
                  <a:lnTo>
                    <a:pt x="954" y="617"/>
                  </a:lnTo>
                  <a:lnTo>
                    <a:pt x="953" y="586"/>
                  </a:lnTo>
                  <a:lnTo>
                    <a:pt x="950" y="557"/>
                  </a:lnTo>
                  <a:lnTo>
                    <a:pt x="950" y="525"/>
                  </a:lnTo>
                  <a:lnTo>
                    <a:pt x="950" y="494"/>
                  </a:lnTo>
                  <a:lnTo>
                    <a:pt x="950" y="497"/>
                  </a:lnTo>
                  <a:lnTo>
                    <a:pt x="950" y="498"/>
                  </a:lnTo>
                  <a:lnTo>
                    <a:pt x="949" y="491"/>
                  </a:lnTo>
                  <a:lnTo>
                    <a:pt x="949" y="482"/>
                  </a:lnTo>
                  <a:lnTo>
                    <a:pt x="949" y="475"/>
                  </a:lnTo>
                  <a:lnTo>
                    <a:pt x="949" y="467"/>
                  </a:lnTo>
                  <a:lnTo>
                    <a:pt x="946" y="457"/>
                  </a:lnTo>
                  <a:lnTo>
                    <a:pt x="946" y="447"/>
                  </a:lnTo>
                  <a:lnTo>
                    <a:pt x="946" y="440"/>
                  </a:lnTo>
                  <a:lnTo>
                    <a:pt x="945" y="432"/>
                  </a:lnTo>
                  <a:lnTo>
                    <a:pt x="945" y="425"/>
                  </a:lnTo>
                  <a:lnTo>
                    <a:pt x="943" y="418"/>
                  </a:lnTo>
                  <a:lnTo>
                    <a:pt x="935" y="395"/>
                  </a:lnTo>
                  <a:lnTo>
                    <a:pt x="930" y="370"/>
                  </a:lnTo>
                  <a:lnTo>
                    <a:pt x="925" y="348"/>
                  </a:lnTo>
                  <a:lnTo>
                    <a:pt x="924" y="325"/>
                  </a:lnTo>
                  <a:lnTo>
                    <a:pt x="920" y="302"/>
                  </a:lnTo>
                  <a:lnTo>
                    <a:pt x="917" y="280"/>
                  </a:lnTo>
                  <a:lnTo>
                    <a:pt x="914" y="259"/>
                  </a:lnTo>
                  <a:lnTo>
                    <a:pt x="910" y="234"/>
                  </a:lnTo>
                  <a:lnTo>
                    <a:pt x="907" y="212"/>
                  </a:lnTo>
                  <a:lnTo>
                    <a:pt x="903" y="191"/>
                  </a:lnTo>
                  <a:lnTo>
                    <a:pt x="902" y="186"/>
                  </a:lnTo>
                  <a:lnTo>
                    <a:pt x="899" y="176"/>
                  </a:lnTo>
                  <a:lnTo>
                    <a:pt x="898" y="169"/>
                  </a:lnTo>
                  <a:lnTo>
                    <a:pt x="896" y="161"/>
                  </a:lnTo>
                  <a:lnTo>
                    <a:pt x="894" y="151"/>
                  </a:lnTo>
                  <a:lnTo>
                    <a:pt x="892" y="144"/>
                  </a:lnTo>
                  <a:lnTo>
                    <a:pt x="891" y="136"/>
                  </a:lnTo>
                  <a:lnTo>
                    <a:pt x="888" y="129"/>
                  </a:lnTo>
                  <a:lnTo>
                    <a:pt x="887" y="123"/>
                  </a:lnTo>
                  <a:lnTo>
                    <a:pt x="884" y="118"/>
                  </a:lnTo>
                  <a:lnTo>
                    <a:pt x="881" y="104"/>
                  </a:lnTo>
                  <a:lnTo>
                    <a:pt x="877" y="91"/>
                  </a:lnTo>
                  <a:lnTo>
                    <a:pt x="871" y="79"/>
                  </a:lnTo>
                  <a:lnTo>
                    <a:pt x="866" y="68"/>
                  </a:lnTo>
                  <a:lnTo>
                    <a:pt x="860" y="57"/>
                  </a:lnTo>
                  <a:lnTo>
                    <a:pt x="855" y="47"/>
                  </a:lnTo>
                  <a:lnTo>
                    <a:pt x="847" y="35"/>
                  </a:lnTo>
                  <a:lnTo>
                    <a:pt x="841" y="24"/>
                  </a:lnTo>
                  <a:lnTo>
                    <a:pt x="834" y="13"/>
                  </a:lnTo>
                  <a:lnTo>
                    <a:pt x="82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1" name="Freeform 412">
              <a:extLst>
                <a:ext uri="{FF2B5EF4-FFF2-40B4-BE49-F238E27FC236}">
                  <a16:creationId xmlns:a16="http://schemas.microsoft.com/office/drawing/2014/main" id="{0EE5A87D-F91D-42B1-904B-84104737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3057"/>
              <a:ext cx="40" cy="131"/>
            </a:xfrm>
            <a:custGeom>
              <a:avLst/>
              <a:gdLst>
                <a:gd name="T0" fmla="*/ 24 w 121"/>
                <a:gd name="T1" fmla="*/ 131 h 395"/>
                <a:gd name="T2" fmla="*/ 24 w 121"/>
                <a:gd name="T3" fmla="*/ 128 h 395"/>
                <a:gd name="T4" fmla="*/ 23 w 121"/>
                <a:gd name="T5" fmla="*/ 124 h 395"/>
                <a:gd name="T6" fmla="*/ 23 w 121"/>
                <a:gd name="T7" fmla="*/ 120 h 395"/>
                <a:gd name="T8" fmla="*/ 23 w 121"/>
                <a:gd name="T9" fmla="*/ 117 h 395"/>
                <a:gd name="T10" fmla="*/ 22 w 121"/>
                <a:gd name="T11" fmla="*/ 112 h 395"/>
                <a:gd name="T12" fmla="*/ 21 w 121"/>
                <a:gd name="T13" fmla="*/ 108 h 395"/>
                <a:gd name="T14" fmla="*/ 20 w 121"/>
                <a:gd name="T15" fmla="*/ 103 h 395"/>
                <a:gd name="T16" fmla="*/ 20 w 121"/>
                <a:gd name="T17" fmla="*/ 99 h 395"/>
                <a:gd name="T18" fmla="*/ 20 w 121"/>
                <a:gd name="T19" fmla="*/ 96 h 395"/>
                <a:gd name="T20" fmla="*/ 20 w 121"/>
                <a:gd name="T21" fmla="*/ 93 h 395"/>
                <a:gd name="T22" fmla="*/ 20 w 121"/>
                <a:gd name="T23" fmla="*/ 91 h 395"/>
                <a:gd name="T24" fmla="*/ 19 w 121"/>
                <a:gd name="T25" fmla="*/ 90 h 395"/>
                <a:gd name="T26" fmla="*/ 19 w 121"/>
                <a:gd name="T27" fmla="*/ 89 h 395"/>
                <a:gd name="T28" fmla="*/ 18 w 121"/>
                <a:gd name="T29" fmla="*/ 87 h 395"/>
                <a:gd name="T30" fmla="*/ 18 w 121"/>
                <a:gd name="T31" fmla="*/ 86 h 395"/>
                <a:gd name="T32" fmla="*/ 18 w 121"/>
                <a:gd name="T33" fmla="*/ 85 h 395"/>
                <a:gd name="T34" fmla="*/ 17 w 121"/>
                <a:gd name="T35" fmla="*/ 84 h 395"/>
                <a:gd name="T36" fmla="*/ 17 w 121"/>
                <a:gd name="T37" fmla="*/ 82 h 395"/>
                <a:gd name="T38" fmla="*/ 16 w 121"/>
                <a:gd name="T39" fmla="*/ 81 h 395"/>
                <a:gd name="T40" fmla="*/ 16 w 121"/>
                <a:gd name="T41" fmla="*/ 80 h 395"/>
                <a:gd name="T42" fmla="*/ 15 w 121"/>
                <a:gd name="T43" fmla="*/ 73 h 395"/>
                <a:gd name="T44" fmla="*/ 14 w 121"/>
                <a:gd name="T45" fmla="*/ 68 h 395"/>
                <a:gd name="T46" fmla="*/ 14 w 121"/>
                <a:gd name="T47" fmla="*/ 64 h 395"/>
                <a:gd name="T48" fmla="*/ 14 w 121"/>
                <a:gd name="T49" fmla="*/ 60 h 395"/>
                <a:gd name="T50" fmla="*/ 13 w 121"/>
                <a:gd name="T51" fmla="*/ 56 h 395"/>
                <a:gd name="T52" fmla="*/ 13 w 121"/>
                <a:gd name="T53" fmla="*/ 53 h 395"/>
                <a:gd name="T54" fmla="*/ 11 w 121"/>
                <a:gd name="T55" fmla="*/ 50 h 395"/>
                <a:gd name="T56" fmla="*/ 9 w 121"/>
                <a:gd name="T57" fmla="*/ 46 h 395"/>
                <a:gd name="T58" fmla="*/ 7 w 121"/>
                <a:gd name="T59" fmla="*/ 41 h 395"/>
                <a:gd name="T60" fmla="*/ 3 w 121"/>
                <a:gd name="T61" fmla="*/ 34 h 395"/>
                <a:gd name="T62" fmla="*/ 1 w 121"/>
                <a:gd name="T63" fmla="*/ 28 h 395"/>
                <a:gd name="T64" fmla="*/ 0 w 121"/>
                <a:gd name="T65" fmla="*/ 23 h 395"/>
                <a:gd name="T66" fmla="*/ 0 w 121"/>
                <a:gd name="T67" fmla="*/ 19 h 395"/>
                <a:gd name="T68" fmla="*/ 1 w 121"/>
                <a:gd name="T69" fmla="*/ 16 h 395"/>
                <a:gd name="T70" fmla="*/ 4 w 121"/>
                <a:gd name="T71" fmla="*/ 12 h 395"/>
                <a:gd name="T72" fmla="*/ 9 w 121"/>
                <a:gd name="T73" fmla="*/ 10 h 395"/>
                <a:gd name="T74" fmla="*/ 13 w 121"/>
                <a:gd name="T75" fmla="*/ 8 h 395"/>
                <a:gd name="T76" fmla="*/ 18 w 121"/>
                <a:gd name="T77" fmla="*/ 5 h 395"/>
                <a:gd name="T78" fmla="*/ 21 w 121"/>
                <a:gd name="T79" fmla="*/ 3 h 395"/>
                <a:gd name="T80" fmla="*/ 26 w 121"/>
                <a:gd name="T81" fmla="*/ 0 h 395"/>
                <a:gd name="T82" fmla="*/ 27 w 121"/>
                <a:gd name="T83" fmla="*/ 1 h 395"/>
                <a:gd name="T84" fmla="*/ 29 w 121"/>
                <a:gd name="T85" fmla="*/ 2 h 395"/>
                <a:gd name="T86" fmla="*/ 32 w 121"/>
                <a:gd name="T87" fmla="*/ 5 h 395"/>
                <a:gd name="T88" fmla="*/ 35 w 121"/>
                <a:gd name="T89" fmla="*/ 10 h 395"/>
                <a:gd name="T90" fmla="*/ 37 w 121"/>
                <a:gd name="T91" fmla="*/ 17 h 395"/>
                <a:gd name="T92" fmla="*/ 39 w 121"/>
                <a:gd name="T93" fmla="*/ 27 h 395"/>
                <a:gd name="T94" fmla="*/ 40 w 121"/>
                <a:gd name="T95" fmla="*/ 40 h 395"/>
                <a:gd name="T96" fmla="*/ 40 w 121"/>
                <a:gd name="T97" fmla="*/ 56 h 395"/>
                <a:gd name="T98" fmla="*/ 38 w 121"/>
                <a:gd name="T99" fmla="*/ 76 h 395"/>
                <a:gd name="T100" fmla="*/ 33 w 121"/>
                <a:gd name="T101" fmla="*/ 100 h 395"/>
                <a:gd name="T102" fmla="*/ 24 w 121"/>
                <a:gd name="T103" fmla="*/ 131 h 3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1" h="395">
                  <a:moveTo>
                    <a:pt x="73" y="395"/>
                  </a:moveTo>
                  <a:lnTo>
                    <a:pt x="73" y="385"/>
                  </a:lnTo>
                  <a:lnTo>
                    <a:pt x="70" y="374"/>
                  </a:lnTo>
                  <a:lnTo>
                    <a:pt x="69" y="363"/>
                  </a:lnTo>
                  <a:lnTo>
                    <a:pt x="69" y="352"/>
                  </a:lnTo>
                  <a:lnTo>
                    <a:pt x="66" y="338"/>
                  </a:lnTo>
                  <a:lnTo>
                    <a:pt x="63" y="327"/>
                  </a:lnTo>
                  <a:lnTo>
                    <a:pt x="61" y="312"/>
                  </a:lnTo>
                  <a:lnTo>
                    <a:pt x="60" y="299"/>
                  </a:lnTo>
                  <a:lnTo>
                    <a:pt x="60" y="288"/>
                  </a:lnTo>
                  <a:lnTo>
                    <a:pt x="59" y="279"/>
                  </a:lnTo>
                  <a:lnTo>
                    <a:pt x="59" y="275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5" y="263"/>
                  </a:lnTo>
                  <a:lnTo>
                    <a:pt x="55" y="259"/>
                  </a:lnTo>
                  <a:lnTo>
                    <a:pt x="53" y="255"/>
                  </a:lnTo>
                  <a:lnTo>
                    <a:pt x="52" y="252"/>
                  </a:lnTo>
                  <a:lnTo>
                    <a:pt x="52" y="248"/>
                  </a:lnTo>
                  <a:lnTo>
                    <a:pt x="49" y="244"/>
                  </a:lnTo>
                  <a:lnTo>
                    <a:pt x="49" y="241"/>
                  </a:lnTo>
                  <a:lnTo>
                    <a:pt x="45" y="220"/>
                  </a:lnTo>
                  <a:lnTo>
                    <a:pt x="43" y="205"/>
                  </a:lnTo>
                  <a:lnTo>
                    <a:pt x="42" y="192"/>
                  </a:lnTo>
                  <a:lnTo>
                    <a:pt x="42" y="182"/>
                  </a:lnTo>
                  <a:lnTo>
                    <a:pt x="39" y="170"/>
                  </a:lnTo>
                  <a:lnTo>
                    <a:pt x="38" y="160"/>
                  </a:lnTo>
                  <a:lnTo>
                    <a:pt x="34" y="150"/>
                  </a:lnTo>
                  <a:lnTo>
                    <a:pt x="28" y="138"/>
                  </a:lnTo>
                  <a:lnTo>
                    <a:pt x="21" y="123"/>
                  </a:lnTo>
                  <a:lnTo>
                    <a:pt x="9" y="102"/>
                  </a:lnTo>
                  <a:lnTo>
                    <a:pt x="2" y="85"/>
                  </a:lnTo>
                  <a:lnTo>
                    <a:pt x="0" y="70"/>
                  </a:lnTo>
                  <a:lnTo>
                    <a:pt x="0" y="56"/>
                  </a:lnTo>
                  <a:lnTo>
                    <a:pt x="4" y="47"/>
                  </a:lnTo>
                  <a:lnTo>
                    <a:pt x="13" y="37"/>
                  </a:lnTo>
                  <a:lnTo>
                    <a:pt x="26" y="30"/>
                  </a:lnTo>
                  <a:lnTo>
                    <a:pt x="38" y="23"/>
                  </a:lnTo>
                  <a:lnTo>
                    <a:pt x="53" y="15"/>
                  </a:lnTo>
                  <a:lnTo>
                    <a:pt x="65" y="9"/>
                  </a:lnTo>
                  <a:lnTo>
                    <a:pt x="80" y="0"/>
                  </a:lnTo>
                  <a:lnTo>
                    <a:pt x="81" y="2"/>
                  </a:lnTo>
                  <a:lnTo>
                    <a:pt x="89" y="5"/>
                  </a:lnTo>
                  <a:lnTo>
                    <a:pt x="97" y="15"/>
                  </a:lnTo>
                  <a:lnTo>
                    <a:pt x="105" y="29"/>
                  </a:lnTo>
                  <a:lnTo>
                    <a:pt x="112" y="52"/>
                  </a:lnTo>
                  <a:lnTo>
                    <a:pt x="118" y="81"/>
                  </a:lnTo>
                  <a:lnTo>
                    <a:pt x="121" y="120"/>
                  </a:lnTo>
                  <a:lnTo>
                    <a:pt x="120" y="170"/>
                  </a:lnTo>
                  <a:lnTo>
                    <a:pt x="115" y="229"/>
                  </a:lnTo>
                  <a:lnTo>
                    <a:pt x="101" y="303"/>
                  </a:lnTo>
                  <a:lnTo>
                    <a:pt x="73" y="39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2" name="Freeform 413">
              <a:extLst>
                <a:ext uri="{FF2B5EF4-FFF2-40B4-BE49-F238E27FC236}">
                  <a16:creationId xmlns:a16="http://schemas.microsoft.com/office/drawing/2014/main" id="{96EA1DE3-5B67-4C81-9563-DE292DFF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3043"/>
              <a:ext cx="14" cy="154"/>
            </a:xfrm>
            <a:custGeom>
              <a:avLst/>
              <a:gdLst>
                <a:gd name="T0" fmla="*/ 8 w 41"/>
                <a:gd name="T1" fmla="*/ 0 h 461"/>
                <a:gd name="T2" fmla="*/ 10 w 41"/>
                <a:gd name="T3" fmla="*/ 15 h 461"/>
                <a:gd name="T4" fmla="*/ 11 w 41"/>
                <a:gd name="T5" fmla="*/ 27 h 461"/>
                <a:gd name="T6" fmla="*/ 13 w 41"/>
                <a:gd name="T7" fmla="*/ 38 h 461"/>
                <a:gd name="T8" fmla="*/ 13 w 41"/>
                <a:gd name="T9" fmla="*/ 48 h 461"/>
                <a:gd name="T10" fmla="*/ 14 w 41"/>
                <a:gd name="T11" fmla="*/ 58 h 461"/>
                <a:gd name="T12" fmla="*/ 14 w 41"/>
                <a:gd name="T13" fmla="*/ 68 h 461"/>
                <a:gd name="T14" fmla="*/ 13 w 41"/>
                <a:gd name="T15" fmla="*/ 78 h 461"/>
                <a:gd name="T16" fmla="*/ 13 w 41"/>
                <a:gd name="T17" fmla="*/ 89 h 461"/>
                <a:gd name="T18" fmla="*/ 11 w 41"/>
                <a:gd name="T19" fmla="*/ 101 h 461"/>
                <a:gd name="T20" fmla="*/ 9 w 41"/>
                <a:gd name="T21" fmla="*/ 113 h 461"/>
                <a:gd name="T22" fmla="*/ 9 w 41"/>
                <a:gd name="T23" fmla="*/ 116 h 461"/>
                <a:gd name="T24" fmla="*/ 9 w 41"/>
                <a:gd name="T25" fmla="*/ 119 h 461"/>
                <a:gd name="T26" fmla="*/ 9 w 41"/>
                <a:gd name="T27" fmla="*/ 124 h 461"/>
                <a:gd name="T28" fmla="*/ 7 w 41"/>
                <a:gd name="T29" fmla="*/ 128 h 461"/>
                <a:gd name="T30" fmla="*/ 6 w 41"/>
                <a:gd name="T31" fmla="*/ 133 h 461"/>
                <a:gd name="T32" fmla="*/ 5 w 41"/>
                <a:gd name="T33" fmla="*/ 138 h 461"/>
                <a:gd name="T34" fmla="*/ 4 w 41"/>
                <a:gd name="T35" fmla="*/ 143 h 461"/>
                <a:gd name="T36" fmla="*/ 2 w 41"/>
                <a:gd name="T37" fmla="*/ 148 h 461"/>
                <a:gd name="T38" fmla="*/ 1 w 41"/>
                <a:gd name="T39" fmla="*/ 152 h 461"/>
                <a:gd name="T40" fmla="*/ 0 w 41"/>
                <a:gd name="T41" fmla="*/ 154 h 4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461">
                  <a:moveTo>
                    <a:pt x="22" y="0"/>
                  </a:moveTo>
                  <a:lnTo>
                    <a:pt x="30" y="44"/>
                  </a:lnTo>
                  <a:lnTo>
                    <a:pt x="33" y="81"/>
                  </a:lnTo>
                  <a:lnTo>
                    <a:pt x="37" y="113"/>
                  </a:lnTo>
                  <a:lnTo>
                    <a:pt x="38" y="143"/>
                  </a:lnTo>
                  <a:lnTo>
                    <a:pt x="41" y="175"/>
                  </a:lnTo>
                  <a:lnTo>
                    <a:pt x="41" y="204"/>
                  </a:lnTo>
                  <a:lnTo>
                    <a:pt x="38" y="233"/>
                  </a:lnTo>
                  <a:lnTo>
                    <a:pt x="37" y="265"/>
                  </a:lnTo>
                  <a:lnTo>
                    <a:pt x="33" y="301"/>
                  </a:lnTo>
                  <a:lnTo>
                    <a:pt x="27" y="339"/>
                  </a:lnTo>
                  <a:lnTo>
                    <a:pt x="27" y="346"/>
                  </a:lnTo>
                  <a:lnTo>
                    <a:pt x="26" y="356"/>
                  </a:lnTo>
                  <a:lnTo>
                    <a:pt x="25" y="370"/>
                  </a:lnTo>
                  <a:lnTo>
                    <a:pt x="21" y="382"/>
                  </a:lnTo>
                  <a:lnTo>
                    <a:pt x="18" y="397"/>
                  </a:lnTo>
                  <a:lnTo>
                    <a:pt x="15" y="413"/>
                  </a:lnTo>
                  <a:lnTo>
                    <a:pt x="11" y="428"/>
                  </a:lnTo>
                  <a:lnTo>
                    <a:pt x="5" y="443"/>
                  </a:lnTo>
                  <a:lnTo>
                    <a:pt x="4" y="454"/>
                  </a:lnTo>
                  <a:lnTo>
                    <a:pt x="0" y="46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3" name="Freeform 414">
              <a:extLst>
                <a:ext uri="{FF2B5EF4-FFF2-40B4-BE49-F238E27FC236}">
                  <a16:creationId xmlns:a16="http://schemas.microsoft.com/office/drawing/2014/main" id="{154F4BC2-46C2-4F9B-BBD1-29A875B8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3358"/>
              <a:ext cx="135" cy="82"/>
            </a:xfrm>
            <a:custGeom>
              <a:avLst/>
              <a:gdLst>
                <a:gd name="T0" fmla="*/ 135 w 406"/>
                <a:gd name="T1" fmla="*/ 1 h 247"/>
                <a:gd name="T2" fmla="*/ 123 w 406"/>
                <a:gd name="T3" fmla="*/ 11 h 247"/>
                <a:gd name="T4" fmla="*/ 111 w 406"/>
                <a:gd name="T5" fmla="*/ 21 h 247"/>
                <a:gd name="T6" fmla="*/ 98 w 406"/>
                <a:gd name="T7" fmla="*/ 31 h 247"/>
                <a:gd name="T8" fmla="*/ 85 w 406"/>
                <a:gd name="T9" fmla="*/ 40 h 247"/>
                <a:gd name="T10" fmla="*/ 71 w 406"/>
                <a:gd name="T11" fmla="*/ 48 h 247"/>
                <a:gd name="T12" fmla="*/ 59 w 406"/>
                <a:gd name="T13" fmla="*/ 56 h 247"/>
                <a:gd name="T14" fmla="*/ 45 w 406"/>
                <a:gd name="T15" fmla="*/ 62 h 247"/>
                <a:gd name="T16" fmla="*/ 30 w 406"/>
                <a:gd name="T17" fmla="*/ 69 h 247"/>
                <a:gd name="T18" fmla="*/ 16 w 406"/>
                <a:gd name="T19" fmla="*/ 72 h 247"/>
                <a:gd name="T20" fmla="*/ 0 w 406"/>
                <a:gd name="T21" fmla="*/ 75 h 247"/>
                <a:gd name="T22" fmla="*/ 0 w 406"/>
                <a:gd name="T23" fmla="*/ 76 h 247"/>
                <a:gd name="T24" fmla="*/ 0 w 406"/>
                <a:gd name="T25" fmla="*/ 76 h 247"/>
                <a:gd name="T26" fmla="*/ 0 w 406"/>
                <a:gd name="T27" fmla="*/ 77 h 247"/>
                <a:gd name="T28" fmla="*/ 1 w 406"/>
                <a:gd name="T29" fmla="*/ 78 h 247"/>
                <a:gd name="T30" fmla="*/ 1 w 406"/>
                <a:gd name="T31" fmla="*/ 79 h 247"/>
                <a:gd name="T32" fmla="*/ 1 w 406"/>
                <a:gd name="T33" fmla="*/ 79 h 247"/>
                <a:gd name="T34" fmla="*/ 1 w 406"/>
                <a:gd name="T35" fmla="*/ 80 h 247"/>
                <a:gd name="T36" fmla="*/ 1 w 406"/>
                <a:gd name="T37" fmla="*/ 81 h 247"/>
                <a:gd name="T38" fmla="*/ 1 w 406"/>
                <a:gd name="T39" fmla="*/ 81 h 247"/>
                <a:gd name="T40" fmla="*/ 1 w 406"/>
                <a:gd name="T41" fmla="*/ 82 h 247"/>
                <a:gd name="T42" fmla="*/ 16 w 406"/>
                <a:gd name="T43" fmla="*/ 76 h 247"/>
                <a:gd name="T44" fmla="*/ 31 w 406"/>
                <a:gd name="T45" fmla="*/ 70 h 247"/>
                <a:gd name="T46" fmla="*/ 46 w 406"/>
                <a:gd name="T47" fmla="*/ 65 h 247"/>
                <a:gd name="T48" fmla="*/ 61 w 406"/>
                <a:gd name="T49" fmla="*/ 57 h 247"/>
                <a:gd name="T50" fmla="*/ 74 w 406"/>
                <a:gd name="T51" fmla="*/ 50 h 247"/>
                <a:gd name="T52" fmla="*/ 88 w 406"/>
                <a:gd name="T53" fmla="*/ 42 h 247"/>
                <a:gd name="T54" fmla="*/ 101 w 406"/>
                <a:gd name="T55" fmla="*/ 33 h 247"/>
                <a:gd name="T56" fmla="*/ 113 w 406"/>
                <a:gd name="T57" fmla="*/ 23 h 247"/>
                <a:gd name="T58" fmla="*/ 124 w 406"/>
                <a:gd name="T59" fmla="*/ 12 h 247"/>
                <a:gd name="T60" fmla="*/ 135 w 406"/>
                <a:gd name="T61" fmla="*/ 0 h 247"/>
                <a:gd name="T62" fmla="*/ 135 w 406"/>
                <a:gd name="T63" fmla="*/ 0 h 247"/>
                <a:gd name="T64" fmla="*/ 135 w 406"/>
                <a:gd name="T65" fmla="*/ 1 h 2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06" h="247">
                  <a:moveTo>
                    <a:pt x="406" y="4"/>
                  </a:moveTo>
                  <a:lnTo>
                    <a:pt x="369" y="34"/>
                  </a:lnTo>
                  <a:lnTo>
                    <a:pt x="333" y="63"/>
                  </a:lnTo>
                  <a:lnTo>
                    <a:pt x="294" y="92"/>
                  </a:lnTo>
                  <a:lnTo>
                    <a:pt x="257" y="120"/>
                  </a:lnTo>
                  <a:lnTo>
                    <a:pt x="215" y="146"/>
                  </a:lnTo>
                  <a:lnTo>
                    <a:pt x="177" y="169"/>
                  </a:lnTo>
                  <a:lnTo>
                    <a:pt x="134" y="187"/>
                  </a:lnTo>
                  <a:lnTo>
                    <a:pt x="90" y="207"/>
                  </a:lnTo>
                  <a:lnTo>
                    <a:pt x="47" y="218"/>
                  </a:lnTo>
                  <a:lnTo>
                    <a:pt x="0" y="227"/>
                  </a:lnTo>
                  <a:lnTo>
                    <a:pt x="1" y="229"/>
                  </a:lnTo>
                  <a:lnTo>
                    <a:pt x="1" y="230"/>
                  </a:lnTo>
                  <a:lnTo>
                    <a:pt x="1" y="233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9"/>
                  </a:lnTo>
                  <a:lnTo>
                    <a:pt x="3" y="240"/>
                  </a:lnTo>
                  <a:lnTo>
                    <a:pt x="3" y="243"/>
                  </a:lnTo>
                  <a:lnTo>
                    <a:pt x="3" y="244"/>
                  </a:lnTo>
                  <a:lnTo>
                    <a:pt x="3" y="247"/>
                  </a:lnTo>
                  <a:lnTo>
                    <a:pt x="48" y="229"/>
                  </a:lnTo>
                  <a:lnTo>
                    <a:pt x="94" y="212"/>
                  </a:lnTo>
                  <a:lnTo>
                    <a:pt x="139" y="196"/>
                  </a:lnTo>
                  <a:lnTo>
                    <a:pt x="183" y="172"/>
                  </a:lnTo>
                  <a:lnTo>
                    <a:pt x="224" y="152"/>
                  </a:lnTo>
                  <a:lnTo>
                    <a:pt x="265" y="128"/>
                  </a:lnTo>
                  <a:lnTo>
                    <a:pt x="303" y="99"/>
                  </a:lnTo>
                  <a:lnTo>
                    <a:pt x="340" y="69"/>
                  </a:lnTo>
                  <a:lnTo>
                    <a:pt x="373" y="36"/>
                  </a:lnTo>
                  <a:lnTo>
                    <a:pt x="406" y="0"/>
                  </a:lnTo>
                  <a:lnTo>
                    <a:pt x="406" y="1"/>
                  </a:lnTo>
                  <a:lnTo>
                    <a:pt x="406" y="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4" name="Freeform 415">
              <a:extLst>
                <a:ext uri="{FF2B5EF4-FFF2-40B4-BE49-F238E27FC236}">
                  <a16:creationId xmlns:a16="http://schemas.microsoft.com/office/drawing/2014/main" id="{71AF7173-651F-4687-969D-6BE096546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813"/>
              <a:ext cx="348" cy="486"/>
            </a:xfrm>
            <a:custGeom>
              <a:avLst/>
              <a:gdLst>
                <a:gd name="T0" fmla="*/ 310 w 1044"/>
                <a:gd name="T1" fmla="*/ 5 h 1459"/>
                <a:gd name="T2" fmla="*/ 320 w 1044"/>
                <a:gd name="T3" fmla="*/ 21 h 1459"/>
                <a:gd name="T4" fmla="*/ 329 w 1044"/>
                <a:gd name="T5" fmla="*/ 40 h 1459"/>
                <a:gd name="T6" fmla="*/ 337 w 1044"/>
                <a:gd name="T7" fmla="*/ 60 h 1459"/>
                <a:gd name="T8" fmla="*/ 342 w 1044"/>
                <a:gd name="T9" fmla="*/ 79 h 1459"/>
                <a:gd name="T10" fmla="*/ 344 w 1044"/>
                <a:gd name="T11" fmla="*/ 86 h 1459"/>
                <a:gd name="T12" fmla="*/ 344 w 1044"/>
                <a:gd name="T13" fmla="*/ 88 h 1459"/>
                <a:gd name="T14" fmla="*/ 344 w 1044"/>
                <a:gd name="T15" fmla="*/ 94 h 1459"/>
                <a:gd name="T16" fmla="*/ 345 w 1044"/>
                <a:gd name="T17" fmla="*/ 99 h 1459"/>
                <a:gd name="T18" fmla="*/ 345 w 1044"/>
                <a:gd name="T19" fmla="*/ 101 h 1459"/>
                <a:gd name="T20" fmla="*/ 347 w 1044"/>
                <a:gd name="T21" fmla="*/ 122 h 1459"/>
                <a:gd name="T22" fmla="*/ 348 w 1044"/>
                <a:gd name="T23" fmla="*/ 160 h 1459"/>
                <a:gd name="T24" fmla="*/ 345 w 1044"/>
                <a:gd name="T25" fmla="*/ 195 h 1459"/>
                <a:gd name="T26" fmla="*/ 337 w 1044"/>
                <a:gd name="T27" fmla="*/ 230 h 1459"/>
                <a:gd name="T28" fmla="*/ 323 w 1044"/>
                <a:gd name="T29" fmla="*/ 264 h 1459"/>
                <a:gd name="T30" fmla="*/ 303 w 1044"/>
                <a:gd name="T31" fmla="*/ 301 h 1459"/>
                <a:gd name="T32" fmla="*/ 278 w 1044"/>
                <a:gd name="T33" fmla="*/ 337 h 1459"/>
                <a:gd name="T34" fmla="*/ 249 w 1044"/>
                <a:gd name="T35" fmla="*/ 367 h 1459"/>
                <a:gd name="T36" fmla="*/ 215 w 1044"/>
                <a:gd name="T37" fmla="*/ 394 h 1459"/>
                <a:gd name="T38" fmla="*/ 177 w 1044"/>
                <a:gd name="T39" fmla="*/ 417 h 1459"/>
                <a:gd name="T40" fmla="*/ 145 w 1044"/>
                <a:gd name="T41" fmla="*/ 433 h 1459"/>
                <a:gd name="T42" fmla="*/ 121 w 1044"/>
                <a:gd name="T43" fmla="*/ 446 h 1459"/>
                <a:gd name="T44" fmla="*/ 96 w 1044"/>
                <a:gd name="T45" fmla="*/ 458 h 1459"/>
                <a:gd name="T46" fmla="*/ 70 w 1044"/>
                <a:gd name="T47" fmla="*/ 471 h 1459"/>
                <a:gd name="T48" fmla="*/ 44 w 1044"/>
                <a:gd name="T49" fmla="*/ 481 h 1459"/>
                <a:gd name="T50" fmla="*/ 21 w 1044"/>
                <a:gd name="T51" fmla="*/ 486 h 1459"/>
                <a:gd name="T52" fmla="*/ 8 w 1044"/>
                <a:gd name="T53" fmla="*/ 475 h 1459"/>
                <a:gd name="T54" fmla="*/ 1 w 1044"/>
                <a:gd name="T55" fmla="*/ 454 h 1459"/>
                <a:gd name="T56" fmla="*/ 0 w 1044"/>
                <a:gd name="T57" fmla="*/ 431 h 1459"/>
                <a:gd name="T58" fmla="*/ 4 w 1044"/>
                <a:gd name="T59" fmla="*/ 413 h 1459"/>
                <a:gd name="T60" fmla="*/ 27 w 1044"/>
                <a:gd name="T61" fmla="*/ 399 h 1459"/>
                <a:gd name="T62" fmla="*/ 63 w 1044"/>
                <a:gd name="T63" fmla="*/ 383 h 1459"/>
                <a:gd name="T64" fmla="*/ 101 w 1044"/>
                <a:gd name="T65" fmla="*/ 368 h 1459"/>
                <a:gd name="T66" fmla="*/ 138 w 1044"/>
                <a:gd name="T67" fmla="*/ 352 h 1459"/>
                <a:gd name="T68" fmla="*/ 175 w 1044"/>
                <a:gd name="T69" fmla="*/ 333 h 1459"/>
                <a:gd name="T70" fmla="*/ 214 w 1044"/>
                <a:gd name="T71" fmla="*/ 306 h 1459"/>
                <a:gd name="T72" fmla="*/ 250 w 1044"/>
                <a:gd name="T73" fmla="*/ 263 h 1459"/>
                <a:gd name="T74" fmla="*/ 276 w 1044"/>
                <a:gd name="T75" fmla="*/ 211 h 1459"/>
                <a:gd name="T76" fmla="*/ 289 w 1044"/>
                <a:gd name="T77" fmla="*/ 155 h 1459"/>
                <a:gd name="T78" fmla="*/ 285 w 1044"/>
                <a:gd name="T79" fmla="*/ 103 h 1459"/>
                <a:gd name="T80" fmla="*/ 274 w 1044"/>
                <a:gd name="T81" fmla="*/ 78 h 1459"/>
                <a:gd name="T82" fmla="*/ 273 w 1044"/>
                <a:gd name="T83" fmla="*/ 75 h 1459"/>
                <a:gd name="T84" fmla="*/ 271 w 1044"/>
                <a:gd name="T85" fmla="*/ 71 h 1459"/>
                <a:gd name="T86" fmla="*/ 271 w 1044"/>
                <a:gd name="T87" fmla="*/ 69 h 1459"/>
                <a:gd name="T88" fmla="*/ 270 w 1044"/>
                <a:gd name="T89" fmla="*/ 67 h 1459"/>
                <a:gd name="T90" fmla="*/ 269 w 1044"/>
                <a:gd name="T91" fmla="*/ 60 h 1459"/>
                <a:gd name="T92" fmla="*/ 269 w 1044"/>
                <a:gd name="T93" fmla="*/ 45 h 1459"/>
                <a:gd name="T94" fmla="*/ 271 w 1044"/>
                <a:gd name="T95" fmla="*/ 30 h 1459"/>
                <a:gd name="T96" fmla="*/ 275 w 1044"/>
                <a:gd name="T97" fmla="*/ 17 h 1459"/>
                <a:gd name="T98" fmla="*/ 285 w 1044"/>
                <a:gd name="T99" fmla="*/ 6 h 1459"/>
                <a:gd name="T100" fmla="*/ 304 w 1044"/>
                <a:gd name="T101" fmla="*/ 0 h 14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044" h="1459">
                  <a:moveTo>
                    <a:pt x="912" y="0"/>
                  </a:moveTo>
                  <a:lnTo>
                    <a:pt x="930" y="15"/>
                  </a:lnTo>
                  <a:lnTo>
                    <a:pt x="947" y="36"/>
                  </a:lnTo>
                  <a:lnTo>
                    <a:pt x="961" y="62"/>
                  </a:lnTo>
                  <a:lnTo>
                    <a:pt x="974" y="88"/>
                  </a:lnTo>
                  <a:lnTo>
                    <a:pt x="987" y="119"/>
                  </a:lnTo>
                  <a:lnTo>
                    <a:pt x="1001" y="152"/>
                  </a:lnTo>
                  <a:lnTo>
                    <a:pt x="1010" y="181"/>
                  </a:lnTo>
                  <a:lnTo>
                    <a:pt x="1020" y="211"/>
                  </a:lnTo>
                  <a:lnTo>
                    <a:pt x="1027" y="238"/>
                  </a:lnTo>
                  <a:lnTo>
                    <a:pt x="1031" y="261"/>
                  </a:lnTo>
                  <a:lnTo>
                    <a:pt x="1031" y="258"/>
                  </a:lnTo>
                  <a:lnTo>
                    <a:pt x="1033" y="261"/>
                  </a:lnTo>
                  <a:lnTo>
                    <a:pt x="1033" y="264"/>
                  </a:lnTo>
                  <a:lnTo>
                    <a:pt x="1033" y="274"/>
                  </a:lnTo>
                  <a:lnTo>
                    <a:pt x="1033" y="282"/>
                  </a:lnTo>
                  <a:lnTo>
                    <a:pt x="1035" y="289"/>
                  </a:lnTo>
                  <a:lnTo>
                    <a:pt x="1035" y="296"/>
                  </a:lnTo>
                  <a:lnTo>
                    <a:pt x="1035" y="301"/>
                  </a:lnTo>
                  <a:lnTo>
                    <a:pt x="1035" y="304"/>
                  </a:lnTo>
                  <a:lnTo>
                    <a:pt x="1035" y="301"/>
                  </a:lnTo>
                  <a:lnTo>
                    <a:pt x="1042" y="365"/>
                  </a:lnTo>
                  <a:lnTo>
                    <a:pt x="1044" y="424"/>
                  </a:lnTo>
                  <a:lnTo>
                    <a:pt x="1044" y="480"/>
                  </a:lnTo>
                  <a:lnTo>
                    <a:pt x="1041" y="534"/>
                  </a:lnTo>
                  <a:lnTo>
                    <a:pt x="1035" y="586"/>
                  </a:lnTo>
                  <a:lnTo>
                    <a:pt x="1023" y="639"/>
                  </a:lnTo>
                  <a:lnTo>
                    <a:pt x="1010" y="689"/>
                  </a:lnTo>
                  <a:lnTo>
                    <a:pt x="991" y="741"/>
                  </a:lnTo>
                  <a:lnTo>
                    <a:pt x="969" y="793"/>
                  </a:lnTo>
                  <a:lnTo>
                    <a:pt x="943" y="849"/>
                  </a:lnTo>
                  <a:lnTo>
                    <a:pt x="908" y="904"/>
                  </a:lnTo>
                  <a:lnTo>
                    <a:pt x="872" y="959"/>
                  </a:lnTo>
                  <a:lnTo>
                    <a:pt x="833" y="1011"/>
                  </a:lnTo>
                  <a:lnTo>
                    <a:pt x="793" y="1059"/>
                  </a:lnTo>
                  <a:lnTo>
                    <a:pt x="746" y="1103"/>
                  </a:lnTo>
                  <a:lnTo>
                    <a:pt x="698" y="1145"/>
                  </a:lnTo>
                  <a:lnTo>
                    <a:pt x="646" y="1182"/>
                  </a:lnTo>
                  <a:lnTo>
                    <a:pt x="591" y="1220"/>
                  </a:lnTo>
                  <a:lnTo>
                    <a:pt x="532" y="1251"/>
                  </a:lnTo>
                  <a:lnTo>
                    <a:pt x="470" y="1283"/>
                  </a:lnTo>
                  <a:lnTo>
                    <a:pt x="435" y="1301"/>
                  </a:lnTo>
                  <a:lnTo>
                    <a:pt x="398" y="1318"/>
                  </a:lnTo>
                  <a:lnTo>
                    <a:pt x="362" y="1339"/>
                  </a:lnTo>
                  <a:lnTo>
                    <a:pt x="325" y="1358"/>
                  </a:lnTo>
                  <a:lnTo>
                    <a:pt x="287" y="1376"/>
                  </a:lnTo>
                  <a:lnTo>
                    <a:pt x="249" y="1395"/>
                  </a:lnTo>
                  <a:lnTo>
                    <a:pt x="210" y="1413"/>
                  </a:lnTo>
                  <a:lnTo>
                    <a:pt x="171" y="1431"/>
                  </a:lnTo>
                  <a:lnTo>
                    <a:pt x="132" y="1444"/>
                  </a:lnTo>
                  <a:lnTo>
                    <a:pt x="95" y="1457"/>
                  </a:lnTo>
                  <a:lnTo>
                    <a:pt x="64" y="1459"/>
                  </a:lnTo>
                  <a:lnTo>
                    <a:pt x="41" y="1448"/>
                  </a:lnTo>
                  <a:lnTo>
                    <a:pt x="23" y="1427"/>
                  </a:lnTo>
                  <a:lnTo>
                    <a:pt x="9" y="1397"/>
                  </a:lnTo>
                  <a:lnTo>
                    <a:pt x="2" y="1363"/>
                  </a:lnTo>
                  <a:lnTo>
                    <a:pt x="0" y="1327"/>
                  </a:lnTo>
                  <a:lnTo>
                    <a:pt x="0" y="1293"/>
                  </a:lnTo>
                  <a:lnTo>
                    <a:pt x="5" y="1264"/>
                  </a:lnTo>
                  <a:lnTo>
                    <a:pt x="13" y="1239"/>
                  </a:lnTo>
                  <a:lnTo>
                    <a:pt x="24" y="1225"/>
                  </a:lnTo>
                  <a:lnTo>
                    <a:pt x="80" y="1199"/>
                  </a:lnTo>
                  <a:lnTo>
                    <a:pt x="134" y="1173"/>
                  </a:lnTo>
                  <a:lnTo>
                    <a:pt x="190" y="1150"/>
                  </a:lnTo>
                  <a:lnTo>
                    <a:pt x="247" y="1127"/>
                  </a:lnTo>
                  <a:lnTo>
                    <a:pt x="304" y="1105"/>
                  </a:lnTo>
                  <a:lnTo>
                    <a:pt x="360" y="1082"/>
                  </a:lnTo>
                  <a:lnTo>
                    <a:pt x="415" y="1058"/>
                  </a:lnTo>
                  <a:lnTo>
                    <a:pt x="470" y="1030"/>
                  </a:lnTo>
                  <a:lnTo>
                    <a:pt x="526" y="1001"/>
                  </a:lnTo>
                  <a:lnTo>
                    <a:pt x="580" y="968"/>
                  </a:lnTo>
                  <a:lnTo>
                    <a:pt x="642" y="919"/>
                  </a:lnTo>
                  <a:lnTo>
                    <a:pt x="699" y="860"/>
                  </a:lnTo>
                  <a:lnTo>
                    <a:pt x="750" y="789"/>
                  </a:lnTo>
                  <a:lnTo>
                    <a:pt x="793" y="715"/>
                  </a:lnTo>
                  <a:lnTo>
                    <a:pt x="828" y="633"/>
                  </a:lnTo>
                  <a:lnTo>
                    <a:pt x="854" y="549"/>
                  </a:lnTo>
                  <a:lnTo>
                    <a:pt x="867" y="466"/>
                  </a:lnTo>
                  <a:lnTo>
                    <a:pt x="867" y="384"/>
                  </a:lnTo>
                  <a:lnTo>
                    <a:pt x="854" y="308"/>
                  </a:lnTo>
                  <a:lnTo>
                    <a:pt x="824" y="238"/>
                  </a:lnTo>
                  <a:lnTo>
                    <a:pt x="822" y="235"/>
                  </a:lnTo>
                  <a:lnTo>
                    <a:pt x="820" y="228"/>
                  </a:lnTo>
                  <a:lnTo>
                    <a:pt x="818" y="225"/>
                  </a:lnTo>
                  <a:lnTo>
                    <a:pt x="817" y="218"/>
                  </a:lnTo>
                  <a:lnTo>
                    <a:pt x="814" y="213"/>
                  </a:lnTo>
                  <a:lnTo>
                    <a:pt x="812" y="210"/>
                  </a:lnTo>
                  <a:lnTo>
                    <a:pt x="812" y="206"/>
                  </a:lnTo>
                  <a:lnTo>
                    <a:pt x="810" y="204"/>
                  </a:lnTo>
                  <a:lnTo>
                    <a:pt x="810" y="202"/>
                  </a:lnTo>
                  <a:lnTo>
                    <a:pt x="808" y="202"/>
                  </a:lnTo>
                  <a:lnTo>
                    <a:pt x="808" y="179"/>
                  </a:lnTo>
                  <a:lnTo>
                    <a:pt x="808" y="159"/>
                  </a:lnTo>
                  <a:lnTo>
                    <a:pt x="808" y="135"/>
                  </a:lnTo>
                  <a:lnTo>
                    <a:pt x="810" y="113"/>
                  </a:lnTo>
                  <a:lnTo>
                    <a:pt x="812" y="91"/>
                  </a:lnTo>
                  <a:lnTo>
                    <a:pt x="818" y="72"/>
                  </a:lnTo>
                  <a:lnTo>
                    <a:pt x="825" y="51"/>
                  </a:lnTo>
                  <a:lnTo>
                    <a:pt x="839" y="34"/>
                  </a:lnTo>
                  <a:lnTo>
                    <a:pt x="856" y="19"/>
                  </a:lnTo>
                  <a:lnTo>
                    <a:pt x="876" y="8"/>
                  </a:lnTo>
                  <a:lnTo>
                    <a:pt x="912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5" name="Freeform 416">
              <a:extLst>
                <a:ext uri="{FF2B5EF4-FFF2-40B4-BE49-F238E27FC236}">
                  <a16:creationId xmlns:a16="http://schemas.microsoft.com/office/drawing/2014/main" id="{8A1210F5-D220-42DC-8C95-728020E2F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2811"/>
              <a:ext cx="350" cy="489"/>
            </a:xfrm>
            <a:custGeom>
              <a:avLst/>
              <a:gdLst>
                <a:gd name="T0" fmla="*/ 311 w 1051"/>
                <a:gd name="T1" fmla="*/ 6 h 1467"/>
                <a:gd name="T2" fmla="*/ 322 w 1051"/>
                <a:gd name="T3" fmla="*/ 24 h 1467"/>
                <a:gd name="T4" fmla="*/ 332 w 1051"/>
                <a:gd name="T5" fmla="*/ 45 h 1467"/>
                <a:gd name="T6" fmla="*/ 339 w 1051"/>
                <a:gd name="T7" fmla="*/ 66 h 1467"/>
                <a:gd name="T8" fmla="*/ 344 w 1051"/>
                <a:gd name="T9" fmla="*/ 83 h 1467"/>
                <a:gd name="T10" fmla="*/ 344 w 1051"/>
                <a:gd name="T11" fmla="*/ 88 h 1467"/>
                <a:gd name="T12" fmla="*/ 345 w 1051"/>
                <a:gd name="T13" fmla="*/ 91 h 1467"/>
                <a:gd name="T14" fmla="*/ 346 w 1051"/>
                <a:gd name="T15" fmla="*/ 98 h 1467"/>
                <a:gd name="T16" fmla="*/ 346 w 1051"/>
                <a:gd name="T17" fmla="*/ 103 h 1467"/>
                <a:gd name="T18" fmla="*/ 347 w 1051"/>
                <a:gd name="T19" fmla="*/ 106 h 1467"/>
                <a:gd name="T20" fmla="*/ 350 w 1051"/>
                <a:gd name="T21" fmla="*/ 147 h 1467"/>
                <a:gd name="T22" fmla="*/ 349 w 1051"/>
                <a:gd name="T23" fmla="*/ 182 h 1467"/>
                <a:gd name="T24" fmla="*/ 343 w 1051"/>
                <a:gd name="T25" fmla="*/ 216 h 1467"/>
                <a:gd name="T26" fmla="*/ 331 w 1051"/>
                <a:gd name="T27" fmla="*/ 249 h 1467"/>
                <a:gd name="T28" fmla="*/ 314 w 1051"/>
                <a:gd name="T29" fmla="*/ 285 h 1467"/>
                <a:gd name="T30" fmla="*/ 291 w 1051"/>
                <a:gd name="T31" fmla="*/ 322 h 1467"/>
                <a:gd name="T32" fmla="*/ 265 w 1051"/>
                <a:gd name="T33" fmla="*/ 356 h 1467"/>
                <a:gd name="T34" fmla="*/ 233 w 1051"/>
                <a:gd name="T35" fmla="*/ 384 h 1467"/>
                <a:gd name="T36" fmla="*/ 198 w 1051"/>
                <a:gd name="T37" fmla="*/ 409 h 1467"/>
                <a:gd name="T38" fmla="*/ 158 w 1051"/>
                <a:gd name="T39" fmla="*/ 430 h 1467"/>
                <a:gd name="T40" fmla="*/ 134 w 1051"/>
                <a:gd name="T41" fmla="*/ 442 h 1467"/>
                <a:gd name="T42" fmla="*/ 109 w 1051"/>
                <a:gd name="T43" fmla="*/ 455 h 1467"/>
                <a:gd name="T44" fmla="*/ 84 w 1051"/>
                <a:gd name="T45" fmla="*/ 467 h 1467"/>
                <a:gd name="T46" fmla="*/ 58 w 1051"/>
                <a:gd name="T47" fmla="*/ 479 h 1467"/>
                <a:gd name="T48" fmla="*/ 33 w 1051"/>
                <a:gd name="T49" fmla="*/ 488 h 1467"/>
                <a:gd name="T50" fmla="*/ 14 w 1051"/>
                <a:gd name="T51" fmla="*/ 485 h 1467"/>
                <a:gd name="T52" fmla="*/ 4 w 1051"/>
                <a:gd name="T53" fmla="*/ 468 h 1467"/>
                <a:gd name="T54" fmla="*/ 0 w 1051"/>
                <a:gd name="T55" fmla="*/ 445 h 1467"/>
                <a:gd name="T56" fmla="*/ 2 w 1051"/>
                <a:gd name="T57" fmla="*/ 424 h 1467"/>
                <a:gd name="T58" fmla="*/ 9 w 1051"/>
                <a:gd name="T59" fmla="*/ 411 h 1467"/>
                <a:gd name="T60" fmla="*/ 46 w 1051"/>
                <a:gd name="T61" fmla="*/ 393 h 1467"/>
                <a:gd name="T62" fmla="*/ 83 w 1051"/>
                <a:gd name="T63" fmla="*/ 378 h 1467"/>
                <a:gd name="T64" fmla="*/ 120 w 1051"/>
                <a:gd name="T65" fmla="*/ 363 h 1467"/>
                <a:gd name="T66" fmla="*/ 158 w 1051"/>
                <a:gd name="T67" fmla="*/ 346 h 1467"/>
                <a:gd name="T68" fmla="*/ 194 w 1051"/>
                <a:gd name="T69" fmla="*/ 324 h 1467"/>
                <a:gd name="T70" fmla="*/ 236 w 1051"/>
                <a:gd name="T71" fmla="*/ 287 h 1467"/>
                <a:gd name="T72" fmla="*/ 267 w 1051"/>
                <a:gd name="T73" fmla="*/ 236 h 1467"/>
                <a:gd name="T74" fmla="*/ 287 w 1051"/>
                <a:gd name="T75" fmla="*/ 178 h 1467"/>
                <a:gd name="T76" fmla="*/ 289 w 1051"/>
                <a:gd name="T77" fmla="*/ 123 h 1467"/>
                <a:gd name="T78" fmla="*/ 271 w 1051"/>
                <a:gd name="T79" fmla="*/ 75 h 14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51" h="1467">
                  <a:moveTo>
                    <a:pt x="915" y="0"/>
                  </a:moveTo>
                  <a:lnTo>
                    <a:pt x="933" y="19"/>
                  </a:lnTo>
                  <a:lnTo>
                    <a:pt x="950" y="41"/>
                  </a:lnTo>
                  <a:lnTo>
                    <a:pt x="966" y="72"/>
                  </a:lnTo>
                  <a:lnTo>
                    <a:pt x="979" y="102"/>
                  </a:lnTo>
                  <a:lnTo>
                    <a:pt x="997" y="135"/>
                  </a:lnTo>
                  <a:lnTo>
                    <a:pt x="1008" y="167"/>
                  </a:lnTo>
                  <a:lnTo>
                    <a:pt x="1019" y="198"/>
                  </a:lnTo>
                  <a:lnTo>
                    <a:pt x="1026" y="228"/>
                  </a:lnTo>
                  <a:lnTo>
                    <a:pt x="1033" y="250"/>
                  </a:lnTo>
                  <a:lnTo>
                    <a:pt x="1034" y="268"/>
                  </a:lnTo>
                  <a:lnTo>
                    <a:pt x="1034" y="265"/>
                  </a:lnTo>
                  <a:lnTo>
                    <a:pt x="1036" y="268"/>
                  </a:lnTo>
                  <a:lnTo>
                    <a:pt x="1036" y="274"/>
                  </a:lnTo>
                  <a:lnTo>
                    <a:pt x="1038" y="283"/>
                  </a:lnTo>
                  <a:lnTo>
                    <a:pt x="1038" y="293"/>
                  </a:lnTo>
                  <a:lnTo>
                    <a:pt x="1040" y="301"/>
                  </a:lnTo>
                  <a:lnTo>
                    <a:pt x="1040" y="309"/>
                  </a:lnTo>
                  <a:lnTo>
                    <a:pt x="1041" y="315"/>
                  </a:lnTo>
                  <a:lnTo>
                    <a:pt x="1041" y="317"/>
                  </a:lnTo>
                  <a:lnTo>
                    <a:pt x="1047" y="379"/>
                  </a:lnTo>
                  <a:lnTo>
                    <a:pt x="1051" y="440"/>
                  </a:lnTo>
                  <a:lnTo>
                    <a:pt x="1051" y="494"/>
                  </a:lnTo>
                  <a:lnTo>
                    <a:pt x="1047" y="546"/>
                  </a:lnTo>
                  <a:lnTo>
                    <a:pt x="1040" y="597"/>
                  </a:lnTo>
                  <a:lnTo>
                    <a:pt x="1029" y="649"/>
                  </a:lnTo>
                  <a:lnTo>
                    <a:pt x="1013" y="697"/>
                  </a:lnTo>
                  <a:lnTo>
                    <a:pt x="994" y="748"/>
                  </a:lnTo>
                  <a:lnTo>
                    <a:pt x="969" y="800"/>
                  </a:lnTo>
                  <a:lnTo>
                    <a:pt x="943" y="856"/>
                  </a:lnTo>
                  <a:lnTo>
                    <a:pt x="911" y="912"/>
                  </a:lnTo>
                  <a:lnTo>
                    <a:pt x="875" y="966"/>
                  </a:lnTo>
                  <a:lnTo>
                    <a:pt x="836" y="1018"/>
                  </a:lnTo>
                  <a:lnTo>
                    <a:pt x="796" y="1067"/>
                  </a:lnTo>
                  <a:lnTo>
                    <a:pt x="749" y="1110"/>
                  </a:lnTo>
                  <a:lnTo>
                    <a:pt x="701" y="1152"/>
                  </a:lnTo>
                  <a:lnTo>
                    <a:pt x="649" y="1189"/>
                  </a:lnTo>
                  <a:lnTo>
                    <a:pt x="594" y="1228"/>
                  </a:lnTo>
                  <a:lnTo>
                    <a:pt x="535" y="1260"/>
                  </a:lnTo>
                  <a:lnTo>
                    <a:pt x="473" y="1291"/>
                  </a:lnTo>
                  <a:lnTo>
                    <a:pt x="438" y="1308"/>
                  </a:lnTo>
                  <a:lnTo>
                    <a:pt x="401" y="1325"/>
                  </a:lnTo>
                  <a:lnTo>
                    <a:pt x="365" y="1346"/>
                  </a:lnTo>
                  <a:lnTo>
                    <a:pt x="328" y="1365"/>
                  </a:lnTo>
                  <a:lnTo>
                    <a:pt x="290" y="1384"/>
                  </a:lnTo>
                  <a:lnTo>
                    <a:pt x="252" y="1402"/>
                  </a:lnTo>
                  <a:lnTo>
                    <a:pt x="213" y="1421"/>
                  </a:lnTo>
                  <a:lnTo>
                    <a:pt x="174" y="1438"/>
                  </a:lnTo>
                  <a:lnTo>
                    <a:pt x="135" y="1452"/>
                  </a:lnTo>
                  <a:lnTo>
                    <a:pt x="98" y="1465"/>
                  </a:lnTo>
                  <a:lnTo>
                    <a:pt x="67" y="1467"/>
                  </a:lnTo>
                  <a:lnTo>
                    <a:pt x="43" y="1455"/>
                  </a:lnTo>
                  <a:lnTo>
                    <a:pt x="26" y="1434"/>
                  </a:lnTo>
                  <a:lnTo>
                    <a:pt x="12" y="1405"/>
                  </a:lnTo>
                  <a:lnTo>
                    <a:pt x="5" y="1370"/>
                  </a:lnTo>
                  <a:lnTo>
                    <a:pt x="0" y="1334"/>
                  </a:lnTo>
                  <a:lnTo>
                    <a:pt x="3" y="1301"/>
                  </a:lnTo>
                  <a:lnTo>
                    <a:pt x="7" y="1271"/>
                  </a:lnTo>
                  <a:lnTo>
                    <a:pt x="16" y="1246"/>
                  </a:lnTo>
                  <a:lnTo>
                    <a:pt x="27" y="1232"/>
                  </a:lnTo>
                  <a:lnTo>
                    <a:pt x="83" y="1206"/>
                  </a:lnTo>
                  <a:lnTo>
                    <a:pt x="137" y="1180"/>
                  </a:lnTo>
                  <a:lnTo>
                    <a:pt x="193" y="1157"/>
                  </a:lnTo>
                  <a:lnTo>
                    <a:pt x="249" y="1135"/>
                  </a:lnTo>
                  <a:lnTo>
                    <a:pt x="304" y="1112"/>
                  </a:lnTo>
                  <a:lnTo>
                    <a:pt x="361" y="1089"/>
                  </a:lnTo>
                  <a:lnTo>
                    <a:pt x="416" y="1065"/>
                  </a:lnTo>
                  <a:lnTo>
                    <a:pt x="473" y="1037"/>
                  </a:lnTo>
                  <a:lnTo>
                    <a:pt x="529" y="1008"/>
                  </a:lnTo>
                  <a:lnTo>
                    <a:pt x="583" y="972"/>
                  </a:lnTo>
                  <a:lnTo>
                    <a:pt x="649" y="923"/>
                  </a:lnTo>
                  <a:lnTo>
                    <a:pt x="708" y="860"/>
                  </a:lnTo>
                  <a:lnTo>
                    <a:pt x="760" y="785"/>
                  </a:lnTo>
                  <a:lnTo>
                    <a:pt x="803" y="707"/>
                  </a:lnTo>
                  <a:lnTo>
                    <a:pt x="838" y="621"/>
                  </a:lnTo>
                  <a:lnTo>
                    <a:pt x="863" y="534"/>
                  </a:lnTo>
                  <a:lnTo>
                    <a:pt x="872" y="449"/>
                  </a:lnTo>
                  <a:lnTo>
                    <a:pt x="868" y="368"/>
                  </a:lnTo>
                  <a:lnTo>
                    <a:pt x="847" y="293"/>
                  </a:lnTo>
                  <a:lnTo>
                    <a:pt x="813" y="22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6" name="Freeform 417">
              <a:extLst>
                <a:ext uri="{FF2B5EF4-FFF2-40B4-BE49-F238E27FC236}">
                  <a16:creationId xmlns:a16="http://schemas.microsoft.com/office/drawing/2014/main" id="{360F174B-7914-48BC-9BE1-0903E8E39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17"/>
              <a:ext cx="37" cy="164"/>
            </a:xfrm>
            <a:custGeom>
              <a:avLst/>
              <a:gdLst>
                <a:gd name="T0" fmla="*/ 36 w 112"/>
                <a:gd name="T1" fmla="*/ 55 h 493"/>
                <a:gd name="T2" fmla="*/ 35 w 112"/>
                <a:gd name="T3" fmla="*/ 42 h 493"/>
                <a:gd name="T4" fmla="*/ 33 w 112"/>
                <a:gd name="T5" fmla="*/ 29 h 493"/>
                <a:gd name="T6" fmla="*/ 28 w 112"/>
                <a:gd name="T7" fmla="*/ 18 h 493"/>
                <a:gd name="T8" fmla="*/ 22 w 112"/>
                <a:gd name="T9" fmla="*/ 6 h 493"/>
                <a:gd name="T10" fmla="*/ 13 w 112"/>
                <a:gd name="T11" fmla="*/ 4 h 493"/>
                <a:gd name="T12" fmla="*/ 5 w 112"/>
                <a:gd name="T13" fmla="*/ 14 h 493"/>
                <a:gd name="T14" fmla="*/ 2 w 112"/>
                <a:gd name="T15" fmla="*/ 26 h 493"/>
                <a:gd name="T16" fmla="*/ 0 w 112"/>
                <a:gd name="T17" fmla="*/ 38 h 493"/>
                <a:gd name="T18" fmla="*/ 0 w 112"/>
                <a:gd name="T19" fmla="*/ 51 h 493"/>
                <a:gd name="T20" fmla="*/ 4 w 112"/>
                <a:gd name="T21" fmla="*/ 61 h 493"/>
                <a:gd name="T22" fmla="*/ 10 w 112"/>
                <a:gd name="T23" fmla="*/ 73 h 493"/>
                <a:gd name="T24" fmla="*/ 17 w 112"/>
                <a:gd name="T25" fmla="*/ 84 h 493"/>
                <a:gd name="T26" fmla="*/ 20 w 112"/>
                <a:gd name="T27" fmla="*/ 96 h 493"/>
                <a:gd name="T28" fmla="*/ 22 w 112"/>
                <a:gd name="T29" fmla="*/ 104 h 493"/>
                <a:gd name="T30" fmla="*/ 23 w 112"/>
                <a:gd name="T31" fmla="*/ 106 h 493"/>
                <a:gd name="T32" fmla="*/ 24 w 112"/>
                <a:gd name="T33" fmla="*/ 111 h 493"/>
                <a:gd name="T34" fmla="*/ 25 w 112"/>
                <a:gd name="T35" fmla="*/ 114 h 493"/>
                <a:gd name="T36" fmla="*/ 26 w 112"/>
                <a:gd name="T37" fmla="*/ 118 h 493"/>
                <a:gd name="T38" fmla="*/ 26 w 112"/>
                <a:gd name="T39" fmla="*/ 120 h 493"/>
                <a:gd name="T40" fmla="*/ 27 w 112"/>
                <a:gd name="T41" fmla="*/ 129 h 493"/>
                <a:gd name="T42" fmla="*/ 27 w 112"/>
                <a:gd name="T43" fmla="*/ 138 h 493"/>
                <a:gd name="T44" fmla="*/ 27 w 112"/>
                <a:gd name="T45" fmla="*/ 147 h 493"/>
                <a:gd name="T46" fmla="*/ 26 w 112"/>
                <a:gd name="T47" fmla="*/ 155 h 493"/>
                <a:gd name="T48" fmla="*/ 24 w 112"/>
                <a:gd name="T49" fmla="*/ 164 h 493"/>
                <a:gd name="T50" fmla="*/ 25 w 112"/>
                <a:gd name="T51" fmla="*/ 159 h 493"/>
                <a:gd name="T52" fmla="*/ 27 w 112"/>
                <a:gd name="T53" fmla="*/ 153 h 493"/>
                <a:gd name="T54" fmla="*/ 28 w 112"/>
                <a:gd name="T55" fmla="*/ 147 h 493"/>
                <a:gd name="T56" fmla="*/ 29 w 112"/>
                <a:gd name="T57" fmla="*/ 142 h 493"/>
                <a:gd name="T58" fmla="*/ 30 w 112"/>
                <a:gd name="T59" fmla="*/ 135 h 493"/>
                <a:gd name="T60" fmla="*/ 31 w 112"/>
                <a:gd name="T61" fmla="*/ 135 h 493"/>
                <a:gd name="T62" fmla="*/ 32 w 112"/>
                <a:gd name="T63" fmla="*/ 135 h 493"/>
                <a:gd name="T64" fmla="*/ 33 w 112"/>
                <a:gd name="T65" fmla="*/ 124 h 493"/>
                <a:gd name="T66" fmla="*/ 34 w 112"/>
                <a:gd name="T67" fmla="*/ 113 h 493"/>
                <a:gd name="T68" fmla="*/ 35 w 112"/>
                <a:gd name="T69" fmla="*/ 101 h 493"/>
                <a:gd name="T70" fmla="*/ 36 w 112"/>
                <a:gd name="T71" fmla="*/ 90 h 493"/>
                <a:gd name="T72" fmla="*/ 37 w 112"/>
                <a:gd name="T73" fmla="*/ 80 h 4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12" h="493">
                  <a:moveTo>
                    <a:pt x="110" y="184"/>
                  </a:moveTo>
                  <a:lnTo>
                    <a:pt x="110" y="166"/>
                  </a:lnTo>
                  <a:lnTo>
                    <a:pt x="108" y="147"/>
                  </a:lnTo>
                  <a:lnTo>
                    <a:pt x="105" y="127"/>
                  </a:lnTo>
                  <a:lnTo>
                    <a:pt x="102" y="108"/>
                  </a:lnTo>
                  <a:lnTo>
                    <a:pt x="99" y="88"/>
                  </a:lnTo>
                  <a:lnTo>
                    <a:pt x="93" y="69"/>
                  </a:lnTo>
                  <a:lnTo>
                    <a:pt x="84" y="53"/>
                  </a:lnTo>
                  <a:lnTo>
                    <a:pt x="78" y="32"/>
                  </a:lnTo>
                  <a:lnTo>
                    <a:pt x="68" y="17"/>
                  </a:lnTo>
                  <a:lnTo>
                    <a:pt x="57" y="0"/>
                  </a:lnTo>
                  <a:lnTo>
                    <a:pt x="39" y="13"/>
                  </a:lnTo>
                  <a:lnTo>
                    <a:pt x="25" y="26"/>
                  </a:lnTo>
                  <a:lnTo>
                    <a:pt x="16" y="41"/>
                  </a:lnTo>
                  <a:lnTo>
                    <a:pt x="9" y="61"/>
                  </a:lnTo>
                  <a:lnTo>
                    <a:pt x="5" y="77"/>
                  </a:lnTo>
                  <a:lnTo>
                    <a:pt x="3" y="94"/>
                  </a:lnTo>
                  <a:lnTo>
                    <a:pt x="0" y="113"/>
                  </a:lnTo>
                  <a:lnTo>
                    <a:pt x="0" y="134"/>
                  </a:lnTo>
                  <a:lnTo>
                    <a:pt x="0" y="152"/>
                  </a:lnTo>
                  <a:lnTo>
                    <a:pt x="3" y="171"/>
                  </a:lnTo>
                  <a:lnTo>
                    <a:pt x="13" y="183"/>
                  </a:lnTo>
                  <a:lnTo>
                    <a:pt x="22" y="199"/>
                  </a:lnTo>
                  <a:lnTo>
                    <a:pt x="31" y="219"/>
                  </a:lnTo>
                  <a:lnTo>
                    <a:pt x="40" y="238"/>
                  </a:lnTo>
                  <a:lnTo>
                    <a:pt x="51" y="254"/>
                  </a:lnTo>
                  <a:lnTo>
                    <a:pt x="56" y="275"/>
                  </a:lnTo>
                  <a:lnTo>
                    <a:pt x="61" y="290"/>
                  </a:lnTo>
                  <a:lnTo>
                    <a:pt x="65" y="303"/>
                  </a:lnTo>
                  <a:lnTo>
                    <a:pt x="68" y="312"/>
                  </a:lnTo>
                  <a:lnTo>
                    <a:pt x="68" y="314"/>
                  </a:lnTo>
                  <a:lnTo>
                    <a:pt x="71" y="319"/>
                  </a:lnTo>
                  <a:lnTo>
                    <a:pt x="71" y="326"/>
                  </a:lnTo>
                  <a:lnTo>
                    <a:pt x="72" y="333"/>
                  </a:lnTo>
                  <a:lnTo>
                    <a:pt x="73" y="339"/>
                  </a:lnTo>
                  <a:lnTo>
                    <a:pt x="76" y="344"/>
                  </a:lnTo>
                  <a:lnTo>
                    <a:pt x="76" y="350"/>
                  </a:lnTo>
                  <a:lnTo>
                    <a:pt x="78" y="354"/>
                  </a:lnTo>
                  <a:lnTo>
                    <a:pt x="79" y="358"/>
                  </a:lnTo>
                  <a:lnTo>
                    <a:pt x="79" y="361"/>
                  </a:lnTo>
                  <a:lnTo>
                    <a:pt x="79" y="374"/>
                  </a:lnTo>
                  <a:lnTo>
                    <a:pt x="82" y="387"/>
                  </a:lnTo>
                  <a:lnTo>
                    <a:pt x="82" y="402"/>
                  </a:lnTo>
                  <a:lnTo>
                    <a:pt x="82" y="416"/>
                  </a:lnTo>
                  <a:lnTo>
                    <a:pt x="82" y="427"/>
                  </a:lnTo>
                  <a:lnTo>
                    <a:pt x="82" y="441"/>
                  </a:lnTo>
                  <a:lnTo>
                    <a:pt x="79" y="453"/>
                  </a:lnTo>
                  <a:lnTo>
                    <a:pt x="78" y="467"/>
                  </a:lnTo>
                  <a:lnTo>
                    <a:pt x="76" y="482"/>
                  </a:lnTo>
                  <a:lnTo>
                    <a:pt x="72" y="493"/>
                  </a:lnTo>
                  <a:lnTo>
                    <a:pt x="73" y="485"/>
                  </a:lnTo>
                  <a:lnTo>
                    <a:pt x="76" y="478"/>
                  </a:lnTo>
                  <a:lnTo>
                    <a:pt x="79" y="470"/>
                  </a:lnTo>
                  <a:lnTo>
                    <a:pt x="82" y="459"/>
                  </a:lnTo>
                  <a:lnTo>
                    <a:pt x="83" y="452"/>
                  </a:lnTo>
                  <a:lnTo>
                    <a:pt x="84" y="442"/>
                  </a:lnTo>
                  <a:lnTo>
                    <a:pt x="87" y="435"/>
                  </a:lnTo>
                  <a:lnTo>
                    <a:pt x="89" y="426"/>
                  </a:lnTo>
                  <a:lnTo>
                    <a:pt x="91" y="416"/>
                  </a:lnTo>
                  <a:lnTo>
                    <a:pt x="91" y="406"/>
                  </a:lnTo>
                  <a:lnTo>
                    <a:pt x="93" y="406"/>
                  </a:lnTo>
                  <a:lnTo>
                    <a:pt x="94" y="406"/>
                  </a:lnTo>
                  <a:lnTo>
                    <a:pt x="97" y="406"/>
                  </a:lnTo>
                  <a:lnTo>
                    <a:pt x="97" y="405"/>
                  </a:lnTo>
                  <a:lnTo>
                    <a:pt x="97" y="390"/>
                  </a:lnTo>
                  <a:lnTo>
                    <a:pt x="99" y="374"/>
                  </a:lnTo>
                  <a:lnTo>
                    <a:pt x="100" y="358"/>
                  </a:lnTo>
                  <a:lnTo>
                    <a:pt x="102" y="340"/>
                  </a:lnTo>
                  <a:lnTo>
                    <a:pt x="104" y="322"/>
                  </a:lnTo>
                  <a:lnTo>
                    <a:pt x="105" y="304"/>
                  </a:lnTo>
                  <a:lnTo>
                    <a:pt x="108" y="287"/>
                  </a:lnTo>
                  <a:lnTo>
                    <a:pt x="110" y="272"/>
                  </a:lnTo>
                  <a:lnTo>
                    <a:pt x="112" y="257"/>
                  </a:lnTo>
                  <a:lnTo>
                    <a:pt x="112" y="241"/>
                  </a:lnTo>
                  <a:lnTo>
                    <a:pt x="110" y="18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7" name="Freeform 418">
              <a:extLst>
                <a:ext uri="{FF2B5EF4-FFF2-40B4-BE49-F238E27FC236}">
                  <a16:creationId xmlns:a16="http://schemas.microsoft.com/office/drawing/2014/main" id="{71DCFB82-8240-49C8-8866-C2537C7D4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2817"/>
              <a:ext cx="19" cy="170"/>
            </a:xfrm>
            <a:custGeom>
              <a:avLst/>
              <a:gdLst>
                <a:gd name="T0" fmla="*/ 0 w 56"/>
                <a:gd name="T1" fmla="*/ 0 h 510"/>
                <a:gd name="T2" fmla="*/ 0 w 56"/>
                <a:gd name="T3" fmla="*/ 0 h 510"/>
                <a:gd name="T4" fmla="*/ 1 w 56"/>
                <a:gd name="T5" fmla="*/ 2 h 510"/>
                <a:gd name="T6" fmla="*/ 3 w 56"/>
                <a:gd name="T7" fmla="*/ 5 h 510"/>
                <a:gd name="T8" fmla="*/ 5 w 56"/>
                <a:gd name="T9" fmla="*/ 7 h 510"/>
                <a:gd name="T10" fmla="*/ 8 w 56"/>
                <a:gd name="T11" fmla="*/ 11 h 510"/>
                <a:gd name="T12" fmla="*/ 10 w 56"/>
                <a:gd name="T13" fmla="*/ 16 h 510"/>
                <a:gd name="T14" fmla="*/ 12 w 56"/>
                <a:gd name="T15" fmla="*/ 20 h 510"/>
                <a:gd name="T16" fmla="*/ 14 w 56"/>
                <a:gd name="T17" fmla="*/ 25 h 510"/>
                <a:gd name="T18" fmla="*/ 15 w 56"/>
                <a:gd name="T19" fmla="*/ 31 h 510"/>
                <a:gd name="T20" fmla="*/ 16 w 56"/>
                <a:gd name="T21" fmla="*/ 36 h 510"/>
                <a:gd name="T22" fmla="*/ 17 w 56"/>
                <a:gd name="T23" fmla="*/ 50 h 510"/>
                <a:gd name="T24" fmla="*/ 18 w 56"/>
                <a:gd name="T25" fmla="*/ 65 h 510"/>
                <a:gd name="T26" fmla="*/ 18 w 56"/>
                <a:gd name="T27" fmla="*/ 78 h 510"/>
                <a:gd name="T28" fmla="*/ 19 w 56"/>
                <a:gd name="T29" fmla="*/ 92 h 510"/>
                <a:gd name="T30" fmla="*/ 18 w 56"/>
                <a:gd name="T31" fmla="*/ 104 h 510"/>
                <a:gd name="T32" fmla="*/ 17 w 56"/>
                <a:gd name="T33" fmla="*/ 117 h 510"/>
                <a:gd name="T34" fmla="*/ 16 w 56"/>
                <a:gd name="T35" fmla="*/ 130 h 510"/>
                <a:gd name="T36" fmla="*/ 13 w 56"/>
                <a:gd name="T37" fmla="*/ 144 h 510"/>
                <a:gd name="T38" fmla="*/ 9 w 56"/>
                <a:gd name="T39" fmla="*/ 158 h 510"/>
                <a:gd name="T40" fmla="*/ 4 w 56"/>
                <a:gd name="T41" fmla="*/ 170 h 5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6" h="510">
                  <a:moveTo>
                    <a:pt x="0" y="0"/>
                  </a:moveTo>
                  <a:lnTo>
                    <a:pt x="0" y="1"/>
                  </a:lnTo>
                  <a:lnTo>
                    <a:pt x="4" y="5"/>
                  </a:lnTo>
                  <a:lnTo>
                    <a:pt x="9" y="14"/>
                  </a:lnTo>
                  <a:lnTo>
                    <a:pt x="15" y="21"/>
                  </a:lnTo>
                  <a:lnTo>
                    <a:pt x="23" y="32"/>
                  </a:lnTo>
                  <a:lnTo>
                    <a:pt x="28" y="47"/>
                  </a:lnTo>
                  <a:lnTo>
                    <a:pt x="35" y="61"/>
                  </a:lnTo>
                  <a:lnTo>
                    <a:pt x="41" y="76"/>
                  </a:lnTo>
                  <a:lnTo>
                    <a:pt x="45" y="93"/>
                  </a:lnTo>
                  <a:lnTo>
                    <a:pt x="46" y="108"/>
                  </a:lnTo>
                  <a:lnTo>
                    <a:pt x="50" y="151"/>
                  </a:lnTo>
                  <a:lnTo>
                    <a:pt x="52" y="195"/>
                  </a:lnTo>
                  <a:lnTo>
                    <a:pt x="54" y="234"/>
                  </a:lnTo>
                  <a:lnTo>
                    <a:pt x="56" y="275"/>
                  </a:lnTo>
                  <a:lnTo>
                    <a:pt x="54" y="312"/>
                  </a:lnTo>
                  <a:lnTo>
                    <a:pt x="50" y="352"/>
                  </a:lnTo>
                  <a:lnTo>
                    <a:pt x="46" y="391"/>
                  </a:lnTo>
                  <a:lnTo>
                    <a:pt x="38" y="431"/>
                  </a:lnTo>
                  <a:lnTo>
                    <a:pt x="26" y="473"/>
                  </a:lnTo>
                  <a:lnTo>
                    <a:pt x="13" y="51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8" name="Freeform 419">
              <a:extLst>
                <a:ext uri="{FF2B5EF4-FFF2-40B4-BE49-F238E27FC236}">
                  <a16:creationId xmlns:a16="http://schemas.microsoft.com/office/drawing/2014/main" id="{25451E66-3A95-4316-87D3-BFBF87F09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146"/>
              <a:ext cx="155" cy="83"/>
            </a:xfrm>
            <a:custGeom>
              <a:avLst/>
              <a:gdLst>
                <a:gd name="T0" fmla="*/ 155 w 466"/>
                <a:gd name="T1" fmla="*/ 0 h 250"/>
                <a:gd name="T2" fmla="*/ 141 w 466"/>
                <a:gd name="T3" fmla="*/ 9 h 250"/>
                <a:gd name="T4" fmla="*/ 126 w 466"/>
                <a:gd name="T5" fmla="*/ 19 h 250"/>
                <a:gd name="T6" fmla="*/ 111 w 466"/>
                <a:gd name="T7" fmla="*/ 26 h 250"/>
                <a:gd name="T8" fmla="*/ 95 w 466"/>
                <a:gd name="T9" fmla="*/ 35 h 250"/>
                <a:gd name="T10" fmla="*/ 80 w 466"/>
                <a:gd name="T11" fmla="*/ 42 h 250"/>
                <a:gd name="T12" fmla="*/ 65 w 466"/>
                <a:gd name="T13" fmla="*/ 49 h 250"/>
                <a:gd name="T14" fmla="*/ 49 w 466"/>
                <a:gd name="T15" fmla="*/ 55 h 250"/>
                <a:gd name="T16" fmla="*/ 32 w 466"/>
                <a:gd name="T17" fmla="*/ 61 h 250"/>
                <a:gd name="T18" fmla="*/ 17 w 466"/>
                <a:gd name="T19" fmla="*/ 68 h 250"/>
                <a:gd name="T20" fmla="*/ 0 w 466"/>
                <a:gd name="T21" fmla="*/ 74 h 250"/>
                <a:gd name="T22" fmla="*/ 1 w 466"/>
                <a:gd name="T23" fmla="*/ 75 h 250"/>
                <a:gd name="T24" fmla="*/ 2 w 466"/>
                <a:gd name="T25" fmla="*/ 75 h 250"/>
                <a:gd name="T26" fmla="*/ 2 w 466"/>
                <a:gd name="T27" fmla="*/ 77 h 250"/>
                <a:gd name="T28" fmla="*/ 3 w 466"/>
                <a:gd name="T29" fmla="*/ 78 h 250"/>
                <a:gd name="T30" fmla="*/ 3 w 466"/>
                <a:gd name="T31" fmla="*/ 78 h 250"/>
                <a:gd name="T32" fmla="*/ 3 w 466"/>
                <a:gd name="T33" fmla="*/ 79 h 250"/>
                <a:gd name="T34" fmla="*/ 4 w 466"/>
                <a:gd name="T35" fmla="*/ 80 h 250"/>
                <a:gd name="T36" fmla="*/ 5 w 466"/>
                <a:gd name="T37" fmla="*/ 80 h 250"/>
                <a:gd name="T38" fmla="*/ 5 w 466"/>
                <a:gd name="T39" fmla="*/ 82 h 250"/>
                <a:gd name="T40" fmla="*/ 4 w 466"/>
                <a:gd name="T41" fmla="*/ 83 h 250"/>
                <a:gd name="T42" fmla="*/ 18 w 466"/>
                <a:gd name="T43" fmla="*/ 78 h 250"/>
                <a:gd name="T44" fmla="*/ 31 w 466"/>
                <a:gd name="T45" fmla="*/ 73 h 250"/>
                <a:gd name="T46" fmla="*/ 44 w 466"/>
                <a:gd name="T47" fmla="*/ 67 h 250"/>
                <a:gd name="T48" fmla="*/ 58 w 466"/>
                <a:gd name="T49" fmla="*/ 60 h 250"/>
                <a:gd name="T50" fmla="*/ 70 w 466"/>
                <a:gd name="T51" fmla="*/ 54 h 250"/>
                <a:gd name="T52" fmla="*/ 83 w 466"/>
                <a:gd name="T53" fmla="*/ 47 h 250"/>
                <a:gd name="T54" fmla="*/ 95 w 466"/>
                <a:gd name="T55" fmla="*/ 42 h 250"/>
                <a:gd name="T56" fmla="*/ 108 w 466"/>
                <a:gd name="T57" fmla="*/ 34 h 250"/>
                <a:gd name="T58" fmla="*/ 120 w 466"/>
                <a:gd name="T59" fmla="*/ 28 h 250"/>
                <a:gd name="T60" fmla="*/ 133 w 466"/>
                <a:gd name="T61" fmla="*/ 21 h 250"/>
                <a:gd name="T62" fmla="*/ 155 w 466"/>
                <a:gd name="T63" fmla="*/ 0 h 2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66" h="250">
                  <a:moveTo>
                    <a:pt x="466" y="0"/>
                  </a:moveTo>
                  <a:lnTo>
                    <a:pt x="423" y="28"/>
                  </a:lnTo>
                  <a:lnTo>
                    <a:pt x="378" y="57"/>
                  </a:lnTo>
                  <a:lnTo>
                    <a:pt x="335" y="79"/>
                  </a:lnTo>
                  <a:lnTo>
                    <a:pt x="286" y="104"/>
                  </a:lnTo>
                  <a:lnTo>
                    <a:pt x="242" y="126"/>
                  </a:lnTo>
                  <a:lnTo>
                    <a:pt x="194" y="147"/>
                  </a:lnTo>
                  <a:lnTo>
                    <a:pt x="147" y="166"/>
                  </a:lnTo>
                  <a:lnTo>
                    <a:pt x="97" y="184"/>
                  </a:lnTo>
                  <a:lnTo>
                    <a:pt x="50" y="205"/>
                  </a:lnTo>
                  <a:lnTo>
                    <a:pt x="0" y="224"/>
                  </a:lnTo>
                  <a:lnTo>
                    <a:pt x="3" y="226"/>
                  </a:lnTo>
                  <a:lnTo>
                    <a:pt x="5" y="227"/>
                  </a:lnTo>
                  <a:lnTo>
                    <a:pt x="7" y="231"/>
                  </a:lnTo>
                  <a:lnTo>
                    <a:pt x="9" y="234"/>
                  </a:lnTo>
                  <a:lnTo>
                    <a:pt x="10" y="235"/>
                  </a:lnTo>
                  <a:lnTo>
                    <a:pt x="10" y="237"/>
                  </a:lnTo>
                  <a:lnTo>
                    <a:pt x="13" y="241"/>
                  </a:lnTo>
                  <a:lnTo>
                    <a:pt x="14" y="242"/>
                  </a:lnTo>
                  <a:lnTo>
                    <a:pt x="14" y="246"/>
                  </a:lnTo>
                  <a:lnTo>
                    <a:pt x="13" y="250"/>
                  </a:lnTo>
                  <a:lnTo>
                    <a:pt x="54" y="235"/>
                  </a:lnTo>
                  <a:lnTo>
                    <a:pt x="92" y="219"/>
                  </a:lnTo>
                  <a:lnTo>
                    <a:pt x="133" y="201"/>
                  </a:lnTo>
                  <a:lnTo>
                    <a:pt x="173" y="180"/>
                  </a:lnTo>
                  <a:lnTo>
                    <a:pt x="211" y="162"/>
                  </a:lnTo>
                  <a:lnTo>
                    <a:pt x="249" y="143"/>
                  </a:lnTo>
                  <a:lnTo>
                    <a:pt x="286" y="125"/>
                  </a:lnTo>
                  <a:lnTo>
                    <a:pt x="325" y="102"/>
                  </a:lnTo>
                  <a:lnTo>
                    <a:pt x="362" y="83"/>
                  </a:lnTo>
                  <a:lnTo>
                    <a:pt x="400" y="63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9" name="Freeform 420">
              <a:extLst>
                <a:ext uri="{FF2B5EF4-FFF2-40B4-BE49-F238E27FC236}">
                  <a16:creationId xmlns:a16="http://schemas.microsoft.com/office/drawing/2014/main" id="{F668E885-1CA2-4D89-A4C7-98AF40CC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638"/>
              <a:ext cx="415" cy="494"/>
            </a:xfrm>
            <a:custGeom>
              <a:avLst/>
              <a:gdLst>
                <a:gd name="T0" fmla="*/ 410 w 1244"/>
                <a:gd name="T1" fmla="*/ 69 h 1484"/>
                <a:gd name="T2" fmla="*/ 415 w 1244"/>
                <a:gd name="T3" fmla="*/ 116 h 1484"/>
                <a:gd name="T4" fmla="*/ 410 w 1244"/>
                <a:gd name="T5" fmla="*/ 162 h 1484"/>
                <a:gd name="T6" fmla="*/ 397 w 1244"/>
                <a:gd name="T7" fmla="*/ 207 h 1484"/>
                <a:gd name="T8" fmla="*/ 378 w 1244"/>
                <a:gd name="T9" fmla="*/ 252 h 1484"/>
                <a:gd name="T10" fmla="*/ 359 w 1244"/>
                <a:gd name="T11" fmla="*/ 293 h 1484"/>
                <a:gd name="T12" fmla="*/ 334 w 1244"/>
                <a:gd name="T13" fmla="*/ 328 h 1484"/>
                <a:gd name="T14" fmla="*/ 304 w 1244"/>
                <a:gd name="T15" fmla="*/ 361 h 1484"/>
                <a:gd name="T16" fmla="*/ 272 w 1244"/>
                <a:gd name="T17" fmla="*/ 387 h 1484"/>
                <a:gd name="T18" fmla="*/ 239 w 1244"/>
                <a:gd name="T19" fmla="*/ 410 h 1484"/>
                <a:gd name="T20" fmla="*/ 219 w 1244"/>
                <a:gd name="T21" fmla="*/ 421 h 1484"/>
                <a:gd name="T22" fmla="*/ 208 w 1244"/>
                <a:gd name="T23" fmla="*/ 428 h 1484"/>
                <a:gd name="T24" fmla="*/ 194 w 1244"/>
                <a:gd name="T25" fmla="*/ 437 h 1484"/>
                <a:gd name="T26" fmla="*/ 178 w 1244"/>
                <a:gd name="T27" fmla="*/ 446 h 1484"/>
                <a:gd name="T28" fmla="*/ 164 w 1244"/>
                <a:gd name="T29" fmla="*/ 455 h 1484"/>
                <a:gd name="T30" fmla="*/ 146 w 1244"/>
                <a:gd name="T31" fmla="*/ 463 h 1484"/>
                <a:gd name="T32" fmla="*/ 122 w 1244"/>
                <a:gd name="T33" fmla="*/ 472 h 1484"/>
                <a:gd name="T34" fmla="*/ 97 w 1244"/>
                <a:gd name="T35" fmla="*/ 478 h 1484"/>
                <a:gd name="T36" fmla="*/ 72 w 1244"/>
                <a:gd name="T37" fmla="*/ 484 h 1484"/>
                <a:gd name="T38" fmla="*/ 47 w 1244"/>
                <a:gd name="T39" fmla="*/ 489 h 1484"/>
                <a:gd name="T40" fmla="*/ 31 w 1244"/>
                <a:gd name="T41" fmla="*/ 492 h 1484"/>
                <a:gd name="T42" fmla="*/ 24 w 1244"/>
                <a:gd name="T43" fmla="*/ 493 h 1484"/>
                <a:gd name="T44" fmla="*/ 19 w 1244"/>
                <a:gd name="T45" fmla="*/ 494 h 1484"/>
                <a:gd name="T46" fmla="*/ 13 w 1244"/>
                <a:gd name="T47" fmla="*/ 494 h 1484"/>
                <a:gd name="T48" fmla="*/ 10 w 1244"/>
                <a:gd name="T49" fmla="*/ 493 h 1484"/>
                <a:gd name="T50" fmla="*/ 3 w 1244"/>
                <a:gd name="T51" fmla="*/ 482 h 1484"/>
                <a:gd name="T52" fmla="*/ 0 w 1244"/>
                <a:gd name="T53" fmla="*/ 462 h 1484"/>
                <a:gd name="T54" fmla="*/ 7 w 1244"/>
                <a:gd name="T55" fmla="*/ 443 h 1484"/>
                <a:gd name="T56" fmla="*/ 20 w 1244"/>
                <a:gd name="T57" fmla="*/ 427 h 1484"/>
                <a:gd name="T58" fmla="*/ 38 w 1244"/>
                <a:gd name="T59" fmla="*/ 416 h 1484"/>
                <a:gd name="T60" fmla="*/ 69 w 1244"/>
                <a:gd name="T61" fmla="*/ 406 h 1484"/>
                <a:gd name="T62" fmla="*/ 108 w 1244"/>
                <a:gd name="T63" fmla="*/ 394 h 1484"/>
                <a:gd name="T64" fmla="*/ 145 w 1244"/>
                <a:gd name="T65" fmla="*/ 381 h 1484"/>
                <a:gd name="T66" fmla="*/ 182 w 1244"/>
                <a:gd name="T67" fmla="*/ 365 h 1484"/>
                <a:gd name="T68" fmla="*/ 217 w 1244"/>
                <a:gd name="T69" fmla="*/ 344 h 1484"/>
                <a:gd name="T70" fmla="*/ 249 w 1244"/>
                <a:gd name="T71" fmla="*/ 317 h 1484"/>
                <a:gd name="T72" fmla="*/ 276 w 1244"/>
                <a:gd name="T73" fmla="*/ 288 h 1484"/>
                <a:gd name="T74" fmla="*/ 299 w 1244"/>
                <a:gd name="T75" fmla="*/ 256 h 1484"/>
                <a:gd name="T76" fmla="*/ 318 w 1244"/>
                <a:gd name="T77" fmla="*/ 221 h 1484"/>
                <a:gd name="T78" fmla="*/ 332 w 1244"/>
                <a:gd name="T79" fmla="*/ 182 h 1484"/>
                <a:gd name="T80" fmla="*/ 341 w 1244"/>
                <a:gd name="T81" fmla="*/ 145 h 1484"/>
                <a:gd name="T82" fmla="*/ 344 w 1244"/>
                <a:gd name="T83" fmla="*/ 121 h 1484"/>
                <a:gd name="T84" fmla="*/ 345 w 1244"/>
                <a:gd name="T85" fmla="*/ 102 h 1484"/>
                <a:gd name="T86" fmla="*/ 343 w 1244"/>
                <a:gd name="T87" fmla="*/ 88 h 1484"/>
                <a:gd name="T88" fmla="*/ 340 w 1244"/>
                <a:gd name="T89" fmla="*/ 79 h 1484"/>
                <a:gd name="T90" fmla="*/ 337 w 1244"/>
                <a:gd name="T91" fmla="*/ 71 h 1484"/>
                <a:gd name="T92" fmla="*/ 341 w 1244"/>
                <a:gd name="T93" fmla="*/ 54 h 1484"/>
                <a:gd name="T94" fmla="*/ 350 w 1244"/>
                <a:gd name="T95" fmla="*/ 31 h 1484"/>
                <a:gd name="T96" fmla="*/ 361 w 1244"/>
                <a:gd name="T97" fmla="*/ 10 h 1484"/>
                <a:gd name="T98" fmla="*/ 372 w 1244"/>
                <a:gd name="T99" fmla="*/ 0 h 1484"/>
                <a:gd name="T100" fmla="*/ 378 w 1244"/>
                <a:gd name="T101" fmla="*/ 3 h 1484"/>
                <a:gd name="T102" fmla="*/ 379 w 1244"/>
                <a:gd name="T103" fmla="*/ 6 h 1484"/>
                <a:gd name="T104" fmla="*/ 381 w 1244"/>
                <a:gd name="T105" fmla="*/ 8 h 1484"/>
                <a:gd name="T106" fmla="*/ 384 w 1244"/>
                <a:gd name="T107" fmla="*/ 10 h 1484"/>
                <a:gd name="T108" fmla="*/ 386 w 1244"/>
                <a:gd name="T109" fmla="*/ 13 h 1484"/>
                <a:gd name="T110" fmla="*/ 402 w 1244"/>
                <a:gd name="T111" fmla="*/ 44 h 148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4" h="1484">
                  <a:moveTo>
                    <a:pt x="1204" y="133"/>
                  </a:moveTo>
                  <a:lnTo>
                    <a:pt x="1228" y="206"/>
                  </a:lnTo>
                  <a:lnTo>
                    <a:pt x="1239" y="278"/>
                  </a:lnTo>
                  <a:lnTo>
                    <a:pt x="1244" y="348"/>
                  </a:lnTo>
                  <a:lnTo>
                    <a:pt x="1239" y="418"/>
                  </a:lnTo>
                  <a:lnTo>
                    <a:pt x="1230" y="487"/>
                  </a:lnTo>
                  <a:lnTo>
                    <a:pt x="1211" y="555"/>
                  </a:lnTo>
                  <a:lnTo>
                    <a:pt x="1190" y="623"/>
                  </a:lnTo>
                  <a:lnTo>
                    <a:pt x="1164" y="691"/>
                  </a:lnTo>
                  <a:lnTo>
                    <a:pt x="1133" y="757"/>
                  </a:lnTo>
                  <a:lnTo>
                    <a:pt x="1104" y="823"/>
                  </a:lnTo>
                  <a:lnTo>
                    <a:pt x="1075" y="881"/>
                  </a:lnTo>
                  <a:lnTo>
                    <a:pt x="1039" y="934"/>
                  </a:lnTo>
                  <a:lnTo>
                    <a:pt x="1000" y="986"/>
                  </a:lnTo>
                  <a:lnTo>
                    <a:pt x="959" y="1036"/>
                  </a:lnTo>
                  <a:lnTo>
                    <a:pt x="911" y="1083"/>
                  </a:lnTo>
                  <a:lnTo>
                    <a:pt x="866" y="1125"/>
                  </a:lnTo>
                  <a:lnTo>
                    <a:pt x="815" y="1164"/>
                  </a:lnTo>
                  <a:lnTo>
                    <a:pt x="766" y="1199"/>
                  </a:lnTo>
                  <a:lnTo>
                    <a:pt x="715" y="1231"/>
                  </a:lnTo>
                  <a:lnTo>
                    <a:pt x="668" y="1260"/>
                  </a:lnTo>
                  <a:lnTo>
                    <a:pt x="657" y="1266"/>
                  </a:lnTo>
                  <a:lnTo>
                    <a:pt x="642" y="1273"/>
                  </a:lnTo>
                  <a:lnTo>
                    <a:pt x="624" y="1285"/>
                  </a:lnTo>
                  <a:lnTo>
                    <a:pt x="605" y="1299"/>
                  </a:lnTo>
                  <a:lnTo>
                    <a:pt x="581" y="1313"/>
                  </a:lnTo>
                  <a:lnTo>
                    <a:pt x="558" y="1327"/>
                  </a:lnTo>
                  <a:lnTo>
                    <a:pt x="534" y="1339"/>
                  </a:lnTo>
                  <a:lnTo>
                    <a:pt x="512" y="1353"/>
                  </a:lnTo>
                  <a:lnTo>
                    <a:pt x="491" y="1366"/>
                  </a:lnTo>
                  <a:lnTo>
                    <a:pt x="472" y="1375"/>
                  </a:lnTo>
                  <a:lnTo>
                    <a:pt x="439" y="1390"/>
                  </a:lnTo>
                  <a:lnTo>
                    <a:pt x="400" y="1403"/>
                  </a:lnTo>
                  <a:lnTo>
                    <a:pt x="367" y="1417"/>
                  </a:lnTo>
                  <a:lnTo>
                    <a:pt x="328" y="1426"/>
                  </a:lnTo>
                  <a:lnTo>
                    <a:pt x="291" y="1437"/>
                  </a:lnTo>
                  <a:lnTo>
                    <a:pt x="255" y="1444"/>
                  </a:lnTo>
                  <a:lnTo>
                    <a:pt x="216" y="1453"/>
                  </a:lnTo>
                  <a:lnTo>
                    <a:pt x="180" y="1460"/>
                  </a:lnTo>
                  <a:lnTo>
                    <a:pt x="140" y="1468"/>
                  </a:lnTo>
                  <a:lnTo>
                    <a:pt x="103" y="1475"/>
                  </a:lnTo>
                  <a:lnTo>
                    <a:pt x="93" y="1477"/>
                  </a:lnTo>
                  <a:lnTo>
                    <a:pt x="83" y="1479"/>
                  </a:lnTo>
                  <a:lnTo>
                    <a:pt x="72" y="1480"/>
                  </a:lnTo>
                  <a:lnTo>
                    <a:pt x="63" y="1483"/>
                  </a:lnTo>
                  <a:lnTo>
                    <a:pt x="56" y="1483"/>
                  </a:lnTo>
                  <a:lnTo>
                    <a:pt x="47" y="1484"/>
                  </a:lnTo>
                  <a:lnTo>
                    <a:pt x="40" y="1484"/>
                  </a:lnTo>
                  <a:lnTo>
                    <a:pt x="35" y="1483"/>
                  </a:lnTo>
                  <a:lnTo>
                    <a:pt x="31" y="1480"/>
                  </a:lnTo>
                  <a:lnTo>
                    <a:pt x="28" y="1477"/>
                  </a:lnTo>
                  <a:lnTo>
                    <a:pt x="8" y="1449"/>
                  </a:lnTo>
                  <a:lnTo>
                    <a:pt x="0" y="1417"/>
                  </a:lnTo>
                  <a:lnTo>
                    <a:pt x="0" y="1389"/>
                  </a:lnTo>
                  <a:lnTo>
                    <a:pt x="6" y="1358"/>
                  </a:lnTo>
                  <a:lnTo>
                    <a:pt x="21" y="1332"/>
                  </a:lnTo>
                  <a:lnTo>
                    <a:pt x="39" y="1307"/>
                  </a:lnTo>
                  <a:lnTo>
                    <a:pt x="61" y="1283"/>
                  </a:lnTo>
                  <a:lnTo>
                    <a:pt x="87" y="1264"/>
                  </a:lnTo>
                  <a:lnTo>
                    <a:pt x="115" y="1249"/>
                  </a:lnTo>
                  <a:lnTo>
                    <a:pt x="146" y="1238"/>
                  </a:lnTo>
                  <a:lnTo>
                    <a:pt x="206" y="1220"/>
                  </a:lnTo>
                  <a:lnTo>
                    <a:pt x="265" y="1202"/>
                  </a:lnTo>
                  <a:lnTo>
                    <a:pt x="324" y="1184"/>
                  </a:lnTo>
                  <a:lnTo>
                    <a:pt x="380" y="1166"/>
                  </a:lnTo>
                  <a:lnTo>
                    <a:pt x="436" y="1145"/>
                  </a:lnTo>
                  <a:lnTo>
                    <a:pt x="491" y="1122"/>
                  </a:lnTo>
                  <a:lnTo>
                    <a:pt x="546" y="1096"/>
                  </a:lnTo>
                  <a:lnTo>
                    <a:pt x="598" y="1065"/>
                  </a:lnTo>
                  <a:lnTo>
                    <a:pt x="649" y="1032"/>
                  </a:lnTo>
                  <a:lnTo>
                    <a:pt x="698" y="992"/>
                  </a:lnTo>
                  <a:lnTo>
                    <a:pt x="745" y="953"/>
                  </a:lnTo>
                  <a:lnTo>
                    <a:pt x="787" y="909"/>
                  </a:lnTo>
                  <a:lnTo>
                    <a:pt x="826" y="866"/>
                  </a:lnTo>
                  <a:lnTo>
                    <a:pt x="863" y="819"/>
                  </a:lnTo>
                  <a:lnTo>
                    <a:pt x="896" y="769"/>
                  </a:lnTo>
                  <a:lnTo>
                    <a:pt x="924" y="717"/>
                  </a:lnTo>
                  <a:lnTo>
                    <a:pt x="953" y="664"/>
                  </a:lnTo>
                  <a:lnTo>
                    <a:pt x="975" y="608"/>
                  </a:lnTo>
                  <a:lnTo>
                    <a:pt x="996" y="547"/>
                  </a:lnTo>
                  <a:lnTo>
                    <a:pt x="1013" y="480"/>
                  </a:lnTo>
                  <a:lnTo>
                    <a:pt x="1022" y="436"/>
                  </a:lnTo>
                  <a:lnTo>
                    <a:pt x="1028" y="397"/>
                  </a:lnTo>
                  <a:lnTo>
                    <a:pt x="1032" y="363"/>
                  </a:lnTo>
                  <a:lnTo>
                    <a:pt x="1033" y="332"/>
                  </a:lnTo>
                  <a:lnTo>
                    <a:pt x="1033" y="306"/>
                  </a:lnTo>
                  <a:lnTo>
                    <a:pt x="1032" y="282"/>
                  </a:lnTo>
                  <a:lnTo>
                    <a:pt x="1028" y="263"/>
                  </a:lnTo>
                  <a:lnTo>
                    <a:pt x="1024" y="248"/>
                  </a:lnTo>
                  <a:lnTo>
                    <a:pt x="1018" y="237"/>
                  </a:lnTo>
                  <a:lnTo>
                    <a:pt x="1013" y="230"/>
                  </a:lnTo>
                  <a:lnTo>
                    <a:pt x="1011" y="213"/>
                  </a:lnTo>
                  <a:lnTo>
                    <a:pt x="1015" y="194"/>
                  </a:lnTo>
                  <a:lnTo>
                    <a:pt x="1022" y="163"/>
                  </a:lnTo>
                  <a:lnTo>
                    <a:pt x="1033" y="127"/>
                  </a:lnTo>
                  <a:lnTo>
                    <a:pt x="1049" y="93"/>
                  </a:lnTo>
                  <a:lnTo>
                    <a:pt x="1064" y="57"/>
                  </a:lnTo>
                  <a:lnTo>
                    <a:pt x="1083" y="29"/>
                  </a:lnTo>
                  <a:lnTo>
                    <a:pt x="1100" y="8"/>
                  </a:lnTo>
                  <a:lnTo>
                    <a:pt x="1115" y="0"/>
                  </a:lnTo>
                  <a:lnTo>
                    <a:pt x="1128" y="7"/>
                  </a:lnTo>
                  <a:lnTo>
                    <a:pt x="1132" y="10"/>
                  </a:lnTo>
                  <a:lnTo>
                    <a:pt x="1133" y="17"/>
                  </a:lnTo>
                  <a:lnTo>
                    <a:pt x="1136" y="18"/>
                  </a:lnTo>
                  <a:lnTo>
                    <a:pt x="1140" y="20"/>
                  </a:lnTo>
                  <a:lnTo>
                    <a:pt x="1141" y="24"/>
                  </a:lnTo>
                  <a:lnTo>
                    <a:pt x="1147" y="25"/>
                  </a:lnTo>
                  <a:lnTo>
                    <a:pt x="1151" y="29"/>
                  </a:lnTo>
                  <a:lnTo>
                    <a:pt x="1154" y="35"/>
                  </a:lnTo>
                  <a:lnTo>
                    <a:pt x="1158" y="40"/>
                  </a:lnTo>
                  <a:lnTo>
                    <a:pt x="1164" y="46"/>
                  </a:lnTo>
                  <a:lnTo>
                    <a:pt x="1204" y="133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0" name="Freeform 421">
              <a:extLst>
                <a:ext uri="{FF2B5EF4-FFF2-40B4-BE49-F238E27FC236}">
                  <a16:creationId xmlns:a16="http://schemas.microsoft.com/office/drawing/2014/main" id="{CB2BC84D-3E5C-466A-B0DC-D64F4B3D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651"/>
              <a:ext cx="30" cy="174"/>
            </a:xfrm>
            <a:custGeom>
              <a:avLst/>
              <a:gdLst>
                <a:gd name="T0" fmla="*/ 0 w 91"/>
                <a:gd name="T1" fmla="*/ 56 h 523"/>
                <a:gd name="T2" fmla="*/ 5 w 91"/>
                <a:gd name="T3" fmla="*/ 62 h 523"/>
                <a:gd name="T4" fmla="*/ 8 w 91"/>
                <a:gd name="T5" fmla="*/ 72 h 523"/>
                <a:gd name="T6" fmla="*/ 10 w 91"/>
                <a:gd name="T7" fmla="*/ 83 h 523"/>
                <a:gd name="T8" fmla="*/ 11 w 91"/>
                <a:gd name="T9" fmla="*/ 95 h 523"/>
                <a:gd name="T10" fmla="*/ 11 w 91"/>
                <a:gd name="T11" fmla="*/ 108 h 523"/>
                <a:gd name="T12" fmla="*/ 10 w 91"/>
                <a:gd name="T13" fmla="*/ 124 h 523"/>
                <a:gd name="T14" fmla="*/ 7 w 91"/>
                <a:gd name="T15" fmla="*/ 138 h 523"/>
                <a:gd name="T16" fmla="*/ 6 w 91"/>
                <a:gd name="T17" fmla="*/ 150 h 523"/>
                <a:gd name="T18" fmla="*/ 3 w 91"/>
                <a:gd name="T19" fmla="*/ 164 h 523"/>
                <a:gd name="T20" fmla="*/ 0 w 91"/>
                <a:gd name="T21" fmla="*/ 174 h 523"/>
                <a:gd name="T22" fmla="*/ 4 w 91"/>
                <a:gd name="T23" fmla="*/ 162 h 523"/>
                <a:gd name="T24" fmla="*/ 8 w 91"/>
                <a:gd name="T25" fmla="*/ 146 h 523"/>
                <a:gd name="T26" fmla="*/ 14 w 91"/>
                <a:gd name="T27" fmla="*/ 127 h 523"/>
                <a:gd name="T28" fmla="*/ 19 w 91"/>
                <a:gd name="T29" fmla="*/ 106 h 523"/>
                <a:gd name="T30" fmla="*/ 24 w 91"/>
                <a:gd name="T31" fmla="*/ 84 h 523"/>
                <a:gd name="T32" fmla="*/ 28 w 91"/>
                <a:gd name="T33" fmla="*/ 64 h 523"/>
                <a:gd name="T34" fmla="*/ 30 w 91"/>
                <a:gd name="T35" fmla="*/ 43 h 523"/>
                <a:gd name="T36" fmla="*/ 30 w 91"/>
                <a:gd name="T37" fmla="*/ 25 h 523"/>
                <a:gd name="T38" fmla="*/ 29 w 91"/>
                <a:gd name="T39" fmla="*/ 10 h 523"/>
                <a:gd name="T40" fmla="*/ 23 w 91"/>
                <a:gd name="T41" fmla="*/ 0 h 523"/>
                <a:gd name="T42" fmla="*/ 21 w 91"/>
                <a:gd name="T43" fmla="*/ 0 h 523"/>
                <a:gd name="T44" fmla="*/ 18 w 91"/>
                <a:gd name="T45" fmla="*/ 2 h 523"/>
                <a:gd name="T46" fmla="*/ 15 w 91"/>
                <a:gd name="T47" fmla="*/ 7 h 523"/>
                <a:gd name="T48" fmla="*/ 13 w 91"/>
                <a:gd name="T49" fmla="*/ 13 h 523"/>
                <a:gd name="T50" fmla="*/ 10 w 91"/>
                <a:gd name="T51" fmla="*/ 21 h 523"/>
                <a:gd name="T52" fmla="*/ 7 w 91"/>
                <a:gd name="T53" fmla="*/ 28 h 523"/>
                <a:gd name="T54" fmla="*/ 4 w 91"/>
                <a:gd name="T55" fmla="*/ 36 h 523"/>
                <a:gd name="T56" fmla="*/ 2 w 91"/>
                <a:gd name="T57" fmla="*/ 43 h 523"/>
                <a:gd name="T58" fmla="*/ 1 w 91"/>
                <a:gd name="T59" fmla="*/ 50 h 523"/>
                <a:gd name="T60" fmla="*/ 0 w 91"/>
                <a:gd name="T61" fmla="*/ 54 h 523"/>
                <a:gd name="T62" fmla="*/ 0 w 91"/>
                <a:gd name="T63" fmla="*/ 54 h 523"/>
                <a:gd name="T64" fmla="*/ 0 w 91"/>
                <a:gd name="T65" fmla="*/ 55 h 523"/>
                <a:gd name="T66" fmla="*/ 0 w 91"/>
                <a:gd name="T67" fmla="*/ 55 h 523"/>
                <a:gd name="T68" fmla="*/ 0 w 91"/>
                <a:gd name="T69" fmla="*/ 56 h 52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1" h="523">
                  <a:moveTo>
                    <a:pt x="0" y="168"/>
                  </a:moveTo>
                  <a:lnTo>
                    <a:pt x="15" y="187"/>
                  </a:lnTo>
                  <a:lnTo>
                    <a:pt x="25" y="216"/>
                  </a:lnTo>
                  <a:lnTo>
                    <a:pt x="31" y="248"/>
                  </a:lnTo>
                  <a:lnTo>
                    <a:pt x="33" y="286"/>
                  </a:lnTo>
                  <a:lnTo>
                    <a:pt x="33" y="326"/>
                  </a:lnTo>
                  <a:lnTo>
                    <a:pt x="30" y="372"/>
                  </a:lnTo>
                  <a:lnTo>
                    <a:pt x="22" y="415"/>
                  </a:lnTo>
                  <a:lnTo>
                    <a:pt x="17" y="452"/>
                  </a:lnTo>
                  <a:lnTo>
                    <a:pt x="10" y="492"/>
                  </a:lnTo>
                  <a:lnTo>
                    <a:pt x="0" y="523"/>
                  </a:lnTo>
                  <a:lnTo>
                    <a:pt x="11" y="488"/>
                  </a:lnTo>
                  <a:lnTo>
                    <a:pt x="25" y="440"/>
                  </a:lnTo>
                  <a:lnTo>
                    <a:pt x="42" y="383"/>
                  </a:lnTo>
                  <a:lnTo>
                    <a:pt x="57" y="318"/>
                  </a:lnTo>
                  <a:lnTo>
                    <a:pt x="73" y="253"/>
                  </a:lnTo>
                  <a:lnTo>
                    <a:pt x="84" y="191"/>
                  </a:lnTo>
                  <a:lnTo>
                    <a:pt x="91" y="129"/>
                  </a:lnTo>
                  <a:lnTo>
                    <a:pt x="91" y="74"/>
                  </a:lnTo>
                  <a:lnTo>
                    <a:pt x="87" y="29"/>
                  </a:lnTo>
                  <a:lnTo>
                    <a:pt x="69" y="0"/>
                  </a:lnTo>
                  <a:lnTo>
                    <a:pt x="64" y="0"/>
                  </a:lnTo>
                  <a:lnTo>
                    <a:pt x="54" y="7"/>
                  </a:lnTo>
                  <a:lnTo>
                    <a:pt x="47" y="21"/>
                  </a:lnTo>
                  <a:lnTo>
                    <a:pt x="38" y="40"/>
                  </a:lnTo>
                  <a:lnTo>
                    <a:pt x="30" y="63"/>
                  </a:lnTo>
                  <a:lnTo>
                    <a:pt x="21" y="85"/>
                  </a:lnTo>
                  <a:lnTo>
                    <a:pt x="13" y="108"/>
                  </a:lnTo>
                  <a:lnTo>
                    <a:pt x="6" y="130"/>
                  </a:lnTo>
                  <a:lnTo>
                    <a:pt x="2" y="150"/>
                  </a:lnTo>
                  <a:lnTo>
                    <a:pt x="0" y="161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1" name="Freeform 422">
              <a:extLst>
                <a:ext uri="{FF2B5EF4-FFF2-40B4-BE49-F238E27FC236}">
                  <a16:creationId xmlns:a16="http://schemas.microsoft.com/office/drawing/2014/main" id="{12975E2D-0043-4F4C-A2F3-283A5520B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651"/>
              <a:ext cx="30" cy="168"/>
            </a:xfrm>
            <a:custGeom>
              <a:avLst/>
              <a:gdLst>
                <a:gd name="T0" fmla="*/ 21 w 92"/>
                <a:gd name="T1" fmla="*/ 0 h 505"/>
                <a:gd name="T2" fmla="*/ 23 w 92"/>
                <a:gd name="T3" fmla="*/ 4 h 505"/>
                <a:gd name="T4" fmla="*/ 26 w 92"/>
                <a:gd name="T5" fmla="*/ 9 h 505"/>
                <a:gd name="T6" fmla="*/ 28 w 92"/>
                <a:gd name="T7" fmla="*/ 17 h 505"/>
                <a:gd name="T8" fmla="*/ 29 w 92"/>
                <a:gd name="T9" fmla="*/ 24 h 505"/>
                <a:gd name="T10" fmla="*/ 30 w 92"/>
                <a:gd name="T11" fmla="*/ 32 h 505"/>
                <a:gd name="T12" fmla="*/ 30 w 92"/>
                <a:gd name="T13" fmla="*/ 41 h 505"/>
                <a:gd name="T14" fmla="*/ 30 w 92"/>
                <a:gd name="T15" fmla="*/ 49 h 505"/>
                <a:gd name="T16" fmla="*/ 30 w 92"/>
                <a:gd name="T17" fmla="*/ 58 h 505"/>
                <a:gd name="T18" fmla="*/ 30 w 92"/>
                <a:gd name="T19" fmla="*/ 66 h 505"/>
                <a:gd name="T20" fmla="*/ 28 w 92"/>
                <a:gd name="T21" fmla="*/ 74 h 505"/>
                <a:gd name="T22" fmla="*/ 27 w 92"/>
                <a:gd name="T23" fmla="*/ 80 h 505"/>
                <a:gd name="T24" fmla="*/ 26 w 92"/>
                <a:gd name="T25" fmla="*/ 89 h 505"/>
                <a:gd name="T26" fmla="*/ 23 w 92"/>
                <a:gd name="T27" fmla="*/ 98 h 505"/>
                <a:gd name="T28" fmla="*/ 22 w 92"/>
                <a:gd name="T29" fmla="*/ 108 h 505"/>
                <a:gd name="T30" fmla="*/ 18 w 92"/>
                <a:gd name="T31" fmla="*/ 119 h 505"/>
                <a:gd name="T32" fmla="*/ 15 w 92"/>
                <a:gd name="T33" fmla="*/ 129 h 505"/>
                <a:gd name="T34" fmla="*/ 12 w 92"/>
                <a:gd name="T35" fmla="*/ 140 h 505"/>
                <a:gd name="T36" fmla="*/ 8 w 92"/>
                <a:gd name="T37" fmla="*/ 150 h 505"/>
                <a:gd name="T38" fmla="*/ 4 w 92"/>
                <a:gd name="T39" fmla="*/ 160 h 505"/>
                <a:gd name="T40" fmla="*/ 0 w 92"/>
                <a:gd name="T41" fmla="*/ 168 h 5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505">
                  <a:moveTo>
                    <a:pt x="65" y="0"/>
                  </a:moveTo>
                  <a:lnTo>
                    <a:pt x="72" y="13"/>
                  </a:lnTo>
                  <a:lnTo>
                    <a:pt x="80" y="28"/>
                  </a:lnTo>
                  <a:lnTo>
                    <a:pt x="85" y="51"/>
                  </a:lnTo>
                  <a:lnTo>
                    <a:pt x="88" y="72"/>
                  </a:lnTo>
                  <a:lnTo>
                    <a:pt x="91" y="96"/>
                  </a:lnTo>
                  <a:lnTo>
                    <a:pt x="92" y="122"/>
                  </a:lnTo>
                  <a:lnTo>
                    <a:pt x="92" y="147"/>
                  </a:lnTo>
                  <a:lnTo>
                    <a:pt x="92" y="173"/>
                  </a:lnTo>
                  <a:lnTo>
                    <a:pt x="91" y="198"/>
                  </a:lnTo>
                  <a:lnTo>
                    <a:pt x="87" y="221"/>
                  </a:lnTo>
                  <a:lnTo>
                    <a:pt x="83" y="241"/>
                  </a:lnTo>
                  <a:lnTo>
                    <a:pt x="80" y="267"/>
                  </a:lnTo>
                  <a:lnTo>
                    <a:pt x="72" y="296"/>
                  </a:lnTo>
                  <a:lnTo>
                    <a:pt x="66" y="324"/>
                  </a:lnTo>
                  <a:lnTo>
                    <a:pt x="55" y="358"/>
                  </a:lnTo>
                  <a:lnTo>
                    <a:pt x="46" y="389"/>
                  </a:lnTo>
                  <a:lnTo>
                    <a:pt x="37" y="422"/>
                  </a:lnTo>
                  <a:lnTo>
                    <a:pt x="26" y="452"/>
                  </a:lnTo>
                  <a:lnTo>
                    <a:pt x="11" y="480"/>
                  </a:lnTo>
                  <a:lnTo>
                    <a:pt x="0" y="5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2" name="Freeform 423">
              <a:extLst>
                <a:ext uri="{FF2B5EF4-FFF2-40B4-BE49-F238E27FC236}">
                  <a16:creationId xmlns:a16="http://schemas.microsoft.com/office/drawing/2014/main" id="{5EE12FA1-810F-4632-9E45-8E7C6523E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635"/>
              <a:ext cx="415" cy="499"/>
            </a:xfrm>
            <a:custGeom>
              <a:avLst/>
              <a:gdLst>
                <a:gd name="T0" fmla="*/ 371 w 1244"/>
                <a:gd name="T1" fmla="*/ 1 h 1497"/>
                <a:gd name="T2" fmla="*/ 374 w 1244"/>
                <a:gd name="T3" fmla="*/ 4 h 1497"/>
                <a:gd name="T4" fmla="*/ 378 w 1244"/>
                <a:gd name="T5" fmla="*/ 8 h 1497"/>
                <a:gd name="T6" fmla="*/ 383 w 1244"/>
                <a:gd name="T7" fmla="*/ 12 h 1497"/>
                <a:gd name="T8" fmla="*/ 386 w 1244"/>
                <a:gd name="T9" fmla="*/ 17 h 1497"/>
                <a:gd name="T10" fmla="*/ 401 w 1244"/>
                <a:gd name="T11" fmla="*/ 46 h 1497"/>
                <a:gd name="T12" fmla="*/ 413 w 1244"/>
                <a:gd name="T13" fmla="*/ 95 h 1497"/>
                <a:gd name="T14" fmla="*/ 413 w 1244"/>
                <a:gd name="T15" fmla="*/ 142 h 1497"/>
                <a:gd name="T16" fmla="*/ 404 w 1244"/>
                <a:gd name="T17" fmla="*/ 189 h 1497"/>
                <a:gd name="T18" fmla="*/ 389 w 1244"/>
                <a:gd name="T19" fmla="*/ 234 h 1497"/>
                <a:gd name="T20" fmla="*/ 369 w 1244"/>
                <a:gd name="T21" fmla="*/ 278 h 1497"/>
                <a:gd name="T22" fmla="*/ 347 w 1244"/>
                <a:gd name="T23" fmla="*/ 316 h 1497"/>
                <a:gd name="T24" fmla="*/ 320 w 1244"/>
                <a:gd name="T25" fmla="*/ 349 h 1497"/>
                <a:gd name="T26" fmla="*/ 289 w 1244"/>
                <a:gd name="T27" fmla="*/ 379 h 1497"/>
                <a:gd name="T28" fmla="*/ 256 w 1244"/>
                <a:gd name="T29" fmla="*/ 403 h 1497"/>
                <a:gd name="T30" fmla="*/ 223 w 1244"/>
                <a:gd name="T31" fmla="*/ 424 h 1497"/>
                <a:gd name="T32" fmla="*/ 214 w 1244"/>
                <a:gd name="T33" fmla="*/ 428 h 1497"/>
                <a:gd name="T34" fmla="*/ 202 w 1244"/>
                <a:gd name="T35" fmla="*/ 437 h 1497"/>
                <a:gd name="T36" fmla="*/ 186 w 1244"/>
                <a:gd name="T37" fmla="*/ 446 h 1497"/>
                <a:gd name="T38" fmla="*/ 171 w 1244"/>
                <a:gd name="T39" fmla="*/ 455 h 1497"/>
                <a:gd name="T40" fmla="*/ 158 w 1244"/>
                <a:gd name="T41" fmla="*/ 462 h 1497"/>
                <a:gd name="T42" fmla="*/ 134 w 1244"/>
                <a:gd name="T43" fmla="*/ 472 h 1497"/>
                <a:gd name="T44" fmla="*/ 109 w 1244"/>
                <a:gd name="T45" fmla="*/ 479 h 1497"/>
                <a:gd name="T46" fmla="*/ 85 w 1244"/>
                <a:gd name="T47" fmla="*/ 486 h 1497"/>
                <a:gd name="T48" fmla="*/ 60 w 1244"/>
                <a:gd name="T49" fmla="*/ 490 h 1497"/>
                <a:gd name="T50" fmla="*/ 35 w 1244"/>
                <a:gd name="T51" fmla="*/ 496 h 1497"/>
                <a:gd name="T52" fmla="*/ 28 w 1244"/>
                <a:gd name="T53" fmla="*/ 497 h 1497"/>
                <a:gd name="T54" fmla="*/ 22 w 1244"/>
                <a:gd name="T55" fmla="*/ 498 h 1497"/>
                <a:gd name="T56" fmla="*/ 16 w 1244"/>
                <a:gd name="T57" fmla="*/ 499 h 1497"/>
                <a:gd name="T58" fmla="*/ 12 w 1244"/>
                <a:gd name="T59" fmla="*/ 498 h 1497"/>
                <a:gd name="T60" fmla="*/ 9 w 1244"/>
                <a:gd name="T61" fmla="*/ 496 h 1497"/>
                <a:gd name="T62" fmla="*/ 0 w 1244"/>
                <a:gd name="T63" fmla="*/ 476 h 1497"/>
                <a:gd name="T64" fmla="*/ 3 w 1244"/>
                <a:gd name="T65" fmla="*/ 457 h 1497"/>
                <a:gd name="T66" fmla="*/ 13 w 1244"/>
                <a:gd name="T67" fmla="*/ 440 h 1497"/>
                <a:gd name="T68" fmla="*/ 30 w 1244"/>
                <a:gd name="T69" fmla="*/ 425 h 1497"/>
                <a:gd name="T70" fmla="*/ 49 w 1244"/>
                <a:gd name="T71" fmla="*/ 416 h 1497"/>
                <a:gd name="T72" fmla="*/ 88 w 1244"/>
                <a:gd name="T73" fmla="*/ 405 h 1497"/>
                <a:gd name="T74" fmla="*/ 127 w 1244"/>
                <a:gd name="T75" fmla="*/ 393 h 1497"/>
                <a:gd name="T76" fmla="*/ 164 w 1244"/>
                <a:gd name="T77" fmla="*/ 378 h 1497"/>
                <a:gd name="T78" fmla="*/ 199 w 1244"/>
                <a:gd name="T79" fmla="*/ 359 h 1497"/>
                <a:gd name="T80" fmla="*/ 233 w 1244"/>
                <a:gd name="T81" fmla="*/ 335 h 1497"/>
                <a:gd name="T82" fmla="*/ 263 w 1244"/>
                <a:gd name="T83" fmla="*/ 306 h 1497"/>
                <a:gd name="T84" fmla="*/ 288 w 1244"/>
                <a:gd name="T85" fmla="*/ 277 h 1497"/>
                <a:gd name="T86" fmla="*/ 309 w 1244"/>
                <a:gd name="T87" fmla="*/ 243 h 1497"/>
                <a:gd name="T88" fmla="*/ 325 w 1244"/>
                <a:gd name="T89" fmla="*/ 206 h 1497"/>
                <a:gd name="T90" fmla="*/ 339 w 1244"/>
                <a:gd name="T91" fmla="*/ 164 h 1497"/>
                <a:gd name="T92" fmla="*/ 343 w 1244"/>
                <a:gd name="T93" fmla="*/ 137 h 1497"/>
                <a:gd name="T94" fmla="*/ 345 w 1244"/>
                <a:gd name="T95" fmla="*/ 115 h 1497"/>
                <a:gd name="T96" fmla="*/ 344 w 1244"/>
                <a:gd name="T97" fmla="*/ 98 h 1497"/>
                <a:gd name="T98" fmla="*/ 342 w 1244"/>
                <a:gd name="T99" fmla="*/ 86 h 1497"/>
                <a:gd name="T100" fmla="*/ 339 w 1244"/>
                <a:gd name="T101" fmla="*/ 79 h 149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44" h="1497">
                  <a:moveTo>
                    <a:pt x="1109" y="0"/>
                  </a:moveTo>
                  <a:lnTo>
                    <a:pt x="1112" y="4"/>
                  </a:lnTo>
                  <a:lnTo>
                    <a:pt x="1116" y="7"/>
                  </a:lnTo>
                  <a:lnTo>
                    <a:pt x="1122" y="12"/>
                  </a:lnTo>
                  <a:lnTo>
                    <a:pt x="1128" y="16"/>
                  </a:lnTo>
                  <a:lnTo>
                    <a:pt x="1133" y="25"/>
                  </a:lnTo>
                  <a:lnTo>
                    <a:pt x="1140" y="30"/>
                  </a:lnTo>
                  <a:lnTo>
                    <a:pt x="1147" y="37"/>
                  </a:lnTo>
                  <a:lnTo>
                    <a:pt x="1152" y="43"/>
                  </a:lnTo>
                  <a:lnTo>
                    <a:pt x="1158" y="51"/>
                  </a:lnTo>
                  <a:lnTo>
                    <a:pt x="1166" y="58"/>
                  </a:lnTo>
                  <a:lnTo>
                    <a:pt x="1202" y="139"/>
                  </a:lnTo>
                  <a:lnTo>
                    <a:pt x="1226" y="213"/>
                  </a:lnTo>
                  <a:lnTo>
                    <a:pt x="1239" y="286"/>
                  </a:lnTo>
                  <a:lnTo>
                    <a:pt x="1244" y="358"/>
                  </a:lnTo>
                  <a:lnTo>
                    <a:pt x="1239" y="427"/>
                  </a:lnTo>
                  <a:lnTo>
                    <a:pt x="1228" y="498"/>
                  </a:lnTo>
                  <a:lnTo>
                    <a:pt x="1211" y="566"/>
                  </a:lnTo>
                  <a:lnTo>
                    <a:pt x="1190" y="633"/>
                  </a:lnTo>
                  <a:lnTo>
                    <a:pt x="1166" y="701"/>
                  </a:lnTo>
                  <a:lnTo>
                    <a:pt x="1136" y="769"/>
                  </a:lnTo>
                  <a:lnTo>
                    <a:pt x="1105" y="835"/>
                  </a:lnTo>
                  <a:lnTo>
                    <a:pt x="1075" y="893"/>
                  </a:lnTo>
                  <a:lnTo>
                    <a:pt x="1039" y="947"/>
                  </a:lnTo>
                  <a:lnTo>
                    <a:pt x="1000" y="998"/>
                  </a:lnTo>
                  <a:lnTo>
                    <a:pt x="959" y="1048"/>
                  </a:lnTo>
                  <a:lnTo>
                    <a:pt x="913" y="1095"/>
                  </a:lnTo>
                  <a:lnTo>
                    <a:pt x="866" y="1137"/>
                  </a:lnTo>
                  <a:lnTo>
                    <a:pt x="816" y="1176"/>
                  </a:lnTo>
                  <a:lnTo>
                    <a:pt x="766" y="1210"/>
                  </a:lnTo>
                  <a:lnTo>
                    <a:pt x="719" y="1243"/>
                  </a:lnTo>
                  <a:lnTo>
                    <a:pt x="668" y="1272"/>
                  </a:lnTo>
                  <a:lnTo>
                    <a:pt x="658" y="1278"/>
                  </a:lnTo>
                  <a:lnTo>
                    <a:pt x="642" y="1285"/>
                  </a:lnTo>
                  <a:lnTo>
                    <a:pt x="624" y="1299"/>
                  </a:lnTo>
                  <a:lnTo>
                    <a:pt x="605" y="1311"/>
                  </a:lnTo>
                  <a:lnTo>
                    <a:pt x="584" y="1325"/>
                  </a:lnTo>
                  <a:lnTo>
                    <a:pt x="559" y="1339"/>
                  </a:lnTo>
                  <a:lnTo>
                    <a:pt x="537" y="1351"/>
                  </a:lnTo>
                  <a:lnTo>
                    <a:pt x="514" y="1365"/>
                  </a:lnTo>
                  <a:lnTo>
                    <a:pt x="491" y="1378"/>
                  </a:lnTo>
                  <a:lnTo>
                    <a:pt x="475" y="1387"/>
                  </a:lnTo>
                  <a:lnTo>
                    <a:pt x="439" y="1402"/>
                  </a:lnTo>
                  <a:lnTo>
                    <a:pt x="403" y="1415"/>
                  </a:lnTo>
                  <a:lnTo>
                    <a:pt x="367" y="1427"/>
                  </a:lnTo>
                  <a:lnTo>
                    <a:pt x="328" y="1438"/>
                  </a:lnTo>
                  <a:lnTo>
                    <a:pt x="291" y="1448"/>
                  </a:lnTo>
                  <a:lnTo>
                    <a:pt x="255" y="1458"/>
                  </a:lnTo>
                  <a:lnTo>
                    <a:pt x="218" y="1465"/>
                  </a:lnTo>
                  <a:lnTo>
                    <a:pt x="180" y="1470"/>
                  </a:lnTo>
                  <a:lnTo>
                    <a:pt x="143" y="1477"/>
                  </a:lnTo>
                  <a:lnTo>
                    <a:pt x="104" y="1487"/>
                  </a:lnTo>
                  <a:lnTo>
                    <a:pt x="96" y="1488"/>
                  </a:lnTo>
                  <a:lnTo>
                    <a:pt x="83" y="1491"/>
                  </a:lnTo>
                  <a:lnTo>
                    <a:pt x="75" y="1492"/>
                  </a:lnTo>
                  <a:lnTo>
                    <a:pt x="65" y="1495"/>
                  </a:lnTo>
                  <a:lnTo>
                    <a:pt x="56" y="1495"/>
                  </a:lnTo>
                  <a:lnTo>
                    <a:pt x="47" y="1497"/>
                  </a:lnTo>
                  <a:lnTo>
                    <a:pt x="42" y="1495"/>
                  </a:lnTo>
                  <a:lnTo>
                    <a:pt x="36" y="1495"/>
                  </a:lnTo>
                  <a:lnTo>
                    <a:pt x="31" y="1492"/>
                  </a:lnTo>
                  <a:lnTo>
                    <a:pt x="28" y="1488"/>
                  </a:lnTo>
                  <a:lnTo>
                    <a:pt x="13" y="1461"/>
                  </a:lnTo>
                  <a:lnTo>
                    <a:pt x="0" y="1429"/>
                  </a:lnTo>
                  <a:lnTo>
                    <a:pt x="0" y="1401"/>
                  </a:lnTo>
                  <a:lnTo>
                    <a:pt x="8" y="1372"/>
                  </a:lnTo>
                  <a:lnTo>
                    <a:pt x="21" y="1344"/>
                  </a:lnTo>
                  <a:lnTo>
                    <a:pt x="39" y="1319"/>
                  </a:lnTo>
                  <a:lnTo>
                    <a:pt x="61" y="1295"/>
                  </a:lnTo>
                  <a:lnTo>
                    <a:pt x="89" y="1275"/>
                  </a:lnTo>
                  <a:lnTo>
                    <a:pt x="118" y="1261"/>
                  </a:lnTo>
                  <a:lnTo>
                    <a:pt x="148" y="1249"/>
                  </a:lnTo>
                  <a:lnTo>
                    <a:pt x="206" y="1232"/>
                  </a:lnTo>
                  <a:lnTo>
                    <a:pt x="265" y="1214"/>
                  </a:lnTo>
                  <a:lnTo>
                    <a:pt x="324" y="1196"/>
                  </a:lnTo>
                  <a:lnTo>
                    <a:pt x="382" y="1178"/>
                  </a:lnTo>
                  <a:lnTo>
                    <a:pt x="439" y="1157"/>
                  </a:lnTo>
                  <a:lnTo>
                    <a:pt x="491" y="1133"/>
                  </a:lnTo>
                  <a:lnTo>
                    <a:pt x="546" y="1108"/>
                  </a:lnTo>
                  <a:lnTo>
                    <a:pt x="598" y="1076"/>
                  </a:lnTo>
                  <a:lnTo>
                    <a:pt x="650" y="1044"/>
                  </a:lnTo>
                  <a:lnTo>
                    <a:pt x="698" y="1004"/>
                  </a:lnTo>
                  <a:lnTo>
                    <a:pt x="745" y="963"/>
                  </a:lnTo>
                  <a:lnTo>
                    <a:pt x="787" y="919"/>
                  </a:lnTo>
                  <a:lnTo>
                    <a:pt x="828" y="878"/>
                  </a:lnTo>
                  <a:lnTo>
                    <a:pt x="863" y="831"/>
                  </a:lnTo>
                  <a:lnTo>
                    <a:pt x="896" y="781"/>
                  </a:lnTo>
                  <a:lnTo>
                    <a:pt x="927" y="729"/>
                  </a:lnTo>
                  <a:lnTo>
                    <a:pt x="953" y="677"/>
                  </a:lnTo>
                  <a:lnTo>
                    <a:pt x="975" y="618"/>
                  </a:lnTo>
                  <a:lnTo>
                    <a:pt x="996" y="558"/>
                  </a:lnTo>
                  <a:lnTo>
                    <a:pt x="1015" y="492"/>
                  </a:lnTo>
                  <a:lnTo>
                    <a:pt x="1024" y="451"/>
                  </a:lnTo>
                  <a:lnTo>
                    <a:pt x="1029" y="411"/>
                  </a:lnTo>
                  <a:lnTo>
                    <a:pt x="1033" y="375"/>
                  </a:lnTo>
                  <a:lnTo>
                    <a:pt x="1033" y="344"/>
                  </a:lnTo>
                  <a:lnTo>
                    <a:pt x="1033" y="318"/>
                  </a:lnTo>
                  <a:lnTo>
                    <a:pt x="1032" y="293"/>
                  </a:lnTo>
                  <a:lnTo>
                    <a:pt x="1028" y="274"/>
                  </a:lnTo>
                  <a:lnTo>
                    <a:pt x="1024" y="258"/>
                  </a:lnTo>
                  <a:lnTo>
                    <a:pt x="1021" y="245"/>
                  </a:lnTo>
                  <a:lnTo>
                    <a:pt x="1015" y="23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3" name="Freeform 424">
              <a:extLst>
                <a:ext uri="{FF2B5EF4-FFF2-40B4-BE49-F238E27FC236}">
                  <a16:creationId xmlns:a16="http://schemas.microsoft.com/office/drawing/2014/main" id="{0A55C2B8-BC0D-4359-95AC-3B36A50AC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974"/>
              <a:ext cx="175" cy="93"/>
            </a:xfrm>
            <a:custGeom>
              <a:avLst/>
              <a:gdLst>
                <a:gd name="T0" fmla="*/ 175 w 524"/>
                <a:gd name="T1" fmla="*/ 0 h 277"/>
                <a:gd name="T2" fmla="*/ 170 w 524"/>
                <a:gd name="T3" fmla="*/ 4 h 277"/>
                <a:gd name="T4" fmla="*/ 166 w 524"/>
                <a:gd name="T5" fmla="*/ 8 h 277"/>
                <a:gd name="T6" fmla="*/ 161 w 524"/>
                <a:gd name="T7" fmla="*/ 12 h 277"/>
                <a:gd name="T8" fmla="*/ 156 w 524"/>
                <a:gd name="T9" fmla="*/ 16 h 277"/>
                <a:gd name="T10" fmla="*/ 151 w 524"/>
                <a:gd name="T11" fmla="*/ 20 h 277"/>
                <a:gd name="T12" fmla="*/ 147 w 524"/>
                <a:gd name="T13" fmla="*/ 25 h 277"/>
                <a:gd name="T14" fmla="*/ 142 w 524"/>
                <a:gd name="T15" fmla="*/ 29 h 277"/>
                <a:gd name="T16" fmla="*/ 138 w 524"/>
                <a:gd name="T17" fmla="*/ 32 h 277"/>
                <a:gd name="T18" fmla="*/ 133 w 524"/>
                <a:gd name="T19" fmla="*/ 35 h 277"/>
                <a:gd name="T20" fmla="*/ 126 w 524"/>
                <a:gd name="T21" fmla="*/ 39 h 277"/>
                <a:gd name="T22" fmla="*/ 114 w 524"/>
                <a:gd name="T23" fmla="*/ 45 h 277"/>
                <a:gd name="T24" fmla="*/ 101 w 524"/>
                <a:gd name="T25" fmla="*/ 51 h 277"/>
                <a:gd name="T26" fmla="*/ 90 w 524"/>
                <a:gd name="T27" fmla="*/ 56 h 277"/>
                <a:gd name="T28" fmla="*/ 77 w 524"/>
                <a:gd name="T29" fmla="*/ 61 h 277"/>
                <a:gd name="T30" fmla="*/ 65 w 524"/>
                <a:gd name="T31" fmla="*/ 65 h 277"/>
                <a:gd name="T32" fmla="*/ 53 w 524"/>
                <a:gd name="T33" fmla="*/ 70 h 277"/>
                <a:gd name="T34" fmla="*/ 41 w 524"/>
                <a:gd name="T35" fmla="*/ 75 h 277"/>
                <a:gd name="T36" fmla="*/ 28 w 524"/>
                <a:gd name="T37" fmla="*/ 79 h 277"/>
                <a:gd name="T38" fmla="*/ 15 w 524"/>
                <a:gd name="T39" fmla="*/ 83 h 277"/>
                <a:gd name="T40" fmla="*/ 1 w 524"/>
                <a:gd name="T41" fmla="*/ 86 h 277"/>
                <a:gd name="T42" fmla="*/ 0 w 524"/>
                <a:gd name="T43" fmla="*/ 87 h 277"/>
                <a:gd name="T44" fmla="*/ 0 w 524"/>
                <a:gd name="T45" fmla="*/ 88 h 277"/>
                <a:gd name="T46" fmla="*/ 0 w 524"/>
                <a:gd name="T47" fmla="*/ 88 h 277"/>
                <a:gd name="T48" fmla="*/ 0 w 524"/>
                <a:gd name="T49" fmla="*/ 90 h 277"/>
                <a:gd name="T50" fmla="*/ 0 w 524"/>
                <a:gd name="T51" fmla="*/ 91 h 277"/>
                <a:gd name="T52" fmla="*/ 0 w 524"/>
                <a:gd name="T53" fmla="*/ 91 h 277"/>
                <a:gd name="T54" fmla="*/ 2 w 524"/>
                <a:gd name="T55" fmla="*/ 92 h 277"/>
                <a:gd name="T56" fmla="*/ 3 w 524"/>
                <a:gd name="T57" fmla="*/ 93 h 277"/>
                <a:gd name="T58" fmla="*/ 4 w 524"/>
                <a:gd name="T59" fmla="*/ 93 h 277"/>
                <a:gd name="T60" fmla="*/ 5 w 524"/>
                <a:gd name="T61" fmla="*/ 93 h 277"/>
                <a:gd name="T62" fmla="*/ 21 w 524"/>
                <a:gd name="T63" fmla="*/ 88 h 277"/>
                <a:gd name="T64" fmla="*/ 34 w 524"/>
                <a:gd name="T65" fmla="*/ 84 h 277"/>
                <a:gd name="T66" fmla="*/ 49 w 524"/>
                <a:gd name="T67" fmla="*/ 79 h 277"/>
                <a:gd name="T68" fmla="*/ 63 w 524"/>
                <a:gd name="T69" fmla="*/ 74 h 277"/>
                <a:gd name="T70" fmla="*/ 76 w 524"/>
                <a:gd name="T71" fmla="*/ 68 h 277"/>
                <a:gd name="T72" fmla="*/ 90 w 524"/>
                <a:gd name="T73" fmla="*/ 62 h 277"/>
                <a:gd name="T74" fmla="*/ 103 w 524"/>
                <a:gd name="T75" fmla="*/ 57 h 277"/>
                <a:gd name="T76" fmla="*/ 117 w 524"/>
                <a:gd name="T77" fmla="*/ 50 h 277"/>
                <a:gd name="T78" fmla="*/ 131 w 524"/>
                <a:gd name="T79" fmla="*/ 43 h 277"/>
                <a:gd name="T80" fmla="*/ 144 w 524"/>
                <a:gd name="T81" fmla="*/ 35 h 277"/>
                <a:gd name="T82" fmla="*/ 143 w 524"/>
                <a:gd name="T83" fmla="*/ 36 h 277"/>
                <a:gd name="T84" fmla="*/ 143 w 524"/>
                <a:gd name="T85" fmla="*/ 35 h 277"/>
                <a:gd name="T86" fmla="*/ 144 w 524"/>
                <a:gd name="T87" fmla="*/ 34 h 277"/>
                <a:gd name="T88" fmla="*/ 147 w 524"/>
                <a:gd name="T89" fmla="*/ 32 h 277"/>
                <a:gd name="T90" fmla="*/ 149 w 524"/>
                <a:gd name="T91" fmla="*/ 30 h 277"/>
                <a:gd name="T92" fmla="*/ 151 w 524"/>
                <a:gd name="T93" fmla="*/ 28 h 277"/>
                <a:gd name="T94" fmla="*/ 155 w 524"/>
                <a:gd name="T95" fmla="*/ 25 h 277"/>
                <a:gd name="T96" fmla="*/ 156 w 524"/>
                <a:gd name="T97" fmla="*/ 24 h 277"/>
                <a:gd name="T98" fmla="*/ 158 w 524"/>
                <a:gd name="T99" fmla="*/ 22 h 277"/>
                <a:gd name="T100" fmla="*/ 158 w 524"/>
                <a:gd name="T101" fmla="*/ 21 h 277"/>
                <a:gd name="T102" fmla="*/ 175 w 524"/>
                <a:gd name="T103" fmla="*/ 0 h 27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24" h="277">
                  <a:moveTo>
                    <a:pt x="524" y="0"/>
                  </a:moveTo>
                  <a:lnTo>
                    <a:pt x="510" y="11"/>
                  </a:lnTo>
                  <a:lnTo>
                    <a:pt x="496" y="24"/>
                  </a:lnTo>
                  <a:lnTo>
                    <a:pt x="482" y="36"/>
                  </a:lnTo>
                  <a:lnTo>
                    <a:pt x="468" y="49"/>
                  </a:lnTo>
                  <a:lnTo>
                    <a:pt x="453" y="60"/>
                  </a:lnTo>
                  <a:lnTo>
                    <a:pt x="441" y="74"/>
                  </a:lnTo>
                  <a:lnTo>
                    <a:pt x="425" y="85"/>
                  </a:lnTo>
                  <a:lnTo>
                    <a:pt x="412" y="96"/>
                  </a:lnTo>
                  <a:lnTo>
                    <a:pt x="397" y="105"/>
                  </a:lnTo>
                  <a:lnTo>
                    <a:pt x="377" y="115"/>
                  </a:lnTo>
                  <a:lnTo>
                    <a:pt x="342" y="133"/>
                  </a:lnTo>
                  <a:lnTo>
                    <a:pt x="302" y="152"/>
                  </a:lnTo>
                  <a:lnTo>
                    <a:pt x="269" y="167"/>
                  </a:lnTo>
                  <a:lnTo>
                    <a:pt x="231" y="182"/>
                  </a:lnTo>
                  <a:lnTo>
                    <a:pt x="195" y="195"/>
                  </a:lnTo>
                  <a:lnTo>
                    <a:pt x="158" y="209"/>
                  </a:lnTo>
                  <a:lnTo>
                    <a:pt x="122" y="224"/>
                  </a:lnTo>
                  <a:lnTo>
                    <a:pt x="83" y="235"/>
                  </a:lnTo>
                  <a:lnTo>
                    <a:pt x="44" y="246"/>
                  </a:lnTo>
                  <a:lnTo>
                    <a:pt x="3" y="257"/>
                  </a:lnTo>
                  <a:lnTo>
                    <a:pt x="1" y="260"/>
                  </a:lnTo>
                  <a:lnTo>
                    <a:pt x="0" y="261"/>
                  </a:lnTo>
                  <a:lnTo>
                    <a:pt x="0" y="263"/>
                  </a:lnTo>
                  <a:lnTo>
                    <a:pt x="0" y="267"/>
                  </a:lnTo>
                  <a:lnTo>
                    <a:pt x="1" y="271"/>
                  </a:lnTo>
                  <a:lnTo>
                    <a:pt x="1" y="272"/>
                  </a:lnTo>
                  <a:lnTo>
                    <a:pt x="5" y="275"/>
                  </a:lnTo>
                  <a:lnTo>
                    <a:pt x="8" y="277"/>
                  </a:lnTo>
                  <a:lnTo>
                    <a:pt x="12" y="277"/>
                  </a:lnTo>
                  <a:lnTo>
                    <a:pt x="16" y="277"/>
                  </a:lnTo>
                  <a:lnTo>
                    <a:pt x="62" y="261"/>
                  </a:lnTo>
                  <a:lnTo>
                    <a:pt x="103" y="249"/>
                  </a:lnTo>
                  <a:lnTo>
                    <a:pt x="146" y="235"/>
                  </a:lnTo>
                  <a:lnTo>
                    <a:pt x="188" y="220"/>
                  </a:lnTo>
                  <a:lnTo>
                    <a:pt x="228" y="203"/>
                  </a:lnTo>
                  <a:lnTo>
                    <a:pt x="269" y="185"/>
                  </a:lnTo>
                  <a:lnTo>
                    <a:pt x="308" y="169"/>
                  </a:lnTo>
                  <a:lnTo>
                    <a:pt x="349" y="150"/>
                  </a:lnTo>
                  <a:lnTo>
                    <a:pt x="391" y="128"/>
                  </a:lnTo>
                  <a:lnTo>
                    <a:pt x="431" y="105"/>
                  </a:lnTo>
                  <a:lnTo>
                    <a:pt x="428" y="107"/>
                  </a:lnTo>
                  <a:lnTo>
                    <a:pt x="428" y="105"/>
                  </a:lnTo>
                  <a:lnTo>
                    <a:pt x="432" y="100"/>
                  </a:lnTo>
                  <a:lnTo>
                    <a:pt x="441" y="94"/>
                  </a:lnTo>
                  <a:lnTo>
                    <a:pt x="446" y="89"/>
                  </a:lnTo>
                  <a:lnTo>
                    <a:pt x="453" y="83"/>
                  </a:lnTo>
                  <a:lnTo>
                    <a:pt x="463" y="75"/>
                  </a:lnTo>
                  <a:lnTo>
                    <a:pt x="468" y="72"/>
                  </a:lnTo>
                  <a:lnTo>
                    <a:pt x="472" y="65"/>
                  </a:lnTo>
                  <a:lnTo>
                    <a:pt x="474" y="64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4" name="Freeform 425">
              <a:extLst>
                <a:ext uri="{FF2B5EF4-FFF2-40B4-BE49-F238E27FC236}">
                  <a16:creationId xmlns:a16="http://schemas.microsoft.com/office/drawing/2014/main" id="{35507C96-685C-4FA3-B802-9D4BB8116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433"/>
              <a:ext cx="414" cy="497"/>
            </a:xfrm>
            <a:custGeom>
              <a:avLst/>
              <a:gdLst>
                <a:gd name="T0" fmla="*/ 409 w 1242"/>
                <a:gd name="T1" fmla="*/ 67 h 1489"/>
                <a:gd name="T2" fmla="*/ 413 w 1242"/>
                <a:gd name="T3" fmla="*/ 88 h 1489"/>
                <a:gd name="T4" fmla="*/ 414 w 1242"/>
                <a:gd name="T5" fmla="*/ 107 h 1489"/>
                <a:gd name="T6" fmla="*/ 413 w 1242"/>
                <a:gd name="T7" fmla="*/ 127 h 1489"/>
                <a:gd name="T8" fmla="*/ 411 w 1242"/>
                <a:gd name="T9" fmla="*/ 148 h 1489"/>
                <a:gd name="T10" fmla="*/ 403 w 1242"/>
                <a:gd name="T11" fmla="*/ 192 h 1489"/>
                <a:gd name="T12" fmla="*/ 384 w 1242"/>
                <a:gd name="T13" fmla="*/ 248 h 1489"/>
                <a:gd name="T14" fmla="*/ 353 w 1242"/>
                <a:gd name="T15" fmla="*/ 296 h 1489"/>
                <a:gd name="T16" fmla="*/ 317 w 1242"/>
                <a:gd name="T17" fmla="*/ 339 h 1489"/>
                <a:gd name="T18" fmla="*/ 274 w 1242"/>
                <a:gd name="T19" fmla="*/ 380 h 1489"/>
                <a:gd name="T20" fmla="*/ 230 w 1242"/>
                <a:gd name="T21" fmla="*/ 416 h 1489"/>
                <a:gd name="T22" fmla="*/ 190 w 1242"/>
                <a:gd name="T23" fmla="*/ 443 h 1489"/>
                <a:gd name="T24" fmla="*/ 147 w 1242"/>
                <a:gd name="T25" fmla="*/ 465 h 1489"/>
                <a:gd name="T26" fmla="*/ 99 w 1242"/>
                <a:gd name="T27" fmla="*/ 482 h 1489"/>
                <a:gd name="T28" fmla="*/ 41 w 1242"/>
                <a:gd name="T29" fmla="*/ 492 h 1489"/>
                <a:gd name="T30" fmla="*/ 7 w 1242"/>
                <a:gd name="T31" fmla="*/ 495 h 1489"/>
                <a:gd name="T32" fmla="*/ 2 w 1242"/>
                <a:gd name="T33" fmla="*/ 484 h 1489"/>
                <a:gd name="T34" fmla="*/ 0 w 1242"/>
                <a:gd name="T35" fmla="*/ 468 h 1489"/>
                <a:gd name="T36" fmla="*/ 0 w 1242"/>
                <a:gd name="T37" fmla="*/ 451 h 1489"/>
                <a:gd name="T38" fmla="*/ 4 w 1242"/>
                <a:gd name="T39" fmla="*/ 438 h 1489"/>
                <a:gd name="T40" fmla="*/ 48 w 1242"/>
                <a:gd name="T41" fmla="*/ 424 h 1489"/>
                <a:gd name="T42" fmla="*/ 131 w 1242"/>
                <a:gd name="T43" fmla="*/ 389 h 1489"/>
                <a:gd name="T44" fmla="*/ 209 w 1242"/>
                <a:gd name="T45" fmla="*/ 344 h 1489"/>
                <a:gd name="T46" fmla="*/ 276 w 1242"/>
                <a:gd name="T47" fmla="*/ 289 h 1489"/>
                <a:gd name="T48" fmla="*/ 325 w 1242"/>
                <a:gd name="T49" fmla="*/ 225 h 1489"/>
                <a:gd name="T50" fmla="*/ 344 w 1242"/>
                <a:gd name="T51" fmla="*/ 183 h 1489"/>
                <a:gd name="T52" fmla="*/ 347 w 1242"/>
                <a:gd name="T53" fmla="*/ 171 h 1489"/>
                <a:gd name="T54" fmla="*/ 350 w 1242"/>
                <a:gd name="T55" fmla="*/ 159 h 1489"/>
                <a:gd name="T56" fmla="*/ 352 w 1242"/>
                <a:gd name="T57" fmla="*/ 147 h 1489"/>
                <a:gd name="T58" fmla="*/ 355 w 1242"/>
                <a:gd name="T59" fmla="*/ 133 h 1489"/>
                <a:gd name="T60" fmla="*/ 356 w 1242"/>
                <a:gd name="T61" fmla="*/ 122 h 1489"/>
                <a:gd name="T62" fmla="*/ 355 w 1242"/>
                <a:gd name="T63" fmla="*/ 112 h 1489"/>
                <a:gd name="T64" fmla="*/ 353 w 1242"/>
                <a:gd name="T65" fmla="*/ 100 h 1489"/>
                <a:gd name="T66" fmla="*/ 351 w 1242"/>
                <a:gd name="T67" fmla="*/ 89 h 1489"/>
                <a:gd name="T68" fmla="*/ 348 w 1242"/>
                <a:gd name="T69" fmla="*/ 81 h 1489"/>
                <a:gd name="T70" fmla="*/ 347 w 1242"/>
                <a:gd name="T71" fmla="*/ 78 h 1489"/>
                <a:gd name="T72" fmla="*/ 346 w 1242"/>
                <a:gd name="T73" fmla="*/ 74 h 1489"/>
                <a:gd name="T74" fmla="*/ 344 w 1242"/>
                <a:gd name="T75" fmla="*/ 67 h 1489"/>
                <a:gd name="T76" fmla="*/ 342 w 1242"/>
                <a:gd name="T77" fmla="*/ 61 h 1489"/>
                <a:gd name="T78" fmla="*/ 341 w 1242"/>
                <a:gd name="T79" fmla="*/ 54 h 1489"/>
                <a:gd name="T80" fmla="*/ 340 w 1242"/>
                <a:gd name="T81" fmla="*/ 48 h 1489"/>
                <a:gd name="T82" fmla="*/ 340 w 1242"/>
                <a:gd name="T83" fmla="*/ 39 h 1489"/>
                <a:gd name="T84" fmla="*/ 343 w 1242"/>
                <a:gd name="T85" fmla="*/ 31 h 1489"/>
                <a:gd name="T86" fmla="*/ 348 w 1242"/>
                <a:gd name="T87" fmla="*/ 20 h 1489"/>
                <a:gd name="T88" fmla="*/ 359 w 1242"/>
                <a:gd name="T89" fmla="*/ 10 h 1489"/>
                <a:gd name="T90" fmla="*/ 365 w 1242"/>
                <a:gd name="T91" fmla="*/ 3 h 1489"/>
                <a:gd name="T92" fmla="*/ 367 w 1242"/>
                <a:gd name="T93" fmla="*/ 2 h 1489"/>
                <a:gd name="T94" fmla="*/ 370 w 1242"/>
                <a:gd name="T95" fmla="*/ 2 h 1489"/>
                <a:gd name="T96" fmla="*/ 371 w 1242"/>
                <a:gd name="T97" fmla="*/ 1 h 1489"/>
                <a:gd name="T98" fmla="*/ 373 w 1242"/>
                <a:gd name="T99" fmla="*/ 1 h 1489"/>
                <a:gd name="T100" fmla="*/ 374 w 1242"/>
                <a:gd name="T101" fmla="*/ 1 h 1489"/>
                <a:gd name="T102" fmla="*/ 377 w 1242"/>
                <a:gd name="T103" fmla="*/ 3 h 1489"/>
                <a:gd name="T104" fmla="*/ 383 w 1242"/>
                <a:gd name="T105" fmla="*/ 8 h 1489"/>
                <a:gd name="T106" fmla="*/ 387 w 1242"/>
                <a:gd name="T107" fmla="*/ 13 h 1489"/>
                <a:gd name="T108" fmla="*/ 391 w 1242"/>
                <a:gd name="T109" fmla="*/ 19 h 1489"/>
                <a:gd name="T110" fmla="*/ 406 w 1242"/>
                <a:gd name="T111" fmla="*/ 55 h 14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2" h="1489">
                  <a:moveTo>
                    <a:pt x="1219" y="166"/>
                  </a:moveTo>
                  <a:lnTo>
                    <a:pt x="1226" y="202"/>
                  </a:lnTo>
                  <a:lnTo>
                    <a:pt x="1232" y="237"/>
                  </a:lnTo>
                  <a:lnTo>
                    <a:pt x="1239" y="265"/>
                  </a:lnTo>
                  <a:lnTo>
                    <a:pt x="1240" y="295"/>
                  </a:lnTo>
                  <a:lnTo>
                    <a:pt x="1242" y="321"/>
                  </a:lnTo>
                  <a:lnTo>
                    <a:pt x="1240" y="352"/>
                  </a:lnTo>
                  <a:lnTo>
                    <a:pt x="1240" y="381"/>
                  </a:lnTo>
                  <a:lnTo>
                    <a:pt x="1236" y="410"/>
                  </a:lnTo>
                  <a:lnTo>
                    <a:pt x="1232" y="444"/>
                  </a:lnTo>
                  <a:lnTo>
                    <a:pt x="1229" y="482"/>
                  </a:lnTo>
                  <a:lnTo>
                    <a:pt x="1210" y="576"/>
                  </a:lnTo>
                  <a:lnTo>
                    <a:pt x="1185" y="660"/>
                  </a:lnTo>
                  <a:lnTo>
                    <a:pt x="1152" y="742"/>
                  </a:lnTo>
                  <a:lnTo>
                    <a:pt x="1110" y="815"/>
                  </a:lnTo>
                  <a:lnTo>
                    <a:pt x="1060" y="887"/>
                  </a:lnTo>
                  <a:lnTo>
                    <a:pt x="1009" y="953"/>
                  </a:lnTo>
                  <a:lnTo>
                    <a:pt x="950" y="1017"/>
                  </a:lnTo>
                  <a:lnTo>
                    <a:pt x="887" y="1079"/>
                  </a:lnTo>
                  <a:lnTo>
                    <a:pt x="821" y="1137"/>
                  </a:lnTo>
                  <a:lnTo>
                    <a:pt x="753" y="1198"/>
                  </a:lnTo>
                  <a:lnTo>
                    <a:pt x="691" y="1245"/>
                  </a:lnTo>
                  <a:lnTo>
                    <a:pt x="631" y="1291"/>
                  </a:lnTo>
                  <a:lnTo>
                    <a:pt x="571" y="1328"/>
                  </a:lnTo>
                  <a:lnTo>
                    <a:pt x="509" y="1364"/>
                  </a:lnTo>
                  <a:lnTo>
                    <a:pt x="442" y="1394"/>
                  </a:lnTo>
                  <a:lnTo>
                    <a:pt x="373" y="1421"/>
                  </a:lnTo>
                  <a:lnTo>
                    <a:pt x="297" y="1443"/>
                  </a:lnTo>
                  <a:lnTo>
                    <a:pt x="214" y="1460"/>
                  </a:lnTo>
                  <a:lnTo>
                    <a:pt x="124" y="1475"/>
                  </a:lnTo>
                  <a:lnTo>
                    <a:pt x="27" y="1489"/>
                  </a:lnTo>
                  <a:lnTo>
                    <a:pt x="20" y="1484"/>
                  </a:lnTo>
                  <a:lnTo>
                    <a:pt x="13" y="1469"/>
                  </a:lnTo>
                  <a:lnTo>
                    <a:pt x="5" y="1451"/>
                  </a:lnTo>
                  <a:lnTo>
                    <a:pt x="1" y="1428"/>
                  </a:lnTo>
                  <a:lnTo>
                    <a:pt x="0" y="1401"/>
                  </a:lnTo>
                  <a:lnTo>
                    <a:pt x="0" y="1375"/>
                  </a:lnTo>
                  <a:lnTo>
                    <a:pt x="0" y="1350"/>
                  </a:lnTo>
                  <a:lnTo>
                    <a:pt x="4" y="1328"/>
                  </a:lnTo>
                  <a:lnTo>
                    <a:pt x="11" y="1313"/>
                  </a:lnTo>
                  <a:lnTo>
                    <a:pt x="20" y="1306"/>
                  </a:lnTo>
                  <a:lnTo>
                    <a:pt x="143" y="1270"/>
                  </a:lnTo>
                  <a:lnTo>
                    <a:pt x="269" y="1220"/>
                  </a:lnTo>
                  <a:lnTo>
                    <a:pt x="394" y="1166"/>
                  </a:lnTo>
                  <a:lnTo>
                    <a:pt x="514" y="1101"/>
                  </a:lnTo>
                  <a:lnTo>
                    <a:pt x="627" y="1030"/>
                  </a:lnTo>
                  <a:lnTo>
                    <a:pt x="735" y="950"/>
                  </a:lnTo>
                  <a:lnTo>
                    <a:pt x="829" y="866"/>
                  </a:lnTo>
                  <a:lnTo>
                    <a:pt x="910" y="773"/>
                  </a:lnTo>
                  <a:lnTo>
                    <a:pt x="976" y="673"/>
                  </a:lnTo>
                  <a:lnTo>
                    <a:pt x="1027" y="566"/>
                  </a:lnTo>
                  <a:lnTo>
                    <a:pt x="1033" y="548"/>
                  </a:lnTo>
                  <a:lnTo>
                    <a:pt x="1037" y="530"/>
                  </a:lnTo>
                  <a:lnTo>
                    <a:pt x="1042" y="512"/>
                  </a:lnTo>
                  <a:lnTo>
                    <a:pt x="1045" y="495"/>
                  </a:lnTo>
                  <a:lnTo>
                    <a:pt x="1049" y="476"/>
                  </a:lnTo>
                  <a:lnTo>
                    <a:pt x="1053" y="457"/>
                  </a:lnTo>
                  <a:lnTo>
                    <a:pt x="1057" y="439"/>
                  </a:lnTo>
                  <a:lnTo>
                    <a:pt x="1060" y="420"/>
                  </a:lnTo>
                  <a:lnTo>
                    <a:pt x="1065" y="397"/>
                  </a:lnTo>
                  <a:lnTo>
                    <a:pt x="1066" y="376"/>
                  </a:lnTo>
                  <a:lnTo>
                    <a:pt x="1069" y="365"/>
                  </a:lnTo>
                  <a:lnTo>
                    <a:pt x="1069" y="352"/>
                  </a:lnTo>
                  <a:lnTo>
                    <a:pt x="1066" y="335"/>
                  </a:lnTo>
                  <a:lnTo>
                    <a:pt x="1065" y="317"/>
                  </a:lnTo>
                  <a:lnTo>
                    <a:pt x="1060" y="301"/>
                  </a:lnTo>
                  <a:lnTo>
                    <a:pt x="1057" y="284"/>
                  </a:lnTo>
                  <a:lnTo>
                    <a:pt x="1053" y="267"/>
                  </a:lnTo>
                  <a:lnTo>
                    <a:pt x="1049" y="253"/>
                  </a:lnTo>
                  <a:lnTo>
                    <a:pt x="1045" y="242"/>
                  </a:lnTo>
                  <a:lnTo>
                    <a:pt x="1042" y="237"/>
                  </a:lnTo>
                  <a:lnTo>
                    <a:pt x="1040" y="233"/>
                  </a:lnTo>
                  <a:lnTo>
                    <a:pt x="1038" y="227"/>
                  </a:lnTo>
                  <a:lnTo>
                    <a:pt x="1037" y="222"/>
                  </a:lnTo>
                  <a:lnTo>
                    <a:pt x="1034" y="212"/>
                  </a:lnTo>
                  <a:lnTo>
                    <a:pt x="1031" y="201"/>
                  </a:lnTo>
                  <a:lnTo>
                    <a:pt x="1029" y="191"/>
                  </a:lnTo>
                  <a:lnTo>
                    <a:pt x="1027" y="182"/>
                  </a:lnTo>
                  <a:lnTo>
                    <a:pt x="1026" y="173"/>
                  </a:lnTo>
                  <a:lnTo>
                    <a:pt x="1023" y="161"/>
                  </a:lnTo>
                  <a:lnTo>
                    <a:pt x="1021" y="154"/>
                  </a:lnTo>
                  <a:lnTo>
                    <a:pt x="1021" y="143"/>
                  </a:lnTo>
                  <a:lnTo>
                    <a:pt x="1019" y="127"/>
                  </a:lnTo>
                  <a:lnTo>
                    <a:pt x="1021" y="116"/>
                  </a:lnTo>
                  <a:lnTo>
                    <a:pt x="1026" y="104"/>
                  </a:lnTo>
                  <a:lnTo>
                    <a:pt x="1029" y="92"/>
                  </a:lnTo>
                  <a:lnTo>
                    <a:pt x="1037" y="78"/>
                  </a:lnTo>
                  <a:lnTo>
                    <a:pt x="1045" y="61"/>
                  </a:lnTo>
                  <a:lnTo>
                    <a:pt x="1059" y="46"/>
                  </a:lnTo>
                  <a:lnTo>
                    <a:pt x="1076" y="29"/>
                  </a:lnTo>
                  <a:lnTo>
                    <a:pt x="1095" y="13"/>
                  </a:lnTo>
                  <a:lnTo>
                    <a:pt x="1096" y="10"/>
                  </a:lnTo>
                  <a:lnTo>
                    <a:pt x="1099" y="8"/>
                  </a:lnTo>
                  <a:lnTo>
                    <a:pt x="1102" y="7"/>
                  </a:lnTo>
                  <a:lnTo>
                    <a:pt x="1104" y="7"/>
                  </a:lnTo>
                  <a:lnTo>
                    <a:pt x="1109" y="7"/>
                  </a:lnTo>
                  <a:lnTo>
                    <a:pt x="1112" y="4"/>
                  </a:lnTo>
                  <a:lnTo>
                    <a:pt x="1114" y="4"/>
                  </a:lnTo>
                  <a:lnTo>
                    <a:pt x="1117" y="3"/>
                  </a:lnTo>
                  <a:lnTo>
                    <a:pt x="1120" y="3"/>
                  </a:lnTo>
                  <a:lnTo>
                    <a:pt x="1123" y="0"/>
                  </a:lnTo>
                  <a:lnTo>
                    <a:pt x="1123" y="3"/>
                  </a:lnTo>
                  <a:lnTo>
                    <a:pt x="1127" y="4"/>
                  </a:lnTo>
                  <a:lnTo>
                    <a:pt x="1132" y="10"/>
                  </a:lnTo>
                  <a:lnTo>
                    <a:pt x="1138" y="17"/>
                  </a:lnTo>
                  <a:lnTo>
                    <a:pt x="1148" y="24"/>
                  </a:lnTo>
                  <a:lnTo>
                    <a:pt x="1153" y="31"/>
                  </a:lnTo>
                  <a:lnTo>
                    <a:pt x="1161" y="40"/>
                  </a:lnTo>
                  <a:lnTo>
                    <a:pt x="1167" y="47"/>
                  </a:lnTo>
                  <a:lnTo>
                    <a:pt x="1172" y="56"/>
                  </a:lnTo>
                  <a:lnTo>
                    <a:pt x="1175" y="61"/>
                  </a:lnTo>
                  <a:lnTo>
                    <a:pt x="1219" y="16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5" name="Freeform 426">
              <a:extLst>
                <a:ext uri="{FF2B5EF4-FFF2-40B4-BE49-F238E27FC236}">
                  <a16:creationId xmlns:a16="http://schemas.microsoft.com/office/drawing/2014/main" id="{0B576754-B91E-4B6C-A4B5-ABFE348B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2431"/>
              <a:ext cx="414" cy="499"/>
            </a:xfrm>
            <a:custGeom>
              <a:avLst/>
              <a:gdLst>
                <a:gd name="T0" fmla="*/ 373 w 1243"/>
                <a:gd name="T1" fmla="*/ 0 h 1497"/>
                <a:gd name="T2" fmla="*/ 377 w 1243"/>
                <a:gd name="T3" fmla="*/ 4 h 1497"/>
                <a:gd name="T4" fmla="*/ 382 w 1243"/>
                <a:gd name="T5" fmla="*/ 9 h 1497"/>
                <a:gd name="T6" fmla="*/ 387 w 1243"/>
                <a:gd name="T7" fmla="*/ 15 h 1497"/>
                <a:gd name="T8" fmla="*/ 390 w 1243"/>
                <a:gd name="T9" fmla="*/ 21 h 1497"/>
                <a:gd name="T10" fmla="*/ 407 w 1243"/>
                <a:gd name="T11" fmla="*/ 57 h 1497"/>
                <a:gd name="T12" fmla="*/ 412 w 1243"/>
                <a:gd name="T13" fmla="*/ 81 h 1497"/>
                <a:gd name="T14" fmla="*/ 414 w 1243"/>
                <a:gd name="T15" fmla="*/ 100 h 1497"/>
                <a:gd name="T16" fmla="*/ 414 w 1243"/>
                <a:gd name="T17" fmla="*/ 119 h 1497"/>
                <a:gd name="T18" fmla="*/ 413 w 1243"/>
                <a:gd name="T19" fmla="*/ 139 h 1497"/>
                <a:gd name="T20" fmla="*/ 409 w 1243"/>
                <a:gd name="T21" fmla="*/ 164 h 1497"/>
                <a:gd name="T22" fmla="*/ 395 w 1243"/>
                <a:gd name="T23" fmla="*/ 223 h 1497"/>
                <a:gd name="T24" fmla="*/ 371 w 1243"/>
                <a:gd name="T25" fmla="*/ 275 h 1497"/>
                <a:gd name="T26" fmla="*/ 336 w 1243"/>
                <a:gd name="T27" fmla="*/ 320 h 1497"/>
                <a:gd name="T28" fmla="*/ 295 w 1243"/>
                <a:gd name="T29" fmla="*/ 362 h 1497"/>
                <a:gd name="T30" fmla="*/ 251 w 1243"/>
                <a:gd name="T31" fmla="*/ 401 h 1497"/>
                <a:gd name="T32" fmla="*/ 211 w 1243"/>
                <a:gd name="T33" fmla="*/ 433 h 1497"/>
                <a:gd name="T34" fmla="*/ 170 w 1243"/>
                <a:gd name="T35" fmla="*/ 457 h 1497"/>
                <a:gd name="T36" fmla="*/ 124 w 1243"/>
                <a:gd name="T37" fmla="*/ 476 h 1497"/>
                <a:gd name="T38" fmla="*/ 72 w 1243"/>
                <a:gd name="T39" fmla="*/ 490 h 1497"/>
                <a:gd name="T40" fmla="*/ 9 w 1243"/>
                <a:gd name="T41" fmla="*/ 499 h 1497"/>
                <a:gd name="T42" fmla="*/ 5 w 1243"/>
                <a:gd name="T43" fmla="*/ 493 h 1497"/>
                <a:gd name="T44" fmla="*/ 1 w 1243"/>
                <a:gd name="T45" fmla="*/ 479 h 1497"/>
                <a:gd name="T46" fmla="*/ 0 w 1243"/>
                <a:gd name="T47" fmla="*/ 461 h 1497"/>
                <a:gd name="T48" fmla="*/ 2 w 1243"/>
                <a:gd name="T49" fmla="*/ 445 h 1497"/>
                <a:gd name="T50" fmla="*/ 8 w 1243"/>
                <a:gd name="T51" fmla="*/ 438 h 1497"/>
                <a:gd name="T52" fmla="*/ 90 w 1243"/>
                <a:gd name="T53" fmla="*/ 410 h 1497"/>
                <a:gd name="T54" fmla="*/ 171 w 1243"/>
                <a:gd name="T55" fmla="*/ 371 h 1497"/>
                <a:gd name="T56" fmla="*/ 243 w 1243"/>
                <a:gd name="T57" fmla="*/ 321 h 1497"/>
                <a:gd name="T58" fmla="*/ 302 w 1243"/>
                <a:gd name="T59" fmla="*/ 261 h 1497"/>
                <a:gd name="T60" fmla="*/ 343 w 1243"/>
                <a:gd name="T61" fmla="*/ 191 h 1497"/>
                <a:gd name="T62" fmla="*/ 347 w 1243"/>
                <a:gd name="T63" fmla="*/ 179 h 1497"/>
                <a:gd name="T64" fmla="*/ 351 w 1243"/>
                <a:gd name="T65" fmla="*/ 164 h 1497"/>
                <a:gd name="T66" fmla="*/ 354 w 1243"/>
                <a:gd name="T67" fmla="*/ 148 h 1497"/>
                <a:gd name="T68" fmla="*/ 356 w 1243"/>
                <a:gd name="T69" fmla="*/ 133 h 1497"/>
                <a:gd name="T70" fmla="*/ 356 w 1243"/>
                <a:gd name="T71" fmla="*/ 119 h 1497"/>
                <a:gd name="T72" fmla="*/ 354 w 1243"/>
                <a:gd name="T73" fmla="*/ 111 h 1497"/>
                <a:gd name="T74" fmla="*/ 353 w 1243"/>
                <a:gd name="T75" fmla="*/ 102 h 1497"/>
                <a:gd name="T76" fmla="*/ 352 w 1243"/>
                <a:gd name="T77" fmla="*/ 92 h 1497"/>
                <a:gd name="T78" fmla="*/ 349 w 1243"/>
                <a:gd name="T79" fmla="*/ 84 h 1497"/>
                <a:gd name="T80" fmla="*/ 347 w 1243"/>
                <a:gd name="T81" fmla="*/ 79 h 149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243" h="1497">
                  <a:moveTo>
                    <a:pt x="1118" y="0"/>
                  </a:moveTo>
                  <a:lnTo>
                    <a:pt x="1120" y="1"/>
                  </a:lnTo>
                  <a:lnTo>
                    <a:pt x="1125" y="5"/>
                  </a:lnTo>
                  <a:lnTo>
                    <a:pt x="1131" y="11"/>
                  </a:lnTo>
                  <a:lnTo>
                    <a:pt x="1139" y="19"/>
                  </a:lnTo>
                  <a:lnTo>
                    <a:pt x="1147" y="26"/>
                  </a:lnTo>
                  <a:lnTo>
                    <a:pt x="1156" y="36"/>
                  </a:lnTo>
                  <a:lnTo>
                    <a:pt x="1161" y="44"/>
                  </a:lnTo>
                  <a:lnTo>
                    <a:pt x="1168" y="52"/>
                  </a:lnTo>
                  <a:lnTo>
                    <a:pt x="1172" y="62"/>
                  </a:lnTo>
                  <a:lnTo>
                    <a:pt x="1176" y="72"/>
                  </a:lnTo>
                  <a:lnTo>
                    <a:pt x="1222" y="171"/>
                  </a:lnTo>
                  <a:lnTo>
                    <a:pt x="1231" y="207"/>
                  </a:lnTo>
                  <a:lnTo>
                    <a:pt x="1236" y="242"/>
                  </a:lnTo>
                  <a:lnTo>
                    <a:pt x="1240" y="271"/>
                  </a:lnTo>
                  <a:lnTo>
                    <a:pt x="1243" y="301"/>
                  </a:lnTo>
                  <a:lnTo>
                    <a:pt x="1243" y="328"/>
                  </a:lnTo>
                  <a:lnTo>
                    <a:pt x="1243" y="358"/>
                  </a:lnTo>
                  <a:lnTo>
                    <a:pt x="1240" y="387"/>
                  </a:lnTo>
                  <a:lnTo>
                    <a:pt x="1239" y="416"/>
                  </a:lnTo>
                  <a:lnTo>
                    <a:pt x="1235" y="452"/>
                  </a:lnTo>
                  <a:lnTo>
                    <a:pt x="1229" y="491"/>
                  </a:lnTo>
                  <a:lnTo>
                    <a:pt x="1212" y="585"/>
                  </a:lnTo>
                  <a:lnTo>
                    <a:pt x="1186" y="669"/>
                  </a:lnTo>
                  <a:lnTo>
                    <a:pt x="1153" y="748"/>
                  </a:lnTo>
                  <a:lnTo>
                    <a:pt x="1113" y="824"/>
                  </a:lnTo>
                  <a:lnTo>
                    <a:pt x="1063" y="893"/>
                  </a:lnTo>
                  <a:lnTo>
                    <a:pt x="1010" y="961"/>
                  </a:lnTo>
                  <a:lnTo>
                    <a:pt x="952" y="1026"/>
                  </a:lnTo>
                  <a:lnTo>
                    <a:pt x="887" y="1086"/>
                  </a:lnTo>
                  <a:lnTo>
                    <a:pt x="822" y="1146"/>
                  </a:lnTo>
                  <a:lnTo>
                    <a:pt x="753" y="1204"/>
                  </a:lnTo>
                  <a:lnTo>
                    <a:pt x="693" y="1253"/>
                  </a:lnTo>
                  <a:lnTo>
                    <a:pt x="633" y="1299"/>
                  </a:lnTo>
                  <a:lnTo>
                    <a:pt x="571" y="1336"/>
                  </a:lnTo>
                  <a:lnTo>
                    <a:pt x="511" y="1372"/>
                  </a:lnTo>
                  <a:lnTo>
                    <a:pt x="445" y="1402"/>
                  </a:lnTo>
                  <a:lnTo>
                    <a:pt x="373" y="1429"/>
                  </a:lnTo>
                  <a:lnTo>
                    <a:pt x="300" y="1452"/>
                  </a:lnTo>
                  <a:lnTo>
                    <a:pt x="215" y="1469"/>
                  </a:lnTo>
                  <a:lnTo>
                    <a:pt x="127" y="1484"/>
                  </a:lnTo>
                  <a:lnTo>
                    <a:pt x="28" y="1497"/>
                  </a:lnTo>
                  <a:lnTo>
                    <a:pt x="20" y="1492"/>
                  </a:lnTo>
                  <a:lnTo>
                    <a:pt x="15" y="1478"/>
                  </a:lnTo>
                  <a:lnTo>
                    <a:pt x="8" y="1459"/>
                  </a:lnTo>
                  <a:lnTo>
                    <a:pt x="4" y="1437"/>
                  </a:lnTo>
                  <a:lnTo>
                    <a:pt x="0" y="1408"/>
                  </a:lnTo>
                  <a:lnTo>
                    <a:pt x="0" y="1383"/>
                  </a:lnTo>
                  <a:lnTo>
                    <a:pt x="2" y="1359"/>
                  </a:lnTo>
                  <a:lnTo>
                    <a:pt x="5" y="1336"/>
                  </a:lnTo>
                  <a:lnTo>
                    <a:pt x="13" y="1322"/>
                  </a:lnTo>
                  <a:lnTo>
                    <a:pt x="23" y="1314"/>
                  </a:lnTo>
                  <a:lnTo>
                    <a:pt x="145" y="1276"/>
                  </a:lnTo>
                  <a:lnTo>
                    <a:pt x="269" y="1229"/>
                  </a:lnTo>
                  <a:lnTo>
                    <a:pt x="392" y="1174"/>
                  </a:lnTo>
                  <a:lnTo>
                    <a:pt x="513" y="1112"/>
                  </a:lnTo>
                  <a:lnTo>
                    <a:pt x="623" y="1043"/>
                  </a:lnTo>
                  <a:lnTo>
                    <a:pt x="729" y="964"/>
                  </a:lnTo>
                  <a:lnTo>
                    <a:pt x="825" y="876"/>
                  </a:lnTo>
                  <a:lnTo>
                    <a:pt x="908" y="784"/>
                  </a:lnTo>
                  <a:lnTo>
                    <a:pt x="976" y="683"/>
                  </a:lnTo>
                  <a:lnTo>
                    <a:pt x="1030" y="574"/>
                  </a:lnTo>
                  <a:lnTo>
                    <a:pt x="1037" y="556"/>
                  </a:lnTo>
                  <a:lnTo>
                    <a:pt x="1042" y="538"/>
                  </a:lnTo>
                  <a:lnTo>
                    <a:pt x="1048" y="515"/>
                  </a:lnTo>
                  <a:lnTo>
                    <a:pt x="1053" y="491"/>
                  </a:lnTo>
                  <a:lnTo>
                    <a:pt x="1059" y="468"/>
                  </a:lnTo>
                  <a:lnTo>
                    <a:pt x="1063" y="445"/>
                  </a:lnTo>
                  <a:lnTo>
                    <a:pt x="1067" y="419"/>
                  </a:lnTo>
                  <a:lnTo>
                    <a:pt x="1069" y="398"/>
                  </a:lnTo>
                  <a:lnTo>
                    <a:pt x="1070" y="377"/>
                  </a:lnTo>
                  <a:lnTo>
                    <a:pt x="1069" y="358"/>
                  </a:lnTo>
                  <a:lnTo>
                    <a:pt x="1067" y="346"/>
                  </a:lnTo>
                  <a:lnTo>
                    <a:pt x="1064" y="333"/>
                  </a:lnTo>
                  <a:lnTo>
                    <a:pt x="1063" y="321"/>
                  </a:lnTo>
                  <a:lnTo>
                    <a:pt x="1061" y="306"/>
                  </a:lnTo>
                  <a:lnTo>
                    <a:pt x="1057" y="292"/>
                  </a:lnTo>
                  <a:lnTo>
                    <a:pt x="1056" y="275"/>
                  </a:lnTo>
                  <a:lnTo>
                    <a:pt x="1052" y="264"/>
                  </a:lnTo>
                  <a:lnTo>
                    <a:pt x="1048" y="253"/>
                  </a:lnTo>
                  <a:lnTo>
                    <a:pt x="1044" y="243"/>
                  </a:lnTo>
                  <a:lnTo>
                    <a:pt x="1041" y="23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6" name="Freeform 427">
              <a:extLst>
                <a:ext uri="{FF2B5EF4-FFF2-40B4-BE49-F238E27FC236}">
                  <a16:creationId xmlns:a16="http://schemas.microsoft.com/office/drawing/2014/main" id="{0928BF55-92EF-43C7-B83B-96E583B0B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445"/>
              <a:ext cx="35" cy="179"/>
            </a:xfrm>
            <a:custGeom>
              <a:avLst/>
              <a:gdLst>
                <a:gd name="T0" fmla="*/ 5 w 104"/>
                <a:gd name="T1" fmla="*/ 179 h 539"/>
                <a:gd name="T2" fmla="*/ 13 w 104"/>
                <a:gd name="T3" fmla="*/ 153 h 539"/>
                <a:gd name="T4" fmla="*/ 21 w 104"/>
                <a:gd name="T5" fmla="*/ 130 h 539"/>
                <a:gd name="T6" fmla="*/ 27 w 104"/>
                <a:gd name="T7" fmla="*/ 108 h 539"/>
                <a:gd name="T8" fmla="*/ 31 w 104"/>
                <a:gd name="T9" fmla="*/ 89 h 539"/>
                <a:gd name="T10" fmla="*/ 34 w 104"/>
                <a:gd name="T11" fmla="*/ 71 h 539"/>
                <a:gd name="T12" fmla="*/ 35 w 104"/>
                <a:gd name="T13" fmla="*/ 54 h 539"/>
                <a:gd name="T14" fmla="*/ 34 w 104"/>
                <a:gd name="T15" fmla="*/ 40 h 539"/>
                <a:gd name="T16" fmla="*/ 30 w 104"/>
                <a:gd name="T17" fmla="*/ 26 h 539"/>
                <a:gd name="T18" fmla="*/ 25 w 104"/>
                <a:gd name="T19" fmla="*/ 13 h 539"/>
                <a:gd name="T20" fmla="*/ 19 w 104"/>
                <a:gd name="T21" fmla="*/ 0 h 539"/>
                <a:gd name="T22" fmla="*/ 18 w 104"/>
                <a:gd name="T23" fmla="*/ 0 h 539"/>
                <a:gd name="T24" fmla="*/ 16 w 104"/>
                <a:gd name="T25" fmla="*/ 0 h 539"/>
                <a:gd name="T26" fmla="*/ 15 w 104"/>
                <a:gd name="T27" fmla="*/ 2 h 539"/>
                <a:gd name="T28" fmla="*/ 13 w 104"/>
                <a:gd name="T29" fmla="*/ 4 h 539"/>
                <a:gd name="T30" fmla="*/ 12 w 104"/>
                <a:gd name="T31" fmla="*/ 6 h 539"/>
                <a:gd name="T32" fmla="*/ 10 w 104"/>
                <a:gd name="T33" fmla="*/ 9 h 539"/>
                <a:gd name="T34" fmla="*/ 9 w 104"/>
                <a:gd name="T35" fmla="*/ 12 h 539"/>
                <a:gd name="T36" fmla="*/ 7 w 104"/>
                <a:gd name="T37" fmla="*/ 14 h 539"/>
                <a:gd name="T38" fmla="*/ 6 w 104"/>
                <a:gd name="T39" fmla="*/ 17 h 539"/>
                <a:gd name="T40" fmla="*/ 5 w 104"/>
                <a:gd name="T41" fmla="*/ 19 h 539"/>
                <a:gd name="T42" fmla="*/ 3 w 104"/>
                <a:gd name="T43" fmla="*/ 23 h 539"/>
                <a:gd name="T44" fmla="*/ 1 w 104"/>
                <a:gd name="T45" fmla="*/ 26 h 539"/>
                <a:gd name="T46" fmla="*/ 1 w 104"/>
                <a:gd name="T47" fmla="*/ 30 h 539"/>
                <a:gd name="T48" fmla="*/ 0 w 104"/>
                <a:gd name="T49" fmla="*/ 35 h 539"/>
                <a:gd name="T50" fmla="*/ 0 w 104"/>
                <a:gd name="T51" fmla="*/ 39 h 539"/>
                <a:gd name="T52" fmla="*/ 1 w 104"/>
                <a:gd name="T53" fmla="*/ 42 h 539"/>
                <a:gd name="T54" fmla="*/ 1 w 104"/>
                <a:gd name="T55" fmla="*/ 47 h 539"/>
                <a:gd name="T56" fmla="*/ 2 w 104"/>
                <a:gd name="T57" fmla="*/ 50 h 539"/>
                <a:gd name="T58" fmla="*/ 4 w 104"/>
                <a:gd name="T59" fmla="*/ 54 h 539"/>
                <a:gd name="T60" fmla="*/ 6 w 104"/>
                <a:gd name="T61" fmla="*/ 59 h 539"/>
                <a:gd name="T62" fmla="*/ 7 w 104"/>
                <a:gd name="T63" fmla="*/ 59 h 539"/>
                <a:gd name="T64" fmla="*/ 7 w 104"/>
                <a:gd name="T65" fmla="*/ 60 h 539"/>
                <a:gd name="T66" fmla="*/ 8 w 104"/>
                <a:gd name="T67" fmla="*/ 61 h 539"/>
                <a:gd name="T68" fmla="*/ 9 w 104"/>
                <a:gd name="T69" fmla="*/ 62 h 539"/>
                <a:gd name="T70" fmla="*/ 9 w 104"/>
                <a:gd name="T71" fmla="*/ 62 h 539"/>
                <a:gd name="T72" fmla="*/ 10 w 104"/>
                <a:gd name="T73" fmla="*/ 63 h 539"/>
                <a:gd name="T74" fmla="*/ 10 w 104"/>
                <a:gd name="T75" fmla="*/ 64 h 539"/>
                <a:gd name="T76" fmla="*/ 11 w 104"/>
                <a:gd name="T77" fmla="*/ 65 h 539"/>
                <a:gd name="T78" fmla="*/ 12 w 104"/>
                <a:gd name="T79" fmla="*/ 66 h 539"/>
                <a:gd name="T80" fmla="*/ 12 w 104"/>
                <a:gd name="T81" fmla="*/ 67 h 539"/>
                <a:gd name="T82" fmla="*/ 13 w 104"/>
                <a:gd name="T83" fmla="*/ 74 h 539"/>
                <a:gd name="T84" fmla="*/ 15 w 104"/>
                <a:gd name="T85" fmla="*/ 83 h 539"/>
                <a:gd name="T86" fmla="*/ 16 w 104"/>
                <a:gd name="T87" fmla="*/ 90 h 539"/>
                <a:gd name="T88" fmla="*/ 19 w 104"/>
                <a:gd name="T89" fmla="*/ 97 h 539"/>
                <a:gd name="T90" fmla="*/ 19 w 104"/>
                <a:gd name="T91" fmla="*/ 106 h 539"/>
                <a:gd name="T92" fmla="*/ 20 w 104"/>
                <a:gd name="T93" fmla="*/ 113 h 539"/>
                <a:gd name="T94" fmla="*/ 20 w 104"/>
                <a:gd name="T95" fmla="*/ 121 h 539"/>
                <a:gd name="T96" fmla="*/ 20 w 104"/>
                <a:gd name="T97" fmla="*/ 129 h 539"/>
                <a:gd name="T98" fmla="*/ 19 w 104"/>
                <a:gd name="T99" fmla="*/ 136 h 539"/>
                <a:gd name="T100" fmla="*/ 19 w 104"/>
                <a:gd name="T101" fmla="*/ 144 h 539"/>
                <a:gd name="T102" fmla="*/ 5 w 104"/>
                <a:gd name="T103" fmla="*/ 179 h 5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04" h="539">
                  <a:moveTo>
                    <a:pt x="14" y="539"/>
                  </a:moveTo>
                  <a:lnTo>
                    <a:pt x="40" y="461"/>
                  </a:lnTo>
                  <a:lnTo>
                    <a:pt x="62" y="391"/>
                  </a:lnTo>
                  <a:lnTo>
                    <a:pt x="79" y="326"/>
                  </a:lnTo>
                  <a:lnTo>
                    <a:pt x="93" y="267"/>
                  </a:lnTo>
                  <a:lnTo>
                    <a:pt x="100" y="213"/>
                  </a:lnTo>
                  <a:lnTo>
                    <a:pt x="104" y="163"/>
                  </a:lnTo>
                  <a:lnTo>
                    <a:pt x="100" y="120"/>
                  </a:lnTo>
                  <a:lnTo>
                    <a:pt x="90" y="77"/>
                  </a:lnTo>
                  <a:lnTo>
                    <a:pt x="75" y="39"/>
                  </a:lnTo>
                  <a:lnTo>
                    <a:pt x="56" y="0"/>
                  </a:lnTo>
                  <a:lnTo>
                    <a:pt x="52" y="0"/>
                  </a:lnTo>
                  <a:lnTo>
                    <a:pt x="49" y="1"/>
                  </a:lnTo>
                  <a:lnTo>
                    <a:pt x="46" y="7"/>
                  </a:lnTo>
                  <a:lnTo>
                    <a:pt x="40" y="12"/>
                  </a:lnTo>
                  <a:lnTo>
                    <a:pt x="36" y="18"/>
                  </a:lnTo>
                  <a:lnTo>
                    <a:pt x="31" y="26"/>
                  </a:lnTo>
                  <a:lnTo>
                    <a:pt x="26" y="36"/>
                  </a:lnTo>
                  <a:lnTo>
                    <a:pt x="21" y="43"/>
                  </a:lnTo>
                  <a:lnTo>
                    <a:pt x="17" y="51"/>
                  </a:lnTo>
                  <a:lnTo>
                    <a:pt x="14" y="56"/>
                  </a:lnTo>
                  <a:lnTo>
                    <a:pt x="9" y="68"/>
                  </a:lnTo>
                  <a:lnTo>
                    <a:pt x="4" y="79"/>
                  </a:lnTo>
                  <a:lnTo>
                    <a:pt x="2" y="90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2" y="127"/>
                  </a:lnTo>
                  <a:lnTo>
                    <a:pt x="4" y="141"/>
                  </a:lnTo>
                  <a:lnTo>
                    <a:pt x="6" y="152"/>
                  </a:lnTo>
                  <a:lnTo>
                    <a:pt x="12" y="163"/>
                  </a:lnTo>
                  <a:lnTo>
                    <a:pt x="17" y="177"/>
                  </a:lnTo>
                  <a:lnTo>
                    <a:pt x="20" y="178"/>
                  </a:lnTo>
                  <a:lnTo>
                    <a:pt x="21" y="181"/>
                  </a:lnTo>
                  <a:lnTo>
                    <a:pt x="23" y="183"/>
                  </a:lnTo>
                  <a:lnTo>
                    <a:pt x="26" y="187"/>
                  </a:lnTo>
                  <a:lnTo>
                    <a:pt x="27" y="188"/>
                  </a:lnTo>
                  <a:lnTo>
                    <a:pt x="30" y="191"/>
                  </a:lnTo>
                  <a:lnTo>
                    <a:pt x="31" y="194"/>
                  </a:lnTo>
                  <a:lnTo>
                    <a:pt x="32" y="196"/>
                  </a:lnTo>
                  <a:lnTo>
                    <a:pt x="35" y="199"/>
                  </a:lnTo>
                  <a:lnTo>
                    <a:pt x="35" y="202"/>
                  </a:lnTo>
                  <a:lnTo>
                    <a:pt x="40" y="224"/>
                  </a:lnTo>
                  <a:lnTo>
                    <a:pt x="46" y="250"/>
                  </a:lnTo>
                  <a:lnTo>
                    <a:pt x="49" y="272"/>
                  </a:lnTo>
                  <a:lnTo>
                    <a:pt x="56" y="293"/>
                  </a:lnTo>
                  <a:lnTo>
                    <a:pt x="57" y="318"/>
                  </a:lnTo>
                  <a:lnTo>
                    <a:pt x="58" y="340"/>
                  </a:lnTo>
                  <a:lnTo>
                    <a:pt x="58" y="363"/>
                  </a:lnTo>
                  <a:lnTo>
                    <a:pt x="58" y="387"/>
                  </a:lnTo>
                  <a:lnTo>
                    <a:pt x="57" y="410"/>
                  </a:lnTo>
                  <a:lnTo>
                    <a:pt x="56" y="433"/>
                  </a:lnTo>
                  <a:lnTo>
                    <a:pt x="14" y="53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7" name="Freeform 428">
              <a:extLst>
                <a:ext uri="{FF2B5EF4-FFF2-40B4-BE49-F238E27FC236}">
                  <a16:creationId xmlns:a16="http://schemas.microsoft.com/office/drawing/2014/main" id="{758B5EBD-DCDD-465D-8C82-C0D743AD6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446"/>
              <a:ext cx="21" cy="154"/>
            </a:xfrm>
            <a:custGeom>
              <a:avLst/>
              <a:gdLst>
                <a:gd name="T0" fmla="*/ 4 w 64"/>
                <a:gd name="T1" fmla="*/ 0 h 460"/>
                <a:gd name="T2" fmla="*/ 9 w 64"/>
                <a:gd name="T3" fmla="*/ 6 h 460"/>
                <a:gd name="T4" fmla="*/ 11 w 64"/>
                <a:gd name="T5" fmla="*/ 12 h 460"/>
                <a:gd name="T6" fmla="*/ 14 w 64"/>
                <a:gd name="T7" fmla="*/ 19 h 460"/>
                <a:gd name="T8" fmla="*/ 17 w 64"/>
                <a:gd name="T9" fmla="*/ 27 h 460"/>
                <a:gd name="T10" fmla="*/ 19 w 64"/>
                <a:gd name="T11" fmla="*/ 36 h 460"/>
                <a:gd name="T12" fmla="*/ 20 w 64"/>
                <a:gd name="T13" fmla="*/ 44 h 460"/>
                <a:gd name="T14" fmla="*/ 21 w 64"/>
                <a:gd name="T15" fmla="*/ 54 h 460"/>
                <a:gd name="T16" fmla="*/ 21 w 64"/>
                <a:gd name="T17" fmla="*/ 64 h 460"/>
                <a:gd name="T18" fmla="*/ 20 w 64"/>
                <a:gd name="T19" fmla="*/ 74 h 460"/>
                <a:gd name="T20" fmla="*/ 19 w 64"/>
                <a:gd name="T21" fmla="*/ 85 h 460"/>
                <a:gd name="T22" fmla="*/ 18 w 64"/>
                <a:gd name="T23" fmla="*/ 92 h 460"/>
                <a:gd name="T24" fmla="*/ 17 w 64"/>
                <a:gd name="T25" fmla="*/ 100 h 460"/>
                <a:gd name="T26" fmla="*/ 14 w 64"/>
                <a:gd name="T27" fmla="*/ 108 h 460"/>
                <a:gd name="T28" fmla="*/ 13 w 64"/>
                <a:gd name="T29" fmla="*/ 116 h 460"/>
                <a:gd name="T30" fmla="*/ 11 w 64"/>
                <a:gd name="T31" fmla="*/ 123 h 460"/>
                <a:gd name="T32" fmla="*/ 9 w 64"/>
                <a:gd name="T33" fmla="*/ 131 h 460"/>
                <a:gd name="T34" fmla="*/ 8 w 64"/>
                <a:gd name="T35" fmla="*/ 137 h 460"/>
                <a:gd name="T36" fmla="*/ 4 w 64"/>
                <a:gd name="T37" fmla="*/ 144 h 460"/>
                <a:gd name="T38" fmla="*/ 2 w 64"/>
                <a:gd name="T39" fmla="*/ 149 h 460"/>
                <a:gd name="T40" fmla="*/ 0 w 64"/>
                <a:gd name="T41" fmla="*/ 154 h 4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4" h="460">
                  <a:moveTo>
                    <a:pt x="12" y="0"/>
                  </a:moveTo>
                  <a:lnTo>
                    <a:pt x="27" y="17"/>
                  </a:lnTo>
                  <a:lnTo>
                    <a:pt x="35" y="37"/>
                  </a:lnTo>
                  <a:lnTo>
                    <a:pt x="44" y="58"/>
                  </a:lnTo>
                  <a:lnTo>
                    <a:pt x="53" y="80"/>
                  </a:lnTo>
                  <a:lnTo>
                    <a:pt x="59" y="108"/>
                  </a:lnTo>
                  <a:lnTo>
                    <a:pt x="61" y="131"/>
                  </a:lnTo>
                  <a:lnTo>
                    <a:pt x="64" y="160"/>
                  </a:lnTo>
                  <a:lnTo>
                    <a:pt x="64" y="191"/>
                  </a:lnTo>
                  <a:lnTo>
                    <a:pt x="61" y="220"/>
                  </a:lnTo>
                  <a:lnTo>
                    <a:pt x="59" y="254"/>
                  </a:lnTo>
                  <a:lnTo>
                    <a:pt x="54" y="276"/>
                  </a:lnTo>
                  <a:lnTo>
                    <a:pt x="52" y="298"/>
                  </a:lnTo>
                  <a:lnTo>
                    <a:pt x="44" y="323"/>
                  </a:lnTo>
                  <a:lnTo>
                    <a:pt x="39" y="347"/>
                  </a:lnTo>
                  <a:lnTo>
                    <a:pt x="34" y="366"/>
                  </a:lnTo>
                  <a:lnTo>
                    <a:pt x="28" y="391"/>
                  </a:lnTo>
                  <a:lnTo>
                    <a:pt x="23" y="410"/>
                  </a:lnTo>
                  <a:lnTo>
                    <a:pt x="13" y="430"/>
                  </a:lnTo>
                  <a:lnTo>
                    <a:pt x="6" y="446"/>
                  </a:lnTo>
                  <a:lnTo>
                    <a:pt x="0" y="46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8" name="Freeform 429">
              <a:extLst>
                <a:ext uri="{FF2B5EF4-FFF2-40B4-BE49-F238E27FC236}">
                  <a16:creationId xmlns:a16="http://schemas.microsoft.com/office/drawing/2014/main" id="{3C1850D4-C540-44D0-8125-D23C32FCE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775"/>
              <a:ext cx="179" cy="101"/>
            </a:xfrm>
            <a:custGeom>
              <a:avLst/>
              <a:gdLst>
                <a:gd name="T0" fmla="*/ 179 w 539"/>
                <a:gd name="T1" fmla="*/ 0 h 302"/>
                <a:gd name="T2" fmla="*/ 162 w 539"/>
                <a:gd name="T3" fmla="*/ 13 h 302"/>
                <a:gd name="T4" fmla="*/ 146 w 539"/>
                <a:gd name="T5" fmla="*/ 25 h 302"/>
                <a:gd name="T6" fmla="*/ 129 w 539"/>
                <a:gd name="T7" fmla="*/ 36 h 302"/>
                <a:gd name="T8" fmla="*/ 111 w 539"/>
                <a:gd name="T9" fmla="*/ 46 h 302"/>
                <a:gd name="T10" fmla="*/ 94 w 539"/>
                <a:gd name="T11" fmla="*/ 55 h 302"/>
                <a:gd name="T12" fmla="*/ 76 w 539"/>
                <a:gd name="T13" fmla="*/ 65 h 302"/>
                <a:gd name="T14" fmla="*/ 57 w 539"/>
                <a:gd name="T15" fmla="*/ 73 h 302"/>
                <a:gd name="T16" fmla="*/ 39 w 539"/>
                <a:gd name="T17" fmla="*/ 81 h 302"/>
                <a:gd name="T18" fmla="*/ 20 w 539"/>
                <a:gd name="T19" fmla="*/ 88 h 302"/>
                <a:gd name="T20" fmla="*/ 0 w 539"/>
                <a:gd name="T21" fmla="*/ 94 h 302"/>
                <a:gd name="T22" fmla="*/ 0 w 539"/>
                <a:gd name="T23" fmla="*/ 94 h 302"/>
                <a:gd name="T24" fmla="*/ 0 w 539"/>
                <a:gd name="T25" fmla="*/ 95 h 302"/>
                <a:gd name="T26" fmla="*/ 0 w 539"/>
                <a:gd name="T27" fmla="*/ 96 h 302"/>
                <a:gd name="T28" fmla="*/ 1 w 539"/>
                <a:gd name="T29" fmla="*/ 96 h 302"/>
                <a:gd name="T30" fmla="*/ 2 w 539"/>
                <a:gd name="T31" fmla="*/ 97 h 302"/>
                <a:gd name="T32" fmla="*/ 3 w 539"/>
                <a:gd name="T33" fmla="*/ 98 h 302"/>
                <a:gd name="T34" fmla="*/ 4 w 539"/>
                <a:gd name="T35" fmla="*/ 99 h 302"/>
                <a:gd name="T36" fmla="*/ 5 w 539"/>
                <a:gd name="T37" fmla="*/ 99 h 302"/>
                <a:gd name="T38" fmla="*/ 5 w 539"/>
                <a:gd name="T39" fmla="*/ 101 h 302"/>
                <a:gd name="T40" fmla="*/ 21 w 539"/>
                <a:gd name="T41" fmla="*/ 96 h 302"/>
                <a:gd name="T42" fmla="*/ 36 w 539"/>
                <a:gd name="T43" fmla="*/ 91 h 302"/>
                <a:gd name="T44" fmla="*/ 51 w 539"/>
                <a:gd name="T45" fmla="*/ 85 h 302"/>
                <a:gd name="T46" fmla="*/ 65 w 539"/>
                <a:gd name="T47" fmla="*/ 79 h 302"/>
                <a:gd name="T48" fmla="*/ 80 w 539"/>
                <a:gd name="T49" fmla="*/ 72 h 302"/>
                <a:gd name="T50" fmla="*/ 93 w 539"/>
                <a:gd name="T51" fmla="*/ 66 h 302"/>
                <a:gd name="T52" fmla="*/ 107 w 539"/>
                <a:gd name="T53" fmla="*/ 58 h 302"/>
                <a:gd name="T54" fmla="*/ 119 w 539"/>
                <a:gd name="T55" fmla="*/ 49 h 302"/>
                <a:gd name="T56" fmla="*/ 133 w 539"/>
                <a:gd name="T57" fmla="*/ 39 h 302"/>
                <a:gd name="T58" fmla="*/ 143 w 539"/>
                <a:gd name="T59" fmla="*/ 27 h 302"/>
                <a:gd name="T60" fmla="*/ 179 w 539"/>
                <a:gd name="T61" fmla="*/ 0 h 30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39" h="302">
                  <a:moveTo>
                    <a:pt x="539" y="0"/>
                  </a:moveTo>
                  <a:lnTo>
                    <a:pt x="489" y="39"/>
                  </a:lnTo>
                  <a:lnTo>
                    <a:pt x="441" y="74"/>
                  </a:lnTo>
                  <a:lnTo>
                    <a:pt x="388" y="107"/>
                  </a:lnTo>
                  <a:lnTo>
                    <a:pt x="334" y="138"/>
                  </a:lnTo>
                  <a:lnTo>
                    <a:pt x="282" y="165"/>
                  </a:lnTo>
                  <a:lnTo>
                    <a:pt x="230" y="194"/>
                  </a:lnTo>
                  <a:lnTo>
                    <a:pt x="173" y="219"/>
                  </a:lnTo>
                  <a:lnTo>
                    <a:pt x="116" y="242"/>
                  </a:lnTo>
                  <a:lnTo>
                    <a:pt x="59" y="262"/>
                  </a:lnTo>
                  <a:lnTo>
                    <a:pt x="1" y="282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1" y="286"/>
                  </a:lnTo>
                  <a:lnTo>
                    <a:pt x="4" y="288"/>
                  </a:lnTo>
                  <a:lnTo>
                    <a:pt x="7" y="289"/>
                  </a:lnTo>
                  <a:lnTo>
                    <a:pt x="9" y="293"/>
                  </a:lnTo>
                  <a:lnTo>
                    <a:pt x="12" y="296"/>
                  </a:lnTo>
                  <a:lnTo>
                    <a:pt x="15" y="297"/>
                  </a:lnTo>
                  <a:lnTo>
                    <a:pt x="16" y="302"/>
                  </a:lnTo>
                  <a:lnTo>
                    <a:pt x="62" y="286"/>
                  </a:lnTo>
                  <a:lnTo>
                    <a:pt x="109" y="271"/>
                  </a:lnTo>
                  <a:lnTo>
                    <a:pt x="155" y="253"/>
                  </a:lnTo>
                  <a:lnTo>
                    <a:pt x="196" y="235"/>
                  </a:lnTo>
                  <a:lnTo>
                    <a:pt x="241" y="216"/>
                  </a:lnTo>
                  <a:lnTo>
                    <a:pt x="280" y="198"/>
                  </a:lnTo>
                  <a:lnTo>
                    <a:pt x="322" y="173"/>
                  </a:lnTo>
                  <a:lnTo>
                    <a:pt x="359" y="146"/>
                  </a:lnTo>
                  <a:lnTo>
                    <a:pt x="399" y="117"/>
                  </a:lnTo>
                  <a:lnTo>
                    <a:pt x="432" y="81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9" name="Freeform 430">
              <a:extLst>
                <a:ext uri="{FF2B5EF4-FFF2-40B4-BE49-F238E27FC236}">
                  <a16:creationId xmlns:a16="http://schemas.microsoft.com/office/drawing/2014/main" id="{7C26B42C-38C7-4C91-A5AC-7D6040B9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222"/>
              <a:ext cx="422" cy="481"/>
            </a:xfrm>
            <a:custGeom>
              <a:avLst/>
              <a:gdLst>
                <a:gd name="T0" fmla="*/ 415 w 1267"/>
                <a:gd name="T1" fmla="*/ 77 h 1444"/>
                <a:gd name="T2" fmla="*/ 422 w 1267"/>
                <a:gd name="T3" fmla="*/ 135 h 1444"/>
                <a:gd name="T4" fmla="*/ 414 w 1267"/>
                <a:gd name="T5" fmla="*/ 190 h 1444"/>
                <a:gd name="T6" fmla="*/ 403 w 1267"/>
                <a:gd name="T7" fmla="*/ 226 h 1444"/>
                <a:gd name="T8" fmla="*/ 397 w 1267"/>
                <a:gd name="T9" fmla="*/ 240 h 1444"/>
                <a:gd name="T10" fmla="*/ 390 w 1267"/>
                <a:gd name="T11" fmla="*/ 254 h 1444"/>
                <a:gd name="T12" fmla="*/ 386 w 1267"/>
                <a:gd name="T13" fmla="*/ 259 h 1444"/>
                <a:gd name="T14" fmla="*/ 339 w 1267"/>
                <a:gd name="T15" fmla="*/ 318 h 1444"/>
                <a:gd name="T16" fmla="*/ 295 w 1267"/>
                <a:gd name="T17" fmla="*/ 358 h 1444"/>
                <a:gd name="T18" fmla="*/ 238 w 1267"/>
                <a:gd name="T19" fmla="*/ 397 h 1444"/>
                <a:gd name="T20" fmla="*/ 204 w 1267"/>
                <a:gd name="T21" fmla="*/ 418 h 1444"/>
                <a:gd name="T22" fmla="*/ 172 w 1267"/>
                <a:gd name="T23" fmla="*/ 438 h 1444"/>
                <a:gd name="T24" fmla="*/ 138 w 1267"/>
                <a:gd name="T25" fmla="*/ 457 h 1444"/>
                <a:gd name="T26" fmla="*/ 116 w 1267"/>
                <a:gd name="T27" fmla="*/ 466 h 1444"/>
                <a:gd name="T28" fmla="*/ 85 w 1267"/>
                <a:gd name="T29" fmla="*/ 476 h 1444"/>
                <a:gd name="T30" fmla="*/ 55 w 1267"/>
                <a:gd name="T31" fmla="*/ 481 h 1444"/>
                <a:gd name="T32" fmla="*/ 26 w 1267"/>
                <a:gd name="T33" fmla="*/ 477 h 1444"/>
                <a:gd name="T34" fmla="*/ 7 w 1267"/>
                <a:gd name="T35" fmla="*/ 462 h 1444"/>
                <a:gd name="T36" fmla="*/ 1 w 1267"/>
                <a:gd name="T37" fmla="*/ 440 h 1444"/>
                <a:gd name="T38" fmla="*/ 0 w 1267"/>
                <a:gd name="T39" fmla="*/ 413 h 1444"/>
                <a:gd name="T40" fmla="*/ 101 w 1267"/>
                <a:gd name="T41" fmla="*/ 389 h 1444"/>
                <a:gd name="T42" fmla="*/ 242 w 1267"/>
                <a:gd name="T43" fmla="*/ 320 h 1444"/>
                <a:gd name="T44" fmla="*/ 339 w 1267"/>
                <a:gd name="T45" fmla="*/ 205 h 1444"/>
                <a:gd name="T46" fmla="*/ 364 w 1267"/>
                <a:gd name="T47" fmla="*/ 107 h 1444"/>
                <a:gd name="T48" fmla="*/ 362 w 1267"/>
                <a:gd name="T49" fmla="*/ 95 h 1444"/>
                <a:gd name="T50" fmla="*/ 356 w 1267"/>
                <a:gd name="T51" fmla="*/ 82 h 1444"/>
                <a:gd name="T52" fmla="*/ 348 w 1267"/>
                <a:gd name="T53" fmla="*/ 68 h 1444"/>
                <a:gd name="T54" fmla="*/ 344 w 1267"/>
                <a:gd name="T55" fmla="*/ 61 h 1444"/>
                <a:gd name="T56" fmla="*/ 343 w 1267"/>
                <a:gd name="T57" fmla="*/ 54 h 1444"/>
                <a:gd name="T58" fmla="*/ 343 w 1267"/>
                <a:gd name="T59" fmla="*/ 46 h 1444"/>
                <a:gd name="T60" fmla="*/ 343 w 1267"/>
                <a:gd name="T61" fmla="*/ 41 h 1444"/>
                <a:gd name="T62" fmla="*/ 344 w 1267"/>
                <a:gd name="T63" fmla="*/ 36 h 1444"/>
                <a:gd name="T64" fmla="*/ 345 w 1267"/>
                <a:gd name="T65" fmla="*/ 33 h 1444"/>
                <a:gd name="T66" fmla="*/ 349 w 1267"/>
                <a:gd name="T67" fmla="*/ 23 h 1444"/>
                <a:gd name="T68" fmla="*/ 351 w 1267"/>
                <a:gd name="T69" fmla="*/ 9 h 1444"/>
                <a:gd name="T70" fmla="*/ 355 w 1267"/>
                <a:gd name="T71" fmla="*/ 1 h 1444"/>
                <a:gd name="T72" fmla="*/ 364 w 1267"/>
                <a:gd name="T73" fmla="*/ 1 h 1444"/>
                <a:gd name="T74" fmla="*/ 370 w 1267"/>
                <a:gd name="T75" fmla="*/ 4 h 1444"/>
                <a:gd name="T76" fmla="*/ 374 w 1267"/>
                <a:gd name="T77" fmla="*/ 7 h 1444"/>
                <a:gd name="T78" fmla="*/ 379 w 1267"/>
                <a:gd name="T79" fmla="*/ 12 h 1444"/>
                <a:gd name="T80" fmla="*/ 385 w 1267"/>
                <a:gd name="T81" fmla="*/ 20 h 1444"/>
                <a:gd name="T82" fmla="*/ 391 w 1267"/>
                <a:gd name="T83" fmla="*/ 27 h 1444"/>
                <a:gd name="T84" fmla="*/ 396 w 1267"/>
                <a:gd name="T85" fmla="*/ 31 h 144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7" h="1444">
                  <a:moveTo>
                    <a:pt x="1200" y="112"/>
                  </a:moveTo>
                  <a:lnTo>
                    <a:pt x="1227" y="172"/>
                  </a:lnTo>
                  <a:lnTo>
                    <a:pt x="1246" y="232"/>
                  </a:lnTo>
                  <a:lnTo>
                    <a:pt x="1260" y="292"/>
                  </a:lnTo>
                  <a:lnTo>
                    <a:pt x="1265" y="351"/>
                  </a:lnTo>
                  <a:lnTo>
                    <a:pt x="1267" y="406"/>
                  </a:lnTo>
                  <a:lnTo>
                    <a:pt x="1263" y="462"/>
                  </a:lnTo>
                  <a:lnTo>
                    <a:pt x="1253" y="517"/>
                  </a:lnTo>
                  <a:lnTo>
                    <a:pt x="1242" y="570"/>
                  </a:lnTo>
                  <a:lnTo>
                    <a:pt x="1227" y="621"/>
                  </a:lnTo>
                  <a:lnTo>
                    <a:pt x="1213" y="671"/>
                  </a:lnTo>
                  <a:lnTo>
                    <a:pt x="1210" y="678"/>
                  </a:lnTo>
                  <a:lnTo>
                    <a:pt x="1206" y="689"/>
                  </a:lnTo>
                  <a:lnTo>
                    <a:pt x="1200" y="706"/>
                  </a:lnTo>
                  <a:lnTo>
                    <a:pt x="1193" y="721"/>
                  </a:lnTo>
                  <a:lnTo>
                    <a:pt x="1185" y="736"/>
                  </a:lnTo>
                  <a:lnTo>
                    <a:pt x="1177" y="751"/>
                  </a:lnTo>
                  <a:lnTo>
                    <a:pt x="1170" y="763"/>
                  </a:lnTo>
                  <a:lnTo>
                    <a:pt x="1164" y="775"/>
                  </a:lnTo>
                  <a:lnTo>
                    <a:pt x="1161" y="779"/>
                  </a:lnTo>
                  <a:lnTo>
                    <a:pt x="1159" y="777"/>
                  </a:lnTo>
                  <a:lnTo>
                    <a:pt x="1109" y="846"/>
                  </a:lnTo>
                  <a:lnTo>
                    <a:pt x="1063" y="905"/>
                  </a:lnTo>
                  <a:lnTo>
                    <a:pt x="1019" y="956"/>
                  </a:lnTo>
                  <a:lnTo>
                    <a:pt x="979" y="1001"/>
                  </a:lnTo>
                  <a:lnTo>
                    <a:pt x="933" y="1039"/>
                  </a:lnTo>
                  <a:lnTo>
                    <a:pt x="886" y="1076"/>
                  </a:lnTo>
                  <a:lnTo>
                    <a:pt x="836" y="1111"/>
                  </a:lnTo>
                  <a:lnTo>
                    <a:pt x="780" y="1151"/>
                  </a:lnTo>
                  <a:lnTo>
                    <a:pt x="716" y="1191"/>
                  </a:lnTo>
                  <a:lnTo>
                    <a:pt x="643" y="1239"/>
                  </a:lnTo>
                  <a:lnTo>
                    <a:pt x="635" y="1245"/>
                  </a:lnTo>
                  <a:lnTo>
                    <a:pt x="613" y="1256"/>
                  </a:lnTo>
                  <a:lnTo>
                    <a:pt x="586" y="1273"/>
                  </a:lnTo>
                  <a:lnTo>
                    <a:pt x="553" y="1293"/>
                  </a:lnTo>
                  <a:lnTo>
                    <a:pt x="515" y="1314"/>
                  </a:lnTo>
                  <a:lnTo>
                    <a:pt x="479" y="1336"/>
                  </a:lnTo>
                  <a:lnTo>
                    <a:pt x="444" y="1356"/>
                  </a:lnTo>
                  <a:lnTo>
                    <a:pt x="413" y="1371"/>
                  </a:lnTo>
                  <a:lnTo>
                    <a:pt x="390" y="1385"/>
                  </a:lnTo>
                  <a:lnTo>
                    <a:pt x="377" y="1390"/>
                  </a:lnTo>
                  <a:lnTo>
                    <a:pt x="349" y="1399"/>
                  </a:lnTo>
                  <a:lnTo>
                    <a:pt x="317" y="1411"/>
                  </a:lnTo>
                  <a:lnTo>
                    <a:pt x="286" y="1419"/>
                  </a:lnTo>
                  <a:lnTo>
                    <a:pt x="254" y="1429"/>
                  </a:lnTo>
                  <a:lnTo>
                    <a:pt x="224" y="1437"/>
                  </a:lnTo>
                  <a:lnTo>
                    <a:pt x="195" y="1443"/>
                  </a:lnTo>
                  <a:lnTo>
                    <a:pt x="164" y="1444"/>
                  </a:lnTo>
                  <a:lnTo>
                    <a:pt x="135" y="1444"/>
                  </a:lnTo>
                  <a:lnTo>
                    <a:pt x="105" y="1440"/>
                  </a:lnTo>
                  <a:lnTo>
                    <a:pt x="79" y="1432"/>
                  </a:lnTo>
                  <a:lnTo>
                    <a:pt x="56" y="1419"/>
                  </a:lnTo>
                  <a:lnTo>
                    <a:pt x="36" y="1403"/>
                  </a:lnTo>
                  <a:lnTo>
                    <a:pt x="22" y="1386"/>
                  </a:lnTo>
                  <a:lnTo>
                    <a:pt x="13" y="1367"/>
                  </a:lnTo>
                  <a:lnTo>
                    <a:pt x="8" y="1349"/>
                  </a:lnTo>
                  <a:lnTo>
                    <a:pt x="4" y="1321"/>
                  </a:lnTo>
                  <a:lnTo>
                    <a:pt x="1" y="1297"/>
                  </a:lnTo>
                  <a:lnTo>
                    <a:pt x="1" y="1271"/>
                  </a:lnTo>
                  <a:lnTo>
                    <a:pt x="0" y="1239"/>
                  </a:lnTo>
                  <a:lnTo>
                    <a:pt x="0" y="1206"/>
                  </a:lnTo>
                  <a:lnTo>
                    <a:pt x="151" y="1199"/>
                  </a:lnTo>
                  <a:lnTo>
                    <a:pt x="304" y="1169"/>
                  </a:lnTo>
                  <a:lnTo>
                    <a:pt x="452" y="1116"/>
                  </a:lnTo>
                  <a:lnTo>
                    <a:pt x="595" y="1047"/>
                  </a:lnTo>
                  <a:lnTo>
                    <a:pt x="726" y="960"/>
                  </a:lnTo>
                  <a:lnTo>
                    <a:pt x="842" y="860"/>
                  </a:lnTo>
                  <a:lnTo>
                    <a:pt x="940" y="743"/>
                  </a:lnTo>
                  <a:lnTo>
                    <a:pt x="1018" y="616"/>
                  </a:lnTo>
                  <a:lnTo>
                    <a:pt x="1070" y="479"/>
                  </a:lnTo>
                  <a:lnTo>
                    <a:pt x="1094" y="335"/>
                  </a:lnTo>
                  <a:lnTo>
                    <a:pt x="1094" y="321"/>
                  </a:lnTo>
                  <a:lnTo>
                    <a:pt x="1091" y="310"/>
                  </a:lnTo>
                  <a:lnTo>
                    <a:pt x="1090" y="296"/>
                  </a:lnTo>
                  <a:lnTo>
                    <a:pt x="1088" y="285"/>
                  </a:lnTo>
                  <a:lnTo>
                    <a:pt x="1081" y="270"/>
                  </a:lnTo>
                  <a:lnTo>
                    <a:pt x="1078" y="259"/>
                  </a:lnTo>
                  <a:lnTo>
                    <a:pt x="1070" y="245"/>
                  </a:lnTo>
                  <a:lnTo>
                    <a:pt x="1063" y="232"/>
                  </a:lnTo>
                  <a:lnTo>
                    <a:pt x="1054" y="219"/>
                  </a:lnTo>
                  <a:lnTo>
                    <a:pt x="1044" y="204"/>
                  </a:lnTo>
                  <a:lnTo>
                    <a:pt x="1038" y="198"/>
                  </a:lnTo>
                  <a:lnTo>
                    <a:pt x="1037" y="191"/>
                  </a:lnTo>
                  <a:lnTo>
                    <a:pt x="1034" y="183"/>
                  </a:lnTo>
                  <a:lnTo>
                    <a:pt x="1033" y="176"/>
                  </a:lnTo>
                  <a:lnTo>
                    <a:pt x="1033" y="169"/>
                  </a:lnTo>
                  <a:lnTo>
                    <a:pt x="1031" y="161"/>
                  </a:lnTo>
                  <a:lnTo>
                    <a:pt x="1031" y="151"/>
                  </a:lnTo>
                  <a:lnTo>
                    <a:pt x="1031" y="145"/>
                  </a:lnTo>
                  <a:lnTo>
                    <a:pt x="1031" y="138"/>
                  </a:lnTo>
                  <a:lnTo>
                    <a:pt x="1031" y="134"/>
                  </a:lnTo>
                  <a:lnTo>
                    <a:pt x="1031" y="126"/>
                  </a:lnTo>
                  <a:lnTo>
                    <a:pt x="1031" y="123"/>
                  </a:lnTo>
                  <a:lnTo>
                    <a:pt x="1031" y="118"/>
                  </a:lnTo>
                  <a:lnTo>
                    <a:pt x="1033" y="114"/>
                  </a:lnTo>
                  <a:lnTo>
                    <a:pt x="1034" y="109"/>
                  </a:lnTo>
                  <a:lnTo>
                    <a:pt x="1034" y="105"/>
                  </a:lnTo>
                  <a:lnTo>
                    <a:pt x="1037" y="102"/>
                  </a:lnTo>
                  <a:lnTo>
                    <a:pt x="1037" y="100"/>
                  </a:lnTo>
                  <a:lnTo>
                    <a:pt x="1038" y="98"/>
                  </a:lnTo>
                  <a:lnTo>
                    <a:pt x="1044" y="83"/>
                  </a:lnTo>
                  <a:lnTo>
                    <a:pt x="1047" y="68"/>
                  </a:lnTo>
                  <a:lnTo>
                    <a:pt x="1048" y="51"/>
                  </a:lnTo>
                  <a:lnTo>
                    <a:pt x="1050" y="39"/>
                  </a:lnTo>
                  <a:lnTo>
                    <a:pt x="1054" y="26"/>
                  </a:lnTo>
                  <a:lnTo>
                    <a:pt x="1055" y="17"/>
                  </a:lnTo>
                  <a:lnTo>
                    <a:pt x="1062" y="10"/>
                  </a:lnTo>
                  <a:lnTo>
                    <a:pt x="1066" y="4"/>
                  </a:lnTo>
                  <a:lnTo>
                    <a:pt x="1076" y="0"/>
                  </a:lnTo>
                  <a:lnTo>
                    <a:pt x="1086" y="0"/>
                  </a:lnTo>
                  <a:lnTo>
                    <a:pt x="1094" y="4"/>
                  </a:lnTo>
                  <a:lnTo>
                    <a:pt x="1099" y="6"/>
                  </a:lnTo>
                  <a:lnTo>
                    <a:pt x="1105" y="10"/>
                  </a:lnTo>
                  <a:lnTo>
                    <a:pt x="1110" y="11"/>
                  </a:lnTo>
                  <a:lnTo>
                    <a:pt x="1116" y="15"/>
                  </a:lnTo>
                  <a:lnTo>
                    <a:pt x="1120" y="19"/>
                  </a:lnTo>
                  <a:lnTo>
                    <a:pt x="1123" y="22"/>
                  </a:lnTo>
                  <a:lnTo>
                    <a:pt x="1127" y="26"/>
                  </a:lnTo>
                  <a:lnTo>
                    <a:pt x="1131" y="31"/>
                  </a:lnTo>
                  <a:lnTo>
                    <a:pt x="1137" y="36"/>
                  </a:lnTo>
                  <a:lnTo>
                    <a:pt x="1142" y="43"/>
                  </a:lnTo>
                  <a:lnTo>
                    <a:pt x="1148" y="51"/>
                  </a:lnTo>
                  <a:lnTo>
                    <a:pt x="1156" y="61"/>
                  </a:lnTo>
                  <a:lnTo>
                    <a:pt x="1163" y="68"/>
                  </a:lnTo>
                  <a:lnTo>
                    <a:pt x="1169" y="74"/>
                  </a:lnTo>
                  <a:lnTo>
                    <a:pt x="1174" y="82"/>
                  </a:lnTo>
                  <a:lnTo>
                    <a:pt x="1180" y="86"/>
                  </a:lnTo>
                  <a:lnTo>
                    <a:pt x="1185" y="89"/>
                  </a:lnTo>
                  <a:lnTo>
                    <a:pt x="1189" y="93"/>
                  </a:lnTo>
                  <a:lnTo>
                    <a:pt x="1200" y="11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0" name="Freeform 431">
              <a:extLst>
                <a:ext uri="{FF2B5EF4-FFF2-40B4-BE49-F238E27FC236}">
                  <a16:creationId xmlns:a16="http://schemas.microsoft.com/office/drawing/2014/main" id="{6D22D7E3-3255-4A46-B43E-0C218C73F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231"/>
              <a:ext cx="35" cy="145"/>
            </a:xfrm>
            <a:custGeom>
              <a:avLst/>
              <a:gdLst>
                <a:gd name="T0" fmla="*/ 22 w 104"/>
                <a:gd name="T1" fmla="*/ 145 h 433"/>
                <a:gd name="T2" fmla="*/ 28 w 104"/>
                <a:gd name="T3" fmla="*/ 117 h 433"/>
                <a:gd name="T4" fmla="*/ 33 w 104"/>
                <a:gd name="T5" fmla="*/ 93 h 433"/>
                <a:gd name="T6" fmla="*/ 35 w 104"/>
                <a:gd name="T7" fmla="*/ 73 h 433"/>
                <a:gd name="T8" fmla="*/ 34 w 104"/>
                <a:gd name="T9" fmla="*/ 56 h 433"/>
                <a:gd name="T10" fmla="*/ 32 w 104"/>
                <a:gd name="T11" fmla="*/ 42 h 433"/>
                <a:gd name="T12" fmla="*/ 28 w 104"/>
                <a:gd name="T13" fmla="*/ 30 h 433"/>
                <a:gd name="T14" fmla="*/ 24 w 104"/>
                <a:gd name="T15" fmla="*/ 20 h 433"/>
                <a:gd name="T16" fmla="*/ 20 w 104"/>
                <a:gd name="T17" fmla="*/ 13 h 433"/>
                <a:gd name="T18" fmla="*/ 15 w 104"/>
                <a:gd name="T19" fmla="*/ 7 h 433"/>
                <a:gd name="T20" fmla="*/ 12 w 104"/>
                <a:gd name="T21" fmla="*/ 3 h 433"/>
                <a:gd name="T22" fmla="*/ 9 w 104"/>
                <a:gd name="T23" fmla="*/ 0 h 433"/>
                <a:gd name="T24" fmla="*/ 5 w 104"/>
                <a:gd name="T25" fmla="*/ 2 h 433"/>
                <a:gd name="T26" fmla="*/ 2 w 104"/>
                <a:gd name="T27" fmla="*/ 5 h 433"/>
                <a:gd name="T28" fmla="*/ 1 w 104"/>
                <a:gd name="T29" fmla="*/ 11 h 433"/>
                <a:gd name="T30" fmla="*/ 0 w 104"/>
                <a:gd name="T31" fmla="*/ 19 h 433"/>
                <a:gd name="T32" fmla="*/ 0 w 104"/>
                <a:gd name="T33" fmla="*/ 26 h 433"/>
                <a:gd name="T34" fmla="*/ 0 w 104"/>
                <a:gd name="T35" fmla="*/ 35 h 433"/>
                <a:gd name="T36" fmla="*/ 1 w 104"/>
                <a:gd name="T37" fmla="*/ 43 h 433"/>
                <a:gd name="T38" fmla="*/ 2 w 104"/>
                <a:gd name="T39" fmla="*/ 49 h 433"/>
                <a:gd name="T40" fmla="*/ 4 w 104"/>
                <a:gd name="T41" fmla="*/ 53 h 433"/>
                <a:gd name="T42" fmla="*/ 9 w 104"/>
                <a:gd name="T43" fmla="*/ 60 h 433"/>
                <a:gd name="T44" fmla="*/ 13 w 104"/>
                <a:gd name="T45" fmla="*/ 65 h 433"/>
                <a:gd name="T46" fmla="*/ 16 w 104"/>
                <a:gd name="T47" fmla="*/ 70 h 433"/>
                <a:gd name="T48" fmla="*/ 20 w 104"/>
                <a:gd name="T49" fmla="*/ 74 h 433"/>
                <a:gd name="T50" fmla="*/ 22 w 104"/>
                <a:gd name="T51" fmla="*/ 79 h 433"/>
                <a:gd name="T52" fmla="*/ 25 w 104"/>
                <a:gd name="T53" fmla="*/ 85 h 433"/>
                <a:gd name="T54" fmla="*/ 26 w 104"/>
                <a:gd name="T55" fmla="*/ 92 h 433"/>
                <a:gd name="T56" fmla="*/ 27 w 104"/>
                <a:gd name="T57" fmla="*/ 100 h 433"/>
                <a:gd name="T58" fmla="*/ 26 w 104"/>
                <a:gd name="T59" fmla="*/ 110 h 433"/>
                <a:gd name="T60" fmla="*/ 25 w 104"/>
                <a:gd name="T61" fmla="*/ 121 h 433"/>
                <a:gd name="T62" fmla="*/ 22 w 104"/>
                <a:gd name="T63" fmla="*/ 145 h 4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4" h="433">
                  <a:moveTo>
                    <a:pt x="64" y="433"/>
                  </a:moveTo>
                  <a:lnTo>
                    <a:pt x="84" y="350"/>
                  </a:lnTo>
                  <a:lnTo>
                    <a:pt x="97" y="278"/>
                  </a:lnTo>
                  <a:lnTo>
                    <a:pt x="104" y="219"/>
                  </a:lnTo>
                  <a:lnTo>
                    <a:pt x="101" y="167"/>
                  </a:lnTo>
                  <a:lnTo>
                    <a:pt x="96" y="125"/>
                  </a:lnTo>
                  <a:lnTo>
                    <a:pt x="83" y="89"/>
                  </a:lnTo>
                  <a:lnTo>
                    <a:pt x="71" y="60"/>
                  </a:lnTo>
                  <a:lnTo>
                    <a:pt x="58" y="39"/>
                  </a:lnTo>
                  <a:lnTo>
                    <a:pt x="45" y="21"/>
                  </a:lnTo>
                  <a:lnTo>
                    <a:pt x="36" y="8"/>
                  </a:lnTo>
                  <a:lnTo>
                    <a:pt x="26" y="0"/>
                  </a:lnTo>
                  <a:lnTo>
                    <a:pt x="16" y="5"/>
                  </a:lnTo>
                  <a:lnTo>
                    <a:pt x="7" y="16"/>
                  </a:lnTo>
                  <a:lnTo>
                    <a:pt x="3" y="34"/>
                  </a:lnTo>
                  <a:lnTo>
                    <a:pt x="0" y="57"/>
                  </a:lnTo>
                  <a:lnTo>
                    <a:pt x="0" y="79"/>
                  </a:lnTo>
                  <a:lnTo>
                    <a:pt x="0" y="106"/>
                  </a:lnTo>
                  <a:lnTo>
                    <a:pt x="2" y="128"/>
                  </a:lnTo>
                  <a:lnTo>
                    <a:pt x="6" y="146"/>
                  </a:lnTo>
                  <a:lnTo>
                    <a:pt x="11" y="158"/>
                  </a:lnTo>
                  <a:lnTo>
                    <a:pt x="27" y="178"/>
                  </a:lnTo>
                  <a:lnTo>
                    <a:pt x="38" y="193"/>
                  </a:lnTo>
                  <a:lnTo>
                    <a:pt x="49" y="208"/>
                  </a:lnTo>
                  <a:lnTo>
                    <a:pt x="58" y="220"/>
                  </a:lnTo>
                  <a:lnTo>
                    <a:pt x="65" y="235"/>
                  </a:lnTo>
                  <a:lnTo>
                    <a:pt x="74" y="255"/>
                  </a:lnTo>
                  <a:lnTo>
                    <a:pt x="78" y="275"/>
                  </a:lnTo>
                  <a:lnTo>
                    <a:pt x="79" y="299"/>
                  </a:lnTo>
                  <a:lnTo>
                    <a:pt x="78" y="328"/>
                  </a:lnTo>
                  <a:lnTo>
                    <a:pt x="75" y="361"/>
                  </a:lnTo>
                  <a:lnTo>
                    <a:pt x="64" y="4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1" name="Freeform 432">
              <a:extLst>
                <a:ext uri="{FF2B5EF4-FFF2-40B4-BE49-F238E27FC236}">
                  <a16:creationId xmlns:a16="http://schemas.microsoft.com/office/drawing/2014/main" id="{1A4971D0-363C-43A0-A15F-14989D98C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2231"/>
              <a:ext cx="25" cy="145"/>
            </a:xfrm>
            <a:custGeom>
              <a:avLst/>
              <a:gdLst>
                <a:gd name="T0" fmla="*/ 0 w 73"/>
                <a:gd name="T1" fmla="*/ 0 h 433"/>
                <a:gd name="T2" fmla="*/ 2 w 73"/>
                <a:gd name="T3" fmla="*/ 3 h 433"/>
                <a:gd name="T4" fmla="*/ 4 w 73"/>
                <a:gd name="T5" fmla="*/ 5 h 433"/>
                <a:gd name="T6" fmla="*/ 6 w 73"/>
                <a:gd name="T7" fmla="*/ 8 h 433"/>
                <a:gd name="T8" fmla="*/ 9 w 73"/>
                <a:gd name="T9" fmla="*/ 11 h 433"/>
                <a:gd name="T10" fmla="*/ 11 w 73"/>
                <a:gd name="T11" fmla="*/ 14 h 433"/>
                <a:gd name="T12" fmla="*/ 13 w 73"/>
                <a:gd name="T13" fmla="*/ 17 h 433"/>
                <a:gd name="T14" fmla="*/ 14 w 73"/>
                <a:gd name="T15" fmla="*/ 20 h 433"/>
                <a:gd name="T16" fmla="*/ 15 w 73"/>
                <a:gd name="T17" fmla="*/ 23 h 433"/>
                <a:gd name="T18" fmla="*/ 17 w 73"/>
                <a:gd name="T19" fmla="*/ 26 h 433"/>
                <a:gd name="T20" fmla="*/ 18 w 73"/>
                <a:gd name="T21" fmla="*/ 29 h 433"/>
                <a:gd name="T22" fmla="*/ 20 w 73"/>
                <a:gd name="T23" fmla="*/ 41 h 433"/>
                <a:gd name="T24" fmla="*/ 23 w 73"/>
                <a:gd name="T25" fmla="*/ 53 h 433"/>
                <a:gd name="T26" fmla="*/ 24 w 73"/>
                <a:gd name="T27" fmla="*/ 65 h 433"/>
                <a:gd name="T28" fmla="*/ 25 w 73"/>
                <a:gd name="T29" fmla="*/ 76 h 433"/>
                <a:gd name="T30" fmla="*/ 25 w 73"/>
                <a:gd name="T31" fmla="*/ 88 h 433"/>
                <a:gd name="T32" fmla="*/ 24 w 73"/>
                <a:gd name="T33" fmla="*/ 100 h 433"/>
                <a:gd name="T34" fmla="*/ 23 w 73"/>
                <a:gd name="T35" fmla="*/ 112 h 433"/>
                <a:gd name="T36" fmla="*/ 20 w 73"/>
                <a:gd name="T37" fmla="*/ 123 h 433"/>
                <a:gd name="T38" fmla="*/ 15 w 73"/>
                <a:gd name="T39" fmla="*/ 134 h 433"/>
                <a:gd name="T40" fmla="*/ 11 w 73"/>
                <a:gd name="T41" fmla="*/ 145 h 4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3" h="433">
                  <a:moveTo>
                    <a:pt x="0" y="0"/>
                  </a:moveTo>
                  <a:lnTo>
                    <a:pt x="5" y="8"/>
                  </a:lnTo>
                  <a:lnTo>
                    <a:pt x="12" y="16"/>
                  </a:lnTo>
                  <a:lnTo>
                    <a:pt x="18" y="23"/>
                  </a:lnTo>
                  <a:lnTo>
                    <a:pt x="26" y="34"/>
                  </a:lnTo>
                  <a:lnTo>
                    <a:pt x="32" y="42"/>
                  </a:lnTo>
                  <a:lnTo>
                    <a:pt x="37" y="52"/>
                  </a:lnTo>
                  <a:lnTo>
                    <a:pt x="42" y="60"/>
                  </a:lnTo>
                  <a:lnTo>
                    <a:pt x="45" y="68"/>
                  </a:lnTo>
                  <a:lnTo>
                    <a:pt x="49" y="78"/>
                  </a:lnTo>
                  <a:lnTo>
                    <a:pt x="52" y="88"/>
                  </a:lnTo>
                  <a:lnTo>
                    <a:pt x="57" y="122"/>
                  </a:lnTo>
                  <a:lnTo>
                    <a:pt x="66" y="157"/>
                  </a:lnTo>
                  <a:lnTo>
                    <a:pt x="70" y="194"/>
                  </a:lnTo>
                  <a:lnTo>
                    <a:pt x="73" y="227"/>
                  </a:lnTo>
                  <a:lnTo>
                    <a:pt x="73" y="263"/>
                  </a:lnTo>
                  <a:lnTo>
                    <a:pt x="70" y="299"/>
                  </a:lnTo>
                  <a:lnTo>
                    <a:pt x="66" y="334"/>
                  </a:lnTo>
                  <a:lnTo>
                    <a:pt x="57" y="367"/>
                  </a:lnTo>
                  <a:lnTo>
                    <a:pt x="45" y="401"/>
                  </a:lnTo>
                  <a:lnTo>
                    <a:pt x="32" y="43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2" name="Freeform 433">
              <a:extLst>
                <a:ext uri="{FF2B5EF4-FFF2-40B4-BE49-F238E27FC236}">
                  <a16:creationId xmlns:a16="http://schemas.microsoft.com/office/drawing/2014/main" id="{674325B0-AEB0-4076-B3C6-689DABA0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225"/>
              <a:ext cx="422" cy="479"/>
            </a:xfrm>
            <a:custGeom>
              <a:avLst/>
              <a:gdLst>
                <a:gd name="T0" fmla="*/ 345 w 1267"/>
                <a:gd name="T1" fmla="*/ 65 h 1437"/>
                <a:gd name="T2" fmla="*/ 352 w 1267"/>
                <a:gd name="T3" fmla="*/ 73 h 1437"/>
                <a:gd name="T4" fmla="*/ 358 w 1267"/>
                <a:gd name="T5" fmla="*/ 83 h 1437"/>
                <a:gd name="T6" fmla="*/ 361 w 1267"/>
                <a:gd name="T7" fmla="*/ 94 h 1437"/>
                <a:gd name="T8" fmla="*/ 364 w 1267"/>
                <a:gd name="T9" fmla="*/ 104 h 1437"/>
                <a:gd name="T10" fmla="*/ 356 w 1267"/>
                <a:gd name="T11" fmla="*/ 157 h 1437"/>
                <a:gd name="T12" fmla="*/ 313 w 1267"/>
                <a:gd name="T13" fmla="*/ 245 h 1437"/>
                <a:gd name="T14" fmla="*/ 242 w 1267"/>
                <a:gd name="T15" fmla="*/ 317 h 1437"/>
                <a:gd name="T16" fmla="*/ 151 w 1267"/>
                <a:gd name="T17" fmla="*/ 369 h 1437"/>
                <a:gd name="T18" fmla="*/ 50 w 1267"/>
                <a:gd name="T19" fmla="*/ 397 h 1437"/>
                <a:gd name="T20" fmla="*/ 0 w 1267"/>
                <a:gd name="T21" fmla="*/ 410 h 1437"/>
                <a:gd name="T22" fmla="*/ 0 w 1267"/>
                <a:gd name="T23" fmla="*/ 430 h 1437"/>
                <a:gd name="T24" fmla="*/ 2 w 1267"/>
                <a:gd name="T25" fmla="*/ 446 h 1437"/>
                <a:gd name="T26" fmla="*/ 7 w 1267"/>
                <a:gd name="T27" fmla="*/ 459 h 1437"/>
                <a:gd name="T28" fmla="*/ 19 w 1267"/>
                <a:gd name="T29" fmla="*/ 470 h 1437"/>
                <a:gd name="T30" fmla="*/ 35 w 1267"/>
                <a:gd name="T31" fmla="*/ 477 h 1437"/>
                <a:gd name="T32" fmla="*/ 54 w 1267"/>
                <a:gd name="T33" fmla="*/ 479 h 1437"/>
                <a:gd name="T34" fmla="*/ 75 w 1267"/>
                <a:gd name="T35" fmla="*/ 476 h 1437"/>
                <a:gd name="T36" fmla="*/ 95 w 1267"/>
                <a:gd name="T37" fmla="*/ 471 h 1437"/>
                <a:gd name="T38" fmla="*/ 116 w 1267"/>
                <a:gd name="T39" fmla="*/ 463 h 1437"/>
                <a:gd name="T40" fmla="*/ 130 w 1267"/>
                <a:gd name="T41" fmla="*/ 458 h 1437"/>
                <a:gd name="T42" fmla="*/ 148 w 1267"/>
                <a:gd name="T43" fmla="*/ 450 h 1437"/>
                <a:gd name="T44" fmla="*/ 172 w 1267"/>
                <a:gd name="T45" fmla="*/ 435 h 1437"/>
                <a:gd name="T46" fmla="*/ 195 w 1267"/>
                <a:gd name="T47" fmla="*/ 422 h 1437"/>
                <a:gd name="T48" fmla="*/ 211 w 1267"/>
                <a:gd name="T49" fmla="*/ 412 h 1437"/>
                <a:gd name="T50" fmla="*/ 238 w 1267"/>
                <a:gd name="T51" fmla="*/ 394 h 1437"/>
                <a:gd name="T52" fmla="*/ 279 w 1267"/>
                <a:gd name="T53" fmla="*/ 368 h 1437"/>
                <a:gd name="T54" fmla="*/ 310 w 1267"/>
                <a:gd name="T55" fmla="*/ 344 h 1437"/>
                <a:gd name="T56" fmla="*/ 339 w 1267"/>
                <a:gd name="T57" fmla="*/ 316 h 1437"/>
                <a:gd name="T58" fmla="*/ 369 w 1267"/>
                <a:gd name="T59" fmla="*/ 279 h 1437"/>
                <a:gd name="T60" fmla="*/ 386 w 1267"/>
                <a:gd name="T61" fmla="*/ 256 h 1437"/>
                <a:gd name="T62" fmla="*/ 390 w 1267"/>
                <a:gd name="T63" fmla="*/ 251 h 1437"/>
                <a:gd name="T64" fmla="*/ 394 w 1267"/>
                <a:gd name="T65" fmla="*/ 243 h 1437"/>
                <a:gd name="T66" fmla="*/ 400 w 1267"/>
                <a:gd name="T67" fmla="*/ 232 h 1437"/>
                <a:gd name="T68" fmla="*/ 403 w 1267"/>
                <a:gd name="T69" fmla="*/ 223 h 1437"/>
                <a:gd name="T70" fmla="*/ 409 w 1267"/>
                <a:gd name="T71" fmla="*/ 204 h 1437"/>
                <a:gd name="T72" fmla="*/ 417 w 1267"/>
                <a:gd name="T73" fmla="*/ 170 h 1437"/>
                <a:gd name="T74" fmla="*/ 422 w 1267"/>
                <a:gd name="T75" fmla="*/ 133 h 1437"/>
                <a:gd name="T76" fmla="*/ 419 w 1267"/>
                <a:gd name="T77" fmla="*/ 95 h 1437"/>
                <a:gd name="T78" fmla="*/ 409 w 1267"/>
                <a:gd name="T79" fmla="*/ 55 h 1437"/>
                <a:gd name="T80" fmla="*/ 387 w 1267"/>
                <a:gd name="T81" fmla="*/ 14 h 1437"/>
                <a:gd name="T82" fmla="*/ 385 w 1267"/>
                <a:gd name="T83" fmla="*/ 12 h 1437"/>
                <a:gd name="T84" fmla="*/ 381 w 1267"/>
                <a:gd name="T85" fmla="*/ 9 h 1437"/>
                <a:gd name="T86" fmla="*/ 379 w 1267"/>
                <a:gd name="T87" fmla="*/ 6 h 1437"/>
                <a:gd name="T88" fmla="*/ 375 w 1267"/>
                <a:gd name="T89" fmla="*/ 3 h 1437"/>
                <a:gd name="T90" fmla="*/ 372 w 1267"/>
                <a:gd name="T91" fmla="*/ 0 h 14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67" h="1437">
                  <a:moveTo>
                    <a:pt x="1025" y="181"/>
                  </a:moveTo>
                  <a:lnTo>
                    <a:pt x="1036" y="194"/>
                  </a:lnTo>
                  <a:lnTo>
                    <a:pt x="1048" y="206"/>
                  </a:lnTo>
                  <a:lnTo>
                    <a:pt x="1058" y="219"/>
                  </a:lnTo>
                  <a:lnTo>
                    <a:pt x="1066" y="234"/>
                  </a:lnTo>
                  <a:lnTo>
                    <a:pt x="1074" y="249"/>
                  </a:lnTo>
                  <a:lnTo>
                    <a:pt x="1081" y="266"/>
                  </a:lnTo>
                  <a:lnTo>
                    <a:pt x="1085" y="281"/>
                  </a:lnTo>
                  <a:lnTo>
                    <a:pt x="1090" y="296"/>
                  </a:lnTo>
                  <a:lnTo>
                    <a:pt x="1093" y="312"/>
                  </a:lnTo>
                  <a:lnTo>
                    <a:pt x="1093" y="327"/>
                  </a:lnTo>
                  <a:lnTo>
                    <a:pt x="1070" y="472"/>
                  </a:lnTo>
                  <a:lnTo>
                    <a:pt x="1018" y="608"/>
                  </a:lnTo>
                  <a:lnTo>
                    <a:pt x="940" y="736"/>
                  </a:lnTo>
                  <a:lnTo>
                    <a:pt x="842" y="851"/>
                  </a:lnTo>
                  <a:lnTo>
                    <a:pt x="726" y="952"/>
                  </a:lnTo>
                  <a:lnTo>
                    <a:pt x="593" y="1039"/>
                  </a:lnTo>
                  <a:lnTo>
                    <a:pt x="452" y="1108"/>
                  </a:lnTo>
                  <a:lnTo>
                    <a:pt x="303" y="1159"/>
                  </a:lnTo>
                  <a:lnTo>
                    <a:pt x="151" y="1191"/>
                  </a:lnTo>
                  <a:lnTo>
                    <a:pt x="0" y="1199"/>
                  </a:lnTo>
                  <a:lnTo>
                    <a:pt x="0" y="1231"/>
                  </a:lnTo>
                  <a:lnTo>
                    <a:pt x="1" y="1262"/>
                  </a:lnTo>
                  <a:lnTo>
                    <a:pt x="1" y="1289"/>
                  </a:lnTo>
                  <a:lnTo>
                    <a:pt x="4" y="1314"/>
                  </a:lnTo>
                  <a:lnTo>
                    <a:pt x="7" y="1339"/>
                  </a:lnTo>
                  <a:lnTo>
                    <a:pt x="15" y="1360"/>
                  </a:lnTo>
                  <a:lnTo>
                    <a:pt x="22" y="1378"/>
                  </a:lnTo>
                  <a:lnTo>
                    <a:pt x="36" y="1397"/>
                  </a:lnTo>
                  <a:lnTo>
                    <a:pt x="56" y="1411"/>
                  </a:lnTo>
                  <a:lnTo>
                    <a:pt x="79" y="1424"/>
                  </a:lnTo>
                  <a:lnTo>
                    <a:pt x="105" y="1432"/>
                  </a:lnTo>
                  <a:lnTo>
                    <a:pt x="135" y="1437"/>
                  </a:lnTo>
                  <a:lnTo>
                    <a:pt x="163" y="1437"/>
                  </a:lnTo>
                  <a:lnTo>
                    <a:pt x="192" y="1433"/>
                  </a:lnTo>
                  <a:lnTo>
                    <a:pt x="224" y="1428"/>
                  </a:lnTo>
                  <a:lnTo>
                    <a:pt x="254" y="1422"/>
                  </a:lnTo>
                  <a:lnTo>
                    <a:pt x="286" y="1412"/>
                  </a:lnTo>
                  <a:lnTo>
                    <a:pt x="317" y="1403"/>
                  </a:lnTo>
                  <a:lnTo>
                    <a:pt x="349" y="1389"/>
                  </a:lnTo>
                  <a:lnTo>
                    <a:pt x="376" y="1381"/>
                  </a:lnTo>
                  <a:lnTo>
                    <a:pt x="390" y="1375"/>
                  </a:lnTo>
                  <a:lnTo>
                    <a:pt x="412" y="1363"/>
                  </a:lnTo>
                  <a:lnTo>
                    <a:pt x="443" y="1349"/>
                  </a:lnTo>
                  <a:lnTo>
                    <a:pt x="479" y="1328"/>
                  </a:lnTo>
                  <a:lnTo>
                    <a:pt x="515" y="1305"/>
                  </a:lnTo>
                  <a:lnTo>
                    <a:pt x="552" y="1284"/>
                  </a:lnTo>
                  <a:lnTo>
                    <a:pt x="586" y="1266"/>
                  </a:lnTo>
                  <a:lnTo>
                    <a:pt x="614" y="1248"/>
                  </a:lnTo>
                  <a:lnTo>
                    <a:pt x="635" y="1237"/>
                  </a:lnTo>
                  <a:lnTo>
                    <a:pt x="644" y="1231"/>
                  </a:lnTo>
                  <a:lnTo>
                    <a:pt x="716" y="1183"/>
                  </a:lnTo>
                  <a:lnTo>
                    <a:pt x="780" y="1143"/>
                  </a:lnTo>
                  <a:lnTo>
                    <a:pt x="838" y="1103"/>
                  </a:lnTo>
                  <a:lnTo>
                    <a:pt x="888" y="1068"/>
                  </a:lnTo>
                  <a:lnTo>
                    <a:pt x="932" y="1032"/>
                  </a:lnTo>
                  <a:lnTo>
                    <a:pt x="978" y="992"/>
                  </a:lnTo>
                  <a:lnTo>
                    <a:pt x="1019" y="949"/>
                  </a:lnTo>
                  <a:lnTo>
                    <a:pt x="1063" y="895"/>
                  </a:lnTo>
                  <a:lnTo>
                    <a:pt x="1108" y="838"/>
                  </a:lnTo>
                  <a:lnTo>
                    <a:pt x="1159" y="768"/>
                  </a:lnTo>
                  <a:lnTo>
                    <a:pt x="1160" y="769"/>
                  </a:lnTo>
                  <a:lnTo>
                    <a:pt x="1164" y="765"/>
                  </a:lnTo>
                  <a:lnTo>
                    <a:pt x="1170" y="754"/>
                  </a:lnTo>
                  <a:lnTo>
                    <a:pt x="1176" y="743"/>
                  </a:lnTo>
                  <a:lnTo>
                    <a:pt x="1184" y="728"/>
                  </a:lnTo>
                  <a:lnTo>
                    <a:pt x="1193" y="713"/>
                  </a:lnTo>
                  <a:lnTo>
                    <a:pt x="1200" y="696"/>
                  </a:lnTo>
                  <a:lnTo>
                    <a:pt x="1206" y="681"/>
                  </a:lnTo>
                  <a:lnTo>
                    <a:pt x="1210" y="670"/>
                  </a:lnTo>
                  <a:lnTo>
                    <a:pt x="1212" y="664"/>
                  </a:lnTo>
                  <a:lnTo>
                    <a:pt x="1227" y="613"/>
                  </a:lnTo>
                  <a:lnTo>
                    <a:pt x="1242" y="562"/>
                  </a:lnTo>
                  <a:lnTo>
                    <a:pt x="1253" y="509"/>
                  </a:lnTo>
                  <a:lnTo>
                    <a:pt x="1263" y="455"/>
                  </a:lnTo>
                  <a:lnTo>
                    <a:pt x="1267" y="399"/>
                  </a:lnTo>
                  <a:lnTo>
                    <a:pt x="1264" y="343"/>
                  </a:lnTo>
                  <a:lnTo>
                    <a:pt x="1259" y="285"/>
                  </a:lnTo>
                  <a:lnTo>
                    <a:pt x="1246" y="225"/>
                  </a:lnTo>
                  <a:lnTo>
                    <a:pt x="1227" y="165"/>
                  </a:lnTo>
                  <a:lnTo>
                    <a:pt x="1200" y="104"/>
                  </a:lnTo>
                  <a:lnTo>
                    <a:pt x="1163" y="43"/>
                  </a:lnTo>
                  <a:lnTo>
                    <a:pt x="1160" y="40"/>
                  </a:lnTo>
                  <a:lnTo>
                    <a:pt x="1155" y="35"/>
                  </a:lnTo>
                  <a:lnTo>
                    <a:pt x="1152" y="31"/>
                  </a:lnTo>
                  <a:lnTo>
                    <a:pt x="1145" y="27"/>
                  </a:lnTo>
                  <a:lnTo>
                    <a:pt x="1142" y="24"/>
                  </a:lnTo>
                  <a:lnTo>
                    <a:pt x="1137" y="17"/>
                  </a:lnTo>
                  <a:lnTo>
                    <a:pt x="1131" y="14"/>
                  </a:lnTo>
                  <a:lnTo>
                    <a:pt x="1127" y="10"/>
                  </a:lnTo>
                  <a:lnTo>
                    <a:pt x="1121" y="6"/>
                  </a:lnTo>
                  <a:lnTo>
                    <a:pt x="1117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3" name="Freeform 434">
              <a:extLst>
                <a:ext uri="{FF2B5EF4-FFF2-40B4-BE49-F238E27FC236}">
                  <a16:creationId xmlns:a16="http://schemas.microsoft.com/office/drawing/2014/main" id="{DCA15272-4252-4221-989D-35C658439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559"/>
              <a:ext cx="178" cy="85"/>
            </a:xfrm>
            <a:custGeom>
              <a:avLst/>
              <a:gdLst>
                <a:gd name="T0" fmla="*/ 178 w 535"/>
                <a:gd name="T1" fmla="*/ 0 h 256"/>
                <a:gd name="T2" fmla="*/ 162 w 535"/>
                <a:gd name="T3" fmla="*/ 11 h 256"/>
                <a:gd name="T4" fmla="*/ 146 w 535"/>
                <a:gd name="T5" fmla="*/ 23 h 256"/>
                <a:gd name="T6" fmla="*/ 130 w 535"/>
                <a:gd name="T7" fmla="*/ 32 h 256"/>
                <a:gd name="T8" fmla="*/ 112 w 535"/>
                <a:gd name="T9" fmla="*/ 41 h 256"/>
                <a:gd name="T10" fmla="*/ 93 w 535"/>
                <a:gd name="T11" fmla="*/ 47 h 256"/>
                <a:gd name="T12" fmla="*/ 76 w 535"/>
                <a:gd name="T13" fmla="*/ 53 h 256"/>
                <a:gd name="T14" fmla="*/ 57 w 535"/>
                <a:gd name="T15" fmla="*/ 59 h 256"/>
                <a:gd name="T16" fmla="*/ 38 w 535"/>
                <a:gd name="T17" fmla="*/ 65 h 256"/>
                <a:gd name="T18" fmla="*/ 19 w 535"/>
                <a:gd name="T19" fmla="*/ 70 h 256"/>
                <a:gd name="T20" fmla="*/ 0 w 535"/>
                <a:gd name="T21" fmla="*/ 74 h 256"/>
                <a:gd name="T22" fmla="*/ 1 w 535"/>
                <a:gd name="T23" fmla="*/ 75 h 256"/>
                <a:gd name="T24" fmla="*/ 2 w 535"/>
                <a:gd name="T25" fmla="*/ 76 h 256"/>
                <a:gd name="T26" fmla="*/ 3 w 535"/>
                <a:gd name="T27" fmla="*/ 77 h 256"/>
                <a:gd name="T28" fmla="*/ 3 w 535"/>
                <a:gd name="T29" fmla="*/ 78 h 256"/>
                <a:gd name="T30" fmla="*/ 5 w 535"/>
                <a:gd name="T31" fmla="*/ 78 h 256"/>
                <a:gd name="T32" fmla="*/ 5 w 535"/>
                <a:gd name="T33" fmla="*/ 80 h 256"/>
                <a:gd name="T34" fmla="*/ 6 w 535"/>
                <a:gd name="T35" fmla="*/ 81 h 256"/>
                <a:gd name="T36" fmla="*/ 6 w 535"/>
                <a:gd name="T37" fmla="*/ 82 h 256"/>
                <a:gd name="T38" fmla="*/ 7 w 535"/>
                <a:gd name="T39" fmla="*/ 83 h 256"/>
                <a:gd name="T40" fmla="*/ 8 w 535"/>
                <a:gd name="T41" fmla="*/ 85 h 256"/>
                <a:gd name="T42" fmla="*/ 24 w 535"/>
                <a:gd name="T43" fmla="*/ 78 h 256"/>
                <a:gd name="T44" fmla="*/ 40 w 535"/>
                <a:gd name="T45" fmla="*/ 72 h 256"/>
                <a:gd name="T46" fmla="*/ 55 w 535"/>
                <a:gd name="T47" fmla="*/ 66 h 256"/>
                <a:gd name="T48" fmla="*/ 71 w 535"/>
                <a:gd name="T49" fmla="*/ 60 h 256"/>
                <a:gd name="T50" fmla="*/ 88 w 535"/>
                <a:gd name="T51" fmla="*/ 54 h 256"/>
                <a:gd name="T52" fmla="*/ 102 w 535"/>
                <a:gd name="T53" fmla="*/ 49 h 256"/>
                <a:gd name="T54" fmla="*/ 118 w 535"/>
                <a:gd name="T55" fmla="*/ 42 h 256"/>
                <a:gd name="T56" fmla="*/ 133 w 535"/>
                <a:gd name="T57" fmla="*/ 35 h 256"/>
                <a:gd name="T58" fmla="*/ 148 w 535"/>
                <a:gd name="T59" fmla="*/ 26 h 256"/>
                <a:gd name="T60" fmla="*/ 161 w 535"/>
                <a:gd name="T61" fmla="*/ 17 h 256"/>
                <a:gd name="T62" fmla="*/ 178 w 535"/>
                <a:gd name="T63" fmla="*/ 0 h 25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56">
                  <a:moveTo>
                    <a:pt x="535" y="0"/>
                  </a:moveTo>
                  <a:lnTo>
                    <a:pt x="488" y="33"/>
                  </a:lnTo>
                  <a:lnTo>
                    <a:pt x="440" y="68"/>
                  </a:lnTo>
                  <a:lnTo>
                    <a:pt x="390" y="96"/>
                  </a:lnTo>
                  <a:lnTo>
                    <a:pt x="336" y="122"/>
                  </a:lnTo>
                  <a:lnTo>
                    <a:pt x="281" y="142"/>
                  </a:lnTo>
                  <a:lnTo>
                    <a:pt x="227" y="161"/>
                  </a:lnTo>
                  <a:lnTo>
                    <a:pt x="170" y="178"/>
                  </a:lnTo>
                  <a:lnTo>
                    <a:pt x="114" y="195"/>
                  </a:lnTo>
                  <a:lnTo>
                    <a:pt x="57" y="210"/>
                  </a:lnTo>
                  <a:lnTo>
                    <a:pt x="0" y="224"/>
                  </a:lnTo>
                  <a:lnTo>
                    <a:pt x="3" y="225"/>
                  </a:lnTo>
                  <a:lnTo>
                    <a:pt x="6" y="229"/>
                  </a:lnTo>
                  <a:lnTo>
                    <a:pt x="8" y="232"/>
                  </a:lnTo>
                  <a:lnTo>
                    <a:pt x="10" y="235"/>
                  </a:lnTo>
                  <a:lnTo>
                    <a:pt x="14" y="236"/>
                  </a:lnTo>
                  <a:lnTo>
                    <a:pt x="15" y="240"/>
                  </a:lnTo>
                  <a:lnTo>
                    <a:pt x="18" y="244"/>
                  </a:lnTo>
                  <a:lnTo>
                    <a:pt x="19" y="246"/>
                  </a:lnTo>
                  <a:lnTo>
                    <a:pt x="21" y="250"/>
                  </a:lnTo>
                  <a:lnTo>
                    <a:pt x="24" y="256"/>
                  </a:lnTo>
                  <a:lnTo>
                    <a:pt x="71" y="235"/>
                  </a:lnTo>
                  <a:lnTo>
                    <a:pt x="119" y="218"/>
                  </a:lnTo>
                  <a:lnTo>
                    <a:pt x="166" y="200"/>
                  </a:lnTo>
                  <a:lnTo>
                    <a:pt x="213" y="182"/>
                  </a:lnTo>
                  <a:lnTo>
                    <a:pt x="263" y="164"/>
                  </a:lnTo>
                  <a:lnTo>
                    <a:pt x="307" y="148"/>
                  </a:lnTo>
                  <a:lnTo>
                    <a:pt x="354" y="127"/>
                  </a:lnTo>
                  <a:lnTo>
                    <a:pt x="400" y="105"/>
                  </a:lnTo>
                  <a:lnTo>
                    <a:pt x="444" y="79"/>
                  </a:lnTo>
                  <a:lnTo>
                    <a:pt x="484" y="50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4" name="Freeform 435">
              <a:extLst>
                <a:ext uri="{FF2B5EF4-FFF2-40B4-BE49-F238E27FC236}">
                  <a16:creationId xmlns:a16="http://schemas.microsoft.com/office/drawing/2014/main" id="{AD016299-D783-41CC-96D9-D4CE63C8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056"/>
              <a:ext cx="368" cy="414"/>
            </a:xfrm>
            <a:custGeom>
              <a:avLst/>
              <a:gdLst>
                <a:gd name="T0" fmla="*/ 322 w 1105"/>
                <a:gd name="T1" fmla="*/ 53 h 1244"/>
                <a:gd name="T2" fmla="*/ 328 w 1105"/>
                <a:gd name="T3" fmla="*/ 60 h 1244"/>
                <a:gd name="T4" fmla="*/ 333 w 1105"/>
                <a:gd name="T5" fmla="*/ 66 h 1244"/>
                <a:gd name="T6" fmla="*/ 338 w 1105"/>
                <a:gd name="T7" fmla="*/ 72 h 1244"/>
                <a:gd name="T8" fmla="*/ 343 w 1105"/>
                <a:gd name="T9" fmla="*/ 79 h 1244"/>
                <a:gd name="T10" fmla="*/ 352 w 1105"/>
                <a:gd name="T11" fmla="*/ 95 h 1244"/>
                <a:gd name="T12" fmla="*/ 360 w 1105"/>
                <a:gd name="T13" fmla="*/ 118 h 1244"/>
                <a:gd name="T14" fmla="*/ 366 w 1105"/>
                <a:gd name="T15" fmla="*/ 142 h 1244"/>
                <a:gd name="T16" fmla="*/ 368 w 1105"/>
                <a:gd name="T17" fmla="*/ 164 h 1244"/>
                <a:gd name="T18" fmla="*/ 366 w 1105"/>
                <a:gd name="T19" fmla="*/ 187 h 1244"/>
                <a:gd name="T20" fmla="*/ 358 w 1105"/>
                <a:gd name="T21" fmla="*/ 217 h 1244"/>
                <a:gd name="T22" fmla="*/ 342 w 1105"/>
                <a:gd name="T23" fmla="*/ 248 h 1244"/>
                <a:gd name="T24" fmla="*/ 321 w 1105"/>
                <a:gd name="T25" fmla="*/ 273 h 1244"/>
                <a:gd name="T26" fmla="*/ 296 w 1105"/>
                <a:gd name="T27" fmla="*/ 295 h 1244"/>
                <a:gd name="T28" fmla="*/ 267 w 1105"/>
                <a:gd name="T29" fmla="*/ 315 h 1244"/>
                <a:gd name="T30" fmla="*/ 230 w 1105"/>
                <a:gd name="T31" fmla="*/ 337 h 1244"/>
                <a:gd name="T32" fmla="*/ 187 w 1105"/>
                <a:gd name="T33" fmla="*/ 361 h 1244"/>
                <a:gd name="T34" fmla="*/ 142 w 1105"/>
                <a:gd name="T35" fmla="*/ 381 h 1244"/>
                <a:gd name="T36" fmla="*/ 95 w 1105"/>
                <a:gd name="T37" fmla="*/ 398 h 1244"/>
                <a:gd name="T38" fmla="*/ 44 w 1105"/>
                <a:gd name="T39" fmla="*/ 410 h 1244"/>
                <a:gd name="T40" fmla="*/ 18 w 1105"/>
                <a:gd name="T41" fmla="*/ 413 h 1244"/>
                <a:gd name="T42" fmla="*/ 17 w 1105"/>
                <a:gd name="T43" fmla="*/ 404 h 1244"/>
                <a:gd name="T44" fmla="*/ 15 w 1105"/>
                <a:gd name="T45" fmla="*/ 387 h 1244"/>
                <a:gd name="T46" fmla="*/ 12 w 1105"/>
                <a:gd name="T47" fmla="*/ 369 h 1244"/>
                <a:gd name="T48" fmla="*/ 5 w 1105"/>
                <a:gd name="T49" fmla="*/ 349 h 1244"/>
                <a:gd name="T50" fmla="*/ 15 w 1105"/>
                <a:gd name="T51" fmla="*/ 341 h 1244"/>
                <a:gd name="T52" fmla="*/ 44 w 1105"/>
                <a:gd name="T53" fmla="*/ 337 h 1244"/>
                <a:gd name="T54" fmla="*/ 71 w 1105"/>
                <a:gd name="T55" fmla="*/ 328 h 1244"/>
                <a:gd name="T56" fmla="*/ 97 w 1105"/>
                <a:gd name="T57" fmla="*/ 316 h 1244"/>
                <a:gd name="T58" fmla="*/ 125 w 1105"/>
                <a:gd name="T59" fmla="*/ 306 h 1244"/>
                <a:gd name="T60" fmla="*/ 145 w 1105"/>
                <a:gd name="T61" fmla="*/ 297 h 1244"/>
                <a:gd name="T62" fmla="*/ 172 w 1105"/>
                <a:gd name="T63" fmla="*/ 285 h 1244"/>
                <a:gd name="T64" fmla="*/ 207 w 1105"/>
                <a:gd name="T65" fmla="*/ 265 h 1244"/>
                <a:gd name="T66" fmla="*/ 244 w 1105"/>
                <a:gd name="T67" fmla="*/ 242 h 1244"/>
                <a:gd name="T68" fmla="*/ 269 w 1105"/>
                <a:gd name="T69" fmla="*/ 220 h 1244"/>
                <a:gd name="T70" fmla="*/ 277 w 1105"/>
                <a:gd name="T71" fmla="*/ 205 h 1244"/>
                <a:gd name="T72" fmla="*/ 282 w 1105"/>
                <a:gd name="T73" fmla="*/ 198 h 1244"/>
                <a:gd name="T74" fmla="*/ 286 w 1105"/>
                <a:gd name="T75" fmla="*/ 190 h 1244"/>
                <a:gd name="T76" fmla="*/ 289 w 1105"/>
                <a:gd name="T77" fmla="*/ 182 h 1244"/>
                <a:gd name="T78" fmla="*/ 291 w 1105"/>
                <a:gd name="T79" fmla="*/ 173 h 1244"/>
                <a:gd name="T80" fmla="*/ 292 w 1105"/>
                <a:gd name="T81" fmla="*/ 153 h 1244"/>
                <a:gd name="T82" fmla="*/ 286 w 1105"/>
                <a:gd name="T83" fmla="*/ 127 h 1244"/>
                <a:gd name="T84" fmla="*/ 274 w 1105"/>
                <a:gd name="T85" fmla="*/ 104 h 1244"/>
                <a:gd name="T86" fmla="*/ 258 w 1105"/>
                <a:gd name="T87" fmla="*/ 82 h 1244"/>
                <a:gd name="T88" fmla="*/ 242 w 1105"/>
                <a:gd name="T89" fmla="*/ 59 h 1244"/>
                <a:gd name="T90" fmla="*/ 233 w 1105"/>
                <a:gd name="T91" fmla="*/ 46 h 1244"/>
                <a:gd name="T92" fmla="*/ 233 w 1105"/>
                <a:gd name="T93" fmla="*/ 43 h 1244"/>
                <a:gd name="T94" fmla="*/ 233 w 1105"/>
                <a:gd name="T95" fmla="*/ 39 h 1244"/>
                <a:gd name="T96" fmla="*/ 234 w 1105"/>
                <a:gd name="T97" fmla="*/ 35 h 1244"/>
                <a:gd name="T98" fmla="*/ 234 w 1105"/>
                <a:gd name="T99" fmla="*/ 31 h 1244"/>
                <a:gd name="T100" fmla="*/ 234 w 1105"/>
                <a:gd name="T101" fmla="*/ 24 h 1244"/>
                <a:gd name="T102" fmla="*/ 237 w 1105"/>
                <a:gd name="T103" fmla="*/ 12 h 1244"/>
                <a:gd name="T104" fmla="*/ 244 w 1105"/>
                <a:gd name="T105" fmla="*/ 3 h 1244"/>
                <a:gd name="T106" fmla="*/ 253 w 1105"/>
                <a:gd name="T107" fmla="*/ 0 h 1244"/>
                <a:gd name="T108" fmla="*/ 267 w 1105"/>
                <a:gd name="T109" fmla="*/ 4 h 1244"/>
                <a:gd name="T110" fmla="*/ 278 w 1105"/>
                <a:gd name="T111" fmla="*/ 11 h 1244"/>
                <a:gd name="T112" fmla="*/ 284 w 1105"/>
                <a:gd name="T113" fmla="*/ 16 h 1244"/>
                <a:gd name="T114" fmla="*/ 291 w 1105"/>
                <a:gd name="T115" fmla="*/ 21 h 1244"/>
                <a:gd name="T116" fmla="*/ 298 w 1105"/>
                <a:gd name="T117" fmla="*/ 27 h 1244"/>
                <a:gd name="T118" fmla="*/ 304 w 1105"/>
                <a:gd name="T119" fmla="*/ 33 h 1244"/>
                <a:gd name="T120" fmla="*/ 319 w 1105"/>
                <a:gd name="T121" fmla="*/ 48 h 12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105" h="1244">
                  <a:moveTo>
                    <a:pt x="957" y="145"/>
                  </a:moveTo>
                  <a:lnTo>
                    <a:pt x="967" y="159"/>
                  </a:lnTo>
                  <a:lnTo>
                    <a:pt x="975" y="170"/>
                  </a:lnTo>
                  <a:lnTo>
                    <a:pt x="985" y="179"/>
                  </a:lnTo>
                  <a:lnTo>
                    <a:pt x="992" y="189"/>
                  </a:lnTo>
                  <a:lnTo>
                    <a:pt x="999" y="197"/>
                  </a:lnTo>
                  <a:lnTo>
                    <a:pt x="1007" y="207"/>
                  </a:lnTo>
                  <a:lnTo>
                    <a:pt x="1014" y="217"/>
                  </a:lnTo>
                  <a:lnTo>
                    <a:pt x="1022" y="226"/>
                  </a:lnTo>
                  <a:lnTo>
                    <a:pt x="1029" y="237"/>
                  </a:lnTo>
                  <a:lnTo>
                    <a:pt x="1037" y="250"/>
                  </a:lnTo>
                  <a:lnTo>
                    <a:pt x="1056" y="286"/>
                  </a:lnTo>
                  <a:lnTo>
                    <a:pt x="1071" y="322"/>
                  </a:lnTo>
                  <a:lnTo>
                    <a:pt x="1082" y="356"/>
                  </a:lnTo>
                  <a:lnTo>
                    <a:pt x="1091" y="390"/>
                  </a:lnTo>
                  <a:lnTo>
                    <a:pt x="1100" y="426"/>
                  </a:lnTo>
                  <a:lnTo>
                    <a:pt x="1103" y="459"/>
                  </a:lnTo>
                  <a:lnTo>
                    <a:pt x="1105" y="494"/>
                  </a:lnTo>
                  <a:lnTo>
                    <a:pt x="1103" y="525"/>
                  </a:lnTo>
                  <a:lnTo>
                    <a:pt x="1100" y="561"/>
                  </a:lnTo>
                  <a:lnTo>
                    <a:pt x="1091" y="596"/>
                  </a:lnTo>
                  <a:lnTo>
                    <a:pt x="1075" y="652"/>
                  </a:lnTo>
                  <a:lnTo>
                    <a:pt x="1054" y="699"/>
                  </a:lnTo>
                  <a:lnTo>
                    <a:pt x="1028" y="745"/>
                  </a:lnTo>
                  <a:lnTo>
                    <a:pt x="999" y="785"/>
                  </a:lnTo>
                  <a:lnTo>
                    <a:pt x="965" y="821"/>
                  </a:lnTo>
                  <a:lnTo>
                    <a:pt x="930" y="857"/>
                  </a:lnTo>
                  <a:lnTo>
                    <a:pt x="888" y="887"/>
                  </a:lnTo>
                  <a:lnTo>
                    <a:pt x="847" y="919"/>
                  </a:lnTo>
                  <a:lnTo>
                    <a:pt x="801" y="948"/>
                  </a:lnTo>
                  <a:lnTo>
                    <a:pt x="754" y="976"/>
                  </a:lnTo>
                  <a:lnTo>
                    <a:pt x="692" y="1013"/>
                  </a:lnTo>
                  <a:lnTo>
                    <a:pt x="628" y="1048"/>
                  </a:lnTo>
                  <a:lnTo>
                    <a:pt x="562" y="1084"/>
                  </a:lnTo>
                  <a:lnTo>
                    <a:pt x="497" y="1114"/>
                  </a:lnTo>
                  <a:lnTo>
                    <a:pt x="426" y="1146"/>
                  </a:lnTo>
                  <a:lnTo>
                    <a:pt x="355" y="1172"/>
                  </a:lnTo>
                  <a:lnTo>
                    <a:pt x="284" y="1195"/>
                  </a:lnTo>
                  <a:lnTo>
                    <a:pt x="208" y="1218"/>
                  </a:lnTo>
                  <a:lnTo>
                    <a:pt x="133" y="1232"/>
                  </a:lnTo>
                  <a:lnTo>
                    <a:pt x="54" y="1244"/>
                  </a:lnTo>
                  <a:lnTo>
                    <a:pt x="53" y="1240"/>
                  </a:lnTo>
                  <a:lnTo>
                    <a:pt x="51" y="1231"/>
                  </a:lnTo>
                  <a:lnTo>
                    <a:pt x="51" y="1214"/>
                  </a:lnTo>
                  <a:lnTo>
                    <a:pt x="50" y="1189"/>
                  </a:lnTo>
                  <a:lnTo>
                    <a:pt x="46" y="1164"/>
                  </a:lnTo>
                  <a:lnTo>
                    <a:pt x="42" y="1138"/>
                  </a:lnTo>
                  <a:lnTo>
                    <a:pt x="36" y="1109"/>
                  </a:lnTo>
                  <a:lnTo>
                    <a:pt x="27" y="1080"/>
                  </a:lnTo>
                  <a:lnTo>
                    <a:pt x="15" y="1049"/>
                  </a:lnTo>
                  <a:lnTo>
                    <a:pt x="0" y="1026"/>
                  </a:lnTo>
                  <a:lnTo>
                    <a:pt x="46" y="1026"/>
                  </a:lnTo>
                  <a:lnTo>
                    <a:pt x="89" y="1019"/>
                  </a:lnTo>
                  <a:lnTo>
                    <a:pt x="133" y="1012"/>
                  </a:lnTo>
                  <a:lnTo>
                    <a:pt x="172" y="1001"/>
                  </a:lnTo>
                  <a:lnTo>
                    <a:pt x="213" y="986"/>
                  </a:lnTo>
                  <a:lnTo>
                    <a:pt x="251" y="969"/>
                  </a:lnTo>
                  <a:lnTo>
                    <a:pt x="292" y="951"/>
                  </a:lnTo>
                  <a:lnTo>
                    <a:pt x="332" y="937"/>
                  </a:lnTo>
                  <a:lnTo>
                    <a:pt x="374" y="919"/>
                  </a:lnTo>
                  <a:lnTo>
                    <a:pt x="417" y="903"/>
                  </a:lnTo>
                  <a:lnTo>
                    <a:pt x="436" y="893"/>
                  </a:lnTo>
                  <a:lnTo>
                    <a:pt x="469" y="878"/>
                  </a:lnTo>
                  <a:lnTo>
                    <a:pt x="515" y="856"/>
                  </a:lnTo>
                  <a:lnTo>
                    <a:pt x="567" y="828"/>
                  </a:lnTo>
                  <a:lnTo>
                    <a:pt x="622" y="797"/>
                  </a:lnTo>
                  <a:lnTo>
                    <a:pt x="679" y="761"/>
                  </a:lnTo>
                  <a:lnTo>
                    <a:pt x="732" y="727"/>
                  </a:lnTo>
                  <a:lnTo>
                    <a:pt x="776" y="691"/>
                  </a:lnTo>
                  <a:lnTo>
                    <a:pt x="809" y="662"/>
                  </a:lnTo>
                  <a:lnTo>
                    <a:pt x="827" y="631"/>
                  </a:lnTo>
                  <a:lnTo>
                    <a:pt x="833" y="617"/>
                  </a:lnTo>
                  <a:lnTo>
                    <a:pt x="842" y="603"/>
                  </a:lnTo>
                  <a:lnTo>
                    <a:pt x="848" y="594"/>
                  </a:lnTo>
                  <a:lnTo>
                    <a:pt x="854" y="582"/>
                  </a:lnTo>
                  <a:lnTo>
                    <a:pt x="859" y="571"/>
                  </a:lnTo>
                  <a:lnTo>
                    <a:pt x="863" y="561"/>
                  </a:lnTo>
                  <a:lnTo>
                    <a:pt x="867" y="546"/>
                  </a:lnTo>
                  <a:lnTo>
                    <a:pt x="871" y="534"/>
                  </a:lnTo>
                  <a:lnTo>
                    <a:pt x="874" y="520"/>
                  </a:lnTo>
                  <a:lnTo>
                    <a:pt x="877" y="502"/>
                  </a:lnTo>
                  <a:lnTo>
                    <a:pt x="877" y="460"/>
                  </a:lnTo>
                  <a:lnTo>
                    <a:pt x="871" y="420"/>
                  </a:lnTo>
                  <a:lnTo>
                    <a:pt x="859" y="383"/>
                  </a:lnTo>
                  <a:lnTo>
                    <a:pt x="842" y="348"/>
                  </a:lnTo>
                  <a:lnTo>
                    <a:pt x="822" y="312"/>
                  </a:lnTo>
                  <a:lnTo>
                    <a:pt x="801" y="279"/>
                  </a:lnTo>
                  <a:lnTo>
                    <a:pt x="776" y="246"/>
                  </a:lnTo>
                  <a:lnTo>
                    <a:pt x="750" y="213"/>
                  </a:lnTo>
                  <a:lnTo>
                    <a:pt x="726" y="177"/>
                  </a:lnTo>
                  <a:lnTo>
                    <a:pt x="703" y="143"/>
                  </a:lnTo>
                  <a:lnTo>
                    <a:pt x="701" y="139"/>
                  </a:lnTo>
                  <a:lnTo>
                    <a:pt x="701" y="135"/>
                  </a:lnTo>
                  <a:lnTo>
                    <a:pt x="700" y="128"/>
                  </a:lnTo>
                  <a:lnTo>
                    <a:pt x="701" y="123"/>
                  </a:lnTo>
                  <a:lnTo>
                    <a:pt x="701" y="117"/>
                  </a:lnTo>
                  <a:lnTo>
                    <a:pt x="701" y="111"/>
                  </a:lnTo>
                  <a:lnTo>
                    <a:pt x="703" y="106"/>
                  </a:lnTo>
                  <a:lnTo>
                    <a:pt x="703" y="99"/>
                  </a:lnTo>
                  <a:lnTo>
                    <a:pt x="703" y="94"/>
                  </a:lnTo>
                  <a:lnTo>
                    <a:pt x="703" y="91"/>
                  </a:lnTo>
                  <a:lnTo>
                    <a:pt x="703" y="71"/>
                  </a:lnTo>
                  <a:lnTo>
                    <a:pt x="707" y="52"/>
                  </a:lnTo>
                  <a:lnTo>
                    <a:pt x="712" y="36"/>
                  </a:lnTo>
                  <a:lnTo>
                    <a:pt x="720" y="20"/>
                  </a:lnTo>
                  <a:lnTo>
                    <a:pt x="732" y="9"/>
                  </a:lnTo>
                  <a:lnTo>
                    <a:pt x="744" y="4"/>
                  </a:lnTo>
                  <a:lnTo>
                    <a:pt x="759" y="0"/>
                  </a:lnTo>
                  <a:lnTo>
                    <a:pt x="783" y="4"/>
                  </a:lnTo>
                  <a:lnTo>
                    <a:pt x="802" y="13"/>
                  </a:lnTo>
                  <a:lnTo>
                    <a:pt x="827" y="28"/>
                  </a:lnTo>
                  <a:lnTo>
                    <a:pt x="835" y="34"/>
                  </a:lnTo>
                  <a:lnTo>
                    <a:pt x="845" y="40"/>
                  </a:lnTo>
                  <a:lnTo>
                    <a:pt x="854" y="47"/>
                  </a:lnTo>
                  <a:lnTo>
                    <a:pt x="863" y="55"/>
                  </a:lnTo>
                  <a:lnTo>
                    <a:pt x="873" y="63"/>
                  </a:lnTo>
                  <a:lnTo>
                    <a:pt x="884" y="73"/>
                  </a:lnTo>
                  <a:lnTo>
                    <a:pt x="894" y="81"/>
                  </a:lnTo>
                  <a:lnTo>
                    <a:pt x="903" y="91"/>
                  </a:lnTo>
                  <a:lnTo>
                    <a:pt x="913" y="99"/>
                  </a:lnTo>
                  <a:lnTo>
                    <a:pt x="918" y="107"/>
                  </a:lnTo>
                  <a:lnTo>
                    <a:pt x="957" y="14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5" name="Freeform 436">
              <a:extLst>
                <a:ext uri="{FF2B5EF4-FFF2-40B4-BE49-F238E27FC236}">
                  <a16:creationId xmlns:a16="http://schemas.microsoft.com/office/drawing/2014/main" id="{C5AED240-186E-4AC2-9002-3F0DC5B6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2054"/>
              <a:ext cx="368" cy="416"/>
            </a:xfrm>
            <a:custGeom>
              <a:avLst/>
              <a:gdLst>
                <a:gd name="T0" fmla="*/ 243 w 1104"/>
                <a:gd name="T1" fmla="*/ 61 h 1248"/>
                <a:gd name="T2" fmla="*/ 261 w 1104"/>
                <a:gd name="T3" fmla="*/ 84 h 1248"/>
                <a:gd name="T4" fmla="*/ 276 w 1104"/>
                <a:gd name="T5" fmla="*/ 107 h 1248"/>
                <a:gd name="T6" fmla="*/ 287 w 1104"/>
                <a:gd name="T7" fmla="*/ 130 h 1248"/>
                <a:gd name="T8" fmla="*/ 293 w 1104"/>
                <a:gd name="T9" fmla="*/ 155 h 1248"/>
                <a:gd name="T10" fmla="*/ 291 w 1104"/>
                <a:gd name="T11" fmla="*/ 175 h 1248"/>
                <a:gd name="T12" fmla="*/ 290 w 1104"/>
                <a:gd name="T13" fmla="*/ 184 h 1248"/>
                <a:gd name="T14" fmla="*/ 286 w 1104"/>
                <a:gd name="T15" fmla="*/ 192 h 1248"/>
                <a:gd name="T16" fmla="*/ 283 w 1104"/>
                <a:gd name="T17" fmla="*/ 199 h 1248"/>
                <a:gd name="T18" fmla="*/ 278 w 1104"/>
                <a:gd name="T19" fmla="*/ 207 h 1248"/>
                <a:gd name="T20" fmla="*/ 270 w 1104"/>
                <a:gd name="T21" fmla="*/ 222 h 1248"/>
                <a:gd name="T22" fmla="*/ 244 w 1104"/>
                <a:gd name="T23" fmla="*/ 244 h 1248"/>
                <a:gd name="T24" fmla="*/ 207 w 1104"/>
                <a:gd name="T25" fmla="*/ 267 h 1248"/>
                <a:gd name="T26" fmla="*/ 172 w 1104"/>
                <a:gd name="T27" fmla="*/ 287 h 1248"/>
                <a:gd name="T28" fmla="*/ 145 w 1104"/>
                <a:gd name="T29" fmla="*/ 299 h 1248"/>
                <a:gd name="T30" fmla="*/ 125 w 1104"/>
                <a:gd name="T31" fmla="*/ 308 h 1248"/>
                <a:gd name="T32" fmla="*/ 97 w 1104"/>
                <a:gd name="T33" fmla="*/ 319 h 1248"/>
                <a:gd name="T34" fmla="*/ 71 w 1104"/>
                <a:gd name="T35" fmla="*/ 330 h 1248"/>
                <a:gd name="T36" fmla="*/ 43 w 1104"/>
                <a:gd name="T37" fmla="*/ 339 h 1248"/>
                <a:gd name="T38" fmla="*/ 15 w 1104"/>
                <a:gd name="T39" fmla="*/ 343 h 1248"/>
                <a:gd name="T40" fmla="*/ 5 w 1104"/>
                <a:gd name="T41" fmla="*/ 351 h 1248"/>
                <a:gd name="T42" fmla="*/ 12 w 1104"/>
                <a:gd name="T43" fmla="*/ 371 h 1248"/>
                <a:gd name="T44" fmla="*/ 16 w 1104"/>
                <a:gd name="T45" fmla="*/ 390 h 1248"/>
                <a:gd name="T46" fmla="*/ 17 w 1104"/>
                <a:gd name="T47" fmla="*/ 406 h 1248"/>
                <a:gd name="T48" fmla="*/ 18 w 1104"/>
                <a:gd name="T49" fmla="*/ 415 h 1248"/>
                <a:gd name="T50" fmla="*/ 45 w 1104"/>
                <a:gd name="T51" fmla="*/ 412 h 1248"/>
                <a:gd name="T52" fmla="*/ 94 w 1104"/>
                <a:gd name="T53" fmla="*/ 400 h 1248"/>
                <a:gd name="T54" fmla="*/ 142 w 1104"/>
                <a:gd name="T55" fmla="*/ 384 h 1248"/>
                <a:gd name="T56" fmla="*/ 188 w 1104"/>
                <a:gd name="T57" fmla="*/ 362 h 1248"/>
                <a:gd name="T58" fmla="*/ 231 w 1104"/>
                <a:gd name="T59" fmla="*/ 339 h 1248"/>
                <a:gd name="T60" fmla="*/ 267 w 1104"/>
                <a:gd name="T61" fmla="*/ 317 h 1248"/>
                <a:gd name="T62" fmla="*/ 297 w 1104"/>
                <a:gd name="T63" fmla="*/ 298 h 1248"/>
                <a:gd name="T64" fmla="*/ 321 w 1104"/>
                <a:gd name="T65" fmla="*/ 275 h 1248"/>
                <a:gd name="T66" fmla="*/ 343 w 1104"/>
                <a:gd name="T67" fmla="*/ 249 h 1248"/>
                <a:gd name="T68" fmla="*/ 359 w 1104"/>
                <a:gd name="T69" fmla="*/ 219 h 1248"/>
                <a:gd name="T70" fmla="*/ 366 w 1104"/>
                <a:gd name="T71" fmla="*/ 189 h 1248"/>
                <a:gd name="T72" fmla="*/ 368 w 1104"/>
                <a:gd name="T73" fmla="*/ 165 h 1248"/>
                <a:gd name="T74" fmla="*/ 367 w 1104"/>
                <a:gd name="T75" fmla="*/ 142 h 1248"/>
                <a:gd name="T76" fmla="*/ 361 w 1104"/>
                <a:gd name="T77" fmla="*/ 119 h 1248"/>
                <a:gd name="T78" fmla="*/ 352 w 1104"/>
                <a:gd name="T79" fmla="*/ 96 h 1248"/>
                <a:gd name="T80" fmla="*/ 343 w 1104"/>
                <a:gd name="T81" fmla="*/ 80 h 1248"/>
                <a:gd name="T82" fmla="*/ 339 w 1104"/>
                <a:gd name="T83" fmla="*/ 74 h 1248"/>
                <a:gd name="T84" fmla="*/ 335 w 1104"/>
                <a:gd name="T85" fmla="*/ 67 h 1248"/>
                <a:gd name="T86" fmla="*/ 331 w 1104"/>
                <a:gd name="T87" fmla="*/ 60 h 1248"/>
                <a:gd name="T88" fmla="*/ 324 w 1104"/>
                <a:gd name="T89" fmla="*/ 53 h 1248"/>
                <a:gd name="T90" fmla="*/ 292 w 1104"/>
                <a:gd name="T91" fmla="*/ 21 h 1248"/>
                <a:gd name="T92" fmla="*/ 288 w 1104"/>
                <a:gd name="T93" fmla="*/ 18 h 1248"/>
                <a:gd name="T94" fmla="*/ 284 w 1104"/>
                <a:gd name="T95" fmla="*/ 14 h 1248"/>
                <a:gd name="T96" fmla="*/ 276 w 1104"/>
                <a:gd name="T97" fmla="*/ 10 h 1248"/>
                <a:gd name="T98" fmla="*/ 269 w 1104"/>
                <a:gd name="T99" fmla="*/ 5 h 1248"/>
                <a:gd name="T100" fmla="*/ 263 w 1104"/>
                <a:gd name="T101" fmla="*/ 0 h 12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04" h="1248">
                  <a:moveTo>
                    <a:pt x="703" y="148"/>
                  </a:moveTo>
                  <a:lnTo>
                    <a:pt x="729" y="183"/>
                  </a:lnTo>
                  <a:lnTo>
                    <a:pt x="755" y="219"/>
                  </a:lnTo>
                  <a:lnTo>
                    <a:pt x="782" y="253"/>
                  </a:lnTo>
                  <a:lnTo>
                    <a:pt x="806" y="287"/>
                  </a:lnTo>
                  <a:lnTo>
                    <a:pt x="827" y="321"/>
                  </a:lnTo>
                  <a:lnTo>
                    <a:pt x="848" y="354"/>
                  </a:lnTo>
                  <a:lnTo>
                    <a:pt x="862" y="389"/>
                  </a:lnTo>
                  <a:lnTo>
                    <a:pt x="873" y="426"/>
                  </a:lnTo>
                  <a:lnTo>
                    <a:pt x="878" y="465"/>
                  </a:lnTo>
                  <a:lnTo>
                    <a:pt x="877" y="505"/>
                  </a:lnTo>
                  <a:lnTo>
                    <a:pt x="874" y="524"/>
                  </a:lnTo>
                  <a:lnTo>
                    <a:pt x="873" y="540"/>
                  </a:lnTo>
                  <a:lnTo>
                    <a:pt x="869" y="552"/>
                  </a:lnTo>
                  <a:lnTo>
                    <a:pt x="863" y="566"/>
                  </a:lnTo>
                  <a:lnTo>
                    <a:pt x="859" y="576"/>
                  </a:lnTo>
                  <a:lnTo>
                    <a:pt x="854" y="587"/>
                  </a:lnTo>
                  <a:lnTo>
                    <a:pt x="848" y="598"/>
                  </a:lnTo>
                  <a:lnTo>
                    <a:pt x="842" y="609"/>
                  </a:lnTo>
                  <a:lnTo>
                    <a:pt x="834" y="621"/>
                  </a:lnTo>
                  <a:lnTo>
                    <a:pt x="829" y="635"/>
                  </a:lnTo>
                  <a:lnTo>
                    <a:pt x="811" y="665"/>
                  </a:lnTo>
                  <a:lnTo>
                    <a:pt x="776" y="697"/>
                  </a:lnTo>
                  <a:lnTo>
                    <a:pt x="732" y="731"/>
                  </a:lnTo>
                  <a:lnTo>
                    <a:pt x="678" y="765"/>
                  </a:lnTo>
                  <a:lnTo>
                    <a:pt x="621" y="801"/>
                  </a:lnTo>
                  <a:lnTo>
                    <a:pt x="567" y="831"/>
                  </a:lnTo>
                  <a:lnTo>
                    <a:pt x="515" y="860"/>
                  </a:lnTo>
                  <a:lnTo>
                    <a:pt x="469" y="882"/>
                  </a:lnTo>
                  <a:lnTo>
                    <a:pt x="436" y="897"/>
                  </a:lnTo>
                  <a:lnTo>
                    <a:pt x="417" y="907"/>
                  </a:lnTo>
                  <a:lnTo>
                    <a:pt x="374" y="924"/>
                  </a:lnTo>
                  <a:lnTo>
                    <a:pt x="332" y="940"/>
                  </a:lnTo>
                  <a:lnTo>
                    <a:pt x="292" y="957"/>
                  </a:lnTo>
                  <a:lnTo>
                    <a:pt x="252" y="972"/>
                  </a:lnTo>
                  <a:lnTo>
                    <a:pt x="213" y="990"/>
                  </a:lnTo>
                  <a:lnTo>
                    <a:pt x="172" y="1004"/>
                  </a:lnTo>
                  <a:lnTo>
                    <a:pt x="130" y="1016"/>
                  </a:lnTo>
                  <a:lnTo>
                    <a:pt x="90" y="1024"/>
                  </a:lnTo>
                  <a:lnTo>
                    <a:pt x="46" y="1029"/>
                  </a:lnTo>
                  <a:lnTo>
                    <a:pt x="0" y="1029"/>
                  </a:lnTo>
                  <a:lnTo>
                    <a:pt x="15" y="1054"/>
                  </a:lnTo>
                  <a:lnTo>
                    <a:pt x="28" y="1084"/>
                  </a:lnTo>
                  <a:lnTo>
                    <a:pt x="36" y="1112"/>
                  </a:lnTo>
                  <a:lnTo>
                    <a:pt x="43" y="1142"/>
                  </a:lnTo>
                  <a:lnTo>
                    <a:pt x="47" y="1169"/>
                  </a:lnTo>
                  <a:lnTo>
                    <a:pt x="49" y="1195"/>
                  </a:lnTo>
                  <a:lnTo>
                    <a:pt x="51" y="1217"/>
                  </a:lnTo>
                  <a:lnTo>
                    <a:pt x="51" y="1235"/>
                  </a:lnTo>
                  <a:lnTo>
                    <a:pt x="53" y="1246"/>
                  </a:lnTo>
                  <a:lnTo>
                    <a:pt x="54" y="1248"/>
                  </a:lnTo>
                  <a:lnTo>
                    <a:pt x="134" y="1237"/>
                  </a:lnTo>
                  <a:lnTo>
                    <a:pt x="209" y="1221"/>
                  </a:lnTo>
                  <a:lnTo>
                    <a:pt x="283" y="1199"/>
                  </a:lnTo>
                  <a:lnTo>
                    <a:pt x="354" y="1177"/>
                  </a:lnTo>
                  <a:lnTo>
                    <a:pt x="426" y="1151"/>
                  </a:lnTo>
                  <a:lnTo>
                    <a:pt x="496" y="1118"/>
                  </a:lnTo>
                  <a:lnTo>
                    <a:pt x="563" y="1087"/>
                  </a:lnTo>
                  <a:lnTo>
                    <a:pt x="629" y="1052"/>
                  </a:lnTo>
                  <a:lnTo>
                    <a:pt x="692" y="1018"/>
                  </a:lnTo>
                  <a:lnTo>
                    <a:pt x="754" y="980"/>
                  </a:lnTo>
                  <a:lnTo>
                    <a:pt x="801" y="952"/>
                  </a:lnTo>
                  <a:lnTo>
                    <a:pt x="848" y="924"/>
                  </a:lnTo>
                  <a:lnTo>
                    <a:pt x="890" y="893"/>
                  </a:lnTo>
                  <a:lnTo>
                    <a:pt x="929" y="862"/>
                  </a:lnTo>
                  <a:lnTo>
                    <a:pt x="964" y="826"/>
                  </a:lnTo>
                  <a:lnTo>
                    <a:pt x="999" y="790"/>
                  </a:lnTo>
                  <a:lnTo>
                    <a:pt x="1028" y="748"/>
                  </a:lnTo>
                  <a:lnTo>
                    <a:pt x="1056" y="704"/>
                  </a:lnTo>
                  <a:lnTo>
                    <a:pt x="1076" y="656"/>
                  </a:lnTo>
                  <a:lnTo>
                    <a:pt x="1091" y="600"/>
                  </a:lnTo>
                  <a:lnTo>
                    <a:pt x="1099" y="566"/>
                  </a:lnTo>
                  <a:lnTo>
                    <a:pt x="1104" y="530"/>
                  </a:lnTo>
                  <a:lnTo>
                    <a:pt x="1104" y="494"/>
                  </a:lnTo>
                  <a:lnTo>
                    <a:pt x="1104" y="458"/>
                  </a:lnTo>
                  <a:lnTo>
                    <a:pt x="1101" y="425"/>
                  </a:lnTo>
                  <a:lnTo>
                    <a:pt x="1093" y="389"/>
                  </a:lnTo>
                  <a:lnTo>
                    <a:pt x="1083" y="357"/>
                  </a:lnTo>
                  <a:lnTo>
                    <a:pt x="1071" y="321"/>
                  </a:lnTo>
                  <a:lnTo>
                    <a:pt x="1056" y="287"/>
                  </a:lnTo>
                  <a:lnTo>
                    <a:pt x="1036" y="253"/>
                  </a:lnTo>
                  <a:lnTo>
                    <a:pt x="1029" y="239"/>
                  </a:lnTo>
                  <a:lnTo>
                    <a:pt x="1024" y="230"/>
                  </a:lnTo>
                  <a:lnTo>
                    <a:pt x="1018" y="221"/>
                  </a:lnTo>
                  <a:lnTo>
                    <a:pt x="1013" y="212"/>
                  </a:lnTo>
                  <a:lnTo>
                    <a:pt x="1004" y="200"/>
                  </a:lnTo>
                  <a:lnTo>
                    <a:pt x="999" y="191"/>
                  </a:lnTo>
                  <a:lnTo>
                    <a:pt x="992" y="181"/>
                  </a:lnTo>
                  <a:lnTo>
                    <a:pt x="984" y="172"/>
                  </a:lnTo>
                  <a:lnTo>
                    <a:pt x="973" y="160"/>
                  </a:lnTo>
                  <a:lnTo>
                    <a:pt x="961" y="148"/>
                  </a:lnTo>
                  <a:lnTo>
                    <a:pt x="877" y="62"/>
                  </a:lnTo>
                  <a:lnTo>
                    <a:pt x="873" y="58"/>
                  </a:lnTo>
                  <a:lnTo>
                    <a:pt x="865" y="53"/>
                  </a:lnTo>
                  <a:lnTo>
                    <a:pt x="858" y="47"/>
                  </a:lnTo>
                  <a:lnTo>
                    <a:pt x="851" y="42"/>
                  </a:lnTo>
                  <a:lnTo>
                    <a:pt x="841" y="34"/>
                  </a:lnTo>
                  <a:lnTo>
                    <a:pt x="827" y="29"/>
                  </a:lnTo>
                  <a:lnTo>
                    <a:pt x="818" y="21"/>
                  </a:lnTo>
                  <a:lnTo>
                    <a:pt x="808" y="14"/>
                  </a:lnTo>
                  <a:lnTo>
                    <a:pt x="799" y="8"/>
                  </a:lnTo>
                  <a:lnTo>
                    <a:pt x="790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6" name="Freeform 437">
              <a:extLst>
                <a:ext uri="{FF2B5EF4-FFF2-40B4-BE49-F238E27FC236}">
                  <a16:creationId xmlns:a16="http://schemas.microsoft.com/office/drawing/2014/main" id="{3E1CFF3A-4DE2-4C8A-B68E-71AFA4491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061"/>
              <a:ext cx="64" cy="163"/>
            </a:xfrm>
            <a:custGeom>
              <a:avLst/>
              <a:gdLst>
                <a:gd name="T0" fmla="*/ 4 w 194"/>
                <a:gd name="T1" fmla="*/ 5 h 491"/>
                <a:gd name="T2" fmla="*/ 3 w 194"/>
                <a:gd name="T3" fmla="*/ 8 h 491"/>
                <a:gd name="T4" fmla="*/ 2 w 194"/>
                <a:gd name="T5" fmla="*/ 12 h 491"/>
                <a:gd name="T6" fmla="*/ 1 w 194"/>
                <a:gd name="T7" fmla="*/ 17 h 491"/>
                <a:gd name="T8" fmla="*/ 0 w 194"/>
                <a:gd name="T9" fmla="*/ 19 h 491"/>
                <a:gd name="T10" fmla="*/ 0 w 194"/>
                <a:gd name="T11" fmla="*/ 24 h 491"/>
                <a:gd name="T12" fmla="*/ 0 w 194"/>
                <a:gd name="T13" fmla="*/ 26 h 491"/>
                <a:gd name="T14" fmla="*/ 0 w 194"/>
                <a:gd name="T15" fmla="*/ 30 h 491"/>
                <a:gd name="T16" fmla="*/ 1 w 194"/>
                <a:gd name="T17" fmla="*/ 32 h 491"/>
                <a:gd name="T18" fmla="*/ 1 w 194"/>
                <a:gd name="T19" fmla="*/ 35 h 491"/>
                <a:gd name="T20" fmla="*/ 2 w 194"/>
                <a:gd name="T21" fmla="*/ 36 h 491"/>
                <a:gd name="T22" fmla="*/ 3 w 194"/>
                <a:gd name="T23" fmla="*/ 38 h 491"/>
                <a:gd name="T24" fmla="*/ 4 w 194"/>
                <a:gd name="T25" fmla="*/ 41 h 491"/>
                <a:gd name="T26" fmla="*/ 7 w 194"/>
                <a:gd name="T27" fmla="*/ 44 h 491"/>
                <a:gd name="T28" fmla="*/ 10 w 194"/>
                <a:gd name="T29" fmla="*/ 47 h 491"/>
                <a:gd name="T30" fmla="*/ 12 w 194"/>
                <a:gd name="T31" fmla="*/ 50 h 491"/>
                <a:gd name="T32" fmla="*/ 15 w 194"/>
                <a:gd name="T33" fmla="*/ 53 h 491"/>
                <a:gd name="T34" fmla="*/ 17 w 194"/>
                <a:gd name="T35" fmla="*/ 56 h 491"/>
                <a:gd name="T36" fmla="*/ 19 w 194"/>
                <a:gd name="T37" fmla="*/ 59 h 491"/>
                <a:gd name="T38" fmla="*/ 21 w 194"/>
                <a:gd name="T39" fmla="*/ 62 h 491"/>
                <a:gd name="T40" fmla="*/ 24 w 194"/>
                <a:gd name="T41" fmla="*/ 63 h 491"/>
                <a:gd name="T42" fmla="*/ 27 w 194"/>
                <a:gd name="T43" fmla="*/ 68 h 491"/>
                <a:gd name="T44" fmla="*/ 30 w 194"/>
                <a:gd name="T45" fmla="*/ 73 h 491"/>
                <a:gd name="T46" fmla="*/ 33 w 194"/>
                <a:gd name="T47" fmla="*/ 79 h 491"/>
                <a:gd name="T48" fmla="*/ 35 w 194"/>
                <a:gd name="T49" fmla="*/ 83 h 491"/>
                <a:gd name="T50" fmla="*/ 39 w 194"/>
                <a:gd name="T51" fmla="*/ 88 h 491"/>
                <a:gd name="T52" fmla="*/ 41 w 194"/>
                <a:gd name="T53" fmla="*/ 93 h 491"/>
                <a:gd name="T54" fmla="*/ 44 w 194"/>
                <a:gd name="T55" fmla="*/ 98 h 491"/>
                <a:gd name="T56" fmla="*/ 46 w 194"/>
                <a:gd name="T57" fmla="*/ 103 h 491"/>
                <a:gd name="T58" fmla="*/ 49 w 194"/>
                <a:gd name="T59" fmla="*/ 108 h 491"/>
                <a:gd name="T60" fmla="*/ 52 w 194"/>
                <a:gd name="T61" fmla="*/ 114 h 491"/>
                <a:gd name="T62" fmla="*/ 54 w 194"/>
                <a:gd name="T63" fmla="*/ 119 h 491"/>
                <a:gd name="T64" fmla="*/ 56 w 194"/>
                <a:gd name="T65" fmla="*/ 123 h 491"/>
                <a:gd name="T66" fmla="*/ 58 w 194"/>
                <a:gd name="T67" fmla="*/ 127 h 491"/>
                <a:gd name="T68" fmla="*/ 58 w 194"/>
                <a:gd name="T69" fmla="*/ 133 h 491"/>
                <a:gd name="T70" fmla="*/ 59 w 194"/>
                <a:gd name="T71" fmla="*/ 138 h 491"/>
                <a:gd name="T72" fmla="*/ 59 w 194"/>
                <a:gd name="T73" fmla="*/ 143 h 491"/>
                <a:gd name="T74" fmla="*/ 60 w 194"/>
                <a:gd name="T75" fmla="*/ 148 h 491"/>
                <a:gd name="T76" fmla="*/ 60 w 194"/>
                <a:gd name="T77" fmla="*/ 152 h 491"/>
                <a:gd name="T78" fmla="*/ 60 w 194"/>
                <a:gd name="T79" fmla="*/ 158 h 491"/>
                <a:gd name="T80" fmla="*/ 61 w 194"/>
                <a:gd name="T81" fmla="*/ 163 h 491"/>
                <a:gd name="T82" fmla="*/ 63 w 194"/>
                <a:gd name="T83" fmla="*/ 144 h 491"/>
                <a:gd name="T84" fmla="*/ 64 w 194"/>
                <a:gd name="T85" fmla="*/ 125 h 491"/>
                <a:gd name="T86" fmla="*/ 63 w 194"/>
                <a:gd name="T87" fmla="*/ 107 h 491"/>
                <a:gd name="T88" fmla="*/ 59 w 194"/>
                <a:gd name="T89" fmla="*/ 90 h 491"/>
                <a:gd name="T90" fmla="*/ 54 w 194"/>
                <a:gd name="T91" fmla="*/ 72 h 491"/>
                <a:gd name="T92" fmla="*/ 47 w 194"/>
                <a:gd name="T93" fmla="*/ 56 h 491"/>
                <a:gd name="T94" fmla="*/ 39 w 194"/>
                <a:gd name="T95" fmla="*/ 41 h 491"/>
                <a:gd name="T96" fmla="*/ 29 w 194"/>
                <a:gd name="T97" fmla="*/ 26 h 491"/>
                <a:gd name="T98" fmla="*/ 18 w 194"/>
                <a:gd name="T99" fmla="*/ 13 h 491"/>
                <a:gd name="T100" fmla="*/ 7 w 194"/>
                <a:gd name="T101" fmla="*/ 0 h 491"/>
                <a:gd name="T102" fmla="*/ 4 w 194"/>
                <a:gd name="T103" fmla="*/ 5 h 4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491">
                  <a:moveTo>
                    <a:pt x="13" y="14"/>
                  </a:moveTo>
                  <a:lnTo>
                    <a:pt x="9" y="25"/>
                  </a:lnTo>
                  <a:lnTo>
                    <a:pt x="5" y="36"/>
                  </a:lnTo>
                  <a:lnTo>
                    <a:pt x="2" y="50"/>
                  </a:lnTo>
                  <a:lnTo>
                    <a:pt x="0" y="58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9"/>
                  </a:lnTo>
                  <a:lnTo>
                    <a:pt x="2" y="97"/>
                  </a:lnTo>
                  <a:lnTo>
                    <a:pt x="4" y="104"/>
                  </a:lnTo>
                  <a:lnTo>
                    <a:pt x="5" y="108"/>
                  </a:lnTo>
                  <a:lnTo>
                    <a:pt x="8" y="115"/>
                  </a:lnTo>
                  <a:lnTo>
                    <a:pt x="13" y="125"/>
                  </a:lnTo>
                  <a:lnTo>
                    <a:pt x="20" y="133"/>
                  </a:lnTo>
                  <a:lnTo>
                    <a:pt x="29" y="141"/>
                  </a:lnTo>
                  <a:lnTo>
                    <a:pt x="36" y="151"/>
                  </a:lnTo>
                  <a:lnTo>
                    <a:pt x="45" y="161"/>
                  </a:lnTo>
                  <a:lnTo>
                    <a:pt x="52" y="170"/>
                  </a:lnTo>
                  <a:lnTo>
                    <a:pt x="59" y="177"/>
                  </a:lnTo>
                  <a:lnTo>
                    <a:pt x="64" y="186"/>
                  </a:lnTo>
                  <a:lnTo>
                    <a:pt x="72" y="190"/>
                  </a:lnTo>
                  <a:lnTo>
                    <a:pt x="81" y="206"/>
                  </a:lnTo>
                  <a:lnTo>
                    <a:pt x="91" y="221"/>
                  </a:lnTo>
                  <a:lnTo>
                    <a:pt x="100" y="237"/>
                  </a:lnTo>
                  <a:lnTo>
                    <a:pt x="107" y="250"/>
                  </a:lnTo>
                  <a:lnTo>
                    <a:pt x="117" y="266"/>
                  </a:lnTo>
                  <a:lnTo>
                    <a:pt x="124" y="281"/>
                  </a:lnTo>
                  <a:lnTo>
                    <a:pt x="132" y="296"/>
                  </a:lnTo>
                  <a:lnTo>
                    <a:pt x="140" y="310"/>
                  </a:lnTo>
                  <a:lnTo>
                    <a:pt x="149" y="325"/>
                  </a:lnTo>
                  <a:lnTo>
                    <a:pt x="158" y="343"/>
                  </a:lnTo>
                  <a:lnTo>
                    <a:pt x="165" y="357"/>
                  </a:lnTo>
                  <a:lnTo>
                    <a:pt x="169" y="372"/>
                  </a:lnTo>
                  <a:lnTo>
                    <a:pt x="175" y="384"/>
                  </a:lnTo>
                  <a:lnTo>
                    <a:pt x="176" y="400"/>
                  </a:lnTo>
                  <a:lnTo>
                    <a:pt x="179" y="415"/>
                  </a:lnTo>
                  <a:lnTo>
                    <a:pt x="180" y="430"/>
                  </a:lnTo>
                  <a:lnTo>
                    <a:pt x="183" y="445"/>
                  </a:lnTo>
                  <a:lnTo>
                    <a:pt x="183" y="458"/>
                  </a:lnTo>
                  <a:lnTo>
                    <a:pt x="183" y="476"/>
                  </a:lnTo>
                  <a:lnTo>
                    <a:pt x="184" y="491"/>
                  </a:lnTo>
                  <a:lnTo>
                    <a:pt x="192" y="434"/>
                  </a:lnTo>
                  <a:lnTo>
                    <a:pt x="194" y="377"/>
                  </a:lnTo>
                  <a:lnTo>
                    <a:pt x="190" y="321"/>
                  </a:lnTo>
                  <a:lnTo>
                    <a:pt x="179" y="270"/>
                  </a:lnTo>
                  <a:lnTo>
                    <a:pt x="164" y="217"/>
                  </a:lnTo>
                  <a:lnTo>
                    <a:pt x="143" y="169"/>
                  </a:lnTo>
                  <a:lnTo>
                    <a:pt x="117" y="123"/>
                  </a:lnTo>
                  <a:lnTo>
                    <a:pt x="88" y="79"/>
                  </a:lnTo>
                  <a:lnTo>
                    <a:pt x="55" y="39"/>
                  </a:lnTo>
                  <a:lnTo>
                    <a:pt x="20" y="0"/>
                  </a:lnTo>
                  <a:lnTo>
                    <a:pt x="13" y="1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7" name="Freeform 438">
              <a:extLst>
                <a:ext uri="{FF2B5EF4-FFF2-40B4-BE49-F238E27FC236}">
                  <a16:creationId xmlns:a16="http://schemas.microsoft.com/office/drawing/2014/main" id="{F8B1C14C-FF84-4569-BC91-AE1A4D83B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061"/>
              <a:ext cx="59" cy="160"/>
            </a:xfrm>
            <a:custGeom>
              <a:avLst/>
              <a:gdLst>
                <a:gd name="T0" fmla="*/ 0 w 178"/>
                <a:gd name="T1" fmla="*/ 0 h 481"/>
                <a:gd name="T2" fmla="*/ 2 w 178"/>
                <a:gd name="T3" fmla="*/ 2 h 481"/>
                <a:gd name="T4" fmla="*/ 4 w 178"/>
                <a:gd name="T5" fmla="*/ 4 h 481"/>
                <a:gd name="T6" fmla="*/ 6 w 178"/>
                <a:gd name="T7" fmla="*/ 7 h 481"/>
                <a:gd name="T8" fmla="*/ 10 w 178"/>
                <a:gd name="T9" fmla="*/ 10 h 481"/>
                <a:gd name="T10" fmla="*/ 12 w 178"/>
                <a:gd name="T11" fmla="*/ 13 h 481"/>
                <a:gd name="T12" fmla="*/ 15 w 178"/>
                <a:gd name="T13" fmla="*/ 18 h 481"/>
                <a:gd name="T14" fmla="*/ 19 w 178"/>
                <a:gd name="T15" fmla="*/ 22 h 481"/>
                <a:gd name="T16" fmla="*/ 21 w 178"/>
                <a:gd name="T17" fmla="*/ 26 h 481"/>
                <a:gd name="T18" fmla="*/ 24 w 178"/>
                <a:gd name="T19" fmla="*/ 30 h 481"/>
                <a:gd name="T20" fmla="*/ 26 w 178"/>
                <a:gd name="T21" fmla="*/ 33 h 481"/>
                <a:gd name="T22" fmla="*/ 26 w 178"/>
                <a:gd name="T23" fmla="*/ 34 h 481"/>
                <a:gd name="T24" fmla="*/ 27 w 178"/>
                <a:gd name="T25" fmla="*/ 36 h 481"/>
                <a:gd name="T26" fmla="*/ 28 w 178"/>
                <a:gd name="T27" fmla="*/ 37 h 481"/>
                <a:gd name="T28" fmla="*/ 28 w 178"/>
                <a:gd name="T29" fmla="*/ 38 h 481"/>
                <a:gd name="T30" fmla="*/ 28 w 178"/>
                <a:gd name="T31" fmla="*/ 39 h 481"/>
                <a:gd name="T32" fmla="*/ 29 w 178"/>
                <a:gd name="T33" fmla="*/ 41 h 481"/>
                <a:gd name="T34" fmla="*/ 29 w 178"/>
                <a:gd name="T35" fmla="*/ 42 h 481"/>
                <a:gd name="T36" fmla="*/ 30 w 178"/>
                <a:gd name="T37" fmla="*/ 43 h 481"/>
                <a:gd name="T38" fmla="*/ 30 w 178"/>
                <a:gd name="T39" fmla="*/ 44 h 481"/>
                <a:gd name="T40" fmla="*/ 31 w 178"/>
                <a:gd name="T41" fmla="*/ 45 h 481"/>
                <a:gd name="T42" fmla="*/ 35 w 178"/>
                <a:gd name="T43" fmla="*/ 52 h 481"/>
                <a:gd name="T44" fmla="*/ 38 w 178"/>
                <a:gd name="T45" fmla="*/ 59 h 481"/>
                <a:gd name="T46" fmla="*/ 43 w 178"/>
                <a:gd name="T47" fmla="*/ 67 h 481"/>
                <a:gd name="T48" fmla="*/ 47 w 178"/>
                <a:gd name="T49" fmla="*/ 75 h 481"/>
                <a:gd name="T50" fmla="*/ 50 w 178"/>
                <a:gd name="T51" fmla="*/ 82 h 481"/>
                <a:gd name="T52" fmla="*/ 52 w 178"/>
                <a:gd name="T53" fmla="*/ 90 h 481"/>
                <a:gd name="T54" fmla="*/ 54 w 178"/>
                <a:gd name="T55" fmla="*/ 96 h 481"/>
                <a:gd name="T56" fmla="*/ 56 w 178"/>
                <a:gd name="T57" fmla="*/ 101 h 481"/>
                <a:gd name="T58" fmla="*/ 57 w 178"/>
                <a:gd name="T59" fmla="*/ 104 h 481"/>
                <a:gd name="T60" fmla="*/ 57 w 178"/>
                <a:gd name="T61" fmla="*/ 105 h 481"/>
                <a:gd name="T62" fmla="*/ 58 w 178"/>
                <a:gd name="T63" fmla="*/ 112 h 481"/>
                <a:gd name="T64" fmla="*/ 59 w 178"/>
                <a:gd name="T65" fmla="*/ 117 h 481"/>
                <a:gd name="T66" fmla="*/ 59 w 178"/>
                <a:gd name="T67" fmla="*/ 122 h 481"/>
                <a:gd name="T68" fmla="*/ 59 w 178"/>
                <a:gd name="T69" fmla="*/ 128 h 481"/>
                <a:gd name="T70" fmla="*/ 59 w 178"/>
                <a:gd name="T71" fmla="*/ 133 h 481"/>
                <a:gd name="T72" fmla="*/ 59 w 178"/>
                <a:gd name="T73" fmla="*/ 139 h 481"/>
                <a:gd name="T74" fmla="*/ 58 w 178"/>
                <a:gd name="T75" fmla="*/ 144 h 481"/>
                <a:gd name="T76" fmla="*/ 57 w 178"/>
                <a:gd name="T77" fmla="*/ 150 h 481"/>
                <a:gd name="T78" fmla="*/ 55 w 178"/>
                <a:gd name="T79" fmla="*/ 155 h 481"/>
                <a:gd name="T80" fmla="*/ 53 w 178"/>
                <a:gd name="T81" fmla="*/ 160 h 4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78" h="481">
                  <a:moveTo>
                    <a:pt x="0" y="0"/>
                  </a:moveTo>
                  <a:lnTo>
                    <a:pt x="6" y="6"/>
                  </a:lnTo>
                  <a:lnTo>
                    <a:pt x="11" y="11"/>
                  </a:lnTo>
                  <a:lnTo>
                    <a:pt x="19" y="21"/>
                  </a:lnTo>
                  <a:lnTo>
                    <a:pt x="29" y="31"/>
                  </a:lnTo>
                  <a:lnTo>
                    <a:pt x="36" y="40"/>
                  </a:lnTo>
                  <a:lnTo>
                    <a:pt x="45" y="53"/>
                  </a:lnTo>
                  <a:lnTo>
                    <a:pt x="57" y="65"/>
                  </a:lnTo>
                  <a:lnTo>
                    <a:pt x="64" y="78"/>
                  </a:lnTo>
                  <a:lnTo>
                    <a:pt x="72" y="89"/>
                  </a:lnTo>
                  <a:lnTo>
                    <a:pt x="77" y="100"/>
                  </a:lnTo>
                  <a:lnTo>
                    <a:pt x="79" y="103"/>
                  </a:lnTo>
                  <a:lnTo>
                    <a:pt x="81" y="107"/>
                  </a:lnTo>
                  <a:lnTo>
                    <a:pt x="83" y="110"/>
                  </a:lnTo>
                  <a:lnTo>
                    <a:pt x="84" y="114"/>
                  </a:lnTo>
                  <a:lnTo>
                    <a:pt x="84" y="118"/>
                  </a:lnTo>
                  <a:lnTo>
                    <a:pt x="87" y="123"/>
                  </a:lnTo>
                  <a:lnTo>
                    <a:pt x="89" y="127"/>
                  </a:lnTo>
                  <a:lnTo>
                    <a:pt x="90" y="129"/>
                  </a:lnTo>
                  <a:lnTo>
                    <a:pt x="92" y="133"/>
                  </a:lnTo>
                  <a:lnTo>
                    <a:pt x="94" y="136"/>
                  </a:lnTo>
                  <a:lnTo>
                    <a:pt x="105" y="155"/>
                  </a:lnTo>
                  <a:lnTo>
                    <a:pt x="116" y="176"/>
                  </a:lnTo>
                  <a:lnTo>
                    <a:pt x="130" y="201"/>
                  </a:lnTo>
                  <a:lnTo>
                    <a:pt x="141" y="224"/>
                  </a:lnTo>
                  <a:lnTo>
                    <a:pt x="150" y="247"/>
                  </a:lnTo>
                  <a:lnTo>
                    <a:pt x="157" y="270"/>
                  </a:lnTo>
                  <a:lnTo>
                    <a:pt x="164" y="289"/>
                  </a:lnTo>
                  <a:lnTo>
                    <a:pt x="170" y="304"/>
                  </a:lnTo>
                  <a:lnTo>
                    <a:pt x="173" y="313"/>
                  </a:lnTo>
                  <a:lnTo>
                    <a:pt x="173" y="317"/>
                  </a:lnTo>
                  <a:lnTo>
                    <a:pt x="175" y="336"/>
                  </a:lnTo>
                  <a:lnTo>
                    <a:pt x="177" y="351"/>
                  </a:lnTo>
                  <a:lnTo>
                    <a:pt x="177" y="368"/>
                  </a:lnTo>
                  <a:lnTo>
                    <a:pt x="178" y="384"/>
                  </a:lnTo>
                  <a:lnTo>
                    <a:pt x="177" y="400"/>
                  </a:lnTo>
                  <a:lnTo>
                    <a:pt x="177" y="419"/>
                  </a:lnTo>
                  <a:lnTo>
                    <a:pt x="175" y="434"/>
                  </a:lnTo>
                  <a:lnTo>
                    <a:pt x="171" y="451"/>
                  </a:lnTo>
                  <a:lnTo>
                    <a:pt x="167" y="466"/>
                  </a:lnTo>
                  <a:lnTo>
                    <a:pt x="161" y="48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8" name="Freeform 439">
              <a:extLst>
                <a:ext uri="{FF2B5EF4-FFF2-40B4-BE49-F238E27FC236}">
                  <a16:creationId xmlns:a16="http://schemas.microsoft.com/office/drawing/2014/main" id="{A8E113C8-7235-4CB2-9DD9-D9DC229A4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340"/>
              <a:ext cx="169" cy="72"/>
            </a:xfrm>
            <a:custGeom>
              <a:avLst/>
              <a:gdLst>
                <a:gd name="T0" fmla="*/ 169 w 506"/>
                <a:gd name="T1" fmla="*/ 0 h 218"/>
                <a:gd name="T2" fmla="*/ 157 w 506"/>
                <a:gd name="T3" fmla="*/ 9 h 218"/>
                <a:gd name="T4" fmla="*/ 144 w 506"/>
                <a:gd name="T5" fmla="*/ 17 h 218"/>
                <a:gd name="T6" fmla="*/ 131 w 506"/>
                <a:gd name="T7" fmla="*/ 25 h 218"/>
                <a:gd name="T8" fmla="*/ 118 w 506"/>
                <a:gd name="T9" fmla="*/ 31 h 218"/>
                <a:gd name="T10" fmla="*/ 104 w 506"/>
                <a:gd name="T11" fmla="*/ 37 h 218"/>
                <a:gd name="T12" fmla="*/ 90 w 506"/>
                <a:gd name="T13" fmla="*/ 43 h 218"/>
                <a:gd name="T14" fmla="*/ 76 w 506"/>
                <a:gd name="T15" fmla="*/ 49 h 218"/>
                <a:gd name="T16" fmla="*/ 61 w 506"/>
                <a:gd name="T17" fmla="*/ 54 h 218"/>
                <a:gd name="T18" fmla="*/ 47 w 506"/>
                <a:gd name="T19" fmla="*/ 60 h 218"/>
                <a:gd name="T20" fmla="*/ 34 w 506"/>
                <a:gd name="T21" fmla="*/ 65 h 218"/>
                <a:gd name="T22" fmla="*/ 32 w 506"/>
                <a:gd name="T23" fmla="*/ 65 h 218"/>
                <a:gd name="T24" fmla="*/ 31 w 506"/>
                <a:gd name="T25" fmla="*/ 66 h 218"/>
                <a:gd name="T26" fmla="*/ 29 w 506"/>
                <a:gd name="T27" fmla="*/ 66 h 218"/>
                <a:gd name="T28" fmla="*/ 28 w 506"/>
                <a:gd name="T29" fmla="*/ 68 h 218"/>
                <a:gd name="T30" fmla="*/ 25 w 506"/>
                <a:gd name="T31" fmla="*/ 68 h 218"/>
                <a:gd name="T32" fmla="*/ 22 w 506"/>
                <a:gd name="T33" fmla="*/ 69 h 218"/>
                <a:gd name="T34" fmla="*/ 20 w 506"/>
                <a:gd name="T35" fmla="*/ 70 h 218"/>
                <a:gd name="T36" fmla="*/ 17 w 506"/>
                <a:gd name="T37" fmla="*/ 70 h 218"/>
                <a:gd name="T38" fmla="*/ 16 w 506"/>
                <a:gd name="T39" fmla="*/ 71 h 218"/>
                <a:gd name="T40" fmla="*/ 15 w 506"/>
                <a:gd name="T41" fmla="*/ 71 h 218"/>
                <a:gd name="T42" fmla="*/ 12 w 506"/>
                <a:gd name="T43" fmla="*/ 72 h 218"/>
                <a:gd name="T44" fmla="*/ 9 w 506"/>
                <a:gd name="T45" fmla="*/ 72 h 218"/>
                <a:gd name="T46" fmla="*/ 6 w 506"/>
                <a:gd name="T47" fmla="*/ 72 h 218"/>
                <a:gd name="T48" fmla="*/ 4 w 506"/>
                <a:gd name="T49" fmla="*/ 72 h 218"/>
                <a:gd name="T50" fmla="*/ 2 w 506"/>
                <a:gd name="T51" fmla="*/ 72 h 218"/>
                <a:gd name="T52" fmla="*/ 0 w 506"/>
                <a:gd name="T53" fmla="*/ 72 h 218"/>
                <a:gd name="T54" fmla="*/ 0 w 506"/>
                <a:gd name="T55" fmla="*/ 71 h 218"/>
                <a:gd name="T56" fmla="*/ 0 w 506"/>
                <a:gd name="T57" fmla="*/ 70 h 218"/>
                <a:gd name="T58" fmla="*/ 1 w 506"/>
                <a:gd name="T59" fmla="*/ 70 h 218"/>
                <a:gd name="T60" fmla="*/ 3 w 506"/>
                <a:gd name="T61" fmla="*/ 68 h 218"/>
                <a:gd name="T62" fmla="*/ 17 w 506"/>
                <a:gd name="T63" fmla="*/ 63 h 218"/>
                <a:gd name="T64" fmla="*/ 30 w 506"/>
                <a:gd name="T65" fmla="*/ 59 h 218"/>
                <a:gd name="T66" fmla="*/ 45 w 506"/>
                <a:gd name="T67" fmla="*/ 54 h 218"/>
                <a:gd name="T68" fmla="*/ 58 w 506"/>
                <a:gd name="T69" fmla="*/ 50 h 218"/>
                <a:gd name="T70" fmla="*/ 72 w 506"/>
                <a:gd name="T71" fmla="*/ 45 h 218"/>
                <a:gd name="T72" fmla="*/ 85 w 506"/>
                <a:gd name="T73" fmla="*/ 39 h 218"/>
                <a:gd name="T74" fmla="*/ 98 w 506"/>
                <a:gd name="T75" fmla="*/ 34 h 218"/>
                <a:gd name="T76" fmla="*/ 112 w 506"/>
                <a:gd name="T77" fmla="*/ 29 h 218"/>
                <a:gd name="T78" fmla="*/ 125 w 506"/>
                <a:gd name="T79" fmla="*/ 23 h 218"/>
                <a:gd name="T80" fmla="*/ 138 w 506"/>
                <a:gd name="T81" fmla="*/ 17 h 218"/>
                <a:gd name="T82" fmla="*/ 169 w 506"/>
                <a:gd name="T83" fmla="*/ 0 h 21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06" h="218">
                  <a:moveTo>
                    <a:pt x="506" y="0"/>
                  </a:moveTo>
                  <a:lnTo>
                    <a:pt x="470" y="26"/>
                  </a:lnTo>
                  <a:lnTo>
                    <a:pt x="432" y="51"/>
                  </a:lnTo>
                  <a:lnTo>
                    <a:pt x="392" y="76"/>
                  </a:lnTo>
                  <a:lnTo>
                    <a:pt x="352" y="94"/>
                  </a:lnTo>
                  <a:lnTo>
                    <a:pt x="312" y="113"/>
                  </a:lnTo>
                  <a:lnTo>
                    <a:pt x="270" y="130"/>
                  </a:lnTo>
                  <a:lnTo>
                    <a:pt x="227" y="149"/>
                  </a:lnTo>
                  <a:lnTo>
                    <a:pt x="184" y="164"/>
                  </a:lnTo>
                  <a:lnTo>
                    <a:pt x="142" y="181"/>
                  </a:lnTo>
                  <a:lnTo>
                    <a:pt x="101" y="197"/>
                  </a:lnTo>
                  <a:lnTo>
                    <a:pt x="97" y="197"/>
                  </a:lnTo>
                  <a:lnTo>
                    <a:pt x="94" y="200"/>
                  </a:lnTo>
                  <a:lnTo>
                    <a:pt x="87" y="201"/>
                  </a:lnTo>
                  <a:lnTo>
                    <a:pt x="83" y="205"/>
                  </a:lnTo>
                  <a:lnTo>
                    <a:pt x="75" y="207"/>
                  </a:lnTo>
                  <a:lnTo>
                    <a:pt x="66" y="208"/>
                  </a:lnTo>
                  <a:lnTo>
                    <a:pt x="61" y="211"/>
                  </a:lnTo>
                  <a:lnTo>
                    <a:pt x="52" y="213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35" y="217"/>
                  </a:lnTo>
                  <a:lnTo>
                    <a:pt x="26" y="218"/>
                  </a:lnTo>
                  <a:lnTo>
                    <a:pt x="18" y="218"/>
                  </a:lnTo>
                  <a:lnTo>
                    <a:pt x="11" y="218"/>
                  </a:lnTo>
                  <a:lnTo>
                    <a:pt x="5" y="217"/>
                  </a:lnTo>
                  <a:lnTo>
                    <a:pt x="1" y="217"/>
                  </a:lnTo>
                  <a:lnTo>
                    <a:pt x="0" y="215"/>
                  </a:lnTo>
                  <a:lnTo>
                    <a:pt x="0" y="213"/>
                  </a:lnTo>
                  <a:lnTo>
                    <a:pt x="3" y="211"/>
                  </a:lnTo>
                  <a:lnTo>
                    <a:pt x="8" y="207"/>
                  </a:lnTo>
                  <a:lnTo>
                    <a:pt x="50" y="192"/>
                  </a:lnTo>
                  <a:lnTo>
                    <a:pt x="91" y="179"/>
                  </a:lnTo>
                  <a:lnTo>
                    <a:pt x="135" y="164"/>
                  </a:lnTo>
                  <a:lnTo>
                    <a:pt x="174" y="150"/>
                  </a:lnTo>
                  <a:lnTo>
                    <a:pt x="216" y="135"/>
                  </a:lnTo>
                  <a:lnTo>
                    <a:pt x="255" y="118"/>
                  </a:lnTo>
                  <a:lnTo>
                    <a:pt x="294" y="104"/>
                  </a:lnTo>
                  <a:lnTo>
                    <a:pt x="334" y="87"/>
                  </a:lnTo>
                  <a:lnTo>
                    <a:pt x="374" y="70"/>
                  </a:lnTo>
                  <a:lnTo>
                    <a:pt x="413" y="5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9" name="Freeform 440">
              <a:extLst>
                <a:ext uri="{FF2B5EF4-FFF2-40B4-BE49-F238E27FC236}">
                  <a16:creationId xmlns:a16="http://schemas.microsoft.com/office/drawing/2014/main" id="{DAD567FD-6579-4FA3-A4EA-CADB1AA4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950"/>
              <a:ext cx="276" cy="309"/>
            </a:xfrm>
            <a:custGeom>
              <a:avLst/>
              <a:gdLst>
                <a:gd name="T0" fmla="*/ 257 w 827"/>
                <a:gd name="T1" fmla="*/ 7 h 928"/>
                <a:gd name="T2" fmla="*/ 265 w 827"/>
                <a:gd name="T3" fmla="*/ 28 h 928"/>
                <a:gd name="T4" fmla="*/ 271 w 827"/>
                <a:gd name="T5" fmla="*/ 48 h 928"/>
                <a:gd name="T6" fmla="*/ 274 w 827"/>
                <a:gd name="T7" fmla="*/ 69 h 928"/>
                <a:gd name="T8" fmla="*/ 276 w 827"/>
                <a:gd name="T9" fmla="*/ 89 h 928"/>
                <a:gd name="T10" fmla="*/ 276 w 827"/>
                <a:gd name="T11" fmla="*/ 109 h 928"/>
                <a:gd name="T12" fmla="*/ 273 w 827"/>
                <a:gd name="T13" fmla="*/ 129 h 928"/>
                <a:gd name="T14" fmla="*/ 268 w 827"/>
                <a:gd name="T15" fmla="*/ 148 h 928"/>
                <a:gd name="T16" fmla="*/ 260 w 827"/>
                <a:gd name="T17" fmla="*/ 167 h 928"/>
                <a:gd name="T18" fmla="*/ 250 w 827"/>
                <a:gd name="T19" fmla="*/ 186 h 928"/>
                <a:gd name="T20" fmla="*/ 236 w 827"/>
                <a:gd name="T21" fmla="*/ 204 h 928"/>
                <a:gd name="T22" fmla="*/ 220 w 827"/>
                <a:gd name="T23" fmla="*/ 220 h 928"/>
                <a:gd name="T24" fmla="*/ 203 w 827"/>
                <a:gd name="T25" fmla="*/ 236 h 928"/>
                <a:gd name="T26" fmla="*/ 186 w 827"/>
                <a:gd name="T27" fmla="*/ 251 h 928"/>
                <a:gd name="T28" fmla="*/ 167 w 827"/>
                <a:gd name="T29" fmla="*/ 264 h 928"/>
                <a:gd name="T30" fmla="*/ 147 w 827"/>
                <a:gd name="T31" fmla="*/ 275 h 928"/>
                <a:gd name="T32" fmla="*/ 125 w 827"/>
                <a:gd name="T33" fmla="*/ 285 h 928"/>
                <a:gd name="T34" fmla="*/ 104 w 827"/>
                <a:gd name="T35" fmla="*/ 294 h 928"/>
                <a:gd name="T36" fmla="*/ 82 w 827"/>
                <a:gd name="T37" fmla="*/ 300 h 928"/>
                <a:gd name="T38" fmla="*/ 60 w 827"/>
                <a:gd name="T39" fmla="*/ 305 h 928"/>
                <a:gd name="T40" fmla="*/ 37 w 827"/>
                <a:gd name="T41" fmla="*/ 309 h 928"/>
                <a:gd name="T42" fmla="*/ 38 w 827"/>
                <a:gd name="T43" fmla="*/ 299 h 928"/>
                <a:gd name="T44" fmla="*/ 37 w 827"/>
                <a:gd name="T45" fmla="*/ 290 h 928"/>
                <a:gd name="T46" fmla="*/ 35 w 827"/>
                <a:gd name="T47" fmla="*/ 282 h 928"/>
                <a:gd name="T48" fmla="*/ 31 w 827"/>
                <a:gd name="T49" fmla="*/ 274 h 928"/>
                <a:gd name="T50" fmla="*/ 26 w 827"/>
                <a:gd name="T51" fmla="*/ 266 h 928"/>
                <a:gd name="T52" fmla="*/ 21 w 827"/>
                <a:gd name="T53" fmla="*/ 260 h 928"/>
                <a:gd name="T54" fmla="*/ 14 w 827"/>
                <a:gd name="T55" fmla="*/ 253 h 928"/>
                <a:gd name="T56" fmla="*/ 9 w 827"/>
                <a:gd name="T57" fmla="*/ 245 h 928"/>
                <a:gd name="T58" fmla="*/ 4 w 827"/>
                <a:gd name="T59" fmla="*/ 238 h 928"/>
                <a:gd name="T60" fmla="*/ 0 w 827"/>
                <a:gd name="T61" fmla="*/ 230 h 928"/>
                <a:gd name="T62" fmla="*/ 17 w 827"/>
                <a:gd name="T63" fmla="*/ 225 h 928"/>
                <a:gd name="T64" fmla="*/ 35 w 827"/>
                <a:gd name="T65" fmla="*/ 219 h 928"/>
                <a:gd name="T66" fmla="*/ 52 w 827"/>
                <a:gd name="T67" fmla="*/ 215 h 928"/>
                <a:gd name="T68" fmla="*/ 70 w 827"/>
                <a:gd name="T69" fmla="*/ 210 h 928"/>
                <a:gd name="T70" fmla="*/ 86 w 827"/>
                <a:gd name="T71" fmla="*/ 204 h 928"/>
                <a:gd name="T72" fmla="*/ 103 w 827"/>
                <a:gd name="T73" fmla="*/ 196 h 928"/>
                <a:gd name="T74" fmla="*/ 118 w 827"/>
                <a:gd name="T75" fmla="*/ 188 h 928"/>
                <a:gd name="T76" fmla="*/ 132 w 827"/>
                <a:gd name="T77" fmla="*/ 177 h 928"/>
                <a:gd name="T78" fmla="*/ 145 w 827"/>
                <a:gd name="T79" fmla="*/ 165 h 928"/>
                <a:gd name="T80" fmla="*/ 155 w 827"/>
                <a:gd name="T81" fmla="*/ 152 h 928"/>
                <a:gd name="T82" fmla="*/ 162 w 827"/>
                <a:gd name="T83" fmla="*/ 137 h 928"/>
                <a:gd name="T84" fmla="*/ 166 w 827"/>
                <a:gd name="T85" fmla="*/ 123 h 928"/>
                <a:gd name="T86" fmla="*/ 168 w 827"/>
                <a:gd name="T87" fmla="*/ 108 h 928"/>
                <a:gd name="T88" fmla="*/ 168 w 827"/>
                <a:gd name="T89" fmla="*/ 93 h 928"/>
                <a:gd name="T90" fmla="*/ 167 w 827"/>
                <a:gd name="T91" fmla="*/ 77 h 928"/>
                <a:gd name="T92" fmla="*/ 164 w 827"/>
                <a:gd name="T93" fmla="*/ 62 h 928"/>
                <a:gd name="T94" fmla="*/ 161 w 827"/>
                <a:gd name="T95" fmla="*/ 45 h 928"/>
                <a:gd name="T96" fmla="*/ 157 w 827"/>
                <a:gd name="T97" fmla="*/ 29 h 928"/>
                <a:gd name="T98" fmla="*/ 152 w 827"/>
                <a:gd name="T99" fmla="*/ 15 h 928"/>
                <a:gd name="T100" fmla="*/ 148 w 827"/>
                <a:gd name="T101" fmla="*/ 0 h 9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27" h="928">
                  <a:moveTo>
                    <a:pt x="771" y="20"/>
                  </a:moveTo>
                  <a:lnTo>
                    <a:pt x="793" y="83"/>
                  </a:lnTo>
                  <a:lnTo>
                    <a:pt x="811" y="145"/>
                  </a:lnTo>
                  <a:lnTo>
                    <a:pt x="822" y="207"/>
                  </a:lnTo>
                  <a:lnTo>
                    <a:pt x="827" y="268"/>
                  </a:lnTo>
                  <a:lnTo>
                    <a:pt x="826" y="328"/>
                  </a:lnTo>
                  <a:lnTo>
                    <a:pt x="818" y="387"/>
                  </a:lnTo>
                  <a:lnTo>
                    <a:pt x="802" y="444"/>
                  </a:lnTo>
                  <a:lnTo>
                    <a:pt x="780" y="501"/>
                  </a:lnTo>
                  <a:lnTo>
                    <a:pt x="748" y="558"/>
                  </a:lnTo>
                  <a:lnTo>
                    <a:pt x="708" y="612"/>
                  </a:lnTo>
                  <a:lnTo>
                    <a:pt x="660" y="662"/>
                  </a:lnTo>
                  <a:lnTo>
                    <a:pt x="609" y="709"/>
                  </a:lnTo>
                  <a:lnTo>
                    <a:pt x="556" y="753"/>
                  </a:lnTo>
                  <a:lnTo>
                    <a:pt x="499" y="792"/>
                  </a:lnTo>
                  <a:lnTo>
                    <a:pt x="439" y="825"/>
                  </a:lnTo>
                  <a:lnTo>
                    <a:pt x="375" y="856"/>
                  </a:lnTo>
                  <a:lnTo>
                    <a:pt x="312" y="882"/>
                  </a:lnTo>
                  <a:lnTo>
                    <a:pt x="245" y="901"/>
                  </a:lnTo>
                  <a:lnTo>
                    <a:pt x="179" y="915"/>
                  </a:lnTo>
                  <a:lnTo>
                    <a:pt x="110" y="928"/>
                  </a:lnTo>
                  <a:lnTo>
                    <a:pt x="115" y="899"/>
                  </a:lnTo>
                  <a:lnTo>
                    <a:pt x="111" y="871"/>
                  </a:lnTo>
                  <a:lnTo>
                    <a:pt x="104" y="846"/>
                  </a:lnTo>
                  <a:lnTo>
                    <a:pt x="93" y="824"/>
                  </a:lnTo>
                  <a:lnTo>
                    <a:pt x="79" y="800"/>
                  </a:lnTo>
                  <a:lnTo>
                    <a:pt x="62" y="780"/>
                  </a:lnTo>
                  <a:lnTo>
                    <a:pt x="43" y="759"/>
                  </a:lnTo>
                  <a:lnTo>
                    <a:pt x="27" y="737"/>
                  </a:lnTo>
                  <a:lnTo>
                    <a:pt x="11" y="714"/>
                  </a:lnTo>
                  <a:lnTo>
                    <a:pt x="0" y="690"/>
                  </a:lnTo>
                  <a:lnTo>
                    <a:pt x="50" y="676"/>
                  </a:lnTo>
                  <a:lnTo>
                    <a:pt x="104" y="659"/>
                  </a:lnTo>
                  <a:lnTo>
                    <a:pt x="157" y="647"/>
                  </a:lnTo>
                  <a:lnTo>
                    <a:pt x="209" y="631"/>
                  </a:lnTo>
                  <a:lnTo>
                    <a:pt x="258" y="612"/>
                  </a:lnTo>
                  <a:lnTo>
                    <a:pt x="309" y="590"/>
                  </a:lnTo>
                  <a:lnTo>
                    <a:pt x="355" y="564"/>
                  </a:lnTo>
                  <a:lnTo>
                    <a:pt x="396" y="533"/>
                  </a:lnTo>
                  <a:lnTo>
                    <a:pt x="433" y="496"/>
                  </a:lnTo>
                  <a:lnTo>
                    <a:pt x="463" y="455"/>
                  </a:lnTo>
                  <a:lnTo>
                    <a:pt x="486" y="411"/>
                  </a:lnTo>
                  <a:lnTo>
                    <a:pt x="498" y="368"/>
                  </a:lnTo>
                  <a:lnTo>
                    <a:pt x="502" y="325"/>
                  </a:lnTo>
                  <a:lnTo>
                    <a:pt x="502" y="278"/>
                  </a:lnTo>
                  <a:lnTo>
                    <a:pt x="499" y="231"/>
                  </a:lnTo>
                  <a:lnTo>
                    <a:pt x="491" y="185"/>
                  </a:lnTo>
                  <a:lnTo>
                    <a:pt x="483" y="135"/>
                  </a:lnTo>
                  <a:lnTo>
                    <a:pt x="469" y="88"/>
                  </a:lnTo>
                  <a:lnTo>
                    <a:pt x="455" y="45"/>
                  </a:lnTo>
                  <a:lnTo>
                    <a:pt x="444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0" name="Freeform 441">
              <a:extLst>
                <a:ext uri="{FF2B5EF4-FFF2-40B4-BE49-F238E27FC236}">
                  <a16:creationId xmlns:a16="http://schemas.microsoft.com/office/drawing/2014/main" id="{46244469-BD5C-454E-8FB2-B14E54271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2141"/>
              <a:ext cx="74" cy="42"/>
            </a:xfrm>
            <a:custGeom>
              <a:avLst/>
              <a:gdLst>
                <a:gd name="T0" fmla="*/ 74 w 223"/>
                <a:gd name="T1" fmla="*/ 0 h 127"/>
                <a:gd name="T2" fmla="*/ 65 w 223"/>
                <a:gd name="T3" fmla="*/ 8 h 127"/>
                <a:gd name="T4" fmla="*/ 57 w 223"/>
                <a:gd name="T5" fmla="*/ 13 h 127"/>
                <a:gd name="T6" fmla="*/ 50 w 223"/>
                <a:gd name="T7" fmla="*/ 17 h 127"/>
                <a:gd name="T8" fmla="*/ 45 w 223"/>
                <a:gd name="T9" fmla="*/ 20 h 127"/>
                <a:gd name="T10" fmla="*/ 40 w 223"/>
                <a:gd name="T11" fmla="*/ 21 h 127"/>
                <a:gd name="T12" fmla="*/ 36 w 223"/>
                <a:gd name="T13" fmla="*/ 23 h 127"/>
                <a:gd name="T14" fmla="*/ 29 w 223"/>
                <a:gd name="T15" fmla="*/ 24 h 127"/>
                <a:gd name="T16" fmla="*/ 22 w 223"/>
                <a:gd name="T17" fmla="*/ 26 h 127"/>
                <a:gd name="T18" fmla="*/ 12 w 223"/>
                <a:gd name="T19" fmla="*/ 28 h 127"/>
                <a:gd name="T20" fmla="*/ 0 w 223"/>
                <a:gd name="T21" fmla="*/ 32 h 127"/>
                <a:gd name="T22" fmla="*/ 0 w 223"/>
                <a:gd name="T23" fmla="*/ 33 h 127"/>
                <a:gd name="T24" fmla="*/ 1 w 223"/>
                <a:gd name="T25" fmla="*/ 34 h 127"/>
                <a:gd name="T26" fmla="*/ 1 w 223"/>
                <a:gd name="T27" fmla="*/ 36 h 127"/>
                <a:gd name="T28" fmla="*/ 3 w 223"/>
                <a:gd name="T29" fmla="*/ 37 h 127"/>
                <a:gd name="T30" fmla="*/ 5 w 223"/>
                <a:gd name="T31" fmla="*/ 39 h 127"/>
                <a:gd name="T32" fmla="*/ 5 w 223"/>
                <a:gd name="T33" fmla="*/ 41 h 127"/>
                <a:gd name="T34" fmla="*/ 7 w 223"/>
                <a:gd name="T35" fmla="*/ 42 h 127"/>
                <a:gd name="T36" fmla="*/ 8 w 223"/>
                <a:gd name="T37" fmla="*/ 42 h 127"/>
                <a:gd name="T38" fmla="*/ 8 w 223"/>
                <a:gd name="T39" fmla="*/ 42 h 127"/>
                <a:gd name="T40" fmla="*/ 15 w 223"/>
                <a:gd name="T41" fmla="*/ 39 h 127"/>
                <a:gd name="T42" fmla="*/ 21 w 223"/>
                <a:gd name="T43" fmla="*/ 36 h 127"/>
                <a:gd name="T44" fmla="*/ 26 w 223"/>
                <a:gd name="T45" fmla="*/ 33 h 127"/>
                <a:gd name="T46" fmla="*/ 32 w 223"/>
                <a:gd name="T47" fmla="*/ 29 h 127"/>
                <a:gd name="T48" fmla="*/ 37 w 223"/>
                <a:gd name="T49" fmla="*/ 26 h 127"/>
                <a:gd name="T50" fmla="*/ 41 w 223"/>
                <a:gd name="T51" fmla="*/ 23 h 127"/>
                <a:gd name="T52" fmla="*/ 47 w 223"/>
                <a:gd name="T53" fmla="*/ 18 h 127"/>
                <a:gd name="T54" fmla="*/ 54 w 223"/>
                <a:gd name="T55" fmla="*/ 14 h 127"/>
                <a:gd name="T56" fmla="*/ 61 w 223"/>
                <a:gd name="T57" fmla="*/ 8 h 127"/>
                <a:gd name="T58" fmla="*/ 70 w 223"/>
                <a:gd name="T59" fmla="*/ 1 h 127"/>
                <a:gd name="T60" fmla="*/ 74 w 223"/>
                <a:gd name="T61" fmla="*/ 0 h 1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3" h="127">
                  <a:moveTo>
                    <a:pt x="223" y="0"/>
                  </a:moveTo>
                  <a:lnTo>
                    <a:pt x="195" y="23"/>
                  </a:lnTo>
                  <a:lnTo>
                    <a:pt x="171" y="39"/>
                  </a:lnTo>
                  <a:lnTo>
                    <a:pt x="151" y="50"/>
                  </a:lnTo>
                  <a:lnTo>
                    <a:pt x="136" y="59"/>
                  </a:lnTo>
                  <a:lnTo>
                    <a:pt x="120" y="64"/>
                  </a:lnTo>
                  <a:lnTo>
                    <a:pt x="107" y="70"/>
                  </a:lnTo>
                  <a:lnTo>
                    <a:pt x="87" y="73"/>
                  </a:lnTo>
                  <a:lnTo>
                    <a:pt x="65" y="80"/>
                  </a:lnTo>
                  <a:lnTo>
                    <a:pt x="36" y="85"/>
                  </a:lnTo>
                  <a:lnTo>
                    <a:pt x="0" y="96"/>
                  </a:lnTo>
                  <a:lnTo>
                    <a:pt x="0" y="100"/>
                  </a:lnTo>
                  <a:lnTo>
                    <a:pt x="3" y="103"/>
                  </a:lnTo>
                  <a:lnTo>
                    <a:pt x="4" y="108"/>
                  </a:lnTo>
                  <a:lnTo>
                    <a:pt x="8" y="113"/>
                  </a:lnTo>
                  <a:lnTo>
                    <a:pt x="14" y="119"/>
                  </a:lnTo>
                  <a:lnTo>
                    <a:pt x="16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5" y="127"/>
                  </a:lnTo>
                  <a:lnTo>
                    <a:pt x="46" y="117"/>
                  </a:lnTo>
                  <a:lnTo>
                    <a:pt x="63" y="109"/>
                  </a:lnTo>
                  <a:lnTo>
                    <a:pt x="78" y="100"/>
                  </a:lnTo>
                  <a:lnTo>
                    <a:pt x="96" y="88"/>
                  </a:lnTo>
                  <a:lnTo>
                    <a:pt x="110" y="80"/>
                  </a:lnTo>
                  <a:lnTo>
                    <a:pt x="124" y="69"/>
                  </a:lnTo>
                  <a:lnTo>
                    <a:pt x="141" y="55"/>
                  </a:lnTo>
                  <a:lnTo>
                    <a:pt x="162" y="43"/>
                  </a:lnTo>
                  <a:lnTo>
                    <a:pt x="185" y="25"/>
                  </a:lnTo>
                  <a:lnTo>
                    <a:pt x="211" y="4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1" name="Freeform 442">
              <a:extLst>
                <a:ext uri="{FF2B5EF4-FFF2-40B4-BE49-F238E27FC236}">
                  <a16:creationId xmlns:a16="http://schemas.microsoft.com/office/drawing/2014/main" id="{99FBD350-D5F5-4F3D-B255-17B1C864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2" name="Freeform 443">
              <a:extLst>
                <a:ext uri="{FF2B5EF4-FFF2-40B4-BE49-F238E27FC236}">
                  <a16:creationId xmlns:a16="http://schemas.microsoft.com/office/drawing/2014/main" id="{24485942-7C76-4EEF-93D0-39736942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219 w 837"/>
                <a:gd name="T105" fmla="*/ 74 h 4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3" name="Freeform 444">
              <a:extLst>
                <a:ext uri="{FF2B5EF4-FFF2-40B4-BE49-F238E27FC236}">
                  <a16:creationId xmlns:a16="http://schemas.microsoft.com/office/drawing/2014/main" id="{ABB04530-9510-4C05-A5C9-BFE11B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551"/>
              <a:ext cx="279" cy="155"/>
            </a:xfrm>
            <a:custGeom>
              <a:avLst/>
              <a:gdLst>
                <a:gd name="T0" fmla="*/ 219 w 837"/>
                <a:gd name="T1" fmla="*/ 74 h 466"/>
                <a:gd name="T2" fmla="*/ 201 w 837"/>
                <a:gd name="T3" fmla="*/ 70 h 466"/>
                <a:gd name="T4" fmla="*/ 185 w 837"/>
                <a:gd name="T5" fmla="*/ 66 h 466"/>
                <a:gd name="T6" fmla="*/ 172 w 837"/>
                <a:gd name="T7" fmla="*/ 62 h 466"/>
                <a:gd name="T8" fmla="*/ 160 w 837"/>
                <a:gd name="T9" fmla="*/ 59 h 466"/>
                <a:gd name="T10" fmla="*/ 150 w 837"/>
                <a:gd name="T11" fmla="*/ 55 h 466"/>
                <a:gd name="T12" fmla="*/ 139 w 837"/>
                <a:gd name="T13" fmla="*/ 51 h 466"/>
                <a:gd name="T14" fmla="*/ 128 w 837"/>
                <a:gd name="T15" fmla="*/ 46 h 466"/>
                <a:gd name="T16" fmla="*/ 117 w 837"/>
                <a:gd name="T17" fmla="*/ 40 h 466"/>
                <a:gd name="T18" fmla="*/ 103 w 837"/>
                <a:gd name="T19" fmla="*/ 33 h 466"/>
                <a:gd name="T20" fmla="*/ 88 w 837"/>
                <a:gd name="T21" fmla="*/ 25 h 466"/>
                <a:gd name="T22" fmla="*/ 81 w 837"/>
                <a:gd name="T23" fmla="*/ 20 h 466"/>
                <a:gd name="T24" fmla="*/ 73 w 837"/>
                <a:gd name="T25" fmla="*/ 16 h 466"/>
                <a:gd name="T26" fmla="*/ 65 w 837"/>
                <a:gd name="T27" fmla="*/ 12 h 466"/>
                <a:gd name="T28" fmla="*/ 56 w 837"/>
                <a:gd name="T29" fmla="*/ 9 h 466"/>
                <a:gd name="T30" fmla="*/ 48 w 837"/>
                <a:gd name="T31" fmla="*/ 6 h 466"/>
                <a:gd name="T32" fmla="*/ 41 w 837"/>
                <a:gd name="T33" fmla="*/ 3 h 466"/>
                <a:gd name="T34" fmla="*/ 34 w 837"/>
                <a:gd name="T35" fmla="*/ 1 h 466"/>
                <a:gd name="T36" fmla="*/ 28 w 837"/>
                <a:gd name="T37" fmla="*/ 0 h 466"/>
                <a:gd name="T38" fmla="*/ 24 w 837"/>
                <a:gd name="T39" fmla="*/ 0 h 466"/>
                <a:gd name="T40" fmla="*/ 21 w 837"/>
                <a:gd name="T41" fmla="*/ 1 h 466"/>
                <a:gd name="T42" fmla="*/ 14 w 837"/>
                <a:gd name="T43" fmla="*/ 9 h 466"/>
                <a:gd name="T44" fmla="*/ 8 w 837"/>
                <a:gd name="T45" fmla="*/ 18 h 466"/>
                <a:gd name="T46" fmla="*/ 5 w 837"/>
                <a:gd name="T47" fmla="*/ 29 h 466"/>
                <a:gd name="T48" fmla="*/ 1 w 837"/>
                <a:gd name="T49" fmla="*/ 39 h 466"/>
                <a:gd name="T50" fmla="*/ 0 w 837"/>
                <a:gd name="T51" fmla="*/ 50 h 466"/>
                <a:gd name="T52" fmla="*/ 1 w 837"/>
                <a:gd name="T53" fmla="*/ 60 h 466"/>
                <a:gd name="T54" fmla="*/ 3 w 837"/>
                <a:gd name="T55" fmla="*/ 69 h 466"/>
                <a:gd name="T56" fmla="*/ 8 w 837"/>
                <a:gd name="T57" fmla="*/ 78 h 466"/>
                <a:gd name="T58" fmla="*/ 15 w 837"/>
                <a:gd name="T59" fmla="*/ 84 h 466"/>
                <a:gd name="T60" fmla="*/ 25 w 837"/>
                <a:gd name="T61" fmla="*/ 89 h 466"/>
                <a:gd name="T62" fmla="*/ 49 w 837"/>
                <a:gd name="T63" fmla="*/ 99 h 466"/>
                <a:gd name="T64" fmla="*/ 71 w 837"/>
                <a:gd name="T65" fmla="*/ 109 h 466"/>
                <a:gd name="T66" fmla="*/ 93 w 837"/>
                <a:gd name="T67" fmla="*/ 120 h 466"/>
                <a:gd name="T68" fmla="*/ 115 w 837"/>
                <a:gd name="T69" fmla="*/ 129 h 466"/>
                <a:gd name="T70" fmla="*/ 138 w 837"/>
                <a:gd name="T71" fmla="*/ 137 h 466"/>
                <a:gd name="T72" fmla="*/ 162 w 837"/>
                <a:gd name="T73" fmla="*/ 146 h 466"/>
                <a:gd name="T74" fmla="*/ 187 w 837"/>
                <a:gd name="T75" fmla="*/ 151 h 466"/>
                <a:gd name="T76" fmla="*/ 214 w 837"/>
                <a:gd name="T77" fmla="*/ 154 h 466"/>
                <a:gd name="T78" fmla="*/ 242 w 837"/>
                <a:gd name="T79" fmla="*/ 155 h 466"/>
                <a:gd name="T80" fmla="*/ 273 w 837"/>
                <a:gd name="T81" fmla="*/ 153 h 466"/>
                <a:gd name="T82" fmla="*/ 275 w 837"/>
                <a:gd name="T83" fmla="*/ 150 h 466"/>
                <a:gd name="T84" fmla="*/ 277 w 837"/>
                <a:gd name="T85" fmla="*/ 146 h 466"/>
                <a:gd name="T86" fmla="*/ 278 w 837"/>
                <a:gd name="T87" fmla="*/ 137 h 466"/>
                <a:gd name="T88" fmla="*/ 279 w 837"/>
                <a:gd name="T89" fmla="*/ 128 h 466"/>
                <a:gd name="T90" fmla="*/ 278 w 837"/>
                <a:gd name="T91" fmla="*/ 118 h 466"/>
                <a:gd name="T92" fmla="*/ 277 w 837"/>
                <a:gd name="T93" fmla="*/ 106 h 466"/>
                <a:gd name="T94" fmla="*/ 274 w 837"/>
                <a:gd name="T95" fmla="*/ 96 h 466"/>
                <a:gd name="T96" fmla="*/ 270 w 837"/>
                <a:gd name="T97" fmla="*/ 85 h 466"/>
                <a:gd name="T98" fmla="*/ 264 w 837"/>
                <a:gd name="T99" fmla="*/ 78 h 466"/>
                <a:gd name="T100" fmla="*/ 256 w 837"/>
                <a:gd name="T101" fmla="*/ 72 h 466"/>
                <a:gd name="T102" fmla="*/ 219 w 837"/>
                <a:gd name="T103" fmla="*/ 74 h 4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37" h="466">
                  <a:moveTo>
                    <a:pt x="657" y="221"/>
                  </a:moveTo>
                  <a:lnTo>
                    <a:pt x="602" y="210"/>
                  </a:lnTo>
                  <a:lnTo>
                    <a:pt x="555" y="197"/>
                  </a:lnTo>
                  <a:lnTo>
                    <a:pt x="517" y="187"/>
                  </a:lnTo>
                  <a:lnTo>
                    <a:pt x="481" y="177"/>
                  </a:lnTo>
                  <a:lnTo>
                    <a:pt x="449" y="166"/>
                  </a:lnTo>
                  <a:lnTo>
                    <a:pt x="418" y="154"/>
                  </a:lnTo>
                  <a:lnTo>
                    <a:pt x="385" y="138"/>
                  </a:lnTo>
                  <a:lnTo>
                    <a:pt x="350" y="119"/>
                  </a:lnTo>
                  <a:lnTo>
                    <a:pt x="310" y="98"/>
                  </a:lnTo>
                  <a:lnTo>
                    <a:pt x="263" y="75"/>
                  </a:lnTo>
                  <a:lnTo>
                    <a:pt x="242" y="61"/>
                  </a:lnTo>
                  <a:lnTo>
                    <a:pt x="220" y="47"/>
                  </a:lnTo>
                  <a:lnTo>
                    <a:pt x="194" y="36"/>
                  </a:lnTo>
                  <a:lnTo>
                    <a:pt x="169" y="28"/>
                  </a:lnTo>
                  <a:lnTo>
                    <a:pt x="144" y="18"/>
                  </a:lnTo>
                  <a:lnTo>
                    <a:pt x="122" y="10"/>
                  </a:lnTo>
                  <a:lnTo>
                    <a:pt x="101" y="4"/>
                  </a:lnTo>
                  <a:lnTo>
                    <a:pt x="83" y="0"/>
                  </a:lnTo>
                  <a:lnTo>
                    <a:pt x="72" y="0"/>
                  </a:lnTo>
                  <a:lnTo>
                    <a:pt x="63" y="3"/>
                  </a:lnTo>
                  <a:lnTo>
                    <a:pt x="42" y="28"/>
                  </a:lnTo>
                  <a:lnTo>
                    <a:pt x="25" y="55"/>
                  </a:lnTo>
                  <a:lnTo>
                    <a:pt x="14" y="87"/>
                  </a:lnTo>
                  <a:lnTo>
                    <a:pt x="4" y="118"/>
                  </a:lnTo>
                  <a:lnTo>
                    <a:pt x="0" y="150"/>
                  </a:lnTo>
                  <a:lnTo>
                    <a:pt x="3" y="180"/>
                  </a:lnTo>
                  <a:lnTo>
                    <a:pt x="10" y="208"/>
                  </a:lnTo>
                  <a:lnTo>
                    <a:pt x="25" y="233"/>
                  </a:lnTo>
                  <a:lnTo>
                    <a:pt x="46" y="253"/>
                  </a:lnTo>
                  <a:lnTo>
                    <a:pt x="76" y="269"/>
                  </a:lnTo>
                  <a:lnTo>
                    <a:pt x="146" y="298"/>
                  </a:lnTo>
                  <a:lnTo>
                    <a:pt x="213" y="329"/>
                  </a:lnTo>
                  <a:lnTo>
                    <a:pt x="278" y="361"/>
                  </a:lnTo>
                  <a:lnTo>
                    <a:pt x="346" y="388"/>
                  </a:lnTo>
                  <a:lnTo>
                    <a:pt x="414" y="413"/>
                  </a:lnTo>
                  <a:lnTo>
                    <a:pt x="485" y="438"/>
                  </a:lnTo>
                  <a:lnTo>
                    <a:pt x="560" y="455"/>
                  </a:lnTo>
                  <a:lnTo>
                    <a:pt x="642" y="464"/>
                  </a:lnTo>
                  <a:lnTo>
                    <a:pt x="726" y="466"/>
                  </a:lnTo>
                  <a:lnTo>
                    <a:pt x="819" y="460"/>
                  </a:lnTo>
                  <a:lnTo>
                    <a:pt x="826" y="452"/>
                  </a:lnTo>
                  <a:lnTo>
                    <a:pt x="831" y="438"/>
                  </a:lnTo>
                  <a:lnTo>
                    <a:pt x="835" y="413"/>
                  </a:lnTo>
                  <a:lnTo>
                    <a:pt x="837" y="384"/>
                  </a:lnTo>
                  <a:lnTo>
                    <a:pt x="835" y="355"/>
                  </a:lnTo>
                  <a:lnTo>
                    <a:pt x="831" y="319"/>
                  </a:lnTo>
                  <a:lnTo>
                    <a:pt x="823" y="289"/>
                  </a:lnTo>
                  <a:lnTo>
                    <a:pt x="811" y="257"/>
                  </a:lnTo>
                  <a:lnTo>
                    <a:pt x="792" y="234"/>
                  </a:lnTo>
                  <a:lnTo>
                    <a:pt x="768" y="217"/>
                  </a:lnTo>
                  <a:lnTo>
                    <a:pt x="657" y="22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4" name="Freeform 445">
              <a:extLst>
                <a:ext uri="{FF2B5EF4-FFF2-40B4-BE49-F238E27FC236}">
                  <a16:creationId xmlns:a16="http://schemas.microsoft.com/office/drawing/2014/main" id="{8617D509-4792-4341-8E28-0CB9F45DC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5" name="Freeform 446">
              <a:extLst>
                <a:ext uri="{FF2B5EF4-FFF2-40B4-BE49-F238E27FC236}">
                  <a16:creationId xmlns:a16="http://schemas.microsoft.com/office/drawing/2014/main" id="{99E2D137-78D5-43E0-80E6-16ECC4CA7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6" name="Freeform 447">
              <a:extLst>
                <a:ext uri="{FF2B5EF4-FFF2-40B4-BE49-F238E27FC236}">
                  <a16:creationId xmlns:a16="http://schemas.microsoft.com/office/drawing/2014/main" id="{A6AC6E60-1AB6-46A6-8D67-78093FCC9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168"/>
              <a:ext cx="198" cy="133"/>
            </a:xfrm>
            <a:custGeom>
              <a:avLst/>
              <a:gdLst>
                <a:gd name="T0" fmla="*/ 196 w 594"/>
                <a:gd name="T1" fmla="*/ 30 h 397"/>
                <a:gd name="T2" fmla="*/ 192 w 594"/>
                <a:gd name="T3" fmla="*/ 20 h 397"/>
                <a:gd name="T4" fmla="*/ 185 w 594"/>
                <a:gd name="T5" fmla="*/ 11 h 397"/>
                <a:gd name="T6" fmla="*/ 176 w 594"/>
                <a:gd name="T7" fmla="*/ 4 h 397"/>
                <a:gd name="T8" fmla="*/ 169 w 594"/>
                <a:gd name="T9" fmla="*/ 0 h 397"/>
                <a:gd name="T10" fmla="*/ 149 w 594"/>
                <a:gd name="T11" fmla="*/ 6 h 397"/>
                <a:gd name="T12" fmla="*/ 118 w 594"/>
                <a:gd name="T13" fmla="*/ 12 h 397"/>
                <a:gd name="T14" fmla="*/ 89 w 594"/>
                <a:gd name="T15" fmla="*/ 17 h 397"/>
                <a:gd name="T16" fmla="*/ 61 w 594"/>
                <a:gd name="T17" fmla="*/ 18 h 397"/>
                <a:gd name="T18" fmla="*/ 31 w 594"/>
                <a:gd name="T19" fmla="*/ 18 h 397"/>
                <a:gd name="T20" fmla="*/ 11 w 594"/>
                <a:gd name="T21" fmla="*/ 18 h 397"/>
                <a:gd name="T22" fmla="*/ 5 w 594"/>
                <a:gd name="T23" fmla="*/ 25 h 397"/>
                <a:gd name="T24" fmla="*/ 4 w 594"/>
                <a:gd name="T25" fmla="*/ 40 h 397"/>
                <a:gd name="T26" fmla="*/ 4 w 594"/>
                <a:gd name="T27" fmla="*/ 56 h 397"/>
                <a:gd name="T28" fmla="*/ 5 w 594"/>
                <a:gd name="T29" fmla="*/ 71 h 397"/>
                <a:gd name="T30" fmla="*/ 5 w 594"/>
                <a:gd name="T31" fmla="*/ 78 h 397"/>
                <a:gd name="T32" fmla="*/ 5 w 594"/>
                <a:gd name="T33" fmla="*/ 76 h 397"/>
                <a:gd name="T34" fmla="*/ 5 w 594"/>
                <a:gd name="T35" fmla="*/ 79 h 397"/>
                <a:gd name="T36" fmla="*/ 5 w 594"/>
                <a:gd name="T37" fmla="*/ 85 h 397"/>
                <a:gd name="T38" fmla="*/ 4 w 594"/>
                <a:gd name="T39" fmla="*/ 92 h 397"/>
                <a:gd name="T40" fmla="*/ 3 w 594"/>
                <a:gd name="T41" fmla="*/ 98 h 397"/>
                <a:gd name="T42" fmla="*/ 2 w 594"/>
                <a:gd name="T43" fmla="*/ 104 h 397"/>
                <a:gd name="T44" fmla="*/ 0 w 594"/>
                <a:gd name="T45" fmla="*/ 110 h 397"/>
                <a:gd name="T46" fmla="*/ 0 w 594"/>
                <a:gd name="T47" fmla="*/ 114 h 397"/>
                <a:gd name="T48" fmla="*/ 0 w 594"/>
                <a:gd name="T49" fmla="*/ 119 h 397"/>
                <a:gd name="T50" fmla="*/ 3 w 594"/>
                <a:gd name="T51" fmla="*/ 124 h 397"/>
                <a:gd name="T52" fmla="*/ 6 w 594"/>
                <a:gd name="T53" fmla="*/ 128 h 397"/>
                <a:gd name="T54" fmla="*/ 10 w 594"/>
                <a:gd name="T55" fmla="*/ 130 h 397"/>
                <a:gd name="T56" fmla="*/ 16 w 594"/>
                <a:gd name="T57" fmla="*/ 132 h 397"/>
                <a:gd name="T58" fmla="*/ 22 w 594"/>
                <a:gd name="T59" fmla="*/ 133 h 397"/>
                <a:gd name="T60" fmla="*/ 29 w 594"/>
                <a:gd name="T61" fmla="*/ 132 h 397"/>
                <a:gd name="T62" fmla="*/ 35 w 594"/>
                <a:gd name="T63" fmla="*/ 131 h 397"/>
                <a:gd name="T64" fmla="*/ 50 w 594"/>
                <a:gd name="T65" fmla="*/ 125 h 397"/>
                <a:gd name="T66" fmla="*/ 71 w 594"/>
                <a:gd name="T67" fmla="*/ 115 h 397"/>
                <a:gd name="T68" fmla="*/ 94 w 594"/>
                <a:gd name="T69" fmla="*/ 107 h 397"/>
                <a:gd name="T70" fmla="*/ 116 w 594"/>
                <a:gd name="T71" fmla="*/ 101 h 397"/>
                <a:gd name="T72" fmla="*/ 139 w 594"/>
                <a:gd name="T73" fmla="*/ 95 h 397"/>
                <a:gd name="T74" fmla="*/ 160 w 594"/>
                <a:gd name="T75" fmla="*/ 92 h 397"/>
                <a:gd name="T76" fmla="*/ 175 w 594"/>
                <a:gd name="T77" fmla="*/ 86 h 397"/>
                <a:gd name="T78" fmla="*/ 187 w 594"/>
                <a:gd name="T79" fmla="*/ 78 h 397"/>
                <a:gd name="T80" fmla="*/ 195 w 594"/>
                <a:gd name="T81" fmla="*/ 67 h 397"/>
                <a:gd name="T82" fmla="*/ 198 w 594"/>
                <a:gd name="T83" fmla="*/ 53 h 397"/>
                <a:gd name="T84" fmla="*/ 198 w 594"/>
                <a:gd name="T85" fmla="*/ 43 h 397"/>
                <a:gd name="T86" fmla="*/ 197 w 594"/>
                <a:gd name="T87" fmla="*/ 41 h 397"/>
                <a:gd name="T88" fmla="*/ 197 w 594"/>
                <a:gd name="T89" fmla="*/ 38 h 397"/>
                <a:gd name="T90" fmla="*/ 196 w 594"/>
                <a:gd name="T91" fmla="*/ 36 h 397"/>
                <a:gd name="T92" fmla="*/ 196 w 594"/>
                <a:gd name="T93" fmla="*/ 36 h 39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594" h="397">
                  <a:moveTo>
                    <a:pt x="587" y="107"/>
                  </a:moveTo>
                  <a:lnTo>
                    <a:pt x="587" y="91"/>
                  </a:lnTo>
                  <a:lnTo>
                    <a:pt x="582" y="75"/>
                  </a:lnTo>
                  <a:lnTo>
                    <a:pt x="576" y="59"/>
                  </a:lnTo>
                  <a:lnTo>
                    <a:pt x="565" y="46"/>
                  </a:lnTo>
                  <a:lnTo>
                    <a:pt x="554" y="33"/>
                  </a:lnTo>
                  <a:lnTo>
                    <a:pt x="542" y="21"/>
                  </a:lnTo>
                  <a:lnTo>
                    <a:pt x="529" y="12"/>
                  </a:lnTo>
                  <a:lnTo>
                    <a:pt x="518" y="4"/>
                  </a:lnTo>
                  <a:lnTo>
                    <a:pt x="506" y="0"/>
                  </a:lnTo>
                  <a:lnTo>
                    <a:pt x="493" y="3"/>
                  </a:lnTo>
                  <a:lnTo>
                    <a:pt x="448" y="18"/>
                  </a:lnTo>
                  <a:lnTo>
                    <a:pt x="400" y="29"/>
                  </a:lnTo>
                  <a:lnTo>
                    <a:pt x="355" y="36"/>
                  </a:lnTo>
                  <a:lnTo>
                    <a:pt x="312" y="44"/>
                  </a:lnTo>
                  <a:lnTo>
                    <a:pt x="267" y="50"/>
                  </a:lnTo>
                  <a:lnTo>
                    <a:pt x="225" y="54"/>
                  </a:lnTo>
                  <a:lnTo>
                    <a:pt x="182" y="55"/>
                  </a:lnTo>
                  <a:lnTo>
                    <a:pt x="137" y="55"/>
                  </a:lnTo>
                  <a:lnTo>
                    <a:pt x="94" y="55"/>
                  </a:lnTo>
                  <a:lnTo>
                    <a:pt x="48" y="51"/>
                  </a:lnTo>
                  <a:lnTo>
                    <a:pt x="33" y="55"/>
                  </a:lnTo>
                  <a:lnTo>
                    <a:pt x="23" y="62"/>
                  </a:lnTo>
                  <a:lnTo>
                    <a:pt x="16" y="76"/>
                  </a:lnTo>
                  <a:lnTo>
                    <a:pt x="12" y="97"/>
                  </a:lnTo>
                  <a:lnTo>
                    <a:pt x="11" y="118"/>
                  </a:lnTo>
                  <a:lnTo>
                    <a:pt x="11" y="140"/>
                  </a:lnTo>
                  <a:lnTo>
                    <a:pt x="11" y="166"/>
                  </a:lnTo>
                  <a:lnTo>
                    <a:pt x="12" y="190"/>
                  </a:lnTo>
                  <a:lnTo>
                    <a:pt x="15" y="211"/>
                  </a:lnTo>
                  <a:lnTo>
                    <a:pt x="15" y="234"/>
                  </a:lnTo>
                  <a:lnTo>
                    <a:pt x="15" y="232"/>
                  </a:lnTo>
                  <a:lnTo>
                    <a:pt x="15" y="231"/>
                  </a:lnTo>
                  <a:lnTo>
                    <a:pt x="15" y="228"/>
                  </a:lnTo>
                  <a:lnTo>
                    <a:pt x="15" y="226"/>
                  </a:lnTo>
                  <a:lnTo>
                    <a:pt x="15" y="236"/>
                  </a:lnTo>
                  <a:lnTo>
                    <a:pt x="16" y="246"/>
                  </a:lnTo>
                  <a:lnTo>
                    <a:pt x="15" y="254"/>
                  </a:lnTo>
                  <a:lnTo>
                    <a:pt x="15" y="264"/>
                  </a:lnTo>
                  <a:lnTo>
                    <a:pt x="12" y="274"/>
                  </a:lnTo>
                  <a:lnTo>
                    <a:pt x="11" y="283"/>
                  </a:lnTo>
                  <a:lnTo>
                    <a:pt x="9" y="294"/>
                  </a:lnTo>
                  <a:lnTo>
                    <a:pt x="7" y="304"/>
                  </a:lnTo>
                  <a:lnTo>
                    <a:pt x="5" y="311"/>
                  </a:lnTo>
                  <a:lnTo>
                    <a:pt x="1" y="321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1"/>
                  </a:lnTo>
                  <a:lnTo>
                    <a:pt x="1" y="348"/>
                  </a:lnTo>
                  <a:lnTo>
                    <a:pt x="1" y="355"/>
                  </a:lnTo>
                  <a:lnTo>
                    <a:pt x="7" y="364"/>
                  </a:lnTo>
                  <a:lnTo>
                    <a:pt x="9" y="369"/>
                  </a:lnTo>
                  <a:lnTo>
                    <a:pt x="12" y="376"/>
                  </a:lnTo>
                  <a:lnTo>
                    <a:pt x="19" y="381"/>
                  </a:lnTo>
                  <a:lnTo>
                    <a:pt x="23" y="384"/>
                  </a:lnTo>
                  <a:lnTo>
                    <a:pt x="31" y="388"/>
                  </a:lnTo>
                  <a:lnTo>
                    <a:pt x="41" y="392"/>
                  </a:lnTo>
                  <a:lnTo>
                    <a:pt x="48" y="394"/>
                  </a:lnTo>
                  <a:lnTo>
                    <a:pt x="58" y="397"/>
                  </a:lnTo>
                  <a:lnTo>
                    <a:pt x="67" y="397"/>
                  </a:lnTo>
                  <a:lnTo>
                    <a:pt x="79" y="397"/>
                  </a:lnTo>
                  <a:lnTo>
                    <a:pt x="88" y="394"/>
                  </a:lnTo>
                  <a:lnTo>
                    <a:pt x="98" y="392"/>
                  </a:lnTo>
                  <a:lnTo>
                    <a:pt x="106" y="390"/>
                  </a:lnTo>
                  <a:lnTo>
                    <a:pt x="116" y="387"/>
                  </a:lnTo>
                  <a:lnTo>
                    <a:pt x="150" y="372"/>
                  </a:lnTo>
                  <a:lnTo>
                    <a:pt x="182" y="357"/>
                  </a:lnTo>
                  <a:lnTo>
                    <a:pt x="214" y="343"/>
                  </a:lnTo>
                  <a:lnTo>
                    <a:pt x="249" y="330"/>
                  </a:lnTo>
                  <a:lnTo>
                    <a:pt x="281" y="319"/>
                  </a:lnTo>
                  <a:lnTo>
                    <a:pt x="316" y="309"/>
                  </a:lnTo>
                  <a:lnTo>
                    <a:pt x="348" y="300"/>
                  </a:lnTo>
                  <a:lnTo>
                    <a:pt x="384" y="289"/>
                  </a:lnTo>
                  <a:lnTo>
                    <a:pt x="417" y="283"/>
                  </a:lnTo>
                  <a:lnTo>
                    <a:pt x="453" y="278"/>
                  </a:lnTo>
                  <a:lnTo>
                    <a:pt x="479" y="274"/>
                  </a:lnTo>
                  <a:lnTo>
                    <a:pt x="504" y="265"/>
                  </a:lnTo>
                  <a:lnTo>
                    <a:pt x="525" y="257"/>
                  </a:lnTo>
                  <a:lnTo>
                    <a:pt x="544" y="247"/>
                  </a:lnTo>
                  <a:lnTo>
                    <a:pt x="561" y="234"/>
                  </a:lnTo>
                  <a:lnTo>
                    <a:pt x="576" y="215"/>
                  </a:lnTo>
                  <a:lnTo>
                    <a:pt x="586" y="199"/>
                  </a:lnTo>
                  <a:lnTo>
                    <a:pt x="591" y="177"/>
                  </a:lnTo>
                  <a:lnTo>
                    <a:pt x="594" y="158"/>
                  </a:lnTo>
                  <a:lnTo>
                    <a:pt x="593" y="130"/>
                  </a:lnTo>
                  <a:lnTo>
                    <a:pt x="593" y="129"/>
                  </a:lnTo>
                  <a:lnTo>
                    <a:pt x="591" y="125"/>
                  </a:lnTo>
                  <a:lnTo>
                    <a:pt x="591" y="122"/>
                  </a:lnTo>
                  <a:lnTo>
                    <a:pt x="591" y="118"/>
                  </a:lnTo>
                  <a:lnTo>
                    <a:pt x="591" y="114"/>
                  </a:lnTo>
                  <a:lnTo>
                    <a:pt x="589" y="111"/>
                  </a:lnTo>
                  <a:lnTo>
                    <a:pt x="589" y="108"/>
                  </a:lnTo>
                  <a:lnTo>
                    <a:pt x="589" y="107"/>
                  </a:lnTo>
                  <a:lnTo>
                    <a:pt x="587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7" name="Freeform 448">
              <a:extLst>
                <a:ext uri="{FF2B5EF4-FFF2-40B4-BE49-F238E27FC236}">
                  <a16:creationId xmlns:a16="http://schemas.microsoft.com/office/drawing/2014/main" id="{3A8547DF-12D9-48F8-8934-8670A2FDB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8" name="Freeform 449">
              <a:extLst>
                <a:ext uri="{FF2B5EF4-FFF2-40B4-BE49-F238E27FC236}">
                  <a16:creationId xmlns:a16="http://schemas.microsoft.com/office/drawing/2014/main" id="{7F089349-1AAD-45FB-9EF0-71820CFE5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276 w 827"/>
                <a:gd name="T125" fmla="*/ 68 h 3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9" name="Freeform 450">
              <a:extLst>
                <a:ext uri="{FF2B5EF4-FFF2-40B4-BE49-F238E27FC236}">
                  <a16:creationId xmlns:a16="http://schemas.microsoft.com/office/drawing/2014/main" id="{DA56F81F-4C64-462C-BEBF-85CFFF91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2356"/>
              <a:ext cx="276" cy="119"/>
            </a:xfrm>
            <a:custGeom>
              <a:avLst/>
              <a:gdLst>
                <a:gd name="T0" fmla="*/ 276 w 827"/>
                <a:gd name="T1" fmla="*/ 68 h 356"/>
                <a:gd name="T2" fmla="*/ 274 w 827"/>
                <a:gd name="T3" fmla="*/ 64 h 356"/>
                <a:gd name="T4" fmla="*/ 272 w 827"/>
                <a:gd name="T5" fmla="*/ 60 h 356"/>
                <a:gd name="T6" fmla="*/ 271 w 827"/>
                <a:gd name="T7" fmla="*/ 56 h 356"/>
                <a:gd name="T8" fmla="*/ 269 w 827"/>
                <a:gd name="T9" fmla="*/ 53 h 356"/>
                <a:gd name="T10" fmla="*/ 266 w 827"/>
                <a:gd name="T11" fmla="*/ 49 h 356"/>
                <a:gd name="T12" fmla="*/ 263 w 827"/>
                <a:gd name="T13" fmla="*/ 46 h 356"/>
                <a:gd name="T14" fmla="*/ 260 w 827"/>
                <a:gd name="T15" fmla="*/ 43 h 356"/>
                <a:gd name="T16" fmla="*/ 257 w 827"/>
                <a:gd name="T17" fmla="*/ 41 h 356"/>
                <a:gd name="T18" fmla="*/ 253 w 827"/>
                <a:gd name="T19" fmla="*/ 40 h 356"/>
                <a:gd name="T20" fmla="*/ 248 w 827"/>
                <a:gd name="T21" fmla="*/ 40 h 356"/>
                <a:gd name="T22" fmla="*/ 215 w 827"/>
                <a:gd name="T23" fmla="*/ 41 h 356"/>
                <a:gd name="T24" fmla="*/ 188 w 827"/>
                <a:gd name="T25" fmla="*/ 41 h 356"/>
                <a:gd name="T26" fmla="*/ 166 w 827"/>
                <a:gd name="T27" fmla="*/ 41 h 356"/>
                <a:gd name="T28" fmla="*/ 148 w 827"/>
                <a:gd name="T29" fmla="*/ 39 h 356"/>
                <a:gd name="T30" fmla="*/ 133 w 827"/>
                <a:gd name="T31" fmla="*/ 37 h 356"/>
                <a:gd name="T32" fmla="*/ 119 w 827"/>
                <a:gd name="T33" fmla="*/ 34 h 356"/>
                <a:gd name="T34" fmla="*/ 107 w 827"/>
                <a:gd name="T35" fmla="*/ 30 h 356"/>
                <a:gd name="T36" fmla="*/ 94 w 827"/>
                <a:gd name="T37" fmla="*/ 24 h 356"/>
                <a:gd name="T38" fmla="*/ 81 w 827"/>
                <a:gd name="T39" fmla="*/ 17 h 356"/>
                <a:gd name="T40" fmla="*/ 66 w 827"/>
                <a:gd name="T41" fmla="*/ 8 h 356"/>
                <a:gd name="T42" fmla="*/ 62 w 827"/>
                <a:gd name="T43" fmla="*/ 6 h 356"/>
                <a:gd name="T44" fmla="*/ 58 w 827"/>
                <a:gd name="T45" fmla="*/ 5 h 356"/>
                <a:gd name="T46" fmla="*/ 54 w 827"/>
                <a:gd name="T47" fmla="*/ 2 h 356"/>
                <a:gd name="T48" fmla="*/ 49 w 827"/>
                <a:gd name="T49" fmla="*/ 1 h 356"/>
                <a:gd name="T50" fmla="*/ 44 w 827"/>
                <a:gd name="T51" fmla="*/ 0 h 356"/>
                <a:gd name="T52" fmla="*/ 39 w 827"/>
                <a:gd name="T53" fmla="*/ 0 h 356"/>
                <a:gd name="T54" fmla="*/ 35 w 827"/>
                <a:gd name="T55" fmla="*/ 0 h 356"/>
                <a:gd name="T56" fmla="*/ 30 w 827"/>
                <a:gd name="T57" fmla="*/ 0 h 356"/>
                <a:gd name="T58" fmla="*/ 26 w 827"/>
                <a:gd name="T59" fmla="*/ 1 h 356"/>
                <a:gd name="T60" fmla="*/ 23 w 827"/>
                <a:gd name="T61" fmla="*/ 4 h 356"/>
                <a:gd name="T62" fmla="*/ 14 w 827"/>
                <a:gd name="T63" fmla="*/ 12 h 356"/>
                <a:gd name="T64" fmla="*/ 7 w 827"/>
                <a:gd name="T65" fmla="*/ 22 h 356"/>
                <a:gd name="T66" fmla="*/ 2 w 827"/>
                <a:gd name="T67" fmla="*/ 34 h 356"/>
                <a:gd name="T68" fmla="*/ 0 w 827"/>
                <a:gd name="T69" fmla="*/ 45 h 356"/>
                <a:gd name="T70" fmla="*/ 0 w 827"/>
                <a:gd name="T71" fmla="*/ 56 h 356"/>
                <a:gd name="T72" fmla="*/ 2 w 827"/>
                <a:gd name="T73" fmla="*/ 67 h 356"/>
                <a:gd name="T74" fmla="*/ 6 w 827"/>
                <a:gd name="T75" fmla="*/ 78 h 356"/>
                <a:gd name="T76" fmla="*/ 11 w 827"/>
                <a:gd name="T77" fmla="*/ 86 h 356"/>
                <a:gd name="T78" fmla="*/ 18 w 827"/>
                <a:gd name="T79" fmla="*/ 93 h 356"/>
                <a:gd name="T80" fmla="*/ 25 w 827"/>
                <a:gd name="T81" fmla="*/ 98 h 356"/>
                <a:gd name="T82" fmla="*/ 44 w 827"/>
                <a:gd name="T83" fmla="*/ 105 h 356"/>
                <a:gd name="T84" fmla="*/ 66 w 827"/>
                <a:gd name="T85" fmla="*/ 111 h 356"/>
                <a:gd name="T86" fmla="*/ 89 w 827"/>
                <a:gd name="T87" fmla="*/ 115 h 356"/>
                <a:gd name="T88" fmla="*/ 113 w 827"/>
                <a:gd name="T89" fmla="*/ 117 h 356"/>
                <a:gd name="T90" fmla="*/ 138 w 827"/>
                <a:gd name="T91" fmla="*/ 119 h 356"/>
                <a:gd name="T92" fmla="*/ 164 w 827"/>
                <a:gd name="T93" fmla="*/ 119 h 356"/>
                <a:gd name="T94" fmla="*/ 189 w 827"/>
                <a:gd name="T95" fmla="*/ 119 h 356"/>
                <a:gd name="T96" fmla="*/ 214 w 827"/>
                <a:gd name="T97" fmla="*/ 117 h 356"/>
                <a:gd name="T98" fmla="*/ 238 w 827"/>
                <a:gd name="T99" fmla="*/ 115 h 356"/>
                <a:gd name="T100" fmla="*/ 260 w 827"/>
                <a:gd name="T101" fmla="*/ 113 h 356"/>
                <a:gd name="T102" fmla="*/ 264 w 827"/>
                <a:gd name="T103" fmla="*/ 112 h 356"/>
                <a:gd name="T104" fmla="*/ 266 w 827"/>
                <a:gd name="T105" fmla="*/ 111 h 356"/>
                <a:gd name="T106" fmla="*/ 269 w 827"/>
                <a:gd name="T107" fmla="*/ 110 h 356"/>
                <a:gd name="T108" fmla="*/ 271 w 827"/>
                <a:gd name="T109" fmla="*/ 108 h 356"/>
                <a:gd name="T110" fmla="*/ 273 w 827"/>
                <a:gd name="T111" fmla="*/ 106 h 356"/>
                <a:gd name="T112" fmla="*/ 274 w 827"/>
                <a:gd name="T113" fmla="*/ 103 h 356"/>
                <a:gd name="T114" fmla="*/ 275 w 827"/>
                <a:gd name="T115" fmla="*/ 100 h 356"/>
                <a:gd name="T116" fmla="*/ 276 w 827"/>
                <a:gd name="T117" fmla="*/ 95 h 356"/>
                <a:gd name="T118" fmla="*/ 276 w 827"/>
                <a:gd name="T119" fmla="*/ 90 h 356"/>
                <a:gd name="T120" fmla="*/ 276 w 827"/>
                <a:gd name="T121" fmla="*/ 84 h 356"/>
                <a:gd name="T122" fmla="*/ 276 w 827"/>
                <a:gd name="T123" fmla="*/ 68 h 3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7" h="356">
                  <a:moveTo>
                    <a:pt x="826" y="204"/>
                  </a:moveTo>
                  <a:lnTo>
                    <a:pt x="822" y="190"/>
                  </a:lnTo>
                  <a:lnTo>
                    <a:pt x="816" y="179"/>
                  </a:lnTo>
                  <a:lnTo>
                    <a:pt x="811" y="169"/>
                  </a:lnTo>
                  <a:lnTo>
                    <a:pt x="805" y="158"/>
                  </a:lnTo>
                  <a:lnTo>
                    <a:pt x="797" y="146"/>
                  </a:lnTo>
                  <a:lnTo>
                    <a:pt x="787" y="137"/>
                  </a:lnTo>
                  <a:lnTo>
                    <a:pt x="779" y="130"/>
                  </a:lnTo>
                  <a:lnTo>
                    <a:pt x="769" y="123"/>
                  </a:lnTo>
                  <a:lnTo>
                    <a:pt x="758" y="120"/>
                  </a:lnTo>
                  <a:lnTo>
                    <a:pt x="744" y="120"/>
                  </a:lnTo>
                  <a:lnTo>
                    <a:pt x="645" y="122"/>
                  </a:lnTo>
                  <a:lnTo>
                    <a:pt x="563" y="122"/>
                  </a:lnTo>
                  <a:lnTo>
                    <a:pt x="497" y="122"/>
                  </a:lnTo>
                  <a:lnTo>
                    <a:pt x="444" y="118"/>
                  </a:lnTo>
                  <a:lnTo>
                    <a:pt x="398" y="112"/>
                  </a:lnTo>
                  <a:lnTo>
                    <a:pt x="356" y="102"/>
                  </a:lnTo>
                  <a:lnTo>
                    <a:pt x="320" y="91"/>
                  </a:lnTo>
                  <a:lnTo>
                    <a:pt x="283" y="73"/>
                  </a:lnTo>
                  <a:lnTo>
                    <a:pt x="244" y="50"/>
                  </a:lnTo>
                  <a:lnTo>
                    <a:pt x="197" y="23"/>
                  </a:lnTo>
                  <a:lnTo>
                    <a:pt x="187" y="18"/>
                  </a:lnTo>
                  <a:lnTo>
                    <a:pt x="175" y="14"/>
                  </a:lnTo>
                  <a:lnTo>
                    <a:pt x="162" y="7"/>
                  </a:lnTo>
                  <a:lnTo>
                    <a:pt x="146" y="3"/>
                  </a:lnTo>
                  <a:lnTo>
                    <a:pt x="132" y="1"/>
                  </a:lnTo>
                  <a:lnTo>
                    <a:pt x="117" y="0"/>
                  </a:lnTo>
                  <a:lnTo>
                    <a:pt x="104" y="0"/>
                  </a:lnTo>
                  <a:lnTo>
                    <a:pt x="90" y="0"/>
                  </a:lnTo>
                  <a:lnTo>
                    <a:pt x="78" y="3"/>
                  </a:lnTo>
                  <a:lnTo>
                    <a:pt x="70" y="11"/>
                  </a:lnTo>
                  <a:lnTo>
                    <a:pt x="42" y="37"/>
                  </a:lnTo>
                  <a:lnTo>
                    <a:pt x="21" y="66"/>
                  </a:lnTo>
                  <a:lnTo>
                    <a:pt x="6" y="101"/>
                  </a:lnTo>
                  <a:lnTo>
                    <a:pt x="0" y="135"/>
                  </a:lnTo>
                  <a:lnTo>
                    <a:pt x="0" y="169"/>
                  </a:lnTo>
                  <a:lnTo>
                    <a:pt x="6" y="200"/>
                  </a:lnTo>
                  <a:lnTo>
                    <a:pt x="18" y="232"/>
                  </a:lnTo>
                  <a:lnTo>
                    <a:pt x="34" y="258"/>
                  </a:lnTo>
                  <a:lnTo>
                    <a:pt x="53" y="277"/>
                  </a:lnTo>
                  <a:lnTo>
                    <a:pt x="75" y="294"/>
                  </a:lnTo>
                  <a:lnTo>
                    <a:pt x="132" y="315"/>
                  </a:lnTo>
                  <a:lnTo>
                    <a:pt x="197" y="333"/>
                  </a:lnTo>
                  <a:lnTo>
                    <a:pt x="266" y="344"/>
                  </a:lnTo>
                  <a:lnTo>
                    <a:pt x="339" y="351"/>
                  </a:lnTo>
                  <a:lnTo>
                    <a:pt x="413" y="356"/>
                  </a:lnTo>
                  <a:lnTo>
                    <a:pt x="490" y="356"/>
                  </a:lnTo>
                  <a:lnTo>
                    <a:pt x="566" y="355"/>
                  </a:lnTo>
                  <a:lnTo>
                    <a:pt x="641" y="351"/>
                  </a:lnTo>
                  <a:lnTo>
                    <a:pt x="712" y="345"/>
                  </a:lnTo>
                  <a:lnTo>
                    <a:pt x="780" y="338"/>
                  </a:lnTo>
                  <a:lnTo>
                    <a:pt x="790" y="336"/>
                  </a:lnTo>
                  <a:lnTo>
                    <a:pt x="798" y="333"/>
                  </a:lnTo>
                  <a:lnTo>
                    <a:pt x="807" y="329"/>
                  </a:lnTo>
                  <a:lnTo>
                    <a:pt x="812" y="323"/>
                  </a:lnTo>
                  <a:lnTo>
                    <a:pt x="818" y="317"/>
                  </a:lnTo>
                  <a:lnTo>
                    <a:pt x="822" y="308"/>
                  </a:lnTo>
                  <a:lnTo>
                    <a:pt x="823" y="298"/>
                  </a:lnTo>
                  <a:lnTo>
                    <a:pt x="826" y="283"/>
                  </a:lnTo>
                  <a:lnTo>
                    <a:pt x="827" y="268"/>
                  </a:lnTo>
                  <a:lnTo>
                    <a:pt x="826" y="250"/>
                  </a:lnTo>
                  <a:lnTo>
                    <a:pt x="826" y="20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0" name="Freeform 451">
              <a:extLst>
                <a:ext uri="{FF2B5EF4-FFF2-40B4-BE49-F238E27FC236}">
                  <a16:creationId xmlns:a16="http://schemas.microsoft.com/office/drawing/2014/main" id="{0F98EF1B-6B3F-42A9-A3E8-4FB4C4691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1" name="Freeform 452">
              <a:extLst>
                <a:ext uri="{FF2B5EF4-FFF2-40B4-BE49-F238E27FC236}">
                  <a16:creationId xmlns:a16="http://schemas.microsoft.com/office/drawing/2014/main" id="{A51B9986-A392-4F37-997F-4FEE2720F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2" name="Freeform 453">
              <a:extLst>
                <a:ext uri="{FF2B5EF4-FFF2-40B4-BE49-F238E27FC236}">
                  <a16:creationId xmlns:a16="http://schemas.microsoft.com/office/drawing/2014/main" id="{2AA118D1-E5D7-4BC4-8AF4-C5A11C95C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2767"/>
              <a:ext cx="311" cy="163"/>
            </a:xfrm>
            <a:custGeom>
              <a:avLst/>
              <a:gdLst>
                <a:gd name="T0" fmla="*/ 310 w 933"/>
                <a:gd name="T1" fmla="*/ 124 h 490"/>
                <a:gd name="T2" fmla="*/ 311 w 933"/>
                <a:gd name="T3" fmla="*/ 112 h 490"/>
                <a:gd name="T4" fmla="*/ 309 w 933"/>
                <a:gd name="T5" fmla="*/ 103 h 490"/>
                <a:gd name="T6" fmla="*/ 306 w 933"/>
                <a:gd name="T7" fmla="*/ 98 h 490"/>
                <a:gd name="T8" fmla="*/ 302 w 933"/>
                <a:gd name="T9" fmla="*/ 95 h 490"/>
                <a:gd name="T10" fmla="*/ 253 w 933"/>
                <a:gd name="T11" fmla="*/ 88 h 490"/>
                <a:gd name="T12" fmla="*/ 175 w 933"/>
                <a:gd name="T13" fmla="*/ 73 h 490"/>
                <a:gd name="T14" fmla="*/ 115 w 933"/>
                <a:gd name="T15" fmla="*/ 56 h 490"/>
                <a:gd name="T16" fmla="*/ 71 w 933"/>
                <a:gd name="T17" fmla="*/ 36 h 490"/>
                <a:gd name="T18" fmla="*/ 42 w 933"/>
                <a:gd name="T19" fmla="*/ 16 h 490"/>
                <a:gd name="T20" fmla="*/ 30 w 933"/>
                <a:gd name="T21" fmla="*/ 4 h 490"/>
                <a:gd name="T22" fmla="*/ 25 w 933"/>
                <a:gd name="T23" fmla="*/ 1 h 490"/>
                <a:gd name="T24" fmla="*/ 20 w 933"/>
                <a:gd name="T25" fmla="*/ 0 h 490"/>
                <a:gd name="T26" fmla="*/ 14 w 933"/>
                <a:gd name="T27" fmla="*/ 1 h 490"/>
                <a:gd name="T28" fmla="*/ 11 w 933"/>
                <a:gd name="T29" fmla="*/ 3 h 490"/>
                <a:gd name="T30" fmla="*/ 5 w 933"/>
                <a:gd name="T31" fmla="*/ 14 h 490"/>
                <a:gd name="T32" fmla="*/ 1 w 933"/>
                <a:gd name="T33" fmla="*/ 31 h 490"/>
                <a:gd name="T34" fmla="*/ 0 w 933"/>
                <a:gd name="T35" fmla="*/ 47 h 490"/>
                <a:gd name="T36" fmla="*/ 2 w 933"/>
                <a:gd name="T37" fmla="*/ 61 h 490"/>
                <a:gd name="T38" fmla="*/ 6 w 933"/>
                <a:gd name="T39" fmla="*/ 75 h 490"/>
                <a:gd name="T40" fmla="*/ 11 w 933"/>
                <a:gd name="T41" fmla="*/ 85 h 490"/>
                <a:gd name="T42" fmla="*/ 18 w 933"/>
                <a:gd name="T43" fmla="*/ 94 h 490"/>
                <a:gd name="T44" fmla="*/ 27 w 933"/>
                <a:gd name="T45" fmla="*/ 100 h 490"/>
                <a:gd name="T46" fmla="*/ 38 w 933"/>
                <a:gd name="T47" fmla="*/ 104 h 490"/>
                <a:gd name="T48" fmla="*/ 50 w 933"/>
                <a:gd name="T49" fmla="*/ 108 h 490"/>
                <a:gd name="T50" fmla="*/ 67 w 933"/>
                <a:gd name="T51" fmla="*/ 114 h 490"/>
                <a:gd name="T52" fmla="*/ 85 w 933"/>
                <a:gd name="T53" fmla="*/ 121 h 490"/>
                <a:gd name="T54" fmla="*/ 102 w 933"/>
                <a:gd name="T55" fmla="*/ 128 h 490"/>
                <a:gd name="T56" fmla="*/ 120 w 933"/>
                <a:gd name="T57" fmla="*/ 137 h 490"/>
                <a:gd name="T58" fmla="*/ 140 w 933"/>
                <a:gd name="T59" fmla="*/ 142 h 490"/>
                <a:gd name="T60" fmla="*/ 153 w 933"/>
                <a:gd name="T61" fmla="*/ 145 h 490"/>
                <a:gd name="T62" fmla="*/ 162 w 933"/>
                <a:gd name="T63" fmla="*/ 147 h 490"/>
                <a:gd name="T64" fmla="*/ 176 w 933"/>
                <a:gd name="T65" fmla="*/ 150 h 490"/>
                <a:gd name="T66" fmla="*/ 189 w 933"/>
                <a:gd name="T67" fmla="*/ 154 h 490"/>
                <a:gd name="T68" fmla="*/ 199 w 933"/>
                <a:gd name="T69" fmla="*/ 156 h 490"/>
                <a:gd name="T70" fmla="*/ 212 w 933"/>
                <a:gd name="T71" fmla="*/ 157 h 490"/>
                <a:gd name="T72" fmla="*/ 235 w 933"/>
                <a:gd name="T73" fmla="*/ 161 h 490"/>
                <a:gd name="T74" fmla="*/ 259 w 933"/>
                <a:gd name="T75" fmla="*/ 163 h 490"/>
                <a:gd name="T76" fmla="*/ 281 w 933"/>
                <a:gd name="T77" fmla="*/ 162 h 490"/>
                <a:gd name="T78" fmla="*/ 300 w 933"/>
                <a:gd name="T79" fmla="*/ 154 h 490"/>
                <a:gd name="T80" fmla="*/ 309 w 933"/>
                <a:gd name="T81" fmla="*/ 130 h 4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33" h="490">
                  <a:moveTo>
                    <a:pt x="927" y="391"/>
                  </a:moveTo>
                  <a:lnTo>
                    <a:pt x="931" y="372"/>
                  </a:lnTo>
                  <a:lnTo>
                    <a:pt x="933" y="352"/>
                  </a:lnTo>
                  <a:lnTo>
                    <a:pt x="933" y="337"/>
                  </a:lnTo>
                  <a:lnTo>
                    <a:pt x="931" y="322"/>
                  </a:lnTo>
                  <a:lnTo>
                    <a:pt x="927" y="311"/>
                  </a:lnTo>
                  <a:lnTo>
                    <a:pt x="924" y="301"/>
                  </a:lnTo>
                  <a:lnTo>
                    <a:pt x="919" y="294"/>
                  </a:lnTo>
                  <a:lnTo>
                    <a:pt x="912" y="289"/>
                  </a:lnTo>
                  <a:lnTo>
                    <a:pt x="905" y="285"/>
                  </a:lnTo>
                  <a:lnTo>
                    <a:pt x="899" y="282"/>
                  </a:lnTo>
                  <a:lnTo>
                    <a:pt x="760" y="265"/>
                  </a:lnTo>
                  <a:lnTo>
                    <a:pt x="634" y="244"/>
                  </a:lnTo>
                  <a:lnTo>
                    <a:pt x="524" y="220"/>
                  </a:lnTo>
                  <a:lnTo>
                    <a:pt x="428" y="196"/>
                  </a:lnTo>
                  <a:lnTo>
                    <a:pt x="345" y="168"/>
                  </a:lnTo>
                  <a:lnTo>
                    <a:pt x="273" y="140"/>
                  </a:lnTo>
                  <a:lnTo>
                    <a:pt x="213" y="109"/>
                  </a:lnTo>
                  <a:lnTo>
                    <a:pt x="164" y="79"/>
                  </a:lnTo>
                  <a:lnTo>
                    <a:pt x="125" y="47"/>
                  </a:lnTo>
                  <a:lnTo>
                    <a:pt x="93" y="17"/>
                  </a:lnTo>
                  <a:lnTo>
                    <a:pt x="89" y="11"/>
                  </a:lnTo>
                  <a:lnTo>
                    <a:pt x="81" y="7"/>
                  </a:lnTo>
                  <a:lnTo>
                    <a:pt x="74" y="4"/>
                  </a:lnTo>
                  <a:lnTo>
                    <a:pt x="67" y="2"/>
                  </a:lnTo>
                  <a:lnTo>
                    <a:pt x="59" y="0"/>
                  </a:lnTo>
                  <a:lnTo>
                    <a:pt x="50" y="0"/>
                  </a:lnTo>
                  <a:lnTo>
                    <a:pt x="43" y="2"/>
                  </a:lnTo>
                  <a:lnTo>
                    <a:pt x="38" y="4"/>
                  </a:lnTo>
                  <a:lnTo>
                    <a:pt x="32" y="10"/>
                  </a:lnTo>
                  <a:lnTo>
                    <a:pt x="24" y="15"/>
                  </a:lnTo>
                  <a:lnTo>
                    <a:pt x="16" y="42"/>
                  </a:lnTo>
                  <a:lnTo>
                    <a:pt x="7" y="68"/>
                  </a:lnTo>
                  <a:lnTo>
                    <a:pt x="2" y="93"/>
                  </a:lnTo>
                  <a:lnTo>
                    <a:pt x="0" y="115"/>
                  </a:lnTo>
                  <a:lnTo>
                    <a:pt x="0" y="141"/>
                  </a:lnTo>
                  <a:lnTo>
                    <a:pt x="2" y="162"/>
                  </a:lnTo>
                  <a:lnTo>
                    <a:pt x="6" y="183"/>
                  </a:lnTo>
                  <a:lnTo>
                    <a:pt x="11" y="206"/>
                  </a:lnTo>
                  <a:lnTo>
                    <a:pt x="17" y="224"/>
                  </a:lnTo>
                  <a:lnTo>
                    <a:pt x="24" y="242"/>
                  </a:lnTo>
                  <a:lnTo>
                    <a:pt x="34" y="256"/>
                  </a:lnTo>
                  <a:lnTo>
                    <a:pt x="45" y="271"/>
                  </a:lnTo>
                  <a:lnTo>
                    <a:pt x="54" y="282"/>
                  </a:lnTo>
                  <a:lnTo>
                    <a:pt x="68" y="292"/>
                  </a:lnTo>
                  <a:lnTo>
                    <a:pt x="81" y="300"/>
                  </a:lnTo>
                  <a:lnTo>
                    <a:pt x="99" y="307"/>
                  </a:lnTo>
                  <a:lnTo>
                    <a:pt x="114" y="312"/>
                  </a:lnTo>
                  <a:lnTo>
                    <a:pt x="130" y="318"/>
                  </a:lnTo>
                  <a:lnTo>
                    <a:pt x="150" y="324"/>
                  </a:lnTo>
                  <a:lnTo>
                    <a:pt x="169" y="329"/>
                  </a:lnTo>
                  <a:lnTo>
                    <a:pt x="200" y="343"/>
                  </a:lnTo>
                  <a:lnTo>
                    <a:pt x="226" y="352"/>
                  </a:lnTo>
                  <a:lnTo>
                    <a:pt x="255" y="364"/>
                  </a:lnTo>
                  <a:lnTo>
                    <a:pt x="281" y="375"/>
                  </a:lnTo>
                  <a:lnTo>
                    <a:pt x="306" y="386"/>
                  </a:lnTo>
                  <a:lnTo>
                    <a:pt x="334" y="398"/>
                  </a:lnTo>
                  <a:lnTo>
                    <a:pt x="360" y="411"/>
                  </a:lnTo>
                  <a:lnTo>
                    <a:pt x="391" y="420"/>
                  </a:lnTo>
                  <a:lnTo>
                    <a:pt x="421" y="427"/>
                  </a:lnTo>
                  <a:lnTo>
                    <a:pt x="453" y="433"/>
                  </a:lnTo>
                  <a:lnTo>
                    <a:pt x="458" y="435"/>
                  </a:lnTo>
                  <a:lnTo>
                    <a:pt x="471" y="438"/>
                  </a:lnTo>
                  <a:lnTo>
                    <a:pt x="486" y="442"/>
                  </a:lnTo>
                  <a:lnTo>
                    <a:pt x="505" y="447"/>
                  </a:lnTo>
                  <a:lnTo>
                    <a:pt x="527" y="452"/>
                  </a:lnTo>
                  <a:lnTo>
                    <a:pt x="548" y="458"/>
                  </a:lnTo>
                  <a:lnTo>
                    <a:pt x="567" y="462"/>
                  </a:lnTo>
                  <a:lnTo>
                    <a:pt x="584" y="466"/>
                  </a:lnTo>
                  <a:lnTo>
                    <a:pt x="598" y="469"/>
                  </a:lnTo>
                  <a:lnTo>
                    <a:pt x="603" y="469"/>
                  </a:lnTo>
                  <a:lnTo>
                    <a:pt x="635" y="473"/>
                  </a:lnTo>
                  <a:lnTo>
                    <a:pt x="671" y="481"/>
                  </a:lnTo>
                  <a:lnTo>
                    <a:pt x="704" y="484"/>
                  </a:lnTo>
                  <a:lnTo>
                    <a:pt x="743" y="488"/>
                  </a:lnTo>
                  <a:lnTo>
                    <a:pt x="776" y="490"/>
                  </a:lnTo>
                  <a:lnTo>
                    <a:pt x="812" y="490"/>
                  </a:lnTo>
                  <a:lnTo>
                    <a:pt x="844" y="487"/>
                  </a:lnTo>
                  <a:lnTo>
                    <a:pt x="873" y="478"/>
                  </a:lnTo>
                  <a:lnTo>
                    <a:pt x="901" y="463"/>
                  </a:lnTo>
                  <a:lnTo>
                    <a:pt x="922" y="445"/>
                  </a:lnTo>
                  <a:lnTo>
                    <a:pt x="927" y="39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3" name="Freeform 454">
              <a:extLst>
                <a:ext uri="{FF2B5EF4-FFF2-40B4-BE49-F238E27FC236}">
                  <a16:creationId xmlns:a16="http://schemas.microsoft.com/office/drawing/2014/main" id="{07915325-2EF4-4F01-88A6-14F4325AD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4" name="Freeform 455">
              <a:extLst>
                <a:ext uri="{FF2B5EF4-FFF2-40B4-BE49-F238E27FC236}">
                  <a16:creationId xmlns:a16="http://schemas.microsoft.com/office/drawing/2014/main" id="{F981F161-1794-427B-9EC1-06304F756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5" name="Freeform 456">
              <a:extLst>
                <a:ext uri="{FF2B5EF4-FFF2-40B4-BE49-F238E27FC236}">
                  <a16:creationId xmlns:a16="http://schemas.microsoft.com/office/drawing/2014/main" id="{7FA67966-A057-4319-B91C-ACFAFEAE4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2933"/>
              <a:ext cx="572" cy="980"/>
            </a:xfrm>
            <a:custGeom>
              <a:avLst/>
              <a:gdLst>
                <a:gd name="T0" fmla="*/ 368 w 1718"/>
                <a:gd name="T1" fmla="*/ 129 h 2940"/>
                <a:gd name="T2" fmla="*/ 317 w 1718"/>
                <a:gd name="T3" fmla="*/ 123 h 2940"/>
                <a:gd name="T4" fmla="*/ 219 w 1718"/>
                <a:gd name="T5" fmla="*/ 107 h 2940"/>
                <a:gd name="T6" fmla="*/ 65 w 1718"/>
                <a:gd name="T7" fmla="*/ 14 h 2940"/>
                <a:gd name="T8" fmla="*/ 16 w 1718"/>
                <a:gd name="T9" fmla="*/ 61 h 2940"/>
                <a:gd name="T10" fmla="*/ 10 w 1718"/>
                <a:gd name="T11" fmla="*/ 161 h 2940"/>
                <a:gd name="T12" fmla="*/ 6 w 1718"/>
                <a:gd name="T13" fmla="*/ 173 h 2940"/>
                <a:gd name="T14" fmla="*/ 4 w 1718"/>
                <a:gd name="T15" fmla="*/ 195 h 2940"/>
                <a:gd name="T16" fmla="*/ 23 w 1718"/>
                <a:gd name="T17" fmla="*/ 213 h 2940"/>
                <a:gd name="T18" fmla="*/ 83 w 1718"/>
                <a:gd name="T19" fmla="*/ 265 h 2940"/>
                <a:gd name="T20" fmla="*/ 125 w 1718"/>
                <a:gd name="T21" fmla="*/ 331 h 2940"/>
                <a:gd name="T22" fmla="*/ 143 w 1718"/>
                <a:gd name="T23" fmla="*/ 402 h 2940"/>
                <a:gd name="T24" fmla="*/ 175 w 1718"/>
                <a:gd name="T25" fmla="*/ 482 h 2940"/>
                <a:gd name="T26" fmla="*/ 210 w 1718"/>
                <a:gd name="T27" fmla="*/ 532 h 2940"/>
                <a:gd name="T28" fmla="*/ 261 w 1718"/>
                <a:gd name="T29" fmla="*/ 598 h 2940"/>
                <a:gd name="T30" fmla="*/ 290 w 1718"/>
                <a:gd name="T31" fmla="*/ 644 h 2940"/>
                <a:gd name="T32" fmla="*/ 303 w 1718"/>
                <a:gd name="T33" fmla="*/ 675 h 2940"/>
                <a:gd name="T34" fmla="*/ 308 w 1718"/>
                <a:gd name="T35" fmla="*/ 696 h 2940"/>
                <a:gd name="T36" fmla="*/ 315 w 1718"/>
                <a:gd name="T37" fmla="*/ 720 h 2940"/>
                <a:gd name="T38" fmla="*/ 344 w 1718"/>
                <a:gd name="T39" fmla="*/ 754 h 2940"/>
                <a:gd name="T40" fmla="*/ 373 w 1718"/>
                <a:gd name="T41" fmla="*/ 787 h 2940"/>
                <a:gd name="T42" fmla="*/ 394 w 1718"/>
                <a:gd name="T43" fmla="*/ 810 h 2940"/>
                <a:gd name="T44" fmla="*/ 429 w 1718"/>
                <a:gd name="T45" fmla="*/ 890 h 2940"/>
                <a:gd name="T46" fmla="*/ 471 w 1718"/>
                <a:gd name="T47" fmla="*/ 967 h 2940"/>
                <a:gd name="T48" fmla="*/ 547 w 1718"/>
                <a:gd name="T49" fmla="*/ 976 h 2940"/>
                <a:gd name="T50" fmla="*/ 570 w 1718"/>
                <a:gd name="T51" fmla="*/ 952 h 2940"/>
                <a:gd name="T52" fmla="*/ 555 w 1718"/>
                <a:gd name="T53" fmla="*/ 909 h 2940"/>
                <a:gd name="T54" fmla="*/ 502 w 1718"/>
                <a:gd name="T55" fmla="*/ 892 h 2940"/>
                <a:gd name="T56" fmla="*/ 469 w 1718"/>
                <a:gd name="T57" fmla="*/ 851 h 2940"/>
                <a:gd name="T58" fmla="*/ 506 w 1718"/>
                <a:gd name="T59" fmla="*/ 858 h 2940"/>
                <a:gd name="T60" fmla="*/ 553 w 1718"/>
                <a:gd name="T61" fmla="*/ 846 h 2940"/>
                <a:gd name="T62" fmla="*/ 540 w 1718"/>
                <a:gd name="T63" fmla="*/ 790 h 2940"/>
                <a:gd name="T64" fmla="*/ 434 w 1718"/>
                <a:gd name="T65" fmla="*/ 744 h 2940"/>
                <a:gd name="T66" fmla="*/ 403 w 1718"/>
                <a:gd name="T67" fmla="*/ 699 h 2940"/>
                <a:gd name="T68" fmla="*/ 454 w 1718"/>
                <a:gd name="T69" fmla="*/ 722 h 2940"/>
                <a:gd name="T70" fmla="*/ 497 w 1718"/>
                <a:gd name="T71" fmla="*/ 729 h 2940"/>
                <a:gd name="T72" fmla="*/ 528 w 1718"/>
                <a:gd name="T73" fmla="*/ 694 h 2940"/>
                <a:gd name="T74" fmla="*/ 504 w 1718"/>
                <a:gd name="T75" fmla="*/ 645 h 2940"/>
                <a:gd name="T76" fmla="*/ 478 w 1718"/>
                <a:gd name="T77" fmla="*/ 649 h 2940"/>
                <a:gd name="T78" fmla="*/ 400 w 1718"/>
                <a:gd name="T79" fmla="*/ 609 h 2940"/>
                <a:gd name="T80" fmla="*/ 350 w 1718"/>
                <a:gd name="T81" fmla="*/ 566 h 2940"/>
                <a:gd name="T82" fmla="*/ 418 w 1718"/>
                <a:gd name="T83" fmla="*/ 578 h 2940"/>
                <a:gd name="T84" fmla="*/ 442 w 1718"/>
                <a:gd name="T85" fmla="*/ 530 h 2940"/>
                <a:gd name="T86" fmla="*/ 432 w 1718"/>
                <a:gd name="T87" fmla="*/ 491 h 2940"/>
                <a:gd name="T88" fmla="*/ 423 w 1718"/>
                <a:gd name="T89" fmla="*/ 486 h 2940"/>
                <a:gd name="T90" fmla="*/ 327 w 1718"/>
                <a:gd name="T91" fmla="*/ 430 h 2940"/>
                <a:gd name="T92" fmla="*/ 268 w 1718"/>
                <a:gd name="T93" fmla="*/ 369 h 2940"/>
                <a:gd name="T94" fmla="*/ 229 w 1718"/>
                <a:gd name="T95" fmla="*/ 332 h 2940"/>
                <a:gd name="T96" fmla="*/ 244 w 1718"/>
                <a:gd name="T97" fmla="*/ 346 h 2940"/>
                <a:gd name="T98" fmla="*/ 276 w 1718"/>
                <a:gd name="T99" fmla="*/ 365 h 2940"/>
                <a:gd name="T100" fmla="*/ 390 w 1718"/>
                <a:gd name="T101" fmla="*/ 372 h 2940"/>
                <a:gd name="T102" fmla="*/ 420 w 1718"/>
                <a:gd name="T103" fmla="*/ 350 h 2940"/>
                <a:gd name="T104" fmla="*/ 421 w 1718"/>
                <a:gd name="T105" fmla="*/ 313 h 2940"/>
                <a:gd name="T106" fmla="*/ 402 w 1718"/>
                <a:gd name="T107" fmla="*/ 282 h 2940"/>
                <a:gd name="T108" fmla="*/ 330 w 1718"/>
                <a:gd name="T109" fmla="*/ 287 h 2940"/>
                <a:gd name="T110" fmla="*/ 258 w 1718"/>
                <a:gd name="T111" fmla="*/ 251 h 2940"/>
                <a:gd name="T112" fmla="*/ 214 w 1718"/>
                <a:gd name="T113" fmla="*/ 207 h 2940"/>
                <a:gd name="T114" fmla="*/ 362 w 1718"/>
                <a:gd name="T115" fmla="*/ 193 h 294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718" h="2940">
                  <a:moveTo>
                    <a:pt x="1144" y="520"/>
                  </a:moveTo>
                  <a:lnTo>
                    <a:pt x="1144" y="490"/>
                  </a:lnTo>
                  <a:lnTo>
                    <a:pt x="1141" y="464"/>
                  </a:lnTo>
                  <a:lnTo>
                    <a:pt x="1134" y="442"/>
                  </a:lnTo>
                  <a:lnTo>
                    <a:pt x="1124" y="421"/>
                  </a:lnTo>
                  <a:lnTo>
                    <a:pt x="1113" y="400"/>
                  </a:lnTo>
                  <a:lnTo>
                    <a:pt x="1104" y="386"/>
                  </a:lnTo>
                  <a:lnTo>
                    <a:pt x="1092" y="375"/>
                  </a:lnTo>
                  <a:lnTo>
                    <a:pt x="1083" y="367"/>
                  </a:lnTo>
                  <a:lnTo>
                    <a:pt x="1073" y="363"/>
                  </a:lnTo>
                  <a:lnTo>
                    <a:pt x="1069" y="360"/>
                  </a:lnTo>
                  <a:lnTo>
                    <a:pt x="1029" y="360"/>
                  </a:lnTo>
                  <a:lnTo>
                    <a:pt x="987" y="364"/>
                  </a:lnTo>
                  <a:lnTo>
                    <a:pt x="953" y="368"/>
                  </a:lnTo>
                  <a:lnTo>
                    <a:pt x="915" y="370"/>
                  </a:lnTo>
                  <a:lnTo>
                    <a:pt x="881" y="372"/>
                  </a:lnTo>
                  <a:lnTo>
                    <a:pt x="842" y="370"/>
                  </a:lnTo>
                  <a:lnTo>
                    <a:pt x="804" y="364"/>
                  </a:lnTo>
                  <a:lnTo>
                    <a:pt x="759" y="357"/>
                  </a:lnTo>
                  <a:lnTo>
                    <a:pt x="710" y="342"/>
                  </a:lnTo>
                  <a:lnTo>
                    <a:pt x="657" y="320"/>
                  </a:lnTo>
                  <a:lnTo>
                    <a:pt x="591" y="289"/>
                  </a:lnTo>
                  <a:lnTo>
                    <a:pt x="521" y="251"/>
                  </a:lnTo>
                  <a:lnTo>
                    <a:pt x="452" y="209"/>
                  </a:lnTo>
                  <a:lnTo>
                    <a:pt x="380" y="165"/>
                  </a:lnTo>
                  <a:lnTo>
                    <a:pt x="312" y="119"/>
                  </a:lnTo>
                  <a:lnTo>
                    <a:pt x="250" y="79"/>
                  </a:lnTo>
                  <a:lnTo>
                    <a:pt x="195" y="43"/>
                  </a:lnTo>
                  <a:lnTo>
                    <a:pt x="149" y="19"/>
                  </a:lnTo>
                  <a:lnTo>
                    <a:pt x="120" y="3"/>
                  </a:lnTo>
                  <a:lnTo>
                    <a:pt x="106" y="0"/>
                  </a:lnTo>
                  <a:lnTo>
                    <a:pt x="84" y="43"/>
                  </a:lnTo>
                  <a:lnTo>
                    <a:pt x="69" y="89"/>
                  </a:lnTo>
                  <a:lnTo>
                    <a:pt x="58" y="136"/>
                  </a:lnTo>
                  <a:lnTo>
                    <a:pt x="48" y="183"/>
                  </a:lnTo>
                  <a:lnTo>
                    <a:pt x="43" y="232"/>
                  </a:lnTo>
                  <a:lnTo>
                    <a:pt x="39" y="281"/>
                  </a:lnTo>
                  <a:lnTo>
                    <a:pt x="37" y="331"/>
                  </a:lnTo>
                  <a:lnTo>
                    <a:pt x="35" y="381"/>
                  </a:lnTo>
                  <a:lnTo>
                    <a:pt x="33" y="432"/>
                  </a:lnTo>
                  <a:lnTo>
                    <a:pt x="30" y="486"/>
                  </a:lnTo>
                  <a:lnTo>
                    <a:pt x="30" y="483"/>
                  </a:lnTo>
                  <a:lnTo>
                    <a:pt x="30" y="482"/>
                  </a:lnTo>
                  <a:lnTo>
                    <a:pt x="30" y="479"/>
                  </a:lnTo>
                  <a:lnTo>
                    <a:pt x="30" y="477"/>
                  </a:lnTo>
                  <a:lnTo>
                    <a:pt x="33" y="489"/>
                  </a:lnTo>
                  <a:lnTo>
                    <a:pt x="30" y="500"/>
                  </a:lnTo>
                  <a:lnTo>
                    <a:pt x="26" y="509"/>
                  </a:lnTo>
                  <a:lnTo>
                    <a:pt x="19" y="518"/>
                  </a:lnTo>
                  <a:lnTo>
                    <a:pt x="12" y="528"/>
                  </a:lnTo>
                  <a:lnTo>
                    <a:pt x="7" y="538"/>
                  </a:lnTo>
                  <a:lnTo>
                    <a:pt x="3" y="549"/>
                  </a:lnTo>
                  <a:lnTo>
                    <a:pt x="0" y="557"/>
                  </a:lnTo>
                  <a:lnTo>
                    <a:pt x="0" y="567"/>
                  </a:lnTo>
                  <a:lnTo>
                    <a:pt x="4" y="577"/>
                  </a:lnTo>
                  <a:lnTo>
                    <a:pt x="11" y="586"/>
                  </a:lnTo>
                  <a:lnTo>
                    <a:pt x="19" y="596"/>
                  </a:lnTo>
                  <a:lnTo>
                    <a:pt x="27" y="603"/>
                  </a:lnTo>
                  <a:lnTo>
                    <a:pt x="35" y="611"/>
                  </a:lnTo>
                  <a:lnTo>
                    <a:pt x="44" y="620"/>
                  </a:lnTo>
                  <a:lnTo>
                    <a:pt x="52" y="628"/>
                  </a:lnTo>
                  <a:lnTo>
                    <a:pt x="59" y="633"/>
                  </a:lnTo>
                  <a:lnTo>
                    <a:pt x="69" y="639"/>
                  </a:lnTo>
                  <a:lnTo>
                    <a:pt x="76" y="645"/>
                  </a:lnTo>
                  <a:lnTo>
                    <a:pt x="82" y="650"/>
                  </a:lnTo>
                  <a:lnTo>
                    <a:pt x="122" y="676"/>
                  </a:lnTo>
                  <a:lnTo>
                    <a:pt x="156" y="705"/>
                  </a:lnTo>
                  <a:lnTo>
                    <a:pt x="189" y="733"/>
                  </a:lnTo>
                  <a:lnTo>
                    <a:pt x="220" y="763"/>
                  </a:lnTo>
                  <a:lnTo>
                    <a:pt x="250" y="795"/>
                  </a:lnTo>
                  <a:lnTo>
                    <a:pt x="276" y="826"/>
                  </a:lnTo>
                  <a:lnTo>
                    <a:pt x="303" y="862"/>
                  </a:lnTo>
                  <a:lnTo>
                    <a:pt x="325" y="898"/>
                  </a:lnTo>
                  <a:lnTo>
                    <a:pt x="346" y="935"/>
                  </a:lnTo>
                  <a:lnTo>
                    <a:pt x="365" y="975"/>
                  </a:lnTo>
                  <a:lnTo>
                    <a:pt x="367" y="978"/>
                  </a:lnTo>
                  <a:lnTo>
                    <a:pt x="375" y="992"/>
                  </a:lnTo>
                  <a:lnTo>
                    <a:pt x="380" y="1012"/>
                  </a:lnTo>
                  <a:lnTo>
                    <a:pt x="390" y="1037"/>
                  </a:lnTo>
                  <a:lnTo>
                    <a:pt x="397" y="1069"/>
                  </a:lnTo>
                  <a:lnTo>
                    <a:pt x="407" y="1101"/>
                  </a:lnTo>
                  <a:lnTo>
                    <a:pt x="416" y="1137"/>
                  </a:lnTo>
                  <a:lnTo>
                    <a:pt x="423" y="1170"/>
                  </a:lnTo>
                  <a:lnTo>
                    <a:pt x="429" y="1205"/>
                  </a:lnTo>
                  <a:lnTo>
                    <a:pt x="430" y="1233"/>
                  </a:lnTo>
                  <a:lnTo>
                    <a:pt x="438" y="1271"/>
                  </a:lnTo>
                  <a:lnTo>
                    <a:pt x="452" y="1307"/>
                  </a:lnTo>
                  <a:lnTo>
                    <a:pt x="466" y="1345"/>
                  </a:lnTo>
                  <a:lnTo>
                    <a:pt x="485" y="1380"/>
                  </a:lnTo>
                  <a:lnTo>
                    <a:pt x="505" y="1416"/>
                  </a:lnTo>
                  <a:lnTo>
                    <a:pt x="525" y="1446"/>
                  </a:lnTo>
                  <a:lnTo>
                    <a:pt x="544" y="1472"/>
                  </a:lnTo>
                  <a:lnTo>
                    <a:pt x="559" y="1492"/>
                  </a:lnTo>
                  <a:lnTo>
                    <a:pt x="569" y="1503"/>
                  </a:lnTo>
                  <a:lnTo>
                    <a:pt x="573" y="1510"/>
                  </a:lnTo>
                  <a:lnTo>
                    <a:pt x="593" y="1539"/>
                  </a:lnTo>
                  <a:lnTo>
                    <a:pt x="613" y="1570"/>
                  </a:lnTo>
                  <a:lnTo>
                    <a:pt x="631" y="1596"/>
                  </a:lnTo>
                  <a:lnTo>
                    <a:pt x="652" y="1626"/>
                  </a:lnTo>
                  <a:lnTo>
                    <a:pt x="674" y="1653"/>
                  </a:lnTo>
                  <a:lnTo>
                    <a:pt x="695" y="1683"/>
                  </a:lnTo>
                  <a:lnTo>
                    <a:pt x="718" y="1709"/>
                  </a:lnTo>
                  <a:lnTo>
                    <a:pt x="740" y="1736"/>
                  </a:lnTo>
                  <a:lnTo>
                    <a:pt x="762" y="1766"/>
                  </a:lnTo>
                  <a:lnTo>
                    <a:pt x="783" y="1794"/>
                  </a:lnTo>
                  <a:lnTo>
                    <a:pt x="798" y="1816"/>
                  </a:lnTo>
                  <a:lnTo>
                    <a:pt x="812" y="1834"/>
                  </a:lnTo>
                  <a:lnTo>
                    <a:pt x="826" y="1853"/>
                  </a:lnTo>
                  <a:lnTo>
                    <a:pt x="837" y="1871"/>
                  </a:lnTo>
                  <a:lnTo>
                    <a:pt x="848" y="1892"/>
                  </a:lnTo>
                  <a:lnTo>
                    <a:pt x="859" y="1911"/>
                  </a:lnTo>
                  <a:lnTo>
                    <a:pt x="871" y="1932"/>
                  </a:lnTo>
                  <a:lnTo>
                    <a:pt x="882" y="1950"/>
                  </a:lnTo>
                  <a:lnTo>
                    <a:pt x="892" y="1974"/>
                  </a:lnTo>
                  <a:lnTo>
                    <a:pt x="904" y="1996"/>
                  </a:lnTo>
                  <a:lnTo>
                    <a:pt x="906" y="2000"/>
                  </a:lnTo>
                  <a:lnTo>
                    <a:pt x="907" y="2007"/>
                  </a:lnTo>
                  <a:lnTo>
                    <a:pt x="910" y="2015"/>
                  </a:lnTo>
                  <a:lnTo>
                    <a:pt x="911" y="2025"/>
                  </a:lnTo>
                  <a:lnTo>
                    <a:pt x="913" y="2032"/>
                  </a:lnTo>
                  <a:lnTo>
                    <a:pt x="915" y="2043"/>
                  </a:lnTo>
                  <a:lnTo>
                    <a:pt x="917" y="2053"/>
                  </a:lnTo>
                  <a:lnTo>
                    <a:pt x="918" y="2062"/>
                  </a:lnTo>
                  <a:lnTo>
                    <a:pt x="921" y="2069"/>
                  </a:lnTo>
                  <a:lnTo>
                    <a:pt x="921" y="2077"/>
                  </a:lnTo>
                  <a:lnTo>
                    <a:pt x="925" y="2089"/>
                  </a:lnTo>
                  <a:lnTo>
                    <a:pt x="926" y="2100"/>
                  </a:lnTo>
                  <a:lnTo>
                    <a:pt x="928" y="2111"/>
                  </a:lnTo>
                  <a:lnTo>
                    <a:pt x="932" y="2123"/>
                  </a:lnTo>
                  <a:lnTo>
                    <a:pt x="933" y="2133"/>
                  </a:lnTo>
                  <a:lnTo>
                    <a:pt x="939" y="2141"/>
                  </a:lnTo>
                  <a:lnTo>
                    <a:pt x="943" y="2149"/>
                  </a:lnTo>
                  <a:lnTo>
                    <a:pt x="947" y="2159"/>
                  </a:lnTo>
                  <a:lnTo>
                    <a:pt x="951" y="2166"/>
                  </a:lnTo>
                  <a:lnTo>
                    <a:pt x="957" y="2173"/>
                  </a:lnTo>
                  <a:lnTo>
                    <a:pt x="972" y="2194"/>
                  </a:lnTo>
                  <a:lnTo>
                    <a:pt x="987" y="2209"/>
                  </a:lnTo>
                  <a:lnTo>
                    <a:pt x="1000" y="2227"/>
                  </a:lnTo>
                  <a:lnTo>
                    <a:pt x="1016" y="2243"/>
                  </a:lnTo>
                  <a:lnTo>
                    <a:pt x="1032" y="2263"/>
                  </a:lnTo>
                  <a:lnTo>
                    <a:pt x="1047" y="2277"/>
                  </a:lnTo>
                  <a:lnTo>
                    <a:pt x="1060" y="2295"/>
                  </a:lnTo>
                  <a:lnTo>
                    <a:pt x="1076" y="2310"/>
                  </a:lnTo>
                  <a:lnTo>
                    <a:pt x="1092" y="2328"/>
                  </a:lnTo>
                  <a:lnTo>
                    <a:pt x="1105" y="2346"/>
                  </a:lnTo>
                  <a:lnTo>
                    <a:pt x="1113" y="2353"/>
                  </a:lnTo>
                  <a:lnTo>
                    <a:pt x="1120" y="2362"/>
                  </a:lnTo>
                  <a:lnTo>
                    <a:pt x="1130" y="2372"/>
                  </a:lnTo>
                  <a:lnTo>
                    <a:pt x="1138" y="2381"/>
                  </a:lnTo>
                  <a:lnTo>
                    <a:pt x="1145" y="2393"/>
                  </a:lnTo>
                  <a:lnTo>
                    <a:pt x="1156" y="2401"/>
                  </a:lnTo>
                  <a:lnTo>
                    <a:pt x="1164" y="2411"/>
                  </a:lnTo>
                  <a:lnTo>
                    <a:pt x="1174" y="2421"/>
                  </a:lnTo>
                  <a:lnTo>
                    <a:pt x="1182" y="2430"/>
                  </a:lnTo>
                  <a:lnTo>
                    <a:pt x="1191" y="2438"/>
                  </a:lnTo>
                  <a:lnTo>
                    <a:pt x="1218" y="2474"/>
                  </a:lnTo>
                  <a:lnTo>
                    <a:pt x="1242" y="2510"/>
                  </a:lnTo>
                  <a:lnTo>
                    <a:pt x="1256" y="2549"/>
                  </a:lnTo>
                  <a:lnTo>
                    <a:pt x="1270" y="2588"/>
                  </a:lnTo>
                  <a:lnTo>
                    <a:pt x="1279" y="2629"/>
                  </a:lnTo>
                  <a:lnTo>
                    <a:pt x="1289" y="2669"/>
                  </a:lnTo>
                  <a:lnTo>
                    <a:pt x="1300" y="2711"/>
                  </a:lnTo>
                  <a:lnTo>
                    <a:pt x="1311" y="2752"/>
                  </a:lnTo>
                  <a:lnTo>
                    <a:pt x="1326" y="2790"/>
                  </a:lnTo>
                  <a:lnTo>
                    <a:pt x="1347" y="2830"/>
                  </a:lnTo>
                  <a:lnTo>
                    <a:pt x="1368" y="2856"/>
                  </a:lnTo>
                  <a:lnTo>
                    <a:pt x="1390" y="2878"/>
                  </a:lnTo>
                  <a:lnTo>
                    <a:pt x="1416" y="2900"/>
                  </a:lnTo>
                  <a:lnTo>
                    <a:pt x="1447" y="2916"/>
                  </a:lnTo>
                  <a:lnTo>
                    <a:pt x="1477" y="2928"/>
                  </a:lnTo>
                  <a:lnTo>
                    <a:pt x="1509" y="2935"/>
                  </a:lnTo>
                  <a:lnTo>
                    <a:pt x="1541" y="2940"/>
                  </a:lnTo>
                  <a:lnTo>
                    <a:pt x="1577" y="2940"/>
                  </a:lnTo>
                  <a:lnTo>
                    <a:pt x="1609" y="2936"/>
                  </a:lnTo>
                  <a:lnTo>
                    <a:pt x="1642" y="2929"/>
                  </a:lnTo>
                  <a:lnTo>
                    <a:pt x="1658" y="2925"/>
                  </a:lnTo>
                  <a:lnTo>
                    <a:pt x="1669" y="2918"/>
                  </a:lnTo>
                  <a:lnTo>
                    <a:pt x="1682" y="2909"/>
                  </a:lnTo>
                  <a:lnTo>
                    <a:pt x="1692" y="2899"/>
                  </a:lnTo>
                  <a:lnTo>
                    <a:pt x="1701" y="2888"/>
                  </a:lnTo>
                  <a:lnTo>
                    <a:pt x="1707" y="2873"/>
                  </a:lnTo>
                  <a:lnTo>
                    <a:pt x="1712" y="2857"/>
                  </a:lnTo>
                  <a:lnTo>
                    <a:pt x="1718" y="2845"/>
                  </a:lnTo>
                  <a:lnTo>
                    <a:pt x="1718" y="2827"/>
                  </a:lnTo>
                  <a:lnTo>
                    <a:pt x="1712" y="2810"/>
                  </a:lnTo>
                  <a:lnTo>
                    <a:pt x="1705" y="2784"/>
                  </a:lnTo>
                  <a:lnTo>
                    <a:pt x="1694" y="2762"/>
                  </a:lnTo>
                  <a:lnTo>
                    <a:pt x="1681" y="2743"/>
                  </a:lnTo>
                  <a:lnTo>
                    <a:pt x="1668" y="2726"/>
                  </a:lnTo>
                  <a:lnTo>
                    <a:pt x="1650" y="2712"/>
                  </a:lnTo>
                  <a:lnTo>
                    <a:pt x="1629" y="2703"/>
                  </a:lnTo>
                  <a:lnTo>
                    <a:pt x="1607" y="2694"/>
                  </a:lnTo>
                  <a:lnTo>
                    <a:pt x="1585" y="2687"/>
                  </a:lnTo>
                  <a:lnTo>
                    <a:pt x="1556" y="2684"/>
                  </a:lnTo>
                  <a:lnTo>
                    <a:pt x="1526" y="2682"/>
                  </a:lnTo>
                  <a:lnTo>
                    <a:pt x="1507" y="2676"/>
                  </a:lnTo>
                  <a:lnTo>
                    <a:pt x="1487" y="2668"/>
                  </a:lnTo>
                  <a:lnTo>
                    <a:pt x="1469" y="2654"/>
                  </a:lnTo>
                  <a:lnTo>
                    <a:pt x="1455" y="2639"/>
                  </a:lnTo>
                  <a:lnTo>
                    <a:pt x="1441" y="2620"/>
                  </a:lnTo>
                  <a:lnTo>
                    <a:pt x="1427" y="2596"/>
                  </a:lnTo>
                  <a:lnTo>
                    <a:pt x="1419" y="2575"/>
                  </a:lnTo>
                  <a:lnTo>
                    <a:pt x="1408" y="2552"/>
                  </a:lnTo>
                  <a:lnTo>
                    <a:pt x="1400" y="2528"/>
                  </a:lnTo>
                  <a:lnTo>
                    <a:pt x="1393" y="2505"/>
                  </a:lnTo>
                  <a:lnTo>
                    <a:pt x="1415" y="2520"/>
                  </a:lnTo>
                  <a:lnTo>
                    <a:pt x="1441" y="2535"/>
                  </a:lnTo>
                  <a:lnTo>
                    <a:pt x="1466" y="2550"/>
                  </a:lnTo>
                  <a:lnTo>
                    <a:pt x="1491" y="2563"/>
                  </a:lnTo>
                  <a:lnTo>
                    <a:pt x="1519" y="2575"/>
                  </a:lnTo>
                  <a:lnTo>
                    <a:pt x="1543" y="2582"/>
                  </a:lnTo>
                  <a:lnTo>
                    <a:pt x="1566" y="2588"/>
                  </a:lnTo>
                  <a:lnTo>
                    <a:pt x="1592" y="2588"/>
                  </a:lnTo>
                  <a:lnTo>
                    <a:pt x="1613" y="2585"/>
                  </a:lnTo>
                  <a:lnTo>
                    <a:pt x="1633" y="2572"/>
                  </a:lnTo>
                  <a:lnTo>
                    <a:pt x="1650" y="2557"/>
                  </a:lnTo>
                  <a:lnTo>
                    <a:pt x="1661" y="2537"/>
                  </a:lnTo>
                  <a:lnTo>
                    <a:pt x="1669" y="2510"/>
                  </a:lnTo>
                  <a:lnTo>
                    <a:pt x="1673" y="2484"/>
                  </a:lnTo>
                  <a:lnTo>
                    <a:pt x="1671" y="2456"/>
                  </a:lnTo>
                  <a:lnTo>
                    <a:pt x="1665" y="2430"/>
                  </a:lnTo>
                  <a:lnTo>
                    <a:pt x="1656" y="2405"/>
                  </a:lnTo>
                  <a:lnTo>
                    <a:pt x="1642" y="2385"/>
                  </a:lnTo>
                  <a:lnTo>
                    <a:pt x="1622" y="2370"/>
                  </a:lnTo>
                  <a:lnTo>
                    <a:pt x="1600" y="2362"/>
                  </a:lnTo>
                  <a:lnTo>
                    <a:pt x="1545" y="2354"/>
                  </a:lnTo>
                  <a:lnTo>
                    <a:pt x="1492" y="2339"/>
                  </a:lnTo>
                  <a:lnTo>
                    <a:pt x="1443" y="2321"/>
                  </a:lnTo>
                  <a:lnTo>
                    <a:pt x="1394" y="2295"/>
                  </a:lnTo>
                  <a:lnTo>
                    <a:pt x="1347" y="2266"/>
                  </a:lnTo>
                  <a:lnTo>
                    <a:pt x="1305" y="2232"/>
                  </a:lnTo>
                  <a:lnTo>
                    <a:pt x="1264" y="2196"/>
                  </a:lnTo>
                  <a:lnTo>
                    <a:pt x="1230" y="2155"/>
                  </a:lnTo>
                  <a:lnTo>
                    <a:pt x="1200" y="2113"/>
                  </a:lnTo>
                  <a:lnTo>
                    <a:pt x="1177" y="2068"/>
                  </a:lnTo>
                  <a:lnTo>
                    <a:pt x="1185" y="2077"/>
                  </a:lnTo>
                  <a:lnTo>
                    <a:pt x="1196" y="2089"/>
                  </a:lnTo>
                  <a:lnTo>
                    <a:pt x="1211" y="2098"/>
                  </a:lnTo>
                  <a:lnTo>
                    <a:pt x="1232" y="2109"/>
                  </a:lnTo>
                  <a:lnTo>
                    <a:pt x="1253" y="2119"/>
                  </a:lnTo>
                  <a:lnTo>
                    <a:pt x="1275" y="2129"/>
                  </a:lnTo>
                  <a:lnTo>
                    <a:pt x="1300" y="2136"/>
                  </a:lnTo>
                  <a:lnTo>
                    <a:pt x="1322" y="2145"/>
                  </a:lnTo>
                  <a:lnTo>
                    <a:pt x="1344" y="2155"/>
                  </a:lnTo>
                  <a:lnTo>
                    <a:pt x="1365" y="2165"/>
                  </a:lnTo>
                  <a:lnTo>
                    <a:pt x="1383" y="2172"/>
                  </a:lnTo>
                  <a:lnTo>
                    <a:pt x="1400" y="2181"/>
                  </a:lnTo>
                  <a:lnTo>
                    <a:pt x="1419" y="2185"/>
                  </a:lnTo>
                  <a:lnTo>
                    <a:pt x="1437" y="2188"/>
                  </a:lnTo>
                  <a:lnTo>
                    <a:pt x="1456" y="2188"/>
                  </a:lnTo>
                  <a:lnTo>
                    <a:pt x="1476" y="2188"/>
                  </a:lnTo>
                  <a:lnTo>
                    <a:pt x="1492" y="2187"/>
                  </a:lnTo>
                  <a:lnTo>
                    <a:pt x="1510" y="2183"/>
                  </a:lnTo>
                  <a:lnTo>
                    <a:pt x="1528" y="2177"/>
                  </a:lnTo>
                  <a:lnTo>
                    <a:pt x="1541" y="2168"/>
                  </a:lnTo>
                  <a:lnTo>
                    <a:pt x="1559" y="2151"/>
                  </a:lnTo>
                  <a:lnTo>
                    <a:pt x="1571" y="2133"/>
                  </a:lnTo>
                  <a:lnTo>
                    <a:pt x="1581" y="2108"/>
                  </a:lnTo>
                  <a:lnTo>
                    <a:pt x="1585" y="2082"/>
                  </a:lnTo>
                  <a:lnTo>
                    <a:pt x="1582" y="2055"/>
                  </a:lnTo>
                  <a:lnTo>
                    <a:pt x="1577" y="2026"/>
                  </a:lnTo>
                  <a:lnTo>
                    <a:pt x="1566" y="2000"/>
                  </a:lnTo>
                  <a:lnTo>
                    <a:pt x="1552" y="1974"/>
                  </a:lnTo>
                  <a:lnTo>
                    <a:pt x="1538" y="1949"/>
                  </a:lnTo>
                  <a:lnTo>
                    <a:pt x="1520" y="1931"/>
                  </a:lnTo>
                  <a:lnTo>
                    <a:pt x="1513" y="1934"/>
                  </a:lnTo>
                  <a:lnTo>
                    <a:pt x="1502" y="1938"/>
                  </a:lnTo>
                  <a:lnTo>
                    <a:pt x="1491" y="1942"/>
                  </a:lnTo>
                  <a:lnTo>
                    <a:pt x="1479" y="1943"/>
                  </a:lnTo>
                  <a:lnTo>
                    <a:pt x="1467" y="1946"/>
                  </a:lnTo>
                  <a:lnTo>
                    <a:pt x="1456" y="1946"/>
                  </a:lnTo>
                  <a:lnTo>
                    <a:pt x="1447" y="1947"/>
                  </a:lnTo>
                  <a:lnTo>
                    <a:pt x="1436" y="1946"/>
                  </a:lnTo>
                  <a:lnTo>
                    <a:pt x="1424" y="1943"/>
                  </a:lnTo>
                  <a:lnTo>
                    <a:pt x="1416" y="1942"/>
                  </a:lnTo>
                  <a:lnTo>
                    <a:pt x="1373" y="1921"/>
                  </a:lnTo>
                  <a:lnTo>
                    <a:pt x="1328" y="1900"/>
                  </a:lnTo>
                  <a:lnTo>
                    <a:pt x="1285" y="1876"/>
                  </a:lnTo>
                  <a:lnTo>
                    <a:pt x="1243" y="1851"/>
                  </a:lnTo>
                  <a:lnTo>
                    <a:pt x="1200" y="1827"/>
                  </a:lnTo>
                  <a:lnTo>
                    <a:pt x="1160" y="1797"/>
                  </a:lnTo>
                  <a:lnTo>
                    <a:pt x="1120" y="1768"/>
                  </a:lnTo>
                  <a:lnTo>
                    <a:pt x="1083" y="1736"/>
                  </a:lnTo>
                  <a:lnTo>
                    <a:pt x="1047" y="1702"/>
                  </a:lnTo>
                  <a:lnTo>
                    <a:pt x="1013" y="1664"/>
                  </a:lnTo>
                  <a:lnTo>
                    <a:pt x="1030" y="1683"/>
                  </a:lnTo>
                  <a:lnTo>
                    <a:pt x="1051" y="1698"/>
                  </a:lnTo>
                  <a:lnTo>
                    <a:pt x="1076" y="1714"/>
                  </a:lnTo>
                  <a:lnTo>
                    <a:pt x="1104" y="1725"/>
                  </a:lnTo>
                  <a:lnTo>
                    <a:pt x="1131" y="1733"/>
                  </a:lnTo>
                  <a:lnTo>
                    <a:pt x="1164" y="1740"/>
                  </a:lnTo>
                  <a:lnTo>
                    <a:pt x="1195" y="1741"/>
                  </a:lnTo>
                  <a:lnTo>
                    <a:pt x="1227" y="1740"/>
                  </a:lnTo>
                  <a:lnTo>
                    <a:pt x="1254" y="1734"/>
                  </a:lnTo>
                  <a:lnTo>
                    <a:pt x="1282" y="1725"/>
                  </a:lnTo>
                  <a:lnTo>
                    <a:pt x="1307" y="1709"/>
                  </a:lnTo>
                  <a:lnTo>
                    <a:pt x="1322" y="1693"/>
                  </a:lnTo>
                  <a:lnTo>
                    <a:pt x="1330" y="1668"/>
                  </a:lnTo>
                  <a:lnTo>
                    <a:pt x="1332" y="1643"/>
                  </a:lnTo>
                  <a:lnTo>
                    <a:pt x="1332" y="1619"/>
                  </a:lnTo>
                  <a:lnTo>
                    <a:pt x="1328" y="1589"/>
                  </a:lnTo>
                  <a:lnTo>
                    <a:pt x="1321" y="1560"/>
                  </a:lnTo>
                  <a:lnTo>
                    <a:pt x="1315" y="1532"/>
                  </a:lnTo>
                  <a:lnTo>
                    <a:pt x="1310" y="1506"/>
                  </a:lnTo>
                  <a:lnTo>
                    <a:pt x="1305" y="1481"/>
                  </a:lnTo>
                  <a:lnTo>
                    <a:pt x="1304" y="1480"/>
                  </a:lnTo>
                  <a:lnTo>
                    <a:pt x="1301" y="1476"/>
                  </a:lnTo>
                  <a:lnTo>
                    <a:pt x="1297" y="1474"/>
                  </a:lnTo>
                  <a:lnTo>
                    <a:pt x="1294" y="1472"/>
                  </a:lnTo>
                  <a:lnTo>
                    <a:pt x="1289" y="1469"/>
                  </a:lnTo>
                  <a:lnTo>
                    <a:pt x="1282" y="1465"/>
                  </a:lnTo>
                  <a:lnTo>
                    <a:pt x="1279" y="1463"/>
                  </a:lnTo>
                  <a:lnTo>
                    <a:pt x="1275" y="1461"/>
                  </a:lnTo>
                  <a:lnTo>
                    <a:pt x="1271" y="1459"/>
                  </a:lnTo>
                  <a:lnTo>
                    <a:pt x="1270" y="1458"/>
                  </a:lnTo>
                  <a:lnTo>
                    <a:pt x="1224" y="1444"/>
                  </a:lnTo>
                  <a:lnTo>
                    <a:pt x="1178" y="1425"/>
                  </a:lnTo>
                  <a:lnTo>
                    <a:pt x="1135" y="1404"/>
                  </a:lnTo>
                  <a:lnTo>
                    <a:pt x="1094" y="1378"/>
                  </a:lnTo>
                  <a:lnTo>
                    <a:pt x="1055" y="1352"/>
                  </a:lnTo>
                  <a:lnTo>
                    <a:pt x="1016" y="1320"/>
                  </a:lnTo>
                  <a:lnTo>
                    <a:pt x="982" y="1289"/>
                  </a:lnTo>
                  <a:lnTo>
                    <a:pt x="947" y="1257"/>
                  </a:lnTo>
                  <a:lnTo>
                    <a:pt x="911" y="1224"/>
                  </a:lnTo>
                  <a:lnTo>
                    <a:pt x="881" y="1190"/>
                  </a:lnTo>
                  <a:lnTo>
                    <a:pt x="860" y="1167"/>
                  </a:lnTo>
                  <a:lnTo>
                    <a:pt x="842" y="1148"/>
                  </a:lnTo>
                  <a:lnTo>
                    <a:pt x="823" y="1129"/>
                  </a:lnTo>
                  <a:lnTo>
                    <a:pt x="804" y="1108"/>
                  </a:lnTo>
                  <a:lnTo>
                    <a:pt x="783" y="1090"/>
                  </a:lnTo>
                  <a:lnTo>
                    <a:pt x="765" y="1071"/>
                  </a:lnTo>
                  <a:lnTo>
                    <a:pt x="746" y="1051"/>
                  </a:lnTo>
                  <a:lnTo>
                    <a:pt x="723" y="1032"/>
                  </a:lnTo>
                  <a:lnTo>
                    <a:pt x="704" y="1011"/>
                  </a:lnTo>
                  <a:lnTo>
                    <a:pt x="686" y="990"/>
                  </a:lnTo>
                  <a:lnTo>
                    <a:pt x="689" y="997"/>
                  </a:lnTo>
                  <a:lnTo>
                    <a:pt x="695" y="1003"/>
                  </a:lnTo>
                  <a:lnTo>
                    <a:pt x="700" y="1011"/>
                  </a:lnTo>
                  <a:lnTo>
                    <a:pt x="707" y="1017"/>
                  </a:lnTo>
                  <a:lnTo>
                    <a:pt x="712" y="1022"/>
                  </a:lnTo>
                  <a:lnTo>
                    <a:pt x="718" y="1028"/>
                  </a:lnTo>
                  <a:lnTo>
                    <a:pt x="723" y="1032"/>
                  </a:lnTo>
                  <a:lnTo>
                    <a:pt x="733" y="1037"/>
                  </a:lnTo>
                  <a:lnTo>
                    <a:pt x="739" y="1044"/>
                  </a:lnTo>
                  <a:lnTo>
                    <a:pt x="746" y="1048"/>
                  </a:lnTo>
                  <a:lnTo>
                    <a:pt x="746" y="1046"/>
                  </a:lnTo>
                  <a:lnTo>
                    <a:pt x="746" y="1044"/>
                  </a:lnTo>
                  <a:lnTo>
                    <a:pt x="746" y="1040"/>
                  </a:lnTo>
                  <a:lnTo>
                    <a:pt x="786" y="1071"/>
                  </a:lnTo>
                  <a:lnTo>
                    <a:pt x="830" y="1094"/>
                  </a:lnTo>
                  <a:lnTo>
                    <a:pt x="875" y="1111"/>
                  </a:lnTo>
                  <a:lnTo>
                    <a:pt x="922" y="1123"/>
                  </a:lnTo>
                  <a:lnTo>
                    <a:pt x="972" y="1131"/>
                  </a:lnTo>
                  <a:lnTo>
                    <a:pt x="1022" y="1133"/>
                  </a:lnTo>
                  <a:lnTo>
                    <a:pt x="1072" y="1131"/>
                  </a:lnTo>
                  <a:lnTo>
                    <a:pt x="1120" y="1126"/>
                  </a:lnTo>
                  <a:lnTo>
                    <a:pt x="1171" y="1116"/>
                  </a:lnTo>
                  <a:lnTo>
                    <a:pt x="1218" y="1101"/>
                  </a:lnTo>
                  <a:lnTo>
                    <a:pt x="1232" y="1097"/>
                  </a:lnTo>
                  <a:lnTo>
                    <a:pt x="1242" y="1090"/>
                  </a:lnTo>
                  <a:lnTo>
                    <a:pt x="1249" y="1082"/>
                  </a:lnTo>
                  <a:lnTo>
                    <a:pt x="1254" y="1072"/>
                  </a:lnTo>
                  <a:lnTo>
                    <a:pt x="1258" y="1061"/>
                  </a:lnTo>
                  <a:lnTo>
                    <a:pt x="1261" y="1050"/>
                  </a:lnTo>
                  <a:lnTo>
                    <a:pt x="1265" y="1037"/>
                  </a:lnTo>
                  <a:lnTo>
                    <a:pt x="1268" y="1025"/>
                  </a:lnTo>
                  <a:lnTo>
                    <a:pt x="1270" y="1014"/>
                  </a:lnTo>
                  <a:lnTo>
                    <a:pt x="1271" y="1003"/>
                  </a:lnTo>
                  <a:lnTo>
                    <a:pt x="1271" y="985"/>
                  </a:lnTo>
                  <a:lnTo>
                    <a:pt x="1270" y="960"/>
                  </a:lnTo>
                  <a:lnTo>
                    <a:pt x="1265" y="939"/>
                  </a:lnTo>
                  <a:lnTo>
                    <a:pt x="1261" y="916"/>
                  </a:lnTo>
                  <a:lnTo>
                    <a:pt x="1256" y="895"/>
                  </a:lnTo>
                  <a:lnTo>
                    <a:pt x="1249" y="877"/>
                  </a:lnTo>
                  <a:lnTo>
                    <a:pt x="1239" y="862"/>
                  </a:lnTo>
                  <a:lnTo>
                    <a:pt x="1230" y="852"/>
                  </a:lnTo>
                  <a:lnTo>
                    <a:pt x="1217" y="846"/>
                  </a:lnTo>
                  <a:lnTo>
                    <a:pt x="1206" y="846"/>
                  </a:lnTo>
                  <a:lnTo>
                    <a:pt x="1177" y="855"/>
                  </a:lnTo>
                  <a:lnTo>
                    <a:pt x="1145" y="860"/>
                  </a:lnTo>
                  <a:lnTo>
                    <a:pt x="1115" y="863"/>
                  </a:lnTo>
                  <a:lnTo>
                    <a:pt x="1084" y="866"/>
                  </a:lnTo>
                  <a:lnTo>
                    <a:pt x="1052" y="866"/>
                  </a:lnTo>
                  <a:lnTo>
                    <a:pt x="1022" y="863"/>
                  </a:lnTo>
                  <a:lnTo>
                    <a:pt x="990" y="860"/>
                  </a:lnTo>
                  <a:lnTo>
                    <a:pt x="961" y="852"/>
                  </a:lnTo>
                  <a:lnTo>
                    <a:pt x="928" y="845"/>
                  </a:lnTo>
                  <a:lnTo>
                    <a:pt x="900" y="833"/>
                  </a:lnTo>
                  <a:lnTo>
                    <a:pt x="868" y="816"/>
                  </a:lnTo>
                  <a:lnTo>
                    <a:pt x="834" y="798"/>
                  </a:lnTo>
                  <a:lnTo>
                    <a:pt x="804" y="777"/>
                  </a:lnTo>
                  <a:lnTo>
                    <a:pt x="775" y="752"/>
                  </a:lnTo>
                  <a:lnTo>
                    <a:pt x="748" y="729"/>
                  </a:lnTo>
                  <a:lnTo>
                    <a:pt x="718" y="705"/>
                  </a:lnTo>
                  <a:lnTo>
                    <a:pt x="691" y="679"/>
                  </a:lnTo>
                  <a:lnTo>
                    <a:pt x="665" y="654"/>
                  </a:lnTo>
                  <a:lnTo>
                    <a:pt x="639" y="628"/>
                  </a:lnTo>
                  <a:lnTo>
                    <a:pt x="613" y="601"/>
                  </a:lnTo>
                  <a:lnTo>
                    <a:pt x="643" y="620"/>
                  </a:lnTo>
                  <a:lnTo>
                    <a:pt x="697" y="628"/>
                  </a:lnTo>
                  <a:lnTo>
                    <a:pt x="761" y="628"/>
                  </a:lnTo>
                  <a:lnTo>
                    <a:pt x="830" y="624"/>
                  </a:lnTo>
                  <a:lnTo>
                    <a:pt x="904" y="613"/>
                  </a:lnTo>
                  <a:lnTo>
                    <a:pt x="973" y="601"/>
                  </a:lnTo>
                  <a:lnTo>
                    <a:pt x="1036" y="588"/>
                  </a:lnTo>
                  <a:lnTo>
                    <a:pt x="1087" y="578"/>
                  </a:lnTo>
                  <a:lnTo>
                    <a:pt x="1119" y="570"/>
                  </a:lnTo>
                  <a:lnTo>
                    <a:pt x="1128" y="566"/>
                  </a:lnTo>
                  <a:lnTo>
                    <a:pt x="1144" y="52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6" name="Freeform 457">
              <a:extLst>
                <a:ext uri="{FF2B5EF4-FFF2-40B4-BE49-F238E27FC236}">
                  <a16:creationId xmlns:a16="http://schemas.microsoft.com/office/drawing/2014/main" id="{ADA7F7E5-608E-4162-9BFA-79BEDAAE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180"/>
              <a:ext cx="169" cy="43"/>
            </a:xfrm>
            <a:custGeom>
              <a:avLst/>
              <a:gdLst>
                <a:gd name="T0" fmla="*/ 160 w 507"/>
                <a:gd name="T1" fmla="*/ 0 h 131"/>
                <a:gd name="T2" fmla="*/ 161 w 507"/>
                <a:gd name="T3" fmla="*/ 1 h 131"/>
                <a:gd name="T4" fmla="*/ 162 w 507"/>
                <a:gd name="T5" fmla="*/ 1 h 131"/>
                <a:gd name="T6" fmla="*/ 163 w 507"/>
                <a:gd name="T7" fmla="*/ 1 h 131"/>
                <a:gd name="T8" fmla="*/ 164 w 507"/>
                <a:gd name="T9" fmla="*/ 2 h 131"/>
                <a:gd name="T10" fmla="*/ 165 w 507"/>
                <a:gd name="T11" fmla="*/ 3 h 131"/>
                <a:gd name="T12" fmla="*/ 166 w 507"/>
                <a:gd name="T13" fmla="*/ 4 h 131"/>
                <a:gd name="T14" fmla="*/ 167 w 507"/>
                <a:gd name="T15" fmla="*/ 4 h 131"/>
                <a:gd name="T16" fmla="*/ 168 w 507"/>
                <a:gd name="T17" fmla="*/ 5 h 131"/>
                <a:gd name="T18" fmla="*/ 168 w 507"/>
                <a:gd name="T19" fmla="*/ 6 h 131"/>
                <a:gd name="T20" fmla="*/ 169 w 507"/>
                <a:gd name="T21" fmla="*/ 7 h 131"/>
                <a:gd name="T22" fmla="*/ 155 w 507"/>
                <a:gd name="T23" fmla="*/ 12 h 131"/>
                <a:gd name="T24" fmla="*/ 140 w 507"/>
                <a:gd name="T25" fmla="*/ 17 h 131"/>
                <a:gd name="T26" fmla="*/ 126 w 507"/>
                <a:gd name="T27" fmla="*/ 20 h 131"/>
                <a:gd name="T28" fmla="*/ 111 w 507"/>
                <a:gd name="T29" fmla="*/ 21 h 131"/>
                <a:gd name="T30" fmla="*/ 97 w 507"/>
                <a:gd name="T31" fmla="*/ 23 h 131"/>
                <a:gd name="T32" fmla="*/ 82 w 507"/>
                <a:gd name="T33" fmla="*/ 25 h 131"/>
                <a:gd name="T34" fmla="*/ 67 w 507"/>
                <a:gd name="T35" fmla="*/ 26 h 131"/>
                <a:gd name="T36" fmla="*/ 52 w 507"/>
                <a:gd name="T37" fmla="*/ 27 h 131"/>
                <a:gd name="T38" fmla="*/ 37 w 507"/>
                <a:gd name="T39" fmla="*/ 30 h 131"/>
                <a:gd name="T40" fmla="*/ 22 w 507"/>
                <a:gd name="T41" fmla="*/ 32 h 131"/>
                <a:gd name="T42" fmla="*/ 20 w 507"/>
                <a:gd name="T43" fmla="*/ 32 h 131"/>
                <a:gd name="T44" fmla="*/ 18 w 507"/>
                <a:gd name="T45" fmla="*/ 34 h 131"/>
                <a:gd name="T46" fmla="*/ 17 w 507"/>
                <a:gd name="T47" fmla="*/ 35 h 131"/>
                <a:gd name="T48" fmla="*/ 15 w 507"/>
                <a:gd name="T49" fmla="*/ 36 h 131"/>
                <a:gd name="T50" fmla="*/ 14 w 507"/>
                <a:gd name="T51" fmla="*/ 38 h 131"/>
                <a:gd name="T52" fmla="*/ 13 w 507"/>
                <a:gd name="T53" fmla="*/ 40 h 131"/>
                <a:gd name="T54" fmla="*/ 11 w 507"/>
                <a:gd name="T55" fmla="*/ 41 h 131"/>
                <a:gd name="T56" fmla="*/ 10 w 507"/>
                <a:gd name="T57" fmla="*/ 42 h 131"/>
                <a:gd name="T58" fmla="*/ 8 w 507"/>
                <a:gd name="T59" fmla="*/ 43 h 131"/>
                <a:gd name="T60" fmla="*/ 6 w 507"/>
                <a:gd name="T61" fmla="*/ 43 h 131"/>
                <a:gd name="T62" fmla="*/ 4 w 507"/>
                <a:gd name="T63" fmla="*/ 43 h 131"/>
                <a:gd name="T64" fmla="*/ 2 w 507"/>
                <a:gd name="T65" fmla="*/ 42 h 131"/>
                <a:gd name="T66" fmla="*/ 1 w 507"/>
                <a:gd name="T67" fmla="*/ 40 h 131"/>
                <a:gd name="T68" fmla="*/ 0 w 507"/>
                <a:gd name="T69" fmla="*/ 38 h 131"/>
                <a:gd name="T70" fmla="*/ 0 w 507"/>
                <a:gd name="T71" fmla="*/ 35 h 131"/>
                <a:gd name="T72" fmla="*/ 0 w 507"/>
                <a:gd name="T73" fmla="*/ 32 h 131"/>
                <a:gd name="T74" fmla="*/ 1 w 507"/>
                <a:gd name="T75" fmla="*/ 30 h 131"/>
                <a:gd name="T76" fmla="*/ 1 w 507"/>
                <a:gd name="T77" fmla="*/ 27 h 131"/>
                <a:gd name="T78" fmla="*/ 1 w 507"/>
                <a:gd name="T79" fmla="*/ 25 h 131"/>
                <a:gd name="T80" fmla="*/ 2 w 507"/>
                <a:gd name="T81" fmla="*/ 24 h 131"/>
                <a:gd name="T82" fmla="*/ 3 w 507"/>
                <a:gd name="T83" fmla="*/ 21 h 131"/>
                <a:gd name="T84" fmla="*/ 4 w 507"/>
                <a:gd name="T85" fmla="*/ 20 h 131"/>
                <a:gd name="T86" fmla="*/ 6 w 507"/>
                <a:gd name="T87" fmla="*/ 19 h 131"/>
                <a:gd name="T88" fmla="*/ 8 w 507"/>
                <a:gd name="T89" fmla="*/ 19 h 131"/>
                <a:gd name="T90" fmla="*/ 11 w 507"/>
                <a:gd name="T91" fmla="*/ 18 h 131"/>
                <a:gd name="T92" fmla="*/ 13 w 507"/>
                <a:gd name="T93" fmla="*/ 18 h 131"/>
                <a:gd name="T94" fmla="*/ 15 w 507"/>
                <a:gd name="T95" fmla="*/ 17 h 131"/>
                <a:gd name="T96" fmla="*/ 18 w 507"/>
                <a:gd name="T97" fmla="*/ 17 h 131"/>
                <a:gd name="T98" fmla="*/ 20 w 507"/>
                <a:gd name="T99" fmla="*/ 17 h 131"/>
                <a:gd name="T100" fmla="*/ 21 w 507"/>
                <a:gd name="T101" fmla="*/ 17 h 131"/>
                <a:gd name="T102" fmla="*/ 34 w 507"/>
                <a:gd name="T103" fmla="*/ 18 h 131"/>
                <a:gd name="T104" fmla="*/ 47 w 507"/>
                <a:gd name="T105" fmla="*/ 17 h 131"/>
                <a:gd name="T106" fmla="*/ 60 w 507"/>
                <a:gd name="T107" fmla="*/ 17 h 131"/>
                <a:gd name="T108" fmla="*/ 73 w 507"/>
                <a:gd name="T109" fmla="*/ 15 h 131"/>
                <a:gd name="T110" fmla="*/ 85 w 507"/>
                <a:gd name="T111" fmla="*/ 14 h 131"/>
                <a:gd name="T112" fmla="*/ 98 w 507"/>
                <a:gd name="T113" fmla="*/ 12 h 131"/>
                <a:gd name="T114" fmla="*/ 110 w 507"/>
                <a:gd name="T115" fmla="*/ 10 h 131"/>
                <a:gd name="T116" fmla="*/ 123 w 507"/>
                <a:gd name="T117" fmla="*/ 8 h 131"/>
                <a:gd name="T118" fmla="*/ 136 w 507"/>
                <a:gd name="T119" fmla="*/ 6 h 131"/>
                <a:gd name="T120" fmla="*/ 148 w 507"/>
                <a:gd name="T121" fmla="*/ 4 h 131"/>
                <a:gd name="T122" fmla="*/ 160 w 507"/>
                <a:gd name="T123" fmla="*/ 0 h 1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07" h="131">
                  <a:moveTo>
                    <a:pt x="481" y="0"/>
                  </a:moveTo>
                  <a:lnTo>
                    <a:pt x="482" y="2"/>
                  </a:lnTo>
                  <a:lnTo>
                    <a:pt x="486" y="4"/>
                  </a:lnTo>
                  <a:lnTo>
                    <a:pt x="490" y="4"/>
                  </a:lnTo>
                  <a:lnTo>
                    <a:pt x="492" y="6"/>
                  </a:lnTo>
                  <a:lnTo>
                    <a:pt x="496" y="10"/>
                  </a:lnTo>
                  <a:lnTo>
                    <a:pt x="497" y="11"/>
                  </a:lnTo>
                  <a:lnTo>
                    <a:pt x="500" y="13"/>
                  </a:lnTo>
                  <a:lnTo>
                    <a:pt x="503" y="15"/>
                  </a:lnTo>
                  <a:lnTo>
                    <a:pt x="505" y="18"/>
                  </a:lnTo>
                  <a:lnTo>
                    <a:pt x="507" y="22"/>
                  </a:lnTo>
                  <a:lnTo>
                    <a:pt x="464" y="38"/>
                  </a:lnTo>
                  <a:lnTo>
                    <a:pt x="420" y="51"/>
                  </a:lnTo>
                  <a:lnTo>
                    <a:pt x="377" y="61"/>
                  </a:lnTo>
                  <a:lnTo>
                    <a:pt x="334" y="65"/>
                  </a:lnTo>
                  <a:lnTo>
                    <a:pt x="290" y="69"/>
                  </a:lnTo>
                  <a:lnTo>
                    <a:pt x="247" y="75"/>
                  </a:lnTo>
                  <a:lnTo>
                    <a:pt x="202" y="79"/>
                  </a:lnTo>
                  <a:lnTo>
                    <a:pt x="155" y="83"/>
                  </a:lnTo>
                  <a:lnTo>
                    <a:pt x="112" y="90"/>
                  </a:lnTo>
                  <a:lnTo>
                    <a:pt x="66" y="98"/>
                  </a:lnTo>
                  <a:lnTo>
                    <a:pt x="60" y="99"/>
                  </a:lnTo>
                  <a:lnTo>
                    <a:pt x="55" y="103"/>
                  </a:lnTo>
                  <a:lnTo>
                    <a:pt x="51" y="106"/>
                  </a:lnTo>
                  <a:lnTo>
                    <a:pt x="45" y="110"/>
                  </a:lnTo>
                  <a:lnTo>
                    <a:pt x="41" y="116"/>
                  </a:lnTo>
                  <a:lnTo>
                    <a:pt x="38" y="122"/>
                  </a:lnTo>
                  <a:lnTo>
                    <a:pt x="34" y="126"/>
                  </a:lnTo>
                  <a:lnTo>
                    <a:pt x="29" y="127"/>
                  </a:lnTo>
                  <a:lnTo>
                    <a:pt x="23" y="131"/>
                  </a:lnTo>
                  <a:lnTo>
                    <a:pt x="17" y="131"/>
                  </a:lnTo>
                  <a:lnTo>
                    <a:pt x="12" y="131"/>
                  </a:lnTo>
                  <a:lnTo>
                    <a:pt x="5" y="127"/>
                  </a:lnTo>
                  <a:lnTo>
                    <a:pt x="2" y="122"/>
                  </a:lnTo>
                  <a:lnTo>
                    <a:pt x="0" y="116"/>
                  </a:lnTo>
                  <a:lnTo>
                    <a:pt x="0" y="106"/>
                  </a:lnTo>
                  <a:lnTo>
                    <a:pt x="0" y="99"/>
                  </a:lnTo>
                  <a:lnTo>
                    <a:pt x="2" y="90"/>
                  </a:lnTo>
                  <a:lnTo>
                    <a:pt x="2" y="83"/>
                  </a:lnTo>
                  <a:lnTo>
                    <a:pt x="4" y="77"/>
                  </a:lnTo>
                  <a:lnTo>
                    <a:pt x="5" y="72"/>
                  </a:lnTo>
                  <a:lnTo>
                    <a:pt x="9" y="65"/>
                  </a:lnTo>
                  <a:lnTo>
                    <a:pt x="13" y="62"/>
                  </a:lnTo>
                  <a:lnTo>
                    <a:pt x="19" y="58"/>
                  </a:lnTo>
                  <a:lnTo>
                    <a:pt x="24" y="57"/>
                  </a:lnTo>
                  <a:lnTo>
                    <a:pt x="33" y="54"/>
                  </a:lnTo>
                  <a:lnTo>
                    <a:pt x="38" y="54"/>
                  </a:lnTo>
                  <a:lnTo>
                    <a:pt x="45" y="53"/>
                  </a:lnTo>
                  <a:lnTo>
                    <a:pt x="53" y="53"/>
                  </a:lnTo>
                  <a:lnTo>
                    <a:pt x="59" y="53"/>
                  </a:lnTo>
                  <a:lnTo>
                    <a:pt x="64" y="53"/>
                  </a:lnTo>
                  <a:lnTo>
                    <a:pt x="103" y="54"/>
                  </a:lnTo>
                  <a:lnTo>
                    <a:pt x="142" y="53"/>
                  </a:lnTo>
                  <a:lnTo>
                    <a:pt x="181" y="51"/>
                  </a:lnTo>
                  <a:lnTo>
                    <a:pt x="218" y="47"/>
                  </a:lnTo>
                  <a:lnTo>
                    <a:pt x="256" y="42"/>
                  </a:lnTo>
                  <a:lnTo>
                    <a:pt x="294" y="38"/>
                  </a:lnTo>
                  <a:lnTo>
                    <a:pt x="331" y="30"/>
                  </a:lnTo>
                  <a:lnTo>
                    <a:pt x="370" y="25"/>
                  </a:lnTo>
                  <a:lnTo>
                    <a:pt x="407" y="18"/>
                  </a:lnTo>
                  <a:lnTo>
                    <a:pt x="445" y="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7" name="Freeform 458">
              <a:extLst>
                <a:ext uri="{FF2B5EF4-FFF2-40B4-BE49-F238E27FC236}">
                  <a16:creationId xmlns:a16="http://schemas.microsoft.com/office/drawing/2014/main" id="{C80CB568-4354-4D5F-B4D9-BF3D320FD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1" y="2372"/>
              <a:ext cx="187" cy="42"/>
            </a:xfrm>
            <a:custGeom>
              <a:avLst/>
              <a:gdLst>
                <a:gd name="T0" fmla="*/ 187 w 563"/>
                <a:gd name="T1" fmla="*/ 37 h 126"/>
                <a:gd name="T2" fmla="*/ 166 w 563"/>
                <a:gd name="T3" fmla="*/ 38 h 126"/>
                <a:gd name="T4" fmla="*/ 145 w 563"/>
                <a:gd name="T5" fmla="*/ 40 h 126"/>
                <a:gd name="T6" fmla="*/ 125 w 563"/>
                <a:gd name="T7" fmla="*/ 40 h 126"/>
                <a:gd name="T8" fmla="*/ 106 w 563"/>
                <a:gd name="T9" fmla="*/ 40 h 126"/>
                <a:gd name="T10" fmla="*/ 88 w 563"/>
                <a:gd name="T11" fmla="*/ 39 h 126"/>
                <a:gd name="T12" fmla="*/ 70 w 563"/>
                <a:gd name="T13" fmla="*/ 36 h 126"/>
                <a:gd name="T14" fmla="*/ 52 w 563"/>
                <a:gd name="T15" fmla="*/ 30 h 126"/>
                <a:gd name="T16" fmla="*/ 34 w 563"/>
                <a:gd name="T17" fmla="*/ 23 h 126"/>
                <a:gd name="T18" fmla="*/ 17 w 563"/>
                <a:gd name="T19" fmla="*/ 14 h 126"/>
                <a:gd name="T20" fmla="*/ 0 w 563"/>
                <a:gd name="T21" fmla="*/ 0 h 126"/>
                <a:gd name="T22" fmla="*/ 16 w 563"/>
                <a:gd name="T23" fmla="*/ 17 h 126"/>
                <a:gd name="T24" fmla="*/ 31 w 563"/>
                <a:gd name="T25" fmla="*/ 28 h 126"/>
                <a:gd name="T26" fmla="*/ 47 w 563"/>
                <a:gd name="T27" fmla="*/ 36 h 126"/>
                <a:gd name="T28" fmla="*/ 63 w 563"/>
                <a:gd name="T29" fmla="*/ 40 h 126"/>
                <a:gd name="T30" fmla="*/ 79 w 563"/>
                <a:gd name="T31" fmla="*/ 42 h 126"/>
                <a:gd name="T32" fmla="*/ 97 w 563"/>
                <a:gd name="T33" fmla="*/ 42 h 126"/>
                <a:gd name="T34" fmla="*/ 115 w 563"/>
                <a:gd name="T35" fmla="*/ 41 h 126"/>
                <a:gd name="T36" fmla="*/ 134 w 563"/>
                <a:gd name="T37" fmla="*/ 40 h 126"/>
                <a:gd name="T38" fmla="*/ 153 w 563"/>
                <a:gd name="T39" fmla="*/ 39 h 126"/>
                <a:gd name="T40" fmla="*/ 174 w 563"/>
                <a:gd name="T41" fmla="*/ 40 h 126"/>
                <a:gd name="T42" fmla="*/ 187 w 563"/>
                <a:gd name="T43" fmla="*/ 37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63" h="126">
                  <a:moveTo>
                    <a:pt x="563" y="112"/>
                  </a:moveTo>
                  <a:lnTo>
                    <a:pt x="499" y="115"/>
                  </a:lnTo>
                  <a:lnTo>
                    <a:pt x="436" y="119"/>
                  </a:lnTo>
                  <a:lnTo>
                    <a:pt x="376" y="120"/>
                  </a:lnTo>
                  <a:lnTo>
                    <a:pt x="319" y="120"/>
                  </a:lnTo>
                  <a:lnTo>
                    <a:pt x="265" y="116"/>
                  </a:lnTo>
                  <a:lnTo>
                    <a:pt x="210" y="109"/>
                  </a:lnTo>
                  <a:lnTo>
                    <a:pt x="156" y="91"/>
                  </a:lnTo>
                  <a:lnTo>
                    <a:pt x="103" y="70"/>
                  </a:lnTo>
                  <a:lnTo>
                    <a:pt x="52" y="42"/>
                  </a:lnTo>
                  <a:lnTo>
                    <a:pt x="0" y="0"/>
                  </a:lnTo>
                  <a:lnTo>
                    <a:pt x="47" y="50"/>
                  </a:lnTo>
                  <a:lnTo>
                    <a:pt x="94" y="84"/>
                  </a:lnTo>
                  <a:lnTo>
                    <a:pt x="141" y="109"/>
                  </a:lnTo>
                  <a:lnTo>
                    <a:pt x="189" y="120"/>
                  </a:lnTo>
                  <a:lnTo>
                    <a:pt x="239" y="126"/>
                  </a:lnTo>
                  <a:lnTo>
                    <a:pt x="291" y="126"/>
                  </a:lnTo>
                  <a:lnTo>
                    <a:pt x="345" y="122"/>
                  </a:lnTo>
                  <a:lnTo>
                    <a:pt x="402" y="119"/>
                  </a:lnTo>
                  <a:lnTo>
                    <a:pt x="460" y="116"/>
                  </a:lnTo>
                  <a:lnTo>
                    <a:pt x="525" y="120"/>
                  </a:lnTo>
                  <a:lnTo>
                    <a:pt x="563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8" name="Freeform 459">
              <a:extLst>
                <a:ext uri="{FF2B5EF4-FFF2-40B4-BE49-F238E27FC236}">
                  <a16:creationId xmlns:a16="http://schemas.microsoft.com/office/drawing/2014/main" id="{570C05D8-D160-4C16-A39A-7387CA19F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61"/>
              <a:ext cx="222" cy="79"/>
            </a:xfrm>
            <a:custGeom>
              <a:avLst/>
              <a:gdLst>
                <a:gd name="T0" fmla="*/ 218 w 666"/>
                <a:gd name="T1" fmla="*/ 76 h 238"/>
                <a:gd name="T2" fmla="*/ 197 w 666"/>
                <a:gd name="T3" fmla="*/ 75 h 238"/>
                <a:gd name="T4" fmla="*/ 177 w 666"/>
                <a:gd name="T5" fmla="*/ 72 h 238"/>
                <a:gd name="T6" fmla="*/ 159 w 666"/>
                <a:gd name="T7" fmla="*/ 69 h 238"/>
                <a:gd name="T8" fmla="*/ 144 w 666"/>
                <a:gd name="T9" fmla="*/ 63 h 238"/>
                <a:gd name="T10" fmla="*/ 129 w 666"/>
                <a:gd name="T11" fmla="*/ 57 h 238"/>
                <a:gd name="T12" fmla="*/ 115 w 666"/>
                <a:gd name="T13" fmla="*/ 50 h 238"/>
                <a:gd name="T14" fmla="*/ 102 w 666"/>
                <a:gd name="T15" fmla="*/ 43 h 238"/>
                <a:gd name="T16" fmla="*/ 87 w 666"/>
                <a:gd name="T17" fmla="*/ 36 h 238"/>
                <a:gd name="T18" fmla="*/ 71 w 666"/>
                <a:gd name="T19" fmla="*/ 27 h 238"/>
                <a:gd name="T20" fmla="*/ 55 w 666"/>
                <a:gd name="T21" fmla="*/ 18 h 238"/>
                <a:gd name="T22" fmla="*/ 50 w 666"/>
                <a:gd name="T23" fmla="*/ 15 h 238"/>
                <a:gd name="T24" fmla="*/ 44 w 666"/>
                <a:gd name="T25" fmla="*/ 12 h 238"/>
                <a:gd name="T26" fmla="*/ 38 w 666"/>
                <a:gd name="T27" fmla="*/ 8 h 238"/>
                <a:gd name="T28" fmla="*/ 33 w 666"/>
                <a:gd name="T29" fmla="*/ 4 h 238"/>
                <a:gd name="T30" fmla="*/ 27 w 666"/>
                <a:gd name="T31" fmla="*/ 2 h 238"/>
                <a:gd name="T32" fmla="*/ 21 w 666"/>
                <a:gd name="T33" fmla="*/ 0 h 238"/>
                <a:gd name="T34" fmla="*/ 15 w 666"/>
                <a:gd name="T35" fmla="*/ 0 h 238"/>
                <a:gd name="T36" fmla="*/ 9 w 666"/>
                <a:gd name="T37" fmla="*/ 1 h 238"/>
                <a:gd name="T38" fmla="*/ 5 w 666"/>
                <a:gd name="T39" fmla="*/ 4 h 238"/>
                <a:gd name="T40" fmla="*/ 0 w 666"/>
                <a:gd name="T41" fmla="*/ 10 h 238"/>
                <a:gd name="T42" fmla="*/ 8 w 666"/>
                <a:gd name="T43" fmla="*/ 9 h 238"/>
                <a:gd name="T44" fmla="*/ 15 w 666"/>
                <a:gd name="T45" fmla="*/ 9 h 238"/>
                <a:gd name="T46" fmla="*/ 22 w 666"/>
                <a:gd name="T47" fmla="*/ 9 h 238"/>
                <a:gd name="T48" fmla="*/ 29 w 666"/>
                <a:gd name="T49" fmla="*/ 10 h 238"/>
                <a:gd name="T50" fmla="*/ 35 w 666"/>
                <a:gd name="T51" fmla="*/ 13 h 238"/>
                <a:gd name="T52" fmla="*/ 41 w 666"/>
                <a:gd name="T53" fmla="*/ 15 h 238"/>
                <a:gd name="T54" fmla="*/ 47 w 666"/>
                <a:gd name="T55" fmla="*/ 17 h 238"/>
                <a:gd name="T56" fmla="*/ 53 w 666"/>
                <a:gd name="T57" fmla="*/ 20 h 238"/>
                <a:gd name="T58" fmla="*/ 59 w 666"/>
                <a:gd name="T59" fmla="*/ 23 h 238"/>
                <a:gd name="T60" fmla="*/ 65 w 666"/>
                <a:gd name="T61" fmla="*/ 26 h 238"/>
                <a:gd name="T62" fmla="*/ 81 w 666"/>
                <a:gd name="T63" fmla="*/ 33 h 238"/>
                <a:gd name="T64" fmla="*/ 92 w 666"/>
                <a:gd name="T65" fmla="*/ 39 h 238"/>
                <a:gd name="T66" fmla="*/ 102 w 666"/>
                <a:gd name="T67" fmla="*/ 43 h 238"/>
                <a:gd name="T68" fmla="*/ 109 w 666"/>
                <a:gd name="T69" fmla="*/ 48 h 238"/>
                <a:gd name="T70" fmla="*/ 116 w 666"/>
                <a:gd name="T71" fmla="*/ 51 h 238"/>
                <a:gd name="T72" fmla="*/ 125 w 666"/>
                <a:gd name="T73" fmla="*/ 55 h 238"/>
                <a:gd name="T74" fmla="*/ 135 w 666"/>
                <a:gd name="T75" fmla="*/ 60 h 238"/>
                <a:gd name="T76" fmla="*/ 149 w 666"/>
                <a:gd name="T77" fmla="*/ 65 h 238"/>
                <a:gd name="T78" fmla="*/ 165 w 666"/>
                <a:gd name="T79" fmla="*/ 70 h 238"/>
                <a:gd name="T80" fmla="*/ 188 w 666"/>
                <a:gd name="T81" fmla="*/ 78 h 238"/>
                <a:gd name="T82" fmla="*/ 189 w 666"/>
                <a:gd name="T83" fmla="*/ 78 h 238"/>
                <a:gd name="T84" fmla="*/ 192 w 666"/>
                <a:gd name="T85" fmla="*/ 78 h 238"/>
                <a:gd name="T86" fmla="*/ 196 w 666"/>
                <a:gd name="T87" fmla="*/ 78 h 238"/>
                <a:gd name="T88" fmla="*/ 200 w 666"/>
                <a:gd name="T89" fmla="*/ 79 h 238"/>
                <a:gd name="T90" fmla="*/ 205 w 666"/>
                <a:gd name="T91" fmla="*/ 79 h 238"/>
                <a:gd name="T92" fmla="*/ 210 w 666"/>
                <a:gd name="T93" fmla="*/ 79 h 238"/>
                <a:gd name="T94" fmla="*/ 215 w 666"/>
                <a:gd name="T95" fmla="*/ 79 h 238"/>
                <a:gd name="T96" fmla="*/ 218 w 666"/>
                <a:gd name="T97" fmla="*/ 79 h 238"/>
                <a:gd name="T98" fmla="*/ 221 w 666"/>
                <a:gd name="T99" fmla="*/ 79 h 238"/>
                <a:gd name="T100" fmla="*/ 222 w 666"/>
                <a:gd name="T101" fmla="*/ 79 h 238"/>
                <a:gd name="T102" fmla="*/ 218 w 666"/>
                <a:gd name="T103" fmla="*/ 76 h 23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66" h="238">
                  <a:moveTo>
                    <a:pt x="655" y="230"/>
                  </a:moveTo>
                  <a:lnTo>
                    <a:pt x="590" y="225"/>
                  </a:lnTo>
                  <a:lnTo>
                    <a:pt x="531" y="218"/>
                  </a:lnTo>
                  <a:lnTo>
                    <a:pt x="478" y="207"/>
                  </a:lnTo>
                  <a:lnTo>
                    <a:pt x="432" y="191"/>
                  </a:lnTo>
                  <a:lnTo>
                    <a:pt x="388" y="172"/>
                  </a:lnTo>
                  <a:lnTo>
                    <a:pt x="344" y="151"/>
                  </a:lnTo>
                  <a:lnTo>
                    <a:pt x="305" y="131"/>
                  </a:lnTo>
                  <a:lnTo>
                    <a:pt x="260" y="107"/>
                  </a:lnTo>
                  <a:lnTo>
                    <a:pt x="214" y="81"/>
                  </a:lnTo>
                  <a:lnTo>
                    <a:pt x="164" y="55"/>
                  </a:lnTo>
                  <a:lnTo>
                    <a:pt x="150" y="45"/>
                  </a:lnTo>
                  <a:lnTo>
                    <a:pt x="131" y="35"/>
                  </a:lnTo>
                  <a:lnTo>
                    <a:pt x="115" y="24"/>
                  </a:lnTo>
                  <a:lnTo>
                    <a:pt x="98" y="12"/>
                  </a:lnTo>
                  <a:lnTo>
                    <a:pt x="81" y="5"/>
                  </a:lnTo>
                  <a:lnTo>
                    <a:pt x="62" y="0"/>
                  </a:lnTo>
                  <a:lnTo>
                    <a:pt x="45" y="0"/>
                  </a:lnTo>
                  <a:lnTo>
                    <a:pt x="27" y="4"/>
                  </a:lnTo>
                  <a:lnTo>
                    <a:pt x="15" y="12"/>
                  </a:lnTo>
                  <a:lnTo>
                    <a:pt x="0" y="30"/>
                  </a:lnTo>
                  <a:lnTo>
                    <a:pt x="24" y="27"/>
                  </a:lnTo>
                  <a:lnTo>
                    <a:pt x="45" y="26"/>
                  </a:lnTo>
                  <a:lnTo>
                    <a:pt x="66" y="27"/>
                  </a:lnTo>
                  <a:lnTo>
                    <a:pt x="88" y="31"/>
                  </a:lnTo>
                  <a:lnTo>
                    <a:pt x="105" y="40"/>
                  </a:lnTo>
                  <a:lnTo>
                    <a:pt x="124" y="45"/>
                  </a:lnTo>
                  <a:lnTo>
                    <a:pt x="141" y="52"/>
                  </a:lnTo>
                  <a:lnTo>
                    <a:pt x="160" y="60"/>
                  </a:lnTo>
                  <a:lnTo>
                    <a:pt x="177" y="69"/>
                  </a:lnTo>
                  <a:lnTo>
                    <a:pt x="196" y="77"/>
                  </a:lnTo>
                  <a:lnTo>
                    <a:pt x="242" y="98"/>
                  </a:lnTo>
                  <a:lnTo>
                    <a:pt x="276" y="118"/>
                  </a:lnTo>
                  <a:lnTo>
                    <a:pt x="305" y="131"/>
                  </a:lnTo>
                  <a:lnTo>
                    <a:pt x="328" y="144"/>
                  </a:lnTo>
                  <a:lnTo>
                    <a:pt x="349" y="155"/>
                  </a:lnTo>
                  <a:lnTo>
                    <a:pt x="374" y="167"/>
                  </a:lnTo>
                  <a:lnTo>
                    <a:pt x="405" y="180"/>
                  </a:lnTo>
                  <a:lnTo>
                    <a:pt x="446" y="195"/>
                  </a:lnTo>
                  <a:lnTo>
                    <a:pt x="496" y="212"/>
                  </a:lnTo>
                  <a:lnTo>
                    <a:pt x="565" y="234"/>
                  </a:lnTo>
                  <a:lnTo>
                    <a:pt x="567" y="234"/>
                  </a:lnTo>
                  <a:lnTo>
                    <a:pt x="576" y="234"/>
                  </a:lnTo>
                  <a:lnTo>
                    <a:pt x="587" y="234"/>
                  </a:lnTo>
                  <a:lnTo>
                    <a:pt x="601" y="237"/>
                  </a:lnTo>
                  <a:lnTo>
                    <a:pt x="616" y="237"/>
                  </a:lnTo>
                  <a:lnTo>
                    <a:pt x="629" y="237"/>
                  </a:lnTo>
                  <a:lnTo>
                    <a:pt x="644" y="237"/>
                  </a:lnTo>
                  <a:lnTo>
                    <a:pt x="655" y="238"/>
                  </a:lnTo>
                  <a:lnTo>
                    <a:pt x="663" y="238"/>
                  </a:lnTo>
                  <a:lnTo>
                    <a:pt x="666" y="238"/>
                  </a:lnTo>
                  <a:lnTo>
                    <a:pt x="655" y="2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9" name="Freeform 460">
              <a:extLst>
                <a:ext uri="{FF2B5EF4-FFF2-40B4-BE49-F238E27FC236}">
                  <a16:creationId xmlns:a16="http://schemas.microsoft.com/office/drawing/2014/main" id="{4DBA5F2D-EA1E-4D03-9CB4-290E64DA7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2780"/>
              <a:ext cx="294" cy="105"/>
            </a:xfrm>
            <a:custGeom>
              <a:avLst/>
              <a:gdLst>
                <a:gd name="T0" fmla="*/ 294 w 882"/>
                <a:gd name="T1" fmla="*/ 103 h 315"/>
                <a:gd name="T2" fmla="*/ 294 w 882"/>
                <a:gd name="T3" fmla="*/ 103 h 315"/>
                <a:gd name="T4" fmla="*/ 294 w 882"/>
                <a:gd name="T5" fmla="*/ 101 h 315"/>
                <a:gd name="T6" fmla="*/ 294 w 882"/>
                <a:gd name="T7" fmla="*/ 100 h 315"/>
                <a:gd name="T8" fmla="*/ 294 w 882"/>
                <a:gd name="T9" fmla="*/ 99 h 315"/>
                <a:gd name="T10" fmla="*/ 294 w 882"/>
                <a:gd name="T11" fmla="*/ 98 h 315"/>
                <a:gd name="T12" fmla="*/ 293 w 882"/>
                <a:gd name="T13" fmla="*/ 97 h 315"/>
                <a:gd name="T14" fmla="*/ 293 w 882"/>
                <a:gd name="T15" fmla="*/ 96 h 315"/>
                <a:gd name="T16" fmla="*/ 293 w 882"/>
                <a:gd name="T17" fmla="*/ 95 h 315"/>
                <a:gd name="T18" fmla="*/ 293 w 882"/>
                <a:gd name="T19" fmla="*/ 94 h 315"/>
                <a:gd name="T20" fmla="*/ 293 w 882"/>
                <a:gd name="T21" fmla="*/ 93 h 315"/>
                <a:gd name="T22" fmla="*/ 270 w 882"/>
                <a:gd name="T23" fmla="*/ 93 h 315"/>
                <a:gd name="T24" fmla="*/ 246 w 882"/>
                <a:gd name="T25" fmla="*/ 92 h 315"/>
                <a:gd name="T26" fmla="*/ 222 w 882"/>
                <a:gd name="T27" fmla="*/ 90 h 315"/>
                <a:gd name="T28" fmla="*/ 197 w 882"/>
                <a:gd name="T29" fmla="*/ 86 h 315"/>
                <a:gd name="T30" fmla="*/ 174 w 882"/>
                <a:gd name="T31" fmla="*/ 81 h 315"/>
                <a:gd name="T32" fmla="*/ 151 w 882"/>
                <a:gd name="T33" fmla="*/ 75 h 315"/>
                <a:gd name="T34" fmla="*/ 129 w 882"/>
                <a:gd name="T35" fmla="*/ 69 h 315"/>
                <a:gd name="T36" fmla="*/ 109 w 882"/>
                <a:gd name="T37" fmla="*/ 62 h 315"/>
                <a:gd name="T38" fmla="*/ 91 w 882"/>
                <a:gd name="T39" fmla="*/ 54 h 315"/>
                <a:gd name="T40" fmla="*/ 76 w 882"/>
                <a:gd name="T41" fmla="*/ 47 h 315"/>
                <a:gd name="T42" fmla="*/ 69 w 882"/>
                <a:gd name="T43" fmla="*/ 43 h 315"/>
                <a:gd name="T44" fmla="*/ 62 w 882"/>
                <a:gd name="T45" fmla="*/ 39 h 315"/>
                <a:gd name="T46" fmla="*/ 55 w 882"/>
                <a:gd name="T47" fmla="*/ 35 h 315"/>
                <a:gd name="T48" fmla="*/ 49 w 882"/>
                <a:gd name="T49" fmla="*/ 32 h 315"/>
                <a:gd name="T50" fmla="*/ 44 w 882"/>
                <a:gd name="T51" fmla="*/ 27 h 315"/>
                <a:gd name="T52" fmla="*/ 37 w 882"/>
                <a:gd name="T53" fmla="*/ 23 h 315"/>
                <a:gd name="T54" fmla="*/ 32 w 882"/>
                <a:gd name="T55" fmla="*/ 19 h 315"/>
                <a:gd name="T56" fmla="*/ 27 w 882"/>
                <a:gd name="T57" fmla="*/ 14 h 315"/>
                <a:gd name="T58" fmla="*/ 21 w 882"/>
                <a:gd name="T59" fmla="*/ 9 h 315"/>
                <a:gd name="T60" fmla="*/ 15 w 882"/>
                <a:gd name="T61" fmla="*/ 3 h 315"/>
                <a:gd name="T62" fmla="*/ 13 w 882"/>
                <a:gd name="T63" fmla="*/ 1 h 315"/>
                <a:gd name="T64" fmla="*/ 11 w 882"/>
                <a:gd name="T65" fmla="*/ 0 h 315"/>
                <a:gd name="T66" fmla="*/ 8 w 882"/>
                <a:gd name="T67" fmla="*/ 1 h 315"/>
                <a:gd name="T68" fmla="*/ 6 w 882"/>
                <a:gd name="T69" fmla="*/ 1 h 315"/>
                <a:gd name="T70" fmla="*/ 4 w 882"/>
                <a:gd name="T71" fmla="*/ 3 h 315"/>
                <a:gd name="T72" fmla="*/ 2 w 882"/>
                <a:gd name="T73" fmla="*/ 5 h 315"/>
                <a:gd name="T74" fmla="*/ 1 w 882"/>
                <a:gd name="T75" fmla="*/ 8 h 315"/>
                <a:gd name="T76" fmla="*/ 0 w 882"/>
                <a:gd name="T77" fmla="*/ 10 h 315"/>
                <a:gd name="T78" fmla="*/ 0 w 882"/>
                <a:gd name="T79" fmla="*/ 11 h 315"/>
                <a:gd name="T80" fmla="*/ 1 w 882"/>
                <a:gd name="T81" fmla="*/ 13 h 315"/>
                <a:gd name="T82" fmla="*/ 26 w 882"/>
                <a:gd name="T83" fmla="*/ 32 h 315"/>
                <a:gd name="T84" fmla="*/ 52 w 882"/>
                <a:gd name="T85" fmla="*/ 48 h 315"/>
                <a:gd name="T86" fmla="*/ 78 w 882"/>
                <a:gd name="T87" fmla="*/ 63 h 315"/>
                <a:gd name="T88" fmla="*/ 106 w 882"/>
                <a:gd name="T89" fmla="*/ 75 h 315"/>
                <a:gd name="T90" fmla="*/ 134 w 882"/>
                <a:gd name="T91" fmla="*/ 86 h 315"/>
                <a:gd name="T92" fmla="*/ 163 w 882"/>
                <a:gd name="T93" fmla="*/ 93 h 315"/>
                <a:gd name="T94" fmla="*/ 192 w 882"/>
                <a:gd name="T95" fmla="*/ 99 h 315"/>
                <a:gd name="T96" fmla="*/ 223 w 882"/>
                <a:gd name="T97" fmla="*/ 104 h 315"/>
                <a:gd name="T98" fmla="*/ 253 w 882"/>
                <a:gd name="T99" fmla="*/ 105 h 315"/>
                <a:gd name="T100" fmla="*/ 284 w 882"/>
                <a:gd name="T101" fmla="*/ 104 h 315"/>
                <a:gd name="T102" fmla="*/ 294 w 882"/>
                <a:gd name="T103" fmla="*/ 103 h 31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82" h="315">
                  <a:moveTo>
                    <a:pt x="882" y="309"/>
                  </a:moveTo>
                  <a:lnTo>
                    <a:pt x="881" y="308"/>
                  </a:lnTo>
                  <a:lnTo>
                    <a:pt x="881" y="304"/>
                  </a:lnTo>
                  <a:lnTo>
                    <a:pt x="881" y="301"/>
                  </a:lnTo>
                  <a:lnTo>
                    <a:pt x="881" y="298"/>
                  </a:lnTo>
                  <a:lnTo>
                    <a:pt x="881" y="294"/>
                  </a:lnTo>
                  <a:lnTo>
                    <a:pt x="879" y="290"/>
                  </a:lnTo>
                  <a:lnTo>
                    <a:pt x="879" y="289"/>
                  </a:lnTo>
                  <a:lnTo>
                    <a:pt x="879" y="284"/>
                  </a:lnTo>
                  <a:lnTo>
                    <a:pt x="879" y="283"/>
                  </a:lnTo>
                  <a:lnTo>
                    <a:pt x="879" y="280"/>
                  </a:lnTo>
                  <a:lnTo>
                    <a:pt x="809" y="280"/>
                  </a:lnTo>
                  <a:lnTo>
                    <a:pt x="737" y="277"/>
                  </a:lnTo>
                  <a:lnTo>
                    <a:pt x="666" y="269"/>
                  </a:lnTo>
                  <a:lnTo>
                    <a:pt x="592" y="258"/>
                  </a:lnTo>
                  <a:lnTo>
                    <a:pt x="521" y="243"/>
                  </a:lnTo>
                  <a:lnTo>
                    <a:pt x="453" y="225"/>
                  </a:lnTo>
                  <a:lnTo>
                    <a:pt x="387" y="206"/>
                  </a:lnTo>
                  <a:lnTo>
                    <a:pt x="326" y="185"/>
                  </a:lnTo>
                  <a:lnTo>
                    <a:pt x="274" y="163"/>
                  </a:lnTo>
                  <a:lnTo>
                    <a:pt x="227" y="140"/>
                  </a:lnTo>
                  <a:lnTo>
                    <a:pt x="207" y="129"/>
                  </a:lnTo>
                  <a:lnTo>
                    <a:pt x="185" y="117"/>
                  </a:lnTo>
                  <a:lnTo>
                    <a:pt x="166" y="106"/>
                  </a:lnTo>
                  <a:lnTo>
                    <a:pt x="148" y="95"/>
                  </a:lnTo>
                  <a:lnTo>
                    <a:pt x="131" y="82"/>
                  </a:lnTo>
                  <a:lnTo>
                    <a:pt x="112" y="70"/>
                  </a:lnTo>
                  <a:lnTo>
                    <a:pt x="95" y="57"/>
                  </a:lnTo>
                  <a:lnTo>
                    <a:pt x="80" y="43"/>
                  </a:lnTo>
                  <a:lnTo>
                    <a:pt x="62" y="26"/>
                  </a:lnTo>
                  <a:lnTo>
                    <a:pt x="45" y="8"/>
                  </a:lnTo>
                  <a:lnTo>
                    <a:pt x="40" y="3"/>
                  </a:lnTo>
                  <a:lnTo>
                    <a:pt x="33" y="0"/>
                  </a:lnTo>
                  <a:lnTo>
                    <a:pt x="25" y="3"/>
                  </a:lnTo>
                  <a:lnTo>
                    <a:pt x="19" y="4"/>
                  </a:lnTo>
                  <a:lnTo>
                    <a:pt x="12" y="10"/>
                  </a:lnTo>
                  <a:lnTo>
                    <a:pt x="5" y="15"/>
                  </a:lnTo>
                  <a:lnTo>
                    <a:pt x="2" y="23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4" y="40"/>
                  </a:lnTo>
                  <a:lnTo>
                    <a:pt x="77" y="97"/>
                  </a:lnTo>
                  <a:lnTo>
                    <a:pt x="155" y="145"/>
                  </a:lnTo>
                  <a:lnTo>
                    <a:pt x="235" y="190"/>
                  </a:lnTo>
                  <a:lnTo>
                    <a:pt x="318" y="226"/>
                  </a:lnTo>
                  <a:lnTo>
                    <a:pt x="402" y="258"/>
                  </a:lnTo>
                  <a:lnTo>
                    <a:pt x="488" y="280"/>
                  </a:lnTo>
                  <a:lnTo>
                    <a:pt x="576" y="298"/>
                  </a:lnTo>
                  <a:lnTo>
                    <a:pt x="668" y="311"/>
                  </a:lnTo>
                  <a:lnTo>
                    <a:pt x="760" y="315"/>
                  </a:lnTo>
                  <a:lnTo>
                    <a:pt x="853" y="312"/>
                  </a:lnTo>
                  <a:lnTo>
                    <a:pt x="882" y="3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0" name="Freeform 461">
              <a:extLst>
                <a:ext uri="{FF2B5EF4-FFF2-40B4-BE49-F238E27FC236}">
                  <a16:creationId xmlns:a16="http://schemas.microsoft.com/office/drawing/2014/main" id="{3DC6535B-A4C0-44B0-BB78-90781A9B5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022"/>
              <a:ext cx="165" cy="61"/>
            </a:xfrm>
            <a:custGeom>
              <a:avLst/>
              <a:gdLst>
                <a:gd name="T0" fmla="*/ 0 w 496"/>
                <a:gd name="T1" fmla="*/ 0 h 183"/>
                <a:gd name="T2" fmla="*/ 13 w 496"/>
                <a:gd name="T3" fmla="*/ 7 h 183"/>
                <a:gd name="T4" fmla="*/ 27 w 496"/>
                <a:gd name="T5" fmla="*/ 14 h 183"/>
                <a:gd name="T6" fmla="*/ 39 w 496"/>
                <a:gd name="T7" fmla="*/ 21 h 183"/>
                <a:gd name="T8" fmla="*/ 51 w 496"/>
                <a:gd name="T9" fmla="*/ 29 h 183"/>
                <a:gd name="T10" fmla="*/ 64 w 496"/>
                <a:gd name="T11" fmla="*/ 34 h 183"/>
                <a:gd name="T12" fmla="*/ 79 w 496"/>
                <a:gd name="T13" fmla="*/ 40 h 183"/>
                <a:gd name="T14" fmla="*/ 95 w 496"/>
                <a:gd name="T15" fmla="*/ 44 h 183"/>
                <a:gd name="T16" fmla="*/ 115 w 496"/>
                <a:gd name="T17" fmla="*/ 47 h 183"/>
                <a:gd name="T18" fmla="*/ 138 w 496"/>
                <a:gd name="T19" fmla="*/ 48 h 183"/>
                <a:gd name="T20" fmla="*/ 165 w 496"/>
                <a:gd name="T21" fmla="*/ 48 h 183"/>
                <a:gd name="T22" fmla="*/ 163 w 496"/>
                <a:gd name="T23" fmla="*/ 48 h 183"/>
                <a:gd name="T24" fmla="*/ 162 w 496"/>
                <a:gd name="T25" fmla="*/ 48 h 183"/>
                <a:gd name="T26" fmla="*/ 162 w 496"/>
                <a:gd name="T27" fmla="*/ 50 h 183"/>
                <a:gd name="T28" fmla="*/ 161 w 496"/>
                <a:gd name="T29" fmla="*/ 51 h 183"/>
                <a:gd name="T30" fmla="*/ 161 w 496"/>
                <a:gd name="T31" fmla="*/ 52 h 183"/>
                <a:gd name="T32" fmla="*/ 161 w 496"/>
                <a:gd name="T33" fmla="*/ 54 h 183"/>
                <a:gd name="T34" fmla="*/ 161 w 496"/>
                <a:gd name="T35" fmla="*/ 55 h 183"/>
                <a:gd name="T36" fmla="*/ 159 w 496"/>
                <a:gd name="T37" fmla="*/ 57 h 183"/>
                <a:gd name="T38" fmla="*/ 159 w 496"/>
                <a:gd name="T39" fmla="*/ 58 h 183"/>
                <a:gd name="T40" fmla="*/ 158 w 496"/>
                <a:gd name="T41" fmla="*/ 59 h 183"/>
                <a:gd name="T42" fmla="*/ 151 w 496"/>
                <a:gd name="T43" fmla="*/ 61 h 183"/>
                <a:gd name="T44" fmla="*/ 141 w 496"/>
                <a:gd name="T45" fmla="*/ 61 h 183"/>
                <a:gd name="T46" fmla="*/ 127 w 496"/>
                <a:gd name="T47" fmla="*/ 59 h 183"/>
                <a:gd name="T48" fmla="*/ 112 w 496"/>
                <a:gd name="T49" fmla="*/ 55 h 183"/>
                <a:gd name="T50" fmla="*/ 96 w 496"/>
                <a:gd name="T51" fmla="*/ 50 h 183"/>
                <a:gd name="T52" fmla="*/ 79 w 496"/>
                <a:gd name="T53" fmla="*/ 43 h 183"/>
                <a:gd name="T54" fmla="*/ 61 w 496"/>
                <a:gd name="T55" fmla="*/ 35 h 183"/>
                <a:gd name="T56" fmla="*/ 45 w 496"/>
                <a:gd name="T57" fmla="*/ 28 h 183"/>
                <a:gd name="T58" fmla="*/ 29 w 496"/>
                <a:gd name="T59" fmla="*/ 19 h 183"/>
                <a:gd name="T60" fmla="*/ 14 w 496"/>
                <a:gd name="T61" fmla="*/ 12 h 183"/>
                <a:gd name="T62" fmla="*/ 0 w 496"/>
                <a:gd name="T63" fmla="*/ 0 h 18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96" h="183">
                  <a:moveTo>
                    <a:pt x="0" y="0"/>
                  </a:moveTo>
                  <a:lnTo>
                    <a:pt x="40" y="21"/>
                  </a:lnTo>
                  <a:lnTo>
                    <a:pt x="80" y="42"/>
                  </a:lnTo>
                  <a:lnTo>
                    <a:pt x="116" y="63"/>
                  </a:lnTo>
                  <a:lnTo>
                    <a:pt x="154" y="86"/>
                  </a:lnTo>
                  <a:lnTo>
                    <a:pt x="192" y="102"/>
                  </a:lnTo>
                  <a:lnTo>
                    <a:pt x="237" y="119"/>
                  </a:lnTo>
                  <a:lnTo>
                    <a:pt x="287" y="131"/>
                  </a:lnTo>
                  <a:lnTo>
                    <a:pt x="347" y="141"/>
                  </a:lnTo>
                  <a:lnTo>
                    <a:pt x="415" y="145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88" y="145"/>
                  </a:lnTo>
                  <a:lnTo>
                    <a:pt x="487" y="149"/>
                  </a:lnTo>
                  <a:lnTo>
                    <a:pt x="485" y="152"/>
                  </a:lnTo>
                  <a:lnTo>
                    <a:pt x="485" y="156"/>
                  </a:lnTo>
                  <a:lnTo>
                    <a:pt x="485" y="162"/>
                  </a:lnTo>
                  <a:lnTo>
                    <a:pt x="483" y="166"/>
                  </a:lnTo>
                  <a:lnTo>
                    <a:pt x="478" y="170"/>
                  </a:lnTo>
                  <a:lnTo>
                    <a:pt x="477" y="173"/>
                  </a:lnTo>
                  <a:lnTo>
                    <a:pt x="475" y="177"/>
                  </a:lnTo>
                  <a:lnTo>
                    <a:pt x="455" y="183"/>
                  </a:lnTo>
                  <a:lnTo>
                    <a:pt x="424" y="183"/>
                  </a:lnTo>
                  <a:lnTo>
                    <a:pt x="383" y="177"/>
                  </a:lnTo>
                  <a:lnTo>
                    <a:pt x="337" y="166"/>
                  </a:lnTo>
                  <a:lnTo>
                    <a:pt x="290" y="149"/>
                  </a:lnTo>
                  <a:lnTo>
                    <a:pt x="238" y="128"/>
                  </a:lnTo>
                  <a:lnTo>
                    <a:pt x="184" y="105"/>
                  </a:lnTo>
                  <a:lnTo>
                    <a:pt x="134" y="83"/>
                  </a:lnTo>
                  <a:lnTo>
                    <a:pt x="86" y="57"/>
                  </a:lnTo>
                  <a:lnTo>
                    <a:pt x="43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1" name="Freeform 462">
              <a:extLst>
                <a:ext uri="{FF2B5EF4-FFF2-40B4-BE49-F238E27FC236}">
                  <a16:creationId xmlns:a16="http://schemas.microsoft.com/office/drawing/2014/main" id="{B78BEE67-A9AD-4C5C-BF4F-D47C1DD2F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952"/>
              <a:ext cx="51" cy="25"/>
            </a:xfrm>
            <a:custGeom>
              <a:avLst/>
              <a:gdLst>
                <a:gd name="T0" fmla="*/ 51 w 153"/>
                <a:gd name="T1" fmla="*/ 25 h 74"/>
                <a:gd name="T2" fmla="*/ 47 w 153"/>
                <a:gd name="T3" fmla="*/ 22 h 74"/>
                <a:gd name="T4" fmla="*/ 42 w 153"/>
                <a:gd name="T5" fmla="*/ 18 h 74"/>
                <a:gd name="T6" fmla="*/ 38 w 153"/>
                <a:gd name="T7" fmla="*/ 15 h 74"/>
                <a:gd name="T8" fmla="*/ 34 w 153"/>
                <a:gd name="T9" fmla="*/ 11 h 74"/>
                <a:gd name="T10" fmla="*/ 29 w 153"/>
                <a:gd name="T11" fmla="*/ 8 h 74"/>
                <a:gd name="T12" fmla="*/ 25 w 153"/>
                <a:gd name="T13" fmla="*/ 6 h 74"/>
                <a:gd name="T14" fmla="*/ 21 w 153"/>
                <a:gd name="T15" fmla="*/ 3 h 74"/>
                <a:gd name="T16" fmla="*/ 15 w 153"/>
                <a:gd name="T17" fmla="*/ 2 h 74"/>
                <a:gd name="T18" fmla="*/ 10 w 153"/>
                <a:gd name="T19" fmla="*/ 0 h 74"/>
                <a:gd name="T20" fmla="*/ 4 w 153"/>
                <a:gd name="T21" fmla="*/ 0 h 74"/>
                <a:gd name="T22" fmla="*/ 4 w 153"/>
                <a:gd name="T23" fmla="*/ 0 h 74"/>
                <a:gd name="T24" fmla="*/ 3 w 153"/>
                <a:gd name="T25" fmla="*/ 0 h 74"/>
                <a:gd name="T26" fmla="*/ 2 w 153"/>
                <a:gd name="T27" fmla="*/ 1 h 74"/>
                <a:gd name="T28" fmla="*/ 2 w 153"/>
                <a:gd name="T29" fmla="*/ 2 h 74"/>
                <a:gd name="T30" fmla="*/ 1 w 153"/>
                <a:gd name="T31" fmla="*/ 3 h 74"/>
                <a:gd name="T32" fmla="*/ 1 w 153"/>
                <a:gd name="T33" fmla="*/ 5 h 74"/>
                <a:gd name="T34" fmla="*/ 0 w 153"/>
                <a:gd name="T35" fmla="*/ 6 h 74"/>
                <a:gd name="T36" fmla="*/ 0 w 153"/>
                <a:gd name="T37" fmla="*/ 7 h 74"/>
                <a:gd name="T38" fmla="*/ 0 w 153"/>
                <a:gd name="T39" fmla="*/ 8 h 74"/>
                <a:gd name="T40" fmla="*/ 0 w 153"/>
                <a:gd name="T41" fmla="*/ 10 h 74"/>
                <a:gd name="T42" fmla="*/ 5 w 153"/>
                <a:gd name="T43" fmla="*/ 11 h 74"/>
                <a:gd name="T44" fmla="*/ 10 w 153"/>
                <a:gd name="T45" fmla="*/ 13 h 74"/>
                <a:gd name="T46" fmla="*/ 15 w 153"/>
                <a:gd name="T47" fmla="*/ 14 h 74"/>
                <a:gd name="T48" fmla="*/ 21 w 153"/>
                <a:gd name="T49" fmla="*/ 15 h 74"/>
                <a:gd name="T50" fmla="*/ 25 w 153"/>
                <a:gd name="T51" fmla="*/ 16 h 74"/>
                <a:gd name="T52" fmla="*/ 30 w 153"/>
                <a:gd name="T53" fmla="*/ 19 h 74"/>
                <a:gd name="T54" fmla="*/ 35 w 153"/>
                <a:gd name="T55" fmla="*/ 20 h 74"/>
                <a:gd name="T56" fmla="*/ 40 w 153"/>
                <a:gd name="T57" fmla="*/ 21 h 74"/>
                <a:gd name="T58" fmla="*/ 46 w 153"/>
                <a:gd name="T59" fmla="*/ 23 h 74"/>
                <a:gd name="T60" fmla="*/ 51 w 153"/>
                <a:gd name="T61" fmla="*/ 25 h 7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3" h="74">
                  <a:moveTo>
                    <a:pt x="153" y="74"/>
                  </a:moveTo>
                  <a:lnTo>
                    <a:pt x="140" y="66"/>
                  </a:lnTo>
                  <a:lnTo>
                    <a:pt x="125" y="52"/>
                  </a:lnTo>
                  <a:lnTo>
                    <a:pt x="114" y="43"/>
                  </a:lnTo>
                  <a:lnTo>
                    <a:pt x="101" y="33"/>
                  </a:lnTo>
                  <a:lnTo>
                    <a:pt x="88" y="25"/>
                  </a:lnTo>
                  <a:lnTo>
                    <a:pt x="75" y="17"/>
                  </a:lnTo>
                  <a:lnTo>
                    <a:pt x="62" y="9"/>
                  </a:lnTo>
                  <a:lnTo>
                    <a:pt x="44" y="5"/>
                  </a:lnTo>
                  <a:lnTo>
                    <a:pt x="29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5" y="7"/>
                  </a:lnTo>
                  <a:lnTo>
                    <a:pt x="3" y="9"/>
                  </a:lnTo>
                  <a:lnTo>
                    <a:pt x="3" y="14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4" y="32"/>
                  </a:lnTo>
                  <a:lnTo>
                    <a:pt x="29" y="37"/>
                  </a:lnTo>
                  <a:lnTo>
                    <a:pt x="44" y="41"/>
                  </a:lnTo>
                  <a:lnTo>
                    <a:pt x="62" y="45"/>
                  </a:lnTo>
                  <a:lnTo>
                    <a:pt x="76" y="48"/>
                  </a:lnTo>
                  <a:lnTo>
                    <a:pt x="91" y="55"/>
                  </a:lnTo>
                  <a:lnTo>
                    <a:pt x="106" y="58"/>
                  </a:lnTo>
                  <a:lnTo>
                    <a:pt x="121" y="62"/>
                  </a:lnTo>
                  <a:lnTo>
                    <a:pt x="138" y="69"/>
                  </a:lnTo>
                  <a:lnTo>
                    <a:pt x="153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2" name="Freeform 463">
              <a:extLst>
                <a:ext uri="{FF2B5EF4-FFF2-40B4-BE49-F238E27FC236}">
                  <a16:creationId xmlns:a16="http://schemas.microsoft.com/office/drawing/2014/main" id="{AAB1FE67-FBB5-46A4-86E9-8C68C032B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3186"/>
              <a:ext cx="169" cy="56"/>
            </a:xfrm>
            <a:custGeom>
              <a:avLst/>
              <a:gdLst>
                <a:gd name="T0" fmla="*/ 169 w 506"/>
                <a:gd name="T1" fmla="*/ 55 h 168"/>
                <a:gd name="T2" fmla="*/ 168 w 506"/>
                <a:gd name="T3" fmla="*/ 54 h 168"/>
                <a:gd name="T4" fmla="*/ 167 w 506"/>
                <a:gd name="T5" fmla="*/ 53 h 168"/>
                <a:gd name="T6" fmla="*/ 167 w 506"/>
                <a:gd name="T7" fmla="*/ 52 h 168"/>
                <a:gd name="T8" fmla="*/ 167 w 506"/>
                <a:gd name="T9" fmla="*/ 51 h 168"/>
                <a:gd name="T10" fmla="*/ 166 w 506"/>
                <a:gd name="T11" fmla="*/ 50 h 168"/>
                <a:gd name="T12" fmla="*/ 166 w 506"/>
                <a:gd name="T13" fmla="*/ 48 h 168"/>
                <a:gd name="T14" fmla="*/ 165 w 506"/>
                <a:gd name="T15" fmla="*/ 47 h 168"/>
                <a:gd name="T16" fmla="*/ 165 w 506"/>
                <a:gd name="T17" fmla="*/ 46 h 168"/>
                <a:gd name="T18" fmla="*/ 165 w 506"/>
                <a:gd name="T19" fmla="*/ 45 h 168"/>
                <a:gd name="T20" fmla="*/ 165 w 506"/>
                <a:gd name="T21" fmla="*/ 43 h 168"/>
                <a:gd name="T22" fmla="*/ 153 w 506"/>
                <a:gd name="T23" fmla="*/ 45 h 168"/>
                <a:gd name="T24" fmla="*/ 141 w 506"/>
                <a:gd name="T25" fmla="*/ 47 h 168"/>
                <a:gd name="T26" fmla="*/ 128 w 506"/>
                <a:gd name="T27" fmla="*/ 49 h 168"/>
                <a:gd name="T28" fmla="*/ 115 w 506"/>
                <a:gd name="T29" fmla="*/ 49 h 168"/>
                <a:gd name="T30" fmla="*/ 103 w 506"/>
                <a:gd name="T31" fmla="*/ 49 h 168"/>
                <a:gd name="T32" fmla="*/ 92 w 506"/>
                <a:gd name="T33" fmla="*/ 47 h 168"/>
                <a:gd name="T34" fmla="*/ 80 w 506"/>
                <a:gd name="T35" fmla="*/ 45 h 168"/>
                <a:gd name="T36" fmla="*/ 69 w 506"/>
                <a:gd name="T37" fmla="*/ 43 h 168"/>
                <a:gd name="T38" fmla="*/ 59 w 506"/>
                <a:gd name="T39" fmla="*/ 39 h 168"/>
                <a:gd name="T40" fmla="*/ 48 w 506"/>
                <a:gd name="T41" fmla="*/ 34 h 168"/>
                <a:gd name="T42" fmla="*/ 44 w 506"/>
                <a:gd name="T43" fmla="*/ 31 h 168"/>
                <a:gd name="T44" fmla="*/ 39 w 506"/>
                <a:gd name="T45" fmla="*/ 28 h 168"/>
                <a:gd name="T46" fmla="*/ 34 w 506"/>
                <a:gd name="T47" fmla="*/ 25 h 168"/>
                <a:gd name="T48" fmla="*/ 28 w 506"/>
                <a:gd name="T49" fmla="*/ 21 h 168"/>
                <a:gd name="T50" fmla="*/ 24 w 506"/>
                <a:gd name="T51" fmla="*/ 18 h 168"/>
                <a:gd name="T52" fmla="*/ 18 w 506"/>
                <a:gd name="T53" fmla="*/ 14 h 168"/>
                <a:gd name="T54" fmla="*/ 14 w 506"/>
                <a:gd name="T55" fmla="*/ 11 h 168"/>
                <a:gd name="T56" fmla="*/ 9 w 506"/>
                <a:gd name="T57" fmla="*/ 7 h 168"/>
                <a:gd name="T58" fmla="*/ 4 w 506"/>
                <a:gd name="T59" fmla="*/ 4 h 168"/>
                <a:gd name="T60" fmla="*/ 0 w 506"/>
                <a:gd name="T61" fmla="*/ 0 h 168"/>
                <a:gd name="T62" fmla="*/ 8 w 506"/>
                <a:gd name="T63" fmla="*/ 6 h 168"/>
                <a:gd name="T64" fmla="*/ 15 w 506"/>
                <a:gd name="T65" fmla="*/ 12 h 168"/>
                <a:gd name="T66" fmla="*/ 22 w 506"/>
                <a:gd name="T67" fmla="*/ 18 h 168"/>
                <a:gd name="T68" fmla="*/ 30 w 506"/>
                <a:gd name="T69" fmla="*/ 25 h 168"/>
                <a:gd name="T70" fmla="*/ 37 w 506"/>
                <a:gd name="T71" fmla="*/ 31 h 168"/>
                <a:gd name="T72" fmla="*/ 44 w 506"/>
                <a:gd name="T73" fmla="*/ 37 h 168"/>
                <a:gd name="T74" fmla="*/ 52 w 506"/>
                <a:gd name="T75" fmla="*/ 43 h 168"/>
                <a:gd name="T76" fmla="*/ 60 w 506"/>
                <a:gd name="T77" fmla="*/ 47 h 168"/>
                <a:gd name="T78" fmla="*/ 69 w 506"/>
                <a:gd name="T79" fmla="*/ 51 h 168"/>
                <a:gd name="T80" fmla="*/ 79 w 506"/>
                <a:gd name="T81" fmla="*/ 54 h 168"/>
                <a:gd name="T82" fmla="*/ 89 w 506"/>
                <a:gd name="T83" fmla="*/ 55 h 168"/>
                <a:gd name="T84" fmla="*/ 98 w 506"/>
                <a:gd name="T85" fmla="*/ 56 h 168"/>
                <a:gd name="T86" fmla="*/ 108 w 506"/>
                <a:gd name="T87" fmla="*/ 56 h 168"/>
                <a:gd name="T88" fmla="*/ 117 w 506"/>
                <a:gd name="T89" fmla="*/ 56 h 168"/>
                <a:gd name="T90" fmla="*/ 126 w 506"/>
                <a:gd name="T91" fmla="*/ 56 h 168"/>
                <a:gd name="T92" fmla="*/ 135 w 506"/>
                <a:gd name="T93" fmla="*/ 56 h 168"/>
                <a:gd name="T94" fmla="*/ 143 w 506"/>
                <a:gd name="T95" fmla="*/ 56 h 168"/>
                <a:gd name="T96" fmla="*/ 152 w 506"/>
                <a:gd name="T97" fmla="*/ 55 h 168"/>
                <a:gd name="T98" fmla="*/ 161 w 506"/>
                <a:gd name="T99" fmla="*/ 55 h 168"/>
                <a:gd name="T100" fmla="*/ 169 w 506"/>
                <a:gd name="T101" fmla="*/ 55 h 1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506" h="168">
                  <a:moveTo>
                    <a:pt x="506" y="165"/>
                  </a:moveTo>
                  <a:lnTo>
                    <a:pt x="502" y="161"/>
                  </a:lnTo>
                  <a:lnTo>
                    <a:pt x="500" y="160"/>
                  </a:lnTo>
                  <a:lnTo>
                    <a:pt x="500" y="156"/>
                  </a:lnTo>
                  <a:lnTo>
                    <a:pt x="499" y="152"/>
                  </a:lnTo>
                  <a:lnTo>
                    <a:pt x="496" y="149"/>
                  </a:lnTo>
                  <a:lnTo>
                    <a:pt x="496" y="145"/>
                  </a:lnTo>
                  <a:lnTo>
                    <a:pt x="495" y="142"/>
                  </a:lnTo>
                  <a:lnTo>
                    <a:pt x="495" y="137"/>
                  </a:lnTo>
                  <a:lnTo>
                    <a:pt x="495" y="134"/>
                  </a:lnTo>
                  <a:lnTo>
                    <a:pt x="495" y="129"/>
                  </a:lnTo>
                  <a:lnTo>
                    <a:pt x="459" y="135"/>
                  </a:lnTo>
                  <a:lnTo>
                    <a:pt x="421" y="142"/>
                  </a:lnTo>
                  <a:lnTo>
                    <a:pt x="384" y="146"/>
                  </a:lnTo>
                  <a:lnTo>
                    <a:pt x="345" y="146"/>
                  </a:lnTo>
                  <a:lnTo>
                    <a:pt x="309" y="146"/>
                  </a:lnTo>
                  <a:lnTo>
                    <a:pt x="275" y="142"/>
                  </a:lnTo>
                  <a:lnTo>
                    <a:pt x="241" y="135"/>
                  </a:lnTo>
                  <a:lnTo>
                    <a:pt x="206" y="128"/>
                  </a:lnTo>
                  <a:lnTo>
                    <a:pt x="177" y="116"/>
                  </a:lnTo>
                  <a:lnTo>
                    <a:pt x="145" y="103"/>
                  </a:lnTo>
                  <a:lnTo>
                    <a:pt x="131" y="94"/>
                  </a:lnTo>
                  <a:lnTo>
                    <a:pt x="116" y="84"/>
                  </a:lnTo>
                  <a:lnTo>
                    <a:pt x="101" y="75"/>
                  </a:lnTo>
                  <a:lnTo>
                    <a:pt x="84" y="64"/>
                  </a:lnTo>
                  <a:lnTo>
                    <a:pt x="71" y="54"/>
                  </a:lnTo>
                  <a:lnTo>
                    <a:pt x="55" y="43"/>
                  </a:lnTo>
                  <a:lnTo>
                    <a:pt x="43" y="33"/>
                  </a:lnTo>
                  <a:lnTo>
                    <a:pt x="28" y="22"/>
                  </a:lnTo>
                  <a:lnTo>
                    <a:pt x="12" y="11"/>
                  </a:lnTo>
                  <a:lnTo>
                    <a:pt x="0" y="0"/>
                  </a:lnTo>
                  <a:lnTo>
                    <a:pt x="23" y="17"/>
                  </a:lnTo>
                  <a:lnTo>
                    <a:pt x="44" y="36"/>
                  </a:lnTo>
                  <a:lnTo>
                    <a:pt x="65" y="54"/>
                  </a:lnTo>
                  <a:lnTo>
                    <a:pt x="90" y="75"/>
                  </a:lnTo>
                  <a:lnTo>
                    <a:pt x="111" y="94"/>
                  </a:lnTo>
                  <a:lnTo>
                    <a:pt x="131" y="110"/>
                  </a:lnTo>
                  <a:lnTo>
                    <a:pt x="156" y="128"/>
                  </a:lnTo>
                  <a:lnTo>
                    <a:pt x="180" y="142"/>
                  </a:lnTo>
                  <a:lnTo>
                    <a:pt x="206" y="154"/>
                  </a:lnTo>
                  <a:lnTo>
                    <a:pt x="237" y="161"/>
                  </a:lnTo>
                  <a:lnTo>
                    <a:pt x="265" y="165"/>
                  </a:lnTo>
                  <a:lnTo>
                    <a:pt x="294" y="168"/>
                  </a:lnTo>
                  <a:lnTo>
                    <a:pt x="323" y="168"/>
                  </a:lnTo>
                  <a:lnTo>
                    <a:pt x="349" y="168"/>
                  </a:lnTo>
                  <a:lnTo>
                    <a:pt x="377" y="168"/>
                  </a:lnTo>
                  <a:lnTo>
                    <a:pt x="405" y="167"/>
                  </a:lnTo>
                  <a:lnTo>
                    <a:pt x="428" y="167"/>
                  </a:lnTo>
                  <a:lnTo>
                    <a:pt x="455" y="165"/>
                  </a:lnTo>
                  <a:lnTo>
                    <a:pt x="481" y="165"/>
                  </a:lnTo>
                  <a:lnTo>
                    <a:pt x="506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3" name="Freeform 464">
              <a:extLst>
                <a:ext uri="{FF2B5EF4-FFF2-40B4-BE49-F238E27FC236}">
                  <a16:creationId xmlns:a16="http://schemas.microsoft.com/office/drawing/2014/main" id="{5B8764F5-9998-4746-9E82-D904B611B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3337"/>
              <a:ext cx="145" cy="107"/>
            </a:xfrm>
            <a:custGeom>
              <a:avLst/>
              <a:gdLst>
                <a:gd name="T0" fmla="*/ 142 w 437"/>
                <a:gd name="T1" fmla="*/ 98 h 320"/>
                <a:gd name="T2" fmla="*/ 142 w 437"/>
                <a:gd name="T3" fmla="*/ 100 h 320"/>
                <a:gd name="T4" fmla="*/ 142 w 437"/>
                <a:gd name="T5" fmla="*/ 100 h 320"/>
                <a:gd name="T6" fmla="*/ 143 w 437"/>
                <a:gd name="T7" fmla="*/ 102 h 320"/>
                <a:gd name="T8" fmla="*/ 144 w 437"/>
                <a:gd name="T9" fmla="*/ 103 h 320"/>
                <a:gd name="T10" fmla="*/ 144 w 437"/>
                <a:gd name="T11" fmla="*/ 104 h 320"/>
                <a:gd name="T12" fmla="*/ 144 w 437"/>
                <a:gd name="T13" fmla="*/ 104 h 320"/>
                <a:gd name="T14" fmla="*/ 144 w 437"/>
                <a:gd name="T15" fmla="*/ 106 h 320"/>
                <a:gd name="T16" fmla="*/ 145 w 437"/>
                <a:gd name="T17" fmla="*/ 107 h 320"/>
                <a:gd name="T18" fmla="*/ 145 w 437"/>
                <a:gd name="T19" fmla="*/ 107 h 320"/>
                <a:gd name="T20" fmla="*/ 144 w 437"/>
                <a:gd name="T21" fmla="*/ 107 h 320"/>
                <a:gd name="T22" fmla="*/ 131 w 437"/>
                <a:gd name="T23" fmla="*/ 106 h 320"/>
                <a:gd name="T24" fmla="*/ 117 w 437"/>
                <a:gd name="T25" fmla="*/ 103 h 320"/>
                <a:gd name="T26" fmla="*/ 105 w 437"/>
                <a:gd name="T27" fmla="*/ 98 h 320"/>
                <a:gd name="T28" fmla="*/ 92 w 437"/>
                <a:gd name="T29" fmla="*/ 93 h 320"/>
                <a:gd name="T30" fmla="*/ 79 w 437"/>
                <a:gd name="T31" fmla="*/ 84 h 320"/>
                <a:gd name="T32" fmla="*/ 68 w 437"/>
                <a:gd name="T33" fmla="*/ 76 h 320"/>
                <a:gd name="T34" fmla="*/ 57 w 437"/>
                <a:gd name="T35" fmla="*/ 66 h 320"/>
                <a:gd name="T36" fmla="*/ 46 w 437"/>
                <a:gd name="T37" fmla="*/ 55 h 320"/>
                <a:gd name="T38" fmla="*/ 37 w 437"/>
                <a:gd name="T39" fmla="*/ 45 h 320"/>
                <a:gd name="T40" fmla="*/ 28 w 437"/>
                <a:gd name="T41" fmla="*/ 34 h 320"/>
                <a:gd name="T42" fmla="*/ 27 w 437"/>
                <a:gd name="T43" fmla="*/ 34 h 320"/>
                <a:gd name="T44" fmla="*/ 27 w 437"/>
                <a:gd name="T45" fmla="*/ 33 h 320"/>
                <a:gd name="T46" fmla="*/ 26 w 437"/>
                <a:gd name="T47" fmla="*/ 33 h 320"/>
                <a:gd name="T48" fmla="*/ 25 w 437"/>
                <a:gd name="T49" fmla="*/ 33 h 320"/>
                <a:gd name="T50" fmla="*/ 25 w 437"/>
                <a:gd name="T51" fmla="*/ 33 h 320"/>
                <a:gd name="T52" fmla="*/ 24 w 437"/>
                <a:gd name="T53" fmla="*/ 33 h 320"/>
                <a:gd name="T54" fmla="*/ 23 w 437"/>
                <a:gd name="T55" fmla="*/ 33 h 320"/>
                <a:gd name="T56" fmla="*/ 23 w 437"/>
                <a:gd name="T57" fmla="*/ 32 h 320"/>
                <a:gd name="T58" fmla="*/ 23 w 437"/>
                <a:gd name="T59" fmla="*/ 32 h 320"/>
                <a:gd name="T60" fmla="*/ 22 w 437"/>
                <a:gd name="T61" fmla="*/ 32 h 320"/>
                <a:gd name="T62" fmla="*/ 19 w 437"/>
                <a:gd name="T63" fmla="*/ 29 h 320"/>
                <a:gd name="T64" fmla="*/ 16 w 437"/>
                <a:gd name="T65" fmla="*/ 27 h 320"/>
                <a:gd name="T66" fmla="*/ 14 w 437"/>
                <a:gd name="T67" fmla="*/ 23 h 320"/>
                <a:gd name="T68" fmla="*/ 12 w 437"/>
                <a:gd name="T69" fmla="*/ 20 h 320"/>
                <a:gd name="T70" fmla="*/ 9 w 437"/>
                <a:gd name="T71" fmla="*/ 17 h 320"/>
                <a:gd name="T72" fmla="*/ 7 w 437"/>
                <a:gd name="T73" fmla="*/ 15 h 320"/>
                <a:gd name="T74" fmla="*/ 4 w 437"/>
                <a:gd name="T75" fmla="*/ 10 h 320"/>
                <a:gd name="T76" fmla="*/ 2 w 437"/>
                <a:gd name="T77" fmla="*/ 7 h 320"/>
                <a:gd name="T78" fmla="*/ 1 w 437"/>
                <a:gd name="T79" fmla="*/ 4 h 320"/>
                <a:gd name="T80" fmla="*/ 0 w 437"/>
                <a:gd name="T81" fmla="*/ 0 h 320"/>
                <a:gd name="T82" fmla="*/ 2 w 437"/>
                <a:gd name="T83" fmla="*/ 2 h 320"/>
                <a:gd name="T84" fmla="*/ 4 w 437"/>
                <a:gd name="T85" fmla="*/ 4 h 320"/>
                <a:gd name="T86" fmla="*/ 5 w 437"/>
                <a:gd name="T87" fmla="*/ 6 h 320"/>
                <a:gd name="T88" fmla="*/ 7 w 437"/>
                <a:gd name="T89" fmla="*/ 8 h 320"/>
                <a:gd name="T90" fmla="*/ 11 w 437"/>
                <a:gd name="T91" fmla="*/ 10 h 320"/>
                <a:gd name="T92" fmla="*/ 12 w 437"/>
                <a:gd name="T93" fmla="*/ 11 h 320"/>
                <a:gd name="T94" fmla="*/ 15 w 437"/>
                <a:gd name="T95" fmla="*/ 13 h 320"/>
                <a:gd name="T96" fmla="*/ 17 w 437"/>
                <a:gd name="T97" fmla="*/ 15 h 320"/>
                <a:gd name="T98" fmla="*/ 19 w 437"/>
                <a:gd name="T99" fmla="*/ 17 h 320"/>
                <a:gd name="T100" fmla="*/ 21 w 437"/>
                <a:gd name="T101" fmla="*/ 18 h 320"/>
                <a:gd name="T102" fmla="*/ 30 w 437"/>
                <a:gd name="T103" fmla="*/ 28 h 320"/>
                <a:gd name="T104" fmla="*/ 40 w 437"/>
                <a:gd name="T105" fmla="*/ 36 h 320"/>
                <a:gd name="T106" fmla="*/ 49 w 437"/>
                <a:gd name="T107" fmla="*/ 47 h 320"/>
                <a:gd name="T108" fmla="*/ 59 w 437"/>
                <a:gd name="T109" fmla="*/ 55 h 320"/>
                <a:gd name="T110" fmla="*/ 69 w 437"/>
                <a:gd name="T111" fmla="*/ 64 h 320"/>
                <a:gd name="T112" fmla="*/ 79 w 437"/>
                <a:gd name="T113" fmla="*/ 72 h 320"/>
                <a:gd name="T114" fmla="*/ 90 w 437"/>
                <a:gd name="T115" fmla="*/ 79 h 320"/>
                <a:gd name="T116" fmla="*/ 101 w 437"/>
                <a:gd name="T117" fmla="*/ 86 h 320"/>
                <a:gd name="T118" fmla="*/ 113 w 437"/>
                <a:gd name="T119" fmla="*/ 90 h 320"/>
                <a:gd name="T120" fmla="*/ 126 w 437"/>
                <a:gd name="T121" fmla="*/ 93 h 320"/>
                <a:gd name="T122" fmla="*/ 142 w 437"/>
                <a:gd name="T123" fmla="*/ 98 h 3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37" h="320">
                  <a:moveTo>
                    <a:pt x="428" y="294"/>
                  </a:moveTo>
                  <a:lnTo>
                    <a:pt x="428" y="298"/>
                  </a:lnTo>
                  <a:lnTo>
                    <a:pt x="428" y="300"/>
                  </a:lnTo>
                  <a:lnTo>
                    <a:pt x="431" y="304"/>
                  </a:lnTo>
                  <a:lnTo>
                    <a:pt x="433" y="308"/>
                  </a:lnTo>
                  <a:lnTo>
                    <a:pt x="433" y="311"/>
                  </a:lnTo>
                  <a:lnTo>
                    <a:pt x="434" y="312"/>
                  </a:lnTo>
                  <a:lnTo>
                    <a:pt x="434" y="316"/>
                  </a:lnTo>
                  <a:lnTo>
                    <a:pt x="437" y="319"/>
                  </a:lnTo>
                  <a:lnTo>
                    <a:pt x="437" y="320"/>
                  </a:lnTo>
                  <a:lnTo>
                    <a:pt x="434" y="320"/>
                  </a:lnTo>
                  <a:lnTo>
                    <a:pt x="395" y="316"/>
                  </a:lnTo>
                  <a:lnTo>
                    <a:pt x="354" y="309"/>
                  </a:lnTo>
                  <a:lnTo>
                    <a:pt x="315" y="294"/>
                  </a:lnTo>
                  <a:lnTo>
                    <a:pt x="276" y="277"/>
                  </a:lnTo>
                  <a:lnTo>
                    <a:pt x="239" y="252"/>
                  </a:lnTo>
                  <a:lnTo>
                    <a:pt x="205" y="226"/>
                  </a:lnTo>
                  <a:lnTo>
                    <a:pt x="173" y="197"/>
                  </a:lnTo>
                  <a:lnTo>
                    <a:pt x="138" y="165"/>
                  </a:lnTo>
                  <a:lnTo>
                    <a:pt x="111" y="134"/>
                  </a:lnTo>
                  <a:lnTo>
                    <a:pt x="83" y="101"/>
                  </a:lnTo>
                  <a:lnTo>
                    <a:pt x="80" y="101"/>
                  </a:lnTo>
                  <a:lnTo>
                    <a:pt x="80" y="98"/>
                  </a:lnTo>
                  <a:lnTo>
                    <a:pt x="79" y="98"/>
                  </a:lnTo>
                  <a:lnTo>
                    <a:pt x="76" y="98"/>
                  </a:lnTo>
                  <a:lnTo>
                    <a:pt x="75" y="98"/>
                  </a:lnTo>
                  <a:lnTo>
                    <a:pt x="73" y="98"/>
                  </a:lnTo>
                  <a:lnTo>
                    <a:pt x="69" y="98"/>
                  </a:lnTo>
                  <a:lnTo>
                    <a:pt x="69" y="97"/>
                  </a:lnTo>
                  <a:lnTo>
                    <a:pt x="68" y="97"/>
                  </a:lnTo>
                  <a:lnTo>
                    <a:pt x="65" y="95"/>
                  </a:lnTo>
                  <a:lnTo>
                    <a:pt x="58" y="87"/>
                  </a:lnTo>
                  <a:lnTo>
                    <a:pt x="48" y="80"/>
                  </a:lnTo>
                  <a:lnTo>
                    <a:pt x="41" y="70"/>
                  </a:lnTo>
                  <a:lnTo>
                    <a:pt x="36" y="61"/>
                  </a:lnTo>
                  <a:lnTo>
                    <a:pt x="26" y="51"/>
                  </a:lnTo>
                  <a:lnTo>
                    <a:pt x="21" y="44"/>
                  </a:lnTo>
                  <a:lnTo>
                    <a:pt x="12" y="30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0"/>
                  </a:lnTo>
                  <a:lnTo>
                    <a:pt x="5" y="5"/>
                  </a:lnTo>
                  <a:lnTo>
                    <a:pt x="11" y="12"/>
                  </a:lnTo>
                  <a:lnTo>
                    <a:pt x="16" y="18"/>
                  </a:lnTo>
                  <a:lnTo>
                    <a:pt x="22" y="23"/>
                  </a:lnTo>
                  <a:lnTo>
                    <a:pt x="32" y="29"/>
                  </a:lnTo>
                  <a:lnTo>
                    <a:pt x="37" y="33"/>
                  </a:lnTo>
                  <a:lnTo>
                    <a:pt x="44" y="38"/>
                  </a:lnTo>
                  <a:lnTo>
                    <a:pt x="50" y="45"/>
                  </a:lnTo>
                  <a:lnTo>
                    <a:pt x="58" y="50"/>
                  </a:lnTo>
                  <a:lnTo>
                    <a:pt x="64" y="55"/>
                  </a:lnTo>
                  <a:lnTo>
                    <a:pt x="91" y="83"/>
                  </a:lnTo>
                  <a:lnTo>
                    <a:pt x="120" y="109"/>
                  </a:lnTo>
                  <a:lnTo>
                    <a:pt x="148" y="140"/>
                  </a:lnTo>
                  <a:lnTo>
                    <a:pt x="178" y="165"/>
                  </a:lnTo>
                  <a:lnTo>
                    <a:pt x="209" y="192"/>
                  </a:lnTo>
                  <a:lnTo>
                    <a:pt x="239" y="215"/>
                  </a:lnTo>
                  <a:lnTo>
                    <a:pt x="272" y="236"/>
                  </a:lnTo>
                  <a:lnTo>
                    <a:pt x="304" y="257"/>
                  </a:lnTo>
                  <a:lnTo>
                    <a:pt x="341" y="269"/>
                  </a:lnTo>
                  <a:lnTo>
                    <a:pt x="381" y="279"/>
                  </a:lnTo>
                  <a:lnTo>
                    <a:pt x="428" y="2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4" name="Freeform 465">
              <a:extLst>
                <a:ext uri="{FF2B5EF4-FFF2-40B4-BE49-F238E27FC236}">
                  <a16:creationId xmlns:a16="http://schemas.microsoft.com/office/drawing/2014/main" id="{1A2E8401-98F0-4643-B373-C0952AF24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62"/>
              <a:ext cx="98" cy="42"/>
            </a:xfrm>
            <a:custGeom>
              <a:avLst/>
              <a:gdLst>
                <a:gd name="T0" fmla="*/ 98 w 294"/>
                <a:gd name="T1" fmla="*/ 38 h 126"/>
                <a:gd name="T2" fmla="*/ 97 w 294"/>
                <a:gd name="T3" fmla="*/ 37 h 126"/>
                <a:gd name="T4" fmla="*/ 97 w 294"/>
                <a:gd name="T5" fmla="*/ 36 h 126"/>
                <a:gd name="T6" fmla="*/ 96 w 294"/>
                <a:gd name="T7" fmla="*/ 35 h 126"/>
                <a:gd name="T8" fmla="*/ 96 w 294"/>
                <a:gd name="T9" fmla="*/ 35 h 126"/>
                <a:gd name="T10" fmla="*/ 96 w 294"/>
                <a:gd name="T11" fmla="*/ 34 h 126"/>
                <a:gd name="T12" fmla="*/ 95 w 294"/>
                <a:gd name="T13" fmla="*/ 34 h 126"/>
                <a:gd name="T14" fmla="*/ 95 w 294"/>
                <a:gd name="T15" fmla="*/ 33 h 126"/>
                <a:gd name="T16" fmla="*/ 95 w 294"/>
                <a:gd name="T17" fmla="*/ 33 h 126"/>
                <a:gd name="T18" fmla="*/ 95 w 294"/>
                <a:gd name="T19" fmla="*/ 33 h 126"/>
                <a:gd name="T20" fmla="*/ 94 w 294"/>
                <a:gd name="T21" fmla="*/ 33 h 126"/>
                <a:gd name="T22" fmla="*/ 83 w 294"/>
                <a:gd name="T23" fmla="*/ 35 h 126"/>
                <a:gd name="T24" fmla="*/ 73 w 294"/>
                <a:gd name="T25" fmla="*/ 35 h 126"/>
                <a:gd name="T26" fmla="*/ 62 w 294"/>
                <a:gd name="T27" fmla="*/ 33 h 126"/>
                <a:gd name="T28" fmla="*/ 53 w 294"/>
                <a:gd name="T29" fmla="*/ 29 h 126"/>
                <a:gd name="T30" fmla="*/ 44 w 294"/>
                <a:gd name="T31" fmla="*/ 24 h 126"/>
                <a:gd name="T32" fmla="*/ 35 w 294"/>
                <a:gd name="T33" fmla="*/ 19 h 126"/>
                <a:gd name="T34" fmla="*/ 27 w 294"/>
                <a:gd name="T35" fmla="*/ 14 h 126"/>
                <a:gd name="T36" fmla="*/ 18 w 294"/>
                <a:gd name="T37" fmla="*/ 9 h 126"/>
                <a:gd name="T38" fmla="*/ 9 w 294"/>
                <a:gd name="T39" fmla="*/ 4 h 126"/>
                <a:gd name="T40" fmla="*/ 0 w 294"/>
                <a:gd name="T41" fmla="*/ 0 h 126"/>
                <a:gd name="T42" fmla="*/ 2 w 294"/>
                <a:gd name="T43" fmla="*/ 2 h 126"/>
                <a:gd name="T44" fmla="*/ 4 w 294"/>
                <a:gd name="T45" fmla="*/ 4 h 126"/>
                <a:gd name="T46" fmla="*/ 6 w 294"/>
                <a:gd name="T47" fmla="*/ 6 h 126"/>
                <a:gd name="T48" fmla="*/ 8 w 294"/>
                <a:gd name="T49" fmla="*/ 7 h 126"/>
                <a:gd name="T50" fmla="*/ 11 w 294"/>
                <a:gd name="T51" fmla="*/ 8 h 126"/>
                <a:gd name="T52" fmla="*/ 13 w 294"/>
                <a:gd name="T53" fmla="*/ 9 h 126"/>
                <a:gd name="T54" fmla="*/ 15 w 294"/>
                <a:gd name="T55" fmla="*/ 12 h 126"/>
                <a:gd name="T56" fmla="*/ 18 w 294"/>
                <a:gd name="T57" fmla="*/ 13 h 126"/>
                <a:gd name="T58" fmla="*/ 20 w 294"/>
                <a:gd name="T59" fmla="*/ 15 h 126"/>
                <a:gd name="T60" fmla="*/ 22 w 294"/>
                <a:gd name="T61" fmla="*/ 17 h 126"/>
                <a:gd name="T62" fmla="*/ 28 w 294"/>
                <a:gd name="T63" fmla="*/ 22 h 126"/>
                <a:gd name="T64" fmla="*/ 35 w 294"/>
                <a:gd name="T65" fmla="*/ 28 h 126"/>
                <a:gd name="T66" fmla="*/ 41 w 294"/>
                <a:gd name="T67" fmla="*/ 32 h 126"/>
                <a:gd name="T68" fmla="*/ 49 w 294"/>
                <a:gd name="T69" fmla="*/ 35 h 126"/>
                <a:gd name="T70" fmla="*/ 55 w 294"/>
                <a:gd name="T71" fmla="*/ 38 h 126"/>
                <a:gd name="T72" fmla="*/ 63 w 294"/>
                <a:gd name="T73" fmla="*/ 40 h 126"/>
                <a:gd name="T74" fmla="*/ 71 w 294"/>
                <a:gd name="T75" fmla="*/ 41 h 126"/>
                <a:gd name="T76" fmla="*/ 79 w 294"/>
                <a:gd name="T77" fmla="*/ 42 h 126"/>
                <a:gd name="T78" fmla="*/ 87 w 294"/>
                <a:gd name="T79" fmla="*/ 42 h 126"/>
                <a:gd name="T80" fmla="*/ 95 w 294"/>
                <a:gd name="T81" fmla="*/ 41 h 126"/>
                <a:gd name="T82" fmla="*/ 95 w 294"/>
                <a:gd name="T83" fmla="*/ 41 h 126"/>
                <a:gd name="T84" fmla="*/ 95 w 294"/>
                <a:gd name="T85" fmla="*/ 41 h 126"/>
                <a:gd name="T86" fmla="*/ 94 w 294"/>
                <a:gd name="T87" fmla="*/ 41 h 126"/>
                <a:gd name="T88" fmla="*/ 94 w 294"/>
                <a:gd name="T89" fmla="*/ 40 h 126"/>
                <a:gd name="T90" fmla="*/ 98 w 294"/>
                <a:gd name="T91" fmla="*/ 38 h 1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4" h="126">
                  <a:moveTo>
                    <a:pt x="294" y="113"/>
                  </a:moveTo>
                  <a:lnTo>
                    <a:pt x="292" y="110"/>
                  </a:lnTo>
                  <a:lnTo>
                    <a:pt x="291" y="109"/>
                  </a:lnTo>
                  <a:lnTo>
                    <a:pt x="288" y="106"/>
                  </a:lnTo>
                  <a:lnTo>
                    <a:pt x="288" y="105"/>
                  </a:lnTo>
                  <a:lnTo>
                    <a:pt x="288" y="103"/>
                  </a:lnTo>
                  <a:lnTo>
                    <a:pt x="286" y="101"/>
                  </a:lnTo>
                  <a:lnTo>
                    <a:pt x="286" y="99"/>
                  </a:lnTo>
                  <a:lnTo>
                    <a:pt x="284" y="99"/>
                  </a:lnTo>
                  <a:lnTo>
                    <a:pt x="284" y="98"/>
                  </a:lnTo>
                  <a:lnTo>
                    <a:pt x="282" y="99"/>
                  </a:lnTo>
                  <a:lnTo>
                    <a:pt x="248" y="105"/>
                  </a:lnTo>
                  <a:lnTo>
                    <a:pt x="219" y="105"/>
                  </a:lnTo>
                  <a:lnTo>
                    <a:pt x="187" y="99"/>
                  </a:lnTo>
                  <a:lnTo>
                    <a:pt x="159" y="88"/>
                  </a:lnTo>
                  <a:lnTo>
                    <a:pt x="132" y="73"/>
                  </a:lnTo>
                  <a:lnTo>
                    <a:pt x="106" y="58"/>
                  </a:lnTo>
                  <a:lnTo>
                    <a:pt x="81" y="43"/>
                  </a:lnTo>
                  <a:lnTo>
                    <a:pt x="53" y="26"/>
                  </a:lnTo>
                  <a:lnTo>
                    <a:pt x="27" y="13"/>
                  </a:lnTo>
                  <a:lnTo>
                    <a:pt x="0" y="0"/>
                  </a:lnTo>
                  <a:lnTo>
                    <a:pt x="6" y="7"/>
                  </a:lnTo>
                  <a:lnTo>
                    <a:pt x="12" y="11"/>
                  </a:lnTo>
                  <a:lnTo>
                    <a:pt x="19" y="17"/>
                  </a:lnTo>
                  <a:lnTo>
                    <a:pt x="24" y="21"/>
                  </a:lnTo>
                  <a:lnTo>
                    <a:pt x="32" y="25"/>
                  </a:lnTo>
                  <a:lnTo>
                    <a:pt x="39" y="28"/>
                  </a:lnTo>
                  <a:lnTo>
                    <a:pt x="45" y="35"/>
                  </a:lnTo>
                  <a:lnTo>
                    <a:pt x="53" y="38"/>
                  </a:lnTo>
                  <a:lnTo>
                    <a:pt x="60" y="46"/>
                  </a:lnTo>
                  <a:lnTo>
                    <a:pt x="66" y="51"/>
                  </a:lnTo>
                  <a:lnTo>
                    <a:pt x="85" y="67"/>
                  </a:lnTo>
                  <a:lnTo>
                    <a:pt x="104" y="83"/>
                  </a:lnTo>
                  <a:lnTo>
                    <a:pt x="122" y="95"/>
                  </a:lnTo>
                  <a:lnTo>
                    <a:pt x="146" y="105"/>
                  </a:lnTo>
                  <a:lnTo>
                    <a:pt x="165" y="115"/>
                  </a:lnTo>
                  <a:lnTo>
                    <a:pt x="188" y="120"/>
                  </a:lnTo>
                  <a:lnTo>
                    <a:pt x="213" y="124"/>
                  </a:lnTo>
                  <a:lnTo>
                    <a:pt x="237" y="126"/>
                  </a:lnTo>
                  <a:lnTo>
                    <a:pt x="260" y="126"/>
                  </a:lnTo>
                  <a:lnTo>
                    <a:pt x="286" y="124"/>
                  </a:lnTo>
                  <a:lnTo>
                    <a:pt x="284" y="124"/>
                  </a:lnTo>
                  <a:lnTo>
                    <a:pt x="284" y="122"/>
                  </a:lnTo>
                  <a:lnTo>
                    <a:pt x="282" y="122"/>
                  </a:lnTo>
                  <a:lnTo>
                    <a:pt x="282" y="120"/>
                  </a:lnTo>
                  <a:lnTo>
                    <a:pt x="294" y="1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5" name="Freeform 466">
              <a:extLst>
                <a:ext uri="{FF2B5EF4-FFF2-40B4-BE49-F238E27FC236}">
                  <a16:creationId xmlns:a16="http://schemas.microsoft.com/office/drawing/2014/main" id="{A37D0C0F-F795-4503-A9E9-D7ABBE8B3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3702"/>
              <a:ext cx="94" cy="47"/>
            </a:xfrm>
            <a:custGeom>
              <a:avLst/>
              <a:gdLst>
                <a:gd name="T0" fmla="*/ 94 w 283"/>
                <a:gd name="T1" fmla="*/ 47 h 139"/>
                <a:gd name="T2" fmla="*/ 91 w 283"/>
                <a:gd name="T3" fmla="*/ 42 h 139"/>
                <a:gd name="T4" fmla="*/ 88 w 283"/>
                <a:gd name="T5" fmla="*/ 37 h 139"/>
                <a:gd name="T6" fmla="*/ 83 w 283"/>
                <a:gd name="T7" fmla="*/ 33 h 139"/>
                <a:gd name="T8" fmla="*/ 77 w 283"/>
                <a:gd name="T9" fmla="*/ 32 h 139"/>
                <a:gd name="T10" fmla="*/ 72 w 283"/>
                <a:gd name="T11" fmla="*/ 31 h 139"/>
                <a:gd name="T12" fmla="*/ 65 w 283"/>
                <a:gd name="T13" fmla="*/ 29 h 139"/>
                <a:gd name="T14" fmla="*/ 59 w 283"/>
                <a:gd name="T15" fmla="*/ 28 h 139"/>
                <a:gd name="T16" fmla="*/ 51 w 283"/>
                <a:gd name="T17" fmla="*/ 26 h 139"/>
                <a:gd name="T18" fmla="*/ 46 w 283"/>
                <a:gd name="T19" fmla="*/ 25 h 139"/>
                <a:gd name="T20" fmla="*/ 39 w 283"/>
                <a:gd name="T21" fmla="*/ 22 h 139"/>
                <a:gd name="T22" fmla="*/ 36 w 283"/>
                <a:gd name="T23" fmla="*/ 21 h 139"/>
                <a:gd name="T24" fmla="*/ 31 w 283"/>
                <a:gd name="T25" fmla="*/ 19 h 139"/>
                <a:gd name="T26" fmla="*/ 27 w 283"/>
                <a:gd name="T27" fmla="*/ 17 h 139"/>
                <a:gd name="T28" fmla="*/ 23 w 283"/>
                <a:gd name="T29" fmla="*/ 16 h 139"/>
                <a:gd name="T30" fmla="*/ 19 w 283"/>
                <a:gd name="T31" fmla="*/ 14 h 139"/>
                <a:gd name="T32" fmla="*/ 15 w 283"/>
                <a:gd name="T33" fmla="*/ 12 h 139"/>
                <a:gd name="T34" fmla="*/ 10 w 283"/>
                <a:gd name="T35" fmla="*/ 10 h 139"/>
                <a:gd name="T36" fmla="*/ 6 w 283"/>
                <a:gd name="T37" fmla="*/ 7 h 139"/>
                <a:gd name="T38" fmla="*/ 3 w 283"/>
                <a:gd name="T39" fmla="*/ 4 h 139"/>
                <a:gd name="T40" fmla="*/ 0 w 283"/>
                <a:gd name="T41" fmla="*/ 0 h 139"/>
                <a:gd name="T42" fmla="*/ 8 w 283"/>
                <a:gd name="T43" fmla="*/ 7 h 139"/>
                <a:gd name="T44" fmla="*/ 17 w 283"/>
                <a:gd name="T45" fmla="*/ 14 h 139"/>
                <a:gd name="T46" fmla="*/ 25 w 283"/>
                <a:gd name="T47" fmla="*/ 19 h 139"/>
                <a:gd name="T48" fmla="*/ 35 w 283"/>
                <a:gd name="T49" fmla="*/ 25 h 139"/>
                <a:gd name="T50" fmla="*/ 44 w 283"/>
                <a:gd name="T51" fmla="*/ 31 h 139"/>
                <a:gd name="T52" fmla="*/ 53 w 283"/>
                <a:gd name="T53" fmla="*/ 35 h 139"/>
                <a:gd name="T54" fmla="*/ 63 w 283"/>
                <a:gd name="T55" fmla="*/ 39 h 139"/>
                <a:gd name="T56" fmla="*/ 73 w 283"/>
                <a:gd name="T57" fmla="*/ 43 h 139"/>
                <a:gd name="T58" fmla="*/ 84 w 283"/>
                <a:gd name="T59" fmla="*/ 45 h 139"/>
                <a:gd name="T60" fmla="*/ 94 w 283"/>
                <a:gd name="T61" fmla="*/ 47 h 1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83" h="139">
                  <a:moveTo>
                    <a:pt x="283" y="139"/>
                  </a:moveTo>
                  <a:lnTo>
                    <a:pt x="275" y="123"/>
                  </a:lnTo>
                  <a:lnTo>
                    <a:pt x="264" y="109"/>
                  </a:lnTo>
                  <a:lnTo>
                    <a:pt x="251" y="99"/>
                  </a:lnTo>
                  <a:lnTo>
                    <a:pt x="232" y="94"/>
                  </a:lnTo>
                  <a:lnTo>
                    <a:pt x="216" y="91"/>
                  </a:lnTo>
                  <a:lnTo>
                    <a:pt x="196" y="87"/>
                  </a:lnTo>
                  <a:lnTo>
                    <a:pt x="178" y="83"/>
                  </a:lnTo>
                  <a:lnTo>
                    <a:pt x="155" y="77"/>
                  </a:lnTo>
                  <a:lnTo>
                    <a:pt x="137" y="73"/>
                  </a:lnTo>
                  <a:lnTo>
                    <a:pt x="118" y="65"/>
                  </a:lnTo>
                  <a:lnTo>
                    <a:pt x="107" y="61"/>
                  </a:lnTo>
                  <a:lnTo>
                    <a:pt x="93" y="55"/>
                  </a:lnTo>
                  <a:lnTo>
                    <a:pt x="82" y="51"/>
                  </a:lnTo>
                  <a:lnTo>
                    <a:pt x="69" y="46"/>
                  </a:lnTo>
                  <a:lnTo>
                    <a:pt x="56" y="40"/>
                  </a:lnTo>
                  <a:lnTo>
                    <a:pt x="44" y="35"/>
                  </a:lnTo>
                  <a:lnTo>
                    <a:pt x="31" y="29"/>
                  </a:lnTo>
                  <a:lnTo>
                    <a:pt x="18" y="21"/>
                  </a:lnTo>
                  <a:lnTo>
                    <a:pt x="8" y="11"/>
                  </a:lnTo>
                  <a:lnTo>
                    <a:pt x="0" y="0"/>
                  </a:lnTo>
                  <a:lnTo>
                    <a:pt x="25" y="21"/>
                  </a:lnTo>
                  <a:lnTo>
                    <a:pt x="50" y="40"/>
                  </a:lnTo>
                  <a:lnTo>
                    <a:pt x="76" y="57"/>
                  </a:lnTo>
                  <a:lnTo>
                    <a:pt x="104" y="73"/>
                  </a:lnTo>
                  <a:lnTo>
                    <a:pt x="133" y="91"/>
                  </a:lnTo>
                  <a:lnTo>
                    <a:pt x="160" y="104"/>
                  </a:lnTo>
                  <a:lnTo>
                    <a:pt x="191" y="115"/>
                  </a:lnTo>
                  <a:lnTo>
                    <a:pt x="221" y="126"/>
                  </a:lnTo>
                  <a:lnTo>
                    <a:pt x="253" y="134"/>
                  </a:lnTo>
                  <a:lnTo>
                    <a:pt x="283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6" name="Freeform 467">
              <a:extLst>
                <a:ext uri="{FF2B5EF4-FFF2-40B4-BE49-F238E27FC236}">
                  <a16:creationId xmlns:a16="http://schemas.microsoft.com/office/drawing/2014/main" id="{D1CFE5CF-0809-444C-BDF2-C7E4C4561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3020"/>
              <a:ext cx="104" cy="215"/>
            </a:xfrm>
            <a:custGeom>
              <a:avLst/>
              <a:gdLst>
                <a:gd name="T0" fmla="*/ 10 w 312"/>
                <a:gd name="T1" fmla="*/ 0 h 644"/>
                <a:gd name="T2" fmla="*/ 8 w 312"/>
                <a:gd name="T3" fmla="*/ 10 h 644"/>
                <a:gd name="T4" fmla="*/ 7 w 312"/>
                <a:gd name="T5" fmla="*/ 20 h 644"/>
                <a:gd name="T6" fmla="*/ 6 w 312"/>
                <a:gd name="T7" fmla="*/ 30 h 644"/>
                <a:gd name="T8" fmla="*/ 5 w 312"/>
                <a:gd name="T9" fmla="*/ 41 h 644"/>
                <a:gd name="T10" fmla="*/ 4 w 312"/>
                <a:gd name="T11" fmla="*/ 53 h 644"/>
                <a:gd name="T12" fmla="*/ 3 w 312"/>
                <a:gd name="T13" fmla="*/ 64 h 644"/>
                <a:gd name="T14" fmla="*/ 2 w 312"/>
                <a:gd name="T15" fmla="*/ 75 h 644"/>
                <a:gd name="T16" fmla="*/ 1 w 312"/>
                <a:gd name="T17" fmla="*/ 85 h 644"/>
                <a:gd name="T18" fmla="*/ 1 w 312"/>
                <a:gd name="T19" fmla="*/ 94 h 644"/>
                <a:gd name="T20" fmla="*/ 0 w 312"/>
                <a:gd name="T21" fmla="*/ 102 h 644"/>
                <a:gd name="T22" fmla="*/ 3 w 312"/>
                <a:gd name="T23" fmla="*/ 108 h 644"/>
                <a:gd name="T24" fmla="*/ 10 w 312"/>
                <a:gd name="T25" fmla="*/ 115 h 644"/>
                <a:gd name="T26" fmla="*/ 20 w 312"/>
                <a:gd name="T27" fmla="*/ 123 h 644"/>
                <a:gd name="T28" fmla="*/ 33 w 312"/>
                <a:gd name="T29" fmla="*/ 133 h 644"/>
                <a:gd name="T30" fmla="*/ 48 w 312"/>
                <a:gd name="T31" fmla="*/ 144 h 644"/>
                <a:gd name="T32" fmla="*/ 62 w 312"/>
                <a:gd name="T33" fmla="*/ 155 h 644"/>
                <a:gd name="T34" fmla="*/ 76 w 312"/>
                <a:gd name="T35" fmla="*/ 169 h 644"/>
                <a:gd name="T36" fmla="*/ 88 w 312"/>
                <a:gd name="T37" fmla="*/ 183 h 644"/>
                <a:gd name="T38" fmla="*/ 98 w 312"/>
                <a:gd name="T39" fmla="*/ 198 h 644"/>
                <a:gd name="T40" fmla="*/ 104 w 312"/>
                <a:gd name="T41" fmla="*/ 215 h 644"/>
                <a:gd name="T42" fmla="*/ 104 w 312"/>
                <a:gd name="T43" fmla="*/ 205 h 644"/>
                <a:gd name="T44" fmla="*/ 104 w 312"/>
                <a:gd name="T45" fmla="*/ 196 h 644"/>
                <a:gd name="T46" fmla="*/ 102 w 312"/>
                <a:gd name="T47" fmla="*/ 187 h 644"/>
                <a:gd name="T48" fmla="*/ 100 w 312"/>
                <a:gd name="T49" fmla="*/ 179 h 644"/>
                <a:gd name="T50" fmla="*/ 97 w 312"/>
                <a:gd name="T51" fmla="*/ 171 h 644"/>
                <a:gd name="T52" fmla="*/ 92 w 312"/>
                <a:gd name="T53" fmla="*/ 162 h 644"/>
                <a:gd name="T54" fmla="*/ 88 w 312"/>
                <a:gd name="T55" fmla="*/ 154 h 644"/>
                <a:gd name="T56" fmla="*/ 82 w 312"/>
                <a:gd name="T57" fmla="*/ 147 h 644"/>
                <a:gd name="T58" fmla="*/ 76 w 312"/>
                <a:gd name="T59" fmla="*/ 140 h 644"/>
                <a:gd name="T60" fmla="*/ 70 w 312"/>
                <a:gd name="T61" fmla="*/ 134 h 644"/>
                <a:gd name="T62" fmla="*/ 59 w 312"/>
                <a:gd name="T63" fmla="*/ 123 h 644"/>
                <a:gd name="T64" fmla="*/ 51 w 312"/>
                <a:gd name="T65" fmla="*/ 110 h 644"/>
                <a:gd name="T66" fmla="*/ 44 w 312"/>
                <a:gd name="T67" fmla="*/ 98 h 644"/>
                <a:gd name="T68" fmla="*/ 37 w 312"/>
                <a:gd name="T69" fmla="*/ 84 h 644"/>
                <a:gd name="T70" fmla="*/ 32 w 312"/>
                <a:gd name="T71" fmla="*/ 70 h 644"/>
                <a:gd name="T72" fmla="*/ 28 w 312"/>
                <a:gd name="T73" fmla="*/ 56 h 644"/>
                <a:gd name="T74" fmla="*/ 23 w 312"/>
                <a:gd name="T75" fmla="*/ 41 h 644"/>
                <a:gd name="T76" fmla="*/ 19 w 312"/>
                <a:gd name="T77" fmla="*/ 28 h 644"/>
                <a:gd name="T78" fmla="*/ 14 w 312"/>
                <a:gd name="T79" fmla="*/ 14 h 644"/>
                <a:gd name="T80" fmla="*/ 10 w 312"/>
                <a:gd name="T81" fmla="*/ 0 h 6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12" h="644">
                  <a:moveTo>
                    <a:pt x="29" y="0"/>
                  </a:moveTo>
                  <a:lnTo>
                    <a:pt x="25" y="29"/>
                  </a:lnTo>
                  <a:lnTo>
                    <a:pt x="22" y="59"/>
                  </a:lnTo>
                  <a:lnTo>
                    <a:pt x="19" y="91"/>
                  </a:lnTo>
                  <a:lnTo>
                    <a:pt x="15" y="124"/>
                  </a:lnTo>
                  <a:lnTo>
                    <a:pt x="11" y="159"/>
                  </a:lnTo>
                  <a:lnTo>
                    <a:pt x="10" y="192"/>
                  </a:lnTo>
                  <a:lnTo>
                    <a:pt x="6" y="225"/>
                  </a:lnTo>
                  <a:lnTo>
                    <a:pt x="4" y="254"/>
                  </a:lnTo>
                  <a:lnTo>
                    <a:pt x="3" y="281"/>
                  </a:lnTo>
                  <a:lnTo>
                    <a:pt x="0" y="306"/>
                  </a:lnTo>
                  <a:lnTo>
                    <a:pt x="8" y="322"/>
                  </a:lnTo>
                  <a:lnTo>
                    <a:pt x="29" y="343"/>
                  </a:lnTo>
                  <a:lnTo>
                    <a:pt x="61" y="369"/>
                  </a:lnTo>
                  <a:lnTo>
                    <a:pt x="98" y="398"/>
                  </a:lnTo>
                  <a:lnTo>
                    <a:pt x="144" y="431"/>
                  </a:lnTo>
                  <a:lnTo>
                    <a:pt x="186" y="465"/>
                  </a:lnTo>
                  <a:lnTo>
                    <a:pt x="228" y="507"/>
                  </a:lnTo>
                  <a:lnTo>
                    <a:pt x="265" y="549"/>
                  </a:lnTo>
                  <a:lnTo>
                    <a:pt x="294" y="594"/>
                  </a:lnTo>
                  <a:lnTo>
                    <a:pt x="311" y="644"/>
                  </a:lnTo>
                  <a:lnTo>
                    <a:pt x="312" y="615"/>
                  </a:lnTo>
                  <a:lnTo>
                    <a:pt x="311" y="587"/>
                  </a:lnTo>
                  <a:lnTo>
                    <a:pt x="307" y="560"/>
                  </a:lnTo>
                  <a:lnTo>
                    <a:pt x="300" y="535"/>
                  </a:lnTo>
                  <a:lnTo>
                    <a:pt x="290" y="511"/>
                  </a:lnTo>
                  <a:lnTo>
                    <a:pt x="276" y="485"/>
                  </a:lnTo>
                  <a:lnTo>
                    <a:pt x="264" y="461"/>
                  </a:lnTo>
                  <a:lnTo>
                    <a:pt x="245" y="441"/>
                  </a:lnTo>
                  <a:lnTo>
                    <a:pt x="228" y="420"/>
                  </a:lnTo>
                  <a:lnTo>
                    <a:pt x="211" y="402"/>
                  </a:lnTo>
                  <a:lnTo>
                    <a:pt x="178" y="367"/>
                  </a:lnTo>
                  <a:lnTo>
                    <a:pt x="152" y="330"/>
                  </a:lnTo>
                  <a:lnTo>
                    <a:pt x="133" y="293"/>
                  </a:lnTo>
                  <a:lnTo>
                    <a:pt x="112" y="251"/>
                  </a:lnTo>
                  <a:lnTo>
                    <a:pt x="97" y="210"/>
                  </a:lnTo>
                  <a:lnTo>
                    <a:pt x="83" y="168"/>
                  </a:lnTo>
                  <a:lnTo>
                    <a:pt x="69" y="124"/>
                  </a:lnTo>
                  <a:lnTo>
                    <a:pt x="57" y="85"/>
                  </a:lnTo>
                  <a:lnTo>
                    <a:pt x="42" y="4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7" name="Freeform 468">
              <a:extLst>
                <a:ext uri="{FF2B5EF4-FFF2-40B4-BE49-F238E27FC236}">
                  <a16:creationId xmlns:a16="http://schemas.microsoft.com/office/drawing/2014/main" id="{F86BE653-DA8B-4D7B-9654-3E97EF338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225"/>
              <a:ext cx="83" cy="41"/>
            </a:xfrm>
            <a:custGeom>
              <a:avLst/>
              <a:gdLst>
                <a:gd name="T0" fmla="*/ 83 w 247"/>
                <a:gd name="T1" fmla="*/ 0 h 124"/>
                <a:gd name="T2" fmla="*/ 82 w 247"/>
                <a:gd name="T3" fmla="*/ 10 h 124"/>
                <a:gd name="T4" fmla="*/ 78 w 247"/>
                <a:gd name="T5" fmla="*/ 18 h 124"/>
                <a:gd name="T6" fmla="*/ 72 w 247"/>
                <a:gd name="T7" fmla="*/ 23 h 124"/>
                <a:gd name="T8" fmla="*/ 63 w 247"/>
                <a:gd name="T9" fmla="*/ 27 h 124"/>
                <a:gd name="T10" fmla="*/ 52 w 247"/>
                <a:gd name="T11" fmla="*/ 29 h 124"/>
                <a:gd name="T12" fmla="*/ 41 w 247"/>
                <a:gd name="T13" fmla="*/ 30 h 124"/>
                <a:gd name="T14" fmla="*/ 29 w 247"/>
                <a:gd name="T15" fmla="*/ 32 h 124"/>
                <a:gd name="T16" fmla="*/ 18 w 247"/>
                <a:gd name="T17" fmla="*/ 34 h 124"/>
                <a:gd name="T18" fmla="*/ 8 w 247"/>
                <a:gd name="T19" fmla="*/ 37 h 124"/>
                <a:gd name="T20" fmla="*/ 0 w 247"/>
                <a:gd name="T21" fmla="*/ 41 h 124"/>
                <a:gd name="T22" fmla="*/ 9 w 247"/>
                <a:gd name="T23" fmla="*/ 37 h 124"/>
                <a:gd name="T24" fmla="*/ 19 w 247"/>
                <a:gd name="T25" fmla="*/ 35 h 124"/>
                <a:gd name="T26" fmla="*/ 29 w 247"/>
                <a:gd name="T27" fmla="*/ 33 h 124"/>
                <a:gd name="T28" fmla="*/ 39 w 247"/>
                <a:gd name="T29" fmla="*/ 31 h 124"/>
                <a:gd name="T30" fmla="*/ 49 w 247"/>
                <a:gd name="T31" fmla="*/ 30 h 124"/>
                <a:gd name="T32" fmla="*/ 57 w 247"/>
                <a:gd name="T33" fmla="*/ 27 h 124"/>
                <a:gd name="T34" fmla="*/ 66 w 247"/>
                <a:gd name="T35" fmla="*/ 24 h 124"/>
                <a:gd name="T36" fmla="*/ 73 w 247"/>
                <a:gd name="T37" fmla="*/ 19 h 124"/>
                <a:gd name="T38" fmla="*/ 78 w 247"/>
                <a:gd name="T39" fmla="*/ 11 h 124"/>
                <a:gd name="T40" fmla="*/ 83 w 247"/>
                <a:gd name="T41" fmla="*/ 0 h 1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47" h="124">
                  <a:moveTo>
                    <a:pt x="247" y="0"/>
                  </a:moveTo>
                  <a:lnTo>
                    <a:pt x="243" y="31"/>
                  </a:lnTo>
                  <a:lnTo>
                    <a:pt x="232" y="55"/>
                  </a:lnTo>
                  <a:lnTo>
                    <a:pt x="213" y="69"/>
                  </a:lnTo>
                  <a:lnTo>
                    <a:pt x="186" y="81"/>
                  </a:lnTo>
                  <a:lnTo>
                    <a:pt x="154" y="87"/>
                  </a:lnTo>
                  <a:lnTo>
                    <a:pt x="123" y="92"/>
                  </a:lnTo>
                  <a:lnTo>
                    <a:pt x="87" y="98"/>
                  </a:lnTo>
                  <a:lnTo>
                    <a:pt x="55" y="104"/>
                  </a:lnTo>
                  <a:lnTo>
                    <a:pt x="25" y="112"/>
                  </a:lnTo>
                  <a:lnTo>
                    <a:pt x="0" y="124"/>
                  </a:lnTo>
                  <a:lnTo>
                    <a:pt x="26" y="113"/>
                  </a:lnTo>
                  <a:lnTo>
                    <a:pt x="57" y="105"/>
                  </a:lnTo>
                  <a:lnTo>
                    <a:pt x="87" y="99"/>
                  </a:lnTo>
                  <a:lnTo>
                    <a:pt x="117" y="95"/>
                  </a:lnTo>
                  <a:lnTo>
                    <a:pt x="145" y="90"/>
                  </a:lnTo>
                  <a:lnTo>
                    <a:pt x="171" y="83"/>
                  </a:lnTo>
                  <a:lnTo>
                    <a:pt x="196" y="72"/>
                  </a:lnTo>
                  <a:lnTo>
                    <a:pt x="217" y="57"/>
                  </a:lnTo>
                  <a:lnTo>
                    <a:pt x="233" y="32"/>
                  </a:lnTo>
                  <a:lnTo>
                    <a:pt x="247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8" name="Freeform 469">
              <a:extLst>
                <a:ext uri="{FF2B5EF4-FFF2-40B4-BE49-F238E27FC236}">
                  <a16:creationId xmlns:a16="http://schemas.microsoft.com/office/drawing/2014/main" id="{533501C3-3581-426D-BE14-EDD39FD8F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7" y="2412"/>
              <a:ext cx="115" cy="60"/>
            </a:xfrm>
            <a:custGeom>
              <a:avLst/>
              <a:gdLst>
                <a:gd name="T0" fmla="*/ 114 w 345"/>
                <a:gd name="T1" fmla="*/ 19 h 182"/>
                <a:gd name="T2" fmla="*/ 115 w 345"/>
                <a:gd name="T3" fmla="*/ 28 h 182"/>
                <a:gd name="T4" fmla="*/ 114 w 345"/>
                <a:gd name="T5" fmla="*/ 37 h 182"/>
                <a:gd name="T6" fmla="*/ 112 w 345"/>
                <a:gd name="T7" fmla="*/ 45 h 182"/>
                <a:gd name="T8" fmla="*/ 106 w 345"/>
                <a:gd name="T9" fmla="*/ 50 h 182"/>
                <a:gd name="T10" fmla="*/ 92 w 345"/>
                <a:gd name="T11" fmla="*/ 53 h 182"/>
                <a:gd name="T12" fmla="*/ 71 w 345"/>
                <a:gd name="T13" fmla="*/ 55 h 182"/>
                <a:gd name="T14" fmla="*/ 51 w 345"/>
                <a:gd name="T15" fmla="*/ 58 h 182"/>
                <a:gd name="T16" fmla="*/ 30 w 345"/>
                <a:gd name="T17" fmla="*/ 59 h 182"/>
                <a:gd name="T18" fmla="*/ 10 w 345"/>
                <a:gd name="T19" fmla="*/ 59 h 182"/>
                <a:gd name="T20" fmla="*/ 2 w 345"/>
                <a:gd name="T21" fmla="*/ 59 h 182"/>
                <a:gd name="T22" fmla="*/ 6 w 345"/>
                <a:gd name="T23" fmla="*/ 59 h 182"/>
                <a:gd name="T24" fmla="*/ 10 w 345"/>
                <a:gd name="T25" fmla="*/ 59 h 182"/>
                <a:gd name="T26" fmla="*/ 13 w 345"/>
                <a:gd name="T27" fmla="*/ 59 h 182"/>
                <a:gd name="T28" fmla="*/ 18 w 345"/>
                <a:gd name="T29" fmla="*/ 59 h 182"/>
                <a:gd name="T30" fmla="*/ 19 w 345"/>
                <a:gd name="T31" fmla="*/ 58 h 182"/>
                <a:gd name="T32" fmla="*/ 21 w 345"/>
                <a:gd name="T33" fmla="*/ 58 h 182"/>
                <a:gd name="T34" fmla="*/ 22 w 345"/>
                <a:gd name="T35" fmla="*/ 57 h 182"/>
                <a:gd name="T36" fmla="*/ 23 w 345"/>
                <a:gd name="T37" fmla="*/ 57 h 182"/>
                <a:gd name="T38" fmla="*/ 27 w 345"/>
                <a:gd name="T39" fmla="*/ 56 h 182"/>
                <a:gd name="T40" fmla="*/ 36 w 345"/>
                <a:gd name="T41" fmla="*/ 55 h 182"/>
                <a:gd name="T42" fmla="*/ 46 w 345"/>
                <a:gd name="T43" fmla="*/ 54 h 182"/>
                <a:gd name="T44" fmla="*/ 55 w 345"/>
                <a:gd name="T45" fmla="*/ 53 h 182"/>
                <a:gd name="T46" fmla="*/ 65 w 345"/>
                <a:gd name="T47" fmla="*/ 51 h 182"/>
                <a:gd name="T48" fmla="*/ 71 w 345"/>
                <a:gd name="T49" fmla="*/ 50 h 182"/>
                <a:gd name="T50" fmla="*/ 74 w 345"/>
                <a:gd name="T51" fmla="*/ 50 h 182"/>
                <a:gd name="T52" fmla="*/ 76 w 345"/>
                <a:gd name="T53" fmla="*/ 50 h 182"/>
                <a:gd name="T54" fmla="*/ 79 w 345"/>
                <a:gd name="T55" fmla="*/ 49 h 182"/>
                <a:gd name="T56" fmla="*/ 81 w 345"/>
                <a:gd name="T57" fmla="*/ 49 h 182"/>
                <a:gd name="T58" fmla="*/ 90 w 345"/>
                <a:gd name="T59" fmla="*/ 47 h 182"/>
                <a:gd name="T60" fmla="*/ 99 w 345"/>
                <a:gd name="T61" fmla="*/ 40 h 182"/>
                <a:gd name="T62" fmla="*/ 106 w 345"/>
                <a:gd name="T63" fmla="*/ 30 h 182"/>
                <a:gd name="T64" fmla="*/ 110 w 345"/>
                <a:gd name="T65" fmla="*/ 18 h 182"/>
                <a:gd name="T66" fmla="*/ 110 w 345"/>
                <a:gd name="T67" fmla="*/ 6 h 182"/>
                <a:gd name="T68" fmla="*/ 114 w 345"/>
                <a:gd name="T69" fmla="*/ 15 h 18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45" h="182">
                  <a:moveTo>
                    <a:pt x="343" y="44"/>
                  </a:moveTo>
                  <a:lnTo>
                    <a:pt x="343" y="59"/>
                  </a:lnTo>
                  <a:lnTo>
                    <a:pt x="343" y="73"/>
                  </a:lnTo>
                  <a:lnTo>
                    <a:pt x="345" y="86"/>
                  </a:lnTo>
                  <a:lnTo>
                    <a:pt x="345" y="99"/>
                  </a:lnTo>
                  <a:lnTo>
                    <a:pt x="343" y="111"/>
                  </a:lnTo>
                  <a:lnTo>
                    <a:pt x="341" y="124"/>
                  </a:lnTo>
                  <a:lnTo>
                    <a:pt x="337" y="135"/>
                  </a:lnTo>
                  <a:lnTo>
                    <a:pt x="330" y="143"/>
                  </a:lnTo>
                  <a:lnTo>
                    <a:pt x="319" y="151"/>
                  </a:lnTo>
                  <a:lnTo>
                    <a:pt x="305" y="155"/>
                  </a:lnTo>
                  <a:lnTo>
                    <a:pt x="275" y="160"/>
                  </a:lnTo>
                  <a:lnTo>
                    <a:pt x="243" y="164"/>
                  </a:lnTo>
                  <a:lnTo>
                    <a:pt x="213" y="168"/>
                  </a:lnTo>
                  <a:lnTo>
                    <a:pt x="181" y="172"/>
                  </a:lnTo>
                  <a:lnTo>
                    <a:pt x="153" y="176"/>
                  </a:lnTo>
                  <a:lnTo>
                    <a:pt x="123" y="179"/>
                  </a:lnTo>
                  <a:lnTo>
                    <a:pt x="91" y="179"/>
                  </a:lnTo>
                  <a:lnTo>
                    <a:pt x="62" y="182"/>
                  </a:lnTo>
                  <a:lnTo>
                    <a:pt x="30" y="179"/>
                  </a:lnTo>
                  <a:lnTo>
                    <a:pt x="0" y="178"/>
                  </a:lnTo>
                  <a:lnTo>
                    <a:pt x="5" y="178"/>
                  </a:lnTo>
                  <a:lnTo>
                    <a:pt x="11" y="178"/>
                  </a:lnTo>
                  <a:lnTo>
                    <a:pt x="18" y="178"/>
                  </a:lnTo>
                  <a:lnTo>
                    <a:pt x="23" y="178"/>
                  </a:lnTo>
                  <a:lnTo>
                    <a:pt x="29" y="178"/>
                  </a:lnTo>
                  <a:lnTo>
                    <a:pt x="34" y="178"/>
                  </a:lnTo>
                  <a:lnTo>
                    <a:pt x="40" y="178"/>
                  </a:lnTo>
                  <a:lnTo>
                    <a:pt x="47" y="178"/>
                  </a:lnTo>
                  <a:lnTo>
                    <a:pt x="54" y="178"/>
                  </a:lnTo>
                  <a:lnTo>
                    <a:pt x="58" y="178"/>
                  </a:lnTo>
                  <a:lnTo>
                    <a:pt x="58" y="176"/>
                  </a:lnTo>
                  <a:lnTo>
                    <a:pt x="61" y="176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5" y="174"/>
                  </a:lnTo>
                  <a:lnTo>
                    <a:pt x="66" y="172"/>
                  </a:lnTo>
                  <a:lnTo>
                    <a:pt x="68" y="172"/>
                  </a:lnTo>
                  <a:lnTo>
                    <a:pt x="68" y="171"/>
                  </a:lnTo>
                  <a:lnTo>
                    <a:pt x="81" y="171"/>
                  </a:lnTo>
                  <a:lnTo>
                    <a:pt x="97" y="171"/>
                  </a:lnTo>
                  <a:lnTo>
                    <a:pt x="109" y="168"/>
                  </a:lnTo>
                  <a:lnTo>
                    <a:pt x="124" y="167"/>
                  </a:lnTo>
                  <a:lnTo>
                    <a:pt x="138" y="164"/>
                  </a:lnTo>
                  <a:lnTo>
                    <a:pt x="153" y="163"/>
                  </a:lnTo>
                  <a:lnTo>
                    <a:pt x="166" y="161"/>
                  </a:lnTo>
                  <a:lnTo>
                    <a:pt x="179" y="157"/>
                  </a:lnTo>
                  <a:lnTo>
                    <a:pt x="196" y="155"/>
                  </a:lnTo>
                  <a:lnTo>
                    <a:pt x="208" y="153"/>
                  </a:lnTo>
                  <a:lnTo>
                    <a:pt x="213" y="151"/>
                  </a:lnTo>
                  <a:lnTo>
                    <a:pt x="217" y="151"/>
                  </a:lnTo>
                  <a:lnTo>
                    <a:pt x="221" y="151"/>
                  </a:lnTo>
                  <a:lnTo>
                    <a:pt x="224" y="151"/>
                  </a:lnTo>
                  <a:lnTo>
                    <a:pt x="229" y="151"/>
                  </a:lnTo>
                  <a:lnTo>
                    <a:pt x="233" y="150"/>
                  </a:lnTo>
                  <a:lnTo>
                    <a:pt x="237" y="150"/>
                  </a:lnTo>
                  <a:lnTo>
                    <a:pt x="241" y="150"/>
                  </a:lnTo>
                  <a:lnTo>
                    <a:pt x="244" y="150"/>
                  </a:lnTo>
                  <a:lnTo>
                    <a:pt x="248" y="147"/>
                  </a:lnTo>
                  <a:lnTo>
                    <a:pt x="269" y="142"/>
                  </a:lnTo>
                  <a:lnTo>
                    <a:pt x="284" y="132"/>
                  </a:lnTo>
                  <a:lnTo>
                    <a:pt x="297" y="120"/>
                  </a:lnTo>
                  <a:lnTo>
                    <a:pt x="309" y="106"/>
                  </a:lnTo>
                  <a:lnTo>
                    <a:pt x="319" y="91"/>
                  </a:lnTo>
                  <a:lnTo>
                    <a:pt x="323" y="74"/>
                  </a:lnTo>
                  <a:lnTo>
                    <a:pt x="331" y="54"/>
                  </a:lnTo>
                  <a:lnTo>
                    <a:pt x="333" y="36"/>
                  </a:lnTo>
                  <a:lnTo>
                    <a:pt x="331" y="18"/>
                  </a:lnTo>
                  <a:lnTo>
                    <a:pt x="330" y="0"/>
                  </a:lnTo>
                  <a:lnTo>
                    <a:pt x="343" y="4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9" name="Freeform 470">
              <a:extLst>
                <a:ext uri="{FF2B5EF4-FFF2-40B4-BE49-F238E27FC236}">
                  <a16:creationId xmlns:a16="http://schemas.microsoft.com/office/drawing/2014/main" id="{44684A1E-37D7-4C0C-8C0B-08885321E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" y="2658"/>
              <a:ext cx="96" cy="43"/>
            </a:xfrm>
            <a:custGeom>
              <a:avLst/>
              <a:gdLst>
                <a:gd name="T0" fmla="*/ 96 w 287"/>
                <a:gd name="T1" fmla="*/ 10 h 128"/>
                <a:gd name="T2" fmla="*/ 96 w 287"/>
                <a:gd name="T3" fmla="*/ 16 h 128"/>
                <a:gd name="T4" fmla="*/ 96 w 287"/>
                <a:gd name="T5" fmla="*/ 20 h 128"/>
                <a:gd name="T6" fmla="*/ 96 w 287"/>
                <a:gd name="T7" fmla="*/ 24 h 128"/>
                <a:gd name="T8" fmla="*/ 95 w 287"/>
                <a:gd name="T9" fmla="*/ 29 h 128"/>
                <a:gd name="T10" fmla="*/ 94 w 287"/>
                <a:gd name="T11" fmla="*/ 33 h 128"/>
                <a:gd name="T12" fmla="*/ 92 w 287"/>
                <a:gd name="T13" fmla="*/ 37 h 128"/>
                <a:gd name="T14" fmla="*/ 90 w 287"/>
                <a:gd name="T15" fmla="*/ 40 h 128"/>
                <a:gd name="T16" fmla="*/ 86 w 287"/>
                <a:gd name="T17" fmla="*/ 42 h 128"/>
                <a:gd name="T18" fmla="*/ 81 w 287"/>
                <a:gd name="T19" fmla="*/ 43 h 128"/>
                <a:gd name="T20" fmla="*/ 76 w 287"/>
                <a:gd name="T21" fmla="*/ 43 h 128"/>
                <a:gd name="T22" fmla="*/ 68 w 287"/>
                <a:gd name="T23" fmla="*/ 42 h 128"/>
                <a:gd name="T24" fmla="*/ 61 w 287"/>
                <a:gd name="T25" fmla="*/ 42 h 128"/>
                <a:gd name="T26" fmla="*/ 53 w 287"/>
                <a:gd name="T27" fmla="*/ 42 h 128"/>
                <a:gd name="T28" fmla="*/ 45 w 287"/>
                <a:gd name="T29" fmla="*/ 42 h 128"/>
                <a:gd name="T30" fmla="*/ 38 w 287"/>
                <a:gd name="T31" fmla="*/ 42 h 128"/>
                <a:gd name="T32" fmla="*/ 29 w 287"/>
                <a:gd name="T33" fmla="*/ 42 h 128"/>
                <a:gd name="T34" fmla="*/ 22 w 287"/>
                <a:gd name="T35" fmla="*/ 41 h 128"/>
                <a:gd name="T36" fmla="*/ 15 w 287"/>
                <a:gd name="T37" fmla="*/ 40 h 128"/>
                <a:gd name="T38" fmla="*/ 7 w 287"/>
                <a:gd name="T39" fmla="*/ 38 h 128"/>
                <a:gd name="T40" fmla="*/ 0 w 287"/>
                <a:gd name="T41" fmla="*/ 35 h 128"/>
                <a:gd name="T42" fmla="*/ 4 w 287"/>
                <a:gd name="T43" fmla="*/ 35 h 128"/>
                <a:gd name="T44" fmla="*/ 8 w 287"/>
                <a:gd name="T45" fmla="*/ 35 h 128"/>
                <a:gd name="T46" fmla="*/ 13 w 287"/>
                <a:gd name="T47" fmla="*/ 36 h 128"/>
                <a:gd name="T48" fmla="*/ 17 w 287"/>
                <a:gd name="T49" fmla="*/ 36 h 128"/>
                <a:gd name="T50" fmla="*/ 21 w 287"/>
                <a:gd name="T51" fmla="*/ 36 h 128"/>
                <a:gd name="T52" fmla="*/ 26 w 287"/>
                <a:gd name="T53" fmla="*/ 37 h 128"/>
                <a:gd name="T54" fmla="*/ 30 w 287"/>
                <a:gd name="T55" fmla="*/ 38 h 128"/>
                <a:gd name="T56" fmla="*/ 35 w 287"/>
                <a:gd name="T57" fmla="*/ 39 h 128"/>
                <a:gd name="T58" fmla="*/ 40 w 287"/>
                <a:gd name="T59" fmla="*/ 40 h 128"/>
                <a:gd name="T60" fmla="*/ 43 w 287"/>
                <a:gd name="T61" fmla="*/ 41 h 128"/>
                <a:gd name="T62" fmla="*/ 52 w 287"/>
                <a:gd name="T63" fmla="*/ 42 h 128"/>
                <a:gd name="T64" fmla="*/ 60 w 287"/>
                <a:gd name="T65" fmla="*/ 42 h 128"/>
                <a:gd name="T66" fmla="*/ 67 w 287"/>
                <a:gd name="T67" fmla="*/ 40 h 128"/>
                <a:gd name="T68" fmla="*/ 73 w 287"/>
                <a:gd name="T69" fmla="*/ 38 h 128"/>
                <a:gd name="T70" fmla="*/ 80 w 287"/>
                <a:gd name="T71" fmla="*/ 34 h 128"/>
                <a:gd name="T72" fmla="*/ 85 w 287"/>
                <a:gd name="T73" fmla="*/ 29 h 128"/>
                <a:gd name="T74" fmla="*/ 90 w 287"/>
                <a:gd name="T75" fmla="*/ 23 h 128"/>
                <a:gd name="T76" fmla="*/ 92 w 287"/>
                <a:gd name="T77" fmla="*/ 16 h 128"/>
                <a:gd name="T78" fmla="*/ 93 w 287"/>
                <a:gd name="T79" fmla="*/ 8 h 128"/>
                <a:gd name="T80" fmla="*/ 93 w 287"/>
                <a:gd name="T81" fmla="*/ 0 h 128"/>
                <a:gd name="T82" fmla="*/ 96 w 287"/>
                <a:gd name="T83" fmla="*/ 10 h 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87" h="128">
                  <a:moveTo>
                    <a:pt x="286" y="31"/>
                  </a:moveTo>
                  <a:lnTo>
                    <a:pt x="286" y="47"/>
                  </a:lnTo>
                  <a:lnTo>
                    <a:pt x="287" y="60"/>
                  </a:lnTo>
                  <a:lnTo>
                    <a:pt x="286" y="72"/>
                  </a:lnTo>
                  <a:lnTo>
                    <a:pt x="284" y="86"/>
                  </a:lnTo>
                  <a:lnTo>
                    <a:pt x="280" y="99"/>
                  </a:lnTo>
                  <a:lnTo>
                    <a:pt x="275" y="110"/>
                  </a:lnTo>
                  <a:lnTo>
                    <a:pt x="268" y="118"/>
                  </a:lnTo>
                  <a:lnTo>
                    <a:pt x="258" y="124"/>
                  </a:lnTo>
                  <a:lnTo>
                    <a:pt x="243" y="128"/>
                  </a:lnTo>
                  <a:lnTo>
                    <a:pt x="228" y="128"/>
                  </a:lnTo>
                  <a:lnTo>
                    <a:pt x="204" y="125"/>
                  </a:lnTo>
                  <a:lnTo>
                    <a:pt x="182" y="125"/>
                  </a:lnTo>
                  <a:lnTo>
                    <a:pt x="157" y="125"/>
                  </a:lnTo>
                  <a:lnTo>
                    <a:pt x="135" y="125"/>
                  </a:lnTo>
                  <a:lnTo>
                    <a:pt x="113" y="125"/>
                  </a:lnTo>
                  <a:lnTo>
                    <a:pt x="88" y="124"/>
                  </a:lnTo>
                  <a:lnTo>
                    <a:pt x="66" y="121"/>
                  </a:lnTo>
                  <a:lnTo>
                    <a:pt x="45" y="118"/>
                  </a:lnTo>
                  <a:lnTo>
                    <a:pt x="21" y="112"/>
                  </a:lnTo>
                  <a:lnTo>
                    <a:pt x="0" y="104"/>
                  </a:lnTo>
                  <a:lnTo>
                    <a:pt x="11" y="104"/>
                  </a:lnTo>
                  <a:lnTo>
                    <a:pt x="25" y="104"/>
                  </a:lnTo>
                  <a:lnTo>
                    <a:pt x="40" y="107"/>
                  </a:lnTo>
                  <a:lnTo>
                    <a:pt x="52" y="107"/>
                  </a:lnTo>
                  <a:lnTo>
                    <a:pt x="64" y="108"/>
                  </a:lnTo>
                  <a:lnTo>
                    <a:pt x="77" y="110"/>
                  </a:lnTo>
                  <a:lnTo>
                    <a:pt x="90" y="112"/>
                  </a:lnTo>
                  <a:lnTo>
                    <a:pt x="105" y="117"/>
                  </a:lnTo>
                  <a:lnTo>
                    <a:pt x="119" y="118"/>
                  </a:lnTo>
                  <a:lnTo>
                    <a:pt x="130" y="121"/>
                  </a:lnTo>
                  <a:lnTo>
                    <a:pt x="154" y="124"/>
                  </a:lnTo>
                  <a:lnTo>
                    <a:pt x="178" y="124"/>
                  </a:lnTo>
                  <a:lnTo>
                    <a:pt x="201" y="120"/>
                  </a:lnTo>
                  <a:lnTo>
                    <a:pt x="219" y="112"/>
                  </a:lnTo>
                  <a:lnTo>
                    <a:pt x="239" y="100"/>
                  </a:lnTo>
                  <a:lnTo>
                    <a:pt x="255" y="86"/>
                  </a:lnTo>
                  <a:lnTo>
                    <a:pt x="268" y="68"/>
                  </a:lnTo>
                  <a:lnTo>
                    <a:pt x="275" y="48"/>
                  </a:lnTo>
                  <a:lnTo>
                    <a:pt x="279" y="24"/>
                  </a:lnTo>
                  <a:lnTo>
                    <a:pt x="279" y="0"/>
                  </a:lnTo>
                  <a:lnTo>
                    <a:pt x="286" y="31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0" name="Freeform 471">
              <a:extLst>
                <a:ext uri="{FF2B5EF4-FFF2-40B4-BE49-F238E27FC236}">
                  <a16:creationId xmlns:a16="http://schemas.microsoft.com/office/drawing/2014/main" id="{6B6B9C50-ECCA-4599-BAF0-6F8346850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906"/>
              <a:ext cx="147" cy="14"/>
            </a:xfrm>
            <a:custGeom>
              <a:avLst/>
              <a:gdLst>
                <a:gd name="T0" fmla="*/ 0 w 441"/>
                <a:gd name="T1" fmla="*/ 0 h 42"/>
                <a:gd name="T2" fmla="*/ 13 w 441"/>
                <a:gd name="T3" fmla="*/ 3 h 42"/>
                <a:gd name="T4" fmla="*/ 27 w 441"/>
                <a:gd name="T5" fmla="*/ 6 h 42"/>
                <a:gd name="T6" fmla="*/ 41 w 441"/>
                <a:gd name="T7" fmla="*/ 8 h 42"/>
                <a:gd name="T8" fmla="*/ 55 w 441"/>
                <a:gd name="T9" fmla="*/ 11 h 42"/>
                <a:gd name="T10" fmla="*/ 69 w 441"/>
                <a:gd name="T11" fmla="*/ 12 h 42"/>
                <a:gd name="T12" fmla="*/ 82 w 441"/>
                <a:gd name="T13" fmla="*/ 13 h 42"/>
                <a:gd name="T14" fmla="*/ 97 w 441"/>
                <a:gd name="T15" fmla="*/ 14 h 42"/>
                <a:gd name="T16" fmla="*/ 111 w 441"/>
                <a:gd name="T17" fmla="*/ 14 h 42"/>
                <a:gd name="T18" fmla="*/ 125 w 441"/>
                <a:gd name="T19" fmla="*/ 14 h 42"/>
                <a:gd name="T20" fmla="*/ 138 w 441"/>
                <a:gd name="T21" fmla="*/ 14 h 42"/>
                <a:gd name="T22" fmla="*/ 140 w 441"/>
                <a:gd name="T23" fmla="*/ 14 h 42"/>
                <a:gd name="T24" fmla="*/ 141 w 441"/>
                <a:gd name="T25" fmla="*/ 13 h 42"/>
                <a:gd name="T26" fmla="*/ 142 w 441"/>
                <a:gd name="T27" fmla="*/ 12 h 42"/>
                <a:gd name="T28" fmla="*/ 143 w 441"/>
                <a:gd name="T29" fmla="*/ 12 h 42"/>
                <a:gd name="T30" fmla="*/ 143 w 441"/>
                <a:gd name="T31" fmla="*/ 11 h 42"/>
                <a:gd name="T32" fmla="*/ 145 w 441"/>
                <a:gd name="T33" fmla="*/ 11 h 42"/>
                <a:gd name="T34" fmla="*/ 145 w 441"/>
                <a:gd name="T35" fmla="*/ 9 h 42"/>
                <a:gd name="T36" fmla="*/ 146 w 441"/>
                <a:gd name="T37" fmla="*/ 8 h 42"/>
                <a:gd name="T38" fmla="*/ 147 w 441"/>
                <a:gd name="T39" fmla="*/ 7 h 42"/>
                <a:gd name="T40" fmla="*/ 147 w 441"/>
                <a:gd name="T41" fmla="*/ 6 h 42"/>
                <a:gd name="T42" fmla="*/ 137 w 441"/>
                <a:gd name="T43" fmla="*/ 10 h 42"/>
                <a:gd name="T44" fmla="*/ 128 w 441"/>
                <a:gd name="T45" fmla="*/ 12 h 42"/>
                <a:gd name="T46" fmla="*/ 118 w 441"/>
                <a:gd name="T47" fmla="*/ 14 h 42"/>
                <a:gd name="T48" fmla="*/ 107 w 441"/>
                <a:gd name="T49" fmla="*/ 14 h 42"/>
                <a:gd name="T50" fmla="*/ 97 w 441"/>
                <a:gd name="T51" fmla="*/ 14 h 42"/>
                <a:gd name="T52" fmla="*/ 87 w 441"/>
                <a:gd name="T53" fmla="*/ 14 h 42"/>
                <a:gd name="T54" fmla="*/ 77 w 441"/>
                <a:gd name="T55" fmla="*/ 12 h 42"/>
                <a:gd name="T56" fmla="*/ 66 w 441"/>
                <a:gd name="T57" fmla="*/ 11 h 42"/>
                <a:gd name="T58" fmla="*/ 56 w 441"/>
                <a:gd name="T59" fmla="*/ 10 h 42"/>
                <a:gd name="T60" fmla="*/ 47 w 441"/>
                <a:gd name="T61" fmla="*/ 8 h 42"/>
                <a:gd name="T62" fmla="*/ 41 w 441"/>
                <a:gd name="T63" fmla="*/ 8 h 42"/>
                <a:gd name="T64" fmla="*/ 37 w 441"/>
                <a:gd name="T65" fmla="*/ 8 h 42"/>
                <a:gd name="T66" fmla="*/ 32 w 441"/>
                <a:gd name="T67" fmla="*/ 6 h 42"/>
                <a:gd name="T68" fmla="*/ 28 w 441"/>
                <a:gd name="T69" fmla="*/ 5 h 42"/>
                <a:gd name="T70" fmla="*/ 24 w 441"/>
                <a:gd name="T71" fmla="*/ 4 h 42"/>
                <a:gd name="T72" fmla="*/ 19 w 441"/>
                <a:gd name="T73" fmla="*/ 3 h 42"/>
                <a:gd name="T74" fmla="*/ 13 w 441"/>
                <a:gd name="T75" fmla="*/ 1 h 42"/>
                <a:gd name="T76" fmla="*/ 9 w 441"/>
                <a:gd name="T77" fmla="*/ 1 h 42"/>
                <a:gd name="T78" fmla="*/ 5 w 441"/>
                <a:gd name="T79" fmla="*/ 0 h 42"/>
                <a:gd name="T80" fmla="*/ 0 w 441"/>
                <a:gd name="T81" fmla="*/ 0 h 4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1" h="42">
                  <a:moveTo>
                    <a:pt x="0" y="0"/>
                  </a:moveTo>
                  <a:lnTo>
                    <a:pt x="40" y="9"/>
                  </a:lnTo>
                  <a:lnTo>
                    <a:pt x="82" y="19"/>
                  </a:lnTo>
                  <a:lnTo>
                    <a:pt x="123" y="25"/>
                  </a:lnTo>
                  <a:lnTo>
                    <a:pt x="165" y="33"/>
                  </a:lnTo>
                  <a:lnTo>
                    <a:pt x="208" y="36"/>
                  </a:lnTo>
                  <a:lnTo>
                    <a:pt x="247" y="40"/>
                  </a:lnTo>
                  <a:lnTo>
                    <a:pt x="290" y="41"/>
                  </a:lnTo>
                  <a:lnTo>
                    <a:pt x="332" y="42"/>
                  </a:lnTo>
                  <a:lnTo>
                    <a:pt x="375" y="42"/>
                  </a:lnTo>
                  <a:lnTo>
                    <a:pt x="415" y="41"/>
                  </a:lnTo>
                  <a:lnTo>
                    <a:pt x="421" y="41"/>
                  </a:lnTo>
                  <a:lnTo>
                    <a:pt x="422" y="40"/>
                  </a:lnTo>
                  <a:lnTo>
                    <a:pt x="426" y="37"/>
                  </a:lnTo>
                  <a:lnTo>
                    <a:pt x="429" y="36"/>
                  </a:lnTo>
                  <a:lnTo>
                    <a:pt x="430" y="34"/>
                  </a:lnTo>
                  <a:lnTo>
                    <a:pt x="434" y="33"/>
                  </a:lnTo>
                  <a:lnTo>
                    <a:pt x="436" y="28"/>
                  </a:lnTo>
                  <a:lnTo>
                    <a:pt x="437" y="24"/>
                  </a:lnTo>
                  <a:lnTo>
                    <a:pt x="440" y="20"/>
                  </a:lnTo>
                  <a:lnTo>
                    <a:pt x="441" y="19"/>
                  </a:lnTo>
                  <a:lnTo>
                    <a:pt x="411" y="30"/>
                  </a:lnTo>
                  <a:lnTo>
                    <a:pt x="383" y="37"/>
                  </a:lnTo>
                  <a:lnTo>
                    <a:pt x="353" y="41"/>
                  </a:lnTo>
                  <a:lnTo>
                    <a:pt x="322" y="42"/>
                  </a:lnTo>
                  <a:lnTo>
                    <a:pt x="292" y="42"/>
                  </a:lnTo>
                  <a:lnTo>
                    <a:pt x="260" y="41"/>
                  </a:lnTo>
                  <a:lnTo>
                    <a:pt x="230" y="37"/>
                  </a:lnTo>
                  <a:lnTo>
                    <a:pt x="198" y="34"/>
                  </a:lnTo>
                  <a:lnTo>
                    <a:pt x="169" y="30"/>
                  </a:lnTo>
                  <a:lnTo>
                    <a:pt x="140" y="25"/>
                  </a:lnTo>
                  <a:lnTo>
                    <a:pt x="123" y="24"/>
                  </a:lnTo>
                  <a:lnTo>
                    <a:pt x="110" y="23"/>
                  </a:lnTo>
                  <a:lnTo>
                    <a:pt x="97" y="19"/>
                  </a:lnTo>
                  <a:lnTo>
                    <a:pt x="83" y="15"/>
                  </a:lnTo>
                  <a:lnTo>
                    <a:pt x="71" y="11"/>
                  </a:lnTo>
                  <a:lnTo>
                    <a:pt x="56" y="8"/>
                  </a:lnTo>
                  <a:lnTo>
                    <a:pt x="40" y="4"/>
                  </a:lnTo>
                  <a:lnTo>
                    <a:pt x="27" y="2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1" name="Freeform 472">
              <a:extLst>
                <a:ext uri="{FF2B5EF4-FFF2-40B4-BE49-F238E27FC236}">
                  <a16:creationId xmlns:a16="http://schemas.microsoft.com/office/drawing/2014/main" id="{5A3762F3-1BC7-4F24-A67D-44C880F59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072"/>
              <a:ext cx="51" cy="55"/>
            </a:xfrm>
            <a:custGeom>
              <a:avLst/>
              <a:gdLst>
                <a:gd name="T0" fmla="*/ 49 w 153"/>
                <a:gd name="T1" fmla="*/ 21 h 164"/>
                <a:gd name="T2" fmla="*/ 50 w 153"/>
                <a:gd name="T3" fmla="*/ 23 h 164"/>
                <a:gd name="T4" fmla="*/ 50 w 153"/>
                <a:gd name="T5" fmla="*/ 25 h 164"/>
                <a:gd name="T6" fmla="*/ 50 w 153"/>
                <a:gd name="T7" fmla="*/ 27 h 164"/>
                <a:gd name="T8" fmla="*/ 51 w 153"/>
                <a:gd name="T9" fmla="*/ 29 h 164"/>
                <a:gd name="T10" fmla="*/ 51 w 153"/>
                <a:gd name="T11" fmla="*/ 31 h 164"/>
                <a:gd name="T12" fmla="*/ 51 w 153"/>
                <a:gd name="T13" fmla="*/ 33 h 164"/>
                <a:gd name="T14" fmla="*/ 51 w 153"/>
                <a:gd name="T15" fmla="*/ 34 h 164"/>
                <a:gd name="T16" fmla="*/ 51 w 153"/>
                <a:gd name="T17" fmla="*/ 36 h 164"/>
                <a:gd name="T18" fmla="*/ 50 w 153"/>
                <a:gd name="T19" fmla="*/ 38 h 164"/>
                <a:gd name="T20" fmla="*/ 50 w 153"/>
                <a:gd name="T21" fmla="*/ 39 h 164"/>
                <a:gd name="T22" fmla="*/ 46 w 153"/>
                <a:gd name="T23" fmla="*/ 42 h 164"/>
                <a:gd name="T24" fmla="*/ 42 w 153"/>
                <a:gd name="T25" fmla="*/ 45 h 164"/>
                <a:gd name="T26" fmla="*/ 37 w 153"/>
                <a:gd name="T27" fmla="*/ 49 h 164"/>
                <a:gd name="T28" fmla="*/ 32 w 153"/>
                <a:gd name="T29" fmla="*/ 51 h 164"/>
                <a:gd name="T30" fmla="*/ 27 w 153"/>
                <a:gd name="T31" fmla="*/ 52 h 164"/>
                <a:gd name="T32" fmla="*/ 22 w 153"/>
                <a:gd name="T33" fmla="*/ 54 h 164"/>
                <a:gd name="T34" fmla="*/ 16 w 153"/>
                <a:gd name="T35" fmla="*/ 55 h 164"/>
                <a:gd name="T36" fmla="*/ 11 w 153"/>
                <a:gd name="T37" fmla="*/ 55 h 164"/>
                <a:gd name="T38" fmla="*/ 5 w 153"/>
                <a:gd name="T39" fmla="*/ 55 h 164"/>
                <a:gd name="T40" fmla="*/ 0 w 153"/>
                <a:gd name="T41" fmla="*/ 55 h 164"/>
                <a:gd name="T42" fmla="*/ 8 w 153"/>
                <a:gd name="T43" fmla="*/ 52 h 164"/>
                <a:gd name="T44" fmla="*/ 16 w 153"/>
                <a:gd name="T45" fmla="*/ 50 h 164"/>
                <a:gd name="T46" fmla="*/ 23 w 153"/>
                <a:gd name="T47" fmla="*/ 47 h 164"/>
                <a:gd name="T48" fmla="*/ 28 w 153"/>
                <a:gd name="T49" fmla="*/ 42 h 164"/>
                <a:gd name="T50" fmla="*/ 33 w 153"/>
                <a:gd name="T51" fmla="*/ 36 h 164"/>
                <a:gd name="T52" fmla="*/ 38 w 153"/>
                <a:gd name="T53" fmla="*/ 30 h 164"/>
                <a:gd name="T54" fmla="*/ 41 w 153"/>
                <a:gd name="T55" fmla="*/ 24 h 164"/>
                <a:gd name="T56" fmla="*/ 43 w 153"/>
                <a:gd name="T57" fmla="*/ 15 h 164"/>
                <a:gd name="T58" fmla="*/ 44 w 153"/>
                <a:gd name="T59" fmla="*/ 8 h 164"/>
                <a:gd name="T60" fmla="*/ 44 w 153"/>
                <a:gd name="T61" fmla="*/ 0 h 164"/>
                <a:gd name="T62" fmla="*/ 49 w 153"/>
                <a:gd name="T63" fmla="*/ 21 h 16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53" h="164">
                  <a:moveTo>
                    <a:pt x="147" y="64"/>
                  </a:moveTo>
                  <a:lnTo>
                    <a:pt x="149" y="69"/>
                  </a:lnTo>
                  <a:lnTo>
                    <a:pt x="149" y="75"/>
                  </a:lnTo>
                  <a:lnTo>
                    <a:pt x="150" y="80"/>
                  </a:lnTo>
                  <a:lnTo>
                    <a:pt x="153" y="85"/>
                  </a:lnTo>
                  <a:lnTo>
                    <a:pt x="153" y="92"/>
                  </a:lnTo>
                  <a:lnTo>
                    <a:pt x="153" y="98"/>
                  </a:lnTo>
                  <a:lnTo>
                    <a:pt x="153" y="102"/>
                  </a:lnTo>
                  <a:lnTo>
                    <a:pt x="153" y="108"/>
                  </a:lnTo>
                  <a:lnTo>
                    <a:pt x="150" y="112"/>
                  </a:lnTo>
                  <a:lnTo>
                    <a:pt x="149" y="116"/>
                  </a:lnTo>
                  <a:lnTo>
                    <a:pt x="139" y="124"/>
                  </a:lnTo>
                  <a:lnTo>
                    <a:pt x="126" y="135"/>
                  </a:lnTo>
                  <a:lnTo>
                    <a:pt x="111" y="145"/>
                  </a:lnTo>
                  <a:lnTo>
                    <a:pt x="97" y="151"/>
                  </a:lnTo>
                  <a:lnTo>
                    <a:pt x="81" y="156"/>
                  </a:lnTo>
                  <a:lnTo>
                    <a:pt x="66" y="160"/>
                  </a:lnTo>
                  <a:lnTo>
                    <a:pt x="49" y="163"/>
                  </a:lnTo>
                  <a:lnTo>
                    <a:pt x="33" y="164"/>
                  </a:lnTo>
                  <a:lnTo>
                    <a:pt x="15" y="163"/>
                  </a:lnTo>
                  <a:lnTo>
                    <a:pt x="0" y="163"/>
                  </a:lnTo>
                  <a:lnTo>
                    <a:pt x="23" y="156"/>
                  </a:lnTo>
                  <a:lnTo>
                    <a:pt x="48" y="149"/>
                  </a:lnTo>
                  <a:lnTo>
                    <a:pt x="69" y="139"/>
                  </a:lnTo>
                  <a:lnTo>
                    <a:pt x="85" y="124"/>
                  </a:lnTo>
                  <a:lnTo>
                    <a:pt x="100" y="108"/>
                  </a:lnTo>
                  <a:lnTo>
                    <a:pt x="113" y="88"/>
                  </a:lnTo>
                  <a:lnTo>
                    <a:pt x="124" y="71"/>
                  </a:lnTo>
                  <a:lnTo>
                    <a:pt x="129" y="46"/>
                  </a:lnTo>
                  <a:lnTo>
                    <a:pt x="133" y="24"/>
                  </a:lnTo>
                  <a:lnTo>
                    <a:pt x="132" y="0"/>
                  </a:lnTo>
                  <a:lnTo>
                    <a:pt x="147" y="6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2" name="Freeform 473">
              <a:extLst>
                <a:ext uri="{FF2B5EF4-FFF2-40B4-BE49-F238E27FC236}">
                  <a16:creationId xmlns:a16="http://schemas.microsoft.com/office/drawing/2014/main" id="{1C898E49-98DB-4CB5-87CB-19EB69C6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3256"/>
              <a:ext cx="58" cy="49"/>
            </a:xfrm>
            <a:custGeom>
              <a:avLst/>
              <a:gdLst>
                <a:gd name="T0" fmla="*/ 58 w 174"/>
                <a:gd name="T1" fmla="*/ 14 h 149"/>
                <a:gd name="T2" fmla="*/ 56 w 174"/>
                <a:gd name="T3" fmla="*/ 22 h 149"/>
                <a:gd name="T4" fmla="*/ 53 w 174"/>
                <a:gd name="T5" fmla="*/ 29 h 149"/>
                <a:gd name="T6" fmla="*/ 48 w 174"/>
                <a:gd name="T7" fmla="*/ 34 h 149"/>
                <a:gd name="T8" fmla="*/ 43 w 174"/>
                <a:gd name="T9" fmla="*/ 38 h 149"/>
                <a:gd name="T10" fmla="*/ 36 w 174"/>
                <a:gd name="T11" fmla="*/ 42 h 149"/>
                <a:gd name="T12" fmla="*/ 29 w 174"/>
                <a:gd name="T13" fmla="*/ 44 h 149"/>
                <a:gd name="T14" fmla="*/ 23 w 174"/>
                <a:gd name="T15" fmla="*/ 46 h 149"/>
                <a:gd name="T16" fmla="*/ 15 w 174"/>
                <a:gd name="T17" fmla="*/ 47 h 149"/>
                <a:gd name="T18" fmla="*/ 7 w 174"/>
                <a:gd name="T19" fmla="*/ 49 h 149"/>
                <a:gd name="T20" fmla="*/ 0 w 174"/>
                <a:gd name="T21" fmla="*/ 49 h 149"/>
                <a:gd name="T22" fmla="*/ 8 w 174"/>
                <a:gd name="T23" fmla="*/ 46 h 149"/>
                <a:gd name="T24" fmla="*/ 15 w 174"/>
                <a:gd name="T25" fmla="*/ 44 h 149"/>
                <a:gd name="T26" fmla="*/ 24 w 174"/>
                <a:gd name="T27" fmla="*/ 41 h 149"/>
                <a:gd name="T28" fmla="*/ 30 w 174"/>
                <a:gd name="T29" fmla="*/ 38 h 149"/>
                <a:gd name="T30" fmla="*/ 37 w 174"/>
                <a:gd name="T31" fmla="*/ 34 h 149"/>
                <a:gd name="T32" fmla="*/ 43 w 174"/>
                <a:gd name="T33" fmla="*/ 29 h 149"/>
                <a:gd name="T34" fmla="*/ 49 w 174"/>
                <a:gd name="T35" fmla="*/ 22 h 149"/>
                <a:gd name="T36" fmla="*/ 53 w 174"/>
                <a:gd name="T37" fmla="*/ 16 h 149"/>
                <a:gd name="T38" fmla="*/ 55 w 174"/>
                <a:gd name="T39" fmla="*/ 9 h 149"/>
                <a:gd name="T40" fmla="*/ 57 w 174"/>
                <a:gd name="T41" fmla="*/ 0 h 149"/>
                <a:gd name="T42" fmla="*/ 58 w 174"/>
                <a:gd name="T43" fmla="*/ 14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74" h="149">
                  <a:moveTo>
                    <a:pt x="174" y="44"/>
                  </a:moveTo>
                  <a:lnTo>
                    <a:pt x="168" y="67"/>
                  </a:lnTo>
                  <a:lnTo>
                    <a:pt x="159" y="87"/>
                  </a:lnTo>
                  <a:lnTo>
                    <a:pt x="145" y="104"/>
                  </a:lnTo>
                  <a:lnTo>
                    <a:pt x="128" y="117"/>
                  </a:lnTo>
                  <a:lnTo>
                    <a:pt x="109" y="127"/>
                  </a:lnTo>
                  <a:lnTo>
                    <a:pt x="88" y="134"/>
                  </a:lnTo>
                  <a:lnTo>
                    <a:pt x="68" y="140"/>
                  </a:lnTo>
                  <a:lnTo>
                    <a:pt x="44" y="144"/>
                  </a:lnTo>
                  <a:lnTo>
                    <a:pt x="21" y="148"/>
                  </a:lnTo>
                  <a:lnTo>
                    <a:pt x="0" y="149"/>
                  </a:lnTo>
                  <a:lnTo>
                    <a:pt x="24" y="141"/>
                  </a:lnTo>
                  <a:lnTo>
                    <a:pt x="46" y="134"/>
                  </a:lnTo>
                  <a:lnTo>
                    <a:pt x="71" y="124"/>
                  </a:lnTo>
                  <a:lnTo>
                    <a:pt x="91" y="115"/>
                  </a:lnTo>
                  <a:lnTo>
                    <a:pt x="112" y="102"/>
                  </a:lnTo>
                  <a:lnTo>
                    <a:pt x="130" y="87"/>
                  </a:lnTo>
                  <a:lnTo>
                    <a:pt x="148" y="68"/>
                  </a:lnTo>
                  <a:lnTo>
                    <a:pt x="159" y="49"/>
                  </a:lnTo>
                  <a:lnTo>
                    <a:pt x="166" y="27"/>
                  </a:lnTo>
                  <a:lnTo>
                    <a:pt x="170" y="0"/>
                  </a:lnTo>
                  <a:lnTo>
                    <a:pt x="174" y="44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3" name="Freeform 474">
              <a:extLst>
                <a:ext uri="{FF2B5EF4-FFF2-40B4-BE49-F238E27FC236}">
                  <a16:creationId xmlns:a16="http://schemas.microsoft.com/office/drawing/2014/main" id="{142ACB99-B24E-4FAE-A699-F9B407FD3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3488"/>
              <a:ext cx="80" cy="14"/>
            </a:xfrm>
            <a:custGeom>
              <a:avLst/>
              <a:gdLst>
                <a:gd name="T0" fmla="*/ 0 w 239"/>
                <a:gd name="T1" fmla="*/ 0 h 43"/>
                <a:gd name="T2" fmla="*/ 7 w 239"/>
                <a:gd name="T3" fmla="*/ 3 h 43"/>
                <a:gd name="T4" fmla="*/ 16 w 239"/>
                <a:gd name="T5" fmla="*/ 6 h 43"/>
                <a:gd name="T6" fmla="*/ 24 w 239"/>
                <a:gd name="T7" fmla="*/ 8 h 43"/>
                <a:gd name="T8" fmla="*/ 32 w 239"/>
                <a:gd name="T9" fmla="*/ 11 h 43"/>
                <a:gd name="T10" fmla="*/ 41 w 239"/>
                <a:gd name="T11" fmla="*/ 13 h 43"/>
                <a:gd name="T12" fmla="*/ 49 w 239"/>
                <a:gd name="T13" fmla="*/ 14 h 43"/>
                <a:gd name="T14" fmla="*/ 57 w 239"/>
                <a:gd name="T15" fmla="*/ 13 h 43"/>
                <a:gd name="T16" fmla="*/ 65 w 239"/>
                <a:gd name="T17" fmla="*/ 12 h 43"/>
                <a:gd name="T18" fmla="*/ 73 w 239"/>
                <a:gd name="T19" fmla="*/ 7 h 43"/>
                <a:gd name="T20" fmla="*/ 80 w 239"/>
                <a:gd name="T21" fmla="*/ 1 h 43"/>
                <a:gd name="T22" fmla="*/ 72 w 239"/>
                <a:gd name="T23" fmla="*/ 3 h 43"/>
                <a:gd name="T24" fmla="*/ 64 w 239"/>
                <a:gd name="T25" fmla="*/ 6 h 43"/>
                <a:gd name="T26" fmla="*/ 56 w 239"/>
                <a:gd name="T27" fmla="*/ 7 h 43"/>
                <a:gd name="T28" fmla="*/ 48 w 239"/>
                <a:gd name="T29" fmla="*/ 7 h 43"/>
                <a:gd name="T30" fmla="*/ 40 w 239"/>
                <a:gd name="T31" fmla="*/ 8 h 43"/>
                <a:gd name="T32" fmla="*/ 31 w 239"/>
                <a:gd name="T33" fmla="*/ 7 h 43"/>
                <a:gd name="T34" fmla="*/ 23 w 239"/>
                <a:gd name="T35" fmla="*/ 6 h 43"/>
                <a:gd name="T36" fmla="*/ 16 w 239"/>
                <a:gd name="T37" fmla="*/ 5 h 43"/>
                <a:gd name="T38" fmla="*/ 7 w 239"/>
                <a:gd name="T39" fmla="*/ 3 h 43"/>
                <a:gd name="T40" fmla="*/ 0 w 239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9" h="43">
                  <a:moveTo>
                    <a:pt x="0" y="0"/>
                  </a:moveTo>
                  <a:lnTo>
                    <a:pt x="20" y="8"/>
                  </a:lnTo>
                  <a:lnTo>
                    <a:pt x="47" y="19"/>
                  </a:lnTo>
                  <a:lnTo>
                    <a:pt x="72" y="26"/>
                  </a:lnTo>
                  <a:lnTo>
                    <a:pt x="95" y="34"/>
                  </a:lnTo>
                  <a:lnTo>
                    <a:pt x="121" y="40"/>
                  </a:lnTo>
                  <a:lnTo>
                    <a:pt x="146" y="43"/>
                  </a:lnTo>
                  <a:lnTo>
                    <a:pt x="171" y="41"/>
                  </a:lnTo>
                  <a:lnTo>
                    <a:pt x="195" y="36"/>
                  </a:lnTo>
                  <a:lnTo>
                    <a:pt x="218" y="23"/>
                  </a:lnTo>
                  <a:lnTo>
                    <a:pt x="239" y="4"/>
                  </a:lnTo>
                  <a:lnTo>
                    <a:pt x="214" y="10"/>
                  </a:lnTo>
                  <a:lnTo>
                    <a:pt x="192" y="18"/>
                  </a:lnTo>
                  <a:lnTo>
                    <a:pt x="167" y="21"/>
                  </a:lnTo>
                  <a:lnTo>
                    <a:pt x="142" y="23"/>
                  </a:lnTo>
                  <a:lnTo>
                    <a:pt x="119" y="24"/>
                  </a:lnTo>
                  <a:lnTo>
                    <a:pt x="94" y="23"/>
                  </a:lnTo>
                  <a:lnTo>
                    <a:pt x="69" y="19"/>
                  </a:lnTo>
                  <a:lnTo>
                    <a:pt x="47" y="14"/>
                  </a:lnTo>
                  <a:lnTo>
                    <a:pt x="2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4" name="Freeform 475">
              <a:extLst>
                <a:ext uri="{FF2B5EF4-FFF2-40B4-BE49-F238E27FC236}">
                  <a16:creationId xmlns:a16="http://schemas.microsoft.com/office/drawing/2014/main" id="{7F373CCF-ECF7-4DF1-AEB4-827079BC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635"/>
              <a:ext cx="79" cy="16"/>
            </a:xfrm>
            <a:custGeom>
              <a:avLst/>
              <a:gdLst>
                <a:gd name="T0" fmla="*/ 0 w 236"/>
                <a:gd name="T1" fmla="*/ 5 h 47"/>
                <a:gd name="T2" fmla="*/ 8 w 236"/>
                <a:gd name="T3" fmla="*/ 7 h 47"/>
                <a:gd name="T4" fmla="*/ 16 w 236"/>
                <a:gd name="T5" fmla="*/ 9 h 47"/>
                <a:gd name="T6" fmla="*/ 25 w 236"/>
                <a:gd name="T7" fmla="*/ 12 h 47"/>
                <a:gd name="T8" fmla="*/ 34 w 236"/>
                <a:gd name="T9" fmla="*/ 14 h 47"/>
                <a:gd name="T10" fmla="*/ 44 w 236"/>
                <a:gd name="T11" fmla="*/ 15 h 47"/>
                <a:gd name="T12" fmla="*/ 52 w 236"/>
                <a:gd name="T13" fmla="*/ 16 h 47"/>
                <a:gd name="T14" fmla="*/ 60 w 236"/>
                <a:gd name="T15" fmla="*/ 15 h 47"/>
                <a:gd name="T16" fmla="*/ 68 w 236"/>
                <a:gd name="T17" fmla="*/ 13 h 47"/>
                <a:gd name="T18" fmla="*/ 74 w 236"/>
                <a:gd name="T19" fmla="*/ 8 h 47"/>
                <a:gd name="T20" fmla="*/ 79 w 236"/>
                <a:gd name="T21" fmla="*/ 0 h 47"/>
                <a:gd name="T22" fmla="*/ 71 w 236"/>
                <a:gd name="T23" fmla="*/ 3 h 47"/>
                <a:gd name="T24" fmla="*/ 63 w 236"/>
                <a:gd name="T25" fmla="*/ 5 h 47"/>
                <a:gd name="T26" fmla="*/ 56 w 236"/>
                <a:gd name="T27" fmla="*/ 7 h 47"/>
                <a:gd name="T28" fmla="*/ 48 w 236"/>
                <a:gd name="T29" fmla="*/ 9 h 47"/>
                <a:gd name="T30" fmla="*/ 39 w 236"/>
                <a:gd name="T31" fmla="*/ 9 h 47"/>
                <a:gd name="T32" fmla="*/ 31 w 236"/>
                <a:gd name="T33" fmla="*/ 9 h 47"/>
                <a:gd name="T34" fmla="*/ 24 w 236"/>
                <a:gd name="T35" fmla="*/ 9 h 47"/>
                <a:gd name="T36" fmla="*/ 15 w 236"/>
                <a:gd name="T37" fmla="*/ 9 h 47"/>
                <a:gd name="T38" fmla="*/ 8 w 236"/>
                <a:gd name="T39" fmla="*/ 7 h 47"/>
                <a:gd name="T40" fmla="*/ 0 w 236"/>
                <a:gd name="T41" fmla="*/ 5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36" h="47">
                  <a:moveTo>
                    <a:pt x="0" y="16"/>
                  </a:moveTo>
                  <a:lnTo>
                    <a:pt x="23" y="20"/>
                  </a:lnTo>
                  <a:lnTo>
                    <a:pt x="47" y="25"/>
                  </a:lnTo>
                  <a:lnTo>
                    <a:pt x="76" y="35"/>
                  </a:lnTo>
                  <a:lnTo>
                    <a:pt x="102" y="40"/>
                  </a:lnTo>
                  <a:lnTo>
                    <a:pt x="130" y="45"/>
                  </a:lnTo>
                  <a:lnTo>
                    <a:pt x="154" y="47"/>
                  </a:lnTo>
                  <a:lnTo>
                    <a:pt x="179" y="45"/>
                  </a:lnTo>
                  <a:lnTo>
                    <a:pt x="202" y="39"/>
                  </a:lnTo>
                  <a:lnTo>
                    <a:pt x="221" y="24"/>
                  </a:lnTo>
                  <a:lnTo>
                    <a:pt x="236" y="0"/>
                  </a:lnTo>
                  <a:lnTo>
                    <a:pt x="213" y="8"/>
                  </a:lnTo>
                  <a:lnTo>
                    <a:pt x="188" y="16"/>
                  </a:lnTo>
                  <a:lnTo>
                    <a:pt x="166" y="21"/>
                  </a:lnTo>
                  <a:lnTo>
                    <a:pt x="143" y="25"/>
                  </a:lnTo>
                  <a:lnTo>
                    <a:pt x="117" y="26"/>
                  </a:lnTo>
                  <a:lnTo>
                    <a:pt x="94" y="26"/>
                  </a:lnTo>
                  <a:lnTo>
                    <a:pt x="72" y="26"/>
                  </a:lnTo>
                  <a:lnTo>
                    <a:pt x="46" y="25"/>
                  </a:lnTo>
                  <a:lnTo>
                    <a:pt x="23" y="2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B2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2" name="Rectangle 476">
            <a:extLst>
              <a:ext uri="{FF2B5EF4-FFF2-40B4-BE49-F238E27FC236}">
                <a16:creationId xmlns:a16="http://schemas.microsoft.com/office/drawing/2014/main" id="{06BB38E4-9D98-402D-A30A-DF836FB48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7650" y="457200"/>
            <a:ext cx="33845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2413" name="Rectangle 478">
            <a:extLst>
              <a:ext uri="{FF2B5EF4-FFF2-40B4-BE49-F238E27FC236}">
                <a16:creationId xmlns:a16="http://schemas.microsoft.com/office/drawing/2014/main" id="{977449B1-FCBB-4FD7-95BF-0495EAB6A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492250"/>
            <a:ext cx="2297113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SUTURA</a:t>
            </a:r>
            <a:endParaRPr lang="es-PR" altLang="en-US"/>
          </a:p>
        </p:txBody>
      </p:sp>
      <p:sp>
        <p:nvSpPr>
          <p:cNvPr id="102414" name="Rectangle 479">
            <a:extLst>
              <a:ext uri="{FF2B5EF4-FFF2-40B4-BE49-F238E27FC236}">
                <a16:creationId xmlns:a16="http://schemas.microsoft.com/office/drawing/2014/main" id="{1BA49CC6-A2F0-4934-84E9-25933FD70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" y="2138363"/>
            <a:ext cx="220345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(Fibrosa)</a:t>
            </a:r>
            <a:endParaRPr lang="es-PR" altLang="en-US"/>
          </a:p>
        </p:txBody>
      </p:sp>
      <p:sp>
        <p:nvSpPr>
          <p:cNvPr id="102415" name="Rectangle 480">
            <a:extLst>
              <a:ext uri="{FF2B5EF4-FFF2-40B4-BE49-F238E27FC236}">
                <a16:creationId xmlns:a16="http://schemas.microsoft.com/office/drawing/2014/main" id="{D45D993E-9A9C-4480-BED0-4E99DB01B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1535113"/>
            <a:ext cx="42545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SINCONDROSIS</a:t>
            </a:r>
            <a:endParaRPr lang="es-PR" altLang="en-US"/>
          </a:p>
        </p:txBody>
      </p:sp>
      <p:sp>
        <p:nvSpPr>
          <p:cNvPr id="102416" name="Rectangle 481">
            <a:extLst>
              <a:ext uri="{FF2B5EF4-FFF2-40B4-BE49-F238E27FC236}">
                <a16:creationId xmlns:a16="http://schemas.microsoft.com/office/drawing/2014/main" id="{87CC5D53-24C3-4771-8BDD-E6B7626B0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5" y="2179638"/>
            <a:ext cx="381793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00"/>
                </a:solidFill>
              </a:rPr>
              <a:t>(Cartilaginosas)</a:t>
            </a:r>
            <a:endParaRPr lang="es-PR" altLang="en-US"/>
          </a:p>
        </p:txBody>
      </p:sp>
      <p:sp>
        <p:nvSpPr>
          <p:cNvPr id="102417" name="Line 482">
            <a:extLst>
              <a:ext uri="{FF2B5EF4-FFF2-40B4-BE49-F238E27FC236}">
                <a16:creationId xmlns:a16="http://schemas.microsoft.com/office/drawing/2014/main" id="{C25A0E37-4DF0-4706-9BBD-281585AA0C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43075" y="771525"/>
            <a:ext cx="1000125" cy="692150"/>
          </a:xfrm>
          <a:prstGeom prst="line">
            <a:avLst/>
          </a:prstGeom>
          <a:noFill/>
          <a:ln w="873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8" name="Freeform 483">
            <a:extLst>
              <a:ext uri="{FF2B5EF4-FFF2-40B4-BE49-F238E27FC236}">
                <a16:creationId xmlns:a16="http://schemas.microsoft.com/office/drawing/2014/main" id="{2D063679-436B-4DAA-AD71-6EFF2531008B}"/>
              </a:ext>
            </a:extLst>
          </p:cNvPr>
          <p:cNvSpPr>
            <a:spLocks/>
          </p:cNvSpPr>
          <p:nvPr/>
        </p:nvSpPr>
        <p:spPr bwMode="auto">
          <a:xfrm>
            <a:off x="1552575" y="1254125"/>
            <a:ext cx="385763" cy="341313"/>
          </a:xfrm>
          <a:custGeom>
            <a:avLst/>
            <a:gdLst>
              <a:gd name="T0" fmla="*/ 385763 w 729"/>
              <a:gd name="T1" fmla="*/ 286280 h 645"/>
              <a:gd name="T2" fmla="*/ 0 w 729"/>
              <a:gd name="T3" fmla="*/ 341313 h 645"/>
              <a:gd name="T4" fmla="*/ 187325 w 729"/>
              <a:gd name="T5" fmla="*/ 0 h 645"/>
              <a:gd name="T6" fmla="*/ 190500 w 729"/>
              <a:gd name="T7" fmla="*/ 210079 h 645"/>
              <a:gd name="T8" fmla="*/ 385763 w 729"/>
              <a:gd name="T9" fmla="*/ 286280 h 6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9" h="645">
                <a:moveTo>
                  <a:pt x="729" y="541"/>
                </a:moveTo>
                <a:lnTo>
                  <a:pt x="0" y="645"/>
                </a:lnTo>
                <a:lnTo>
                  <a:pt x="354" y="0"/>
                </a:lnTo>
                <a:lnTo>
                  <a:pt x="360" y="397"/>
                </a:lnTo>
                <a:lnTo>
                  <a:pt x="729" y="541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19" name="Line 484">
            <a:extLst>
              <a:ext uri="{FF2B5EF4-FFF2-40B4-BE49-F238E27FC236}">
                <a16:creationId xmlns:a16="http://schemas.microsoft.com/office/drawing/2014/main" id="{70A2DEFF-11A1-4955-BB7B-0F2209D6AB6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7613" y="850900"/>
            <a:ext cx="469900" cy="655638"/>
          </a:xfrm>
          <a:prstGeom prst="line">
            <a:avLst/>
          </a:prstGeom>
          <a:noFill/>
          <a:ln w="8731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2420" name="Freeform 485">
            <a:extLst>
              <a:ext uri="{FF2B5EF4-FFF2-40B4-BE49-F238E27FC236}">
                <a16:creationId xmlns:a16="http://schemas.microsoft.com/office/drawing/2014/main" id="{7E0A82A7-6E2C-46EF-971A-69BD8C122520}"/>
              </a:ext>
            </a:extLst>
          </p:cNvPr>
          <p:cNvSpPr>
            <a:spLocks/>
          </p:cNvSpPr>
          <p:nvPr/>
        </p:nvSpPr>
        <p:spPr bwMode="auto">
          <a:xfrm>
            <a:off x="6557963" y="1311275"/>
            <a:ext cx="344487" cy="384175"/>
          </a:xfrm>
          <a:custGeom>
            <a:avLst/>
            <a:gdLst>
              <a:gd name="T0" fmla="*/ 283104 w 651"/>
              <a:gd name="T1" fmla="*/ 0 h 727"/>
              <a:gd name="T2" fmla="*/ 344487 w 651"/>
              <a:gd name="T3" fmla="*/ 384175 h 727"/>
              <a:gd name="T4" fmla="*/ 0 w 651"/>
              <a:gd name="T5" fmla="*/ 202920 h 727"/>
              <a:gd name="T6" fmla="*/ 209021 w 651"/>
              <a:gd name="T7" fmla="*/ 195522 h 727"/>
              <a:gd name="T8" fmla="*/ 283104 w 651"/>
              <a:gd name="T9" fmla="*/ 0 h 7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1" h="727">
                <a:moveTo>
                  <a:pt x="535" y="0"/>
                </a:moveTo>
                <a:lnTo>
                  <a:pt x="651" y="727"/>
                </a:lnTo>
                <a:lnTo>
                  <a:pt x="0" y="384"/>
                </a:lnTo>
                <a:lnTo>
                  <a:pt x="395" y="370"/>
                </a:lnTo>
                <a:lnTo>
                  <a:pt x="53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0" name="Group 243">
            <a:extLst>
              <a:ext uri="{FF2B5EF4-FFF2-40B4-BE49-F238E27FC236}">
                <a16:creationId xmlns:a16="http://schemas.microsoft.com/office/drawing/2014/main" id="{D79BEFD2-CEE1-4512-B677-62CE9A2D7DE5}"/>
              </a:ext>
            </a:extLst>
          </p:cNvPr>
          <p:cNvGrpSpPr>
            <a:grpSpLocks/>
          </p:cNvGrpSpPr>
          <p:nvPr/>
        </p:nvGrpSpPr>
        <p:grpSpPr bwMode="auto">
          <a:xfrm>
            <a:off x="2057400" y="533400"/>
            <a:ext cx="4648200" cy="989013"/>
            <a:chOff x="1546" y="244"/>
            <a:chExt cx="2378" cy="475"/>
          </a:xfrm>
        </p:grpSpPr>
        <p:sp>
          <p:nvSpPr>
            <p:cNvPr id="12306" name="Rectangle 237">
              <a:extLst>
                <a:ext uri="{FF2B5EF4-FFF2-40B4-BE49-F238E27FC236}">
                  <a16:creationId xmlns:a16="http://schemas.microsoft.com/office/drawing/2014/main" id="{2ACC5928-5047-44EC-841F-A8F943CF2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4" y="293"/>
              <a:ext cx="2282" cy="378"/>
            </a:xfrm>
            <a:prstGeom prst="rect">
              <a:avLst/>
            </a:prstGeom>
            <a:solidFill>
              <a:srgbClr val="80008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" name="Freeform 238">
              <a:extLst>
                <a:ext uri="{FF2B5EF4-FFF2-40B4-BE49-F238E27FC236}">
                  <a16:creationId xmlns:a16="http://schemas.microsoft.com/office/drawing/2014/main" id="{0942AFA9-A637-47E6-B35C-D8CF9AEB8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44"/>
              <a:ext cx="48" cy="475"/>
            </a:xfrm>
            <a:custGeom>
              <a:avLst/>
              <a:gdLst>
                <a:gd name="T0" fmla="*/ 0 w 192"/>
                <a:gd name="T1" fmla="*/ 0 h 1896"/>
                <a:gd name="T2" fmla="*/ 48 w 192"/>
                <a:gd name="T3" fmla="*/ 48 h 1896"/>
                <a:gd name="T4" fmla="*/ 48 w 192"/>
                <a:gd name="T5" fmla="*/ 427 h 1896"/>
                <a:gd name="T6" fmla="*/ 0 w 192"/>
                <a:gd name="T7" fmla="*/ 475 h 1896"/>
                <a:gd name="T8" fmla="*/ 0 w 192"/>
                <a:gd name="T9" fmla="*/ 0 h 18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896">
                  <a:moveTo>
                    <a:pt x="0" y="0"/>
                  </a:moveTo>
                  <a:lnTo>
                    <a:pt x="192" y="193"/>
                  </a:lnTo>
                  <a:lnTo>
                    <a:pt x="192" y="1704"/>
                  </a:lnTo>
                  <a:lnTo>
                    <a:pt x="0" y="18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699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8" name="Freeform 239">
              <a:extLst>
                <a:ext uri="{FF2B5EF4-FFF2-40B4-BE49-F238E27FC236}">
                  <a16:creationId xmlns:a16="http://schemas.microsoft.com/office/drawing/2014/main" id="{D0E095B8-647F-4797-B87A-8F455CE86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244"/>
              <a:ext cx="2378" cy="49"/>
            </a:xfrm>
            <a:custGeom>
              <a:avLst/>
              <a:gdLst>
                <a:gd name="T0" fmla="*/ 0 w 9511"/>
                <a:gd name="T1" fmla="*/ 0 h 193"/>
                <a:gd name="T2" fmla="*/ 48 w 9511"/>
                <a:gd name="T3" fmla="*/ 49 h 193"/>
                <a:gd name="T4" fmla="*/ 2330 w 9511"/>
                <a:gd name="T5" fmla="*/ 49 h 193"/>
                <a:gd name="T6" fmla="*/ 2378 w 9511"/>
                <a:gd name="T7" fmla="*/ 0 h 193"/>
                <a:gd name="T8" fmla="*/ 0 w 9511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11" h="193">
                  <a:moveTo>
                    <a:pt x="0" y="0"/>
                  </a:moveTo>
                  <a:lnTo>
                    <a:pt x="192" y="193"/>
                  </a:lnTo>
                  <a:lnTo>
                    <a:pt x="9319" y="193"/>
                  </a:lnTo>
                  <a:lnTo>
                    <a:pt x="95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5FB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09" name="Freeform 240">
              <a:extLst>
                <a:ext uri="{FF2B5EF4-FFF2-40B4-BE49-F238E27FC236}">
                  <a16:creationId xmlns:a16="http://schemas.microsoft.com/office/drawing/2014/main" id="{A830724F-428A-4283-90B6-5865AE7DB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44"/>
              <a:ext cx="48" cy="475"/>
            </a:xfrm>
            <a:custGeom>
              <a:avLst/>
              <a:gdLst>
                <a:gd name="T0" fmla="*/ 48 w 192"/>
                <a:gd name="T1" fmla="*/ 475 h 1896"/>
                <a:gd name="T2" fmla="*/ 0 w 192"/>
                <a:gd name="T3" fmla="*/ 427 h 1896"/>
                <a:gd name="T4" fmla="*/ 0 w 192"/>
                <a:gd name="T5" fmla="*/ 48 h 1896"/>
                <a:gd name="T6" fmla="*/ 48 w 192"/>
                <a:gd name="T7" fmla="*/ 0 h 1896"/>
                <a:gd name="T8" fmla="*/ 48 w 192"/>
                <a:gd name="T9" fmla="*/ 475 h 18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2" h="1896">
                  <a:moveTo>
                    <a:pt x="192" y="1896"/>
                  </a:moveTo>
                  <a:lnTo>
                    <a:pt x="0" y="1704"/>
                  </a:lnTo>
                  <a:lnTo>
                    <a:pt x="0" y="193"/>
                  </a:lnTo>
                  <a:lnTo>
                    <a:pt x="192" y="0"/>
                  </a:lnTo>
                  <a:lnTo>
                    <a:pt x="192" y="1896"/>
                  </a:lnTo>
                  <a:close/>
                </a:path>
              </a:pathLst>
            </a:custGeom>
            <a:solidFill>
              <a:srgbClr val="40004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10" name="Freeform 241">
              <a:extLst>
                <a:ext uri="{FF2B5EF4-FFF2-40B4-BE49-F238E27FC236}">
                  <a16:creationId xmlns:a16="http://schemas.microsoft.com/office/drawing/2014/main" id="{3573A507-9EE5-4E67-AD03-90C662EBC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" y="670"/>
              <a:ext cx="2378" cy="49"/>
            </a:xfrm>
            <a:custGeom>
              <a:avLst/>
              <a:gdLst>
                <a:gd name="T0" fmla="*/ 2378 w 9511"/>
                <a:gd name="T1" fmla="*/ 49 h 192"/>
                <a:gd name="T2" fmla="*/ 0 w 9511"/>
                <a:gd name="T3" fmla="*/ 49 h 192"/>
                <a:gd name="T4" fmla="*/ 48 w 9511"/>
                <a:gd name="T5" fmla="*/ 0 h 192"/>
                <a:gd name="T6" fmla="*/ 2330 w 9511"/>
                <a:gd name="T7" fmla="*/ 0 h 192"/>
                <a:gd name="T8" fmla="*/ 2378 w 9511"/>
                <a:gd name="T9" fmla="*/ 49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11" h="192">
                  <a:moveTo>
                    <a:pt x="9511" y="192"/>
                  </a:moveTo>
                  <a:lnTo>
                    <a:pt x="0" y="192"/>
                  </a:lnTo>
                  <a:lnTo>
                    <a:pt x="192" y="0"/>
                  </a:lnTo>
                  <a:lnTo>
                    <a:pt x="9319" y="0"/>
                  </a:lnTo>
                  <a:lnTo>
                    <a:pt x="9511" y="192"/>
                  </a:lnTo>
                  <a:close/>
                </a:path>
              </a:pathLst>
            </a:custGeom>
            <a:solidFill>
              <a:srgbClr val="20002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" name="Rectangle 242">
            <a:extLst>
              <a:ext uri="{FF2B5EF4-FFF2-40B4-BE49-F238E27FC236}">
                <a16:creationId xmlns:a16="http://schemas.microsoft.com/office/drawing/2014/main" id="{838DE329-198D-4C28-85F7-1338CE31D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4875" y="758825"/>
            <a:ext cx="44545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ARTICULACIONES</a:t>
            </a:r>
            <a:endParaRPr lang="en-US" altLang="en-US" sz="3800"/>
          </a:p>
        </p:txBody>
      </p:sp>
      <p:pic>
        <p:nvPicPr>
          <p:cNvPr id="12292" name="Picture 245" descr="AKNEJ">
            <a:extLst>
              <a:ext uri="{FF2B5EF4-FFF2-40B4-BE49-F238E27FC236}">
                <a16:creationId xmlns:a16="http://schemas.microsoft.com/office/drawing/2014/main" id="{DEE1482A-959A-43EF-A041-4A3EDB6150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89013"/>
            <a:ext cx="1312863" cy="283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3" name="Picture 246" descr="AHIPJ">
            <a:extLst>
              <a:ext uri="{FF2B5EF4-FFF2-40B4-BE49-F238E27FC236}">
                <a16:creationId xmlns:a16="http://schemas.microsoft.com/office/drawing/2014/main" id="{6F1F3911-D5D6-4AF5-80B0-5E3CBF9566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650" y="912813"/>
            <a:ext cx="183515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4" name="Rectangle 248">
            <a:extLst>
              <a:ext uri="{FF2B5EF4-FFF2-40B4-BE49-F238E27FC236}">
                <a16:creationId xmlns:a16="http://schemas.microsoft.com/office/drawing/2014/main" id="{DA7605D8-D18C-4018-8144-4EFC80332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101850"/>
            <a:ext cx="31337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>
                <a:solidFill>
                  <a:srgbClr val="FFFFFF"/>
                </a:solidFill>
                <a:latin typeface="Arial" panose="020B0604020202020204" pitchFamily="34" charset="0"/>
              </a:rPr>
              <a:t>Clasificación</a:t>
            </a:r>
            <a:endParaRPr lang="en-US" altLang="en-US" sz="4000"/>
          </a:p>
        </p:txBody>
      </p:sp>
      <p:sp>
        <p:nvSpPr>
          <p:cNvPr id="12295" name="Line 249">
            <a:extLst>
              <a:ext uri="{FF2B5EF4-FFF2-40B4-BE49-F238E27FC236}">
                <a16:creationId xmlns:a16="http://schemas.microsoft.com/office/drawing/2014/main" id="{0B1768ED-AAEA-4001-8D2F-35D64AF53E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1522413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6" name="Rectangle 251">
            <a:extLst>
              <a:ext uri="{FF2B5EF4-FFF2-40B4-BE49-F238E27FC236}">
                <a16:creationId xmlns:a16="http://schemas.microsoft.com/office/drawing/2014/main" id="{EAE3B779-04F0-454F-9923-829E3C30A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60713" y="3046413"/>
            <a:ext cx="2173287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>
                <a:solidFill>
                  <a:srgbClr val="FFFFFF"/>
                </a:solidFill>
              </a:rPr>
              <a:t>Funcional</a:t>
            </a:r>
            <a:endParaRPr lang="en-US" altLang="en-US" sz="4000"/>
          </a:p>
        </p:txBody>
      </p:sp>
      <p:sp>
        <p:nvSpPr>
          <p:cNvPr id="12297" name="Line 252">
            <a:extLst>
              <a:ext uri="{FF2B5EF4-FFF2-40B4-BE49-F238E27FC236}">
                <a16:creationId xmlns:a16="http://schemas.microsoft.com/office/drawing/2014/main" id="{30125ABD-802D-4BC8-AF43-AEEB28D2A01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1000" y="2589213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8" name="Rectangle 254">
            <a:extLst>
              <a:ext uri="{FF2B5EF4-FFF2-40B4-BE49-F238E27FC236}">
                <a16:creationId xmlns:a16="http://schemas.microsoft.com/office/drawing/2014/main" id="{8181F368-F7AA-4BCF-8436-3EA56A8D3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4464050"/>
            <a:ext cx="22590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Uniaxiales</a:t>
            </a:r>
            <a:endParaRPr lang="en-US" altLang="en-US" sz="4000"/>
          </a:p>
        </p:txBody>
      </p:sp>
      <p:sp>
        <p:nvSpPr>
          <p:cNvPr id="12299" name="Line 255">
            <a:extLst>
              <a:ext uri="{FF2B5EF4-FFF2-40B4-BE49-F238E27FC236}">
                <a16:creationId xmlns:a16="http://schemas.microsoft.com/office/drawing/2014/main" id="{35211968-548E-4551-97CD-DCD159A79A6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447800" y="3275013"/>
            <a:ext cx="1676400" cy="12192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" name="Rectangle 256">
            <a:extLst>
              <a:ext uri="{FF2B5EF4-FFF2-40B4-BE49-F238E27FC236}">
                <a16:creationId xmlns:a16="http://schemas.microsoft.com/office/drawing/2014/main" id="{A2986A71-CF70-43B7-B900-4CB76597E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0200" y="4478338"/>
            <a:ext cx="330517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Noaxiales</a:t>
            </a:r>
          </a:p>
          <a:p>
            <a:pPr algn="ctr">
              <a:lnSpc>
                <a:spcPct val="7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(Deslizamiento)</a:t>
            </a:r>
            <a:endParaRPr lang="en-US" altLang="en-US" sz="4000"/>
          </a:p>
        </p:txBody>
      </p:sp>
      <p:sp>
        <p:nvSpPr>
          <p:cNvPr id="12301" name="Line 257">
            <a:extLst>
              <a:ext uri="{FF2B5EF4-FFF2-40B4-BE49-F238E27FC236}">
                <a16:creationId xmlns:a16="http://schemas.microsoft.com/office/drawing/2014/main" id="{087F95F7-C6E9-48DD-8014-C1070DE81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200" y="3275013"/>
            <a:ext cx="1600200" cy="12192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2" name="Rectangle 258">
            <a:extLst>
              <a:ext uri="{FF2B5EF4-FFF2-40B4-BE49-F238E27FC236}">
                <a16:creationId xmlns:a16="http://schemas.microsoft.com/office/drawing/2014/main" id="{EFD0B4FE-FF80-48D4-A8AC-172BF50B56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338" y="5759450"/>
            <a:ext cx="19478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Biaxiales</a:t>
            </a:r>
            <a:endParaRPr lang="en-US" altLang="en-US" sz="4000"/>
          </a:p>
        </p:txBody>
      </p:sp>
      <p:sp>
        <p:nvSpPr>
          <p:cNvPr id="12303" name="Rectangle 259">
            <a:extLst>
              <a:ext uri="{FF2B5EF4-FFF2-40B4-BE49-F238E27FC236}">
                <a16:creationId xmlns:a16="http://schemas.microsoft.com/office/drawing/2014/main" id="{64AF04DF-37F0-4A28-A22D-D0FA9BF1D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5759450"/>
            <a:ext cx="21177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4000" b="1" i="1">
                <a:solidFill>
                  <a:srgbClr val="FFFFFF"/>
                </a:solidFill>
              </a:rPr>
              <a:t>Triaxiales</a:t>
            </a:r>
            <a:endParaRPr lang="en-US" altLang="en-US" sz="4000"/>
          </a:p>
        </p:txBody>
      </p:sp>
      <p:sp>
        <p:nvSpPr>
          <p:cNvPr id="12304" name="Line 260">
            <a:extLst>
              <a:ext uri="{FF2B5EF4-FFF2-40B4-BE49-F238E27FC236}">
                <a16:creationId xmlns:a16="http://schemas.microsoft.com/office/drawing/2014/main" id="{8446A1EA-189C-405C-8162-733DC10864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8400" y="3503613"/>
            <a:ext cx="1371600" cy="2286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5" name="Line 261">
            <a:extLst>
              <a:ext uri="{FF2B5EF4-FFF2-40B4-BE49-F238E27FC236}">
                <a16:creationId xmlns:a16="http://schemas.microsoft.com/office/drawing/2014/main" id="{6EFBD87D-8B7D-4423-A50A-CE1D91EFC524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8200" y="3503613"/>
            <a:ext cx="762000" cy="2286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>
            <a:extLst>
              <a:ext uri="{FF2B5EF4-FFF2-40B4-BE49-F238E27FC236}">
                <a16:creationId xmlns:a16="http://schemas.microsoft.com/office/drawing/2014/main" id="{18F0BD22-764A-4BA5-A3E9-B8B4D66A1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1" name="Rectangle 3">
            <a:extLst>
              <a:ext uri="{FF2B5EF4-FFF2-40B4-BE49-F238E27FC236}">
                <a16:creationId xmlns:a16="http://schemas.microsoft.com/office/drawing/2014/main" id="{7B548903-C03B-4F9F-9537-EA08E0A4F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2" name="Rectangle 4">
            <a:extLst>
              <a:ext uri="{FF2B5EF4-FFF2-40B4-BE49-F238E27FC236}">
                <a16:creationId xmlns:a16="http://schemas.microsoft.com/office/drawing/2014/main" id="{E1E493BB-2B9F-40DD-BEEE-21F0DE3BB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3" name="Rectangle 5">
            <a:extLst>
              <a:ext uri="{FF2B5EF4-FFF2-40B4-BE49-F238E27FC236}">
                <a16:creationId xmlns:a16="http://schemas.microsoft.com/office/drawing/2014/main" id="{FFC4E618-2012-4BB9-A750-BD2C508B6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4" name="Rectangle 6">
            <a:extLst>
              <a:ext uri="{FF2B5EF4-FFF2-40B4-BE49-F238E27FC236}">
                <a16:creationId xmlns:a16="http://schemas.microsoft.com/office/drawing/2014/main" id="{A058ACF3-9FAE-4B31-9705-DC399DFF8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5" name="Rectangle 7">
            <a:extLst>
              <a:ext uri="{FF2B5EF4-FFF2-40B4-BE49-F238E27FC236}">
                <a16:creationId xmlns:a16="http://schemas.microsoft.com/office/drawing/2014/main" id="{956A64DB-2398-4AC9-9488-3E7E102ED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6" name="Rectangle 8">
            <a:extLst>
              <a:ext uri="{FF2B5EF4-FFF2-40B4-BE49-F238E27FC236}">
                <a16:creationId xmlns:a16="http://schemas.microsoft.com/office/drawing/2014/main" id="{D714CDCC-128B-48CB-A2B6-877C2F4DD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7" name="Rectangle 9">
            <a:extLst>
              <a:ext uri="{FF2B5EF4-FFF2-40B4-BE49-F238E27FC236}">
                <a16:creationId xmlns:a16="http://schemas.microsoft.com/office/drawing/2014/main" id="{F5BD1894-62B6-4C8E-8170-6BC44A9DD6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4458" name="Line 423">
            <a:extLst>
              <a:ext uri="{FF2B5EF4-FFF2-40B4-BE49-F238E27FC236}">
                <a16:creationId xmlns:a16="http://schemas.microsoft.com/office/drawing/2014/main" id="{BE39EABE-4C91-4D5D-8F5B-71E4F1B728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4688" y="1719263"/>
            <a:ext cx="2043112" cy="704850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59" name="Freeform 424">
            <a:extLst>
              <a:ext uri="{FF2B5EF4-FFF2-40B4-BE49-F238E27FC236}">
                <a16:creationId xmlns:a16="http://schemas.microsoft.com/office/drawing/2014/main" id="{FAF4AEBE-2AE9-41D6-AFBC-9D4720981926}"/>
              </a:ext>
            </a:extLst>
          </p:cNvPr>
          <p:cNvSpPr>
            <a:spLocks/>
          </p:cNvSpPr>
          <p:nvPr/>
        </p:nvSpPr>
        <p:spPr bwMode="auto">
          <a:xfrm>
            <a:off x="1743075" y="2238375"/>
            <a:ext cx="355600" cy="303213"/>
          </a:xfrm>
          <a:custGeom>
            <a:avLst/>
            <a:gdLst>
              <a:gd name="T0" fmla="*/ 355600 w 672"/>
              <a:gd name="T1" fmla="*/ 303213 h 574"/>
              <a:gd name="T2" fmla="*/ 0 w 672"/>
              <a:gd name="T3" fmla="*/ 256199 h 574"/>
              <a:gd name="T4" fmla="*/ 250825 w 672"/>
              <a:gd name="T5" fmla="*/ 0 h 574"/>
              <a:gd name="T6" fmla="*/ 202142 w 672"/>
              <a:gd name="T7" fmla="*/ 186471 h 574"/>
              <a:gd name="T8" fmla="*/ 355600 w 672"/>
              <a:gd name="T9" fmla="*/ 303213 h 5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2" h="574">
                <a:moveTo>
                  <a:pt x="672" y="574"/>
                </a:moveTo>
                <a:lnTo>
                  <a:pt x="0" y="485"/>
                </a:lnTo>
                <a:lnTo>
                  <a:pt x="474" y="0"/>
                </a:lnTo>
                <a:lnTo>
                  <a:pt x="382" y="353"/>
                </a:lnTo>
                <a:lnTo>
                  <a:pt x="672" y="57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0" name="Line 425">
            <a:extLst>
              <a:ext uri="{FF2B5EF4-FFF2-40B4-BE49-F238E27FC236}">
                <a16:creationId xmlns:a16="http://schemas.microsoft.com/office/drawing/2014/main" id="{610EC803-F045-4D81-B762-249E2847627D}"/>
              </a:ext>
            </a:extLst>
          </p:cNvPr>
          <p:cNvSpPr>
            <a:spLocks noChangeShapeType="1"/>
          </p:cNvSpPr>
          <p:nvPr/>
        </p:nvSpPr>
        <p:spPr bwMode="auto">
          <a:xfrm>
            <a:off x="5254625" y="1727200"/>
            <a:ext cx="2439988" cy="80803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1" name="Freeform 426">
            <a:extLst>
              <a:ext uri="{FF2B5EF4-FFF2-40B4-BE49-F238E27FC236}">
                <a16:creationId xmlns:a16="http://schemas.microsoft.com/office/drawing/2014/main" id="{5660059D-D9A5-4D6C-B815-D583B22D3FDA}"/>
              </a:ext>
            </a:extLst>
          </p:cNvPr>
          <p:cNvSpPr>
            <a:spLocks/>
          </p:cNvSpPr>
          <p:nvPr/>
        </p:nvSpPr>
        <p:spPr bwMode="auto">
          <a:xfrm>
            <a:off x="7542213" y="2347913"/>
            <a:ext cx="355600" cy="304800"/>
          </a:xfrm>
          <a:custGeom>
            <a:avLst/>
            <a:gdLst>
              <a:gd name="T0" fmla="*/ 100692 w 671"/>
              <a:gd name="T1" fmla="*/ 0 h 576"/>
              <a:gd name="T2" fmla="*/ 355600 w 671"/>
              <a:gd name="T3" fmla="*/ 253471 h 576"/>
              <a:gd name="T4" fmla="*/ 0 w 671"/>
              <a:gd name="T5" fmla="*/ 304800 h 576"/>
              <a:gd name="T6" fmla="*/ 152627 w 671"/>
              <a:gd name="T7" fmla="*/ 186267 h 576"/>
              <a:gd name="T8" fmla="*/ 100692 w 671"/>
              <a:gd name="T9" fmla="*/ 0 h 5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1" h="576">
                <a:moveTo>
                  <a:pt x="190" y="0"/>
                </a:moveTo>
                <a:lnTo>
                  <a:pt x="671" y="479"/>
                </a:lnTo>
                <a:lnTo>
                  <a:pt x="0" y="576"/>
                </a:lnTo>
                <a:lnTo>
                  <a:pt x="288" y="352"/>
                </a:lnTo>
                <a:lnTo>
                  <a:pt x="19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4462" name="Picture 427">
            <a:extLst>
              <a:ext uri="{FF2B5EF4-FFF2-40B4-BE49-F238E27FC236}">
                <a16:creationId xmlns:a16="http://schemas.microsoft.com/office/drawing/2014/main" id="{2852C1AA-CD46-4E39-A117-F3F46EAC1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8425" y="3827463"/>
            <a:ext cx="2252663" cy="1957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63" name="Rectangle 428">
            <a:extLst>
              <a:ext uri="{FF2B5EF4-FFF2-40B4-BE49-F238E27FC236}">
                <a16:creationId xmlns:a16="http://schemas.microsoft.com/office/drawing/2014/main" id="{6A6A594C-FA0C-4F6D-A628-BEBFCB513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1913" y="2439988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04464" name="Rectangle 429">
            <a:extLst>
              <a:ext uri="{FF2B5EF4-FFF2-40B4-BE49-F238E27FC236}">
                <a16:creationId xmlns:a16="http://schemas.microsoft.com/office/drawing/2014/main" id="{9ADAD5F0-7545-4EF9-AEAB-6B282B0D7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2416175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04465" name="Line 430">
            <a:extLst>
              <a:ext uri="{FF2B5EF4-FFF2-40B4-BE49-F238E27FC236}">
                <a16:creationId xmlns:a16="http://schemas.microsoft.com/office/drawing/2014/main" id="{0735F56C-ED72-4B90-9891-0C3A57CD6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1128713" y="2828925"/>
            <a:ext cx="1587" cy="2651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6" name="Freeform 431">
            <a:extLst>
              <a:ext uri="{FF2B5EF4-FFF2-40B4-BE49-F238E27FC236}">
                <a16:creationId xmlns:a16="http://schemas.microsoft.com/office/drawing/2014/main" id="{550C918A-A081-4133-B1F0-7E63D37E95C9}"/>
              </a:ext>
            </a:extLst>
          </p:cNvPr>
          <p:cNvSpPr>
            <a:spLocks/>
          </p:cNvSpPr>
          <p:nvPr/>
        </p:nvSpPr>
        <p:spPr bwMode="auto">
          <a:xfrm>
            <a:off x="968375" y="2986088"/>
            <a:ext cx="320675" cy="320675"/>
          </a:xfrm>
          <a:custGeom>
            <a:avLst/>
            <a:gdLst>
              <a:gd name="T0" fmla="*/ 320675 w 607"/>
              <a:gd name="T1" fmla="*/ 0 h 606"/>
              <a:gd name="T2" fmla="*/ 160073 w 607"/>
              <a:gd name="T3" fmla="*/ 320675 h 606"/>
              <a:gd name="T4" fmla="*/ 0 w 607"/>
              <a:gd name="T5" fmla="*/ 0 h 606"/>
              <a:gd name="T6" fmla="*/ 160073 w 607"/>
              <a:gd name="T7" fmla="*/ 107421 h 606"/>
              <a:gd name="T8" fmla="*/ 320675 w 607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7" h="606">
                <a:moveTo>
                  <a:pt x="607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67" name="Rectangle 432">
            <a:extLst>
              <a:ext uri="{FF2B5EF4-FFF2-40B4-BE49-F238E27FC236}">
                <a16:creationId xmlns:a16="http://schemas.microsoft.com/office/drawing/2014/main" id="{C79C8B5A-1F07-4B66-965B-DF4A98B5F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9800" y="741363"/>
            <a:ext cx="24288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04468" name="Rectangle 433">
            <a:extLst>
              <a:ext uri="{FF2B5EF4-FFF2-40B4-BE49-F238E27FC236}">
                <a16:creationId xmlns:a16="http://schemas.microsoft.com/office/drawing/2014/main" id="{A7897984-FCF4-4B29-AA44-444472A2E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1938" y="1438275"/>
            <a:ext cx="11271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Sutura</a:t>
            </a:r>
            <a:endParaRPr lang="es-PR" altLang="en-US"/>
          </a:p>
        </p:txBody>
      </p:sp>
      <p:sp>
        <p:nvSpPr>
          <p:cNvPr id="104469" name="Rectangle 434">
            <a:extLst>
              <a:ext uri="{FF2B5EF4-FFF2-40B4-BE49-F238E27FC236}">
                <a16:creationId xmlns:a16="http://schemas.microsoft.com/office/drawing/2014/main" id="{F8E7BB19-120B-481D-8A8C-E94A0D2A5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94138" y="1776413"/>
            <a:ext cx="1524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(Fibrosa)</a:t>
            </a:r>
            <a:endParaRPr lang="es-PR" altLang="en-US"/>
          </a:p>
        </p:txBody>
      </p:sp>
      <p:sp>
        <p:nvSpPr>
          <p:cNvPr id="104470" name="Rectangle 435">
            <a:extLst>
              <a:ext uri="{FF2B5EF4-FFF2-40B4-BE49-F238E27FC236}">
                <a16:creationId xmlns:a16="http://schemas.microsoft.com/office/drawing/2014/main" id="{6172746B-0D45-4AD0-98B2-9908BAA8A5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4100" y="3316288"/>
            <a:ext cx="1143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04471" name="Rectangle 436">
            <a:extLst>
              <a:ext uri="{FF2B5EF4-FFF2-40B4-BE49-F238E27FC236}">
                <a16:creationId xmlns:a16="http://schemas.microsoft.com/office/drawing/2014/main" id="{D430ECEB-6439-47A0-9AFA-3039F245B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5313" y="2479675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04472" name="Line 437">
            <a:extLst>
              <a:ext uri="{FF2B5EF4-FFF2-40B4-BE49-F238E27FC236}">
                <a16:creationId xmlns:a16="http://schemas.microsoft.com/office/drawing/2014/main" id="{2242E615-2105-4084-899D-0765C2FF1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6450" y="2159000"/>
            <a:ext cx="1588" cy="2254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3" name="Freeform 438">
            <a:extLst>
              <a:ext uri="{FF2B5EF4-FFF2-40B4-BE49-F238E27FC236}">
                <a16:creationId xmlns:a16="http://schemas.microsoft.com/office/drawing/2014/main" id="{5E8F5030-2804-47BF-B736-06198CBB17B1}"/>
              </a:ext>
            </a:extLst>
          </p:cNvPr>
          <p:cNvSpPr>
            <a:spLocks/>
          </p:cNvSpPr>
          <p:nvPr/>
        </p:nvSpPr>
        <p:spPr bwMode="auto">
          <a:xfrm>
            <a:off x="4456113" y="2276475"/>
            <a:ext cx="320675" cy="322263"/>
          </a:xfrm>
          <a:custGeom>
            <a:avLst/>
            <a:gdLst>
              <a:gd name="T0" fmla="*/ 320675 w 607"/>
              <a:gd name="T1" fmla="*/ 0 h 607"/>
              <a:gd name="T2" fmla="*/ 160602 w 607"/>
              <a:gd name="T3" fmla="*/ 322263 h 607"/>
              <a:gd name="T4" fmla="*/ 0 w 607"/>
              <a:gd name="T5" fmla="*/ 0 h 607"/>
              <a:gd name="T6" fmla="*/ 160602 w 607"/>
              <a:gd name="T7" fmla="*/ 107775 h 607"/>
              <a:gd name="T8" fmla="*/ 320675 w 607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7" h="607">
                <a:moveTo>
                  <a:pt x="607" y="0"/>
                </a:moveTo>
                <a:lnTo>
                  <a:pt x="304" y="607"/>
                </a:lnTo>
                <a:lnTo>
                  <a:pt x="0" y="0"/>
                </a:lnTo>
                <a:lnTo>
                  <a:pt x="304" y="203"/>
                </a:lnTo>
                <a:lnTo>
                  <a:pt x="60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4" name="Line 439">
            <a:extLst>
              <a:ext uri="{FF2B5EF4-FFF2-40B4-BE49-F238E27FC236}">
                <a16:creationId xmlns:a16="http://schemas.microsoft.com/office/drawing/2014/main" id="{BAA90A24-81E4-4C05-AF76-E8A955146C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56138" y="1120775"/>
            <a:ext cx="1587" cy="2254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5" name="Freeform 440">
            <a:extLst>
              <a:ext uri="{FF2B5EF4-FFF2-40B4-BE49-F238E27FC236}">
                <a16:creationId xmlns:a16="http://schemas.microsoft.com/office/drawing/2014/main" id="{F1B694F2-5016-4CAD-A7B5-EB1F098ACBF1}"/>
              </a:ext>
            </a:extLst>
          </p:cNvPr>
          <p:cNvSpPr>
            <a:spLocks/>
          </p:cNvSpPr>
          <p:nvPr/>
        </p:nvSpPr>
        <p:spPr bwMode="auto">
          <a:xfrm>
            <a:off x="4495800" y="1238250"/>
            <a:ext cx="320675" cy="320675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0675 h 607"/>
              <a:gd name="T4" fmla="*/ 0 w 606"/>
              <a:gd name="T5" fmla="*/ 0 h 607"/>
              <a:gd name="T6" fmla="*/ 160338 w 606"/>
              <a:gd name="T7" fmla="*/ 107244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76" name="Rectangle 441">
            <a:extLst>
              <a:ext uri="{FF2B5EF4-FFF2-40B4-BE49-F238E27FC236}">
                <a16:creationId xmlns:a16="http://schemas.microsoft.com/office/drawing/2014/main" id="{E6BADE2F-4E25-49CD-B3BC-0983E296B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5763" y="3236913"/>
            <a:ext cx="11430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04477" name="Rectangle 442">
            <a:extLst>
              <a:ext uri="{FF2B5EF4-FFF2-40B4-BE49-F238E27FC236}">
                <a16:creationId xmlns:a16="http://schemas.microsoft.com/office/drawing/2014/main" id="{D29319B5-5DC1-4000-B1F2-324BABE0C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8" y="3516313"/>
            <a:ext cx="16002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Irregulares</a:t>
            </a:r>
            <a:endParaRPr lang="es-PR" altLang="en-US"/>
          </a:p>
        </p:txBody>
      </p:sp>
      <p:sp>
        <p:nvSpPr>
          <p:cNvPr id="104478" name="Rectangle 443">
            <a:extLst>
              <a:ext uri="{FF2B5EF4-FFF2-40B4-BE49-F238E27FC236}">
                <a16:creationId xmlns:a16="http://schemas.microsoft.com/office/drawing/2014/main" id="{1C66ED80-52D5-431D-9C37-E75FC56C5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8375" y="3159125"/>
            <a:ext cx="10493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04479" name="Rectangle 444">
            <a:extLst>
              <a:ext uri="{FF2B5EF4-FFF2-40B4-BE49-F238E27FC236}">
                <a16:creationId xmlns:a16="http://schemas.microsoft.com/office/drawing/2014/main" id="{58896044-FD24-407E-A4B0-5E3415349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13" y="3178175"/>
            <a:ext cx="11461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FF"/>
                </a:solidFill>
              </a:rPr>
              <a:t>Forma:</a:t>
            </a:r>
            <a:endParaRPr lang="es-PR" altLang="en-US"/>
          </a:p>
        </p:txBody>
      </p:sp>
      <p:sp>
        <p:nvSpPr>
          <p:cNvPr id="104480" name="Line 445">
            <a:extLst>
              <a:ext uri="{FF2B5EF4-FFF2-40B4-BE49-F238E27FC236}">
                <a16:creationId xmlns:a16="http://schemas.microsoft.com/office/drawing/2014/main" id="{E9352DB3-3DE2-4EFF-8772-92EA7F17B6B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3200" y="2811463"/>
            <a:ext cx="1588" cy="2651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1" name="Freeform 446">
            <a:extLst>
              <a:ext uri="{FF2B5EF4-FFF2-40B4-BE49-F238E27FC236}">
                <a16:creationId xmlns:a16="http://schemas.microsoft.com/office/drawing/2014/main" id="{3512A08D-1587-4F52-BF52-90FE4DEDFDDE}"/>
              </a:ext>
            </a:extLst>
          </p:cNvPr>
          <p:cNvSpPr>
            <a:spLocks/>
          </p:cNvSpPr>
          <p:nvPr/>
        </p:nvSpPr>
        <p:spPr bwMode="auto">
          <a:xfrm>
            <a:off x="2582863" y="2968625"/>
            <a:ext cx="320675" cy="322263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2263 h 607"/>
              <a:gd name="T4" fmla="*/ 0 w 606"/>
              <a:gd name="T5" fmla="*/ 0 h 607"/>
              <a:gd name="T6" fmla="*/ 160338 w 606"/>
              <a:gd name="T7" fmla="*/ 107775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2" name="Rectangle 447">
            <a:extLst>
              <a:ext uri="{FF2B5EF4-FFF2-40B4-BE49-F238E27FC236}">
                <a16:creationId xmlns:a16="http://schemas.microsoft.com/office/drawing/2014/main" id="{789B7EDE-6ED7-465B-BD39-E3F40A334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556000"/>
            <a:ext cx="8953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Tejido</a:t>
            </a:r>
            <a:endParaRPr lang="es-PR" altLang="en-US"/>
          </a:p>
        </p:txBody>
      </p:sp>
      <p:sp>
        <p:nvSpPr>
          <p:cNvPr id="104483" name="Rectangle 448">
            <a:extLst>
              <a:ext uri="{FF2B5EF4-FFF2-40B4-BE49-F238E27FC236}">
                <a16:creationId xmlns:a16="http://schemas.microsoft.com/office/drawing/2014/main" id="{10388971-DDB6-492E-AFB3-0F4C47C29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9013" y="3835400"/>
            <a:ext cx="1104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Fibroso</a:t>
            </a:r>
            <a:endParaRPr lang="es-PR" altLang="en-US"/>
          </a:p>
        </p:txBody>
      </p:sp>
      <p:sp>
        <p:nvSpPr>
          <p:cNvPr id="104484" name="Rectangle 449">
            <a:extLst>
              <a:ext uri="{FF2B5EF4-FFF2-40B4-BE49-F238E27FC236}">
                <a16:creationId xmlns:a16="http://schemas.microsoft.com/office/drawing/2014/main" id="{FA2A4076-730E-4E8B-9114-2E70ABD46F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5826125"/>
            <a:ext cx="28448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Suturas del Cráneo</a:t>
            </a:r>
            <a:endParaRPr lang="es-PR" altLang="en-US"/>
          </a:p>
        </p:txBody>
      </p:sp>
      <p:sp>
        <p:nvSpPr>
          <p:cNvPr id="104485" name="Rectangle 450">
            <a:extLst>
              <a:ext uri="{FF2B5EF4-FFF2-40B4-BE49-F238E27FC236}">
                <a16:creationId xmlns:a16="http://schemas.microsoft.com/office/drawing/2014/main" id="{1050A1BA-1311-45B3-8CA5-CDD197B14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1725" y="4391025"/>
            <a:ext cx="12842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04486" name="Rectangle 451">
            <a:extLst>
              <a:ext uri="{FF2B5EF4-FFF2-40B4-BE49-F238E27FC236}">
                <a16:creationId xmlns:a16="http://schemas.microsoft.com/office/drawing/2014/main" id="{B15837F0-74F7-4751-834B-962D7A00E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6038" y="5387975"/>
            <a:ext cx="10239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Suturas</a:t>
            </a:r>
            <a:endParaRPr lang="es-PR" altLang="en-US"/>
          </a:p>
        </p:txBody>
      </p:sp>
      <p:sp>
        <p:nvSpPr>
          <p:cNvPr id="104487" name="Rectangle 452">
            <a:extLst>
              <a:ext uri="{FF2B5EF4-FFF2-40B4-BE49-F238E27FC236}">
                <a16:creationId xmlns:a16="http://schemas.microsoft.com/office/drawing/2014/main" id="{08BD8A45-BACA-440F-97E8-CD35FE4AA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665788"/>
            <a:ext cx="14382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del Cráneo</a:t>
            </a:r>
            <a:endParaRPr lang="es-PR" altLang="en-US"/>
          </a:p>
        </p:txBody>
      </p:sp>
      <p:sp>
        <p:nvSpPr>
          <p:cNvPr id="104488" name="Line 453">
            <a:extLst>
              <a:ext uri="{FF2B5EF4-FFF2-40B4-BE49-F238E27FC236}">
                <a16:creationId xmlns:a16="http://schemas.microsoft.com/office/drawing/2014/main" id="{B36E093C-D947-471F-B677-5BB0406559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87525" y="4811713"/>
            <a:ext cx="1588" cy="46513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89" name="Freeform 454">
            <a:extLst>
              <a:ext uri="{FF2B5EF4-FFF2-40B4-BE49-F238E27FC236}">
                <a16:creationId xmlns:a16="http://schemas.microsoft.com/office/drawing/2014/main" id="{F6FE0A07-DD51-4BD7-B539-1737207B6CD0}"/>
              </a:ext>
            </a:extLst>
          </p:cNvPr>
          <p:cNvSpPr>
            <a:spLocks/>
          </p:cNvSpPr>
          <p:nvPr/>
        </p:nvSpPr>
        <p:spPr bwMode="auto">
          <a:xfrm>
            <a:off x="1627188" y="5168900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0" name="Line 455">
            <a:extLst>
              <a:ext uri="{FF2B5EF4-FFF2-40B4-BE49-F238E27FC236}">
                <a16:creationId xmlns:a16="http://schemas.microsoft.com/office/drawing/2014/main" id="{9AE8FCF4-E72F-4F0A-B45A-4C6D7FC97334}"/>
              </a:ext>
            </a:extLst>
          </p:cNvPr>
          <p:cNvSpPr>
            <a:spLocks noChangeShapeType="1"/>
          </p:cNvSpPr>
          <p:nvPr/>
        </p:nvSpPr>
        <p:spPr bwMode="auto">
          <a:xfrm>
            <a:off x="4735513" y="2852738"/>
            <a:ext cx="1587" cy="26352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1" name="Freeform 456">
            <a:extLst>
              <a:ext uri="{FF2B5EF4-FFF2-40B4-BE49-F238E27FC236}">
                <a16:creationId xmlns:a16="http://schemas.microsoft.com/office/drawing/2014/main" id="{258D2DED-4FC4-44C4-8644-D44C6CB5126F}"/>
              </a:ext>
            </a:extLst>
          </p:cNvPr>
          <p:cNvSpPr>
            <a:spLocks/>
          </p:cNvSpPr>
          <p:nvPr/>
        </p:nvSpPr>
        <p:spPr bwMode="auto">
          <a:xfrm>
            <a:off x="4575175" y="3009900"/>
            <a:ext cx="320675" cy="320675"/>
          </a:xfrm>
          <a:custGeom>
            <a:avLst/>
            <a:gdLst>
              <a:gd name="T0" fmla="*/ 320675 w 606"/>
              <a:gd name="T1" fmla="*/ 0 h 607"/>
              <a:gd name="T2" fmla="*/ 160338 w 606"/>
              <a:gd name="T3" fmla="*/ 320675 h 607"/>
              <a:gd name="T4" fmla="*/ 0 w 606"/>
              <a:gd name="T5" fmla="*/ 0 h 607"/>
              <a:gd name="T6" fmla="*/ 160338 w 606"/>
              <a:gd name="T7" fmla="*/ 107244 h 607"/>
              <a:gd name="T8" fmla="*/ 320675 w 606"/>
              <a:gd name="T9" fmla="*/ 0 h 6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7">
                <a:moveTo>
                  <a:pt x="606" y="0"/>
                </a:moveTo>
                <a:lnTo>
                  <a:pt x="303" y="607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2" name="Line 457">
            <a:extLst>
              <a:ext uri="{FF2B5EF4-FFF2-40B4-BE49-F238E27FC236}">
                <a16:creationId xmlns:a16="http://schemas.microsoft.com/office/drawing/2014/main" id="{EF4851E6-05E1-49E1-AEF9-3C7EC391309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900" y="2943225"/>
            <a:ext cx="1588" cy="2651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493" name="Freeform 458">
            <a:extLst>
              <a:ext uri="{FF2B5EF4-FFF2-40B4-BE49-F238E27FC236}">
                <a16:creationId xmlns:a16="http://schemas.microsoft.com/office/drawing/2014/main" id="{CE5ED76D-571B-457C-AF66-DAFFCEAC223D}"/>
              </a:ext>
            </a:extLst>
          </p:cNvPr>
          <p:cNvSpPr>
            <a:spLocks/>
          </p:cNvSpPr>
          <p:nvPr/>
        </p:nvSpPr>
        <p:spPr bwMode="auto">
          <a:xfrm>
            <a:off x="7802563" y="3101975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04494" name="Picture 459">
            <a:extLst>
              <a:ext uri="{FF2B5EF4-FFF2-40B4-BE49-F238E27FC236}">
                <a16:creationId xmlns:a16="http://schemas.microsoft.com/office/drawing/2014/main" id="{1587DB49-EF98-4B51-AA1B-3DBA7DF7AB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701675"/>
            <a:ext cx="2133600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5" name="Picture 460">
            <a:extLst>
              <a:ext uri="{FF2B5EF4-FFF2-40B4-BE49-F238E27FC236}">
                <a16:creationId xmlns:a16="http://schemas.microsoft.com/office/drawing/2014/main" id="{9FD6E315-A71B-4A7B-B2D7-F60E913F8C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722313"/>
            <a:ext cx="2133600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96" name="Picture 461">
            <a:extLst>
              <a:ext uri="{FF2B5EF4-FFF2-40B4-BE49-F238E27FC236}">
                <a16:creationId xmlns:a16="http://schemas.microsoft.com/office/drawing/2014/main" id="{A2A2D798-6A72-4F6D-98B1-59534F6396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225" y="3808413"/>
            <a:ext cx="1624013" cy="1998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>
            <a:extLst>
              <a:ext uri="{FF2B5EF4-FFF2-40B4-BE49-F238E27FC236}">
                <a16:creationId xmlns:a16="http://schemas.microsoft.com/office/drawing/2014/main" id="{A8A759C7-D6B5-4E9B-8714-EB5610E9C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00026D0D-E088-4C1F-87C8-B936476A8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0" name="Rectangle 4">
            <a:extLst>
              <a:ext uri="{FF2B5EF4-FFF2-40B4-BE49-F238E27FC236}">
                <a16:creationId xmlns:a16="http://schemas.microsoft.com/office/drawing/2014/main" id="{A169C5B4-8182-4CC1-A991-F1BC4DFB3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1" name="Rectangle 5">
            <a:extLst>
              <a:ext uri="{FF2B5EF4-FFF2-40B4-BE49-F238E27FC236}">
                <a16:creationId xmlns:a16="http://schemas.microsoft.com/office/drawing/2014/main" id="{B5B4A342-EC44-425B-B22A-40AF6B94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2" name="Rectangle 6">
            <a:extLst>
              <a:ext uri="{FF2B5EF4-FFF2-40B4-BE49-F238E27FC236}">
                <a16:creationId xmlns:a16="http://schemas.microsoft.com/office/drawing/2014/main" id="{FB19FEC7-F669-4107-B464-76F6D1BCE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3" name="Rectangle 7">
            <a:extLst>
              <a:ext uri="{FF2B5EF4-FFF2-40B4-BE49-F238E27FC236}">
                <a16:creationId xmlns:a16="http://schemas.microsoft.com/office/drawing/2014/main" id="{A5F80878-A51B-4A0F-BA9D-D9D2D3B5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4" name="Rectangle 8">
            <a:extLst>
              <a:ext uri="{FF2B5EF4-FFF2-40B4-BE49-F238E27FC236}">
                <a16:creationId xmlns:a16="http://schemas.microsoft.com/office/drawing/2014/main" id="{CC0962FE-F4CF-4D12-8CC2-133CC97C8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5" name="Rectangle 9">
            <a:extLst>
              <a:ext uri="{FF2B5EF4-FFF2-40B4-BE49-F238E27FC236}">
                <a16:creationId xmlns:a16="http://schemas.microsoft.com/office/drawing/2014/main" id="{EF2EB6D9-FC70-4A63-B9B7-E625052A8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6506" name="Rectangle 247">
            <a:extLst>
              <a:ext uri="{FF2B5EF4-FFF2-40B4-BE49-F238E27FC236}">
                <a16:creationId xmlns:a16="http://schemas.microsoft.com/office/drawing/2014/main" id="{94DE162F-FB76-4F47-88E0-1AD065BD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5726113"/>
            <a:ext cx="28463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Sutura del Cráneo</a:t>
            </a:r>
            <a:endParaRPr lang="es-PR" altLang="en-US"/>
          </a:p>
        </p:txBody>
      </p:sp>
      <p:grpSp>
        <p:nvGrpSpPr>
          <p:cNvPr id="106507" name="Group 442">
            <a:extLst>
              <a:ext uri="{FF2B5EF4-FFF2-40B4-BE49-F238E27FC236}">
                <a16:creationId xmlns:a16="http://schemas.microsoft.com/office/drawing/2014/main" id="{4A8480BD-8F81-472F-B38D-31A39C163E51}"/>
              </a:ext>
            </a:extLst>
          </p:cNvPr>
          <p:cNvGrpSpPr>
            <a:grpSpLocks/>
          </p:cNvGrpSpPr>
          <p:nvPr/>
        </p:nvGrpSpPr>
        <p:grpSpPr bwMode="auto">
          <a:xfrm>
            <a:off x="330200" y="2357438"/>
            <a:ext cx="465138" cy="333375"/>
            <a:chOff x="208" y="1427"/>
            <a:chExt cx="293" cy="210"/>
          </a:xfrm>
        </p:grpSpPr>
        <p:sp>
          <p:nvSpPr>
            <p:cNvPr id="106575" name="Freeform 248">
              <a:extLst>
                <a:ext uri="{FF2B5EF4-FFF2-40B4-BE49-F238E27FC236}">
                  <a16:creationId xmlns:a16="http://schemas.microsoft.com/office/drawing/2014/main" id="{8211920D-AA36-4CC5-8EDD-D0CB63494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427"/>
              <a:ext cx="214" cy="209"/>
            </a:xfrm>
            <a:custGeom>
              <a:avLst/>
              <a:gdLst>
                <a:gd name="T0" fmla="*/ 0 w 642"/>
                <a:gd name="T1" fmla="*/ 0 h 629"/>
                <a:gd name="T2" fmla="*/ 214 w 642"/>
                <a:gd name="T3" fmla="*/ 104 h 629"/>
                <a:gd name="T4" fmla="*/ 0 w 642"/>
                <a:gd name="T5" fmla="*/ 209 h 629"/>
                <a:gd name="T6" fmla="*/ 0 w 642"/>
                <a:gd name="T7" fmla="*/ 0 h 6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9">
                  <a:moveTo>
                    <a:pt x="0" y="0"/>
                  </a:moveTo>
                  <a:lnTo>
                    <a:pt x="642" y="314"/>
                  </a:lnTo>
                  <a:lnTo>
                    <a:pt x="0" y="6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6" name="Freeform 249">
              <a:extLst>
                <a:ext uri="{FF2B5EF4-FFF2-40B4-BE49-F238E27FC236}">
                  <a16:creationId xmlns:a16="http://schemas.microsoft.com/office/drawing/2014/main" id="{87228A90-F023-4B27-BF65-D84CFBB01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427"/>
              <a:ext cx="266" cy="104"/>
            </a:xfrm>
            <a:custGeom>
              <a:avLst/>
              <a:gdLst>
                <a:gd name="T0" fmla="*/ 266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4 h 314"/>
                <a:gd name="T8" fmla="*/ 266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9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7" name="Freeform 250">
              <a:extLst>
                <a:ext uri="{FF2B5EF4-FFF2-40B4-BE49-F238E27FC236}">
                  <a16:creationId xmlns:a16="http://schemas.microsoft.com/office/drawing/2014/main" id="{3C796AB2-DBF9-46FA-8484-D7EFD064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" y="1532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9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8" name="Freeform 251">
              <a:extLst>
                <a:ext uri="{FF2B5EF4-FFF2-40B4-BE49-F238E27FC236}">
                  <a16:creationId xmlns:a16="http://schemas.microsoft.com/office/drawing/2014/main" id="{69976C72-9DE4-4569-AFB0-50DAB4D04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" y="1479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9" name="Freeform 252">
              <a:extLst>
                <a:ext uri="{FF2B5EF4-FFF2-40B4-BE49-F238E27FC236}">
                  <a16:creationId xmlns:a16="http://schemas.microsoft.com/office/drawing/2014/main" id="{883D70E0-06AE-4465-972C-BC4EFB3C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1479"/>
              <a:ext cx="133" cy="53"/>
            </a:xfrm>
            <a:custGeom>
              <a:avLst/>
              <a:gdLst>
                <a:gd name="T0" fmla="*/ 133 w 400"/>
                <a:gd name="T1" fmla="*/ 53 h 158"/>
                <a:gd name="T2" fmla="*/ 27 w 400"/>
                <a:gd name="T3" fmla="*/ 0 h 158"/>
                <a:gd name="T4" fmla="*/ 0 w 400"/>
                <a:gd name="T5" fmla="*/ 0 h 158"/>
                <a:gd name="T6" fmla="*/ 107 w 400"/>
                <a:gd name="T7" fmla="*/ 53 h 158"/>
                <a:gd name="T8" fmla="*/ 133 w 400"/>
                <a:gd name="T9" fmla="*/ 53 h 1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8">
                  <a:moveTo>
                    <a:pt x="400" y="158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322" y="158"/>
                  </a:lnTo>
                  <a:lnTo>
                    <a:pt x="400" y="15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Freeform 253">
              <a:extLst>
                <a:ext uri="{FF2B5EF4-FFF2-40B4-BE49-F238E27FC236}">
                  <a16:creationId xmlns:a16="http://schemas.microsoft.com/office/drawing/2014/main" id="{C834884E-4376-419D-A26C-6C0F761E8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" y="1531"/>
              <a:ext cx="133" cy="53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3 h 157"/>
                <a:gd name="T4" fmla="*/ 0 w 400"/>
                <a:gd name="T5" fmla="*/ 53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0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08" name="Rectangle 254">
            <a:extLst>
              <a:ext uri="{FF2B5EF4-FFF2-40B4-BE49-F238E27FC236}">
                <a16:creationId xmlns:a16="http://schemas.microsoft.com/office/drawing/2014/main" id="{5F11871E-7656-41AD-B7A2-854C18DA1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2335213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06509" name="Rectangle 255">
            <a:extLst>
              <a:ext uri="{FF2B5EF4-FFF2-40B4-BE49-F238E27FC236}">
                <a16:creationId xmlns:a16="http://schemas.microsoft.com/office/drawing/2014/main" id="{D49271B6-D053-4D37-BFFA-295EF74AA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2673350"/>
            <a:ext cx="77136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Los Bordes de los Huesos Envueltos son Unidos</a:t>
            </a:r>
            <a:endParaRPr lang="es-PR" altLang="en-US"/>
          </a:p>
        </p:txBody>
      </p:sp>
      <p:sp>
        <p:nvSpPr>
          <p:cNvPr id="106510" name="Rectangle 256">
            <a:extLst>
              <a:ext uri="{FF2B5EF4-FFF2-40B4-BE49-F238E27FC236}">
                <a16:creationId xmlns:a16="http://schemas.microsoft.com/office/drawing/2014/main" id="{2A3F0127-6D6B-4BA7-A223-DF045449E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3027363"/>
            <a:ext cx="79517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por Medio de una Capa Delgada de Tejido Fibroso,</a:t>
            </a:r>
            <a:endParaRPr lang="es-PR" altLang="en-US"/>
          </a:p>
        </p:txBody>
      </p:sp>
      <p:grpSp>
        <p:nvGrpSpPr>
          <p:cNvPr id="106511" name="Group 443">
            <a:extLst>
              <a:ext uri="{FF2B5EF4-FFF2-40B4-BE49-F238E27FC236}">
                <a16:creationId xmlns:a16="http://schemas.microsoft.com/office/drawing/2014/main" id="{26C54414-8A78-4298-84E7-6F1DC12651F6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3810000"/>
            <a:ext cx="466725" cy="333375"/>
            <a:chOff x="195" y="2342"/>
            <a:chExt cx="294" cy="210"/>
          </a:xfrm>
        </p:grpSpPr>
        <p:sp>
          <p:nvSpPr>
            <p:cNvPr id="106569" name="Freeform 257">
              <a:extLst>
                <a:ext uri="{FF2B5EF4-FFF2-40B4-BE49-F238E27FC236}">
                  <a16:creationId xmlns:a16="http://schemas.microsoft.com/office/drawing/2014/main" id="{CC57E503-665F-4313-9A72-4B346691B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2342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0" name="Freeform 258">
              <a:extLst>
                <a:ext uri="{FF2B5EF4-FFF2-40B4-BE49-F238E27FC236}">
                  <a16:creationId xmlns:a16="http://schemas.microsoft.com/office/drawing/2014/main" id="{BFD9D7C2-A65A-4DDF-AB93-EAB69A3D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342"/>
              <a:ext cx="267" cy="105"/>
            </a:xfrm>
            <a:custGeom>
              <a:avLst/>
              <a:gdLst>
                <a:gd name="T0" fmla="*/ 267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5 h 314"/>
                <a:gd name="T8" fmla="*/ 267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1" name="Freeform 259">
              <a:extLst>
                <a:ext uri="{FF2B5EF4-FFF2-40B4-BE49-F238E27FC236}">
                  <a16:creationId xmlns:a16="http://schemas.microsoft.com/office/drawing/2014/main" id="{9EDA5136-18A6-49ED-AF43-B6F4DF2E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447"/>
              <a:ext cx="267" cy="105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2" name="Freeform 260">
              <a:extLst>
                <a:ext uri="{FF2B5EF4-FFF2-40B4-BE49-F238E27FC236}">
                  <a16:creationId xmlns:a16="http://schemas.microsoft.com/office/drawing/2014/main" id="{ECE5A998-F4CF-462A-954D-F3FD15C0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394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3" name="Freeform 261">
              <a:extLst>
                <a:ext uri="{FF2B5EF4-FFF2-40B4-BE49-F238E27FC236}">
                  <a16:creationId xmlns:a16="http://schemas.microsoft.com/office/drawing/2014/main" id="{E73DB8C0-4D8C-4C7E-A3CC-1F34E4B83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395"/>
              <a:ext cx="134" cy="52"/>
            </a:xfrm>
            <a:custGeom>
              <a:avLst/>
              <a:gdLst>
                <a:gd name="T0" fmla="*/ 134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2 h 157"/>
                <a:gd name="T8" fmla="*/ 134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74" name="Freeform 262">
              <a:extLst>
                <a:ext uri="{FF2B5EF4-FFF2-40B4-BE49-F238E27FC236}">
                  <a16:creationId xmlns:a16="http://schemas.microsoft.com/office/drawing/2014/main" id="{7DAB0441-ECE2-459E-B529-74D24A32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447"/>
              <a:ext cx="134" cy="52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2" name="Rectangle 263">
            <a:extLst>
              <a:ext uri="{FF2B5EF4-FFF2-40B4-BE49-F238E27FC236}">
                <a16:creationId xmlns:a16="http://schemas.microsoft.com/office/drawing/2014/main" id="{DAED707C-106E-4624-8E65-3904843D2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3789363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06513" name="Rectangle 264">
            <a:extLst>
              <a:ext uri="{FF2B5EF4-FFF2-40B4-BE49-F238E27FC236}">
                <a16:creationId xmlns:a16="http://schemas.microsoft.com/office/drawing/2014/main" id="{614B9BA8-D550-470C-834F-A94FC13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4105275"/>
            <a:ext cx="13382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Ninguno</a:t>
            </a:r>
            <a:endParaRPr lang="es-PR" altLang="en-US"/>
          </a:p>
        </p:txBody>
      </p:sp>
      <p:grpSp>
        <p:nvGrpSpPr>
          <p:cNvPr id="106514" name="Group 444">
            <a:extLst>
              <a:ext uri="{FF2B5EF4-FFF2-40B4-BE49-F238E27FC236}">
                <a16:creationId xmlns:a16="http://schemas.microsoft.com/office/drawing/2014/main" id="{319777E5-647D-4FF9-AF39-B6C0E8C7C10F}"/>
              </a:ext>
            </a:extLst>
          </p:cNvPr>
          <p:cNvGrpSpPr>
            <a:grpSpLocks/>
          </p:cNvGrpSpPr>
          <p:nvPr/>
        </p:nvGrpSpPr>
        <p:grpSpPr bwMode="auto">
          <a:xfrm>
            <a:off x="309563" y="4605338"/>
            <a:ext cx="466725" cy="331787"/>
            <a:chOff x="195" y="2843"/>
            <a:chExt cx="294" cy="209"/>
          </a:xfrm>
        </p:grpSpPr>
        <p:sp>
          <p:nvSpPr>
            <p:cNvPr id="106563" name="Freeform 265">
              <a:extLst>
                <a:ext uri="{FF2B5EF4-FFF2-40B4-BE49-F238E27FC236}">
                  <a16:creationId xmlns:a16="http://schemas.microsoft.com/office/drawing/2014/main" id="{F9613EE2-A286-4E9E-8917-B5E9BF0A2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" y="2843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4" name="Freeform 266">
              <a:extLst>
                <a:ext uri="{FF2B5EF4-FFF2-40B4-BE49-F238E27FC236}">
                  <a16:creationId xmlns:a16="http://schemas.microsoft.com/office/drawing/2014/main" id="{6BC766D7-6B57-434E-8995-B70A5E451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843"/>
              <a:ext cx="267" cy="104"/>
            </a:xfrm>
            <a:custGeom>
              <a:avLst/>
              <a:gdLst>
                <a:gd name="T0" fmla="*/ 267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4 h 314"/>
                <a:gd name="T8" fmla="*/ 267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5" name="Freeform 267">
              <a:extLst>
                <a:ext uri="{FF2B5EF4-FFF2-40B4-BE49-F238E27FC236}">
                  <a16:creationId xmlns:a16="http://schemas.microsoft.com/office/drawing/2014/main" id="{18DEF72E-76D3-4DF2-B094-FD514B21D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948"/>
              <a:ext cx="267" cy="104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4 h 314"/>
                <a:gd name="T4" fmla="*/ 0 w 799"/>
                <a:gd name="T5" fmla="*/ 104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6" name="Freeform 268">
              <a:extLst>
                <a:ext uri="{FF2B5EF4-FFF2-40B4-BE49-F238E27FC236}">
                  <a16:creationId xmlns:a16="http://schemas.microsoft.com/office/drawing/2014/main" id="{C0943737-B28F-41E1-987A-2850FCB8C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" y="2895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7" name="Freeform 269">
              <a:extLst>
                <a:ext uri="{FF2B5EF4-FFF2-40B4-BE49-F238E27FC236}">
                  <a16:creationId xmlns:a16="http://schemas.microsoft.com/office/drawing/2014/main" id="{EA069EC0-B0E6-4BA2-B778-7080FBAD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895"/>
              <a:ext cx="134" cy="53"/>
            </a:xfrm>
            <a:custGeom>
              <a:avLst/>
              <a:gdLst>
                <a:gd name="T0" fmla="*/ 134 w 401"/>
                <a:gd name="T1" fmla="*/ 53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3 h 157"/>
                <a:gd name="T8" fmla="*/ 134 w 401"/>
                <a:gd name="T9" fmla="*/ 53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8" name="Freeform 270">
              <a:extLst>
                <a:ext uri="{FF2B5EF4-FFF2-40B4-BE49-F238E27FC236}">
                  <a16:creationId xmlns:a16="http://schemas.microsoft.com/office/drawing/2014/main" id="{B5CEB35B-9936-48B8-98AE-0DBE3F01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947"/>
              <a:ext cx="134" cy="53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3 h 157"/>
                <a:gd name="T4" fmla="*/ 0 w 401"/>
                <a:gd name="T5" fmla="*/ 53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5" name="Rectangle 271">
            <a:extLst>
              <a:ext uri="{FF2B5EF4-FFF2-40B4-BE49-F238E27FC236}">
                <a16:creationId xmlns:a16="http://schemas.microsoft.com/office/drawing/2014/main" id="{8230995E-1591-4642-8A01-9CEEE6E20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4583113"/>
            <a:ext cx="2058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Planos/Ejes: </a:t>
            </a:r>
            <a:endParaRPr lang="es-PR" altLang="en-US"/>
          </a:p>
        </p:txBody>
      </p:sp>
      <p:sp>
        <p:nvSpPr>
          <p:cNvPr id="106516" name="Rectangle 272">
            <a:extLst>
              <a:ext uri="{FF2B5EF4-FFF2-40B4-BE49-F238E27FC236}">
                <a16:creationId xmlns:a16="http://schemas.microsoft.com/office/drawing/2014/main" id="{BB384E43-54AB-402D-98B9-1480DD12BB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4919663"/>
            <a:ext cx="13382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Ninguno</a:t>
            </a:r>
            <a:endParaRPr lang="es-PR" altLang="en-US"/>
          </a:p>
        </p:txBody>
      </p:sp>
      <p:grpSp>
        <p:nvGrpSpPr>
          <p:cNvPr id="106517" name="Group 445">
            <a:extLst>
              <a:ext uri="{FF2B5EF4-FFF2-40B4-BE49-F238E27FC236}">
                <a16:creationId xmlns:a16="http://schemas.microsoft.com/office/drawing/2014/main" id="{0D3DBEB7-8ABE-43E8-8B7A-ACE3F602672A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5419725"/>
            <a:ext cx="465137" cy="333375"/>
            <a:chOff x="183" y="3356"/>
            <a:chExt cx="293" cy="210"/>
          </a:xfrm>
        </p:grpSpPr>
        <p:sp>
          <p:nvSpPr>
            <p:cNvPr id="106557" name="Freeform 273">
              <a:extLst>
                <a:ext uri="{FF2B5EF4-FFF2-40B4-BE49-F238E27FC236}">
                  <a16:creationId xmlns:a16="http://schemas.microsoft.com/office/drawing/2014/main" id="{E13E6569-3198-4FE7-835B-76BF4875B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356"/>
              <a:ext cx="214" cy="210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10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8" name="Freeform 274">
              <a:extLst>
                <a:ext uri="{FF2B5EF4-FFF2-40B4-BE49-F238E27FC236}">
                  <a16:creationId xmlns:a16="http://schemas.microsoft.com/office/drawing/2014/main" id="{4F34D9C1-429D-41FA-9E39-5EA6C02D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356"/>
              <a:ext cx="266" cy="105"/>
            </a:xfrm>
            <a:custGeom>
              <a:avLst/>
              <a:gdLst>
                <a:gd name="T0" fmla="*/ 266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5 h 314"/>
                <a:gd name="T8" fmla="*/ 266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9" name="Freeform 275">
              <a:extLst>
                <a:ext uri="{FF2B5EF4-FFF2-40B4-BE49-F238E27FC236}">
                  <a16:creationId xmlns:a16="http://schemas.microsoft.com/office/drawing/2014/main" id="{373EC738-50C6-4B79-A761-8C6227715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" y="3461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0" name="Freeform 276">
              <a:extLst>
                <a:ext uri="{FF2B5EF4-FFF2-40B4-BE49-F238E27FC236}">
                  <a16:creationId xmlns:a16="http://schemas.microsoft.com/office/drawing/2014/main" id="{8553DD2F-700C-496E-9B10-BE9AA89C2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" y="3409"/>
              <a:ext cx="107" cy="104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4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1" name="Freeform 277">
              <a:extLst>
                <a:ext uri="{FF2B5EF4-FFF2-40B4-BE49-F238E27FC236}">
                  <a16:creationId xmlns:a16="http://schemas.microsoft.com/office/drawing/2014/main" id="{37214444-B887-43BC-B9E1-6C6BEC25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09"/>
              <a:ext cx="133" cy="52"/>
            </a:xfrm>
            <a:custGeom>
              <a:avLst/>
              <a:gdLst>
                <a:gd name="T0" fmla="*/ 133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7 w 401"/>
                <a:gd name="T7" fmla="*/ 52 h 157"/>
                <a:gd name="T8" fmla="*/ 133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3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62" name="Freeform 278">
              <a:extLst>
                <a:ext uri="{FF2B5EF4-FFF2-40B4-BE49-F238E27FC236}">
                  <a16:creationId xmlns:a16="http://schemas.microsoft.com/office/drawing/2014/main" id="{B37660DF-A3C0-46B2-8778-B37115894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461"/>
              <a:ext cx="133" cy="52"/>
            </a:xfrm>
            <a:custGeom>
              <a:avLst/>
              <a:gdLst>
                <a:gd name="T0" fmla="*/ 133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7 w 401"/>
                <a:gd name="T7" fmla="*/ 0 h 157"/>
                <a:gd name="T8" fmla="*/ 133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3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18" name="Rectangle 279">
            <a:extLst>
              <a:ext uri="{FF2B5EF4-FFF2-40B4-BE49-F238E27FC236}">
                <a16:creationId xmlns:a16="http://schemas.microsoft.com/office/drawing/2014/main" id="{00A046B8-EE25-45DE-9C5A-193D6B3B2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850" y="5399088"/>
            <a:ext cx="16716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06519" name="Rectangle 280">
            <a:extLst>
              <a:ext uri="{FF2B5EF4-FFF2-40B4-BE49-F238E27FC236}">
                <a16:creationId xmlns:a16="http://schemas.microsoft.com/office/drawing/2014/main" id="{5C4CFF45-98B5-4A54-BC3A-33757564B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900" y="5775325"/>
            <a:ext cx="36925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Las Suturas del Cráneo</a:t>
            </a:r>
            <a:endParaRPr lang="es-PR" altLang="en-US"/>
          </a:p>
        </p:txBody>
      </p:sp>
      <p:sp>
        <p:nvSpPr>
          <p:cNvPr id="106520" name="Rectangle 281">
            <a:extLst>
              <a:ext uri="{FF2B5EF4-FFF2-40B4-BE49-F238E27FC236}">
                <a16:creationId xmlns:a16="http://schemas.microsoft.com/office/drawing/2014/main" id="{F1426ACE-89A4-41CB-833D-60D1184B8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1650" y="381000"/>
            <a:ext cx="57927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06521" name="Rectangle 282">
            <a:extLst>
              <a:ext uri="{FF2B5EF4-FFF2-40B4-BE49-F238E27FC236}">
                <a16:creationId xmlns:a16="http://schemas.microsoft.com/office/drawing/2014/main" id="{117D6185-EF66-4C4E-9363-5BB98546D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3100" y="990600"/>
            <a:ext cx="284480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106522" name="Freeform 409">
            <a:extLst>
              <a:ext uri="{FF2B5EF4-FFF2-40B4-BE49-F238E27FC236}">
                <a16:creationId xmlns:a16="http://schemas.microsoft.com/office/drawing/2014/main" id="{8D6B3E26-5F19-49DE-BD8D-9CAFA130CBCD}"/>
              </a:ext>
            </a:extLst>
          </p:cNvPr>
          <p:cNvSpPr>
            <a:spLocks/>
          </p:cNvSpPr>
          <p:nvPr/>
        </p:nvSpPr>
        <p:spPr bwMode="auto">
          <a:xfrm>
            <a:off x="1109663" y="477838"/>
            <a:ext cx="593725" cy="227012"/>
          </a:xfrm>
          <a:custGeom>
            <a:avLst/>
            <a:gdLst>
              <a:gd name="T0" fmla="*/ 570991 w 1123"/>
              <a:gd name="T1" fmla="*/ 63880 h 430"/>
              <a:gd name="T2" fmla="*/ 521294 w 1123"/>
              <a:gd name="T3" fmla="*/ 80246 h 430"/>
              <a:gd name="T4" fmla="*/ 470010 w 1123"/>
              <a:gd name="T5" fmla="*/ 95028 h 430"/>
              <a:gd name="T6" fmla="*/ 420313 w 1123"/>
              <a:gd name="T7" fmla="*/ 108227 h 430"/>
              <a:gd name="T8" fmla="*/ 374316 w 1123"/>
              <a:gd name="T9" fmla="*/ 119313 h 430"/>
              <a:gd name="T10" fmla="*/ 334136 w 1123"/>
              <a:gd name="T11" fmla="*/ 125649 h 430"/>
              <a:gd name="T12" fmla="*/ 304000 w 1123"/>
              <a:gd name="T13" fmla="*/ 128288 h 430"/>
              <a:gd name="T14" fmla="*/ 286024 w 1123"/>
              <a:gd name="T15" fmla="*/ 124065 h 430"/>
              <a:gd name="T16" fmla="*/ 278094 w 1123"/>
              <a:gd name="T17" fmla="*/ 113506 h 430"/>
              <a:gd name="T18" fmla="*/ 277565 w 1123"/>
              <a:gd name="T19" fmla="*/ 100308 h 430"/>
              <a:gd name="T20" fmla="*/ 280737 w 1123"/>
              <a:gd name="T21" fmla="*/ 87637 h 430"/>
              <a:gd name="T22" fmla="*/ 282323 w 1123"/>
              <a:gd name="T23" fmla="*/ 73911 h 430"/>
              <a:gd name="T24" fmla="*/ 275979 w 1123"/>
              <a:gd name="T25" fmla="*/ 61240 h 430"/>
              <a:gd name="T26" fmla="*/ 266991 w 1123"/>
              <a:gd name="T27" fmla="*/ 50154 h 430"/>
              <a:gd name="T28" fmla="*/ 256946 w 1123"/>
              <a:gd name="T29" fmla="*/ 36955 h 430"/>
              <a:gd name="T30" fmla="*/ 247429 w 1123"/>
              <a:gd name="T31" fmla="*/ 24285 h 430"/>
              <a:gd name="T32" fmla="*/ 237384 w 1123"/>
              <a:gd name="T33" fmla="*/ 12670 h 430"/>
              <a:gd name="T34" fmla="*/ 224696 w 1123"/>
              <a:gd name="T35" fmla="*/ 4223 h 430"/>
              <a:gd name="T36" fmla="*/ 209892 w 1123"/>
              <a:gd name="T37" fmla="*/ 0 h 430"/>
              <a:gd name="T38" fmla="*/ 190859 w 1123"/>
              <a:gd name="T39" fmla="*/ 2112 h 430"/>
              <a:gd name="T40" fmla="*/ 168125 w 1123"/>
              <a:gd name="T41" fmla="*/ 8975 h 430"/>
              <a:gd name="T42" fmla="*/ 147506 w 1123"/>
              <a:gd name="T43" fmla="*/ 15310 h 430"/>
              <a:gd name="T44" fmla="*/ 131645 w 1123"/>
              <a:gd name="T45" fmla="*/ 21117 h 430"/>
              <a:gd name="T46" fmla="*/ 118956 w 1123"/>
              <a:gd name="T47" fmla="*/ 26397 h 430"/>
              <a:gd name="T48" fmla="*/ 106268 w 1123"/>
              <a:gd name="T49" fmla="*/ 31676 h 430"/>
              <a:gd name="T50" fmla="*/ 93579 w 1123"/>
              <a:gd name="T51" fmla="*/ 38011 h 430"/>
              <a:gd name="T52" fmla="*/ 77718 w 1123"/>
              <a:gd name="T53" fmla="*/ 43291 h 430"/>
              <a:gd name="T54" fmla="*/ 57628 w 1123"/>
              <a:gd name="T55" fmla="*/ 50682 h 430"/>
              <a:gd name="T56" fmla="*/ 0 w 1123"/>
              <a:gd name="T57" fmla="*/ 161548 h 430"/>
              <a:gd name="T58" fmla="*/ 28021 w 1123"/>
              <a:gd name="T59" fmla="*/ 152573 h 430"/>
              <a:gd name="T60" fmla="*/ 52341 w 1123"/>
              <a:gd name="T61" fmla="*/ 144126 h 430"/>
              <a:gd name="T62" fmla="*/ 74017 w 1123"/>
              <a:gd name="T63" fmla="*/ 137263 h 430"/>
              <a:gd name="T64" fmla="*/ 94108 w 1123"/>
              <a:gd name="T65" fmla="*/ 130400 h 430"/>
              <a:gd name="T66" fmla="*/ 112612 w 1123"/>
              <a:gd name="T67" fmla="*/ 124593 h 430"/>
              <a:gd name="T68" fmla="*/ 130588 w 1123"/>
              <a:gd name="T69" fmla="*/ 119841 h 430"/>
              <a:gd name="T70" fmla="*/ 150150 w 1123"/>
              <a:gd name="T71" fmla="*/ 114034 h 430"/>
              <a:gd name="T72" fmla="*/ 171297 w 1123"/>
              <a:gd name="T73" fmla="*/ 109283 h 430"/>
              <a:gd name="T74" fmla="*/ 169183 w 1123"/>
              <a:gd name="T75" fmla="*/ 138847 h 430"/>
              <a:gd name="T76" fmla="*/ 163367 w 1123"/>
              <a:gd name="T77" fmla="*/ 170523 h 430"/>
              <a:gd name="T78" fmla="*/ 170769 w 1123"/>
              <a:gd name="T79" fmla="*/ 194808 h 430"/>
              <a:gd name="T80" fmla="*/ 190859 w 1123"/>
              <a:gd name="T81" fmla="*/ 214342 h 430"/>
              <a:gd name="T82" fmla="*/ 219937 w 1123"/>
              <a:gd name="T83" fmla="*/ 225956 h 430"/>
              <a:gd name="T84" fmla="*/ 251659 w 1123"/>
              <a:gd name="T85" fmla="*/ 224900 h 430"/>
              <a:gd name="T86" fmla="*/ 278094 w 1123"/>
              <a:gd name="T87" fmla="*/ 221205 h 430"/>
              <a:gd name="T88" fmla="*/ 308758 w 1123"/>
              <a:gd name="T89" fmla="*/ 217509 h 430"/>
              <a:gd name="T90" fmla="*/ 344709 w 1123"/>
              <a:gd name="T91" fmla="*/ 212758 h 430"/>
              <a:gd name="T92" fmla="*/ 382247 w 1123"/>
              <a:gd name="T93" fmla="*/ 206950 h 430"/>
              <a:gd name="T94" fmla="*/ 423485 w 1123"/>
              <a:gd name="T95" fmla="*/ 199559 h 430"/>
              <a:gd name="T96" fmla="*/ 464723 w 1123"/>
              <a:gd name="T97" fmla="*/ 190057 h 430"/>
              <a:gd name="T98" fmla="*/ 506490 w 1123"/>
              <a:gd name="T99" fmla="*/ 178442 h 430"/>
              <a:gd name="T100" fmla="*/ 547728 w 1123"/>
              <a:gd name="T101" fmla="*/ 164716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1123" y="105"/>
                </a:moveTo>
                <a:lnTo>
                  <a:pt x="1080" y="121"/>
                </a:lnTo>
                <a:lnTo>
                  <a:pt x="1033" y="136"/>
                </a:lnTo>
                <a:lnTo>
                  <a:pt x="986" y="152"/>
                </a:lnTo>
                <a:lnTo>
                  <a:pt x="938" y="166"/>
                </a:lnTo>
                <a:lnTo>
                  <a:pt x="889" y="180"/>
                </a:lnTo>
                <a:lnTo>
                  <a:pt x="842" y="194"/>
                </a:lnTo>
                <a:lnTo>
                  <a:pt x="795" y="205"/>
                </a:lnTo>
                <a:lnTo>
                  <a:pt x="751" y="216"/>
                </a:lnTo>
                <a:lnTo>
                  <a:pt x="708" y="226"/>
                </a:lnTo>
                <a:lnTo>
                  <a:pt x="669" y="232"/>
                </a:lnTo>
                <a:lnTo>
                  <a:pt x="632" y="238"/>
                </a:lnTo>
                <a:lnTo>
                  <a:pt x="601" y="241"/>
                </a:lnTo>
                <a:lnTo>
                  <a:pt x="575" y="243"/>
                </a:lnTo>
                <a:lnTo>
                  <a:pt x="555" y="240"/>
                </a:lnTo>
                <a:lnTo>
                  <a:pt x="541" y="235"/>
                </a:lnTo>
                <a:lnTo>
                  <a:pt x="532" y="228"/>
                </a:lnTo>
                <a:lnTo>
                  <a:pt x="526" y="215"/>
                </a:lnTo>
                <a:lnTo>
                  <a:pt x="524" y="203"/>
                </a:lnTo>
                <a:lnTo>
                  <a:pt x="525" y="190"/>
                </a:lnTo>
                <a:lnTo>
                  <a:pt x="527" y="178"/>
                </a:lnTo>
                <a:lnTo>
                  <a:pt x="531" y="166"/>
                </a:lnTo>
                <a:lnTo>
                  <a:pt x="533" y="153"/>
                </a:lnTo>
                <a:lnTo>
                  <a:pt x="534" y="140"/>
                </a:lnTo>
                <a:lnTo>
                  <a:pt x="532" y="125"/>
                </a:lnTo>
                <a:lnTo>
                  <a:pt x="522" y="116"/>
                </a:lnTo>
                <a:lnTo>
                  <a:pt x="513" y="106"/>
                </a:lnTo>
                <a:lnTo>
                  <a:pt x="505" y="95"/>
                </a:lnTo>
                <a:lnTo>
                  <a:pt x="496" y="82"/>
                </a:lnTo>
                <a:lnTo>
                  <a:pt x="486" y="70"/>
                </a:lnTo>
                <a:lnTo>
                  <a:pt x="477" y="57"/>
                </a:lnTo>
                <a:lnTo>
                  <a:pt x="468" y="46"/>
                </a:lnTo>
                <a:lnTo>
                  <a:pt x="459" y="33"/>
                </a:lnTo>
                <a:lnTo>
                  <a:pt x="449" y="24"/>
                </a:lnTo>
                <a:lnTo>
                  <a:pt x="436" y="15"/>
                </a:lnTo>
                <a:lnTo>
                  <a:pt x="425" y="8"/>
                </a:lnTo>
                <a:lnTo>
                  <a:pt x="411" y="2"/>
                </a:lnTo>
                <a:lnTo>
                  <a:pt x="397" y="0"/>
                </a:lnTo>
                <a:lnTo>
                  <a:pt x="379" y="0"/>
                </a:lnTo>
                <a:lnTo>
                  <a:pt x="361" y="4"/>
                </a:lnTo>
                <a:lnTo>
                  <a:pt x="341" y="10"/>
                </a:lnTo>
                <a:lnTo>
                  <a:pt x="318" y="17"/>
                </a:lnTo>
                <a:lnTo>
                  <a:pt x="296" y="24"/>
                </a:lnTo>
                <a:lnTo>
                  <a:pt x="279" y="29"/>
                </a:lnTo>
                <a:lnTo>
                  <a:pt x="263" y="34"/>
                </a:lnTo>
                <a:lnTo>
                  <a:pt x="249" y="40"/>
                </a:lnTo>
                <a:lnTo>
                  <a:pt x="236" y="46"/>
                </a:lnTo>
                <a:lnTo>
                  <a:pt x="225" y="50"/>
                </a:lnTo>
                <a:lnTo>
                  <a:pt x="213" y="56"/>
                </a:lnTo>
                <a:lnTo>
                  <a:pt x="201" y="60"/>
                </a:lnTo>
                <a:lnTo>
                  <a:pt x="189" y="66"/>
                </a:lnTo>
                <a:lnTo>
                  <a:pt x="177" y="72"/>
                </a:lnTo>
                <a:lnTo>
                  <a:pt x="163" y="76"/>
                </a:lnTo>
                <a:lnTo>
                  <a:pt x="147" y="82"/>
                </a:lnTo>
                <a:lnTo>
                  <a:pt x="130" y="89"/>
                </a:lnTo>
                <a:lnTo>
                  <a:pt x="109" y="96"/>
                </a:lnTo>
                <a:lnTo>
                  <a:pt x="86" y="101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6"/>
                </a:lnTo>
                <a:lnTo>
                  <a:pt x="140" y="260"/>
                </a:lnTo>
                <a:lnTo>
                  <a:pt x="159" y="254"/>
                </a:lnTo>
                <a:lnTo>
                  <a:pt x="178" y="247"/>
                </a:lnTo>
                <a:lnTo>
                  <a:pt x="195" y="241"/>
                </a:lnTo>
                <a:lnTo>
                  <a:pt x="213" y="236"/>
                </a:lnTo>
                <a:lnTo>
                  <a:pt x="230" y="230"/>
                </a:lnTo>
                <a:lnTo>
                  <a:pt x="247" y="227"/>
                </a:lnTo>
                <a:lnTo>
                  <a:pt x="266" y="221"/>
                </a:lnTo>
                <a:lnTo>
                  <a:pt x="284" y="216"/>
                </a:lnTo>
                <a:lnTo>
                  <a:pt x="304" y="212"/>
                </a:lnTo>
                <a:lnTo>
                  <a:pt x="324" y="207"/>
                </a:lnTo>
                <a:lnTo>
                  <a:pt x="325" y="235"/>
                </a:lnTo>
                <a:lnTo>
                  <a:pt x="320" y="263"/>
                </a:lnTo>
                <a:lnTo>
                  <a:pt x="315" y="294"/>
                </a:lnTo>
                <a:lnTo>
                  <a:pt x="309" y="323"/>
                </a:lnTo>
                <a:lnTo>
                  <a:pt x="311" y="347"/>
                </a:lnTo>
                <a:lnTo>
                  <a:pt x="323" y="369"/>
                </a:lnTo>
                <a:lnTo>
                  <a:pt x="339" y="389"/>
                </a:lnTo>
                <a:lnTo>
                  <a:pt x="361" y="406"/>
                </a:lnTo>
                <a:lnTo>
                  <a:pt x="386" y="419"/>
                </a:lnTo>
                <a:lnTo>
                  <a:pt x="416" y="428"/>
                </a:lnTo>
                <a:lnTo>
                  <a:pt x="447" y="430"/>
                </a:lnTo>
                <a:lnTo>
                  <a:pt x="476" y="426"/>
                </a:lnTo>
                <a:lnTo>
                  <a:pt x="500" y="422"/>
                </a:lnTo>
                <a:lnTo>
                  <a:pt x="526" y="419"/>
                </a:lnTo>
                <a:lnTo>
                  <a:pt x="555" y="416"/>
                </a:lnTo>
                <a:lnTo>
                  <a:pt x="584" y="412"/>
                </a:lnTo>
                <a:lnTo>
                  <a:pt x="617" y="408"/>
                </a:lnTo>
                <a:lnTo>
                  <a:pt x="652" y="403"/>
                </a:lnTo>
                <a:lnTo>
                  <a:pt x="688" y="397"/>
                </a:lnTo>
                <a:lnTo>
                  <a:pt x="723" y="392"/>
                </a:lnTo>
                <a:lnTo>
                  <a:pt x="762" y="385"/>
                </a:lnTo>
                <a:lnTo>
                  <a:pt x="801" y="378"/>
                </a:lnTo>
                <a:lnTo>
                  <a:pt x="839" y="369"/>
                </a:lnTo>
                <a:lnTo>
                  <a:pt x="879" y="360"/>
                </a:lnTo>
                <a:lnTo>
                  <a:pt x="918" y="350"/>
                </a:lnTo>
                <a:lnTo>
                  <a:pt x="958" y="338"/>
                </a:lnTo>
                <a:lnTo>
                  <a:pt x="998" y="327"/>
                </a:lnTo>
                <a:lnTo>
                  <a:pt x="1036" y="312"/>
                </a:lnTo>
                <a:lnTo>
                  <a:pt x="1123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3" name="Freeform 410">
            <a:extLst>
              <a:ext uri="{FF2B5EF4-FFF2-40B4-BE49-F238E27FC236}">
                <a16:creationId xmlns:a16="http://schemas.microsoft.com/office/drawing/2014/main" id="{47E4BBD6-77B9-4EA6-8209-1D3D11544791}"/>
              </a:ext>
            </a:extLst>
          </p:cNvPr>
          <p:cNvSpPr>
            <a:spLocks/>
          </p:cNvSpPr>
          <p:nvPr/>
        </p:nvSpPr>
        <p:spPr bwMode="auto">
          <a:xfrm>
            <a:off x="7594600" y="498475"/>
            <a:ext cx="595313" cy="227013"/>
          </a:xfrm>
          <a:custGeom>
            <a:avLst/>
            <a:gdLst>
              <a:gd name="T0" fmla="*/ 23325 w 1123"/>
              <a:gd name="T1" fmla="*/ 63352 h 430"/>
              <a:gd name="T2" fmla="*/ 72625 w 1123"/>
              <a:gd name="T3" fmla="*/ 79719 h 430"/>
              <a:gd name="T4" fmla="*/ 124046 w 1123"/>
              <a:gd name="T5" fmla="*/ 95029 h 430"/>
              <a:gd name="T6" fmla="*/ 173876 w 1123"/>
              <a:gd name="T7" fmla="*/ 108227 h 430"/>
              <a:gd name="T8" fmla="*/ 219995 w 1123"/>
              <a:gd name="T9" fmla="*/ 118786 h 430"/>
              <a:gd name="T10" fmla="*/ 260284 w 1123"/>
              <a:gd name="T11" fmla="*/ 125649 h 430"/>
              <a:gd name="T12" fmla="*/ 290500 w 1123"/>
              <a:gd name="T13" fmla="*/ 127761 h 430"/>
              <a:gd name="T14" fmla="*/ 308524 w 1123"/>
              <a:gd name="T15" fmla="*/ 123537 h 430"/>
              <a:gd name="T16" fmla="*/ 316475 w 1123"/>
              <a:gd name="T17" fmla="*/ 113506 h 430"/>
              <a:gd name="T18" fmla="*/ 317005 w 1123"/>
              <a:gd name="T19" fmla="*/ 100308 h 430"/>
              <a:gd name="T20" fmla="*/ 313825 w 1123"/>
              <a:gd name="T21" fmla="*/ 87638 h 430"/>
              <a:gd name="T22" fmla="*/ 312235 w 1123"/>
              <a:gd name="T23" fmla="*/ 73911 h 430"/>
              <a:gd name="T24" fmla="*/ 318596 w 1123"/>
              <a:gd name="T25" fmla="*/ 61241 h 430"/>
              <a:gd name="T26" fmla="*/ 327608 w 1123"/>
              <a:gd name="T27" fmla="*/ 49626 h 430"/>
              <a:gd name="T28" fmla="*/ 337680 w 1123"/>
              <a:gd name="T29" fmla="*/ 36428 h 430"/>
              <a:gd name="T30" fmla="*/ 347222 w 1123"/>
              <a:gd name="T31" fmla="*/ 23757 h 430"/>
              <a:gd name="T32" fmla="*/ 357294 w 1123"/>
              <a:gd name="T33" fmla="*/ 12670 h 430"/>
              <a:gd name="T34" fmla="*/ 370016 w 1123"/>
              <a:gd name="T35" fmla="*/ 4223 h 430"/>
              <a:gd name="T36" fmla="*/ 384860 w 1123"/>
              <a:gd name="T37" fmla="*/ 0 h 430"/>
              <a:gd name="T38" fmla="*/ 403943 w 1123"/>
              <a:gd name="T39" fmla="*/ 1584 h 430"/>
              <a:gd name="T40" fmla="*/ 426738 w 1123"/>
              <a:gd name="T41" fmla="*/ 8975 h 430"/>
              <a:gd name="T42" fmla="*/ 447412 w 1123"/>
              <a:gd name="T43" fmla="*/ 14782 h 430"/>
              <a:gd name="T44" fmla="*/ 463316 w 1123"/>
              <a:gd name="T45" fmla="*/ 21117 h 430"/>
              <a:gd name="T46" fmla="*/ 476038 w 1123"/>
              <a:gd name="T47" fmla="*/ 26397 h 430"/>
              <a:gd name="T48" fmla="*/ 488761 w 1123"/>
              <a:gd name="T49" fmla="*/ 31676 h 430"/>
              <a:gd name="T50" fmla="*/ 501484 w 1123"/>
              <a:gd name="T51" fmla="*/ 37484 h 430"/>
              <a:gd name="T52" fmla="*/ 517387 w 1123"/>
              <a:gd name="T53" fmla="*/ 43291 h 430"/>
              <a:gd name="T54" fmla="*/ 537531 w 1123"/>
              <a:gd name="T55" fmla="*/ 50154 h 430"/>
              <a:gd name="T56" fmla="*/ 595313 w 1123"/>
              <a:gd name="T57" fmla="*/ 161549 h 430"/>
              <a:gd name="T58" fmla="*/ 567217 w 1123"/>
              <a:gd name="T59" fmla="*/ 152574 h 430"/>
              <a:gd name="T60" fmla="*/ 542832 w 1123"/>
              <a:gd name="T61" fmla="*/ 144127 h 430"/>
              <a:gd name="T62" fmla="*/ 521098 w 1123"/>
              <a:gd name="T63" fmla="*/ 136736 h 430"/>
              <a:gd name="T64" fmla="*/ 500954 w 1123"/>
              <a:gd name="T65" fmla="*/ 130400 h 430"/>
              <a:gd name="T66" fmla="*/ 482400 w 1123"/>
              <a:gd name="T67" fmla="*/ 124065 h 430"/>
              <a:gd name="T68" fmla="*/ 464376 w 1123"/>
              <a:gd name="T69" fmla="*/ 119314 h 430"/>
              <a:gd name="T70" fmla="*/ 444762 w 1123"/>
              <a:gd name="T71" fmla="*/ 114034 h 430"/>
              <a:gd name="T72" fmla="*/ 423558 w 1123"/>
              <a:gd name="T73" fmla="*/ 109283 h 430"/>
              <a:gd name="T74" fmla="*/ 425678 w 1123"/>
              <a:gd name="T75" fmla="*/ 138847 h 430"/>
              <a:gd name="T76" fmla="*/ 431509 w 1123"/>
              <a:gd name="T77" fmla="*/ 170524 h 430"/>
              <a:gd name="T78" fmla="*/ 424088 w 1123"/>
              <a:gd name="T79" fmla="*/ 194281 h 430"/>
              <a:gd name="T80" fmla="*/ 403943 w 1123"/>
              <a:gd name="T81" fmla="*/ 214343 h 430"/>
              <a:gd name="T82" fmla="*/ 374787 w 1123"/>
              <a:gd name="T83" fmla="*/ 225957 h 430"/>
              <a:gd name="T84" fmla="*/ 342981 w 1123"/>
              <a:gd name="T85" fmla="*/ 224373 h 430"/>
              <a:gd name="T86" fmla="*/ 316475 w 1123"/>
              <a:gd name="T87" fmla="*/ 221206 h 430"/>
              <a:gd name="T88" fmla="*/ 285729 w 1123"/>
              <a:gd name="T89" fmla="*/ 217510 h 430"/>
              <a:gd name="T90" fmla="*/ 250212 w 1123"/>
              <a:gd name="T91" fmla="*/ 212759 h 430"/>
              <a:gd name="T92" fmla="*/ 212044 w 1123"/>
              <a:gd name="T93" fmla="*/ 206423 h 430"/>
              <a:gd name="T94" fmla="*/ 170695 w 1123"/>
              <a:gd name="T95" fmla="*/ 199560 h 430"/>
              <a:gd name="T96" fmla="*/ 129347 w 1123"/>
              <a:gd name="T97" fmla="*/ 189529 h 430"/>
              <a:gd name="T98" fmla="*/ 87468 w 1123"/>
              <a:gd name="T99" fmla="*/ 178443 h 430"/>
              <a:gd name="T100" fmla="*/ 46120 w 1123"/>
              <a:gd name="T101" fmla="*/ 164716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3" h="430">
                <a:moveTo>
                  <a:pt x="0" y="104"/>
                </a:moveTo>
                <a:lnTo>
                  <a:pt x="44" y="120"/>
                </a:lnTo>
                <a:lnTo>
                  <a:pt x="90" y="135"/>
                </a:lnTo>
                <a:lnTo>
                  <a:pt x="137" y="151"/>
                </a:lnTo>
                <a:lnTo>
                  <a:pt x="185" y="166"/>
                </a:lnTo>
                <a:lnTo>
                  <a:pt x="234" y="180"/>
                </a:lnTo>
                <a:lnTo>
                  <a:pt x="281" y="193"/>
                </a:lnTo>
                <a:lnTo>
                  <a:pt x="328" y="205"/>
                </a:lnTo>
                <a:lnTo>
                  <a:pt x="372" y="216"/>
                </a:lnTo>
                <a:lnTo>
                  <a:pt x="415" y="225"/>
                </a:lnTo>
                <a:lnTo>
                  <a:pt x="454" y="232"/>
                </a:lnTo>
                <a:lnTo>
                  <a:pt x="491" y="238"/>
                </a:lnTo>
                <a:lnTo>
                  <a:pt x="522" y="241"/>
                </a:lnTo>
                <a:lnTo>
                  <a:pt x="548" y="242"/>
                </a:lnTo>
                <a:lnTo>
                  <a:pt x="568" y="240"/>
                </a:lnTo>
                <a:lnTo>
                  <a:pt x="582" y="234"/>
                </a:lnTo>
                <a:lnTo>
                  <a:pt x="591" y="227"/>
                </a:lnTo>
                <a:lnTo>
                  <a:pt x="597" y="215"/>
                </a:lnTo>
                <a:lnTo>
                  <a:pt x="599" y="202"/>
                </a:lnTo>
                <a:lnTo>
                  <a:pt x="598" y="190"/>
                </a:lnTo>
                <a:lnTo>
                  <a:pt x="596" y="177"/>
                </a:lnTo>
                <a:lnTo>
                  <a:pt x="592" y="166"/>
                </a:lnTo>
                <a:lnTo>
                  <a:pt x="590" y="152"/>
                </a:lnTo>
                <a:lnTo>
                  <a:pt x="589" y="140"/>
                </a:lnTo>
                <a:lnTo>
                  <a:pt x="591" y="125"/>
                </a:lnTo>
                <a:lnTo>
                  <a:pt x="601" y="116"/>
                </a:lnTo>
                <a:lnTo>
                  <a:pt x="610" y="106"/>
                </a:lnTo>
                <a:lnTo>
                  <a:pt x="618" y="94"/>
                </a:lnTo>
                <a:lnTo>
                  <a:pt x="627" y="82"/>
                </a:lnTo>
                <a:lnTo>
                  <a:pt x="637" y="69"/>
                </a:lnTo>
                <a:lnTo>
                  <a:pt x="646" y="57"/>
                </a:lnTo>
                <a:lnTo>
                  <a:pt x="655" y="45"/>
                </a:lnTo>
                <a:lnTo>
                  <a:pt x="664" y="33"/>
                </a:lnTo>
                <a:lnTo>
                  <a:pt x="674" y="24"/>
                </a:lnTo>
                <a:lnTo>
                  <a:pt x="687" y="15"/>
                </a:lnTo>
                <a:lnTo>
                  <a:pt x="698" y="8"/>
                </a:lnTo>
                <a:lnTo>
                  <a:pt x="712" y="2"/>
                </a:lnTo>
                <a:lnTo>
                  <a:pt x="726" y="0"/>
                </a:lnTo>
                <a:lnTo>
                  <a:pt x="744" y="0"/>
                </a:lnTo>
                <a:lnTo>
                  <a:pt x="762" y="3"/>
                </a:lnTo>
                <a:lnTo>
                  <a:pt x="782" y="10"/>
                </a:lnTo>
                <a:lnTo>
                  <a:pt x="805" y="17"/>
                </a:lnTo>
                <a:lnTo>
                  <a:pt x="827" y="24"/>
                </a:lnTo>
                <a:lnTo>
                  <a:pt x="844" y="28"/>
                </a:lnTo>
                <a:lnTo>
                  <a:pt x="860" y="34"/>
                </a:lnTo>
                <a:lnTo>
                  <a:pt x="874" y="40"/>
                </a:lnTo>
                <a:lnTo>
                  <a:pt x="887" y="45"/>
                </a:lnTo>
                <a:lnTo>
                  <a:pt x="898" y="50"/>
                </a:lnTo>
                <a:lnTo>
                  <a:pt x="910" y="55"/>
                </a:lnTo>
                <a:lnTo>
                  <a:pt x="922" y="60"/>
                </a:lnTo>
                <a:lnTo>
                  <a:pt x="934" y="66"/>
                </a:lnTo>
                <a:lnTo>
                  <a:pt x="946" y="71"/>
                </a:lnTo>
                <a:lnTo>
                  <a:pt x="960" y="76"/>
                </a:lnTo>
                <a:lnTo>
                  <a:pt x="976" y="82"/>
                </a:lnTo>
                <a:lnTo>
                  <a:pt x="993" y="88"/>
                </a:lnTo>
                <a:lnTo>
                  <a:pt x="1014" y="95"/>
                </a:lnTo>
                <a:lnTo>
                  <a:pt x="1037" y="101"/>
                </a:lnTo>
                <a:lnTo>
                  <a:pt x="1123" y="306"/>
                </a:lnTo>
                <a:lnTo>
                  <a:pt x="1095" y="298"/>
                </a:lnTo>
                <a:lnTo>
                  <a:pt x="1070" y="289"/>
                </a:lnTo>
                <a:lnTo>
                  <a:pt x="1045" y="280"/>
                </a:lnTo>
                <a:lnTo>
                  <a:pt x="1024" y="273"/>
                </a:lnTo>
                <a:lnTo>
                  <a:pt x="1002" y="266"/>
                </a:lnTo>
                <a:lnTo>
                  <a:pt x="983" y="259"/>
                </a:lnTo>
                <a:lnTo>
                  <a:pt x="964" y="254"/>
                </a:lnTo>
                <a:lnTo>
                  <a:pt x="945" y="247"/>
                </a:lnTo>
                <a:lnTo>
                  <a:pt x="928" y="241"/>
                </a:lnTo>
                <a:lnTo>
                  <a:pt x="910" y="235"/>
                </a:lnTo>
                <a:lnTo>
                  <a:pt x="893" y="230"/>
                </a:lnTo>
                <a:lnTo>
                  <a:pt x="876" y="226"/>
                </a:lnTo>
                <a:lnTo>
                  <a:pt x="857" y="221"/>
                </a:lnTo>
                <a:lnTo>
                  <a:pt x="839" y="216"/>
                </a:lnTo>
                <a:lnTo>
                  <a:pt x="819" y="211"/>
                </a:lnTo>
                <a:lnTo>
                  <a:pt x="799" y="207"/>
                </a:lnTo>
                <a:lnTo>
                  <a:pt x="798" y="234"/>
                </a:lnTo>
                <a:lnTo>
                  <a:pt x="803" y="263"/>
                </a:lnTo>
                <a:lnTo>
                  <a:pt x="808" y="293"/>
                </a:lnTo>
                <a:lnTo>
                  <a:pt x="814" y="323"/>
                </a:lnTo>
                <a:lnTo>
                  <a:pt x="812" y="347"/>
                </a:lnTo>
                <a:lnTo>
                  <a:pt x="800" y="368"/>
                </a:lnTo>
                <a:lnTo>
                  <a:pt x="785" y="389"/>
                </a:lnTo>
                <a:lnTo>
                  <a:pt x="762" y="406"/>
                </a:lnTo>
                <a:lnTo>
                  <a:pt x="737" y="419"/>
                </a:lnTo>
                <a:lnTo>
                  <a:pt x="707" y="428"/>
                </a:lnTo>
                <a:lnTo>
                  <a:pt x="676" y="430"/>
                </a:lnTo>
                <a:lnTo>
                  <a:pt x="647" y="425"/>
                </a:lnTo>
                <a:lnTo>
                  <a:pt x="623" y="422"/>
                </a:lnTo>
                <a:lnTo>
                  <a:pt x="597" y="419"/>
                </a:lnTo>
                <a:lnTo>
                  <a:pt x="568" y="415"/>
                </a:lnTo>
                <a:lnTo>
                  <a:pt x="539" y="412"/>
                </a:lnTo>
                <a:lnTo>
                  <a:pt x="506" y="407"/>
                </a:lnTo>
                <a:lnTo>
                  <a:pt x="472" y="403"/>
                </a:lnTo>
                <a:lnTo>
                  <a:pt x="435" y="397"/>
                </a:lnTo>
                <a:lnTo>
                  <a:pt x="400" y="391"/>
                </a:lnTo>
                <a:lnTo>
                  <a:pt x="361" y="384"/>
                </a:lnTo>
                <a:lnTo>
                  <a:pt x="322" y="378"/>
                </a:lnTo>
                <a:lnTo>
                  <a:pt x="284" y="368"/>
                </a:lnTo>
                <a:lnTo>
                  <a:pt x="244" y="359"/>
                </a:lnTo>
                <a:lnTo>
                  <a:pt x="205" y="349"/>
                </a:lnTo>
                <a:lnTo>
                  <a:pt x="165" y="338"/>
                </a:lnTo>
                <a:lnTo>
                  <a:pt x="125" y="326"/>
                </a:lnTo>
                <a:lnTo>
                  <a:pt x="87" y="312"/>
                </a:lnTo>
                <a:lnTo>
                  <a:pt x="0" y="104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24" name="Rectangle 411">
            <a:extLst>
              <a:ext uri="{FF2B5EF4-FFF2-40B4-BE49-F238E27FC236}">
                <a16:creationId xmlns:a16="http://schemas.microsoft.com/office/drawing/2014/main" id="{F6F95F9C-FC6E-4740-BF7E-0D09F53B3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1617663"/>
            <a:ext cx="449421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Sutura (Fibrosa)</a:t>
            </a:r>
            <a:endParaRPr lang="es-PR" altLang="en-US"/>
          </a:p>
        </p:txBody>
      </p:sp>
      <p:grpSp>
        <p:nvGrpSpPr>
          <p:cNvPr id="106525" name="Group 441">
            <a:extLst>
              <a:ext uri="{FF2B5EF4-FFF2-40B4-BE49-F238E27FC236}">
                <a16:creationId xmlns:a16="http://schemas.microsoft.com/office/drawing/2014/main" id="{B1F3D24C-434C-461E-A058-5C01B64299F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1604963"/>
            <a:ext cx="493713" cy="477837"/>
            <a:chOff x="1150" y="1011"/>
            <a:chExt cx="311" cy="301"/>
          </a:xfrm>
        </p:grpSpPr>
        <p:sp>
          <p:nvSpPr>
            <p:cNvPr id="106544" name="Freeform 412">
              <a:extLst>
                <a:ext uri="{FF2B5EF4-FFF2-40B4-BE49-F238E27FC236}">
                  <a16:creationId xmlns:a16="http://schemas.microsoft.com/office/drawing/2014/main" id="{7F31EDCA-5630-41D1-901A-8189C74E3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011"/>
              <a:ext cx="311" cy="267"/>
            </a:xfrm>
            <a:custGeom>
              <a:avLst/>
              <a:gdLst>
                <a:gd name="T0" fmla="*/ 304 w 931"/>
                <a:gd name="T1" fmla="*/ 62 h 802"/>
                <a:gd name="T2" fmla="*/ 266 w 931"/>
                <a:gd name="T3" fmla="*/ 89 h 802"/>
                <a:gd name="T4" fmla="*/ 286 w 931"/>
                <a:gd name="T5" fmla="*/ 93 h 802"/>
                <a:gd name="T6" fmla="*/ 272 w 931"/>
                <a:gd name="T7" fmla="*/ 101 h 802"/>
                <a:gd name="T8" fmla="*/ 284 w 931"/>
                <a:gd name="T9" fmla="*/ 113 h 802"/>
                <a:gd name="T10" fmla="*/ 272 w 931"/>
                <a:gd name="T11" fmla="*/ 122 h 802"/>
                <a:gd name="T12" fmla="*/ 288 w 931"/>
                <a:gd name="T13" fmla="*/ 143 h 802"/>
                <a:gd name="T14" fmla="*/ 269 w 931"/>
                <a:gd name="T15" fmla="*/ 153 h 802"/>
                <a:gd name="T16" fmla="*/ 292 w 931"/>
                <a:gd name="T17" fmla="*/ 186 h 802"/>
                <a:gd name="T18" fmla="*/ 266 w 931"/>
                <a:gd name="T19" fmla="*/ 169 h 802"/>
                <a:gd name="T20" fmla="*/ 278 w 931"/>
                <a:gd name="T21" fmla="*/ 194 h 802"/>
                <a:gd name="T22" fmla="*/ 259 w 931"/>
                <a:gd name="T23" fmla="*/ 180 h 802"/>
                <a:gd name="T24" fmla="*/ 253 w 931"/>
                <a:gd name="T25" fmla="*/ 201 h 802"/>
                <a:gd name="T26" fmla="*/ 239 w 931"/>
                <a:gd name="T27" fmla="*/ 200 h 802"/>
                <a:gd name="T28" fmla="*/ 229 w 931"/>
                <a:gd name="T29" fmla="*/ 215 h 802"/>
                <a:gd name="T30" fmla="*/ 213 w 931"/>
                <a:gd name="T31" fmla="*/ 216 h 802"/>
                <a:gd name="T32" fmla="*/ 203 w 931"/>
                <a:gd name="T33" fmla="*/ 213 h 802"/>
                <a:gd name="T34" fmla="*/ 199 w 931"/>
                <a:gd name="T35" fmla="*/ 217 h 802"/>
                <a:gd name="T36" fmla="*/ 176 w 931"/>
                <a:gd name="T37" fmla="*/ 236 h 802"/>
                <a:gd name="T38" fmla="*/ 159 w 931"/>
                <a:gd name="T39" fmla="*/ 209 h 802"/>
                <a:gd name="T40" fmla="*/ 142 w 931"/>
                <a:gd name="T41" fmla="*/ 209 h 802"/>
                <a:gd name="T42" fmla="*/ 122 w 931"/>
                <a:gd name="T43" fmla="*/ 207 h 802"/>
                <a:gd name="T44" fmla="*/ 122 w 931"/>
                <a:gd name="T45" fmla="*/ 190 h 802"/>
                <a:gd name="T46" fmla="*/ 75 w 931"/>
                <a:gd name="T47" fmla="*/ 225 h 802"/>
                <a:gd name="T48" fmla="*/ 59 w 931"/>
                <a:gd name="T49" fmla="*/ 234 h 802"/>
                <a:gd name="T50" fmla="*/ 103 w 931"/>
                <a:gd name="T51" fmla="*/ 194 h 802"/>
                <a:gd name="T52" fmla="*/ 109 w 931"/>
                <a:gd name="T53" fmla="*/ 176 h 802"/>
                <a:gd name="T54" fmla="*/ 104 w 931"/>
                <a:gd name="T55" fmla="*/ 171 h 802"/>
                <a:gd name="T56" fmla="*/ 99 w 931"/>
                <a:gd name="T57" fmla="*/ 163 h 802"/>
                <a:gd name="T58" fmla="*/ 94 w 931"/>
                <a:gd name="T59" fmla="*/ 154 h 802"/>
                <a:gd name="T60" fmla="*/ 82 w 931"/>
                <a:gd name="T61" fmla="*/ 151 h 802"/>
                <a:gd name="T62" fmla="*/ 90 w 931"/>
                <a:gd name="T63" fmla="*/ 139 h 802"/>
                <a:gd name="T64" fmla="*/ 44 w 931"/>
                <a:gd name="T65" fmla="*/ 133 h 802"/>
                <a:gd name="T66" fmla="*/ 21 w 931"/>
                <a:gd name="T67" fmla="*/ 130 h 802"/>
                <a:gd name="T68" fmla="*/ 73 w 931"/>
                <a:gd name="T69" fmla="*/ 127 h 802"/>
                <a:gd name="T70" fmla="*/ 86 w 931"/>
                <a:gd name="T71" fmla="*/ 119 h 802"/>
                <a:gd name="T72" fmla="*/ 53 w 931"/>
                <a:gd name="T73" fmla="*/ 109 h 802"/>
                <a:gd name="T74" fmla="*/ 36 w 931"/>
                <a:gd name="T75" fmla="*/ 104 h 802"/>
                <a:gd name="T76" fmla="*/ 77 w 931"/>
                <a:gd name="T77" fmla="*/ 106 h 802"/>
                <a:gd name="T78" fmla="*/ 89 w 931"/>
                <a:gd name="T79" fmla="*/ 97 h 802"/>
                <a:gd name="T80" fmla="*/ 77 w 931"/>
                <a:gd name="T81" fmla="*/ 87 h 802"/>
                <a:gd name="T82" fmla="*/ 94 w 931"/>
                <a:gd name="T83" fmla="*/ 83 h 802"/>
                <a:gd name="T84" fmla="*/ 87 w 931"/>
                <a:gd name="T85" fmla="*/ 70 h 802"/>
                <a:gd name="T86" fmla="*/ 97 w 931"/>
                <a:gd name="T87" fmla="*/ 64 h 802"/>
                <a:gd name="T88" fmla="*/ 108 w 931"/>
                <a:gd name="T89" fmla="*/ 69 h 802"/>
                <a:gd name="T90" fmla="*/ 125 w 931"/>
                <a:gd name="T91" fmla="*/ 53 h 802"/>
                <a:gd name="T92" fmla="*/ 133 w 931"/>
                <a:gd name="T93" fmla="*/ 40 h 802"/>
                <a:gd name="T94" fmla="*/ 143 w 931"/>
                <a:gd name="T95" fmla="*/ 28 h 802"/>
                <a:gd name="T96" fmla="*/ 140 w 931"/>
                <a:gd name="T97" fmla="*/ 14 h 802"/>
                <a:gd name="T98" fmla="*/ 155 w 931"/>
                <a:gd name="T99" fmla="*/ 32 h 802"/>
                <a:gd name="T100" fmla="*/ 158 w 931"/>
                <a:gd name="T101" fmla="*/ 14 h 802"/>
                <a:gd name="T102" fmla="*/ 167 w 931"/>
                <a:gd name="T103" fmla="*/ 18 h 802"/>
                <a:gd name="T104" fmla="*/ 175 w 931"/>
                <a:gd name="T105" fmla="*/ 23 h 802"/>
                <a:gd name="T106" fmla="*/ 208 w 931"/>
                <a:gd name="T107" fmla="*/ 13 h 802"/>
                <a:gd name="T108" fmla="*/ 226 w 931"/>
                <a:gd name="T109" fmla="*/ 33 h 802"/>
                <a:gd name="T110" fmla="*/ 238 w 931"/>
                <a:gd name="T111" fmla="*/ 34 h 802"/>
                <a:gd name="T112" fmla="*/ 243 w 931"/>
                <a:gd name="T113" fmla="*/ 42 h 802"/>
                <a:gd name="T114" fmla="*/ 258 w 931"/>
                <a:gd name="T115" fmla="*/ 44 h 802"/>
                <a:gd name="T116" fmla="*/ 252 w 931"/>
                <a:gd name="T117" fmla="*/ 56 h 802"/>
                <a:gd name="T118" fmla="*/ 259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799" y="217"/>
                  </a:moveTo>
                  <a:lnTo>
                    <a:pt x="814" y="222"/>
                  </a:lnTo>
                  <a:lnTo>
                    <a:pt x="829" y="223"/>
                  </a:lnTo>
                  <a:lnTo>
                    <a:pt x="843" y="220"/>
                  </a:lnTo>
                  <a:lnTo>
                    <a:pt x="859" y="214"/>
                  </a:lnTo>
                  <a:lnTo>
                    <a:pt x="875" y="206"/>
                  </a:lnTo>
                  <a:lnTo>
                    <a:pt x="894" y="197"/>
                  </a:lnTo>
                  <a:lnTo>
                    <a:pt x="911" y="185"/>
                  </a:lnTo>
                  <a:lnTo>
                    <a:pt x="931" y="174"/>
                  </a:lnTo>
                  <a:lnTo>
                    <a:pt x="905" y="198"/>
                  </a:lnTo>
                  <a:lnTo>
                    <a:pt x="880" y="217"/>
                  </a:lnTo>
                  <a:lnTo>
                    <a:pt x="856" y="232"/>
                  </a:lnTo>
                  <a:lnTo>
                    <a:pt x="834" y="243"/>
                  </a:lnTo>
                  <a:lnTo>
                    <a:pt x="817" y="253"/>
                  </a:lnTo>
                  <a:lnTo>
                    <a:pt x="805" y="260"/>
                  </a:lnTo>
                  <a:lnTo>
                    <a:pt x="797" y="267"/>
                  </a:lnTo>
                  <a:lnTo>
                    <a:pt x="796" y="274"/>
                  </a:lnTo>
                  <a:lnTo>
                    <a:pt x="799" y="279"/>
                  </a:lnTo>
                  <a:lnTo>
                    <a:pt x="807" y="279"/>
                  </a:lnTo>
                  <a:lnTo>
                    <a:pt x="817" y="279"/>
                  </a:lnTo>
                  <a:lnTo>
                    <a:pt x="829" y="279"/>
                  </a:lnTo>
                  <a:lnTo>
                    <a:pt x="840" y="279"/>
                  </a:lnTo>
                  <a:lnTo>
                    <a:pt x="849" y="278"/>
                  </a:lnTo>
                  <a:lnTo>
                    <a:pt x="856" y="279"/>
                  </a:lnTo>
                  <a:lnTo>
                    <a:pt x="858" y="281"/>
                  </a:lnTo>
                  <a:lnTo>
                    <a:pt x="856" y="286"/>
                  </a:lnTo>
                  <a:lnTo>
                    <a:pt x="851" y="288"/>
                  </a:lnTo>
                  <a:lnTo>
                    <a:pt x="845" y="289"/>
                  </a:lnTo>
                  <a:lnTo>
                    <a:pt x="837" y="291"/>
                  </a:lnTo>
                  <a:lnTo>
                    <a:pt x="829" y="295"/>
                  </a:lnTo>
                  <a:lnTo>
                    <a:pt x="821" y="298"/>
                  </a:lnTo>
                  <a:lnTo>
                    <a:pt x="815" y="304"/>
                  </a:lnTo>
                  <a:lnTo>
                    <a:pt x="810" y="311"/>
                  </a:lnTo>
                  <a:lnTo>
                    <a:pt x="809" y="317"/>
                  </a:lnTo>
                  <a:lnTo>
                    <a:pt x="814" y="322"/>
                  </a:lnTo>
                  <a:lnTo>
                    <a:pt x="820" y="325"/>
                  </a:lnTo>
                  <a:lnTo>
                    <a:pt x="827" y="329"/>
                  </a:lnTo>
                  <a:lnTo>
                    <a:pt x="835" y="331"/>
                  </a:lnTo>
                  <a:lnTo>
                    <a:pt x="843" y="333"/>
                  </a:lnTo>
                  <a:lnTo>
                    <a:pt x="849" y="338"/>
                  </a:lnTo>
                  <a:lnTo>
                    <a:pt x="850" y="344"/>
                  </a:lnTo>
                  <a:lnTo>
                    <a:pt x="849" y="349"/>
                  </a:lnTo>
                  <a:lnTo>
                    <a:pt x="846" y="353"/>
                  </a:lnTo>
                  <a:lnTo>
                    <a:pt x="841" y="355"/>
                  </a:lnTo>
                  <a:lnTo>
                    <a:pt x="834" y="357"/>
                  </a:lnTo>
                  <a:lnTo>
                    <a:pt x="827" y="358"/>
                  </a:lnTo>
                  <a:lnTo>
                    <a:pt x="820" y="362"/>
                  </a:lnTo>
                  <a:lnTo>
                    <a:pt x="813" y="366"/>
                  </a:lnTo>
                  <a:lnTo>
                    <a:pt x="806" y="373"/>
                  </a:lnTo>
                  <a:lnTo>
                    <a:pt x="805" y="381"/>
                  </a:lnTo>
                  <a:lnTo>
                    <a:pt x="809" y="387"/>
                  </a:lnTo>
                  <a:lnTo>
                    <a:pt x="817" y="393"/>
                  </a:lnTo>
                  <a:lnTo>
                    <a:pt x="830" y="400"/>
                  </a:lnTo>
                  <a:lnTo>
                    <a:pt x="841" y="408"/>
                  </a:lnTo>
                  <a:lnTo>
                    <a:pt x="853" y="419"/>
                  </a:lnTo>
                  <a:lnTo>
                    <a:pt x="861" y="430"/>
                  </a:lnTo>
                  <a:lnTo>
                    <a:pt x="865" y="446"/>
                  </a:lnTo>
                  <a:lnTo>
                    <a:pt x="853" y="439"/>
                  </a:lnTo>
                  <a:lnTo>
                    <a:pt x="841" y="436"/>
                  </a:lnTo>
                  <a:lnTo>
                    <a:pt x="829" y="436"/>
                  </a:lnTo>
                  <a:lnTo>
                    <a:pt x="818" y="436"/>
                  </a:lnTo>
                  <a:lnTo>
                    <a:pt x="810" y="441"/>
                  </a:lnTo>
                  <a:lnTo>
                    <a:pt x="806" y="449"/>
                  </a:lnTo>
                  <a:lnTo>
                    <a:pt x="806" y="460"/>
                  </a:lnTo>
                  <a:lnTo>
                    <a:pt x="810" y="472"/>
                  </a:lnTo>
                  <a:lnTo>
                    <a:pt x="815" y="479"/>
                  </a:lnTo>
                  <a:lnTo>
                    <a:pt x="820" y="488"/>
                  </a:lnTo>
                  <a:lnTo>
                    <a:pt x="825" y="497"/>
                  </a:lnTo>
                  <a:lnTo>
                    <a:pt x="833" y="510"/>
                  </a:lnTo>
                  <a:lnTo>
                    <a:pt x="843" y="523"/>
                  </a:lnTo>
                  <a:lnTo>
                    <a:pt x="857" y="540"/>
                  </a:lnTo>
                  <a:lnTo>
                    <a:pt x="874" y="558"/>
                  </a:lnTo>
                  <a:lnTo>
                    <a:pt x="895" y="575"/>
                  </a:lnTo>
                  <a:lnTo>
                    <a:pt x="879" y="564"/>
                  </a:lnTo>
                  <a:lnTo>
                    <a:pt x="862" y="553"/>
                  </a:lnTo>
                  <a:lnTo>
                    <a:pt x="846" y="540"/>
                  </a:lnTo>
                  <a:lnTo>
                    <a:pt x="830" y="530"/>
                  </a:lnTo>
                  <a:lnTo>
                    <a:pt x="816" y="520"/>
                  </a:lnTo>
                  <a:lnTo>
                    <a:pt x="805" y="513"/>
                  </a:lnTo>
                  <a:lnTo>
                    <a:pt x="797" y="509"/>
                  </a:lnTo>
                  <a:lnTo>
                    <a:pt x="791" y="509"/>
                  </a:lnTo>
                  <a:lnTo>
                    <a:pt x="782" y="520"/>
                  </a:lnTo>
                  <a:lnTo>
                    <a:pt x="784" y="530"/>
                  </a:lnTo>
                  <a:lnTo>
                    <a:pt x="792" y="540"/>
                  </a:lnTo>
                  <a:lnTo>
                    <a:pt x="805" y="551"/>
                  </a:lnTo>
                  <a:lnTo>
                    <a:pt x="817" y="561"/>
                  </a:lnTo>
                  <a:lnTo>
                    <a:pt x="827" y="572"/>
                  </a:lnTo>
                  <a:lnTo>
                    <a:pt x="832" y="583"/>
                  </a:lnTo>
                  <a:lnTo>
                    <a:pt x="829" y="593"/>
                  </a:lnTo>
                  <a:lnTo>
                    <a:pt x="820" y="599"/>
                  </a:lnTo>
                  <a:lnTo>
                    <a:pt x="813" y="594"/>
                  </a:lnTo>
                  <a:lnTo>
                    <a:pt x="806" y="584"/>
                  </a:lnTo>
                  <a:lnTo>
                    <a:pt x="800" y="571"/>
                  </a:lnTo>
                  <a:lnTo>
                    <a:pt x="793" y="558"/>
                  </a:lnTo>
                  <a:lnTo>
                    <a:pt x="785" y="547"/>
                  </a:lnTo>
                  <a:lnTo>
                    <a:pt x="775" y="542"/>
                  </a:lnTo>
                  <a:lnTo>
                    <a:pt x="763" y="546"/>
                  </a:lnTo>
                  <a:lnTo>
                    <a:pt x="752" y="556"/>
                  </a:lnTo>
                  <a:lnTo>
                    <a:pt x="746" y="566"/>
                  </a:lnTo>
                  <a:lnTo>
                    <a:pt x="742" y="573"/>
                  </a:lnTo>
                  <a:lnTo>
                    <a:pt x="742" y="581"/>
                  </a:lnTo>
                  <a:lnTo>
                    <a:pt x="746" y="589"/>
                  </a:lnTo>
                  <a:lnTo>
                    <a:pt x="750" y="597"/>
                  </a:lnTo>
                  <a:lnTo>
                    <a:pt x="757" y="604"/>
                  </a:lnTo>
                  <a:lnTo>
                    <a:pt x="765" y="611"/>
                  </a:lnTo>
                  <a:lnTo>
                    <a:pt x="758" y="613"/>
                  </a:lnTo>
                  <a:lnTo>
                    <a:pt x="751" y="612"/>
                  </a:lnTo>
                  <a:lnTo>
                    <a:pt x="744" y="610"/>
                  </a:lnTo>
                  <a:lnTo>
                    <a:pt x="736" y="606"/>
                  </a:lnTo>
                  <a:lnTo>
                    <a:pt x="730" y="603"/>
                  </a:lnTo>
                  <a:lnTo>
                    <a:pt x="723" y="601"/>
                  </a:lnTo>
                  <a:lnTo>
                    <a:pt x="715" y="601"/>
                  </a:lnTo>
                  <a:lnTo>
                    <a:pt x="708" y="603"/>
                  </a:lnTo>
                  <a:lnTo>
                    <a:pt x="703" y="649"/>
                  </a:lnTo>
                  <a:lnTo>
                    <a:pt x="701" y="698"/>
                  </a:lnTo>
                  <a:lnTo>
                    <a:pt x="702" y="750"/>
                  </a:lnTo>
                  <a:lnTo>
                    <a:pt x="708" y="802"/>
                  </a:lnTo>
                  <a:lnTo>
                    <a:pt x="692" y="736"/>
                  </a:lnTo>
                  <a:lnTo>
                    <a:pt x="687" y="684"/>
                  </a:lnTo>
                  <a:lnTo>
                    <a:pt x="685" y="646"/>
                  </a:lnTo>
                  <a:lnTo>
                    <a:pt x="680" y="627"/>
                  </a:lnTo>
                  <a:lnTo>
                    <a:pt x="673" y="621"/>
                  </a:lnTo>
                  <a:lnTo>
                    <a:pt x="666" y="618"/>
                  </a:lnTo>
                  <a:lnTo>
                    <a:pt x="658" y="617"/>
                  </a:lnTo>
                  <a:lnTo>
                    <a:pt x="649" y="619"/>
                  </a:lnTo>
                  <a:lnTo>
                    <a:pt x="643" y="625"/>
                  </a:lnTo>
                  <a:lnTo>
                    <a:pt x="640" y="635"/>
                  </a:lnTo>
                  <a:lnTo>
                    <a:pt x="639" y="650"/>
                  </a:lnTo>
                  <a:lnTo>
                    <a:pt x="641" y="671"/>
                  </a:lnTo>
                  <a:lnTo>
                    <a:pt x="636" y="668"/>
                  </a:lnTo>
                  <a:lnTo>
                    <a:pt x="632" y="662"/>
                  </a:lnTo>
                  <a:lnTo>
                    <a:pt x="625" y="658"/>
                  </a:lnTo>
                  <a:lnTo>
                    <a:pt x="620" y="653"/>
                  </a:lnTo>
                  <a:lnTo>
                    <a:pt x="615" y="647"/>
                  </a:lnTo>
                  <a:lnTo>
                    <a:pt x="611" y="643"/>
                  </a:lnTo>
                  <a:lnTo>
                    <a:pt x="609" y="639"/>
                  </a:lnTo>
                  <a:lnTo>
                    <a:pt x="608" y="638"/>
                  </a:lnTo>
                  <a:lnTo>
                    <a:pt x="606" y="661"/>
                  </a:lnTo>
                  <a:lnTo>
                    <a:pt x="604" y="690"/>
                  </a:lnTo>
                  <a:lnTo>
                    <a:pt x="602" y="719"/>
                  </a:lnTo>
                  <a:lnTo>
                    <a:pt x="602" y="741"/>
                  </a:lnTo>
                  <a:lnTo>
                    <a:pt x="595" y="710"/>
                  </a:lnTo>
                  <a:lnTo>
                    <a:pt x="596" y="679"/>
                  </a:lnTo>
                  <a:lnTo>
                    <a:pt x="596" y="653"/>
                  </a:lnTo>
                  <a:lnTo>
                    <a:pt x="587" y="643"/>
                  </a:lnTo>
                  <a:lnTo>
                    <a:pt x="561" y="645"/>
                  </a:lnTo>
                  <a:lnTo>
                    <a:pt x="544" y="653"/>
                  </a:lnTo>
                  <a:lnTo>
                    <a:pt x="534" y="663"/>
                  </a:lnTo>
                  <a:lnTo>
                    <a:pt x="529" y="677"/>
                  </a:lnTo>
                  <a:lnTo>
                    <a:pt x="527" y="690"/>
                  </a:lnTo>
                  <a:lnTo>
                    <a:pt x="527" y="701"/>
                  </a:lnTo>
                  <a:lnTo>
                    <a:pt x="527" y="708"/>
                  </a:lnTo>
                  <a:lnTo>
                    <a:pt x="521" y="710"/>
                  </a:lnTo>
                  <a:lnTo>
                    <a:pt x="514" y="698"/>
                  </a:lnTo>
                  <a:lnTo>
                    <a:pt x="513" y="672"/>
                  </a:lnTo>
                  <a:lnTo>
                    <a:pt x="512" y="650"/>
                  </a:lnTo>
                  <a:lnTo>
                    <a:pt x="503" y="641"/>
                  </a:lnTo>
                  <a:lnTo>
                    <a:pt x="492" y="639"/>
                  </a:lnTo>
                  <a:lnTo>
                    <a:pt x="483" y="635"/>
                  </a:lnTo>
                  <a:lnTo>
                    <a:pt x="475" y="628"/>
                  </a:lnTo>
                  <a:lnTo>
                    <a:pt x="468" y="624"/>
                  </a:lnTo>
                  <a:lnTo>
                    <a:pt x="459" y="624"/>
                  </a:lnTo>
                  <a:lnTo>
                    <a:pt x="447" y="630"/>
                  </a:lnTo>
                  <a:lnTo>
                    <a:pt x="430" y="650"/>
                  </a:lnTo>
                  <a:lnTo>
                    <a:pt x="409" y="683"/>
                  </a:lnTo>
                  <a:lnTo>
                    <a:pt x="413" y="662"/>
                  </a:lnTo>
                  <a:lnTo>
                    <a:pt x="421" y="645"/>
                  </a:lnTo>
                  <a:lnTo>
                    <a:pt x="425" y="628"/>
                  </a:lnTo>
                  <a:lnTo>
                    <a:pt x="420" y="612"/>
                  </a:lnTo>
                  <a:lnTo>
                    <a:pt x="413" y="610"/>
                  </a:lnTo>
                  <a:lnTo>
                    <a:pt x="405" y="609"/>
                  </a:lnTo>
                  <a:lnTo>
                    <a:pt x="398" y="609"/>
                  </a:lnTo>
                  <a:lnTo>
                    <a:pt x="392" y="610"/>
                  </a:lnTo>
                  <a:lnTo>
                    <a:pt x="384" y="613"/>
                  </a:lnTo>
                  <a:lnTo>
                    <a:pt x="374" y="618"/>
                  </a:lnTo>
                  <a:lnTo>
                    <a:pt x="364" y="622"/>
                  </a:lnTo>
                  <a:lnTo>
                    <a:pt x="353" y="629"/>
                  </a:lnTo>
                  <a:lnTo>
                    <a:pt x="361" y="616"/>
                  </a:lnTo>
                  <a:lnTo>
                    <a:pt x="369" y="605"/>
                  </a:lnTo>
                  <a:lnTo>
                    <a:pt x="376" y="596"/>
                  </a:lnTo>
                  <a:lnTo>
                    <a:pt x="378" y="585"/>
                  </a:lnTo>
                  <a:lnTo>
                    <a:pt x="378" y="576"/>
                  </a:lnTo>
                  <a:lnTo>
                    <a:pt x="373" y="572"/>
                  </a:lnTo>
                  <a:lnTo>
                    <a:pt x="365" y="572"/>
                  </a:lnTo>
                  <a:lnTo>
                    <a:pt x="355" y="576"/>
                  </a:lnTo>
                  <a:lnTo>
                    <a:pt x="343" y="584"/>
                  </a:lnTo>
                  <a:lnTo>
                    <a:pt x="326" y="593"/>
                  </a:lnTo>
                  <a:lnTo>
                    <a:pt x="308" y="606"/>
                  </a:lnTo>
                  <a:lnTo>
                    <a:pt x="289" y="620"/>
                  </a:lnTo>
                  <a:lnTo>
                    <a:pt x="269" y="637"/>
                  </a:lnTo>
                  <a:lnTo>
                    <a:pt x="247" y="655"/>
                  </a:lnTo>
                  <a:lnTo>
                    <a:pt x="224" y="675"/>
                  </a:lnTo>
                  <a:lnTo>
                    <a:pt x="201" y="696"/>
                  </a:lnTo>
                  <a:lnTo>
                    <a:pt x="179" y="716"/>
                  </a:lnTo>
                  <a:lnTo>
                    <a:pt x="156" y="736"/>
                  </a:lnTo>
                  <a:lnTo>
                    <a:pt x="134" y="758"/>
                  </a:lnTo>
                  <a:lnTo>
                    <a:pt x="114" y="776"/>
                  </a:lnTo>
                  <a:lnTo>
                    <a:pt x="135" y="750"/>
                  </a:lnTo>
                  <a:lnTo>
                    <a:pt x="158" y="724"/>
                  </a:lnTo>
                  <a:lnTo>
                    <a:pt x="178" y="702"/>
                  </a:lnTo>
                  <a:lnTo>
                    <a:pt x="199" y="680"/>
                  </a:lnTo>
                  <a:lnTo>
                    <a:pt x="219" y="662"/>
                  </a:lnTo>
                  <a:lnTo>
                    <a:pt x="237" y="645"/>
                  </a:lnTo>
                  <a:lnTo>
                    <a:pt x="254" y="630"/>
                  </a:lnTo>
                  <a:lnTo>
                    <a:pt x="270" y="618"/>
                  </a:lnTo>
                  <a:lnTo>
                    <a:pt x="283" y="605"/>
                  </a:lnTo>
                  <a:lnTo>
                    <a:pt x="297" y="594"/>
                  </a:lnTo>
                  <a:lnTo>
                    <a:pt x="308" y="584"/>
                  </a:lnTo>
                  <a:lnTo>
                    <a:pt x="318" y="575"/>
                  </a:lnTo>
                  <a:lnTo>
                    <a:pt x="326" y="567"/>
                  </a:lnTo>
                  <a:lnTo>
                    <a:pt x="330" y="559"/>
                  </a:lnTo>
                  <a:lnTo>
                    <a:pt x="335" y="552"/>
                  </a:lnTo>
                  <a:lnTo>
                    <a:pt x="335" y="545"/>
                  </a:lnTo>
                  <a:lnTo>
                    <a:pt x="335" y="536"/>
                  </a:lnTo>
                  <a:lnTo>
                    <a:pt x="331" y="531"/>
                  </a:lnTo>
                  <a:lnTo>
                    <a:pt x="327" y="528"/>
                  </a:lnTo>
                  <a:lnTo>
                    <a:pt x="322" y="527"/>
                  </a:lnTo>
                  <a:lnTo>
                    <a:pt x="316" y="528"/>
                  </a:lnTo>
                  <a:lnTo>
                    <a:pt x="310" y="531"/>
                  </a:lnTo>
                  <a:lnTo>
                    <a:pt x="304" y="534"/>
                  </a:lnTo>
                  <a:lnTo>
                    <a:pt x="298" y="538"/>
                  </a:lnTo>
                  <a:lnTo>
                    <a:pt x="305" y="528"/>
                  </a:lnTo>
                  <a:lnTo>
                    <a:pt x="308" y="520"/>
                  </a:lnTo>
                  <a:lnTo>
                    <a:pt x="311" y="513"/>
                  </a:lnTo>
                  <a:lnTo>
                    <a:pt x="310" y="506"/>
                  </a:lnTo>
                  <a:lnTo>
                    <a:pt x="306" y="504"/>
                  </a:lnTo>
                  <a:lnTo>
                    <a:pt x="299" y="503"/>
                  </a:lnTo>
                  <a:lnTo>
                    <a:pt x="290" y="505"/>
                  </a:lnTo>
                  <a:lnTo>
                    <a:pt x="279" y="509"/>
                  </a:lnTo>
                  <a:lnTo>
                    <a:pt x="282" y="502"/>
                  </a:lnTo>
                  <a:lnTo>
                    <a:pt x="289" y="496"/>
                  </a:lnTo>
                  <a:lnTo>
                    <a:pt x="296" y="490"/>
                  </a:lnTo>
                  <a:lnTo>
                    <a:pt x="304" y="487"/>
                  </a:lnTo>
                  <a:lnTo>
                    <a:pt x="310" y="484"/>
                  </a:lnTo>
                  <a:lnTo>
                    <a:pt x="314" y="479"/>
                  </a:lnTo>
                  <a:lnTo>
                    <a:pt x="315" y="474"/>
                  </a:lnTo>
                  <a:lnTo>
                    <a:pt x="312" y="469"/>
                  </a:lnTo>
                  <a:lnTo>
                    <a:pt x="305" y="463"/>
                  </a:lnTo>
                  <a:lnTo>
                    <a:pt x="293" y="462"/>
                  </a:lnTo>
                  <a:lnTo>
                    <a:pt x="280" y="462"/>
                  </a:lnTo>
                  <a:lnTo>
                    <a:pt x="265" y="465"/>
                  </a:lnTo>
                  <a:lnTo>
                    <a:pt x="250" y="471"/>
                  </a:lnTo>
                  <a:lnTo>
                    <a:pt x="238" y="479"/>
                  </a:lnTo>
                  <a:lnTo>
                    <a:pt x="226" y="489"/>
                  </a:lnTo>
                  <a:lnTo>
                    <a:pt x="221" y="502"/>
                  </a:lnTo>
                  <a:lnTo>
                    <a:pt x="228" y="480"/>
                  </a:lnTo>
                  <a:lnTo>
                    <a:pt x="236" y="464"/>
                  </a:lnTo>
                  <a:lnTo>
                    <a:pt x="244" y="453"/>
                  </a:lnTo>
                  <a:lnTo>
                    <a:pt x="253" y="446"/>
                  </a:lnTo>
                  <a:lnTo>
                    <a:pt x="260" y="443"/>
                  </a:lnTo>
                  <a:lnTo>
                    <a:pt x="266" y="439"/>
                  </a:lnTo>
                  <a:lnTo>
                    <a:pt x="273" y="437"/>
                  </a:lnTo>
                  <a:lnTo>
                    <a:pt x="278" y="436"/>
                  </a:lnTo>
                  <a:lnTo>
                    <a:pt x="278" y="429"/>
                  </a:lnTo>
                  <a:lnTo>
                    <a:pt x="275" y="423"/>
                  </a:lnTo>
                  <a:lnTo>
                    <a:pt x="269" y="419"/>
                  </a:lnTo>
                  <a:lnTo>
                    <a:pt x="260" y="414"/>
                  </a:lnTo>
                  <a:lnTo>
                    <a:pt x="248" y="411"/>
                  </a:lnTo>
                  <a:lnTo>
                    <a:pt x="233" y="408"/>
                  </a:lnTo>
                  <a:lnTo>
                    <a:pt x="217" y="405"/>
                  </a:lnTo>
                  <a:lnTo>
                    <a:pt x="198" y="403"/>
                  </a:lnTo>
                  <a:lnTo>
                    <a:pt x="178" y="402"/>
                  </a:lnTo>
                  <a:lnTo>
                    <a:pt x="155" y="400"/>
                  </a:lnTo>
                  <a:lnTo>
                    <a:pt x="132" y="400"/>
                  </a:lnTo>
                  <a:lnTo>
                    <a:pt x="107" y="400"/>
                  </a:lnTo>
                  <a:lnTo>
                    <a:pt x="81" y="399"/>
                  </a:lnTo>
                  <a:lnTo>
                    <a:pt x="55" y="399"/>
                  </a:lnTo>
                  <a:lnTo>
                    <a:pt x="27" y="399"/>
                  </a:lnTo>
                  <a:lnTo>
                    <a:pt x="0" y="399"/>
                  </a:lnTo>
                  <a:lnTo>
                    <a:pt x="20" y="395"/>
                  </a:lnTo>
                  <a:lnTo>
                    <a:pt x="41" y="393"/>
                  </a:lnTo>
                  <a:lnTo>
                    <a:pt x="64" y="390"/>
                  </a:lnTo>
                  <a:lnTo>
                    <a:pt x="84" y="388"/>
                  </a:lnTo>
                  <a:lnTo>
                    <a:pt x="106" y="387"/>
                  </a:lnTo>
                  <a:lnTo>
                    <a:pt x="126" y="385"/>
                  </a:lnTo>
                  <a:lnTo>
                    <a:pt x="147" y="385"/>
                  </a:lnTo>
                  <a:lnTo>
                    <a:pt x="167" y="383"/>
                  </a:lnTo>
                  <a:lnTo>
                    <a:pt x="186" y="383"/>
                  </a:lnTo>
                  <a:lnTo>
                    <a:pt x="204" y="382"/>
                  </a:lnTo>
                  <a:lnTo>
                    <a:pt x="220" y="381"/>
                  </a:lnTo>
                  <a:lnTo>
                    <a:pt x="234" y="380"/>
                  </a:lnTo>
                  <a:lnTo>
                    <a:pt x="248" y="379"/>
                  </a:lnTo>
                  <a:lnTo>
                    <a:pt x="260" y="378"/>
                  </a:lnTo>
                  <a:lnTo>
                    <a:pt x="270" y="375"/>
                  </a:lnTo>
                  <a:lnTo>
                    <a:pt x="277" y="373"/>
                  </a:lnTo>
                  <a:lnTo>
                    <a:pt x="273" y="367"/>
                  </a:lnTo>
                  <a:lnTo>
                    <a:pt x="265" y="363"/>
                  </a:lnTo>
                  <a:lnTo>
                    <a:pt x="257" y="357"/>
                  </a:lnTo>
                  <a:lnTo>
                    <a:pt x="247" y="353"/>
                  </a:lnTo>
                  <a:lnTo>
                    <a:pt x="237" y="348"/>
                  </a:lnTo>
                  <a:lnTo>
                    <a:pt x="224" y="344"/>
                  </a:lnTo>
                  <a:lnTo>
                    <a:pt x="212" y="340"/>
                  </a:lnTo>
                  <a:lnTo>
                    <a:pt x="198" y="336"/>
                  </a:lnTo>
                  <a:lnTo>
                    <a:pt x="186" y="332"/>
                  </a:lnTo>
                  <a:lnTo>
                    <a:pt x="172" y="330"/>
                  </a:lnTo>
                  <a:lnTo>
                    <a:pt x="159" y="328"/>
                  </a:lnTo>
                  <a:lnTo>
                    <a:pt x="146" y="325"/>
                  </a:lnTo>
                  <a:lnTo>
                    <a:pt x="133" y="325"/>
                  </a:lnTo>
                  <a:lnTo>
                    <a:pt x="124" y="325"/>
                  </a:lnTo>
                  <a:lnTo>
                    <a:pt x="115" y="326"/>
                  </a:lnTo>
                  <a:lnTo>
                    <a:pt x="107" y="329"/>
                  </a:lnTo>
                  <a:lnTo>
                    <a:pt x="101" y="321"/>
                  </a:lnTo>
                  <a:lnTo>
                    <a:pt x="102" y="314"/>
                  </a:lnTo>
                  <a:lnTo>
                    <a:pt x="107" y="312"/>
                  </a:lnTo>
                  <a:lnTo>
                    <a:pt x="116" y="308"/>
                  </a:lnTo>
                  <a:lnTo>
                    <a:pt x="129" y="308"/>
                  </a:lnTo>
                  <a:lnTo>
                    <a:pt x="142" y="308"/>
                  </a:lnTo>
                  <a:lnTo>
                    <a:pt x="159" y="309"/>
                  </a:lnTo>
                  <a:lnTo>
                    <a:pt x="178" y="312"/>
                  </a:lnTo>
                  <a:lnTo>
                    <a:pt x="195" y="314"/>
                  </a:lnTo>
                  <a:lnTo>
                    <a:pt x="213" y="316"/>
                  </a:lnTo>
                  <a:lnTo>
                    <a:pt x="231" y="319"/>
                  </a:lnTo>
                  <a:lnTo>
                    <a:pt x="247" y="321"/>
                  </a:lnTo>
                  <a:lnTo>
                    <a:pt x="261" y="322"/>
                  </a:lnTo>
                  <a:lnTo>
                    <a:pt x="272" y="323"/>
                  </a:lnTo>
                  <a:lnTo>
                    <a:pt x="280" y="323"/>
                  </a:lnTo>
                  <a:lnTo>
                    <a:pt x="282" y="322"/>
                  </a:lnTo>
                  <a:lnTo>
                    <a:pt x="286" y="307"/>
                  </a:lnTo>
                  <a:lnTo>
                    <a:pt x="279" y="298"/>
                  </a:lnTo>
                  <a:lnTo>
                    <a:pt x="265" y="292"/>
                  </a:lnTo>
                  <a:lnTo>
                    <a:pt x="246" y="289"/>
                  </a:lnTo>
                  <a:lnTo>
                    <a:pt x="226" y="287"/>
                  </a:lnTo>
                  <a:lnTo>
                    <a:pt x="211" y="283"/>
                  </a:lnTo>
                  <a:lnTo>
                    <a:pt x="199" y="279"/>
                  </a:lnTo>
                  <a:lnTo>
                    <a:pt x="198" y="270"/>
                  </a:lnTo>
                  <a:lnTo>
                    <a:pt x="205" y="262"/>
                  </a:lnTo>
                  <a:lnTo>
                    <a:pt x="216" y="259"/>
                  </a:lnTo>
                  <a:lnTo>
                    <a:pt x="230" y="262"/>
                  </a:lnTo>
                  <a:lnTo>
                    <a:pt x="244" y="266"/>
                  </a:lnTo>
                  <a:lnTo>
                    <a:pt x="256" y="271"/>
                  </a:lnTo>
                  <a:lnTo>
                    <a:pt x="270" y="274"/>
                  </a:lnTo>
                  <a:lnTo>
                    <a:pt x="281" y="273"/>
                  </a:lnTo>
                  <a:lnTo>
                    <a:pt x="288" y="266"/>
                  </a:lnTo>
                  <a:lnTo>
                    <a:pt x="288" y="264"/>
                  </a:lnTo>
                  <a:lnTo>
                    <a:pt x="287" y="258"/>
                  </a:lnTo>
                  <a:lnTo>
                    <a:pt x="282" y="250"/>
                  </a:lnTo>
                  <a:lnTo>
                    <a:pt x="278" y="241"/>
                  </a:lnTo>
                  <a:lnTo>
                    <a:pt x="267" y="232"/>
                  </a:lnTo>
                  <a:lnTo>
                    <a:pt x="254" y="224"/>
                  </a:lnTo>
                  <a:lnTo>
                    <a:pt x="234" y="220"/>
                  </a:lnTo>
                  <a:lnTo>
                    <a:pt x="209" y="218"/>
                  </a:lnTo>
                  <a:lnTo>
                    <a:pt x="229" y="213"/>
                  </a:lnTo>
                  <a:lnTo>
                    <a:pt x="245" y="209"/>
                  </a:lnTo>
                  <a:lnTo>
                    <a:pt x="260" y="209"/>
                  </a:lnTo>
                  <a:lnTo>
                    <a:pt x="272" y="209"/>
                  </a:lnTo>
                  <a:lnTo>
                    <a:pt x="282" y="212"/>
                  </a:lnTo>
                  <a:lnTo>
                    <a:pt x="291" y="215"/>
                  </a:lnTo>
                  <a:lnTo>
                    <a:pt x="299" y="220"/>
                  </a:lnTo>
                  <a:lnTo>
                    <a:pt x="304" y="225"/>
                  </a:lnTo>
                  <a:lnTo>
                    <a:pt x="300" y="209"/>
                  </a:lnTo>
                  <a:lnTo>
                    <a:pt x="296" y="200"/>
                  </a:lnTo>
                  <a:lnTo>
                    <a:pt x="289" y="192"/>
                  </a:lnTo>
                  <a:lnTo>
                    <a:pt x="279" y="185"/>
                  </a:lnTo>
                  <a:lnTo>
                    <a:pt x="290" y="189"/>
                  </a:lnTo>
                  <a:lnTo>
                    <a:pt x="299" y="191"/>
                  </a:lnTo>
                  <a:lnTo>
                    <a:pt x="306" y="196"/>
                  </a:lnTo>
                  <a:lnTo>
                    <a:pt x="312" y="200"/>
                  </a:lnTo>
                  <a:lnTo>
                    <a:pt x="316" y="204"/>
                  </a:lnTo>
                  <a:lnTo>
                    <a:pt x="320" y="206"/>
                  </a:lnTo>
                  <a:lnTo>
                    <a:pt x="323" y="206"/>
                  </a:lnTo>
                  <a:lnTo>
                    <a:pt x="327" y="205"/>
                  </a:lnTo>
                  <a:lnTo>
                    <a:pt x="335" y="197"/>
                  </a:lnTo>
                  <a:lnTo>
                    <a:pt x="339" y="184"/>
                  </a:lnTo>
                  <a:lnTo>
                    <a:pt x="339" y="173"/>
                  </a:lnTo>
                  <a:lnTo>
                    <a:pt x="335" y="160"/>
                  </a:lnTo>
                  <a:lnTo>
                    <a:pt x="354" y="165"/>
                  </a:lnTo>
                  <a:lnTo>
                    <a:pt x="368" y="164"/>
                  </a:lnTo>
                  <a:lnTo>
                    <a:pt x="374" y="159"/>
                  </a:lnTo>
                  <a:lnTo>
                    <a:pt x="378" y="152"/>
                  </a:lnTo>
                  <a:lnTo>
                    <a:pt x="376" y="142"/>
                  </a:lnTo>
                  <a:lnTo>
                    <a:pt x="371" y="131"/>
                  </a:lnTo>
                  <a:lnTo>
                    <a:pt x="364" y="115"/>
                  </a:lnTo>
                  <a:lnTo>
                    <a:pt x="356" y="99"/>
                  </a:lnTo>
                  <a:lnTo>
                    <a:pt x="372" y="109"/>
                  </a:lnTo>
                  <a:lnTo>
                    <a:pt x="387" y="116"/>
                  </a:lnTo>
                  <a:lnTo>
                    <a:pt x="398" y="119"/>
                  </a:lnTo>
                  <a:lnTo>
                    <a:pt x="407" y="120"/>
                  </a:lnTo>
                  <a:lnTo>
                    <a:pt x="415" y="119"/>
                  </a:lnTo>
                  <a:lnTo>
                    <a:pt x="422" y="116"/>
                  </a:lnTo>
                  <a:lnTo>
                    <a:pt x="426" y="113"/>
                  </a:lnTo>
                  <a:lnTo>
                    <a:pt x="430" y="108"/>
                  </a:lnTo>
                  <a:lnTo>
                    <a:pt x="431" y="103"/>
                  </a:lnTo>
                  <a:lnTo>
                    <a:pt x="430" y="95"/>
                  </a:lnTo>
                  <a:lnTo>
                    <a:pt x="429" y="85"/>
                  </a:lnTo>
                  <a:lnTo>
                    <a:pt x="423" y="73"/>
                  </a:lnTo>
                  <a:lnTo>
                    <a:pt x="417" y="59"/>
                  </a:lnTo>
                  <a:lnTo>
                    <a:pt x="407" y="43"/>
                  </a:lnTo>
                  <a:lnTo>
                    <a:pt x="396" y="27"/>
                  </a:lnTo>
                  <a:lnTo>
                    <a:pt x="381" y="10"/>
                  </a:lnTo>
                  <a:lnTo>
                    <a:pt x="396" y="21"/>
                  </a:lnTo>
                  <a:lnTo>
                    <a:pt x="410" y="32"/>
                  </a:lnTo>
                  <a:lnTo>
                    <a:pt x="419" y="42"/>
                  </a:lnTo>
                  <a:lnTo>
                    <a:pt x="427" y="51"/>
                  </a:lnTo>
                  <a:lnTo>
                    <a:pt x="433" y="61"/>
                  </a:lnTo>
                  <a:lnTo>
                    <a:pt x="438" y="69"/>
                  </a:lnTo>
                  <a:lnTo>
                    <a:pt x="443" y="80"/>
                  </a:lnTo>
                  <a:lnTo>
                    <a:pt x="448" y="91"/>
                  </a:lnTo>
                  <a:lnTo>
                    <a:pt x="453" y="97"/>
                  </a:lnTo>
                  <a:lnTo>
                    <a:pt x="459" y="99"/>
                  </a:lnTo>
                  <a:lnTo>
                    <a:pt x="463" y="95"/>
                  </a:lnTo>
                  <a:lnTo>
                    <a:pt x="467" y="87"/>
                  </a:lnTo>
                  <a:lnTo>
                    <a:pt x="468" y="77"/>
                  </a:lnTo>
                  <a:lnTo>
                    <a:pt x="467" y="64"/>
                  </a:lnTo>
                  <a:lnTo>
                    <a:pt x="463" y="49"/>
                  </a:lnTo>
                  <a:lnTo>
                    <a:pt x="455" y="33"/>
                  </a:lnTo>
                  <a:lnTo>
                    <a:pt x="464" y="35"/>
                  </a:lnTo>
                  <a:lnTo>
                    <a:pt x="470" y="37"/>
                  </a:lnTo>
                  <a:lnTo>
                    <a:pt x="472" y="42"/>
                  </a:lnTo>
                  <a:lnTo>
                    <a:pt x="473" y="47"/>
                  </a:lnTo>
                  <a:lnTo>
                    <a:pt x="473" y="52"/>
                  </a:lnTo>
                  <a:lnTo>
                    <a:pt x="475" y="59"/>
                  </a:lnTo>
                  <a:lnTo>
                    <a:pt x="477" y="64"/>
                  </a:lnTo>
                  <a:lnTo>
                    <a:pt x="484" y="69"/>
                  </a:lnTo>
                  <a:lnTo>
                    <a:pt x="492" y="70"/>
                  </a:lnTo>
                  <a:lnTo>
                    <a:pt x="497" y="65"/>
                  </a:lnTo>
                  <a:lnTo>
                    <a:pt x="501" y="53"/>
                  </a:lnTo>
                  <a:lnTo>
                    <a:pt x="504" y="40"/>
                  </a:lnTo>
                  <a:lnTo>
                    <a:pt x="507" y="26"/>
                  </a:lnTo>
                  <a:lnTo>
                    <a:pt x="509" y="12"/>
                  </a:lnTo>
                  <a:lnTo>
                    <a:pt x="511" y="3"/>
                  </a:lnTo>
                  <a:lnTo>
                    <a:pt x="514" y="0"/>
                  </a:lnTo>
                  <a:lnTo>
                    <a:pt x="519" y="12"/>
                  </a:lnTo>
                  <a:lnTo>
                    <a:pt x="522" y="41"/>
                  </a:lnTo>
                  <a:lnTo>
                    <a:pt x="525" y="69"/>
                  </a:lnTo>
                  <a:lnTo>
                    <a:pt x="533" y="82"/>
                  </a:lnTo>
                  <a:lnTo>
                    <a:pt x="541" y="83"/>
                  </a:lnTo>
                  <a:lnTo>
                    <a:pt x="552" y="84"/>
                  </a:lnTo>
                  <a:lnTo>
                    <a:pt x="566" y="84"/>
                  </a:lnTo>
                  <a:lnTo>
                    <a:pt x="582" y="81"/>
                  </a:lnTo>
                  <a:lnTo>
                    <a:pt x="598" y="73"/>
                  </a:lnTo>
                  <a:lnTo>
                    <a:pt x="612" y="60"/>
                  </a:lnTo>
                  <a:lnTo>
                    <a:pt x="623" y="40"/>
                  </a:lnTo>
                  <a:lnTo>
                    <a:pt x="632" y="10"/>
                  </a:lnTo>
                  <a:lnTo>
                    <a:pt x="635" y="26"/>
                  </a:lnTo>
                  <a:lnTo>
                    <a:pt x="637" y="50"/>
                  </a:lnTo>
                  <a:lnTo>
                    <a:pt x="635" y="74"/>
                  </a:lnTo>
                  <a:lnTo>
                    <a:pt x="629" y="92"/>
                  </a:lnTo>
                  <a:lnTo>
                    <a:pt x="654" y="103"/>
                  </a:lnTo>
                  <a:lnTo>
                    <a:pt x="669" y="105"/>
                  </a:lnTo>
                  <a:lnTo>
                    <a:pt x="678" y="98"/>
                  </a:lnTo>
                  <a:lnTo>
                    <a:pt x="684" y="87"/>
                  </a:lnTo>
                  <a:lnTo>
                    <a:pt x="686" y="78"/>
                  </a:lnTo>
                  <a:lnTo>
                    <a:pt x="691" y="73"/>
                  </a:lnTo>
                  <a:lnTo>
                    <a:pt x="698" y="73"/>
                  </a:lnTo>
                  <a:lnTo>
                    <a:pt x="710" y="84"/>
                  </a:lnTo>
                  <a:lnTo>
                    <a:pt x="717" y="93"/>
                  </a:lnTo>
                  <a:lnTo>
                    <a:pt x="717" y="98"/>
                  </a:lnTo>
                  <a:lnTo>
                    <a:pt x="711" y="101"/>
                  </a:lnTo>
                  <a:lnTo>
                    <a:pt x="705" y="105"/>
                  </a:lnTo>
                  <a:lnTo>
                    <a:pt x="697" y="106"/>
                  </a:lnTo>
                  <a:lnTo>
                    <a:pt x="691" y="109"/>
                  </a:lnTo>
                  <a:lnTo>
                    <a:pt x="690" y="114"/>
                  </a:lnTo>
                  <a:lnTo>
                    <a:pt x="694" y="122"/>
                  </a:lnTo>
                  <a:lnTo>
                    <a:pt x="710" y="133"/>
                  </a:lnTo>
                  <a:lnTo>
                    <a:pt x="722" y="133"/>
                  </a:lnTo>
                  <a:lnTo>
                    <a:pt x="728" y="126"/>
                  </a:lnTo>
                  <a:lnTo>
                    <a:pt x="734" y="115"/>
                  </a:lnTo>
                  <a:lnTo>
                    <a:pt x="739" y="105"/>
                  </a:lnTo>
                  <a:lnTo>
                    <a:pt x="746" y="98"/>
                  </a:lnTo>
                  <a:lnTo>
                    <a:pt x="755" y="100"/>
                  </a:lnTo>
                  <a:lnTo>
                    <a:pt x="771" y="114"/>
                  </a:lnTo>
                  <a:lnTo>
                    <a:pt x="777" y="124"/>
                  </a:lnTo>
                  <a:lnTo>
                    <a:pt x="776" y="131"/>
                  </a:lnTo>
                  <a:lnTo>
                    <a:pt x="771" y="133"/>
                  </a:lnTo>
                  <a:lnTo>
                    <a:pt x="761" y="135"/>
                  </a:lnTo>
                  <a:lnTo>
                    <a:pt x="751" y="136"/>
                  </a:lnTo>
                  <a:lnTo>
                    <a:pt x="743" y="139"/>
                  </a:lnTo>
                  <a:lnTo>
                    <a:pt x="736" y="143"/>
                  </a:lnTo>
                  <a:lnTo>
                    <a:pt x="738" y="151"/>
                  </a:lnTo>
                  <a:lnTo>
                    <a:pt x="743" y="160"/>
                  </a:lnTo>
                  <a:lnTo>
                    <a:pt x="748" y="166"/>
                  </a:lnTo>
                  <a:lnTo>
                    <a:pt x="754" y="169"/>
                  </a:lnTo>
                  <a:lnTo>
                    <a:pt x="760" y="169"/>
                  </a:lnTo>
                  <a:lnTo>
                    <a:pt x="766" y="169"/>
                  </a:lnTo>
                  <a:lnTo>
                    <a:pt x="772" y="167"/>
                  </a:lnTo>
                  <a:lnTo>
                    <a:pt x="779" y="165"/>
                  </a:lnTo>
                  <a:lnTo>
                    <a:pt x="784" y="164"/>
                  </a:lnTo>
                  <a:lnTo>
                    <a:pt x="780" y="171"/>
                  </a:lnTo>
                  <a:lnTo>
                    <a:pt x="777" y="179"/>
                  </a:lnTo>
                  <a:lnTo>
                    <a:pt x="776" y="186"/>
                  </a:lnTo>
                  <a:lnTo>
                    <a:pt x="779" y="193"/>
                  </a:lnTo>
                  <a:lnTo>
                    <a:pt x="781" y="201"/>
                  </a:lnTo>
                  <a:lnTo>
                    <a:pt x="787" y="208"/>
                  </a:lnTo>
                  <a:lnTo>
                    <a:pt x="792" y="214"/>
                  </a:lnTo>
                  <a:lnTo>
                    <a:pt x="799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5" name="Freeform 413">
              <a:extLst>
                <a:ext uri="{FF2B5EF4-FFF2-40B4-BE49-F238E27FC236}">
                  <a16:creationId xmlns:a16="http://schemas.microsoft.com/office/drawing/2014/main" id="{F2DAD2C0-E926-4647-BF64-5B3A1C22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024"/>
              <a:ext cx="9" cy="11"/>
            </a:xfrm>
            <a:custGeom>
              <a:avLst/>
              <a:gdLst>
                <a:gd name="T0" fmla="*/ 4 w 25"/>
                <a:gd name="T1" fmla="*/ 11 h 32"/>
                <a:gd name="T2" fmla="*/ 6 w 25"/>
                <a:gd name="T3" fmla="*/ 10 h 32"/>
                <a:gd name="T4" fmla="*/ 8 w 25"/>
                <a:gd name="T5" fmla="*/ 9 h 32"/>
                <a:gd name="T6" fmla="*/ 9 w 25"/>
                <a:gd name="T7" fmla="*/ 7 h 32"/>
                <a:gd name="T8" fmla="*/ 9 w 25"/>
                <a:gd name="T9" fmla="*/ 6 h 32"/>
                <a:gd name="T10" fmla="*/ 9 w 25"/>
                <a:gd name="T11" fmla="*/ 3 h 32"/>
                <a:gd name="T12" fmla="*/ 8 w 25"/>
                <a:gd name="T13" fmla="*/ 1 h 32"/>
                <a:gd name="T14" fmla="*/ 6 w 25"/>
                <a:gd name="T15" fmla="*/ 0 h 32"/>
                <a:gd name="T16" fmla="*/ 4 w 25"/>
                <a:gd name="T17" fmla="*/ 0 h 32"/>
                <a:gd name="T18" fmla="*/ 3 w 25"/>
                <a:gd name="T19" fmla="*/ 0 h 32"/>
                <a:gd name="T20" fmla="*/ 1 w 25"/>
                <a:gd name="T21" fmla="*/ 1 h 32"/>
                <a:gd name="T22" fmla="*/ 0 w 25"/>
                <a:gd name="T23" fmla="*/ 3 h 32"/>
                <a:gd name="T24" fmla="*/ 0 w 25"/>
                <a:gd name="T25" fmla="*/ 6 h 32"/>
                <a:gd name="T26" fmla="*/ 0 w 25"/>
                <a:gd name="T27" fmla="*/ 7 h 32"/>
                <a:gd name="T28" fmla="*/ 1 w 25"/>
                <a:gd name="T29" fmla="*/ 9 h 32"/>
                <a:gd name="T30" fmla="*/ 3 w 25"/>
                <a:gd name="T31" fmla="*/ 10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2" y="32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6" name="Freeform 414">
              <a:extLst>
                <a:ext uri="{FF2B5EF4-FFF2-40B4-BE49-F238E27FC236}">
                  <a16:creationId xmlns:a16="http://schemas.microsoft.com/office/drawing/2014/main" id="{D15DE32C-76C0-4347-B0CF-AE7962BF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1025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5 w 26"/>
                <a:gd name="T3" fmla="*/ 11 h 32"/>
                <a:gd name="T4" fmla="*/ 7 w 26"/>
                <a:gd name="T5" fmla="*/ 9 h 32"/>
                <a:gd name="T6" fmla="*/ 8 w 26"/>
                <a:gd name="T7" fmla="*/ 8 h 32"/>
                <a:gd name="T8" fmla="*/ 8 w 26"/>
                <a:gd name="T9" fmla="*/ 6 h 32"/>
                <a:gd name="T10" fmla="*/ 8 w 26"/>
                <a:gd name="T11" fmla="*/ 3 h 32"/>
                <a:gd name="T12" fmla="*/ 7 w 26"/>
                <a:gd name="T13" fmla="*/ 2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2 h 32"/>
                <a:gd name="T22" fmla="*/ 0 w 26"/>
                <a:gd name="T23" fmla="*/ 3 h 32"/>
                <a:gd name="T24" fmla="*/ 0 w 26"/>
                <a:gd name="T25" fmla="*/ 6 h 32"/>
                <a:gd name="T26" fmla="*/ 0 w 26"/>
                <a:gd name="T27" fmla="*/ 8 h 32"/>
                <a:gd name="T28" fmla="*/ 1 w 26"/>
                <a:gd name="T29" fmla="*/ 9 h 32"/>
                <a:gd name="T30" fmla="*/ 2 w 26"/>
                <a:gd name="T31" fmla="*/ 11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3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2" y="6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7" name="Freeform 415">
              <a:extLst>
                <a:ext uri="{FF2B5EF4-FFF2-40B4-BE49-F238E27FC236}">
                  <a16:creationId xmlns:a16="http://schemas.microsoft.com/office/drawing/2014/main" id="{DEF54EBC-580A-4002-A8F3-39B9EADFD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014"/>
              <a:ext cx="22" cy="20"/>
            </a:xfrm>
            <a:custGeom>
              <a:avLst/>
              <a:gdLst>
                <a:gd name="T0" fmla="*/ 11 w 64"/>
                <a:gd name="T1" fmla="*/ 20 h 61"/>
                <a:gd name="T2" fmla="*/ 13 w 64"/>
                <a:gd name="T3" fmla="*/ 20 h 61"/>
                <a:gd name="T4" fmla="*/ 14 w 64"/>
                <a:gd name="T5" fmla="*/ 19 h 61"/>
                <a:gd name="T6" fmla="*/ 17 w 64"/>
                <a:gd name="T7" fmla="*/ 19 h 61"/>
                <a:gd name="T8" fmla="*/ 19 w 64"/>
                <a:gd name="T9" fmla="*/ 17 h 61"/>
                <a:gd name="T10" fmla="*/ 20 w 64"/>
                <a:gd name="T11" fmla="*/ 16 h 61"/>
                <a:gd name="T12" fmla="*/ 21 w 64"/>
                <a:gd name="T13" fmla="*/ 14 h 61"/>
                <a:gd name="T14" fmla="*/ 22 w 64"/>
                <a:gd name="T15" fmla="*/ 12 h 61"/>
                <a:gd name="T16" fmla="*/ 22 w 64"/>
                <a:gd name="T17" fmla="*/ 10 h 61"/>
                <a:gd name="T18" fmla="*/ 22 w 64"/>
                <a:gd name="T19" fmla="*/ 8 h 61"/>
                <a:gd name="T20" fmla="*/ 21 w 64"/>
                <a:gd name="T21" fmla="*/ 6 h 61"/>
                <a:gd name="T22" fmla="*/ 20 w 64"/>
                <a:gd name="T23" fmla="*/ 5 h 61"/>
                <a:gd name="T24" fmla="*/ 19 w 64"/>
                <a:gd name="T25" fmla="*/ 3 h 61"/>
                <a:gd name="T26" fmla="*/ 17 w 64"/>
                <a:gd name="T27" fmla="*/ 1 h 61"/>
                <a:gd name="T28" fmla="*/ 14 w 64"/>
                <a:gd name="T29" fmla="*/ 1 h 61"/>
                <a:gd name="T30" fmla="*/ 13 w 64"/>
                <a:gd name="T31" fmla="*/ 0 h 61"/>
                <a:gd name="T32" fmla="*/ 11 w 64"/>
                <a:gd name="T33" fmla="*/ 0 h 61"/>
                <a:gd name="T34" fmla="*/ 9 w 64"/>
                <a:gd name="T35" fmla="*/ 0 h 61"/>
                <a:gd name="T36" fmla="*/ 7 w 64"/>
                <a:gd name="T37" fmla="*/ 1 h 61"/>
                <a:gd name="T38" fmla="*/ 5 w 64"/>
                <a:gd name="T39" fmla="*/ 1 h 61"/>
                <a:gd name="T40" fmla="*/ 4 w 64"/>
                <a:gd name="T41" fmla="*/ 3 h 61"/>
                <a:gd name="T42" fmla="*/ 2 w 64"/>
                <a:gd name="T43" fmla="*/ 5 h 61"/>
                <a:gd name="T44" fmla="*/ 1 w 64"/>
                <a:gd name="T45" fmla="*/ 6 h 61"/>
                <a:gd name="T46" fmla="*/ 0 w 64"/>
                <a:gd name="T47" fmla="*/ 8 h 61"/>
                <a:gd name="T48" fmla="*/ 0 w 64"/>
                <a:gd name="T49" fmla="*/ 10 h 61"/>
                <a:gd name="T50" fmla="*/ 0 w 64"/>
                <a:gd name="T51" fmla="*/ 12 h 61"/>
                <a:gd name="T52" fmla="*/ 1 w 64"/>
                <a:gd name="T53" fmla="*/ 14 h 61"/>
                <a:gd name="T54" fmla="*/ 2 w 64"/>
                <a:gd name="T55" fmla="*/ 16 h 61"/>
                <a:gd name="T56" fmla="*/ 4 w 64"/>
                <a:gd name="T57" fmla="*/ 17 h 61"/>
                <a:gd name="T58" fmla="*/ 5 w 64"/>
                <a:gd name="T59" fmla="*/ 19 h 61"/>
                <a:gd name="T60" fmla="*/ 7 w 64"/>
                <a:gd name="T61" fmla="*/ 19 h 61"/>
                <a:gd name="T62" fmla="*/ 9 w 64"/>
                <a:gd name="T63" fmla="*/ 20 h 61"/>
                <a:gd name="T64" fmla="*/ 11 w 64"/>
                <a:gd name="T65" fmla="*/ 2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1">
                  <a:moveTo>
                    <a:pt x="31" y="61"/>
                  </a:moveTo>
                  <a:lnTo>
                    <a:pt x="37" y="60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4" y="52"/>
                  </a:lnTo>
                  <a:lnTo>
                    <a:pt x="57" y="48"/>
                  </a:lnTo>
                  <a:lnTo>
                    <a:pt x="62" y="43"/>
                  </a:lnTo>
                  <a:lnTo>
                    <a:pt x="63" y="38"/>
                  </a:lnTo>
                  <a:lnTo>
                    <a:pt x="64" y="31"/>
                  </a:lnTo>
                  <a:lnTo>
                    <a:pt x="63" y="24"/>
                  </a:lnTo>
                  <a:lnTo>
                    <a:pt x="62" y="19"/>
                  </a:lnTo>
                  <a:lnTo>
                    <a:pt x="57" y="14"/>
                  </a:lnTo>
                  <a:lnTo>
                    <a:pt x="54" y="9"/>
                  </a:lnTo>
                  <a:lnTo>
                    <a:pt x="48" y="4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6" y="1"/>
                  </a:lnTo>
                  <a:lnTo>
                    <a:pt x="20" y="2"/>
                  </a:lnTo>
                  <a:lnTo>
                    <a:pt x="15" y="4"/>
                  </a:lnTo>
                  <a:lnTo>
                    <a:pt x="11" y="9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3" y="43"/>
                  </a:lnTo>
                  <a:lnTo>
                    <a:pt x="6" y="48"/>
                  </a:lnTo>
                  <a:lnTo>
                    <a:pt x="11" y="52"/>
                  </a:lnTo>
                  <a:lnTo>
                    <a:pt x="15" y="57"/>
                  </a:lnTo>
                  <a:lnTo>
                    <a:pt x="20" y="59"/>
                  </a:lnTo>
                  <a:lnTo>
                    <a:pt x="26" y="60"/>
                  </a:lnTo>
                  <a:lnTo>
                    <a:pt x="31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8" name="Freeform 416">
              <a:extLst>
                <a:ext uri="{FF2B5EF4-FFF2-40B4-BE49-F238E27FC236}">
                  <a16:creationId xmlns:a16="http://schemas.microsoft.com/office/drawing/2014/main" id="{50272026-F927-4722-96D6-2DB65FB5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031"/>
              <a:ext cx="15" cy="17"/>
            </a:xfrm>
            <a:custGeom>
              <a:avLst/>
              <a:gdLst>
                <a:gd name="T0" fmla="*/ 7 w 45"/>
                <a:gd name="T1" fmla="*/ 17 h 52"/>
                <a:gd name="T2" fmla="*/ 11 w 45"/>
                <a:gd name="T3" fmla="*/ 17 h 52"/>
                <a:gd name="T4" fmla="*/ 13 w 45"/>
                <a:gd name="T5" fmla="*/ 14 h 52"/>
                <a:gd name="T6" fmla="*/ 14 w 45"/>
                <a:gd name="T7" fmla="*/ 12 h 52"/>
                <a:gd name="T8" fmla="*/ 15 w 45"/>
                <a:gd name="T9" fmla="*/ 9 h 52"/>
                <a:gd name="T10" fmla="*/ 14 w 45"/>
                <a:gd name="T11" fmla="*/ 5 h 52"/>
                <a:gd name="T12" fmla="*/ 13 w 45"/>
                <a:gd name="T13" fmla="*/ 3 h 52"/>
                <a:gd name="T14" fmla="*/ 11 w 45"/>
                <a:gd name="T15" fmla="*/ 0 h 52"/>
                <a:gd name="T16" fmla="*/ 7 w 45"/>
                <a:gd name="T17" fmla="*/ 0 h 52"/>
                <a:gd name="T18" fmla="*/ 4 w 45"/>
                <a:gd name="T19" fmla="*/ 0 h 52"/>
                <a:gd name="T20" fmla="*/ 2 w 45"/>
                <a:gd name="T21" fmla="*/ 3 h 52"/>
                <a:gd name="T22" fmla="*/ 1 w 45"/>
                <a:gd name="T23" fmla="*/ 5 h 52"/>
                <a:gd name="T24" fmla="*/ 0 w 45"/>
                <a:gd name="T25" fmla="*/ 9 h 52"/>
                <a:gd name="T26" fmla="*/ 1 w 45"/>
                <a:gd name="T27" fmla="*/ 12 h 52"/>
                <a:gd name="T28" fmla="*/ 2 w 45"/>
                <a:gd name="T29" fmla="*/ 14 h 52"/>
                <a:gd name="T30" fmla="*/ 4 w 45"/>
                <a:gd name="T31" fmla="*/ 17 h 52"/>
                <a:gd name="T32" fmla="*/ 7 w 45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2">
                  <a:moveTo>
                    <a:pt x="22" y="52"/>
                  </a:moveTo>
                  <a:lnTo>
                    <a:pt x="32" y="51"/>
                  </a:lnTo>
                  <a:lnTo>
                    <a:pt x="38" y="44"/>
                  </a:lnTo>
                  <a:lnTo>
                    <a:pt x="43" y="36"/>
                  </a:lnTo>
                  <a:lnTo>
                    <a:pt x="45" y="26"/>
                  </a:lnTo>
                  <a:lnTo>
                    <a:pt x="43" y="16"/>
                  </a:lnTo>
                  <a:lnTo>
                    <a:pt x="38" y="8"/>
                  </a:lnTo>
                  <a:lnTo>
                    <a:pt x="32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4"/>
                  </a:lnTo>
                  <a:lnTo>
                    <a:pt x="13" y="51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9" name="Freeform 417">
              <a:extLst>
                <a:ext uri="{FF2B5EF4-FFF2-40B4-BE49-F238E27FC236}">
                  <a16:creationId xmlns:a16="http://schemas.microsoft.com/office/drawing/2014/main" id="{9F49AA40-0EBC-473D-93D4-905240BA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134"/>
              <a:ext cx="8" cy="10"/>
            </a:xfrm>
            <a:custGeom>
              <a:avLst/>
              <a:gdLst>
                <a:gd name="T0" fmla="*/ 4 w 26"/>
                <a:gd name="T1" fmla="*/ 10 h 31"/>
                <a:gd name="T2" fmla="*/ 5 w 26"/>
                <a:gd name="T3" fmla="*/ 10 h 31"/>
                <a:gd name="T4" fmla="*/ 7 w 26"/>
                <a:gd name="T5" fmla="*/ 8 h 31"/>
                <a:gd name="T6" fmla="*/ 8 w 26"/>
                <a:gd name="T7" fmla="*/ 7 h 31"/>
                <a:gd name="T8" fmla="*/ 8 w 26"/>
                <a:gd name="T9" fmla="*/ 5 h 31"/>
                <a:gd name="T10" fmla="*/ 8 w 26"/>
                <a:gd name="T11" fmla="*/ 3 h 31"/>
                <a:gd name="T12" fmla="*/ 7 w 26"/>
                <a:gd name="T13" fmla="*/ 1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1 h 31"/>
                <a:gd name="T22" fmla="*/ 0 w 26"/>
                <a:gd name="T23" fmla="*/ 3 h 31"/>
                <a:gd name="T24" fmla="*/ 0 w 26"/>
                <a:gd name="T25" fmla="*/ 5 h 31"/>
                <a:gd name="T26" fmla="*/ 0 w 26"/>
                <a:gd name="T27" fmla="*/ 7 h 31"/>
                <a:gd name="T28" fmla="*/ 1 w 26"/>
                <a:gd name="T29" fmla="*/ 8 h 31"/>
                <a:gd name="T30" fmla="*/ 2 w 26"/>
                <a:gd name="T31" fmla="*/ 10 h 31"/>
                <a:gd name="T32" fmla="*/ 4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0" name="Freeform 418">
              <a:extLst>
                <a:ext uri="{FF2B5EF4-FFF2-40B4-BE49-F238E27FC236}">
                  <a16:creationId xmlns:a16="http://schemas.microsoft.com/office/drawing/2014/main" id="{A7745AEB-9100-4048-AC8C-755DB1F41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209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5 w 26"/>
                <a:gd name="T3" fmla="*/ 10 h 32"/>
                <a:gd name="T4" fmla="*/ 7 w 26"/>
                <a:gd name="T5" fmla="*/ 8 h 32"/>
                <a:gd name="T6" fmla="*/ 8 w 26"/>
                <a:gd name="T7" fmla="*/ 7 h 32"/>
                <a:gd name="T8" fmla="*/ 8 w 26"/>
                <a:gd name="T9" fmla="*/ 5 h 32"/>
                <a:gd name="T10" fmla="*/ 8 w 26"/>
                <a:gd name="T11" fmla="*/ 3 h 32"/>
                <a:gd name="T12" fmla="*/ 7 w 26"/>
                <a:gd name="T13" fmla="*/ 1 h 32"/>
                <a:gd name="T14" fmla="*/ 5 w 26"/>
                <a:gd name="T15" fmla="*/ 0 h 32"/>
                <a:gd name="T16" fmla="*/ 4 w 26"/>
                <a:gd name="T17" fmla="*/ 0 h 32"/>
                <a:gd name="T18" fmla="*/ 2 w 26"/>
                <a:gd name="T19" fmla="*/ 0 h 32"/>
                <a:gd name="T20" fmla="*/ 1 w 26"/>
                <a:gd name="T21" fmla="*/ 1 h 32"/>
                <a:gd name="T22" fmla="*/ 0 w 26"/>
                <a:gd name="T23" fmla="*/ 3 h 32"/>
                <a:gd name="T24" fmla="*/ 0 w 26"/>
                <a:gd name="T25" fmla="*/ 5 h 32"/>
                <a:gd name="T26" fmla="*/ 0 w 26"/>
                <a:gd name="T27" fmla="*/ 7 h 32"/>
                <a:gd name="T28" fmla="*/ 1 w 26"/>
                <a:gd name="T29" fmla="*/ 8 h 32"/>
                <a:gd name="T30" fmla="*/ 2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17" y="31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1" name="Freeform 419">
              <a:extLst>
                <a:ext uri="{FF2B5EF4-FFF2-40B4-BE49-F238E27FC236}">
                  <a16:creationId xmlns:a16="http://schemas.microsoft.com/office/drawing/2014/main" id="{4A9D7FDA-6B42-4790-8B88-4DF284C5E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254"/>
              <a:ext cx="4" cy="38"/>
            </a:xfrm>
            <a:custGeom>
              <a:avLst/>
              <a:gdLst>
                <a:gd name="T0" fmla="*/ 1 w 11"/>
                <a:gd name="T1" fmla="*/ 0 h 114"/>
                <a:gd name="T2" fmla="*/ 0 w 11"/>
                <a:gd name="T3" fmla="*/ 7 h 114"/>
                <a:gd name="T4" fmla="*/ 0 w 11"/>
                <a:gd name="T5" fmla="*/ 18 h 114"/>
                <a:gd name="T6" fmla="*/ 1 w 11"/>
                <a:gd name="T7" fmla="*/ 28 h 114"/>
                <a:gd name="T8" fmla="*/ 4 w 11"/>
                <a:gd name="T9" fmla="*/ 38 h 114"/>
                <a:gd name="T10" fmla="*/ 4 w 11"/>
                <a:gd name="T11" fmla="*/ 24 h 114"/>
                <a:gd name="T12" fmla="*/ 3 w 11"/>
                <a:gd name="T13" fmla="*/ 13 h 114"/>
                <a:gd name="T14" fmla="*/ 2 w 11"/>
                <a:gd name="T15" fmla="*/ 6 h 114"/>
                <a:gd name="T16" fmla="*/ 1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3" y="0"/>
                  </a:moveTo>
                  <a:lnTo>
                    <a:pt x="0" y="22"/>
                  </a:lnTo>
                  <a:lnTo>
                    <a:pt x="0" y="53"/>
                  </a:lnTo>
                  <a:lnTo>
                    <a:pt x="3" y="85"/>
                  </a:lnTo>
                  <a:lnTo>
                    <a:pt x="10" y="114"/>
                  </a:lnTo>
                  <a:lnTo>
                    <a:pt x="11" y="73"/>
                  </a:lnTo>
                  <a:lnTo>
                    <a:pt x="8" y="40"/>
                  </a:lnTo>
                  <a:lnTo>
                    <a:pt x="6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2" name="Freeform 420">
              <a:extLst>
                <a:ext uri="{FF2B5EF4-FFF2-40B4-BE49-F238E27FC236}">
                  <a16:creationId xmlns:a16="http://schemas.microsoft.com/office/drawing/2014/main" id="{241E8041-2FB0-455B-9ADB-036E8C7DB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288"/>
              <a:ext cx="9" cy="10"/>
            </a:xfrm>
            <a:custGeom>
              <a:avLst/>
              <a:gdLst>
                <a:gd name="T0" fmla="*/ 4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5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3" name="Freeform 421">
              <a:extLst>
                <a:ext uri="{FF2B5EF4-FFF2-40B4-BE49-F238E27FC236}">
                  <a16:creationId xmlns:a16="http://schemas.microsoft.com/office/drawing/2014/main" id="{4D487308-D9D6-4316-ABB6-B95F7CF1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1301"/>
              <a:ext cx="9" cy="11"/>
            </a:xfrm>
            <a:custGeom>
              <a:avLst/>
              <a:gdLst>
                <a:gd name="T0" fmla="*/ 4 w 27"/>
                <a:gd name="T1" fmla="*/ 11 h 31"/>
                <a:gd name="T2" fmla="*/ 6 w 27"/>
                <a:gd name="T3" fmla="*/ 11 h 31"/>
                <a:gd name="T4" fmla="*/ 7 w 27"/>
                <a:gd name="T5" fmla="*/ 9 h 31"/>
                <a:gd name="T6" fmla="*/ 8 w 27"/>
                <a:gd name="T7" fmla="*/ 7 h 31"/>
                <a:gd name="T8" fmla="*/ 9 w 27"/>
                <a:gd name="T9" fmla="*/ 5 h 31"/>
                <a:gd name="T10" fmla="*/ 8 w 27"/>
                <a:gd name="T11" fmla="*/ 3 h 31"/>
                <a:gd name="T12" fmla="*/ 7 w 27"/>
                <a:gd name="T13" fmla="*/ 1 h 31"/>
                <a:gd name="T14" fmla="*/ 6 w 27"/>
                <a:gd name="T15" fmla="*/ 0 h 31"/>
                <a:gd name="T16" fmla="*/ 4 w 27"/>
                <a:gd name="T17" fmla="*/ 0 h 31"/>
                <a:gd name="T18" fmla="*/ 3 w 27"/>
                <a:gd name="T19" fmla="*/ 0 h 31"/>
                <a:gd name="T20" fmla="*/ 1 w 27"/>
                <a:gd name="T21" fmla="*/ 1 h 31"/>
                <a:gd name="T22" fmla="*/ 0 w 27"/>
                <a:gd name="T23" fmla="*/ 3 h 31"/>
                <a:gd name="T24" fmla="*/ 0 w 27"/>
                <a:gd name="T25" fmla="*/ 5 h 31"/>
                <a:gd name="T26" fmla="*/ 0 w 27"/>
                <a:gd name="T27" fmla="*/ 7 h 31"/>
                <a:gd name="T28" fmla="*/ 1 w 27"/>
                <a:gd name="T29" fmla="*/ 9 h 31"/>
                <a:gd name="T30" fmla="*/ 3 w 27"/>
                <a:gd name="T31" fmla="*/ 11 h 31"/>
                <a:gd name="T32" fmla="*/ 4 w 27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1"/>
                  </a:lnTo>
                  <a:lnTo>
                    <a:pt x="27" y="15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4" name="Freeform 422">
              <a:extLst>
                <a:ext uri="{FF2B5EF4-FFF2-40B4-BE49-F238E27FC236}">
                  <a16:creationId xmlns:a16="http://schemas.microsoft.com/office/drawing/2014/main" id="{78457411-D4E8-41DC-8096-AED9314A3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155"/>
              <a:ext cx="49" cy="14"/>
            </a:xfrm>
            <a:custGeom>
              <a:avLst/>
              <a:gdLst>
                <a:gd name="T0" fmla="*/ 49 w 146"/>
                <a:gd name="T1" fmla="*/ 0 h 43"/>
                <a:gd name="T2" fmla="*/ 46 w 146"/>
                <a:gd name="T3" fmla="*/ 0 h 43"/>
                <a:gd name="T4" fmla="*/ 41 w 146"/>
                <a:gd name="T5" fmla="*/ 1 h 43"/>
                <a:gd name="T6" fmla="*/ 35 w 146"/>
                <a:gd name="T7" fmla="*/ 2 h 43"/>
                <a:gd name="T8" fmla="*/ 28 w 146"/>
                <a:gd name="T9" fmla="*/ 3 h 43"/>
                <a:gd name="T10" fmla="*/ 20 w 146"/>
                <a:gd name="T11" fmla="*/ 5 h 43"/>
                <a:gd name="T12" fmla="*/ 13 w 146"/>
                <a:gd name="T13" fmla="*/ 7 h 43"/>
                <a:gd name="T14" fmla="*/ 6 w 146"/>
                <a:gd name="T15" fmla="*/ 10 h 43"/>
                <a:gd name="T16" fmla="*/ 0 w 146"/>
                <a:gd name="T17" fmla="*/ 12 h 43"/>
                <a:gd name="T18" fmla="*/ 1 w 146"/>
                <a:gd name="T19" fmla="*/ 14 h 43"/>
                <a:gd name="T20" fmla="*/ 5 w 146"/>
                <a:gd name="T21" fmla="*/ 14 h 43"/>
                <a:gd name="T22" fmla="*/ 11 w 146"/>
                <a:gd name="T23" fmla="*/ 13 h 43"/>
                <a:gd name="T24" fmla="*/ 19 w 146"/>
                <a:gd name="T25" fmla="*/ 10 h 43"/>
                <a:gd name="T26" fmla="*/ 28 w 146"/>
                <a:gd name="T27" fmla="*/ 7 h 43"/>
                <a:gd name="T28" fmla="*/ 36 w 146"/>
                <a:gd name="T29" fmla="*/ 4 h 43"/>
                <a:gd name="T30" fmla="*/ 43 w 146"/>
                <a:gd name="T31" fmla="*/ 2 h 43"/>
                <a:gd name="T32" fmla="*/ 49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146" y="0"/>
                  </a:moveTo>
                  <a:lnTo>
                    <a:pt x="136" y="1"/>
                  </a:lnTo>
                  <a:lnTo>
                    <a:pt x="122" y="4"/>
                  </a:lnTo>
                  <a:lnTo>
                    <a:pt x="104" y="6"/>
                  </a:lnTo>
                  <a:lnTo>
                    <a:pt x="82" y="10"/>
                  </a:lnTo>
                  <a:lnTo>
                    <a:pt x="61" y="16"/>
                  </a:lnTo>
                  <a:lnTo>
                    <a:pt x="38" y="22"/>
                  </a:lnTo>
                  <a:lnTo>
                    <a:pt x="19" y="30"/>
                  </a:lnTo>
                  <a:lnTo>
                    <a:pt x="0" y="38"/>
                  </a:lnTo>
                  <a:lnTo>
                    <a:pt x="4" y="43"/>
                  </a:lnTo>
                  <a:lnTo>
                    <a:pt x="15" y="43"/>
                  </a:lnTo>
                  <a:lnTo>
                    <a:pt x="34" y="39"/>
                  </a:lnTo>
                  <a:lnTo>
                    <a:pt x="57" y="31"/>
                  </a:lnTo>
                  <a:lnTo>
                    <a:pt x="82" y="22"/>
                  </a:lnTo>
                  <a:lnTo>
                    <a:pt x="107" y="13"/>
                  </a:lnTo>
                  <a:lnTo>
                    <a:pt x="129" y="5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5" name="Freeform 423">
              <a:extLst>
                <a:ext uri="{FF2B5EF4-FFF2-40B4-BE49-F238E27FC236}">
                  <a16:creationId xmlns:a16="http://schemas.microsoft.com/office/drawing/2014/main" id="{CFB05851-71BE-41AC-AADE-4ECA962F4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238"/>
              <a:ext cx="12" cy="14"/>
            </a:xfrm>
            <a:custGeom>
              <a:avLst/>
              <a:gdLst>
                <a:gd name="T0" fmla="*/ 6 w 36"/>
                <a:gd name="T1" fmla="*/ 14 h 44"/>
                <a:gd name="T2" fmla="*/ 3 w 36"/>
                <a:gd name="T3" fmla="*/ 13 h 44"/>
                <a:gd name="T4" fmla="*/ 2 w 36"/>
                <a:gd name="T5" fmla="*/ 11 h 44"/>
                <a:gd name="T6" fmla="*/ 0 w 36"/>
                <a:gd name="T7" fmla="*/ 10 h 44"/>
                <a:gd name="T8" fmla="*/ 0 w 36"/>
                <a:gd name="T9" fmla="*/ 7 h 44"/>
                <a:gd name="T10" fmla="*/ 0 w 36"/>
                <a:gd name="T11" fmla="*/ 4 h 44"/>
                <a:gd name="T12" fmla="*/ 2 w 36"/>
                <a:gd name="T13" fmla="*/ 2 h 44"/>
                <a:gd name="T14" fmla="*/ 4 w 36"/>
                <a:gd name="T15" fmla="*/ 1 h 44"/>
                <a:gd name="T16" fmla="*/ 6 w 36"/>
                <a:gd name="T17" fmla="*/ 0 h 44"/>
                <a:gd name="T18" fmla="*/ 8 w 36"/>
                <a:gd name="T19" fmla="*/ 1 h 44"/>
                <a:gd name="T20" fmla="*/ 11 w 36"/>
                <a:gd name="T21" fmla="*/ 2 h 44"/>
                <a:gd name="T22" fmla="*/ 12 w 36"/>
                <a:gd name="T23" fmla="*/ 4 h 44"/>
                <a:gd name="T24" fmla="*/ 12 w 36"/>
                <a:gd name="T25" fmla="*/ 7 h 44"/>
                <a:gd name="T26" fmla="*/ 11 w 36"/>
                <a:gd name="T27" fmla="*/ 6 h 44"/>
                <a:gd name="T28" fmla="*/ 9 w 36"/>
                <a:gd name="T29" fmla="*/ 5 h 44"/>
                <a:gd name="T30" fmla="*/ 8 w 36"/>
                <a:gd name="T31" fmla="*/ 4 h 44"/>
                <a:gd name="T32" fmla="*/ 6 w 36"/>
                <a:gd name="T33" fmla="*/ 5 h 44"/>
                <a:gd name="T34" fmla="*/ 5 w 36"/>
                <a:gd name="T35" fmla="*/ 6 h 44"/>
                <a:gd name="T36" fmla="*/ 4 w 36"/>
                <a:gd name="T37" fmla="*/ 8 h 44"/>
                <a:gd name="T38" fmla="*/ 4 w 36"/>
                <a:gd name="T39" fmla="*/ 10 h 44"/>
                <a:gd name="T40" fmla="*/ 6 w 36"/>
                <a:gd name="T41" fmla="*/ 14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4">
                  <a:moveTo>
                    <a:pt x="18" y="44"/>
                  </a:moveTo>
                  <a:lnTo>
                    <a:pt x="10" y="40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6"/>
                  </a:lnTo>
                  <a:lnTo>
                    <a:pt x="11" y="3"/>
                  </a:lnTo>
                  <a:lnTo>
                    <a:pt x="18" y="0"/>
                  </a:lnTo>
                  <a:lnTo>
                    <a:pt x="25" y="3"/>
                  </a:lnTo>
                  <a:lnTo>
                    <a:pt x="32" y="6"/>
                  </a:lnTo>
                  <a:lnTo>
                    <a:pt x="35" y="14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28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9"/>
                  </a:lnTo>
                  <a:lnTo>
                    <a:pt x="11" y="24"/>
                  </a:lnTo>
                  <a:lnTo>
                    <a:pt x="12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56" name="Freeform 424">
              <a:extLst>
                <a:ext uri="{FF2B5EF4-FFF2-40B4-BE49-F238E27FC236}">
                  <a16:creationId xmlns:a16="http://schemas.microsoft.com/office/drawing/2014/main" id="{2DDC23A4-8ED2-450E-9ECB-0FF288A3B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165"/>
              <a:ext cx="11" cy="14"/>
            </a:xfrm>
            <a:custGeom>
              <a:avLst/>
              <a:gdLst>
                <a:gd name="T0" fmla="*/ 6 w 34"/>
                <a:gd name="T1" fmla="*/ 14 h 43"/>
                <a:gd name="T2" fmla="*/ 3 w 34"/>
                <a:gd name="T3" fmla="*/ 13 h 43"/>
                <a:gd name="T4" fmla="*/ 1 w 34"/>
                <a:gd name="T5" fmla="*/ 12 h 43"/>
                <a:gd name="T6" fmla="*/ 0 w 34"/>
                <a:gd name="T7" fmla="*/ 9 h 43"/>
                <a:gd name="T8" fmla="*/ 0 w 34"/>
                <a:gd name="T9" fmla="*/ 7 h 43"/>
                <a:gd name="T10" fmla="*/ 0 w 34"/>
                <a:gd name="T11" fmla="*/ 4 h 43"/>
                <a:gd name="T12" fmla="*/ 1 w 34"/>
                <a:gd name="T13" fmla="*/ 2 h 43"/>
                <a:gd name="T14" fmla="*/ 3 w 34"/>
                <a:gd name="T15" fmla="*/ 1 h 43"/>
                <a:gd name="T16" fmla="*/ 6 w 34"/>
                <a:gd name="T17" fmla="*/ 0 h 43"/>
                <a:gd name="T18" fmla="*/ 7 w 34"/>
                <a:gd name="T19" fmla="*/ 1 h 43"/>
                <a:gd name="T20" fmla="*/ 9 w 34"/>
                <a:gd name="T21" fmla="*/ 2 h 43"/>
                <a:gd name="T22" fmla="*/ 11 w 34"/>
                <a:gd name="T23" fmla="*/ 4 h 43"/>
                <a:gd name="T24" fmla="*/ 11 w 34"/>
                <a:gd name="T25" fmla="*/ 7 h 43"/>
                <a:gd name="T26" fmla="*/ 10 w 34"/>
                <a:gd name="T27" fmla="*/ 6 h 43"/>
                <a:gd name="T28" fmla="*/ 8 w 34"/>
                <a:gd name="T29" fmla="*/ 5 h 43"/>
                <a:gd name="T30" fmla="*/ 6 w 34"/>
                <a:gd name="T31" fmla="*/ 4 h 43"/>
                <a:gd name="T32" fmla="*/ 5 w 34"/>
                <a:gd name="T33" fmla="*/ 4 h 43"/>
                <a:gd name="T34" fmla="*/ 4 w 34"/>
                <a:gd name="T35" fmla="*/ 5 h 43"/>
                <a:gd name="T36" fmla="*/ 3 w 34"/>
                <a:gd name="T37" fmla="*/ 7 h 43"/>
                <a:gd name="T38" fmla="*/ 3 w 34"/>
                <a:gd name="T39" fmla="*/ 10 h 43"/>
                <a:gd name="T40" fmla="*/ 6 w 34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10" y="41"/>
                  </a:lnTo>
                  <a:lnTo>
                    <a:pt x="4" y="36"/>
                  </a:lnTo>
                  <a:lnTo>
                    <a:pt x="0" y="29"/>
                  </a:lnTo>
                  <a:lnTo>
                    <a:pt x="0" y="21"/>
                  </a:lnTo>
                  <a:lnTo>
                    <a:pt x="0" y="13"/>
                  </a:lnTo>
                  <a:lnTo>
                    <a:pt x="4" y="7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3" y="2"/>
                  </a:lnTo>
                  <a:lnTo>
                    <a:pt x="29" y="7"/>
                  </a:lnTo>
                  <a:lnTo>
                    <a:pt x="34" y="13"/>
                  </a:lnTo>
                  <a:lnTo>
                    <a:pt x="34" y="21"/>
                  </a:lnTo>
                  <a:lnTo>
                    <a:pt x="31" y="17"/>
                  </a:lnTo>
                  <a:lnTo>
                    <a:pt x="26" y="15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10" y="31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6526" name="Group 440">
            <a:extLst>
              <a:ext uri="{FF2B5EF4-FFF2-40B4-BE49-F238E27FC236}">
                <a16:creationId xmlns:a16="http://schemas.microsoft.com/office/drawing/2014/main" id="{4BF5CD60-4E12-4DB5-806E-C8519F2058FD}"/>
              </a:ext>
            </a:extLst>
          </p:cNvPr>
          <p:cNvGrpSpPr>
            <a:grpSpLocks/>
          </p:cNvGrpSpPr>
          <p:nvPr/>
        </p:nvGrpSpPr>
        <p:grpSpPr bwMode="auto">
          <a:xfrm>
            <a:off x="6918325" y="1665288"/>
            <a:ext cx="493713" cy="476250"/>
            <a:chOff x="4358" y="1049"/>
            <a:chExt cx="311" cy="300"/>
          </a:xfrm>
        </p:grpSpPr>
        <p:sp>
          <p:nvSpPr>
            <p:cNvPr id="106531" name="Freeform 425">
              <a:extLst>
                <a:ext uri="{FF2B5EF4-FFF2-40B4-BE49-F238E27FC236}">
                  <a16:creationId xmlns:a16="http://schemas.microsoft.com/office/drawing/2014/main" id="{1E804C48-57B5-435A-B742-AEC677311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049"/>
              <a:ext cx="311" cy="267"/>
            </a:xfrm>
            <a:custGeom>
              <a:avLst/>
              <a:gdLst>
                <a:gd name="T0" fmla="*/ 7 w 931"/>
                <a:gd name="T1" fmla="*/ 62 h 802"/>
                <a:gd name="T2" fmla="*/ 45 w 931"/>
                <a:gd name="T3" fmla="*/ 89 h 802"/>
                <a:gd name="T4" fmla="*/ 25 w 931"/>
                <a:gd name="T5" fmla="*/ 93 h 802"/>
                <a:gd name="T6" fmla="*/ 39 w 931"/>
                <a:gd name="T7" fmla="*/ 101 h 802"/>
                <a:gd name="T8" fmla="*/ 27 w 931"/>
                <a:gd name="T9" fmla="*/ 113 h 802"/>
                <a:gd name="T10" fmla="*/ 39 w 931"/>
                <a:gd name="T11" fmla="*/ 122 h 802"/>
                <a:gd name="T12" fmla="*/ 24 w 931"/>
                <a:gd name="T13" fmla="*/ 143 h 802"/>
                <a:gd name="T14" fmla="*/ 42 w 931"/>
                <a:gd name="T15" fmla="*/ 153 h 802"/>
                <a:gd name="T16" fmla="*/ 19 w 931"/>
                <a:gd name="T17" fmla="*/ 185 h 802"/>
                <a:gd name="T18" fmla="*/ 45 w 931"/>
                <a:gd name="T19" fmla="*/ 169 h 802"/>
                <a:gd name="T20" fmla="*/ 33 w 931"/>
                <a:gd name="T21" fmla="*/ 194 h 802"/>
                <a:gd name="T22" fmla="*/ 52 w 931"/>
                <a:gd name="T23" fmla="*/ 180 h 802"/>
                <a:gd name="T24" fmla="*/ 58 w 931"/>
                <a:gd name="T25" fmla="*/ 201 h 802"/>
                <a:gd name="T26" fmla="*/ 72 w 931"/>
                <a:gd name="T27" fmla="*/ 200 h 802"/>
                <a:gd name="T28" fmla="*/ 82 w 931"/>
                <a:gd name="T29" fmla="*/ 215 h 802"/>
                <a:gd name="T30" fmla="*/ 98 w 931"/>
                <a:gd name="T31" fmla="*/ 216 h 802"/>
                <a:gd name="T32" fmla="*/ 108 w 931"/>
                <a:gd name="T33" fmla="*/ 213 h 802"/>
                <a:gd name="T34" fmla="*/ 112 w 931"/>
                <a:gd name="T35" fmla="*/ 217 h 802"/>
                <a:gd name="T36" fmla="*/ 135 w 931"/>
                <a:gd name="T37" fmla="*/ 236 h 802"/>
                <a:gd name="T38" fmla="*/ 152 w 931"/>
                <a:gd name="T39" fmla="*/ 209 h 802"/>
                <a:gd name="T40" fmla="*/ 169 w 931"/>
                <a:gd name="T41" fmla="*/ 209 h 802"/>
                <a:gd name="T42" fmla="*/ 189 w 931"/>
                <a:gd name="T43" fmla="*/ 207 h 802"/>
                <a:gd name="T44" fmla="*/ 189 w 931"/>
                <a:gd name="T45" fmla="*/ 190 h 802"/>
                <a:gd name="T46" fmla="*/ 236 w 931"/>
                <a:gd name="T47" fmla="*/ 225 h 802"/>
                <a:gd name="T48" fmla="*/ 252 w 931"/>
                <a:gd name="T49" fmla="*/ 234 h 802"/>
                <a:gd name="T50" fmla="*/ 208 w 931"/>
                <a:gd name="T51" fmla="*/ 194 h 802"/>
                <a:gd name="T52" fmla="*/ 202 w 931"/>
                <a:gd name="T53" fmla="*/ 176 h 802"/>
                <a:gd name="T54" fmla="*/ 207 w 931"/>
                <a:gd name="T55" fmla="*/ 171 h 802"/>
                <a:gd name="T56" fmla="*/ 212 w 931"/>
                <a:gd name="T57" fmla="*/ 163 h 802"/>
                <a:gd name="T58" fmla="*/ 217 w 931"/>
                <a:gd name="T59" fmla="*/ 154 h 802"/>
                <a:gd name="T60" fmla="*/ 230 w 931"/>
                <a:gd name="T61" fmla="*/ 151 h 802"/>
                <a:gd name="T62" fmla="*/ 221 w 931"/>
                <a:gd name="T63" fmla="*/ 139 h 802"/>
                <a:gd name="T64" fmla="*/ 267 w 931"/>
                <a:gd name="T65" fmla="*/ 133 h 802"/>
                <a:gd name="T66" fmla="*/ 290 w 931"/>
                <a:gd name="T67" fmla="*/ 130 h 802"/>
                <a:gd name="T68" fmla="*/ 238 w 931"/>
                <a:gd name="T69" fmla="*/ 127 h 802"/>
                <a:gd name="T70" fmla="*/ 225 w 931"/>
                <a:gd name="T71" fmla="*/ 119 h 802"/>
                <a:gd name="T72" fmla="*/ 258 w 931"/>
                <a:gd name="T73" fmla="*/ 109 h 802"/>
                <a:gd name="T74" fmla="*/ 275 w 931"/>
                <a:gd name="T75" fmla="*/ 104 h 802"/>
                <a:gd name="T76" fmla="*/ 234 w 931"/>
                <a:gd name="T77" fmla="*/ 106 h 802"/>
                <a:gd name="T78" fmla="*/ 222 w 931"/>
                <a:gd name="T79" fmla="*/ 97 h 802"/>
                <a:gd name="T80" fmla="*/ 234 w 931"/>
                <a:gd name="T81" fmla="*/ 87 h 802"/>
                <a:gd name="T82" fmla="*/ 217 w 931"/>
                <a:gd name="T83" fmla="*/ 83 h 802"/>
                <a:gd name="T84" fmla="*/ 224 w 931"/>
                <a:gd name="T85" fmla="*/ 70 h 802"/>
                <a:gd name="T86" fmla="*/ 214 w 931"/>
                <a:gd name="T87" fmla="*/ 64 h 802"/>
                <a:gd name="T88" fmla="*/ 203 w 931"/>
                <a:gd name="T89" fmla="*/ 69 h 802"/>
                <a:gd name="T90" fmla="*/ 186 w 931"/>
                <a:gd name="T91" fmla="*/ 53 h 802"/>
                <a:gd name="T92" fmla="*/ 178 w 931"/>
                <a:gd name="T93" fmla="*/ 40 h 802"/>
                <a:gd name="T94" fmla="*/ 168 w 931"/>
                <a:gd name="T95" fmla="*/ 28 h 802"/>
                <a:gd name="T96" fmla="*/ 171 w 931"/>
                <a:gd name="T97" fmla="*/ 14 h 802"/>
                <a:gd name="T98" fmla="*/ 156 w 931"/>
                <a:gd name="T99" fmla="*/ 32 h 802"/>
                <a:gd name="T100" fmla="*/ 153 w 931"/>
                <a:gd name="T101" fmla="*/ 14 h 802"/>
                <a:gd name="T102" fmla="*/ 144 w 931"/>
                <a:gd name="T103" fmla="*/ 18 h 802"/>
                <a:gd name="T104" fmla="*/ 136 w 931"/>
                <a:gd name="T105" fmla="*/ 23 h 802"/>
                <a:gd name="T106" fmla="*/ 103 w 931"/>
                <a:gd name="T107" fmla="*/ 13 h 802"/>
                <a:gd name="T108" fmla="*/ 85 w 931"/>
                <a:gd name="T109" fmla="*/ 33 h 802"/>
                <a:gd name="T110" fmla="*/ 73 w 931"/>
                <a:gd name="T111" fmla="*/ 34 h 802"/>
                <a:gd name="T112" fmla="*/ 68 w 931"/>
                <a:gd name="T113" fmla="*/ 42 h 802"/>
                <a:gd name="T114" fmla="*/ 54 w 931"/>
                <a:gd name="T115" fmla="*/ 44 h 802"/>
                <a:gd name="T116" fmla="*/ 59 w 931"/>
                <a:gd name="T117" fmla="*/ 56 h 802"/>
                <a:gd name="T118" fmla="*/ 52 w 931"/>
                <a:gd name="T119" fmla="*/ 62 h 8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31" h="802">
                  <a:moveTo>
                    <a:pt x="132" y="217"/>
                  </a:moveTo>
                  <a:lnTo>
                    <a:pt x="117" y="222"/>
                  </a:lnTo>
                  <a:lnTo>
                    <a:pt x="102" y="223"/>
                  </a:lnTo>
                  <a:lnTo>
                    <a:pt x="88" y="219"/>
                  </a:lnTo>
                  <a:lnTo>
                    <a:pt x="72" y="214"/>
                  </a:lnTo>
                  <a:lnTo>
                    <a:pt x="56" y="206"/>
                  </a:lnTo>
                  <a:lnTo>
                    <a:pt x="38" y="197"/>
                  </a:lnTo>
                  <a:lnTo>
                    <a:pt x="20" y="185"/>
                  </a:lnTo>
                  <a:lnTo>
                    <a:pt x="0" y="174"/>
                  </a:lnTo>
                  <a:lnTo>
                    <a:pt x="26" y="198"/>
                  </a:lnTo>
                  <a:lnTo>
                    <a:pt x="51" y="217"/>
                  </a:lnTo>
                  <a:lnTo>
                    <a:pt x="75" y="232"/>
                  </a:lnTo>
                  <a:lnTo>
                    <a:pt x="97" y="243"/>
                  </a:lnTo>
                  <a:lnTo>
                    <a:pt x="114" y="252"/>
                  </a:lnTo>
                  <a:lnTo>
                    <a:pt x="126" y="260"/>
                  </a:lnTo>
                  <a:lnTo>
                    <a:pt x="134" y="267"/>
                  </a:lnTo>
                  <a:lnTo>
                    <a:pt x="135" y="274"/>
                  </a:lnTo>
                  <a:lnTo>
                    <a:pt x="132" y="279"/>
                  </a:lnTo>
                  <a:lnTo>
                    <a:pt x="124" y="279"/>
                  </a:lnTo>
                  <a:lnTo>
                    <a:pt x="114" y="279"/>
                  </a:lnTo>
                  <a:lnTo>
                    <a:pt x="102" y="279"/>
                  </a:lnTo>
                  <a:lnTo>
                    <a:pt x="91" y="279"/>
                  </a:lnTo>
                  <a:lnTo>
                    <a:pt x="82" y="277"/>
                  </a:lnTo>
                  <a:lnTo>
                    <a:pt x="75" y="279"/>
                  </a:lnTo>
                  <a:lnTo>
                    <a:pt x="73" y="281"/>
                  </a:lnTo>
                  <a:lnTo>
                    <a:pt x="75" y="285"/>
                  </a:lnTo>
                  <a:lnTo>
                    <a:pt x="80" y="288"/>
                  </a:lnTo>
                  <a:lnTo>
                    <a:pt x="87" y="289"/>
                  </a:lnTo>
                  <a:lnTo>
                    <a:pt x="94" y="291"/>
                  </a:lnTo>
                  <a:lnTo>
                    <a:pt x="102" y="294"/>
                  </a:lnTo>
                  <a:lnTo>
                    <a:pt x="110" y="298"/>
                  </a:lnTo>
                  <a:lnTo>
                    <a:pt x="116" y="304"/>
                  </a:lnTo>
                  <a:lnTo>
                    <a:pt x="121" y="310"/>
                  </a:lnTo>
                  <a:lnTo>
                    <a:pt x="122" y="317"/>
                  </a:lnTo>
                  <a:lnTo>
                    <a:pt x="117" y="322"/>
                  </a:lnTo>
                  <a:lnTo>
                    <a:pt x="112" y="325"/>
                  </a:lnTo>
                  <a:lnTo>
                    <a:pt x="104" y="329"/>
                  </a:lnTo>
                  <a:lnTo>
                    <a:pt x="96" y="331"/>
                  </a:lnTo>
                  <a:lnTo>
                    <a:pt x="88" y="333"/>
                  </a:lnTo>
                  <a:lnTo>
                    <a:pt x="82" y="338"/>
                  </a:lnTo>
                  <a:lnTo>
                    <a:pt x="81" y="343"/>
                  </a:lnTo>
                  <a:lnTo>
                    <a:pt x="82" y="349"/>
                  </a:lnTo>
                  <a:lnTo>
                    <a:pt x="85" y="352"/>
                  </a:lnTo>
                  <a:lnTo>
                    <a:pt x="90" y="355"/>
                  </a:lnTo>
                  <a:lnTo>
                    <a:pt x="97" y="357"/>
                  </a:lnTo>
                  <a:lnTo>
                    <a:pt x="104" y="358"/>
                  </a:lnTo>
                  <a:lnTo>
                    <a:pt x="112" y="362"/>
                  </a:lnTo>
                  <a:lnTo>
                    <a:pt x="118" y="366"/>
                  </a:lnTo>
                  <a:lnTo>
                    <a:pt x="125" y="373"/>
                  </a:lnTo>
                  <a:lnTo>
                    <a:pt x="126" y="381"/>
                  </a:lnTo>
                  <a:lnTo>
                    <a:pt x="122" y="387"/>
                  </a:lnTo>
                  <a:lnTo>
                    <a:pt x="114" y="392"/>
                  </a:lnTo>
                  <a:lnTo>
                    <a:pt x="101" y="400"/>
                  </a:lnTo>
                  <a:lnTo>
                    <a:pt x="90" y="408"/>
                  </a:lnTo>
                  <a:lnTo>
                    <a:pt x="79" y="418"/>
                  </a:lnTo>
                  <a:lnTo>
                    <a:pt x="71" y="430"/>
                  </a:lnTo>
                  <a:lnTo>
                    <a:pt x="66" y="446"/>
                  </a:lnTo>
                  <a:lnTo>
                    <a:pt x="79" y="439"/>
                  </a:lnTo>
                  <a:lnTo>
                    <a:pt x="90" y="436"/>
                  </a:lnTo>
                  <a:lnTo>
                    <a:pt x="102" y="436"/>
                  </a:lnTo>
                  <a:lnTo>
                    <a:pt x="113" y="436"/>
                  </a:lnTo>
                  <a:lnTo>
                    <a:pt x="121" y="441"/>
                  </a:lnTo>
                  <a:lnTo>
                    <a:pt x="125" y="449"/>
                  </a:lnTo>
                  <a:lnTo>
                    <a:pt x="125" y="459"/>
                  </a:lnTo>
                  <a:lnTo>
                    <a:pt x="121" y="472"/>
                  </a:lnTo>
                  <a:lnTo>
                    <a:pt x="116" y="479"/>
                  </a:lnTo>
                  <a:lnTo>
                    <a:pt x="112" y="488"/>
                  </a:lnTo>
                  <a:lnTo>
                    <a:pt x="106" y="497"/>
                  </a:lnTo>
                  <a:lnTo>
                    <a:pt x="98" y="510"/>
                  </a:lnTo>
                  <a:lnTo>
                    <a:pt x="88" y="523"/>
                  </a:lnTo>
                  <a:lnTo>
                    <a:pt x="74" y="540"/>
                  </a:lnTo>
                  <a:lnTo>
                    <a:pt x="57" y="557"/>
                  </a:lnTo>
                  <a:lnTo>
                    <a:pt x="36" y="574"/>
                  </a:lnTo>
                  <a:lnTo>
                    <a:pt x="52" y="564"/>
                  </a:lnTo>
                  <a:lnTo>
                    <a:pt x="69" y="553"/>
                  </a:lnTo>
                  <a:lnTo>
                    <a:pt x="85" y="540"/>
                  </a:lnTo>
                  <a:lnTo>
                    <a:pt x="101" y="530"/>
                  </a:lnTo>
                  <a:lnTo>
                    <a:pt x="115" y="520"/>
                  </a:lnTo>
                  <a:lnTo>
                    <a:pt x="126" y="513"/>
                  </a:lnTo>
                  <a:lnTo>
                    <a:pt x="134" y="508"/>
                  </a:lnTo>
                  <a:lnTo>
                    <a:pt x="140" y="508"/>
                  </a:lnTo>
                  <a:lnTo>
                    <a:pt x="149" y="520"/>
                  </a:lnTo>
                  <a:lnTo>
                    <a:pt x="147" y="530"/>
                  </a:lnTo>
                  <a:lnTo>
                    <a:pt x="139" y="540"/>
                  </a:lnTo>
                  <a:lnTo>
                    <a:pt x="126" y="551"/>
                  </a:lnTo>
                  <a:lnTo>
                    <a:pt x="114" y="561"/>
                  </a:lnTo>
                  <a:lnTo>
                    <a:pt x="104" y="572"/>
                  </a:lnTo>
                  <a:lnTo>
                    <a:pt x="99" y="582"/>
                  </a:lnTo>
                  <a:lnTo>
                    <a:pt x="102" y="593"/>
                  </a:lnTo>
                  <a:lnTo>
                    <a:pt x="112" y="598"/>
                  </a:lnTo>
                  <a:lnTo>
                    <a:pt x="118" y="594"/>
                  </a:lnTo>
                  <a:lnTo>
                    <a:pt x="125" y="584"/>
                  </a:lnTo>
                  <a:lnTo>
                    <a:pt x="131" y="571"/>
                  </a:lnTo>
                  <a:lnTo>
                    <a:pt x="138" y="557"/>
                  </a:lnTo>
                  <a:lnTo>
                    <a:pt x="146" y="547"/>
                  </a:lnTo>
                  <a:lnTo>
                    <a:pt x="156" y="541"/>
                  </a:lnTo>
                  <a:lnTo>
                    <a:pt x="168" y="546"/>
                  </a:lnTo>
                  <a:lnTo>
                    <a:pt x="179" y="556"/>
                  </a:lnTo>
                  <a:lnTo>
                    <a:pt x="187" y="565"/>
                  </a:lnTo>
                  <a:lnTo>
                    <a:pt x="189" y="573"/>
                  </a:lnTo>
                  <a:lnTo>
                    <a:pt x="189" y="581"/>
                  </a:lnTo>
                  <a:lnTo>
                    <a:pt x="187" y="589"/>
                  </a:lnTo>
                  <a:lnTo>
                    <a:pt x="181" y="597"/>
                  </a:lnTo>
                  <a:lnTo>
                    <a:pt x="174" y="604"/>
                  </a:lnTo>
                  <a:lnTo>
                    <a:pt x="166" y="611"/>
                  </a:lnTo>
                  <a:lnTo>
                    <a:pt x="173" y="613"/>
                  </a:lnTo>
                  <a:lnTo>
                    <a:pt x="180" y="612"/>
                  </a:lnTo>
                  <a:lnTo>
                    <a:pt x="187" y="610"/>
                  </a:lnTo>
                  <a:lnTo>
                    <a:pt x="195" y="606"/>
                  </a:lnTo>
                  <a:lnTo>
                    <a:pt x="201" y="603"/>
                  </a:lnTo>
                  <a:lnTo>
                    <a:pt x="208" y="601"/>
                  </a:lnTo>
                  <a:lnTo>
                    <a:pt x="216" y="601"/>
                  </a:lnTo>
                  <a:lnTo>
                    <a:pt x="223" y="603"/>
                  </a:lnTo>
                  <a:lnTo>
                    <a:pt x="228" y="648"/>
                  </a:lnTo>
                  <a:lnTo>
                    <a:pt x="230" y="697"/>
                  </a:lnTo>
                  <a:lnTo>
                    <a:pt x="229" y="750"/>
                  </a:lnTo>
                  <a:lnTo>
                    <a:pt x="223" y="802"/>
                  </a:lnTo>
                  <a:lnTo>
                    <a:pt x="239" y="736"/>
                  </a:lnTo>
                  <a:lnTo>
                    <a:pt x="244" y="684"/>
                  </a:lnTo>
                  <a:lnTo>
                    <a:pt x="246" y="646"/>
                  </a:lnTo>
                  <a:lnTo>
                    <a:pt x="252" y="627"/>
                  </a:lnTo>
                  <a:lnTo>
                    <a:pt x="258" y="621"/>
                  </a:lnTo>
                  <a:lnTo>
                    <a:pt x="265" y="618"/>
                  </a:lnTo>
                  <a:lnTo>
                    <a:pt x="273" y="617"/>
                  </a:lnTo>
                  <a:lnTo>
                    <a:pt x="282" y="619"/>
                  </a:lnTo>
                  <a:lnTo>
                    <a:pt x="288" y="625"/>
                  </a:lnTo>
                  <a:lnTo>
                    <a:pt x="291" y="635"/>
                  </a:lnTo>
                  <a:lnTo>
                    <a:pt x="293" y="650"/>
                  </a:lnTo>
                  <a:lnTo>
                    <a:pt x="290" y="671"/>
                  </a:lnTo>
                  <a:lnTo>
                    <a:pt x="295" y="668"/>
                  </a:lnTo>
                  <a:lnTo>
                    <a:pt x="299" y="662"/>
                  </a:lnTo>
                  <a:lnTo>
                    <a:pt x="306" y="658"/>
                  </a:lnTo>
                  <a:lnTo>
                    <a:pt x="311" y="653"/>
                  </a:lnTo>
                  <a:lnTo>
                    <a:pt x="316" y="647"/>
                  </a:lnTo>
                  <a:lnTo>
                    <a:pt x="320" y="643"/>
                  </a:lnTo>
                  <a:lnTo>
                    <a:pt x="322" y="639"/>
                  </a:lnTo>
                  <a:lnTo>
                    <a:pt x="323" y="638"/>
                  </a:lnTo>
                  <a:lnTo>
                    <a:pt x="326" y="661"/>
                  </a:lnTo>
                  <a:lnTo>
                    <a:pt x="327" y="689"/>
                  </a:lnTo>
                  <a:lnTo>
                    <a:pt x="329" y="719"/>
                  </a:lnTo>
                  <a:lnTo>
                    <a:pt x="329" y="741"/>
                  </a:lnTo>
                  <a:lnTo>
                    <a:pt x="336" y="710"/>
                  </a:lnTo>
                  <a:lnTo>
                    <a:pt x="335" y="679"/>
                  </a:lnTo>
                  <a:lnTo>
                    <a:pt x="335" y="653"/>
                  </a:lnTo>
                  <a:lnTo>
                    <a:pt x="344" y="643"/>
                  </a:lnTo>
                  <a:lnTo>
                    <a:pt x="370" y="645"/>
                  </a:lnTo>
                  <a:lnTo>
                    <a:pt x="387" y="653"/>
                  </a:lnTo>
                  <a:lnTo>
                    <a:pt x="397" y="663"/>
                  </a:lnTo>
                  <a:lnTo>
                    <a:pt x="402" y="677"/>
                  </a:lnTo>
                  <a:lnTo>
                    <a:pt x="404" y="689"/>
                  </a:lnTo>
                  <a:lnTo>
                    <a:pt x="404" y="701"/>
                  </a:lnTo>
                  <a:lnTo>
                    <a:pt x="404" y="708"/>
                  </a:lnTo>
                  <a:lnTo>
                    <a:pt x="410" y="710"/>
                  </a:lnTo>
                  <a:lnTo>
                    <a:pt x="417" y="697"/>
                  </a:lnTo>
                  <a:lnTo>
                    <a:pt x="418" y="672"/>
                  </a:lnTo>
                  <a:lnTo>
                    <a:pt x="419" y="650"/>
                  </a:lnTo>
                  <a:lnTo>
                    <a:pt x="428" y="640"/>
                  </a:lnTo>
                  <a:lnTo>
                    <a:pt x="439" y="639"/>
                  </a:lnTo>
                  <a:lnTo>
                    <a:pt x="448" y="635"/>
                  </a:lnTo>
                  <a:lnTo>
                    <a:pt x="456" y="628"/>
                  </a:lnTo>
                  <a:lnTo>
                    <a:pt x="463" y="623"/>
                  </a:lnTo>
                  <a:lnTo>
                    <a:pt x="472" y="623"/>
                  </a:lnTo>
                  <a:lnTo>
                    <a:pt x="484" y="630"/>
                  </a:lnTo>
                  <a:lnTo>
                    <a:pt x="501" y="650"/>
                  </a:lnTo>
                  <a:lnTo>
                    <a:pt x="522" y="683"/>
                  </a:lnTo>
                  <a:lnTo>
                    <a:pt x="518" y="662"/>
                  </a:lnTo>
                  <a:lnTo>
                    <a:pt x="510" y="645"/>
                  </a:lnTo>
                  <a:lnTo>
                    <a:pt x="507" y="628"/>
                  </a:lnTo>
                  <a:lnTo>
                    <a:pt x="511" y="612"/>
                  </a:lnTo>
                  <a:lnTo>
                    <a:pt x="518" y="610"/>
                  </a:lnTo>
                  <a:lnTo>
                    <a:pt x="526" y="609"/>
                  </a:lnTo>
                  <a:lnTo>
                    <a:pt x="533" y="609"/>
                  </a:lnTo>
                  <a:lnTo>
                    <a:pt x="540" y="610"/>
                  </a:lnTo>
                  <a:lnTo>
                    <a:pt x="548" y="613"/>
                  </a:lnTo>
                  <a:lnTo>
                    <a:pt x="557" y="618"/>
                  </a:lnTo>
                  <a:lnTo>
                    <a:pt x="567" y="622"/>
                  </a:lnTo>
                  <a:lnTo>
                    <a:pt x="578" y="629"/>
                  </a:lnTo>
                  <a:lnTo>
                    <a:pt x="570" y="615"/>
                  </a:lnTo>
                  <a:lnTo>
                    <a:pt x="562" y="605"/>
                  </a:lnTo>
                  <a:lnTo>
                    <a:pt x="555" y="596"/>
                  </a:lnTo>
                  <a:lnTo>
                    <a:pt x="553" y="585"/>
                  </a:lnTo>
                  <a:lnTo>
                    <a:pt x="553" y="576"/>
                  </a:lnTo>
                  <a:lnTo>
                    <a:pt x="558" y="572"/>
                  </a:lnTo>
                  <a:lnTo>
                    <a:pt x="566" y="572"/>
                  </a:lnTo>
                  <a:lnTo>
                    <a:pt x="576" y="576"/>
                  </a:lnTo>
                  <a:lnTo>
                    <a:pt x="588" y="584"/>
                  </a:lnTo>
                  <a:lnTo>
                    <a:pt x="606" y="593"/>
                  </a:lnTo>
                  <a:lnTo>
                    <a:pt x="623" y="606"/>
                  </a:lnTo>
                  <a:lnTo>
                    <a:pt x="642" y="620"/>
                  </a:lnTo>
                  <a:lnTo>
                    <a:pt x="662" y="637"/>
                  </a:lnTo>
                  <a:lnTo>
                    <a:pt x="684" y="655"/>
                  </a:lnTo>
                  <a:lnTo>
                    <a:pt x="707" y="675"/>
                  </a:lnTo>
                  <a:lnTo>
                    <a:pt x="730" y="696"/>
                  </a:lnTo>
                  <a:lnTo>
                    <a:pt x="752" y="716"/>
                  </a:lnTo>
                  <a:lnTo>
                    <a:pt x="775" y="736"/>
                  </a:lnTo>
                  <a:lnTo>
                    <a:pt x="797" y="758"/>
                  </a:lnTo>
                  <a:lnTo>
                    <a:pt x="817" y="776"/>
                  </a:lnTo>
                  <a:lnTo>
                    <a:pt x="796" y="750"/>
                  </a:lnTo>
                  <a:lnTo>
                    <a:pt x="773" y="724"/>
                  </a:lnTo>
                  <a:lnTo>
                    <a:pt x="754" y="702"/>
                  </a:lnTo>
                  <a:lnTo>
                    <a:pt x="732" y="680"/>
                  </a:lnTo>
                  <a:lnTo>
                    <a:pt x="713" y="662"/>
                  </a:lnTo>
                  <a:lnTo>
                    <a:pt x="694" y="645"/>
                  </a:lnTo>
                  <a:lnTo>
                    <a:pt x="677" y="630"/>
                  </a:lnTo>
                  <a:lnTo>
                    <a:pt x="661" y="618"/>
                  </a:lnTo>
                  <a:lnTo>
                    <a:pt x="648" y="605"/>
                  </a:lnTo>
                  <a:lnTo>
                    <a:pt x="634" y="594"/>
                  </a:lnTo>
                  <a:lnTo>
                    <a:pt x="623" y="584"/>
                  </a:lnTo>
                  <a:lnTo>
                    <a:pt x="614" y="574"/>
                  </a:lnTo>
                  <a:lnTo>
                    <a:pt x="606" y="566"/>
                  </a:lnTo>
                  <a:lnTo>
                    <a:pt x="601" y="558"/>
                  </a:lnTo>
                  <a:lnTo>
                    <a:pt x="596" y="552"/>
                  </a:lnTo>
                  <a:lnTo>
                    <a:pt x="596" y="545"/>
                  </a:lnTo>
                  <a:lnTo>
                    <a:pt x="596" y="536"/>
                  </a:lnTo>
                  <a:lnTo>
                    <a:pt x="600" y="531"/>
                  </a:lnTo>
                  <a:lnTo>
                    <a:pt x="604" y="528"/>
                  </a:lnTo>
                  <a:lnTo>
                    <a:pt x="609" y="527"/>
                  </a:lnTo>
                  <a:lnTo>
                    <a:pt x="615" y="528"/>
                  </a:lnTo>
                  <a:lnTo>
                    <a:pt x="622" y="531"/>
                  </a:lnTo>
                  <a:lnTo>
                    <a:pt x="627" y="533"/>
                  </a:lnTo>
                  <a:lnTo>
                    <a:pt x="633" y="538"/>
                  </a:lnTo>
                  <a:lnTo>
                    <a:pt x="626" y="528"/>
                  </a:lnTo>
                  <a:lnTo>
                    <a:pt x="623" y="520"/>
                  </a:lnTo>
                  <a:lnTo>
                    <a:pt x="620" y="513"/>
                  </a:lnTo>
                  <a:lnTo>
                    <a:pt x="622" y="506"/>
                  </a:lnTo>
                  <a:lnTo>
                    <a:pt x="625" y="504"/>
                  </a:lnTo>
                  <a:lnTo>
                    <a:pt x="632" y="503"/>
                  </a:lnTo>
                  <a:lnTo>
                    <a:pt x="641" y="505"/>
                  </a:lnTo>
                  <a:lnTo>
                    <a:pt x="652" y="508"/>
                  </a:lnTo>
                  <a:lnTo>
                    <a:pt x="649" y="502"/>
                  </a:lnTo>
                  <a:lnTo>
                    <a:pt x="642" y="496"/>
                  </a:lnTo>
                  <a:lnTo>
                    <a:pt x="635" y="490"/>
                  </a:lnTo>
                  <a:lnTo>
                    <a:pt x="627" y="487"/>
                  </a:lnTo>
                  <a:lnTo>
                    <a:pt x="622" y="483"/>
                  </a:lnTo>
                  <a:lnTo>
                    <a:pt x="617" y="479"/>
                  </a:lnTo>
                  <a:lnTo>
                    <a:pt x="616" y="474"/>
                  </a:lnTo>
                  <a:lnTo>
                    <a:pt x="619" y="469"/>
                  </a:lnTo>
                  <a:lnTo>
                    <a:pt x="626" y="463"/>
                  </a:lnTo>
                  <a:lnTo>
                    <a:pt x="639" y="462"/>
                  </a:lnTo>
                  <a:lnTo>
                    <a:pt x="651" y="462"/>
                  </a:lnTo>
                  <a:lnTo>
                    <a:pt x="666" y="465"/>
                  </a:lnTo>
                  <a:lnTo>
                    <a:pt x="681" y="471"/>
                  </a:lnTo>
                  <a:lnTo>
                    <a:pt x="693" y="479"/>
                  </a:lnTo>
                  <a:lnTo>
                    <a:pt x="705" y="489"/>
                  </a:lnTo>
                  <a:lnTo>
                    <a:pt x="710" y="502"/>
                  </a:lnTo>
                  <a:lnTo>
                    <a:pt x="703" y="480"/>
                  </a:lnTo>
                  <a:lnTo>
                    <a:pt x="695" y="464"/>
                  </a:lnTo>
                  <a:lnTo>
                    <a:pt x="688" y="453"/>
                  </a:lnTo>
                  <a:lnTo>
                    <a:pt x="678" y="446"/>
                  </a:lnTo>
                  <a:lnTo>
                    <a:pt x="672" y="442"/>
                  </a:lnTo>
                  <a:lnTo>
                    <a:pt x="665" y="439"/>
                  </a:lnTo>
                  <a:lnTo>
                    <a:pt x="658" y="437"/>
                  </a:lnTo>
                  <a:lnTo>
                    <a:pt x="653" y="436"/>
                  </a:lnTo>
                  <a:lnTo>
                    <a:pt x="653" y="429"/>
                  </a:lnTo>
                  <a:lnTo>
                    <a:pt x="656" y="423"/>
                  </a:lnTo>
                  <a:lnTo>
                    <a:pt x="662" y="418"/>
                  </a:lnTo>
                  <a:lnTo>
                    <a:pt x="672" y="414"/>
                  </a:lnTo>
                  <a:lnTo>
                    <a:pt x="683" y="411"/>
                  </a:lnTo>
                  <a:lnTo>
                    <a:pt x="698" y="408"/>
                  </a:lnTo>
                  <a:lnTo>
                    <a:pt x="714" y="405"/>
                  </a:lnTo>
                  <a:lnTo>
                    <a:pt x="733" y="403"/>
                  </a:lnTo>
                  <a:lnTo>
                    <a:pt x="754" y="401"/>
                  </a:lnTo>
                  <a:lnTo>
                    <a:pt x="776" y="400"/>
                  </a:lnTo>
                  <a:lnTo>
                    <a:pt x="799" y="400"/>
                  </a:lnTo>
                  <a:lnTo>
                    <a:pt x="824" y="400"/>
                  </a:lnTo>
                  <a:lnTo>
                    <a:pt x="850" y="399"/>
                  </a:lnTo>
                  <a:lnTo>
                    <a:pt x="876" y="399"/>
                  </a:lnTo>
                  <a:lnTo>
                    <a:pt x="904" y="399"/>
                  </a:lnTo>
                  <a:lnTo>
                    <a:pt x="931" y="399"/>
                  </a:lnTo>
                  <a:lnTo>
                    <a:pt x="911" y="395"/>
                  </a:lnTo>
                  <a:lnTo>
                    <a:pt x="890" y="392"/>
                  </a:lnTo>
                  <a:lnTo>
                    <a:pt x="867" y="390"/>
                  </a:lnTo>
                  <a:lnTo>
                    <a:pt x="847" y="388"/>
                  </a:lnTo>
                  <a:lnTo>
                    <a:pt x="825" y="387"/>
                  </a:lnTo>
                  <a:lnTo>
                    <a:pt x="805" y="384"/>
                  </a:lnTo>
                  <a:lnTo>
                    <a:pt x="784" y="384"/>
                  </a:lnTo>
                  <a:lnTo>
                    <a:pt x="764" y="383"/>
                  </a:lnTo>
                  <a:lnTo>
                    <a:pt x="746" y="383"/>
                  </a:lnTo>
                  <a:lnTo>
                    <a:pt x="727" y="382"/>
                  </a:lnTo>
                  <a:lnTo>
                    <a:pt x="711" y="381"/>
                  </a:lnTo>
                  <a:lnTo>
                    <a:pt x="697" y="380"/>
                  </a:lnTo>
                  <a:lnTo>
                    <a:pt x="683" y="379"/>
                  </a:lnTo>
                  <a:lnTo>
                    <a:pt x="672" y="378"/>
                  </a:lnTo>
                  <a:lnTo>
                    <a:pt x="661" y="375"/>
                  </a:lnTo>
                  <a:lnTo>
                    <a:pt x="655" y="373"/>
                  </a:lnTo>
                  <a:lnTo>
                    <a:pt x="658" y="367"/>
                  </a:lnTo>
                  <a:lnTo>
                    <a:pt x="666" y="363"/>
                  </a:lnTo>
                  <a:lnTo>
                    <a:pt x="674" y="357"/>
                  </a:lnTo>
                  <a:lnTo>
                    <a:pt x="684" y="352"/>
                  </a:lnTo>
                  <a:lnTo>
                    <a:pt x="694" y="348"/>
                  </a:lnTo>
                  <a:lnTo>
                    <a:pt x="707" y="343"/>
                  </a:lnTo>
                  <a:lnTo>
                    <a:pt x="719" y="340"/>
                  </a:lnTo>
                  <a:lnTo>
                    <a:pt x="733" y="335"/>
                  </a:lnTo>
                  <a:lnTo>
                    <a:pt x="746" y="332"/>
                  </a:lnTo>
                  <a:lnTo>
                    <a:pt x="759" y="330"/>
                  </a:lnTo>
                  <a:lnTo>
                    <a:pt x="772" y="327"/>
                  </a:lnTo>
                  <a:lnTo>
                    <a:pt x="785" y="325"/>
                  </a:lnTo>
                  <a:lnTo>
                    <a:pt x="798" y="325"/>
                  </a:lnTo>
                  <a:lnTo>
                    <a:pt x="807" y="325"/>
                  </a:lnTo>
                  <a:lnTo>
                    <a:pt x="816" y="326"/>
                  </a:lnTo>
                  <a:lnTo>
                    <a:pt x="824" y="329"/>
                  </a:lnTo>
                  <a:lnTo>
                    <a:pt x="830" y="321"/>
                  </a:lnTo>
                  <a:lnTo>
                    <a:pt x="829" y="314"/>
                  </a:lnTo>
                  <a:lnTo>
                    <a:pt x="824" y="312"/>
                  </a:lnTo>
                  <a:lnTo>
                    <a:pt x="815" y="308"/>
                  </a:lnTo>
                  <a:lnTo>
                    <a:pt x="802" y="308"/>
                  </a:lnTo>
                  <a:lnTo>
                    <a:pt x="789" y="308"/>
                  </a:lnTo>
                  <a:lnTo>
                    <a:pt x="772" y="309"/>
                  </a:lnTo>
                  <a:lnTo>
                    <a:pt x="754" y="312"/>
                  </a:lnTo>
                  <a:lnTo>
                    <a:pt x="736" y="314"/>
                  </a:lnTo>
                  <a:lnTo>
                    <a:pt x="718" y="316"/>
                  </a:lnTo>
                  <a:lnTo>
                    <a:pt x="700" y="318"/>
                  </a:lnTo>
                  <a:lnTo>
                    <a:pt x="684" y="321"/>
                  </a:lnTo>
                  <a:lnTo>
                    <a:pt x="670" y="322"/>
                  </a:lnTo>
                  <a:lnTo>
                    <a:pt x="659" y="323"/>
                  </a:lnTo>
                  <a:lnTo>
                    <a:pt x="651" y="323"/>
                  </a:lnTo>
                  <a:lnTo>
                    <a:pt x="649" y="322"/>
                  </a:lnTo>
                  <a:lnTo>
                    <a:pt x="645" y="307"/>
                  </a:lnTo>
                  <a:lnTo>
                    <a:pt x="652" y="298"/>
                  </a:lnTo>
                  <a:lnTo>
                    <a:pt x="666" y="292"/>
                  </a:lnTo>
                  <a:lnTo>
                    <a:pt x="685" y="289"/>
                  </a:lnTo>
                  <a:lnTo>
                    <a:pt x="705" y="286"/>
                  </a:lnTo>
                  <a:lnTo>
                    <a:pt x="721" y="283"/>
                  </a:lnTo>
                  <a:lnTo>
                    <a:pt x="732" y="279"/>
                  </a:lnTo>
                  <a:lnTo>
                    <a:pt x="733" y="269"/>
                  </a:lnTo>
                  <a:lnTo>
                    <a:pt x="726" y="261"/>
                  </a:lnTo>
                  <a:lnTo>
                    <a:pt x="715" y="259"/>
                  </a:lnTo>
                  <a:lnTo>
                    <a:pt x="701" y="261"/>
                  </a:lnTo>
                  <a:lnTo>
                    <a:pt x="688" y="266"/>
                  </a:lnTo>
                  <a:lnTo>
                    <a:pt x="675" y="271"/>
                  </a:lnTo>
                  <a:lnTo>
                    <a:pt x="661" y="274"/>
                  </a:lnTo>
                  <a:lnTo>
                    <a:pt x="650" y="273"/>
                  </a:lnTo>
                  <a:lnTo>
                    <a:pt x="643" y="266"/>
                  </a:lnTo>
                  <a:lnTo>
                    <a:pt x="643" y="264"/>
                  </a:lnTo>
                  <a:lnTo>
                    <a:pt x="644" y="258"/>
                  </a:lnTo>
                  <a:lnTo>
                    <a:pt x="649" y="250"/>
                  </a:lnTo>
                  <a:lnTo>
                    <a:pt x="653" y="241"/>
                  </a:lnTo>
                  <a:lnTo>
                    <a:pt x="664" y="232"/>
                  </a:lnTo>
                  <a:lnTo>
                    <a:pt x="677" y="224"/>
                  </a:lnTo>
                  <a:lnTo>
                    <a:pt x="697" y="219"/>
                  </a:lnTo>
                  <a:lnTo>
                    <a:pt x="722" y="218"/>
                  </a:lnTo>
                  <a:lnTo>
                    <a:pt x="702" y="212"/>
                  </a:lnTo>
                  <a:lnTo>
                    <a:pt x="686" y="209"/>
                  </a:lnTo>
                  <a:lnTo>
                    <a:pt x="672" y="209"/>
                  </a:lnTo>
                  <a:lnTo>
                    <a:pt x="659" y="209"/>
                  </a:lnTo>
                  <a:lnTo>
                    <a:pt x="649" y="211"/>
                  </a:lnTo>
                  <a:lnTo>
                    <a:pt x="640" y="215"/>
                  </a:lnTo>
                  <a:lnTo>
                    <a:pt x="632" y="219"/>
                  </a:lnTo>
                  <a:lnTo>
                    <a:pt x="627" y="225"/>
                  </a:lnTo>
                  <a:lnTo>
                    <a:pt x="631" y="209"/>
                  </a:lnTo>
                  <a:lnTo>
                    <a:pt x="635" y="200"/>
                  </a:lnTo>
                  <a:lnTo>
                    <a:pt x="642" y="192"/>
                  </a:lnTo>
                  <a:lnTo>
                    <a:pt x="652" y="185"/>
                  </a:lnTo>
                  <a:lnTo>
                    <a:pt x="641" y="189"/>
                  </a:lnTo>
                  <a:lnTo>
                    <a:pt x="632" y="191"/>
                  </a:lnTo>
                  <a:lnTo>
                    <a:pt x="625" y="195"/>
                  </a:lnTo>
                  <a:lnTo>
                    <a:pt x="619" y="200"/>
                  </a:lnTo>
                  <a:lnTo>
                    <a:pt x="615" y="203"/>
                  </a:lnTo>
                  <a:lnTo>
                    <a:pt x="611" y="206"/>
                  </a:lnTo>
                  <a:lnTo>
                    <a:pt x="608" y="206"/>
                  </a:lnTo>
                  <a:lnTo>
                    <a:pt x="604" y="205"/>
                  </a:lnTo>
                  <a:lnTo>
                    <a:pt x="596" y="197"/>
                  </a:lnTo>
                  <a:lnTo>
                    <a:pt x="592" y="184"/>
                  </a:lnTo>
                  <a:lnTo>
                    <a:pt x="592" y="173"/>
                  </a:lnTo>
                  <a:lnTo>
                    <a:pt x="596" y="160"/>
                  </a:lnTo>
                  <a:lnTo>
                    <a:pt x="577" y="165"/>
                  </a:lnTo>
                  <a:lnTo>
                    <a:pt x="563" y="164"/>
                  </a:lnTo>
                  <a:lnTo>
                    <a:pt x="557" y="159"/>
                  </a:lnTo>
                  <a:lnTo>
                    <a:pt x="553" y="152"/>
                  </a:lnTo>
                  <a:lnTo>
                    <a:pt x="555" y="142"/>
                  </a:lnTo>
                  <a:lnTo>
                    <a:pt x="560" y="131"/>
                  </a:lnTo>
                  <a:lnTo>
                    <a:pt x="567" y="115"/>
                  </a:lnTo>
                  <a:lnTo>
                    <a:pt x="575" y="99"/>
                  </a:lnTo>
                  <a:lnTo>
                    <a:pt x="559" y="109"/>
                  </a:lnTo>
                  <a:lnTo>
                    <a:pt x="544" y="116"/>
                  </a:lnTo>
                  <a:lnTo>
                    <a:pt x="533" y="119"/>
                  </a:lnTo>
                  <a:lnTo>
                    <a:pt x="524" y="120"/>
                  </a:lnTo>
                  <a:lnTo>
                    <a:pt x="516" y="119"/>
                  </a:lnTo>
                  <a:lnTo>
                    <a:pt x="509" y="116"/>
                  </a:lnTo>
                  <a:lnTo>
                    <a:pt x="505" y="112"/>
                  </a:lnTo>
                  <a:lnTo>
                    <a:pt x="501" y="108"/>
                  </a:lnTo>
                  <a:lnTo>
                    <a:pt x="500" y="103"/>
                  </a:lnTo>
                  <a:lnTo>
                    <a:pt x="501" y="95"/>
                  </a:lnTo>
                  <a:lnTo>
                    <a:pt x="502" y="85"/>
                  </a:lnTo>
                  <a:lnTo>
                    <a:pt x="508" y="72"/>
                  </a:lnTo>
                  <a:lnTo>
                    <a:pt x="515" y="59"/>
                  </a:lnTo>
                  <a:lnTo>
                    <a:pt x="524" y="43"/>
                  </a:lnTo>
                  <a:lnTo>
                    <a:pt x="535" y="27"/>
                  </a:lnTo>
                  <a:lnTo>
                    <a:pt x="550" y="10"/>
                  </a:lnTo>
                  <a:lnTo>
                    <a:pt x="535" y="21"/>
                  </a:lnTo>
                  <a:lnTo>
                    <a:pt x="521" y="32"/>
                  </a:lnTo>
                  <a:lnTo>
                    <a:pt x="512" y="42"/>
                  </a:lnTo>
                  <a:lnTo>
                    <a:pt x="504" y="51"/>
                  </a:lnTo>
                  <a:lnTo>
                    <a:pt x="499" y="61"/>
                  </a:lnTo>
                  <a:lnTo>
                    <a:pt x="493" y="69"/>
                  </a:lnTo>
                  <a:lnTo>
                    <a:pt x="488" y="79"/>
                  </a:lnTo>
                  <a:lnTo>
                    <a:pt x="483" y="91"/>
                  </a:lnTo>
                  <a:lnTo>
                    <a:pt x="478" y="96"/>
                  </a:lnTo>
                  <a:lnTo>
                    <a:pt x="472" y="99"/>
                  </a:lnTo>
                  <a:lnTo>
                    <a:pt x="468" y="95"/>
                  </a:lnTo>
                  <a:lnTo>
                    <a:pt x="464" y="87"/>
                  </a:lnTo>
                  <a:lnTo>
                    <a:pt x="463" y="77"/>
                  </a:lnTo>
                  <a:lnTo>
                    <a:pt x="464" y="63"/>
                  </a:lnTo>
                  <a:lnTo>
                    <a:pt x="468" y="49"/>
                  </a:lnTo>
                  <a:lnTo>
                    <a:pt x="476" y="33"/>
                  </a:lnTo>
                  <a:lnTo>
                    <a:pt x="467" y="35"/>
                  </a:lnTo>
                  <a:lnTo>
                    <a:pt x="461" y="37"/>
                  </a:lnTo>
                  <a:lnTo>
                    <a:pt x="459" y="42"/>
                  </a:lnTo>
                  <a:lnTo>
                    <a:pt x="458" y="46"/>
                  </a:lnTo>
                  <a:lnTo>
                    <a:pt x="458" y="52"/>
                  </a:lnTo>
                  <a:lnTo>
                    <a:pt x="456" y="59"/>
                  </a:lnTo>
                  <a:lnTo>
                    <a:pt x="454" y="63"/>
                  </a:lnTo>
                  <a:lnTo>
                    <a:pt x="447" y="69"/>
                  </a:lnTo>
                  <a:lnTo>
                    <a:pt x="439" y="70"/>
                  </a:lnTo>
                  <a:lnTo>
                    <a:pt x="434" y="65"/>
                  </a:lnTo>
                  <a:lnTo>
                    <a:pt x="430" y="53"/>
                  </a:lnTo>
                  <a:lnTo>
                    <a:pt x="427" y="39"/>
                  </a:lnTo>
                  <a:lnTo>
                    <a:pt x="425" y="26"/>
                  </a:lnTo>
                  <a:lnTo>
                    <a:pt x="422" y="12"/>
                  </a:lnTo>
                  <a:lnTo>
                    <a:pt x="420" y="3"/>
                  </a:lnTo>
                  <a:lnTo>
                    <a:pt x="417" y="0"/>
                  </a:lnTo>
                  <a:lnTo>
                    <a:pt x="412" y="12"/>
                  </a:lnTo>
                  <a:lnTo>
                    <a:pt x="409" y="41"/>
                  </a:lnTo>
                  <a:lnTo>
                    <a:pt x="406" y="69"/>
                  </a:lnTo>
                  <a:lnTo>
                    <a:pt x="398" y="82"/>
                  </a:lnTo>
                  <a:lnTo>
                    <a:pt x="390" y="83"/>
                  </a:lnTo>
                  <a:lnTo>
                    <a:pt x="379" y="84"/>
                  </a:lnTo>
                  <a:lnTo>
                    <a:pt x="365" y="84"/>
                  </a:lnTo>
                  <a:lnTo>
                    <a:pt x="349" y="80"/>
                  </a:lnTo>
                  <a:lnTo>
                    <a:pt x="334" y="72"/>
                  </a:lnTo>
                  <a:lnTo>
                    <a:pt x="319" y="60"/>
                  </a:lnTo>
                  <a:lnTo>
                    <a:pt x="308" y="39"/>
                  </a:lnTo>
                  <a:lnTo>
                    <a:pt x="299" y="10"/>
                  </a:lnTo>
                  <a:lnTo>
                    <a:pt x="296" y="26"/>
                  </a:lnTo>
                  <a:lnTo>
                    <a:pt x="294" y="50"/>
                  </a:lnTo>
                  <a:lnTo>
                    <a:pt x="296" y="74"/>
                  </a:lnTo>
                  <a:lnTo>
                    <a:pt x="302" y="92"/>
                  </a:lnTo>
                  <a:lnTo>
                    <a:pt x="277" y="103"/>
                  </a:lnTo>
                  <a:lnTo>
                    <a:pt x="262" y="104"/>
                  </a:lnTo>
                  <a:lnTo>
                    <a:pt x="253" y="98"/>
                  </a:lnTo>
                  <a:lnTo>
                    <a:pt x="247" y="87"/>
                  </a:lnTo>
                  <a:lnTo>
                    <a:pt x="245" y="78"/>
                  </a:lnTo>
                  <a:lnTo>
                    <a:pt x="240" y="72"/>
                  </a:lnTo>
                  <a:lnTo>
                    <a:pt x="233" y="72"/>
                  </a:lnTo>
                  <a:lnTo>
                    <a:pt x="221" y="84"/>
                  </a:lnTo>
                  <a:lnTo>
                    <a:pt x="214" y="93"/>
                  </a:lnTo>
                  <a:lnTo>
                    <a:pt x="214" y="98"/>
                  </a:lnTo>
                  <a:lnTo>
                    <a:pt x="220" y="101"/>
                  </a:lnTo>
                  <a:lnTo>
                    <a:pt x="227" y="104"/>
                  </a:lnTo>
                  <a:lnTo>
                    <a:pt x="234" y="106"/>
                  </a:lnTo>
                  <a:lnTo>
                    <a:pt x="240" y="109"/>
                  </a:lnTo>
                  <a:lnTo>
                    <a:pt x="241" y="113"/>
                  </a:lnTo>
                  <a:lnTo>
                    <a:pt x="237" y="121"/>
                  </a:lnTo>
                  <a:lnTo>
                    <a:pt x="221" y="133"/>
                  </a:lnTo>
                  <a:lnTo>
                    <a:pt x="209" y="133"/>
                  </a:lnTo>
                  <a:lnTo>
                    <a:pt x="203" y="126"/>
                  </a:lnTo>
                  <a:lnTo>
                    <a:pt x="197" y="115"/>
                  </a:lnTo>
                  <a:lnTo>
                    <a:pt x="192" y="104"/>
                  </a:lnTo>
                  <a:lnTo>
                    <a:pt x="187" y="98"/>
                  </a:lnTo>
                  <a:lnTo>
                    <a:pt x="176" y="100"/>
                  </a:lnTo>
                  <a:lnTo>
                    <a:pt x="161" y="113"/>
                  </a:lnTo>
                  <a:lnTo>
                    <a:pt x="154" y="124"/>
                  </a:lnTo>
                  <a:lnTo>
                    <a:pt x="155" y="131"/>
                  </a:lnTo>
                  <a:lnTo>
                    <a:pt x="161" y="133"/>
                  </a:lnTo>
                  <a:lnTo>
                    <a:pt x="170" y="135"/>
                  </a:lnTo>
                  <a:lnTo>
                    <a:pt x="180" y="136"/>
                  </a:lnTo>
                  <a:lnTo>
                    <a:pt x="188" y="139"/>
                  </a:lnTo>
                  <a:lnTo>
                    <a:pt x="195" y="143"/>
                  </a:lnTo>
                  <a:lnTo>
                    <a:pt x="194" y="151"/>
                  </a:lnTo>
                  <a:lnTo>
                    <a:pt x="188" y="160"/>
                  </a:lnTo>
                  <a:lnTo>
                    <a:pt x="183" y="166"/>
                  </a:lnTo>
                  <a:lnTo>
                    <a:pt x="178" y="169"/>
                  </a:lnTo>
                  <a:lnTo>
                    <a:pt x="171" y="169"/>
                  </a:lnTo>
                  <a:lnTo>
                    <a:pt x="165" y="169"/>
                  </a:lnTo>
                  <a:lnTo>
                    <a:pt x="159" y="167"/>
                  </a:lnTo>
                  <a:lnTo>
                    <a:pt x="153" y="165"/>
                  </a:lnTo>
                  <a:lnTo>
                    <a:pt x="147" y="164"/>
                  </a:lnTo>
                  <a:lnTo>
                    <a:pt x="151" y="170"/>
                  </a:lnTo>
                  <a:lnTo>
                    <a:pt x="154" y="178"/>
                  </a:lnTo>
                  <a:lnTo>
                    <a:pt x="155" y="186"/>
                  </a:lnTo>
                  <a:lnTo>
                    <a:pt x="153" y="193"/>
                  </a:lnTo>
                  <a:lnTo>
                    <a:pt x="150" y="201"/>
                  </a:lnTo>
                  <a:lnTo>
                    <a:pt x="145" y="208"/>
                  </a:lnTo>
                  <a:lnTo>
                    <a:pt x="139" y="214"/>
                  </a:lnTo>
                  <a:lnTo>
                    <a:pt x="132" y="21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2" name="Freeform 426">
              <a:extLst>
                <a:ext uri="{FF2B5EF4-FFF2-40B4-BE49-F238E27FC236}">
                  <a16:creationId xmlns:a16="http://schemas.microsoft.com/office/drawing/2014/main" id="{A776D25A-A125-4EBD-9B72-B97CF51B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062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1 h 32"/>
                <a:gd name="T16" fmla="*/ 4 w 25"/>
                <a:gd name="T17" fmla="*/ 0 h 32"/>
                <a:gd name="T18" fmla="*/ 6 w 25"/>
                <a:gd name="T19" fmla="*/ 1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3" y="32"/>
                  </a:moveTo>
                  <a:lnTo>
                    <a:pt x="8" y="31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8" y="2"/>
                  </a:lnTo>
                  <a:lnTo>
                    <a:pt x="22" y="5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7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3" name="Freeform 427">
              <a:extLst>
                <a:ext uri="{FF2B5EF4-FFF2-40B4-BE49-F238E27FC236}">
                  <a16:creationId xmlns:a16="http://schemas.microsoft.com/office/drawing/2014/main" id="{2C6B6588-C0EE-4473-B9D6-38DBEE8B4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063"/>
              <a:ext cx="8" cy="11"/>
            </a:xfrm>
            <a:custGeom>
              <a:avLst/>
              <a:gdLst>
                <a:gd name="T0" fmla="*/ 4 w 26"/>
                <a:gd name="T1" fmla="*/ 11 h 32"/>
                <a:gd name="T2" fmla="*/ 3 w 26"/>
                <a:gd name="T3" fmla="*/ 10 h 32"/>
                <a:gd name="T4" fmla="*/ 1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6 h 32"/>
                <a:gd name="T26" fmla="*/ 8 w 26"/>
                <a:gd name="T27" fmla="*/ 8 h 32"/>
                <a:gd name="T28" fmla="*/ 7 w 26"/>
                <a:gd name="T29" fmla="*/ 9 h 32"/>
                <a:gd name="T30" fmla="*/ 6 w 26"/>
                <a:gd name="T31" fmla="*/ 10 h 32"/>
                <a:gd name="T32" fmla="*/ 4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0"/>
                  </a:lnTo>
                  <a:lnTo>
                    <a:pt x="4" y="26"/>
                  </a:lnTo>
                  <a:lnTo>
                    <a:pt x="1" y="23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3"/>
                  </a:lnTo>
                  <a:lnTo>
                    <a:pt x="23" y="26"/>
                  </a:lnTo>
                  <a:lnTo>
                    <a:pt x="18" y="30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Freeform 428">
              <a:extLst>
                <a:ext uri="{FF2B5EF4-FFF2-40B4-BE49-F238E27FC236}">
                  <a16:creationId xmlns:a16="http://schemas.microsoft.com/office/drawing/2014/main" id="{C6DE3999-1CC3-4F88-BBB3-E26B8D17B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1052"/>
              <a:ext cx="22" cy="20"/>
            </a:xfrm>
            <a:custGeom>
              <a:avLst/>
              <a:gdLst>
                <a:gd name="T0" fmla="*/ 11 w 64"/>
                <a:gd name="T1" fmla="*/ 20 h 61"/>
                <a:gd name="T2" fmla="*/ 9 w 64"/>
                <a:gd name="T3" fmla="*/ 20 h 61"/>
                <a:gd name="T4" fmla="*/ 8 w 64"/>
                <a:gd name="T5" fmla="*/ 19 h 61"/>
                <a:gd name="T6" fmla="*/ 6 w 64"/>
                <a:gd name="T7" fmla="*/ 19 h 61"/>
                <a:gd name="T8" fmla="*/ 3 w 64"/>
                <a:gd name="T9" fmla="*/ 17 h 61"/>
                <a:gd name="T10" fmla="*/ 2 w 64"/>
                <a:gd name="T11" fmla="*/ 16 h 61"/>
                <a:gd name="T12" fmla="*/ 1 w 64"/>
                <a:gd name="T13" fmla="*/ 14 h 61"/>
                <a:gd name="T14" fmla="*/ 0 w 64"/>
                <a:gd name="T15" fmla="*/ 12 h 61"/>
                <a:gd name="T16" fmla="*/ 0 w 64"/>
                <a:gd name="T17" fmla="*/ 10 h 61"/>
                <a:gd name="T18" fmla="*/ 0 w 64"/>
                <a:gd name="T19" fmla="*/ 8 h 61"/>
                <a:gd name="T20" fmla="*/ 1 w 64"/>
                <a:gd name="T21" fmla="*/ 6 h 61"/>
                <a:gd name="T22" fmla="*/ 2 w 64"/>
                <a:gd name="T23" fmla="*/ 4 h 61"/>
                <a:gd name="T24" fmla="*/ 3 w 64"/>
                <a:gd name="T25" fmla="*/ 3 h 61"/>
                <a:gd name="T26" fmla="*/ 6 w 64"/>
                <a:gd name="T27" fmla="*/ 1 h 61"/>
                <a:gd name="T28" fmla="*/ 8 w 64"/>
                <a:gd name="T29" fmla="*/ 1 h 61"/>
                <a:gd name="T30" fmla="*/ 9 w 64"/>
                <a:gd name="T31" fmla="*/ 0 h 61"/>
                <a:gd name="T32" fmla="*/ 11 w 64"/>
                <a:gd name="T33" fmla="*/ 0 h 61"/>
                <a:gd name="T34" fmla="*/ 13 w 64"/>
                <a:gd name="T35" fmla="*/ 0 h 61"/>
                <a:gd name="T36" fmla="*/ 15 w 64"/>
                <a:gd name="T37" fmla="*/ 1 h 61"/>
                <a:gd name="T38" fmla="*/ 17 w 64"/>
                <a:gd name="T39" fmla="*/ 1 h 61"/>
                <a:gd name="T40" fmla="*/ 19 w 64"/>
                <a:gd name="T41" fmla="*/ 3 h 61"/>
                <a:gd name="T42" fmla="*/ 20 w 64"/>
                <a:gd name="T43" fmla="*/ 4 h 61"/>
                <a:gd name="T44" fmla="*/ 21 w 64"/>
                <a:gd name="T45" fmla="*/ 6 h 61"/>
                <a:gd name="T46" fmla="*/ 22 w 64"/>
                <a:gd name="T47" fmla="*/ 8 h 61"/>
                <a:gd name="T48" fmla="*/ 22 w 64"/>
                <a:gd name="T49" fmla="*/ 10 h 61"/>
                <a:gd name="T50" fmla="*/ 22 w 64"/>
                <a:gd name="T51" fmla="*/ 12 h 61"/>
                <a:gd name="T52" fmla="*/ 21 w 64"/>
                <a:gd name="T53" fmla="*/ 14 h 61"/>
                <a:gd name="T54" fmla="*/ 20 w 64"/>
                <a:gd name="T55" fmla="*/ 16 h 61"/>
                <a:gd name="T56" fmla="*/ 19 w 64"/>
                <a:gd name="T57" fmla="*/ 17 h 61"/>
                <a:gd name="T58" fmla="*/ 17 w 64"/>
                <a:gd name="T59" fmla="*/ 19 h 61"/>
                <a:gd name="T60" fmla="*/ 15 w 64"/>
                <a:gd name="T61" fmla="*/ 19 h 61"/>
                <a:gd name="T62" fmla="*/ 13 w 64"/>
                <a:gd name="T63" fmla="*/ 20 h 61"/>
                <a:gd name="T64" fmla="*/ 11 w 64"/>
                <a:gd name="T65" fmla="*/ 2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4" h="61">
                  <a:moveTo>
                    <a:pt x="33" y="61"/>
                  </a:moveTo>
                  <a:lnTo>
                    <a:pt x="27" y="60"/>
                  </a:lnTo>
                  <a:lnTo>
                    <a:pt x="22" y="59"/>
                  </a:lnTo>
                  <a:lnTo>
                    <a:pt x="16" y="57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2" y="43"/>
                  </a:lnTo>
                  <a:lnTo>
                    <a:pt x="1" y="37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7" y="13"/>
                  </a:lnTo>
                  <a:lnTo>
                    <a:pt x="10" y="9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4" y="2"/>
                  </a:lnTo>
                  <a:lnTo>
                    <a:pt x="49" y="4"/>
                  </a:lnTo>
                  <a:lnTo>
                    <a:pt x="54" y="9"/>
                  </a:lnTo>
                  <a:lnTo>
                    <a:pt x="58" y="13"/>
                  </a:lnTo>
                  <a:lnTo>
                    <a:pt x="62" y="19"/>
                  </a:lnTo>
                  <a:lnTo>
                    <a:pt x="63" y="24"/>
                  </a:lnTo>
                  <a:lnTo>
                    <a:pt x="64" y="30"/>
                  </a:lnTo>
                  <a:lnTo>
                    <a:pt x="63" y="37"/>
                  </a:lnTo>
                  <a:lnTo>
                    <a:pt x="62" y="43"/>
                  </a:lnTo>
                  <a:lnTo>
                    <a:pt x="58" y="48"/>
                  </a:lnTo>
                  <a:lnTo>
                    <a:pt x="54" y="52"/>
                  </a:lnTo>
                  <a:lnTo>
                    <a:pt x="49" y="57"/>
                  </a:lnTo>
                  <a:lnTo>
                    <a:pt x="44" y="59"/>
                  </a:lnTo>
                  <a:lnTo>
                    <a:pt x="38" y="60"/>
                  </a:lnTo>
                  <a:lnTo>
                    <a:pt x="33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Freeform 429">
              <a:extLst>
                <a:ext uri="{FF2B5EF4-FFF2-40B4-BE49-F238E27FC236}">
                  <a16:creationId xmlns:a16="http://schemas.microsoft.com/office/drawing/2014/main" id="{482EA373-F249-41FE-8B45-727D1A30A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069"/>
              <a:ext cx="15" cy="17"/>
            </a:xfrm>
            <a:custGeom>
              <a:avLst/>
              <a:gdLst>
                <a:gd name="T0" fmla="*/ 8 w 46"/>
                <a:gd name="T1" fmla="*/ 17 h 52"/>
                <a:gd name="T2" fmla="*/ 5 w 46"/>
                <a:gd name="T3" fmla="*/ 17 h 52"/>
                <a:gd name="T4" fmla="*/ 2 w 46"/>
                <a:gd name="T5" fmla="*/ 14 h 52"/>
                <a:gd name="T6" fmla="*/ 1 w 46"/>
                <a:gd name="T7" fmla="*/ 12 h 52"/>
                <a:gd name="T8" fmla="*/ 0 w 46"/>
                <a:gd name="T9" fmla="*/ 9 h 52"/>
                <a:gd name="T10" fmla="*/ 1 w 46"/>
                <a:gd name="T11" fmla="*/ 5 h 52"/>
                <a:gd name="T12" fmla="*/ 2 w 46"/>
                <a:gd name="T13" fmla="*/ 3 h 52"/>
                <a:gd name="T14" fmla="*/ 5 w 46"/>
                <a:gd name="T15" fmla="*/ 0 h 52"/>
                <a:gd name="T16" fmla="*/ 8 w 46"/>
                <a:gd name="T17" fmla="*/ 0 h 52"/>
                <a:gd name="T18" fmla="*/ 10 w 46"/>
                <a:gd name="T19" fmla="*/ 0 h 52"/>
                <a:gd name="T20" fmla="*/ 13 w 46"/>
                <a:gd name="T21" fmla="*/ 3 h 52"/>
                <a:gd name="T22" fmla="*/ 14 w 46"/>
                <a:gd name="T23" fmla="*/ 5 h 52"/>
                <a:gd name="T24" fmla="*/ 15 w 46"/>
                <a:gd name="T25" fmla="*/ 9 h 52"/>
                <a:gd name="T26" fmla="*/ 14 w 46"/>
                <a:gd name="T27" fmla="*/ 12 h 52"/>
                <a:gd name="T28" fmla="*/ 13 w 46"/>
                <a:gd name="T29" fmla="*/ 14 h 52"/>
                <a:gd name="T30" fmla="*/ 10 w 46"/>
                <a:gd name="T31" fmla="*/ 17 h 52"/>
                <a:gd name="T32" fmla="*/ 8 w 46"/>
                <a:gd name="T33" fmla="*/ 1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2">
                  <a:moveTo>
                    <a:pt x="23" y="52"/>
                  </a:moveTo>
                  <a:lnTo>
                    <a:pt x="14" y="51"/>
                  </a:lnTo>
                  <a:lnTo>
                    <a:pt x="7" y="4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4" y="1"/>
                  </a:lnTo>
                  <a:lnTo>
                    <a:pt x="23" y="0"/>
                  </a:lnTo>
                  <a:lnTo>
                    <a:pt x="32" y="1"/>
                  </a:lnTo>
                  <a:lnTo>
                    <a:pt x="39" y="8"/>
                  </a:lnTo>
                  <a:lnTo>
                    <a:pt x="43" y="16"/>
                  </a:lnTo>
                  <a:lnTo>
                    <a:pt x="46" y="26"/>
                  </a:lnTo>
                  <a:lnTo>
                    <a:pt x="43" y="36"/>
                  </a:lnTo>
                  <a:lnTo>
                    <a:pt x="39" y="44"/>
                  </a:lnTo>
                  <a:lnTo>
                    <a:pt x="32" y="51"/>
                  </a:lnTo>
                  <a:lnTo>
                    <a:pt x="23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430">
              <a:extLst>
                <a:ext uri="{FF2B5EF4-FFF2-40B4-BE49-F238E27FC236}">
                  <a16:creationId xmlns:a16="http://schemas.microsoft.com/office/drawing/2014/main" id="{9EC61C1B-2BDF-4DE6-84A4-D908DEB70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172"/>
              <a:ext cx="9" cy="10"/>
            </a:xfrm>
            <a:custGeom>
              <a:avLst/>
              <a:gdLst>
                <a:gd name="T0" fmla="*/ 5 w 26"/>
                <a:gd name="T1" fmla="*/ 10 h 32"/>
                <a:gd name="T2" fmla="*/ 3 w 26"/>
                <a:gd name="T3" fmla="*/ 10 h 32"/>
                <a:gd name="T4" fmla="*/ 2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2 w 26"/>
                <a:gd name="T13" fmla="*/ 2 h 32"/>
                <a:gd name="T14" fmla="*/ 3 w 26"/>
                <a:gd name="T15" fmla="*/ 1 h 32"/>
                <a:gd name="T16" fmla="*/ 5 w 26"/>
                <a:gd name="T17" fmla="*/ 0 h 32"/>
                <a:gd name="T18" fmla="*/ 6 w 26"/>
                <a:gd name="T19" fmla="*/ 1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5 h 32"/>
                <a:gd name="T26" fmla="*/ 9 w 26"/>
                <a:gd name="T27" fmla="*/ 7 h 32"/>
                <a:gd name="T28" fmla="*/ 8 w 26"/>
                <a:gd name="T29" fmla="*/ 8 h 32"/>
                <a:gd name="T30" fmla="*/ 6 w 26"/>
                <a:gd name="T31" fmla="*/ 10 h 32"/>
                <a:gd name="T32" fmla="*/ 5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1"/>
                  </a:lnTo>
                  <a:lnTo>
                    <a:pt x="5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7"/>
                  </a:lnTo>
                  <a:lnTo>
                    <a:pt x="18" y="31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431">
              <a:extLst>
                <a:ext uri="{FF2B5EF4-FFF2-40B4-BE49-F238E27FC236}">
                  <a16:creationId xmlns:a16="http://schemas.microsoft.com/office/drawing/2014/main" id="{6D5AB445-2798-449A-92D8-5237F2F2A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1246"/>
              <a:ext cx="9" cy="11"/>
            </a:xfrm>
            <a:custGeom>
              <a:avLst/>
              <a:gdLst>
                <a:gd name="T0" fmla="*/ 5 w 26"/>
                <a:gd name="T1" fmla="*/ 11 h 32"/>
                <a:gd name="T2" fmla="*/ 3 w 26"/>
                <a:gd name="T3" fmla="*/ 11 h 32"/>
                <a:gd name="T4" fmla="*/ 2 w 26"/>
                <a:gd name="T5" fmla="*/ 9 h 32"/>
                <a:gd name="T6" fmla="*/ 0 w 26"/>
                <a:gd name="T7" fmla="*/ 8 h 32"/>
                <a:gd name="T8" fmla="*/ 0 w 26"/>
                <a:gd name="T9" fmla="*/ 6 h 32"/>
                <a:gd name="T10" fmla="*/ 0 w 26"/>
                <a:gd name="T11" fmla="*/ 3 h 32"/>
                <a:gd name="T12" fmla="*/ 2 w 26"/>
                <a:gd name="T13" fmla="*/ 2 h 32"/>
                <a:gd name="T14" fmla="*/ 3 w 26"/>
                <a:gd name="T15" fmla="*/ 1 h 32"/>
                <a:gd name="T16" fmla="*/ 5 w 26"/>
                <a:gd name="T17" fmla="*/ 0 h 32"/>
                <a:gd name="T18" fmla="*/ 6 w 26"/>
                <a:gd name="T19" fmla="*/ 1 h 32"/>
                <a:gd name="T20" fmla="*/ 8 w 26"/>
                <a:gd name="T21" fmla="*/ 2 h 32"/>
                <a:gd name="T22" fmla="*/ 9 w 26"/>
                <a:gd name="T23" fmla="*/ 3 h 32"/>
                <a:gd name="T24" fmla="*/ 9 w 26"/>
                <a:gd name="T25" fmla="*/ 6 h 32"/>
                <a:gd name="T26" fmla="*/ 9 w 26"/>
                <a:gd name="T27" fmla="*/ 8 h 32"/>
                <a:gd name="T28" fmla="*/ 8 w 26"/>
                <a:gd name="T29" fmla="*/ 9 h 32"/>
                <a:gd name="T30" fmla="*/ 6 w 26"/>
                <a:gd name="T31" fmla="*/ 11 h 32"/>
                <a:gd name="T32" fmla="*/ 5 w 26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4" y="32"/>
                  </a:moveTo>
                  <a:lnTo>
                    <a:pt x="9" y="31"/>
                  </a:lnTo>
                  <a:lnTo>
                    <a:pt x="5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5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3" y="27"/>
                  </a:lnTo>
                  <a:lnTo>
                    <a:pt x="18" y="31"/>
                  </a:lnTo>
                  <a:lnTo>
                    <a:pt x="14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432">
              <a:extLst>
                <a:ext uri="{FF2B5EF4-FFF2-40B4-BE49-F238E27FC236}">
                  <a16:creationId xmlns:a16="http://schemas.microsoft.com/office/drawing/2014/main" id="{B20E74FC-BE06-4DD3-BD83-D8301E903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292"/>
              <a:ext cx="4" cy="38"/>
            </a:xfrm>
            <a:custGeom>
              <a:avLst/>
              <a:gdLst>
                <a:gd name="T0" fmla="*/ 3 w 11"/>
                <a:gd name="T1" fmla="*/ 0 h 114"/>
                <a:gd name="T2" fmla="*/ 4 w 11"/>
                <a:gd name="T3" fmla="*/ 7 h 114"/>
                <a:gd name="T4" fmla="*/ 4 w 11"/>
                <a:gd name="T5" fmla="*/ 17 h 114"/>
                <a:gd name="T6" fmla="*/ 3 w 11"/>
                <a:gd name="T7" fmla="*/ 28 h 114"/>
                <a:gd name="T8" fmla="*/ 0 w 11"/>
                <a:gd name="T9" fmla="*/ 38 h 114"/>
                <a:gd name="T10" fmla="*/ 0 w 11"/>
                <a:gd name="T11" fmla="*/ 24 h 114"/>
                <a:gd name="T12" fmla="*/ 1 w 11"/>
                <a:gd name="T13" fmla="*/ 13 h 114"/>
                <a:gd name="T14" fmla="*/ 2 w 11"/>
                <a:gd name="T15" fmla="*/ 6 h 114"/>
                <a:gd name="T16" fmla="*/ 3 w 11"/>
                <a:gd name="T17" fmla="*/ 0 h 1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4">
                  <a:moveTo>
                    <a:pt x="8" y="0"/>
                  </a:moveTo>
                  <a:lnTo>
                    <a:pt x="11" y="22"/>
                  </a:lnTo>
                  <a:lnTo>
                    <a:pt x="11" y="52"/>
                  </a:lnTo>
                  <a:lnTo>
                    <a:pt x="8" y="84"/>
                  </a:lnTo>
                  <a:lnTo>
                    <a:pt x="1" y="114"/>
                  </a:lnTo>
                  <a:lnTo>
                    <a:pt x="0" y="73"/>
                  </a:lnTo>
                  <a:lnTo>
                    <a:pt x="3" y="40"/>
                  </a:lnTo>
                  <a:lnTo>
                    <a:pt x="6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433">
              <a:extLst>
                <a:ext uri="{FF2B5EF4-FFF2-40B4-BE49-F238E27FC236}">
                  <a16:creationId xmlns:a16="http://schemas.microsoft.com/office/drawing/2014/main" id="{9BDC2CC8-AF42-4F62-B82B-C36B93B0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1325"/>
              <a:ext cx="8" cy="11"/>
            </a:xfrm>
            <a:custGeom>
              <a:avLst/>
              <a:gdLst>
                <a:gd name="T0" fmla="*/ 4 w 25"/>
                <a:gd name="T1" fmla="*/ 11 h 32"/>
                <a:gd name="T2" fmla="*/ 3 w 25"/>
                <a:gd name="T3" fmla="*/ 11 h 32"/>
                <a:gd name="T4" fmla="*/ 1 w 25"/>
                <a:gd name="T5" fmla="*/ 9 h 32"/>
                <a:gd name="T6" fmla="*/ 0 w 25"/>
                <a:gd name="T7" fmla="*/ 8 h 32"/>
                <a:gd name="T8" fmla="*/ 0 w 25"/>
                <a:gd name="T9" fmla="*/ 6 h 32"/>
                <a:gd name="T10" fmla="*/ 0 w 25"/>
                <a:gd name="T11" fmla="*/ 3 h 32"/>
                <a:gd name="T12" fmla="*/ 1 w 25"/>
                <a:gd name="T13" fmla="*/ 2 h 32"/>
                <a:gd name="T14" fmla="*/ 3 w 25"/>
                <a:gd name="T15" fmla="*/ 0 h 32"/>
                <a:gd name="T16" fmla="*/ 4 w 25"/>
                <a:gd name="T17" fmla="*/ 0 h 32"/>
                <a:gd name="T18" fmla="*/ 6 w 25"/>
                <a:gd name="T19" fmla="*/ 0 h 32"/>
                <a:gd name="T20" fmla="*/ 7 w 25"/>
                <a:gd name="T21" fmla="*/ 2 h 32"/>
                <a:gd name="T22" fmla="*/ 8 w 25"/>
                <a:gd name="T23" fmla="*/ 3 h 32"/>
                <a:gd name="T24" fmla="*/ 8 w 25"/>
                <a:gd name="T25" fmla="*/ 6 h 32"/>
                <a:gd name="T26" fmla="*/ 8 w 25"/>
                <a:gd name="T27" fmla="*/ 8 h 32"/>
                <a:gd name="T28" fmla="*/ 7 w 25"/>
                <a:gd name="T29" fmla="*/ 9 h 32"/>
                <a:gd name="T30" fmla="*/ 6 w 25"/>
                <a:gd name="T31" fmla="*/ 11 h 32"/>
                <a:gd name="T32" fmla="*/ 4 w 25"/>
                <a:gd name="T33" fmla="*/ 11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2">
                  <a:moveTo>
                    <a:pt x="13" y="32"/>
                  </a:moveTo>
                  <a:lnTo>
                    <a:pt x="8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Freeform 434">
              <a:extLst>
                <a:ext uri="{FF2B5EF4-FFF2-40B4-BE49-F238E27FC236}">
                  <a16:creationId xmlns:a16="http://schemas.microsoft.com/office/drawing/2014/main" id="{897CD95C-BAED-4A5D-B07E-3E325699F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339"/>
              <a:ext cx="8" cy="10"/>
            </a:xfrm>
            <a:custGeom>
              <a:avLst/>
              <a:gdLst>
                <a:gd name="T0" fmla="*/ 4 w 26"/>
                <a:gd name="T1" fmla="*/ 10 h 32"/>
                <a:gd name="T2" fmla="*/ 3 w 26"/>
                <a:gd name="T3" fmla="*/ 10 h 32"/>
                <a:gd name="T4" fmla="*/ 1 w 26"/>
                <a:gd name="T5" fmla="*/ 8 h 32"/>
                <a:gd name="T6" fmla="*/ 0 w 26"/>
                <a:gd name="T7" fmla="*/ 7 h 32"/>
                <a:gd name="T8" fmla="*/ 0 w 26"/>
                <a:gd name="T9" fmla="*/ 5 h 32"/>
                <a:gd name="T10" fmla="*/ 0 w 26"/>
                <a:gd name="T11" fmla="*/ 3 h 32"/>
                <a:gd name="T12" fmla="*/ 1 w 26"/>
                <a:gd name="T13" fmla="*/ 2 h 32"/>
                <a:gd name="T14" fmla="*/ 3 w 26"/>
                <a:gd name="T15" fmla="*/ 0 h 32"/>
                <a:gd name="T16" fmla="*/ 4 w 26"/>
                <a:gd name="T17" fmla="*/ 0 h 32"/>
                <a:gd name="T18" fmla="*/ 6 w 26"/>
                <a:gd name="T19" fmla="*/ 0 h 32"/>
                <a:gd name="T20" fmla="*/ 7 w 26"/>
                <a:gd name="T21" fmla="*/ 2 h 32"/>
                <a:gd name="T22" fmla="*/ 8 w 26"/>
                <a:gd name="T23" fmla="*/ 3 h 32"/>
                <a:gd name="T24" fmla="*/ 8 w 26"/>
                <a:gd name="T25" fmla="*/ 5 h 32"/>
                <a:gd name="T26" fmla="*/ 8 w 26"/>
                <a:gd name="T27" fmla="*/ 7 h 32"/>
                <a:gd name="T28" fmla="*/ 7 w 26"/>
                <a:gd name="T29" fmla="*/ 8 h 32"/>
                <a:gd name="T30" fmla="*/ 6 w 26"/>
                <a:gd name="T31" fmla="*/ 10 h 32"/>
                <a:gd name="T32" fmla="*/ 4 w 26"/>
                <a:gd name="T33" fmla="*/ 1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2">
                  <a:moveTo>
                    <a:pt x="13" y="32"/>
                  </a:moveTo>
                  <a:lnTo>
                    <a:pt x="9" y="31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5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31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Freeform 435">
              <a:extLst>
                <a:ext uri="{FF2B5EF4-FFF2-40B4-BE49-F238E27FC236}">
                  <a16:creationId xmlns:a16="http://schemas.microsoft.com/office/drawing/2014/main" id="{FCDD8278-EE14-41B5-A207-02AA830D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192"/>
              <a:ext cx="49" cy="15"/>
            </a:xfrm>
            <a:custGeom>
              <a:avLst/>
              <a:gdLst>
                <a:gd name="T0" fmla="*/ 0 w 146"/>
                <a:gd name="T1" fmla="*/ 0 h 43"/>
                <a:gd name="T2" fmla="*/ 3 w 146"/>
                <a:gd name="T3" fmla="*/ 0 h 43"/>
                <a:gd name="T4" fmla="*/ 8 w 146"/>
                <a:gd name="T5" fmla="*/ 1 h 43"/>
                <a:gd name="T6" fmla="*/ 14 w 146"/>
                <a:gd name="T7" fmla="*/ 2 h 43"/>
                <a:gd name="T8" fmla="*/ 21 w 146"/>
                <a:gd name="T9" fmla="*/ 3 h 43"/>
                <a:gd name="T10" fmla="*/ 29 w 146"/>
                <a:gd name="T11" fmla="*/ 6 h 43"/>
                <a:gd name="T12" fmla="*/ 36 w 146"/>
                <a:gd name="T13" fmla="*/ 8 h 43"/>
                <a:gd name="T14" fmla="*/ 43 w 146"/>
                <a:gd name="T15" fmla="*/ 10 h 43"/>
                <a:gd name="T16" fmla="*/ 49 w 146"/>
                <a:gd name="T17" fmla="*/ 13 h 43"/>
                <a:gd name="T18" fmla="*/ 48 w 146"/>
                <a:gd name="T19" fmla="*/ 15 h 43"/>
                <a:gd name="T20" fmla="*/ 44 w 146"/>
                <a:gd name="T21" fmla="*/ 15 h 43"/>
                <a:gd name="T22" fmla="*/ 38 w 146"/>
                <a:gd name="T23" fmla="*/ 14 h 43"/>
                <a:gd name="T24" fmla="*/ 30 w 146"/>
                <a:gd name="T25" fmla="*/ 11 h 43"/>
                <a:gd name="T26" fmla="*/ 21 w 146"/>
                <a:gd name="T27" fmla="*/ 8 h 43"/>
                <a:gd name="T28" fmla="*/ 13 w 146"/>
                <a:gd name="T29" fmla="*/ 4 h 43"/>
                <a:gd name="T30" fmla="*/ 6 w 146"/>
                <a:gd name="T31" fmla="*/ 1 h 43"/>
                <a:gd name="T32" fmla="*/ 0 w 146"/>
                <a:gd name="T33" fmla="*/ 0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6" h="43">
                  <a:moveTo>
                    <a:pt x="0" y="0"/>
                  </a:moveTo>
                  <a:lnTo>
                    <a:pt x="10" y="1"/>
                  </a:lnTo>
                  <a:lnTo>
                    <a:pt x="24" y="3"/>
                  </a:lnTo>
                  <a:lnTo>
                    <a:pt x="42" y="6"/>
                  </a:lnTo>
                  <a:lnTo>
                    <a:pt x="64" y="10"/>
                  </a:lnTo>
                  <a:lnTo>
                    <a:pt x="85" y="16"/>
                  </a:lnTo>
                  <a:lnTo>
                    <a:pt x="108" y="22"/>
                  </a:lnTo>
                  <a:lnTo>
                    <a:pt x="128" y="29"/>
                  </a:lnTo>
                  <a:lnTo>
                    <a:pt x="146" y="37"/>
                  </a:lnTo>
                  <a:lnTo>
                    <a:pt x="142" y="43"/>
                  </a:lnTo>
                  <a:lnTo>
                    <a:pt x="131" y="43"/>
                  </a:lnTo>
                  <a:lnTo>
                    <a:pt x="112" y="39"/>
                  </a:lnTo>
                  <a:lnTo>
                    <a:pt x="89" y="31"/>
                  </a:lnTo>
                  <a:lnTo>
                    <a:pt x="64" y="22"/>
                  </a:lnTo>
                  <a:lnTo>
                    <a:pt x="39" y="12"/>
                  </a:lnTo>
                  <a:lnTo>
                    <a:pt x="1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2" name="Freeform 436">
              <a:extLst>
                <a:ext uri="{FF2B5EF4-FFF2-40B4-BE49-F238E27FC236}">
                  <a16:creationId xmlns:a16="http://schemas.microsoft.com/office/drawing/2014/main" id="{C1B583B8-CA8A-45E1-97F2-F1F85F8BB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275"/>
              <a:ext cx="12" cy="15"/>
            </a:xfrm>
            <a:custGeom>
              <a:avLst/>
              <a:gdLst>
                <a:gd name="T0" fmla="*/ 6 w 36"/>
                <a:gd name="T1" fmla="*/ 15 h 43"/>
                <a:gd name="T2" fmla="*/ 9 w 36"/>
                <a:gd name="T3" fmla="*/ 14 h 43"/>
                <a:gd name="T4" fmla="*/ 10 w 36"/>
                <a:gd name="T5" fmla="*/ 12 h 43"/>
                <a:gd name="T6" fmla="*/ 12 w 36"/>
                <a:gd name="T7" fmla="*/ 10 h 43"/>
                <a:gd name="T8" fmla="*/ 12 w 36"/>
                <a:gd name="T9" fmla="*/ 8 h 43"/>
                <a:gd name="T10" fmla="*/ 12 w 36"/>
                <a:gd name="T11" fmla="*/ 5 h 43"/>
                <a:gd name="T12" fmla="*/ 10 w 36"/>
                <a:gd name="T13" fmla="*/ 2 h 43"/>
                <a:gd name="T14" fmla="*/ 8 w 36"/>
                <a:gd name="T15" fmla="*/ 1 h 43"/>
                <a:gd name="T16" fmla="*/ 6 w 36"/>
                <a:gd name="T17" fmla="*/ 0 h 43"/>
                <a:gd name="T18" fmla="*/ 4 w 36"/>
                <a:gd name="T19" fmla="*/ 1 h 43"/>
                <a:gd name="T20" fmla="*/ 1 w 36"/>
                <a:gd name="T21" fmla="*/ 2 h 43"/>
                <a:gd name="T22" fmla="*/ 0 w 36"/>
                <a:gd name="T23" fmla="*/ 5 h 43"/>
                <a:gd name="T24" fmla="*/ 0 w 36"/>
                <a:gd name="T25" fmla="*/ 8 h 43"/>
                <a:gd name="T26" fmla="*/ 1 w 36"/>
                <a:gd name="T27" fmla="*/ 6 h 43"/>
                <a:gd name="T28" fmla="*/ 3 w 36"/>
                <a:gd name="T29" fmla="*/ 5 h 43"/>
                <a:gd name="T30" fmla="*/ 4 w 36"/>
                <a:gd name="T31" fmla="*/ 5 h 43"/>
                <a:gd name="T32" fmla="*/ 6 w 36"/>
                <a:gd name="T33" fmla="*/ 5 h 43"/>
                <a:gd name="T34" fmla="*/ 8 w 36"/>
                <a:gd name="T35" fmla="*/ 6 h 43"/>
                <a:gd name="T36" fmla="*/ 8 w 36"/>
                <a:gd name="T37" fmla="*/ 8 h 43"/>
                <a:gd name="T38" fmla="*/ 8 w 36"/>
                <a:gd name="T39" fmla="*/ 11 h 43"/>
                <a:gd name="T40" fmla="*/ 6 w 36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18" y="43"/>
                  </a:moveTo>
                  <a:lnTo>
                    <a:pt x="26" y="40"/>
                  </a:lnTo>
                  <a:lnTo>
                    <a:pt x="30" y="35"/>
                  </a:lnTo>
                  <a:lnTo>
                    <a:pt x="35" y="30"/>
                  </a:lnTo>
                  <a:lnTo>
                    <a:pt x="36" y="22"/>
                  </a:lnTo>
                  <a:lnTo>
                    <a:pt x="35" y="14"/>
                  </a:lnTo>
                  <a:lnTo>
                    <a:pt x="30" y="6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4"/>
                  </a:lnTo>
                  <a:lnTo>
                    <a:pt x="0" y="22"/>
                  </a:lnTo>
                  <a:lnTo>
                    <a:pt x="3" y="18"/>
                  </a:lnTo>
                  <a:lnTo>
                    <a:pt x="8" y="15"/>
                  </a:lnTo>
                  <a:lnTo>
                    <a:pt x="13" y="14"/>
                  </a:lnTo>
                  <a:lnTo>
                    <a:pt x="19" y="15"/>
                  </a:lnTo>
                  <a:lnTo>
                    <a:pt x="23" y="18"/>
                  </a:lnTo>
                  <a:lnTo>
                    <a:pt x="25" y="24"/>
                  </a:lnTo>
                  <a:lnTo>
                    <a:pt x="24" y="32"/>
                  </a:lnTo>
                  <a:lnTo>
                    <a:pt x="18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3" name="Freeform 437">
              <a:extLst>
                <a:ext uri="{FF2B5EF4-FFF2-40B4-BE49-F238E27FC236}">
                  <a16:creationId xmlns:a16="http://schemas.microsoft.com/office/drawing/2014/main" id="{9E10092A-8977-41B4-82C0-DD96AF138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202"/>
              <a:ext cx="11" cy="15"/>
            </a:xfrm>
            <a:custGeom>
              <a:avLst/>
              <a:gdLst>
                <a:gd name="T0" fmla="*/ 6 w 34"/>
                <a:gd name="T1" fmla="*/ 15 h 44"/>
                <a:gd name="T2" fmla="*/ 7 w 34"/>
                <a:gd name="T3" fmla="*/ 14 h 44"/>
                <a:gd name="T4" fmla="*/ 9 w 34"/>
                <a:gd name="T5" fmla="*/ 13 h 44"/>
                <a:gd name="T6" fmla="*/ 11 w 34"/>
                <a:gd name="T7" fmla="*/ 10 h 44"/>
                <a:gd name="T8" fmla="*/ 11 w 34"/>
                <a:gd name="T9" fmla="*/ 7 h 44"/>
                <a:gd name="T10" fmla="*/ 11 w 34"/>
                <a:gd name="T11" fmla="*/ 5 h 44"/>
                <a:gd name="T12" fmla="*/ 9 w 34"/>
                <a:gd name="T13" fmla="*/ 2 h 44"/>
                <a:gd name="T14" fmla="*/ 7 w 34"/>
                <a:gd name="T15" fmla="*/ 1 h 44"/>
                <a:gd name="T16" fmla="*/ 6 w 34"/>
                <a:gd name="T17" fmla="*/ 0 h 44"/>
                <a:gd name="T18" fmla="*/ 3 w 34"/>
                <a:gd name="T19" fmla="*/ 1 h 44"/>
                <a:gd name="T20" fmla="*/ 1 w 34"/>
                <a:gd name="T21" fmla="*/ 2 h 44"/>
                <a:gd name="T22" fmla="*/ 0 w 34"/>
                <a:gd name="T23" fmla="*/ 5 h 44"/>
                <a:gd name="T24" fmla="*/ 0 w 34"/>
                <a:gd name="T25" fmla="*/ 7 h 44"/>
                <a:gd name="T26" fmla="*/ 1 w 34"/>
                <a:gd name="T27" fmla="*/ 6 h 44"/>
                <a:gd name="T28" fmla="*/ 3 w 34"/>
                <a:gd name="T29" fmla="*/ 5 h 44"/>
                <a:gd name="T30" fmla="*/ 4 w 34"/>
                <a:gd name="T31" fmla="*/ 4 h 44"/>
                <a:gd name="T32" fmla="*/ 6 w 34"/>
                <a:gd name="T33" fmla="*/ 5 h 44"/>
                <a:gd name="T34" fmla="*/ 7 w 34"/>
                <a:gd name="T35" fmla="*/ 5 h 44"/>
                <a:gd name="T36" fmla="*/ 8 w 34"/>
                <a:gd name="T37" fmla="*/ 7 h 44"/>
                <a:gd name="T38" fmla="*/ 7 w 34"/>
                <a:gd name="T39" fmla="*/ 11 h 44"/>
                <a:gd name="T40" fmla="*/ 6 w 34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4">
                  <a:moveTo>
                    <a:pt x="17" y="44"/>
                  </a:moveTo>
                  <a:lnTo>
                    <a:pt x="23" y="41"/>
                  </a:lnTo>
                  <a:lnTo>
                    <a:pt x="29" y="37"/>
                  </a:lnTo>
                  <a:lnTo>
                    <a:pt x="34" y="30"/>
                  </a:lnTo>
                  <a:lnTo>
                    <a:pt x="34" y="22"/>
                  </a:lnTo>
                  <a:lnTo>
                    <a:pt x="34" y="14"/>
                  </a:lnTo>
                  <a:lnTo>
                    <a:pt x="29" y="7"/>
                  </a:lnTo>
                  <a:lnTo>
                    <a:pt x="23" y="3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2" y="18"/>
                  </a:lnTo>
                  <a:lnTo>
                    <a:pt x="8" y="15"/>
                  </a:lnTo>
                  <a:lnTo>
                    <a:pt x="13" y="13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5" y="22"/>
                  </a:lnTo>
                  <a:lnTo>
                    <a:pt x="23" y="31"/>
                  </a:lnTo>
                  <a:lnTo>
                    <a:pt x="17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6527" name="Rectangle 438">
            <a:extLst>
              <a:ext uri="{FF2B5EF4-FFF2-40B4-BE49-F238E27FC236}">
                <a16:creationId xmlns:a16="http://schemas.microsoft.com/office/drawing/2014/main" id="{38B78AF4-549D-40B2-9A51-95852E104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213" y="3344863"/>
            <a:ext cx="5972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el Cual es una Extensión del Periostio</a:t>
            </a:r>
            <a:endParaRPr lang="es-PR" altLang="en-US"/>
          </a:p>
        </p:txBody>
      </p:sp>
      <p:pic>
        <p:nvPicPr>
          <p:cNvPr id="106528" name="Picture 439">
            <a:extLst>
              <a:ext uri="{FF2B5EF4-FFF2-40B4-BE49-F238E27FC236}">
                <a16:creationId xmlns:a16="http://schemas.microsoft.com/office/drawing/2014/main" id="{7A9AA78F-F1CF-4A11-9670-770BEEBA6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18163" y="3862388"/>
            <a:ext cx="2228850" cy="1830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29" name="Picture 446">
            <a:extLst>
              <a:ext uri="{FF2B5EF4-FFF2-40B4-BE49-F238E27FC236}">
                <a16:creationId xmlns:a16="http://schemas.microsoft.com/office/drawing/2014/main" id="{BD49928C-6A65-4969-8F5C-F81B79692A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9906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6530" name="Picture 447">
            <a:extLst>
              <a:ext uri="{FF2B5EF4-FFF2-40B4-BE49-F238E27FC236}">
                <a16:creationId xmlns:a16="http://schemas.microsoft.com/office/drawing/2014/main" id="{F90D53A1-BCCB-46E0-AE3F-9574F5097B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906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>
            <a:extLst>
              <a:ext uri="{FF2B5EF4-FFF2-40B4-BE49-F238E27FC236}">
                <a16:creationId xmlns:a16="http://schemas.microsoft.com/office/drawing/2014/main" id="{13D8F200-8610-454E-BA26-65382E512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318F4686-1751-44EE-84CE-288110AD7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8" name="Rectangle 4">
            <a:extLst>
              <a:ext uri="{FF2B5EF4-FFF2-40B4-BE49-F238E27FC236}">
                <a16:creationId xmlns:a16="http://schemas.microsoft.com/office/drawing/2014/main" id="{4D097444-9E3D-40C6-B8B4-BA68660D1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49" name="Rectangle 5">
            <a:extLst>
              <a:ext uri="{FF2B5EF4-FFF2-40B4-BE49-F238E27FC236}">
                <a16:creationId xmlns:a16="http://schemas.microsoft.com/office/drawing/2014/main" id="{6B4C47A7-3C42-4827-AC47-2F67A787B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0" name="Rectangle 6">
            <a:extLst>
              <a:ext uri="{FF2B5EF4-FFF2-40B4-BE49-F238E27FC236}">
                <a16:creationId xmlns:a16="http://schemas.microsoft.com/office/drawing/2014/main" id="{2E098B3D-B6C5-43BA-9DCA-324C9F7B7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1" name="Rectangle 7">
            <a:extLst>
              <a:ext uri="{FF2B5EF4-FFF2-40B4-BE49-F238E27FC236}">
                <a16:creationId xmlns:a16="http://schemas.microsoft.com/office/drawing/2014/main" id="{1370E473-08DC-4BED-9DD4-84A532948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2" name="Rectangle 8">
            <a:extLst>
              <a:ext uri="{FF2B5EF4-FFF2-40B4-BE49-F238E27FC236}">
                <a16:creationId xmlns:a16="http://schemas.microsoft.com/office/drawing/2014/main" id="{88213CAD-AF9D-4075-896D-474F981D4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08553" name="Rectangle 9">
            <a:extLst>
              <a:ext uri="{FF2B5EF4-FFF2-40B4-BE49-F238E27FC236}">
                <a16:creationId xmlns:a16="http://schemas.microsoft.com/office/drawing/2014/main" id="{3A6F8E1B-7FE3-4656-9581-213E242CC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08554" name="Group 109">
            <a:extLst>
              <a:ext uri="{FF2B5EF4-FFF2-40B4-BE49-F238E27FC236}">
                <a16:creationId xmlns:a16="http://schemas.microsoft.com/office/drawing/2014/main" id="{0ADD1090-25AC-4D94-A193-9B4B02DDECFE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1182688"/>
            <a:ext cx="4973638" cy="3389312"/>
            <a:chOff x="1202" y="745"/>
            <a:chExt cx="3133" cy="2135"/>
          </a:xfrm>
        </p:grpSpPr>
        <p:sp>
          <p:nvSpPr>
            <p:cNvPr id="108569" name="Rectangle 88">
              <a:extLst>
                <a:ext uri="{FF2B5EF4-FFF2-40B4-BE49-F238E27FC236}">
                  <a16:creationId xmlns:a16="http://schemas.microsoft.com/office/drawing/2014/main" id="{84BAC823-E6B9-4603-9124-8BD630656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1" y="803"/>
              <a:ext cx="3016" cy="2019"/>
            </a:xfrm>
            <a:prstGeom prst="rect">
              <a:avLst/>
            </a:prstGeom>
            <a:solidFill>
              <a:srgbClr val="00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70" name="Freeform 89">
              <a:extLst>
                <a:ext uri="{FF2B5EF4-FFF2-40B4-BE49-F238E27FC236}">
                  <a16:creationId xmlns:a16="http://schemas.microsoft.com/office/drawing/2014/main" id="{82A7CC16-27FF-4150-8138-98C34BAEF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745"/>
              <a:ext cx="59" cy="2135"/>
            </a:xfrm>
            <a:custGeom>
              <a:avLst/>
              <a:gdLst>
                <a:gd name="T0" fmla="*/ 0 w 176"/>
                <a:gd name="T1" fmla="*/ 0 h 6405"/>
                <a:gd name="T2" fmla="*/ 59 w 176"/>
                <a:gd name="T3" fmla="*/ 58 h 6405"/>
                <a:gd name="T4" fmla="*/ 59 w 176"/>
                <a:gd name="T5" fmla="*/ 2076 h 6405"/>
                <a:gd name="T6" fmla="*/ 0 w 176"/>
                <a:gd name="T7" fmla="*/ 2135 h 6405"/>
                <a:gd name="T8" fmla="*/ 0 w 176"/>
                <a:gd name="T9" fmla="*/ 0 h 64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405">
                  <a:moveTo>
                    <a:pt x="0" y="0"/>
                  </a:moveTo>
                  <a:lnTo>
                    <a:pt x="176" y="175"/>
                  </a:lnTo>
                  <a:lnTo>
                    <a:pt x="176" y="6229"/>
                  </a:lnTo>
                  <a:lnTo>
                    <a:pt x="0" y="64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90">
              <a:extLst>
                <a:ext uri="{FF2B5EF4-FFF2-40B4-BE49-F238E27FC236}">
                  <a16:creationId xmlns:a16="http://schemas.microsoft.com/office/drawing/2014/main" id="{A1615644-2D89-4B27-9377-964505444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745"/>
              <a:ext cx="3133" cy="58"/>
            </a:xfrm>
            <a:custGeom>
              <a:avLst/>
              <a:gdLst>
                <a:gd name="T0" fmla="*/ 0 w 9400"/>
                <a:gd name="T1" fmla="*/ 0 h 175"/>
                <a:gd name="T2" fmla="*/ 59 w 9400"/>
                <a:gd name="T3" fmla="*/ 58 h 175"/>
                <a:gd name="T4" fmla="*/ 3074 w 9400"/>
                <a:gd name="T5" fmla="*/ 58 h 175"/>
                <a:gd name="T6" fmla="*/ 3133 w 9400"/>
                <a:gd name="T7" fmla="*/ 0 h 175"/>
                <a:gd name="T8" fmla="*/ 0 w 9400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00" h="175">
                  <a:moveTo>
                    <a:pt x="0" y="0"/>
                  </a:moveTo>
                  <a:lnTo>
                    <a:pt x="176" y="175"/>
                  </a:lnTo>
                  <a:lnTo>
                    <a:pt x="9224" y="175"/>
                  </a:lnTo>
                  <a:lnTo>
                    <a:pt x="94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FE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91">
              <a:extLst>
                <a:ext uri="{FF2B5EF4-FFF2-40B4-BE49-F238E27FC236}">
                  <a16:creationId xmlns:a16="http://schemas.microsoft.com/office/drawing/2014/main" id="{F1AF51AA-CC13-4B1A-BE69-867DD0D3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745"/>
              <a:ext cx="58" cy="2135"/>
            </a:xfrm>
            <a:custGeom>
              <a:avLst/>
              <a:gdLst>
                <a:gd name="T0" fmla="*/ 58 w 176"/>
                <a:gd name="T1" fmla="*/ 2135 h 6405"/>
                <a:gd name="T2" fmla="*/ 0 w 176"/>
                <a:gd name="T3" fmla="*/ 2076 h 6405"/>
                <a:gd name="T4" fmla="*/ 0 w 176"/>
                <a:gd name="T5" fmla="*/ 58 h 6405"/>
                <a:gd name="T6" fmla="*/ 58 w 176"/>
                <a:gd name="T7" fmla="*/ 0 h 6405"/>
                <a:gd name="T8" fmla="*/ 58 w 176"/>
                <a:gd name="T9" fmla="*/ 2135 h 64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6405">
                  <a:moveTo>
                    <a:pt x="176" y="6405"/>
                  </a:moveTo>
                  <a:lnTo>
                    <a:pt x="0" y="6229"/>
                  </a:lnTo>
                  <a:lnTo>
                    <a:pt x="0" y="175"/>
                  </a:lnTo>
                  <a:lnTo>
                    <a:pt x="176" y="0"/>
                  </a:lnTo>
                  <a:lnTo>
                    <a:pt x="176" y="6405"/>
                  </a:lnTo>
                  <a:close/>
                </a:path>
              </a:pathLst>
            </a:custGeom>
            <a:solidFill>
              <a:srgbClr val="007F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Freeform 92">
              <a:extLst>
                <a:ext uri="{FF2B5EF4-FFF2-40B4-BE49-F238E27FC236}">
                  <a16:creationId xmlns:a16="http://schemas.microsoft.com/office/drawing/2014/main" id="{7FD24345-9AC9-4E85-BF5F-CD4275CAE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821"/>
              <a:ext cx="3133" cy="59"/>
            </a:xfrm>
            <a:custGeom>
              <a:avLst/>
              <a:gdLst>
                <a:gd name="T0" fmla="*/ 3133 w 9400"/>
                <a:gd name="T1" fmla="*/ 59 h 176"/>
                <a:gd name="T2" fmla="*/ 0 w 9400"/>
                <a:gd name="T3" fmla="*/ 59 h 176"/>
                <a:gd name="T4" fmla="*/ 59 w 9400"/>
                <a:gd name="T5" fmla="*/ 0 h 176"/>
                <a:gd name="T6" fmla="*/ 3074 w 9400"/>
                <a:gd name="T7" fmla="*/ 0 h 176"/>
                <a:gd name="T8" fmla="*/ 3133 w 9400"/>
                <a:gd name="T9" fmla="*/ 59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00" h="176">
                  <a:moveTo>
                    <a:pt x="9400" y="176"/>
                  </a:moveTo>
                  <a:lnTo>
                    <a:pt x="0" y="176"/>
                  </a:lnTo>
                  <a:lnTo>
                    <a:pt x="176" y="0"/>
                  </a:lnTo>
                  <a:lnTo>
                    <a:pt x="9224" y="0"/>
                  </a:lnTo>
                  <a:lnTo>
                    <a:pt x="9400" y="176"/>
                  </a:lnTo>
                  <a:close/>
                </a:path>
              </a:pathLst>
            </a:custGeom>
            <a:solidFill>
              <a:srgbClr val="003F3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08574" name="Picture 93">
              <a:extLst>
                <a:ext uri="{FF2B5EF4-FFF2-40B4-BE49-F238E27FC236}">
                  <a16:creationId xmlns:a16="http://schemas.microsoft.com/office/drawing/2014/main" id="{6D15A5C5-0027-4F2F-B0B3-7BB3CADD21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" y="862"/>
              <a:ext cx="2899" cy="1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555" name="Rectangle 94">
            <a:extLst>
              <a:ext uri="{FF2B5EF4-FFF2-40B4-BE49-F238E27FC236}">
                <a16:creationId xmlns:a16="http://schemas.microsoft.com/office/drawing/2014/main" id="{396BD5D5-5E1B-48EB-8C4A-547A2BE96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5634038"/>
            <a:ext cx="8132763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7F00"/>
                </a:solidFill>
              </a:rPr>
              <a:t>Corte Transversal de una Sutura Sagital</a:t>
            </a:r>
            <a:endParaRPr lang="es-PR" altLang="en-US"/>
          </a:p>
        </p:txBody>
      </p:sp>
      <p:sp>
        <p:nvSpPr>
          <p:cNvPr id="108556" name="Rectangle 95">
            <a:extLst>
              <a:ext uri="{FF2B5EF4-FFF2-40B4-BE49-F238E27FC236}">
                <a16:creationId xmlns:a16="http://schemas.microsoft.com/office/drawing/2014/main" id="{96EA33A2-0EB2-48A8-A59B-1DDF1D14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3" y="5583238"/>
            <a:ext cx="8132762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</a:rPr>
              <a:t>Corte Transversal de una Sutura Sagital</a:t>
            </a:r>
            <a:endParaRPr lang="es-PR" altLang="en-US"/>
          </a:p>
        </p:txBody>
      </p:sp>
      <p:sp>
        <p:nvSpPr>
          <p:cNvPr id="108557" name="Rectangle 96">
            <a:extLst>
              <a:ext uri="{FF2B5EF4-FFF2-40B4-BE49-F238E27FC236}">
                <a16:creationId xmlns:a16="http://schemas.microsoft.com/office/drawing/2014/main" id="{4F40EF3D-4F8A-4109-84B5-71121315B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1588" y="409575"/>
            <a:ext cx="11953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Sutura</a:t>
            </a:r>
            <a:endParaRPr lang="es-PR" altLang="en-US"/>
          </a:p>
        </p:txBody>
      </p:sp>
      <p:sp>
        <p:nvSpPr>
          <p:cNvPr id="108558" name="Rectangle 97">
            <a:extLst>
              <a:ext uri="{FF2B5EF4-FFF2-40B4-BE49-F238E27FC236}">
                <a16:creationId xmlns:a16="http://schemas.microsoft.com/office/drawing/2014/main" id="{A1217F32-D383-45B7-802A-432E1E72A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5600" y="4946650"/>
            <a:ext cx="1535113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Periostio</a:t>
            </a:r>
            <a:endParaRPr lang="es-PR" altLang="en-US"/>
          </a:p>
        </p:txBody>
      </p:sp>
      <p:sp>
        <p:nvSpPr>
          <p:cNvPr id="108559" name="Rectangle 98">
            <a:extLst>
              <a:ext uri="{FF2B5EF4-FFF2-40B4-BE49-F238E27FC236}">
                <a16:creationId xmlns:a16="http://schemas.microsoft.com/office/drawing/2014/main" id="{7BEB769F-A281-4643-959A-D7A550554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5313" y="4965700"/>
            <a:ext cx="32829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Ligamento Sutural</a:t>
            </a:r>
            <a:endParaRPr lang="es-PR" altLang="en-US"/>
          </a:p>
        </p:txBody>
      </p:sp>
      <p:grpSp>
        <p:nvGrpSpPr>
          <p:cNvPr id="108560" name="Group 107">
            <a:extLst>
              <a:ext uri="{FF2B5EF4-FFF2-40B4-BE49-F238E27FC236}">
                <a16:creationId xmlns:a16="http://schemas.microsoft.com/office/drawing/2014/main" id="{20673F66-4AFC-41AF-81E6-1C17AF5FDC47}"/>
              </a:ext>
            </a:extLst>
          </p:cNvPr>
          <p:cNvGrpSpPr>
            <a:grpSpLocks/>
          </p:cNvGrpSpPr>
          <p:nvPr/>
        </p:nvGrpSpPr>
        <p:grpSpPr bwMode="auto">
          <a:xfrm>
            <a:off x="5608638" y="4203700"/>
            <a:ext cx="328612" cy="858838"/>
            <a:chOff x="3533" y="2648"/>
            <a:chExt cx="207" cy="541"/>
          </a:xfrm>
        </p:grpSpPr>
        <p:sp>
          <p:nvSpPr>
            <p:cNvPr id="108567" name="Line 101">
              <a:extLst>
                <a:ext uri="{FF2B5EF4-FFF2-40B4-BE49-F238E27FC236}">
                  <a16:creationId xmlns:a16="http://schemas.microsoft.com/office/drawing/2014/main" id="{8D01CD63-FE85-4E07-9C29-D71ACA5354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7" y="2786"/>
              <a:ext cx="1" cy="403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102">
              <a:extLst>
                <a:ext uri="{FF2B5EF4-FFF2-40B4-BE49-F238E27FC236}">
                  <a16:creationId xmlns:a16="http://schemas.microsoft.com/office/drawing/2014/main" id="{0E907946-61A2-4067-BB8D-40C7BF660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48"/>
              <a:ext cx="207" cy="208"/>
            </a:xfrm>
            <a:custGeom>
              <a:avLst/>
              <a:gdLst>
                <a:gd name="T0" fmla="*/ 0 w 622"/>
                <a:gd name="T1" fmla="*/ 208 h 622"/>
                <a:gd name="T2" fmla="*/ 104 w 622"/>
                <a:gd name="T3" fmla="*/ 0 h 622"/>
                <a:gd name="T4" fmla="*/ 207 w 622"/>
                <a:gd name="T5" fmla="*/ 208 h 622"/>
                <a:gd name="T6" fmla="*/ 104 w 622"/>
                <a:gd name="T7" fmla="*/ 138 h 622"/>
                <a:gd name="T8" fmla="*/ 0 w 622"/>
                <a:gd name="T9" fmla="*/ 208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2">
                  <a:moveTo>
                    <a:pt x="0" y="622"/>
                  </a:moveTo>
                  <a:lnTo>
                    <a:pt x="311" y="0"/>
                  </a:lnTo>
                  <a:lnTo>
                    <a:pt x="622" y="622"/>
                  </a:lnTo>
                  <a:lnTo>
                    <a:pt x="311" y="413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1" name="Group 106">
            <a:extLst>
              <a:ext uri="{FF2B5EF4-FFF2-40B4-BE49-F238E27FC236}">
                <a16:creationId xmlns:a16="http://schemas.microsoft.com/office/drawing/2014/main" id="{2CD04481-BFC4-4925-9B21-AA143ED2A901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2901950"/>
            <a:ext cx="328612" cy="2166938"/>
            <a:chOff x="1409" y="1828"/>
            <a:chExt cx="207" cy="1365"/>
          </a:xfrm>
        </p:grpSpPr>
        <p:sp>
          <p:nvSpPr>
            <p:cNvPr id="108565" name="Line 103">
              <a:extLst>
                <a:ext uri="{FF2B5EF4-FFF2-40B4-BE49-F238E27FC236}">
                  <a16:creationId xmlns:a16="http://schemas.microsoft.com/office/drawing/2014/main" id="{001A5573-9097-4EE7-8BC1-EBFB197C0E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2" y="1966"/>
              <a:ext cx="1" cy="1227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104">
              <a:extLst>
                <a:ext uri="{FF2B5EF4-FFF2-40B4-BE49-F238E27FC236}">
                  <a16:creationId xmlns:a16="http://schemas.microsoft.com/office/drawing/2014/main" id="{0CFCB18C-F7A5-453E-B0D9-D873BDFE1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1828"/>
              <a:ext cx="207" cy="207"/>
            </a:xfrm>
            <a:custGeom>
              <a:avLst/>
              <a:gdLst>
                <a:gd name="T0" fmla="*/ 0 w 622"/>
                <a:gd name="T1" fmla="*/ 207 h 622"/>
                <a:gd name="T2" fmla="*/ 104 w 622"/>
                <a:gd name="T3" fmla="*/ 0 h 622"/>
                <a:gd name="T4" fmla="*/ 207 w 622"/>
                <a:gd name="T5" fmla="*/ 207 h 622"/>
                <a:gd name="T6" fmla="*/ 104 w 622"/>
                <a:gd name="T7" fmla="*/ 138 h 622"/>
                <a:gd name="T8" fmla="*/ 0 w 622"/>
                <a:gd name="T9" fmla="*/ 207 h 6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2">
                  <a:moveTo>
                    <a:pt x="0" y="622"/>
                  </a:moveTo>
                  <a:lnTo>
                    <a:pt x="311" y="0"/>
                  </a:lnTo>
                  <a:lnTo>
                    <a:pt x="622" y="622"/>
                  </a:lnTo>
                  <a:lnTo>
                    <a:pt x="311" y="414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2" name="Group 110">
            <a:extLst>
              <a:ext uri="{FF2B5EF4-FFF2-40B4-BE49-F238E27FC236}">
                <a16:creationId xmlns:a16="http://schemas.microsoft.com/office/drawing/2014/main" id="{D050EF1C-FD5D-47A8-93A4-C7B23D699E35}"/>
              </a:ext>
            </a:extLst>
          </p:cNvPr>
          <p:cNvGrpSpPr>
            <a:grpSpLocks/>
          </p:cNvGrpSpPr>
          <p:nvPr/>
        </p:nvGrpSpPr>
        <p:grpSpPr bwMode="auto">
          <a:xfrm>
            <a:off x="4224338" y="830263"/>
            <a:ext cx="328612" cy="1227137"/>
            <a:chOff x="2661" y="531"/>
            <a:chExt cx="207" cy="773"/>
          </a:xfrm>
        </p:grpSpPr>
        <p:sp>
          <p:nvSpPr>
            <p:cNvPr id="108563" name="Line 111">
              <a:extLst>
                <a:ext uri="{FF2B5EF4-FFF2-40B4-BE49-F238E27FC236}">
                  <a16:creationId xmlns:a16="http://schemas.microsoft.com/office/drawing/2014/main" id="{6D1F57EA-7EE9-4698-8508-97F7878A30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64" y="531"/>
              <a:ext cx="10" cy="635"/>
            </a:xfrm>
            <a:prstGeom prst="line">
              <a:avLst/>
            </a:prstGeom>
            <a:noFill/>
            <a:ln w="825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Freeform 112">
              <a:extLst>
                <a:ext uri="{FF2B5EF4-FFF2-40B4-BE49-F238E27FC236}">
                  <a16:creationId xmlns:a16="http://schemas.microsoft.com/office/drawing/2014/main" id="{8A510526-18B4-4510-90D1-7F3F2D2AB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095"/>
              <a:ext cx="207" cy="209"/>
            </a:xfrm>
            <a:custGeom>
              <a:avLst/>
              <a:gdLst>
                <a:gd name="T0" fmla="*/ 207 w 622"/>
                <a:gd name="T1" fmla="*/ 4 h 627"/>
                <a:gd name="T2" fmla="*/ 100 w 622"/>
                <a:gd name="T3" fmla="*/ 209 h 627"/>
                <a:gd name="T4" fmla="*/ 0 w 622"/>
                <a:gd name="T5" fmla="*/ 0 h 627"/>
                <a:gd name="T6" fmla="*/ 103 w 622"/>
                <a:gd name="T7" fmla="*/ 71 h 627"/>
                <a:gd name="T8" fmla="*/ 207 w 622"/>
                <a:gd name="T9" fmla="*/ 4 h 6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627">
                  <a:moveTo>
                    <a:pt x="622" y="11"/>
                  </a:moveTo>
                  <a:lnTo>
                    <a:pt x="301" y="627"/>
                  </a:lnTo>
                  <a:lnTo>
                    <a:pt x="0" y="0"/>
                  </a:lnTo>
                  <a:lnTo>
                    <a:pt x="308" y="213"/>
                  </a:lnTo>
                  <a:lnTo>
                    <a:pt x="622" y="11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>
            <a:extLst>
              <a:ext uri="{FF2B5EF4-FFF2-40B4-BE49-F238E27FC236}">
                <a16:creationId xmlns:a16="http://schemas.microsoft.com/office/drawing/2014/main" id="{FBE53D37-FED8-466F-B790-B38344D83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44AB3299-F57F-4ADC-A732-4A22C0519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6" name="Rectangle 4">
            <a:extLst>
              <a:ext uri="{FF2B5EF4-FFF2-40B4-BE49-F238E27FC236}">
                <a16:creationId xmlns:a16="http://schemas.microsoft.com/office/drawing/2014/main" id="{BFA94A01-61A9-4F5F-A463-0D321B447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7" name="Rectangle 5">
            <a:extLst>
              <a:ext uri="{FF2B5EF4-FFF2-40B4-BE49-F238E27FC236}">
                <a16:creationId xmlns:a16="http://schemas.microsoft.com/office/drawing/2014/main" id="{76057640-CC9F-49D1-BCC4-C243102A0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8" name="Rectangle 6">
            <a:extLst>
              <a:ext uri="{FF2B5EF4-FFF2-40B4-BE49-F238E27FC236}">
                <a16:creationId xmlns:a16="http://schemas.microsoft.com/office/drawing/2014/main" id="{49B00C4B-B282-47F8-8C16-C83ECAFA5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599" name="Rectangle 7">
            <a:extLst>
              <a:ext uri="{FF2B5EF4-FFF2-40B4-BE49-F238E27FC236}">
                <a16:creationId xmlns:a16="http://schemas.microsoft.com/office/drawing/2014/main" id="{FCE12A37-CD21-4DD9-87E9-E70FB3A43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0" name="Rectangle 8">
            <a:extLst>
              <a:ext uri="{FF2B5EF4-FFF2-40B4-BE49-F238E27FC236}">
                <a16:creationId xmlns:a16="http://schemas.microsoft.com/office/drawing/2014/main" id="{38427382-7744-4709-A41A-DAEF2ECFE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1" name="Rectangle 9">
            <a:extLst>
              <a:ext uri="{FF2B5EF4-FFF2-40B4-BE49-F238E27FC236}">
                <a16:creationId xmlns:a16="http://schemas.microsoft.com/office/drawing/2014/main" id="{B607C49C-E833-4E8D-A7C8-EC9B4D05C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0602" name="Rectangle 34">
            <a:extLst>
              <a:ext uri="{FF2B5EF4-FFF2-40B4-BE49-F238E27FC236}">
                <a16:creationId xmlns:a16="http://schemas.microsoft.com/office/drawing/2014/main" id="{BED424E1-CFFB-4A4F-96D5-4D8049D76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788" y="5913438"/>
            <a:ext cx="30099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110603" name="Rectangle 35">
            <a:extLst>
              <a:ext uri="{FF2B5EF4-FFF2-40B4-BE49-F238E27FC236}">
                <a16:creationId xmlns:a16="http://schemas.microsoft.com/office/drawing/2014/main" id="{4C1D36BB-6EFF-485B-B6BD-B0B23BE71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2650" y="5913438"/>
            <a:ext cx="396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SUTURAS DEL CRANEO</a:t>
            </a:r>
            <a:endParaRPr lang="es-PR" altLang="en-US"/>
          </a:p>
        </p:txBody>
      </p:sp>
      <p:sp>
        <p:nvSpPr>
          <p:cNvPr id="110604" name="Rectangle 36">
            <a:extLst>
              <a:ext uri="{FF2B5EF4-FFF2-40B4-BE49-F238E27FC236}">
                <a16:creationId xmlns:a16="http://schemas.microsoft.com/office/drawing/2014/main" id="{2B5DA27E-BB17-4376-AB7F-D7B81F59B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7900" y="5913438"/>
            <a:ext cx="1323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7F00"/>
                </a:solidFill>
              </a:rPr>
              <a:t> (Sutura)</a:t>
            </a:r>
            <a:endParaRPr lang="es-PR" altLang="en-US"/>
          </a:p>
        </p:txBody>
      </p:sp>
      <p:sp>
        <p:nvSpPr>
          <p:cNvPr id="110605" name="Rectangle 37">
            <a:extLst>
              <a:ext uri="{FF2B5EF4-FFF2-40B4-BE49-F238E27FC236}">
                <a16:creationId xmlns:a16="http://schemas.microsoft.com/office/drawing/2014/main" id="{63607BB4-702F-42AB-B103-38E68D581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163" y="5865813"/>
            <a:ext cx="30099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00"/>
                </a:solidFill>
              </a:rPr>
              <a:t>ARTICULACION:  </a:t>
            </a:r>
            <a:endParaRPr lang="es-PR" altLang="en-US"/>
          </a:p>
        </p:txBody>
      </p:sp>
      <p:sp>
        <p:nvSpPr>
          <p:cNvPr id="110606" name="Rectangle 38">
            <a:extLst>
              <a:ext uri="{FF2B5EF4-FFF2-40B4-BE49-F238E27FC236}">
                <a16:creationId xmlns:a16="http://schemas.microsoft.com/office/drawing/2014/main" id="{4AECA1A0-C168-4989-8D9C-44F8F5DC2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6613" y="5865813"/>
            <a:ext cx="3962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SUTURAS DEL CRANEO</a:t>
            </a:r>
            <a:endParaRPr lang="es-PR" altLang="en-US"/>
          </a:p>
        </p:txBody>
      </p:sp>
      <p:sp>
        <p:nvSpPr>
          <p:cNvPr id="110607" name="Rectangle 39">
            <a:extLst>
              <a:ext uri="{FF2B5EF4-FFF2-40B4-BE49-F238E27FC236}">
                <a16:creationId xmlns:a16="http://schemas.microsoft.com/office/drawing/2014/main" id="{757FAF32-2BC7-4E9B-BFF3-8347B3C5B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863" y="5865813"/>
            <a:ext cx="1323975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80"/>
                </a:solidFill>
              </a:rPr>
              <a:t> (Sutura)</a:t>
            </a:r>
            <a:endParaRPr lang="es-PR" altLang="en-US"/>
          </a:p>
        </p:txBody>
      </p:sp>
      <p:grpSp>
        <p:nvGrpSpPr>
          <p:cNvPr id="110608" name="Group 48">
            <a:extLst>
              <a:ext uri="{FF2B5EF4-FFF2-40B4-BE49-F238E27FC236}">
                <a16:creationId xmlns:a16="http://schemas.microsoft.com/office/drawing/2014/main" id="{8AB86EEA-EACD-4F29-B139-5BEFE148528D}"/>
              </a:ext>
            </a:extLst>
          </p:cNvPr>
          <p:cNvGrpSpPr>
            <a:grpSpLocks/>
          </p:cNvGrpSpPr>
          <p:nvPr/>
        </p:nvGrpSpPr>
        <p:grpSpPr bwMode="auto">
          <a:xfrm>
            <a:off x="1833563" y="609600"/>
            <a:ext cx="5521325" cy="4911725"/>
            <a:chOff x="1155" y="440"/>
            <a:chExt cx="3478" cy="3094"/>
          </a:xfrm>
        </p:grpSpPr>
        <p:sp>
          <p:nvSpPr>
            <p:cNvPr id="110611" name="Rectangle 40">
              <a:extLst>
                <a:ext uri="{FF2B5EF4-FFF2-40B4-BE49-F238E27FC236}">
                  <a16:creationId xmlns:a16="http://schemas.microsoft.com/office/drawing/2014/main" id="{9D34A8B5-16D1-425F-8063-DEDBA8F5E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" y="496"/>
              <a:ext cx="3366" cy="2983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12" name="Freeform 41">
              <a:extLst>
                <a:ext uri="{FF2B5EF4-FFF2-40B4-BE49-F238E27FC236}">
                  <a16:creationId xmlns:a16="http://schemas.microsoft.com/office/drawing/2014/main" id="{A445F7B4-6146-4629-ACB7-AE9A505C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440"/>
              <a:ext cx="56" cy="3094"/>
            </a:xfrm>
            <a:custGeom>
              <a:avLst/>
              <a:gdLst>
                <a:gd name="T0" fmla="*/ 0 w 168"/>
                <a:gd name="T1" fmla="*/ 0 h 9284"/>
                <a:gd name="T2" fmla="*/ 56 w 168"/>
                <a:gd name="T3" fmla="*/ 56 h 9284"/>
                <a:gd name="T4" fmla="*/ 56 w 168"/>
                <a:gd name="T5" fmla="*/ 3038 h 9284"/>
                <a:gd name="T6" fmla="*/ 0 w 168"/>
                <a:gd name="T7" fmla="*/ 3094 h 9284"/>
                <a:gd name="T8" fmla="*/ 0 w 168"/>
                <a:gd name="T9" fmla="*/ 0 h 9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284">
                  <a:moveTo>
                    <a:pt x="0" y="0"/>
                  </a:moveTo>
                  <a:lnTo>
                    <a:pt x="168" y="168"/>
                  </a:lnTo>
                  <a:lnTo>
                    <a:pt x="168" y="9116"/>
                  </a:lnTo>
                  <a:lnTo>
                    <a:pt x="0" y="92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3" name="Freeform 42">
              <a:extLst>
                <a:ext uri="{FF2B5EF4-FFF2-40B4-BE49-F238E27FC236}">
                  <a16:creationId xmlns:a16="http://schemas.microsoft.com/office/drawing/2014/main" id="{CB365DCD-2F72-4A82-B7B9-4804DAFFF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440"/>
              <a:ext cx="3478" cy="56"/>
            </a:xfrm>
            <a:custGeom>
              <a:avLst/>
              <a:gdLst>
                <a:gd name="T0" fmla="*/ 0 w 10432"/>
                <a:gd name="T1" fmla="*/ 0 h 168"/>
                <a:gd name="T2" fmla="*/ 56 w 10432"/>
                <a:gd name="T3" fmla="*/ 56 h 168"/>
                <a:gd name="T4" fmla="*/ 3422 w 10432"/>
                <a:gd name="T5" fmla="*/ 56 h 168"/>
                <a:gd name="T6" fmla="*/ 3478 w 10432"/>
                <a:gd name="T7" fmla="*/ 0 h 168"/>
                <a:gd name="T8" fmla="*/ 0 w 10432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32" h="168">
                  <a:moveTo>
                    <a:pt x="0" y="0"/>
                  </a:moveTo>
                  <a:lnTo>
                    <a:pt x="168" y="168"/>
                  </a:lnTo>
                  <a:lnTo>
                    <a:pt x="10264" y="168"/>
                  </a:lnTo>
                  <a:lnTo>
                    <a:pt x="104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4" name="Freeform 43">
              <a:extLst>
                <a:ext uri="{FF2B5EF4-FFF2-40B4-BE49-F238E27FC236}">
                  <a16:creationId xmlns:a16="http://schemas.microsoft.com/office/drawing/2014/main" id="{BB2FBA31-53D0-476F-BEE7-D9159730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440"/>
              <a:ext cx="56" cy="3094"/>
            </a:xfrm>
            <a:custGeom>
              <a:avLst/>
              <a:gdLst>
                <a:gd name="T0" fmla="*/ 56 w 168"/>
                <a:gd name="T1" fmla="*/ 3094 h 9284"/>
                <a:gd name="T2" fmla="*/ 0 w 168"/>
                <a:gd name="T3" fmla="*/ 3038 h 9284"/>
                <a:gd name="T4" fmla="*/ 0 w 168"/>
                <a:gd name="T5" fmla="*/ 56 h 9284"/>
                <a:gd name="T6" fmla="*/ 56 w 168"/>
                <a:gd name="T7" fmla="*/ 0 h 9284"/>
                <a:gd name="T8" fmla="*/ 56 w 168"/>
                <a:gd name="T9" fmla="*/ 3094 h 9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8" h="9284">
                  <a:moveTo>
                    <a:pt x="168" y="9284"/>
                  </a:moveTo>
                  <a:lnTo>
                    <a:pt x="0" y="9116"/>
                  </a:lnTo>
                  <a:lnTo>
                    <a:pt x="0" y="168"/>
                  </a:lnTo>
                  <a:lnTo>
                    <a:pt x="168" y="0"/>
                  </a:lnTo>
                  <a:lnTo>
                    <a:pt x="168" y="928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15" name="Freeform 44">
              <a:extLst>
                <a:ext uri="{FF2B5EF4-FFF2-40B4-BE49-F238E27FC236}">
                  <a16:creationId xmlns:a16="http://schemas.microsoft.com/office/drawing/2014/main" id="{EBD44A72-D9F2-43B0-B155-AC2DA25EC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3478"/>
              <a:ext cx="3478" cy="56"/>
            </a:xfrm>
            <a:custGeom>
              <a:avLst/>
              <a:gdLst>
                <a:gd name="T0" fmla="*/ 3478 w 10432"/>
                <a:gd name="T1" fmla="*/ 56 h 168"/>
                <a:gd name="T2" fmla="*/ 0 w 10432"/>
                <a:gd name="T3" fmla="*/ 56 h 168"/>
                <a:gd name="T4" fmla="*/ 56 w 10432"/>
                <a:gd name="T5" fmla="*/ 0 h 168"/>
                <a:gd name="T6" fmla="*/ 3422 w 10432"/>
                <a:gd name="T7" fmla="*/ 0 h 168"/>
                <a:gd name="T8" fmla="*/ 3478 w 10432"/>
                <a:gd name="T9" fmla="*/ 56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32" h="168">
                  <a:moveTo>
                    <a:pt x="10432" y="168"/>
                  </a:moveTo>
                  <a:lnTo>
                    <a:pt x="0" y="168"/>
                  </a:lnTo>
                  <a:lnTo>
                    <a:pt x="168" y="0"/>
                  </a:lnTo>
                  <a:lnTo>
                    <a:pt x="10264" y="0"/>
                  </a:lnTo>
                  <a:lnTo>
                    <a:pt x="10432" y="16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10616" name="Picture 45">
              <a:extLst>
                <a:ext uri="{FF2B5EF4-FFF2-40B4-BE49-F238E27FC236}">
                  <a16:creationId xmlns:a16="http://schemas.microsoft.com/office/drawing/2014/main" id="{AC18E8B7-7A36-4DFE-9195-27FBBC23B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68" y="552"/>
              <a:ext cx="3253" cy="28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609" name="Rectangle 49">
            <a:extLst>
              <a:ext uri="{FF2B5EF4-FFF2-40B4-BE49-F238E27FC236}">
                <a16:creationId xmlns:a16="http://schemas.microsoft.com/office/drawing/2014/main" id="{537565C0-B1E5-48D0-922D-287ADCD70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9025" y="4752975"/>
            <a:ext cx="22923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Vista Lateral</a:t>
            </a:r>
            <a:endParaRPr lang="es-PR" altLang="en-US"/>
          </a:p>
        </p:txBody>
      </p:sp>
      <p:sp>
        <p:nvSpPr>
          <p:cNvPr id="110610" name="Rectangle 50">
            <a:extLst>
              <a:ext uri="{FF2B5EF4-FFF2-40B4-BE49-F238E27FC236}">
                <a16:creationId xmlns:a16="http://schemas.microsoft.com/office/drawing/2014/main" id="{D5C49CA7-B84E-4517-AF65-A0D020487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11400" y="4705350"/>
            <a:ext cx="229235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Vista Lateral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>
            <a:extLst>
              <a:ext uri="{FF2B5EF4-FFF2-40B4-BE49-F238E27FC236}">
                <a16:creationId xmlns:a16="http://schemas.microsoft.com/office/drawing/2014/main" id="{2E76A55B-1787-4E05-B498-66FBA4DD75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93A39CFA-878D-4EFA-9061-652417983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4" name="Rectangle 4">
            <a:extLst>
              <a:ext uri="{FF2B5EF4-FFF2-40B4-BE49-F238E27FC236}">
                <a16:creationId xmlns:a16="http://schemas.microsoft.com/office/drawing/2014/main" id="{92212A6F-280B-4B40-80B7-390324400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5" name="Rectangle 5">
            <a:extLst>
              <a:ext uri="{FF2B5EF4-FFF2-40B4-BE49-F238E27FC236}">
                <a16:creationId xmlns:a16="http://schemas.microsoft.com/office/drawing/2014/main" id="{399D65AB-C5CC-4674-9A41-BADCE31E1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6" name="Rectangle 6">
            <a:extLst>
              <a:ext uri="{FF2B5EF4-FFF2-40B4-BE49-F238E27FC236}">
                <a16:creationId xmlns:a16="http://schemas.microsoft.com/office/drawing/2014/main" id="{B145F0BD-5B14-4A12-B610-C4E480BF66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7" name="Rectangle 7">
            <a:extLst>
              <a:ext uri="{FF2B5EF4-FFF2-40B4-BE49-F238E27FC236}">
                <a16:creationId xmlns:a16="http://schemas.microsoft.com/office/drawing/2014/main" id="{6DFB68E9-F7C8-4AD5-856A-B3C91E305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8" name="Rectangle 8">
            <a:extLst>
              <a:ext uri="{FF2B5EF4-FFF2-40B4-BE49-F238E27FC236}">
                <a16:creationId xmlns:a16="http://schemas.microsoft.com/office/drawing/2014/main" id="{7ED68661-9022-48C7-9695-E390ABF0A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49" name="Rectangle 9">
            <a:extLst>
              <a:ext uri="{FF2B5EF4-FFF2-40B4-BE49-F238E27FC236}">
                <a16:creationId xmlns:a16="http://schemas.microsoft.com/office/drawing/2014/main" id="{C03897B6-C5B6-41DD-9B53-A70436C04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2650" name="AutoShape 26">
            <a:extLst>
              <a:ext uri="{FF2B5EF4-FFF2-40B4-BE49-F238E27FC236}">
                <a16:creationId xmlns:a16="http://schemas.microsoft.com/office/drawing/2014/main" id="{09EF051F-6BE1-43E3-B108-043F73464CF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1752600" y="736600"/>
            <a:ext cx="12954000" cy="551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1" name="Rectangle 28">
            <a:extLst>
              <a:ext uri="{FF2B5EF4-FFF2-40B4-BE49-F238E27FC236}">
                <a16:creationId xmlns:a16="http://schemas.microsoft.com/office/drawing/2014/main" id="{31CDF91C-7B90-4517-9D83-9CCB4168D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7313" y="1503363"/>
            <a:ext cx="35702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112652" name="Rectangle 29">
            <a:extLst>
              <a:ext uri="{FF2B5EF4-FFF2-40B4-BE49-F238E27FC236}">
                <a16:creationId xmlns:a16="http://schemas.microsoft.com/office/drawing/2014/main" id="{E5918657-0B18-4B4C-B8C6-0391551BB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4063" y="2005013"/>
            <a:ext cx="1825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-</a:t>
            </a:r>
            <a:endParaRPr lang="es-PR" altLang="en-US"/>
          </a:p>
        </p:txBody>
      </p:sp>
      <p:sp>
        <p:nvSpPr>
          <p:cNvPr id="112653" name="Rectangle 30">
            <a:extLst>
              <a:ext uri="{FF2B5EF4-FFF2-40B4-BE49-F238E27FC236}">
                <a16:creationId xmlns:a16="http://schemas.microsoft.com/office/drawing/2014/main" id="{AC3E9494-DEAE-4341-B051-C23DA4B52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038" y="2005013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12654" name="Rectangle 31">
            <a:extLst>
              <a:ext uri="{FF2B5EF4-FFF2-40B4-BE49-F238E27FC236}">
                <a16:creationId xmlns:a16="http://schemas.microsoft.com/office/drawing/2014/main" id="{A9044FDE-6234-4136-BC03-259C010B4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1563" y="2005013"/>
            <a:ext cx="19272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Sutura -</a:t>
            </a:r>
            <a:endParaRPr lang="es-PR" altLang="en-US"/>
          </a:p>
        </p:txBody>
      </p:sp>
      <p:sp>
        <p:nvSpPr>
          <p:cNvPr id="112655" name="Rectangle 32">
            <a:extLst>
              <a:ext uri="{FF2B5EF4-FFF2-40B4-BE49-F238E27FC236}">
                <a16:creationId xmlns:a16="http://schemas.microsoft.com/office/drawing/2014/main" id="{715525FE-972A-4BA6-9948-519713EF6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138" y="3260725"/>
            <a:ext cx="2730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 </a:t>
            </a:r>
            <a:endParaRPr lang="es-PR" altLang="en-US"/>
          </a:p>
        </p:txBody>
      </p:sp>
      <p:sp>
        <p:nvSpPr>
          <p:cNvPr id="112656" name="Rectangle 33">
            <a:extLst>
              <a:ext uri="{FF2B5EF4-FFF2-40B4-BE49-F238E27FC236}">
                <a16:creationId xmlns:a16="http://schemas.microsoft.com/office/drawing/2014/main" id="{60394849-59B7-4311-BDB5-928BA8477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8188" y="3260725"/>
            <a:ext cx="2544762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SUTURAS</a:t>
            </a:r>
            <a:endParaRPr lang="es-PR" altLang="en-US"/>
          </a:p>
        </p:txBody>
      </p:sp>
      <p:sp>
        <p:nvSpPr>
          <p:cNvPr id="112657" name="Rectangle 34">
            <a:extLst>
              <a:ext uri="{FF2B5EF4-FFF2-40B4-BE49-F238E27FC236}">
                <a16:creationId xmlns:a16="http://schemas.microsoft.com/office/drawing/2014/main" id="{3CB4A427-1B17-44D7-8345-1CF9908DAD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3887788"/>
            <a:ext cx="13938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DEL </a:t>
            </a:r>
            <a:endParaRPr lang="es-PR" altLang="en-US"/>
          </a:p>
        </p:txBody>
      </p:sp>
      <p:sp>
        <p:nvSpPr>
          <p:cNvPr id="112658" name="Rectangle 35">
            <a:extLst>
              <a:ext uri="{FF2B5EF4-FFF2-40B4-BE49-F238E27FC236}">
                <a16:creationId xmlns:a16="http://schemas.microsoft.com/office/drawing/2014/main" id="{E1F9343A-4A13-4C10-B98A-E6A8B989F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150" y="4514850"/>
            <a:ext cx="23637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CRANEO</a:t>
            </a:r>
            <a:endParaRPr lang="es-PR" altLang="en-US"/>
          </a:p>
        </p:txBody>
      </p:sp>
      <p:sp>
        <p:nvSpPr>
          <p:cNvPr id="112659" name="Rectangle 36">
            <a:extLst>
              <a:ext uri="{FF2B5EF4-FFF2-40B4-BE49-F238E27FC236}">
                <a16:creationId xmlns:a16="http://schemas.microsoft.com/office/drawing/2014/main" id="{330B56FD-85DB-4F76-A023-9E1C3C1B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1175" y="451485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12660" name="Rectangle 37">
            <a:extLst>
              <a:ext uri="{FF2B5EF4-FFF2-40B4-BE49-F238E27FC236}">
                <a16:creationId xmlns:a16="http://schemas.microsoft.com/office/drawing/2014/main" id="{E37AB476-CAE2-4D9C-9D4A-D0F7AEA0D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9688" y="1455738"/>
            <a:ext cx="357028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ARTICULACION:</a:t>
            </a:r>
            <a:endParaRPr lang="es-PR" altLang="en-US"/>
          </a:p>
        </p:txBody>
      </p:sp>
      <p:sp>
        <p:nvSpPr>
          <p:cNvPr id="112661" name="Rectangle 38">
            <a:extLst>
              <a:ext uri="{FF2B5EF4-FFF2-40B4-BE49-F238E27FC236}">
                <a16:creationId xmlns:a16="http://schemas.microsoft.com/office/drawing/2014/main" id="{C2FC0E17-07F6-46EE-AF23-233D85781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6438" y="1957388"/>
            <a:ext cx="1825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-</a:t>
            </a:r>
            <a:endParaRPr lang="es-PR" altLang="en-US"/>
          </a:p>
        </p:txBody>
      </p:sp>
      <p:sp>
        <p:nvSpPr>
          <p:cNvPr id="112662" name="Rectangle 39">
            <a:extLst>
              <a:ext uri="{FF2B5EF4-FFF2-40B4-BE49-F238E27FC236}">
                <a16:creationId xmlns:a16="http://schemas.microsoft.com/office/drawing/2014/main" id="{4CE51C01-147B-4A99-89C4-97C5771F2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7413" y="1957388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112663" name="Rectangle 40">
            <a:extLst>
              <a:ext uri="{FF2B5EF4-FFF2-40B4-BE49-F238E27FC236}">
                <a16:creationId xmlns:a16="http://schemas.microsoft.com/office/drawing/2014/main" id="{8A01D541-03A0-4602-B505-78996BEE8D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3938" y="1957388"/>
            <a:ext cx="19272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Sutura -</a:t>
            </a:r>
            <a:endParaRPr lang="es-PR" altLang="en-US"/>
          </a:p>
        </p:txBody>
      </p:sp>
      <p:sp>
        <p:nvSpPr>
          <p:cNvPr id="112664" name="Rectangle 41">
            <a:extLst>
              <a:ext uri="{FF2B5EF4-FFF2-40B4-BE49-F238E27FC236}">
                <a16:creationId xmlns:a16="http://schemas.microsoft.com/office/drawing/2014/main" id="{9E59D286-23C4-49AD-81CD-5AC1ECB08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7513" y="3211513"/>
            <a:ext cx="273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 </a:t>
            </a:r>
            <a:endParaRPr lang="es-PR" altLang="en-US"/>
          </a:p>
        </p:txBody>
      </p:sp>
      <p:sp>
        <p:nvSpPr>
          <p:cNvPr id="112665" name="Rectangle 42">
            <a:extLst>
              <a:ext uri="{FF2B5EF4-FFF2-40B4-BE49-F238E27FC236}">
                <a16:creationId xmlns:a16="http://schemas.microsoft.com/office/drawing/2014/main" id="{705A0F12-7B50-4F8F-B4BD-2F74FCFFA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563" y="3211513"/>
            <a:ext cx="25447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SUTURAS</a:t>
            </a:r>
            <a:endParaRPr lang="es-PR" altLang="en-US"/>
          </a:p>
        </p:txBody>
      </p:sp>
      <p:sp>
        <p:nvSpPr>
          <p:cNvPr id="112666" name="Rectangle 43">
            <a:extLst>
              <a:ext uri="{FF2B5EF4-FFF2-40B4-BE49-F238E27FC236}">
                <a16:creationId xmlns:a16="http://schemas.microsoft.com/office/drawing/2014/main" id="{863508F1-9284-41FD-A379-C669A53FF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6975" y="3838575"/>
            <a:ext cx="13938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DEL </a:t>
            </a:r>
            <a:endParaRPr lang="es-PR" altLang="en-US"/>
          </a:p>
        </p:txBody>
      </p:sp>
      <p:sp>
        <p:nvSpPr>
          <p:cNvPr id="112667" name="Rectangle 44">
            <a:extLst>
              <a:ext uri="{FF2B5EF4-FFF2-40B4-BE49-F238E27FC236}">
                <a16:creationId xmlns:a16="http://schemas.microsoft.com/office/drawing/2014/main" id="{AB3B4575-62AC-42A6-9057-3FD674842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4465638"/>
            <a:ext cx="236378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CRANEO</a:t>
            </a:r>
            <a:endParaRPr lang="es-PR" altLang="en-US"/>
          </a:p>
        </p:txBody>
      </p:sp>
      <p:sp>
        <p:nvSpPr>
          <p:cNvPr id="112668" name="Rectangle 45">
            <a:extLst>
              <a:ext uri="{FF2B5EF4-FFF2-40B4-BE49-F238E27FC236}">
                <a16:creationId xmlns:a16="http://schemas.microsoft.com/office/drawing/2014/main" id="{08BEF9A2-9A83-4553-8BF1-CBE11870E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83550" y="4465638"/>
            <a:ext cx="1365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</a:t>
            </a:r>
            <a:endParaRPr lang="es-PR" altLang="en-US"/>
          </a:p>
        </p:txBody>
      </p:sp>
      <p:grpSp>
        <p:nvGrpSpPr>
          <p:cNvPr id="112669" name="Group 54">
            <a:extLst>
              <a:ext uri="{FF2B5EF4-FFF2-40B4-BE49-F238E27FC236}">
                <a16:creationId xmlns:a16="http://schemas.microsoft.com/office/drawing/2014/main" id="{01728D89-2B31-4F73-92E7-A565517A9235}"/>
              </a:ext>
            </a:extLst>
          </p:cNvPr>
          <p:cNvGrpSpPr>
            <a:grpSpLocks/>
          </p:cNvGrpSpPr>
          <p:nvPr/>
        </p:nvGrpSpPr>
        <p:grpSpPr bwMode="auto">
          <a:xfrm>
            <a:off x="288925" y="744538"/>
            <a:ext cx="4710113" cy="4956175"/>
            <a:chOff x="182" y="469"/>
            <a:chExt cx="2967" cy="3122"/>
          </a:xfrm>
        </p:grpSpPr>
        <p:sp>
          <p:nvSpPr>
            <p:cNvPr id="112672" name="Rectangle 46">
              <a:extLst>
                <a:ext uri="{FF2B5EF4-FFF2-40B4-BE49-F238E27FC236}">
                  <a16:creationId xmlns:a16="http://schemas.microsoft.com/office/drawing/2014/main" id="{51E5472B-3FE5-4C8F-A9C5-36548F1BD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526"/>
              <a:ext cx="2855" cy="3009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73" name="Freeform 47">
              <a:extLst>
                <a:ext uri="{FF2B5EF4-FFF2-40B4-BE49-F238E27FC236}">
                  <a16:creationId xmlns:a16="http://schemas.microsoft.com/office/drawing/2014/main" id="{C2885FB0-CA88-45F6-82A8-0B628D11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469"/>
              <a:ext cx="56" cy="3122"/>
            </a:xfrm>
            <a:custGeom>
              <a:avLst/>
              <a:gdLst>
                <a:gd name="T0" fmla="*/ 0 w 169"/>
                <a:gd name="T1" fmla="*/ 0 h 9366"/>
                <a:gd name="T2" fmla="*/ 56 w 169"/>
                <a:gd name="T3" fmla="*/ 56 h 9366"/>
                <a:gd name="T4" fmla="*/ 56 w 169"/>
                <a:gd name="T5" fmla="*/ 3066 h 9366"/>
                <a:gd name="T6" fmla="*/ 0 w 169"/>
                <a:gd name="T7" fmla="*/ 3122 h 9366"/>
                <a:gd name="T8" fmla="*/ 0 w 169"/>
                <a:gd name="T9" fmla="*/ 0 h 9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66">
                  <a:moveTo>
                    <a:pt x="0" y="0"/>
                  </a:moveTo>
                  <a:lnTo>
                    <a:pt x="169" y="169"/>
                  </a:lnTo>
                  <a:lnTo>
                    <a:pt x="169" y="9197"/>
                  </a:lnTo>
                  <a:lnTo>
                    <a:pt x="0" y="93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4" name="Freeform 48">
              <a:extLst>
                <a:ext uri="{FF2B5EF4-FFF2-40B4-BE49-F238E27FC236}">
                  <a16:creationId xmlns:a16="http://schemas.microsoft.com/office/drawing/2014/main" id="{6C3589E1-1893-4B69-B73B-111FED58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469"/>
              <a:ext cx="2967" cy="57"/>
            </a:xfrm>
            <a:custGeom>
              <a:avLst/>
              <a:gdLst>
                <a:gd name="T0" fmla="*/ 0 w 8902"/>
                <a:gd name="T1" fmla="*/ 0 h 169"/>
                <a:gd name="T2" fmla="*/ 56 w 8902"/>
                <a:gd name="T3" fmla="*/ 57 h 169"/>
                <a:gd name="T4" fmla="*/ 2911 w 8902"/>
                <a:gd name="T5" fmla="*/ 57 h 169"/>
                <a:gd name="T6" fmla="*/ 2967 w 8902"/>
                <a:gd name="T7" fmla="*/ 0 h 169"/>
                <a:gd name="T8" fmla="*/ 0 w 8902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2" h="169">
                  <a:moveTo>
                    <a:pt x="0" y="0"/>
                  </a:moveTo>
                  <a:lnTo>
                    <a:pt x="169" y="169"/>
                  </a:lnTo>
                  <a:lnTo>
                    <a:pt x="8733" y="169"/>
                  </a:lnTo>
                  <a:lnTo>
                    <a:pt x="89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5" name="Freeform 49">
              <a:extLst>
                <a:ext uri="{FF2B5EF4-FFF2-40B4-BE49-F238E27FC236}">
                  <a16:creationId xmlns:a16="http://schemas.microsoft.com/office/drawing/2014/main" id="{3949006D-FFB5-4222-8375-AEBB7F460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469"/>
              <a:ext cx="56" cy="3122"/>
            </a:xfrm>
            <a:custGeom>
              <a:avLst/>
              <a:gdLst>
                <a:gd name="T0" fmla="*/ 56 w 169"/>
                <a:gd name="T1" fmla="*/ 3122 h 9366"/>
                <a:gd name="T2" fmla="*/ 0 w 169"/>
                <a:gd name="T3" fmla="*/ 3066 h 9366"/>
                <a:gd name="T4" fmla="*/ 0 w 169"/>
                <a:gd name="T5" fmla="*/ 56 h 9366"/>
                <a:gd name="T6" fmla="*/ 56 w 169"/>
                <a:gd name="T7" fmla="*/ 0 h 9366"/>
                <a:gd name="T8" fmla="*/ 56 w 169"/>
                <a:gd name="T9" fmla="*/ 3122 h 9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66">
                  <a:moveTo>
                    <a:pt x="169" y="9366"/>
                  </a:moveTo>
                  <a:lnTo>
                    <a:pt x="0" y="9197"/>
                  </a:lnTo>
                  <a:lnTo>
                    <a:pt x="0" y="169"/>
                  </a:lnTo>
                  <a:lnTo>
                    <a:pt x="169" y="0"/>
                  </a:lnTo>
                  <a:lnTo>
                    <a:pt x="169" y="9366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676" name="Freeform 50">
              <a:extLst>
                <a:ext uri="{FF2B5EF4-FFF2-40B4-BE49-F238E27FC236}">
                  <a16:creationId xmlns:a16="http://schemas.microsoft.com/office/drawing/2014/main" id="{1CDCDA8D-CE25-45FA-8640-29FD80A3C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" y="3535"/>
              <a:ext cx="2967" cy="56"/>
            </a:xfrm>
            <a:custGeom>
              <a:avLst/>
              <a:gdLst>
                <a:gd name="T0" fmla="*/ 2967 w 8902"/>
                <a:gd name="T1" fmla="*/ 56 h 169"/>
                <a:gd name="T2" fmla="*/ 0 w 8902"/>
                <a:gd name="T3" fmla="*/ 56 h 169"/>
                <a:gd name="T4" fmla="*/ 56 w 8902"/>
                <a:gd name="T5" fmla="*/ 0 h 169"/>
                <a:gd name="T6" fmla="*/ 2911 w 8902"/>
                <a:gd name="T7" fmla="*/ 0 h 169"/>
                <a:gd name="T8" fmla="*/ 2967 w 8902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02" h="169">
                  <a:moveTo>
                    <a:pt x="8902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8733" y="0"/>
                  </a:lnTo>
                  <a:lnTo>
                    <a:pt x="8902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12677" name="Picture 51">
              <a:extLst>
                <a:ext uri="{FF2B5EF4-FFF2-40B4-BE49-F238E27FC236}">
                  <a16:creationId xmlns:a16="http://schemas.microsoft.com/office/drawing/2014/main" id="{B34E2826-654F-4127-8127-17B443F85D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" y="582"/>
              <a:ext cx="2741" cy="28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70" name="Rectangle 52">
            <a:extLst>
              <a:ext uri="{FF2B5EF4-FFF2-40B4-BE49-F238E27FC236}">
                <a16:creationId xmlns:a16="http://schemas.microsoft.com/office/drawing/2014/main" id="{A7FCC18F-48CF-4E52-9740-99E284AEF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3638" y="5762625"/>
            <a:ext cx="27733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112671" name="Rectangle 53">
            <a:extLst>
              <a:ext uri="{FF2B5EF4-FFF2-40B4-BE49-F238E27FC236}">
                <a16:creationId xmlns:a16="http://schemas.microsoft.com/office/drawing/2014/main" id="{9FD90C6E-E5D3-4020-916A-69F97553F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5713413"/>
            <a:ext cx="27733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>
            <a:extLst>
              <a:ext uri="{FF2B5EF4-FFF2-40B4-BE49-F238E27FC236}">
                <a16:creationId xmlns:a16="http://schemas.microsoft.com/office/drawing/2014/main" id="{DCACED37-1765-4CBA-996B-322B8B37A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1" name="Rectangle 3">
            <a:extLst>
              <a:ext uri="{FF2B5EF4-FFF2-40B4-BE49-F238E27FC236}">
                <a16:creationId xmlns:a16="http://schemas.microsoft.com/office/drawing/2014/main" id="{B5B62997-A463-4808-9B48-3035FFAFA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2" name="Rectangle 4">
            <a:extLst>
              <a:ext uri="{FF2B5EF4-FFF2-40B4-BE49-F238E27FC236}">
                <a16:creationId xmlns:a16="http://schemas.microsoft.com/office/drawing/2014/main" id="{FC8E822A-2663-44EB-97C5-66F0074D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3" name="Rectangle 5">
            <a:extLst>
              <a:ext uri="{FF2B5EF4-FFF2-40B4-BE49-F238E27FC236}">
                <a16:creationId xmlns:a16="http://schemas.microsoft.com/office/drawing/2014/main" id="{CE9D181C-7EB4-425E-82BF-933060A53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4" name="Rectangle 6">
            <a:extLst>
              <a:ext uri="{FF2B5EF4-FFF2-40B4-BE49-F238E27FC236}">
                <a16:creationId xmlns:a16="http://schemas.microsoft.com/office/drawing/2014/main" id="{83BF9697-9AA1-4D50-BCEE-DA484E084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5" name="Rectangle 7">
            <a:extLst>
              <a:ext uri="{FF2B5EF4-FFF2-40B4-BE49-F238E27FC236}">
                <a16:creationId xmlns:a16="http://schemas.microsoft.com/office/drawing/2014/main" id="{83E377B9-0E76-43F4-95A6-BAD13E57A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6" name="Rectangle 8">
            <a:extLst>
              <a:ext uri="{FF2B5EF4-FFF2-40B4-BE49-F238E27FC236}">
                <a16:creationId xmlns:a16="http://schemas.microsoft.com/office/drawing/2014/main" id="{FEE527E2-1963-4AC6-B640-2849F749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7" name="Rectangle 9">
            <a:extLst>
              <a:ext uri="{FF2B5EF4-FFF2-40B4-BE49-F238E27FC236}">
                <a16:creationId xmlns:a16="http://schemas.microsoft.com/office/drawing/2014/main" id="{E262A1D2-3F41-4E21-8DFC-CF6C21A16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4698" name="Rectangle 41">
            <a:extLst>
              <a:ext uri="{FF2B5EF4-FFF2-40B4-BE49-F238E27FC236}">
                <a16:creationId xmlns:a16="http://schemas.microsoft.com/office/drawing/2014/main" id="{3B461D7D-5C36-4893-B408-F30116076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475" y="5295900"/>
            <a:ext cx="12842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14699" name="Line 42">
            <a:extLst>
              <a:ext uri="{FF2B5EF4-FFF2-40B4-BE49-F238E27FC236}">
                <a16:creationId xmlns:a16="http://schemas.microsoft.com/office/drawing/2014/main" id="{B7FA2187-0E33-4FF2-A9DB-D007819A5E38}"/>
              </a:ext>
            </a:extLst>
          </p:cNvPr>
          <p:cNvSpPr>
            <a:spLocks noChangeShapeType="1"/>
          </p:cNvSpPr>
          <p:nvPr/>
        </p:nvSpPr>
        <p:spPr bwMode="auto">
          <a:xfrm>
            <a:off x="1844675" y="5540375"/>
            <a:ext cx="461963" cy="1270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0" name="Freeform 43">
            <a:extLst>
              <a:ext uri="{FF2B5EF4-FFF2-40B4-BE49-F238E27FC236}">
                <a16:creationId xmlns:a16="http://schemas.microsoft.com/office/drawing/2014/main" id="{379BBF37-3D46-4C64-BFF9-7D81243E4CDA}"/>
              </a:ext>
            </a:extLst>
          </p:cNvPr>
          <p:cNvSpPr>
            <a:spLocks/>
          </p:cNvSpPr>
          <p:nvPr/>
        </p:nvSpPr>
        <p:spPr bwMode="auto">
          <a:xfrm>
            <a:off x="2195513" y="5389563"/>
            <a:ext cx="325437" cy="320675"/>
          </a:xfrm>
          <a:custGeom>
            <a:avLst/>
            <a:gdLst>
              <a:gd name="T0" fmla="*/ 9525 w 615"/>
              <a:gd name="T1" fmla="*/ 0 h 605"/>
              <a:gd name="T2" fmla="*/ 325437 w 615"/>
              <a:gd name="T3" fmla="*/ 170143 h 605"/>
              <a:gd name="T4" fmla="*/ 0 w 615"/>
              <a:gd name="T5" fmla="*/ 320675 h 605"/>
              <a:gd name="T6" fmla="*/ 112183 w 615"/>
              <a:gd name="T7" fmla="*/ 163783 h 605"/>
              <a:gd name="T8" fmla="*/ 9525 w 615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5" h="605">
                <a:moveTo>
                  <a:pt x="18" y="0"/>
                </a:moveTo>
                <a:lnTo>
                  <a:pt x="615" y="321"/>
                </a:lnTo>
                <a:lnTo>
                  <a:pt x="0" y="605"/>
                </a:lnTo>
                <a:lnTo>
                  <a:pt x="212" y="309"/>
                </a:lnTo>
                <a:lnTo>
                  <a:pt x="18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01" name="Rectangle 44">
            <a:extLst>
              <a:ext uri="{FF2B5EF4-FFF2-40B4-BE49-F238E27FC236}">
                <a16:creationId xmlns:a16="http://schemas.microsoft.com/office/drawing/2014/main" id="{6B45B51A-6B60-4AF6-9FFA-35D486B000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78100" y="5440363"/>
            <a:ext cx="2359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Huesos Largos</a:t>
            </a:r>
            <a:endParaRPr lang="es-PR" altLang="en-US"/>
          </a:p>
        </p:txBody>
      </p:sp>
      <p:sp>
        <p:nvSpPr>
          <p:cNvPr id="114702" name="Rectangle 45">
            <a:extLst>
              <a:ext uri="{FF2B5EF4-FFF2-40B4-BE49-F238E27FC236}">
                <a16:creationId xmlns:a16="http://schemas.microsoft.com/office/drawing/2014/main" id="{EDEDCCCC-335D-4379-BEE7-A97D1B307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8088" y="5778500"/>
            <a:ext cx="2489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En Crecimiento</a:t>
            </a:r>
            <a:endParaRPr lang="es-PR" altLang="en-US"/>
          </a:p>
        </p:txBody>
      </p:sp>
      <p:sp>
        <p:nvSpPr>
          <p:cNvPr id="114703" name="Rectangle 46">
            <a:extLst>
              <a:ext uri="{FF2B5EF4-FFF2-40B4-BE49-F238E27FC236}">
                <a16:creationId xmlns:a16="http://schemas.microsoft.com/office/drawing/2014/main" id="{FE349C91-0103-4B6E-B2F3-43B98B59F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038" y="4725988"/>
            <a:ext cx="889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Entre</a:t>
            </a:r>
            <a:endParaRPr lang="es-PR" altLang="en-US"/>
          </a:p>
        </p:txBody>
      </p:sp>
      <p:sp>
        <p:nvSpPr>
          <p:cNvPr id="114704" name="Rectangle 47">
            <a:extLst>
              <a:ext uri="{FF2B5EF4-FFF2-40B4-BE49-F238E27FC236}">
                <a16:creationId xmlns:a16="http://schemas.microsoft.com/office/drawing/2014/main" id="{DEC8B829-FAD9-496D-98F8-76853FE9A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6013" y="5062538"/>
            <a:ext cx="275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Epífisis y Diáfisis</a:t>
            </a:r>
            <a:endParaRPr lang="es-PR" altLang="en-US"/>
          </a:p>
        </p:txBody>
      </p:sp>
      <p:sp>
        <p:nvSpPr>
          <p:cNvPr id="114705" name="Rectangle 48">
            <a:extLst>
              <a:ext uri="{FF2B5EF4-FFF2-40B4-BE49-F238E27FC236}">
                <a16:creationId xmlns:a16="http://schemas.microsoft.com/office/drawing/2014/main" id="{A2FCDE71-7385-4EDD-BD2A-B9BD20F38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1738" y="2425700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14706" name="Rectangle 49">
            <a:extLst>
              <a:ext uri="{FF2B5EF4-FFF2-40B4-BE49-F238E27FC236}">
                <a16:creationId xmlns:a16="http://schemas.microsoft.com/office/drawing/2014/main" id="{60581FC2-3251-4743-96C2-158CF6E3E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405063"/>
            <a:ext cx="27130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14707" name="Rectangle 50">
            <a:extLst>
              <a:ext uri="{FF2B5EF4-FFF2-40B4-BE49-F238E27FC236}">
                <a16:creationId xmlns:a16="http://schemas.microsoft.com/office/drawing/2014/main" id="{F86CEB0D-D2BC-4F3E-AC10-8D549E7FA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9625" y="692150"/>
            <a:ext cx="24288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SINARTROSIS</a:t>
            </a:r>
            <a:endParaRPr lang="es-PR" altLang="en-US"/>
          </a:p>
        </p:txBody>
      </p:sp>
      <p:sp>
        <p:nvSpPr>
          <p:cNvPr id="114708" name="Rectangle 51">
            <a:extLst>
              <a:ext uri="{FF2B5EF4-FFF2-40B4-BE49-F238E27FC236}">
                <a16:creationId xmlns:a16="http://schemas.microsoft.com/office/drawing/2014/main" id="{FF0CCE1A-F2D7-4E05-B447-BAD6201BB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8200" y="1387475"/>
            <a:ext cx="225425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Sincondrosis</a:t>
            </a:r>
            <a:endParaRPr lang="es-PR" altLang="en-US"/>
          </a:p>
        </p:txBody>
      </p:sp>
      <p:sp>
        <p:nvSpPr>
          <p:cNvPr id="114709" name="Rectangle 52">
            <a:extLst>
              <a:ext uri="{FF2B5EF4-FFF2-40B4-BE49-F238E27FC236}">
                <a16:creationId xmlns:a16="http://schemas.microsoft.com/office/drawing/2014/main" id="{95B87669-8FC5-4D5B-97E0-C6C02824F5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1350" y="1724025"/>
            <a:ext cx="26924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(Cartilaginosas)</a:t>
            </a:r>
            <a:endParaRPr lang="es-PR" altLang="en-US"/>
          </a:p>
        </p:txBody>
      </p:sp>
      <p:sp>
        <p:nvSpPr>
          <p:cNvPr id="114710" name="Rectangle 53">
            <a:extLst>
              <a:ext uri="{FF2B5EF4-FFF2-40B4-BE49-F238E27FC236}">
                <a16:creationId xmlns:a16="http://schemas.microsoft.com/office/drawing/2014/main" id="{82B4D998-AF21-4E65-9E1E-FD8D8B0BB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53275" y="3263900"/>
            <a:ext cx="1270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14711" name="Rectangle 54">
            <a:extLst>
              <a:ext uri="{FF2B5EF4-FFF2-40B4-BE49-F238E27FC236}">
                <a16:creationId xmlns:a16="http://schemas.microsoft.com/office/drawing/2014/main" id="{BC03A315-2079-427B-9BA9-FDD354CCE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8788" y="2427288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14712" name="Line 55">
            <a:extLst>
              <a:ext uri="{FF2B5EF4-FFF2-40B4-BE49-F238E27FC236}">
                <a16:creationId xmlns:a16="http://schemas.microsoft.com/office/drawing/2014/main" id="{04B87838-9E23-46D0-A9E0-7FACCB40E16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3438" y="2120900"/>
            <a:ext cx="1587" cy="2254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3" name="Freeform 56">
            <a:extLst>
              <a:ext uri="{FF2B5EF4-FFF2-40B4-BE49-F238E27FC236}">
                <a16:creationId xmlns:a16="http://schemas.microsoft.com/office/drawing/2014/main" id="{FC9B51C2-77A5-4CEF-AA47-4B15DB826E97}"/>
              </a:ext>
            </a:extLst>
          </p:cNvPr>
          <p:cNvSpPr>
            <a:spLocks/>
          </p:cNvSpPr>
          <p:nvPr/>
        </p:nvSpPr>
        <p:spPr bwMode="auto">
          <a:xfrm>
            <a:off x="4483100" y="2238375"/>
            <a:ext cx="320675" cy="320675"/>
          </a:xfrm>
          <a:custGeom>
            <a:avLst/>
            <a:gdLst>
              <a:gd name="T0" fmla="*/ 320675 w 606"/>
              <a:gd name="T1" fmla="*/ 0 h 605"/>
              <a:gd name="T2" fmla="*/ 160338 w 606"/>
              <a:gd name="T3" fmla="*/ 320675 h 605"/>
              <a:gd name="T4" fmla="*/ 0 w 606"/>
              <a:gd name="T5" fmla="*/ 0 h 605"/>
              <a:gd name="T6" fmla="*/ 160338 w 606"/>
              <a:gd name="T7" fmla="*/ 107598 h 605"/>
              <a:gd name="T8" fmla="*/ 320675 w 606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5">
                <a:moveTo>
                  <a:pt x="606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4" name="Line 57">
            <a:extLst>
              <a:ext uri="{FF2B5EF4-FFF2-40B4-BE49-F238E27FC236}">
                <a16:creationId xmlns:a16="http://schemas.microsoft.com/office/drawing/2014/main" id="{9CE4B0C4-66BE-4B18-8665-87E5D34F1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24375" y="1071563"/>
            <a:ext cx="1588" cy="2238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5" name="Freeform 58">
            <a:extLst>
              <a:ext uri="{FF2B5EF4-FFF2-40B4-BE49-F238E27FC236}">
                <a16:creationId xmlns:a16="http://schemas.microsoft.com/office/drawing/2014/main" id="{58A2C043-95F0-4095-BF5C-E6D8EAD5B184}"/>
              </a:ext>
            </a:extLst>
          </p:cNvPr>
          <p:cNvSpPr>
            <a:spLocks/>
          </p:cNvSpPr>
          <p:nvPr/>
        </p:nvSpPr>
        <p:spPr bwMode="auto">
          <a:xfrm>
            <a:off x="4364038" y="1187450"/>
            <a:ext cx="320675" cy="320675"/>
          </a:xfrm>
          <a:custGeom>
            <a:avLst/>
            <a:gdLst>
              <a:gd name="T0" fmla="*/ 320675 w 605"/>
              <a:gd name="T1" fmla="*/ 0 h 606"/>
              <a:gd name="T2" fmla="*/ 160603 w 605"/>
              <a:gd name="T3" fmla="*/ 320675 h 606"/>
              <a:gd name="T4" fmla="*/ 0 w 605"/>
              <a:gd name="T5" fmla="*/ 0 h 606"/>
              <a:gd name="T6" fmla="*/ 160603 w 605"/>
              <a:gd name="T7" fmla="*/ 107421 h 606"/>
              <a:gd name="T8" fmla="*/ 320675 w 605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6">
                <a:moveTo>
                  <a:pt x="605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6" name="Rectangle 59">
            <a:extLst>
              <a:ext uri="{FF2B5EF4-FFF2-40B4-BE49-F238E27FC236}">
                <a16:creationId xmlns:a16="http://schemas.microsoft.com/office/drawing/2014/main" id="{080D0C59-F263-4ED8-AB57-DFC082962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9775" y="3243263"/>
            <a:ext cx="2743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Leve Compresión</a:t>
            </a:r>
            <a:endParaRPr lang="es-PR" altLang="en-US"/>
          </a:p>
        </p:txBody>
      </p:sp>
      <p:sp>
        <p:nvSpPr>
          <p:cNvPr id="114717" name="Line 60">
            <a:extLst>
              <a:ext uri="{FF2B5EF4-FFF2-40B4-BE49-F238E27FC236}">
                <a16:creationId xmlns:a16="http://schemas.microsoft.com/office/drawing/2014/main" id="{345922F5-1131-4CE9-A0F3-5666C56BFE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9275" y="2816225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8" name="Freeform 61">
            <a:extLst>
              <a:ext uri="{FF2B5EF4-FFF2-40B4-BE49-F238E27FC236}">
                <a16:creationId xmlns:a16="http://schemas.microsoft.com/office/drawing/2014/main" id="{A74C6FF9-0F87-4F5B-A021-B7CF377E468D}"/>
              </a:ext>
            </a:extLst>
          </p:cNvPr>
          <p:cNvSpPr>
            <a:spLocks/>
          </p:cNvSpPr>
          <p:nvPr/>
        </p:nvSpPr>
        <p:spPr bwMode="auto">
          <a:xfrm>
            <a:off x="1658938" y="2973388"/>
            <a:ext cx="319087" cy="320675"/>
          </a:xfrm>
          <a:custGeom>
            <a:avLst/>
            <a:gdLst>
              <a:gd name="T0" fmla="*/ 319087 w 605"/>
              <a:gd name="T1" fmla="*/ 0 h 606"/>
              <a:gd name="T2" fmla="*/ 159807 w 605"/>
              <a:gd name="T3" fmla="*/ 320675 h 606"/>
              <a:gd name="T4" fmla="*/ 0 w 605"/>
              <a:gd name="T5" fmla="*/ 0 h 606"/>
              <a:gd name="T6" fmla="*/ 159807 w 605"/>
              <a:gd name="T7" fmla="*/ 107421 h 606"/>
              <a:gd name="T8" fmla="*/ 319087 w 605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5" h="606">
                <a:moveTo>
                  <a:pt x="605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19" name="Line 62">
            <a:extLst>
              <a:ext uri="{FF2B5EF4-FFF2-40B4-BE49-F238E27FC236}">
                <a16:creationId xmlns:a16="http://schemas.microsoft.com/office/drawing/2014/main" id="{F6EEFE66-AC77-4113-AFC1-A0980D08515C}"/>
              </a:ext>
            </a:extLst>
          </p:cNvPr>
          <p:cNvSpPr>
            <a:spLocks noChangeShapeType="1"/>
          </p:cNvSpPr>
          <p:nvPr/>
        </p:nvSpPr>
        <p:spPr bwMode="auto">
          <a:xfrm>
            <a:off x="4603750" y="2862263"/>
            <a:ext cx="1588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0" name="Freeform 63">
            <a:extLst>
              <a:ext uri="{FF2B5EF4-FFF2-40B4-BE49-F238E27FC236}">
                <a16:creationId xmlns:a16="http://schemas.microsoft.com/office/drawing/2014/main" id="{45921407-245C-42B3-A5E6-540F6616584A}"/>
              </a:ext>
            </a:extLst>
          </p:cNvPr>
          <p:cNvSpPr>
            <a:spLocks/>
          </p:cNvSpPr>
          <p:nvPr/>
        </p:nvSpPr>
        <p:spPr bwMode="auto">
          <a:xfrm>
            <a:off x="4443413" y="3019425"/>
            <a:ext cx="320675" cy="319088"/>
          </a:xfrm>
          <a:custGeom>
            <a:avLst/>
            <a:gdLst>
              <a:gd name="T0" fmla="*/ 320675 w 606"/>
              <a:gd name="T1" fmla="*/ 0 h 605"/>
              <a:gd name="T2" fmla="*/ 160338 w 606"/>
              <a:gd name="T3" fmla="*/ 319088 h 605"/>
              <a:gd name="T4" fmla="*/ 0 w 606"/>
              <a:gd name="T5" fmla="*/ 0 h 605"/>
              <a:gd name="T6" fmla="*/ 160338 w 606"/>
              <a:gd name="T7" fmla="*/ 106538 h 605"/>
              <a:gd name="T8" fmla="*/ 320675 w 606"/>
              <a:gd name="T9" fmla="*/ 0 h 6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5">
                <a:moveTo>
                  <a:pt x="606" y="0"/>
                </a:moveTo>
                <a:lnTo>
                  <a:pt x="303" y="605"/>
                </a:lnTo>
                <a:lnTo>
                  <a:pt x="0" y="0"/>
                </a:lnTo>
                <a:lnTo>
                  <a:pt x="303" y="202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1" name="Line 64">
            <a:extLst>
              <a:ext uri="{FF2B5EF4-FFF2-40B4-BE49-F238E27FC236}">
                <a16:creationId xmlns:a16="http://schemas.microsoft.com/office/drawing/2014/main" id="{6F0CFEF4-DB8F-4A28-B461-D596180EA2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24788" y="2890838"/>
            <a:ext cx="1587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2" name="Freeform 65">
            <a:extLst>
              <a:ext uri="{FF2B5EF4-FFF2-40B4-BE49-F238E27FC236}">
                <a16:creationId xmlns:a16="http://schemas.microsoft.com/office/drawing/2014/main" id="{E665C29F-C22A-4AA9-9FA5-F922876E4AEF}"/>
              </a:ext>
            </a:extLst>
          </p:cNvPr>
          <p:cNvSpPr>
            <a:spLocks/>
          </p:cNvSpPr>
          <p:nvPr/>
        </p:nvSpPr>
        <p:spPr bwMode="auto">
          <a:xfrm>
            <a:off x="7664450" y="3048000"/>
            <a:ext cx="320675" cy="320675"/>
          </a:xfrm>
          <a:custGeom>
            <a:avLst/>
            <a:gdLst>
              <a:gd name="T0" fmla="*/ 320675 w 606"/>
              <a:gd name="T1" fmla="*/ 0 h 606"/>
              <a:gd name="T2" fmla="*/ 160338 w 606"/>
              <a:gd name="T3" fmla="*/ 320675 h 606"/>
              <a:gd name="T4" fmla="*/ 0 w 606"/>
              <a:gd name="T5" fmla="*/ 0 h 606"/>
              <a:gd name="T6" fmla="*/ 160338 w 606"/>
              <a:gd name="T7" fmla="*/ 107421 h 606"/>
              <a:gd name="T8" fmla="*/ 320675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606" y="0"/>
                </a:moveTo>
                <a:lnTo>
                  <a:pt x="303" y="606"/>
                </a:lnTo>
                <a:lnTo>
                  <a:pt x="0" y="0"/>
                </a:lnTo>
                <a:lnTo>
                  <a:pt x="303" y="203"/>
                </a:lnTo>
                <a:lnTo>
                  <a:pt x="60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3" name="Rectangle 66">
            <a:extLst>
              <a:ext uri="{FF2B5EF4-FFF2-40B4-BE49-F238E27FC236}">
                <a16:creationId xmlns:a16="http://schemas.microsoft.com/office/drawing/2014/main" id="{F1C6885A-EE0C-4C18-8CCC-3B3B6688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5088" y="3225800"/>
            <a:ext cx="119538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14724" name="Rectangle 67">
            <a:extLst>
              <a:ext uri="{FF2B5EF4-FFF2-40B4-BE49-F238E27FC236}">
                <a16:creationId xmlns:a16="http://schemas.microsoft.com/office/drawing/2014/main" id="{818724F1-0A52-4AFD-A7C2-F325DFF68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4463" y="3641725"/>
            <a:ext cx="99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Tejido</a:t>
            </a:r>
            <a:endParaRPr lang="es-PR" altLang="en-US"/>
          </a:p>
        </p:txBody>
      </p:sp>
      <p:sp>
        <p:nvSpPr>
          <p:cNvPr id="114725" name="Rectangle 68">
            <a:extLst>
              <a:ext uri="{FF2B5EF4-FFF2-40B4-BE49-F238E27FC236}">
                <a16:creationId xmlns:a16="http://schemas.microsoft.com/office/drawing/2014/main" id="{AF959E3E-B634-4780-AE49-A10C85621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3979863"/>
            <a:ext cx="12271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Fibroso</a:t>
            </a:r>
            <a:endParaRPr lang="es-PR" altLang="en-US"/>
          </a:p>
        </p:txBody>
      </p:sp>
      <p:sp>
        <p:nvSpPr>
          <p:cNvPr id="114726" name="Line 69">
            <a:extLst>
              <a:ext uri="{FF2B5EF4-FFF2-40B4-BE49-F238E27FC236}">
                <a16:creationId xmlns:a16="http://schemas.microsoft.com/office/drawing/2014/main" id="{346BC18F-094A-4E19-A64E-075EF23B5D5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46263" y="1628775"/>
            <a:ext cx="1495425" cy="757238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7" name="Freeform 70">
            <a:extLst>
              <a:ext uri="{FF2B5EF4-FFF2-40B4-BE49-F238E27FC236}">
                <a16:creationId xmlns:a16="http://schemas.microsoft.com/office/drawing/2014/main" id="{37249BEC-F6D7-4A58-A364-0F1933191597}"/>
              </a:ext>
            </a:extLst>
          </p:cNvPr>
          <p:cNvSpPr>
            <a:spLocks/>
          </p:cNvSpPr>
          <p:nvPr/>
        </p:nvSpPr>
        <p:spPr bwMode="auto">
          <a:xfrm>
            <a:off x="1655763" y="2193925"/>
            <a:ext cx="357187" cy="287338"/>
          </a:xfrm>
          <a:custGeom>
            <a:avLst/>
            <a:gdLst>
              <a:gd name="T0" fmla="*/ 357187 w 677"/>
              <a:gd name="T1" fmla="*/ 285225 h 544"/>
              <a:gd name="T2" fmla="*/ 0 w 677"/>
              <a:gd name="T3" fmla="*/ 287338 h 544"/>
              <a:gd name="T4" fmla="*/ 213151 w 677"/>
              <a:gd name="T5" fmla="*/ 0 h 544"/>
              <a:gd name="T6" fmla="*/ 189937 w 677"/>
              <a:gd name="T7" fmla="*/ 191207 h 544"/>
              <a:gd name="T8" fmla="*/ 357187 w 677"/>
              <a:gd name="T9" fmla="*/ 285225 h 5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7" h="544">
                <a:moveTo>
                  <a:pt x="677" y="540"/>
                </a:moveTo>
                <a:lnTo>
                  <a:pt x="0" y="544"/>
                </a:lnTo>
                <a:lnTo>
                  <a:pt x="404" y="0"/>
                </a:lnTo>
                <a:lnTo>
                  <a:pt x="360" y="362"/>
                </a:lnTo>
                <a:lnTo>
                  <a:pt x="677" y="54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8" name="Line 71">
            <a:extLst>
              <a:ext uri="{FF2B5EF4-FFF2-40B4-BE49-F238E27FC236}">
                <a16:creationId xmlns:a16="http://schemas.microsoft.com/office/drawing/2014/main" id="{E99002DA-12D2-43E2-ADA1-5CBA114AB11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1038" y="1649413"/>
            <a:ext cx="1884362" cy="771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729" name="Freeform 72">
            <a:extLst>
              <a:ext uri="{FF2B5EF4-FFF2-40B4-BE49-F238E27FC236}">
                <a16:creationId xmlns:a16="http://schemas.microsoft.com/office/drawing/2014/main" id="{C7825452-6855-4670-9F7C-42C14B3AEC5B}"/>
              </a:ext>
            </a:extLst>
          </p:cNvPr>
          <p:cNvSpPr>
            <a:spLocks/>
          </p:cNvSpPr>
          <p:nvPr/>
        </p:nvSpPr>
        <p:spPr bwMode="auto">
          <a:xfrm>
            <a:off x="7485063" y="2232025"/>
            <a:ext cx="357187" cy="296863"/>
          </a:xfrm>
          <a:custGeom>
            <a:avLst/>
            <a:gdLst>
              <a:gd name="T0" fmla="*/ 121179 w 675"/>
              <a:gd name="T1" fmla="*/ 0 h 561"/>
              <a:gd name="T2" fmla="*/ 357187 w 675"/>
              <a:gd name="T3" fmla="*/ 269875 h 561"/>
              <a:gd name="T4" fmla="*/ 0 w 675"/>
              <a:gd name="T5" fmla="*/ 296863 h 561"/>
              <a:gd name="T6" fmla="*/ 159808 w 675"/>
              <a:gd name="T7" fmla="*/ 189442 h 561"/>
              <a:gd name="T8" fmla="*/ 121179 w 675"/>
              <a:gd name="T9" fmla="*/ 0 h 5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561">
                <a:moveTo>
                  <a:pt x="229" y="0"/>
                </a:moveTo>
                <a:lnTo>
                  <a:pt x="675" y="510"/>
                </a:lnTo>
                <a:lnTo>
                  <a:pt x="0" y="561"/>
                </a:lnTo>
                <a:lnTo>
                  <a:pt x="302" y="358"/>
                </a:lnTo>
                <a:lnTo>
                  <a:pt x="229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4730" name="Picture 73">
            <a:extLst>
              <a:ext uri="{FF2B5EF4-FFF2-40B4-BE49-F238E27FC236}">
                <a16:creationId xmlns:a16="http://schemas.microsoft.com/office/drawing/2014/main" id="{9BB36AE8-4307-4799-BE0D-6233313035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611188"/>
            <a:ext cx="1757362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31" name="Picture 74">
            <a:extLst>
              <a:ext uri="{FF2B5EF4-FFF2-40B4-BE49-F238E27FC236}">
                <a16:creationId xmlns:a16="http://schemas.microsoft.com/office/drawing/2014/main" id="{54FBA7CA-EF4C-4029-AFE4-1AADAAA02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609600"/>
            <a:ext cx="17573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32" name="Rectangle 75">
            <a:extLst>
              <a:ext uri="{FF2B5EF4-FFF2-40B4-BE49-F238E27FC236}">
                <a16:creationId xmlns:a16="http://schemas.microsoft.com/office/drawing/2014/main" id="{9791A146-0C75-4C02-A9B6-2EBB0971F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3588" y="5884863"/>
            <a:ext cx="237807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Placa Epifisaria</a:t>
            </a:r>
            <a:endParaRPr lang="es-PR" altLang="en-US"/>
          </a:p>
        </p:txBody>
      </p:sp>
      <p:pic>
        <p:nvPicPr>
          <p:cNvPr id="114733" name="Picture 76">
            <a:extLst>
              <a:ext uri="{FF2B5EF4-FFF2-40B4-BE49-F238E27FC236}">
                <a16:creationId xmlns:a16="http://schemas.microsoft.com/office/drawing/2014/main" id="{BA2CF0D6-CC79-4E86-8C5B-90D177467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5550" y="3960813"/>
            <a:ext cx="1717675" cy="192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>
            <a:extLst>
              <a:ext uri="{FF2B5EF4-FFF2-40B4-BE49-F238E27FC236}">
                <a16:creationId xmlns:a16="http://schemas.microsoft.com/office/drawing/2014/main" id="{4BBE957E-10DC-40A3-A612-51BE9F7A01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39" name="Rectangle 3">
            <a:extLst>
              <a:ext uri="{FF2B5EF4-FFF2-40B4-BE49-F238E27FC236}">
                <a16:creationId xmlns:a16="http://schemas.microsoft.com/office/drawing/2014/main" id="{45792EBB-B41E-40ED-AA7A-D5546378D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0" name="Rectangle 4">
            <a:extLst>
              <a:ext uri="{FF2B5EF4-FFF2-40B4-BE49-F238E27FC236}">
                <a16:creationId xmlns:a16="http://schemas.microsoft.com/office/drawing/2014/main" id="{7B4657FF-D0C8-4600-9980-EB69AF4BA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1" name="Rectangle 5">
            <a:extLst>
              <a:ext uri="{FF2B5EF4-FFF2-40B4-BE49-F238E27FC236}">
                <a16:creationId xmlns:a16="http://schemas.microsoft.com/office/drawing/2014/main" id="{E06CCD0E-3B51-47E2-B87E-0EA63CE46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2" name="Rectangle 6">
            <a:extLst>
              <a:ext uri="{FF2B5EF4-FFF2-40B4-BE49-F238E27FC236}">
                <a16:creationId xmlns:a16="http://schemas.microsoft.com/office/drawing/2014/main" id="{84950835-8842-42CF-8007-06D648ACD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3" name="Rectangle 7">
            <a:extLst>
              <a:ext uri="{FF2B5EF4-FFF2-40B4-BE49-F238E27FC236}">
                <a16:creationId xmlns:a16="http://schemas.microsoft.com/office/drawing/2014/main" id="{82B00930-805C-4B32-949B-D42BAF498D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4" name="Rectangle 8">
            <a:extLst>
              <a:ext uri="{FF2B5EF4-FFF2-40B4-BE49-F238E27FC236}">
                <a16:creationId xmlns:a16="http://schemas.microsoft.com/office/drawing/2014/main" id="{E644DA29-B7A0-41F1-9109-4BD155785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5" name="Rectangle 9">
            <a:extLst>
              <a:ext uri="{FF2B5EF4-FFF2-40B4-BE49-F238E27FC236}">
                <a16:creationId xmlns:a16="http://schemas.microsoft.com/office/drawing/2014/main" id="{A357CE9A-0369-4B0A-923A-488E707B1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6746" name="Rectangle 49">
            <a:extLst>
              <a:ext uri="{FF2B5EF4-FFF2-40B4-BE49-F238E27FC236}">
                <a16:creationId xmlns:a16="http://schemas.microsoft.com/office/drawing/2014/main" id="{9D56FE09-6F85-4D73-9651-49B652E99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304800"/>
            <a:ext cx="55959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16747" name="Rectangle 50">
            <a:extLst>
              <a:ext uri="{FF2B5EF4-FFF2-40B4-BE49-F238E27FC236}">
                <a16:creationId xmlns:a16="http://schemas.microsoft.com/office/drawing/2014/main" id="{8633340B-044F-4EEA-923A-99972AF5A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960438"/>
            <a:ext cx="2755900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00FF00"/>
                </a:solidFill>
              </a:rPr>
              <a:t>SINARTROSIS</a:t>
            </a:r>
            <a:endParaRPr lang="es-PR" altLang="en-US"/>
          </a:p>
        </p:txBody>
      </p:sp>
      <p:sp>
        <p:nvSpPr>
          <p:cNvPr id="116748" name="Freeform 177">
            <a:extLst>
              <a:ext uri="{FF2B5EF4-FFF2-40B4-BE49-F238E27FC236}">
                <a16:creationId xmlns:a16="http://schemas.microsoft.com/office/drawing/2014/main" id="{4F8457D5-349E-4456-B877-6B5CF9268D56}"/>
              </a:ext>
            </a:extLst>
          </p:cNvPr>
          <p:cNvSpPr>
            <a:spLocks/>
          </p:cNvSpPr>
          <p:nvPr/>
        </p:nvSpPr>
        <p:spPr bwMode="auto">
          <a:xfrm>
            <a:off x="1225550" y="398463"/>
            <a:ext cx="579438" cy="222250"/>
          </a:xfrm>
          <a:custGeom>
            <a:avLst/>
            <a:gdLst>
              <a:gd name="T0" fmla="*/ 557193 w 1094"/>
              <a:gd name="T1" fmla="*/ 62442 h 420"/>
              <a:gd name="T2" fmla="*/ 508994 w 1094"/>
              <a:gd name="T3" fmla="*/ 78317 h 420"/>
              <a:gd name="T4" fmla="*/ 459207 w 1094"/>
              <a:gd name="T5" fmla="*/ 93133 h 420"/>
              <a:gd name="T6" fmla="*/ 410479 w 1094"/>
              <a:gd name="T7" fmla="*/ 105833 h 420"/>
              <a:gd name="T8" fmla="*/ 365459 w 1094"/>
              <a:gd name="T9" fmla="*/ 116417 h 420"/>
              <a:gd name="T10" fmla="*/ 326265 w 1094"/>
              <a:gd name="T11" fmla="*/ 122767 h 420"/>
              <a:gd name="T12" fmla="*/ 296604 w 1094"/>
              <a:gd name="T13" fmla="*/ 125412 h 420"/>
              <a:gd name="T14" fmla="*/ 279126 w 1094"/>
              <a:gd name="T15" fmla="*/ 121179 h 420"/>
              <a:gd name="T16" fmla="*/ 271711 w 1094"/>
              <a:gd name="T17" fmla="*/ 111125 h 420"/>
              <a:gd name="T18" fmla="*/ 271181 w 1094"/>
              <a:gd name="T19" fmla="*/ 98425 h 420"/>
              <a:gd name="T20" fmla="*/ 273829 w 1094"/>
              <a:gd name="T21" fmla="*/ 85725 h 420"/>
              <a:gd name="T22" fmla="*/ 275418 w 1094"/>
              <a:gd name="T23" fmla="*/ 72496 h 420"/>
              <a:gd name="T24" fmla="*/ 269063 w 1094"/>
              <a:gd name="T25" fmla="*/ 59796 h 420"/>
              <a:gd name="T26" fmla="*/ 260588 w 1094"/>
              <a:gd name="T27" fmla="*/ 48683 h 420"/>
              <a:gd name="T28" fmla="*/ 251054 w 1094"/>
              <a:gd name="T29" fmla="*/ 35983 h 420"/>
              <a:gd name="T30" fmla="*/ 241521 w 1094"/>
              <a:gd name="T31" fmla="*/ 23813 h 420"/>
              <a:gd name="T32" fmla="*/ 231457 w 1094"/>
              <a:gd name="T33" fmla="*/ 12700 h 420"/>
              <a:gd name="T34" fmla="*/ 219275 w 1094"/>
              <a:gd name="T35" fmla="*/ 4233 h 420"/>
              <a:gd name="T36" fmla="*/ 204445 w 1094"/>
              <a:gd name="T37" fmla="*/ 0 h 420"/>
              <a:gd name="T38" fmla="*/ 186437 w 1094"/>
              <a:gd name="T39" fmla="*/ 2117 h 420"/>
              <a:gd name="T40" fmla="*/ 164192 w 1094"/>
              <a:gd name="T41" fmla="*/ 8996 h 420"/>
              <a:gd name="T42" fmla="*/ 144065 w 1094"/>
              <a:gd name="T43" fmla="*/ 14817 h 420"/>
              <a:gd name="T44" fmla="*/ 128175 w 1094"/>
              <a:gd name="T45" fmla="*/ 20638 h 420"/>
              <a:gd name="T46" fmla="*/ 115994 w 1094"/>
              <a:gd name="T47" fmla="*/ 25929 h 420"/>
              <a:gd name="T48" fmla="*/ 103282 w 1094"/>
              <a:gd name="T49" fmla="*/ 31221 h 420"/>
              <a:gd name="T50" fmla="*/ 91100 w 1094"/>
              <a:gd name="T51" fmla="*/ 37042 h 420"/>
              <a:gd name="T52" fmla="*/ 75740 w 1094"/>
              <a:gd name="T53" fmla="*/ 42333 h 420"/>
              <a:gd name="T54" fmla="*/ 55613 w 1094"/>
              <a:gd name="T55" fmla="*/ 49213 h 420"/>
              <a:gd name="T56" fmla="*/ 0 w 1094"/>
              <a:gd name="T57" fmla="*/ 158221 h 420"/>
              <a:gd name="T58" fmla="*/ 27012 w 1094"/>
              <a:gd name="T59" fmla="*/ 149225 h 420"/>
              <a:gd name="T60" fmla="*/ 50846 w 1094"/>
              <a:gd name="T61" fmla="*/ 141288 h 420"/>
              <a:gd name="T62" fmla="*/ 72033 w 1094"/>
              <a:gd name="T63" fmla="*/ 133879 h 420"/>
              <a:gd name="T64" fmla="*/ 91630 w 1094"/>
              <a:gd name="T65" fmla="*/ 127529 h 420"/>
              <a:gd name="T66" fmla="*/ 109638 w 1094"/>
              <a:gd name="T67" fmla="*/ 121708 h 420"/>
              <a:gd name="T68" fmla="*/ 127646 w 1094"/>
              <a:gd name="T69" fmla="*/ 116946 h 420"/>
              <a:gd name="T70" fmla="*/ 146184 w 1094"/>
              <a:gd name="T71" fmla="*/ 111654 h 420"/>
              <a:gd name="T72" fmla="*/ 166840 w 1094"/>
              <a:gd name="T73" fmla="*/ 106892 h 420"/>
              <a:gd name="T74" fmla="*/ 165251 w 1094"/>
              <a:gd name="T75" fmla="*/ 135996 h 420"/>
              <a:gd name="T76" fmla="*/ 159425 w 1094"/>
              <a:gd name="T77" fmla="*/ 166688 h 420"/>
              <a:gd name="T78" fmla="*/ 166310 w 1094"/>
              <a:gd name="T79" fmla="*/ 190500 h 420"/>
              <a:gd name="T80" fmla="*/ 186437 w 1094"/>
              <a:gd name="T81" fmla="*/ 210079 h 420"/>
              <a:gd name="T82" fmla="*/ 214509 w 1094"/>
              <a:gd name="T83" fmla="*/ 221192 h 420"/>
              <a:gd name="T84" fmla="*/ 245758 w 1094"/>
              <a:gd name="T85" fmla="*/ 219604 h 420"/>
              <a:gd name="T86" fmla="*/ 271711 w 1094"/>
              <a:gd name="T87" fmla="*/ 216429 h 420"/>
              <a:gd name="T88" fmla="*/ 301371 w 1094"/>
              <a:gd name="T89" fmla="*/ 212725 h 420"/>
              <a:gd name="T90" fmla="*/ 336328 w 1094"/>
              <a:gd name="T91" fmla="*/ 207962 h 420"/>
              <a:gd name="T92" fmla="*/ 373404 w 1094"/>
              <a:gd name="T93" fmla="*/ 202142 h 420"/>
              <a:gd name="T94" fmla="*/ 413128 w 1094"/>
              <a:gd name="T95" fmla="*/ 195263 h 420"/>
              <a:gd name="T96" fmla="*/ 453911 w 1094"/>
              <a:gd name="T97" fmla="*/ 185738 h 420"/>
              <a:gd name="T98" fmla="*/ 494164 w 1094"/>
              <a:gd name="T99" fmla="*/ 174625 h 420"/>
              <a:gd name="T100" fmla="*/ 534947 w 1094"/>
              <a:gd name="T101" fmla="*/ 160867 h 4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94" h="420">
                <a:moveTo>
                  <a:pt x="1094" y="102"/>
                </a:moveTo>
                <a:lnTo>
                  <a:pt x="1052" y="118"/>
                </a:lnTo>
                <a:lnTo>
                  <a:pt x="1007" y="132"/>
                </a:lnTo>
                <a:lnTo>
                  <a:pt x="961" y="148"/>
                </a:lnTo>
                <a:lnTo>
                  <a:pt x="914" y="162"/>
                </a:lnTo>
                <a:lnTo>
                  <a:pt x="867" y="176"/>
                </a:lnTo>
                <a:lnTo>
                  <a:pt x="820" y="189"/>
                </a:lnTo>
                <a:lnTo>
                  <a:pt x="775" y="200"/>
                </a:lnTo>
                <a:lnTo>
                  <a:pt x="731" y="211"/>
                </a:lnTo>
                <a:lnTo>
                  <a:pt x="690" y="220"/>
                </a:lnTo>
                <a:lnTo>
                  <a:pt x="651" y="227"/>
                </a:lnTo>
                <a:lnTo>
                  <a:pt x="616" y="232"/>
                </a:lnTo>
                <a:lnTo>
                  <a:pt x="586" y="236"/>
                </a:lnTo>
                <a:lnTo>
                  <a:pt x="560" y="237"/>
                </a:lnTo>
                <a:lnTo>
                  <a:pt x="540" y="234"/>
                </a:lnTo>
                <a:lnTo>
                  <a:pt x="527" y="229"/>
                </a:lnTo>
                <a:lnTo>
                  <a:pt x="518" y="222"/>
                </a:lnTo>
                <a:lnTo>
                  <a:pt x="513" y="210"/>
                </a:lnTo>
                <a:lnTo>
                  <a:pt x="510" y="198"/>
                </a:lnTo>
                <a:lnTo>
                  <a:pt x="512" y="186"/>
                </a:lnTo>
                <a:lnTo>
                  <a:pt x="514" y="173"/>
                </a:lnTo>
                <a:lnTo>
                  <a:pt x="517" y="162"/>
                </a:lnTo>
                <a:lnTo>
                  <a:pt x="519" y="149"/>
                </a:lnTo>
                <a:lnTo>
                  <a:pt x="520" y="137"/>
                </a:lnTo>
                <a:lnTo>
                  <a:pt x="518" y="122"/>
                </a:lnTo>
                <a:lnTo>
                  <a:pt x="508" y="113"/>
                </a:lnTo>
                <a:lnTo>
                  <a:pt x="499" y="103"/>
                </a:lnTo>
                <a:lnTo>
                  <a:pt x="492" y="92"/>
                </a:lnTo>
                <a:lnTo>
                  <a:pt x="483" y="80"/>
                </a:lnTo>
                <a:lnTo>
                  <a:pt x="474" y="68"/>
                </a:lnTo>
                <a:lnTo>
                  <a:pt x="465" y="56"/>
                </a:lnTo>
                <a:lnTo>
                  <a:pt x="456" y="45"/>
                </a:lnTo>
                <a:lnTo>
                  <a:pt x="447" y="32"/>
                </a:lnTo>
                <a:lnTo>
                  <a:pt x="437" y="24"/>
                </a:lnTo>
                <a:lnTo>
                  <a:pt x="425" y="15"/>
                </a:lnTo>
                <a:lnTo>
                  <a:pt x="414" y="8"/>
                </a:lnTo>
                <a:lnTo>
                  <a:pt x="401" y="2"/>
                </a:lnTo>
                <a:lnTo>
                  <a:pt x="386" y="0"/>
                </a:lnTo>
                <a:lnTo>
                  <a:pt x="369" y="0"/>
                </a:lnTo>
                <a:lnTo>
                  <a:pt x="352" y="4"/>
                </a:lnTo>
                <a:lnTo>
                  <a:pt x="332" y="10"/>
                </a:lnTo>
                <a:lnTo>
                  <a:pt x="310" y="17"/>
                </a:lnTo>
                <a:lnTo>
                  <a:pt x="288" y="24"/>
                </a:lnTo>
                <a:lnTo>
                  <a:pt x="272" y="28"/>
                </a:lnTo>
                <a:lnTo>
                  <a:pt x="256" y="34"/>
                </a:lnTo>
                <a:lnTo>
                  <a:pt x="242" y="39"/>
                </a:lnTo>
                <a:lnTo>
                  <a:pt x="230" y="45"/>
                </a:lnTo>
                <a:lnTo>
                  <a:pt x="219" y="49"/>
                </a:lnTo>
                <a:lnTo>
                  <a:pt x="207" y="55"/>
                </a:lnTo>
                <a:lnTo>
                  <a:pt x="195" y="59"/>
                </a:lnTo>
                <a:lnTo>
                  <a:pt x="184" y="65"/>
                </a:lnTo>
                <a:lnTo>
                  <a:pt x="172" y="70"/>
                </a:lnTo>
                <a:lnTo>
                  <a:pt x="159" y="75"/>
                </a:lnTo>
                <a:lnTo>
                  <a:pt x="143" y="80"/>
                </a:lnTo>
                <a:lnTo>
                  <a:pt x="126" y="87"/>
                </a:lnTo>
                <a:lnTo>
                  <a:pt x="105" y="93"/>
                </a:lnTo>
                <a:lnTo>
                  <a:pt x="83" y="99"/>
                </a:lnTo>
                <a:lnTo>
                  <a:pt x="0" y="299"/>
                </a:lnTo>
                <a:lnTo>
                  <a:pt x="27" y="291"/>
                </a:lnTo>
                <a:lnTo>
                  <a:pt x="51" y="282"/>
                </a:lnTo>
                <a:lnTo>
                  <a:pt x="75" y="273"/>
                </a:lnTo>
                <a:lnTo>
                  <a:pt x="96" y="267"/>
                </a:lnTo>
                <a:lnTo>
                  <a:pt x="118" y="260"/>
                </a:lnTo>
                <a:lnTo>
                  <a:pt x="136" y="253"/>
                </a:lnTo>
                <a:lnTo>
                  <a:pt x="154" y="248"/>
                </a:lnTo>
                <a:lnTo>
                  <a:pt x="173" y="241"/>
                </a:lnTo>
                <a:lnTo>
                  <a:pt x="190" y="236"/>
                </a:lnTo>
                <a:lnTo>
                  <a:pt x="207" y="230"/>
                </a:lnTo>
                <a:lnTo>
                  <a:pt x="224" y="224"/>
                </a:lnTo>
                <a:lnTo>
                  <a:pt x="241" y="221"/>
                </a:lnTo>
                <a:lnTo>
                  <a:pt x="259" y="216"/>
                </a:lnTo>
                <a:lnTo>
                  <a:pt x="276" y="211"/>
                </a:lnTo>
                <a:lnTo>
                  <a:pt x="296" y="207"/>
                </a:lnTo>
                <a:lnTo>
                  <a:pt x="315" y="202"/>
                </a:lnTo>
                <a:lnTo>
                  <a:pt x="316" y="229"/>
                </a:lnTo>
                <a:lnTo>
                  <a:pt x="312" y="257"/>
                </a:lnTo>
                <a:lnTo>
                  <a:pt x="306" y="287"/>
                </a:lnTo>
                <a:lnTo>
                  <a:pt x="301" y="315"/>
                </a:lnTo>
                <a:lnTo>
                  <a:pt x="303" y="339"/>
                </a:lnTo>
                <a:lnTo>
                  <a:pt x="314" y="360"/>
                </a:lnTo>
                <a:lnTo>
                  <a:pt x="330" y="380"/>
                </a:lnTo>
                <a:lnTo>
                  <a:pt x="352" y="397"/>
                </a:lnTo>
                <a:lnTo>
                  <a:pt x="376" y="409"/>
                </a:lnTo>
                <a:lnTo>
                  <a:pt x="405" y="418"/>
                </a:lnTo>
                <a:lnTo>
                  <a:pt x="435" y="420"/>
                </a:lnTo>
                <a:lnTo>
                  <a:pt x="464" y="415"/>
                </a:lnTo>
                <a:lnTo>
                  <a:pt x="487" y="412"/>
                </a:lnTo>
                <a:lnTo>
                  <a:pt x="513" y="409"/>
                </a:lnTo>
                <a:lnTo>
                  <a:pt x="540" y="405"/>
                </a:lnTo>
                <a:lnTo>
                  <a:pt x="569" y="402"/>
                </a:lnTo>
                <a:lnTo>
                  <a:pt x="601" y="398"/>
                </a:lnTo>
                <a:lnTo>
                  <a:pt x="635" y="393"/>
                </a:lnTo>
                <a:lnTo>
                  <a:pt x="670" y="388"/>
                </a:lnTo>
                <a:lnTo>
                  <a:pt x="705" y="382"/>
                </a:lnTo>
                <a:lnTo>
                  <a:pt x="742" y="375"/>
                </a:lnTo>
                <a:lnTo>
                  <a:pt x="780" y="369"/>
                </a:lnTo>
                <a:lnTo>
                  <a:pt x="818" y="360"/>
                </a:lnTo>
                <a:lnTo>
                  <a:pt x="857" y="351"/>
                </a:lnTo>
                <a:lnTo>
                  <a:pt x="894" y="341"/>
                </a:lnTo>
                <a:lnTo>
                  <a:pt x="933" y="330"/>
                </a:lnTo>
                <a:lnTo>
                  <a:pt x="972" y="319"/>
                </a:lnTo>
                <a:lnTo>
                  <a:pt x="1010" y="304"/>
                </a:lnTo>
                <a:lnTo>
                  <a:pt x="1094" y="1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49" name="Freeform 178">
            <a:extLst>
              <a:ext uri="{FF2B5EF4-FFF2-40B4-BE49-F238E27FC236}">
                <a16:creationId xmlns:a16="http://schemas.microsoft.com/office/drawing/2014/main" id="{84E20FBB-AB49-4ABC-A6CF-0CAA894850DD}"/>
              </a:ext>
            </a:extLst>
          </p:cNvPr>
          <p:cNvSpPr>
            <a:spLocks/>
          </p:cNvSpPr>
          <p:nvPr/>
        </p:nvSpPr>
        <p:spPr bwMode="auto">
          <a:xfrm>
            <a:off x="7550150" y="417513"/>
            <a:ext cx="579438" cy="222250"/>
          </a:xfrm>
          <a:custGeom>
            <a:avLst/>
            <a:gdLst>
              <a:gd name="T0" fmla="*/ 22245 w 1094"/>
              <a:gd name="T1" fmla="*/ 62591 h 419"/>
              <a:gd name="T2" fmla="*/ 70444 w 1094"/>
              <a:gd name="T3" fmla="*/ 77973 h 419"/>
              <a:gd name="T4" fmla="*/ 120231 w 1094"/>
              <a:gd name="T5" fmla="*/ 92825 h 419"/>
              <a:gd name="T6" fmla="*/ 168959 w 1094"/>
              <a:gd name="T7" fmla="*/ 106086 h 419"/>
              <a:gd name="T8" fmla="*/ 213979 w 1094"/>
              <a:gd name="T9" fmla="*/ 116695 h 419"/>
              <a:gd name="T10" fmla="*/ 253173 w 1094"/>
              <a:gd name="T11" fmla="*/ 123060 h 419"/>
              <a:gd name="T12" fmla="*/ 282304 w 1094"/>
              <a:gd name="T13" fmla="*/ 125181 h 419"/>
              <a:gd name="T14" fmla="*/ 300312 w 1094"/>
              <a:gd name="T15" fmla="*/ 121468 h 419"/>
              <a:gd name="T16" fmla="*/ 307727 w 1094"/>
              <a:gd name="T17" fmla="*/ 111390 h 419"/>
              <a:gd name="T18" fmla="*/ 308257 w 1094"/>
              <a:gd name="T19" fmla="*/ 98129 h 419"/>
              <a:gd name="T20" fmla="*/ 305609 w 1094"/>
              <a:gd name="T21" fmla="*/ 85930 h 419"/>
              <a:gd name="T22" fmla="*/ 303490 w 1094"/>
              <a:gd name="T23" fmla="*/ 72138 h 419"/>
              <a:gd name="T24" fmla="*/ 310375 w 1094"/>
              <a:gd name="T25" fmla="*/ 59939 h 419"/>
              <a:gd name="T26" fmla="*/ 318850 w 1094"/>
              <a:gd name="T27" fmla="*/ 48800 h 419"/>
              <a:gd name="T28" fmla="*/ 328384 w 1094"/>
              <a:gd name="T29" fmla="*/ 36069 h 419"/>
              <a:gd name="T30" fmla="*/ 337917 w 1094"/>
              <a:gd name="T31" fmla="*/ 23339 h 419"/>
              <a:gd name="T32" fmla="*/ 347981 w 1094"/>
              <a:gd name="T33" fmla="*/ 12200 h 419"/>
              <a:gd name="T34" fmla="*/ 360163 w 1094"/>
              <a:gd name="T35" fmla="*/ 4243 h 419"/>
              <a:gd name="T36" fmla="*/ 374993 w 1094"/>
              <a:gd name="T37" fmla="*/ 0 h 419"/>
              <a:gd name="T38" fmla="*/ 393001 w 1094"/>
              <a:gd name="T39" fmla="*/ 1591 h 419"/>
              <a:gd name="T40" fmla="*/ 415246 w 1094"/>
              <a:gd name="T41" fmla="*/ 8487 h 419"/>
              <a:gd name="T42" fmla="*/ 435373 w 1094"/>
              <a:gd name="T43" fmla="*/ 14852 h 419"/>
              <a:gd name="T44" fmla="*/ 451263 w 1094"/>
              <a:gd name="T45" fmla="*/ 20687 h 419"/>
              <a:gd name="T46" fmla="*/ 463444 w 1094"/>
              <a:gd name="T47" fmla="*/ 25991 h 419"/>
              <a:gd name="T48" fmla="*/ 475626 w 1094"/>
              <a:gd name="T49" fmla="*/ 31295 h 419"/>
              <a:gd name="T50" fmla="*/ 488338 w 1094"/>
              <a:gd name="T51" fmla="*/ 37130 h 419"/>
              <a:gd name="T52" fmla="*/ 503698 w 1094"/>
              <a:gd name="T53" fmla="*/ 42434 h 419"/>
              <a:gd name="T54" fmla="*/ 523295 w 1094"/>
              <a:gd name="T55" fmla="*/ 49330 h 419"/>
              <a:gd name="T56" fmla="*/ 579438 w 1094"/>
              <a:gd name="T57" fmla="*/ 158068 h 419"/>
              <a:gd name="T58" fmla="*/ 552426 w 1094"/>
              <a:gd name="T59" fmla="*/ 149581 h 419"/>
              <a:gd name="T60" fmla="*/ 528062 w 1094"/>
              <a:gd name="T61" fmla="*/ 141094 h 419"/>
              <a:gd name="T62" fmla="*/ 506876 w 1094"/>
              <a:gd name="T63" fmla="*/ 134199 h 419"/>
              <a:gd name="T64" fmla="*/ 487808 w 1094"/>
              <a:gd name="T65" fmla="*/ 127834 h 419"/>
              <a:gd name="T66" fmla="*/ 469271 w 1094"/>
              <a:gd name="T67" fmla="*/ 121999 h 419"/>
              <a:gd name="T68" fmla="*/ 451792 w 1094"/>
              <a:gd name="T69" fmla="*/ 117225 h 419"/>
              <a:gd name="T70" fmla="*/ 432725 w 1094"/>
              <a:gd name="T71" fmla="*/ 111921 h 419"/>
              <a:gd name="T72" fmla="*/ 412598 w 1094"/>
              <a:gd name="T73" fmla="*/ 107147 h 419"/>
              <a:gd name="T74" fmla="*/ 414187 w 1094"/>
              <a:gd name="T75" fmla="*/ 135790 h 419"/>
              <a:gd name="T76" fmla="*/ 420013 w 1094"/>
              <a:gd name="T77" fmla="*/ 167085 h 419"/>
              <a:gd name="T78" fmla="*/ 413128 w 1094"/>
              <a:gd name="T79" fmla="*/ 190955 h 419"/>
              <a:gd name="T80" fmla="*/ 393001 w 1094"/>
              <a:gd name="T81" fmla="*/ 210050 h 419"/>
              <a:gd name="T82" fmla="*/ 364929 w 1094"/>
              <a:gd name="T83" fmla="*/ 221189 h 419"/>
              <a:gd name="T84" fmla="*/ 333680 w 1094"/>
              <a:gd name="T85" fmla="*/ 220128 h 419"/>
              <a:gd name="T86" fmla="*/ 307727 w 1094"/>
              <a:gd name="T87" fmla="*/ 216415 h 419"/>
              <a:gd name="T88" fmla="*/ 277537 w 1094"/>
              <a:gd name="T89" fmla="*/ 213233 h 419"/>
              <a:gd name="T90" fmla="*/ 243110 w 1094"/>
              <a:gd name="T91" fmla="*/ 208459 h 419"/>
              <a:gd name="T92" fmla="*/ 206034 w 1094"/>
              <a:gd name="T93" fmla="*/ 202624 h 419"/>
              <a:gd name="T94" fmla="*/ 166310 w 1094"/>
              <a:gd name="T95" fmla="*/ 195198 h 419"/>
              <a:gd name="T96" fmla="*/ 125527 w 1094"/>
              <a:gd name="T97" fmla="*/ 186181 h 419"/>
              <a:gd name="T98" fmla="*/ 84744 w 1094"/>
              <a:gd name="T99" fmla="*/ 175042 h 419"/>
              <a:gd name="T100" fmla="*/ 44491 w 1094"/>
              <a:gd name="T101" fmla="*/ 161251 h 41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94" h="419">
                <a:moveTo>
                  <a:pt x="0" y="102"/>
                </a:moveTo>
                <a:lnTo>
                  <a:pt x="42" y="118"/>
                </a:lnTo>
                <a:lnTo>
                  <a:pt x="87" y="132"/>
                </a:lnTo>
                <a:lnTo>
                  <a:pt x="133" y="147"/>
                </a:lnTo>
                <a:lnTo>
                  <a:pt x="179" y="162"/>
                </a:lnTo>
                <a:lnTo>
                  <a:pt x="227" y="175"/>
                </a:lnTo>
                <a:lnTo>
                  <a:pt x="274" y="189"/>
                </a:lnTo>
                <a:lnTo>
                  <a:pt x="319" y="200"/>
                </a:lnTo>
                <a:lnTo>
                  <a:pt x="362" y="211"/>
                </a:lnTo>
                <a:lnTo>
                  <a:pt x="404" y="220"/>
                </a:lnTo>
                <a:lnTo>
                  <a:pt x="442" y="226"/>
                </a:lnTo>
                <a:lnTo>
                  <a:pt x="478" y="232"/>
                </a:lnTo>
                <a:lnTo>
                  <a:pt x="508" y="235"/>
                </a:lnTo>
                <a:lnTo>
                  <a:pt x="533" y="236"/>
                </a:lnTo>
                <a:lnTo>
                  <a:pt x="553" y="234"/>
                </a:lnTo>
                <a:lnTo>
                  <a:pt x="567" y="229"/>
                </a:lnTo>
                <a:lnTo>
                  <a:pt x="576" y="222"/>
                </a:lnTo>
                <a:lnTo>
                  <a:pt x="581" y="210"/>
                </a:lnTo>
                <a:lnTo>
                  <a:pt x="583" y="197"/>
                </a:lnTo>
                <a:lnTo>
                  <a:pt x="582" y="185"/>
                </a:lnTo>
                <a:lnTo>
                  <a:pt x="580" y="173"/>
                </a:lnTo>
                <a:lnTo>
                  <a:pt x="577" y="162"/>
                </a:lnTo>
                <a:lnTo>
                  <a:pt x="574" y="149"/>
                </a:lnTo>
                <a:lnTo>
                  <a:pt x="573" y="136"/>
                </a:lnTo>
                <a:lnTo>
                  <a:pt x="576" y="122"/>
                </a:lnTo>
                <a:lnTo>
                  <a:pt x="586" y="113"/>
                </a:lnTo>
                <a:lnTo>
                  <a:pt x="594" y="103"/>
                </a:lnTo>
                <a:lnTo>
                  <a:pt x="602" y="92"/>
                </a:lnTo>
                <a:lnTo>
                  <a:pt x="611" y="80"/>
                </a:lnTo>
                <a:lnTo>
                  <a:pt x="620" y="68"/>
                </a:lnTo>
                <a:lnTo>
                  <a:pt x="629" y="55"/>
                </a:lnTo>
                <a:lnTo>
                  <a:pt x="638" y="44"/>
                </a:lnTo>
                <a:lnTo>
                  <a:pt x="647" y="32"/>
                </a:lnTo>
                <a:lnTo>
                  <a:pt x="657" y="23"/>
                </a:lnTo>
                <a:lnTo>
                  <a:pt x="669" y="14"/>
                </a:lnTo>
                <a:lnTo>
                  <a:pt x="680" y="8"/>
                </a:lnTo>
                <a:lnTo>
                  <a:pt x="693" y="2"/>
                </a:lnTo>
                <a:lnTo>
                  <a:pt x="708" y="0"/>
                </a:lnTo>
                <a:lnTo>
                  <a:pt x="724" y="0"/>
                </a:lnTo>
                <a:lnTo>
                  <a:pt x="742" y="3"/>
                </a:lnTo>
                <a:lnTo>
                  <a:pt x="762" y="10"/>
                </a:lnTo>
                <a:lnTo>
                  <a:pt x="784" y="16"/>
                </a:lnTo>
                <a:lnTo>
                  <a:pt x="805" y="23"/>
                </a:lnTo>
                <a:lnTo>
                  <a:pt x="822" y="28"/>
                </a:lnTo>
                <a:lnTo>
                  <a:pt x="837" y="33"/>
                </a:lnTo>
                <a:lnTo>
                  <a:pt x="852" y="39"/>
                </a:lnTo>
                <a:lnTo>
                  <a:pt x="864" y="44"/>
                </a:lnTo>
                <a:lnTo>
                  <a:pt x="875" y="49"/>
                </a:lnTo>
                <a:lnTo>
                  <a:pt x="886" y="54"/>
                </a:lnTo>
                <a:lnTo>
                  <a:pt x="898" y="59"/>
                </a:lnTo>
                <a:lnTo>
                  <a:pt x="910" y="64"/>
                </a:lnTo>
                <a:lnTo>
                  <a:pt x="922" y="70"/>
                </a:lnTo>
                <a:lnTo>
                  <a:pt x="935" y="74"/>
                </a:lnTo>
                <a:lnTo>
                  <a:pt x="951" y="80"/>
                </a:lnTo>
                <a:lnTo>
                  <a:pt x="967" y="86"/>
                </a:lnTo>
                <a:lnTo>
                  <a:pt x="988" y="93"/>
                </a:lnTo>
                <a:lnTo>
                  <a:pt x="1011" y="99"/>
                </a:lnTo>
                <a:lnTo>
                  <a:pt x="1094" y="298"/>
                </a:lnTo>
                <a:lnTo>
                  <a:pt x="1067" y="291"/>
                </a:lnTo>
                <a:lnTo>
                  <a:pt x="1043" y="282"/>
                </a:lnTo>
                <a:lnTo>
                  <a:pt x="1018" y="273"/>
                </a:lnTo>
                <a:lnTo>
                  <a:pt x="997" y="266"/>
                </a:lnTo>
                <a:lnTo>
                  <a:pt x="976" y="260"/>
                </a:lnTo>
                <a:lnTo>
                  <a:pt x="957" y="253"/>
                </a:lnTo>
                <a:lnTo>
                  <a:pt x="940" y="247"/>
                </a:lnTo>
                <a:lnTo>
                  <a:pt x="921" y="241"/>
                </a:lnTo>
                <a:lnTo>
                  <a:pt x="904" y="235"/>
                </a:lnTo>
                <a:lnTo>
                  <a:pt x="886" y="230"/>
                </a:lnTo>
                <a:lnTo>
                  <a:pt x="870" y="224"/>
                </a:lnTo>
                <a:lnTo>
                  <a:pt x="853" y="221"/>
                </a:lnTo>
                <a:lnTo>
                  <a:pt x="835" y="215"/>
                </a:lnTo>
                <a:lnTo>
                  <a:pt x="817" y="211"/>
                </a:lnTo>
                <a:lnTo>
                  <a:pt x="797" y="206"/>
                </a:lnTo>
                <a:lnTo>
                  <a:pt x="779" y="202"/>
                </a:lnTo>
                <a:lnTo>
                  <a:pt x="778" y="229"/>
                </a:lnTo>
                <a:lnTo>
                  <a:pt x="782" y="256"/>
                </a:lnTo>
                <a:lnTo>
                  <a:pt x="788" y="286"/>
                </a:lnTo>
                <a:lnTo>
                  <a:pt x="793" y="315"/>
                </a:lnTo>
                <a:lnTo>
                  <a:pt x="791" y="338"/>
                </a:lnTo>
                <a:lnTo>
                  <a:pt x="780" y="360"/>
                </a:lnTo>
                <a:lnTo>
                  <a:pt x="764" y="379"/>
                </a:lnTo>
                <a:lnTo>
                  <a:pt x="742" y="396"/>
                </a:lnTo>
                <a:lnTo>
                  <a:pt x="718" y="408"/>
                </a:lnTo>
                <a:lnTo>
                  <a:pt x="689" y="417"/>
                </a:lnTo>
                <a:lnTo>
                  <a:pt x="659" y="419"/>
                </a:lnTo>
                <a:lnTo>
                  <a:pt x="630" y="415"/>
                </a:lnTo>
                <a:lnTo>
                  <a:pt x="607" y="412"/>
                </a:lnTo>
                <a:lnTo>
                  <a:pt x="581" y="408"/>
                </a:lnTo>
                <a:lnTo>
                  <a:pt x="553" y="405"/>
                </a:lnTo>
                <a:lnTo>
                  <a:pt x="524" y="402"/>
                </a:lnTo>
                <a:lnTo>
                  <a:pt x="492" y="397"/>
                </a:lnTo>
                <a:lnTo>
                  <a:pt x="459" y="393"/>
                </a:lnTo>
                <a:lnTo>
                  <a:pt x="423" y="387"/>
                </a:lnTo>
                <a:lnTo>
                  <a:pt x="389" y="382"/>
                </a:lnTo>
                <a:lnTo>
                  <a:pt x="351" y="375"/>
                </a:lnTo>
                <a:lnTo>
                  <a:pt x="314" y="368"/>
                </a:lnTo>
                <a:lnTo>
                  <a:pt x="276" y="360"/>
                </a:lnTo>
                <a:lnTo>
                  <a:pt x="237" y="351"/>
                </a:lnTo>
                <a:lnTo>
                  <a:pt x="199" y="341"/>
                </a:lnTo>
                <a:lnTo>
                  <a:pt x="160" y="330"/>
                </a:lnTo>
                <a:lnTo>
                  <a:pt x="122" y="318"/>
                </a:lnTo>
                <a:lnTo>
                  <a:pt x="84" y="304"/>
                </a:lnTo>
                <a:lnTo>
                  <a:pt x="0" y="1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6750" name="Rectangle 179">
            <a:extLst>
              <a:ext uri="{FF2B5EF4-FFF2-40B4-BE49-F238E27FC236}">
                <a16:creationId xmlns:a16="http://schemas.microsoft.com/office/drawing/2014/main" id="{6FE6921D-A8ED-4F53-97A7-DD48F7BFF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1775" y="1504950"/>
            <a:ext cx="63881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00FFFF"/>
                </a:solidFill>
              </a:rPr>
              <a:t>TIPOS: Sincondrosis (Cartilaginosa)</a:t>
            </a:r>
            <a:endParaRPr lang="es-PR" altLang="en-US"/>
          </a:p>
        </p:txBody>
      </p:sp>
      <p:grpSp>
        <p:nvGrpSpPr>
          <p:cNvPr id="116751" name="Group 239">
            <a:extLst>
              <a:ext uri="{FF2B5EF4-FFF2-40B4-BE49-F238E27FC236}">
                <a16:creationId xmlns:a16="http://schemas.microsoft.com/office/drawing/2014/main" id="{CFA38EDC-5BCF-4CB0-88CC-D8FC8C81A550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1493838"/>
            <a:ext cx="481012" cy="465137"/>
            <a:chOff x="577" y="1134"/>
            <a:chExt cx="303" cy="293"/>
          </a:xfrm>
        </p:grpSpPr>
        <p:sp>
          <p:nvSpPr>
            <p:cNvPr id="116804" name="Freeform 180">
              <a:extLst>
                <a:ext uri="{FF2B5EF4-FFF2-40B4-BE49-F238E27FC236}">
                  <a16:creationId xmlns:a16="http://schemas.microsoft.com/office/drawing/2014/main" id="{A165A50D-25D6-460D-888B-A455ECABD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" y="1134"/>
              <a:ext cx="303" cy="260"/>
            </a:xfrm>
            <a:custGeom>
              <a:avLst/>
              <a:gdLst>
                <a:gd name="T0" fmla="*/ 296 w 908"/>
                <a:gd name="T1" fmla="*/ 60 h 782"/>
                <a:gd name="T2" fmla="*/ 259 w 908"/>
                <a:gd name="T3" fmla="*/ 87 h 782"/>
                <a:gd name="T4" fmla="*/ 279 w 908"/>
                <a:gd name="T5" fmla="*/ 90 h 782"/>
                <a:gd name="T6" fmla="*/ 265 w 908"/>
                <a:gd name="T7" fmla="*/ 98 h 782"/>
                <a:gd name="T8" fmla="*/ 276 w 908"/>
                <a:gd name="T9" fmla="*/ 110 h 782"/>
                <a:gd name="T10" fmla="*/ 264 w 908"/>
                <a:gd name="T11" fmla="*/ 119 h 782"/>
                <a:gd name="T12" fmla="*/ 280 w 908"/>
                <a:gd name="T13" fmla="*/ 140 h 782"/>
                <a:gd name="T14" fmla="*/ 262 w 908"/>
                <a:gd name="T15" fmla="*/ 149 h 782"/>
                <a:gd name="T16" fmla="*/ 284 w 908"/>
                <a:gd name="T17" fmla="*/ 181 h 782"/>
                <a:gd name="T18" fmla="*/ 259 w 908"/>
                <a:gd name="T19" fmla="*/ 165 h 782"/>
                <a:gd name="T20" fmla="*/ 271 w 908"/>
                <a:gd name="T21" fmla="*/ 189 h 782"/>
                <a:gd name="T22" fmla="*/ 252 w 908"/>
                <a:gd name="T23" fmla="*/ 176 h 782"/>
                <a:gd name="T24" fmla="*/ 246 w 908"/>
                <a:gd name="T25" fmla="*/ 196 h 782"/>
                <a:gd name="T26" fmla="*/ 233 w 908"/>
                <a:gd name="T27" fmla="*/ 195 h 782"/>
                <a:gd name="T28" fmla="*/ 223 w 908"/>
                <a:gd name="T29" fmla="*/ 209 h 782"/>
                <a:gd name="T30" fmla="*/ 208 w 908"/>
                <a:gd name="T31" fmla="*/ 211 h 782"/>
                <a:gd name="T32" fmla="*/ 198 w 908"/>
                <a:gd name="T33" fmla="*/ 207 h 782"/>
                <a:gd name="T34" fmla="*/ 194 w 908"/>
                <a:gd name="T35" fmla="*/ 212 h 782"/>
                <a:gd name="T36" fmla="*/ 172 w 908"/>
                <a:gd name="T37" fmla="*/ 229 h 782"/>
                <a:gd name="T38" fmla="*/ 155 w 908"/>
                <a:gd name="T39" fmla="*/ 204 h 782"/>
                <a:gd name="T40" fmla="*/ 138 w 908"/>
                <a:gd name="T41" fmla="*/ 204 h 782"/>
                <a:gd name="T42" fmla="*/ 118 w 908"/>
                <a:gd name="T43" fmla="*/ 202 h 782"/>
                <a:gd name="T44" fmla="*/ 119 w 908"/>
                <a:gd name="T45" fmla="*/ 186 h 782"/>
                <a:gd name="T46" fmla="*/ 73 w 908"/>
                <a:gd name="T47" fmla="*/ 219 h 782"/>
                <a:gd name="T48" fmla="*/ 58 w 908"/>
                <a:gd name="T49" fmla="*/ 228 h 782"/>
                <a:gd name="T50" fmla="*/ 100 w 908"/>
                <a:gd name="T51" fmla="*/ 189 h 782"/>
                <a:gd name="T52" fmla="*/ 106 w 908"/>
                <a:gd name="T53" fmla="*/ 171 h 782"/>
                <a:gd name="T54" fmla="*/ 101 w 908"/>
                <a:gd name="T55" fmla="*/ 167 h 782"/>
                <a:gd name="T56" fmla="*/ 96 w 908"/>
                <a:gd name="T57" fmla="*/ 159 h 782"/>
                <a:gd name="T58" fmla="*/ 91 w 908"/>
                <a:gd name="T59" fmla="*/ 150 h 782"/>
                <a:gd name="T60" fmla="*/ 79 w 908"/>
                <a:gd name="T61" fmla="*/ 147 h 782"/>
                <a:gd name="T62" fmla="*/ 87 w 908"/>
                <a:gd name="T63" fmla="*/ 136 h 782"/>
                <a:gd name="T64" fmla="*/ 43 w 908"/>
                <a:gd name="T65" fmla="*/ 130 h 782"/>
                <a:gd name="T66" fmla="*/ 21 w 908"/>
                <a:gd name="T67" fmla="*/ 127 h 782"/>
                <a:gd name="T68" fmla="*/ 71 w 908"/>
                <a:gd name="T69" fmla="*/ 124 h 782"/>
                <a:gd name="T70" fmla="*/ 84 w 908"/>
                <a:gd name="T71" fmla="*/ 116 h 782"/>
                <a:gd name="T72" fmla="*/ 52 w 908"/>
                <a:gd name="T73" fmla="*/ 106 h 782"/>
                <a:gd name="T74" fmla="*/ 35 w 908"/>
                <a:gd name="T75" fmla="*/ 101 h 782"/>
                <a:gd name="T76" fmla="*/ 75 w 908"/>
                <a:gd name="T77" fmla="*/ 103 h 782"/>
                <a:gd name="T78" fmla="*/ 86 w 908"/>
                <a:gd name="T79" fmla="*/ 95 h 782"/>
                <a:gd name="T80" fmla="*/ 75 w 908"/>
                <a:gd name="T81" fmla="*/ 85 h 782"/>
                <a:gd name="T82" fmla="*/ 92 w 908"/>
                <a:gd name="T83" fmla="*/ 81 h 782"/>
                <a:gd name="T84" fmla="*/ 84 w 908"/>
                <a:gd name="T85" fmla="*/ 68 h 782"/>
                <a:gd name="T86" fmla="*/ 94 w 908"/>
                <a:gd name="T87" fmla="*/ 63 h 782"/>
                <a:gd name="T88" fmla="*/ 105 w 908"/>
                <a:gd name="T89" fmla="*/ 67 h 782"/>
                <a:gd name="T90" fmla="*/ 122 w 908"/>
                <a:gd name="T91" fmla="*/ 52 h 782"/>
                <a:gd name="T92" fmla="*/ 129 w 908"/>
                <a:gd name="T93" fmla="*/ 39 h 782"/>
                <a:gd name="T94" fmla="*/ 139 w 908"/>
                <a:gd name="T95" fmla="*/ 28 h 782"/>
                <a:gd name="T96" fmla="*/ 136 w 908"/>
                <a:gd name="T97" fmla="*/ 14 h 782"/>
                <a:gd name="T98" fmla="*/ 151 w 908"/>
                <a:gd name="T99" fmla="*/ 31 h 782"/>
                <a:gd name="T100" fmla="*/ 154 w 908"/>
                <a:gd name="T101" fmla="*/ 14 h 782"/>
                <a:gd name="T102" fmla="*/ 163 w 908"/>
                <a:gd name="T103" fmla="*/ 17 h 782"/>
                <a:gd name="T104" fmla="*/ 171 w 908"/>
                <a:gd name="T105" fmla="*/ 23 h 782"/>
                <a:gd name="T106" fmla="*/ 203 w 908"/>
                <a:gd name="T107" fmla="*/ 13 h 782"/>
                <a:gd name="T108" fmla="*/ 221 w 908"/>
                <a:gd name="T109" fmla="*/ 32 h 782"/>
                <a:gd name="T110" fmla="*/ 232 w 908"/>
                <a:gd name="T111" fmla="*/ 33 h 782"/>
                <a:gd name="T112" fmla="*/ 237 w 908"/>
                <a:gd name="T113" fmla="*/ 41 h 782"/>
                <a:gd name="T114" fmla="*/ 251 w 908"/>
                <a:gd name="T115" fmla="*/ 43 h 782"/>
                <a:gd name="T116" fmla="*/ 245 w 908"/>
                <a:gd name="T117" fmla="*/ 55 h 782"/>
                <a:gd name="T118" fmla="*/ 253 w 908"/>
                <a:gd name="T119" fmla="*/ 61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8" h="782">
                  <a:moveTo>
                    <a:pt x="779" y="212"/>
                  </a:moveTo>
                  <a:lnTo>
                    <a:pt x="794" y="216"/>
                  </a:lnTo>
                  <a:lnTo>
                    <a:pt x="808" y="217"/>
                  </a:lnTo>
                  <a:lnTo>
                    <a:pt x="822" y="214"/>
                  </a:lnTo>
                  <a:lnTo>
                    <a:pt x="838" y="209"/>
                  </a:lnTo>
                  <a:lnTo>
                    <a:pt x="853" y="201"/>
                  </a:lnTo>
                  <a:lnTo>
                    <a:pt x="871" y="192"/>
                  </a:lnTo>
                  <a:lnTo>
                    <a:pt x="888" y="181"/>
                  </a:lnTo>
                  <a:lnTo>
                    <a:pt x="908" y="170"/>
                  </a:lnTo>
                  <a:lnTo>
                    <a:pt x="882" y="193"/>
                  </a:lnTo>
                  <a:lnTo>
                    <a:pt x="858" y="212"/>
                  </a:lnTo>
                  <a:lnTo>
                    <a:pt x="835" y="226"/>
                  </a:lnTo>
                  <a:lnTo>
                    <a:pt x="814" y="237"/>
                  </a:lnTo>
                  <a:lnTo>
                    <a:pt x="797" y="246"/>
                  </a:lnTo>
                  <a:lnTo>
                    <a:pt x="785" y="254"/>
                  </a:lnTo>
                  <a:lnTo>
                    <a:pt x="777" y="261"/>
                  </a:lnTo>
                  <a:lnTo>
                    <a:pt x="776" y="267"/>
                  </a:lnTo>
                  <a:lnTo>
                    <a:pt x="779" y="272"/>
                  </a:lnTo>
                  <a:lnTo>
                    <a:pt x="787" y="272"/>
                  </a:lnTo>
                  <a:lnTo>
                    <a:pt x="797" y="272"/>
                  </a:lnTo>
                  <a:lnTo>
                    <a:pt x="808" y="272"/>
                  </a:lnTo>
                  <a:lnTo>
                    <a:pt x="819" y="272"/>
                  </a:lnTo>
                  <a:lnTo>
                    <a:pt x="828" y="271"/>
                  </a:lnTo>
                  <a:lnTo>
                    <a:pt x="835" y="272"/>
                  </a:lnTo>
                  <a:lnTo>
                    <a:pt x="837" y="274"/>
                  </a:lnTo>
                  <a:lnTo>
                    <a:pt x="835" y="279"/>
                  </a:lnTo>
                  <a:lnTo>
                    <a:pt x="830" y="281"/>
                  </a:lnTo>
                  <a:lnTo>
                    <a:pt x="824" y="282"/>
                  </a:lnTo>
                  <a:lnTo>
                    <a:pt x="816" y="284"/>
                  </a:lnTo>
                  <a:lnTo>
                    <a:pt x="808" y="287"/>
                  </a:lnTo>
                  <a:lnTo>
                    <a:pt x="800" y="291"/>
                  </a:lnTo>
                  <a:lnTo>
                    <a:pt x="795" y="296"/>
                  </a:lnTo>
                  <a:lnTo>
                    <a:pt x="790" y="303"/>
                  </a:lnTo>
                  <a:lnTo>
                    <a:pt x="789" y="310"/>
                  </a:lnTo>
                  <a:lnTo>
                    <a:pt x="794" y="314"/>
                  </a:lnTo>
                  <a:lnTo>
                    <a:pt x="799" y="317"/>
                  </a:lnTo>
                  <a:lnTo>
                    <a:pt x="807" y="321"/>
                  </a:lnTo>
                  <a:lnTo>
                    <a:pt x="815" y="323"/>
                  </a:lnTo>
                  <a:lnTo>
                    <a:pt x="822" y="325"/>
                  </a:lnTo>
                  <a:lnTo>
                    <a:pt x="828" y="330"/>
                  </a:lnTo>
                  <a:lnTo>
                    <a:pt x="829" y="335"/>
                  </a:lnTo>
                  <a:lnTo>
                    <a:pt x="828" y="341"/>
                  </a:lnTo>
                  <a:lnTo>
                    <a:pt x="825" y="344"/>
                  </a:lnTo>
                  <a:lnTo>
                    <a:pt x="820" y="346"/>
                  </a:lnTo>
                  <a:lnTo>
                    <a:pt x="814" y="348"/>
                  </a:lnTo>
                  <a:lnTo>
                    <a:pt x="807" y="350"/>
                  </a:lnTo>
                  <a:lnTo>
                    <a:pt x="799" y="353"/>
                  </a:lnTo>
                  <a:lnTo>
                    <a:pt x="792" y="357"/>
                  </a:lnTo>
                  <a:lnTo>
                    <a:pt x="786" y="364"/>
                  </a:lnTo>
                  <a:lnTo>
                    <a:pt x="785" y="372"/>
                  </a:lnTo>
                  <a:lnTo>
                    <a:pt x="789" y="377"/>
                  </a:lnTo>
                  <a:lnTo>
                    <a:pt x="797" y="383"/>
                  </a:lnTo>
                  <a:lnTo>
                    <a:pt x="809" y="391"/>
                  </a:lnTo>
                  <a:lnTo>
                    <a:pt x="820" y="398"/>
                  </a:lnTo>
                  <a:lnTo>
                    <a:pt x="831" y="408"/>
                  </a:lnTo>
                  <a:lnTo>
                    <a:pt x="839" y="420"/>
                  </a:lnTo>
                  <a:lnTo>
                    <a:pt x="844" y="435"/>
                  </a:lnTo>
                  <a:lnTo>
                    <a:pt x="831" y="428"/>
                  </a:lnTo>
                  <a:lnTo>
                    <a:pt x="820" y="425"/>
                  </a:lnTo>
                  <a:lnTo>
                    <a:pt x="808" y="425"/>
                  </a:lnTo>
                  <a:lnTo>
                    <a:pt x="798" y="425"/>
                  </a:lnTo>
                  <a:lnTo>
                    <a:pt x="790" y="431"/>
                  </a:lnTo>
                  <a:lnTo>
                    <a:pt x="786" y="438"/>
                  </a:lnTo>
                  <a:lnTo>
                    <a:pt x="786" y="448"/>
                  </a:lnTo>
                  <a:lnTo>
                    <a:pt x="790" y="461"/>
                  </a:lnTo>
                  <a:lnTo>
                    <a:pt x="795" y="467"/>
                  </a:lnTo>
                  <a:lnTo>
                    <a:pt x="799" y="476"/>
                  </a:lnTo>
                  <a:lnTo>
                    <a:pt x="805" y="485"/>
                  </a:lnTo>
                  <a:lnTo>
                    <a:pt x="812" y="497"/>
                  </a:lnTo>
                  <a:lnTo>
                    <a:pt x="822" y="511"/>
                  </a:lnTo>
                  <a:lnTo>
                    <a:pt x="836" y="527"/>
                  </a:lnTo>
                  <a:lnTo>
                    <a:pt x="852" y="544"/>
                  </a:lnTo>
                  <a:lnTo>
                    <a:pt x="872" y="560"/>
                  </a:lnTo>
                  <a:lnTo>
                    <a:pt x="857" y="550"/>
                  </a:lnTo>
                  <a:lnTo>
                    <a:pt x="840" y="539"/>
                  </a:lnTo>
                  <a:lnTo>
                    <a:pt x="825" y="527"/>
                  </a:lnTo>
                  <a:lnTo>
                    <a:pt x="809" y="517"/>
                  </a:lnTo>
                  <a:lnTo>
                    <a:pt x="796" y="507"/>
                  </a:lnTo>
                  <a:lnTo>
                    <a:pt x="785" y="501"/>
                  </a:lnTo>
                  <a:lnTo>
                    <a:pt x="777" y="496"/>
                  </a:lnTo>
                  <a:lnTo>
                    <a:pt x="771" y="496"/>
                  </a:lnTo>
                  <a:lnTo>
                    <a:pt x="762" y="507"/>
                  </a:lnTo>
                  <a:lnTo>
                    <a:pt x="765" y="517"/>
                  </a:lnTo>
                  <a:lnTo>
                    <a:pt x="772" y="527"/>
                  </a:lnTo>
                  <a:lnTo>
                    <a:pt x="785" y="537"/>
                  </a:lnTo>
                  <a:lnTo>
                    <a:pt x="797" y="547"/>
                  </a:lnTo>
                  <a:lnTo>
                    <a:pt x="807" y="558"/>
                  </a:lnTo>
                  <a:lnTo>
                    <a:pt x="811" y="568"/>
                  </a:lnTo>
                  <a:lnTo>
                    <a:pt x="808" y="578"/>
                  </a:lnTo>
                  <a:lnTo>
                    <a:pt x="799" y="584"/>
                  </a:lnTo>
                  <a:lnTo>
                    <a:pt x="792" y="579"/>
                  </a:lnTo>
                  <a:lnTo>
                    <a:pt x="786" y="569"/>
                  </a:lnTo>
                  <a:lnTo>
                    <a:pt x="780" y="557"/>
                  </a:lnTo>
                  <a:lnTo>
                    <a:pt x="774" y="544"/>
                  </a:lnTo>
                  <a:lnTo>
                    <a:pt x="766" y="534"/>
                  </a:lnTo>
                  <a:lnTo>
                    <a:pt x="756" y="528"/>
                  </a:lnTo>
                  <a:lnTo>
                    <a:pt x="744" y="533"/>
                  </a:lnTo>
                  <a:lnTo>
                    <a:pt x="734" y="543"/>
                  </a:lnTo>
                  <a:lnTo>
                    <a:pt x="727" y="552"/>
                  </a:lnTo>
                  <a:lnTo>
                    <a:pt x="724" y="559"/>
                  </a:lnTo>
                  <a:lnTo>
                    <a:pt x="724" y="567"/>
                  </a:lnTo>
                  <a:lnTo>
                    <a:pt x="727" y="575"/>
                  </a:lnTo>
                  <a:lnTo>
                    <a:pt x="731" y="583"/>
                  </a:lnTo>
                  <a:lnTo>
                    <a:pt x="738" y="589"/>
                  </a:lnTo>
                  <a:lnTo>
                    <a:pt x="746" y="596"/>
                  </a:lnTo>
                  <a:lnTo>
                    <a:pt x="739" y="598"/>
                  </a:lnTo>
                  <a:lnTo>
                    <a:pt x="733" y="597"/>
                  </a:lnTo>
                  <a:lnTo>
                    <a:pt x="726" y="595"/>
                  </a:lnTo>
                  <a:lnTo>
                    <a:pt x="718" y="592"/>
                  </a:lnTo>
                  <a:lnTo>
                    <a:pt x="711" y="588"/>
                  </a:lnTo>
                  <a:lnTo>
                    <a:pt x="705" y="586"/>
                  </a:lnTo>
                  <a:lnTo>
                    <a:pt x="697" y="586"/>
                  </a:lnTo>
                  <a:lnTo>
                    <a:pt x="690" y="588"/>
                  </a:lnTo>
                  <a:lnTo>
                    <a:pt x="686" y="633"/>
                  </a:lnTo>
                  <a:lnTo>
                    <a:pt x="684" y="680"/>
                  </a:lnTo>
                  <a:lnTo>
                    <a:pt x="685" y="731"/>
                  </a:lnTo>
                  <a:lnTo>
                    <a:pt x="690" y="782"/>
                  </a:lnTo>
                  <a:lnTo>
                    <a:pt x="675" y="718"/>
                  </a:lnTo>
                  <a:lnTo>
                    <a:pt x="670" y="667"/>
                  </a:lnTo>
                  <a:lnTo>
                    <a:pt x="668" y="630"/>
                  </a:lnTo>
                  <a:lnTo>
                    <a:pt x="663" y="612"/>
                  </a:lnTo>
                  <a:lnTo>
                    <a:pt x="656" y="606"/>
                  </a:lnTo>
                  <a:lnTo>
                    <a:pt x="649" y="603"/>
                  </a:lnTo>
                  <a:lnTo>
                    <a:pt x="642" y="602"/>
                  </a:lnTo>
                  <a:lnTo>
                    <a:pt x="633" y="604"/>
                  </a:lnTo>
                  <a:lnTo>
                    <a:pt x="627" y="609"/>
                  </a:lnTo>
                  <a:lnTo>
                    <a:pt x="624" y="619"/>
                  </a:lnTo>
                  <a:lnTo>
                    <a:pt x="623" y="634"/>
                  </a:lnTo>
                  <a:lnTo>
                    <a:pt x="625" y="655"/>
                  </a:lnTo>
                  <a:lnTo>
                    <a:pt x="620" y="652"/>
                  </a:lnTo>
                  <a:lnTo>
                    <a:pt x="616" y="646"/>
                  </a:lnTo>
                  <a:lnTo>
                    <a:pt x="609" y="642"/>
                  </a:lnTo>
                  <a:lnTo>
                    <a:pt x="605" y="637"/>
                  </a:lnTo>
                  <a:lnTo>
                    <a:pt x="599" y="632"/>
                  </a:lnTo>
                  <a:lnTo>
                    <a:pt x="596" y="627"/>
                  </a:lnTo>
                  <a:lnTo>
                    <a:pt x="594" y="624"/>
                  </a:lnTo>
                  <a:lnTo>
                    <a:pt x="593" y="623"/>
                  </a:lnTo>
                  <a:lnTo>
                    <a:pt x="590" y="645"/>
                  </a:lnTo>
                  <a:lnTo>
                    <a:pt x="589" y="673"/>
                  </a:lnTo>
                  <a:lnTo>
                    <a:pt x="587" y="701"/>
                  </a:lnTo>
                  <a:lnTo>
                    <a:pt x="587" y="723"/>
                  </a:lnTo>
                  <a:lnTo>
                    <a:pt x="580" y="693"/>
                  </a:lnTo>
                  <a:lnTo>
                    <a:pt x="582" y="663"/>
                  </a:lnTo>
                  <a:lnTo>
                    <a:pt x="582" y="637"/>
                  </a:lnTo>
                  <a:lnTo>
                    <a:pt x="573" y="627"/>
                  </a:lnTo>
                  <a:lnTo>
                    <a:pt x="547" y="629"/>
                  </a:lnTo>
                  <a:lnTo>
                    <a:pt x="531" y="637"/>
                  </a:lnTo>
                  <a:lnTo>
                    <a:pt x="521" y="647"/>
                  </a:lnTo>
                  <a:lnTo>
                    <a:pt x="516" y="660"/>
                  </a:lnTo>
                  <a:lnTo>
                    <a:pt x="514" y="673"/>
                  </a:lnTo>
                  <a:lnTo>
                    <a:pt x="514" y="684"/>
                  </a:lnTo>
                  <a:lnTo>
                    <a:pt x="514" y="690"/>
                  </a:lnTo>
                  <a:lnTo>
                    <a:pt x="508" y="693"/>
                  </a:lnTo>
                  <a:lnTo>
                    <a:pt x="502" y="680"/>
                  </a:lnTo>
                  <a:lnTo>
                    <a:pt x="501" y="656"/>
                  </a:lnTo>
                  <a:lnTo>
                    <a:pt x="499" y="634"/>
                  </a:lnTo>
                  <a:lnTo>
                    <a:pt x="491" y="625"/>
                  </a:lnTo>
                  <a:lnTo>
                    <a:pt x="479" y="624"/>
                  </a:lnTo>
                  <a:lnTo>
                    <a:pt x="471" y="619"/>
                  </a:lnTo>
                  <a:lnTo>
                    <a:pt x="463" y="613"/>
                  </a:lnTo>
                  <a:lnTo>
                    <a:pt x="456" y="608"/>
                  </a:lnTo>
                  <a:lnTo>
                    <a:pt x="447" y="608"/>
                  </a:lnTo>
                  <a:lnTo>
                    <a:pt x="436" y="615"/>
                  </a:lnTo>
                  <a:lnTo>
                    <a:pt x="420" y="634"/>
                  </a:lnTo>
                  <a:lnTo>
                    <a:pt x="398" y="666"/>
                  </a:lnTo>
                  <a:lnTo>
                    <a:pt x="403" y="646"/>
                  </a:lnTo>
                  <a:lnTo>
                    <a:pt x="411" y="629"/>
                  </a:lnTo>
                  <a:lnTo>
                    <a:pt x="414" y="613"/>
                  </a:lnTo>
                  <a:lnTo>
                    <a:pt x="410" y="597"/>
                  </a:lnTo>
                  <a:lnTo>
                    <a:pt x="403" y="595"/>
                  </a:lnTo>
                  <a:lnTo>
                    <a:pt x="395" y="594"/>
                  </a:lnTo>
                  <a:lnTo>
                    <a:pt x="388" y="594"/>
                  </a:lnTo>
                  <a:lnTo>
                    <a:pt x="382" y="595"/>
                  </a:lnTo>
                  <a:lnTo>
                    <a:pt x="374" y="598"/>
                  </a:lnTo>
                  <a:lnTo>
                    <a:pt x="365" y="603"/>
                  </a:lnTo>
                  <a:lnTo>
                    <a:pt x="355" y="607"/>
                  </a:lnTo>
                  <a:lnTo>
                    <a:pt x="344" y="614"/>
                  </a:lnTo>
                  <a:lnTo>
                    <a:pt x="352" y="600"/>
                  </a:lnTo>
                  <a:lnTo>
                    <a:pt x="360" y="590"/>
                  </a:lnTo>
                  <a:lnTo>
                    <a:pt x="366" y="582"/>
                  </a:lnTo>
                  <a:lnTo>
                    <a:pt x="369" y="570"/>
                  </a:lnTo>
                  <a:lnTo>
                    <a:pt x="369" y="562"/>
                  </a:lnTo>
                  <a:lnTo>
                    <a:pt x="364" y="558"/>
                  </a:lnTo>
                  <a:lnTo>
                    <a:pt x="356" y="558"/>
                  </a:lnTo>
                  <a:lnTo>
                    <a:pt x="346" y="562"/>
                  </a:lnTo>
                  <a:lnTo>
                    <a:pt x="334" y="569"/>
                  </a:lnTo>
                  <a:lnTo>
                    <a:pt x="317" y="578"/>
                  </a:lnTo>
                  <a:lnTo>
                    <a:pt x="301" y="592"/>
                  </a:lnTo>
                  <a:lnTo>
                    <a:pt x="282" y="605"/>
                  </a:lnTo>
                  <a:lnTo>
                    <a:pt x="262" y="622"/>
                  </a:lnTo>
                  <a:lnTo>
                    <a:pt x="241" y="639"/>
                  </a:lnTo>
                  <a:lnTo>
                    <a:pt x="219" y="658"/>
                  </a:lnTo>
                  <a:lnTo>
                    <a:pt x="196" y="679"/>
                  </a:lnTo>
                  <a:lnTo>
                    <a:pt x="174" y="698"/>
                  </a:lnTo>
                  <a:lnTo>
                    <a:pt x="152" y="718"/>
                  </a:lnTo>
                  <a:lnTo>
                    <a:pt x="131" y="739"/>
                  </a:lnTo>
                  <a:lnTo>
                    <a:pt x="111" y="757"/>
                  </a:lnTo>
                  <a:lnTo>
                    <a:pt x="132" y="731"/>
                  </a:lnTo>
                  <a:lnTo>
                    <a:pt x="154" y="706"/>
                  </a:lnTo>
                  <a:lnTo>
                    <a:pt x="173" y="685"/>
                  </a:lnTo>
                  <a:lnTo>
                    <a:pt x="194" y="664"/>
                  </a:lnTo>
                  <a:lnTo>
                    <a:pt x="213" y="646"/>
                  </a:lnTo>
                  <a:lnTo>
                    <a:pt x="231" y="629"/>
                  </a:lnTo>
                  <a:lnTo>
                    <a:pt x="248" y="615"/>
                  </a:lnTo>
                  <a:lnTo>
                    <a:pt x="263" y="603"/>
                  </a:lnTo>
                  <a:lnTo>
                    <a:pt x="276" y="590"/>
                  </a:lnTo>
                  <a:lnTo>
                    <a:pt x="290" y="579"/>
                  </a:lnTo>
                  <a:lnTo>
                    <a:pt x="301" y="569"/>
                  </a:lnTo>
                  <a:lnTo>
                    <a:pt x="310" y="560"/>
                  </a:lnTo>
                  <a:lnTo>
                    <a:pt x="317" y="553"/>
                  </a:lnTo>
                  <a:lnTo>
                    <a:pt x="322" y="545"/>
                  </a:lnTo>
                  <a:lnTo>
                    <a:pt x="326" y="538"/>
                  </a:lnTo>
                  <a:lnTo>
                    <a:pt x="326" y="532"/>
                  </a:lnTo>
                  <a:lnTo>
                    <a:pt x="326" y="523"/>
                  </a:lnTo>
                  <a:lnTo>
                    <a:pt x="323" y="518"/>
                  </a:lnTo>
                  <a:lnTo>
                    <a:pt x="319" y="515"/>
                  </a:lnTo>
                  <a:lnTo>
                    <a:pt x="314" y="514"/>
                  </a:lnTo>
                  <a:lnTo>
                    <a:pt x="309" y="515"/>
                  </a:lnTo>
                  <a:lnTo>
                    <a:pt x="302" y="518"/>
                  </a:lnTo>
                  <a:lnTo>
                    <a:pt x="296" y="521"/>
                  </a:lnTo>
                  <a:lnTo>
                    <a:pt x="291" y="525"/>
                  </a:lnTo>
                  <a:lnTo>
                    <a:pt x="297" y="515"/>
                  </a:lnTo>
                  <a:lnTo>
                    <a:pt x="301" y="507"/>
                  </a:lnTo>
                  <a:lnTo>
                    <a:pt x="303" y="501"/>
                  </a:lnTo>
                  <a:lnTo>
                    <a:pt x="302" y="494"/>
                  </a:lnTo>
                  <a:lnTo>
                    <a:pt x="299" y="492"/>
                  </a:lnTo>
                  <a:lnTo>
                    <a:pt x="292" y="491"/>
                  </a:lnTo>
                  <a:lnTo>
                    <a:pt x="283" y="493"/>
                  </a:lnTo>
                  <a:lnTo>
                    <a:pt x="272" y="496"/>
                  </a:lnTo>
                  <a:lnTo>
                    <a:pt x="275" y="489"/>
                  </a:lnTo>
                  <a:lnTo>
                    <a:pt x="282" y="484"/>
                  </a:lnTo>
                  <a:lnTo>
                    <a:pt x="289" y="478"/>
                  </a:lnTo>
                  <a:lnTo>
                    <a:pt x="296" y="475"/>
                  </a:lnTo>
                  <a:lnTo>
                    <a:pt x="302" y="472"/>
                  </a:lnTo>
                  <a:lnTo>
                    <a:pt x="306" y="467"/>
                  </a:lnTo>
                  <a:lnTo>
                    <a:pt x="307" y="463"/>
                  </a:lnTo>
                  <a:lnTo>
                    <a:pt x="304" y="457"/>
                  </a:lnTo>
                  <a:lnTo>
                    <a:pt x="297" y="452"/>
                  </a:lnTo>
                  <a:lnTo>
                    <a:pt x="285" y="451"/>
                  </a:lnTo>
                  <a:lnTo>
                    <a:pt x="273" y="451"/>
                  </a:lnTo>
                  <a:lnTo>
                    <a:pt x="259" y="454"/>
                  </a:lnTo>
                  <a:lnTo>
                    <a:pt x="244" y="459"/>
                  </a:lnTo>
                  <a:lnTo>
                    <a:pt x="232" y="467"/>
                  </a:lnTo>
                  <a:lnTo>
                    <a:pt x="221" y="477"/>
                  </a:lnTo>
                  <a:lnTo>
                    <a:pt x="215" y="489"/>
                  </a:lnTo>
                  <a:lnTo>
                    <a:pt x="222" y="468"/>
                  </a:lnTo>
                  <a:lnTo>
                    <a:pt x="230" y="453"/>
                  </a:lnTo>
                  <a:lnTo>
                    <a:pt x="238" y="442"/>
                  </a:lnTo>
                  <a:lnTo>
                    <a:pt x="246" y="435"/>
                  </a:lnTo>
                  <a:lnTo>
                    <a:pt x="253" y="432"/>
                  </a:lnTo>
                  <a:lnTo>
                    <a:pt x="260" y="428"/>
                  </a:lnTo>
                  <a:lnTo>
                    <a:pt x="266" y="426"/>
                  </a:lnTo>
                  <a:lnTo>
                    <a:pt x="271" y="425"/>
                  </a:lnTo>
                  <a:lnTo>
                    <a:pt x="271" y="418"/>
                  </a:lnTo>
                  <a:lnTo>
                    <a:pt x="269" y="413"/>
                  </a:lnTo>
                  <a:lnTo>
                    <a:pt x="262" y="408"/>
                  </a:lnTo>
                  <a:lnTo>
                    <a:pt x="253" y="404"/>
                  </a:lnTo>
                  <a:lnTo>
                    <a:pt x="242" y="401"/>
                  </a:lnTo>
                  <a:lnTo>
                    <a:pt x="228" y="398"/>
                  </a:lnTo>
                  <a:lnTo>
                    <a:pt x="212" y="395"/>
                  </a:lnTo>
                  <a:lnTo>
                    <a:pt x="193" y="393"/>
                  </a:lnTo>
                  <a:lnTo>
                    <a:pt x="173" y="392"/>
                  </a:lnTo>
                  <a:lnTo>
                    <a:pt x="151" y="391"/>
                  </a:lnTo>
                  <a:lnTo>
                    <a:pt x="129" y="391"/>
                  </a:lnTo>
                  <a:lnTo>
                    <a:pt x="104" y="391"/>
                  </a:lnTo>
                  <a:lnTo>
                    <a:pt x="79" y="390"/>
                  </a:lnTo>
                  <a:lnTo>
                    <a:pt x="53" y="390"/>
                  </a:lnTo>
                  <a:lnTo>
                    <a:pt x="27" y="390"/>
                  </a:lnTo>
                  <a:lnTo>
                    <a:pt x="0" y="390"/>
                  </a:lnTo>
                  <a:lnTo>
                    <a:pt x="20" y="385"/>
                  </a:lnTo>
                  <a:lnTo>
                    <a:pt x="40" y="383"/>
                  </a:lnTo>
                  <a:lnTo>
                    <a:pt x="62" y="381"/>
                  </a:lnTo>
                  <a:lnTo>
                    <a:pt x="82" y="378"/>
                  </a:lnTo>
                  <a:lnTo>
                    <a:pt x="103" y="377"/>
                  </a:lnTo>
                  <a:lnTo>
                    <a:pt x="123" y="375"/>
                  </a:lnTo>
                  <a:lnTo>
                    <a:pt x="143" y="375"/>
                  </a:lnTo>
                  <a:lnTo>
                    <a:pt x="163" y="374"/>
                  </a:lnTo>
                  <a:lnTo>
                    <a:pt x="181" y="374"/>
                  </a:lnTo>
                  <a:lnTo>
                    <a:pt x="199" y="373"/>
                  </a:lnTo>
                  <a:lnTo>
                    <a:pt x="214" y="372"/>
                  </a:lnTo>
                  <a:lnTo>
                    <a:pt x="229" y="371"/>
                  </a:lnTo>
                  <a:lnTo>
                    <a:pt x="242" y="370"/>
                  </a:lnTo>
                  <a:lnTo>
                    <a:pt x="253" y="368"/>
                  </a:lnTo>
                  <a:lnTo>
                    <a:pt x="263" y="366"/>
                  </a:lnTo>
                  <a:lnTo>
                    <a:pt x="270" y="364"/>
                  </a:lnTo>
                  <a:lnTo>
                    <a:pt x="266" y="358"/>
                  </a:lnTo>
                  <a:lnTo>
                    <a:pt x="259" y="354"/>
                  </a:lnTo>
                  <a:lnTo>
                    <a:pt x="251" y="348"/>
                  </a:lnTo>
                  <a:lnTo>
                    <a:pt x="241" y="344"/>
                  </a:lnTo>
                  <a:lnTo>
                    <a:pt x="231" y="340"/>
                  </a:lnTo>
                  <a:lnTo>
                    <a:pt x="219" y="335"/>
                  </a:lnTo>
                  <a:lnTo>
                    <a:pt x="206" y="332"/>
                  </a:lnTo>
                  <a:lnTo>
                    <a:pt x="193" y="327"/>
                  </a:lnTo>
                  <a:lnTo>
                    <a:pt x="181" y="324"/>
                  </a:lnTo>
                  <a:lnTo>
                    <a:pt x="168" y="322"/>
                  </a:lnTo>
                  <a:lnTo>
                    <a:pt x="155" y="320"/>
                  </a:lnTo>
                  <a:lnTo>
                    <a:pt x="142" y="317"/>
                  </a:lnTo>
                  <a:lnTo>
                    <a:pt x="130" y="317"/>
                  </a:lnTo>
                  <a:lnTo>
                    <a:pt x="121" y="317"/>
                  </a:lnTo>
                  <a:lnTo>
                    <a:pt x="112" y="318"/>
                  </a:lnTo>
                  <a:lnTo>
                    <a:pt x="104" y="321"/>
                  </a:lnTo>
                  <a:lnTo>
                    <a:pt x="99" y="313"/>
                  </a:lnTo>
                  <a:lnTo>
                    <a:pt x="100" y="306"/>
                  </a:lnTo>
                  <a:lnTo>
                    <a:pt x="104" y="304"/>
                  </a:lnTo>
                  <a:lnTo>
                    <a:pt x="113" y="301"/>
                  </a:lnTo>
                  <a:lnTo>
                    <a:pt x="125" y="301"/>
                  </a:lnTo>
                  <a:lnTo>
                    <a:pt x="139" y="301"/>
                  </a:lnTo>
                  <a:lnTo>
                    <a:pt x="155" y="302"/>
                  </a:lnTo>
                  <a:lnTo>
                    <a:pt x="173" y="304"/>
                  </a:lnTo>
                  <a:lnTo>
                    <a:pt x="190" y="306"/>
                  </a:lnTo>
                  <a:lnTo>
                    <a:pt x="208" y="309"/>
                  </a:lnTo>
                  <a:lnTo>
                    <a:pt x="225" y="311"/>
                  </a:lnTo>
                  <a:lnTo>
                    <a:pt x="241" y="313"/>
                  </a:lnTo>
                  <a:lnTo>
                    <a:pt x="254" y="314"/>
                  </a:lnTo>
                  <a:lnTo>
                    <a:pt x="265" y="315"/>
                  </a:lnTo>
                  <a:lnTo>
                    <a:pt x="273" y="315"/>
                  </a:lnTo>
                  <a:lnTo>
                    <a:pt x="275" y="314"/>
                  </a:lnTo>
                  <a:lnTo>
                    <a:pt x="279" y="300"/>
                  </a:lnTo>
                  <a:lnTo>
                    <a:pt x="272" y="291"/>
                  </a:lnTo>
                  <a:lnTo>
                    <a:pt x="259" y="285"/>
                  </a:lnTo>
                  <a:lnTo>
                    <a:pt x="240" y="282"/>
                  </a:lnTo>
                  <a:lnTo>
                    <a:pt x="221" y="280"/>
                  </a:lnTo>
                  <a:lnTo>
                    <a:pt x="205" y="276"/>
                  </a:lnTo>
                  <a:lnTo>
                    <a:pt x="194" y="272"/>
                  </a:lnTo>
                  <a:lnTo>
                    <a:pt x="193" y="263"/>
                  </a:lnTo>
                  <a:lnTo>
                    <a:pt x="200" y="255"/>
                  </a:lnTo>
                  <a:lnTo>
                    <a:pt x="211" y="253"/>
                  </a:lnTo>
                  <a:lnTo>
                    <a:pt x="224" y="255"/>
                  </a:lnTo>
                  <a:lnTo>
                    <a:pt x="238" y="260"/>
                  </a:lnTo>
                  <a:lnTo>
                    <a:pt x="250" y="264"/>
                  </a:lnTo>
                  <a:lnTo>
                    <a:pt x="263" y="267"/>
                  </a:lnTo>
                  <a:lnTo>
                    <a:pt x="274" y="266"/>
                  </a:lnTo>
                  <a:lnTo>
                    <a:pt x="281" y="260"/>
                  </a:lnTo>
                  <a:lnTo>
                    <a:pt x="281" y="257"/>
                  </a:lnTo>
                  <a:lnTo>
                    <a:pt x="280" y="252"/>
                  </a:lnTo>
                  <a:lnTo>
                    <a:pt x="275" y="244"/>
                  </a:lnTo>
                  <a:lnTo>
                    <a:pt x="271" y="235"/>
                  </a:lnTo>
                  <a:lnTo>
                    <a:pt x="261" y="226"/>
                  </a:lnTo>
                  <a:lnTo>
                    <a:pt x="248" y="219"/>
                  </a:lnTo>
                  <a:lnTo>
                    <a:pt x="229" y="214"/>
                  </a:lnTo>
                  <a:lnTo>
                    <a:pt x="204" y="213"/>
                  </a:lnTo>
                  <a:lnTo>
                    <a:pt x="223" y="207"/>
                  </a:lnTo>
                  <a:lnTo>
                    <a:pt x="239" y="204"/>
                  </a:lnTo>
                  <a:lnTo>
                    <a:pt x="253" y="204"/>
                  </a:lnTo>
                  <a:lnTo>
                    <a:pt x="265" y="204"/>
                  </a:lnTo>
                  <a:lnTo>
                    <a:pt x="275" y="206"/>
                  </a:lnTo>
                  <a:lnTo>
                    <a:pt x="284" y="210"/>
                  </a:lnTo>
                  <a:lnTo>
                    <a:pt x="292" y="214"/>
                  </a:lnTo>
                  <a:lnTo>
                    <a:pt x="296" y="220"/>
                  </a:lnTo>
                  <a:lnTo>
                    <a:pt x="293" y="204"/>
                  </a:lnTo>
                  <a:lnTo>
                    <a:pt x="289" y="195"/>
                  </a:lnTo>
                  <a:lnTo>
                    <a:pt x="282" y="188"/>
                  </a:lnTo>
                  <a:lnTo>
                    <a:pt x="272" y="181"/>
                  </a:lnTo>
                  <a:lnTo>
                    <a:pt x="283" y="184"/>
                  </a:lnTo>
                  <a:lnTo>
                    <a:pt x="292" y="186"/>
                  </a:lnTo>
                  <a:lnTo>
                    <a:pt x="299" y="191"/>
                  </a:lnTo>
                  <a:lnTo>
                    <a:pt x="304" y="195"/>
                  </a:lnTo>
                  <a:lnTo>
                    <a:pt x="309" y="199"/>
                  </a:lnTo>
                  <a:lnTo>
                    <a:pt x="312" y="201"/>
                  </a:lnTo>
                  <a:lnTo>
                    <a:pt x="315" y="201"/>
                  </a:lnTo>
                  <a:lnTo>
                    <a:pt x="319" y="200"/>
                  </a:lnTo>
                  <a:lnTo>
                    <a:pt x="326" y="192"/>
                  </a:lnTo>
                  <a:lnTo>
                    <a:pt x="331" y="180"/>
                  </a:lnTo>
                  <a:lnTo>
                    <a:pt x="331" y="169"/>
                  </a:lnTo>
                  <a:lnTo>
                    <a:pt x="326" y="156"/>
                  </a:lnTo>
                  <a:lnTo>
                    <a:pt x="345" y="161"/>
                  </a:lnTo>
                  <a:lnTo>
                    <a:pt x="359" y="160"/>
                  </a:lnTo>
                  <a:lnTo>
                    <a:pt x="365" y="155"/>
                  </a:lnTo>
                  <a:lnTo>
                    <a:pt x="369" y="149"/>
                  </a:lnTo>
                  <a:lnTo>
                    <a:pt x="366" y="139"/>
                  </a:lnTo>
                  <a:lnTo>
                    <a:pt x="362" y="128"/>
                  </a:lnTo>
                  <a:lnTo>
                    <a:pt x="355" y="112"/>
                  </a:lnTo>
                  <a:lnTo>
                    <a:pt x="347" y="96"/>
                  </a:lnTo>
                  <a:lnTo>
                    <a:pt x="363" y="106"/>
                  </a:lnTo>
                  <a:lnTo>
                    <a:pt x="377" y="113"/>
                  </a:lnTo>
                  <a:lnTo>
                    <a:pt x="388" y="116"/>
                  </a:lnTo>
                  <a:lnTo>
                    <a:pt x="397" y="118"/>
                  </a:lnTo>
                  <a:lnTo>
                    <a:pt x="405" y="116"/>
                  </a:lnTo>
                  <a:lnTo>
                    <a:pt x="412" y="113"/>
                  </a:lnTo>
                  <a:lnTo>
                    <a:pt x="415" y="110"/>
                  </a:lnTo>
                  <a:lnTo>
                    <a:pt x="420" y="105"/>
                  </a:lnTo>
                  <a:lnTo>
                    <a:pt x="421" y="101"/>
                  </a:lnTo>
                  <a:lnTo>
                    <a:pt x="420" y="93"/>
                  </a:lnTo>
                  <a:lnTo>
                    <a:pt x="418" y="83"/>
                  </a:lnTo>
                  <a:lnTo>
                    <a:pt x="413" y="71"/>
                  </a:lnTo>
                  <a:lnTo>
                    <a:pt x="406" y="58"/>
                  </a:lnTo>
                  <a:lnTo>
                    <a:pt x="397" y="42"/>
                  </a:lnTo>
                  <a:lnTo>
                    <a:pt x="386" y="27"/>
                  </a:lnTo>
                  <a:lnTo>
                    <a:pt x="372" y="10"/>
                  </a:lnTo>
                  <a:lnTo>
                    <a:pt x="386" y="21"/>
                  </a:lnTo>
                  <a:lnTo>
                    <a:pt x="400" y="31"/>
                  </a:lnTo>
                  <a:lnTo>
                    <a:pt x="408" y="41"/>
                  </a:lnTo>
                  <a:lnTo>
                    <a:pt x="416" y="50"/>
                  </a:lnTo>
                  <a:lnTo>
                    <a:pt x="422" y="60"/>
                  </a:lnTo>
                  <a:lnTo>
                    <a:pt x="427" y="68"/>
                  </a:lnTo>
                  <a:lnTo>
                    <a:pt x="432" y="78"/>
                  </a:lnTo>
                  <a:lnTo>
                    <a:pt x="437" y="89"/>
                  </a:lnTo>
                  <a:lnTo>
                    <a:pt x="442" y="94"/>
                  </a:lnTo>
                  <a:lnTo>
                    <a:pt x="447" y="96"/>
                  </a:lnTo>
                  <a:lnTo>
                    <a:pt x="452" y="93"/>
                  </a:lnTo>
                  <a:lnTo>
                    <a:pt x="455" y="85"/>
                  </a:lnTo>
                  <a:lnTo>
                    <a:pt x="456" y="75"/>
                  </a:lnTo>
                  <a:lnTo>
                    <a:pt x="455" y="62"/>
                  </a:lnTo>
                  <a:lnTo>
                    <a:pt x="452" y="48"/>
                  </a:lnTo>
                  <a:lnTo>
                    <a:pt x="444" y="32"/>
                  </a:lnTo>
                  <a:lnTo>
                    <a:pt x="453" y="34"/>
                  </a:lnTo>
                  <a:lnTo>
                    <a:pt x="458" y="37"/>
                  </a:lnTo>
                  <a:lnTo>
                    <a:pt x="461" y="41"/>
                  </a:lnTo>
                  <a:lnTo>
                    <a:pt x="462" y="45"/>
                  </a:lnTo>
                  <a:lnTo>
                    <a:pt x="462" y="51"/>
                  </a:lnTo>
                  <a:lnTo>
                    <a:pt x="463" y="58"/>
                  </a:lnTo>
                  <a:lnTo>
                    <a:pt x="465" y="62"/>
                  </a:lnTo>
                  <a:lnTo>
                    <a:pt x="472" y="68"/>
                  </a:lnTo>
                  <a:lnTo>
                    <a:pt x="479" y="69"/>
                  </a:lnTo>
                  <a:lnTo>
                    <a:pt x="485" y="63"/>
                  </a:lnTo>
                  <a:lnTo>
                    <a:pt x="488" y="52"/>
                  </a:lnTo>
                  <a:lnTo>
                    <a:pt x="492" y="39"/>
                  </a:lnTo>
                  <a:lnTo>
                    <a:pt x="494" y="25"/>
                  </a:lnTo>
                  <a:lnTo>
                    <a:pt x="496" y="12"/>
                  </a:lnTo>
                  <a:lnTo>
                    <a:pt x="498" y="3"/>
                  </a:lnTo>
                  <a:lnTo>
                    <a:pt x="502" y="0"/>
                  </a:lnTo>
                  <a:lnTo>
                    <a:pt x="506" y="12"/>
                  </a:lnTo>
                  <a:lnTo>
                    <a:pt x="509" y="40"/>
                  </a:lnTo>
                  <a:lnTo>
                    <a:pt x="512" y="68"/>
                  </a:lnTo>
                  <a:lnTo>
                    <a:pt x="519" y="80"/>
                  </a:lnTo>
                  <a:lnTo>
                    <a:pt x="527" y="81"/>
                  </a:lnTo>
                  <a:lnTo>
                    <a:pt x="538" y="82"/>
                  </a:lnTo>
                  <a:lnTo>
                    <a:pt x="552" y="82"/>
                  </a:lnTo>
                  <a:lnTo>
                    <a:pt x="567" y="79"/>
                  </a:lnTo>
                  <a:lnTo>
                    <a:pt x="583" y="71"/>
                  </a:lnTo>
                  <a:lnTo>
                    <a:pt x="597" y="59"/>
                  </a:lnTo>
                  <a:lnTo>
                    <a:pt x="607" y="39"/>
                  </a:lnTo>
                  <a:lnTo>
                    <a:pt x="616" y="10"/>
                  </a:lnTo>
                  <a:lnTo>
                    <a:pt x="619" y="25"/>
                  </a:lnTo>
                  <a:lnTo>
                    <a:pt x="622" y="49"/>
                  </a:lnTo>
                  <a:lnTo>
                    <a:pt x="619" y="72"/>
                  </a:lnTo>
                  <a:lnTo>
                    <a:pt x="614" y="90"/>
                  </a:lnTo>
                  <a:lnTo>
                    <a:pt x="638" y="101"/>
                  </a:lnTo>
                  <a:lnTo>
                    <a:pt x="653" y="102"/>
                  </a:lnTo>
                  <a:lnTo>
                    <a:pt x="661" y="95"/>
                  </a:lnTo>
                  <a:lnTo>
                    <a:pt x="667" y="85"/>
                  </a:lnTo>
                  <a:lnTo>
                    <a:pt x="669" y="77"/>
                  </a:lnTo>
                  <a:lnTo>
                    <a:pt x="674" y="71"/>
                  </a:lnTo>
                  <a:lnTo>
                    <a:pt x="680" y="71"/>
                  </a:lnTo>
                  <a:lnTo>
                    <a:pt x="693" y="82"/>
                  </a:lnTo>
                  <a:lnTo>
                    <a:pt x="699" y="91"/>
                  </a:lnTo>
                  <a:lnTo>
                    <a:pt x="699" y="95"/>
                  </a:lnTo>
                  <a:lnTo>
                    <a:pt x="694" y="99"/>
                  </a:lnTo>
                  <a:lnTo>
                    <a:pt x="687" y="102"/>
                  </a:lnTo>
                  <a:lnTo>
                    <a:pt x="679" y="103"/>
                  </a:lnTo>
                  <a:lnTo>
                    <a:pt x="674" y="106"/>
                  </a:lnTo>
                  <a:lnTo>
                    <a:pt x="673" y="111"/>
                  </a:lnTo>
                  <a:lnTo>
                    <a:pt x="677" y="119"/>
                  </a:lnTo>
                  <a:lnTo>
                    <a:pt x="693" y="130"/>
                  </a:lnTo>
                  <a:lnTo>
                    <a:pt x="704" y="130"/>
                  </a:lnTo>
                  <a:lnTo>
                    <a:pt x="710" y="123"/>
                  </a:lnTo>
                  <a:lnTo>
                    <a:pt x="716" y="112"/>
                  </a:lnTo>
                  <a:lnTo>
                    <a:pt x="720" y="102"/>
                  </a:lnTo>
                  <a:lnTo>
                    <a:pt x="727" y="95"/>
                  </a:lnTo>
                  <a:lnTo>
                    <a:pt x="736" y="98"/>
                  </a:lnTo>
                  <a:lnTo>
                    <a:pt x="751" y="111"/>
                  </a:lnTo>
                  <a:lnTo>
                    <a:pt x="758" y="121"/>
                  </a:lnTo>
                  <a:lnTo>
                    <a:pt x="757" y="128"/>
                  </a:lnTo>
                  <a:lnTo>
                    <a:pt x="751" y="130"/>
                  </a:lnTo>
                  <a:lnTo>
                    <a:pt x="743" y="132"/>
                  </a:lnTo>
                  <a:lnTo>
                    <a:pt x="733" y="133"/>
                  </a:lnTo>
                  <a:lnTo>
                    <a:pt x="725" y="135"/>
                  </a:lnTo>
                  <a:lnTo>
                    <a:pt x="718" y="140"/>
                  </a:lnTo>
                  <a:lnTo>
                    <a:pt x="719" y="148"/>
                  </a:lnTo>
                  <a:lnTo>
                    <a:pt x="725" y="156"/>
                  </a:lnTo>
                  <a:lnTo>
                    <a:pt x="729" y="162"/>
                  </a:lnTo>
                  <a:lnTo>
                    <a:pt x="735" y="165"/>
                  </a:lnTo>
                  <a:lnTo>
                    <a:pt x="741" y="165"/>
                  </a:lnTo>
                  <a:lnTo>
                    <a:pt x="747" y="165"/>
                  </a:lnTo>
                  <a:lnTo>
                    <a:pt x="753" y="163"/>
                  </a:lnTo>
                  <a:lnTo>
                    <a:pt x="759" y="161"/>
                  </a:lnTo>
                  <a:lnTo>
                    <a:pt x="765" y="160"/>
                  </a:lnTo>
                  <a:lnTo>
                    <a:pt x="760" y="166"/>
                  </a:lnTo>
                  <a:lnTo>
                    <a:pt x="758" y="174"/>
                  </a:lnTo>
                  <a:lnTo>
                    <a:pt x="757" y="182"/>
                  </a:lnTo>
                  <a:lnTo>
                    <a:pt x="759" y="189"/>
                  </a:lnTo>
                  <a:lnTo>
                    <a:pt x="761" y="196"/>
                  </a:lnTo>
                  <a:lnTo>
                    <a:pt x="767" y="203"/>
                  </a:lnTo>
                  <a:lnTo>
                    <a:pt x="772" y="209"/>
                  </a:lnTo>
                  <a:lnTo>
                    <a:pt x="779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5" name="Freeform 181">
              <a:extLst>
                <a:ext uri="{FF2B5EF4-FFF2-40B4-BE49-F238E27FC236}">
                  <a16:creationId xmlns:a16="http://schemas.microsoft.com/office/drawing/2014/main" id="{19AC57E2-3EEE-4311-823D-F5B58792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147"/>
              <a:ext cx="9" cy="10"/>
            </a:xfrm>
            <a:custGeom>
              <a:avLst/>
              <a:gdLst>
                <a:gd name="T0" fmla="*/ 5 w 25"/>
                <a:gd name="T1" fmla="*/ 10 h 31"/>
                <a:gd name="T2" fmla="*/ 6 w 25"/>
                <a:gd name="T3" fmla="*/ 10 h 31"/>
                <a:gd name="T4" fmla="*/ 8 w 25"/>
                <a:gd name="T5" fmla="*/ 8 h 31"/>
                <a:gd name="T6" fmla="*/ 9 w 25"/>
                <a:gd name="T7" fmla="*/ 7 h 31"/>
                <a:gd name="T8" fmla="*/ 9 w 25"/>
                <a:gd name="T9" fmla="*/ 5 h 31"/>
                <a:gd name="T10" fmla="*/ 9 w 25"/>
                <a:gd name="T11" fmla="*/ 3 h 31"/>
                <a:gd name="T12" fmla="*/ 8 w 25"/>
                <a:gd name="T13" fmla="*/ 1 h 31"/>
                <a:gd name="T14" fmla="*/ 6 w 25"/>
                <a:gd name="T15" fmla="*/ 0 h 31"/>
                <a:gd name="T16" fmla="*/ 5 w 25"/>
                <a:gd name="T17" fmla="*/ 0 h 31"/>
                <a:gd name="T18" fmla="*/ 3 w 25"/>
                <a:gd name="T19" fmla="*/ 0 h 31"/>
                <a:gd name="T20" fmla="*/ 1 w 25"/>
                <a:gd name="T21" fmla="*/ 1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5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17" y="30"/>
                  </a:lnTo>
                  <a:lnTo>
                    <a:pt x="21" y="25"/>
                  </a:lnTo>
                  <a:lnTo>
                    <a:pt x="24" y="21"/>
                  </a:lnTo>
                  <a:lnTo>
                    <a:pt x="25" y="15"/>
                  </a:lnTo>
                  <a:lnTo>
                    <a:pt x="24" y="9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7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6" name="Freeform 182">
              <a:extLst>
                <a:ext uri="{FF2B5EF4-FFF2-40B4-BE49-F238E27FC236}">
                  <a16:creationId xmlns:a16="http://schemas.microsoft.com/office/drawing/2014/main" id="{68747FB6-BA78-4C5C-913E-2813E1F92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47"/>
              <a:ext cx="8" cy="11"/>
            </a:xfrm>
            <a:custGeom>
              <a:avLst/>
              <a:gdLst>
                <a:gd name="T0" fmla="*/ 4 w 26"/>
                <a:gd name="T1" fmla="*/ 11 h 31"/>
                <a:gd name="T2" fmla="*/ 5 w 26"/>
                <a:gd name="T3" fmla="*/ 11 h 31"/>
                <a:gd name="T4" fmla="*/ 7 w 26"/>
                <a:gd name="T5" fmla="*/ 9 h 31"/>
                <a:gd name="T6" fmla="*/ 8 w 26"/>
                <a:gd name="T7" fmla="*/ 8 h 31"/>
                <a:gd name="T8" fmla="*/ 8 w 26"/>
                <a:gd name="T9" fmla="*/ 6 h 31"/>
                <a:gd name="T10" fmla="*/ 8 w 26"/>
                <a:gd name="T11" fmla="*/ 4 h 31"/>
                <a:gd name="T12" fmla="*/ 7 w 26"/>
                <a:gd name="T13" fmla="*/ 2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2 h 31"/>
                <a:gd name="T22" fmla="*/ 0 w 26"/>
                <a:gd name="T23" fmla="*/ 4 h 31"/>
                <a:gd name="T24" fmla="*/ 0 w 26"/>
                <a:gd name="T25" fmla="*/ 6 h 31"/>
                <a:gd name="T26" fmla="*/ 0 w 26"/>
                <a:gd name="T27" fmla="*/ 8 h 31"/>
                <a:gd name="T28" fmla="*/ 1 w 26"/>
                <a:gd name="T29" fmla="*/ 9 h 31"/>
                <a:gd name="T30" fmla="*/ 2 w 26"/>
                <a:gd name="T31" fmla="*/ 11 h 31"/>
                <a:gd name="T32" fmla="*/ 4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2" y="26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10"/>
                  </a:lnTo>
                  <a:lnTo>
                    <a:pt x="22" y="6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7" name="Freeform 183">
              <a:extLst>
                <a:ext uri="{FF2B5EF4-FFF2-40B4-BE49-F238E27FC236}">
                  <a16:creationId xmlns:a16="http://schemas.microsoft.com/office/drawing/2014/main" id="{4FFBF6EE-56A7-4FBE-9E7B-80E91FA65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137"/>
              <a:ext cx="21" cy="20"/>
            </a:xfrm>
            <a:custGeom>
              <a:avLst/>
              <a:gdLst>
                <a:gd name="T0" fmla="*/ 10 w 62"/>
                <a:gd name="T1" fmla="*/ 20 h 60"/>
                <a:gd name="T2" fmla="*/ 12 w 62"/>
                <a:gd name="T3" fmla="*/ 20 h 60"/>
                <a:gd name="T4" fmla="*/ 14 w 62"/>
                <a:gd name="T5" fmla="*/ 19 h 60"/>
                <a:gd name="T6" fmla="*/ 16 w 62"/>
                <a:gd name="T7" fmla="*/ 18 h 60"/>
                <a:gd name="T8" fmla="*/ 18 w 62"/>
                <a:gd name="T9" fmla="*/ 17 h 60"/>
                <a:gd name="T10" fmla="*/ 19 w 62"/>
                <a:gd name="T11" fmla="*/ 15 h 60"/>
                <a:gd name="T12" fmla="*/ 20 w 62"/>
                <a:gd name="T13" fmla="*/ 14 h 60"/>
                <a:gd name="T14" fmla="*/ 21 w 62"/>
                <a:gd name="T15" fmla="*/ 12 h 60"/>
                <a:gd name="T16" fmla="*/ 21 w 62"/>
                <a:gd name="T17" fmla="*/ 10 h 60"/>
                <a:gd name="T18" fmla="*/ 21 w 62"/>
                <a:gd name="T19" fmla="*/ 8 h 60"/>
                <a:gd name="T20" fmla="*/ 20 w 62"/>
                <a:gd name="T21" fmla="*/ 6 h 60"/>
                <a:gd name="T22" fmla="*/ 19 w 62"/>
                <a:gd name="T23" fmla="*/ 4 h 60"/>
                <a:gd name="T24" fmla="*/ 18 w 62"/>
                <a:gd name="T25" fmla="*/ 3 h 60"/>
                <a:gd name="T26" fmla="*/ 16 w 62"/>
                <a:gd name="T27" fmla="*/ 1 h 60"/>
                <a:gd name="T28" fmla="*/ 14 w 62"/>
                <a:gd name="T29" fmla="*/ 1 h 60"/>
                <a:gd name="T30" fmla="*/ 12 w 62"/>
                <a:gd name="T31" fmla="*/ 0 h 60"/>
                <a:gd name="T32" fmla="*/ 10 w 62"/>
                <a:gd name="T33" fmla="*/ 0 h 60"/>
                <a:gd name="T34" fmla="*/ 9 w 62"/>
                <a:gd name="T35" fmla="*/ 0 h 60"/>
                <a:gd name="T36" fmla="*/ 6 w 62"/>
                <a:gd name="T37" fmla="*/ 1 h 60"/>
                <a:gd name="T38" fmla="*/ 5 w 62"/>
                <a:gd name="T39" fmla="*/ 1 h 60"/>
                <a:gd name="T40" fmla="*/ 3 w 62"/>
                <a:gd name="T41" fmla="*/ 3 h 60"/>
                <a:gd name="T42" fmla="*/ 2 w 62"/>
                <a:gd name="T43" fmla="*/ 4 h 60"/>
                <a:gd name="T44" fmla="*/ 1 w 62"/>
                <a:gd name="T45" fmla="*/ 6 h 60"/>
                <a:gd name="T46" fmla="*/ 0 w 62"/>
                <a:gd name="T47" fmla="*/ 8 h 60"/>
                <a:gd name="T48" fmla="*/ 0 w 62"/>
                <a:gd name="T49" fmla="*/ 10 h 60"/>
                <a:gd name="T50" fmla="*/ 0 w 62"/>
                <a:gd name="T51" fmla="*/ 12 h 60"/>
                <a:gd name="T52" fmla="*/ 1 w 62"/>
                <a:gd name="T53" fmla="*/ 14 h 60"/>
                <a:gd name="T54" fmla="*/ 2 w 62"/>
                <a:gd name="T55" fmla="*/ 15 h 60"/>
                <a:gd name="T56" fmla="*/ 3 w 62"/>
                <a:gd name="T57" fmla="*/ 17 h 60"/>
                <a:gd name="T58" fmla="*/ 5 w 62"/>
                <a:gd name="T59" fmla="*/ 18 h 60"/>
                <a:gd name="T60" fmla="*/ 6 w 62"/>
                <a:gd name="T61" fmla="*/ 19 h 60"/>
                <a:gd name="T62" fmla="*/ 9 w 62"/>
                <a:gd name="T63" fmla="*/ 20 h 60"/>
                <a:gd name="T64" fmla="*/ 10 w 62"/>
                <a:gd name="T65" fmla="*/ 2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lnTo>
                    <a:pt x="36" y="59"/>
                  </a:lnTo>
                  <a:lnTo>
                    <a:pt x="41" y="58"/>
                  </a:lnTo>
                  <a:lnTo>
                    <a:pt x="47" y="55"/>
                  </a:lnTo>
                  <a:lnTo>
                    <a:pt x="52" y="51"/>
                  </a:lnTo>
                  <a:lnTo>
                    <a:pt x="56" y="46"/>
                  </a:lnTo>
                  <a:lnTo>
                    <a:pt x="60" y="42"/>
                  </a:lnTo>
                  <a:lnTo>
                    <a:pt x="61" y="36"/>
                  </a:lnTo>
                  <a:lnTo>
                    <a:pt x="62" y="30"/>
                  </a:lnTo>
                  <a:lnTo>
                    <a:pt x="61" y="23"/>
                  </a:lnTo>
                  <a:lnTo>
                    <a:pt x="60" y="19"/>
                  </a:lnTo>
                  <a:lnTo>
                    <a:pt x="56" y="13"/>
                  </a:lnTo>
                  <a:lnTo>
                    <a:pt x="52" y="9"/>
                  </a:lnTo>
                  <a:lnTo>
                    <a:pt x="47" y="4"/>
                  </a:lnTo>
                  <a:lnTo>
                    <a:pt x="41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0" y="9"/>
                  </a:lnTo>
                  <a:lnTo>
                    <a:pt x="6" y="13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30"/>
                  </a:lnTo>
                  <a:lnTo>
                    <a:pt x="1" y="36"/>
                  </a:lnTo>
                  <a:lnTo>
                    <a:pt x="2" y="42"/>
                  </a:lnTo>
                  <a:lnTo>
                    <a:pt x="6" y="46"/>
                  </a:lnTo>
                  <a:lnTo>
                    <a:pt x="10" y="51"/>
                  </a:lnTo>
                  <a:lnTo>
                    <a:pt x="15" y="55"/>
                  </a:lnTo>
                  <a:lnTo>
                    <a:pt x="19" y="58"/>
                  </a:lnTo>
                  <a:lnTo>
                    <a:pt x="26" y="59"/>
                  </a:lnTo>
                  <a:lnTo>
                    <a:pt x="30" y="6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8" name="Freeform 184">
              <a:extLst>
                <a:ext uri="{FF2B5EF4-FFF2-40B4-BE49-F238E27FC236}">
                  <a16:creationId xmlns:a16="http://schemas.microsoft.com/office/drawing/2014/main" id="{88D88399-EEF2-49EE-9365-B2E9F23DC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53"/>
              <a:ext cx="15" cy="17"/>
            </a:xfrm>
            <a:custGeom>
              <a:avLst/>
              <a:gdLst>
                <a:gd name="T0" fmla="*/ 7 w 44"/>
                <a:gd name="T1" fmla="*/ 17 h 51"/>
                <a:gd name="T2" fmla="*/ 11 w 44"/>
                <a:gd name="T3" fmla="*/ 17 h 51"/>
                <a:gd name="T4" fmla="*/ 13 w 44"/>
                <a:gd name="T5" fmla="*/ 14 h 51"/>
                <a:gd name="T6" fmla="*/ 14 w 44"/>
                <a:gd name="T7" fmla="*/ 12 h 51"/>
                <a:gd name="T8" fmla="*/ 15 w 44"/>
                <a:gd name="T9" fmla="*/ 8 h 51"/>
                <a:gd name="T10" fmla="*/ 14 w 44"/>
                <a:gd name="T11" fmla="*/ 5 h 51"/>
                <a:gd name="T12" fmla="*/ 13 w 44"/>
                <a:gd name="T13" fmla="*/ 2 h 51"/>
                <a:gd name="T14" fmla="*/ 11 w 44"/>
                <a:gd name="T15" fmla="*/ 0 h 51"/>
                <a:gd name="T16" fmla="*/ 7 w 44"/>
                <a:gd name="T17" fmla="*/ 0 h 51"/>
                <a:gd name="T18" fmla="*/ 4 w 44"/>
                <a:gd name="T19" fmla="*/ 0 h 51"/>
                <a:gd name="T20" fmla="*/ 2 w 44"/>
                <a:gd name="T21" fmla="*/ 2 h 51"/>
                <a:gd name="T22" fmla="*/ 1 w 44"/>
                <a:gd name="T23" fmla="*/ 5 h 51"/>
                <a:gd name="T24" fmla="*/ 0 w 44"/>
                <a:gd name="T25" fmla="*/ 8 h 51"/>
                <a:gd name="T26" fmla="*/ 1 w 44"/>
                <a:gd name="T27" fmla="*/ 12 h 51"/>
                <a:gd name="T28" fmla="*/ 2 w 44"/>
                <a:gd name="T29" fmla="*/ 14 h 51"/>
                <a:gd name="T30" fmla="*/ 4 w 44"/>
                <a:gd name="T31" fmla="*/ 17 h 51"/>
                <a:gd name="T32" fmla="*/ 7 w 44"/>
                <a:gd name="T33" fmla="*/ 17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51">
                  <a:moveTo>
                    <a:pt x="22" y="51"/>
                  </a:moveTo>
                  <a:lnTo>
                    <a:pt x="31" y="50"/>
                  </a:lnTo>
                  <a:lnTo>
                    <a:pt x="37" y="43"/>
                  </a:lnTo>
                  <a:lnTo>
                    <a:pt x="42" y="35"/>
                  </a:lnTo>
                  <a:lnTo>
                    <a:pt x="44" y="25"/>
                  </a:lnTo>
                  <a:lnTo>
                    <a:pt x="42" y="15"/>
                  </a:lnTo>
                  <a:lnTo>
                    <a:pt x="37" y="7"/>
                  </a:lnTo>
                  <a:lnTo>
                    <a:pt x="31" y="1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6" y="7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6" y="43"/>
                  </a:lnTo>
                  <a:lnTo>
                    <a:pt x="13" y="50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9" name="Freeform 185">
              <a:extLst>
                <a:ext uri="{FF2B5EF4-FFF2-40B4-BE49-F238E27FC236}">
                  <a16:creationId xmlns:a16="http://schemas.microsoft.com/office/drawing/2014/main" id="{946DE7FE-EB0E-4B91-973C-0DC54D0B3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254"/>
              <a:ext cx="8" cy="10"/>
            </a:xfrm>
            <a:custGeom>
              <a:avLst/>
              <a:gdLst>
                <a:gd name="T0" fmla="*/ 4 w 26"/>
                <a:gd name="T1" fmla="*/ 10 h 31"/>
                <a:gd name="T2" fmla="*/ 5 w 26"/>
                <a:gd name="T3" fmla="*/ 10 h 31"/>
                <a:gd name="T4" fmla="*/ 6 w 26"/>
                <a:gd name="T5" fmla="*/ 8 h 31"/>
                <a:gd name="T6" fmla="*/ 8 w 26"/>
                <a:gd name="T7" fmla="*/ 7 h 31"/>
                <a:gd name="T8" fmla="*/ 8 w 26"/>
                <a:gd name="T9" fmla="*/ 5 h 31"/>
                <a:gd name="T10" fmla="*/ 8 w 26"/>
                <a:gd name="T11" fmla="*/ 3 h 31"/>
                <a:gd name="T12" fmla="*/ 6 w 26"/>
                <a:gd name="T13" fmla="*/ 1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1 h 31"/>
                <a:gd name="T22" fmla="*/ 0 w 26"/>
                <a:gd name="T23" fmla="*/ 3 h 31"/>
                <a:gd name="T24" fmla="*/ 0 w 26"/>
                <a:gd name="T25" fmla="*/ 5 h 31"/>
                <a:gd name="T26" fmla="*/ 0 w 26"/>
                <a:gd name="T27" fmla="*/ 7 h 31"/>
                <a:gd name="T28" fmla="*/ 1 w 26"/>
                <a:gd name="T29" fmla="*/ 8 h 31"/>
                <a:gd name="T30" fmla="*/ 2 w 26"/>
                <a:gd name="T31" fmla="*/ 10 h 31"/>
                <a:gd name="T32" fmla="*/ 4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1" y="25"/>
                  </a:lnTo>
                  <a:lnTo>
                    <a:pt x="25" y="21"/>
                  </a:lnTo>
                  <a:lnTo>
                    <a:pt x="26" y="15"/>
                  </a:lnTo>
                  <a:lnTo>
                    <a:pt x="25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4" y="25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0" name="Freeform 186">
              <a:extLst>
                <a:ext uri="{FF2B5EF4-FFF2-40B4-BE49-F238E27FC236}">
                  <a16:creationId xmlns:a16="http://schemas.microsoft.com/office/drawing/2014/main" id="{CE49FD72-2182-4F53-BF26-4E34E7AE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326"/>
              <a:ext cx="8" cy="11"/>
            </a:xfrm>
            <a:custGeom>
              <a:avLst/>
              <a:gdLst>
                <a:gd name="T0" fmla="*/ 4 w 26"/>
                <a:gd name="T1" fmla="*/ 11 h 31"/>
                <a:gd name="T2" fmla="*/ 5 w 26"/>
                <a:gd name="T3" fmla="*/ 11 h 31"/>
                <a:gd name="T4" fmla="*/ 6 w 26"/>
                <a:gd name="T5" fmla="*/ 9 h 31"/>
                <a:gd name="T6" fmla="*/ 8 w 26"/>
                <a:gd name="T7" fmla="*/ 7 h 31"/>
                <a:gd name="T8" fmla="*/ 8 w 26"/>
                <a:gd name="T9" fmla="*/ 6 h 31"/>
                <a:gd name="T10" fmla="*/ 8 w 26"/>
                <a:gd name="T11" fmla="*/ 3 h 31"/>
                <a:gd name="T12" fmla="*/ 6 w 26"/>
                <a:gd name="T13" fmla="*/ 2 h 31"/>
                <a:gd name="T14" fmla="*/ 5 w 26"/>
                <a:gd name="T15" fmla="*/ 0 h 31"/>
                <a:gd name="T16" fmla="*/ 4 w 26"/>
                <a:gd name="T17" fmla="*/ 0 h 31"/>
                <a:gd name="T18" fmla="*/ 2 w 26"/>
                <a:gd name="T19" fmla="*/ 0 h 31"/>
                <a:gd name="T20" fmla="*/ 1 w 26"/>
                <a:gd name="T21" fmla="*/ 2 h 31"/>
                <a:gd name="T22" fmla="*/ 0 w 26"/>
                <a:gd name="T23" fmla="*/ 3 h 31"/>
                <a:gd name="T24" fmla="*/ 0 w 26"/>
                <a:gd name="T25" fmla="*/ 6 h 31"/>
                <a:gd name="T26" fmla="*/ 0 w 26"/>
                <a:gd name="T27" fmla="*/ 7 h 31"/>
                <a:gd name="T28" fmla="*/ 1 w 26"/>
                <a:gd name="T29" fmla="*/ 9 h 31"/>
                <a:gd name="T30" fmla="*/ 2 w 26"/>
                <a:gd name="T31" fmla="*/ 11 h 31"/>
                <a:gd name="T32" fmla="*/ 4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17" y="30"/>
                  </a:lnTo>
                  <a:lnTo>
                    <a:pt x="21" y="26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4" y="26"/>
                  </a:lnTo>
                  <a:lnTo>
                    <a:pt x="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1" name="Freeform 187">
              <a:extLst>
                <a:ext uri="{FF2B5EF4-FFF2-40B4-BE49-F238E27FC236}">
                  <a16:creationId xmlns:a16="http://schemas.microsoft.com/office/drawing/2014/main" id="{E8781DB1-1D28-4147-A631-3EA67FC5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371"/>
              <a:ext cx="4" cy="37"/>
            </a:xfrm>
            <a:custGeom>
              <a:avLst/>
              <a:gdLst>
                <a:gd name="T0" fmla="*/ 1 w 11"/>
                <a:gd name="T1" fmla="*/ 0 h 111"/>
                <a:gd name="T2" fmla="*/ 0 w 11"/>
                <a:gd name="T3" fmla="*/ 7 h 111"/>
                <a:gd name="T4" fmla="*/ 0 w 11"/>
                <a:gd name="T5" fmla="*/ 17 h 111"/>
                <a:gd name="T6" fmla="*/ 1 w 11"/>
                <a:gd name="T7" fmla="*/ 28 h 111"/>
                <a:gd name="T8" fmla="*/ 4 w 11"/>
                <a:gd name="T9" fmla="*/ 37 h 111"/>
                <a:gd name="T10" fmla="*/ 4 w 11"/>
                <a:gd name="T11" fmla="*/ 24 h 111"/>
                <a:gd name="T12" fmla="*/ 3 w 11"/>
                <a:gd name="T13" fmla="*/ 13 h 111"/>
                <a:gd name="T14" fmla="*/ 2 w 11"/>
                <a:gd name="T15" fmla="*/ 6 h 111"/>
                <a:gd name="T16" fmla="*/ 1 w 1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1">
                  <a:moveTo>
                    <a:pt x="3" y="0"/>
                  </a:moveTo>
                  <a:lnTo>
                    <a:pt x="0" y="22"/>
                  </a:lnTo>
                  <a:lnTo>
                    <a:pt x="0" y="52"/>
                  </a:lnTo>
                  <a:lnTo>
                    <a:pt x="3" y="83"/>
                  </a:lnTo>
                  <a:lnTo>
                    <a:pt x="10" y="111"/>
                  </a:lnTo>
                  <a:lnTo>
                    <a:pt x="11" y="71"/>
                  </a:lnTo>
                  <a:lnTo>
                    <a:pt x="8" y="39"/>
                  </a:lnTo>
                  <a:lnTo>
                    <a:pt x="6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2" name="Freeform 188">
              <a:extLst>
                <a:ext uri="{FF2B5EF4-FFF2-40B4-BE49-F238E27FC236}">
                  <a16:creationId xmlns:a16="http://schemas.microsoft.com/office/drawing/2014/main" id="{768C74EA-D654-47F5-B5FE-3F82CAE6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403"/>
              <a:ext cx="9" cy="11"/>
            </a:xfrm>
            <a:custGeom>
              <a:avLst/>
              <a:gdLst>
                <a:gd name="T0" fmla="*/ 5 w 25"/>
                <a:gd name="T1" fmla="*/ 11 h 31"/>
                <a:gd name="T2" fmla="*/ 6 w 25"/>
                <a:gd name="T3" fmla="*/ 11 h 31"/>
                <a:gd name="T4" fmla="*/ 8 w 25"/>
                <a:gd name="T5" fmla="*/ 9 h 31"/>
                <a:gd name="T6" fmla="*/ 9 w 25"/>
                <a:gd name="T7" fmla="*/ 7 h 31"/>
                <a:gd name="T8" fmla="*/ 9 w 25"/>
                <a:gd name="T9" fmla="*/ 6 h 31"/>
                <a:gd name="T10" fmla="*/ 9 w 25"/>
                <a:gd name="T11" fmla="*/ 3 h 31"/>
                <a:gd name="T12" fmla="*/ 8 w 25"/>
                <a:gd name="T13" fmla="*/ 2 h 31"/>
                <a:gd name="T14" fmla="*/ 6 w 25"/>
                <a:gd name="T15" fmla="*/ 0 h 31"/>
                <a:gd name="T16" fmla="*/ 5 w 25"/>
                <a:gd name="T17" fmla="*/ 0 h 31"/>
                <a:gd name="T18" fmla="*/ 3 w 25"/>
                <a:gd name="T19" fmla="*/ 0 h 31"/>
                <a:gd name="T20" fmla="*/ 1 w 25"/>
                <a:gd name="T21" fmla="*/ 2 h 31"/>
                <a:gd name="T22" fmla="*/ 0 w 25"/>
                <a:gd name="T23" fmla="*/ 3 h 31"/>
                <a:gd name="T24" fmla="*/ 0 w 25"/>
                <a:gd name="T25" fmla="*/ 6 h 31"/>
                <a:gd name="T26" fmla="*/ 0 w 25"/>
                <a:gd name="T27" fmla="*/ 7 h 31"/>
                <a:gd name="T28" fmla="*/ 1 w 25"/>
                <a:gd name="T29" fmla="*/ 9 h 31"/>
                <a:gd name="T30" fmla="*/ 3 w 25"/>
                <a:gd name="T31" fmla="*/ 11 h 31"/>
                <a:gd name="T32" fmla="*/ 5 w 25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17" y="30"/>
                  </a:lnTo>
                  <a:lnTo>
                    <a:pt x="21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4" y="26"/>
                  </a:lnTo>
                  <a:lnTo>
                    <a:pt x="7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3" name="Freeform 189">
              <a:extLst>
                <a:ext uri="{FF2B5EF4-FFF2-40B4-BE49-F238E27FC236}">
                  <a16:creationId xmlns:a16="http://schemas.microsoft.com/office/drawing/2014/main" id="{18B9EF9B-FF60-4CB9-827D-C2815805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417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5 w 25"/>
                <a:gd name="T3" fmla="*/ 10 h 31"/>
                <a:gd name="T4" fmla="*/ 7 w 25"/>
                <a:gd name="T5" fmla="*/ 8 h 31"/>
                <a:gd name="T6" fmla="*/ 8 w 25"/>
                <a:gd name="T7" fmla="*/ 7 h 31"/>
                <a:gd name="T8" fmla="*/ 8 w 25"/>
                <a:gd name="T9" fmla="*/ 5 h 31"/>
                <a:gd name="T10" fmla="*/ 8 w 25"/>
                <a:gd name="T11" fmla="*/ 3 h 31"/>
                <a:gd name="T12" fmla="*/ 7 w 25"/>
                <a:gd name="T13" fmla="*/ 2 h 31"/>
                <a:gd name="T14" fmla="*/ 5 w 25"/>
                <a:gd name="T15" fmla="*/ 0 h 31"/>
                <a:gd name="T16" fmla="*/ 4 w 25"/>
                <a:gd name="T17" fmla="*/ 0 h 31"/>
                <a:gd name="T18" fmla="*/ 3 w 25"/>
                <a:gd name="T19" fmla="*/ 0 h 31"/>
                <a:gd name="T20" fmla="*/ 1 w 25"/>
                <a:gd name="T21" fmla="*/ 2 h 31"/>
                <a:gd name="T22" fmla="*/ 0 w 25"/>
                <a:gd name="T23" fmla="*/ 3 h 31"/>
                <a:gd name="T24" fmla="*/ 0 w 25"/>
                <a:gd name="T25" fmla="*/ 5 h 31"/>
                <a:gd name="T26" fmla="*/ 0 w 25"/>
                <a:gd name="T27" fmla="*/ 7 h 31"/>
                <a:gd name="T28" fmla="*/ 1 w 25"/>
                <a:gd name="T29" fmla="*/ 8 h 31"/>
                <a:gd name="T30" fmla="*/ 3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2" y="31"/>
                  </a:moveTo>
                  <a:lnTo>
                    <a:pt x="16" y="30"/>
                  </a:lnTo>
                  <a:lnTo>
                    <a:pt x="21" y="26"/>
                  </a:lnTo>
                  <a:lnTo>
                    <a:pt x="24" y="21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21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6"/>
                  </a:lnTo>
                  <a:lnTo>
                    <a:pt x="8" y="30"/>
                  </a:lnTo>
                  <a:lnTo>
                    <a:pt x="12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4" name="Freeform 190">
              <a:extLst>
                <a:ext uri="{FF2B5EF4-FFF2-40B4-BE49-F238E27FC236}">
                  <a16:creationId xmlns:a16="http://schemas.microsoft.com/office/drawing/2014/main" id="{182E808B-13C6-4E0D-86C1-39634CAE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274"/>
              <a:ext cx="47" cy="14"/>
            </a:xfrm>
            <a:custGeom>
              <a:avLst/>
              <a:gdLst>
                <a:gd name="T0" fmla="*/ 47 w 142"/>
                <a:gd name="T1" fmla="*/ 0 h 42"/>
                <a:gd name="T2" fmla="*/ 44 w 142"/>
                <a:gd name="T3" fmla="*/ 0 h 42"/>
                <a:gd name="T4" fmla="*/ 39 w 142"/>
                <a:gd name="T5" fmla="*/ 1 h 42"/>
                <a:gd name="T6" fmla="*/ 33 w 142"/>
                <a:gd name="T7" fmla="*/ 2 h 42"/>
                <a:gd name="T8" fmla="*/ 26 w 142"/>
                <a:gd name="T9" fmla="*/ 3 h 42"/>
                <a:gd name="T10" fmla="*/ 20 w 142"/>
                <a:gd name="T11" fmla="*/ 5 h 42"/>
                <a:gd name="T12" fmla="*/ 12 w 142"/>
                <a:gd name="T13" fmla="*/ 7 h 42"/>
                <a:gd name="T14" fmla="*/ 6 w 142"/>
                <a:gd name="T15" fmla="*/ 9 h 42"/>
                <a:gd name="T16" fmla="*/ 0 w 142"/>
                <a:gd name="T17" fmla="*/ 12 h 42"/>
                <a:gd name="T18" fmla="*/ 1 w 142"/>
                <a:gd name="T19" fmla="*/ 14 h 42"/>
                <a:gd name="T20" fmla="*/ 5 w 142"/>
                <a:gd name="T21" fmla="*/ 14 h 42"/>
                <a:gd name="T22" fmla="*/ 11 w 142"/>
                <a:gd name="T23" fmla="*/ 12 h 42"/>
                <a:gd name="T24" fmla="*/ 19 w 142"/>
                <a:gd name="T25" fmla="*/ 10 h 42"/>
                <a:gd name="T26" fmla="*/ 26 w 142"/>
                <a:gd name="T27" fmla="*/ 7 h 42"/>
                <a:gd name="T28" fmla="*/ 34 w 142"/>
                <a:gd name="T29" fmla="*/ 4 h 42"/>
                <a:gd name="T30" fmla="*/ 41 w 142"/>
                <a:gd name="T31" fmla="*/ 1 h 42"/>
                <a:gd name="T32" fmla="*/ 47 w 14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42">
                  <a:moveTo>
                    <a:pt x="142" y="0"/>
                  </a:moveTo>
                  <a:lnTo>
                    <a:pt x="132" y="1"/>
                  </a:lnTo>
                  <a:lnTo>
                    <a:pt x="119" y="3"/>
                  </a:lnTo>
                  <a:lnTo>
                    <a:pt x="101" y="5"/>
                  </a:lnTo>
                  <a:lnTo>
                    <a:pt x="80" y="10"/>
                  </a:lnTo>
                  <a:lnTo>
                    <a:pt x="59" y="15"/>
                  </a:lnTo>
                  <a:lnTo>
                    <a:pt x="37" y="21"/>
                  </a:lnTo>
                  <a:lnTo>
                    <a:pt x="18" y="28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14" y="42"/>
                  </a:lnTo>
                  <a:lnTo>
                    <a:pt x="33" y="37"/>
                  </a:lnTo>
                  <a:lnTo>
                    <a:pt x="56" y="30"/>
                  </a:lnTo>
                  <a:lnTo>
                    <a:pt x="80" y="21"/>
                  </a:lnTo>
                  <a:lnTo>
                    <a:pt x="104" y="12"/>
                  </a:lnTo>
                  <a:lnTo>
                    <a:pt x="125" y="4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5" name="Freeform 191">
              <a:extLst>
                <a:ext uri="{FF2B5EF4-FFF2-40B4-BE49-F238E27FC236}">
                  <a16:creationId xmlns:a16="http://schemas.microsoft.com/office/drawing/2014/main" id="{500A7882-F021-4FE8-B942-FAB0D8ED8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1355"/>
              <a:ext cx="11" cy="14"/>
            </a:xfrm>
            <a:custGeom>
              <a:avLst/>
              <a:gdLst>
                <a:gd name="T0" fmla="*/ 6 w 35"/>
                <a:gd name="T1" fmla="*/ 14 h 42"/>
                <a:gd name="T2" fmla="*/ 3 w 35"/>
                <a:gd name="T3" fmla="*/ 13 h 42"/>
                <a:gd name="T4" fmla="*/ 2 w 35"/>
                <a:gd name="T5" fmla="*/ 11 h 42"/>
                <a:gd name="T6" fmla="*/ 0 w 35"/>
                <a:gd name="T7" fmla="*/ 10 h 42"/>
                <a:gd name="T8" fmla="*/ 0 w 35"/>
                <a:gd name="T9" fmla="*/ 7 h 42"/>
                <a:gd name="T10" fmla="*/ 0 w 35"/>
                <a:gd name="T11" fmla="*/ 4 h 42"/>
                <a:gd name="T12" fmla="*/ 2 w 35"/>
                <a:gd name="T13" fmla="*/ 2 h 42"/>
                <a:gd name="T14" fmla="*/ 3 w 35"/>
                <a:gd name="T15" fmla="*/ 1 h 42"/>
                <a:gd name="T16" fmla="*/ 6 w 35"/>
                <a:gd name="T17" fmla="*/ 0 h 42"/>
                <a:gd name="T18" fmla="*/ 8 w 35"/>
                <a:gd name="T19" fmla="*/ 1 h 42"/>
                <a:gd name="T20" fmla="*/ 10 w 35"/>
                <a:gd name="T21" fmla="*/ 2 h 42"/>
                <a:gd name="T22" fmla="*/ 11 w 35"/>
                <a:gd name="T23" fmla="*/ 4 h 42"/>
                <a:gd name="T24" fmla="*/ 11 w 35"/>
                <a:gd name="T25" fmla="*/ 7 h 42"/>
                <a:gd name="T26" fmla="*/ 10 w 35"/>
                <a:gd name="T27" fmla="*/ 6 h 42"/>
                <a:gd name="T28" fmla="*/ 9 w 35"/>
                <a:gd name="T29" fmla="*/ 5 h 42"/>
                <a:gd name="T30" fmla="*/ 7 w 35"/>
                <a:gd name="T31" fmla="*/ 4 h 42"/>
                <a:gd name="T32" fmla="*/ 5 w 35"/>
                <a:gd name="T33" fmla="*/ 5 h 42"/>
                <a:gd name="T34" fmla="*/ 4 w 35"/>
                <a:gd name="T35" fmla="*/ 6 h 42"/>
                <a:gd name="T36" fmla="*/ 3 w 35"/>
                <a:gd name="T37" fmla="*/ 8 h 42"/>
                <a:gd name="T38" fmla="*/ 4 w 35"/>
                <a:gd name="T39" fmla="*/ 10 h 42"/>
                <a:gd name="T40" fmla="*/ 6 w 35"/>
                <a:gd name="T41" fmla="*/ 14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2">
                  <a:moveTo>
                    <a:pt x="18" y="42"/>
                  </a:moveTo>
                  <a:lnTo>
                    <a:pt x="10" y="39"/>
                  </a:lnTo>
                  <a:lnTo>
                    <a:pt x="5" y="34"/>
                  </a:lnTo>
                  <a:lnTo>
                    <a:pt x="1" y="29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4" y="2"/>
                  </a:lnTo>
                  <a:lnTo>
                    <a:pt x="31" y="5"/>
                  </a:lnTo>
                  <a:lnTo>
                    <a:pt x="34" y="13"/>
                  </a:lnTo>
                  <a:lnTo>
                    <a:pt x="35" y="21"/>
                  </a:lnTo>
                  <a:lnTo>
                    <a:pt x="32" y="17"/>
                  </a:lnTo>
                  <a:lnTo>
                    <a:pt x="28" y="14"/>
                  </a:lnTo>
                  <a:lnTo>
                    <a:pt x="22" y="13"/>
                  </a:lnTo>
                  <a:lnTo>
                    <a:pt x="17" y="14"/>
                  </a:lnTo>
                  <a:lnTo>
                    <a:pt x="13" y="17"/>
                  </a:lnTo>
                  <a:lnTo>
                    <a:pt x="11" y="23"/>
                  </a:lnTo>
                  <a:lnTo>
                    <a:pt x="12" y="31"/>
                  </a:lnTo>
                  <a:lnTo>
                    <a:pt x="18" y="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16" name="Freeform 192">
              <a:extLst>
                <a:ext uri="{FF2B5EF4-FFF2-40B4-BE49-F238E27FC236}">
                  <a16:creationId xmlns:a16="http://schemas.microsoft.com/office/drawing/2014/main" id="{6DB02AC2-900B-404A-97A9-2C0B9992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283"/>
              <a:ext cx="12" cy="15"/>
            </a:xfrm>
            <a:custGeom>
              <a:avLst/>
              <a:gdLst>
                <a:gd name="T0" fmla="*/ 6 w 34"/>
                <a:gd name="T1" fmla="*/ 15 h 43"/>
                <a:gd name="T2" fmla="*/ 4 w 34"/>
                <a:gd name="T3" fmla="*/ 14 h 43"/>
                <a:gd name="T4" fmla="*/ 2 w 34"/>
                <a:gd name="T5" fmla="*/ 13 h 43"/>
                <a:gd name="T6" fmla="*/ 0 w 34"/>
                <a:gd name="T7" fmla="*/ 10 h 43"/>
                <a:gd name="T8" fmla="*/ 0 w 34"/>
                <a:gd name="T9" fmla="*/ 8 h 43"/>
                <a:gd name="T10" fmla="*/ 0 w 34"/>
                <a:gd name="T11" fmla="*/ 5 h 43"/>
                <a:gd name="T12" fmla="*/ 2 w 34"/>
                <a:gd name="T13" fmla="*/ 2 h 43"/>
                <a:gd name="T14" fmla="*/ 4 w 34"/>
                <a:gd name="T15" fmla="*/ 1 h 43"/>
                <a:gd name="T16" fmla="*/ 6 w 34"/>
                <a:gd name="T17" fmla="*/ 0 h 43"/>
                <a:gd name="T18" fmla="*/ 8 w 34"/>
                <a:gd name="T19" fmla="*/ 1 h 43"/>
                <a:gd name="T20" fmla="*/ 10 w 34"/>
                <a:gd name="T21" fmla="*/ 2 h 43"/>
                <a:gd name="T22" fmla="*/ 12 w 34"/>
                <a:gd name="T23" fmla="*/ 5 h 43"/>
                <a:gd name="T24" fmla="*/ 12 w 34"/>
                <a:gd name="T25" fmla="*/ 8 h 43"/>
                <a:gd name="T26" fmla="*/ 11 w 34"/>
                <a:gd name="T27" fmla="*/ 6 h 43"/>
                <a:gd name="T28" fmla="*/ 9 w 34"/>
                <a:gd name="T29" fmla="*/ 5 h 43"/>
                <a:gd name="T30" fmla="*/ 7 w 34"/>
                <a:gd name="T31" fmla="*/ 5 h 43"/>
                <a:gd name="T32" fmla="*/ 6 w 34"/>
                <a:gd name="T33" fmla="*/ 5 h 43"/>
                <a:gd name="T34" fmla="*/ 4 w 34"/>
                <a:gd name="T35" fmla="*/ 6 h 43"/>
                <a:gd name="T36" fmla="*/ 3 w 34"/>
                <a:gd name="T37" fmla="*/ 8 h 43"/>
                <a:gd name="T38" fmla="*/ 4 w 34"/>
                <a:gd name="T39" fmla="*/ 10 h 43"/>
                <a:gd name="T40" fmla="*/ 6 w 34"/>
                <a:gd name="T41" fmla="*/ 15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3">
                  <a:moveTo>
                    <a:pt x="17" y="43"/>
                  </a:moveTo>
                  <a:lnTo>
                    <a:pt x="10" y="40"/>
                  </a:lnTo>
                  <a:lnTo>
                    <a:pt x="5" y="36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7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9" y="7"/>
                  </a:lnTo>
                  <a:lnTo>
                    <a:pt x="34" y="14"/>
                  </a:lnTo>
                  <a:lnTo>
                    <a:pt x="34" y="22"/>
                  </a:lnTo>
                  <a:lnTo>
                    <a:pt x="31" y="17"/>
                  </a:lnTo>
                  <a:lnTo>
                    <a:pt x="26" y="15"/>
                  </a:lnTo>
                  <a:lnTo>
                    <a:pt x="20" y="13"/>
                  </a:lnTo>
                  <a:lnTo>
                    <a:pt x="16" y="14"/>
                  </a:lnTo>
                  <a:lnTo>
                    <a:pt x="11" y="16"/>
                  </a:lnTo>
                  <a:lnTo>
                    <a:pt x="9" y="22"/>
                  </a:lnTo>
                  <a:lnTo>
                    <a:pt x="10" y="30"/>
                  </a:lnTo>
                  <a:lnTo>
                    <a:pt x="17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2" name="Group 240">
            <a:extLst>
              <a:ext uri="{FF2B5EF4-FFF2-40B4-BE49-F238E27FC236}">
                <a16:creationId xmlns:a16="http://schemas.microsoft.com/office/drawing/2014/main" id="{AB444026-90AD-4C87-9447-1876D7B687FB}"/>
              </a:ext>
            </a:extLst>
          </p:cNvPr>
          <p:cNvGrpSpPr>
            <a:grpSpLocks/>
          </p:cNvGrpSpPr>
          <p:nvPr/>
        </p:nvGrpSpPr>
        <p:grpSpPr bwMode="auto">
          <a:xfrm>
            <a:off x="7878763" y="1552575"/>
            <a:ext cx="481012" cy="465138"/>
            <a:chOff x="4963" y="1171"/>
            <a:chExt cx="303" cy="293"/>
          </a:xfrm>
        </p:grpSpPr>
        <p:sp>
          <p:nvSpPr>
            <p:cNvPr id="116791" name="Freeform 193">
              <a:extLst>
                <a:ext uri="{FF2B5EF4-FFF2-40B4-BE49-F238E27FC236}">
                  <a16:creationId xmlns:a16="http://schemas.microsoft.com/office/drawing/2014/main" id="{E24B3A37-B430-4671-87ED-3B76BAF6A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171"/>
              <a:ext cx="303" cy="260"/>
            </a:xfrm>
            <a:custGeom>
              <a:avLst/>
              <a:gdLst>
                <a:gd name="T0" fmla="*/ 7 w 908"/>
                <a:gd name="T1" fmla="*/ 60 h 782"/>
                <a:gd name="T2" fmla="*/ 44 w 908"/>
                <a:gd name="T3" fmla="*/ 87 h 782"/>
                <a:gd name="T4" fmla="*/ 24 w 908"/>
                <a:gd name="T5" fmla="*/ 90 h 782"/>
                <a:gd name="T6" fmla="*/ 38 w 908"/>
                <a:gd name="T7" fmla="*/ 98 h 782"/>
                <a:gd name="T8" fmla="*/ 27 w 908"/>
                <a:gd name="T9" fmla="*/ 110 h 782"/>
                <a:gd name="T10" fmla="*/ 39 w 908"/>
                <a:gd name="T11" fmla="*/ 119 h 782"/>
                <a:gd name="T12" fmla="*/ 23 w 908"/>
                <a:gd name="T13" fmla="*/ 140 h 782"/>
                <a:gd name="T14" fmla="*/ 41 w 908"/>
                <a:gd name="T15" fmla="*/ 149 h 782"/>
                <a:gd name="T16" fmla="*/ 19 w 908"/>
                <a:gd name="T17" fmla="*/ 181 h 782"/>
                <a:gd name="T18" fmla="*/ 44 w 908"/>
                <a:gd name="T19" fmla="*/ 165 h 782"/>
                <a:gd name="T20" fmla="*/ 32 w 908"/>
                <a:gd name="T21" fmla="*/ 189 h 782"/>
                <a:gd name="T22" fmla="*/ 51 w 908"/>
                <a:gd name="T23" fmla="*/ 176 h 782"/>
                <a:gd name="T24" fmla="*/ 57 w 908"/>
                <a:gd name="T25" fmla="*/ 196 h 782"/>
                <a:gd name="T26" fmla="*/ 70 w 908"/>
                <a:gd name="T27" fmla="*/ 195 h 782"/>
                <a:gd name="T28" fmla="*/ 80 w 908"/>
                <a:gd name="T29" fmla="*/ 209 h 782"/>
                <a:gd name="T30" fmla="*/ 95 w 908"/>
                <a:gd name="T31" fmla="*/ 211 h 782"/>
                <a:gd name="T32" fmla="*/ 105 w 908"/>
                <a:gd name="T33" fmla="*/ 207 h 782"/>
                <a:gd name="T34" fmla="*/ 109 w 908"/>
                <a:gd name="T35" fmla="*/ 212 h 782"/>
                <a:gd name="T36" fmla="*/ 131 w 908"/>
                <a:gd name="T37" fmla="*/ 229 h 782"/>
                <a:gd name="T38" fmla="*/ 148 w 908"/>
                <a:gd name="T39" fmla="*/ 204 h 782"/>
                <a:gd name="T40" fmla="*/ 165 w 908"/>
                <a:gd name="T41" fmla="*/ 204 h 782"/>
                <a:gd name="T42" fmla="*/ 185 w 908"/>
                <a:gd name="T43" fmla="*/ 202 h 782"/>
                <a:gd name="T44" fmla="*/ 184 w 908"/>
                <a:gd name="T45" fmla="*/ 186 h 782"/>
                <a:gd name="T46" fmla="*/ 230 w 908"/>
                <a:gd name="T47" fmla="*/ 219 h 782"/>
                <a:gd name="T48" fmla="*/ 245 w 908"/>
                <a:gd name="T49" fmla="*/ 228 h 782"/>
                <a:gd name="T50" fmla="*/ 203 w 908"/>
                <a:gd name="T51" fmla="*/ 189 h 782"/>
                <a:gd name="T52" fmla="*/ 197 w 908"/>
                <a:gd name="T53" fmla="*/ 171 h 782"/>
                <a:gd name="T54" fmla="*/ 202 w 908"/>
                <a:gd name="T55" fmla="*/ 167 h 782"/>
                <a:gd name="T56" fmla="*/ 207 w 908"/>
                <a:gd name="T57" fmla="*/ 159 h 782"/>
                <a:gd name="T58" fmla="*/ 212 w 908"/>
                <a:gd name="T59" fmla="*/ 150 h 782"/>
                <a:gd name="T60" fmla="*/ 224 w 908"/>
                <a:gd name="T61" fmla="*/ 147 h 782"/>
                <a:gd name="T62" fmla="*/ 216 w 908"/>
                <a:gd name="T63" fmla="*/ 136 h 782"/>
                <a:gd name="T64" fmla="*/ 260 w 908"/>
                <a:gd name="T65" fmla="*/ 130 h 782"/>
                <a:gd name="T66" fmla="*/ 282 w 908"/>
                <a:gd name="T67" fmla="*/ 127 h 782"/>
                <a:gd name="T68" fmla="*/ 232 w 908"/>
                <a:gd name="T69" fmla="*/ 124 h 782"/>
                <a:gd name="T70" fmla="*/ 219 w 908"/>
                <a:gd name="T71" fmla="*/ 116 h 782"/>
                <a:gd name="T72" fmla="*/ 251 w 908"/>
                <a:gd name="T73" fmla="*/ 106 h 782"/>
                <a:gd name="T74" fmla="*/ 268 w 908"/>
                <a:gd name="T75" fmla="*/ 101 h 782"/>
                <a:gd name="T76" fmla="*/ 228 w 908"/>
                <a:gd name="T77" fmla="*/ 103 h 782"/>
                <a:gd name="T78" fmla="*/ 217 w 908"/>
                <a:gd name="T79" fmla="*/ 95 h 782"/>
                <a:gd name="T80" fmla="*/ 228 w 908"/>
                <a:gd name="T81" fmla="*/ 85 h 782"/>
                <a:gd name="T82" fmla="*/ 211 w 908"/>
                <a:gd name="T83" fmla="*/ 81 h 782"/>
                <a:gd name="T84" fmla="*/ 219 w 908"/>
                <a:gd name="T85" fmla="*/ 68 h 782"/>
                <a:gd name="T86" fmla="*/ 209 w 908"/>
                <a:gd name="T87" fmla="*/ 63 h 782"/>
                <a:gd name="T88" fmla="*/ 198 w 908"/>
                <a:gd name="T89" fmla="*/ 67 h 782"/>
                <a:gd name="T90" fmla="*/ 181 w 908"/>
                <a:gd name="T91" fmla="*/ 52 h 782"/>
                <a:gd name="T92" fmla="*/ 174 w 908"/>
                <a:gd name="T93" fmla="*/ 39 h 782"/>
                <a:gd name="T94" fmla="*/ 164 w 908"/>
                <a:gd name="T95" fmla="*/ 28 h 782"/>
                <a:gd name="T96" fmla="*/ 167 w 908"/>
                <a:gd name="T97" fmla="*/ 14 h 782"/>
                <a:gd name="T98" fmla="*/ 152 w 908"/>
                <a:gd name="T99" fmla="*/ 31 h 782"/>
                <a:gd name="T100" fmla="*/ 149 w 908"/>
                <a:gd name="T101" fmla="*/ 14 h 782"/>
                <a:gd name="T102" fmla="*/ 140 w 908"/>
                <a:gd name="T103" fmla="*/ 17 h 782"/>
                <a:gd name="T104" fmla="*/ 132 w 908"/>
                <a:gd name="T105" fmla="*/ 23 h 782"/>
                <a:gd name="T106" fmla="*/ 100 w 908"/>
                <a:gd name="T107" fmla="*/ 13 h 782"/>
                <a:gd name="T108" fmla="*/ 82 w 908"/>
                <a:gd name="T109" fmla="*/ 32 h 782"/>
                <a:gd name="T110" fmla="*/ 71 w 908"/>
                <a:gd name="T111" fmla="*/ 33 h 782"/>
                <a:gd name="T112" fmla="*/ 66 w 908"/>
                <a:gd name="T113" fmla="*/ 41 h 782"/>
                <a:gd name="T114" fmla="*/ 52 w 908"/>
                <a:gd name="T115" fmla="*/ 43 h 782"/>
                <a:gd name="T116" fmla="*/ 58 w 908"/>
                <a:gd name="T117" fmla="*/ 55 h 782"/>
                <a:gd name="T118" fmla="*/ 50 w 908"/>
                <a:gd name="T119" fmla="*/ 61 h 7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08" h="782">
                  <a:moveTo>
                    <a:pt x="129" y="212"/>
                  </a:moveTo>
                  <a:lnTo>
                    <a:pt x="114" y="216"/>
                  </a:lnTo>
                  <a:lnTo>
                    <a:pt x="100" y="217"/>
                  </a:lnTo>
                  <a:lnTo>
                    <a:pt x="86" y="214"/>
                  </a:lnTo>
                  <a:lnTo>
                    <a:pt x="70" y="209"/>
                  </a:lnTo>
                  <a:lnTo>
                    <a:pt x="55" y="201"/>
                  </a:lnTo>
                  <a:lnTo>
                    <a:pt x="37" y="192"/>
                  </a:lnTo>
                  <a:lnTo>
                    <a:pt x="20" y="181"/>
                  </a:lnTo>
                  <a:lnTo>
                    <a:pt x="0" y="170"/>
                  </a:lnTo>
                  <a:lnTo>
                    <a:pt x="26" y="193"/>
                  </a:lnTo>
                  <a:lnTo>
                    <a:pt x="50" y="212"/>
                  </a:lnTo>
                  <a:lnTo>
                    <a:pt x="73" y="226"/>
                  </a:lnTo>
                  <a:lnTo>
                    <a:pt x="94" y="237"/>
                  </a:lnTo>
                  <a:lnTo>
                    <a:pt x="111" y="246"/>
                  </a:lnTo>
                  <a:lnTo>
                    <a:pt x="123" y="254"/>
                  </a:lnTo>
                  <a:lnTo>
                    <a:pt x="131" y="261"/>
                  </a:lnTo>
                  <a:lnTo>
                    <a:pt x="132" y="267"/>
                  </a:lnTo>
                  <a:lnTo>
                    <a:pt x="129" y="272"/>
                  </a:lnTo>
                  <a:lnTo>
                    <a:pt x="121" y="272"/>
                  </a:lnTo>
                  <a:lnTo>
                    <a:pt x="111" y="272"/>
                  </a:lnTo>
                  <a:lnTo>
                    <a:pt x="100" y="272"/>
                  </a:lnTo>
                  <a:lnTo>
                    <a:pt x="89" y="272"/>
                  </a:lnTo>
                  <a:lnTo>
                    <a:pt x="80" y="271"/>
                  </a:lnTo>
                  <a:lnTo>
                    <a:pt x="73" y="272"/>
                  </a:lnTo>
                  <a:lnTo>
                    <a:pt x="71" y="274"/>
                  </a:lnTo>
                  <a:lnTo>
                    <a:pt x="73" y="279"/>
                  </a:lnTo>
                  <a:lnTo>
                    <a:pt x="78" y="281"/>
                  </a:lnTo>
                  <a:lnTo>
                    <a:pt x="84" y="282"/>
                  </a:lnTo>
                  <a:lnTo>
                    <a:pt x="92" y="284"/>
                  </a:lnTo>
                  <a:lnTo>
                    <a:pt x="100" y="287"/>
                  </a:lnTo>
                  <a:lnTo>
                    <a:pt x="108" y="291"/>
                  </a:lnTo>
                  <a:lnTo>
                    <a:pt x="113" y="296"/>
                  </a:lnTo>
                  <a:lnTo>
                    <a:pt x="118" y="303"/>
                  </a:lnTo>
                  <a:lnTo>
                    <a:pt x="119" y="310"/>
                  </a:lnTo>
                  <a:lnTo>
                    <a:pt x="114" y="314"/>
                  </a:lnTo>
                  <a:lnTo>
                    <a:pt x="109" y="317"/>
                  </a:lnTo>
                  <a:lnTo>
                    <a:pt x="101" y="321"/>
                  </a:lnTo>
                  <a:lnTo>
                    <a:pt x="93" y="323"/>
                  </a:lnTo>
                  <a:lnTo>
                    <a:pt x="86" y="325"/>
                  </a:lnTo>
                  <a:lnTo>
                    <a:pt x="80" y="330"/>
                  </a:lnTo>
                  <a:lnTo>
                    <a:pt x="79" y="335"/>
                  </a:lnTo>
                  <a:lnTo>
                    <a:pt x="80" y="341"/>
                  </a:lnTo>
                  <a:lnTo>
                    <a:pt x="83" y="344"/>
                  </a:lnTo>
                  <a:lnTo>
                    <a:pt x="88" y="346"/>
                  </a:lnTo>
                  <a:lnTo>
                    <a:pt x="94" y="348"/>
                  </a:lnTo>
                  <a:lnTo>
                    <a:pt x="101" y="350"/>
                  </a:lnTo>
                  <a:lnTo>
                    <a:pt x="109" y="353"/>
                  </a:lnTo>
                  <a:lnTo>
                    <a:pt x="116" y="357"/>
                  </a:lnTo>
                  <a:lnTo>
                    <a:pt x="122" y="364"/>
                  </a:lnTo>
                  <a:lnTo>
                    <a:pt x="123" y="372"/>
                  </a:lnTo>
                  <a:lnTo>
                    <a:pt x="119" y="377"/>
                  </a:lnTo>
                  <a:lnTo>
                    <a:pt x="111" y="383"/>
                  </a:lnTo>
                  <a:lnTo>
                    <a:pt x="99" y="391"/>
                  </a:lnTo>
                  <a:lnTo>
                    <a:pt x="88" y="398"/>
                  </a:lnTo>
                  <a:lnTo>
                    <a:pt x="77" y="408"/>
                  </a:lnTo>
                  <a:lnTo>
                    <a:pt x="69" y="420"/>
                  </a:lnTo>
                  <a:lnTo>
                    <a:pt x="65" y="435"/>
                  </a:lnTo>
                  <a:lnTo>
                    <a:pt x="77" y="428"/>
                  </a:lnTo>
                  <a:lnTo>
                    <a:pt x="88" y="425"/>
                  </a:lnTo>
                  <a:lnTo>
                    <a:pt x="100" y="425"/>
                  </a:lnTo>
                  <a:lnTo>
                    <a:pt x="110" y="425"/>
                  </a:lnTo>
                  <a:lnTo>
                    <a:pt x="118" y="431"/>
                  </a:lnTo>
                  <a:lnTo>
                    <a:pt x="122" y="438"/>
                  </a:lnTo>
                  <a:lnTo>
                    <a:pt x="122" y="448"/>
                  </a:lnTo>
                  <a:lnTo>
                    <a:pt x="118" y="461"/>
                  </a:lnTo>
                  <a:lnTo>
                    <a:pt x="113" y="467"/>
                  </a:lnTo>
                  <a:lnTo>
                    <a:pt x="109" y="476"/>
                  </a:lnTo>
                  <a:lnTo>
                    <a:pt x="103" y="485"/>
                  </a:lnTo>
                  <a:lnTo>
                    <a:pt x="96" y="497"/>
                  </a:lnTo>
                  <a:lnTo>
                    <a:pt x="86" y="511"/>
                  </a:lnTo>
                  <a:lnTo>
                    <a:pt x="72" y="527"/>
                  </a:lnTo>
                  <a:lnTo>
                    <a:pt x="56" y="544"/>
                  </a:lnTo>
                  <a:lnTo>
                    <a:pt x="36" y="560"/>
                  </a:lnTo>
                  <a:lnTo>
                    <a:pt x="51" y="550"/>
                  </a:lnTo>
                  <a:lnTo>
                    <a:pt x="68" y="539"/>
                  </a:lnTo>
                  <a:lnTo>
                    <a:pt x="83" y="527"/>
                  </a:lnTo>
                  <a:lnTo>
                    <a:pt x="99" y="517"/>
                  </a:lnTo>
                  <a:lnTo>
                    <a:pt x="112" y="507"/>
                  </a:lnTo>
                  <a:lnTo>
                    <a:pt x="123" y="501"/>
                  </a:lnTo>
                  <a:lnTo>
                    <a:pt x="131" y="496"/>
                  </a:lnTo>
                  <a:lnTo>
                    <a:pt x="137" y="496"/>
                  </a:lnTo>
                  <a:lnTo>
                    <a:pt x="146" y="507"/>
                  </a:lnTo>
                  <a:lnTo>
                    <a:pt x="143" y="517"/>
                  </a:lnTo>
                  <a:lnTo>
                    <a:pt x="136" y="527"/>
                  </a:lnTo>
                  <a:lnTo>
                    <a:pt x="123" y="537"/>
                  </a:lnTo>
                  <a:lnTo>
                    <a:pt x="111" y="547"/>
                  </a:lnTo>
                  <a:lnTo>
                    <a:pt x="101" y="558"/>
                  </a:lnTo>
                  <a:lnTo>
                    <a:pt x="97" y="568"/>
                  </a:lnTo>
                  <a:lnTo>
                    <a:pt x="100" y="578"/>
                  </a:lnTo>
                  <a:lnTo>
                    <a:pt x="109" y="584"/>
                  </a:lnTo>
                  <a:lnTo>
                    <a:pt x="116" y="579"/>
                  </a:lnTo>
                  <a:lnTo>
                    <a:pt x="122" y="569"/>
                  </a:lnTo>
                  <a:lnTo>
                    <a:pt x="128" y="557"/>
                  </a:lnTo>
                  <a:lnTo>
                    <a:pt x="134" y="544"/>
                  </a:lnTo>
                  <a:lnTo>
                    <a:pt x="142" y="534"/>
                  </a:lnTo>
                  <a:lnTo>
                    <a:pt x="152" y="528"/>
                  </a:lnTo>
                  <a:lnTo>
                    <a:pt x="164" y="533"/>
                  </a:lnTo>
                  <a:lnTo>
                    <a:pt x="174" y="543"/>
                  </a:lnTo>
                  <a:lnTo>
                    <a:pt x="182" y="552"/>
                  </a:lnTo>
                  <a:lnTo>
                    <a:pt x="184" y="559"/>
                  </a:lnTo>
                  <a:lnTo>
                    <a:pt x="184" y="567"/>
                  </a:lnTo>
                  <a:lnTo>
                    <a:pt x="182" y="575"/>
                  </a:lnTo>
                  <a:lnTo>
                    <a:pt x="177" y="583"/>
                  </a:lnTo>
                  <a:lnTo>
                    <a:pt x="170" y="589"/>
                  </a:lnTo>
                  <a:lnTo>
                    <a:pt x="162" y="596"/>
                  </a:lnTo>
                  <a:lnTo>
                    <a:pt x="169" y="598"/>
                  </a:lnTo>
                  <a:lnTo>
                    <a:pt x="175" y="597"/>
                  </a:lnTo>
                  <a:lnTo>
                    <a:pt x="182" y="595"/>
                  </a:lnTo>
                  <a:lnTo>
                    <a:pt x="190" y="592"/>
                  </a:lnTo>
                  <a:lnTo>
                    <a:pt x="197" y="588"/>
                  </a:lnTo>
                  <a:lnTo>
                    <a:pt x="203" y="586"/>
                  </a:lnTo>
                  <a:lnTo>
                    <a:pt x="211" y="586"/>
                  </a:lnTo>
                  <a:lnTo>
                    <a:pt x="218" y="588"/>
                  </a:lnTo>
                  <a:lnTo>
                    <a:pt x="222" y="633"/>
                  </a:lnTo>
                  <a:lnTo>
                    <a:pt x="224" y="680"/>
                  </a:lnTo>
                  <a:lnTo>
                    <a:pt x="223" y="731"/>
                  </a:lnTo>
                  <a:lnTo>
                    <a:pt x="218" y="782"/>
                  </a:lnTo>
                  <a:lnTo>
                    <a:pt x="233" y="718"/>
                  </a:lnTo>
                  <a:lnTo>
                    <a:pt x="238" y="667"/>
                  </a:lnTo>
                  <a:lnTo>
                    <a:pt x="240" y="630"/>
                  </a:lnTo>
                  <a:lnTo>
                    <a:pt x="245" y="612"/>
                  </a:lnTo>
                  <a:lnTo>
                    <a:pt x="252" y="606"/>
                  </a:lnTo>
                  <a:lnTo>
                    <a:pt x="259" y="603"/>
                  </a:lnTo>
                  <a:lnTo>
                    <a:pt x="267" y="602"/>
                  </a:lnTo>
                  <a:lnTo>
                    <a:pt x="275" y="604"/>
                  </a:lnTo>
                  <a:lnTo>
                    <a:pt x="281" y="609"/>
                  </a:lnTo>
                  <a:lnTo>
                    <a:pt x="284" y="619"/>
                  </a:lnTo>
                  <a:lnTo>
                    <a:pt x="285" y="634"/>
                  </a:lnTo>
                  <a:lnTo>
                    <a:pt x="283" y="655"/>
                  </a:lnTo>
                  <a:lnTo>
                    <a:pt x="288" y="652"/>
                  </a:lnTo>
                  <a:lnTo>
                    <a:pt x="292" y="646"/>
                  </a:lnTo>
                  <a:lnTo>
                    <a:pt x="299" y="642"/>
                  </a:lnTo>
                  <a:lnTo>
                    <a:pt x="303" y="637"/>
                  </a:lnTo>
                  <a:lnTo>
                    <a:pt x="309" y="632"/>
                  </a:lnTo>
                  <a:lnTo>
                    <a:pt x="312" y="627"/>
                  </a:lnTo>
                  <a:lnTo>
                    <a:pt x="314" y="624"/>
                  </a:lnTo>
                  <a:lnTo>
                    <a:pt x="315" y="623"/>
                  </a:lnTo>
                  <a:lnTo>
                    <a:pt x="318" y="645"/>
                  </a:lnTo>
                  <a:lnTo>
                    <a:pt x="319" y="673"/>
                  </a:lnTo>
                  <a:lnTo>
                    <a:pt x="321" y="701"/>
                  </a:lnTo>
                  <a:lnTo>
                    <a:pt x="321" y="723"/>
                  </a:lnTo>
                  <a:lnTo>
                    <a:pt x="328" y="693"/>
                  </a:lnTo>
                  <a:lnTo>
                    <a:pt x="326" y="663"/>
                  </a:lnTo>
                  <a:lnTo>
                    <a:pt x="326" y="637"/>
                  </a:lnTo>
                  <a:lnTo>
                    <a:pt x="335" y="627"/>
                  </a:lnTo>
                  <a:lnTo>
                    <a:pt x="361" y="629"/>
                  </a:lnTo>
                  <a:lnTo>
                    <a:pt x="377" y="637"/>
                  </a:lnTo>
                  <a:lnTo>
                    <a:pt x="387" y="647"/>
                  </a:lnTo>
                  <a:lnTo>
                    <a:pt x="392" y="660"/>
                  </a:lnTo>
                  <a:lnTo>
                    <a:pt x="394" y="673"/>
                  </a:lnTo>
                  <a:lnTo>
                    <a:pt x="394" y="684"/>
                  </a:lnTo>
                  <a:lnTo>
                    <a:pt x="394" y="690"/>
                  </a:lnTo>
                  <a:lnTo>
                    <a:pt x="400" y="693"/>
                  </a:lnTo>
                  <a:lnTo>
                    <a:pt x="406" y="680"/>
                  </a:lnTo>
                  <a:lnTo>
                    <a:pt x="407" y="656"/>
                  </a:lnTo>
                  <a:lnTo>
                    <a:pt x="409" y="634"/>
                  </a:lnTo>
                  <a:lnTo>
                    <a:pt x="417" y="625"/>
                  </a:lnTo>
                  <a:lnTo>
                    <a:pt x="429" y="624"/>
                  </a:lnTo>
                  <a:lnTo>
                    <a:pt x="437" y="619"/>
                  </a:lnTo>
                  <a:lnTo>
                    <a:pt x="445" y="613"/>
                  </a:lnTo>
                  <a:lnTo>
                    <a:pt x="452" y="608"/>
                  </a:lnTo>
                  <a:lnTo>
                    <a:pt x="461" y="608"/>
                  </a:lnTo>
                  <a:lnTo>
                    <a:pt x="472" y="615"/>
                  </a:lnTo>
                  <a:lnTo>
                    <a:pt x="488" y="634"/>
                  </a:lnTo>
                  <a:lnTo>
                    <a:pt x="510" y="666"/>
                  </a:lnTo>
                  <a:lnTo>
                    <a:pt x="505" y="646"/>
                  </a:lnTo>
                  <a:lnTo>
                    <a:pt x="497" y="629"/>
                  </a:lnTo>
                  <a:lnTo>
                    <a:pt x="494" y="613"/>
                  </a:lnTo>
                  <a:lnTo>
                    <a:pt x="498" y="597"/>
                  </a:lnTo>
                  <a:lnTo>
                    <a:pt x="505" y="595"/>
                  </a:lnTo>
                  <a:lnTo>
                    <a:pt x="513" y="594"/>
                  </a:lnTo>
                  <a:lnTo>
                    <a:pt x="520" y="594"/>
                  </a:lnTo>
                  <a:lnTo>
                    <a:pt x="526" y="595"/>
                  </a:lnTo>
                  <a:lnTo>
                    <a:pt x="534" y="598"/>
                  </a:lnTo>
                  <a:lnTo>
                    <a:pt x="543" y="603"/>
                  </a:lnTo>
                  <a:lnTo>
                    <a:pt x="553" y="607"/>
                  </a:lnTo>
                  <a:lnTo>
                    <a:pt x="564" y="614"/>
                  </a:lnTo>
                  <a:lnTo>
                    <a:pt x="556" y="600"/>
                  </a:lnTo>
                  <a:lnTo>
                    <a:pt x="548" y="590"/>
                  </a:lnTo>
                  <a:lnTo>
                    <a:pt x="542" y="582"/>
                  </a:lnTo>
                  <a:lnTo>
                    <a:pt x="540" y="570"/>
                  </a:lnTo>
                  <a:lnTo>
                    <a:pt x="540" y="562"/>
                  </a:lnTo>
                  <a:lnTo>
                    <a:pt x="544" y="558"/>
                  </a:lnTo>
                  <a:lnTo>
                    <a:pt x="552" y="558"/>
                  </a:lnTo>
                  <a:lnTo>
                    <a:pt x="562" y="562"/>
                  </a:lnTo>
                  <a:lnTo>
                    <a:pt x="574" y="569"/>
                  </a:lnTo>
                  <a:lnTo>
                    <a:pt x="591" y="578"/>
                  </a:lnTo>
                  <a:lnTo>
                    <a:pt x="607" y="592"/>
                  </a:lnTo>
                  <a:lnTo>
                    <a:pt x="626" y="605"/>
                  </a:lnTo>
                  <a:lnTo>
                    <a:pt x="646" y="622"/>
                  </a:lnTo>
                  <a:lnTo>
                    <a:pt x="667" y="639"/>
                  </a:lnTo>
                  <a:lnTo>
                    <a:pt x="689" y="658"/>
                  </a:lnTo>
                  <a:lnTo>
                    <a:pt x="712" y="679"/>
                  </a:lnTo>
                  <a:lnTo>
                    <a:pt x="734" y="698"/>
                  </a:lnTo>
                  <a:lnTo>
                    <a:pt x="756" y="718"/>
                  </a:lnTo>
                  <a:lnTo>
                    <a:pt x="777" y="739"/>
                  </a:lnTo>
                  <a:lnTo>
                    <a:pt x="797" y="757"/>
                  </a:lnTo>
                  <a:lnTo>
                    <a:pt x="776" y="731"/>
                  </a:lnTo>
                  <a:lnTo>
                    <a:pt x="754" y="706"/>
                  </a:lnTo>
                  <a:lnTo>
                    <a:pt x="735" y="685"/>
                  </a:lnTo>
                  <a:lnTo>
                    <a:pt x="714" y="664"/>
                  </a:lnTo>
                  <a:lnTo>
                    <a:pt x="695" y="646"/>
                  </a:lnTo>
                  <a:lnTo>
                    <a:pt x="677" y="629"/>
                  </a:lnTo>
                  <a:lnTo>
                    <a:pt x="660" y="615"/>
                  </a:lnTo>
                  <a:lnTo>
                    <a:pt x="645" y="603"/>
                  </a:lnTo>
                  <a:lnTo>
                    <a:pt x="632" y="590"/>
                  </a:lnTo>
                  <a:lnTo>
                    <a:pt x="618" y="579"/>
                  </a:lnTo>
                  <a:lnTo>
                    <a:pt x="607" y="569"/>
                  </a:lnTo>
                  <a:lnTo>
                    <a:pt x="598" y="560"/>
                  </a:lnTo>
                  <a:lnTo>
                    <a:pt x="591" y="553"/>
                  </a:lnTo>
                  <a:lnTo>
                    <a:pt x="586" y="545"/>
                  </a:lnTo>
                  <a:lnTo>
                    <a:pt x="582" y="538"/>
                  </a:lnTo>
                  <a:lnTo>
                    <a:pt x="582" y="532"/>
                  </a:lnTo>
                  <a:lnTo>
                    <a:pt x="582" y="523"/>
                  </a:lnTo>
                  <a:lnTo>
                    <a:pt x="585" y="518"/>
                  </a:lnTo>
                  <a:lnTo>
                    <a:pt x="589" y="515"/>
                  </a:lnTo>
                  <a:lnTo>
                    <a:pt x="594" y="514"/>
                  </a:lnTo>
                  <a:lnTo>
                    <a:pt x="599" y="515"/>
                  </a:lnTo>
                  <a:lnTo>
                    <a:pt x="606" y="518"/>
                  </a:lnTo>
                  <a:lnTo>
                    <a:pt x="612" y="521"/>
                  </a:lnTo>
                  <a:lnTo>
                    <a:pt x="617" y="525"/>
                  </a:lnTo>
                  <a:lnTo>
                    <a:pt x="611" y="515"/>
                  </a:lnTo>
                  <a:lnTo>
                    <a:pt x="607" y="507"/>
                  </a:lnTo>
                  <a:lnTo>
                    <a:pt x="605" y="501"/>
                  </a:lnTo>
                  <a:lnTo>
                    <a:pt x="606" y="494"/>
                  </a:lnTo>
                  <a:lnTo>
                    <a:pt x="609" y="492"/>
                  </a:lnTo>
                  <a:lnTo>
                    <a:pt x="616" y="491"/>
                  </a:lnTo>
                  <a:lnTo>
                    <a:pt x="625" y="493"/>
                  </a:lnTo>
                  <a:lnTo>
                    <a:pt x="636" y="496"/>
                  </a:lnTo>
                  <a:lnTo>
                    <a:pt x="633" y="489"/>
                  </a:lnTo>
                  <a:lnTo>
                    <a:pt x="626" y="484"/>
                  </a:lnTo>
                  <a:lnTo>
                    <a:pt x="619" y="478"/>
                  </a:lnTo>
                  <a:lnTo>
                    <a:pt x="612" y="475"/>
                  </a:lnTo>
                  <a:lnTo>
                    <a:pt x="606" y="472"/>
                  </a:lnTo>
                  <a:lnTo>
                    <a:pt x="602" y="467"/>
                  </a:lnTo>
                  <a:lnTo>
                    <a:pt x="601" y="463"/>
                  </a:lnTo>
                  <a:lnTo>
                    <a:pt x="604" y="457"/>
                  </a:lnTo>
                  <a:lnTo>
                    <a:pt x="611" y="452"/>
                  </a:lnTo>
                  <a:lnTo>
                    <a:pt x="623" y="451"/>
                  </a:lnTo>
                  <a:lnTo>
                    <a:pt x="635" y="451"/>
                  </a:lnTo>
                  <a:lnTo>
                    <a:pt x="649" y="454"/>
                  </a:lnTo>
                  <a:lnTo>
                    <a:pt x="664" y="459"/>
                  </a:lnTo>
                  <a:lnTo>
                    <a:pt x="676" y="467"/>
                  </a:lnTo>
                  <a:lnTo>
                    <a:pt x="687" y="477"/>
                  </a:lnTo>
                  <a:lnTo>
                    <a:pt x="693" y="489"/>
                  </a:lnTo>
                  <a:lnTo>
                    <a:pt x="686" y="468"/>
                  </a:lnTo>
                  <a:lnTo>
                    <a:pt x="678" y="453"/>
                  </a:lnTo>
                  <a:lnTo>
                    <a:pt x="670" y="442"/>
                  </a:lnTo>
                  <a:lnTo>
                    <a:pt x="662" y="435"/>
                  </a:lnTo>
                  <a:lnTo>
                    <a:pt x="655" y="432"/>
                  </a:lnTo>
                  <a:lnTo>
                    <a:pt x="648" y="428"/>
                  </a:lnTo>
                  <a:lnTo>
                    <a:pt x="642" y="426"/>
                  </a:lnTo>
                  <a:lnTo>
                    <a:pt x="637" y="425"/>
                  </a:lnTo>
                  <a:lnTo>
                    <a:pt x="637" y="418"/>
                  </a:lnTo>
                  <a:lnTo>
                    <a:pt x="639" y="413"/>
                  </a:lnTo>
                  <a:lnTo>
                    <a:pt x="646" y="408"/>
                  </a:lnTo>
                  <a:lnTo>
                    <a:pt x="655" y="404"/>
                  </a:lnTo>
                  <a:lnTo>
                    <a:pt x="666" y="401"/>
                  </a:lnTo>
                  <a:lnTo>
                    <a:pt x="680" y="398"/>
                  </a:lnTo>
                  <a:lnTo>
                    <a:pt x="696" y="395"/>
                  </a:lnTo>
                  <a:lnTo>
                    <a:pt x="715" y="393"/>
                  </a:lnTo>
                  <a:lnTo>
                    <a:pt x="735" y="392"/>
                  </a:lnTo>
                  <a:lnTo>
                    <a:pt x="757" y="391"/>
                  </a:lnTo>
                  <a:lnTo>
                    <a:pt x="779" y="391"/>
                  </a:lnTo>
                  <a:lnTo>
                    <a:pt x="804" y="391"/>
                  </a:lnTo>
                  <a:lnTo>
                    <a:pt x="829" y="390"/>
                  </a:lnTo>
                  <a:lnTo>
                    <a:pt x="855" y="390"/>
                  </a:lnTo>
                  <a:lnTo>
                    <a:pt x="881" y="390"/>
                  </a:lnTo>
                  <a:lnTo>
                    <a:pt x="908" y="390"/>
                  </a:lnTo>
                  <a:lnTo>
                    <a:pt x="888" y="385"/>
                  </a:lnTo>
                  <a:lnTo>
                    <a:pt x="868" y="383"/>
                  </a:lnTo>
                  <a:lnTo>
                    <a:pt x="846" y="381"/>
                  </a:lnTo>
                  <a:lnTo>
                    <a:pt x="826" y="378"/>
                  </a:lnTo>
                  <a:lnTo>
                    <a:pt x="805" y="377"/>
                  </a:lnTo>
                  <a:lnTo>
                    <a:pt x="785" y="375"/>
                  </a:lnTo>
                  <a:lnTo>
                    <a:pt x="765" y="375"/>
                  </a:lnTo>
                  <a:lnTo>
                    <a:pt x="745" y="374"/>
                  </a:lnTo>
                  <a:lnTo>
                    <a:pt x="727" y="374"/>
                  </a:lnTo>
                  <a:lnTo>
                    <a:pt x="709" y="373"/>
                  </a:lnTo>
                  <a:lnTo>
                    <a:pt x="694" y="372"/>
                  </a:lnTo>
                  <a:lnTo>
                    <a:pt x="679" y="371"/>
                  </a:lnTo>
                  <a:lnTo>
                    <a:pt x="666" y="370"/>
                  </a:lnTo>
                  <a:lnTo>
                    <a:pt x="655" y="368"/>
                  </a:lnTo>
                  <a:lnTo>
                    <a:pt x="645" y="366"/>
                  </a:lnTo>
                  <a:lnTo>
                    <a:pt x="638" y="364"/>
                  </a:lnTo>
                  <a:lnTo>
                    <a:pt x="642" y="358"/>
                  </a:lnTo>
                  <a:lnTo>
                    <a:pt x="649" y="354"/>
                  </a:lnTo>
                  <a:lnTo>
                    <a:pt x="657" y="348"/>
                  </a:lnTo>
                  <a:lnTo>
                    <a:pt x="667" y="344"/>
                  </a:lnTo>
                  <a:lnTo>
                    <a:pt x="677" y="340"/>
                  </a:lnTo>
                  <a:lnTo>
                    <a:pt x="689" y="335"/>
                  </a:lnTo>
                  <a:lnTo>
                    <a:pt x="702" y="332"/>
                  </a:lnTo>
                  <a:lnTo>
                    <a:pt x="715" y="327"/>
                  </a:lnTo>
                  <a:lnTo>
                    <a:pt x="727" y="324"/>
                  </a:lnTo>
                  <a:lnTo>
                    <a:pt x="740" y="322"/>
                  </a:lnTo>
                  <a:lnTo>
                    <a:pt x="753" y="320"/>
                  </a:lnTo>
                  <a:lnTo>
                    <a:pt x="766" y="317"/>
                  </a:lnTo>
                  <a:lnTo>
                    <a:pt x="778" y="317"/>
                  </a:lnTo>
                  <a:lnTo>
                    <a:pt x="787" y="317"/>
                  </a:lnTo>
                  <a:lnTo>
                    <a:pt x="796" y="318"/>
                  </a:lnTo>
                  <a:lnTo>
                    <a:pt x="804" y="321"/>
                  </a:lnTo>
                  <a:lnTo>
                    <a:pt x="809" y="313"/>
                  </a:lnTo>
                  <a:lnTo>
                    <a:pt x="808" y="306"/>
                  </a:lnTo>
                  <a:lnTo>
                    <a:pt x="804" y="304"/>
                  </a:lnTo>
                  <a:lnTo>
                    <a:pt x="795" y="301"/>
                  </a:lnTo>
                  <a:lnTo>
                    <a:pt x="783" y="301"/>
                  </a:lnTo>
                  <a:lnTo>
                    <a:pt x="769" y="301"/>
                  </a:lnTo>
                  <a:lnTo>
                    <a:pt x="753" y="302"/>
                  </a:lnTo>
                  <a:lnTo>
                    <a:pt x="735" y="304"/>
                  </a:lnTo>
                  <a:lnTo>
                    <a:pt x="718" y="306"/>
                  </a:lnTo>
                  <a:lnTo>
                    <a:pt x="700" y="309"/>
                  </a:lnTo>
                  <a:lnTo>
                    <a:pt x="683" y="311"/>
                  </a:lnTo>
                  <a:lnTo>
                    <a:pt x="667" y="313"/>
                  </a:lnTo>
                  <a:lnTo>
                    <a:pt x="654" y="314"/>
                  </a:lnTo>
                  <a:lnTo>
                    <a:pt x="643" y="315"/>
                  </a:lnTo>
                  <a:lnTo>
                    <a:pt x="635" y="315"/>
                  </a:lnTo>
                  <a:lnTo>
                    <a:pt x="633" y="314"/>
                  </a:lnTo>
                  <a:lnTo>
                    <a:pt x="629" y="300"/>
                  </a:lnTo>
                  <a:lnTo>
                    <a:pt x="636" y="291"/>
                  </a:lnTo>
                  <a:lnTo>
                    <a:pt x="649" y="285"/>
                  </a:lnTo>
                  <a:lnTo>
                    <a:pt x="668" y="282"/>
                  </a:lnTo>
                  <a:lnTo>
                    <a:pt x="687" y="280"/>
                  </a:lnTo>
                  <a:lnTo>
                    <a:pt x="703" y="276"/>
                  </a:lnTo>
                  <a:lnTo>
                    <a:pt x="714" y="272"/>
                  </a:lnTo>
                  <a:lnTo>
                    <a:pt x="715" y="263"/>
                  </a:lnTo>
                  <a:lnTo>
                    <a:pt x="708" y="255"/>
                  </a:lnTo>
                  <a:lnTo>
                    <a:pt x="697" y="253"/>
                  </a:lnTo>
                  <a:lnTo>
                    <a:pt x="684" y="255"/>
                  </a:lnTo>
                  <a:lnTo>
                    <a:pt x="670" y="260"/>
                  </a:lnTo>
                  <a:lnTo>
                    <a:pt x="658" y="264"/>
                  </a:lnTo>
                  <a:lnTo>
                    <a:pt x="645" y="267"/>
                  </a:lnTo>
                  <a:lnTo>
                    <a:pt x="634" y="266"/>
                  </a:lnTo>
                  <a:lnTo>
                    <a:pt x="627" y="260"/>
                  </a:lnTo>
                  <a:lnTo>
                    <a:pt x="627" y="257"/>
                  </a:lnTo>
                  <a:lnTo>
                    <a:pt x="628" y="252"/>
                  </a:lnTo>
                  <a:lnTo>
                    <a:pt x="633" y="244"/>
                  </a:lnTo>
                  <a:lnTo>
                    <a:pt x="637" y="235"/>
                  </a:lnTo>
                  <a:lnTo>
                    <a:pt x="647" y="226"/>
                  </a:lnTo>
                  <a:lnTo>
                    <a:pt x="660" y="219"/>
                  </a:lnTo>
                  <a:lnTo>
                    <a:pt x="679" y="214"/>
                  </a:lnTo>
                  <a:lnTo>
                    <a:pt x="704" y="213"/>
                  </a:lnTo>
                  <a:lnTo>
                    <a:pt x="685" y="207"/>
                  </a:lnTo>
                  <a:lnTo>
                    <a:pt x="669" y="204"/>
                  </a:lnTo>
                  <a:lnTo>
                    <a:pt x="655" y="204"/>
                  </a:lnTo>
                  <a:lnTo>
                    <a:pt x="643" y="204"/>
                  </a:lnTo>
                  <a:lnTo>
                    <a:pt x="633" y="206"/>
                  </a:lnTo>
                  <a:lnTo>
                    <a:pt x="624" y="210"/>
                  </a:lnTo>
                  <a:lnTo>
                    <a:pt x="616" y="214"/>
                  </a:lnTo>
                  <a:lnTo>
                    <a:pt x="612" y="220"/>
                  </a:lnTo>
                  <a:lnTo>
                    <a:pt x="615" y="204"/>
                  </a:lnTo>
                  <a:lnTo>
                    <a:pt x="619" y="195"/>
                  </a:lnTo>
                  <a:lnTo>
                    <a:pt x="626" y="188"/>
                  </a:lnTo>
                  <a:lnTo>
                    <a:pt x="636" y="181"/>
                  </a:lnTo>
                  <a:lnTo>
                    <a:pt x="625" y="184"/>
                  </a:lnTo>
                  <a:lnTo>
                    <a:pt x="616" y="186"/>
                  </a:lnTo>
                  <a:lnTo>
                    <a:pt x="609" y="191"/>
                  </a:lnTo>
                  <a:lnTo>
                    <a:pt x="604" y="195"/>
                  </a:lnTo>
                  <a:lnTo>
                    <a:pt x="599" y="199"/>
                  </a:lnTo>
                  <a:lnTo>
                    <a:pt x="596" y="201"/>
                  </a:lnTo>
                  <a:lnTo>
                    <a:pt x="593" y="201"/>
                  </a:lnTo>
                  <a:lnTo>
                    <a:pt x="589" y="200"/>
                  </a:lnTo>
                  <a:lnTo>
                    <a:pt x="582" y="192"/>
                  </a:lnTo>
                  <a:lnTo>
                    <a:pt x="577" y="180"/>
                  </a:lnTo>
                  <a:lnTo>
                    <a:pt x="577" y="169"/>
                  </a:lnTo>
                  <a:lnTo>
                    <a:pt x="582" y="156"/>
                  </a:lnTo>
                  <a:lnTo>
                    <a:pt x="563" y="161"/>
                  </a:lnTo>
                  <a:lnTo>
                    <a:pt x="550" y="160"/>
                  </a:lnTo>
                  <a:lnTo>
                    <a:pt x="543" y="155"/>
                  </a:lnTo>
                  <a:lnTo>
                    <a:pt x="540" y="149"/>
                  </a:lnTo>
                  <a:lnTo>
                    <a:pt x="542" y="139"/>
                  </a:lnTo>
                  <a:lnTo>
                    <a:pt x="546" y="128"/>
                  </a:lnTo>
                  <a:lnTo>
                    <a:pt x="553" y="112"/>
                  </a:lnTo>
                  <a:lnTo>
                    <a:pt x="561" y="96"/>
                  </a:lnTo>
                  <a:lnTo>
                    <a:pt x="545" y="106"/>
                  </a:lnTo>
                  <a:lnTo>
                    <a:pt x="531" y="113"/>
                  </a:lnTo>
                  <a:lnTo>
                    <a:pt x="520" y="116"/>
                  </a:lnTo>
                  <a:lnTo>
                    <a:pt x="511" y="118"/>
                  </a:lnTo>
                  <a:lnTo>
                    <a:pt x="503" y="116"/>
                  </a:lnTo>
                  <a:lnTo>
                    <a:pt x="496" y="113"/>
                  </a:lnTo>
                  <a:lnTo>
                    <a:pt x="493" y="110"/>
                  </a:lnTo>
                  <a:lnTo>
                    <a:pt x="488" y="105"/>
                  </a:lnTo>
                  <a:lnTo>
                    <a:pt x="487" y="101"/>
                  </a:lnTo>
                  <a:lnTo>
                    <a:pt x="488" y="93"/>
                  </a:lnTo>
                  <a:lnTo>
                    <a:pt x="490" y="83"/>
                  </a:lnTo>
                  <a:lnTo>
                    <a:pt x="495" y="71"/>
                  </a:lnTo>
                  <a:lnTo>
                    <a:pt x="502" y="58"/>
                  </a:lnTo>
                  <a:lnTo>
                    <a:pt x="511" y="42"/>
                  </a:lnTo>
                  <a:lnTo>
                    <a:pt x="522" y="27"/>
                  </a:lnTo>
                  <a:lnTo>
                    <a:pt x="536" y="10"/>
                  </a:lnTo>
                  <a:lnTo>
                    <a:pt x="522" y="21"/>
                  </a:lnTo>
                  <a:lnTo>
                    <a:pt x="508" y="31"/>
                  </a:lnTo>
                  <a:lnTo>
                    <a:pt x="500" y="41"/>
                  </a:lnTo>
                  <a:lnTo>
                    <a:pt x="492" y="50"/>
                  </a:lnTo>
                  <a:lnTo>
                    <a:pt x="486" y="60"/>
                  </a:lnTo>
                  <a:lnTo>
                    <a:pt x="481" y="68"/>
                  </a:lnTo>
                  <a:lnTo>
                    <a:pt x="476" y="78"/>
                  </a:lnTo>
                  <a:lnTo>
                    <a:pt x="471" y="89"/>
                  </a:lnTo>
                  <a:lnTo>
                    <a:pt x="466" y="94"/>
                  </a:lnTo>
                  <a:lnTo>
                    <a:pt x="461" y="96"/>
                  </a:lnTo>
                  <a:lnTo>
                    <a:pt x="456" y="93"/>
                  </a:lnTo>
                  <a:lnTo>
                    <a:pt x="453" y="85"/>
                  </a:lnTo>
                  <a:lnTo>
                    <a:pt x="452" y="75"/>
                  </a:lnTo>
                  <a:lnTo>
                    <a:pt x="453" y="62"/>
                  </a:lnTo>
                  <a:lnTo>
                    <a:pt x="456" y="48"/>
                  </a:lnTo>
                  <a:lnTo>
                    <a:pt x="464" y="32"/>
                  </a:lnTo>
                  <a:lnTo>
                    <a:pt x="455" y="34"/>
                  </a:lnTo>
                  <a:lnTo>
                    <a:pt x="450" y="37"/>
                  </a:lnTo>
                  <a:lnTo>
                    <a:pt x="447" y="41"/>
                  </a:lnTo>
                  <a:lnTo>
                    <a:pt x="446" y="45"/>
                  </a:lnTo>
                  <a:lnTo>
                    <a:pt x="446" y="51"/>
                  </a:lnTo>
                  <a:lnTo>
                    <a:pt x="445" y="58"/>
                  </a:lnTo>
                  <a:lnTo>
                    <a:pt x="443" y="62"/>
                  </a:lnTo>
                  <a:lnTo>
                    <a:pt x="436" y="68"/>
                  </a:lnTo>
                  <a:lnTo>
                    <a:pt x="429" y="69"/>
                  </a:lnTo>
                  <a:lnTo>
                    <a:pt x="423" y="63"/>
                  </a:lnTo>
                  <a:lnTo>
                    <a:pt x="420" y="52"/>
                  </a:lnTo>
                  <a:lnTo>
                    <a:pt x="416" y="39"/>
                  </a:lnTo>
                  <a:lnTo>
                    <a:pt x="414" y="25"/>
                  </a:lnTo>
                  <a:lnTo>
                    <a:pt x="412" y="12"/>
                  </a:lnTo>
                  <a:lnTo>
                    <a:pt x="410" y="3"/>
                  </a:lnTo>
                  <a:lnTo>
                    <a:pt x="406" y="0"/>
                  </a:lnTo>
                  <a:lnTo>
                    <a:pt x="402" y="12"/>
                  </a:lnTo>
                  <a:lnTo>
                    <a:pt x="399" y="40"/>
                  </a:lnTo>
                  <a:lnTo>
                    <a:pt x="396" y="68"/>
                  </a:lnTo>
                  <a:lnTo>
                    <a:pt x="389" y="80"/>
                  </a:lnTo>
                  <a:lnTo>
                    <a:pt x="381" y="81"/>
                  </a:lnTo>
                  <a:lnTo>
                    <a:pt x="370" y="82"/>
                  </a:lnTo>
                  <a:lnTo>
                    <a:pt x="356" y="82"/>
                  </a:lnTo>
                  <a:lnTo>
                    <a:pt x="341" y="79"/>
                  </a:lnTo>
                  <a:lnTo>
                    <a:pt x="325" y="71"/>
                  </a:lnTo>
                  <a:lnTo>
                    <a:pt x="311" y="59"/>
                  </a:lnTo>
                  <a:lnTo>
                    <a:pt x="301" y="39"/>
                  </a:lnTo>
                  <a:lnTo>
                    <a:pt x="292" y="10"/>
                  </a:lnTo>
                  <a:lnTo>
                    <a:pt x="289" y="25"/>
                  </a:lnTo>
                  <a:lnTo>
                    <a:pt x="286" y="49"/>
                  </a:lnTo>
                  <a:lnTo>
                    <a:pt x="289" y="72"/>
                  </a:lnTo>
                  <a:lnTo>
                    <a:pt x="294" y="90"/>
                  </a:lnTo>
                  <a:lnTo>
                    <a:pt x="270" y="101"/>
                  </a:lnTo>
                  <a:lnTo>
                    <a:pt x="255" y="102"/>
                  </a:lnTo>
                  <a:lnTo>
                    <a:pt x="247" y="95"/>
                  </a:lnTo>
                  <a:lnTo>
                    <a:pt x="241" y="85"/>
                  </a:lnTo>
                  <a:lnTo>
                    <a:pt x="239" y="77"/>
                  </a:lnTo>
                  <a:lnTo>
                    <a:pt x="234" y="71"/>
                  </a:lnTo>
                  <a:lnTo>
                    <a:pt x="228" y="71"/>
                  </a:lnTo>
                  <a:lnTo>
                    <a:pt x="215" y="82"/>
                  </a:lnTo>
                  <a:lnTo>
                    <a:pt x="209" y="91"/>
                  </a:lnTo>
                  <a:lnTo>
                    <a:pt x="209" y="95"/>
                  </a:lnTo>
                  <a:lnTo>
                    <a:pt x="214" y="99"/>
                  </a:lnTo>
                  <a:lnTo>
                    <a:pt x="221" y="102"/>
                  </a:lnTo>
                  <a:lnTo>
                    <a:pt x="229" y="103"/>
                  </a:lnTo>
                  <a:lnTo>
                    <a:pt x="234" y="106"/>
                  </a:lnTo>
                  <a:lnTo>
                    <a:pt x="235" y="111"/>
                  </a:lnTo>
                  <a:lnTo>
                    <a:pt x="231" y="119"/>
                  </a:lnTo>
                  <a:lnTo>
                    <a:pt x="215" y="130"/>
                  </a:lnTo>
                  <a:lnTo>
                    <a:pt x="204" y="130"/>
                  </a:lnTo>
                  <a:lnTo>
                    <a:pt x="198" y="123"/>
                  </a:lnTo>
                  <a:lnTo>
                    <a:pt x="192" y="112"/>
                  </a:lnTo>
                  <a:lnTo>
                    <a:pt x="188" y="102"/>
                  </a:lnTo>
                  <a:lnTo>
                    <a:pt x="182" y="95"/>
                  </a:lnTo>
                  <a:lnTo>
                    <a:pt x="172" y="98"/>
                  </a:lnTo>
                  <a:lnTo>
                    <a:pt x="157" y="111"/>
                  </a:lnTo>
                  <a:lnTo>
                    <a:pt x="150" y="121"/>
                  </a:lnTo>
                  <a:lnTo>
                    <a:pt x="151" y="128"/>
                  </a:lnTo>
                  <a:lnTo>
                    <a:pt x="157" y="130"/>
                  </a:lnTo>
                  <a:lnTo>
                    <a:pt x="166" y="132"/>
                  </a:lnTo>
                  <a:lnTo>
                    <a:pt x="175" y="133"/>
                  </a:lnTo>
                  <a:lnTo>
                    <a:pt x="183" y="135"/>
                  </a:lnTo>
                  <a:lnTo>
                    <a:pt x="190" y="140"/>
                  </a:lnTo>
                  <a:lnTo>
                    <a:pt x="189" y="148"/>
                  </a:lnTo>
                  <a:lnTo>
                    <a:pt x="183" y="156"/>
                  </a:lnTo>
                  <a:lnTo>
                    <a:pt x="179" y="162"/>
                  </a:lnTo>
                  <a:lnTo>
                    <a:pt x="173" y="165"/>
                  </a:lnTo>
                  <a:lnTo>
                    <a:pt x="167" y="165"/>
                  </a:lnTo>
                  <a:lnTo>
                    <a:pt x="161" y="165"/>
                  </a:lnTo>
                  <a:lnTo>
                    <a:pt x="156" y="163"/>
                  </a:lnTo>
                  <a:lnTo>
                    <a:pt x="149" y="161"/>
                  </a:lnTo>
                  <a:lnTo>
                    <a:pt x="143" y="160"/>
                  </a:lnTo>
                  <a:lnTo>
                    <a:pt x="148" y="166"/>
                  </a:lnTo>
                  <a:lnTo>
                    <a:pt x="150" y="174"/>
                  </a:lnTo>
                  <a:lnTo>
                    <a:pt x="151" y="182"/>
                  </a:lnTo>
                  <a:lnTo>
                    <a:pt x="149" y="189"/>
                  </a:lnTo>
                  <a:lnTo>
                    <a:pt x="147" y="196"/>
                  </a:lnTo>
                  <a:lnTo>
                    <a:pt x="141" y="203"/>
                  </a:lnTo>
                  <a:lnTo>
                    <a:pt x="136" y="209"/>
                  </a:lnTo>
                  <a:lnTo>
                    <a:pt x="129" y="21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2" name="Freeform 194">
              <a:extLst>
                <a:ext uri="{FF2B5EF4-FFF2-40B4-BE49-F238E27FC236}">
                  <a16:creationId xmlns:a16="http://schemas.microsoft.com/office/drawing/2014/main" id="{506665F5-2E4B-4DF5-813C-FB0B5666F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184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3 w 25"/>
                <a:gd name="T3" fmla="*/ 10 h 31"/>
                <a:gd name="T4" fmla="*/ 1 w 25"/>
                <a:gd name="T5" fmla="*/ 8 h 31"/>
                <a:gd name="T6" fmla="*/ 0 w 25"/>
                <a:gd name="T7" fmla="*/ 7 h 31"/>
                <a:gd name="T8" fmla="*/ 0 w 25"/>
                <a:gd name="T9" fmla="*/ 5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5 h 31"/>
                <a:gd name="T26" fmla="*/ 8 w 25"/>
                <a:gd name="T27" fmla="*/ 7 h 31"/>
                <a:gd name="T28" fmla="*/ 7 w 25"/>
                <a:gd name="T29" fmla="*/ 8 h 31"/>
                <a:gd name="T30" fmla="*/ 6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8" y="30"/>
                  </a:lnTo>
                  <a:lnTo>
                    <a:pt x="4" y="25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5" y="15"/>
                  </a:lnTo>
                  <a:lnTo>
                    <a:pt x="24" y="21"/>
                  </a:lnTo>
                  <a:lnTo>
                    <a:pt x="21" y="25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3" name="Freeform 195">
              <a:extLst>
                <a:ext uri="{FF2B5EF4-FFF2-40B4-BE49-F238E27FC236}">
                  <a16:creationId xmlns:a16="http://schemas.microsoft.com/office/drawing/2014/main" id="{FD16CAF2-78D9-4C2C-9A4E-70B64C57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1184"/>
              <a:ext cx="9" cy="11"/>
            </a:xfrm>
            <a:custGeom>
              <a:avLst/>
              <a:gdLst>
                <a:gd name="T0" fmla="*/ 5 w 26"/>
                <a:gd name="T1" fmla="*/ 11 h 31"/>
                <a:gd name="T2" fmla="*/ 3 w 26"/>
                <a:gd name="T3" fmla="*/ 11 h 31"/>
                <a:gd name="T4" fmla="*/ 2 w 26"/>
                <a:gd name="T5" fmla="*/ 9 h 31"/>
                <a:gd name="T6" fmla="*/ 0 w 26"/>
                <a:gd name="T7" fmla="*/ 8 h 31"/>
                <a:gd name="T8" fmla="*/ 0 w 26"/>
                <a:gd name="T9" fmla="*/ 6 h 31"/>
                <a:gd name="T10" fmla="*/ 0 w 26"/>
                <a:gd name="T11" fmla="*/ 4 h 31"/>
                <a:gd name="T12" fmla="*/ 2 w 26"/>
                <a:gd name="T13" fmla="*/ 2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2 h 31"/>
                <a:gd name="T22" fmla="*/ 9 w 26"/>
                <a:gd name="T23" fmla="*/ 4 h 31"/>
                <a:gd name="T24" fmla="*/ 9 w 26"/>
                <a:gd name="T25" fmla="*/ 6 h 31"/>
                <a:gd name="T26" fmla="*/ 9 w 26"/>
                <a:gd name="T27" fmla="*/ 8 h 31"/>
                <a:gd name="T28" fmla="*/ 8 w 26"/>
                <a:gd name="T29" fmla="*/ 9 h 31"/>
                <a:gd name="T30" fmla="*/ 6 w 26"/>
                <a:gd name="T31" fmla="*/ 11 h 31"/>
                <a:gd name="T32" fmla="*/ 5 w 26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3" y="31"/>
                  </a:moveTo>
                  <a:lnTo>
                    <a:pt x="9" y="30"/>
                  </a:lnTo>
                  <a:lnTo>
                    <a:pt x="5" y="26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10"/>
                  </a:lnTo>
                  <a:lnTo>
                    <a:pt x="5" y="6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6"/>
                  </a:lnTo>
                  <a:lnTo>
                    <a:pt x="26" y="10"/>
                  </a:lnTo>
                  <a:lnTo>
                    <a:pt x="26" y="16"/>
                  </a:lnTo>
                  <a:lnTo>
                    <a:pt x="26" y="22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4" name="Freeform 196">
              <a:extLst>
                <a:ext uri="{FF2B5EF4-FFF2-40B4-BE49-F238E27FC236}">
                  <a16:creationId xmlns:a16="http://schemas.microsoft.com/office/drawing/2014/main" id="{EA589C34-999A-4CD5-81DF-6036CE7E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74"/>
              <a:ext cx="21" cy="20"/>
            </a:xfrm>
            <a:custGeom>
              <a:avLst/>
              <a:gdLst>
                <a:gd name="T0" fmla="*/ 11 w 62"/>
                <a:gd name="T1" fmla="*/ 20 h 60"/>
                <a:gd name="T2" fmla="*/ 9 w 62"/>
                <a:gd name="T3" fmla="*/ 20 h 60"/>
                <a:gd name="T4" fmla="*/ 7 w 62"/>
                <a:gd name="T5" fmla="*/ 19 h 60"/>
                <a:gd name="T6" fmla="*/ 5 w 62"/>
                <a:gd name="T7" fmla="*/ 18 h 60"/>
                <a:gd name="T8" fmla="*/ 3 w 62"/>
                <a:gd name="T9" fmla="*/ 17 h 60"/>
                <a:gd name="T10" fmla="*/ 2 w 62"/>
                <a:gd name="T11" fmla="*/ 15 h 60"/>
                <a:gd name="T12" fmla="*/ 1 w 62"/>
                <a:gd name="T13" fmla="*/ 14 h 60"/>
                <a:gd name="T14" fmla="*/ 0 w 62"/>
                <a:gd name="T15" fmla="*/ 12 h 60"/>
                <a:gd name="T16" fmla="*/ 0 w 62"/>
                <a:gd name="T17" fmla="*/ 10 h 60"/>
                <a:gd name="T18" fmla="*/ 0 w 62"/>
                <a:gd name="T19" fmla="*/ 8 h 60"/>
                <a:gd name="T20" fmla="*/ 1 w 62"/>
                <a:gd name="T21" fmla="*/ 6 h 60"/>
                <a:gd name="T22" fmla="*/ 2 w 62"/>
                <a:gd name="T23" fmla="*/ 4 h 60"/>
                <a:gd name="T24" fmla="*/ 3 w 62"/>
                <a:gd name="T25" fmla="*/ 3 h 60"/>
                <a:gd name="T26" fmla="*/ 5 w 62"/>
                <a:gd name="T27" fmla="*/ 1 h 60"/>
                <a:gd name="T28" fmla="*/ 7 w 62"/>
                <a:gd name="T29" fmla="*/ 1 h 60"/>
                <a:gd name="T30" fmla="*/ 9 w 62"/>
                <a:gd name="T31" fmla="*/ 0 h 60"/>
                <a:gd name="T32" fmla="*/ 11 w 62"/>
                <a:gd name="T33" fmla="*/ 0 h 60"/>
                <a:gd name="T34" fmla="*/ 12 w 62"/>
                <a:gd name="T35" fmla="*/ 0 h 60"/>
                <a:gd name="T36" fmla="*/ 15 w 62"/>
                <a:gd name="T37" fmla="*/ 1 h 60"/>
                <a:gd name="T38" fmla="*/ 16 w 62"/>
                <a:gd name="T39" fmla="*/ 1 h 60"/>
                <a:gd name="T40" fmla="*/ 18 w 62"/>
                <a:gd name="T41" fmla="*/ 3 h 60"/>
                <a:gd name="T42" fmla="*/ 19 w 62"/>
                <a:gd name="T43" fmla="*/ 4 h 60"/>
                <a:gd name="T44" fmla="*/ 20 w 62"/>
                <a:gd name="T45" fmla="*/ 6 h 60"/>
                <a:gd name="T46" fmla="*/ 21 w 62"/>
                <a:gd name="T47" fmla="*/ 8 h 60"/>
                <a:gd name="T48" fmla="*/ 21 w 62"/>
                <a:gd name="T49" fmla="*/ 10 h 60"/>
                <a:gd name="T50" fmla="*/ 21 w 62"/>
                <a:gd name="T51" fmla="*/ 12 h 60"/>
                <a:gd name="T52" fmla="*/ 20 w 62"/>
                <a:gd name="T53" fmla="*/ 14 h 60"/>
                <a:gd name="T54" fmla="*/ 19 w 62"/>
                <a:gd name="T55" fmla="*/ 15 h 60"/>
                <a:gd name="T56" fmla="*/ 18 w 62"/>
                <a:gd name="T57" fmla="*/ 17 h 60"/>
                <a:gd name="T58" fmla="*/ 16 w 62"/>
                <a:gd name="T59" fmla="*/ 18 h 60"/>
                <a:gd name="T60" fmla="*/ 15 w 62"/>
                <a:gd name="T61" fmla="*/ 19 h 60"/>
                <a:gd name="T62" fmla="*/ 12 w 62"/>
                <a:gd name="T63" fmla="*/ 20 h 60"/>
                <a:gd name="T64" fmla="*/ 11 w 62"/>
                <a:gd name="T65" fmla="*/ 2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2" h="60">
                  <a:moveTo>
                    <a:pt x="32" y="60"/>
                  </a:moveTo>
                  <a:lnTo>
                    <a:pt x="26" y="59"/>
                  </a:lnTo>
                  <a:lnTo>
                    <a:pt x="21" y="58"/>
                  </a:lnTo>
                  <a:lnTo>
                    <a:pt x="15" y="55"/>
                  </a:lnTo>
                  <a:lnTo>
                    <a:pt x="10" y="51"/>
                  </a:lnTo>
                  <a:lnTo>
                    <a:pt x="6" y="46"/>
                  </a:lnTo>
                  <a:lnTo>
                    <a:pt x="2" y="42"/>
                  </a:lnTo>
                  <a:lnTo>
                    <a:pt x="1" y="36"/>
                  </a:lnTo>
                  <a:lnTo>
                    <a:pt x="0" y="30"/>
                  </a:lnTo>
                  <a:lnTo>
                    <a:pt x="1" y="23"/>
                  </a:lnTo>
                  <a:lnTo>
                    <a:pt x="2" y="19"/>
                  </a:lnTo>
                  <a:lnTo>
                    <a:pt x="6" y="13"/>
                  </a:lnTo>
                  <a:lnTo>
                    <a:pt x="10" y="9"/>
                  </a:lnTo>
                  <a:lnTo>
                    <a:pt x="15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48" y="4"/>
                  </a:lnTo>
                  <a:lnTo>
                    <a:pt x="52" y="9"/>
                  </a:lnTo>
                  <a:lnTo>
                    <a:pt x="56" y="13"/>
                  </a:lnTo>
                  <a:lnTo>
                    <a:pt x="60" y="19"/>
                  </a:lnTo>
                  <a:lnTo>
                    <a:pt x="61" y="23"/>
                  </a:lnTo>
                  <a:lnTo>
                    <a:pt x="62" y="30"/>
                  </a:lnTo>
                  <a:lnTo>
                    <a:pt x="61" y="36"/>
                  </a:lnTo>
                  <a:lnTo>
                    <a:pt x="60" y="42"/>
                  </a:lnTo>
                  <a:lnTo>
                    <a:pt x="56" y="46"/>
                  </a:lnTo>
                  <a:lnTo>
                    <a:pt x="52" y="51"/>
                  </a:lnTo>
                  <a:lnTo>
                    <a:pt x="48" y="55"/>
                  </a:lnTo>
                  <a:lnTo>
                    <a:pt x="43" y="58"/>
                  </a:lnTo>
                  <a:lnTo>
                    <a:pt x="36" y="59"/>
                  </a:lnTo>
                  <a:lnTo>
                    <a:pt x="32" y="6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5" name="Freeform 197">
              <a:extLst>
                <a:ext uri="{FF2B5EF4-FFF2-40B4-BE49-F238E27FC236}">
                  <a16:creationId xmlns:a16="http://schemas.microsoft.com/office/drawing/2014/main" id="{2D3028E2-7456-4803-9941-9D5A88D0C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190"/>
              <a:ext cx="15" cy="17"/>
            </a:xfrm>
            <a:custGeom>
              <a:avLst/>
              <a:gdLst>
                <a:gd name="T0" fmla="*/ 7 w 45"/>
                <a:gd name="T1" fmla="*/ 17 h 51"/>
                <a:gd name="T2" fmla="*/ 5 w 45"/>
                <a:gd name="T3" fmla="*/ 17 h 51"/>
                <a:gd name="T4" fmla="*/ 2 w 45"/>
                <a:gd name="T5" fmla="*/ 14 h 51"/>
                <a:gd name="T6" fmla="*/ 1 w 45"/>
                <a:gd name="T7" fmla="*/ 12 h 51"/>
                <a:gd name="T8" fmla="*/ 0 w 45"/>
                <a:gd name="T9" fmla="*/ 8 h 51"/>
                <a:gd name="T10" fmla="*/ 1 w 45"/>
                <a:gd name="T11" fmla="*/ 5 h 51"/>
                <a:gd name="T12" fmla="*/ 2 w 45"/>
                <a:gd name="T13" fmla="*/ 2 h 51"/>
                <a:gd name="T14" fmla="*/ 5 w 45"/>
                <a:gd name="T15" fmla="*/ 0 h 51"/>
                <a:gd name="T16" fmla="*/ 7 w 45"/>
                <a:gd name="T17" fmla="*/ 0 h 51"/>
                <a:gd name="T18" fmla="*/ 10 w 45"/>
                <a:gd name="T19" fmla="*/ 0 h 51"/>
                <a:gd name="T20" fmla="*/ 13 w 45"/>
                <a:gd name="T21" fmla="*/ 2 h 51"/>
                <a:gd name="T22" fmla="*/ 14 w 45"/>
                <a:gd name="T23" fmla="*/ 5 h 51"/>
                <a:gd name="T24" fmla="*/ 15 w 45"/>
                <a:gd name="T25" fmla="*/ 8 h 51"/>
                <a:gd name="T26" fmla="*/ 14 w 45"/>
                <a:gd name="T27" fmla="*/ 12 h 51"/>
                <a:gd name="T28" fmla="*/ 13 w 45"/>
                <a:gd name="T29" fmla="*/ 14 h 51"/>
                <a:gd name="T30" fmla="*/ 10 w 45"/>
                <a:gd name="T31" fmla="*/ 17 h 51"/>
                <a:gd name="T32" fmla="*/ 7 w 45"/>
                <a:gd name="T33" fmla="*/ 17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51">
                  <a:moveTo>
                    <a:pt x="22" y="51"/>
                  </a:moveTo>
                  <a:lnTo>
                    <a:pt x="14" y="50"/>
                  </a:lnTo>
                  <a:lnTo>
                    <a:pt x="7" y="43"/>
                  </a:lnTo>
                  <a:lnTo>
                    <a:pt x="2" y="35"/>
                  </a:lnTo>
                  <a:lnTo>
                    <a:pt x="0" y="25"/>
                  </a:lnTo>
                  <a:lnTo>
                    <a:pt x="2" y="15"/>
                  </a:lnTo>
                  <a:lnTo>
                    <a:pt x="7" y="7"/>
                  </a:lnTo>
                  <a:lnTo>
                    <a:pt x="14" y="1"/>
                  </a:lnTo>
                  <a:lnTo>
                    <a:pt x="22" y="0"/>
                  </a:lnTo>
                  <a:lnTo>
                    <a:pt x="31" y="1"/>
                  </a:lnTo>
                  <a:lnTo>
                    <a:pt x="38" y="7"/>
                  </a:lnTo>
                  <a:lnTo>
                    <a:pt x="42" y="15"/>
                  </a:lnTo>
                  <a:lnTo>
                    <a:pt x="45" y="25"/>
                  </a:lnTo>
                  <a:lnTo>
                    <a:pt x="42" y="35"/>
                  </a:lnTo>
                  <a:lnTo>
                    <a:pt x="38" y="43"/>
                  </a:lnTo>
                  <a:lnTo>
                    <a:pt x="31" y="50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6" name="Freeform 198">
              <a:extLst>
                <a:ext uri="{FF2B5EF4-FFF2-40B4-BE49-F238E27FC236}">
                  <a16:creationId xmlns:a16="http://schemas.microsoft.com/office/drawing/2014/main" id="{0F03BE65-DBFA-4109-834B-DBF625D2F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291"/>
              <a:ext cx="9" cy="10"/>
            </a:xfrm>
            <a:custGeom>
              <a:avLst/>
              <a:gdLst>
                <a:gd name="T0" fmla="*/ 5 w 26"/>
                <a:gd name="T1" fmla="*/ 10 h 31"/>
                <a:gd name="T2" fmla="*/ 3 w 26"/>
                <a:gd name="T3" fmla="*/ 10 h 31"/>
                <a:gd name="T4" fmla="*/ 2 w 26"/>
                <a:gd name="T5" fmla="*/ 8 h 31"/>
                <a:gd name="T6" fmla="*/ 0 w 26"/>
                <a:gd name="T7" fmla="*/ 7 h 31"/>
                <a:gd name="T8" fmla="*/ 0 w 26"/>
                <a:gd name="T9" fmla="*/ 5 h 31"/>
                <a:gd name="T10" fmla="*/ 0 w 26"/>
                <a:gd name="T11" fmla="*/ 3 h 31"/>
                <a:gd name="T12" fmla="*/ 2 w 26"/>
                <a:gd name="T13" fmla="*/ 1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1 h 31"/>
                <a:gd name="T22" fmla="*/ 9 w 26"/>
                <a:gd name="T23" fmla="*/ 3 h 31"/>
                <a:gd name="T24" fmla="*/ 9 w 26"/>
                <a:gd name="T25" fmla="*/ 5 h 31"/>
                <a:gd name="T26" fmla="*/ 9 w 26"/>
                <a:gd name="T27" fmla="*/ 7 h 31"/>
                <a:gd name="T28" fmla="*/ 8 w 26"/>
                <a:gd name="T29" fmla="*/ 8 h 31"/>
                <a:gd name="T30" fmla="*/ 6 w 26"/>
                <a:gd name="T31" fmla="*/ 10 h 31"/>
                <a:gd name="T32" fmla="*/ 5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4" y="31"/>
                  </a:moveTo>
                  <a:lnTo>
                    <a:pt x="9" y="30"/>
                  </a:lnTo>
                  <a:lnTo>
                    <a:pt x="5" y="25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1" y="8"/>
                  </a:lnTo>
                  <a:lnTo>
                    <a:pt x="5" y="4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6" y="8"/>
                  </a:lnTo>
                  <a:lnTo>
                    <a:pt x="26" y="15"/>
                  </a:lnTo>
                  <a:lnTo>
                    <a:pt x="26" y="21"/>
                  </a:lnTo>
                  <a:lnTo>
                    <a:pt x="22" y="25"/>
                  </a:lnTo>
                  <a:lnTo>
                    <a:pt x="18" y="3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7" name="Freeform 199">
              <a:extLst>
                <a:ext uri="{FF2B5EF4-FFF2-40B4-BE49-F238E27FC236}">
                  <a16:creationId xmlns:a16="http://schemas.microsoft.com/office/drawing/2014/main" id="{858CBB4B-BA47-4E3A-AAF7-6D6BECEB0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363"/>
              <a:ext cx="9" cy="10"/>
            </a:xfrm>
            <a:custGeom>
              <a:avLst/>
              <a:gdLst>
                <a:gd name="T0" fmla="*/ 5 w 26"/>
                <a:gd name="T1" fmla="*/ 10 h 31"/>
                <a:gd name="T2" fmla="*/ 3 w 26"/>
                <a:gd name="T3" fmla="*/ 10 h 31"/>
                <a:gd name="T4" fmla="*/ 2 w 26"/>
                <a:gd name="T5" fmla="*/ 8 h 31"/>
                <a:gd name="T6" fmla="*/ 0 w 26"/>
                <a:gd name="T7" fmla="*/ 7 h 31"/>
                <a:gd name="T8" fmla="*/ 0 w 26"/>
                <a:gd name="T9" fmla="*/ 5 h 31"/>
                <a:gd name="T10" fmla="*/ 0 w 26"/>
                <a:gd name="T11" fmla="*/ 3 h 31"/>
                <a:gd name="T12" fmla="*/ 2 w 26"/>
                <a:gd name="T13" fmla="*/ 2 h 31"/>
                <a:gd name="T14" fmla="*/ 3 w 26"/>
                <a:gd name="T15" fmla="*/ 0 h 31"/>
                <a:gd name="T16" fmla="*/ 5 w 26"/>
                <a:gd name="T17" fmla="*/ 0 h 31"/>
                <a:gd name="T18" fmla="*/ 6 w 26"/>
                <a:gd name="T19" fmla="*/ 0 h 31"/>
                <a:gd name="T20" fmla="*/ 8 w 26"/>
                <a:gd name="T21" fmla="*/ 2 h 31"/>
                <a:gd name="T22" fmla="*/ 9 w 26"/>
                <a:gd name="T23" fmla="*/ 3 h 31"/>
                <a:gd name="T24" fmla="*/ 9 w 26"/>
                <a:gd name="T25" fmla="*/ 5 h 31"/>
                <a:gd name="T26" fmla="*/ 9 w 26"/>
                <a:gd name="T27" fmla="*/ 7 h 31"/>
                <a:gd name="T28" fmla="*/ 8 w 26"/>
                <a:gd name="T29" fmla="*/ 8 h 31"/>
                <a:gd name="T30" fmla="*/ 6 w 26"/>
                <a:gd name="T31" fmla="*/ 10 h 31"/>
                <a:gd name="T32" fmla="*/ 5 w 26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1">
                  <a:moveTo>
                    <a:pt x="14" y="31"/>
                  </a:moveTo>
                  <a:lnTo>
                    <a:pt x="9" y="30"/>
                  </a:lnTo>
                  <a:lnTo>
                    <a:pt x="5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5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2" y="5"/>
                  </a:lnTo>
                  <a:lnTo>
                    <a:pt x="26" y="9"/>
                  </a:lnTo>
                  <a:lnTo>
                    <a:pt x="26" y="16"/>
                  </a:lnTo>
                  <a:lnTo>
                    <a:pt x="26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4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8" name="Freeform 200">
              <a:extLst>
                <a:ext uri="{FF2B5EF4-FFF2-40B4-BE49-F238E27FC236}">
                  <a16:creationId xmlns:a16="http://schemas.microsoft.com/office/drawing/2014/main" id="{BF6A6816-123C-4EF1-85D1-A76EA6670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407"/>
              <a:ext cx="4" cy="37"/>
            </a:xfrm>
            <a:custGeom>
              <a:avLst/>
              <a:gdLst>
                <a:gd name="T0" fmla="*/ 3 w 11"/>
                <a:gd name="T1" fmla="*/ 0 h 111"/>
                <a:gd name="T2" fmla="*/ 4 w 11"/>
                <a:gd name="T3" fmla="*/ 7 h 111"/>
                <a:gd name="T4" fmla="*/ 4 w 11"/>
                <a:gd name="T5" fmla="*/ 17 h 111"/>
                <a:gd name="T6" fmla="*/ 3 w 11"/>
                <a:gd name="T7" fmla="*/ 27 h 111"/>
                <a:gd name="T8" fmla="*/ 0 w 11"/>
                <a:gd name="T9" fmla="*/ 37 h 111"/>
                <a:gd name="T10" fmla="*/ 0 w 11"/>
                <a:gd name="T11" fmla="*/ 24 h 111"/>
                <a:gd name="T12" fmla="*/ 1 w 11"/>
                <a:gd name="T13" fmla="*/ 13 h 111"/>
                <a:gd name="T14" fmla="*/ 2 w 11"/>
                <a:gd name="T15" fmla="*/ 6 h 111"/>
                <a:gd name="T16" fmla="*/ 3 w 11"/>
                <a:gd name="T17" fmla="*/ 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1">
                  <a:moveTo>
                    <a:pt x="8" y="0"/>
                  </a:moveTo>
                  <a:lnTo>
                    <a:pt x="11" y="21"/>
                  </a:lnTo>
                  <a:lnTo>
                    <a:pt x="11" y="51"/>
                  </a:lnTo>
                  <a:lnTo>
                    <a:pt x="8" y="82"/>
                  </a:lnTo>
                  <a:lnTo>
                    <a:pt x="1" y="111"/>
                  </a:lnTo>
                  <a:lnTo>
                    <a:pt x="0" y="71"/>
                  </a:lnTo>
                  <a:lnTo>
                    <a:pt x="3" y="39"/>
                  </a:lnTo>
                  <a:lnTo>
                    <a:pt x="5" y="1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9" name="Freeform 201">
              <a:extLst>
                <a:ext uri="{FF2B5EF4-FFF2-40B4-BE49-F238E27FC236}">
                  <a16:creationId xmlns:a16="http://schemas.microsoft.com/office/drawing/2014/main" id="{D2D3C25A-BB18-4AC4-A2E6-71281D851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1440"/>
              <a:ext cx="8" cy="10"/>
            </a:xfrm>
            <a:custGeom>
              <a:avLst/>
              <a:gdLst>
                <a:gd name="T0" fmla="*/ 4 w 25"/>
                <a:gd name="T1" fmla="*/ 10 h 31"/>
                <a:gd name="T2" fmla="*/ 3 w 25"/>
                <a:gd name="T3" fmla="*/ 10 h 31"/>
                <a:gd name="T4" fmla="*/ 1 w 25"/>
                <a:gd name="T5" fmla="*/ 8 h 31"/>
                <a:gd name="T6" fmla="*/ 0 w 25"/>
                <a:gd name="T7" fmla="*/ 7 h 31"/>
                <a:gd name="T8" fmla="*/ 0 w 25"/>
                <a:gd name="T9" fmla="*/ 5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5 h 31"/>
                <a:gd name="T26" fmla="*/ 8 w 25"/>
                <a:gd name="T27" fmla="*/ 7 h 31"/>
                <a:gd name="T28" fmla="*/ 7 w 25"/>
                <a:gd name="T29" fmla="*/ 8 h 31"/>
                <a:gd name="T30" fmla="*/ 6 w 25"/>
                <a:gd name="T31" fmla="*/ 10 h 31"/>
                <a:gd name="T32" fmla="*/ 4 w 25"/>
                <a:gd name="T33" fmla="*/ 1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8" y="30"/>
                  </a:lnTo>
                  <a:lnTo>
                    <a:pt x="4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1" y="4"/>
                  </a:lnTo>
                  <a:lnTo>
                    <a:pt x="24" y="9"/>
                  </a:lnTo>
                  <a:lnTo>
                    <a:pt x="25" y="16"/>
                  </a:lnTo>
                  <a:lnTo>
                    <a:pt x="24" y="21"/>
                  </a:lnTo>
                  <a:lnTo>
                    <a:pt x="21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0" name="Freeform 202">
              <a:extLst>
                <a:ext uri="{FF2B5EF4-FFF2-40B4-BE49-F238E27FC236}">
                  <a16:creationId xmlns:a16="http://schemas.microsoft.com/office/drawing/2014/main" id="{BE2409EE-242F-43ED-BA97-2BAE4992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3" y="1453"/>
              <a:ext cx="8" cy="11"/>
            </a:xfrm>
            <a:custGeom>
              <a:avLst/>
              <a:gdLst>
                <a:gd name="T0" fmla="*/ 4 w 25"/>
                <a:gd name="T1" fmla="*/ 11 h 31"/>
                <a:gd name="T2" fmla="*/ 3 w 25"/>
                <a:gd name="T3" fmla="*/ 11 h 31"/>
                <a:gd name="T4" fmla="*/ 1 w 25"/>
                <a:gd name="T5" fmla="*/ 9 h 31"/>
                <a:gd name="T6" fmla="*/ 0 w 25"/>
                <a:gd name="T7" fmla="*/ 7 h 31"/>
                <a:gd name="T8" fmla="*/ 0 w 25"/>
                <a:gd name="T9" fmla="*/ 6 h 31"/>
                <a:gd name="T10" fmla="*/ 0 w 25"/>
                <a:gd name="T11" fmla="*/ 3 h 31"/>
                <a:gd name="T12" fmla="*/ 1 w 25"/>
                <a:gd name="T13" fmla="*/ 1 h 31"/>
                <a:gd name="T14" fmla="*/ 3 w 25"/>
                <a:gd name="T15" fmla="*/ 0 h 31"/>
                <a:gd name="T16" fmla="*/ 4 w 25"/>
                <a:gd name="T17" fmla="*/ 0 h 31"/>
                <a:gd name="T18" fmla="*/ 6 w 25"/>
                <a:gd name="T19" fmla="*/ 0 h 31"/>
                <a:gd name="T20" fmla="*/ 7 w 25"/>
                <a:gd name="T21" fmla="*/ 1 h 31"/>
                <a:gd name="T22" fmla="*/ 8 w 25"/>
                <a:gd name="T23" fmla="*/ 3 h 31"/>
                <a:gd name="T24" fmla="*/ 8 w 25"/>
                <a:gd name="T25" fmla="*/ 6 h 31"/>
                <a:gd name="T26" fmla="*/ 8 w 25"/>
                <a:gd name="T27" fmla="*/ 7 h 31"/>
                <a:gd name="T28" fmla="*/ 7 w 25"/>
                <a:gd name="T29" fmla="*/ 9 h 31"/>
                <a:gd name="T30" fmla="*/ 6 w 25"/>
                <a:gd name="T31" fmla="*/ 11 h 31"/>
                <a:gd name="T32" fmla="*/ 4 w 25"/>
                <a:gd name="T33" fmla="*/ 1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3" y="31"/>
                  </a:moveTo>
                  <a:lnTo>
                    <a:pt x="9" y="30"/>
                  </a:lnTo>
                  <a:lnTo>
                    <a:pt x="4" y="26"/>
                  </a:lnTo>
                  <a:lnTo>
                    <a:pt x="1" y="21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2" y="4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25" y="21"/>
                  </a:lnTo>
                  <a:lnTo>
                    <a:pt x="22" y="26"/>
                  </a:lnTo>
                  <a:lnTo>
                    <a:pt x="18" y="30"/>
                  </a:lnTo>
                  <a:lnTo>
                    <a:pt x="13" y="3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1" name="Freeform 203">
              <a:extLst>
                <a:ext uri="{FF2B5EF4-FFF2-40B4-BE49-F238E27FC236}">
                  <a16:creationId xmlns:a16="http://schemas.microsoft.com/office/drawing/2014/main" id="{DA425288-DE14-446A-BF2F-310920EC0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311"/>
              <a:ext cx="48" cy="14"/>
            </a:xfrm>
            <a:custGeom>
              <a:avLst/>
              <a:gdLst>
                <a:gd name="T0" fmla="*/ 0 w 142"/>
                <a:gd name="T1" fmla="*/ 0 h 42"/>
                <a:gd name="T2" fmla="*/ 3 w 142"/>
                <a:gd name="T3" fmla="*/ 0 h 42"/>
                <a:gd name="T4" fmla="*/ 8 w 142"/>
                <a:gd name="T5" fmla="*/ 1 h 42"/>
                <a:gd name="T6" fmla="*/ 14 w 142"/>
                <a:gd name="T7" fmla="*/ 2 h 42"/>
                <a:gd name="T8" fmla="*/ 21 w 142"/>
                <a:gd name="T9" fmla="*/ 3 h 42"/>
                <a:gd name="T10" fmla="*/ 28 w 142"/>
                <a:gd name="T11" fmla="*/ 5 h 42"/>
                <a:gd name="T12" fmla="*/ 35 w 142"/>
                <a:gd name="T13" fmla="*/ 7 h 42"/>
                <a:gd name="T14" fmla="*/ 42 w 142"/>
                <a:gd name="T15" fmla="*/ 9 h 42"/>
                <a:gd name="T16" fmla="*/ 48 w 142"/>
                <a:gd name="T17" fmla="*/ 12 h 42"/>
                <a:gd name="T18" fmla="*/ 47 w 142"/>
                <a:gd name="T19" fmla="*/ 14 h 42"/>
                <a:gd name="T20" fmla="*/ 43 w 142"/>
                <a:gd name="T21" fmla="*/ 14 h 42"/>
                <a:gd name="T22" fmla="*/ 37 w 142"/>
                <a:gd name="T23" fmla="*/ 12 h 42"/>
                <a:gd name="T24" fmla="*/ 29 w 142"/>
                <a:gd name="T25" fmla="*/ 10 h 42"/>
                <a:gd name="T26" fmla="*/ 21 w 142"/>
                <a:gd name="T27" fmla="*/ 7 h 42"/>
                <a:gd name="T28" fmla="*/ 13 w 142"/>
                <a:gd name="T29" fmla="*/ 4 h 42"/>
                <a:gd name="T30" fmla="*/ 6 w 142"/>
                <a:gd name="T31" fmla="*/ 1 h 42"/>
                <a:gd name="T32" fmla="*/ 0 w 142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2" h="42">
                  <a:moveTo>
                    <a:pt x="0" y="0"/>
                  </a:moveTo>
                  <a:lnTo>
                    <a:pt x="10" y="1"/>
                  </a:lnTo>
                  <a:lnTo>
                    <a:pt x="23" y="3"/>
                  </a:lnTo>
                  <a:lnTo>
                    <a:pt x="41" y="5"/>
                  </a:lnTo>
                  <a:lnTo>
                    <a:pt x="62" y="10"/>
                  </a:lnTo>
                  <a:lnTo>
                    <a:pt x="83" y="15"/>
                  </a:lnTo>
                  <a:lnTo>
                    <a:pt x="105" y="21"/>
                  </a:lnTo>
                  <a:lnTo>
                    <a:pt x="124" y="28"/>
                  </a:lnTo>
                  <a:lnTo>
                    <a:pt x="142" y="36"/>
                  </a:lnTo>
                  <a:lnTo>
                    <a:pt x="139" y="42"/>
                  </a:lnTo>
                  <a:lnTo>
                    <a:pt x="128" y="42"/>
                  </a:lnTo>
                  <a:lnTo>
                    <a:pt x="109" y="37"/>
                  </a:lnTo>
                  <a:lnTo>
                    <a:pt x="86" y="29"/>
                  </a:lnTo>
                  <a:lnTo>
                    <a:pt x="62" y="21"/>
                  </a:lnTo>
                  <a:lnTo>
                    <a:pt x="38" y="12"/>
                  </a:lnTo>
                  <a:lnTo>
                    <a:pt x="1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2" name="Freeform 204">
              <a:extLst>
                <a:ext uri="{FF2B5EF4-FFF2-40B4-BE49-F238E27FC236}">
                  <a16:creationId xmlns:a16="http://schemas.microsoft.com/office/drawing/2014/main" id="{F3BC6C5C-9611-446E-BDBA-546D180F5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1392"/>
              <a:ext cx="12" cy="14"/>
            </a:xfrm>
            <a:custGeom>
              <a:avLst/>
              <a:gdLst>
                <a:gd name="T0" fmla="*/ 6 w 35"/>
                <a:gd name="T1" fmla="*/ 14 h 42"/>
                <a:gd name="T2" fmla="*/ 9 w 35"/>
                <a:gd name="T3" fmla="*/ 13 h 42"/>
                <a:gd name="T4" fmla="*/ 10 w 35"/>
                <a:gd name="T5" fmla="*/ 11 h 42"/>
                <a:gd name="T6" fmla="*/ 12 w 35"/>
                <a:gd name="T7" fmla="*/ 9 h 42"/>
                <a:gd name="T8" fmla="*/ 12 w 35"/>
                <a:gd name="T9" fmla="*/ 7 h 42"/>
                <a:gd name="T10" fmla="*/ 12 w 35"/>
                <a:gd name="T11" fmla="*/ 4 h 42"/>
                <a:gd name="T12" fmla="*/ 10 w 35"/>
                <a:gd name="T13" fmla="*/ 2 h 42"/>
                <a:gd name="T14" fmla="*/ 8 w 35"/>
                <a:gd name="T15" fmla="*/ 1 h 42"/>
                <a:gd name="T16" fmla="*/ 6 w 35"/>
                <a:gd name="T17" fmla="*/ 0 h 42"/>
                <a:gd name="T18" fmla="*/ 4 w 35"/>
                <a:gd name="T19" fmla="*/ 1 h 42"/>
                <a:gd name="T20" fmla="*/ 1 w 35"/>
                <a:gd name="T21" fmla="*/ 2 h 42"/>
                <a:gd name="T22" fmla="*/ 0 w 35"/>
                <a:gd name="T23" fmla="*/ 4 h 42"/>
                <a:gd name="T24" fmla="*/ 0 w 35"/>
                <a:gd name="T25" fmla="*/ 7 h 42"/>
                <a:gd name="T26" fmla="*/ 1 w 35"/>
                <a:gd name="T27" fmla="*/ 6 h 42"/>
                <a:gd name="T28" fmla="*/ 2 w 35"/>
                <a:gd name="T29" fmla="*/ 5 h 42"/>
                <a:gd name="T30" fmla="*/ 4 w 35"/>
                <a:gd name="T31" fmla="*/ 4 h 42"/>
                <a:gd name="T32" fmla="*/ 7 w 35"/>
                <a:gd name="T33" fmla="*/ 5 h 42"/>
                <a:gd name="T34" fmla="*/ 8 w 35"/>
                <a:gd name="T35" fmla="*/ 6 h 42"/>
                <a:gd name="T36" fmla="*/ 8 w 35"/>
                <a:gd name="T37" fmla="*/ 8 h 42"/>
                <a:gd name="T38" fmla="*/ 8 w 35"/>
                <a:gd name="T39" fmla="*/ 10 h 42"/>
                <a:gd name="T40" fmla="*/ 6 w 35"/>
                <a:gd name="T41" fmla="*/ 14 h 4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2">
                  <a:moveTo>
                    <a:pt x="17" y="42"/>
                  </a:moveTo>
                  <a:lnTo>
                    <a:pt x="25" y="38"/>
                  </a:lnTo>
                  <a:lnTo>
                    <a:pt x="30" y="34"/>
                  </a:lnTo>
                  <a:lnTo>
                    <a:pt x="34" y="28"/>
                  </a:lnTo>
                  <a:lnTo>
                    <a:pt x="35" y="21"/>
                  </a:lnTo>
                  <a:lnTo>
                    <a:pt x="34" y="13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5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3" y="17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9" y="14"/>
                  </a:lnTo>
                  <a:lnTo>
                    <a:pt x="22" y="17"/>
                  </a:lnTo>
                  <a:lnTo>
                    <a:pt x="24" y="23"/>
                  </a:lnTo>
                  <a:lnTo>
                    <a:pt x="23" y="31"/>
                  </a:lnTo>
                  <a:lnTo>
                    <a:pt x="17" y="4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803" name="Freeform 205">
              <a:extLst>
                <a:ext uri="{FF2B5EF4-FFF2-40B4-BE49-F238E27FC236}">
                  <a16:creationId xmlns:a16="http://schemas.microsoft.com/office/drawing/2014/main" id="{B24F4180-EC16-4486-88F8-B042C2670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320"/>
              <a:ext cx="11" cy="14"/>
            </a:xfrm>
            <a:custGeom>
              <a:avLst/>
              <a:gdLst>
                <a:gd name="T0" fmla="*/ 5 w 33"/>
                <a:gd name="T1" fmla="*/ 14 h 43"/>
                <a:gd name="T2" fmla="*/ 8 w 33"/>
                <a:gd name="T3" fmla="*/ 13 h 43"/>
                <a:gd name="T4" fmla="*/ 9 w 33"/>
                <a:gd name="T5" fmla="*/ 12 h 43"/>
                <a:gd name="T6" fmla="*/ 11 w 33"/>
                <a:gd name="T7" fmla="*/ 9 h 43"/>
                <a:gd name="T8" fmla="*/ 11 w 33"/>
                <a:gd name="T9" fmla="*/ 7 h 43"/>
                <a:gd name="T10" fmla="*/ 11 w 33"/>
                <a:gd name="T11" fmla="*/ 5 h 43"/>
                <a:gd name="T12" fmla="*/ 9 w 33"/>
                <a:gd name="T13" fmla="*/ 2 h 43"/>
                <a:gd name="T14" fmla="*/ 8 w 33"/>
                <a:gd name="T15" fmla="*/ 1 h 43"/>
                <a:gd name="T16" fmla="*/ 5 w 33"/>
                <a:gd name="T17" fmla="*/ 0 h 43"/>
                <a:gd name="T18" fmla="*/ 3 w 33"/>
                <a:gd name="T19" fmla="*/ 1 h 43"/>
                <a:gd name="T20" fmla="*/ 1 w 33"/>
                <a:gd name="T21" fmla="*/ 2 h 43"/>
                <a:gd name="T22" fmla="*/ 0 w 33"/>
                <a:gd name="T23" fmla="*/ 5 h 43"/>
                <a:gd name="T24" fmla="*/ 0 w 33"/>
                <a:gd name="T25" fmla="*/ 7 h 43"/>
                <a:gd name="T26" fmla="*/ 1 w 33"/>
                <a:gd name="T27" fmla="*/ 6 h 43"/>
                <a:gd name="T28" fmla="*/ 2 w 33"/>
                <a:gd name="T29" fmla="*/ 5 h 43"/>
                <a:gd name="T30" fmla="*/ 4 w 33"/>
                <a:gd name="T31" fmla="*/ 4 h 43"/>
                <a:gd name="T32" fmla="*/ 6 w 33"/>
                <a:gd name="T33" fmla="*/ 5 h 43"/>
                <a:gd name="T34" fmla="*/ 7 w 33"/>
                <a:gd name="T35" fmla="*/ 5 h 43"/>
                <a:gd name="T36" fmla="*/ 8 w 33"/>
                <a:gd name="T37" fmla="*/ 7 h 43"/>
                <a:gd name="T38" fmla="*/ 8 w 33"/>
                <a:gd name="T39" fmla="*/ 10 h 43"/>
                <a:gd name="T40" fmla="*/ 5 w 33"/>
                <a:gd name="T41" fmla="*/ 14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" h="43">
                  <a:moveTo>
                    <a:pt x="16" y="43"/>
                  </a:moveTo>
                  <a:lnTo>
                    <a:pt x="23" y="40"/>
                  </a:lnTo>
                  <a:lnTo>
                    <a:pt x="28" y="36"/>
                  </a:lnTo>
                  <a:lnTo>
                    <a:pt x="33" y="29"/>
                  </a:lnTo>
                  <a:lnTo>
                    <a:pt x="33" y="21"/>
                  </a:lnTo>
                  <a:lnTo>
                    <a:pt x="33" y="14"/>
                  </a:lnTo>
                  <a:lnTo>
                    <a:pt x="28" y="7"/>
                  </a:lnTo>
                  <a:lnTo>
                    <a:pt x="23" y="3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4" y="7"/>
                  </a:lnTo>
                  <a:lnTo>
                    <a:pt x="0" y="14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7" y="15"/>
                  </a:lnTo>
                  <a:lnTo>
                    <a:pt x="13" y="13"/>
                  </a:lnTo>
                  <a:lnTo>
                    <a:pt x="17" y="14"/>
                  </a:lnTo>
                  <a:lnTo>
                    <a:pt x="22" y="16"/>
                  </a:lnTo>
                  <a:lnTo>
                    <a:pt x="24" y="21"/>
                  </a:lnTo>
                  <a:lnTo>
                    <a:pt x="23" y="30"/>
                  </a:lnTo>
                  <a:lnTo>
                    <a:pt x="16" y="4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6753" name="Group 242">
            <a:extLst>
              <a:ext uri="{FF2B5EF4-FFF2-40B4-BE49-F238E27FC236}">
                <a16:creationId xmlns:a16="http://schemas.microsoft.com/office/drawing/2014/main" id="{35FAE619-06B1-4D33-91CB-944326A81579}"/>
              </a:ext>
            </a:extLst>
          </p:cNvPr>
          <p:cNvGrpSpPr>
            <a:grpSpLocks/>
          </p:cNvGrpSpPr>
          <p:nvPr/>
        </p:nvGrpSpPr>
        <p:grpSpPr bwMode="auto">
          <a:xfrm>
            <a:off x="446088" y="3821113"/>
            <a:ext cx="454025" cy="325437"/>
            <a:chOff x="281" y="2407"/>
            <a:chExt cx="286" cy="205"/>
          </a:xfrm>
        </p:grpSpPr>
        <p:sp>
          <p:nvSpPr>
            <p:cNvPr id="116785" name="Freeform 206">
              <a:extLst>
                <a:ext uri="{FF2B5EF4-FFF2-40B4-BE49-F238E27FC236}">
                  <a16:creationId xmlns:a16="http://schemas.microsoft.com/office/drawing/2014/main" id="{A0E075B5-7AB9-4145-91BC-20A2EED8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407"/>
              <a:ext cx="209" cy="204"/>
            </a:xfrm>
            <a:custGeom>
              <a:avLst/>
              <a:gdLst>
                <a:gd name="T0" fmla="*/ 0 w 626"/>
                <a:gd name="T1" fmla="*/ 0 h 612"/>
                <a:gd name="T2" fmla="*/ 209 w 626"/>
                <a:gd name="T3" fmla="*/ 102 h 612"/>
                <a:gd name="T4" fmla="*/ 0 w 626"/>
                <a:gd name="T5" fmla="*/ 204 h 612"/>
                <a:gd name="T6" fmla="*/ 0 w 626"/>
                <a:gd name="T7" fmla="*/ 0 h 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2">
                  <a:moveTo>
                    <a:pt x="0" y="0"/>
                  </a:moveTo>
                  <a:lnTo>
                    <a:pt x="626" y="306"/>
                  </a:lnTo>
                  <a:lnTo>
                    <a:pt x="0" y="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6" name="Freeform 207">
              <a:extLst>
                <a:ext uri="{FF2B5EF4-FFF2-40B4-BE49-F238E27FC236}">
                  <a16:creationId xmlns:a16="http://schemas.microsoft.com/office/drawing/2014/main" id="{FD60878B-6872-410F-852E-2838F9B61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407"/>
              <a:ext cx="259" cy="102"/>
            </a:xfrm>
            <a:custGeom>
              <a:avLst/>
              <a:gdLst>
                <a:gd name="T0" fmla="*/ 259 w 779"/>
                <a:gd name="T1" fmla="*/ 102 h 306"/>
                <a:gd name="T2" fmla="*/ 51 w 779"/>
                <a:gd name="T3" fmla="*/ 0 h 306"/>
                <a:gd name="T4" fmla="*/ 0 w 779"/>
                <a:gd name="T5" fmla="*/ 0 h 306"/>
                <a:gd name="T6" fmla="*/ 208 w 779"/>
                <a:gd name="T7" fmla="*/ 102 h 306"/>
                <a:gd name="T8" fmla="*/ 259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4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7" name="Freeform 208">
              <a:extLst>
                <a:ext uri="{FF2B5EF4-FFF2-40B4-BE49-F238E27FC236}">
                  <a16:creationId xmlns:a16="http://schemas.microsoft.com/office/drawing/2014/main" id="{D77216D0-02C9-4B6F-8FB5-78A87632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2510"/>
              <a:ext cx="259" cy="102"/>
            </a:xfrm>
            <a:custGeom>
              <a:avLst/>
              <a:gdLst>
                <a:gd name="T0" fmla="*/ 259 w 779"/>
                <a:gd name="T1" fmla="*/ 0 h 307"/>
                <a:gd name="T2" fmla="*/ 51 w 779"/>
                <a:gd name="T3" fmla="*/ 102 h 307"/>
                <a:gd name="T4" fmla="*/ 0 w 779"/>
                <a:gd name="T5" fmla="*/ 102 h 307"/>
                <a:gd name="T6" fmla="*/ 208 w 779"/>
                <a:gd name="T7" fmla="*/ 0 h 307"/>
                <a:gd name="T8" fmla="*/ 259 w 779"/>
                <a:gd name="T9" fmla="*/ 0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7">
                  <a:moveTo>
                    <a:pt x="779" y="0"/>
                  </a:moveTo>
                  <a:lnTo>
                    <a:pt x="154" y="307"/>
                  </a:lnTo>
                  <a:lnTo>
                    <a:pt x="0" y="307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8" name="Freeform 209">
              <a:extLst>
                <a:ext uri="{FF2B5EF4-FFF2-40B4-BE49-F238E27FC236}">
                  <a16:creationId xmlns:a16="http://schemas.microsoft.com/office/drawing/2014/main" id="{5CEC0E25-EADA-4306-9493-8F61BA43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" y="2458"/>
              <a:ext cx="104" cy="102"/>
            </a:xfrm>
            <a:custGeom>
              <a:avLst/>
              <a:gdLst>
                <a:gd name="T0" fmla="*/ 0 w 312"/>
                <a:gd name="T1" fmla="*/ 0 h 306"/>
                <a:gd name="T2" fmla="*/ 104 w 312"/>
                <a:gd name="T3" fmla="*/ 51 h 306"/>
                <a:gd name="T4" fmla="*/ 0 w 312"/>
                <a:gd name="T5" fmla="*/ 102 h 306"/>
                <a:gd name="T6" fmla="*/ 0 w 312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2" h="306">
                  <a:moveTo>
                    <a:pt x="0" y="0"/>
                  </a:moveTo>
                  <a:lnTo>
                    <a:pt x="312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9" name="Freeform 210">
              <a:extLst>
                <a:ext uri="{FF2B5EF4-FFF2-40B4-BE49-F238E27FC236}">
                  <a16:creationId xmlns:a16="http://schemas.microsoft.com/office/drawing/2014/main" id="{58ED4BD9-22D1-431C-80C6-1B9AC5CA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459"/>
              <a:ext cx="131" cy="51"/>
            </a:xfrm>
            <a:custGeom>
              <a:avLst/>
              <a:gdLst>
                <a:gd name="T0" fmla="*/ 131 w 391"/>
                <a:gd name="T1" fmla="*/ 51 h 153"/>
                <a:gd name="T2" fmla="*/ 26 w 391"/>
                <a:gd name="T3" fmla="*/ 0 h 153"/>
                <a:gd name="T4" fmla="*/ 0 w 391"/>
                <a:gd name="T5" fmla="*/ 0 h 153"/>
                <a:gd name="T6" fmla="*/ 105 w 391"/>
                <a:gd name="T7" fmla="*/ 51 h 153"/>
                <a:gd name="T8" fmla="*/ 131 w 391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153"/>
                  </a:moveTo>
                  <a:lnTo>
                    <a:pt x="79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1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90" name="Freeform 211">
              <a:extLst>
                <a:ext uri="{FF2B5EF4-FFF2-40B4-BE49-F238E27FC236}">
                  <a16:creationId xmlns:a16="http://schemas.microsoft.com/office/drawing/2014/main" id="{BA94D569-A6A2-4F13-8418-D1FB1644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509"/>
              <a:ext cx="131" cy="51"/>
            </a:xfrm>
            <a:custGeom>
              <a:avLst/>
              <a:gdLst>
                <a:gd name="T0" fmla="*/ 131 w 391"/>
                <a:gd name="T1" fmla="*/ 0 h 153"/>
                <a:gd name="T2" fmla="*/ 26 w 391"/>
                <a:gd name="T3" fmla="*/ 51 h 153"/>
                <a:gd name="T4" fmla="*/ 0 w 391"/>
                <a:gd name="T5" fmla="*/ 51 h 153"/>
                <a:gd name="T6" fmla="*/ 105 w 391"/>
                <a:gd name="T7" fmla="*/ 0 h 153"/>
                <a:gd name="T8" fmla="*/ 131 w 391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0"/>
                  </a:moveTo>
                  <a:lnTo>
                    <a:pt x="79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54" name="Rectangle 212">
            <a:extLst>
              <a:ext uri="{FF2B5EF4-FFF2-40B4-BE49-F238E27FC236}">
                <a16:creationId xmlns:a16="http://schemas.microsoft.com/office/drawing/2014/main" id="{5177D3B2-67DD-47B9-B505-41FE86EE9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800475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16755" name="Rectangle 213">
            <a:extLst>
              <a:ext uri="{FF2B5EF4-FFF2-40B4-BE49-F238E27FC236}">
                <a16:creationId xmlns:a16="http://schemas.microsoft.com/office/drawing/2014/main" id="{C251E588-2638-4A2A-B1FB-6074F11DC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4110038"/>
            <a:ext cx="27733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Leve Compresión</a:t>
            </a:r>
            <a:endParaRPr lang="es-PR" altLang="en-US"/>
          </a:p>
        </p:txBody>
      </p:sp>
      <p:sp>
        <p:nvSpPr>
          <p:cNvPr id="116756" name="Rectangle 214">
            <a:extLst>
              <a:ext uri="{FF2B5EF4-FFF2-40B4-BE49-F238E27FC236}">
                <a16:creationId xmlns:a16="http://schemas.microsoft.com/office/drawing/2014/main" id="{967986D3-C5A6-4D59-A954-26CDC0466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5289550"/>
            <a:ext cx="4994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un Hueso Largo en Crecimiento</a:t>
            </a:r>
            <a:endParaRPr lang="es-PR" altLang="en-US"/>
          </a:p>
        </p:txBody>
      </p:sp>
      <p:sp>
        <p:nvSpPr>
          <p:cNvPr id="116757" name="Rectangle 215">
            <a:extLst>
              <a:ext uri="{FF2B5EF4-FFF2-40B4-BE49-F238E27FC236}">
                <a16:creationId xmlns:a16="http://schemas.microsoft.com/office/drawing/2014/main" id="{B3E8DD43-FBF8-437F-ACB2-A5011E556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563721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16758" name="Rectangle 216">
            <a:extLst>
              <a:ext uri="{FF2B5EF4-FFF2-40B4-BE49-F238E27FC236}">
                <a16:creationId xmlns:a16="http://schemas.microsoft.com/office/drawing/2014/main" id="{E9D0B71B-0338-47A7-819D-3CE701987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4263" y="5637213"/>
            <a:ext cx="74818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Las Articulaciones entre los Primeros 10 Pares</a:t>
            </a:r>
            <a:endParaRPr lang="es-PR" altLang="en-US"/>
          </a:p>
        </p:txBody>
      </p:sp>
      <p:sp>
        <p:nvSpPr>
          <p:cNvPr id="116759" name="Rectangle 217">
            <a:extLst>
              <a:ext uri="{FF2B5EF4-FFF2-40B4-BE49-F238E27FC236}">
                <a16:creationId xmlns:a16="http://schemas.microsoft.com/office/drawing/2014/main" id="{407C6A40-FC0F-44D7-9BE8-92C60144A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9350" y="5927725"/>
            <a:ext cx="40243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de Costillas y el Esternón</a:t>
            </a:r>
            <a:endParaRPr lang="es-PR" altLang="en-US"/>
          </a:p>
        </p:txBody>
      </p:sp>
      <p:grpSp>
        <p:nvGrpSpPr>
          <p:cNvPr id="116760" name="Group 243">
            <a:extLst>
              <a:ext uri="{FF2B5EF4-FFF2-40B4-BE49-F238E27FC236}">
                <a16:creationId xmlns:a16="http://schemas.microsoft.com/office/drawing/2014/main" id="{7F9CEDE1-E114-48F8-BBC2-742C65F41FA7}"/>
              </a:ext>
            </a:extLst>
          </p:cNvPr>
          <p:cNvGrpSpPr>
            <a:grpSpLocks/>
          </p:cNvGrpSpPr>
          <p:nvPr/>
        </p:nvGrpSpPr>
        <p:grpSpPr bwMode="auto">
          <a:xfrm>
            <a:off x="427038" y="4654550"/>
            <a:ext cx="454025" cy="325438"/>
            <a:chOff x="269" y="2932"/>
            <a:chExt cx="286" cy="205"/>
          </a:xfrm>
        </p:grpSpPr>
        <p:sp>
          <p:nvSpPr>
            <p:cNvPr id="116779" name="Freeform 218">
              <a:extLst>
                <a:ext uri="{FF2B5EF4-FFF2-40B4-BE49-F238E27FC236}">
                  <a16:creationId xmlns:a16="http://schemas.microsoft.com/office/drawing/2014/main" id="{7452529D-1CBB-4ECA-A5AA-BAE47A576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" y="2932"/>
              <a:ext cx="208" cy="205"/>
            </a:xfrm>
            <a:custGeom>
              <a:avLst/>
              <a:gdLst>
                <a:gd name="T0" fmla="*/ 0 w 626"/>
                <a:gd name="T1" fmla="*/ 0 h 613"/>
                <a:gd name="T2" fmla="*/ 208 w 626"/>
                <a:gd name="T3" fmla="*/ 102 h 613"/>
                <a:gd name="T4" fmla="*/ 0 w 626"/>
                <a:gd name="T5" fmla="*/ 205 h 613"/>
                <a:gd name="T6" fmla="*/ 0 w 626"/>
                <a:gd name="T7" fmla="*/ 0 h 6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3">
                  <a:moveTo>
                    <a:pt x="0" y="0"/>
                  </a:moveTo>
                  <a:lnTo>
                    <a:pt x="626" y="306"/>
                  </a:lnTo>
                  <a:lnTo>
                    <a:pt x="0" y="6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0" name="Freeform 219">
              <a:extLst>
                <a:ext uri="{FF2B5EF4-FFF2-40B4-BE49-F238E27FC236}">
                  <a16:creationId xmlns:a16="http://schemas.microsoft.com/office/drawing/2014/main" id="{EA9BB004-D4A1-4E80-B2CA-09B56F42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932"/>
              <a:ext cx="260" cy="102"/>
            </a:xfrm>
            <a:custGeom>
              <a:avLst/>
              <a:gdLst>
                <a:gd name="T0" fmla="*/ 260 w 779"/>
                <a:gd name="T1" fmla="*/ 102 h 306"/>
                <a:gd name="T2" fmla="*/ 52 w 779"/>
                <a:gd name="T3" fmla="*/ 0 h 306"/>
                <a:gd name="T4" fmla="*/ 0 w 779"/>
                <a:gd name="T5" fmla="*/ 0 h 306"/>
                <a:gd name="T6" fmla="*/ 209 w 779"/>
                <a:gd name="T7" fmla="*/ 102 h 306"/>
                <a:gd name="T8" fmla="*/ 260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5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1" name="Freeform 220">
              <a:extLst>
                <a:ext uri="{FF2B5EF4-FFF2-40B4-BE49-F238E27FC236}">
                  <a16:creationId xmlns:a16="http://schemas.microsoft.com/office/drawing/2014/main" id="{5A3B270D-CF19-4E0D-8A3E-21AF7ED66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3035"/>
              <a:ext cx="260" cy="102"/>
            </a:xfrm>
            <a:custGeom>
              <a:avLst/>
              <a:gdLst>
                <a:gd name="T0" fmla="*/ 260 w 779"/>
                <a:gd name="T1" fmla="*/ 0 h 307"/>
                <a:gd name="T2" fmla="*/ 52 w 779"/>
                <a:gd name="T3" fmla="*/ 102 h 307"/>
                <a:gd name="T4" fmla="*/ 0 w 779"/>
                <a:gd name="T5" fmla="*/ 102 h 307"/>
                <a:gd name="T6" fmla="*/ 209 w 779"/>
                <a:gd name="T7" fmla="*/ 0 h 307"/>
                <a:gd name="T8" fmla="*/ 260 w 779"/>
                <a:gd name="T9" fmla="*/ 0 h 3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7">
                  <a:moveTo>
                    <a:pt x="779" y="0"/>
                  </a:moveTo>
                  <a:lnTo>
                    <a:pt x="155" y="307"/>
                  </a:lnTo>
                  <a:lnTo>
                    <a:pt x="0" y="307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2" name="Freeform 221">
              <a:extLst>
                <a:ext uri="{FF2B5EF4-FFF2-40B4-BE49-F238E27FC236}">
                  <a16:creationId xmlns:a16="http://schemas.microsoft.com/office/drawing/2014/main" id="{7802BAAB-1D8B-4D84-8B37-012DAB3C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" y="2983"/>
              <a:ext cx="105" cy="102"/>
            </a:xfrm>
            <a:custGeom>
              <a:avLst/>
              <a:gdLst>
                <a:gd name="T0" fmla="*/ 0 w 313"/>
                <a:gd name="T1" fmla="*/ 0 h 306"/>
                <a:gd name="T2" fmla="*/ 105 w 313"/>
                <a:gd name="T3" fmla="*/ 51 h 306"/>
                <a:gd name="T4" fmla="*/ 0 w 313"/>
                <a:gd name="T5" fmla="*/ 102 h 306"/>
                <a:gd name="T6" fmla="*/ 0 w 313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3" h="306">
                  <a:moveTo>
                    <a:pt x="0" y="0"/>
                  </a:moveTo>
                  <a:lnTo>
                    <a:pt x="313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3" name="Freeform 222">
              <a:extLst>
                <a:ext uri="{FF2B5EF4-FFF2-40B4-BE49-F238E27FC236}">
                  <a16:creationId xmlns:a16="http://schemas.microsoft.com/office/drawing/2014/main" id="{29DC0AB6-F5A7-48ED-8593-BA3AAFFAE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" y="2984"/>
              <a:ext cx="130" cy="51"/>
            </a:xfrm>
            <a:custGeom>
              <a:avLst/>
              <a:gdLst>
                <a:gd name="T0" fmla="*/ 130 w 390"/>
                <a:gd name="T1" fmla="*/ 51 h 153"/>
                <a:gd name="T2" fmla="*/ 26 w 390"/>
                <a:gd name="T3" fmla="*/ 0 h 153"/>
                <a:gd name="T4" fmla="*/ 0 w 390"/>
                <a:gd name="T5" fmla="*/ 0 h 153"/>
                <a:gd name="T6" fmla="*/ 105 w 390"/>
                <a:gd name="T7" fmla="*/ 51 h 153"/>
                <a:gd name="T8" fmla="*/ 130 w 390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53">
                  <a:moveTo>
                    <a:pt x="390" y="153"/>
                  </a:moveTo>
                  <a:lnTo>
                    <a:pt x="78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0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84" name="Freeform 223">
              <a:extLst>
                <a:ext uri="{FF2B5EF4-FFF2-40B4-BE49-F238E27FC236}">
                  <a16:creationId xmlns:a16="http://schemas.microsoft.com/office/drawing/2014/main" id="{CC919C0D-753F-4E50-A986-78B801A9B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" y="3034"/>
              <a:ext cx="130" cy="51"/>
            </a:xfrm>
            <a:custGeom>
              <a:avLst/>
              <a:gdLst>
                <a:gd name="T0" fmla="*/ 130 w 390"/>
                <a:gd name="T1" fmla="*/ 0 h 153"/>
                <a:gd name="T2" fmla="*/ 26 w 390"/>
                <a:gd name="T3" fmla="*/ 51 h 153"/>
                <a:gd name="T4" fmla="*/ 0 w 390"/>
                <a:gd name="T5" fmla="*/ 51 h 153"/>
                <a:gd name="T6" fmla="*/ 105 w 390"/>
                <a:gd name="T7" fmla="*/ 0 h 153"/>
                <a:gd name="T8" fmla="*/ 130 w 390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" h="153">
                  <a:moveTo>
                    <a:pt x="390" y="0"/>
                  </a:moveTo>
                  <a:lnTo>
                    <a:pt x="78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1" name="Rectangle 224">
            <a:extLst>
              <a:ext uri="{FF2B5EF4-FFF2-40B4-BE49-F238E27FC236}">
                <a16:creationId xmlns:a16="http://schemas.microsoft.com/office/drawing/2014/main" id="{2EFE6D5B-919F-4D01-8E6F-899C8CBC4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4633913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16762" name="Rectangle 225">
            <a:extLst>
              <a:ext uri="{FF2B5EF4-FFF2-40B4-BE49-F238E27FC236}">
                <a16:creationId xmlns:a16="http://schemas.microsoft.com/office/drawing/2014/main" id="{D681E0D8-9473-4CBA-A9F6-5402D92FB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5002213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16763" name="Rectangle 226">
            <a:extLst>
              <a:ext uri="{FF2B5EF4-FFF2-40B4-BE49-F238E27FC236}">
                <a16:creationId xmlns:a16="http://schemas.microsoft.com/office/drawing/2014/main" id="{DC85FFD6-1399-491D-A611-A164A590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2675" y="5002213"/>
            <a:ext cx="75914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La Articulación entre la Epífisis y la Diáfisis de  </a:t>
            </a:r>
            <a:endParaRPr lang="es-PR" altLang="en-US"/>
          </a:p>
        </p:txBody>
      </p:sp>
      <p:sp>
        <p:nvSpPr>
          <p:cNvPr id="116764" name="Rectangle 227">
            <a:extLst>
              <a:ext uri="{FF2B5EF4-FFF2-40B4-BE49-F238E27FC236}">
                <a16:creationId xmlns:a16="http://schemas.microsoft.com/office/drawing/2014/main" id="{53875F7D-0650-4558-8CC8-B5C147CCE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367088"/>
            <a:ext cx="7546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Cartílago Hialino es Substituído por Tejido óseo</a:t>
            </a:r>
            <a:endParaRPr lang="es-PR" altLang="en-US"/>
          </a:p>
        </p:txBody>
      </p:sp>
      <p:grpSp>
        <p:nvGrpSpPr>
          <p:cNvPr id="116765" name="Group 241">
            <a:extLst>
              <a:ext uri="{FF2B5EF4-FFF2-40B4-BE49-F238E27FC236}">
                <a16:creationId xmlns:a16="http://schemas.microsoft.com/office/drawing/2014/main" id="{275706B5-DCEF-4FEE-AB95-29530D1DC06B}"/>
              </a:ext>
            </a:extLst>
          </p:cNvPr>
          <p:cNvGrpSpPr>
            <a:grpSpLocks/>
          </p:cNvGrpSpPr>
          <p:nvPr/>
        </p:nvGrpSpPr>
        <p:grpSpPr bwMode="auto">
          <a:xfrm>
            <a:off x="504825" y="2386013"/>
            <a:ext cx="454025" cy="323850"/>
            <a:chOff x="318" y="1503"/>
            <a:chExt cx="286" cy="204"/>
          </a:xfrm>
        </p:grpSpPr>
        <p:sp>
          <p:nvSpPr>
            <p:cNvPr id="116773" name="Freeform 228">
              <a:extLst>
                <a:ext uri="{FF2B5EF4-FFF2-40B4-BE49-F238E27FC236}">
                  <a16:creationId xmlns:a16="http://schemas.microsoft.com/office/drawing/2014/main" id="{FED847AE-CFF2-43E5-B0D3-A03708912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503"/>
              <a:ext cx="208" cy="204"/>
            </a:xfrm>
            <a:custGeom>
              <a:avLst/>
              <a:gdLst>
                <a:gd name="T0" fmla="*/ 0 w 626"/>
                <a:gd name="T1" fmla="*/ 0 h 612"/>
                <a:gd name="T2" fmla="*/ 208 w 626"/>
                <a:gd name="T3" fmla="*/ 102 h 612"/>
                <a:gd name="T4" fmla="*/ 0 w 626"/>
                <a:gd name="T5" fmla="*/ 204 h 612"/>
                <a:gd name="T6" fmla="*/ 0 w 626"/>
                <a:gd name="T7" fmla="*/ 0 h 6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612">
                  <a:moveTo>
                    <a:pt x="0" y="0"/>
                  </a:moveTo>
                  <a:lnTo>
                    <a:pt x="626" y="306"/>
                  </a:lnTo>
                  <a:lnTo>
                    <a:pt x="0" y="6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229">
              <a:extLst>
                <a:ext uri="{FF2B5EF4-FFF2-40B4-BE49-F238E27FC236}">
                  <a16:creationId xmlns:a16="http://schemas.microsoft.com/office/drawing/2014/main" id="{127AA474-5617-455E-955B-24CA812A3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503"/>
              <a:ext cx="260" cy="102"/>
            </a:xfrm>
            <a:custGeom>
              <a:avLst/>
              <a:gdLst>
                <a:gd name="T0" fmla="*/ 260 w 779"/>
                <a:gd name="T1" fmla="*/ 102 h 306"/>
                <a:gd name="T2" fmla="*/ 51 w 779"/>
                <a:gd name="T3" fmla="*/ 0 h 306"/>
                <a:gd name="T4" fmla="*/ 0 w 779"/>
                <a:gd name="T5" fmla="*/ 0 h 306"/>
                <a:gd name="T6" fmla="*/ 209 w 779"/>
                <a:gd name="T7" fmla="*/ 102 h 306"/>
                <a:gd name="T8" fmla="*/ 260 w 779"/>
                <a:gd name="T9" fmla="*/ 102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306"/>
                  </a:moveTo>
                  <a:lnTo>
                    <a:pt x="154" y="0"/>
                  </a:lnTo>
                  <a:lnTo>
                    <a:pt x="0" y="0"/>
                  </a:lnTo>
                  <a:lnTo>
                    <a:pt x="625" y="306"/>
                  </a:lnTo>
                  <a:lnTo>
                    <a:pt x="779" y="30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Freeform 230">
              <a:extLst>
                <a:ext uri="{FF2B5EF4-FFF2-40B4-BE49-F238E27FC236}">
                  <a16:creationId xmlns:a16="http://schemas.microsoft.com/office/drawing/2014/main" id="{47244F4E-0AB6-4428-8EDB-1FD91BFA9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605"/>
              <a:ext cx="260" cy="102"/>
            </a:xfrm>
            <a:custGeom>
              <a:avLst/>
              <a:gdLst>
                <a:gd name="T0" fmla="*/ 260 w 779"/>
                <a:gd name="T1" fmla="*/ 0 h 306"/>
                <a:gd name="T2" fmla="*/ 51 w 779"/>
                <a:gd name="T3" fmla="*/ 102 h 306"/>
                <a:gd name="T4" fmla="*/ 0 w 779"/>
                <a:gd name="T5" fmla="*/ 102 h 306"/>
                <a:gd name="T6" fmla="*/ 209 w 779"/>
                <a:gd name="T7" fmla="*/ 0 h 306"/>
                <a:gd name="T8" fmla="*/ 260 w 779"/>
                <a:gd name="T9" fmla="*/ 0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9" h="306">
                  <a:moveTo>
                    <a:pt x="779" y="0"/>
                  </a:moveTo>
                  <a:lnTo>
                    <a:pt x="154" y="306"/>
                  </a:lnTo>
                  <a:lnTo>
                    <a:pt x="0" y="306"/>
                  </a:lnTo>
                  <a:lnTo>
                    <a:pt x="625" y="0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6" name="Freeform 231">
              <a:extLst>
                <a:ext uri="{FF2B5EF4-FFF2-40B4-BE49-F238E27FC236}">
                  <a16:creationId xmlns:a16="http://schemas.microsoft.com/office/drawing/2014/main" id="{09C597AD-BACA-40BB-B221-DBE90B97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" y="1554"/>
              <a:ext cx="104" cy="102"/>
            </a:xfrm>
            <a:custGeom>
              <a:avLst/>
              <a:gdLst>
                <a:gd name="T0" fmla="*/ 0 w 313"/>
                <a:gd name="T1" fmla="*/ 0 h 306"/>
                <a:gd name="T2" fmla="*/ 104 w 313"/>
                <a:gd name="T3" fmla="*/ 51 h 306"/>
                <a:gd name="T4" fmla="*/ 0 w 313"/>
                <a:gd name="T5" fmla="*/ 102 h 306"/>
                <a:gd name="T6" fmla="*/ 0 w 313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3" h="306">
                  <a:moveTo>
                    <a:pt x="0" y="0"/>
                  </a:moveTo>
                  <a:lnTo>
                    <a:pt x="313" y="152"/>
                  </a:lnTo>
                  <a:lnTo>
                    <a:pt x="0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Freeform 232">
              <a:extLst>
                <a:ext uri="{FF2B5EF4-FFF2-40B4-BE49-F238E27FC236}">
                  <a16:creationId xmlns:a16="http://schemas.microsoft.com/office/drawing/2014/main" id="{F2636BAF-85E4-454B-9211-8012E8FF6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554"/>
              <a:ext cx="130" cy="51"/>
            </a:xfrm>
            <a:custGeom>
              <a:avLst/>
              <a:gdLst>
                <a:gd name="T0" fmla="*/ 130 w 391"/>
                <a:gd name="T1" fmla="*/ 51 h 153"/>
                <a:gd name="T2" fmla="*/ 26 w 391"/>
                <a:gd name="T3" fmla="*/ 0 h 153"/>
                <a:gd name="T4" fmla="*/ 0 w 391"/>
                <a:gd name="T5" fmla="*/ 0 h 153"/>
                <a:gd name="T6" fmla="*/ 104 w 391"/>
                <a:gd name="T7" fmla="*/ 51 h 153"/>
                <a:gd name="T8" fmla="*/ 130 w 391"/>
                <a:gd name="T9" fmla="*/ 51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153"/>
                  </a:moveTo>
                  <a:lnTo>
                    <a:pt x="79" y="0"/>
                  </a:lnTo>
                  <a:lnTo>
                    <a:pt x="0" y="0"/>
                  </a:lnTo>
                  <a:lnTo>
                    <a:pt x="314" y="153"/>
                  </a:lnTo>
                  <a:lnTo>
                    <a:pt x="391" y="15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8" name="Freeform 233">
              <a:extLst>
                <a:ext uri="{FF2B5EF4-FFF2-40B4-BE49-F238E27FC236}">
                  <a16:creationId xmlns:a16="http://schemas.microsoft.com/office/drawing/2014/main" id="{C2DDB35D-8F5C-4E56-B33D-0825117CA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" y="1605"/>
              <a:ext cx="130" cy="51"/>
            </a:xfrm>
            <a:custGeom>
              <a:avLst/>
              <a:gdLst>
                <a:gd name="T0" fmla="*/ 130 w 391"/>
                <a:gd name="T1" fmla="*/ 0 h 153"/>
                <a:gd name="T2" fmla="*/ 26 w 391"/>
                <a:gd name="T3" fmla="*/ 51 h 153"/>
                <a:gd name="T4" fmla="*/ 0 w 391"/>
                <a:gd name="T5" fmla="*/ 51 h 153"/>
                <a:gd name="T6" fmla="*/ 104 w 391"/>
                <a:gd name="T7" fmla="*/ 0 h 153"/>
                <a:gd name="T8" fmla="*/ 130 w 391"/>
                <a:gd name="T9" fmla="*/ 0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53">
                  <a:moveTo>
                    <a:pt x="391" y="0"/>
                  </a:moveTo>
                  <a:lnTo>
                    <a:pt x="79" y="153"/>
                  </a:lnTo>
                  <a:lnTo>
                    <a:pt x="0" y="153"/>
                  </a:lnTo>
                  <a:lnTo>
                    <a:pt x="314" y="0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6" name="Rectangle 234">
            <a:extLst>
              <a:ext uri="{FF2B5EF4-FFF2-40B4-BE49-F238E27FC236}">
                <a16:creationId xmlns:a16="http://schemas.microsoft.com/office/drawing/2014/main" id="{24F89B6E-6B25-4660-987B-3FFDBB2B4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1875" y="2365375"/>
            <a:ext cx="45577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16767" name="Rectangle 235">
            <a:extLst>
              <a:ext uri="{FF2B5EF4-FFF2-40B4-BE49-F238E27FC236}">
                <a16:creationId xmlns:a16="http://schemas.microsoft.com/office/drawing/2014/main" id="{45232734-D416-4E67-A52B-BAEAEE603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825" y="2693988"/>
            <a:ext cx="78263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Dos Superficies óseas están Unidas por Cartílago</a:t>
            </a:r>
            <a:endParaRPr lang="es-PR" altLang="en-US"/>
          </a:p>
        </p:txBody>
      </p:sp>
      <p:sp>
        <p:nvSpPr>
          <p:cNvPr id="116768" name="Rectangle 236">
            <a:extLst>
              <a:ext uri="{FF2B5EF4-FFF2-40B4-BE49-F238E27FC236}">
                <a16:creationId xmlns:a16="http://schemas.microsoft.com/office/drawing/2014/main" id="{9A78190D-555A-4BA0-85F8-CFE4FCF67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4725" y="3040063"/>
            <a:ext cx="7807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Hialino. Son Articulaciones Temporales porque el</a:t>
            </a:r>
            <a:endParaRPr lang="es-PR" altLang="en-US"/>
          </a:p>
        </p:txBody>
      </p:sp>
      <p:pic>
        <p:nvPicPr>
          <p:cNvPr id="116769" name="Picture 237">
            <a:extLst>
              <a:ext uri="{FF2B5EF4-FFF2-40B4-BE49-F238E27FC236}">
                <a16:creationId xmlns:a16="http://schemas.microsoft.com/office/drawing/2014/main" id="{5D1AAFF5-51E9-473B-BB09-0871CCC4C9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4800" y="3800475"/>
            <a:ext cx="1206500" cy="1106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70" name="Rectangle 238">
            <a:extLst>
              <a:ext uri="{FF2B5EF4-FFF2-40B4-BE49-F238E27FC236}">
                <a16:creationId xmlns:a16="http://schemas.microsoft.com/office/drawing/2014/main" id="{A0D7E145-6CE7-4B76-8237-3A2A8A985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7025" y="4156075"/>
            <a:ext cx="1846263" cy="350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300" b="1" i="1">
                <a:solidFill>
                  <a:srgbClr val="00FFFF"/>
                </a:solidFill>
                <a:latin typeface="Arial" panose="020B0604020202020204" pitchFamily="34" charset="0"/>
              </a:rPr>
              <a:t>Sincondrosis</a:t>
            </a:r>
            <a:endParaRPr lang="es-PR" altLang="en-US"/>
          </a:p>
        </p:txBody>
      </p:sp>
      <p:pic>
        <p:nvPicPr>
          <p:cNvPr id="116771" name="Picture 244">
            <a:extLst>
              <a:ext uri="{FF2B5EF4-FFF2-40B4-BE49-F238E27FC236}">
                <a16:creationId xmlns:a16="http://schemas.microsoft.com/office/drawing/2014/main" id="{35F37895-3A98-4FEC-BB19-8DCF2AA74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4788" y="914400"/>
            <a:ext cx="455612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6772" name="Picture 245">
            <a:extLst>
              <a:ext uri="{FF2B5EF4-FFF2-40B4-BE49-F238E27FC236}">
                <a16:creationId xmlns:a16="http://schemas.microsoft.com/office/drawing/2014/main" id="{F6B7ED20-5BCB-4E1F-B9C6-C0D1591855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>
            <a:extLst>
              <a:ext uri="{FF2B5EF4-FFF2-40B4-BE49-F238E27FC236}">
                <a16:creationId xmlns:a16="http://schemas.microsoft.com/office/drawing/2014/main" id="{B9918841-0E11-43B9-8B03-46AC08F5F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7" name="Rectangle 3">
            <a:extLst>
              <a:ext uri="{FF2B5EF4-FFF2-40B4-BE49-F238E27FC236}">
                <a16:creationId xmlns:a16="http://schemas.microsoft.com/office/drawing/2014/main" id="{FC7363E2-CB60-4AEB-B52B-E661B4ACD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8" name="Rectangle 4">
            <a:extLst>
              <a:ext uri="{FF2B5EF4-FFF2-40B4-BE49-F238E27FC236}">
                <a16:creationId xmlns:a16="http://schemas.microsoft.com/office/drawing/2014/main" id="{45696B39-E55A-4D50-973F-793B16BD7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89" name="Rectangle 5">
            <a:extLst>
              <a:ext uri="{FF2B5EF4-FFF2-40B4-BE49-F238E27FC236}">
                <a16:creationId xmlns:a16="http://schemas.microsoft.com/office/drawing/2014/main" id="{F68B34ED-3956-4504-A0F5-F02D82A2C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0" name="Rectangle 6">
            <a:extLst>
              <a:ext uri="{FF2B5EF4-FFF2-40B4-BE49-F238E27FC236}">
                <a16:creationId xmlns:a16="http://schemas.microsoft.com/office/drawing/2014/main" id="{DC02F4E5-93DE-49CD-BBFA-4C846CE82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1" name="Rectangle 7">
            <a:extLst>
              <a:ext uri="{FF2B5EF4-FFF2-40B4-BE49-F238E27FC236}">
                <a16:creationId xmlns:a16="http://schemas.microsoft.com/office/drawing/2014/main" id="{BBC68FCA-F7A3-44D9-85B7-48691FEAF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2" name="Rectangle 8">
            <a:extLst>
              <a:ext uri="{FF2B5EF4-FFF2-40B4-BE49-F238E27FC236}">
                <a16:creationId xmlns:a16="http://schemas.microsoft.com/office/drawing/2014/main" id="{960E904B-8564-4FA9-8EEB-AE16C870B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18793" name="Rectangle 9">
            <a:extLst>
              <a:ext uri="{FF2B5EF4-FFF2-40B4-BE49-F238E27FC236}">
                <a16:creationId xmlns:a16="http://schemas.microsoft.com/office/drawing/2014/main" id="{0C3AE912-65DA-4F1C-931B-4D4FFF11E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pic>
        <p:nvPicPr>
          <p:cNvPr id="118794" name="Picture 84">
            <a:extLst>
              <a:ext uri="{FF2B5EF4-FFF2-40B4-BE49-F238E27FC236}">
                <a16:creationId xmlns:a16="http://schemas.microsoft.com/office/drawing/2014/main" id="{0E0EF125-9503-4673-AB95-DEC36A34CE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9463" y="809625"/>
            <a:ext cx="1592262" cy="345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5" name="Picture 85">
            <a:extLst>
              <a:ext uri="{FF2B5EF4-FFF2-40B4-BE49-F238E27FC236}">
                <a16:creationId xmlns:a16="http://schemas.microsoft.com/office/drawing/2014/main" id="{6D802487-5763-4984-818F-918CEF7B77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533400"/>
            <a:ext cx="1068388" cy="370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96" name="Rectangle 86">
            <a:extLst>
              <a:ext uri="{FF2B5EF4-FFF2-40B4-BE49-F238E27FC236}">
                <a16:creationId xmlns:a16="http://schemas.microsoft.com/office/drawing/2014/main" id="{9C068D82-58C4-4C34-8815-6072716ED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5" y="2784475"/>
            <a:ext cx="35972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18797" name="Group 139">
            <a:extLst>
              <a:ext uri="{FF2B5EF4-FFF2-40B4-BE49-F238E27FC236}">
                <a16:creationId xmlns:a16="http://schemas.microsoft.com/office/drawing/2014/main" id="{0D4F6DEF-481B-4F3A-BA3E-7A6A0D0A12E5}"/>
              </a:ext>
            </a:extLst>
          </p:cNvPr>
          <p:cNvGrpSpPr>
            <a:grpSpLocks/>
          </p:cNvGrpSpPr>
          <p:nvPr/>
        </p:nvGrpSpPr>
        <p:grpSpPr bwMode="auto">
          <a:xfrm>
            <a:off x="1704975" y="2851150"/>
            <a:ext cx="612775" cy="592138"/>
            <a:chOff x="1074" y="1853"/>
            <a:chExt cx="386" cy="373"/>
          </a:xfrm>
        </p:grpSpPr>
        <p:sp>
          <p:nvSpPr>
            <p:cNvPr id="118837" name="Freeform 87">
              <a:extLst>
                <a:ext uri="{FF2B5EF4-FFF2-40B4-BE49-F238E27FC236}">
                  <a16:creationId xmlns:a16="http://schemas.microsoft.com/office/drawing/2014/main" id="{E5B380FF-2CB3-4133-B260-2F94F0BEE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53"/>
              <a:ext cx="386" cy="332"/>
            </a:xfrm>
            <a:custGeom>
              <a:avLst/>
              <a:gdLst>
                <a:gd name="T0" fmla="*/ 378 w 1158"/>
                <a:gd name="T1" fmla="*/ 77 h 997"/>
                <a:gd name="T2" fmla="*/ 330 w 1158"/>
                <a:gd name="T3" fmla="*/ 111 h 997"/>
                <a:gd name="T4" fmla="*/ 355 w 1158"/>
                <a:gd name="T5" fmla="*/ 115 h 997"/>
                <a:gd name="T6" fmla="*/ 337 w 1158"/>
                <a:gd name="T7" fmla="*/ 126 h 997"/>
                <a:gd name="T8" fmla="*/ 352 w 1158"/>
                <a:gd name="T9" fmla="*/ 140 h 997"/>
                <a:gd name="T10" fmla="*/ 337 w 1158"/>
                <a:gd name="T11" fmla="*/ 151 h 997"/>
                <a:gd name="T12" fmla="*/ 357 w 1158"/>
                <a:gd name="T13" fmla="*/ 178 h 997"/>
                <a:gd name="T14" fmla="*/ 334 w 1158"/>
                <a:gd name="T15" fmla="*/ 190 h 997"/>
                <a:gd name="T16" fmla="*/ 362 w 1158"/>
                <a:gd name="T17" fmla="*/ 230 h 997"/>
                <a:gd name="T18" fmla="*/ 330 w 1158"/>
                <a:gd name="T19" fmla="*/ 210 h 997"/>
                <a:gd name="T20" fmla="*/ 345 w 1158"/>
                <a:gd name="T21" fmla="*/ 241 h 997"/>
                <a:gd name="T22" fmla="*/ 321 w 1158"/>
                <a:gd name="T23" fmla="*/ 224 h 997"/>
                <a:gd name="T24" fmla="*/ 314 w 1158"/>
                <a:gd name="T25" fmla="*/ 250 h 997"/>
                <a:gd name="T26" fmla="*/ 296 w 1158"/>
                <a:gd name="T27" fmla="*/ 248 h 997"/>
                <a:gd name="T28" fmla="*/ 284 w 1158"/>
                <a:gd name="T29" fmla="*/ 268 h 997"/>
                <a:gd name="T30" fmla="*/ 264 w 1158"/>
                <a:gd name="T31" fmla="*/ 269 h 997"/>
                <a:gd name="T32" fmla="*/ 252 w 1158"/>
                <a:gd name="T33" fmla="*/ 265 h 997"/>
                <a:gd name="T34" fmla="*/ 247 w 1158"/>
                <a:gd name="T35" fmla="*/ 270 h 997"/>
                <a:gd name="T36" fmla="*/ 218 w 1158"/>
                <a:gd name="T37" fmla="*/ 293 h 997"/>
                <a:gd name="T38" fmla="*/ 197 w 1158"/>
                <a:gd name="T39" fmla="*/ 260 h 997"/>
                <a:gd name="T40" fmla="*/ 176 w 1158"/>
                <a:gd name="T41" fmla="*/ 260 h 997"/>
                <a:gd name="T42" fmla="*/ 151 w 1158"/>
                <a:gd name="T43" fmla="*/ 257 h 997"/>
                <a:gd name="T44" fmla="*/ 152 w 1158"/>
                <a:gd name="T45" fmla="*/ 237 h 997"/>
                <a:gd name="T46" fmla="*/ 93 w 1158"/>
                <a:gd name="T47" fmla="*/ 279 h 997"/>
                <a:gd name="T48" fmla="*/ 74 w 1158"/>
                <a:gd name="T49" fmla="*/ 290 h 997"/>
                <a:gd name="T50" fmla="*/ 128 w 1158"/>
                <a:gd name="T51" fmla="*/ 242 h 997"/>
                <a:gd name="T52" fmla="*/ 136 w 1158"/>
                <a:gd name="T53" fmla="*/ 218 h 997"/>
                <a:gd name="T54" fmla="*/ 129 w 1158"/>
                <a:gd name="T55" fmla="*/ 212 h 997"/>
                <a:gd name="T56" fmla="*/ 123 w 1158"/>
                <a:gd name="T57" fmla="*/ 203 h 997"/>
                <a:gd name="T58" fmla="*/ 116 w 1158"/>
                <a:gd name="T59" fmla="*/ 191 h 997"/>
                <a:gd name="T60" fmla="*/ 101 w 1158"/>
                <a:gd name="T61" fmla="*/ 188 h 997"/>
                <a:gd name="T62" fmla="*/ 111 w 1158"/>
                <a:gd name="T63" fmla="*/ 173 h 997"/>
                <a:gd name="T64" fmla="*/ 55 w 1158"/>
                <a:gd name="T65" fmla="*/ 166 h 997"/>
                <a:gd name="T66" fmla="*/ 26 w 1158"/>
                <a:gd name="T67" fmla="*/ 162 h 997"/>
                <a:gd name="T68" fmla="*/ 91 w 1158"/>
                <a:gd name="T69" fmla="*/ 158 h 997"/>
                <a:gd name="T70" fmla="*/ 107 w 1158"/>
                <a:gd name="T71" fmla="*/ 148 h 997"/>
                <a:gd name="T72" fmla="*/ 66 w 1158"/>
                <a:gd name="T73" fmla="*/ 136 h 997"/>
                <a:gd name="T74" fmla="*/ 45 w 1158"/>
                <a:gd name="T75" fmla="*/ 129 h 997"/>
                <a:gd name="T76" fmla="*/ 96 w 1158"/>
                <a:gd name="T77" fmla="*/ 132 h 997"/>
                <a:gd name="T78" fmla="*/ 110 w 1158"/>
                <a:gd name="T79" fmla="*/ 121 h 997"/>
                <a:gd name="T80" fmla="*/ 95 w 1158"/>
                <a:gd name="T81" fmla="*/ 109 h 997"/>
                <a:gd name="T82" fmla="*/ 117 w 1158"/>
                <a:gd name="T83" fmla="*/ 104 h 997"/>
                <a:gd name="T84" fmla="*/ 108 w 1158"/>
                <a:gd name="T85" fmla="*/ 87 h 997"/>
                <a:gd name="T86" fmla="*/ 120 w 1158"/>
                <a:gd name="T87" fmla="*/ 80 h 997"/>
                <a:gd name="T88" fmla="*/ 134 w 1158"/>
                <a:gd name="T89" fmla="*/ 85 h 997"/>
                <a:gd name="T90" fmla="*/ 155 w 1158"/>
                <a:gd name="T91" fmla="*/ 66 h 997"/>
                <a:gd name="T92" fmla="*/ 165 w 1158"/>
                <a:gd name="T93" fmla="*/ 49 h 997"/>
                <a:gd name="T94" fmla="*/ 178 w 1158"/>
                <a:gd name="T95" fmla="*/ 35 h 997"/>
                <a:gd name="T96" fmla="*/ 174 w 1158"/>
                <a:gd name="T97" fmla="*/ 17 h 997"/>
                <a:gd name="T98" fmla="*/ 192 w 1158"/>
                <a:gd name="T99" fmla="*/ 39 h 997"/>
                <a:gd name="T100" fmla="*/ 196 w 1158"/>
                <a:gd name="T101" fmla="*/ 17 h 997"/>
                <a:gd name="T102" fmla="*/ 208 w 1158"/>
                <a:gd name="T103" fmla="*/ 22 h 997"/>
                <a:gd name="T104" fmla="*/ 217 w 1158"/>
                <a:gd name="T105" fmla="*/ 28 h 997"/>
                <a:gd name="T106" fmla="*/ 258 w 1158"/>
                <a:gd name="T107" fmla="*/ 16 h 997"/>
                <a:gd name="T108" fmla="*/ 281 w 1158"/>
                <a:gd name="T109" fmla="*/ 41 h 997"/>
                <a:gd name="T110" fmla="*/ 295 w 1158"/>
                <a:gd name="T111" fmla="*/ 42 h 997"/>
                <a:gd name="T112" fmla="*/ 302 w 1158"/>
                <a:gd name="T113" fmla="*/ 52 h 997"/>
                <a:gd name="T114" fmla="*/ 319 w 1158"/>
                <a:gd name="T115" fmla="*/ 55 h 997"/>
                <a:gd name="T116" fmla="*/ 313 w 1158"/>
                <a:gd name="T117" fmla="*/ 70 h 997"/>
                <a:gd name="T118" fmla="*/ 322 w 1158"/>
                <a:gd name="T119" fmla="*/ 77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994" y="271"/>
                  </a:moveTo>
                  <a:lnTo>
                    <a:pt x="1011" y="276"/>
                  </a:lnTo>
                  <a:lnTo>
                    <a:pt x="1031" y="277"/>
                  </a:lnTo>
                  <a:lnTo>
                    <a:pt x="1049" y="273"/>
                  </a:lnTo>
                  <a:lnTo>
                    <a:pt x="1069" y="265"/>
                  </a:lnTo>
                  <a:lnTo>
                    <a:pt x="1089" y="256"/>
                  </a:lnTo>
                  <a:lnTo>
                    <a:pt x="1110" y="245"/>
                  </a:lnTo>
                  <a:lnTo>
                    <a:pt x="1133" y="231"/>
                  </a:lnTo>
                  <a:lnTo>
                    <a:pt x="1158" y="218"/>
                  </a:lnTo>
                  <a:lnTo>
                    <a:pt x="1125" y="246"/>
                  </a:lnTo>
                  <a:lnTo>
                    <a:pt x="1094" y="270"/>
                  </a:lnTo>
                  <a:lnTo>
                    <a:pt x="1065" y="288"/>
                  </a:lnTo>
                  <a:lnTo>
                    <a:pt x="1037" y="302"/>
                  </a:lnTo>
                  <a:lnTo>
                    <a:pt x="1017" y="313"/>
                  </a:lnTo>
                  <a:lnTo>
                    <a:pt x="1000" y="323"/>
                  </a:lnTo>
                  <a:lnTo>
                    <a:pt x="991" y="333"/>
                  </a:lnTo>
                  <a:lnTo>
                    <a:pt x="989" y="341"/>
                  </a:lnTo>
                  <a:lnTo>
                    <a:pt x="994" y="346"/>
                  </a:lnTo>
                  <a:lnTo>
                    <a:pt x="1004" y="347"/>
                  </a:lnTo>
                  <a:lnTo>
                    <a:pt x="1017" y="347"/>
                  </a:lnTo>
                  <a:lnTo>
                    <a:pt x="1031" y="347"/>
                  </a:lnTo>
                  <a:lnTo>
                    <a:pt x="1044" y="346"/>
                  </a:lnTo>
                  <a:lnTo>
                    <a:pt x="1056" y="345"/>
                  </a:lnTo>
                  <a:lnTo>
                    <a:pt x="1065" y="346"/>
                  </a:lnTo>
                  <a:lnTo>
                    <a:pt x="1067" y="350"/>
                  </a:lnTo>
                  <a:lnTo>
                    <a:pt x="1065" y="354"/>
                  </a:lnTo>
                  <a:lnTo>
                    <a:pt x="1059" y="358"/>
                  </a:lnTo>
                  <a:lnTo>
                    <a:pt x="1050" y="360"/>
                  </a:lnTo>
                  <a:lnTo>
                    <a:pt x="1041" y="362"/>
                  </a:lnTo>
                  <a:lnTo>
                    <a:pt x="1031" y="366"/>
                  </a:lnTo>
                  <a:lnTo>
                    <a:pt x="1020" y="371"/>
                  </a:lnTo>
                  <a:lnTo>
                    <a:pt x="1012" y="377"/>
                  </a:lnTo>
                  <a:lnTo>
                    <a:pt x="1008" y="386"/>
                  </a:lnTo>
                  <a:lnTo>
                    <a:pt x="1007" y="394"/>
                  </a:lnTo>
                  <a:lnTo>
                    <a:pt x="1011" y="401"/>
                  </a:lnTo>
                  <a:lnTo>
                    <a:pt x="1019" y="404"/>
                  </a:lnTo>
                  <a:lnTo>
                    <a:pt x="1029" y="409"/>
                  </a:lnTo>
                  <a:lnTo>
                    <a:pt x="1040" y="411"/>
                  </a:lnTo>
                  <a:lnTo>
                    <a:pt x="1049" y="415"/>
                  </a:lnTo>
                  <a:lnTo>
                    <a:pt x="1056" y="419"/>
                  </a:lnTo>
                  <a:lnTo>
                    <a:pt x="1058" y="427"/>
                  </a:lnTo>
                  <a:lnTo>
                    <a:pt x="1057" y="435"/>
                  </a:lnTo>
                  <a:lnTo>
                    <a:pt x="1052" y="438"/>
                  </a:lnTo>
                  <a:lnTo>
                    <a:pt x="1045" y="441"/>
                  </a:lnTo>
                  <a:lnTo>
                    <a:pt x="1037" y="443"/>
                  </a:lnTo>
                  <a:lnTo>
                    <a:pt x="1029" y="445"/>
                  </a:lnTo>
                  <a:lnTo>
                    <a:pt x="1019" y="450"/>
                  </a:lnTo>
                  <a:lnTo>
                    <a:pt x="1010" y="454"/>
                  </a:lnTo>
                  <a:lnTo>
                    <a:pt x="1003" y="464"/>
                  </a:lnTo>
                  <a:lnTo>
                    <a:pt x="1000" y="474"/>
                  </a:lnTo>
                  <a:lnTo>
                    <a:pt x="1007" y="481"/>
                  </a:lnTo>
                  <a:lnTo>
                    <a:pt x="1017" y="489"/>
                  </a:lnTo>
                  <a:lnTo>
                    <a:pt x="1032" y="498"/>
                  </a:lnTo>
                  <a:lnTo>
                    <a:pt x="1046" y="507"/>
                  </a:lnTo>
                  <a:lnTo>
                    <a:pt x="1060" y="519"/>
                  </a:lnTo>
                  <a:lnTo>
                    <a:pt x="1070" y="534"/>
                  </a:lnTo>
                  <a:lnTo>
                    <a:pt x="1075" y="555"/>
                  </a:lnTo>
                  <a:lnTo>
                    <a:pt x="1060" y="546"/>
                  </a:lnTo>
                  <a:lnTo>
                    <a:pt x="1045" y="542"/>
                  </a:lnTo>
                  <a:lnTo>
                    <a:pt x="1031" y="541"/>
                  </a:lnTo>
                  <a:lnTo>
                    <a:pt x="1018" y="542"/>
                  </a:lnTo>
                  <a:lnTo>
                    <a:pt x="1008" y="549"/>
                  </a:lnTo>
                  <a:lnTo>
                    <a:pt x="1003" y="558"/>
                  </a:lnTo>
                  <a:lnTo>
                    <a:pt x="1002" y="571"/>
                  </a:lnTo>
                  <a:lnTo>
                    <a:pt x="1008" y="588"/>
                  </a:lnTo>
                  <a:lnTo>
                    <a:pt x="1012" y="596"/>
                  </a:lnTo>
                  <a:lnTo>
                    <a:pt x="1019" y="606"/>
                  </a:lnTo>
                  <a:lnTo>
                    <a:pt x="1027" y="618"/>
                  </a:lnTo>
                  <a:lnTo>
                    <a:pt x="1036" y="633"/>
                  </a:lnTo>
                  <a:lnTo>
                    <a:pt x="1049" y="651"/>
                  </a:lnTo>
                  <a:lnTo>
                    <a:pt x="1066" y="671"/>
                  </a:lnTo>
                  <a:lnTo>
                    <a:pt x="1086" y="692"/>
                  </a:lnTo>
                  <a:lnTo>
                    <a:pt x="1113" y="715"/>
                  </a:lnTo>
                  <a:lnTo>
                    <a:pt x="1093" y="700"/>
                  </a:lnTo>
                  <a:lnTo>
                    <a:pt x="1072" y="687"/>
                  </a:lnTo>
                  <a:lnTo>
                    <a:pt x="1052" y="672"/>
                  </a:lnTo>
                  <a:lnTo>
                    <a:pt x="1032" y="658"/>
                  </a:lnTo>
                  <a:lnTo>
                    <a:pt x="1016" y="646"/>
                  </a:lnTo>
                  <a:lnTo>
                    <a:pt x="1000" y="637"/>
                  </a:lnTo>
                  <a:lnTo>
                    <a:pt x="991" y="632"/>
                  </a:lnTo>
                  <a:lnTo>
                    <a:pt x="984" y="632"/>
                  </a:lnTo>
                  <a:lnTo>
                    <a:pt x="972" y="646"/>
                  </a:lnTo>
                  <a:lnTo>
                    <a:pt x="976" y="658"/>
                  </a:lnTo>
                  <a:lnTo>
                    <a:pt x="985" y="672"/>
                  </a:lnTo>
                  <a:lnTo>
                    <a:pt x="1000" y="685"/>
                  </a:lnTo>
                  <a:lnTo>
                    <a:pt x="1017" y="697"/>
                  </a:lnTo>
                  <a:lnTo>
                    <a:pt x="1029" y="711"/>
                  </a:lnTo>
                  <a:lnTo>
                    <a:pt x="1035" y="723"/>
                  </a:lnTo>
                  <a:lnTo>
                    <a:pt x="1031" y="737"/>
                  </a:lnTo>
                  <a:lnTo>
                    <a:pt x="1019" y="744"/>
                  </a:lnTo>
                  <a:lnTo>
                    <a:pt x="1010" y="738"/>
                  </a:lnTo>
                  <a:lnTo>
                    <a:pt x="1003" y="726"/>
                  </a:lnTo>
                  <a:lnTo>
                    <a:pt x="995" y="710"/>
                  </a:lnTo>
                  <a:lnTo>
                    <a:pt x="986" y="694"/>
                  </a:lnTo>
                  <a:lnTo>
                    <a:pt x="977" y="680"/>
                  </a:lnTo>
                  <a:lnTo>
                    <a:pt x="964" y="673"/>
                  </a:lnTo>
                  <a:lnTo>
                    <a:pt x="948" y="679"/>
                  </a:lnTo>
                  <a:lnTo>
                    <a:pt x="935" y="691"/>
                  </a:lnTo>
                  <a:lnTo>
                    <a:pt x="927" y="703"/>
                  </a:lnTo>
                  <a:lnTo>
                    <a:pt x="922" y="712"/>
                  </a:lnTo>
                  <a:lnTo>
                    <a:pt x="922" y="722"/>
                  </a:lnTo>
                  <a:lnTo>
                    <a:pt x="927" y="732"/>
                  </a:lnTo>
                  <a:lnTo>
                    <a:pt x="933" y="743"/>
                  </a:lnTo>
                  <a:lnTo>
                    <a:pt x="942" y="751"/>
                  </a:lnTo>
                  <a:lnTo>
                    <a:pt x="952" y="760"/>
                  </a:lnTo>
                  <a:lnTo>
                    <a:pt x="943" y="762"/>
                  </a:lnTo>
                  <a:lnTo>
                    <a:pt x="934" y="761"/>
                  </a:lnTo>
                  <a:lnTo>
                    <a:pt x="926" y="759"/>
                  </a:lnTo>
                  <a:lnTo>
                    <a:pt x="917" y="754"/>
                  </a:lnTo>
                  <a:lnTo>
                    <a:pt x="907" y="749"/>
                  </a:lnTo>
                  <a:lnTo>
                    <a:pt x="899" y="747"/>
                  </a:lnTo>
                  <a:lnTo>
                    <a:pt x="889" y="746"/>
                  </a:lnTo>
                  <a:lnTo>
                    <a:pt x="880" y="749"/>
                  </a:lnTo>
                  <a:lnTo>
                    <a:pt x="876" y="806"/>
                  </a:lnTo>
                  <a:lnTo>
                    <a:pt x="872" y="868"/>
                  </a:lnTo>
                  <a:lnTo>
                    <a:pt x="874" y="933"/>
                  </a:lnTo>
                  <a:lnTo>
                    <a:pt x="880" y="997"/>
                  </a:lnTo>
                  <a:lnTo>
                    <a:pt x="862" y="915"/>
                  </a:lnTo>
                  <a:lnTo>
                    <a:pt x="855" y="850"/>
                  </a:lnTo>
                  <a:lnTo>
                    <a:pt x="853" y="804"/>
                  </a:lnTo>
                  <a:lnTo>
                    <a:pt x="845" y="779"/>
                  </a:lnTo>
                  <a:lnTo>
                    <a:pt x="837" y="772"/>
                  </a:lnTo>
                  <a:lnTo>
                    <a:pt x="828" y="768"/>
                  </a:lnTo>
                  <a:lnTo>
                    <a:pt x="817" y="767"/>
                  </a:lnTo>
                  <a:lnTo>
                    <a:pt x="807" y="769"/>
                  </a:lnTo>
                  <a:lnTo>
                    <a:pt x="800" y="776"/>
                  </a:lnTo>
                  <a:lnTo>
                    <a:pt x="795" y="788"/>
                  </a:lnTo>
                  <a:lnTo>
                    <a:pt x="793" y="808"/>
                  </a:lnTo>
                  <a:lnTo>
                    <a:pt x="798" y="834"/>
                  </a:lnTo>
                  <a:lnTo>
                    <a:pt x="791" y="830"/>
                  </a:lnTo>
                  <a:lnTo>
                    <a:pt x="785" y="823"/>
                  </a:lnTo>
                  <a:lnTo>
                    <a:pt x="778" y="818"/>
                  </a:lnTo>
                  <a:lnTo>
                    <a:pt x="772" y="811"/>
                  </a:lnTo>
                  <a:lnTo>
                    <a:pt x="765" y="805"/>
                  </a:lnTo>
                  <a:lnTo>
                    <a:pt x="760" y="798"/>
                  </a:lnTo>
                  <a:lnTo>
                    <a:pt x="757" y="795"/>
                  </a:lnTo>
                  <a:lnTo>
                    <a:pt x="756" y="794"/>
                  </a:lnTo>
                  <a:lnTo>
                    <a:pt x="754" y="821"/>
                  </a:lnTo>
                  <a:lnTo>
                    <a:pt x="751" y="858"/>
                  </a:lnTo>
                  <a:lnTo>
                    <a:pt x="749" y="894"/>
                  </a:lnTo>
                  <a:lnTo>
                    <a:pt x="749" y="920"/>
                  </a:lnTo>
                  <a:lnTo>
                    <a:pt x="740" y="883"/>
                  </a:lnTo>
                  <a:lnTo>
                    <a:pt x="741" y="844"/>
                  </a:lnTo>
                  <a:lnTo>
                    <a:pt x="741" y="812"/>
                  </a:lnTo>
                  <a:lnTo>
                    <a:pt x="730" y="798"/>
                  </a:lnTo>
                  <a:lnTo>
                    <a:pt x="698" y="801"/>
                  </a:lnTo>
                  <a:lnTo>
                    <a:pt x="676" y="811"/>
                  </a:lnTo>
                  <a:lnTo>
                    <a:pt x="664" y="825"/>
                  </a:lnTo>
                  <a:lnTo>
                    <a:pt x="659" y="842"/>
                  </a:lnTo>
                  <a:lnTo>
                    <a:pt x="657" y="858"/>
                  </a:lnTo>
                  <a:lnTo>
                    <a:pt x="657" y="871"/>
                  </a:lnTo>
                  <a:lnTo>
                    <a:pt x="654" y="880"/>
                  </a:lnTo>
                  <a:lnTo>
                    <a:pt x="649" y="883"/>
                  </a:lnTo>
                  <a:lnTo>
                    <a:pt x="640" y="866"/>
                  </a:lnTo>
                  <a:lnTo>
                    <a:pt x="638" y="836"/>
                  </a:lnTo>
                  <a:lnTo>
                    <a:pt x="637" y="808"/>
                  </a:lnTo>
                  <a:lnTo>
                    <a:pt x="626" y="796"/>
                  </a:lnTo>
                  <a:lnTo>
                    <a:pt x="611" y="795"/>
                  </a:lnTo>
                  <a:lnTo>
                    <a:pt x="601" y="788"/>
                  </a:lnTo>
                  <a:lnTo>
                    <a:pt x="591" y="781"/>
                  </a:lnTo>
                  <a:lnTo>
                    <a:pt x="583" y="775"/>
                  </a:lnTo>
                  <a:lnTo>
                    <a:pt x="571" y="775"/>
                  </a:lnTo>
                  <a:lnTo>
                    <a:pt x="556" y="784"/>
                  </a:lnTo>
                  <a:lnTo>
                    <a:pt x="536" y="808"/>
                  </a:lnTo>
                  <a:lnTo>
                    <a:pt x="509" y="849"/>
                  </a:lnTo>
                  <a:lnTo>
                    <a:pt x="514" y="823"/>
                  </a:lnTo>
                  <a:lnTo>
                    <a:pt x="523" y="801"/>
                  </a:lnTo>
                  <a:lnTo>
                    <a:pt x="529" y="781"/>
                  </a:lnTo>
                  <a:lnTo>
                    <a:pt x="522" y="761"/>
                  </a:lnTo>
                  <a:lnTo>
                    <a:pt x="513" y="757"/>
                  </a:lnTo>
                  <a:lnTo>
                    <a:pt x="505" y="756"/>
                  </a:lnTo>
                  <a:lnTo>
                    <a:pt x="496" y="756"/>
                  </a:lnTo>
                  <a:lnTo>
                    <a:pt x="487" y="759"/>
                  </a:lnTo>
                  <a:lnTo>
                    <a:pt x="478" y="762"/>
                  </a:lnTo>
                  <a:lnTo>
                    <a:pt x="466" y="768"/>
                  </a:lnTo>
                  <a:lnTo>
                    <a:pt x="454" y="773"/>
                  </a:lnTo>
                  <a:lnTo>
                    <a:pt x="440" y="782"/>
                  </a:lnTo>
                  <a:lnTo>
                    <a:pt x="448" y="764"/>
                  </a:lnTo>
                  <a:lnTo>
                    <a:pt x="458" y="753"/>
                  </a:lnTo>
                  <a:lnTo>
                    <a:pt x="468" y="741"/>
                  </a:lnTo>
                  <a:lnTo>
                    <a:pt x="471" y="728"/>
                  </a:lnTo>
                  <a:lnTo>
                    <a:pt x="470" y="716"/>
                  </a:lnTo>
                  <a:lnTo>
                    <a:pt x="465" y="711"/>
                  </a:lnTo>
                  <a:lnTo>
                    <a:pt x="455" y="711"/>
                  </a:lnTo>
                  <a:lnTo>
                    <a:pt x="442" y="716"/>
                  </a:lnTo>
                  <a:lnTo>
                    <a:pt x="425" y="724"/>
                  </a:lnTo>
                  <a:lnTo>
                    <a:pt x="406" y="737"/>
                  </a:lnTo>
                  <a:lnTo>
                    <a:pt x="383" y="754"/>
                  </a:lnTo>
                  <a:lnTo>
                    <a:pt x="359" y="771"/>
                  </a:lnTo>
                  <a:lnTo>
                    <a:pt x="334" y="793"/>
                  </a:lnTo>
                  <a:lnTo>
                    <a:pt x="307" y="814"/>
                  </a:lnTo>
                  <a:lnTo>
                    <a:pt x="280" y="838"/>
                  </a:lnTo>
                  <a:lnTo>
                    <a:pt x="251" y="864"/>
                  </a:lnTo>
                  <a:lnTo>
                    <a:pt x="224" y="890"/>
                  </a:lnTo>
                  <a:lnTo>
                    <a:pt x="194" y="915"/>
                  </a:lnTo>
                  <a:lnTo>
                    <a:pt x="168" y="941"/>
                  </a:lnTo>
                  <a:lnTo>
                    <a:pt x="142" y="965"/>
                  </a:lnTo>
                  <a:lnTo>
                    <a:pt x="169" y="931"/>
                  </a:lnTo>
                  <a:lnTo>
                    <a:pt x="197" y="900"/>
                  </a:lnTo>
                  <a:lnTo>
                    <a:pt x="223" y="872"/>
                  </a:lnTo>
                  <a:lnTo>
                    <a:pt x="249" y="846"/>
                  </a:lnTo>
                  <a:lnTo>
                    <a:pt x="272" y="823"/>
                  </a:lnTo>
                  <a:lnTo>
                    <a:pt x="294" y="802"/>
                  </a:lnTo>
                  <a:lnTo>
                    <a:pt x="316" y="784"/>
                  </a:lnTo>
                  <a:lnTo>
                    <a:pt x="335" y="768"/>
                  </a:lnTo>
                  <a:lnTo>
                    <a:pt x="354" y="753"/>
                  </a:lnTo>
                  <a:lnTo>
                    <a:pt x="370" y="738"/>
                  </a:lnTo>
                  <a:lnTo>
                    <a:pt x="383" y="726"/>
                  </a:lnTo>
                  <a:lnTo>
                    <a:pt x="395" y="715"/>
                  </a:lnTo>
                  <a:lnTo>
                    <a:pt x="405" y="705"/>
                  </a:lnTo>
                  <a:lnTo>
                    <a:pt x="411" y="695"/>
                  </a:lnTo>
                  <a:lnTo>
                    <a:pt x="416" y="686"/>
                  </a:lnTo>
                  <a:lnTo>
                    <a:pt x="417" y="678"/>
                  </a:lnTo>
                  <a:lnTo>
                    <a:pt x="416" y="666"/>
                  </a:lnTo>
                  <a:lnTo>
                    <a:pt x="412" y="659"/>
                  </a:lnTo>
                  <a:lnTo>
                    <a:pt x="407" y="656"/>
                  </a:lnTo>
                  <a:lnTo>
                    <a:pt x="401" y="655"/>
                  </a:lnTo>
                  <a:lnTo>
                    <a:pt x="393" y="656"/>
                  </a:lnTo>
                  <a:lnTo>
                    <a:pt x="385" y="659"/>
                  </a:lnTo>
                  <a:lnTo>
                    <a:pt x="379" y="664"/>
                  </a:lnTo>
                  <a:lnTo>
                    <a:pt x="371" y="669"/>
                  </a:lnTo>
                  <a:lnTo>
                    <a:pt x="380" y="656"/>
                  </a:lnTo>
                  <a:lnTo>
                    <a:pt x="384" y="646"/>
                  </a:lnTo>
                  <a:lnTo>
                    <a:pt x="387" y="637"/>
                  </a:lnTo>
                  <a:lnTo>
                    <a:pt x="385" y="630"/>
                  </a:lnTo>
                  <a:lnTo>
                    <a:pt x="381" y="626"/>
                  </a:lnTo>
                  <a:lnTo>
                    <a:pt x="372" y="625"/>
                  </a:lnTo>
                  <a:lnTo>
                    <a:pt x="360" y="628"/>
                  </a:lnTo>
                  <a:lnTo>
                    <a:pt x="347" y="632"/>
                  </a:lnTo>
                  <a:lnTo>
                    <a:pt x="352" y="623"/>
                  </a:lnTo>
                  <a:lnTo>
                    <a:pt x="359" y="616"/>
                  </a:lnTo>
                  <a:lnTo>
                    <a:pt x="368" y="609"/>
                  </a:lnTo>
                  <a:lnTo>
                    <a:pt x="379" y="605"/>
                  </a:lnTo>
                  <a:lnTo>
                    <a:pt x="385" y="601"/>
                  </a:lnTo>
                  <a:lnTo>
                    <a:pt x="391" y="596"/>
                  </a:lnTo>
                  <a:lnTo>
                    <a:pt x="392" y="590"/>
                  </a:lnTo>
                  <a:lnTo>
                    <a:pt x="389" y="582"/>
                  </a:lnTo>
                  <a:lnTo>
                    <a:pt x="380" y="576"/>
                  </a:lnTo>
                  <a:lnTo>
                    <a:pt x="365" y="574"/>
                  </a:lnTo>
                  <a:lnTo>
                    <a:pt x="348" y="575"/>
                  </a:lnTo>
                  <a:lnTo>
                    <a:pt x="330" y="579"/>
                  </a:lnTo>
                  <a:lnTo>
                    <a:pt x="313" y="587"/>
                  </a:lnTo>
                  <a:lnTo>
                    <a:pt x="295" y="596"/>
                  </a:lnTo>
                  <a:lnTo>
                    <a:pt x="282" y="608"/>
                  </a:lnTo>
                  <a:lnTo>
                    <a:pt x="275" y="623"/>
                  </a:lnTo>
                  <a:lnTo>
                    <a:pt x="283" y="597"/>
                  </a:lnTo>
                  <a:lnTo>
                    <a:pt x="293" y="577"/>
                  </a:lnTo>
                  <a:lnTo>
                    <a:pt x="303" y="564"/>
                  </a:lnTo>
                  <a:lnTo>
                    <a:pt x="315" y="555"/>
                  </a:lnTo>
                  <a:lnTo>
                    <a:pt x="323" y="550"/>
                  </a:lnTo>
                  <a:lnTo>
                    <a:pt x="332" y="546"/>
                  </a:lnTo>
                  <a:lnTo>
                    <a:pt x="340" y="543"/>
                  </a:lnTo>
                  <a:lnTo>
                    <a:pt x="346" y="541"/>
                  </a:lnTo>
                  <a:lnTo>
                    <a:pt x="346" y="533"/>
                  </a:lnTo>
                  <a:lnTo>
                    <a:pt x="343" y="526"/>
                  </a:lnTo>
                  <a:lnTo>
                    <a:pt x="334" y="519"/>
                  </a:lnTo>
                  <a:lnTo>
                    <a:pt x="323" y="515"/>
                  </a:lnTo>
                  <a:lnTo>
                    <a:pt x="309" y="511"/>
                  </a:lnTo>
                  <a:lnTo>
                    <a:pt x="291" y="507"/>
                  </a:lnTo>
                  <a:lnTo>
                    <a:pt x="270" y="503"/>
                  </a:lnTo>
                  <a:lnTo>
                    <a:pt x="248" y="501"/>
                  </a:lnTo>
                  <a:lnTo>
                    <a:pt x="220" y="500"/>
                  </a:lnTo>
                  <a:lnTo>
                    <a:pt x="193" y="499"/>
                  </a:lnTo>
                  <a:lnTo>
                    <a:pt x="164" y="498"/>
                  </a:lnTo>
                  <a:lnTo>
                    <a:pt x="134" y="498"/>
                  </a:lnTo>
                  <a:lnTo>
                    <a:pt x="101" y="495"/>
                  </a:lnTo>
                  <a:lnTo>
                    <a:pt x="68" y="495"/>
                  </a:lnTo>
                  <a:lnTo>
                    <a:pt x="34" y="495"/>
                  </a:lnTo>
                  <a:lnTo>
                    <a:pt x="0" y="495"/>
                  </a:lnTo>
                  <a:lnTo>
                    <a:pt x="27" y="491"/>
                  </a:lnTo>
                  <a:lnTo>
                    <a:pt x="52" y="487"/>
                  </a:lnTo>
                  <a:lnTo>
                    <a:pt x="79" y="485"/>
                  </a:lnTo>
                  <a:lnTo>
                    <a:pt x="105" y="482"/>
                  </a:lnTo>
                  <a:lnTo>
                    <a:pt x="131" y="481"/>
                  </a:lnTo>
                  <a:lnTo>
                    <a:pt x="159" y="478"/>
                  </a:lnTo>
                  <a:lnTo>
                    <a:pt x="183" y="478"/>
                  </a:lnTo>
                  <a:lnTo>
                    <a:pt x="208" y="477"/>
                  </a:lnTo>
                  <a:lnTo>
                    <a:pt x="231" y="476"/>
                  </a:lnTo>
                  <a:lnTo>
                    <a:pt x="253" y="475"/>
                  </a:lnTo>
                  <a:lnTo>
                    <a:pt x="274" y="474"/>
                  </a:lnTo>
                  <a:lnTo>
                    <a:pt x="292" y="473"/>
                  </a:lnTo>
                  <a:lnTo>
                    <a:pt x="309" y="470"/>
                  </a:lnTo>
                  <a:lnTo>
                    <a:pt x="323" y="469"/>
                  </a:lnTo>
                  <a:lnTo>
                    <a:pt x="335" y="467"/>
                  </a:lnTo>
                  <a:lnTo>
                    <a:pt x="344" y="464"/>
                  </a:lnTo>
                  <a:lnTo>
                    <a:pt x="340" y="457"/>
                  </a:lnTo>
                  <a:lnTo>
                    <a:pt x="331" y="451"/>
                  </a:lnTo>
                  <a:lnTo>
                    <a:pt x="321" y="444"/>
                  </a:lnTo>
                  <a:lnTo>
                    <a:pt x="308" y="438"/>
                  </a:lnTo>
                  <a:lnTo>
                    <a:pt x="294" y="432"/>
                  </a:lnTo>
                  <a:lnTo>
                    <a:pt x="280" y="427"/>
                  </a:lnTo>
                  <a:lnTo>
                    <a:pt x="264" y="423"/>
                  </a:lnTo>
                  <a:lnTo>
                    <a:pt x="248" y="417"/>
                  </a:lnTo>
                  <a:lnTo>
                    <a:pt x="231" y="413"/>
                  </a:lnTo>
                  <a:lnTo>
                    <a:pt x="215" y="410"/>
                  </a:lnTo>
                  <a:lnTo>
                    <a:pt x="199" y="407"/>
                  </a:lnTo>
                  <a:lnTo>
                    <a:pt x="182" y="404"/>
                  </a:lnTo>
                  <a:lnTo>
                    <a:pt x="167" y="404"/>
                  </a:lnTo>
                  <a:lnTo>
                    <a:pt x="154" y="404"/>
                  </a:lnTo>
                  <a:lnTo>
                    <a:pt x="143" y="405"/>
                  </a:lnTo>
                  <a:lnTo>
                    <a:pt x="134" y="409"/>
                  </a:lnTo>
                  <a:lnTo>
                    <a:pt x="127" y="399"/>
                  </a:lnTo>
                  <a:lnTo>
                    <a:pt x="128" y="391"/>
                  </a:lnTo>
                  <a:lnTo>
                    <a:pt x="135" y="387"/>
                  </a:lnTo>
                  <a:lnTo>
                    <a:pt x="146" y="384"/>
                  </a:lnTo>
                  <a:lnTo>
                    <a:pt x="161" y="384"/>
                  </a:lnTo>
                  <a:lnTo>
                    <a:pt x="178" y="384"/>
                  </a:lnTo>
                  <a:lnTo>
                    <a:pt x="200" y="385"/>
                  </a:lnTo>
                  <a:lnTo>
                    <a:pt x="220" y="387"/>
                  </a:lnTo>
                  <a:lnTo>
                    <a:pt x="243" y="390"/>
                  </a:lnTo>
                  <a:lnTo>
                    <a:pt x="266" y="393"/>
                  </a:lnTo>
                  <a:lnTo>
                    <a:pt x="289" y="396"/>
                  </a:lnTo>
                  <a:lnTo>
                    <a:pt x="308" y="399"/>
                  </a:lnTo>
                  <a:lnTo>
                    <a:pt x="325" y="401"/>
                  </a:lnTo>
                  <a:lnTo>
                    <a:pt x="339" y="402"/>
                  </a:lnTo>
                  <a:lnTo>
                    <a:pt x="348" y="402"/>
                  </a:lnTo>
                  <a:lnTo>
                    <a:pt x="352" y="400"/>
                  </a:lnTo>
                  <a:lnTo>
                    <a:pt x="356" y="382"/>
                  </a:lnTo>
                  <a:lnTo>
                    <a:pt x="347" y="371"/>
                  </a:lnTo>
                  <a:lnTo>
                    <a:pt x="330" y="363"/>
                  </a:lnTo>
                  <a:lnTo>
                    <a:pt x="306" y="360"/>
                  </a:lnTo>
                  <a:lnTo>
                    <a:pt x="282" y="355"/>
                  </a:lnTo>
                  <a:lnTo>
                    <a:pt x="262" y="352"/>
                  </a:lnTo>
                  <a:lnTo>
                    <a:pt x="249" y="346"/>
                  </a:lnTo>
                  <a:lnTo>
                    <a:pt x="248" y="336"/>
                  </a:lnTo>
                  <a:lnTo>
                    <a:pt x="256" y="325"/>
                  </a:lnTo>
                  <a:lnTo>
                    <a:pt x="269" y="322"/>
                  </a:lnTo>
                  <a:lnTo>
                    <a:pt x="286" y="326"/>
                  </a:lnTo>
                  <a:lnTo>
                    <a:pt x="303" y="331"/>
                  </a:lnTo>
                  <a:lnTo>
                    <a:pt x="319" y="337"/>
                  </a:lnTo>
                  <a:lnTo>
                    <a:pt x="335" y="341"/>
                  </a:lnTo>
                  <a:lnTo>
                    <a:pt x="349" y="339"/>
                  </a:lnTo>
                  <a:lnTo>
                    <a:pt x="358" y="331"/>
                  </a:lnTo>
                  <a:lnTo>
                    <a:pt x="358" y="328"/>
                  </a:lnTo>
                  <a:lnTo>
                    <a:pt x="357" y="321"/>
                  </a:lnTo>
                  <a:lnTo>
                    <a:pt x="352" y="311"/>
                  </a:lnTo>
                  <a:lnTo>
                    <a:pt x="346" y="300"/>
                  </a:lnTo>
                  <a:lnTo>
                    <a:pt x="333" y="288"/>
                  </a:lnTo>
                  <a:lnTo>
                    <a:pt x="316" y="278"/>
                  </a:lnTo>
                  <a:lnTo>
                    <a:pt x="292" y="273"/>
                  </a:lnTo>
                  <a:lnTo>
                    <a:pt x="261" y="272"/>
                  </a:lnTo>
                  <a:lnTo>
                    <a:pt x="284" y="264"/>
                  </a:lnTo>
                  <a:lnTo>
                    <a:pt x="305" y="261"/>
                  </a:lnTo>
                  <a:lnTo>
                    <a:pt x="323" y="260"/>
                  </a:lnTo>
                  <a:lnTo>
                    <a:pt x="339" y="261"/>
                  </a:lnTo>
                  <a:lnTo>
                    <a:pt x="352" y="263"/>
                  </a:lnTo>
                  <a:lnTo>
                    <a:pt x="364" y="266"/>
                  </a:lnTo>
                  <a:lnTo>
                    <a:pt x="372" y="273"/>
                  </a:lnTo>
                  <a:lnTo>
                    <a:pt x="379" y="279"/>
                  </a:lnTo>
                  <a:lnTo>
                    <a:pt x="374" y="261"/>
                  </a:lnTo>
                  <a:lnTo>
                    <a:pt x="368" y="248"/>
                  </a:lnTo>
                  <a:lnTo>
                    <a:pt x="359" y="239"/>
                  </a:lnTo>
                  <a:lnTo>
                    <a:pt x="347" y="231"/>
                  </a:lnTo>
                  <a:lnTo>
                    <a:pt x="360" y="235"/>
                  </a:lnTo>
                  <a:lnTo>
                    <a:pt x="372" y="238"/>
                  </a:lnTo>
                  <a:lnTo>
                    <a:pt x="381" y="244"/>
                  </a:lnTo>
                  <a:lnTo>
                    <a:pt x="389" y="248"/>
                  </a:lnTo>
                  <a:lnTo>
                    <a:pt x="393" y="253"/>
                  </a:lnTo>
                  <a:lnTo>
                    <a:pt x="398" y="256"/>
                  </a:lnTo>
                  <a:lnTo>
                    <a:pt x="403" y="256"/>
                  </a:lnTo>
                  <a:lnTo>
                    <a:pt x="407" y="255"/>
                  </a:lnTo>
                  <a:lnTo>
                    <a:pt x="416" y="245"/>
                  </a:lnTo>
                  <a:lnTo>
                    <a:pt x="422" y="230"/>
                  </a:lnTo>
                  <a:lnTo>
                    <a:pt x="422" y="214"/>
                  </a:lnTo>
                  <a:lnTo>
                    <a:pt x="416" y="199"/>
                  </a:lnTo>
                  <a:lnTo>
                    <a:pt x="441" y="205"/>
                  </a:lnTo>
                  <a:lnTo>
                    <a:pt x="457" y="203"/>
                  </a:lnTo>
                  <a:lnTo>
                    <a:pt x="466" y="198"/>
                  </a:lnTo>
                  <a:lnTo>
                    <a:pt x="470" y="189"/>
                  </a:lnTo>
                  <a:lnTo>
                    <a:pt x="468" y="176"/>
                  </a:lnTo>
                  <a:lnTo>
                    <a:pt x="462" y="162"/>
                  </a:lnTo>
                  <a:lnTo>
                    <a:pt x="454" y="143"/>
                  </a:lnTo>
                  <a:lnTo>
                    <a:pt x="444" y="123"/>
                  </a:lnTo>
                  <a:lnTo>
                    <a:pt x="463" y="135"/>
                  </a:lnTo>
                  <a:lnTo>
                    <a:pt x="481" y="145"/>
                  </a:lnTo>
                  <a:lnTo>
                    <a:pt x="496" y="148"/>
                  </a:lnTo>
                  <a:lnTo>
                    <a:pt x="507" y="149"/>
                  </a:lnTo>
                  <a:lnTo>
                    <a:pt x="518" y="148"/>
                  </a:lnTo>
                  <a:lnTo>
                    <a:pt x="525" y="145"/>
                  </a:lnTo>
                  <a:lnTo>
                    <a:pt x="530" y="139"/>
                  </a:lnTo>
                  <a:lnTo>
                    <a:pt x="535" y="134"/>
                  </a:lnTo>
                  <a:lnTo>
                    <a:pt x="537" y="129"/>
                  </a:lnTo>
                  <a:lnTo>
                    <a:pt x="536" y="118"/>
                  </a:lnTo>
                  <a:lnTo>
                    <a:pt x="534" y="106"/>
                  </a:lnTo>
                  <a:lnTo>
                    <a:pt x="527" y="91"/>
                  </a:lnTo>
                  <a:lnTo>
                    <a:pt x="519" y="73"/>
                  </a:lnTo>
                  <a:lnTo>
                    <a:pt x="507" y="55"/>
                  </a:lnTo>
                  <a:lnTo>
                    <a:pt x="493" y="34"/>
                  </a:lnTo>
                  <a:lnTo>
                    <a:pt x="474" y="14"/>
                  </a:lnTo>
                  <a:lnTo>
                    <a:pt x="494" y="27"/>
                  </a:lnTo>
                  <a:lnTo>
                    <a:pt x="510" y="40"/>
                  </a:lnTo>
                  <a:lnTo>
                    <a:pt x="521" y="52"/>
                  </a:lnTo>
                  <a:lnTo>
                    <a:pt x="531" y="64"/>
                  </a:lnTo>
                  <a:lnTo>
                    <a:pt x="538" y="76"/>
                  </a:lnTo>
                  <a:lnTo>
                    <a:pt x="545" y="87"/>
                  </a:lnTo>
                  <a:lnTo>
                    <a:pt x="551" y="99"/>
                  </a:lnTo>
                  <a:lnTo>
                    <a:pt x="558" y="113"/>
                  </a:lnTo>
                  <a:lnTo>
                    <a:pt x="563" y="121"/>
                  </a:lnTo>
                  <a:lnTo>
                    <a:pt x="571" y="123"/>
                  </a:lnTo>
                  <a:lnTo>
                    <a:pt x="576" y="118"/>
                  </a:lnTo>
                  <a:lnTo>
                    <a:pt x="582" y="109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6" y="60"/>
                  </a:lnTo>
                  <a:lnTo>
                    <a:pt x="566" y="41"/>
                  </a:lnTo>
                  <a:lnTo>
                    <a:pt x="577" y="43"/>
                  </a:lnTo>
                  <a:lnTo>
                    <a:pt x="585" y="47"/>
                  </a:lnTo>
                  <a:lnTo>
                    <a:pt x="587" y="52"/>
                  </a:lnTo>
                  <a:lnTo>
                    <a:pt x="588" y="58"/>
                  </a:lnTo>
                  <a:lnTo>
                    <a:pt x="588" y="66"/>
                  </a:lnTo>
                  <a:lnTo>
                    <a:pt x="589" y="73"/>
                  </a:lnTo>
                  <a:lnTo>
                    <a:pt x="594" y="80"/>
                  </a:lnTo>
                  <a:lnTo>
                    <a:pt x="602" y="87"/>
                  </a:lnTo>
                  <a:lnTo>
                    <a:pt x="612" y="89"/>
                  </a:lnTo>
                  <a:lnTo>
                    <a:pt x="619" y="81"/>
                  </a:lnTo>
                  <a:lnTo>
                    <a:pt x="624" y="67"/>
                  </a:lnTo>
                  <a:lnTo>
                    <a:pt x="627" y="49"/>
                  </a:lnTo>
                  <a:lnTo>
                    <a:pt x="629" y="32"/>
                  </a:lnTo>
                  <a:lnTo>
                    <a:pt x="633" y="16"/>
                  </a:lnTo>
                  <a:lnTo>
                    <a:pt x="636" y="4"/>
                  </a:lnTo>
                  <a:lnTo>
                    <a:pt x="640" y="0"/>
                  </a:lnTo>
                  <a:lnTo>
                    <a:pt x="646" y="16"/>
                  </a:lnTo>
                  <a:lnTo>
                    <a:pt x="650" y="51"/>
                  </a:lnTo>
                  <a:lnTo>
                    <a:pt x="652" y="85"/>
                  </a:lnTo>
                  <a:lnTo>
                    <a:pt x="662" y="102"/>
                  </a:lnTo>
                  <a:lnTo>
                    <a:pt x="673" y="104"/>
                  </a:lnTo>
                  <a:lnTo>
                    <a:pt x="686" y="105"/>
                  </a:lnTo>
                  <a:lnTo>
                    <a:pt x="703" y="105"/>
                  </a:lnTo>
                  <a:lnTo>
                    <a:pt x="724" y="100"/>
                  </a:lnTo>
                  <a:lnTo>
                    <a:pt x="743" y="91"/>
                  </a:lnTo>
                  <a:lnTo>
                    <a:pt x="762" y="74"/>
                  </a:lnTo>
                  <a:lnTo>
                    <a:pt x="775" y="49"/>
                  </a:lnTo>
                  <a:lnTo>
                    <a:pt x="785" y="14"/>
                  </a:lnTo>
                  <a:lnTo>
                    <a:pt x="790" y="33"/>
                  </a:lnTo>
                  <a:lnTo>
                    <a:pt x="792" y="61"/>
                  </a:lnTo>
                  <a:lnTo>
                    <a:pt x="790" y="92"/>
                  </a:lnTo>
                  <a:lnTo>
                    <a:pt x="782" y="115"/>
                  </a:lnTo>
                  <a:lnTo>
                    <a:pt x="814" y="129"/>
                  </a:lnTo>
                  <a:lnTo>
                    <a:pt x="832" y="130"/>
                  </a:lnTo>
                  <a:lnTo>
                    <a:pt x="844" y="122"/>
                  </a:lnTo>
                  <a:lnTo>
                    <a:pt x="850" y="109"/>
                  </a:lnTo>
                  <a:lnTo>
                    <a:pt x="854" y="98"/>
                  </a:lnTo>
                  <a:lnTo>
                    <a:pt x="858" y="91"/>
                  </a:lnTo>
                  <a:lnTo>
                    <a:pt x="868" y="91"/>
                  </a:lnTo>
                  <a:lnTo>
                    <a:pt x="884" y="105"/>
                  </a:lnTo>
                  <a:lnTo>
                    <a:pt x="891" y="116"/>
                  </a:lnTo>
                  <a:lnTo>
                    <a:pt x="891" y="122"/>
                  </a:lnTo>
                  <a:lnTo>
                    <a:pt x="885" y="125"/>
                  </a:lnTo>
                  <a:lnTo>
                    <a:pt x="877" y="130"/>
                  </a:lnTo>
                  <a:lnTo>
                    <a:pt x="866" y="132"/>
                  </a:lnTo>
                  <a:lnTo>
                    <a:pt x="858" y="135"/>
                  </a:lnTo>
                  <a:lnTo>
                    <a:pt x="857" y="141"/>
                  </a:lnTo>
                  <a:lnTo>
                    <a:pt x="864" y="150"/>
                  </a:lnTo>
                  <a:lnTo>
                    <a:pt x="884" y="166"/>
                  </a:lnTo>
                  <a:lnTo>
                    <a:pt x="897" y="166"/>
                  </a:lnTo>
                  <a:lnTo>
                    <a:pt x="906" y="157"/>
                  </a:lnTo>
                  <a:lnTo>
                    <a:pt x="913" y="143"/>
                  </a:lnTo>
                  <a:lnTo>
                    <a:pt x="919" y="131"/>
                  </a:lnTo>
                  <a:lnTo>
                    <a:pt x="927" y="122"/>
                  </a:lnTo>
                  <a:lnTo>
                    <a:pt x="939" y="124"/>
                  </a:lnTo>
                  <a:lnTo>
                    <a:pt x="958" y="141"/>
                  </a:lnTo>
                  <a:lnTo>
                    <a:pt x="967" y="155"/>
                  </a:lnTo>
                  <a:lnTo>
                    <a:pt x="966" y="162"/>
                  </a:lnTo>
                  <a:lnTo>
                    <a:pt x="958" y="166"/>
                  </a:lnTo>
                  <a:lnTo>
                    <a:pt x="946" y="169"/>
                  </a:lnTo>
                  <a:lnTo>
                    <a:pt x="934" y="170"/>
                  </a:lnTo>
                  <a:lnTo>
                    <a:pt x="923" y="172"/>
                  </a:lnTo>
                  <a:lnTo>
                    <a:pt x="917" y="178"/>
                  </a:lnTo>
                  <a:lnTo>
                    <a:pt x="918" y="188"/>
                  </a:lnTo>
                  <a:lnTo>
                    <a:pt x="923" y="199"/>
                  </a:lnTo>
                  <a:lnTo>
                    <a:pt x="930" y="207"/>
                  </a:lnTo>
                  <a:lnTo>
                    <a:pt x="938" y="211"/>
                  </a:lnTo>
                  <a:lnTo>
                    <a:pt x="945" y="211"/>
                  </a:lnTo>
                  <a:lnTo>
                    <a:pt x="953" y="211"/>
                  </a:lnTo>
                  <a:lnTo>
                    <a:pt x="960" y="208"/>
                  </a:lnTo>
                  <a:lnTo>
                    <a:pt x="968" y="206"/>
                  </a:lnTo>
                  <a:lnTo>
                    <a:pt x="976" y="203"/>
                  </a:lnTo>
                  <a:lnTo>
                    <a:pt x="969" y="212"/>
                  </a:lnTo>
                  <a:lnTo>
                    <a:pt x="967" y="222"/>
                  </a:lnTo>
                  <a:lnTo>
                    <a:pt x="966" y="232"/>
                  </a:lnTo>
                  <a:lnTo>
                    <a:pt x="968" y="240"/>
                  </a:lnTo>
                  <a:lnTo>
                    <a:pt x="971" y="251"/>
                  </a:lnTo>
                  <a:lnTo>
                    <a:pt x="978" y="259"/>
                  </a:lnTo>
                  <a:lnTo>
                    <a:pt x="985" y="265"/>
                  </a:lnTo>
                  <a:lnTo>
                    <a:pt x="994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8" name="Freeform 88">
              <a:extLst>
                <a:ext uri="{FF2B5EF4-FFF2-40B4-BE49-F238E27FC236}">
                  <a16:creationId xmlns:a16="http://schemas.microsoft.com/office/drawing/2014/main" id="{D2730908-96D2-4913-8555-DCEC32A66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1869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9" name="Freeform 89">
              <a:extLst>
                <a:ext uri="{FF2B5EF4-FFF2-40B4-BE49-F238E27FC236}">
                  <a16:creationId xmlns:a16="http://schemas.microsoft.com/office/drawing/2014/main" id="{C447729F-61DE-4B62-A69F-BC528510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870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7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1 h 39"/>
                <a:gd name="T16" fmla="*/ 6 w 32"/>
                <a:gd name="T17" fmla="*/ 0 h 39"/>
                <a:gd name="T18" fmla="*/ 3 w 32"/>
                <a:gd name="T19" fmla="*/ 1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4"/>
                  </a:lnTo>
                  <a:lnTo>
                    <a:pt x="31" y="28"/>
                  </a:lnTo>
                  <a:lnTo>
                    <a:pt x="32" y="21"/>
                  </a:lnTo>
                  <a:lnTo>
                    <a:pt x="31" y="13"/>
                  </a:lnTo>
                  <a:lnTo>
                    <a:pt x="27" y="7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7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1" y="28"/>
                  </a:lnTo>
                  <a:lnTo>
                    <a:pt x="4" y="34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0" name="Freeform 90">
              <a:extLst>
                <a:ext uri="{FF2B5EF4-FFF2-40B4-BE49-F238E27FC236}">
                  <a16:creationId xmlns:a16="http://schemas.microsoft.com/office/drawing/2014/main" id="{FCAE614B-2648-4A3E-AA31-D91FBB227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57"/>
              <a:ext cx="27" cy="25"/>
            </a:xfrm>
            <a:custGeom>
              <a:avLst/>
              <a:gdLst>
                <a:gd name="T0" fmla="*/ 13 w 80"/>
                <a:gd name="T1" fmla="*/ 25 h 77"/>
                <a:gd name="T2" fmla="*/ 15 w 80"/>
                <a:gd name="T3" fmla="*/ 24 h 77"/>
                <a:gd name="T4" fmla="*/ 18 w 80"/>
                <a:gd name="T5" fmla="*/ 24 h 77"/>
                <a:gd name="T6" fmla="*/ 21 w 80"/>
                <a:gd name="T7" fmla="*/ 23 h 77"/>
                <a:gd name="T8" fmla="*/ 22 w 80"/>
                <a:gd name="T9" fmla="*/ 21 h 77"/>
                <a:gd name="T10" fmla="*/ 24 w 80"/>
                <a:gd name="T11" fmla="*/ 19 h 77"/>
                <a:gd name="T12" fmla="*/ 26 w 80"/>
                <a:gd name="T13" fmla="*/ 18 h 77"/>
                <a:gd name="T14" fmla="*/ 27 w 80"/>
                <a:gd name="T15" fmla="*/ 15 h 77"/>
                <a:gd name="T16" fmla="*/ 27 w 80"/>
                <a:gd name="T17" fmla="*/ 13 h 77"/>
                <a:gd name="T18" fmla="*/ 27 w 80"/>
                <a:gd name="T19" fmla="*/ 10 h 77"/>
                <a:gd name="T20" fmla="*/ 26 w 80"/>
                <a:gd name="T21" fmla="*/ 7 h 77"/>
                <a:gd name="T22" fmla="*/ 24 w 80"/>
                <a:gd name="T23" fmla="*/ 5 h 77"/>
                <a:gd name="T24" fmla="*/ 22 w 80"/>
                <a:gd name="T25" fmla="*/ 4 h 77"/>
                <a:gd name="T26" fmla="*/ 21 w 80"/>
                <a:gd name="T27" fmla="*/ 2 h 77"/>
                <a:gd name="T28" fmla="*/ 18 w 80"/>
                <a:gd name="T29" fmla="*/ 1 h 77"/>
                <a:gd name="T30" fmla="*/ 15 w 80"/>
                <a:gd name="T31" fmla="*/ 1 h 77"/>
                <a:gd name="T32" fmla="*/ 13 w 80"/>
                <a:gd name="T33" fmla="*/ 0 h 77"/>
                <a:gd name="T34" fmla="*/ 11 w 80"/>
                <a:gd name="T35" fmla="*/ 1 h 77"/>
                <a:gd name="T36" fmla="*/ 8 w 80"/>
                <a:gd name="T37" fmla="*/ 1 h 77"/>
                <a:gd name="T38" fmla="*/ 6 w 80"/>
                <a:gd name="T39" fmla="*/ 2 h 77"/>
                <a:gd name="T40" fmla="*/ 4 w 80"/>
                <a:gd name="T41" fmla="*/ 4 h 77"/>
                <a:gd name="T42" fmla="*/ 3 w 80"/>
                <a:gd name="T43" fmla="*/ 5 h 77"/>
                <a:gd name="T44" fmla="*/ 1 w 80"/>
                <a:gd name="T45" fmla="*/ 7 h 77"/>
                <a:gd name="T46" fmla="*/ 0 w 80"/>
                <a:gd name="T47" fmla="*/ 10 h 77"/>
                <a:gd name="T48" fmla="*/ 0 w 80"/>
                <a:gd name="T49" fmla="*/ 13 h 77"/>
                <a:gd name="T50" fmla="*/ 0 w 80"/>
                <a:gd name="T51" fmla="*/ 15 h 77"/>
                <a:gd name="T52" fmla="*/ 1 w 80"/>
                <a:gd name="T53" fmla="*/ 18 h 77"/>
                <a:gd name="T54" fmla="*/ 3 w 80"/>
                <a:gd name="T55" fmla="*/ 19 h 77"/>
                <a:gd name="T56" fmla="*/ 4 w 80"/>
                <a:gd name="T57" fmla="*/ 21 h 77"/>
                <a:gd name="T58" fmla="*/ 6 w 80"/>
                <a:gd name="T59" fmla="*/ 23 h 77"/>
                <a:gd name="T60" fmla="*/ 8 w 80"/>
                <a:gd name="T61" fmla="*/ 24 h 77"/>
                <a:gd name="T62" fmla="*/ 11 w 80"/>
                <a:gd name="T63" fmla="*/ 24 h 77"/>
                <a:gd name="T64" fmla="*/ 13 w 80"/>
                <a:gd name="T65" fmla="*/ 25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0" h="77">
                  <a:moveTo>
                    <a:pt x="39" y="77"/>
                  </a:moveTo>
                  <a:lnTo>
                    <a:pt x="45" y="75"/>
                  </a:lnTo>
                  <a:lnTo>
                    <a:pt x="53" y="73"/>
                  </a:lnTo>
                  <a:lnTo>
                    <a:pt x="61" y="70"/>
                  </a:lnTo>
                  <a:lnTo>
                    <a:pt x="66" y="65"/>
                  </a:lnTo>
                  <a:lnTo>
                    <a:pt x="71" y="60"/>
                  </a:lnTo>
                  <a:lnTo>
                    <a:pt x="77" y="54"/>
                  </a:lnTo>
                  <a:lnTo>
                    <a:pt x="79" y="46"/>
                  </a:lnTo>
                  <a:lnTo>
                    <a:pt x="80" y="39"/>
                  </a:lnTo>
                  <a:lnTo>
                    <a:pt x="79" y="30"/>
                  </a:lnTo>
                  <a:lnTo>
                    <a:pt x="77" y="23"/>
                  </a:lnTo>
                  <a:lnTo>
                    <a:pt x="71" y="16"/>
                  </a:lnTo>
                  <a:lnTo>
                    <a:pt x="66" y="11"/>
                  </a:lnTo>
                  <a:lnTo>
                    <a:pt x="61" y="6"/>
                  </a:lnTo>
                  <a:lnTo>
                    <a:pt x="53" y="3"/>
                  </a:lnTo>
                  <a:lnTo>
                    <a:pt x="45" y="2"/>
                  </a:lnTo>
                  <a:lnTo>
                    <a:pt x="39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9" y="6"/>
                  </a:lnTo>
                  <a:lnTo>
                    <a:pt x="13" y="11"/>
                  </a:lnTo>
                  <a:lnTo>
                    <a:pt x="8" y="16"/>
                  </a:lnTo>
                  <a:lnTo>
                    <a:pt x="4" y="23"/>
                  </a:lnTo>
                  <a:lnTo>
                    <a:pt x="1" y="30"/>
                  </a:lnTo>
                  <a:lnTo>
                    <a:pt x="0" y="39"/>
                  </a:lnTo>
                  <a:lnTo>
                    <a:pt x="1" y="46"/>
                  </a:lnTo>
                  <a:lnTo>
                    <a:pt x="4" y="54"/>
                  </a:lnTo>
                  <a:lnTo>
                    <a:pt x="8" y="60"/>
                  </a:lnTo>
                  <a:lnTo>
                    <a:pt x="13" y="65"/>
                  </a:lnTo>
                  <a:lnTo>
                    <a:pt x="19" y="70"/>
                  </a:lnTo>
                  <a:lnTo>
                    <a:pt x="25" y="73"/>
                  </a:lnTo>
                  <a:lnTo>
                    <a:pt x="32" y="75"/>
                  </a:lnTo>
                  <a:lnTo>
                    <a:pt x="39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1" name="Freeform 91">
              <a:extLst>
                <a:ext uri="{FF2B5EF4-FFF2-40B4-BE49-F238E27FC236}">
                  <a16:creationId xmlns:a16="http://schemas.microsoft.com/office/drawing/2014/main" id="{8A5CFC1C-05FA-4C71-A9BA-8C5A2EC10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877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39" y="64"/>
                  </a:lnTo>
                  <a:lnTo>
                    <a:pt x="48" y="56"/>
                  </a:lnTo>
                  <a:lnTo>
                    <a:pt x="55" y="47"/>
                  </a:lnTo>
                  <a:lnTo>
                    <a:pt x="57" y="33"/>
                  </a:lnTo>
                  <a:lnTo>
                    <a:pt x="55" y="20"/>
                  </a:lnTo>
                  <a:lnTo>
                    <a:pt x="48" y="10"/>
                  </a:lnTo>
                  <a:lnTo>
                    <a:pt x="39" y="2"/>
                  </a:lnTo>
                  <a:lnTo>
                    <a:pt x="28" y="0"/>
                  </a:lnTo>
                  <a:lnTo>
                    <a:pt x="18" y="2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3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2" name="Freeform 92">
              <a:extLst>
                <a:ext uri="{FF2B5EF4-FFF2-40B4-BE49-F238E27FC236}">
                  <a16:creationId xmlns:a16="http://schemas.microsoft.com/office/drawing/2014/main" id="{4F3CC04D-B31E-472F-AF89-345EE1493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006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3" name="Freeform 93">
              <a:extLst>
                <a:ext uri="{FF2B5EF4-FFF2-40B4-BE49-F238E27FC236}">
                  <a16:creationId xmlns:a16="http://schemas.microsoft.com/office/drawing/2014/main" id="{C24FE695-7ED0-44C3-AF04-3EEC82003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098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1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1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1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4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4" name="Freeform 94">
              <a:extLst>
                <a:ext uri="{FF2B5EF4-FFF2-40B4-BE49-F238E27FC236}">
                  <a16:creationId xmlns:a16="http://schemas.microsoft.com/office/drawing/2014/main" id="{9CBA23FD-DDF3-4134-892A-1B2E2041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155"/>
              <a:ext cx="5" cy="47"/>
            </a:xfrm>
            <a:custGeom>
              <a:avLst/>
              <a:gdLst>
                <a:gd name="T0" fmla="*/ 1 w 14"/>
                <a:gd name="T1" fmla="*/ 0 h 141"/>
                <a:gd name="T2" fmla="*/ 0 w 14"/>
                <a:gd name="T3" fmla="*/ 9 h 141"/>
                <a:gd name="T4" fmla="*/ 0 w 14"/>
                <a:gd name="T5" fmla="*/ 22 h 141"/>
                <a:gd name="T6" fmla="*/ 1 w 14"/>
                <a:gd name="T7" fmla="*/ 35 h 141"/>
                <a:gd name="T8" fmla="*/ 5 w 14"/>
                <a:gd name="T9" fmla="*/ 47 h 141"/>
                <a:gd name="T10" fmla="*/ 5 w 14"/>
                <a:gd name="T11" fmla="*/ 30 h 141"/>
                <a:gd name="T12" fmla="*/ 4 w 14"/>
                <a:gd name="T13" fmla="*/ 17 h 141"/>
                <a:gd name="T14" fmla="*/ 2 w 14"/>
                <a:gd name="T15" fmla="*/ 7 h 141"/>
                <a:gd name="T16" fmla="*/ 1 w 14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41">
                  <a:moveTo>
                    <a:pt x="4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4" y="104"/>
                  </a:lnTo>
                  <a:lnTo>
                    <a:pt x="13" y="141"/>
                  </a:lnTo>
                  <a:lnTo>
                    <a:pt x="14" y="90"/>
                  </a:lnTo>
                  <a:lnTo>
                    <a:pt x="11" y="50"/>
                  </a:lnTo>
                  <a:lnTo>
                    <a:pt x="6" y="2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5" name="Freeform 95">
              <a:extLst>
                <a:ext uri="{FF2B5EF4-FFF2-40B4-BE49-F238E27FC236}">
                  <a16:creationId xmlns:a16="http://schemas.microsoft.com/office/drawing/2014/main" id="{22E15E79-DC7E-4EC8-AD40-929EA9579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197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3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6 h 39"/>
                <a:gd name="T10" fmla="*/ 11 w 32"/>
                <a:gd name="T11" fmla="*/ 4 h 39"/>
                <a:gd name="T12" fmla="*/ 9 w 32"/>
                <a:gd name="T13" fmla="*/ 1 h 39"/>
                <a:gd name="T14" fmla="*/ 8 w 32"/>
                <a:gd name="T15" fmla="*/ 0 h 39"/>
                <a:gd name="T16" fmla="*/ 6 w 32"/>
                <a:gd name="T17" fmla="*/ 0 h 39"/>
                <a:gd name="T18" fmla="*/ 3 w 32"/>
                <a:gd name="T19" fmla="*/ 0 h 39"/>
                <a:gd name="T20" fmla="*/ 2 w 32"/>
                <a:gd name="T21" fmla="*/ 1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6" name="Freeform 96">
              <a:extLst>
                <a:ext uri="{FF2B5EF4-FFF2-40B4-BE49-F238E27FC236}">
                  <a16:creationId xmlns:a16="http://schemas.microsoft.com/office/drawing/2014/main" id="{38A08D9A-5012-4CB7-9CF7-BC414ED54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2213"/>
              <a:ext cx="10" cy="13"/>
            </a:xfrm>
            <a:custGeom>
              <a:avLst/>
              <a:gdLst>
                <a:gd name="T0" fmla="*/ 5 w 32"/>
                <a:gd name="T1" fmla="*/ 13 h 39"/>
                <a:gd name="T2" fmla="*/ 7 w 32"/>
                <a:gd name="T3" fmla="*/ 13 h 39"/>
                <a:gd name="T4" fmla="*/ 8 w 32"/>
                <a:gd name="T5" fmla="*/ 11 h 39"/>
                <a:gd name="T6" fmla="*/ 10 w 32"/>
                <a:gd name="T7" fmla="*/ 9 h 39"/>
                <a:gd name="T8" fmla="*/ 10 w 32"/>
                <a:gd name="T9" fmla="*/ 6 h 39"/>
                <a:gd name="T10" fmla="*/ 10 w 32"/>
                <a:gd name="T11" fmla="*/ 4 h 39"/>
                <a:gd name="T12" fmla="*/ 8 w 32"/>
                <a:gd name="T13" fmla="*/ 2 h 39"/>
                <a:gd name="T14" fmla="*/ 7 w 32"/>
                <a:gd name="T15" fmla="*/ 0 h 39"/>
                <a:gd name="T16" fmla="*/ 5 w 32"/>
                <a:gd name="T17" fmla="*/ 0 h 39"/>
                <a:gd name="T18" fmla="*/ 3 w 32"/>
                <a:gd name="T19" fmla="*/ 0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6 h 39"/>
                <a:gd name="T26" fmla="*/ 0 w 32"/>
                <a:gd name="T27" fmla="*/ 9 h 39"/>
                <a:gd name="T28" fmla="*/ 2 w 32"/>
                <a:gd name="T29" fmla="*/ 11 h 39"/>
                <a:gd name="T30" fmla="*/ 3 w 32"/>
                <a:gd name="T31" fmla="*/ 13 h 39"/>
                <a:gd name="T32" fmla="*/ 5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2" y="38"/>
                  </a:lnTo>
                  <a:lnTo>
                    <a:pt x="27" y="33"/>
                  </a:lnTo>
                  <a:lnTo>
                    <a:pt x="31" y="26"/>
                  </a:lnTo>
                  <a:lnTo>
                    <a:pt x="32" y="18"/>
                  </a:lnTo>
                  <a:lnTo>
                    <a:pt x="31" y="11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7" name="Freeform 97">
              <a:extLst>
                <a:ext uri="{FF2B5EF4-FFF2-40B4-BE49-F238E27FC236}">
                  <a16:creationId xmlns:a16="http://schemas.microsoft.com/office/drawing/2014/main" id="{C4E6FF99-0FCC-4D76-ACF2-AF511CCA1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031"/>
              <a:ext cx="61" cy="18"/>
            </a:xfrm>
            <a:custGeom>
              <a:avLst/>
              <a:gdLst>
                <a:gd name="T0" fmla="*/ 61 w 183"/>
                <a:gd name="T1" fmla="*/ 0 h 55"/>
                <a:gd name="T2" fmla="*/ 57 w 183"/>
                <a:gd name="T3" fmla="*/ 1 h 55"/>
                <a:gd name="T4" fmla="*/ 51 w 183"/>
                <a:gd name="T5" fmla="*/ 2 h 55"/>
                <a:gd name="T6" fmla="*/ 43 w 183"/>
                <a:gd name="T7" fmla="*/ 3 h 55"/>
                <a:gd name="T8" fmla="*/ 34 w 183"/>
                <a:gd name="T9" fmla="*/ 4 h 55"/>
                <a:gd name="T10" fmla="*/ 25 w 183"/>
                <a:gd name="T11" fmla="*/ 7 h 55"/>
                <a:gd name="T12" fmla="*/ 16 w 183"/>
                <a:gd name="T13" fmla="*/ 9 h 55"/>
                <a:gd name="T14" fmla="*/ 8 w 183"/>
                <a:gd name="T15" fmla="*/ 12 h 55"/>
                <a:gd name="T16" fmla="*/ 0 w 183"/>
                <a:gd name="T17" fmla="*/ 15 h 55"/>
                <a:gd name="T18" fmla="*/ 2 w 183"/>
                <a:gd name="T19" fmla="*/ 18 h 55"/>
                <a:gd name="T20" fmla="*/ 7 w 183"/>
                <a:gd name="T21" fmla="*/ 18 h 55"/>
                <a:gd name="T22" fmla="*/ 15 w 183"/>
                <a:gd name="T23" fmla="*/ 16 h 55"/>
                <a:gd name="T24" fmla="*/ 24 w 183"/>
                <a:gd name="T25" fmla="*/ 13 h 55"/>
                <a:gd name="T26" fmla="*/ 34 w 183"/>
                <a:gd name="T27" fmla="*/ 9 h 55"/>
                <a:gd name="T28" fmla="*/ 45 w 183"/>
                <a:gd name="T29" fmla="*/ 6 h 55"/>
                <a:gd name="T30" fmla="*/ 54 w 183"/>
                <a:gd name="T31" fmla="*/ 2 h 55"/>
                <a:gd name="T32" fmla="*/ 61 w 183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5">
                  <a:moveTo>
                    <a:pt x="183" y="0"/>
                  </a:moveTo>
                  <a:lnTo>
                    <a:pt x="170" y="3"/>
                  </a:lnTo>
                  <a:lnTo>
                    <a:pt x="152" y="5"/>
                  </a:lnTo>
                  <a:lnTo>
                    <a:pt x="129" y="8"/>
                  </a:lnTo>
                  <a:lnTo>
                    <a:pt x="103" y="13"/>
                  </a:lnTo>
                  <a:lnTo>
                    <a:pt x="76" y="21"/>
                  </a:lnTo>
                  <a:lnTo>
                    <a:pt x="48" y="29"/>
                  </a:lnTo>
                  <a:lnTo>
                    <a:pt x="23" y="37"/>
                  </a:lnTo>
                  <a:lnTo>
                    <a:pt x="0" y="47"/>
                  </a:lnTo>
                  <a:lnTo>
                    <a:pt x="5" y="55"/>
                  </a:lnTo>
                  <a:lnTo>
                    <a:pt x="20" y="55"/>
                  </a:lnTo>
                  <a:lnTo>
                    <a:pt x="44" y="48"/>
                  </a:lnTo>
                  <a:lnTo>
                    <a:pt x="72" y="39"/>
                  </a:lnTo>
                  <a:lnTo>
                    <a:pt x="103" y="29"/>
                  </a:lnTo>
                  <a:lnTo>
                    <a:pt x="134" y="17"/>
                  </a:lnTo>
                  <a:lnTo>
                    <a:pt x="161" y="7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8" name="Freeform 98">
              <a:extLst>
                <a:ext uri="{FF2B5EF4-FFF2-40B4-BE49-F238E27FC236}">
                  <a16:creationId xmlns:a16="http://schemas.microsoft.com/office/drawing/2014/main" id="{35B54195-33BB-4C2E-A054-27CFD863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134"/>
              <a:ext cx="15" cy="19"/>
            </a:xfrm>
            <a:custGeom>
              <a:avLst/>
              <a:gdLst>
                <a:gd name="T0" fmla="*/ 8 w 45"/>
                <a:gd name="T1" fmla="*/ 19 h 55"/>
                <a:gd name="T2" fmla="*/ 4 w 45"/>
                <a:gd name="T3" fmla="*/ 17 h 55"/>
                <a:gd name="T4" fmla="*/ 2 w 45"/>
                <a:gd name="T5" fmla="*/ 16 h 55"/>
                <a:gd name="T6" fmla="*/ 0 w 45"/>
                <a:gd name="T7" fmla="*/ 13 h 55"/>
                <a:gd name="T8" fmla="*/ 0 w 45"/>
                <a:gd name="T9" fmla="*/ 10 h 55"/>
                <a:gd name="T10" fmla="*/ 0 w 45"/>
                <a:gd name="T11" fmla="*/ 6 h 55"/>
                <a:gd name="T12" fmla="*/ 2 w 45"/>
                <a:gd name="T13" fmla="*/ 3 h 55"/>
                <a:gd name="T14" fmla="*/ 5 w 45"/>
                <a:gd name="T15" fmla="*/ 1 h 55"/>
                <a:gd name="T16" fmla="*/ 8 w 45"/>
                <a:gd name="T17" fmla="*/ 0 h 55"/>
                <a:gd name="T18" fmla="*/ 11 w 45"/>
                <a:gd name="T19" fmla="*/ 1 h 55"/>
                <a:gd name="T20" fmla="*/ 13 w 45"/>
                <a:gd name="T21" fmla="*/ 3 h 55"/>
                <a:gd name="T22" fmla="*/ 15 w 45"/>
                <a:gd name="T23" fmla="*/ 6 h 55"/>
                <a:gd name="T24" fmla="*/ 15 w 45"/>
                <a:gd name="T25" fmla="*/ 10 h 55"/>
                <a:gd name="T26" fmla="*/ 14 w 45"/>
                <a:gd name="T27" fmla="*/ 8 h 55"/>
                <a:gd name="T28" fmla="*/ 12 w 45"/>
                <a:gd name="T29" fmla="*/ 7 h 55"/>
                <a:gd name="T30" fmla="*/ 9 w 45"/>
                <a:gd name="T31" fmla="*/ 6 h 55"/>
                <a:gd name="T32" fmla="*/ 7 w 45"/>
                <a:gd name="T33" fmla="*/ 7 h 55"/>
                <a:gd name="T34" fmla="*/ 6 w 45"/>
                <a:gd name="T35" fmla="*/ 8 h 55"/>
                <a:gd name="T36" fmla="*/ 5 w 45"/>
                <a:gd name="T37" fmla="*/ 11 h 55"/>
                <a:gd name="T38" fmla="*/ 5 w 45"/>
                <a:gd name="T39" fmla="*/ 14 h 55"/>
                <a:gd name="T40" fmla="*/ 8 w 45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5">
                  <a:moveTo>
                    <a:pt x="23" y="55"/>
                  </a:moveTo>
                  <a:lnTo>
                    <a:pt x="12" y="50"/>
                  </a:lnTo>
                  <a:lnTo>
                    <a:pt x="7" y="45"/>
                  </a:lnTo>
                  <a:lnTo>
                    <a:pt x="1" y="37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7" y="8"/>
                  </a:lnTo>
                  <a:lnTo>
                    <a:pt x="14" y="4"/>
                  </a:lnTo>
                  <a:lnTo>
                    <a:pt x="23" y="0"/>
                  </a:lnTo>
                  <a:lnTo>
                    <a:pt x="32" y="4"/>
                  </a:lnTo>
                  <a:lnTo>
                    <a:pt x="39" y="8"/>
                  </a:lnTo>
                  <a:lnTo>
                    <a:pt x="44" y="17"/>
                  </a:lnTo>
                  <a:lnTo>
                    <a:pt x="45" y="29"/>
                  </a:lnTo>
                  <a:lnTo>
                    <a:pt x="42" y="23"/>
                  </a:lnTo>
                  <a:lnTo>
                    <a:pt x="35" y="19"/>
                  </a:lnTo>
                  <a:lnTo>
                    <a:pt x="28" y="18"/>
                  </a:lnTo>
                  <a:lnTo>
                    <a:pt x="22" y="19"/>
                  </a:lnTo>
                  <a:lnTo>
                    <a:pt x="17" y="23"/>
                  </a:lnTo>
                  <a:lnTo>
                    <a:pt x="14" y="31"/>
                  </a:lnTo>
                  <a:lnTo>
                    <a:pt x="16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9" name="Freeform 99">
              <a:extLst>
                <a:ext uri="{FF2B5EF4-FFF2-40B4-BE49-F238E27FC236}">
                  <a16:creationId xmlns:a16="http://schemas.microsoft.com/office/drawing/2014/main" id="{CC4AE458-733E-4D09-9E6E-499822E89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2044"/>
              <a:ext cx="15" cy="17"/>
            </a:xfrm>
            <a:custGeom>
              <a:avLst/>
              <a:gdLst>
                <a:gd name="T0" fmla="*/ 8 w 43"/>
                <a:gd name="T1" fmla="*/ 17 h 52"/>
                <a:gd name="T2" fmla="*/ 5 w 43"/>
                <a:gd name="T3" fmla="*/ 16 h 52"/>
                <a:gd name="T4" fmla="*/ 2 w 43"/>
                <a:gd name="T5" fmla="*/ 14 h 52"/>
                <a:gd name="T6" fmla="*/ 0 w 43"/>
                <a:gd name="T7" fmla="*/ 12 h 52"/>
                <a:gd name="T8" fmla="*/ 0 w 43"/>
                <a:gd name="T9" fmla="*/ 9 h 52"/>
                <a:gd name="T10" fmla="*/ 0 w 43"/>
                <a:gd name="T11" fmla="*/ 5 h 52"/>
                <a:gd name="T12" fmla="*/ 2 w 43"/>
                <a:gd name="T13" fmla="*/ 3 h 52"/>
                <a:gd name="T14" fmla="*/ 5 w 43"/>
                <a:gd name="T15" fmla="*/ 1 h 52"/>
                <a:gd name="T16" fmla="*/ 8 w 43"/>
                <a:gd name="T17" fmla="*/ 0 h 52"/>
                <a:gd name="T18" fmla="*/ 10 w 43"/>
                <a:gd name="T19" fmla="*/ 1 h 52"/>
                <a:gd name="T20" fmla="*/ 13 w 43"/>
                <a:gd name="T21" fmla="*/ 3 h 52"/>
                <a:gd name="T22" fmla="*/ 15 w 43"/>
                <a:gd name="T23" fmla="*/ 5 h 52"/>
                <a:gd name="T24" fmla="*/ 15 w 43"/>
                <a:gd name="T25" fmla="*/ 9 h 52"/>
                <a:gd name="T26" fmla="*/ 14 w 43"/>
                <a:gd name="T27" fmla="*/ 7 h 52"/>
                <a:gd name="T28" fmla="*/ 12 w 43"/>
                <a:gd name="T29" fmla="*/ 6 h 52"/>
                <a:gd name="T30" fmla="*/ 9 w 43"/>
                <a:gd name="T31" fmla="*/ 5 h 52"/>
                <a:gd name="T32" fmla="*/ 7 w 43"/>
                <a:gd name="T33" fmla="*/ 5 h 52"/>
                <a:gd name="T34" fmla="*/ 5 w 43"/>
                <a:gd name="T35" fmla="*/ 6 h 52"/>
                <a:gd name="T36" fmla="*/ 5 w 43"/>
                <a:gd name="T37" fmla="*/ 9 h 52"/>
                <a:gd name="T38" fmla="*/ 5 w 43"/>
                <a:gd name="T39" fmla="*/ 12 h 52"/>
                <a:gd name="T40" fmla="*/ 8 w 43"/>
                <a:gd name="T41" fmla="*/ 17 h 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52">
                  <a:moveTo>
                    <a:pt x="22" y="52"/>
                  </a:moveTo>
                  <a:lnTo>
                    <a:pt x="14" y="50"/>
                  </a:lnTo>
                  <a:lnTo>
                    <a:pt x="6" y="44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4" y="2"/>
                  </a:lnTo>
                  <a:lnTo>
                    <a:pt x="22" y="0"/>
                  </a:lnTo>
                  <a:lnTo>
                    <a:pt x="30" y="2"/>
                  </a:lnTo>
                  <a:lnTo>
                    <a:pt x="38" y="8"/>
                  </a:lnTo>
                  <a:lnTo>
                    <a:pt x="42" y="16"/>
                  </a:lnTo>
                  <a:lnTo>
                    <a:pt x="43" y="26"/>
                  </a:lnTo>
                  <a:lnTo>
                    <a:pt x="40" y="22"/>
                  </a:lnTo>
                  <a:lnTo>
                    <a:pt x="33" y="17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8"/>
                  </a:lnTo>
                  <a:lnTo>
                    <a:pt x="13" y="26"/>
                  </a:lnTo>
                  <a:lnTo>
                    <a:pt x="14" y="38"/>
                  </a:lnTo>
                  <a:lnTo>
                    <a:pt x="22" y="5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8798" name="Group 138">
            <a:extLst>
              <a:ext uri="{FF2B5EF4-FFF2-40B4-BE49-F238E27FC236}">
                <a16:creationId xmlns:a16="http://schemas.microsoft.com/office/drawing/2014/main" id="{444F2031-40B6-4587-B7C8-F80E09822EAE}"/>
              </a:ext>
            </a:extLst>
          </p:cNvPr>
          <p:cNvGrpSpPr>
            <a:grpSpLocks/>
          </p:cNvGrpSpPr>
          <p:nvPr/>
        </p:nvGrpSpPr>
        <p:grpSpPr bwMode="auto">
          <a:xfrm>
            <a:off x="6207125" y="2890838"/>
            <a:ext cx="612775" cy="592137"/>
            <a:chOff x="3910" y="1878"/>
            <a:chExt cx="386" cy="373"/>
          </a:xfrm>
        </p:grpSpPr>
        <p:sp>
          <p:nvSpPr>
            <p:cNvPr id="118824" name="Freeform 100">
              <a:extLst>
                <a:ext uri="{FF2B5EF4-FFF2-40B4-BE49-F238E27FC236}">
                  <a16:creationId xmlns:a16="http://schemas.microsoft.com/office/drawing/2014/main" id="{389D8B11-E1B0-47EA-8D14-D44DD08C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1878"/>
              <a:ext cx="386" cy="332"/>
            </a:xfrm>
            <a:custGeom>
              <a:avLst/>
              <a:gdLst>
                <a:gd name="T0" fmla="*/ 9 w 1158"/>
                <a:gd name="T1" fmla="*/ 77 h 997"/>
                <a:gd name="T2" fmla="*/ 56 w 1158"/>
                <a:gd name="T3" fmla="*/ 111 h 997"/>
                <a:gd name="T4" fmla="*/ 31 w 1158"/>
                <a:gd name="T5" fmla="*/ 116 h 997"/>
                <a:gd name="T6" fmla="*/ 49 w 1158"/>
                <a:gd name="T7" fmla="*/ 126 h 997"/>
                <a:gd name="T8" fmla="*/ 34 w 1158"/>
                <a:gd name="T9" fmla="*/ 140 h 997"/>
                <a:gd name="T10" fmla="*/ 50 w 1158"/>
                <a:gd name="T11" fmla="*/ 152 h 997"/>
                <a:gd name="T12" fmla="*/ 29 w 1158"/>
                <a:gd name="T13" fmla="*/ 178 h 997"/>
                <a:gd name="T14" fmla="*/ 52 w 1158"/>
                <a:gd name="T15" fmla="*/ 190 h 997"/>
                <a:gd name="T16" fmla="*/ 24 w 1158"/>
                <a:gd name="T17" fmla="*/ 231 h 997"/>
                <a:gd name="T18" fmla="*/ 56 w 1158"/>
                <a:gd name="T19" fmla="*/ 210 h 997"/>
                <a:gd name="T20" fmla="*/ 41 w 1158"/>
                <a:gd name="T21" fmla="*/ 241 h 997"/>
                <a:gd name="T22" fmla="*/ 65 w 1158"/>
                <a:gd name="T23" fmla="*/ 224 h 997"/>
                <a:gd name="T24" fmla="*/ 72 w 1158"/>
                <a:gd name="T25" fmla="*/ 250 h 997"/>
                <a:gd name="T26" fmla="*/ 90 w 1158"/>
                <a:gd name="T27" fmla="*/ 248 h 997"/>
                <a:gd name="T28" fmla="*/ 102 w 1158"/>
                <a:gd name="T29" fmla="*/ 268 h 997"/>
                <a:gd name="T30" fmla="*/ 122 w 1158"/>
                <a:gd name="T31" fmla="*/ 269 h 997"/>
                <a:gd name="T32" fmla="*/ 134 w 1158"/>
                <a:gd name="T33" fmla="*/ 265 h 997"/>
                <a:gd name="T34" fmla="*/ 139 w 1158"/>
                <a:gd name="T35" fmla="*/ 270 h 997"/>
                <a:gd name="T36" fmla="*/ 168 w 1158"/>
                <a:gd name="T37" fmla="*/ 293 h 997"/>
                <a:gd name="T38" fmla="*/ 189 w 1158"/>
                <a:gd name="T39" fmla="*/ 260 h 997"/>
                <a:gd name="T40" fmla="*/ 210 w 1158"/>
                <a:gd name="T41" fmla="*/ 260 h 997"/>
                <a:gd name="T42" fmla="*/ 235 w 1158"/>
                <a:gd name="T43" fmla="*/ 258 h 997"/>
                <a:gd name="T44" fmla="*/ 235 w 1158"/>
                <a:gd name="T45" fmla="*/ 237 h 997"/>
                <a:gd name="T46" fmla="*/ 293 w 1158"/>
                <a:gd name="T47" fmla="*/ 279 h 997"/>
                <a:gd name="T48" fmla="*/ 312 w 1158"/>
                <a:gd name="T49" fmla="*/ 291 h 997"/>
                <a:gd name="T50" fmla="*/ 258 w 1158"/>
                <a:gd name="T51" fmla="*/ 242 h 997"/>
                <a:gd name="T52" fmla="*/ 250 w 1158"/>
                <a:gd name="T53" fmla="*/ 218 h 997"/>
                <a:gd name="T54" fmla="*/ 257 w 1158"/>
                <a:gd name="T55" fmla="*/ 212 h 997"/>
                <a:gd name="T56" fmla="*/ 263 w 1158"/>
                <a:gd name="T57" fmla="*/ 203 h 997"/>
                <a:gd name="T58" fmla="*/ 270 w 1158"/>
                <a:gd name="T59" fmla="*/ 191 h 997"/>
                <a:gd name="T60" fmla="*/ 285 w 1158"/>
                <a:gd name="T61" fmla="*/ 188 h 997"/>
                <a:gd name="T62" fmla="*/ 275 w 1158"/>
                <a:gd name="T63" fmla="*/ 173 h 997"/>
                <a:gd name="T64" fmla="*/ 331 w 1158"/>
                <a:gd name="T65" fmla="*/ 166 h 997"/>
                <a:gd name="T66" fmla="*/ 360 w 1158"/>
                <a:gd name="T67" fmla="*/ 162 h 997"/>
                <a:gd name="T68" fmla="*/ 295 w 1158"/>
                <a:gd name="T69" fmla="*/ 158 h 997"/>
                <a:gd name="T70" fmla="*/ 279 w 1158"/>
                <a:gd name="T71" fmla="*/ 148 h 997"/>
                <a:gd name="T72" fmla="*/ 320 w 1158"/>
                <a:gd name="T73" fmla="*/ 136 h 997"/>
                <a:gd name="T74" fmla="*/ 341 w 1158"/>
                <a:gd name="T75" fmla="*/ 129 h 997"/>
                <a:gd name="T76" fmla="*/ 290 w 1158"/>
                <a:gd name="T77" fmla="*/ 132 h 997"/>
                <a:gd name="T78" fmla="*/ 276 w 1158"/>
                <a:gd name="T79" fmla="*/ 121 h 997"/>
                <a:gd name="T80" fmla="*/ 291 w 1158"/>
                <a:gd name="T81" fmla="*/ 109 h 997"/>
                <a:gd name="T82" fmla="*/ 269 w 1158"/>
                <a:gd name="T83" fmla="*/ 104 h 997"/>
                <a:gd name="T84" fmla="*/ 279 w 1158"/>
                <a:gd name="T85" fmla="*/ 87 h 997"/>
                <a:gd name="T86" fmla="*/ 266 w 1158"/>
                <a:gd name="T87" fmla="*/ 80 h 997"/>
                <a:gd name="T88" fmla="*/ 252 w 1158"/>
                <a:gd name="T89" fmla="*/ 86 h 997"/>
                <a:gd name="T90" fmla="*/ 231 w 1158"/>
                <a:gd name="T91" fmla="*/ 66 h 997"/>
                <a:gd name="T92" fmla="*/ 221 w 1158"/>
                <a:gd name="T93" fmla="*/ 49 h 997"/>
                <a:gd name="T94" fmla="*/ 208 w 1158"/>
                <a:gd name="T95" fmla="*/ 35 h 997"/>
                <a:gd name="T96" fmla="*/ 213 w 1158"/>
                <a:gd name="T97" fmla="*/ 18 h 997"/>
                <a:gd name="T98" fmla="*/ 194 w 1158"/>
                <a:gd name="T99" fmla="*/ 40 h 997"/>
                <a:gd name="T100" fmla="*/ 190 w 1158"/>
                <a:gd name="T101" fmla="*/ 18 h 997"/>
                <a:gd name="T102" fmla="*/ 178 w 1158"/>
                <a:gd name="T103" fmla="*/ 22 h 997"/>
                <a:gd name="T104" fmla="*/ 169 w 1158"/>
                <a:gd name="T105" fmla="*/ 29 h 997"/>
                <a:gd name="T106" fmla="*/ 128 w 1158"/>
                <a:gd name="T107" fmla="*/ 16 h 997"/>
                <a:gd name="T108" fmla="*/ 105 w 1158"/>
                <a:gd name="T109" fmla="*/ 41 h 997"/>
                <a:gd name="T110" fmla="*/ 91 w 1158"/>
                <a:gd name="T111" fmla="*/ 42 h 997"/>
                <a:gd name="T112" fmla="*/ 84 w 1158"/>
                <a:gd name="T113" fmla="*/ 52 h 997"/>
                <a:gd name="T114" fmla="*/ 67 w 1158"/>
                <a:gd name="T115" fmla="*/ 56 h 997"/>
                <a:gd name="T116" fmla="*/ 73 w 1158"/>
                <a:gd name="T117" fmla="*/ 70 h 997"/>
                <a:gd name="T118" fmla="*/ 64 w 1158"/>
                <a:gd name="T119" fmla="*/ 78 h 99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58" h="997">
                  <a:moveTo>
                    <a:pt x="165" y="271"/>
                  </a:moveTo>
                  <a:lnTo>
                    <a:pt x="147" y="276"/>
                  </a:lnTo>
                  <a:lnTo>
                    <a:pt x="128" y="277"/>
                  </a:lnTo>
                  <a:lnTo>
                    <a:pt x="110" y="274"/>
                  </a:lnTo>
                  <a:lnTo>
                    <a:pt x="89" y="266"/>
                  </a:lnTo>
                  <a:lnTo>
                    <a:pt x="70" y="257"/>
                  </a:lnTo>
                  <a:lnTo>
                    <a:pt x="48" y="245"/>
                  </a:lnTo>
                  <a:lnTo>
                    <a:pt x="26" y="231"/>
                  </a:lnTo>
                  <a:lnTo>
                    <a:pt x="0" y="218"/>
                  </a:lnTo>
                  <a:lnTo>
                    <a:pt x="34" y="246"/>
                  </a:lnTo>
                  <a:lnTo>
                    <a:pt x="64" y="270"/>
                  </a:lnTo>
                  <a:lnTo>
                    <a:pt x="94" y="288"/>
                  </a:lnTo>
                  <a:lnTo>
                    <a:pt x="121" y="302"/>
                  </a:lnTo>
                  <a:lnTo>
                    <a:pt x="142" y="314"/>
                  </a:lnTo>
                  <a:lnTo>
                    <a:pt x="159" y="324"/>
                  </a:lnTo>
                  <a:lnTo>
                    <a:pt x="168" y="333"/>
                  </a:lnTo>
                  <a:lnTo>
                    <a:pt x="169" y="341"/>
                  </a:lnTo>
                  <a:lnTo>
                    <a:pt x="165" y="347"/>
                  </a:lnTo>
                  <a:lnTo>
                    <a:pt x="154" y="348"/>
                  </a:lnTo>
                  <a:lnTo>
                    <a:pt x="142" y="348"/>
                  </a:lnTo>
                  <a:lnTo>
                    <a:pt x="128" y="348"/>
                  </a:lnTo>
                  <a:lnTo>
                    <a:pt x="114" y="347"/>
                  </a:lnTo>
                  <a:lnTo>
                    <a:pt x="103" y="345"/>
                  </a:lnTo>
                  <a:lnTo>
                    <a:pt x="94" y="347"/>
                  </a:lnTo>
                  <a:lnTo>
                    <a:pt x="92" y="350"/>
                  </a:lnTo>
                  <a:lnTo>
                    <a:pt x="94" y="355"/>
                  </a:lnTo>
                  <a:lnTo>
                    <a:pt x="100" y="358"/>
                  </a:lnTo>
                  <a:lnTo>
                    <a:pt x="109" y="360"/>
                  </a:lnTo>
                  <a:lnTo>
                    <a:pt x="118" y="362"/>
                  </a:lnTo>
                  <a:lnTo>
                    <a:pt x="128" y="366"/>
                  </a:lnTo>
                  <a:lnTo>
                    <a:pt x="138" y="372"/>
                  </a:lnTo>
                  <a:lnTo>
                    <a:pt x="146" y="377"/>
                  </a:lnTo>
                  <a:lnTo>
                    <a:pt x="151" y="386"/>
                  </a:lnTo>
                  <a:lnTo>
                    <a:pt x="152" y="394"/>
                  </a:lnTo>
                  <a:lnTo>
                    <a:pt x="147" y="401"/>
                  </a:lnTo>
                  <a:lnTo>
                    <a:pt x="139" y="405"/>
                  </a:lnTo>
                  <a:lnTo>
                    <a:pt x="129" y="409"/>
                  </a:lnTo>
                  <a:lnTo>
                    <a:pt x="119" y="411"/>
                  </a:lnTo>
                  <a:lnTo>
                    <a:pt x="110" y="415"/>
                  </a:lnTo>
                  <a:lnTo>
                    <a:pt x="103" y="419"/>
                  </a:lnTo>
                  <a:lnTo>
                    <a:pt x="101" y="427"/>
                  </a:lnTo>
                  <a:lnTo>
                    <a:pt x="102" y="435"/>
                  </a:lnTo>
                  <a:lnTo>
                    <a:pt x="106" y="439"/>
                  </a:lnTo>
                  <a:lnTo>
                    <a:pt x="113" y="441"/>
                  </a:lnTo>
                  <a:lnTo>
                    <a:pt x="121" y="443"/>
                  </a:lnTo>
                  <a:lnTo>
                    <a:pt x="129" y="446"/>
                  </a:lnTo>
                  <a:lnTo>
                    <a:pt x="139" y="450"/>
                  </a:lnTo>
                  <a:lnTo>
                    <a:pt x="149" y="455"/>
                  </a:lnTo>
                  <a:lnTo>
                    <a:pt x="155" y="464"/>
                  </a:lnTo>
                  <a:lnTo>
                    <a:pt x="159" y="474"/>
                  </a:lnTo>
                  <a:lnTo>
                    <a:pt x="152" y="481"/>
                  </a:lnTo>
                  <a:lnTo>
                    <a:pt x="142" y="489"/>
                  </a:lnTo>
                  <a:lnTo>
                    <a:pt x="127" y="498"/>
                  </a:lnTo>
                  <a:lnTo>
                    <a:pt x="112" y="507"/>
                  </a:lnTo>
                  <a:lnTo>
                    <a:pt x="98" y="520"/>
                  </a:lnTo>
                  <a:lnTo>
                    <a:pt x="88" y="534"/>
                  </a:lnTo>
                  <a:lnTo>
                    <a:pt x="84" y="555"/>
                  </a:lnTo>
                  <a:lnTo>
                    <a:pt x="98" y="546"/>
                  </a:lnTo>
                  <a:lnTo>
                    <a:pt x="113" y="542"/>
                  </a:lnTo>
                  <a:lnTo>
                    <a:pt x="128" y="541"/>
                  </a:lnTo>
                  <a:lnTo>
                    <a:pt x="141" y="542"/>
                  </a:lnTo>
                  <a:lnTo>
                    <a:pt x="151" y="549"/>
                  </a:lnTo>
                  <a:lnTo>
                    <a:pt x="155" y="558"/>
                  </a:lnTo>
                  <a:lnTo>
                    <a:pt x="157" y="571"/>
                  </a:lnTo>
                  <a:lnTo>
                    <a:pt x="151" y="588"/>
                  </a:lnTo>
                  <a:lnTo>
                    <a:pt x="146" y="596"/>
                  </a:lnTo>
                  <a:lnTo>
                    <a:pt x="139" y="606"/>
                  </a:lnTo>
                  <a:lnTo>
                    <a:pt x="132" y="619"/>
                  </a:lnTo>
                  <a:lnTo>
                    <a:pt x="122" y="634"/>
                  </a:lnTo>
                  <a:lnTo>
                    <a:pt x="110" y="652"/>
                  </a:lnTo>
                  <a:lnTo>
                    <a:pt x="93" y="671"/>
                  </a:lnTo>
                  <a:lnTo>
                    <a:pt x="72" y="693"/>
                  </a:lnTo>
                  <a:lnTo>
                    <a:pt x="46" y="716"/>
                  </a:lnTo>
                  <a:lnTo>
                    <a:pt x="65" y="701"/>
                  </a:lnTo>
                  <a:lnTo>
                    <a:pt x="87" y="687"/>
                  </a:lnTo>
                  <a:lnTo>
                    <a:pt x="106" y="672"/>
                  </a:lnTo>
                  <a:lnTo>
                    <a:pt x="127" y="659"/>
                  </a:lnTo>
                  <a:lnTo>
                    <a:pt x="143" y="646"/>
                  </a:lnTo>
                  <a:lnTo>
                    <a:pt x="159" y="637"/>
                  </a:lnTo>
                  <a:lnTo>
                    <a:pt x="168" y="632"/>
                  </a:lnTo>
                  <a:lnTo>
                    <a:pt x="175" y="632"/>
                  </a:lnTo>
                  <a:lnTo>
                    <a:pt x="186" y="646"/>
                  </a:lnTo>
                  <a:lnTo>
                    <a:pt x="183" y="659"/>
                  </a:lnTo>
                  <a:lnTo>
                    <a:pt x="174" y="672"/>
                  </a:lnTo>
                  <a:lnTo>
                    <a:pt x="159" y="685"/>
                  </a:lnTo>
                  <a:lnTo>
                    <a:pt x="142" y="697"/>
                  </a:lnTo>
                  <a:lnTo>
                    <a:pt x="129" y="711"/>
                  </a:lnTo>
                  <a:lnTo>
                    <a:pt x="124" y="724"/>
                  </a:lnTo>
                  <a:lnTo>
                    <a:pt x="128" y="737"/>
                  </a:lnTo>
                  <a:lnTo>
                    <a:pt x="139" y="744"/>
                  </a:lnTo>
                  <a:lnTo>
                    <a:pt x="149" y="738"/>
                  </a:lnTo>
                  <a:lnTo>
                    <a:pt x="155" y="726"/>
                  </a:lnTo>
                  <a:lnTo>
                    <a:pt x="163" y="710"/>
                  </a:lnTo>
                  <a:lnTo>
                    <a:pt x="173" y="694"/>
                  </a:lnTo>
                  <a:lnTo>
                    <a:pt x="182" y="680"/>
                  </a:lnTo>
                  <a:lnTo>
                    <a:pt x="194" y="673"/>
                  </a:lnTo>
                  <a:lnTo>
                    <a:pt x="210" y="679"/>
                  </a:lnTo>
                  <a:lnTo>
                    <a:pt x="224" y="692"/>
                  </a:lnTo>
                  <a:lnTo>
                    <a:pt x="232" y="703"/>
                  </a:lnTo>
                  <a:lnTo>
                    <a:pt x="236" y="712"/>
                  </a:lnTo>
                  <a:lnTo>
                    <a:pt x="236" y="722"/>
                  </a:lnTo>
                  <a:lnTo>
                    <a:pt x="232" y="733"/>
                  </a:lnTo>
                  <a:lnTo>
                    <a:pt x="226" y="743"/>
                  </a:lnTo>
                  <a:lnTo>
                    <a:pt x="217" y="751"/>
                  </a:lnTo>
                  <a:lnTo>
                    <a:pt x="207" y="760"/>
                  </a:lnTo>
                  <a:lnTo>
                    <a:pt x="216" y="762"/>
                  </a:lnTo>
                  <a:lnTo>
                    <a:pt x="225" y="761"/>
                  </a:lnTo>
                  <a:lnTo>
                    <a:pt x="233" y="759"/>
                  </a:lnTo>
                  <a:lnTo>
                    <a:pt x="242" y="754"/>
                  </a:lnTo>
                  <a:lnTo>
                    <a:pt x="251" y="750"/>
                  </a:lnTo>
                  <a:lnTo>
                    <a:pt x="259" y="747"/>
                  </a:lnTo>
                  <a:lnTo>
                    <a:pt x="269" y="746"/>
                  </a:lnTo>
                  <a:lnTo>
                    <a:pt x="279" y="750"/>
                  </a:lnTo>
                  <a:lnTo>
                    <a:pt x="283" y="807"/>
                  </a:lnTo>
                  <a:lnTo>
                    <a:pt x="287" y="868"/>
                  </a:lnTo>
                  <a:lnTo>
                    <a:pt x="284" y="933"/>
                  </a:lnTo>
                  <a:lnTo>
                    <a:pt x="279" y="997"/>
                  </a:lnTo>
                  <a:lnTo>
                    <a:pt x="297" y="915"/>
                  </a:lnTo>
                  <a:lnTo>
                    <a:pt x="304" y="850"/>
                  </a:lnTo>
                  <a:lnTo>
                    <a:pt x="306" y="804"/>
                  </a:lnTo>
                  <a:lnTo>
                    <a:pt x="314" y="779"/>
                  </a:lnTo>
                  <a:lnTo>
                    <a:pt x="322" y="773"/>
                  </a:lnTo>
                  <a:lnTo>
                    <a:pt x="331" y="768"/>
                  </a:lnTo>
                  <a:lnTo>
                    <a:pt x="341" y="767"/>
                  </a:lnTo>
                  <a:lnTo>
                    <a:pt x="351" y="769"/>
                  </a:lnTo>
                  <a:lnTo>
                    <a:pt x="358" y="776"/>
                  </a:lnTo>
                  <a:lnTo>
                    <a:pt x="364" y="788"/>
                  </a:lnTo>
                  <a:lnTo>
                    <a:pt x="365" y="808"/>
                  </a:lnTo>
                  <a:lnTo>
                    <a:pt x="361" y="834"/>
                  </a:lnTo>
                  <a:lnTo>
                    <a:pt x="367" y="831"/>
                  </a:lnTo>
                  <a:lnTo>
                    <a:pt x="373" y="824"/>
                  </a:lnTo>
                  <a:lnTo>
                    <a:pt x="381" y="818"/>
                  </a:lnTo>
                  <a:lnTo>
                    <a:pt x="387" y="811"/>
                  </a:lnTo>
                  <a:lnTo>
                    <a:pt x="394" y="806"/>
                  </a:lnTo>
                  <a:lnTo>
                    <a:pt x="398" y="799"/>
                  </a:lnTo>
                  <a:lnTo>
                    <a:pt x="402" y="795"/>
                  </a:lnTo>
                  <a:lnTo>
                    <a:pt x="403" y="794"/>
                  </a:lnTo>
                  <a:lnTo>
                    <a:pt x="405" y="822"/>
                  </a:lnTo>
                  <a:lnTo>
                    <a:pt x="407" y="858"/>
                  </a:lnTo>
                  <a:lnTo>
                    <a:pt x="410" y="894"/>
                  </a:lnTo>
                  <a:lnTo>
                    <a:pt x="410" y="921"/>
                  </a:lnTo>
                  <a:lnTo>
                    <a:pt x="419" y="883"/>
                  </a:lnTo>
                  <a:lnTo>
                    <a:pt x="418" y="844"/>
                  </a:lnTo>
                  <a:lnTo>
                    <a:pt x="418" y="812"/>
                  </a:lnTo>
                  <a:lnTo>
                    <a:pt x="429" y="799"/>
                  </a:lnTo>
                  <a:lnTo>
                    <a:pt x="461" y="801"/>
                  </a:lnTo>
                  <a:lnTo>
                    <a:pt x="483" y="811"/>
                  </a:lnTo>
                  <a:lnTo>
                    <a:pt x="495" y="825"/>
                  </a:lnTo>
                  <a:lnTo>
                    <a:pt x="500" y="842"/>
                  </a:lnTo>
                  <a:lnTo>
                    <a:pt x="502" y="858"/>
                  </a:lnTo>
                  <a:lnTo>
                    <a:pt x="502" y="872"/>
                  </a:lnTo>
                  <a:lnTo>
                    <a:pt x="504" y="881"/>
                  </a:lnTo>
                  <a:lnTo>
                    <a:pt x="510" y="883"/>
                  </a:lnTo>
                  <a:lnTo>
                    <a:pt x="519" y="866"/>
                  </a:lnTo>
                  <a:lnTo>
                    <a:pt x="520" y="836"/>
                  </a:lnTo>
                  <a:lnTo>
                    <a:pt x="521" y="808"/>
                  </a:lnTo>
                  <a:lnTo>
                    <a:pt x="533" y="796"/>
                  </a:lnTo>
                  <a:lnTo>
                    <a:pt x="547" y="795"/>
                  </a:lnTo>
                  <a:lnTo>
                    <a:pt x="558" y="788"/>
                  </a:lnTo>
                  <a:lnTo>
                    <a:pt x="568" y="782"/>
                  </a:lnTo>
                  <a:lnTo>
                    <a:pt x="576" y="775"/>
                  </a:lnTo>
                  <a:lnTo>
                    <a:pt x="587" y="775"/>
                  </a:lnTo>
                  <a:lnTo>
                    <a:pt x="602" y="784"/>
                  </a:lnTo>
                  <a:lnTo>
                    <a:pt x="623" y="808"/>
                  </a:lnTo>
                  <a:lnTo>
                    <a:pt x="650" y="849"/>
                  </a:lnTo>
                  <a:lnTo>
                    <a:pt x="644" y="824"/>
                  </a:lnTo>
                  <a:lnTo>
                    <a:pt x="635" y="801"/>
                  </a:lnTo>
                  <a:lnTo>
                    <a:pt x="630" y="782"/>
                  </a:lnTo>
                  <a:lnTo>
                    <a:pt x="636" y="761"/>
                  </a:lnTo>
                  <a:lnTo>
                    <a:pt x="645" y="758"/>
                  </a:lnTo>
                  <a:lnTo>
                    <a:pt x="653" y="757"/>
                  </a:lnTo>
                  <a:lnTo>
                    <a:pt x="663" y="757"/>
                  </a:lnTo>
                  <a:lnTo>
                    <a:pt x="672" y="759"/>
                  </a:lnTo>
                  <a:lnTo>
                    <a:pt x="681" y="762"/>
                  </a:lnTo>
                  <a:lnTo>
                    <a:pt x="692" y="768"/>
                  </a:lnTo>
                  <a:lnTo>
                    <a:pt x="705" y="774"/>
                  </a:lnTo>
                  <a:lnTo>
                    <a:pt x="718" y="783"/>
                  </a:lnTo>
                  <a:lnTo>
                    <a:pt x="710" y="765"/>
                  </a:lnTo>
                  <a:lnTo>
                    <a:pt x="700" y="753"/>
                  </a:lnTo>
                  <a:lnTo>
                    <a:pt x="691" y="742"/>
                  </a:lnTo>
                  <a:lnTo>
                    <a:pt x="688" y="728"/>
                  </a:lnTo>
                  <a:lnTo>
                    <a:pt x="689" y="717"/>
                  </a:lnTo>
                  <a:lnTo>
                    <a:pt x="693" y="711"/>
                  </a:lnTo>
                  <a:lnTo>
                    <a:pt x="704" y="711"/>
                  </a:lnTo>
                  <a:lnTo>
                    <a:pt x="716" y="717"/>
                  </a:lnTo>
                  <a:lnTo>
                    <a:pt x="733" y="725"/>
                  </a:lnTo>
                  <a:lnTo>
                    <a:pt x="753" y="737"/>
                  </a:lnTo>
                  <a:lnTo>
                    <a:pt x="775" y="754"/>
                  </a:lnTo>
                  <a:lnTo>
                    <a:pt x="799" y="771"/>
                  </a:lnTo>
                  <a:lnTo>
                    <a:pt x="824" y="793"/>
                  </a:lnTo>
                  <a:lnTo>
                    <a:pt x="852" y="815"/>
                  </a:lnTo>
                  <a:lnTo>
                    <a:pt x="879" y="839"/>
                  </a:lnTo>
                  <a:lnTo>
                    <a:pt x="908" y="865"/>
                  </a:lnTo>
                  <a:lnTo>
                    <a:pt x="935" y="890"/>
                  </a:lnTo>
                  <a:lnTo>
                    <a:pt x="965" y="915"/>
                  </a:lnTo>
                  <a:lnTo>
                    <a:pt x="991" y="941"/>
                  </a:lnTo>
                  <a:lnTo>
                    <a:pt x="1017" y="965"/>
                  </a:lnTo>
                  <a:lnTo>
                    <a:pt x="990" y="931"/>
                  </a:lnTo>
                  <a:lnTo>
                    <a:pt x="961" y="900"/>
                  </a:lnTo>
                  <a:lnTo>
                    <a:pt x="936" y="873"/>
                  </a:lnTo>
                  <a:lnTo>
                    <a:pt x="910" y="847"/>
                  </a:lnTo>
                  <a:lnTo>
                    <a:pt x="887" y="824"/>
                  </a:lnTo>
                  <a:lnTo>
                    <a:pt x="864" y="802"/>
                  </a:lnTo>
                  <a:lnTo>
                    <a:pt x="843" y="784"/>
                  </a:lnTo>
                  <a:lnTo>
                    <a:pt x="823" y="768"/>
                  </a:lnTo>
                  <a:lnTo>
                    <a:pt x="805" y="753"/>
                  </a:lnTo>
                  <a:lnTo>
                    <a:pt x="789" y="738"/>
                  </a:lnTo>
                  <a:lnTo>
                    <a:pt x="775" y="726"/>
                  </a:lnTo>
                  <a:lnTo>
                    <a:pt x="764" y="716"/>
                  </a:lnTo>
                  <a:lnTo>
                    <a:pt x="754" y="705"/>
                  </a:lnTo>
                  <a:lnTo>
                    <a:pt x="748" y="695"/>
                  </a:lnTo>
                  <a:lnTo>
                    <a:pt x="742" y="686"/>
                  </a:lnTo>
                  <a:lnTo>
                    <a:pt x="741" y="678"/>
                  </a:lnTo>
                  <a:lnTo>
                    <a:pt x="742" y="667"/>
                  </a:lnTo>
                  <a:lnTo>
                    <a:pt x="747" y="660"/>
                  </a:lnTo>
                  <a:lnTo>
                    <a:pt x="751" y="656"/>
                  </a:lnTo>
                  <a:lnTo>
                    <a:pt x="757" y="655"/>
                  </a:lnTo>
                  <a:lnTo>
                    <a:pt x="765" y="656"/>
                  </a:lnTo>
                  <a:lnTo>
                    <a:pt x="773" y="660"/>
                  </a:lnTo>
                  <a:lnTo>
                    <a:pt x="780" y="664"/>
                  </a:lnTo>
                  <a:lnTo>
                    <a:pt x="788" y="669"/>
                  </a:lnTo>
                  <a:lnTo>
                    <a:pt x="779" y="656"/>
                  </a:lnTo>
                  <a:lnTo>
                    <a:pt x="774" y="646"/>
                  </a:lnTo>
                  <a:lnTo>
                    <a:pt x="772" y="637"/>
                  </a:lnTo>
                  <a:lnTo>
                    <a:pt x="773" y="630"/>
                  </a:lnTo>
                  <a:lnTo>
                    <a:pt x="778" y="627"/>
                  </a:lnTo>
                  <a:lnTo>
                    <a:pt x="787" y="626"/>
                  </a:lnTo>
                  <a:lnTo>
                    <a:pt x="798" y="628"/>
                  </a:lnTo>
                  <a:lnTo>
                    <a:pt x="812" y="632"/>
                  </a:lnTo>
                  <a:lnTo>
                    <a:pt x="806" y="623"/>
                  </a:lnTo>
                  <a:lnTo>
                    <a:pt x="799" y="616"/>
                  </a:lnTo>
                  <a:lnTo>
                    <a:pt x="790" y="610"/>
                  </a:lnTo>
                  <a:lnTo>
                    <a:pt x="780" y="605"/>
                  </a:lnTo>
                  <a:lnTo>
                    <a:pt x="773" y="602"/>
                  </a:lnTo>
                  <a:lnTo>
                    <a:pt x="767" y="596"/>
                  </a:lnTo>
                  <a:lnTo>
                    <a:pt x="766" y="590"/>
                  </a:lnTo>
                  <a:lnTo>
                    <a:pt x="770" y="582"/>
                  </a:lnTo>
                  <a:lnTo>
                    <a:pt x="779" y="577"/>
                  </a:lnTo>
                  <a:lnTo>
                    <a:pt x="794" y="574"/>
                  </a:lnTo>
                  <a:lnTo>
                    <a:pt x="811" y="575"/>
                  </a:lnTo>
                  <a:lnTo>
                    <a:pt x="829" y="579"/>
                  </a:lnTo>
                  <a:lnTo>
                    <a:pt x="846" y="587"/>
                  </a:lnTo>
                  <a:lnTo>
                    <a:pt x="863" y="596"/>
                  </a:lnTo>
                  <a:lnTo>
                    <a:pt x="877" y="609"/>
                  </a:lnTo>
                  <a:lnTo>
                    <a:pt x="884" y="623"/>
                  </a:lnTo>
                  <a:lnTo>
                    <a:pt x="876" y="597"/>
                  </a:lnTo>
                  <a:lnTo>
                    <a:pt x="865" y="578"/>
                  </a:lnTo>
                  <a:lnTo>
                    <a:pt x="855" y="564"/>
                  </a:lnTo>
                  <a:lnTo>
                    <a:pt x="844" y="555"/>
                  </a:lnTo>
                  <a:lnTo>
                    <a:pt x="836" y="550"/>
                  </a:lnTo>
                  <a:lnTo>
                    <a:pt x="827" y="546"/>
                  </a:lnTo>
                  <a:lnTo>
                    <a:pt x="819" y="544"/>
                  </a:lnTo>
                  <a:lnTo>
                    <a:pt x="813" y="541"/>
                  </a:lnTo>
                  <a:lnTo>
                    <a:pt x="813" y="533"/>
                  </a:lnTo>
                  <a:lnTo>
                    <a:pt x="815" y="527"/>
                  </a:lnTo>
                  <a:lnTo>
                    <a:pt x="824" y="520"/>
                  </a:lnTo>
                  <a:lnTo>
                    <a:pt x="836" y="515"/>
                  </a:lnTo>
                  <a:lnTo>
                    <a:pt x="849" y="512"/>
                  </a:lnTo>
                  <a:lnTo>
                    <a:pt x="868" y="507"/>
                  </a:lnTo>
                  <a:lnTo>
                    <a:pt x="888" y="504"/>
                  </a:lnTo>
                  <a:lnTo>
                    <a:pt x="911" y="501"/>
                  </a:lnTo>
                  <a:lnTo>
                    <a:pt x="938" y="500"/>
                  </a:lnTo>
                  <a:lnTo>
                    <a:pt x="966" y="499"/>
                  </a:lnTo>
                  <a:lnTo>
                    <a:pt x="994" y="498"/>
                  </a:lnTo>
                  <a:lnTo>
                    <a:pt x="1025" y="498"/>
                  </a:lnTo>
                  <a:lnTo>
                    <a:pt x="1058" y="496"/>
                  </a:lnTo>
                  <a:lnTo>
                    <a:pt x="1091" y="496"/>
                  </a:lnTo>
                  <a:lnTo>
                    <a:pt x="1124" y="496"/>
                  </a:lnTo>
                  <a:lnTo>
                    <a:pt x="1158" y="496"/>
                  </a:lnTo>
                  <a:lnTo>
                    <a:pt x="1132" y="491"/>
                  </a:lnTo>
                  <a:lnTo>
                    <a:pt x="1107" y="488"/>
                  </a:lnTo>
                  <a:lnTo>
                    <a:pt x="1080" y="486"/>
                  </a:lnTo>
                  <a:lnTo>
                    <a:pt x="1053" y="482"/>
                  </a:lnTo>
                  <a:lnTo>
                    <a:pt x="1027" y="481"/>
                  </a:lnTo>
                  <a:lnTo>
                    <a:pt x="1000" y="479"/>
                  </a:lnTo>
                  <a:lnTo>
                    <a:pt x="976" y="479"/>
                  </a:lnTo>
                  <a:lnTo>
                    <a:pt x="951" y="478"/>
                  </a:lnTo>
                  <a:lnTo>
                    <a:pt x="928" y="476"/>
                  </a:lnTo>
                  <a:lnTo>
                    <a:pt x="905" y="475"/>
                  </a:lnTo>
                  <a:lnTo>
                    <a:pt x="885" y="474"/>
                  </a:lnTo>
                  <a:lnTo>
                    <a:pt x="867" y="473"/>
                  </a:lnTo>
                  <a:lnTo>
                    <a:pt x="849" y="471"/>
                  </a:lnTo>
                  <a:lnTo>
                    <a:pt x="836" y="470"/>
                  </a:lnTo>
                  <a:lnTo>
                    <a:pt x="823" y="467"/>
                  </a:lnTo>
                  <a:lnTo>
                    <a:pt x="814" y="464"/>
                  </a:lnTo>
                  <a:lnTo>
                    <a:pt x="819" y="457"/>
                  </a:lnTo>
                  <a:lnTo>
                    <a:pt x="828" y="451"/>
                  </a:lnTo>
                  <a:lnTo>
                    <a:pt x="838" y="444"/>
                  </a:lnTo>
                  <a:lnTo>
                    <a:pt x="851" y="439"/>
                  </a:lnTo>
                  <a:lnTo>
                    <a:pt x="864" y="432"/>
                  </a:lnTo>
                  <a:lnTo>
                    <a:pt x="879" y="427"/>
                  </a:lnTo>
                  <a:lnTo>
                    <a:pt x="895" y="423"/>
                  </a:lnTo>
                  <a:lnTo>
                    <a:pt x="911" y="417"/>
                  </a:lnTo>
                  <a:lnTo>
                    <a:pt x="928" y="414"/>
                  </a:lnTo>
                  <a:lnTo>
                    <a:pt x="944" y="410"/>
                  </a:lnTo>
                  <a:lnTo>
                    <a:pt x="960" y="407"/>
                  </a:lnTo>
                  <a:lnTo>
                    <a:pt x="977" y="405"/>
                  </a:lnTo>
                  <a:lnTo>
                    <a:pt x="992" y="405"/>
                  </a:lnTo>
                  <a:lnTo>
                    <a:pt x="1004" y="405"/>
                  </a:lnTo>
                  <a:lnTo>
                    <a:pt x="1016" y="406"/>
                  </a:lnTo>
                  <a:lnTo>
                    <a:pt x="1025" y="409"/>
                  </a:lnTo>
                  <a:lnTo>
                    <a:pt x="1032" y="399"/>
                  </a:lnTo>
                  <a:lnTo>
                    <a:pt x="1031" y="391"/>
                  </a:lnTo>
                  <a:lnTo>
                    <a:pt x="1024" y="388"/>
                  </a:lnTo>
                  <a:lnTo>
                    <a:pt x="1012" y="384"/>
                  </a:lnTo>
                  <a:lnTo>
                    <a:pt x="998" y="384"/>
                  </a:lnTo>
                  <a:lnTo>
                    <a:pt x="981" y="384"/>
                  </a:lnTo>
                  <a:lnTo>
                    <a:pt x="959" y="385"/>
                  </a:lnTo>
                  <a:lnTo>
                    <a:pt x="938" y="388"/>
                  </a:lnTo>
                  <a:lnTo>
                    <a:pt x="916" y="390"/>
                  </a:lnTo>
                  <a:lnTo>
                    <a:pt x="893" y="393"/>
                  </a:lnTo>
                  <a:lnTo>
                    <a:pt x="870" y="397"/>
                  </a:lnTo>
                  <a:lnTo>
                    <a:pt x="851" y="399"/>
                  </a:lnTo>
                  <a:lnTo>
                    <a:pt x="834" y="401"/>
                  </a:lnTo>
                  <a:lnTo>
                    <a:pt x="820" y="402"/>
                  </a:lnTo>
                  <a:lnTo>
                    <a:pt x="811" y="402"/>
                  </a:lnTo>
                  <a:lnTo>
                    <a:pt x="806" y="400"/>
                  </a:lnTo>
                  <a:lnTo>
                    <a:pt x="803" y="382"/>
                  </a:lnTo>
                  <a:lnTo>
                    <a:pt x="812" y="372"/>
                  </a:lnTo>
                  <a:lnTo>
                    <a:pt x="829" y="364"/>
                  </a:lnTo>
                  <a:lnTo>
                    <a:pt x="853" y="360"/>
                  </a:lnTo>
                  <a:lnTo>
                    <a:pt x="877" y="356"/>
                  </a:lnTo>
                  <a:lnTo>
                    <a:pt x="896" y="352"/>
                  </a:lnTo>
                  <a:lnTo>
                    <a:pt x="910" y="347"/>
                  </a:lnTo>
                  <a:lnTo>
                    <a:pt x="911" y="336"/>
                  </a:lnTo>
                  <a:lnTo>
                    <a:pt x="903" y="325"/>
                  </a:lnTo>
                  <a:lnTo>
                    <a:pt x="889" y="323"/>
                  </a:lnTo>
                  <a:lnTo>
                    <a:pt x="872" y="326"/>
                  </a:lnTo>
                  <a:lnTo>
                    <a:pt x="855" y="332"/>
                  </a:lnTo>
                  <a:lnTo>
                    <a:pt x="839" y="337"/>
                  </a:lnTo>
                  <a:lnTo>
                    <a:pt x="823" y="341"/>
                  </a:lnTo>
                  <a:lnTo>
                    <a:pt x="810" y="340"/>
                  </a:lnTo>
                  <a:lnTo>
                    <a:pt x="800" y="332"/>
                  </a:lnTo>
                  <a:lnTo>
                    <a:pt x="800" y="328"/>
                  </a:lnTo>
                  <a:lnTo>
                    <a:pt x="802" y="321"/>
                  </a:lnTo>
                  <a:lnTo>
                    <a:pt x="806" y="311"/>
                  </a:lnTo>
                  <a:lnTo>
                    <a:pt x="813" y="300"/>
                  </a:lnTo>
                  <a:lnTo>
                    <a:pt x="826" y="288"/>
                  </a:lnTo>
                  <a:lnTo>
                    <a:pt x="843" y="278"/>
                  </a:lnTo>
                  <a:lnTo>
                    <a:pt x="867" y="274"/>
                  </a:lnTo>
                  <a:lnTo>
                    <a:pt x="897" y="272"/>
                  </a:lnTo>
                  <a:lnTo>
                    <a:pt x="875" y="265"/>
                  </a:lnTo>
                  <a:lnTo>
                    <a:pt x="854" y="261"/>
                  </a:lnTo>
                  <a:lnTo>
                    <a:pt x="836" y="260"/>
                  </a:lnTo>
                  <a:lnTo>
                    <a:pt x="820" y="261"/>
                  </a:lnTo>
                  <a:lnTo>
                    <a:pt x="806" y="263"/>
                  </a:lnTo>
                  <a:lnTo>
                    <a:pt x="795" y="267"/>
                  </a:lnTo>
                  <a:lnTo>
                    <a:pt x="787" y="274"/>
                  </a:lnTo>
                  <a:lnTo>
                    <a:pt x="780" y="279"/>
                  </a:lnTo>
                  <a:lnTo>
                    <a:pt x="785" y="261"/>
                  </a:lnTo>
                  <a:lnTo>
                    <a:pt x="790" y="249"/>
                  </a:lnTo>
                  <a:lnTo>
                    <a:pt x="799" y="239"/>
                  </a:lnTo>
                  <a:lnTo>
                    <a:pt x="812" y="231"/>
                  </a:lnTo>
                  <a:lnTo>
                    <a:pt x="798" y="235"/>
                  </a:lnTo>
                  <a:lnTo>
                    <a:pt x="787" y="238"/>
                  </a:lnTo>
                  <a:lnTo>
                    <a:pt x="778" y="244"/>
                  </a:lnTo>
                  <a:lnTo>
                    <a:pt x="770" y="249"/>
                  </a:lnTo>
                  <a:lnTo>
                    <a:pt x="765" y="253"/>
                  </a:lnTo>
                  <a:lnTo>
                    <a:pt x="761" y="257"/>
                  </a:lnTo>
                  <a:lnTo>
                    <a:pt x="756" y="257"/>
                  </a:lnTo>
                  <a:lnTo>
                    <a:pt x="751" y="255"/>
                  </a:lnTo>
                  <a:lnTo>
                    <a:pt x="742" y="245"/>
                  </a:lnTo>
                  <a:lnTo>
                    <a:pt x="737" y="230"/>
                  </a:lnTo>
                  <a:lnTo>
                    <a:pt x="737" y="214"/>
                  </a:lnTo>
                  <a:lnTo>
                    <a:pt x="742" y="200"/>
                  </a:lnTo>
                  <a:lnTo>
                    <a:pt x="717" y="205"/>
                  </a:lnTo>
                  <a:lnTo>
                    <a:pt x="701" y="203"/>
                  </a:lnTo>
                  <a:lnTo>
                    <a:pt x="692" y="198"/>
                  </a:lnTo>
                  <a:lnTo>
                    <a:pt x="689" y="189"/>
                  </a:lnTo>
                  <a:lnTo>
                    <a:pt x="691" y="177"/>
                  </a:lnTo>
                  <a:lnTo>
                    <a:pt x="697" y="162"/>
                  </a:lnTo>
                  <a:lnTo>
                    <a:pt x="705" y="144"/>
                  </a:lnTo>
                  <a:lnTo>
                    <a:pt x="715" y="123"/>
                  </a:lnTo>
                  <a:lnTo>
                    <a:pt x="696" y="136"/>
                  </a:lnTo>
                  <a:lnTo>
                    <a:pt x="677" y="145"/>
                  </a:lnTo>
                  <a:lnTo>
                    <a:pt x="663" y="148"/>
                  </a:lnTo>
                  <a:lnTo>
                    <a:pt x="651" y="149"/>
                  </a:lnTo>
                  <a:lnTo>
                    <a:pt x="641" y="148"/>
                  </a:lnTo>
                  <a:lnTo>
                    <a:pt x="634" y="145"/>
                  </a:lnTo>
                  <a:lnTo>
                    <a:pt x="628" y="139"/>
                  </a:lnTo>
                  <a:lnTo>
                    <a:pt x="624" y="135"/>
                  </a:lnTo>
                  <a:lnTo>
                    <a:pt x="622" y="129"/>
                  </a:lnTo>
                  <a:lnTo>
                    <a:pt x="623" y="119"/>
                  </a:lnTo>
                  <a:lnTo>
                    <a:pt x="625" y="106"/>
                  </a:lnTo>
                  <a:lnTo>
                    <a:pt x="632" y="91"/>
                  </a:lnTo>
                  <a:lnTo>
                    <a:pt x="640" y="73"/>
                  </a:lnTo>
                  <a:lnTo>
                    <a:pt x="651" y="55"/>
                  </a:lnTo>
                  <a:lnTo>
                    <a:pt x="666" y="34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0"/>
                  </a:lnTo>
                  <a:lnTo>
                    <a:pt x="638" y="53"/>
                  </a:lnTo>
                  <a:lnTo>
                    <a:pt x="627" y="64"/>
                  </a:lnTo>
                  <a:lnTo>
                    <a:pt x="620" y="77"/>
                  </a:lnTo>
                  <a:lnTo>
                    <a:pt x="614" y="87"/>
                  </a:lnTo>
                  <a:lnTo>
                    <a:pt x="608" y="99"/>
                  </a:lnTo>
                  <a:lnTo>
                    <a:pt x="601" y="113"/>
                  </a:lnTo>
                  <a:lnTo>
                    <a:pt x="595" y="121"/>
                  </a:lnTo>
                  <a:lnTo>
                    <a:pt x="587" y="123"/>
                  </a:lnTo>
                  <a:lnTo>
                    <a:pt x="583" y="119"/>
                  </a:lnTo>
                  <a:lnTo>
                    <a:pt x="577" y="110"/>
                  </a:lnTo>
                  <a:lnTo>
                    <a:pt x="576" y="96"/>
                  </a:lnTo>
                  <a:lnTo>
                    <a:pt x="577" y="80"/>
                  </a:lnTo>
                  <a:lnTo>
                    <a:pt x="583" y="61"/>
                  </a:lnTo>
                  <a:lnTo>
                    <a:pt x="593" y="41"/>
                  </a:lnTo>
                  <a:lnTo>
                    <a:pt x="582" y="44"/>
                  </a:lnTo>
                  <a:lnTo>
                    <a:pt x="574" y="47"/>
                  </a:lnTo>
                  <a:lnTo>
                    <a:pt x="571" y="53"/>
                  </a:lnTo>
                  <a:lnTo>
                    <a:pt x="570" y="58"/>
                  </a:lnTo>
                  <a:lnTo>
                    <a:pt x="570" y="66"/>
                  </a:lnTo>
                  <a:lnTo>
                    <a:pt x="569" y="73"/>
                  </a:lnTo>
                  <a:lnTo>
                    <a:pt x="565" y="80"/>
                  </a:lnTo>
                  <a:lnTo>
                    <a:pt x="557" y="87"/>
                  </a:lnTo>
                  <a:lnTo>
                    <a:pt x="546" y="89"/>
                  </a:lnTo>
                  <a:lnTo>
                    <a:pt x="539" y="81"/>
                  </a:lnTo>
                  <a:lnTo>
                    <a:pt x="535" y="67"/>
                  </a:lnTo>
                  <a:lnTo>
                    <a:pt x="532" y="49"/>
                  </a:lnTo>
                  <a:lnTo>
                    <a:pt x="529" y="32"/>
                  </a:lnTo>
                  <a:lnTo>
                    <a:pt x="526" y="16"/>
                  </a:lnTo>
                  <a:lnTo>
                    <a:pt x="522" y="5"/>
                  </a:lnTo>
                  <a:lnTo>
                    <a:pt x="519" y="0"/>
                  </a:lnTo>
                  <a:lnTo>
                    <a:pt x="512" y="16"/>
                  </a:lnTo>
                  <a:lnTo>
                    <a:pt x="509" y="52"/>
                  </a:lnTo>
                  <a:lnTo>
                    <a:pt x="506" y="86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5" y="105"/>
                  </a:lnTo>
                  <a:lnTo>
                    <a:pt x="435" y="100"/>
                  </a:lnTo>
                  <a:lnTo>
                    <a:pt x="415" y="91"/>
                  </a:lnTo>
                  <a:lnTo>
                    <a:pt x="397" y="74"/>
                  </a:lnTo>
                  <a:lnTo>
                    <a:pt x="383" y="49"/>
                  </a:lnTo>
                  <a:lnTo>
                    <a:pt x="373" y="14"/>
                  </a:lnTo>
                  <a:lnTo>
                    <a:pt x="369" y="33"/>
                  </a:lnTo>
                  <a:lnTo>
                    <a:pt x="366" y="62"/>
                  </a:lnTo>
                  <a:lnTo>
                    <a:pt x="369" y="93"/>
                  </a:lnTo>
                  <a:lnTo>
                    <a:pt x="377" y="115"/>
                  </a:lnTo>
                  <a:lnTo>
                    <a:pt x="345" y="129"/>
                  </a:lnTo>
                  <a:lnTo>
                    <a:pt x="326" y="130"/>
                  </a:lnTo>
                  <a:lnTo>
                    <a:pt x="315" y="122"/>
                  </a:lnTo>
                  <a:lnTo>
                    <a:pt x="308" y="110"/>
                  </a:lnTo>
                  <a:lnTo>
                    <a:pt x="305" y="98"/>
                  </a:lnTo>
                  <a:lnTo>
                    <a:pt x="300" y="91"/>
                  </a:lnTo>
                  <a:lnTo>
                    <a:pt x="291" y="91"/>
                  </a:lnTo>
                  <a:lnTo>
                    <a:pt x="275" y="105"/>
                  </a:lnTo>
                  <a:lnTo>
                    <a:pt x="267" y="116"/>
                  </a:lnTo>
                  <a:lnTo>
                    <a:pt x="267" y="122"/>
                  </a:lnTo>
                  <a:lnTo>
                    <a:pt x="274" y="126"/>
                  </a:lnTo>
                  <a:lnTo>
                    <a:pt x="282" y="130"/>
                  </a:lnTo>
                  <a:lnTo>
                    <a:pt x="292" y="132"/>
                  </a:lnTo>
                  <a:lnTo>
                    <a:pt x="300" y="136"/>
                  </a:lnTo>
                  <a:lnTo>
                    <a:pt x="301" y="142"/>
                  </a:lnTo>
                  <a:lnTo>
                    <a:pt x="294" y="151"/>
                  </a:lnTo>
                  <a:lnTo>
                    <a:pt x="275" y="167"/>
                  </a:lnTo>
                  <a:lnTo>
                    <a:pt x="261" y="167"/>
                  </a:lnTo>
                  <a:lnTo>
                    <a:pt x="252" y="157"/>
                  </a:lnTo>
                  <a:lnTo>
                    <a:pt x="245" y="144"/>
                  </a:lnTo>
                  <a:lnTo>
                    <a:pt x="240" y="131"/>
                  </a:lnTo>
                  <a:lnTo>
                    <a:pt x="232" y="122"/>
                  </a:lnTo>
                  <a:lnTo>
                    <a:pt x="219" y="124"/>
                  </a:lnTo>
                  <a:lnTo>
                    <a:pt x="201" y="142"/>
                  </a:lnTo>
                  <a:lnTo>
                    <a:pt x="192" y="155"/>
                  </a:lnTo>
                  <a:lnTo>
                    <a:pt x="193" y="162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5" y="170"/>
                  </a:lnTo>
                  <a:lnTo>
                    <a:pt x="235" y="172"/>
                  </a:lnTo>
                  <a:lnTo>
                    <a:pt x="242" y="178"/>
                  </a:lnTo>
                  <a:lnTo>
                    <a:pt x="241" y="188"/>
                  </a:lnTo>
                  <a:lnTo>
                    <a:pt x="235" y="200"/>
                  </a:lnTo>
                  <a:lnTo>
                    <a:pt x="228" y="208"/>
                  </a:lnTo>
                  <a:lnTo>
                    <a:pt x="220" y="211"/>
                  </a:lnTo>
                  <a:lnTo>
                    <a:pt x="214" y="211"/>
                  </a:lnTo>
                  <a:lnTo>
                    <a:pt x="206" y="211"/>
                  </a:lnTo>
                  <a:lnTo>
                    <a:pt x="199" y="209"/>
                  </a:lnTo>
                  <a:lnTo>
                    <a:pt x="191" y="206"/>
                  </a:lnTo>
                  <a:lnTo>
                    <a:pt x="183" y="203"/>
                  </a:lnTo>
                  <a:lnTo>
                    <a:pt x="190" y="212"/>
                  </a:lnTo>
                  <a:lnTo>
                    <a:pt x="192" y="222"/>
                  </a:lnTo>
                  <a:lnTo>
                    <a:pt x="193" y="233"/>
                  </a:lnTo>
                  <a:lnTo>
                    <a:pt x="191" y="241"/>
                  </a:lnTo>
                  <a:lnTo>
                    <a:pt x="187" y="251"/>
                  </a:lnTo>
                  <a:lnTo>
                    <a:pt x="181" y="259"/>
                  </a:lnTo>
                  <a:lnTo>
                    <a:pt x="174" y="266"/>
                  </a:lnTo>
                  <a:lnTo>
                    <a:pt x="165" y="2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5" name="Freeform 101">
              <a:extLst>
                <a:ext uri="{FF2B5EF4-FFF2-40B4-BE49-F238E27FC236}">
                  <a16:creationId xmlns:a16="http://schemas.microsoft.com/office/drawing/2014/main" id="{F73B3219-815E-4142-A4EA-0C1B2131E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895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1 h 39"/>
                <a:gd name="T16" fmla="*/ 6 w 32"/>
                <a:gd name="T17" fmla="*/ 0 h 39"/>
                <a:gd name="T18" fmla="*/ 8 w 32"/>
                <a:gd name="T19" fmla="*/ 1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6" name="Freeform 102">
              <a:extLst>
                <a:ext uri="{FF2B5EF4-FFF2-40B4-BE49-F238E27FC236}">
                  <a16:creationId xmlns:a16="http://schemas.microsoft.com/office/drawing/2014/main" id="{61173499-1E61-45C8-BACF-6DB131BD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1896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2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7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9 w 32"/>
                <a:gd name="T29" fmla="*/ 11 h 39"/>
                <a:gd name="T30" fmla="*/ 7 w 32"/>
                <a:gd name="T31" fmla="*/ 12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7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4" y="7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7" y="7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1" y="37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7" name="Freeform 103">
              <a:extLst>
                <a:ext uri="{FF2B5EF4-FFF2-40B4-BE49-F238E27FC236}">
                  <a16:creationId xmlns:a16="http://schemas.microsoft.com/office/drawing/2014/main" id="{2B76400E-1549-4206-B692-DA70700AE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" y="1882"/>
              <a:ext cx="26" cy="26"/>
            </a:xfrm>
            <a:custGeom>
              <a:avLst/>
              <a:gdLst>
                <a:gd name="T0" fmla="*/ 13 w 79"/>
                <a:gd name="T1" fmla="*/ 26 h 76"/>
                <a:gd name="T2" fmla="*/ 12 w 79"/>
                <a:gd name="T3" fmla="*/ 25 h 76"/>
                <a:gd name="T4" fmla="*/ 9 w 79"/>
                <a:gd name="T5" fmla="*/ 25 h 76"/>
                <a:gd name="T6" fmla="*/ 6 w 79"/>
                <a:gd name="T7" fmla="*/ 24 h 76"/>
                <a:gd name="T8" fmla="*/ 4 w 79"/>
                <a:gd name="T9" fmla="*/ 22 h 76"/>
                <a:gd name="T10" fmla="*/ 3 w 79"/>
                <a:gd name="T11" fmla="*/ 20 h 76"/>
                <a:gd name="T12" fmla="*/ 1 w 79"/>
                <a:gd name="T13" fmla="*/ 18 h 76"/>
                <a:gd name="T14" fmla="*/ 0 w 79"/>
                <a:gd name="T15" fmla="*/ 15 h 76"/>
                <a:gd name="T16" fmla="*/ 0 w 79"/>
                <a:gd name="T17" fmla="*/ 13 h 76"/>
                <a:gd name="T18" fmla="*/ 0 w 79"/>
                <a:gd name="T19" fmla="*/ 10 h 76"/>
                <a:gd name="T20" fmla="*/ 1 w 79"/>
                <a:gd name="T21" fmla="*/ 8 h 76"/>
                <a:gd name="T22" fmla="*/ 3 w 79"/>
                <a:gd name="T23" fmla="*/ 5 h 76"/>
                <a:gd name="T24" fmla="*/ 4 w 79"/>
                <a:gd name="T25" fmla="*/ 3 h 76"/>
                <a:gd name="T26" fmla="*/ 6 w 79"/>
                <a:gd name="T27" fmla="*/ 2 h 76"/>
                <a:gd name="T28" fmla="*/ 9 w 79"/>
                <a:gd name="T29" fmla="*/ 1 h 76"/>
                <a:gd name="T30" fmla="*/ 12 w 79"/>
                <a:gd name="T31" fmla="*/ 0 h 76"/>
                <a:gd name="T32" fmla="*/ 13 w 79"/>
                <a:gd name="T33" fmla="*/ 0 h 76"/>
                <a:gd name="T34" fmla="*/ 15 w 79"/>
                <a:gd name="T35" fmla="*/ 0 h 76"/>
                <a:gd name="T36" fmla="*/ 18 w 79"/>
                <a:gd name="T37" fmla="*/ 1 h 76"/>
                <a:gd name="T38" fmla="*/ 20 w 79"/>
                <a:gd name="T39" fmla="*/ 2 h 76"/>
                <a:gd name="T40" fmla="*/ 22 w 79"/>
                <a:gd name="T41" fmla="*/ 3 h 76"/>
                <a:gd name="T42" fmla="*/ 23 w 79"/>
                <a:gd name="T43" fmla="*/ 5 h 76"/>
                <a:gd name="T44" fmla="*/ 25 w 79"/>
                <a:gd name="T45" fmla="*/ 8 h 76"/>
                <a:gd name="T46" fmla="*/ 26 w 79"/>
                <a:gd name="T47" fmla="*/ 10 h 76"/>
                <a:gd name="T48" fmla="*/ 26 w 79"/>
                <a:gd name="T49" fmla="*/ 13 h 76"/>
                <a:gd name="T50" fmla="*/ 26 w 79"/>
                <a:gd name="T51" fmla="*/ 15 h 76"/>
                <a:gd name="T52" fmla="*/ 25 w 79"/>
                <a:gd name="T53" fmla="*/ 18 h 76"/>
                <a:gd name="T54" fmla="*/ 23 w 79"/>
                <a:gd name="T55" fmla="*/ 20 h 76"/>
                <a:gd name="T56" fmla="*/ 22 w 79"/>
                <a:gd name="T57" fmla="*/ 22 h 76"/>
                <a:gd name="T58" fmla="*/ 20 w 79"/>
                <a:gd name="T59" fmla="*/ 24 h 76"/>
                <a:gd name="T60" fmla="*/ 18 w 79"/>
                <a:gd name="T61" fmla="*/ 25 h 76"/>
                <a:gd name="T62" fmla="*/ 15 w 79"/>
                <a:gd name="T63" fmla="*/ 25 h 76"/>
                <a:gd name="T64" fmla="*/ 13 w 79"/>
                <a:gd name="T65" fmla="*/ 26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9" h="76">
                  <a:moveTo>
                    <a:pt x="41" y="76"/>
                  </a:moveTo>
                  <a:lnTo>
                    <a:pt x="35" y="74"/>
                  </a:lnTo>
                  <a:lnTo>
                    <a:pt x="27" y="73"/>
                  </a:lnTo>
                  <a:lnTo>
                    <a:pt x="19" y="69"/>
                  </a:lnTo>
                  <a:lnTo>
                    <a:pt x="13" y="65"/>
                  </a:lnTo>
                  <a:lnTo>
                    <a:pt x="9" y="59"/>
                  </a:lnTo>
                  <a:lnTo>
                    <a:pt x="3" y="53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9" y="16"/>
                  </a:lnTo>
                  <a:lnTo>
                    <a:pt x="13" y="10"/>
                  </a:lnTo>
                  <a:lnTo>
                    <a:pt x="19" y="5"/>
                  </a:lnTo>
                  <a:lnTo>
                    <a:pt x="27" y="2"/>
                  </a:lnTo>
                  <a:lnTo>
                    <a:pt x="35" y="1"/>
                  </a:lnTo>
                  <a:lnTo>
                    <a:pt x="41" y="0"/>
                  </a:lnTo>
                  <a:lnTo>
                    <a:pt x="47" y="1"/>
                  </a:lnTo>
                  <a:lnTo>
                    <a:pt x="54" y="2"/>
                  </a:lnTo>
                  <a:lnTo>
                    <a:pt x="61" y="5"/>
                  </a:lnTo>
                  <a:lnTo>
                    <a:pt x="67" y="10"/>
                  </a:lnTo>
                  <a:lnTo>
                    <a:pt x="71" y="16"/>
                  </a:lnTo>
                  <a:lnTo>
                    <a:pt x="76" y="23"/>
                  </a:lnTo>
                  <a:lnTo>
                    <a:pt x="78" y="29"/>
                  </a:lnTo>
                  <a:lnTo>
                    <a:pt x="79" y="39"/>
                  </a:lnTo>
                  <a:lnTo>
                    <a:pt x="78" y="45"/>
                  </a:lnTo>
                  <a:lnTo>
                    <a:pt x="76" y="53"/>
                  </a:lnTo>
                  <a:lnTo>
                    <a:pt x="71" y="59"/>
                  </a:lnTo>
                  <a:lnTo>
                    <a:pt x="67" y="65"/>
                  </a:lnTo>
                  <a:lnTo>
                    <a:pt x="61" y="69"/>
                  </a:lnTo>
                  <a:lnTo>
                    <a:pt x="54" y="73"/>
                  </a:lnTo>
                  <a:lnTo>
                    <a:pt x="47" y="74"/>
                  </a:lnTo>
                  <a:lnTo>
                    <a:pt x="41" y="7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8" name="Freeform 104">
              <a:extLst>
                <a:ext uri="{FF2B5EF4-FFF2-40B4-BE49-F238E27FC236}">
                  <a16:creationId xmlns:a16="http://schemas.microsoft.com/office/drawing/2014/main" id="{D56768C8-E0AF-4A43-8217-0B0D86A1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902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6 w 57"/>
                <a:gd name="T3" fmla="*/ 21 h 66"/>
                <a:gd name="T4" fmla="*/ 3 w 57"/>
                <a:gd name="T5" fmla="*/ 19 h 66"/>
                <a:gd name="T6" fmla="*/ 1 w 57"/>
                <a:gd name="T7" fmla="*/ 16 h 66"/>
                <a:gd name="T8" fmla="*/ 0 w 57"/>
                <a:gd name="T9" fmla="*/ 11 h 66"/>
                <a:gd name="T10" fmla="*/ 1 w 57"/>
                <a:gd name="T11" fmla="*/ 7 h 66"/>
                <a:gd name="T12" fmla="*/ 3 w 57"/>
                <a:gd name="T13" fmla="*/ 3 h 66"/>
                <a:gd name="T14" fmla="*/ 6 w 57"/>
                <a:gd name="T15" fmla="*/ 1 h 66"/>
                <a:gd name="T16" fmla="*/ 9 w 57"/>
                <a:gd name="T17" fmla="*/ 0 h 66"/>
                <a:gd name="T18" fmla="*/ 13 w 57"/>
                <a:gd name="T19" fmla="*/ 1 h 66"/>
                <a:gd name="T20" fmla="*/ 16 w 57"/>
                <a:gd name="T21" fmla="*/ 3 h 66"/>
                <a:gd name="T22" fmla="*/ 18 w 57"/>
                <a:gd name="T23" fmla="*/ 7 h 66"/>
                <a:gd name="T24" fmla="*/ 19 w 57"/>
                <a:gd name="T25" fmla="*/ 11 h 66"/>
                <a:gd name="T26" fmla="*/ 18 w 57"/>
                <a:gd name="T27" fmla="*/ 16 h 66"/>
                <a:gd name="T28" fmla="*/ 16 w 57"/>
                <a:gd name="T29" fmla="*/ 19 h 66"/>
                <a:gd name="T30" fmla="*/ 13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18" y="64"/>
                  </a:lnTo>
                  <a:lnTo>
                    <a:pt x="9" y="56"/>
                  </a:lnTo>
                  <a:lnTo>
                    <a:pt x="2" y="47"/>
                  </a:lnTo>
                  <a:lnTo>
                    <a:pt x="0" y="33"/>
                  </a:lnTo>
                  <a:lnTo>
                    <a:pt x="2" y="21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28" y="0"/>
                  </a:lnTo>
                  <a:lnTo>
                    <a:pt x="39" y="2"/>
                  </a:lnTo>
                  <a:lnTo>
                    <a:pt x="48" y="10"/>
                  </a:lnTo>
                  <a:lnTo>
                    <a:pt x="53" y="21"/>
                  </a:lnTo>
                  <a:lnTo>
                    <a:pt x="57" y="33"/>
                  </a:lnTo>
                  <a:lnTo>
                    <a:pt x="53" y="47"/>
                  </a:lnTo>
                  <a:lnTo>
                    <a:pt x="48" y="56"/>
                  </a:lnTo>
                  <a:lnTo>
                    <a:pt x="39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9" name="Freeform 105">
              <a:extLst>
                <a:ext uri="{FF2B5EF4-FFF2-40B4-BE49-F238E27FC236}">
                  <a16:creationId xmlns:a16="http://schemas.microsoft.com/office/drawing/2014/main" id="{DC111681-7E58-4415-B921-44E1B058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031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7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7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20"/>
                  </a:lnTo>
                  <a:lnTo>
                    <a:pt x="31" y="27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0" name="Freeform 106">
              <a:extLst>
                <a:ext uri="{FF2B5EF4-FFF2-40B4-BE49-F238E27FC236}">
                  <a16:creationId xmlns:a16="http://schemas.microsoft.com/office/drawing/2014/main" id="{46EC53B4-1B3A-43C9-860A-45BE234E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1" y="2123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1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1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1" name="Freeform 107">
              <a:extLst>
                <a:ext uri="{FF2B5EF4-FFF2-40B4-BE49-F238E27FC236}">
                  <a16:creationId xmlns:a16="http://schemas.microsoft.com/office/drawing/2014/main" id="{1572A45A-32D0-4C92-9D28-8599832D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180"/>
              <a:ext cx="5" cy="47"/>
            </a:xfrm>
            <a:custGeom>
              <a:avLst/>
              <a:gdLst>
                <a:gd name="T0" fmla="*/ 4 w 13"/>
                <a:gd name="T1" fmla="*/ 0 h 141"/>
                <a:gd name="T2" fmla="*/ 5 w 13"/>
                <a:gd name="T3" fmla="*/ 9 h 141"/>
                <a:gd name="T4" fmla="*/ 5 w 13"/>
                <a:gd name="T5" fmla="*/ 22 h 141"/>
                <a:gd name="T6" fmla="*/ 4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7 h 141"/>
                <a:gd name="T14" fmla="*/ 3 w 13"/>
                <a:gd name="T15" fmla="*/ 7 h 141"/>
                <a:gd name="T16" fmla="*/ 4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10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10" y="105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50"/>
                  </a:lnTo>
                  <a:lnTo>
                    <a:pt x="8" y="2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2" name="Freeform 108">
              <a:extLst>
                <a:ext uri="{FF2B5EF4-FFF2-40B4-BE49-F238E27FC236}">
                  <a16:creationId xmlns:a16="http://schemas.microsoft.com/office/drawing/2014/main" id="{7B7A488D-4888-4D25-B19E-F73D4A82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222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9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3" name="Freeform 109">
              <a:extLst>
                <a:ext uri="{FF2B5EF4-FFF2-40B4-BE49-F238E27FC236}">
                  <a16:creationId xmlns:a16="http://schemas.microsoft.com/office/drawing/2014/main" id="{8738B990-5DDB-4FCE-95C7-2BBFB5EE9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238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3 w 32"/>
                <a:gd name="T3" fmla="*/ 13 h 39"/>
                <a:gd name="T4" fmla="*/ 1 w 32"/>
                <a:gd name="T5" fmla="*/ 11 h 39"/>
                <a:gd name="T6" fmla="*/ 0 w 32"/>
                <a:gd name="T7" fmla="*/ 9 h 39"/>
                <a:gd name="T8" fmla="*/ 0 w 32"/>
                <a:gd name="T9" fmla="*/ 6 h 39"/>
                <a:gd name="T10" fmla="*/ 0 w 32"/>
                <a:gd name="T11" fmla="*/ 4 h 39"/>
                <a:gd name="T12" fmla="*/ 1 w 32"/>
                <a:gd name="T13" fmla="*/ 2 h 39"/>
                <a:gd name="T14" fmla="*/ 3 w 32"/>
                <a:gd name="T15" fmla="*/ 0 h 39"/>
                <a:gd name="T16" fmla="*/ 6 w 32"/>
                <a:gd name="T17" fmla="*/ 0 h 39"/>
                <a:gd name="T18" fmla="*/ 8 w 32"/>
                <a:gd name="T19" fmla="*/ 0 h 39"/>
                <a:gd name="T20" fmla="*/ 9 w 32"/>
                <a:gd name="T21" fmla="*/ 2 h 39"/>
                <a:gd name="T22" fmla="*/ 11 w 32"/>
                <a:gd name="T23" fmla="*/ 4 h 39"/>
                <a:gd name="T24" fmla="*/ 11 w 32"/>
                <a:gd name="T25" fmla="*/ 6 h 39"/>
                <a:gd name="T26" fmla="*/ 11 w 32"/>
                <a:gd name="T27" fmla="*/ 9 h 39"/>
                <a:gd name="T28" fmla="*/ 9 w 32"/>
                <a:gd name="T29" fmla="*/ 11 h 39"/>
                <a:gd name="T30" fmla="*/ 8 w 32"/>
                <a:gd name="T31" fmla="*/ 13 h 39"/>
                <a:gd name="T32" fmla="*/ 6 w 32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10" y="38"/>
                  </a:lnTo>
                  <a:lnTo>
                    <a:pt x="4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4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1" y="12"/>
                  </a:lnTo>
                  <a:lnTo>
                    <a:pt x="32" y="18"/>
                  </a:lnTo>
                  <a:lnTo>
                    <a:pt x="31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4" name="Freeform 110">
              <a:extLst>
                <a:ext uri="{FF2B5EF4-FFF2-40B4-BE49-F238E27FC236}">
                  <a16:creationId xmlns:a16="http://schemas.microsoft.com/office/drawing/2014/main" id="{45F14512-DBE6-4FF1-BD43-D455EEB90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2056"/>
              <a:ext cx="60" cy="18"/>
            </a:xfrm>
            <a:custGeom>
              <a:avLst/>
              <a:gdLst>
                <a:gd name="T0" fmla="*/ 0 w 182"/>
                <a:gd name="T1" fmla="*/ 0 h 55"/>
                <a:gd name="T2" fmla="*/ 4 w 182"/>
                <a:gd name="T3" fmla="*/ 1 h 55"/>
                <a:gd name="T4" fmla="*/ 10 w 182"/>
                <a:gd name="T5" fmla="*/ 2 h 55"/>
                <a:gd name="T6" fmla="*/ 17 w 182"/>
                <a:gd name="T7" fmla="*/ 3 h 55"/>
                <a:gd name="T8" fmla="*/ 26 w 182"/>
                <a:gd name="T9" fmla="*/ 4 h 55"/>
                <a:gd name="T10" fmla="*/ 35 w 182"/>
                <a:gd name="T11" fmla="*/ 7 h 55"/>
                <a:gd name="T12" fmla="*/ 44 w 182"/>
                <a:gd name="T13" fmla="*/ 9 h 55"/>
                <a:gd name="T14" fmla="*/ 52 w 182"/>
                <a:gd name="T15" fmla="*/ 12 h 55"/>
                <a:gd name="T16" fmla="*/ 60 w 182"/>
                <a:gd name="T17" fmla="*/ 15 h 55"/>
                <a:gd name="T18" fmla="*/ 59 w 182"/>
                <a:gd name="T19" fmla="*/ 18 h 55"/>
                <a:gd name="T20" fmla="*/ 54 w 182"/>
                <a:gd name="T21" fmla="*/ 18 h 55"/>
                <a:gd name="T22" fmla="*/ 46 w 182"/>
                <a:gd name="T23" fmla="*/ 16 h 55"/>
                <a:gd name="T24" fmla="*/ 36 w 182"/>
                <a:gd name="T25" fmla="*/ 13 h 55"/>
                <a:gd name="T26" fmla="*/ 26 w 182"/>
                <a:gd name="T27" fmla="*/ 9 h 55"/>
                <a:gd name="T28" fmla="*/ 16 w 182"/>
                <a:gd name="T29" fmla="*/ 6 h 55"/>
                <a:gd name="T30" fmla="*/ 7 w 182"/>
                <a:gd name="T31" fmla="*/ 2 h 55"/>
                <a:gd name="T32" fmla="*/ 0 w 182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5">
                  <a:moveTo>
                    <a:pt x="0" y="0"/>
                  </a:moveTo>
                  <a:lnTo>
                    <a:pt x="12" y="3"/>
                  </a:lnTo>
                  <a:lnTo>
                    <a:pt x="31" y="5"/>
                  </a:lnTo>
                  <a:lnTo>
                    <a:pt x="53" y="8"/>
                  </a:lnTo>
                  <a:lnTo>
                    <a:pt x="80" y="13"/>
                  </a:lnTo>
                  <a:lnTo>
                    <a:pt x="107" y="21"/>
                  </a:lnTo>
                  <a:lnTo>
                    <a:pt x="134" y="29"/>
                  </a:lnTo>
                  <a:lnTo>
                    <a:pt x="159" y="37"/>
                  </a:lnTo>
                  <a:lnTo>
                    <a:pt x="182" y="47"/>
                  </a:lnTo>
                  <a:lnTo>
                    <a:pt x="178" y="55"/>
                  </a:lnTo>
                  <a:lnTo>
                    <a:pt x="163" y="55"/>
                  </a:lnTo>
                  <a:lnTo>
                    <a:pt x="139" y="48"/>
                  </a:lnTo>
                  <a:lnTo>
                    <a:pt x="110" y="39"/>
                  </a:lnTo>
                  <a:lnTo>
                    <a:pt x="80" y="29"/>
                  </a:lnTo>
                  <a:lnTo>
                    <a:pt x="49" y="18"/>
                  </a:lnTo>
                  <a:lnTo>
                    <a:pt x="2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5" name="Freeform 111">
              <a:extLst>
                <a:ext uri="{FF2B5EF4-FFF2-40B4-BE49-F238E27FC236}">
                  <a16:creationId xmlns:a16="http://schemas.microsoft.com/office/drawing/2014/main" id="{7C9089EF-B588-402B-8858-587A8A336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159"/>
              <a:ext cx="15" cy="19"/>
            </a:xfrm>
            <a:custGeom>
              <a:avLst/>
              <a:gdLst>
                <a:gd name="T0" fmla="*/ 8 w 46"/>
                <a:gd name="T1" fmla="*/ 19 h 55"/>
                <a:gd name="T2" fmla="*/ 11 w 46"/>
                <a:gd name="T3" fmla="*/ 17 h 55"/>
                <a:gd name="T4" fmla="*/ 13 w 46"/>
                <a:gd name="T5" fmla="*/ 16 h 55"/>
                <a:gd name="T6" fmla="*/ 15 w 46"/>
                <a:gd name="T7" fmla="*/ 13 h 55"/>
                <a:gd name="T8" fmla="*/ 15 w 46"/>
                <a:gd name="T9" fmla="*/ 10 h 55"/>
                <a:gd name="T10" fmla="*/ 15 w 46"/>
                <a:gd name="T11" fmla="*/ 6 h 55"/>
                <a:gd name="T12" fmla="*/ 13 w 46"/>
                <a:gd name="T13" fmla="*/ 3 h 55"/>
                <a:gd name="T14" fmla="*/ 10 w 46"/>
                <a:gd name="T15" fmla="*/ 1 h 55"/>
                <a:gd name="T16" fmla="*/ 8 w 46"/>
                <a:gd name="T17" fmla="*/ 0 h 55"/>
                <a:gd name="T18" fmla="*/ 5 w 46"/>
                <a:gd name="T19" fmla="*/ 1 h 55"/>
                <a:gd name="T20" fmla="*/ 2 w 46"/>
                <a:gd name="T21" fmla="*/ 3 h 55"/>
                <a:gd name="T22" fmla="*/ 0 w 46"/>
                <a:gd name="T23" fmla="*/ 6 h 55"/>
                <a:gd name="T24" fmla="*/ 0 w 46"/>
                <a:gd name="T25" fmla="*/ 10 h 55"/>
                <a:gd name="T26" fmla="*/ 1 w 46"/>
                <a:gd name="T27" fmla="*/ 8 h 55"/>
                <a:gd name="T28" fmla="*/ 3 w 46"/>
                <a:gd name="T29" fmla="*/ 7 h 55"/>
                <a:gd name="T30" fmla="*/ 6 w 46"/>
                <a:gd name="T31" fmla="*/ 7 h 55"/>
                <a:gd name="T32" fmla="*/ 8 w 46"/>
                <a:gd name="T33" fmla="*/ 7 h 55"/>
                <a:gd name="T34" fmla="*/ 9 w 46"/>
                <a:gd name="T35" fmla="*/ 8 h 55"/>
                <a:gd name="T36" fmla="*/ 10 w 46"/>
                <a:gd name="T37" fmla="*/ 11 h 55"/>
                <a:gd name="T38" fmla="*/ 10 w 46"/>
                <a:gd name="T39" fmla="*/ 14 h 55"/>
                <a:gd name="T40" fmla="*/ 8 w 46"/>
                <a:gd name="T41" fmla="*/ 19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6" h="55">
                  <a:moveTo>
                    <a:pt x="23" y="55"/>
                  </a:moveTo>
                  <a:lnTo>
                    <a:pt x="33" y="50"/>
                  </a:lnTo>
                  <a:lnTo>
                    <a:pt x="39" y="45"/>
                  </a:lnTo>
                  <a:lnTo>
                    <a:pt x="45" y="37"/>
                  </a:lnTo>
                  <a:lnTo>
                    <a:pt x="46" y="29"/>
                  </a:lnTo>
                  <a:lnTo>
                    <a:pt x="45" y="17"/>
                  </a:lnTo>
                  <a:lnTo>
                    <a:pt x="39" y="8"/>
                  </a:lnTo>
                  <a:lnTo>
                    <a:pt x="32" y="4"/>
                  </a:lnTo>
                  <a:lnTo>
                    <a:pt x="23" y="0"/>
                  </a:lnTo>
                  <a:lnTo>
                    <a:pt x="14" y="4"/>
                  </a:lnTo>
                  <a:lnTo>
                    <a:pt x="7" y="8"/>
                  </a:lnTo>
                  <a:lnTo>
                    <a:pt x="1" y="17"/>
                  </a:lnTo>
                  <a:lnTo>
                    <a:pt x="0" y="29"/>
                  </a:lnTo>
                  <a:lnTo>
                    <a:pt x="4" y="23"/>
                  </a:lnTo>
                  <a:lnTo>
                    <a:pt x="10" y="20"/>
                  </a:lnTo>
                  <a:lnTo>
                    <a:pt x="17" y="19"/>
                  </a:lnTo>
                  <a:lnTo>
                    <a:pt x="24" y="20"/>
                  </a:lnTo>
                  <a:lnTo>
                    <a:pt x="29" y="23"/>
                  </a:lnTo>
                  <a:lnTo>
                    <a:pt x="32" y="31"/>
                  </a:lnTo>
                  <a:lnTo>
                    <a:pt x="30" y="41"/>
                  </a:lnTo>
                  <a:lnTo>
                    <a:pt x="23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6" name="Freeform 112">
              <a:extLst>
                <a:ext uri="{FF2B5EF4-FFF2-40B4-BE49-F238E27FC236}">
                  <a16:creationId xmlns:a16="http://schemas.microsoft.com/office/drawing/2014/main" id="{84BF7199-1300-49BF-8E32-CBC287743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4 w 44"/>
                <a:gd name="T7" fmla="*/ 13 h 53"/>
                <a:gd name="T8" fmla="*/ 15 w 44"/>
                <a:gd name="T9" fmla="*/ 9 h 53"/>
                <a:gd name="T10" fmla="*/ 14 w 44"/>
                <a:gd name="T11" fmla="*/ 5 h 53"/>
                <a:gd name="T12" fmla="*/ 13 w 44"/>
                <a:gd name="T13" fmla="*/ 3 h 53"/>
                <a:gd name="T14" fmla="*/ 10 w 44"/>
                <a:gd name="T15" fmla="*/ 1 h 53"/>
                <a:gd name="T16" fmla="*/ 7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5 h 53"/>
                <a:gd name="T24" fmla="*/ 0 w 44"/>
                <a:gd name="T25" fmla="*/ 9 h 53"/>
                <a:gd name="T26" fmla="*/ 1 w 44"/>
                <a:gd name="T27" fmla="*/ 7 h 53"/>
                <a:gd name="T28" fmla="*/ 4 w 44"/>
                <a:gd name="T29" fmla="*/ 6 h 53"/>
                <a:gd name="T30" fmla="*/ 6 w 44"/>
                <a:gd name="T31" fmla="*/ 5 h 53"/>
                <a:gd name="T32" fmla="*/ 8 w 44"/>
                <a:gd name="T33" fmla="*/ 5 h 53"/>
                <a:gd name="T34" fmla="*/ 10 w 44"/>
                <a:gd name="T35" fmla="*/ 6 h 53"/>
                <a:gd name="T36" fmla="*/ 11 w 44"/>
                <a:gd name="T37" fmla="*/ 9 h 53"/>
                <a:gd name="T38" fmla="*/ 10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2" y="53"/>
                  </a:moveTo>
                  <a:lnTo>
                    <a:pt x="30" y="50"/>
                  </a:lnTo>
                  <a:lnTo>
                    <a:pt x="38" y="45"/>
                  </a:lnTo>
                  <a:lnTo>
                    <a:pt x="42" y="37"/>
                  </a:lnTo>
                  <a:lnTo>
                    <a:pt x="44" y="26"/>
                  </a:lnTo>
                  <a:lnTo>
                    <a:pt x="42" y="16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4" y="22"/>
                  </a:lnTo>
                  <a:lnTo>
                    <a:pt x="11" y="17"/>
                  </a:lnTo>
                  <a:lnTo>
                    <a:pt x="17" y="15"/>
                  </a:lnTo>
                  <a:lnTo>
                    <a:pt x="24" y="16"/>
                  </a:lnTo>
                  <a:lnTo>
                    <a:pt x="29" y="18"/>
                  </a:lnTo>
                  <a:lnTo>
                    <a:pt x="31" y="26"/>
                  </a:lnTo>
                  <a:lnTo>
                    <a:pt x="30" y="38"/>
                  </a:lnTo>
                  <a:lnTo>
                    <a:pt x="22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799" name="Rectangle 113">
            <a:extLst>
              <a:ext uri="{FF2B5EF4-FFF2-40B4-BE49-F238E27FC236}">
                <a16:creationId xmlns:a16="http://schemas.microsoft.com/office/drawing/2014/main" id="{4579C747-D8EF-40C9-98C6-42C998B80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4808538"/>
            <a:ext cx="188118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grpSp>
        <p:nvGrpSpPr>
          <p:cNvPr id="118800" name="Group 136">
            <a:extLst>
              <a:ext uri="{FF2B5EF4-FFF2-40B4-BE49-F238E27FC236}">
                <a16:creationId xmlns:a16="http://schemas.microsoft.com/office/drawing/2014/main" id="{173D9947-1CC9-4387-BE2F-D754F4CE9DF2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4845050"/>
            <a:ext cx="557213" cy="450850"/>
            <a:chOff x="306" y="2895"/>
            <a:chExt cx="351" cy="284"/>
          </a:xfrm>
        </p:grpSpPr>
        <p:sp>
          <p:nvSpPr>
            <p:cNvPr id="118818" name="Freeform 114">
              <a:extLst>
                <a:ext uri="{FF2B5EF4-FFF2-40B4-BE49-F238E27FC236}">
                  <a16:creationId xmlns:a16="http://schemas.microsoft.com/office/drawing/2014/main" id="{3F64CEF2-B374-474E-92D2-A9573D960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" y="2895"/>
              <a:ext cx="256" cy="284"/>
            </a:xfrm>
            <a:custGeom>
              <a:avLst/>
              <a:gdLst>
                <a:gd name="T0" fmla="*/ 0 w 770"/>
                <a:gd name="T1" fmla="*/ 0 h 852"/>
                <a:gd name="T2" fmla="*/ 256 w 770"/>
                <a:gd name="T3" fmla="*/ 142 h 852"/>
                <a:gd name="T4" fmla="*/ 0 w 770"/>
                <a:gd name="T5" fmla="*/ 284 h 852"/>
                <a:gd name="T6" fmla="*/ 0 w 770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0" h="852">
                  <a:moveTo>
                    <a:pt x="0" y="0"/>
                  </a:moveTo>
                  <a:lnTo>
                    <a:pt x="770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9" name="Freeform 115">
              <a:extLst>
                <a:ext uri="{FF2B5EF4-FFF2-40B4-BE49-F238E27FC236}">
                  <a16:creationId xmlns:a16="http://schemas.microsoft.com/office/drawing/2014/main" id="{F797242B-EB83-435B-9F05-69BCDE3F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895"/>
              <a:ext cx="319" cy="142"/>
            </a:xfrm>
            <a:custGeom>
              <a:avLst/>
              <a:gdLst>
                <a:gd name="T0" fmla="*/ 319 w 959"/>
                <a:gd name="T1" fmla="*/ 142 h 426"/>
                <a:gd name="T2" fmla="*/ 63 w 959"/>
                <a:gd name="T3" fmla="*/ 0 h 426"/>
                <a:gd name="T4" fmla="*/ 0 w 959"/>
                <a:gd name="T5" fmla="*/ 0 h 426"/>
                <a:gd name="T6" fmla="*/ 256 w 959"/>
                <a:gd name="T7" fmla="*/ 142 h 426"/>
                <a:gd name="T8" fmla="*/ 319 w 959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9" h="426">
                  <a:moveTo>
                    <a:pt x="959" y="426"/>
                  </a:moveTo>
                  <a:lnTo>
                    <a:pt x="190" y="0"/>
                  </a:lnTo>
                  <a:lnTo>
                    <a:pt x="0" y="0"/>
                  </a:lnTo>
                  <a:lnTo>
                    <a:pt x="769" y="426"/>
                  </a:lnTo>
                  <a:lnTo>
                    <a:pt x="959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0" name="Freeform 116">
              <a:extLst>
                <a:ext uri="{FF2B5EF4-FFF2-40B4-BE49-F238E27FC236}">
                  <a16:creationId xmlns:a16="http://schemas.microsoft.com/office/drawing/2014/main" id="{70C280E0-4D2A-43ED-9992-70731CB1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3037"/>
              <a:ext cx="319" cy="142"/>
            </a:xfrm>
            <a:custGeom>
              <a:avLst/>
              <a:gdLst>
                <a:gd name="T0" fmla="*/ 319 w 959"/>
                <a:gd name="T1" fmla="*/ 0 h 426"/>
                <a:gd name="T2" fmla="*/ 63 w 959"/>
                <a:gd name="T3" fmla="*/ 142 h 426"/>
                <a:gd name="T4" fmla="*/ 0 w 959"/>
                <a:gd name="T5" fmla="*/ 142 h 426"/>
                <a:gd name="T6" fmla="*/ 256 w 959"/>
                <a:gd name="T7" fmla="*/ 0 h 426"/>
                <a:gd name="T8" fmla="*/ 319 w 959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9" h="426">
                  <a:moveTo>
                    <a:pt x="959" y="0"/>
                  </a:moveTo>
                  <a:lnTo>
                    <a:pt x="190" y="426"/>
                  </a:lnTo>
                  <a:lnTo>
                    <a:pt x="0" y="426"/>
                  </a:lnTo>
                  <a:lnTo>
                    <a:pt x="769" y="0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1" name="Freeform 117">
              <a:extLst>
                <a:ext uri="{FF2B5EF4-FFF2-40B4-BE49-F238E27FC236}">
                  <a16:creationId xmlns:a16="http://schemas.microsoft.com/office/drawing/2014/main" id="{628AA635-A98E-402A-B757-206CCAA4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2966"/>
              <a:ext cx="129" cy="142"/>
            </a:xfrm>
            <a:custGeom>
              <a:avLst/>
              <a:gdLst>
                <a:gd name="T0" fmla="*/ 0 w 387"/>
                <a:gd name="T1" fmla="*/ 0 h 426"/>
                <a:gd name="T2" fmla="*/ 129 w 387"/>
                <a:gd name="T3" fmla="*/ 71 h 426"/>
                <a:gd name="T4" fmla="*/ 0 w 387"/>
                <a:gd name="T5" fmla="*/ 142 h 426"/>
                <a:gd name="T6" fmla="*/ 0 w 387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7" h="426">
                  <a:moveTo>
                    <a:pt x="0" y="0"/>
                  </a:moveTo>
                  <a:lnTo>
                    <a:pt x="387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2" name="Freeform 118">
              <a:extLst>
                <a:ext uri="{FF2B5EF4-FFF2-40B4-BE49-F238E27FC236}">
                  <a16:creationId xmlns:a16="http://schemas.microsoft.com/office/drawing/2014/main" id="{E0E8A587-4C45-4D9D-9069-0F2E35B0B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2966"/>
              <a:ext cx="160" cy="71"/>
            </a:xfrm>
            <a:custGeom>
              <a:avLst/>
              <a:gdLst>
                <a:gd name="T0" fmla="*/ 160 w 479"/>
                <a:gd name="T1" fmla="*/ 71 h 212"/>
                <a:gd name="T2" fmla="*/ 32 w 479"/>
                <a:gd name="T3" fmla="*/ 0 h 212"/>
                <a:gd name="T4" fmla="*/ 0 w 479"/>
                <a:gd name="T5" fmla="*/ 0 h 212"/>
                <a:gd name="T6" fmla="*/ 129 w 479"/>
                <a:gd name="T7" fmla="*/ 71 h 212"/>
                <a:gd name="T8" fmla="*/ 160 w 479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2">
                  <a:moveTo>
                    <a:pt x="479" y="212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385" y="212"/>
                  </a:lnTo>
                  <a:lnTo>
                    <a:pt x="479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3" name="Freeform 119">
              <a:extLst>
                <a:ext uri="{FF2B5EF4-FFF2-40B4-BE49-F238E27FC236}">
                  <a16:creationId xmlns:a16="http://schemas.microsoft.com/office/drawing/2014/main" id="{DA73D2EA-98A9-4126-BE57-193B32328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037"/>
              <a:ext cx="160" cy="71"/>
            </a:xfrm>
            <a:custGeom>
              <a:avLst/>
              <a:gdLst>
                <a:gd name="T0" fmla="*/ 160 w 479"/>
                <a:gd name="T1" fmla="*/ 0 h 214"/>
                <a:gd name="T2" fmla="*/ 32 w 479"/>
                <a:gd name="T3" fmla="*/ 71 h 214"/>
                <a:gd name="T4" fmla="*/ 0 w 479"/>
                <a:gd name="T5" fmla="*/ 71 h 214"/>
                <a:gd name="T6" fmla="*/ 129 w 479"/>
                <a:gd name="T7" fmla="*/ 0 h 214"/>
                <a:gd name="T8" fmla="*/ 160 w 47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4">
                  <a:moveTo>
                    <a:pt x="479" y="0"/>
                  </a:moveTo>
                  <a:lnTo>
                    <a:pt x="96" y="214"/>
                  </a:lnTo>
                  <a:lnTo>
                    <a:pt x="0" y="214"/>
                  </a:lnTo>
                  <a:lnTo>
                    <a:pt x="385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801" name="Rectangle 120">
            <a:extLst>
              <a:ext uri="{FF2B5EF4-FFF2-40B4-BE49-F238E27FC236}">
                <a16:creationId xmlns:a16="http://schemas.microsoft.com/office/drawing/2014/main" id="{7A2D981E-D003-4B88-A85E-5FA56B582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27125" y="4840288"/>
            <a:ext cx="3784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s-PR" altLang="en-US"/>
          </a:p>
        </p:txBody>
      </p:sp>
      <p:sp>
        <p:nvSpPr>
          <p:cNvPr id="118802" name="Line 121">
            <a:extLst>
              <a:ext uri="{FF2B5EF4-FFF2-40B4-BE49-F238E27FC236}">
                <a16:creationId xmlns:a16="http://schemas.microsoft.com/office/drawing/2014/main" id="{25391592-A341-4242-97CE-B155F3CF42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956175" y="5153025"/>
            <a:ext cx="801688" cy="1588"/>
          </a:xfrm>
          <a:prstGeom prst="line">
            <a:avLst/>
          </a:prstGeom>
          <a:noFill/>
          <a:ln w="80963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3" name="Freeform 122">
            <a:extLst>
              <a:ext uri="{FF2B5EF4-FFF2-40B4-BE49-F238E27FC236}">
                <a16:creationId xmlns:a16="http://schemas.microsoft.com/office/drawing/2014/main" id="{5566B6F3-F19C-471F-AE11-5B977946A539}"/>
              </a:ext>
            </a:extLst>
          </p:cNvPr>
          <p:cNvSpPr>
            <a:spLocks/>
          </p:cNvSpPr>
          <p:nvPr/>
        </p:nvSpPr>
        <p:spPr bwMode="auto">
          <a:xfrm>
            <a:off x="5651500" y="4992688"/>
            <a:ext cx="320675" cy="320675"/>
          </a:xfrm>
          <a:custGeom>
            <a:avLst/>
            <a:gdLst>
              <a:gd name="T0" fmla="*/ 0 w 606"/>
              <a:gd name="T1" fmla="*/ 0 h 606"/>
              <a:gd name="T2" fmla="*/ 320675 w 606"/>
              <a:gd name="T3" fmla="*/ 160338 h 606"/>
              <a:gd name="T4" fmla="*/ 0 w 606"/>
              <a:gd name="T5" fmla="*/ 320675 h 606"/>
              <a:gd name="T6" fmla="*/ 107421 w 606"/>
              <a:gd name="T7" fmla="*/ 160338 h 606"/>
              <a:gd name="T8" fmla="*/ 0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0" y="0"/>
                </a:moveTo>
                <a:lnTo>
                  <a:pt x="606" y="303"/>
                </a:lnTo>
                <a:lnTo>
                  <a:pt x="0" y="606"/>
                </a:lnTo>
                <a:lnTo>
                  <a:pt x="203" y="30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4" name="Rectangle 123">
            <a:extLst>
              <a:ext uri="{FF2B5EF4-FFF2-40B4-BE49-F238E27FC236}">
                <a16:creationId xmlns:a16="http://schemas.microsoft.com/office/drawing/2014/main" id="{64B6A082-4F0B-4310-AD96-1D4F992B0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6300" y="5745163"/>
            <a:ext cx="23685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Limitados</a:t>
            </a:r>
            <a:endParaRPr lang="es-PR" altLang="en-US"/>
          </a:p>
        </p:txBody>
      </p:sp>
      <p:sp>
        <p:nvSpPr>
          <p:cNvPr id="118805" name="Rectangle 124">
            <a:extLst>
              <a:ext uri="{FF2B5EF4-FFF2-40B4-BE49-F238E27FC236}">
                <a16:creationId xmlns:a16="http://schemas.microsoft.com/office/drawing/2014/main" id="{CABA3B52-8B2C-421F-A7BA-57445419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8075" y="5757863"/>
            <a:ext cx="2794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 i="1">
                <a:solidFill>
                  <a:srgbClr val="FFFFFF"/>
                </a:solidFill>
                <a:latin typeface="Arial" panose="020B0604020202020204" pitchFamily="34" charset="0"/>
              </a:rPr>
              <a:t>Movimientos</a:t>
            </a:r>
            <a:endParaRPr lang="es-PR" altLang="en-US"/>
          </a:p>
        </p:txBody>
      </p:sp>
      <p:grpSp>
        <p:nvGrpSpPr>
          <p:cNvPr id="118806" name="Group 137">
            <a:extLst>
              <a:ext uri="{FF2B5EF4-FFF2-40B4-BE49-F238E27FC236}">
                <a16:creationId xmlns:a16="http://schemas.microsoft.com/office/drawing/2014/main" id="{4E9153F6-B5CB-4AC8-BF91-4275E78F2299}"/>
              </a:ext>
            </a:extLst>
          </p:cNvPr>
          <p:cNvGrpSpPr>
            <a:grpSpLocks/>
          </p:cNvGrpSpPr>
          <p:nvPr/>
        </p:nvGrpSpPr>
        <p:grpSpPr bwMode="auto">
          <a:xfrm>
            <a:off x="485775" y="5761038"/>
            <a:ext cx="557213" cy="450850"/>
            <a:chOff x="306" y="3472"/>
            <a:chExt cx="351" cy="284"/>
          </a:xfrm>
        </p:grpSpPr>
        <p:sp>
          <p:nvSpPr>
            <p:cNvPr id="118812" name="Freeform 125">
              <a:extLst>
                <a:ext uri="{FF2B5EF4-FFF2-40B4-BE49-F238E27FC236}">
                  <a16:creationId xmlns:a16="http://schemas.microsoft.com/office/drawing/2014/main" id="{B8A1A16E-AC06-4603-8AD8-3975E7ABF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3472"/>
              <a:ext cx="257" cy="284"/>
            </a:xfrm>
            <a:custGeom>
              <a:avLst/>
              <a:gdLst>
                <a:gd name="T0" fmla="*/ 0 w 770"/>
                <a:gd name="T1" fmla="*/ 0 h 852"/>
                <a:gd name="T2" fmla="*/ 257 w 770"/>
                <a:gd name="T3" fmla="*/ 142 h 852"/>
                <a:gd name="T4" fmla="*/ 0 w 770"/>
                <a:gd name="T5" fmla="*/ 284 h 852"/>
                <a:gd name="T6" fmla="*/ 0 w 770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0" h="852">
                  <a:moveTo>
                    <a:pt x="0" y="0"/>
                  </a:moveTo>
                  <a:lnTo>
                    <a:pt x="770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3" name="Freeform 126">
              <a:extLst>
                <a:ext uri="{FF2B5EF4-FFF2-40B4-BE49-F238E27FC236}">
                  <a16:creationId xmlns:a16="http://schemas.microsoft.com/office/drawing/2014/main" id="{A001FE44-46C3-4448-8D1C-67440A15E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3472"/>
              <a:ext cx="320" cy="142"/>
            </a:xfrm>
            <a:custGeom>
              <a:avLst/>
              <a:gdLst>
                <a:gd name="T0" fmla="*/ 320 w 960"/>
                <a:gd name="T1" fmla="*/ 142 h 426"/>
                <a:gd name="T2" fmla="*/ 64 w 960"/>
                <a:gd name="T3" fmla="*/ 0 h 426"/>
                <a:gd name="T4" fmla="*/ 0 w 960"/>
                <a:gd name="T5" fmla="*/ 0 h 426"/>
                <a:gd name="T6" fmla="*/ 257 w 960"/>
                <a:gd name="T7" fmla="*/ 142 h 426"/>
                <a:gd name="T8" fmla="*/ 320 w 960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0" h="426">
                  <a:moveTo>
                    <a:pt x="960" y="426"/>
                  </a:moveTo>
                  <a:lnTo>
                    <a:pt x="191" y="0"/>
                  </a:lnTo>
                  <a:lnTo>
                    <a:pt x="0" y="0"/>
                  </a:lnTo>
                  <a:lnTo>
                    <a:pt x="770" y="426"/>
                  </a:lnTo>
                  <a:lnTo>
                    <a:pt x="960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4" name="Freeform 127">
              <a:extLst>
                <a:ext uri="{FF2B5EF4-FFF2-40B4-BE49-F238E27FC236}">
                  <a16:creationId xmlns:a16="http://schemas.microsoft.com/office/drawing/2014/main" id="{E906281B-7CF7-4495-A54E-8F5FE8998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" y="3614"/>
              <a:ext cx="320" cy="142"/>
            </a:xfrm>
            <a:custGeom>
              <a:avLst/>
              <a:gdLst>
                <a:gd name="T0" fmla="*/ 320 w 960"/>
                <a:gd name="T1" fmla="*/ 0 h 426"/>
                <a:gd name="T2" fmla="*/ 64 w 960"/>
                <a:gd name="T3" fmla="*/ 142 h 426"/>
                <a:gd name="T4" fmla="*/ 0 w 960"/>
                <a:gd name="T5" fmla="*/ 142 h 426"/>
                <a:gd name="T6" fmla="*/ 257 w 960"/>
                <a:gd name="T7" fmla="*/ 0 h 426"/>
                <a:gd name="T8" fmla="*/ 320 w 960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0" h="426">
                  <a:moveTo>
                    <a:pt x="960" y="0"/>
                  </a:moveTo>
                  <a:lnTo>
                    <a:pt x="191" y="426"/>
                  </a:lnTo>
                  <a:lnTo>
                    <a:pt x="0" y="426"/>
                  </a:lnTo>
                  <a:lnTo>
                    <a:pt x="770" y="0"/>
                  </a:lnTo>
                  <a:lnTo>
                    <a:pt x="96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5" name="Freeform 128">
              <a:extLst>
                <a:ext uri="{FF2B5EF4-FFF2-40B4-BE49-F238E27FC236}">
                  <a16:creationId xmlns:a16="http://schemas.microsoft.com/office/drawing/2014/main" id="{1B3152C7-CC46-4E69-8EEC-14CA4416C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543"/>
              <a:ext cx="129" cy="142"/>
            </a:xfrm>
            <a:custGeom>
              <a:avLst/>
              <a:gdLst>
                <a:gd name="T0" fmla="*/ 0 w 386"/>
                <a:gd name="T1" fmla="*/ 0 h 426"/>
                <a:gd name="T2" fmla="*/ 129 w 386"/>
                <a:gd name="T3" fmla="*/ 71 h 426"/>
                <a:gd name="T4" fmla="*/ 0 w 386"/>
                <a:gd name="T5" fmla="*/ 142 h 426"/>
                <a:gd name="T6" fmla="*/ 0 w 386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6" h="426">
                  <a:moveTo>
                    <a:pt x="0" y="0"/>
                  </a:moveTo>
                  <a:lnTo>
                    <a:pt x="386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6" name="Freeform 129">
              <a:extLst>
                <a:ext uri="{FF2B5EF4-FFF2-40B4-BE49-F238E27FC236}">
                  <a16:creationId xmlns:a16="http://schemas.microsoft.com/office/drawing/2014/main" id="{EEF9BC74-0C1C-405F-B0CF-589AEC2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543"/>
              <a:ext cx="159" cy="71"/>
            </a:xfrm>
            <a:custGeom>
              <a:avLst/>
              <a:gdLst>
                <a:gd name="T0" fmla="*/ 159 w 479"/>
                <a:gd name="T1" fmla="*/ 71 h 212"/>
                <a:gd name="T2" fmla="*/ 32 w 479"/>
                <a:gd name="T3" fmla="*/ 0 h 212"/>
                <a:gd name="T4" fmla="*/ 0 w 479"/>
                <a:gd name="T5" fmla="*/ 0 h 212"/>
                <a:gd name="T6" fmla="*/ 128 w 479"/>
                <a:gd name="T7" fmla="*/ 71 h 212"/>
                <a:gd name="T8" fmla="*/ 159 w 479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2">
                  <a:moveTo>
                    <a:pt x="479" y="212"/>
                  </a:moveTo>
                  <a:lnTo>
                    <a:pt x="96" y="0"/>
                  </a:lnTo>
                  <a:lnTo>
                    <a:pt x="0" y="0"/>
                  </a:lnTo>
                  <a:lnTo>
                    <a:pt x="385" y="212"/>
                  </a:lnTo>
                  <a:lnTo>
                    <a:pt x="479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7" name="Freeform 130">
              <a:extLst>
                <a:ext uri="{FF2B5EF4-FFF2-40B4-BE49-F238E27FC236}">
                  <a16:creationId xmlns:a16="http://schemas.microsoft.com/office/drawing/2014/main" id="{3A6BCBD3-2C31-4722-BA64-38DE8D53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" y="3614"/>
              <a:ext cx="159" cy="71"/>
            </a:xfrm>
            <a:custGeom>
              <a:avLst/>
              <a:gdLst>
                <a:gd name="T0" fmla="*/ 159 w 479"/>
                <a:gd name="T1" fmla="*/ 0 h 214"/>
                <a:gd name="T2" fmla="*/ 32 w 479"/>
                <a:gd name="T3" fmla="*/ 71 h 214"/>
                <a:gd name="T4" fmla="*/ 0 w 479"/>
                <a:gd name="T5" fmla="*/ 71 h 214"/>
                <a:gd name="T6" fmla="*/ 128 w 479"/>
                <a:gd name="T7" fmla="*/ 0 h 214"/>
                <a:gd name="T8" fmla="*/ 159 w 479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9" h="214">
                  <a:moveTo>
                    <a:pt x="479" y="0"/>
                  </a:moveTo>
                  <a:lnTo>
                    <a:pt x="96" y="214"/>
                  </a:lnTo>
                  <a:lnTo>
                    <a:pt x="0" y="214"/>
                  </a:lnTo>
                  <a:lnTo>
                    <a:pt x="385" y="0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8807" name="Line 131">
            <a:extLst>
              <a:ext uri="{FF2B5EF4-FFF2-40B4-BE49-F238E27FC236}">
                <a16:creationId xmlns:a16="http://schemas.microsoft.com/office/drawing/2014/main" id="{4025EFC9-90B1-4F41-AAAB-5DA30F7B7B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1763" y="6048375"/>
            <a:ext cx="1817687" cy="1588"/>
          </a:xfrm>
          <a:prstGeom prst="line">
            <a:avLst/>
          </a:prstGeom>
          <a:noFill/>
          <a:ln w="80963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8" name="Freeform 132">
            <a:extLst>
              <a:ext uri="{FF2B5EF4-FFF2-40B4-BE49-F238E27FC236}">
                <a16:creationId xmlns:a16="http://schemas.microsoft.com/office/drawing/2014/main" id="{3156F18D-A2EC-4E32-A08C-FADE006669D5}"/>
              </a:ext>
            </a:extLst>
          </p:cNvPr>
          <p:cNvSpPr>
            <a:spLocks/>
          </p:cNvSpPr>
          <p:nvPr/>
        </p:nvSpPr>
        <p:spPr bwMode="auto">
          <a:xfrm>
            <a:off x="5653088" y="5888038"/>
            <a:ext cx="320675" cy="320675"/>
          </a:xfrm>
          <a:custGeom>
            <a:avLst/>
            <a:gdLst>
              <a:gd name="T0" fmla="*/ 0 w 606"/>
              <a:gd name="T1" fmla="*/ 0 h 606"/>
              <a:gd name="T2" fmla="*/ 320675 w 606"/>
              <a:gd name="T3" fmla="*/ 160338 h 606"/>
              <a:gd name="T4" fmla="*/ 0 w 606"/>
              <a:gd name="T5" fmla="*/ 320675 h 606"/>
              <a:gd name="T6" fmla="*/ 107421 w 606"/>
              <a:gd name="T7" fmla="*/ 160338 h 606"/>
              <a:gd name="T8" fmla="*/ 0 w 60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6" h="606">
                <a:moveTo>
                  <a:pt x="0" y="0"/>
                </a:moveTo>
                <a:lnTo>
                  <a:pt x="606" y="303"/>
                </a:lnTo>
                <a:lnTo>
                  <a:pt x="0" y="606"/>
                </a:lnTo>
                <a:lnTo>
                  <a:pt x="203" y="303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09" name="Freeform 133">
            <a:extLst>
              <a:ext uri="{FF2B5EF4-FFF2-40B4-BE49-F238E27FC236}">
                <a16:creationId xmlns:a16="http://schemas.microsoft.com/office/drawing/2014/main" id="{56AE639A-C9E3-41C8-B816-837099D12795}"/>
              </a:ext>
            </a:extLst>
          </p:cNvPr>
          <p:cNvSpPr>
            <a:spLocks/>
          </p:cNvSpPr>
          <p:nvPr/>
        </p:nvSpPr>
        <p:spPr bwMode="auto">
          <a:xfrm>
            <a:off x="6210300" y="1336675"/>
            <a:ext cx="488950" cy="404813"/>
          </a:xfrm>
          <a:custGeom>
            <a:avLst/>
            <a:gdLst>
              <a:gd name="T0" fmla="*/ 18481 w 926"/>
              <a:gd name="T1" fmla="*/ 112713 h 765"/>
              <a:gd name="T2" fmla="*/ 59139 w 926"/>
              <a:gd name="T3" fmla="*/ 141288 h 765"/>
              <a:gd name="T4" fmla="*/ 101909 w 926"/>
              <a:gd name="T5" fmla="*/ 169334 h 765"/>
              <a:gd name="T6" fmla="*/ 142566 w 926"/>
              <a:gd name="T7" fmla="*/ 193146 h 765"/>
              <a:gd name="T8" fmla="*/ 180584 w 926"/>
              <a:gd name="T9" fmla="*/ 211138 h 765"/>
              <a:gd name="T10" fmla="*/ 213322 w 926"/>
              <a:gd name="T11" fmla="*/ 223838 h 765"/>
              <a:gd name="T12" fmla="*/ 238139 w 926"/>
              <a:gd name="T13" fmla="*/ 228071 h 765"/>
              <a:gd name="T14" fmla="*/ 253451 w 926"/>
              <a:gd name="T15" fmla="*/ 221192 h 765"/>
              <a:gd name="T16" fmla="*/ 259260 w 926"/>
              <a:gd name="T17" fmla="*/ 202142 h 765"/>
              <a:gd name="T18" fmla="*/ 259788 w 926"/>
              <a:gd name="T19" fmla="*/ 178859 h 765"/>
              <a:gd name="T20" fmla="*/ 257676 w 926"/>
              <a:gd name="T21" fmla="*/ 156104 h 765"/>
              <a:gd name="T22" fmla="*/ 255563 w 926"/>
              <a:gd name="T23" fmla="*/ 131233 h 765"/>
              <a:gd name="T24" fmla="*/ 261900 w 926"/>
              <a:gd name="T25" fmla="*/ 109008 h 765"/>
              <a:gd name="T26" fmla="*/ 269292 w 926"/>
              <a:gd name="T27" fmla="*/ 87842 h 765"/>
              <a:gd name="T28" fmla="*/ 276684 w 926"/>
              <a:gd name="T29" fmla="*/ 64029 h 765"/>
              <a:gd name="T30" fmla="*/ 285133 w 926"/>
              <a:gd name="T31" fmla="*/ 41804 h 765"/>
              <a:gd name="T32" fmla="*/ 293581 w 926"/>
              <a:gd name="T33" fmla="*/ 20638 h 765"/>
              <a:gd name="T34" fmla="*/ 304142 w 926"/>
              <a:gd name="T35" fmla="*/ 6879 h 765"/>
              <a:gd name="T36" fmla="*/ 316814 w 926"/>
              <a:gd name="T37" fmla="*/ 0 h 765"/>
              <a:gd name="T38" fmla="*/ 331599 w 926"/>
              <a:gd name="T39" fmla="*/ 2646 h 765"/>
              <a:gd name="T40" fmla="*/ 351136 w 926"/>
              <a:gd name="T41" fmla="*/ 14817 h 765"/>
              <a:gd name="T42" fmla="*/ 367505 w 926"/>
              <a:gd name="T43" fmla="*/ 26458 h 765"/>
              <a:gd name="T44" fmla="*/ 380177 w 926"/>
              <a:gd name="T45" fmla="*/ 36513 h 765"/>
              <a:gd name="T46" fmla="*/ 391266 w 926"/>
              <a:gd name="T47" fmla="*/ 46567 h 765"/>
              <a:gd name="T48" fmla="*/ 401298 w 926"/>
              <a:gd name="T49" fmla="*/ 56092 h 765"/>
              <a:gd name="T50" fmla="*/ 412387 w 926"/>
              <a:gd name="T51" fmla="*/ 66675 h 765"/>
              <a:gd name="T52" fmla="*/ 425059 w 926"/>
              <a:gd name="T53" fmla="*/ 76729 h 765"/>
              <a:gd name="T54" fmla="*/ 441956 w 926"/>
              <a:gd name="T55" fmla="*/ 88900 h 765"/>
              <a:gd name="T56" fmla="*/ 488950 w 926"/>
              <a:gd name="T57" fmla="*/ 288396 h 765"/>
              <a:gd name="T58" fmla="*/ 465717 w 926"/>
              <a:gd name="T59" fmla="*/ 271992 h 765"/>
              <a:gd name="T60" fmla="*/ 446180 w 926"/>
              <a:gd name="T61" fmla="*/ 257175 h 765"/>
              <a:gd name="T62" fmla="*/ 427699 w 926"/>
              <a:gd name="T63" fmla="*/ 244475 h 765"/>
              <a:gd name="T64" fmla="*/ 411859 w 926"/>
              <a:gd name="T65" fmla="*/ 232304 h 765"/>
              <a:gd name="T66" fmla="*/ 396546 w 926"/>
              <a:gd name="T67" fmla="*/ 221721 h 765"/>
              <a:gd name="T68" fmla="*/ 381233 w 926"/>
              <a:gd name="T69" fmla="*/ 212725 h 765"/>
              <a:gd name="T70" fmla="*/ 365392 w 926"/>
              <a:gd name="T71" fmla="*/ 203729 h 765"/>
              <a:gd name="T72" fmla="*/ 347968 w 926"/>
              <a:gd name="T73" fmla="*/ 195263 h 765"/>
              <a:gd name="T74" fmla="*/ 349552 w 926"/>
              <a:gd name="T75" fmla="*/ 247650 h 765"/>
              <a:gd name="T76" fmla="*/ 354304 w 926"/>
              <a:gd name="T77" fmla="*/ 304271 h 765"/>
              <a:gd name="T78" fmla="*/ 348496 w 926"/>
              <a:gd name="T79" fmla="*/ 347663 h 765"/>
              <a:gd name="T80" fmla="*/ 331599 w 926"/>
              <a:gd name="T81" fmla="*/ 382588 h 765"/>
              <a:gd name="T82" fmla="*/ 308366 w 926"/>
              <a:gd name="T83" fmla="*/ 403225 h 765"/>
              <a:gd name="T84" fmla="*/ 281437 w 926"/>
              <a:gd name="T85" fmla="*/ 401109 h 765"/>
              <a:gd name="T86" fmla="*/ 259260 w 926"/>
              <a:gd name="T87" fmla="*/ 394759 h 765"/>
              <a:gd name="T88" fmla="*/ 233915 w 926"/>
              <a:gd name="T89" fmla="*/ 388409 h 765"/>
              <a:gd name="T90" fmla="*/ 205401 w 926"/>
              <a:gd name="T91" fmla="*/ 379413 h 765"/>
              <a:gd name="T92" fmla="*/ 174248 w 926"/>
              <a:gd name="T93" fmla="*/ 369359 h 765"/>
              <a:gd name="T94" fmla="*/ 140454 w 926"/>
              <a:gd name="T95" fmla="*/ 356130 h 765"/>
              <a:gd name="T96" fmla="*/ 106133 w 926"/>
              <a:gd name="T97" fmla="*/ 339196 h 765"/>
              <a:gd name="T98" fmla="*/ 71811 w 926"/>
              <a:gd name="T99" fmla="*/ 318559 h 765"/>
              <a:gd name="T100" fmla="*/ 37490 w 926"/>
              <a:gd name="T101" fmla="*/ 293688 h 76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6" h="765">
                <a:moveTo>
                  <a:pt x="0" y="185"/>
                </a:moveTo>
                <a:lnTo>
                  <a:pt x="35" y="213"/>
                </a:lnTo>
                <a:lnTo>
                  <a:pt x="74" y="240"/>
                </a:lnTo>
                <a:lnTo>
                  <a:pt x="112" y="267"/>
                </a:lnTo>
                <a:lnTo>
                  <a:pt x="152" y="295"/>
                </a:lnTo>
                <a:lnTo>
                  <a:pt x="193" y="320"/>
                </a:lnTo>
                <a:lnTo>
                  <a:pt x="232" y="344"/>
                </a:lnTo>
                <a:lnTo>
                  <a:pt x="270" y="365"/>
                </a:lnTo>
                <a:lnTo>
                  <a:pt x="307" y="385"/>
                </a:lnTo>
                <a:lnTo>
                  <a:pt x="342" y="399"/>
                </a:lnTo>
                <a:lnTo>
                  <a:pt x="374" y="413"/>
                </a:lnTo>
                <a:lnTo>
                  <a:pt x="404" y="423"/>
                </a:lnTo>
                <a:lnTo>
                  <a:pt x="430" y="429"/>
                </a:lnTo>
                <a:lnTo>
                  <a:pt x="451" y="431"/>
                </a:lnTo>
                <a:lnTo>
                  <a:pt x="469" y="427"/>
                </a:lnTo>
                <a:lnTo>
                  <a:pt x="480" y="418"/>
                </a:lnTo>
                <a:lnTo>
                  <a:pt x="487" y="404"/>
                </a:lnTo>
                <a:lnTo>
                  <a:pt x="491" y="382"/>
                </a:lnTo>
                <a:lnTo>
                  <a:pt x="494" y="360"/>
                </a:lnTo>
                <a:lnTo>
                  <a:pt x="492" y="338"/>
                </a:lnTo>
                <a:lnTo>
                  <a:pt x="491" y="316"/>
                </a:lnTo>
                <a:lnTo>
                  <a:pt x="488" y="295"/>
                </a:lnTo>
                <a:lnTo>
                  <a:pt x="486" y="272"/>
                </a:lnTo>
                <a:lnTo>
                  <a:pt x="484" y="248"/>
                </a:lnTo>
                <a:lnTo>
                  <a:pt x="487" y="223"/>
                </a:lnTo>
                <a:lnTo>
                  <a:pt x="496" y="206"/>
                </a:lnTo>
                <a:lnTo>
                  <a:pt x="503" y="188"/>
                </a:lnTo>
                <a:lnTo>
                  <a:pt x="510" y="166"/>
                </a:lnTo>
                <a:lnTo>
                  <a:pt x="518" y="145"/>
                </a:lnTo>
                <a:lnTo>
                  <a:pt x="524" y="121"/>
                </a:lnTo>
                <a:lnTo>
                  <a:pt x="532" y="100"/>
                </a:lnTo>
                <a:lnTo>
                  <a:pt x="540" y="79"/>
                </a:lnTo>
                <a:lnTo>
                  <a:pt x="547" y="58"/>
                </a:lnTo>
                <a:lnTo>
                  <a:pt x="556" y="39"/>
                </a:lnTo>
                <a:lnTo>
                  <a:pt x="565" y="25"/>
                </a:lnTo>
                <a:lnTo>
                  <a:pt x="576" y="13"/>
                </a:lnTo>
                <a:lnTo>
                  <a:pt x="587" y="3"/>
                </a:lnTo>
                <a:lnTo>
                  <a:pt x="600" y="0"/>
                </a:lnTo>
                <a:lnTo>
                  <a:pt x="613" y="0"/>
                </a:lnTo>
                <a:lnTo>
                  <a:pt x="628" y="5"/>
                </a:lnTo>
                <a:lnTo>
                  <a:pt x="645" y="17"/>
                </a:lnTo>
                <a:lnTo>
                  <a:pt x="665" y="28"/>
                </a:lnTo>
                <a:lnTo>
                  <a:pt x="682" y="39"/>
                </a:lnTo>
                <a:lnTo>
                  <a:pt x="696" y="50"/>
                </a:lnTo>
                <a:lnTo>
                  <a:pt x="709" y="59"/>
                </a:lnTo>
                <a:lnTo>
                  <a:pt x="720" y="69"/>
                </a:lnTo>
                <a:lnTo>
                  <a:pt x="732" y="79"/>
                </a:lnTo>
                <a:lnTo>
                  <a:pt x="741" y="88"/>
                </a:lnTo>
                <a:lnTo>
                  <a:pt x="751" y="99"/>
                </a:lnTo>
                <a:lnTo>
                  <a:pt x="760" y="106"/>
                </a:lnTo>
                <a:lnTo>
                  <a:pt x="771" y="116"/>
                </a:lnTo>
                <a:lnTo>
                  <a:pt x="781" y="126"/>
                </a:lnTo>
                <a:lnTo>
                  <a:pt x="792" y="135"/>
                </a:lnTo>
                <a:lnTo>
                  <a:pt x="805" y="145"/>
                </a:lnTo>
                <a:lnTo>
                  <a:pt x="820" y="157"/>
                </a:lnTo>
                <a:lnTo>
                  <a:pt x="837" y="168"/>
                </a:lnTo>
                <a:lnTo>
                  <a:pt x="856" y="180"/>
                </a:lnTo>
                <a:lnTo>
                  <a:pt x="926" y="545"/>
                </a:lnTo>
                <a:lnTo>
                  <a:pt x="904" y="530"/>
                </a:lnTo>
                <a:lnTo>
                  <a:pt x="882" y="514"/>
                </a:lnTo>
                <a:lnTo>
                  <a:pt x="863" y="498"/>
                </a:lnTo>
                <a:lnTo>
                  <a:pt x="845" y="486"/>
                </a:lnTo>
                <a:lnTo>
                  <a:pt x="826" y="473"/>
                </a:lnTo>
                <a:lnTo>
                  <a:pt x="810" y="462"/>
                </a:lnTo>
                <a:lnTo>
                  <a:pt x="796" y="451"/>
                </a:lnTo>
                <a:lnTo>
                  <a:pt x="780" y="439"/>
                </a:lnTo>
                <a:lnTo>
                  <a:pt x="765" y="429"/>
                </a:lnTo>
                <a:lnTo>
                  <a:pt x="751" y="419"/>
                </a:lnTo>
                <a:lnTo>
                  <a:pt x="736" y="410"/>
                </a:lnTo>
                <a:lnTo>
                  <a:pt x="722" y="402"/>
                </a:lnTo>
                <a:lnTo>
                  <a:pt x="708" y="393"/>
                </a:lnTo>
                <a:lnTo>
                  <a:pt x="692" y="385"/>
                </a:lnTo>
                <a:lnTo>
                  <a:pt x="676" y="377"/>
                </a:lnTo>
                <a:lnTo>
                  <a:pt x="659" y="369"/>
                </a:lnTo>
                <a:lnTo>
                  <a:pt x="659" y="418"/>
                </a:lnTo>
                <a:lnTo>
                  <a:pt x="662" y="468"/>
                </a:lnTo>
                <a:lnTo>
                  <a:pt x="667" y="522"/>
                </a:lnTo>
                <a:lnTo>
                  <a:pt x="671" y="575"/>
                </a:lnTo>
                <a:lnTo>
                  <a:pt x="670" y="618"/>
                </a:lnTo>
                <a:lnTo>
                  <a:pt x="660" y="657"/>
                </a:lnTo>
                <a:lnTo>
                  <a:pt x="646" y="693"/>
                </a:lnTo>
                <a:lnTo>
                  <a:pt x="628" y="723"/>
                </a:lnTo>
                <a:lnTo>
                  <a:pt x="608" y="746"/>
                </a:lnTo>
                <a:lnTo>
                  <a:pt x="584" y="762"/>
                </a:lnTo>
                <a:lnTo>
                  <a:pt x="559" y="765"/>
                </a:lnTo>
                <a:lnTo>
                  <a:pt x="533" y="758"/>
                </a:lnTo>
                <a:lnTo>
                  <a:pt x="514" y="753"/>
                </a:lnTo>
                <a:lnTo>
                  <a:pt x="491" y="746"/>
                </a:lnTo>
                <a:lnTo>
                  <a:pt x="469" y="740"/>
                </a:lnTo>
                <a:lnTo>
                  <a:pt x="443" y="734"/>
                </a:lnTo>
                <a:lnTo>
                  <a:pt x="416" y="726"/>
                </a:lnTo>
                <a:lnTo>
                  <a:pt x="389" y="717"/>
                </a:lnTo>
                <a:lnTo>
                  <a:pt x="359" y="707"/>
                </a:lnTo>
                <a:lnTo>
                  <a:pt x="330" y="698"/>
                </a:lnTo>
                <a:lnTo>
                  <a:pt x="298" y="685"/>
                </a:lnTo>
                <a:lnTo>
                  <a:pt x="266" y="673"/>
                </a:lnTo>
                <a:lnTo>
                  <a:pt x="234" y="657"/>
                </a:lnTo>
                <a:lnTo>
                  <a:pt x="201" y="641"/>
                </a:lnTo>
                <a:lnTo>
                  <a:pt x="168" y="622"/>
                </a:lnTo>
                <a:lnTo>
                  <a:pt x="136" y="602"/>
                </a:lnTo>
                <a:lnTo>
                  <a:pt x="103" y="581"/>
                </a:lnTo>
                <a:lnTo>
                  <a:pt x="71" y="555"/>
                </a:lnTo>
                <a:lnTo>
                  <a:pt x="0" y="18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0" name="Freeform 134">
            <a:extLst>
              <a:ext uri="{FF2B5EF4-FFF2-40B4-BE49-F238E27FC236}">
                <a16:creationId xmlns:a16="http://schemas.microsoft.com/office/drawing/2014/main" id="{018D97F1-5861-45A5-B14C-B9E3A752A449}"/>
              </a:ext>
            </a:extLst>
          </p:cNvPr>
          <p:cNvSpPr>
            <a:spLocks/>
          </p:cNvSpPr>
          <p:nvPr/>
        </p:nvSpPr>
        <p:spPr bwMode="auto">
          <a:xfrm>
            <a:off x="1887538" y="1355725"/>
            <a:ext cx="488950" cy="406400"/>
          </a:xfrm>
          <a:custGeom>
            <a:avLst/>
            <a:gdLst>
              <a:gd name="T0" fmla="*/ 469941 w 926"/>
              <a:gd name="T1" fmla="*/ 113007 h 766"/>
              <a:gd name="T2" fmla="*/ 429811 w 926"/>
              <a:gd name="T3" fmla="*/ 142187 h 766"/>
              <a:gd name="T4" fmla="*/ 387041 w 926"/>
              <a:gd name="T5" fmla="*/ 169775 h 766"/>
              <a:gd name="T6" fmla="*/ 346384 w 926"/>
              <a:gd name="T7" fmla="*/ 194181 h 766"/>
              <a:gd name="T8" fmla="*/ 308366 w 926"/>
              <a:gd name="T9" fmla="*/ 212219 h 766"/>
              <a:gd name="T10" fmla="*/ 275628 w 926"/>
              <a:gd name="T11" fmla="*/ 224952 h 766"/>
              <a:gd name="T12" fmla="*/ 250811 w 926"/>
              <a:gd name="T13" fmla="*/ 229197 h 766"/>
              <a:gd name="T14" fmla="*/ 235499 w 926"/>
              <a:gd name="T15" fmla="*/ 221769 h 766"/>
              <a:gd name="T16" fmla="*/ 229690 w 926"/>
              <a:gd name="T17" fmla="*/ 203200 h 766"/>
              <a:gd name="T18" fmla="*/ 229162 w 926"/>
              <a:gd name="T19" fmla="*/ 179325 h 766"/>
              <a:gd name="T20" fmla="*/ 231274 w 926"/>
              <a:gd name="T21" fmla="*/ 156512 h 766"/>
              <a:gd name="T22" fmla="*/ 232858 w 926"/>
              <a:gd name="T23" fmla="*/ 131576 h 766"/>
              <a:gd name="T24" fmla="*/ 227050 w 926"/>
              <a:gd name="T25" fmla="*/ 109293 h 766"/>
              <a:gd name="T26" fmla="*/ 219658 w 926"/>
              <a:gd name="T27" fmla="*/ 88071 h 766"/>
              <a:gd name="T28" fmla="*/ 212266 w 926"/>
              <a:gd name="T29" fmla="*/ 64727 h 766"/>
              <a:gd name="T30" fmla="*/ 203817 w 926"/>
              <a:gd name="T31" fmla="*/ 42444 h 766"/>
              <a:gd name="T32" fmla="*/ 195369 w 926"/>
              <a:gd name="T33" fmla="*/ 21222 h 766"/>
              <a:gd name="T34" fmla="*/ 184808 w 926"/>
              <a:gd name="T35" fmla="*/ 7428 h 766"/>
              <a:gd name="T36" fmla="*/ 172136 w 926"/>
              <a:gd name="T37" fmla="*/ 0 h 766"/>
              <a:gd name="T38" fmla="*/ 157351 w 926"/>
              <a:gd name="T39" fmla="*/ 3183 h 766"/>
              <a:gd name="T40" fmla="*/ 137814 w 926"/>
              <a:gd name="T41" fmla="*/ 15386 h 766"/>
              <a:gd name="T42" fmla="*/ 121445 w 926"/>
              <a:gd name="T43" fmla="*/ 26527 h 766"/>
              <a:gd name="T44" fmla="*/ 108773 w 926"/>
              <a:gd name="T45" fmla="*/ 37138 h 766"/>
              <a:gd name="T46" fmla="*/ 97684 w 926"/>
              <a:gd name="T47" fmla="*/ 47219 h 766"/>
              <a:gd name="T48" fmla="*/ 87652 w 926"/>
              <a:gd name="T49" fmla="*/ 56238 h 766"/>
              <a:gd name="T50" fmla="*/ 76563 w 926"/>
              <a:gd name="T51" fmla="*/ 67380 h 766"/>
              <a:gd name="T52" fmla="*/ 63891 w 926"/>
              <a:gd name="T53" fmla="*/ 77460 h 766"/>
              <a:gd name="T54" fmla="*/ 46994 w 926"/>
              <a:gd name="T55" fmla="*/ 89663 h 766"/>
              <a:gd name="T56" fmla="*/ 0 w 926"/>
              <a:gd name="T57" fmla="*/ 289679 h 766"/>
              <a:gd name="T58" fmla="*/ 23233 w 926"/>
              <a:gd name="T59" fmla="*/ 273232 h 766"/>
              <a:gd name="T60" fmla="*/ 42770 w 926"/>
              <a:gd name="T61" fmla="*/ 258377 h 766"/>
              <a:gd name="T62" fmla="*/ 61251 w 926"/>
              <a:gd name="T63" fmla="*/ 245644 h 766"/>
              <a:gd name="T64" fmla="*/ 77091 w 926"/>
              <a:gd name="T65" fmla="*/ 233441 h 766"/>
              <a:gd name="T66" fmla="*/ 92404 w 926"/>
              <a:gd name="T67" fmla="*/ 222300 h 766"/>
              <a:gd name="T68" fmla="*/ 107717 w 926"/>
              <a:gd name="T69" fmla="*/ 213280 h 766"/>
              <a:gd name="T70" fmla="*/ 123558 w 926"/>
              <a:gd name="T71" fmla="*/ 204261 h 766"/>
              <a:gd name="T72" fmla="*/ 140982 w 926"/>
              <a:gd name="T73" fmla="*/ 195772 h 766"/>
              <a:gd name="T74" fmla="*/ 139398 w 926"/>
              <a:gd name="T75" fmla="*/ 248297 h 766"/>
              <a:gd name="T76" fmla="*/ 134646 w 926"/>
              <a:gd name="T77" fmla="*/ 305065 h 766"/>
              <a:gd name="T78" fmla="*/ 140454 w 926"/>
              <a:gd name="T79" fmla="*/ 348570 h 766"/>
              <a:gd name="T80" fmla="*/ 157351 w 926"/>
              <a:gd name="T81" fmla="*/ 383586 h 766"/>
              <a:gd name="T82" fmla="*/ 180584 w 926"/>
              <a:gd name="T83" fmla="*/ 404278 h 766"/>
              <a:gd name="T84" fmla="*/ 206985 w 926"/>
              <a:gd name="T85" fmla="*/ 402686 h 766"/>
              <a:gd name="T86" fmla="*/ 229690 w 926"/>
              <a:gd name="T87" fmla="*/ 395789 h 766"/>
              <a:gd name="T88" fmla="*/ 255035 w 926"/>
              <a:gd name="T89" fmla="*/ 389953 h 766"/>
              <a:gd name="T90" fmla="*/ 283549 w 926"/>
              <a:gd name="T91" fmla="*/ 380934 h 766"/>
              <a:gd name="T92" fmla="*/ 314702 w 926"/>
              <a:gd name="T93" fmla="*/ 370323 h 766"/>
              <a:gd name="T94" fmla="*/ 348496 w 926"/>
              <a:gd name="T95" fmla="*/ 357059 h 766"/>
              <a:gd name="T96" fmla="*/ 382817 w 926"/>
              <a:gd name="T97" fmla="*/ 340081 h 766"/>
              <a:gd name="T98" fmla="*/ 417139 w 926"/>
              <a:gd name="T99" fmla="*/ 319921 h 766"/>
              <a:gd name="T100" fmla="*/ 451460 w 926"/>
              <a:gd name="T101" fmla="*/ 294985 h 76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6" h="766">
                <a:moveTo>
                  <a:pt x="926" y="186"/>
                </a:moveTo>
                <a:lnTo>
                  <a:pt x="890" y="213"/>
                </a:lnTo>
                <a:lnTo>
                  <a:pt x="852" y="241"/>
                </a:lnTo>
                <a:lnTo>
                  <a:pt x="814" y="268"/>
                </a:lnTo>
                <a:lnTo>
                  <a:pt x="774" y="295"/>
                </a:lnTo>
                <a:lnTo>
                  <a:pt x="733" y="320"/>
                </a:lnTo>
                <a:lnTo>
                  <a:pt x="694" y="344"/>
                </a:lnTo>
                <a:lnTo>
                  <a:pt x="656" y="366"/>
                </a:lnTo>
                <a:lnTo>
                  <a:pt x="619" y="385"/>
                </a:lnTo>
                <a:lnTo>
                  <a:pt x="584" y="400"/>
                </a:lnTo>
                <a:lnTo>
                  <a:pt x="552" y="414"/>
                </a:lnTo>
                <a:lnTo>
                  <a:pt x="522" y="424"/>
                </a:lnTo>
                <a:lnTo>
                  <a:pt x="496" y="430"/>
                </a:lnTo>
                <a:lnTo>
                  <a:pt x="475" y="432"/>
                </a:lnTo>
                <a:lnTo>
                  <a:pt x="457" y="427"/>
                </a:lnTo>
                <a:lnTo>
                  <a:pt x="446" y="418"/>
                </a:lnTo>
                <a:lnTo>
                  <a:pt x="439" y="405"/>
                </a:lnTo>
                <a:lnTo>
                  <a:pt x="435" y="383"/>
                </a:lnTo>
                <a:lnTo>
                  <a:pt x="432" y="360"/>
                </a:lnTo>
                <a:lnTo>
                  <a:pt x="434" y="338"/>
                </a:lnTo>
                <a:lnTo>
                  <a:pt x="435" y="317"/>
                </a:lnTo>
                <a:lnTo>
                  <a:pt x="438" y="295"/>
                </a:lnTo>
                <a:lnTo>
                  <a:pt x="440" y="272"/>
                </a:lnTo>
                <a:lnTo>
                  <a:pt x="441" y="248"/>
                </a:lnTo>
                <a:lnTo>
                  <a:pt x="439" y="223"/>
                </a:lnTo>
                <a:lnTo>
                  <a:pt x="430" y="206"/>
                </a:lnTo>
                <a:lnTo>
                  <a:pt x="423" y="188"/>
                </a:lnTo>
                <a:lnTo>
                  <a:pt x="416" y="166"/>
                </a:lnTo>
                <a:lnTo>
                  <a:pt x="408" y="146"/>
                </a:lnTo>
                <a:lnTo>
                  <a:pt x="402" y="122"/>
                </a:lnTo>
                <a:lnTo>
                  <a:pt x="394" y="100"/>
                </a:lnTo>
                <a:lnTo>
                  <a:pt x="386" y="80"/>
                </a:lnTo>
                <a:lnTo>
                  <a:pt x="379" y="58"/>
                </a:lnTo>
                <a:lnTo>
                  <a:pt x="370" y="40"/>
                </a:lnTo>
                <a:lnTo>
                  <a:pt x="361" y="25"/>
                </a:lnTo>
                <a:lnTo>
                  <a:pt x="350" y="14"/>
                </a:lnTo>
                <a:lnTo>
                  <a:pt x="339" y="4"/>
                </a:lnTo>
                <a:lnTo>
                  <a:pt x="326" y="0"/>
                </a:lnTo>
                <a:lnTo>
                  <a:pt x="313" y="0"/>
                </a:lnTo>
                <a:lnTo>
                  <a:pt x="298" y="6"/>
                </a:lnTo>
                <a:lnTo>
                  <a:pt x="281" y="17"/>
                </a:lnTo>
                <a:lnTo>
                  <a:pt x="261" y="29"/>
                </a:lnTo>
                <a:lnTo>
                  <a:pt x="244" y="40"/>
                </a:lnTo>
                <a:lnTo>
                  <a:pt x="230" y="50"/>
                </a:lnTo>
                <a:lnTo>
                  <a:pt x="217" y="59"/>
                </a:lnTo>
                <a:lnTo>
                  <a:pt x="206" y="70"/>
                </a:lnTo>
                <a:lnTo>
                  <a:pt x="194" y="80"/>
                </a:lnTo>
                <a:lnTo>
                  <a:pt x="185" y="89"/>
                </a:lnTo>
                <a:lnTo>
                  <a:pt x="175" y="99"/>
                </a:lnTo>
                <a:lnTo>
                  <a:pt x="166" y="106"/>
                </a:lnTo>
                <a:lnTo>
                  <a:pt x="155" y="116"/>
                </a:lnTo>
                <a:lnTo>
                  <a:pt x="145" y="127"/>
                </a:lnTo>
                <a:lnTo>
                  <a:pt x="134" y="136"/>
                </a:lnTo>
                <a:lnTo>
                  <a:pt x="121" y="146"/>
                </a:lnTo>
                <a:lnTo>
                  <a:pt x="106" y="157"/>
                </a:lnTo>
                <a:lnTo>
                  <a:pt x="89" y="169"/>
                </a:lnTo>
                <a:lnTo>
                  <a:pt x="70" y="180"/>
                </a:lnTo>
                <a:lnTo>
                  <a:pt x="0" y="546"/>
                </a:lnTo>
                <a:lnTo>
                  <a:pt x="22" y="531"/>
                </a:lnTo>
                <a:lnTo>
                  <a:pt x="44" y="515"/>
                </a:lnTo>
                <a:lnTo>
                  <a:pt x="63" y="499"/>
                </a:lnTo>
                <a:lnTo>
                  <a:pt x="81" y="487"/>
                </a:lnTo>
                <a:lnTo>
                  <a:pt x="100" y="474"/>
                </a:lnTo>
                <a:lnTo>
                  <a:pt x="116" y="463"/>
                </a:lnTo>
                <a:lnTo>
                  <a:pt x="130" y="451"/>
                </a:lnTo>
                <a:lnTo>
                  <a:pt x="146" y="440"/>
                </a:lnTo>
                <a:lnTo>
                  <a:pt x="161" y="430"/>
                </a:lnTo>
                <a:lnTo>
                  <a:pt x="175" y="419"/>
                </a:lnTo>
                <a:lnTo>
                  <a:pt x="190" y="410"/>
                </a:lnTo>
                <a:lnTo>
                  <a:pt x="204" y="402"/>
                </a:lnTo>
                <a:lnTo>
                  <a:pt x="218" y="393"/>
                </a:lnTo>
                <a:lnTo>
                  <a:pt x="234" y="385"/>
                </a:lnTo>
                <a:lnTo>
                  <a:pt x="250" y="377"/>
                </a:lnTo>
                <a:lnTo>
                  <a:pt x="267" y="369"/>
                </a:lnTo>
                <a:lnTo>
                  <a:pt x="267" y="418"/>
                </a:lnTo>
                <a:lnTo>
                  <a:pt x="264" y="468"/>
                </a:lnTo>
                <a:lnTo>
                  <a:pt x="259" y="523"/>
                </a:lnTo>
                <a:lnTo>
                  <a:pt x="255" y="575"/>
                </a:lnTo>
                <a:lnTo>
                  <a:pt x="256" y="619"/>
                </a:lnTo>
                <a:lnTo>
                  <a:pt x="266" y="657"/>
                </a:lnTo>
                <a:lnTo>
                  <a:pt x="280" y="694"/>
                </a:lnTo>
                <a:lnTo>
                  <a:pt x="298" y="723"/>
                </a:lnTo>
                <a:lnTo>
                  <a:pt x="318" y="746"/>
                </a:lnTo>
                <a:lnTo>
                  <a:pt x="342" y="762"/>
                </a:lnTo>
                <a:lnTo>
                  <a:pt x="367" y="766"/>
                </a:lnTo>
                <a:lnTo>
                  <a:pt x="392" y="759"/>
                </a:lnTo>
                <a:lnTo>
                  <a:pt x="412" y="753"/>
                </a:lnTo>
                <a:lnTo>
                  <a:pt x="435" y="746"/>
                </a:lnTo>
                <a:lnTo>
                  <a:pt x="457" y="741"/>
                </a:lnTo>
                <a:lnTo>
                  <a:pt x="483" y="735"/>
                </a:lnTo>
                <a:lnTo>
                  <a:pt x="510" y="727"/>
                </a:lnTo>
                <a:lnTo>
                  <a:pt x="537" y="718"/>
                </a:lnTo>
                <a:lnTo>
                  <a:pt x="567" y="708"/>
                </a:lnTo>
                <a:lnTo>
                  <a:pt x="596" y="698"/>
                </a:lnTo>
                <a:lnTo>
                  <a:pt x="628" y="686"/>
                </a:lnTo>
                <a:lnTo>
                  <a:pt x="660" y="673"/>
                </a:lnTo>
                <a:lnTo>
                  <a:pt x="692" y="657"/>
                </a:lnTo>
                <a:lnTo>
                  <a:pt x="725" y="641"/>
                </a:lnTo>
                <a:lnTo>
                  <a:pt x="758" y="622"/>
                </a:lnTo>
                <a:lnTo>
                  <a:pt x="790" y="603"/>
                </a:lnTo>
                <a:lnTo>
                  <a:pt x="823" y="581"/>
                </a:lnTo>
                <a:lnTo>
                  <a:pt x="855" y="556"/>
                </a:lnTo>
                <a:lnTo>
                  <a:pt x="926" y="18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1" name="Rectangle 135">
            <a:extLst>
              <a:ext uri="{FF2B5EF4-FFF2-40B4-BE49-F238E27FC236}">
                <a16:creationId xmlns:a16="http://schemas.microsoft.com/office/drawing/2014/main" id="{8A5F8964-D51B-43A9-AE37-8B5227A0D8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5063" y="1265238"/>
            <a:ext cx="3806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>
            <a:extLst>
              <a:ext uri="{FF2B5EF4-FFF2-40B4-BE49-F238E27FC236}">
                <a16:creationId xmlns:a16="http://schemas.microsoft.com/office/drawing/2014/main" id="{BAC355CF-0051-4D70-B8D1-F61D0A102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5" name="Rectangle 3">
            <a:extLst>
              <a:ext uri="{FF2B5EF4-FFF2-40B4-BE49-F238E27FC236}">
                <a16:creationId xmlns:a16="http://schemas.microsoft.com/office/drawing/2014/main" id="{5737ADA4-410C-4118-9317-5BDEC2CED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6" name="Rectangle 4">
            <a:extLst>
              <a:ext uri="{FF2B5EF4-FFF2-40B4-BE49-F238E27FC236}">
                <a16:creationId xmlns:a16="http://schemas.microsoft.com/office/drawing/2014/main" id="{0BF2DAE8-3ED5-488E-816B-B2F140A5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7" name="Rectangle 5">
            <a:extLst>
              <a:ext uri="{FF2B5EF4-FFF2-40B4-BE49-F238E27FC236}">
                <a16:creationId xmlns:a16="http://schemas.microsoft.com/office/drawing/2014/main" id="{356FF23D-540B-4DC4-B2AD-DC8C36F5C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8" name="Rectangle 6">
            <a:extLst>
              <a:ext uri="{FF2B5EF4-FFF2-40B4-BE49-F238E27FC236}">
                <a16:creationId xmlns:a16="http://schemas.microsoft.com/office/drawing/2014/main" id="{45D12561-6617-485A-B40E-13DC01256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39" name="Rectangle 7">
            <a:extLst>
              <a:ext uri="{FF2B5EF4-FFF2-40B4-BE49-F238E27FC236}">
                <a16:creationId xmlns:a16="http://schemas.microsoft.com/office/drawing/2014/main" id="{916DA8B9-7F6F-4CF6-8E47-D129210B7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40" name="Rectangle 8">
            <a:extLst>
              <a:ext uri="{FF2B5EF4-FFF2-40B4-BE49-F238E27FC236}">
                <a16:creationId xmlns:a16="http://schemas.microsoft.com/office/drawing/2014/main" id="{E6B1F499-5F0D-4B5C-885C-E4FEFAAED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0841" name="Rectangle 9">
            <a:extLst>
              <a:ext uri="{FF2B5EF4-FFF2-40B4-BE49-F238E27FC236}">
                <a16:creationId xmlns:a16="http://schemas.microsoft.com/office/drawing/2014/main" id="{BFBCA335-C8F4-429D-B6F3-2940C3830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20842" name="Group 118">
            <a:extLst>
              <a:ext uri="{FF2B5EF4-FFF2-40B4-BE49-F238E27FC236}">
                <a16:creationId xmlns:a16="http://schemas.microsoft.com/office/drawing/2014/main" id="{E4241C07-0C29-4D90-81B6-5742A171609F}"/>
              </a:ext>
            </a:extLst>
          </p:cNvPr>
          <p:cNvGrpSpPr>
            <a:grpSpLocks/>
          </p:cNvGrpSpPr>
          <p:nvPr/>
        </p:nvGrpSpPr>
        <p:grpSpPr bwMode="auto">
          <a:xfrm>
            <a:off x="374650" y="3594100"/>
            <a:ext cx="425450" cy="450850"/>
            <a:chOff x="236" y="2264"/>
            <a:chExt cx="268" cy="284"/>
          </a:xfrm>
        </p:grpSpPr>
        <p:sp>
          <p:nvSpPr>
            <p:cNvPr id="120887" name="Freeform 69">
              <a:extLst>
                <a:ext uri="{FF2B5EF4-FFF2-40B4-BE49-F238E27FC236}">
                  <a16:creationId xmlns:a16="http://schemas.microsoft.com/office/drawing/2014/main" id="{BCCF9B5E-245C-4068-BBF8-784D2CC09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2264"/>
              <a:ext cx="196" cy="284"/>
            </a:xfrm>
            <a:custGeom>
              <a:avLst/>
              <a:gdLst>
                <a:gd name="T0" fmla="*/ 0 w 586"/>
                <a:gd name="T1" fmla="*/ 0 h 853"/>
                <a:gd name="T2" fmla="*/ 196 w 586"/>
                <a:gd name="T3" fmla="*/ 142 h 853"/>
                <a:gd name="T4" fmla="*/ 0 w 586"/>
                <a:gd name="T5" fmla="*/ 284 h 853"/>
                <a:gd name="T6" fmla="*/ 0 w 586"/>
                <a:gd name="T7" fmla="*/ 0 h 8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6" h="853">
                  <a:moveTo>
                    <a:pt x="0" y="0"/>
                  </a:moveTo>
                  <a:lnTo>
                    <a:pt x="586" y="426"/>
                  </a:lnTo>
                  <a:lnTo>
                    <a:pt x="0" y="8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8" name="Freeform 70">
              <a:extLst>
                <a:ext uri="{FF2B5EF4-FFF2-40B4-BE49-F238E27FC236}">
                  <a16:creationId xmlns:a16="http://schemas.microsoft.com/office/drawing/2014/main" id="{292CA686-1E26-496C-865E-53B91F6F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264"/>
              <a:ext cx="244" cy="142"/>
            </a:xfrm>
            <a:custGeom>
              <a:avLst/>
              <a:gdLst>
                <a:gd name="T0" fmla="*/ 244 w 732"/>
                <a:gd name="T1" fmla="*/ 142 h 427"/>
                <a:gd name="T2" fmla="*/ 48 w 732"/>
                <a:gd name="T3" fmla="*/ 0 h 427"/>
                <a:gd name="T4" fmla="*/ 0 w 732"/>
                <a:gd name="T5" fmla="*/ 0 h 427"/>
                <a:gd name="T6" fmla="*/ 196 w 732"/>
                <a:gd name="T7" fmla="*/ 142 h 427"/>
                <a:gd name="T8" fmla="*/ 244 w 732"/>
                <a:gd name="T9" fmla="*/ 142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7">
                  <a:moveTo>
                    <a:pt x="732" y="427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7" y="427"/>
                  </a:lnTo>
                  <a:lnTo>
                    <a:pt x="732" y="42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9" name="Freeform 71">
              <a:extLst>
                <a:ext uri="{FF2B5EF4-FFF2-40B4-BE49-F238E27FC236}">
                  <a16:creationId xmlns:a16="http://schemas.microsoft.com/office/drawing/2014/main" id="{B297564C-54AD-49BF-AF3B-73717D2FB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2406"/>
              <a:ext cx="244" cy="142"/>
            </a:xfrm>
            <a:custGeom>
              <a:avLst/>
              <a:gdLst>
                <a:gd name="T0" fmla="*/ 244 w 732"/>
                <a:gd name="T1" fmla="*/ 0 h 426"/>
                <a:gd name="T2" fmla="*/ 48 w 732"/>
                <a:gd name="T3" fmla="*/ 142 h 426"/>
                <a:gd name="T4" fmla="*/ 0 w 732"/>
                <a:gd name="T5" fmla="*/ 142 h 426"/>
                <a:gd name="T6" fmla="*/ 196 w 732"/>
                <a:gd name="T7" fmla="*/ 0 h 426"/>
                <a:gd name="T8" fmla="*/ 244 w 732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0"/>
                  </a:moveTo>
                  <a:lnTo>
                    <a:pt x="145" y="426"/>
                  </a:lnTo>
                  <a:lnTo>
                    <a:pt x="0" y="426"/>
                  </a:lnTo>
                  <a:lnTo>
                    <a:pt x="587" y="0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0" name="Freeform 72">
              <a:extLst>
                <a:ext uri="{FF2B5EF4-FFF2-40B4-BE49-F238E27FC236}">
                  <a16:creationId xmlns:a16="http://schemas.microsoft.com/office/drawing/2014/main" id="{E96C589A-700B-4A43-8F9B-CDCADFE1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" y="2335"/>
              <a:ext cx="98" cy="142"/>
            </a:xfrm>
            <a:custGeom>
              <a:avLst/>
              <a:gdLst>
                <a:gd name="T0" fmla="*/ 0 w 294"/>
                <a:gd name="T1" fmla="*/ 0 h 427"/>
                <a:gd name="T2" fmla="*/ 98 w 294"/>
                <a:gd name="T3" fmla="*/ 71 h 427"/>
                <a:gd name="T4" fmla="*/ 0 w 294"/>
                <a:gd name="T5" fmla="*/ 142 h 427"/>
                <a:gd name="T6" fmla="*/ 0 w 294"/>
                <a:gd name="T7" fmla="*/ 0 h 4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427">
                  <a:moveTo>
                    <a:pt x="0" y="0"/>
                  </a:moveTo>
                  <a:lnTo>
                    <a:pt x="294" y="212"/>
                  </a:lnTo>
                  <a:lnTo>
                    <a:pt x="0" y="4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1" name="Freeform 73">
              <a:extLst>
                <a:ext uri="{FF2B5EF4-FFF2-40B4-BE49-F238E27FC236}">
                  <a16:creationId xmlns:a16="http://schemas.microsoft.com/office/drawing/2014/main" id="{30E70928-9F5B-4CA7-AF25-9A2A1BBE8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2336"/>
              <a:ext cx="122" cy="70"/>
            </a:xfrm>
            <a:custGeom>
              <a:avLst/>
              <a:gdLst>
                <a:gd name="T0" fmla="*/ 122 w 365"/>
                <a:gd name="T1" fmla="*/ 70 h 212"/>
                <a:gd name="T2" fmla="*/ 24 w 365"/>
                <a:gd name="T3" fmla="*/ 0 h 212"/>
                <a:gd name="T4" fmla="*/ 0 w 365"/>
                <a:gd name="T5" fmla="*/ 0 h 212"/>
                <a:gd name="T6" fmla="*/ 98 w 365"/>
                <a:gd name="T7" fmla="*/ 70 h 212"/>
                <a:gd name="T8" fmla="*/ 122 w 365"/>
                <a:gd name="T9" fmla="*/ 70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2">
                  <a:moveTo>
                    <a:pt x="365" y="212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4" y="212"/>
                  </a:lnTo>
                  <a:lnTo>
                    <a:pt x="365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2" name="Freeform 74">
              <a:extLst>
                <a:ext uri="{FF2B5EF4-FFF2-40B4-BE49-F238E27FC236}">
                  <a16:creationId xmlns:a16="http://schemas.microsoft.com/office/drawing/2014/main" id="{DB910113-DEFE-401C-A66D-68B6B2DAE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" y="2406"/>
              <a:ext cx="122" cy="71"/>
            </a:xfrm>
            <a:custGeom>
              <a:avLst/>
              <a:gdLst>
                <a:gd name="T0" fmla="*/ 122 w 365"/>
                <a:gd name="T1" fmla="*/ 0 h 215"/>
                <a:gd name="T2" fmla="*/ 24 w 365"/>
                <a:gd name="T3" fmla="*/ 71 h 215"/>
                <a:gd name="T4" fmla="*/ 0 w 365"/>
                <a:gd name="T5" fmla="*/ 71 h 215"/>
                <a:gd name="T6" fmla="*/ 98 w 365"/>
                <a:gd name="T7" fmla="*/ 0 h 215"/>
                <a:gd name="T8" fmla="*/ 122 w 365"/>
                <a:gd name="T9" fmla="*/ 0 h 2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5">
                  <a:moveTo>
                    <a:pt x="365" y="0"/>
                  </a:moveTo>
                  <a:lnTo>
                    <a:pt x="73" y="215"/>
                  </a:lnTo>
                  <a:lnTo>
                    <a:pt x="0" y="215"/>
                  </a:lnTo>
                  <a:lnTo>
                    <a:pt x="294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43" name="Rectangle 75">
            <a:extLst>
              <a:ext uri="{FF2B5EF4-FFF2-40B4-BE49-F238E27FC236}">
                <a16:creationId xmlns:a16="http://schemas.microsoft.com/office/drawing/2014/main" id="{F2FA0006-6A27-4FAB-9E01-7C5D792F8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" y="3557588"/>
            <a:ext cx="796131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Permiten Movimientos Limitados</a:t>
            </a:r>
            <a:endParaRPr lang="es-PR" altLang="en-US"/>
          </a:p>
        </p:txBody>
      </p:sp>
      <p:sp>
        <p:nvSpPr>
          <p:cNvPr id="120844" name="Rectangle 76">
            <a:extLst>
              <a:ext uri="{FF2B5EF4-FFF2-40B4-BE49-F238E27FC236}">
                <a16:creationId xmlns:a16="http://schemas.microsoft.com/office/drawing/2014/main" id="{719655E5-293A-47CB-ABA8-42902BDE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5025" y="4138613"/>
            <a:ext cx="53657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(Ligeramente Móviles)</a:t>
            </a:r>
            <a:endParaRPr lang="es-PR" altLang="en-US"/>
          </a:p>
        </p:txBody>
      </p:sp>
      <p:sp>
        <p:nvSpPr>
          <p:cNvPr id="120845" name="Freeform 77">
            <a:extLst>
              <a:ext uri="{FF2B5EF4-FFF2-40B4-BE49-F238E27FC236}">
                <a16:creationId xmlns:a16="http://schemas.microsoft.com/office/drawing/2014/main" id="{3685D185-13B8-45BA-88CA-DD01D8C6DA80}"/>
              </a:ext>
            </a:extLst>
          </p:cNvPr>
          <p:cNvSpPr>
            <a:spLocks/>
          </p:cNvSpPr>
          <p:nvPr/>
        </p:nvSpPr>
        <p:spPr bwMode="auto">
          <a:xfrm>
            <a:off x="1935163" y="1200150"/>
            <a:ext cx="468312" cy="425450"/>
          </a:xfrm>
          <a:custGeom>
            <a:avLst/>
            <a:gdLst>
              <a:gd name="T0" fmla="*/ 450361 w 887"/>
              <a:gd name="T1" fmla="*/ 118533 h 804"/>
              <a:gd name="T2" fmla="*/ 411291 w 887"/>
              <a:gd name="T3" fmla="*/ 148696 h 804"/>
              <a:gd name="T4" fmla="*/ 371165 w 887"/>
              <a:gd name="T5" fmla="*/ 178329 h 804"/>
              <a:gd name="T6" fmla="*/ 331567 w 887"/>
              <a:gd name="T7" fmla="*/ 203200 h 804"/>
              <a:gd name="T8" fmla="*/ 295665 w 887"/>
              <a:gd name="T9" fmla="*/ 222250 h 804"/>
              <a:gd name="T10" fmla="*/ 263986 w 887"/>
              <a:gd name="T11" fmla="*/ 235479 h 804"/>
              <a:gd name="T12" fmla="*/ 240228 w 887"/>
              <a:gd name="T13" fmla="*/ 239712 h 804"/>
              <a:gd name="T14" fmla="*/ 225444 w 887"/>
              <a:gd name="T15" fmla="*/ 232304 h 804"/>
              <a:gd name="T16" fmla="*/ 219637 w 887"/>
              <a:gd name="T17" fmla="*/ 212725 h 804"/>
              <a:gd name="T18" fmla="*/ 219109 w 887"/>
              <a:gd name="T19" fmla="*/ 187854 h 804"/>
              <a:gd name="T20" fmla="*/ 221749 w 887"/>
              <a:gd name="T21" fmla="*/ 164042 h 804"/>
              <a:gd name="T22" fmla="*/ 222805 w 887"/>
              <a:gd name="T23" fmla="*/ 138113 h 804"/>
              <a:gd name="T24" fmla="*/ 217525 w 887"/>
              <a:gd name="T25" fmla="*/ 114300 h 804"/>
              <a:gd name="T26" fmla="*/ 210133 w 887"/>
              <a:gd name="T27" fmla="*/ 92604 h 804"/>
              <a:gd name="T28" fmla="*/ 203270 w 887"/>
              <a:gd name="T29" fmla="*/ 68263 h 804"/>
              <a:gd name="T30" fmla="*/ 195350 w 887"/>
              <a:gd name="T31" fmla="*/ 44450 h 804"/>
              <a:gd name="T32" fmla="*/ 187430 w 887"/>
              <a:gd name="T33" fmla="*/ 22754 h 804"/>
              <a:gd name="T34" fmla="*/ 177399 w 887"/>
              <a:gd name="T35" fmla="*/ 7937 h 804"/>
              <a:gd name="T36" fmla="*/ 165256 w 887"/>
              <a:gd name="T37" fmla="*/ 0 h 804"/>
              <a:gd name="T38" fmla="*/ 150472 w 887"/>
              <a:gd name="T39" fmla="*/ 3175 h 804"/>
              <a:gd name="T40" fmla="*/ 132521 w 887"/>
              <a:gd name="T41" fmla="*/ 16404 h 804"/>
              <a:gd name="T42" fmla="*/ 116154 w 887"/>
              <a:gd name="T43" fmla="*/ 28046 h 804"/>
              <a:gd name="T44" fmla="*/ 103483 w 887"/>
              <a:gd name="T45" fmla="*/ 39158 h 804"/>
              <a:gd name="T46" fmla="*/ 93451 w 887"/>
              <a:gd name="T47" fmla="*/ 49742 h 804"/>
              <a:gd name="T48" fmla="*/ 83948 w 887"/>
              <a:gd name="T49" fmla="*/ 59796 h 804"/>
              <a:gd name="T50" fmla="*/ 73916 w 887"/>
              <a:gd name="T51" fmla="*/ 70379 h 804"/>
              <a:gd name="T52" fmla="*/ 61773 w 887"/>
              <a:gd name="T53" fmla="*/ 80963 h 804"/>
              <a:gd name="T54" fmla="*/ 45406 w 887"/>
              <a:gd name="T55" fmla="*/ 94192 h 804"/>
              <a:gd name="T56" fmla="*/ 0 w 887"/>
              <a:gd name="T57" fmla="*/ 303213 h 804"/>
              <a:gd name="T58" fmla="*/ 22175 w 887"/>
              <a:gd name="T59" fmla="*/ 286279 h 804"/>
              <a:gd name="T60" fmla="*/ 41710 w 887"/>
              <a:gd name="T61" fmla="*/ 269875 h 804"/>
              <a:gd name="T62" fmla="*/ 58605 w 887"/>
              <a:gd name="T63" fmla="*/ 256646 h 804"/>
              <a:gd name="T64" fmla="*/ 74444 w 887"/>
              <a:gd name="T65" fmla="*/ 243946 h 804"/>
              <a:gd name="T66" fmla="*/ 88699 w 887"/>
              <a:gd name="T67" fmla="*/ 233362 h 804"/>
              <a:gd name="T68" fmla="*/ 102955 w 887"/>
              <a:gd name="T69" fmla="*/ 223837 h 804"/>
              <a:gd name="T70" fmla="*/ 118266 w 887"/>
              <a:gd name="T71" fmla="*/ 213783 h 804"/>
              <a:gd name="T72" fmla="*/ 135161 w 887"/>
              <a:gd name="T73" fmla="*/ 205317 h 804"/>
              <a:gd name="T74" fmla="*/ 133577 w 887"/>
              <a:gd name="T75" fmla="*/ 260350 h 804"/>
              <a:gd name="T76" fmla="*/ 128297 w 887"/>
              <a:gd name="T77" fmla="*/ 319617 h 804"/>
              <a:gd name="T78" fmla="*/ 134633 w 887"/>
              <a:gd name="T79" fmla="*/ 365125 h 804"/>
              <a:gd name="T80" fmla="*/ 150472 w 887"/>
              <a:gd name="T81" fmla="*/ 402167 h 804"/>
              <a:gd name="T82" fmla="*/ 173703 w 887"/>
              <a:gd name="T83" fmla="*/ 423333 h 804"/>
              <a:gd name="T84" fmla="*/ 199046 w 887"/>
              <a:gd name="T85" fmla="*/ 421217 h 804"/>
              <a:gd name="T86" fmla="*/ 219637 w 887"/>
              <a:gd name="T87" fmla="*/ 414867 h 804"/>
              <a:gd name="T88" fmla="*/ 243923 w 887"/>
              <a:gd name="T89" fmla="*/ 407987 h 804"/>
              <a:gd name="T90" fmla="*/ 271378 w 887"/>
              <a:gd name="T91" fmla="*/ 398463 h 804"/>
              <a:gd name="T92" fmla="*/ 301473 w 887"/>
              <a:gd name="T93" fmla="*/ 387879 h 804"/>
              <a:gd name="T94" fmla="*/ 334207 w 887"/>
              <a:gd name="T95" fmla="*/ 373592 h 804"/>
              <a:gd name="T96" fmla="*/ 366941 w 887"/>
              <a:gd name="T97" fmla="*/ 356129 h 804"/>
              <a:gd name="T98" fmla="*/ 399676 w 887"/>
              <a:gd name="T99" fmla="*/ 334433 h 804"/>
              <a:gd name="T100" fmla="*/ 432410 w 887"/>
              <a:gd name="T101" fmla="*/ 309033 h 8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87" h="804">
                <a:moveTo>
                  <a:pt x="887" y="196"/>
                </a:moveTo>
                <a:lnTo>
                  <a:pt x="853" y="224"/>
                </a:lnTo>
                <a:lnTo>
                  <a:pt x="816" y="253"/>
                </a:lnTo>
                <a:lnTo>
                  <a:pt x="779" y="281"/>
                </a:lnTo>
                <a:lnTo>
                  <a:pt x="741" y="310"/>
                </a:lnTo>
                <a:lnTo>
                  <a:pt x="703" y="337"/>
                </a:lnTo>
                <a:lnTo>
                  <a:pt x="665" y="361"/>
                </a:lnTo>
                <a:lnTo>
                  <a:pt x="628" y="384"/>
                </a:lnTo>
                <a:lnTo>
                  <a:pt x="593" y="404"/>
                </a:lnTo>
                <a:lnTo>
                  <a:pt x="560" y="420"/>
                </a:lnTo>
                <a:lnTo>
                  <a:pt x="528" y="435"/>
                </a:lnTo>
                <a:lnTo>
                  <a:pt x="500" y="445"/>
                </a:lnTo>
                <a:lnTo>
                  <a:pt x="476" y="451"/>
                </a:lnTo>
                <a:lnTo>
                  <a:pt x="455" y="453"/>
                </a:lnTo>
                <a:lnTo>
                  <a:pt x="438" y="449"/>
                </a:lnTo>
                <a:lnTo>
                  <a:pt x="427" y="439"/>
                </a:lnTo>
                <a:lnTo>
                  <a:pt x="421" y="425"/>
                </a:lnTo>
                <a:lnTo>
                  <a:pt x="416" y="402"/>
                </a:lnTo>
                <a:lnTo>
                  <a:pt x="414" y="378"/>
                </a:lnTo>
                <a:lnTo>
                  <a:pt x="415" y="355"/>
                </a:lnTo>
                <a:lnTo>
                  <a:pt x="418" y="333"/>
                </a:lnTo>
                <a:lnTo>
                  <a:pt x="420" y="310"/>
                </a:lnTo>
                <a:lnTo>
                  <a:pt x="422" y="286"/>
                </a:lnTo>
                <a:lnTo>
                  <a:pt x="422" y="261"/>
                </a:lnTo>
                <a:lnTo>
                  <a:pt x="421" y="235"/>
                </a:lnTo>
                <a:lnTo>
                  <a:pt x="412" y="216"/>
                </a:lnTo>
                <a:lnTo>
                  <a:pt x="405" y="198"/>
                </a:lnTo>
                <a:lnTo>
                  <a:pt x="398" y="175"/>
                </a:lnTo>
                <a:lnTo>
                  <a:pt x="391" y="153"/>
                </a:lnTo>
                <a:lnTo>
                  <a:pt x="385" y="129"/>
                </a:lnTo>
                <a:lnTo>
                  <a:pt x="378" y="106"/>
                </a:lnTo>
                <a:lnTo>
                  <a:pt x="370" y="84"/>
                </a:lnTo>
                <a:lnTo>
                  <a:pt x="363" y="61"/>
                </a:lnTo>
                <a:lnTo>
                  <a:pt x="355" y="43"/>
                </a:lnTo>
                <a:lnTo>
                  <a:pt x="345" y="26"/>
                </a:lnTo>
                <a:lnTo>
                  <a:pt x="336" y="15"/>
                </a:lnTo>
                <a:lnTo>
                  <a:pt x="325" y="4"/>
                </a:lnTo>
                <a:lnTo>
                  <a:pt x="313" y="0"/>
                </a:lnTo>
                <a:lnTo>
                  <a:pt x="300" y="0"/>
                </a:lnTo>
                <a:lnTo>
                  <a:pt x="285" y="6"/>
                </a:lnTo>
                <a:lnTo>
                  <a:pt x="269" y="18"/>
                </a:lnTo>
                <a:lnTo>
                  <a:pt x="251" y="31"/>
                </a:lnTo>
                <a:lnTo>
                  <a:pt x="234" y="43"/>
                </a:lnTo>
                <a:lnTo>
                  <a:pt x="220" y="53"/>
                </a:lnTo>
                <a:lnTo>
                  <a:pt x="208" y="64"/>
                </a:lnTo>
                <a:lnTo>
                  <a:pt x="196" y="74"/>
                </a:lnTo>
                <a:lnTo>
                  <a:pt x="186" y="84"/>
                </a:lnTo>
                <a:lnTo>
                  <a:pt x="177" y="94"/>
                </a:lnTo>
                <a:lnTo>
                  <a:pt x="168" y="104"/>
                </a:lnTo>
                <a:lnTo>
                  <a:pt x="159" y="113"/>
                </a:lnTo>
                <a:lnTo>
                  <a:pt x="150" y="123"/>
                </a:lnTo>
                <a:lnTo>
                  <a:pt x="140" y="133"/>
                </a:lnTo>
                <a:lnTo>
                  <a:pt x="128" y="143"/>
                </a:lnTo>
                <a:lnTo>
                  <a:pt x="117" y="153"/>
                </a:lnTo>
                <a:lnTo>
                  <a:pt x="103" y="165"/>
                </a:lnTo>
                <a:lnTo>
                  <a:pt x="86" y="178"/>
                </a:lnTo>
                <a:lnTo>
                  <a:pt x="68" y="190"/>
                </a:lnTo>
                <a:lnTo>
                  <a:pt x="0" y="573"/>
                </a:lnTo>
                <a:lnTo>
                  <a:pt x="21" y="557"/>
                </a:lnTo>
                <a:lnTo>
                  <a:pt x="42" y="541"/>
                </a:lnTo>
                <a:lnTo>
                  <a:pt x="61" y="524"/>
                </a:lnTo>
                <a:lnTo>
                  <a:pt x="79" y="510"/>
                </a:lnTo>
                <a:lnTo>
                  <a:pt x="95" y="498"/>
                </a:lnTo>
                <a:lnTo>
                  <a:pt x="111" y="485"/>
                </a:lnTo>
                <a:lnTo>
                  <a:pt x="126" y="474"/>
                </a:lnTo>
                <a:lnTo>
                  <a:pt x="141" y="461"/>
                </a:lnTo>
                <a:lnTo>
                  <a:pt x="154" y="451"/>
                </a:lnTo>
                <a:lnTo>
                  <a:pt x="168" y="441"/>
                </a:lnTo>
                <a:lnTo>
                  <a:pt x="182" y="431"/>
                </a:lnTo>
                <a:lnTo>
                  <a:pt x="195" y="423"/>
                </a:lnTo>
                <a:lnTo>
                  <a:pt x="210" y="412"/>
                </a:lnTo>
                <a:lnTo>
                  <a:pt x="224" y="404"/>
                </a:lnTo>
                <a:lnTo>
                  <a:pt x="240" y="396"/>
                </a:lnTo>
                <a:lnTo>
                  <a:pt x="256" y="388"/>
                </a:lnTo>
                <a:lnTo>
                  <a:pt x="257" y="439"/>
                </a:lnTo>
                <a:lnTo>
                  <a:pt x="253" y="492"/>
                </a:lnTo>
                <a:lnTo>
                  <a:pt x="248" y="549"/>
                </a:lnTo>
                <a:lnTo>
                  <a:pt x="243" y="604"/>
                </a:lnTo>
                <a:lnTo>
                  <a:pt x="246" y="649"/>
                </a:lnTo>
                <a:lnTo>
                  <a:pt x="255" y="690"/>
                </a:lnTo>
                <a:lnTo>
                  <a:pt x="267" y="729"/>
                </a:lnTo>
                <a:lnTo>
                  <a:pt x="285" y="760"/>
                </a:lnTo>
                <a:lnTo>
                  <a:pt x="306" y="784"/>
                </a:lnTo>
                <a:lnTo>
                  <a:pt x="329" y="800"/>
                </a:lnTo>
                <a:lnTo>
                  <a:pt x="353" y="804"/>
                </a:lnTo>
                <a:lnTo>
                  <a:pt x="377" y="796"/>
                </a:lnTo>
                <a:lnTo>
                  <a:pt x="395" y="790"/>
                </a:lnTo>
                <a:lnTo>
                  <a:pt x="416" y="784"/>
                </a:lnTo>
                <a:lnTo>
                  <a:pt x="438" y="778"/>
                </a:lnTo>
                <a:lnTo>
                  <a:pt x="462" y="771"/>
                </a:lnTo>
                <a:lnTo>
                  <a:pt x="488" y="763"/>
                </a:lnTo>
                <a:lnTo>
                  <a:pt x="514" y="753"/>
                </a:lnTo>
                <a:lnTo>
                  <a:pt x="543" y="743"/>
                </a:lnTo>
                <a:lnTo>
                  <a:pt x="571" y="733"/>
                </a:lnTo>
                <a:lnTo>
                  <a:pt x="602" y="720"/>
                </a:lnTo>
                <a:lnTo>
                  <a:pt x="633" y="706"/>
                </a:lnTo>
                <a:lnTo>
                  <a:pt x="664" y="690"/>
                </a:lnTo>
                <a:lnTo>
                  <a:pt x="695" y="673"/>
                </a:lnTo>
                <a:lnTo>
                  <a:pt x="726" y="653"/>
                </a:lnTo>
                <a:lnTo>
                  <a:pt x="757" y="632"/>
                </a:lnTo>
                <a:lnTo>
                  <a:pt x="789" y="611"/>
                </a:lnTo>
                <a:lnTo>
                  <a:pt x="819" y="584"/>
                </a:lnTo>
                <a:lnTo>
                  <a:pt x="887" y="19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6" name="Rectangle 78">
            <a:extLst>
              <a:ext uri="{FF2B5EF4-FFF2-40B4-BE49-F238E27FC236}">
                <a16:creationId xmlns:a16="http://schemas.microsoft.com/office/drawing/2014/main" id="{87BD8335-72E7-4708-A511-A6B42F5BC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2525" y="1131888"/>
            <a:ext cx="4000500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0847" name="Freeform 79">
            <a:extLst>
              <a:ext uri="{FF2B5EF4-FFF2-40B4-BE49-F238E27FC236}">
                <a16:creationId xmlns:a16="http://schemas.microsoft.com/office/drawing/2014/main" id="{7D0A4E30-7930-4619-BE17-45A16A1EDA55}"/>
              </a:ext>
            </a:extLst>
          </p:cNvPr>
          <p:cNvSpPr>
            <a:spLocks/>
          </p:cNvSpPr>
          <p:nvPr/>
        </p:nvSpPr>
        <p:spPr bwMode="auto">
          <a:xfrm>
            <a:off x="6415088" y="1200150"/>
            <a:ext cx="469900" cy="425450"/>
          </a:xfrm>
          <a:custGeom>
            <a:avLst/>
            <a:gdLst>
              <a:gd name="T0" fmla="*/ 18542 w 887"/>
              <a:gd name="T1" fmla="*/ 118533 h 804"/>
              <a:gd name="T2" fmla="*/ 57744 w 887"/>
              <a:gd name="T3" fmla="*/ 148696 h 804"/>
              <a:gd name="T4" fmla="*/ 98006 w 887"/>
              <a:gd name="T5" fmla="*/ 178329 h 804"/>
              <a:gd name="T6" fmla="*/ 137209 w 887"/>
              <a:gd name="T7" fmla="*/ 203200 h 804"/>
              <a:gd name="T8" fmla="*/ 173233 w 887"/>
              <a:gd name="T9" fmla="*/ 222250 h 804"/>
              <a:gd name="T10" fmla="*/ 205548 w 887"/>
              <a:gd name="T11" fmla="*/ 235479 h 804"/>
              <a:gd name="T12" fmla="*/ 228858 w 887"/>
              <a:gd name="T13" fmla="*/ 239712 h 804"/>
              <a:gd name="T14" fmla="*/ 244221 w 887"/>
              <a:gd name="T15" fmla="*/ 232304 h 804"/>
              <a:gd name="T16" fmla="*/ 249518 w 887"/>
              <a:gd name="T17" fmla="*/ 212725 h 804"/>
              <a:gd name="T18" fmla="*/ 250048 w 887"/>
              <a:gd name="T19" fmla="*/ 187854 h 804"/>
              <a:gd name="T20" fmla="*/ 247929 w 887"/>
              <a:gd name="T21" fmla="*/ 164042 h 804"/>
              <a:gd name="T22" fmla="*/ 246340 w 887"/>
              <a:gd name="T23" fmla="*/ 138113 h 804"/>
              <a:gd name="T24" fmla="*/ 252167 w 887"/>
              <a:gd name="T25" fmla="*/ 114300 h 804"/>
              <a:gd name="T26" fmla="*/ 259054 w 887"/>
              <a:gd name="T27" fmla="*/ 92604 h 804"/>
              <a:gd name="T28" fmla="*/ 266471 w 887"/>
              <a:gd name="T29" fmla="*/ 68263 h 804"/>
              <a:gd name="T30" fmla="*/ 274417 w 887"/>
              <a:gd name="T31" fmla="*/ 44450 h 804"/>
              <a:gd name="T32" fmla="*/ 282364 w 887"/>
              <a:gd name="T33" fmla="*/ 22754 h 804"/>
              <a:gd name="T34" fmla="*/ 292429 w 887"/>
              <a:gd name="T35" fmla="*/ 7937 h 804"/>
              <a:gd name="T36" fmla="*/ 304614 w 887"/>
              <a:gd name="T37" fmla="*/ 0 h 804"/>
              <a:gd name="T38" fmla="*/ 318917 w 887"/>
              <a:gd name="T39" fmla="*/ 3175 h 804"/>
              <a:gd name="T40" fmla="*/ 336929 w 887"/>
              <a:gd name="T41" fmla="*/ 16404 h 804"/>
              <a:gd name="T42" fmla="*/ 353352 w 887"/>
              <a:gd name="T43" fmla="*/ 28046 h 804"/>
              <a:gd name="T44" fmla="*/ 366066 w 887"/>
              <a:gd name="T45" fmla="*/ 39158 h 804"/>
              <a:gd name="T46" fmla="*/ 376132 w 887"/>
              <a:gd name="T47" fmla="*/ 49742 h 804"/>
              <a:gd name="T48" fmla="*/ 386197 w 887"/>
              <a:gd name="T49" fmla="*/ 59796 h 804"/>
              <a:gd name="T50" fmla="*/ 396263 w 887"/>
              <a:gd name="T51" fmla="*/ 70379 h 804"/>
              <a:gd name="T52" fmla="*/ 408447 w 887"/>
              <a:gd name="T53" fmla="*/ 80963 h 804"/>
              <a:gd name="T54" fmla="*/ 424870 w 887"/>
              <a:gd name="T55" fmla="*/ 94192 h 804"/>
              <a:gd name="T56" fmla="*/ 469900 w 887"/>
              <a:gd name="T57" fmla="*/ 303213 h 804"/>
              <a:gd name="T58" fmla="*/ 448180 w 887"/>
              <a:gd name="T59" fmla="*/ 286279 h 804"/>
              <a:gd name="T60" fmla="*/ 428049 w 887"/>
              <a:gd name="T61" fmla="*/ 269875 h 804"/>
              <a:gd name="T62" fmla="*/ 411626 w 887"/>
              <a:gd name="T63" fmla="*/ 256646 h 804"/>
              <a:gd name="T64" fmla="*/ 395733 w 887"/>
              <a:gd name="T65" fmla="*/ 243946 h 804"/>
              <a:gd name="T66" fmla="*/ 381430 w 887"/>
              <a:gd name="T67" fmla="*/ 233362 h 804"/>
              <a:gd name="T68" fmla="*/ 366596 w 887"/>
              <a:gd name="T69" fmla="*/ 223837 h 804"/>
              <a:gd name="T70" fmla="*/ 351763 w 887"/>
              <a:gd name="T71" fmla="*/ 213783 h 804"/>
              <a:gd name="T72" fmla="*/ 334810 w 887"/>
              <a:gd name="T73" fmla="*/ 205317 h 804"/>
              <a:gd name="T74" fmla="*/ 335870 w 887"/>
              <a:gd name="T75" fmla="*/ 260350 h 804"/>
              <a:gd name="T76" fmla="*/ 341168 w 887"/>
              <a:gd name="T77" fmla="*/ 319617 h 804"/>
              <a:gd name="T78" fmla="*/ 335340 w 887"/>
              <a:gd name="T79" fmla="*/ 365125 h 804"/>
              <a:gd name="T80" fmla="*/ 318917 w 887"/>
              <a:gd name="T81" fmla="*/ 402167 h 804"/>
              <a:gd name="T82" fmla="*/ 296138 w 887"/>
              <a:gd name="T83" fmla="*/ 423333 h 804"/>
              <a:gd name="T84" fmla="*/ 270709 w 887"/>
              <a:gd name="T85" fmla="*/ 421217 h 804"/>
              <a:gd name="T86" fmla="*/ 249518 w 887"/>
              <a:gd name="T87" fmla="*/ 414867 h 804"/>
              <a:gd name="T88" fmla="*/ 225149 w 887"/>
              <a:gd name="T89" fmla="*/ 407987 h 804"/>
              <a:gd name="T90" fmla="*/ 197602 w 887"/>
              <a:gd name="T91" fmla="*/ 398463 h 804"/>
              <a:gd name="T92" fmla="*/ 167405 w 887"/>
              <a:gd name="T93" fmla="*/ 387879 h 804"/>
              <a:gd name="T94" fmla="*/ 135090 w 887"/>
              <a:gd name="T95" fmla="*/ 373592 h 804"/>
              <a:gd name="T96" fmla="*/ 102244 w 887"/>
              <a:gd name="T97" fmla="*/ 356129 h 804"/>
              <a:gd name="T98" fmla="*/ 68869 w 887"/>
              <a:gd name="T99" fmla="*/ 334433 h 804"/>
              <a:gd name="T100" fmla="*/ 36554 w 887"/>
              <a:gd name="T101" fmla="*/ 309033 h 80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87" h="804">
                <a:moveTo>
                  <a:pt x="0" y="196"/>
                </a:moveTo>
                <a:lnTo>
                  <a:pt x="35" y="224"/>
                </a:lnTo>
                <a:lnTo>
                  <a:pt x="71" y="253"/>
                </a:lnTo>
                <a:lnTo>
                  <a:pt x="109" y="281"/>
                </a:lnTo>
                <a:lnTo>
                  <a:pt x="146" y="310"/>
                </a:lnTo>
                <a:lnTo>
                  <a:pt x="185" y="337"/>
                </a:lnTo>
                <a:lnTo>
                  <a:pt x="223" y="361"/>
                </a:lnTo>
                <a:lnTo>
                  <a:pt x="259" y="384"/>
                </a:lnTo>
                <a:lnTo>
                  <a:pt x="294" y="404"/>
                </a:lnTo>
                <a:lnTo>
                  <a:pt x="327" y="420"/>
                </a:lnTo>
                <a:lnTo>
                  <a:pt x="359" y="435"/>
                </a:lnTo>
                <a:lnTo>
                  <a:pt x="388" y="445"/>
                </a:lnTo>
                <a:lnTo>
                  <a:pt x="412" y="451"/>
                </a:lnTo>
                <a:lnTo>
                  <a:pt x="432" y="453"/>
                </a:lnTo>
                <a:lnTo>
                  <a:pt x="449" y="449"/>
                </a:lnTo>
                <a:lnTo>
                  <a:pt x="461" y="439"/>
                </a:lnTo>
                <a:lnTo>
                  <a:pt x="467" y="425"/>
                </a:lnTo>
                <a:lnTo>
                  <a:pt x="471" y="402"/>
                </a:lnTo>
                <a:lnTo>
                  <a:pt x="473" y="378"/>
                </a:lnTo>
                <a:lnTo>
                  <a:pt x="472" y="355"/>
                </a:lnTo>
                <a:lnTo>
                  <a:pt x="470" y="333"/>
                </a:lnTo>
                <a:lnTo>
                  <a:pt x="468" y="310"/>
                </a:lnTo>
                <a:lnTo>
                  <a:pt x="465" y="286"/>
                </a:lnTo>
                <a:lnTo>
                  <a:pt x="465" y="261"/>
                </a:lnTo>
                <a:lnTo>
                  <a:pt x="467" y="235"/>
                </a:lnTo>
                <a:lnTo>
                  <a:pt x="476" y="216"/>
                </a:lnTo>
                <a:lnTo>
                  <a:pt x="482" y="198"/>
                </a:lnTo>
                <a:lnTo>
                  <a:pt x="489" y="175"/>
                </a:lnTo>
                <a:lnTo>
                  <a:pt x="496" y="153"/>
                </a:lnTo>
                <a:lnTo>
                  <a:pt x="503" y="129"/>
                </a:lnTo>
                <a:lnTo>
                  <a:pt x="510" y="106"/>
                </a:lnTo>
                <a:lnTo>
                  <a:pt x="518" y="84"/>
                </a:lnTo>
                <a:lnTo>
                  <a:pt x="525" y="61"/>
                </a:lnTo>
                <a:lnTo>
                  <a:pt x="533" y="43"/>
                </a:lnTo>
                <a:lnTo>
                  <a:pt x="543" y="26"/>
                </a:lnTo>
                <a:lnTo>
                  <a:pt x="552" y="15"/>
                </a:lnTo>
                <a:lnTo>
                  <a:pt x="562" y="4"/>
                </a:lnTo>
                <a:lnTo>
                  <a:pt x="575" y="0"/>
                </a:lnTo>
                <a:lnTo>
                  <a:pt x="587" y="0"/>
                </a:lnTo>
                <a:lnTo>
                  <a:pt x="602" y="6"/>
                </a:lnTo>
                <a:lnTo>
                  <a:pt x="618" y="18"/>
                </a:lnTo>
                <a:lnTo>
                  <a:pt x="636" y="31"/>
                </a:lnTo>
                <a:lnTo>
                  <a:pt x="653" y="43"/>
                </a:lnTo>
                <a:lnTo>
                  <a:pt x="667" y="53"/>
                </a:lnTo>
                <a:lnTo>
                  <a:pt x="680" y="64"/>
                </a:lnTo>
                <a:lnTo>
                  <a:pt x="691" y="74"/>
                </a:lnTo>
                <a:lnTo>
                  <a:pt x="701" y="84"/>
                </a:lnTo>
                <a:lnTo>
                  <a:pt x="710" y="94"/>
                </a:lnTo>
                <a:lnTo>
                  <a:pt x="720" y="104"/>
                </a:lnTo>
                <a:lnTo>
                  <a:pt x="729" y="113"/>
                </a:lnTo>
                <a:lnTo>
                  <a:pt x="738" y="123"/>
                </a:lnTo>
                <a:lnTo>
                  <a:pt x="748" y="133"/>
                </a:lnTo>
                <a:lnTo>
                  <a:pt x="759" y="143"/>
                </a:lnTo>
                <a:lnTo>
                  <a:pt x="771" y="153"/>
                </a:lnTo>
                <a:lnTo>
                  <a:pt x="784" y="165"/>
                </a:lnTo>
                <a:lnTo>
                  <a:pt x="802" y="178"/>
                </a:lnTo>
                <a:lnTo>
                  <a:pt x="820" y="190"/>
                </a:lnTo>
                <a:lnTo>
                  <a:pt x="887" y="573"/>
                </a:lnTo>
                <a:lnTo>
                  <a:pt x="867" y="557"/>
                </a:lnTo>
                <a:lnTo>
                  <a:pt x="846" y="541"/>
                </a:lnTo>
                <a:lnTo>
                  <a:pt x="827" y="524"/>
                </a:lnTo>
                <a:lnTo>
                  <a:pt x="808" y="510"/>
                </a:lnTo>
                <a:lnTo>
                  <a:pt x="792" y="498"/>
                </a:lnTo>
                <a:lnTo>
                  <a:pt x="777" y="485"/>
                </a:lnTo>
                <a:lnTo>
                  <a:pt x="762" y="474"/>
                </a:lnTo>
                <a:lnTo>
                  <a:pt x="747" y="461"/>
                </a:lnTo>
                <a:lnTo>
                  <a:pt x="733" y="451"/>
                </a:lnTo>
                <a:lnTo>
                  <a:pt x="720" y="441"/>
                </a:lnTo>
                <a:lnTo>
                  <a:pt x="706" y="431"/>
                </a:lnTo>
                <a:lnTo>
                  <a:pt x="692" y="423"/>
                </a:lnTo>
                <a:lnTo>
                  <a:pt x="677" y="412"/>
                </a:lnTo>
                <a:lnTo>
                  <a:pt x="664" y="404"/>
                </a:lnTo>
                <a:lnTo>
                  <a:pt x="648" y="396"/>
                </a:lnTo>
                <a:lnTo>
                  <a:pt x="632" y="388"/>
                </a:lnTo>
                <a:lnTo>
                  <a:pt x="631" y="439"/>
                </a:lnTo>
                <a:lnTo>
                  <a:pt x="634" y="492"/>
                </a:lnTo>
                <a:lnTo>
                  <a:pt x="640" y="549"/>
                </a:lnTo>
                <a:lnTo>
                  <a:pt x="644" y="604"/>
                </a:lnTo>
                <a:lnTo>
                  <a:pt x="642" y="649"/>
                </a:lnTo>
                <a:lnTo>
                  <a:pt x="633" y="690"/>
                </a:lnTo>
                <a:lnTo>
                  <a:pt x="620" y="729"/>
                </a:lnTo>
                <a:lnTo>
                  <a:pt x="602" y="760"/>
                </a:lnTo>
                <a:lnTo>
                  <a:pt x="582" y="784"/>
                </a:lnTo>
                <a:lnTo>
                  <a:pt x="559" y="800"/>
                </a:lnTo>
                <a:lnTo>
                  <a:pt x="535" y="804"/>
                </a:lnTo>
                <a:lnTo>
                  <a:pt x="511" y="796"/>
                </a:lnTo>
                <a:lnTo>
                  <a:pt x="493" y="790"/>
                </a:lnTo>
                <a:lnTo>
                  <a:pt x="471" y="784"/>
                </a:lnTo>
                <a:lnTo>
                  <a:pt x="449" y="778"/>
                </a:lnTo>
                <a:lnTo>
                  <a:pt x="425" y="771"/>
                </a:lnTo>
                <a:lnTo>
                  <a:pt x="399" y="763"/>
                </a:lnTo>
                <a:lnTo>
                  <a:pt x="373" y="753"/>
                </a:lnTo>
                <a:lnTo>
                  <a:pt x="345" y="743"/>
                </a:lnTo>
                <a:lnTo>
                  <a:pt x="316" y="733"/>
                </a:lnTo>
                <a:lnTo>
                  <a:pt x="285" y="720"/>
                </a:lnTo>
                <a:lnTo>
                  <a:pt x="255" y="706"/>
                </a:lnTo>
                <a:lnTo>
                  <a:pt x="224" y="690"/>
                </a:lnTo>
                <a:lnTo>
                  <a:pt x="193" y="673"/>
                </a:lnTo>
                <a:lnTo>
                  <a:pt x="161" y="653"/>
                </a:lnTo>
                <a:lnTo>
                  <a:pt x="130" y="632"/>
                </a:lnTo>
                <a:lnTo>
                  <a:pt x="98" y="611"/>
                </a:lnTo>
                <a:lnTo>
                  <a:pt x="69" y="584"/>
                </a:lnTo>
                <a:lnTo>
                  <a:pt x="0" y="196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8" name="Rectangle 80">
            <a:extLst>
              <a:ext uri="{FF2B5EF4-FFF2-40B4-BE49-F238E27FC236}">
                <a16:creationId xmlns:a16="http://schemas.microsoft.com/office/drawing/2014/main" id="{BD53153F-5206-4294-BB54-1F62DA81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190750"/>
            <a:ext cx="35972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00FFFF"/>
                </a:solidFill>
              </a:rPr>
              <a:t>Características</a:t>
            </a:r>
            <a:endParaRPr lang="es-PR" altLang="en-US"/>
          </a:p>
        </p:txBody>
      </p:sp>
      <p:grpSp>
        <p:nvGrpSpPr>
          <p:cNvPr id="120849" name="Group 116">
            <a:extLst>
              <a:ext uri="{FF2B5EF4-FFF2-40B4-BE49-F238E27FC236}">
                <a16:creationId xmlns:a16="http://schemas.microsoft.com/office/drawing/2014/main" id="{1AF06320-73C5-4D7D-879B-29BD85B377E8}"/>
              </a:ext>
            </a:extLst>
          </p:cNvPr>
          <p:cNvGrpSpPr>
            <a:grpSpLocks/>
          </p:cNvGrpSpPr>
          <p:nvPr/>
        </p:nvGrpSpPr>
        <p:grpSpPr bwMode="auto">
          <a:xfrm>
            <a:off x="2011363" y="2238375"/>
            <a:ext cx="573087" cy="554038"/>
            <a:chOff x="1267" y="1410"/>
            <a:chExt cx="361" cy="349"/>
          </a:xfrm>
        </p:grpSpPr>
        <p:sp>
          <p:nvSpPr>
            <p:cNvPr id="120874" name="Freeform 81">
              <a:extLst>
                <a:ext uri="{FF2B5EF4-FFF2-40B4-BE49-F238E27FC236}">
                  <a16:creationId xmlns:a16="http://schemas.microsoft.com/office/drawing/2014/main" id="{8F9134B6-9B56-404D-B4C0-B7165F553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10"/>
              <a:ext cx="361" cy="310"/>
            </a:xfrm>
            <a:custGeom>
              <a:avLst/>
              <a:gdLst>
                <a:gd name="T0" fmla="*/ 353 w 1081"/>
                <a:gd name="T1" fmla="*/ 72 h 930"/>
                <a:gd name="T2" fmla="*/ 309 w 1081"/>
                <a:gd name="T3" fmla="*/ 103 h 930"/>
                <a:gd name="T4" fmla="*/ 332 w 1081"/>
                <a:gd name="T5" fmla="*/ 108 h 930"/>
                <a:gd name="T6" fmla="*/ 316 w 1081"/>
                <a:gd name="T7" fmla="*/ 117 h 930"/>
                <a:gd name="T8" fmla="*/ 329 w 1081"/>
                <a:gd name="T9" fmla="*/ 131 h 930"/>
                <a:gd name="T10" fmla="*/ 315 w 1081"/>
                <a:gd name="T11" fmla="*/ 142 h 930"/>
                <a:gd name="T12" fmla="*/ 334 w 1081"/>
                <a:gd name="T13" fmla="*/ 167 h 930"/>
                <a:gd name="T14" fmla="*/ 312 w 1081"/>
                <a:gd name="T15" fmla="*/ 178 h 930"/>
                <a:gd name="T16" fmla="*/ 339 w 1081"/>
                <a:gd name="T17" fmla="*/ 216 h 930"/>
                <a:gd name="T18" fmla="*/ 309 w 1081"/>
                <a:gd name="T19" fmla="*/ 197 h 930"/>
                <a:gd name="T20" fmla="*/ 323 w 1081"/>
                <a:gd name="T21" fmla="*/ 225 h 930"/>
                <a:gd name="T22" fmla="*/ 301 w 1081"/>
                <a:gd name="T23" fmla="*/ 210 h 930"/>
                <a:gd name="T24" fmla="*/ 294 w 1081"/>
                <a:gd name="T25" fmla="*/ 234 h 930"/>
                <a:gd name="T26" fmla="*/ 277 w 1081"/>
                <a:gd name="T27" fmla="*/ 232 h 930"/>
                <a:gd name="T28" fmla="*/ 266 w 1081"/>
                <a:gd name="T29" fmla="*/ 250 h 930"/>
                <a:gd name="T30" fmla="*/ 247 w 1081"/>
                <a:gd name="T31" fmla="*/ 252 h 930"/>
                <a:gd name="T32" fmla="*/ 236 w 1081"/>
                <a:gd name="T33" fmla="*/ 247 h 930"/>
                <a:gd name="T34" fmla="*/ 231 w 1081"/>
                <a:gd name="T35" fmla="*/ 253 h 930"/>
                <a:gd name="T36" fmla="*/ 204 w 1081"/>
                <a:gd name="T37" fmla="*/ 274 h 930"/>
                <a:gd name="T38" fmla="*/ 184 w 1081"/>
                <a:gd name="T39" fmla="*/ 243 h 930"/>
                <a:gd name="T40" fmla="*/ 165 w 1081"/>
                <a:gd name="T41" fmla="*/ 243 h 930"/>
                <a:gd name="T42" fmla="*/ 141 w 1081"/>
                <a:gd name="T43" fmla="*/ 241 h 930"/>
                <a:gd name="T44" fmla="*/ 142 w 1081"/>
                <a:gd name="T45" fmla="*/ 222 h 930"/>
                <a:gd name="T46" fmla="*/ 87 w 1081"/>
                <a:gd name="T47" fmla="*/ 261 h 930"/>
                <a:gd name="T48" fmla="*/ 69 w 1081"/>
                <a:gd name="T49" fmla="*/ 272 h 930"/>
                <a:gd name="T50" fmla="*/ 120 w 1081"/>
                <a:gd name="T51" fmla="*/ 226 h 930"/>
                <a:gd name="T52" fmla="*/ 127 w 1081"/>
                <a:gd name="T53" fmla="*/ 204 h 930"/>
                <a:gd name="T54" fmla="*/ 121 w 1081"/>
                <a:gd name="T55" fmla="*/ 198 h 930"/>
                <a:gd name="T56" fmla="*/ 115 w 1081"/>
                <a:gd name="T57" fmla="*/ 190 h 930"/>
                <a:gd name="T58" fmla="*/ 109 w 1081"/>
                <a:gd name="T59" fmla="*/ 179 h 930"/>
                <a:gd name="T60" fmla="*/ 95 w 1081"/>
                <a:gd name="T61" fmla="*/ 176 h 930"/>
                <a:gd name="T62" fmla="*/ 105 w 1081"/>
                <a:gd name="T63" fmla="*/ 162 h 930"/>
                <a:gd name="T64" fmla="*/ 51 w 1081"/>
                <a:gd name="T65" fmla="*/ 155 h 930"/>
                <a:gd name="T66" fmla="*/ 25 w 1081"/>
                <a:gd name="T67" fmla="*/ 151 h 930"/>
                <a:gd name="T68" fmla="*/ 85 w 1081"/>
                <a:gd name="T69" fmla="*/ 148 h 930"/>
                <a:gd name="T70" fmla="*/ 100 w 1081"/>
                <a:gd name="T71" fmla="*/ 139 h 930"/>
                <a:gd name="T72" fmla="*/ 62 w 1081"/>
                <a:gd name="T73" fmla="*/ 127 h 930"/>
                <a:gd name="T74" fmla="*/ 42 w 1081"/>
                <a:gd name="T75" fmla="*/ 121 h 930"/>
                <a:gd name="T76" fmla="*/ 90 w 1081"/>
                <a:gd name="T77" fmla="*/ 124 h 930"/>
                <a:gd name="T78" fmla="*/ 103 w 1081"/>
                <a:gd name="T79" fmla="*/ 113 h 930"/>
                <a:gd name="T80" fmla="*/ 89 w 1081"/>
                <a:gd name="T81" fmla="*/ 102 h 930"/>
                <a:gd name="T82" fmla="*/ 110 w 1081"/>
                <a:gd name="T83" fmla="*/ 97 h 930"/>
                <a:gd name="T84" fmla="*/ 101 w 1081"/>
                <a:gd name="T85" fmla="*/ 81 h 930"/>
                <a:gd name="T86" fmla="*/ 112 w 1081"/>
                <a:gd name="T87" fmla="*/ 75 h 930"/>
                <a:gd name="T88" fmla="*/ 125 w 1081"/>
                <a:gd name="T89" fmla="*/ 80 h 930"/>
                <a:gd name="T90" fmla="*/ 145 w 1081"/>
                <a:gd name="T91" fmla="*/ 62 h 930"/>
                <a:gd name="T92" fmla="*/ 155 w 1081"/>
                <a:gd name="T93" fmla="*/ 46 h 930"/>
                <a:gd name="T94" fmla="*/ 166 w 1081"/>
                <a:gd name="T95" fmla="*/ 33 h 930"/>
                <a:gd name="T96" fmla="*/ 162 w 1081"/>
                <a:gd name="T97" fmla="*/ 16 h 930"/>
                <a:gd name="T98" fmla="*/ 179 w 1081"/>
                <a:gd name="T99" fmla="*/ 37 h 930"/>
                <a:gd name="T100" fmla="*/ 183 w 1081"/>
                <a:gd name="T101" fmla="*/ 16 h 930"/>
                <a:gd name="T102" fmla="*/ 194 w 1081"/>
                <a:gd name="T103" fmla="*/ 21 h 930"/>
                <a:gd name="T104" fmla="*/ 203 w 1081"/>
                <a:gd name="T105" fmla="*/ 27 h 930"/>
                <a:gd name="T106" fmla="*/ 241 w 1081"/>
                <a:gd name="T107" fmla="*/ 16 h 930"/>
                <a:gd name="T108" fmla="*/ 263 w 1081"/>
                <a:gd name="T109" fmla="*/ 38 h 930"/>
                <a:gd name="T110" fmla="*/ 276 w 1081"/>
                <a:gd name="T111" fmla="*/ 39 h 930"/>
                <a:gd name="T112" fmla="*/ 283 w 1081"/>
                <a:gd name="T113" fmla="*/ 49 h 930"/>
                <a:gd name="T114" fmla="*/ 299 w 1081"/>
                <a:gd name="T115" fmla="*/ 52 h 930"/>
                <a:gd name="T116" fmla="*/ 292 w 1081"/>
                <a:gd name="T117" fmla="*/ 66 h 930"/>
                <a:gd name="T118" fmla="*/ 301 w 1081"/>
                <a:gd name="T119" fmla="*/ 72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81" h="930">
                  <a:moveTo>
                    <a:pt x="928" y="253"/>
                  </a:moveTo>
                  <a:lnTo>
                    <a:pt x="944" y="258"/>
                  </a:lnTo>
                  <a:lnTo>
                    <a:pt x="961" y="259"/>
                  </a:lnTo>
                  <a:lnTo>
                    <a:pt x="979" y="256"/>
                  </a:lnTo>
                  <a:lnTo>
                    <a:pt x="998" y="249"/>
                  </a:lnTo>
                  <a:lnTo>
                    <a:pt x="1016" y="240"/>
                  </a:lnTo>
                  <a:lnTo>
                    <a:pt x="1036" y="229"/>
                  </a:lnTo>
                  <a:lnTo>
                    <a:pt x="1057" y="216"/>
                  </a:lnTo>
                  <a:lnTo>
                    <a:pt x="1081" y="203"/>
                  </a:lnTo>
                  <a:lnTo>
                    <a:pt x="1050" y="231"/>
                  </a:lnTo>
                  <a:lnTo>
                    <a:pt x="1022" y="252"/>
                  </a:lnTo>
                  <a:lnTo>
                    <a:pt x="993" y="269"/>
                  </a:lnTo>
                  <a:lnTo>
                    <a:pt x="968" y="283"/>
                  </a:lnTo>
                  <a:lnTo>
                    <a:pt x="949" y="293"/>
                  </a:lnTo>
                  <a:lnTo>
                    <a:pt x="934" y="302"/>
                  </a:lnTo>
                  <a:lnTo>
                    <a:pt x="924" y="310"/>
                  </a:lnTo>
                  <a:lnTo>
                    <a:pt x="922" y="318"/>
                  </a:lnTo>
                  <a:lnTo>
                    <a:pt x="928" y="324"/>
                  </a:lnTo>
                  <a:lnTo>
                    <a:pt x="937" y="325"/>
                  </a:lnTo>
                  <a:lnTo>
                    <a:pt x="949" y="325"/>
                  </a:lnTo>
                  <a:lnTo>
                    <a:pt x="961" y="325"/>
                  </a:lnTo>
                  <a:lnTo>
                    <a:pt x="975" y="324"/>
                  </a:lnTo>
                  <a:lnTo>
                    <a:pt x="985" y="323"/>
                  </a:lnTo>
                  <a:lnTo>
                    <a:pt x="993" y="324"/>
                  </a:lnTo>
                  <a:lnTo>
                    <a:pt x="995" y="327"/>
                  </a:lnTo>
                  <a:lnTo>
                    <a:pt x="993" y="332"/>
                  </a:lnTo>
                  <a:lnTo>
                    <a:pt x="988" y="334"/>
                  </a:lnTo>
                  <a:lnTo>
                    <a:pt x="980" y="337"/>
                  </a:lnTo>
                  <a:lnTo>
                    <a:pt x="971" y="339"/>
                  </a:lnTo>
                  <a:lnTo>
                    <a:pt x="961" y="342"/>
                  </a:lnTo>
                  <a:lnTo>
                    <a:pt x="952" y="347"/>
                  </a:lnTo>
                  <a:lnTo>
                    <a:pt x="945" y="352"/>
                  </a:lnTo>
                  <a:lnTo>
                    <a:pt x="941" y="360"/>
                  </a:lnTo>
                  <a:lnTo>
                    <a:pt x="939" y="370"/>
                  </a:lnTo>
                  <a:lnTo>
                    <a:pt x="944" y="375"/>
                  </a:lnTo>
                  <a:lnTo>
                    <a:pt x="951" y="379"/>
                  </a:lnTo>
                  <a:lnTo>
                    <a:pt x="960" y="382"/>
                  </a:lnTo>
                  <a:lnTo>
                    <a:pt x="969" y="384"/>
                  </a:lnTo>
                  <a:lnTo>
                    <a:pt x="979" y="388"/>
                  </a:lnTo>
                  <a:lnTo>
                    <a:pt x="985" y="392"/>
                  </a:lnTo>
                  <a:lnTo>
                    <a:pt x="987" y="399"/>
                  </a:lnTo>
                  <a:lnTo>
                    <a:pt x="986" y="406"/>
                  </a:lnTo>
                  <a:lnTo>
                    <a:pt x="982" y="409"/>
                  </a:lnTo>
                  <a:lnTo>
                    <a:pt x="976" y="412"/>
                  </a:lnTo>
                  <a:lnTo>
                    <a:pt x="968" y="415"/>
                  </a:lnTo>
                  <a:lnTo>
                    <a:pt x="960" y="417"/>
                  </a:lnTo>
                  <a:lnTo>
                    <a:pt x="951" y="421"/>
                  </a:lnTo>
                  <a:lnTo>
                    <a:pt x="943" y="425"/>
                  </a:lnTo>
                  <a:lnTo>
                    <a:pt x="936" y="433"/>
                  </a:lnTo>
                  <a:lnTo>
                    <a:pt x="934" y="443"/>
                  </a:lnTo>
                  <a:lnTo>
                    <a:pt x="939" y="449"/>
                  </a:lnTo>
                  <a:lnTo>
                    <a:pt x="949" y="456"/>
                  </a:lnTo>
                  <a:lnTo>
                    <a:pt x="962" y="465"/>
                  </a:lnTo>
                  <a:lnTo>
                    <a:pt x="977" y="474"/>
                  </a:lnTo>
                  <a:lnTo>
                    <a:pt x="990" y="486"/>
                  </a:lnTo>
                  <a:lnTo>
                    <a:pt x="999" y="500"/>
                  </a:lnTo>
                  <a:lnTo>
                    <a:pt x="1003" y="519"/>
                  </a:lnTo>
                  <a:lnTo>
                    <a:pt x="990" y="511"/>
                  </a:lnTo>
                  <a:lnTo>
                    <a:pt x="976" y="506"/>
                  </a:lnTo>
                  <a:lnTo>
                    <a:pt x="961" y="505"/>
                  </a:lnTo>
                  <a:lnTo>
                    <a:pt x="950" y="506"/>
                  </a:lnTo>
                  <a:lnTo>
                    <a:pt x="941" y="513"/>
                  </a:lnTo>
                  <a:lnTo>
                    <a:pt x="936" y="522"/>
                  </a:lnTo>
                  <a:lnTo>
                    <a:pt x="935" y="534"/>
                  </a:lnTo>
                  <a:lnTo>
                    <a:pt x="941" y="549"/>
                  </a:lnTo>
                  <a:lnTo>
                    <a:pt x="945" y="556"/>
                  </a:lnTo>
                  <a:lnTo>
                    <a:pt x="951" y="567"/>
                  </a:lnTo>
                  <a:lnTo>
                    <a:pt x="958" y="578"/>
                  </a:lnTo>
                  <a:lnTo>
                    <a:pt x="967" y="592"/>
                  </a:lnTo>
                  <a:lnTo>
                    <a:pt x="979" y="609"/>
                  </a:lnTo>
                  <a:lnTo>
                    <a:pt x="994" y="627"/>
                  </a:lnTo>
                  <a:lnTo>
                    <a:pt x="1014" y="647"/>
                  </a:lnTo>
                  <a:lnTo>
                    <a:pt x="1039" y="668"/>
                  </a:lnTo>
                  <a:lnTo>
                    <a:pt x="1020" y="656"/>
                  </a:lnTo>
                  <a:lnTo>
                    <a:pt x="1000" y="642"/>
                  </a:lnTo>
                  <a:lnTo>
                    <a:pt x="982" y="628"/>
                  </a:lnTo>
                  <a:lnTo>
                    <a:pt x="962" y="616"/>
                  </a:lnTo>
                  <a:lnTo>
                    <a:pt x="947" y="603"/>
                  </a:lnTo>
                  <a:lnTo>
                    <a:pt x="934" y="595"/>
                  </a:lnTo>
                  <a:lnTo>
                    <a:pt x="924" y="591"/>
                  </a:lnTo>
                  <a:lnTo>
                    <a:pt x="918" y="591"/>
                  </a:lnTo>
                  <a:lnTo>
                    <a:pt x="908" y="603"/>
                  </a:lnTo>
                  <a:lnTo>
                    <a:pt x="910" y="616"/>
                  </a:lnTo>
                  <a:lnTo>
                    <a:pt x="919" y="628"/>
                  </a:lnTo>
                  <a:lnTo>
                    <a:pt x="934" y="640"/>
                  </a:lnTo>
                  <a:lnTo>
                    <a:pt x="949" y="651"/>
                  </a:lnTo>
                  <a:lnTo>
                    <a:pt x="960" y="665"/>
                  </a:lnTo>
                  <a:lnTo>
                    <a:pt x="966" y="676"/>
                  </a:lnTo>
                  <a:lnTo>
                    <a:pt x="961" y="689"/>
                  </a:lnTo>
                  <a:lnTo>
                    <a:pt x="951" y="694"/>
                  </a:lnTo>
                  <a:lnTo>
                    <a:pt x="943" y="690"/>
                  </a:lnTo>
                  <a:lnTo>
                    <a:pt x="936" y="678"/>
                  </a:lnTo>
                  <a:lnTo>
                    <a:pt x="929" y="664"/>
                  </a:lnTo>
                  <a:lnTo>
                    <a:pt x="920" y="648"/>
                  </a:lnTo>
                  <a:lnTo>
                    <a:pt x="911" y="635"/>
                  </a:lnTo>
                  <a:lnTo>
                    <a:pt x="900" y="629"/>
                  </a:lnTo>
                  <a:lnTo>
                    <a:pt x="886" y="634"/>
                  </a:lnTo>
                  <a:lnTo>
                    <a:pt x="872" y="645"/>
                  </a:lnTo>
                  <a:lnTo>
                    <a:pt x="864" y="657"/>
                  </a:lnTo>
                  <a:lnTo>
                    <a:pt x="861" y="666"/>
                  </a:lnTo>
                  <a:lnTo>
                    <a:pt x="861" y="675"/>
                  </a:lnTo>
                  <a:lnTo>
                    <a:pt x="864" y="684"/>
                  </a:lnTo>
                  <a:lnTo>
                    <a:pt x="870" y="693"/>
                  </a:lnTo>
                  <a:lnTo>
                    <a:pt x="879" y="702"/>
                  </a:lnTo>
                  <a:lnTo>
                    <a:pt x="888" y="710"/>
                  </a:lnTo>
                  <a:lnTo>
                    <a:pt x="880" y="713"/>
                  </a:lnTo>
                  <a:lnTo>
                    <a:pt x="871" y="711"/>
                  </a:lnTo>
                  <a:lnTo>
                    <a:pt x="863" y="709"/>
                  </a:lnTo>
                  <a:lnTo>
                    <a:pt x="855" y="705"/>
                  </a:lnTo>
                  <a:lnTo>
                    <a:pt x="847" y="701"/>
                  </a:lnTo>
                  <a:lnTo>
                    <a:pt x="839" y="698"/>
                  </a:lnTo>
                  <a:lnTo>
                    <a:pt x="830" y="697"/>
                  </a:lnTo>
                  <a:lnTo>
                    <a:pt x="821" y="701"/>
                  </a:lnTo>
                  <a:lnTo>
                    <a:pt x="816" y="754"/>
                  </a:lnTo>
                  <a:lnTo>
                    <a:pt x="814" y="811"/>
                  </a:lnTo>
                  <a:lnTo>
                    <a:pt x="815" y="871"/>
                  </a:lnTo>
                  <a:lnTo>
                    <a:pt x="821" y="930"/>
                  </a:lnTo>
                  <a:lnTo>
                    <a:pt x="804" y="855"/>
                  </a:lnTo>
                  <a:lnTo>
                    <a:pt x="798" y="794"/>
                  </a:lnTo>
                  <a:lnTo>
                    <a:pt x="796" y="751"/>
                  </a:lnTo>
                  <a:lnTo>
                    <a:pt x="789" y="727"/>
                  </a:lnTo>
                  <a:lnTo>
                    <a:pt x="781" y="722"/>
                  </a:lnTo>
                  <a:lnTo>
                    <a:pt x="772" y="717"/>
                  </a:lnTo>
                  <a:lnTo>
                    <a:pt x="763" y="716"/>
                  </a:lnTo>
                  <a:lnTo>
                    <a:pt x="754" y="718"/>
                  </a:lnTo>
                  <a:lnTo>
                    <a:pt x="747" y="725"/>
                  </a:lnTo>
                  <a:lnTo>
                    <a:pt x="742" y="737"/>
                  </a:lnTo>
                  <a:lnTo>
                    <a:pt x="741" y="755"/>
                  </a:lnTo>
                  <a:lnTo>
                    <a:pt x="745" y="779"/>
                  </a:lnTo>
                  <a:lnTo>
                    <a:pt x="739" y="775"/>
                  </a:lnTo>
                  <a:lnTo>
                    <a:pt x="733" y="770"/>
                  </a:lnTo>
                  <a:lnTo>
                    <a:pt x="725" y="764"/>
                  </a:lnTo>
                  <a:lnTo>
                    <a:pt x="719" y="758"/>
                  </a:lnTo>
                  <a:lnTo>
                    <a:pt x="714" y="753"/>
                  </a:lnTo>
                  <a:lnTo>
                    <a:pt x="709" y="746"/>
                  </a:lnTo>
                  <a:lnTo>
                    <a:pt x="707" y="742"/>
                  </a:lnTo>
                  <a:lnTo>
                    <a:pt x="706" y="741"/>
                  </a:lnTo>
                  <a:lnTo>
                    <a:pt x="704" y="767"/>
                  </a:lnTo>
                  <a:lnTo>
                    <a:pt x="701" y="802"/>
                  </a:lnTo>
                  <a:lnTo>
                    <a:pt x="699" y="835"/>
                  </a:lnTo>
                  <a:lnTo>
                    <a:pt x="699" y="860"/>
                  </a:lnTo>
                  <a:lnTo>
                    <a:pt x="691" y="824"/>
                  </a:lnTo>
                  <a:lnTo>
                    <a:pt x="692" y="788"/>
                  </a:lnTo>
                  <a:lnTo>
                    <a:pt x="692" y="759"/>
                  </a:lnTo>
                  <a:lnTo>
                    <a:pt x="681" y="746"/>
                  </a:lnTo>
                  <a:lnTo>
                    <a:pt x="651" y="749"/>
                  </a:lnTo>
                  <a:lnTo>
                    <a:pt x="631" y="758"/>
                  </a:lnTo>
                  <a:lnTo>
                    <a:pt x="619" y="771"/>
                  </a:lnTo>
                  <a:lnTo>
                    <a:pt x="615" y="786"/>
                  </a:lnTo>
                  <a:lnTo>
                    <a:pt x="612" y="802"/>
                  </a:lnTo>
                  <a:lnTo>
                    <a:pt x="612" y="814"/>
                  </a:lnTo>
                  <a:lnTo>
                    <a:pt x="611" y="822"/>
                  </a:lnTo>
                  <a:lnTo>
                    <a:pt x="606" y="824"/>
                  </a:lnTo>
                  <a:lnTo>
                    <a:pt x="598" y="810"/>
                  </a:lnTo>
                  <a:lnTo>
                    <a:pt x="596" y="781"/>
                  </a:lnTo>
                  <a:lnTo>
                    <a:pt x="595" y="755"/>
                  </a:lnTo>
                  <a:lnTo>
                    <a:pt x="584" y="743"/>
                  </a:lnTo>
                  <a:lnTo>
                    <a:pt x="570" y="742"/>
                  </a:lnTo>
                  <a:lnTo>
                    <a:pt x="561" y="737"/>
                  </a:lnTo>
                  <a:lnTo>
                    <a:pt x="552" y="730"/>
                  </a:lnTo>
                  <a:lnTo>
                    <a:pt x="544" y="724"/>
                  </a:lnTo>
                  <a:lnTo>
                    <a:pt x="533" y="724"/>
                  </a:lnTo>
                  <a:lnTo>
                    <a:pt x="519" y="732"/>
                  </a:lnTo>
                  <a:lnTo>
                    <a:pt x="501" y="755"/>
                  </a:lnTo>
                  <a:lnTo>
                    <a:pt x="474" y="792"/>
                  </a:lnTo>
                  <a:lnTo>
                    <a:pt x="480" y="770"/>
                  </a:lnTo>
                  <a:lnTo>
                    <a:pt x="488" y="749"/>
                  </a:lnTo>
                  <a:lnTo>
                    <a:pt x="494" y="730"/>
                  </a:lnTo>
                  <a:lnTo>
                    <a:pt x="487" y="711"/>
                  </a:lnTo>
                  <a:lnTo>
                    <a:pt x="479" y="708"/>
                  </a:lnTo>
                  <a:lnTo>
                    <a:pt x="471" y="707"/>
                  </a:lnTo>
                  <a:lnTo>
                    <a:pt x="463" y="707"/>
                  </a:lnTo>
                  <a:lnTo>
                    <a:pt x="455" y="709"/>
                  </a:lnTo>
                  <a:lnTo>
                    <a:pt x="446" y="713"/>
                  </a:lnTo>
                  <a:lnTo>
                    <a:pt x="435" y="717"/>
                  </a:lnTo>
                  <a:lnTo>
                    <a:pt x="423" y="723"/>
                  </a:lnTo>
                  <a:lnTo>
                    <a:pt x="411" y="731"/>
                  </a:lnTo>
                  <a:lnTo>
                    <a:pt x="419" y="715"/>
                  </a:lnTo>
                  <a:lnTo>
                    <a:pt x="428" y="704"/>
                  </a:lnTo>
                  <a:lnTo>
                    <a:pt x="436" y="692"/>
                  </a:lnTo>
                  <a:lnTo>
                    <a:pt x="439" y="680"/>
                  </a:lnTo>
                  <a:lnTo>
                    <a:pt x="438" y="669"/>
                  </a:lnTo>
                  <a:lnTo>
                    <a:pt x="433" y="665"/>
                  </a:lnTo>
                  <a:lnTo>
                    <a:pt x="424" y="665"/>
                  </a:lnTo>
                  <a:lnTo>
                    <a:pt x="413" y="669"/>
                  </a:lnTo>
                  <a:lnTo>
                    <a:pt x="398" y="677"/>
                  </a:lnTo>
                  <a:lnTo>
                    <a:pt x="379" y="689"/>
                  </a:lnTo>
                  <a:lnTo>
                    <a:pt x="358" y="705"/>
                  </a:lnTo>
                  <a:lnTo>
                    <a:pt x="335" y="721"/>
                  </a:lnTo>
                  <a:lnTo>
                    <a:pt x="313" y="740"/>
                  </a:lnTo>
                  <a:lnTo>
                    <a:pt x="286" y="762"/>
                  </a:lnTo>
                  <a:lnTo>
                    <a:pt x="261" y="783"/>
                  </a:lnTo>
                  <a:lnTo>
                    <a:pt x="234" y="808"/>
                  </a:lnTo>
                  <a:lnTo>
                    <a:pt x="209" y="831"/>
                  </a:lnTo>
                  <a:lnTo>
                    <a:pt x="182" y="855"/>
                  </a:lnTo>
                  <a:lnTo>
                    <a:pt x="158" y="879"/>
                  </a:lnTo>
                  <a:lnTo>
                    <a:pt x="133" y="902"/>
                  </a:lnTo>
                  <a:lnTo>
                    <a:pt x="159" y="870"/>
                  </a:lnTo>
                  <a:lnTo>
                    <a:pt x="184" y="840"/>
                  </a:lnTo>
                  <a:lnTo>
                    <a:pt x="208" y="815"/>
                  </a:lnTo>
                  <a:lnTo>
                    <a:pt x="232" y="790"/>
                  </a:lnTo>
                  <a:lnTo>
                    <a:pt x="255" y="770"/>
                  </a:lnTo>
                  <a:lnTo>
                    <a:pt x="275" y="750"/>
                  </a:lnTo>
                  <a:lnTo>
                    <a:pt x="294" y="732"/>
                  </a:lnTo>
                  <a:lnTo>
                    <a:pt x="314" y="717"/>
                  </a:lnTo>
                  <a:lnTo>
                    <a:pt x="330" y="704"/>
                  </a:lnTo>
                  <a:lnTo>
                    <a:pt x="345" y="690"/>
                  </a:lnTo>
                  <a:lnTo>
                    <a:pt x="358" y="678"/>
                  </a:lnTo>
                  <a:lnTo>
                    <a:pt x="368" y="668"/>
                  </a:lnTo>
                  <a:lnTo>
                    <a:pt x="378" y="659"/>
                  </a:lnTo>
                  <a:lnTo>
                    <a:pt x="383" y="649"/>
                  </a:lnTo>
                  <a:lnTo>
                    <a:pt x="388" y="641"/>
                  </a:lnTo>
                  <a:lnTo>
                    <a:pt x="389" y="633"/>
                  </a:lnTo>
                  <a:lnTo>
                    <a:pt x="388" y="623"/>
                  </a:lnTo>
                  <a:lnTo>
                    <a:pt x="384" y="617"/>
                  </a:lnTo>
                  <a:lnTo>
                    <a:pt x="380" y="613"/>
                  </a:lnTo>
                  <a:lnTo>
                    <a:pt x="374" y="612"/>
                  </a:lnTo>
                  <a:lnTo>
                    <a:pt x="367" y="613"/>
                  </a:lnTo>
                  <a:lnTo>
                    <a:pt x="360" y="617"/>
                  </a:lnTo>
                  <a:lnTo>
                    <a:pt x="354" y="620"/>
                  </a:lnTo>
                  <a:lnTo>
                    <a:pt x="346" y="625"/>
                  </a:lnTo>
                  <a:lnTo>
                    <a:pt x="355" y="613"/>
                  </a:lnTo>
                  <a:lnTo>
                    <a:pt x="359" y="603"/>
                  </a:lnTo>
                  <a:lnTo>
                    <a:pt x="362" y="595"/>
                  </a:lnTo>
                  <a:lnTo>
                    <a:pt x="360" y="588"/>
                  </a:lnTo>
                  <a:lnTo>
                    <a:pt x="356" y="585"/>
                  </a:lnTo>
                  <a:lnTo>
                    <a:pt x="347" y="584"/>
                  </a:lnTo>
                  <a:lnTo>
                    <a:pt x="337" y="586"/>
                  </a:lnTo>
                  <a:lnTo>
                    <a:pt x="324" y="591"/>
                  </a:lnTo>
                  <a:lnTo>
                    <a:pt x="329" y="583"/>
                  </a:lnTo>
                  <a:lnTo>
                    <a:pt x="335" y="576"/>
                  </a:lnTo>
                  <a:lnTo>
                    <a:pt x="343" y="570"/>
                  </a:lnTo>
                  <a:lnTo>
                    <a:pt x="354" y="566"/>
                  </a:lnTo>
                  <a:lnTo>
                    <a:pt x="360" y="562"/>
                  </a:lnTo>
                  <a:lnTo>
                    <a:pt x="365" y="556"/>
                  </a:lnTo>
                  <a:lnTo>
                    <a:pt x="366" y="551"/>
                  </a:lnTo>
                  <a:lnTo>
                    <a:pt x="363" y="544"/>
                  </a:lnTo>
                  <a:lnTo>
                    <a:pt x="355" y="538"/>
                  </a:lnTo>
                  <a:lnTo>
                    <a:pt x="340" y="536"/>
                  </a:lnTo>
                  <a:lnTo>
                    <a:pt x="325" y="537"/>
                  </a:lnTo>
                  <a:lnTo>
                    <a:pt x="308" y="541"/>
                  </a:lnTo>
                  <a:lnTo>
                    <a:pt x="291" y="547"/>
                  </a:lnTo>
                  <a:lnTo>
                    <a:pt x="276" y="556"/>
                  </a:lnTo>
                  <a:lnTo>
                    <a:pt x="264" y="569"/>
                  </a:lnTo>
                  <a:lnTo>
                    <a:pt x="257" y="583"/>
                  </a:lnTo>
                  <a:lnTo>
                    <a:pt x="265" y="558"/>
                  </a:lnTo>
                  <a:lnTo>
                    <a:pt x="274" y="539"/>
                  </a:lnTo>
                  <a:lnTo>
                    <a:pt x="283" y="527"/>
                  </a:lnTo>
                  <a:lnTo>
                    <a:pt x="293" y="519"/>
                  </a:lnTo>
                  <a:lnTo>
                    <a:pt x="301" y="514"/>
                  </a:lnTo>
                  <a:lnTo>
                    <a:pt x="310" y="511"/>
                  </a:lnTo>
                  <a:lnTo>
                    <a:pt x="317" y="507"/>
                  </a:lnTo>
                  <a:lnTo>
                    <a:pt x="323" y="505"/>
                  </a:lnTo>
                  <a:lnTo>
                    <a:pt x="323" y="498"/>
                  </a:lnTo>
                  <a:lnTo>
                    <a:pt x="321" y="492"/>
                  </a:lnTo>
                  <a:lnTo>
                    <a:pt x="313" y="486"/>
                  </a:lnTo>
                  <a:lnTo>
                    <a:pt x="301" y="481"/>
                  </a:lnTo>
                  <a:lnTo>
                    <a:pt x="289" y="478"/>
                  </a:lnTo>
                  <a:lnTo>
                    <a:pt x="272" y="474"/>
                  </a:lnTo>
                  <a:lnTo>
                    <a:pt x="252" y="471"/>
                  </a:lnTo>
                  <a:lnTo>
                    <a:pt x="231" y="469"/>
                  </a:lnTo>
                  <a:lnTo>
                    <a:pt x="207" y="468"/>
                  </a:lnTo>
                  <a:lnTo>
                    <a:pt x="180" y="466"/>
                  </a:lnTo>
                  <a:lnTo>
                    <a:pt x="153" y="465"/>
                  </a:lnTo>
                  <a:lnTo>
                    <a:pt x="125" y="465"/>
                  </a:lnTo>
                  <a:lnTo>
                    <a:pt x="94" y="464"/>
                  </a:lnTo>
                  <a:lnTo>
                    <a:pt x="63" y="464"/>
                  </a:lnTo>
                  <a:lnTo>
                    <a:pt x="32" y="464"/>
                  </a:lnTo>
                  <a:lnTo>
                    <a:pt x="0" y="464"/>
                  </a:lnTo>
                  <a:lnTo>
                    <a:pt x="25" y="458"/>
                  </a:lnTo>
                  <a:lnTo>
                    <a:pt x="48" y="455"/>
                  </a:lnTo>
                  <a:lnTo>
                    <a:pt x="74" y="453"/>
                  </a:lnTo>
                  <a:lnTo>
                    <a:pt x="98" y="451"/>
                  </a:lnTo>
                  <a:lnTo>
                    <a:pt x="123" y="449"/>
                  </a:lnTo>
                  <a:lnTo>
                    <a:pt x="147" y="447"/>
                  </a:lnTo>
                  <a:lnTo>
                    <a:pt x="171" y="447"/>
                  </a:lnTo>
                  <a:lnTo>
                    <a:pt x="194" y="446"/>
                  </a:lnTo>
                  <a:lnTo>
                    <a:pt x="216" y="445"/>
                  </a:lnTo>
                  <a:lnTo>
                    <a:pt x="236" y="444"/>
                  </a:lnTo>
                  <a:lnTo>
                    <a:pt x="256" y="443"/>
                  </a:lnTo>
                  <a:lnTo>
                    <a:pt x="273" y="441"/>
                  </a:lnTo>
                  <a:lnTo>
                    <a:pt x="289" y="440"/>
                  </a:lnTo>
                  <a:lnTo>
                    <a:pt x="301" y="439"/>
                  </a:lnTo>
                  <a:lnTo>
                    <a:pt x="314" y="437"/>
                  </a:lnTo>
                  <a:lnTo>
                    <a:pt x="322" y="433"/>
                  </a:lnTo>
                  <a:lnTo>
                    <a:pt x="317" y="428"/>
                  </a:lnTo>
                  <a:lnTo>
                    <a:pt x="309" y="422"/>
                  </a:lnTo>
                  <a:lnTo>
                    <a:pt x="299" y="416"/>
                  </a:lnTo>
                  <a:lnTo>
                    <a:pt x="288" y="409"/>
                  </a:lnTo>
                  <a:lnTo>
                    <a:pt x="275" y="404"/>
                  </a:lnTo>
                  <a:lnTo>
                    <a:pt x="261" y="399"/>
                  </a:lnTo>
                  <a:lnTo>
                    <a:pt x="245" y="395"/>
                  </a:lnTo>
                  <a:lnTo>
                    <a:pt x="231" y="390"/>
                  </a:lnTo>
                  <a:lnTo>
                    <a:pt x="216" y="387"/>
                  </a:lnTo>
                  <a:lnTo>
                    <a:pt x="200" y="383"/>
                  </a:lnTo>
                  <a:lnTo>
                    <a:pt x="185" y="381"/>
                  </a:lnTo>
                  <a:lnTo>
                    <a:pt x="170" y="379"/>
                  </a:lnTo>
                  <a:lnTo>
                    <a:pt x="155" y="379"/>
                  </a:lnTo>
                  <a:lnTo>
                    <a:pt x="144" y="379"/>
                  </a:lnTo>
                  <a:lnTo>
                    <a:pt x="134" y="380"/>
                  </a:lnTo>
                  <a:lnTo>
                    <a:pt x="125" y="382"/>
                  </a:lnTo>
                  <a:lnTo>
                    <a:pt x="119" y="373"/>
                  </a:lnTo>
                  <a:lnTo>
                    <a:pt x="120" y="365"/>
                  </a:lnTo>
                  <a:lnTo>
                    <a:pt x="126" y="362"/>
                  </a:lnTo>
                  <a:lnTo>
                    <a:pt x="136" y="358"/>
                  </a:lnTo>
                  <a:lnTo>
                    <a:pt x="150" y="358"/>
                  </a:lnTo>
                  <a:lnTo>
                    <a:pt x="167" y="358"/>
                  </a:lnTo>
                  <a:lnTo>
                    <a:pt x="186" y="359"/>
                  </a:lnTo>
                  <a:lnTo>
                    <a:pt x="207" y="362"/>
                  </a:lnTo>
                  <a:lnTo>
                    <a:pt x="227" y="364"/>
                  </a:lnTo>
                  <a:lnTo>
                    <a:pt x="248" y="368"/>
                  </a:lnTo>
                  <a:lnTo>
                    <a:pt x="269" y="371"/>
                  </a:lnTo>
                  <a:lnTo>
                    <a:pt x="288" y="373"/>
                  </a:lnTo>
                  <a:lnTo>
                    <a:pt x="304" y="375"/>
                  </a:lnTo>
                  <a:lnTo>
                    <a:pt x="316" y="376"/>
                  </a:lnTo>
                  <a:lnTo>
                    <a:pt x="325" y="376"/>
                  </a:lnTo>
                  <a:lnTo>
                    <a:pt x="329" y="374"/>
                  </a:lnTo>
                  <a:lnTo>
                    <a:pt x="332" y="357"/>
                  </a:lnTo>
                  <a:lnTo>
                    <a:pt x="324" y="347"/>
                  </a:lnTo>
                  <a:lnTo>
                    <a:pt x="308" y="340"/>
                  </a:lnTo>
                  <a:lnTo>
                    <a:pt x="285" y="337"/>
                  </a:lnTo>
                  <a:lnTo>
                    <a:pt x="264" y="333"/>
                  </a:lnTo>
                  <a:lnTo>
                    <a:pt x="244" y="330"/>
                  </a:lnTo>
                  <a:lnTo>
                    <a:pt x="232" y="324"/>
                  </a:lnTo>
                  <a:lnTo>
                    <a:pt x="231" y="314"/>
                  </a:lnTo>
                  <a:lnTo>
                    <a:pt x="239" y="303"/>
                  </a:lnTo>
                  <a:lnTo>
                    <a:pt x="251" y="301"/>
                  </a:lnTo>
                  <a:lnTo>
                    <a:pt x="267" y="305"/>
                  </a:lnTo>
                  <a:lnTo>
                    <a:pt x="283" y="309"/>
                  </a:lnTo>
                  <a:lnTo>
                    <a:pt x="298" y="315"/>
                  </a:lnTo>
                  <a:lnTo>
                    <a:pt x="314" y="318"/>
                  </a:lnTo>
                  <a:lnTo>
                    <a:pt x="326" y="317"/>
                  </a:lnTo>
                  <a:lnTo>
                    <a:pt x="334" y="309"/>
                  </a:lnTo>
                  <a:lnTo>
                    <a:pt x="334" y="307"/>
                  </a:lnTo>
                  <a:lnTo>
                    <a:pt x="333" y="300"/>
                  </a:lnTo>
                  <a:lnTo>
                    <a:pt x="329" y="291"/>
                  </a:lnTo>
                  <a:lnTo>
                    <a:pt x="323" y="281"/>
                  </a:lnTo>
                  <a:lnTo>
                    <a:pt x="311" y="269"/>
                  </a:lnTo>
                  <a:lnTo>
                    <a:pt x="294" y="260"/>
                  </a:lnTo>
                  <a:lnTo>
                    <a:pt x="273" y="256"/>
                  </a:lnTo>
                  <a:lnTo>
                    <a:pt x="243" y="254"/>
                  </a:lnTo>
                  <a:lnTo>
                    <a:pt x="266" y="248"/>
                  </a:lnTo>
                  <a:lnTo>
                    <a:pt x="284" y="244"/>
                  </a:lnTo>
                  <a:lnTo>
                    <a:pt x="301" y="243"/>
                  </a:lnTo>
                  <a:lnTo>
                    <a:pt x="316" y="244"/>
                  </a:lnTo>
                  <a:lnTo>
                    <a:pt x="329" y="247"/>
                  </a:lnTo>
                  <a:lnTo>
                    <a:pt x="339" y="250"/>
                  </a:lnTo>
                  <a:lnTo>
                    <a:pt x="347" y="256"/>
                  </a:lnTo>
                  <a:lnTo>
                    <a:pt x="354" y="261"/>
                  </a:lnTo>
                  <a:lnTo>
                    <a:pt x="349" y="244"/>
                  </a:lnTo>
                  <a:lnTo>
                    <a:pt x="343" y="233"/>
                  </a:lnTo>
                  <a:lnTo>
                    <a:pt x="335" y="225"/>
                  </a:lnTo>
                  <a:lnTo>
                    <a:pt x="324" y="216"/>
                  </a:lnTo>
                  <a:lnTo>
                    <a:pt x="337" y="219"/>
                  </a:lnTo>
                  <a:lnTo>
                    <a:pt x="347" y="223"/>
                  </a:lnTo>
                  <a:lnTo>
                    <a:pt x="356" y="228"/>
                  </a:lnTo>
                  <a:lnTo>
                    <a:pt x="363" y="233"/>
                  </a:lnTo>
                  <a:lnTo>
                    <a:pt x="367" y="237"/>
                  </a:lnTo>
                  <a:lnTo>
                    <a:pt x="372" y="240"/>
                  </a:lnTo>
                  <a:lnTo>
                    <a:pt x="375" y="240"/>
                  </a:lnTo>
                  <a:lnTo>
                    <a:pt x="380" y="239"/>
                  </a:lnTo>
                  <a:lnTo>
                    <a:pt x="388" y="229"/>
                  </a:lnTo>
                  <a:lnTo>
                    <a:pt x="394" y="215"/>
                  </a:lnTo>
                  <a:lnTo>
                    <a:pt x="394" y="201"/>
                  </a:lnTo>
                  <a:lnTo>
                    <a:pt x="388" y="187"/>
                  </a:lnTo>
                  <a:lnTo>
                    <a:pt x="412" y="192"/>
                  </a:lnTo>
                  <a:lnTo>
                    <a:pt x="427" y="191"/>
                  </a:lnTo>
                  <a:lnTo>
                    <a:pt x="435" y="186"/>
                  </a:lnTo>
                  <a:lnTo>
                    <a:pt x="438" y="178"/>
                  </a:lnTo>
                  <a:lnTo>
                    <a:pt x="436" y="166"/>
                  </a:lnTo>
                  <a:lnTo>
                    <a:pt x="431" y="152"/>
                  </a:lnTo>
                  <a:lnTo>
                    <a:pt x="423" y="135"/>
                  </a:lnTo>
                  <a:lnTo>
                    <a:pt x="414" y="115"/>
                  </a:lnTo>
                  <a:lnTo>
                    <a:pt x="432" y="128"/>
                  </a:lnTo>
                  <a:lnTo>
                    <a:pt x="449" y="136"/>
                  </a:lnTo>
                  <a:lnTo>
                    <a:pt x="463" y="139"/>
                  </a:lnTo>
                  <a:lnTo>
                    <a:pt x="473" y="141"/>
                  </a:lnTo>
                  <a:lnTo>
                    <a:pt x="482" y="139"/>
                  </a:lnTo>
                  <a:lnTo>
                    <a:pt x="489" y="136"/>
                  </a:lnTo>
                  <a:lnTo>
                    <a:pt x="495" y="131"/>
                  </a:lnTo>
                  <a:lnTo>
                    <a:pt x="500" y="127"/>
                  </a:lnTo>
                  <a:lnTo>
                    <a:pt x="502" y="120"/>
                  </a:lnTo>
                  <a:lnTo>
                    <a:pt x="501" y="111"/>
                  </a:lnTo>
                  <a:lnTo>
                    <a:pt x="498" y="99"/>
                  </a:lnTo>
                  <a:lnTo>
                    <a:pt x="493" y="86"/>
                  </a:lnTo>
                  <a:lnTo>
                    <a:pt x="484" y="69"/>
                  </a:lnTo>
                  <a:lnTo>
                    <a:pt x="473" y="52"/>
                  </a:lnTo>
                  <a:lnTo>
                    <a:pt x="460" y="32"/>
                  </a:lnTo>
                  <a:lnTo>
                    <a:pt x="443" y="13"/>
                  </a:lnTo>
                  <a:lnTo>
                    <a:pt x="461" y="25"/>
                  </a:lnTo>
                  <a:lnTo>
                    <a:pt x="476" y="38"/>
                  </a:lnTo>
                  <a:lnTo>
                    <a:pt x="486" y="49"/>
                  </a:lnTo>
                  <a:lnTo>
                    <a:pt x="496" y="60"/>
                  </a:lnTo>
                  <a:lnTo>
                    <a:pt x="503" y="71"/>
                  </a:lnTo>
                  <a:lnTo>
                    <a:pt x="509" y="82"/>
                  </a:lnTo>
                  <a:lnTo>
                    <a:pt x="514" y="94"/>
                  </a:lnTo>
                  <a:lnTo>
                    <a:pt x="520" y="106"/>
                  </a:lnTo>
                  <a:lnTo>
                    <a:pt x="526" y="113"/>
                  </a:lnTo>
                  <a:lnTo>
                    <a:pt x="533" y="115"/>
                  </a:lnTo>
                  <a:lnTo>
                    <a:pt x="537" y="111"/>
                  </a:lnTo>
                  <a:lnTo>
                    <a:pt x="543" y="103"/>
                  </a:lnTo>
                  <a:lnTo>
                    <a:pt x="544" y="90"/>
                  </a:lnTo>
                  <a:lnTo>
                    <a:pt x="543" y="74"/>
                  </a:lnTo>
                  <a:lnTo>
                    <a:pt x="537" y="57"/>
                  </a:lnTo>
                  <a:lnTo>
                    <a:pt x="528" y="39"/>
                  </a:lnTo>
                  <a:lnTo>
                    <a:pt x="538" y="41"/>
                  </a:lnTo>
                  <a:lnTo>
                    <a:pt x="546" y="45"/>
                  </a:lnTo>
                  <a:lnTo>
                    <a:pt x="549" y="49"/>
                  </a:lnTo>
                  <a:lnTo>
                    <a:pt x="550" y="55"/>
                  </a:lnTo>
                  <a:lnTo>
                    <a:pt x="550" y="62"/>
                  </a:lnTo>
                  <a:lnTo>
                    <a:pt x="551" y="69"/>
                  </a:lnTo>
                  <a:lnTo>
                    <a:pt x="554" y="74"/>
                  </a:lnTo>
                  <a:lnTo>
                    <a:pt x="562" y="82"/>
                  </a:lnTo>
                  <a:lnTo>
                    <a:pt x="571" y="84"/>
                  </a:lnTo>
                  <a:lnTo>
                    <a:pt x="577" y="76"/>
                  </a:lnTo>
                  <a:lnTo>
                    <a:pt x="582" y="63"/>
                  </a:lnTo>
                  <a:lnTo>
                    <a:pt x="585" y="47"/>
                  </a:lnTo>
                  <a:lnTo>
                    <a:pt x="587" y="30"/>
                  </a:lnTo>
                  <a:lnTo>
                    <a:pt x="591" y="15"/>
                  </a:lnTo>
                  <a:lnTo>
                    <a:pt x="594" y="5"/>
                  </a:lnTo>
                  <a:lnTo>
                    <a:pt x="598" y="0"/>
                  </a:lnTo>
                  <a:lnTo>
                    <a:pt x="603" y="15"/>
                  </a:lnTo>
                  <a:lnTo>
                    <a:pt x="607" y="48"/>
                  </a:lnTo>
                  <a:lnTo>
                    <a:pt x="609" y="81"/>
                  </a:lnTo>
                  <a:lnTo>
                    <a:pt x="618" y="96"/>
                  </a:lnTo>
                  <a:lnTo>
                    <a:pt x="627" y="97"/>
                  </a:lnTo>
                  <a:lnTo>
                    <a:pt x="641" y="98"/>
                  </a:lnTo>
                  <a:lnTo>
                    <a:pt x="657" y="98"/>
                  </a:lnTo>
                  <a:lnTo>
                    <a:pt x="675" y="95"/>
                  </a:lnTo>
                  <a:lnTo>
                    <a:pt x="694" y="86"/>
                  </a:lnTo>
                  <a:lnTo>
                    <a:pt x="710" y="70"/>
                  </a:lnTo>
                  <a:lnTo>
                    <a:pt x="723" y="47"/>
                  </a:lnTo>
                  <a:lnTo>
                    <a:pt x="733" y="13"/>
                  </a:lnTo>
                  <a:lnTo>
                    <a:pt x="738" y="31"/>
                  </a:lnTo>
                  <a:lnTo>
                    <a:pt x="740" y="58"/>
                  </a:lnTo>
                  <a:lnTo>
                    <a:pt x="738" y="87"/>
                  </a:lnTo>
                  <a:lnTo>
                    <a:pt x="731" y="107"/>
                  </a:lnTo>
                  <a:lnTo>
                    <a:pt x="759" y="120"/>
                  </a:lnTo>
                  <a:lnTo>
                    <a:pt x="776" y="121"/>
                  </a:lnTo>
                  <a:lnTo>
                    <a:pt x="788" y="114"/>
                  </a:lnTo>
                  <a:lnTo>
                    <a:pt x="794" y="103"/>
                  </a:lnTo>
                  <a:lnTo>
                    <a:pt x="797" y="93"/>
                  </a:lnTo>
                  <a:lnTo>
                    <a:pt x="802" y="86"/>
                  </a:lnTo>
                  <a:lnTo>
                    <a:pt x="810" y="86"/>
                  </a:lnTo>
                  <a:lnTo>
                    <a:pt x="824" y="98"/>
                  </a:lnTo>
                  <a:lnTo>
                    <a:pt x="832" y="109"/>
                  </a:lnTo>
                  <a:lnTo>
                    <a:pt x="832" y="114"/>
                  </a:lnTo>
                  <a:lnTo>
                    <a:pt x="825" y="118"/>
                  </a:lnTo>
                  <a:lnTo>
                    <a:pt x="818" y="121"/>
                  </a:lnTo>
                  <a:lnTo>
                    <a:pt x="808" y="123"/>
                  </a:lnTo>
                  <a:lnTo>
                    <a:pt x="802" y="128"/>
                  </a:lnTo>
                  <a:lnTo>
                    <a:pt x="800" y="133"/>
                  </a:lnTo>
                  <a:lnTo>
                    <a:pt x="806" y="142"/>
                  </a:lnTo>
                  <a:lnTo>
                    <a:pt x="824" y="155"/>
                  </a:lnTo>
                  <a:lnTo>
                    <a:pt x="838" y="155"/>
                  </a:lnTo>
                  <a:lnTo>
                    <a:pt x="846" y="147"/>
                  </a:lnTo>
                  <a:lnTo>
                    <a:pt x="852" y="135"/>
                  </a:lnTo>
                  <a:lnTo>
                    <a:pt x="857" y="122"/>
                  </a:lnTo>
                  <a:lnTo>
                    <a:pt x="864" y="114"/>
                  </a:lnTo>
                  <a:lnTo>
                    <a:pt x="876" y="117"/>
                  </a:lnTo>
                  <a:lnTo>
                    <a:pt x="894" y="133"/>
                  </a:lnTo>
                  <a:lnTo>
                    <a:pt x="902" y="145"/>
                  </a:lnTo>
                  <a:lnTo>
                    <a:pt x="901" y="152"/>
                  </a:lnTo>
                  <a:lnTo>
                    <a:pt x="894" y="155"/>
                  </a:lnTo>
                  <a:lnTo>
                    <a:pt x="884" y="158"/>
                  </a:lnTo>
                  <a:lnTo>
                    <a:pt x="871" y="159"/>
                  </a:lnTo>
                  <a:lnTo>
                    <a:pt x="862" y="161"/>
                  </a:lnTo>
                  <a:lnTo>
                    <a:pt x="855" y="167"/>
                  </a:lnTo>
                  <a:lnTo>
                    <a:pt x="856" y="177"/>
                  </a:lnTo>
                  <a:lnTo>
                    <a:pt x="862" y="187"/>
                  </a:lnTo>
                  <a:lnTo>
                    <a:pt x="868" y="194"/>
                  </a:lnTo>
                  <a:lnTo>
                    <a:pt x="874" y="197"/>
                  </a:lnTo>
                  <a:lnTo>
                    <a:pt x="882" y="197"/>
                  </a:lnTo>
                  <a:lnTo>
                    <a:pt x="889" y="197"/>
                  </a:lnTo>
                  <a:lnTo>
                    <a:pt x="896" y="195"/>
                  </a:lnTo>
                  <a:lnTo>
                    <a:pt x="903" y="193"/>
                  </a:lnTo>
                  <a:lnTo>
                    <a:pt x="910" y="191"/>
                  </a:lnTo>
                  <a:lnTo>
                    <a:pt x="904" y="199"/>
                  </a:lnTo>
                  <a:lnTo>
                    <a:pt x="902" y="208"/>
                  </a:lnTo>
                  <a:lnTo>
                    <a:pt x="901" y="217"/>
                  </a:lnTo>
                  <a:lnTo>
                    <a:pt x="903" y="226"/>
                  </a:lnTo>
                  <a:lnTo>
                    <a:pt x="906" y="235"/>
                  </a:lnTo>
                  <a:lnTo>
                    <a:pt x="912" y="242"/>
                  </a:lnTo>
                  <a:lnTo>
                    <a:pt x="919" y="249"/>
                  </a:lnTo>
                  <a:lnTo>
                    <a:pt x="928" y="2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5" name="Freeform 82">
              <a:extLst>
                <a:ext uri="{FF2B5EF4-FFF2-40B4-BE49-F238E27FC236}">
                  <a16:creationId xmlns:a16="http://schemas.microsoft.com/office/drawing/2014/main" id="{ADCAF097-59B9-400A-9B0C-A0DA05F69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426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9 w 30"/>
                <a:gd name="T5" fmla="*/ 10 h 37"/>
                <a:gd name="T6" fmla="*/ 9 w 30"/>
                <a:gd name="T7" fmla="*/ 8 h 37"/>
                <a:gd name="T8" fmla="*/ 10 w 30"/>
                <a:gd name="T9" fmla="*/ 6 h 37"/>
                <a:gd name="T10" fmla="*/ 9 w 30"/>
                <a:gd name="T11" fmla="*/ 3 h 37"/>
                <a:gd name="T12" fmla="*/ 9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1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1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0" y="35"/>
                  </a:lnTo>
                  <a:lnTo>
                    <a:pt x="26" y="31"/>
                  </a:lnTo>
                  <a:lnTo>
                    <a:pt x="28" y="25"/>
                  </a:lnTo>
                  <a:lnTo>
                    <a:pt x="30" y="17"/>
                  </a:lnTo>
                  <a:lnTo>
                    <a:pt x="28" y="10"/>
                  </a:lnTo>
                  <a:lnTo>
                    <a:pt x="26" y="5"/>
                  </a:lnTo>
                  <a:lnTo>
                    <a:pt x="20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3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3" y="31"/>
                  </a:lnTo>
                  <a:lnTo>
                    <a:pt x="8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6" name="Freeform 83">
              <a:extLst>
                <a:ext uri="{FF2B5EF4-FFF2-40B4-BE49-F238E27FC236}">
                  <a16:creationId xmlns:a16="http://schemas.microsoft.com/office/drawing/2014/main" id="{0492C8C1-3106-4B76-BD29-97EE6500B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427"/>
              <a:ext cx="10" cy="12"/>
            </a:xfrm>
            <a:custGeom>
              <a:avLst/>
              <a:gdLst>
                <a:gd name="T0" fmla="*/ 5 w 29"/>
                <a:gd name="T1" fmla="*/ 12 h 37"/>
                <a:gd name="T2" fmla="*/ 7 w 29"/>
                <a:gd name="T3" fmla="*/ 12 h 37"/>
                <a:gd name="T4" fmla="*/ 9 w 29"/>
                <a:gd name="T5" fmla="*/ 10 h 37"/>
                <a:gd name="T6" fmla="*/ 10 w 29"/>
                <a:gd name="T7" fmla="*/ 9 h 37"/>
                <a:gd name="T8" fmla="*/ 10 w 29"/>
                <a:gd name="T9" fmla="*/ 6 h 37"/>
                <a:gd name="T10" fmla="*/ 10 w 29"/>
                <a:gd name="T11" fmla="*/ 4 h 37"/>
                <a:gd name="T12" fmla="*/ 9 w 29"/>
                <a:gd name="T13" fmla="*/ 2 h 37"/>
                <a:gd name="T14" fmla="*/ 7 w 29"/>
                <a:gd name="T15" fmla="*/ 1 h 37"/>
                <a:gd name="T16" fmla="*/ 5 w 29"/>
                <a:gd name="T17" fmla="*/ 0 h 37"/>
                <a:gd name="T18" fmla="*/ 3 w 29"/>
                <a:gd name="T19" fmla="*/ 1 h 37"/>
                <a:gd name="T20" fmla="*/ 1 w 29"/>
                <a:gd name="T21" fmla="*/ 2 h 37"/>
                <a:gd name="T22" fmla="*/ 0 w 29"/>
                <a:gd name="T23" fmla="*/ 4 h 37"/>
                <a:gd name="T24" fmla="*/ 0 w 29"/>
                <a:gd name="T25" fmla="*/ 6 h 37"/>
                <a:gd name="T26" fmla="*/ 0 w 29"/>
                <a:gd name="T27" fmla="*/ 9 h 37"/>
                <a:gd name="T28" fmla="*/ 1 w 29"/>
                <a:gd name="T29" fmla="*/ 10 h 37"/>
                <a:gd name="T30" fmla="*/ 3 w 29"/>
                <a:gd name="T31" fmla="*/ 12 h 37"/>
                <a:gd name="T32" fmla="*/ 5 w 29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7">
                  <a:moveTo>
                    <a:pt x="14" y="37"/>
                  </a:moveTo>
                  <a:lnTo>
                    <a:pt x="20" y="36"/>
                  </a:lnTo>
                  <a:lnTo>
                    <a:pt x="25" y="31"/>
                  </a:lnTo>
                  <a:lnTo>
                    <a:pt x="28" y="27"/>
                  </a:lnTo>
                  <a:lnTo>
                    <a:pt x="29" y="20"/>
                  </a:lnTo>
                  <a:lnTo>
                    <a:pt x="28" y="12"/>
                  </a:lnTo>
                  <a:lnTo>
                    <a:pt x="25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9" y="2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4" y="31"/>
                  </a:lnTo>
                  <a:lnTo>
                    <a:pt x="9" y="36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7" name="Freeform 84">
              <a:extLst>
                <a:ext uri="{FF2B5EF4-FFF2-40B4-BE49-F238E27FC236}">
                  <a16:creationId xmlns:a16="http://schemas.microsoft.com/office/drawing/2014/main" id="{43074CBC-7942-460D-BE2E-DD8A55EE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1414"/>
              <a:ext cx="25" cy="23"/>
            </a:xfrm>
            <a:custGeom>
              <a:avLst/>
              <a:gdLst>
                <a:gd name="T0" fmla="*/ 12 w 75"/>
                <a:gd name="T1" fmla="*/ 23 h 70"/>
                <a:gd name="T2" fmla="*/ 14 w 75"/>
                <a:gd name="T3" fmla="*/ 23 h 70"/>
                <a:gd name="T4" fmla="*/ 16 w 75"/>
                <a:gd name="T5" fmla="*/ 22 h 70"/>
                <a:gd name="T6" fmla="*/ 19 w 75"/>
                <a:gd name="T7" fmla="*/ 21 h 70"/>
                <a:gd name="T8" fmla="*/ 21 w 75"/>
                <a:gd name="T9" fmla="*/ 20 h 70"/>
                <a:gd name="T10" fmla="*/ 22 w 75"/>
                <a:gd name="T11" fmla="*/ 18 h 70"/>
                <a:gd name="T12" fmla="*/ 24 w 75"/>
                <a:gd name="T13" fmla="*/ 16 h 70"/>
                <a:gd name="T14" fmla="*/ 25 w 75"/>
                <a:gd name="T15" fmla="*/ 14 h 70"/>
                <a:gd name="T16" fmla="*/ 25 w 75"/>
                <a:gd name="T17" fmla="*/ 12 h 70"/>
                <a:gd name="T18" fmla="*/ 25 w 75"/>
                <a:gd name="T19" fmla="*/ 9 h 70"/>
                <a:gd name="T20" fmla="*/ 24 w 75"/>
                <a:gd name="T21" fmla="*/ 7 h 70"/>
                <a:gd name="T22" fmla="*/ 22 w 75"/>
                <a:gd name="T23" fmla="*/ 5 h 70"/>
                <a:gd name="T24" fmla="*/ 21 w 75"/>
                <a:gd name="T25" fmla="*/ 3 h 70"/>
                <a:gd name="T26" fmla="*/ 19 w 75"/>
                <a:gd name="T27" fmla="*/ 2 h 70"/>
                <a:gd name="T28" fmla="*/ 16 w 75"/>
                <a:gd name="T29" fmla="*/ 1 h 70"/>
                <a:gd name="T30" fmla="*/ 14 w 75"/>
                <a:gd name="T31" fmla="*/ 0 h 70"/>
                <a:gd name="T32" fmla="*/ 12 w 75"/>
                <a:gd name="T33" fmla="*/ 0 h 70"/>
                <a:gd name="T34" fmla="*/ 10 w 75"/>
                <a:gd name="T35" fmla="*/ 0 h 70"/>
                <a:gd name="T36" fmla="*/ 8 w 75"/>
                <a:gd name="T37" fmla="*/ 1 h 70"/>
                <a:gd name="T38" fmla="*/ 6 w 75"/>
                <a:gd name="T39" fmla="*/ 2 h 70"/>
                <a:gd name="T40" fmla="*/ 4 w 75"/>
                <a:gd name="T41" fmla="*/ 3 h 70"/>
                <a:gd name="T42" fmla="*/ 2 w 75"/>
                <a:gd name="T43" fmla="*/ 5 h 70"/>
                <a:gd name="T44" fmla="*/ 1 w 75"/>
                <a:gd name="T45" fmla="*/ 7 h 70"/>
                <a:gd name="T46" fmla="*/ 0 w 75"/>
                <a:gd name="T47" fmla="*/ 9 h 70"/>
                <a:gd name="T48" fmla="*/ 0 w 75"/>
                <a:gd name="T49" fmla="*/ 12 h 70"/>
                <a:gd name="T50" fmla="*/ 0 w 75"/>
                <a:gd name="T51" fmla="*/ 14 h 70"/>
                <a:gd name="T52" fmla="*/ 1 w 75"/>
                <a:gd name="T53" fmla="*/ 16 h 70"/>
                <a:gd name="T54" fmla="*/ 2 w 75"/>
                <a:gd name="T55" fmla="*/ 18 h 70"/>
                <a:gd name="T56" fmla="*/ 4 w 75"/>
                <a:gd name="T57" fmla="*/ 20 h 70"/>
                <a:gd name="T58" fmla="*/ 6 w 75"/>
                <a:gd name="T59" fmla="*/ 21 h 70"/>
                <a:gd name="T60" fmla="*/ 8 w 75"/>
                <a:gd name="T61" fmla="*/ 22 h 70"/>
                <a:gd name="T62" fmla="*/ 10 w 75"/>
                <a:gd name="T63" fmla="*/ 23 h 70"/>
                <a:gd name="T64" fmla="*/ 12 w 75"/>
                <a:gd name="T65" fmla="*/ 23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5" h="70">
                  <a:moveTo>
                    <a:pt x="36" y="70"/>
                  </a:moveTo>
                  <a:lnTo>
                    <a:pt x="42" y="69"/>
                  </a:lnTo>
                  <a:lnTo>
                    <a:pt x="49" y="68"/>
                  </a:lnTo>
                  <a:lnTo>
                    <a:pt x="56" y="65"/>
                  </a:lnTo>
                  <a:lnTo>
                    <a:pt x="63" y="60"/>
                  </a:lnTo>
                  <a:lnTo>
                    <a:pt x="67" y="56"/>
                  </a:lnTo>
                  <a:lnTo>
                    <a:pt x="72" y="50"/>
                  </a:lnTo>
                  <a:lnTo>
                    <a:pt x="74" y="43"/>
                  </a:lnTo>
                  <a:lnTo>
                    <a:pt x="75" y="36"/>
                  </a:lnTo>
                  <a:lnTo>
                    <a:pt x="74" y="27"/>
                  </a:lnTo>
                  <a:lnTo>
                    <a:pt x="72" y="21"/>
                  </a:lnTo>
                  <a:lnTo>
                    <a:pt x="67" y="15"/>
                  </a:lnTo>
                  <a:lnTo>
                    <a:pt x="63" y="10"/>
                  </a:lnTo>
                  <a:lnTo>
                    <a:pt x="56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31" y="1"/>
                  </a:lnTo>
                  <a:lnTo>
                    <a:pt x="24" y="2"/>
                  </a:lnTo>
                  <a:lnTo>
                    <a:pt x="18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3" y="21"/>
                  </a:lnTo>
                  <a:lnTo>
                    <a:pt x="1" y="27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7" y="56"/>
                  </a:lnTo>
                  <a:lnTo>
                    <a:pt x="11" y="60"/>
                  </a:lnTo>
                  <a:lnTo>
                    <a:pt x="18" y="65"/>
                  </a:lnTo>
                  <a:lnTo>
                    <a:pt x="24" y="68"/>
                  </a:lnTo>
                  <a:lnTo>
                    <a:pt x="31" y="69"/>
                  </a:lnTo>
                  <a:lnTo>
                    <a:pt x="36" y="7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8" name="Freeform 85">
              <a:extLst>
                <a:ext uri="{FF2B5EF4-FFF2-40B4-BE49-F238E27FC236}">
                  <a16:creationId xmlns:a16="http://schemas.microsoft.com/office/drawing/2014/main" id="{7E850DA1-8985-4ABA-92E1-9F63FFEB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433"/>
              <a:ext cx="18" cy="20"/>
            </a:xfrm>
            <a:custGeom>
              <a:avLst/>
              <a:gdLst>
                <a:gd name="T0" fmla="*/ 9 w 53"/>
                <a:gd name="T1" fmla="*/ 20 h 61"/>
                <a:gd name="T2" fmla="*/ 13 w 53"/>
                <a:gd name="T3" fmla="*/ 19 h 61"/>
                <a:gd name="T4" fmla="*/ 15 w 53"/>
                <a:gd name="T5" fmla="*/ 17 h 61"/>
                <a:gd name="T6" fmla="*/ 17 w 53"/>
                <a:gd name="T7" fmla="*/ 14 h 61"/>
                <a:gd name="T8" fmla="*/ 18 w 53"/>
                <a:gd name="T9" fmla="*/ 10 h 61"/>
                <a:gd name="T10" fmla="*/ 17 w 53"/>
                <a:gd name="T11" fmla="*/ 6 h 61"/>
                <a:gd name="T12" fmla="*/ 15 w 53"/>
                <a:gd name="T13" fmla="*/ 3 h 61"/>
                <a:gd name="T14" fmla="*/ 13 w 53"/>
                <a:gd name="T15" fmla="*/ 1 h 61"/>
                <a:gd name="T16" fmla="*/ 9 w 53"/>
                <a:gd name="T17" fmla="*/ 0 h 61"/>
                <a:gd name="T18" fmla="*/ 5 w 53"/>
                <a:gd name="T19" fmla="*/ 1 h 61"/>
                <a:gd name="T20" fmla="*/ 3 w 53"/>
                <a:gd name="T21" fmla="*/ 3 h 61"/>
                <a:gd name="T22" fmla="*/ 1 w 53"/>
                <a:gd name="T23" fmla="*/ 6 h 61"/>
                <a:gd name="T24" fmla="*/ 0 w 53"/>
                <a:gd name="T25" fmla="*/ 10 h 61"/>
                <a:gd name="T26" fmla="*/ 1 w 53"/>
                <a:gd name="T27" fmla="*/ 14 h 61"/>
                <a:gd name="T28" fmla="*/ 3 w 53"/>
                <a:gd name="T29" fmla="*/ 17 h 61"/>
                <a:gd name="T30" fmla="*/ 5 w 53"/>
                <a:gd name="T31" fmla="*/ 19 h 61"/>
                <a:gd name="T32" fmla="*/ 9 w 53"/>
                <a:gd name="T33" fmla="*/ 20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1">
                  <a:moveTo>
                    <a:pt x="26" y="61"/>
                  </a:moveTo>
                  <a:lnTo>
                    <a:pt x="37" y="59"/>
                  </a:lnTo>
                  <a:lnTo>
                    <a:pt x="45" y="52"/>
                  </a:lnTo>
                  <a:lnTo>
                    <a:pt x="50" y="43"/>
                  </a:lnTo>
                  <a:lnTo>
                    <a:pt x="53" y="30"/>
                  </a:lnTo>
                  <a:lnTo>
                    <a:pt x="50" y="18"/>
                  </a:lnTo>
                  <a:lnTo>
                    <a:pt x="45" y="9"/>
                  </a:lnTo>
                  <a:lnTo>
                    <a:pt x="37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9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2" y="43"/>
                  </a:lnTo>
                  <a:lnTo>
                    <a:pt x="8" y="52"/>
                  </a:lnTo>
                  <a:lnTo>
                    <a:pt x="16" y="59"/>
                  </a:lnTo>
                  <a:lnTo>
                    <a:pt x="26" y="6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86">
              <a:extLst>
                <a:ext uri="{FF2B5EF4-FFF2-40B4-BE49-F238E27FC236}">
                  <a16:creationId xmlns:a16="http://schemas.microsoft.com/office/drawing/2014/main" id="{C5D6F722-1E82-4A2F-8ACB-17B08CC5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553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1"/>
                  </a:lnTo>
                  <a:lnTo>
                    <a:pt x="28" y="25"/>
                  </a:lnTo>
                  <a:lnTo>
                    <a:pt x="29" y="18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4" y="31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Freeform 87">
              <a:extLst>
                <a:ext uri="{FF2B5EF4-FFF2-40B4-BE49-F238E27FC236}">
                  <a16:creationId xmlns:a16="http://schemas.microsoft.com/office/drawing/2014/main" id="{D1A05E0B-9B7A-4E16-B882-FBE9D802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1639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Freeform 88">
              <a:extLst>
                <a:ext uri="{FF2B5EF4-FFF2-40B4-BE49-F238E27FC236}">
                  <a16:creationId xmlns:a16="http://schemas.microsoft.com/office/drawing/2014/main" id="{86E7522D-16B7-40BF-8C7E-15B48B1FC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" y="1692"/>
              <a:ext cx="5" cy="44"/>
            </a:xfrm>
            <a:custGeom>
              <a:avLst/>
              <a:gdLst>
                <a:gd name="T0" fmla="*/ 2 w 14"/>
                <a:gd name="T1" fmla="*/ 0 h 132"/>
                <a:gd name="T2" fmla="*/ 0 w 14"/>
                <a:gd name="T3" fmla="*/ 8 h 132"/>
                <a:gd name="T4" fmla="*/ 0 w 14"/>
                <a:gd name="T5" fmla="*/ 20 h 132"/>
                <a:gd name="T6" fmla="*/ 2 w 14"/>
                <a:gd name="T7" fmla="*/ 33 h 132"/>
                <a:gd name="T8" fmla="*/ 5 w 14"/>
                <a:gd name="T9" fmla="*/ 44 h 132"/>
                <a:gd name="T10" fmla="*/ 5 w 14"/>
                <a:gd name="T11" fmla="*/ 28 h 132"/>
                <a:gd name="T12" fmla="*/ 4 w 14"/>
                <a:gd name="T13" fmla="*/ 16 h 132"/>
                <a:gd name="T14" fmla="*/ 2 w 14"/>
                <a:gd name="T15" fmla="*/ 7 h 132"/>
                <a:gd name="T16" fmla="*/ 2 w 14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32">
                  <a:moveTo>
                    <a:pt x="5" y="0"/>
                  </a:moveTo>
                  <a:lnTo>
                    <a:pt x="0" y="25"/>
                  </a:lnTo>
                  <a:lnTo>
                    <a:pt x="0" y="61"/>
                  </a:lnTo>
                  <a:lnTo>
                    <a:pt x="5" y="98"/>
                  </a:lnTo>
                  <a:lnTo>
                    <a:pt x="13" y="132"/>
                  </a:lnTo>
                  <a:lnTo>
                    <a:pt x="14" y="84"/>
                  </a:lnTo>
                  <a:lnTo>
                    <a:pt x="11" y="47"/>
                  </a:lnTo>
                  <a:lnTo>
                    <a:pt x="6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2" name="Freeform 89">
              <a:extLst>
                <a:ext uri="{FF2B5EF4-FFF2-40B4-BE49-F238E27FC236}">
                  <a16:creationId xmlns:a16="http://schemas.microsoft.com/office/drawing/2014/main" id="{DA97EBCB-9A9C-44F0-B6A7-F709B648E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1" y="1731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2 h 37"/>
                <a:gd name="T4" fmla="*/ 9 w 30"/>
                <a:gd name="T5" fmla="*/ 10 h 37"/>
                <a:gd name="T6" fmla="*/ 9 w 30"/>
                <a:gd name="T7" fmla="*/ 8 h 37"/>
                <a:gd name="T8" fmla="*/ 10 w 30"/>
                <a:gd name="T9" fmla="*/ 6 h 37"/>
                <a:gd name="T10" fmla="*/ 9 w 30"/>
                <a:gd name="T11" fmla="*/ 4 h 37"/>
                <a:gd name="T12" fmla="*/ 9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1 w 30"/>
                <a:gd name="T21" fmla="*/ 2 h 37"/>
                <a:gd name="T22" fmla="*/ 0 w 30"/>
                <a:gd name="T23" fmla="*/ 4 h 37"/>
                <a:gd name="T24" fmla="*/ 0 w 30"/>
                <a:gd name="T25" fmla="*/ 6 h 37"/>
                <a:gd name="T26" fmla="*/ 0 w 30"/>
                <a:gd name="T27" fmla="*/ 8 h 37"/>
                <a:gd name="T28" fmla="*/ 1 w 30"/>
                <a:gd name="T29" fmla="*/ 10 h 37"/>
                <a:gd name="T30" fmla="*/ 3 w 30"/>
                <a:gd name="T31" fmla="*/ 12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0" y="36"/>
                  </a:lnTo>
                  <a:lnTo>
                    <a:pt x="26" y="31"/>
                  </a:lnTo>
                  <a:lnTo>
                    <a:pt x="28" y="25"/>
                  </a:lnTo>
                  <a:lnTo>
                    <a:pt x="30" y="19"/>
                  </a:lnTo>
                  <a:lnTo>
                    <a:pt x="28" y="11"/>
                  </a:lnTo>
                  <a:lnTo>
                    <a:pt x="26" y="5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8" y="2"/>
                  </a:lnTo>
                  <a:lnTo>
                    <a:pt x="3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1"/>
                  </a:lnTo>
                  <a:lnTo>
                    <a:pt x="8" y="36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3" name="Freeform 90">
              <a:extLst>
                <a:ext uri="{FF2B5EF4-FFF2-40B4-BE49-F238E27FC236}">
                  <a16:creationId xmlns:a16="http://schemas.microsoft.com/office/drawing/2014/main" id="{3C53DA97-F57D-4A03-B0CA-64DECD7A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" y="1747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8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3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2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4" name="Freeform 91">
              <a:extLst>
                <a:ext uri="{FF2B5EF4-FFF2-40B4-BE49-F238E27FC236}">
                  <a16:creationId xmlns:a16="http://schemas.microsoft.com/office/drawing/2014/main" id="{3D6ACD2C-C308-457D-866D-AECA2934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577"/>
              <a:ext cx="56" cy="17"/>
            </a:xfrm>
            <a:custGeom>
              <a:avLst/>
              <a:gdLst>
                <a:gd name="T0" fmla="*/ 56 w 168"/>
                <a:gd name="T1" fmla="*/ 0 h 50"/>
                <a:gd name="T2" fmla="*/ 52 w 168"/>
                <a:gd name="T3" fmla="*/ 0 h 50"/>
                <a:gd name="T4" fmla="*/ 47 w 168"/>
                <a:gd name="T5" fmla="*/ 1 h 50"/>
                <a:gd name="T6" fmla="*/ 40 w 168"/>
                <a:gd name="T7" fmla="*/ 2 h 50"/>
                <a:gd name="T8" fmla="*/ 32 w 168"/>
                <a:gd name="T9" fmla="*/ 4 h 50"/>
                <a:gd name="T10" fmla="*/ 23 w 168"/>
                <a:gd name="T11" fmla="*/ 6 h 50"/>
                <a:gd name="T12" fmla="*/ 15 w 168"/>
                <a:gd name="T13" fmla="*/ 9 h 50"/>
                <a:gd name="T14" fmla="*/ 7 w 168"/>
                <a:gd name="T15" fmla="*/ 12 h 50"/>
                <a:gd name="T16" fmla="*/ 0 w 168"/>
                <a:gd name="T17" fmla="*/ 15 h 50"/>
                <a:gd name="T18" fmla="*/ 1 w 168"/>
                <a:gd name="T19" fmla="*/ 17 h 50"/>
                <a:gd name="T20" fmla="*/ 6 w 168"/>
                <a:gd name="T21" fmla="*/ 17 h 50"/>
                <a:gd name="T22" fmla="*/ 13 w 168"/>
                <a:gd name="T23" fmla="*/ 15 h 50"/>
                <a:gd name="T24" fmla="*/ 22 w 168"/>
                <a:gd name="T25" fmla="*/ 12 h 50"/>
                <a:gd name="T26" fmla="*/ 32 w 168"/>
                <a:gd name="T27" fmla="*/ 9 h 50"/>
                <a:gd name="T28" fmla="*/ 41 w 168"/>
                <a:gd name="T29" fmla="*/ 5 h 50"/>
                <a:gd name="T30" fmla="*/ 50 w 168"/>
                <a:gd name="T31" fmla="*/ 2 h 50"/>
                <a:gd name="T32" fmla="*/ 56 w 168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8" h="50">
                  <a:moveTo>
                    <a:pt x="168" y="0"/>
                  </a:moveTo>
                  <a:lnTo>
                    <a:pt x="157" y="1"/>
                  </a:lnTo>
                  <a:lnTo>
                    <a:pt x="141" y="3"/>
                  </a:lnTo>
                  <a:lnTo>
                    <a:pt x="119" y="6"/>
                  </a:lnTo>
                  <a:lnTo>
                    <a:pt x="95" y="11"/>
                  </a:lnTo>
                  <a:lnTo>
                    <a:pt x="69" y="18"/>
                  </a:lnTo>
                  <a:lnTo>
                    <a:pt x="44" y="26"/>
                  </a:lnTo>
                  <a:lnTo>
                    <a:pt x="20" y="34"/>
                  </a:lnTo>
                  <a:lnTo>
                    <a:pt x="0" y="43"/>
                  </a:lnTo>
                  <a:lnTo>
                    <a:pt x="3" y="50"/>
                  </a:lnTo>
                  <a:lnTo>
                    <a:pt x="17" y="50"/>
                  </a:lnTo>
                  <a:lnTo>
                    <a:pt x="40" y="44"/>
                  </a:lnTo>
                  <a:lnTo>
                    <a:pt x="66" y="36"/>
                  </a:lnTo>
                  <a:lnTo>
                    <a:pt x="95" y="26"/>
                  </a:lnTo>
                  <a:lnTo>
                    <a:pt x="123" y="14"/>
                  </a:lnTo>
                  <a:lnTo>
                    <a:pt x="149" y="5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5" name="Freeform 92">
              <a:extLst>
                <a:ext uri="{FF2B5EF4-FFF2-40B4-BE49-F238E27FC236}">
                  <a16:creationId xmlns:a16="http://schemas.microsoft.com/office/drawing/2014/main" id="{C067F841-2FE0-4AEC-8F86-496D398A1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1673"/>
              <a:ext cx="14" cy="17"/>
            </a:xfrm>
            <a:custGeom>
              <a:avLst/>
              <a:gdLst>
                <a:gd name="T0" fmla="*/ 7 w 42"/>
                <a:gd name="T1" fmla="*/ 17 h 50"/>
                <a:gd name="T2" fmla="*/ 4 w 42"/>
                <a:gd name="T3" fmla="*/ 16 h 50"/>
                <a:gd name="T4" fmla="*/ 2 w 42"/>
                <a:gd name="T5" fmla="*/ 14 h 50"/>
                <a:gd name="T6" fmla="*/ 1 w 42"/>
                <a:gd name="T7" fmla="*/ 12 h 50"/>
                <a:gd name="T8" fmla="*/ 0 w 42"/>
                <a:gd name="T9" fmla="*/ 9 h 50"/>
                <a:gd name="T10" fmla="*/ 1 w 42"/>
                <a:gd name="T11" fmla="*/ 5 h 50"/>
                <a:gd name="T12" fmla="*/ 2 w 42"/>
                <a:gd name="T13" fmla="*/ 2 h 50"/>
                <a:gd name="T14" fmla="*/ 4 w 42"/>
                <a:gd name="T15" fmla="*/ 1 h 50"/>
                <a:gd name="T16" fmla="*/ 7 w 42"/>
                <a:gd name="T17" fmla="*/ 0 h 50"/>
                <a:gd name="T18" fmla="*/ 10 w 42"/>
                <a:gd name="T19" fmla="*/ 1 h 50"/>
                <a:gd name="T20" fmla="*/ 12 w 42"/>
                <a:gd name="T21" fmla="*/ 2 h 50"/>
                <a:gd name="T22" fmla="*/ 13 w 42"/>
                <a:gd name="T23" fmla="*/ 5 h 50"/>
                <a:gd name="T24" fmla="*/ 14 w 42"/>
                <a:gd name="T25" fmla="*/ 9 h 50"/>
                <a:gd name="T26" fmla="*/ 13 w 42"/>
                <a:gd name="T27" fmla="*/ 7 h 50"/>
                <a:gd name="T28" fmla="*/ 11 w 42"/>
                <a:gd name="T29" fmla="*/ 6 h 50"/>
                <a:gd name="T30" fmla="*/ 9 w 42"/>
                <a:gd name="T31" fmla="*/ 5 h 50"/>
                <a:gd name="T32" fmla="*/ 7 w 42"/>
                <a:gd name="T33" fmla="*/ 6 h 50"/>
                <a:gd name="T34" fmla="*/ 5 w 42"/>
                <a:gd name="T35" fmla="*/ 7 h 50"/>
                <a:gd name="T36" fmla="*/ 4 w 42"/>
                <a:gd name="T37" fmla="*/ 10 h 50"/>
                <a:gd name="T38" fmla="*/ 5 w 42"/>
                <a:gd name="T39" fmla="*/ 13 h 50"/>
                <a:gd name="T40" fmla="*/ 7 w 42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" h="50">
                  <a:moveTo>
                    <a:pt x="21" y="50"/>
                  </a:moveTo>
                  <a:lnTo>
                    <a:pt x="12" y="47"/>
                  </a:lnTo>
                  <a:lnTo>
                    <a:pt x="6" y="41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2" y="15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1" y="0"/>
                  </a:lnTo>
                  <a:lnTo>
                    <a:pt x="29" y="2"/>
                  </a:lnTo>
                  <a:lnTo>
                    <a:pt x="36" y="7"/>
                  </a:lnTo>
                  <a:lnTo>
                    <a:pt x="40" y="15"/>
                  </a:lnTo>
                  <a:lnTo>
                    <a:pt x="42" y="26"/>
                  </a:lnTo>
                  <a:lnTo>
                    <a:pt x="38" y="22"/>
                  </a:lnTo>
                  <a:lnTo>
                    <a:pt x="32" y="17"/>
                  </a:lnTo>
                  <a:lnTo>
                    <a:pt x="26" y="16"/>
                  </a:lnTo>
                  <a:lnTo>
                    <a:pt x="20" y="17"/>
                  </a:lnTo>
                  <a:lnTo>
                    <a:pt x="15" y="22"/>
                  </a:lnTo>
                  <a:lnTo>
                    <a:pt x="13" y="29"/>
                  </a:lnTo>
                  <a:lnTo>
                    <a:pt x="14" y="38"/>
                  </a:lnTo>
                  <a:lnTo>
                    <a:pt x="21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6" name="Freeform 93">
              <a:extLst>
                <a:ext uri="{FF2B5EF4-FFF2-40B4-BE49-F238E27FC236}">
                  <a16:creationId xmlns:a16="http://schemas.microsoft.com/office/drawing/2014/main" id="{FF59EFFE-B74D-4711-89A9-98E1E5ED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589"/>
              <a:ext cx="14" cy="16"/>
            </a:xfrm>
            <a:custGeom>
              <a:avLst/>
              <a:gdLst>
                <a:gd name="T0" fmla="*/ 7 w 41"/>
                <a:gd name="T1" fmla="*/ 16 h 50"/>
                <a:gd name="T2" fmla="*/ 4 w 41"/>
                <a:gd name="T3" fmla="*/ 15 h 50"/>
                <a:gd name="T4" fmla="*/ 2 w 41"/>
                <a:gd name="T5" fmla="*/ 13 h 50"/>
                <a:gd name="T6" fmla="*/ 0 w 41"/>
                <a:gd name="T7" fmla="*/ 11 h 50"/>
                <a:gd name="T8" fmla="*/ 0 w 41"/>
                <a:gd name="T9" fmla="*/ 8 h 50"/>
                <a:gd name="T10" fmla="*/ 0 w 41"/>
                <a:gd name="T11" fmla="*/ 5 h 50"/>
                <a:gd name="T12" fmla="*/ 2 w 41"/>
                <a:gd name="T13" fmla="*/ 3 h 50"/>
                <a:gd name="T14" fmla="*/ 4 w 41"/>
                <a:gd name="T15" fmla="*/ 1 h 50"/>
                <a:gd name="T16" fmla="*/ 7 w 41"/>
                <a:gd name="T17" fmla="*/ 0 h 50"/>
                <a:gd name="T18" fmla="*/ 10 w 41"/>
                <a:gd name="T19" fmla="*/ 1 h 50"/>
                <a:gd name="T20" fmla="*/ 12 w 41"/>
                <a:gd name="T21" fmla="*/ 3 h 50"/>
                <a:gd name="T22" fmla="*/ 13 w 41"/>
                <a:gd name="T23" fmla="*/ 5 h 50"/>
                <a:gd name="T24" fmla="*/ 14 w 41"/>
                <a:gd name="T25" fmla="*/ 8 h 50"/>
                <a:gd name="T26" fmla="*/ 13 w 41"/>
                <a:gd name="T27" fmla="*/ 6 h 50"/>
                <a:gd name="T28" fmla="*/ 11 w 41"/>
                <a:gd name="T29" fmla="*/ 5 h 50"/>
                <a:gd name="T30" fmla="*/ 9 w 41"/>
                <a:gd name="T31" fmla="*/ 5 h 50"/>
                <a:gd name="T32" fmla="*/ 6 w 41"/>
                <a:gd name="T33" fmla="*/ 5 h 50"/>
                <a:gd name="T34" fmla="*/ 4 w 41"/>
                <a:gd name="T35" fmla="*/ 6 h 50"/>
                <a:gd name="T36" fmla="*/ 4 w 41"/>
                <a:gd name="T37" fmla="*/ 8 h 50"/>
                <a:gd name="T38" fmla="*/ 4 w 41"/>
                <a:gd name="T39" fmla="*/ 11 h 50"/>
                <a:gd name="T40" fmla="*/ 7 w 41"/>
                <a:gd name="T41" fmla="*/ 16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0" y="50"/>
                  </a:moveTo>
                  <a:lnTo>
                    <a:pt x="12" y="47"/>
                  </a:lnTo>
                  <a:lnTo>
                    <a:pt x="5" y="42"/>
                  </a:lnTo>
                  <a:lnTo>
                    <a:pt x="1" y="34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5" y="8"/>
                  </a:lnTo>
                  <a:lnTo>
                    <a:pt x="12" y="3"/>
                  </a:lnTo>
                  <a:lnTo>
                    <a:pt x="20" y="0"/>
                  </a:lnTo>
                  <a:lnTo>
                    <a:pt x="28" y="3"/>
                  </a:lnTo>
                  <a:lnTo>
                    <a:pt x="35" y="8"/>
                  </a:lnTo>
                  <a:lnTo>
                    <a:pt x="39" y="16"/>
                  </a:lnTo>
                  <a:lnTo>
                    <a:pt x="41" y="25"/>
                  </a:lnTo>
                  <a:lnTo>
                    <a:pt x="37" y="20"/>
                  </a:lnTo>
                  <a:lnTo>
                    <a:pt x="32" y="17"/>
                  </a:lnTo>
                  <a:lnTo>
                    <a:pt x="25" y="15"/>
                  </a:lnTo>
                  <a:lnTo>
                    <a:pt x="19" y="16"/>
                  </a:lnTo>
                  <a:lnTo>
                    <a:pt x="13" y="18"/>
                  </a:lnTo>
                  <a:lnTo>
                    <a:pt x="11" y="25"/>
                  </a:lnTo>
                  <a:lnTo>
                    <a:pt x="12" y="35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0850" name="Group 117">
            <a:extLst>
              <a:ext uri="{FF2B5EF4-FFF2-40B4-BE49-F238E27FC236}">
                <a16:creationId xmlns:a16="http://schemas.microsoft.com/office/drawing/2014/main" id="{B99B3397-D907-4B0C-B8E7-5B1E22C7C3EC}"/>
              </a:ext>
            </a:extLst>
          </p:cNvPr>
          <p:cNvGrpSpPr>
            <a:grpSpLocks/>
          </p:cNvGrpSpPr>
          <p:nvPr/>
        </p:nvGrpSpPr>
        <p:grpSpPr bwMode="auto">
          <a:xfrm>
            <a:off x="6275388" y="2259013"/>
            <a:ext cx="571500" cy="552450"/>
            <a:chOff x="3953" y="1423"/>
            <a:chExt cx="360" cy="348"/>
          </a:xfrm>
        </p:grpSpPr>
        <p:sp>
          <p:nvSpPr>
            <p:cNvPr id="120861" name="Freeform 94">
              <a:extLst>
                <a:ext uri="{FF2B5EF4-FFF2-40B4-BE49-F238E27FC236}">
                  <a16:creationId xmlns:a16="http://schemas.microsoft.com/office/drawing/2014/main" id="{076165B4-4B21-4A73-87A0-F64418F0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423"/>
              <a:ext cx="360" cy="310"/>
            </a:xfrm>
            <a:custGeom>
              <a:avLst/>
              <a:gdLst>
                <a:gd name="T0" fmla="*/ 352 w 1080"/>
                <a:gd name="T1" fmla="*/ 72 h 930"/>
                <a:gd name="T2" fmla="*/ 308 w 1080"/>
                <a:gd name="T3" fmla="*/ 103 h 930"/>
                <a:gd name="T4" fmla="*/ 331 w 1080"/>
                <a:gd name="T5" fmla="*/ 108 h 930"/>
                <a:gd name="T6" fmla="*/ 315 w 1080"/>
                <a:gd name="T7" fmla="*/ 117 h 930"/>
                <a:gd name="T8" fmla="*/ 328 w 1080"/>
                <a:gd name="T9" fmla="*/ 131 h 930"/>
                <a:gd name="T10" fmla="*/ 314 w 1080"/>
                <a:gd name="T11" fmla="*/ 142 h 930"/>
                <a:gd name="T12" fmla="*/ 333 w 1080"/>
                <a:gd name="T13" fmla="*/ 166 h 930"/>
                <a:gd name="T14" fmla="*/ 311 w 1080"/>
                <a:gd name="T15" fmla="*/ 178 h 930"/>
                <a:gd name="T16" fmla="*/ 338 w 1080"/>
                <a:gd name="T17" fmla="*/ 215 h 930"/>
                <a:gd name="T18" fmla="*/ 308 w 1080"/>
                <a:gd name="T19" fmla="*/ 197 h 930"/>
                <a:gd name="T20" fmla="*/ 322 w 1080"/>
                <a:gd name="T21" fmla="*/ 225 h 930"/>
                <a:gd name="T22" fmla="*/ 300 w 1080"/>
                <a:gd name="T23" fmla="*/ 210 h 930"/>
                <a:gd name="T24" fmla="*/ 293 w 1080"/>
                <a:gd name="T25" fmla="*/ 234 h 930"/>
                <a:gd name="T26" fmla="*/ 277 w 1080"/>
                <a:gd name="T27" fmla="*/ 232 h 930"/>
                <a:gd name="T28" fmla="*/ 265 w 1080"/>
                <a:gd name="T29" fmla="*/ 250 h 930"/>
                <a:gd name="T30" fmla="*/ 247 w 1080"/>
                <a:gd name="T31" fmla="*/ 251 h 930"/>
                <a:gd name="T32" fmla="*/ 235 w 1080"/>
                <a:gd name="T33" fmla="*/ 247 h 930"/>
                <a:gd name="T34" fmla="*/ 231 w 1080"/>
                <a:gd name="T35" fmla="*/ 253 h 930"/>
                <a:gd name="T36" fmla="*/ 204 w 1080"/>
                <a:gd name="T37" fmla="*/ 274 h 930"/>
                <a:gd name="T38" fmla="*/ 184 w 1080"/>
                <a:gd name="T39" fmla="*/ 243 h 930"/>
                <a:gd name="T40" fmla="*/ 164 w 1080"/>
                <a:gd name="T41" fmla="*/ 243 h 930"/>
                <a:gd name="T42" fmla="*/ 141 w 1080"/>
                <a:gd name="T43" fmla="*/ 241 h 930"/>
                <a:gd name="T44" fmla="*/ 141 w 1080"/>
                <a:gd name="T45" fmla="*/ 221 h 930"/>
                <a:gd name="T46" fmla="*/ 87 w 1080"/>
                <a:gd name="T47" fmla="*/ 261 h 930"/>
                <a:gd name="T48" fmla="*/ 69 w 1080"/>
                <a:gd name="T49" fmla="*/ 272 h 930"/>
                <a:gd name="T50" fmla="*/ 119 w 1080"/>
                <a:gd name="T51" fmla="*/ 226 h 930"/>
                <a:gd name="T52" fmla="*/ 126 w 1080"/>
                <a:gd name="T53" fmla="*/ 204 h 930"/>
                <a:gd name="T54" fmla="*/ 120 w 1080"/>
                <a:gd name="T55" fmla="*/ 198 h 930"/>
                <a:gd name="T56" fmla="*/ 114 w 1080"/>
                <a:gd name="T57" fmla="*/ 190 h 930"/>
                <a:gd name="T58" fmla="*/ 108 w 1080"/>
                <a:gd name="T59" fmla="*/ 179 h 930"/>
                <a:gd name="T60" fmla="*/ 94 w 1080"/>
                <a:gd name="T61" fmla="*/ 175 h 930"/>
                <a:gd name="T62" fmla="*/ 104 w 1080"/>
                <a:gd name="T63" fmla="*/ 162 h 930"/>
                <a:gd name="T64" fmla="*/ 51 w 1080"/>
                <a:gd name="T65" fmla="*/ 155 h 930"/>
                <a:gd name="T66" fmla="*/ 25 w 1080"/>
                <a:gd name="T67" fmla="*/ 151 h 930"/>
                <a:gd name="T68" fmla="*/ 85 w 1080"/>
                <a:gd name="T69" fmla="*/ 147 h 930"/>
                <a:gd name="T70" fmla="*/ 99 w 1080"/>
                <a:gd name="T71" fmla="*/ 139 h 930"/>
                <a:gd name="T72" fmla="*/ 61 w 1080"/>
                <a:gd name="T73" fmla="*/ 127 h 930"/>
                <a:gd name="T74" fmla="*/ 42 w 1080"/>
                <a:gd name="T75" fmla="*/ 120 h 930"/>
                <a:gd name="T76" fmla="*/ 90 w 1080"/>
                <a:gd name="T77" fmla="*/ 123 h 930"/>
                <a:gd name="T78" fmla="*/ 103 w 1080"/>
                <a:gd name="T79" fmla="*/ 113 h 930"/>
                <a:gd name="T80" fmla="*/ 89 w 1080"/>
                <a:gd name="T81" fmla="*/ 101 h 930"/>
                <a:gd name="T82" fmla="*/ 109 w 1080"/>
                <a:gd name="T83" fmla="*/ 97 h 930"/>
                <a:gd name="T84" fmla="*/ 100 w 1080"/>
                <a:gd name="T85" fmla="*/ 81 h 930"/>
                <a:gd name="T86" fmla="*/ 112 w 1080"/>
                <a:gd name="T87" fmla="*/ 75 h 930"/>
                <a:gd name="T88" fmla="*/ 125 w 1080"/>
                <a:gd name="T89" fmla="*/ 80 h 930"/>
                <a:gd name="T90" fmla="*/ 145 w 1080"/>
                <a:gd name="T91" fmla="*/ 62 h 930"/>
                <a:gd name="T92" fmla="*/ 154 w 1080"/>
                <a:gd name="T93" fmla="*/ 46 h 930"/>
                <a:gd name="T94" fmla="*/ 166 w 1080"/>
                <a:gd name="T95" fmla="*/ 33 h 930"/>
                <a:gd name="T96" fmla="*/ 162 w 1080"/>
                <a:gd name="T97" fmla="*/ 16 h 930"/>
                <a:gd name="T98" fmla="*/ 179 w 1080"/>
                <a:gd name="T99" fmla="*/ 37 h 930"/>
                <a:gd name="T100" fmla="*/ 183 w 1080"/>
                <a:gd name="T101" fmla="*/ 16 h 930"/>
                <a:gd name="T102" fmla="*/ 194 w 1080"/>
                <a:gd name="T103" fmla="*/ 21 h 930"/>
                <a:gd name="T104" fmla="*/ 203 w 1080"/>
                <a:gd name="T105" fmla="*/ 27 h 930"/>
                <a:gd name="T106" fmla="*/ 241 w 1080"/>
                <a:gd name="T107" fmla="*/ 16 h 930"/>
                <a:gd name="T108" fmla="*/ 262 w 1080"/>
                <a:gd name="T109" fmla="*/ 38 h 930"/>
                <a:gd name="T110" fmla="*/ 275 w 1080"/>
                <a:gd name="T111" fmla="*/ 39 h 930"/>
                <a:gd name="T112" fmla="*/ 282 w 1080"/>
                <a:gd name="T113" fmla="*/ 49 h 930"/>
                <a:gd name="T114" fmla="*/ 298 w 1080"/>
                <a:gd name="T115" fmla="*/ 52 h 930"/>
                <a:gd name="T116" fmla="*/ 291 w 1080"/>
                <a:gd name="T117" fmla="*/ 66 h 930"/>
                <a:gd name="T118" fmla="*/ 300 w 1080"/>
                <a:gd name="T119" fmla="*/ 72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80" h="930">
                  <a:moveTo>
                    <a:pt x="928" y="253"/>
                  </a:moveTo>
                  <a:lnTo>
                    <a:pt x="943" y="258"/>
                  </a:lnTo>
                  <a:lnTo>
                    <a:pt x="961" y="259"/>
                  </a:lnTo>
                  <a:lnTo>
                    <a:pt x="979" y="255"/>
                  </a:lnTo>
                  <a:lnTo>
                    <a:pt x="997" y="248"/>
                  </a:lnTo>
                  <a:lnTo>
                    <a:pt x="1015" y="239"/>
                  </a:lnTo>
                  <a:lnTo>
                    <a:pt x="1036" y="229"/>
                  </a:lnTo>
                  <a:lnTo>
                    <a:pt x="1056" y="215"/>
                  </a:lnTo>
                  <a:lnTo>
                    <a:pt x="1080" y="203"/>
                  </a:lnTo>
                  <a:lnTo>
                    <a:pt x="1049" y="230"/>
                  </a:lnTo>
                  <a:lnTo>
                    <a:pt x="1021" y="252"/>
                  </a:lnTo>
                  <a:lnTo>
                    <a:pt x="993" y="269"/>
                  </a:lnTo>
                  <a:lnTo>
                    <a:pt x="967" y="283"/>
                  </a:lnTo>
                  <a:lnTo>
                    <a:pt x="948" y="293"/>
                  </a:lnTo>
                  <a:lnTo>
                    <a:pt x="933" y="302"/>
                  </a:lnTo>
                  <a:lnTo>
                    <a:pt x="923" y="310"/>
                  </a:lnTo>
                  <a:lnTo>
                    <a:pt x="922" y="318"/>
                  </a:lnTo>
                  <a:lnTo>
                    <a:pt x="928" y="324"/>
                  </a:lnTo>
                  <a:lnTo>
                    <a:pt x="937" y="325"/>
                  </a:lnTo>
                  <a:lnTo>
                    <a:pt x="948" y="325"/>
                  </a:lnTo>
                  <a:lnTo>
                    <a:pt x="961" y="325"/>
                  </a:lnTo>
                  <a:lnTo>
                    <a:pt x="974" y="324"/>
                  </a:lnTo>
                  <a:lnTo>
                    <a:pt x="985" y="322"/>
                  </a:lnTo>
                  <a:lnTo>
                    <a:pt x="993" y="324"/>
                  </a:lnTo>
                  <a:lnTo>
                    <a:pt x="995" y="327"/>
                  </a:lnTo>
                  <a:lnTo>
                    <a:pt x="993" y="332"/>
                  </a:lnTo>
                  <a:lnTo>
                    <a:pt x="988" y="334"/>
                  </a:lnTo>
                  <a:lnTo>
                    <a:pt x="980" y="336"/>
                  </a:lnTo>
                  <a:lnTo>
                    <a:pt x="971" y="338"/>
                  </a:lnTo>
                  <a:lnTo>
                    <a:pt x="961" y="342"/>
                  </a:lnTo>
                  <a:lnTo>
                    <a:pt x="951" y="346"/>
                  </a:lnTo>
                  <a:lnTo>
                    <a:pt x="945" y="352"/>
                  </a:lnTo>
                  <a:lnTo>
                    <a:pt x="940" y="360"/>
                  </a:lnTo>
                  <a:lnTo>
                    <a:pt x="939" y="369"/>
                  </a:lnTo>
                  <a:lnTo>
                    <a:pt x="943" y="375"/>
                  </a:lnTo>
                  <a:lnTo>
                    <a:pt x="950" y="378"/>
                  </a:lnTo>
                  <a:lnTo>
                    <a:pt x="959" y="382"/>
                  </a:lnTo>
                  <a:lnTo>
                    <a:pt x="969" y="384"/>
                  </a:lnTo>
                  <a:lnTo>
                    <a:pt x="979" y="387"/>
                  </a:lnTo>
                  <a:lnTo>
                    <a:pt x="985" y="392"/>
                  </a:lnTo>
                  <a:lnTo>
                    <a:pt x="987" y="399"/>
                  </a:lnTo>
                  <a:lnTo>
                    <a:pt x="986" y="406"/>
                  </a:lnTo>
                  <a:lnTo>
                    <a:pt x="981" y="409"/>
                  </a:lnTo>
                  <a:lnTo>
                    <a:pt x="975" y="411"/>
                  </a:lnTo>
                  <a:lnTo>
                    <a:pt x="967" y="415"/>
                  </a:lnTo>
                  <a:lnTo>
                    <a:pt x="959" y="417"/>
                  </a:lnTo>
                  <a:lnTo>
                    <a:pt x="950" y="420"/>
                  </a:lnTo>
                  <a:lnTo>
                    <a:pt x="942" y="425"/>
                  </a:lnTo>
                  <a:lnTo>
                    <a:pt x="936" y="433"/>
                  </a:lnTo>
                  <a:lnTo>
                    <a:pt x="933" y="442"/>
                  </a:lnTo>
                  <a:lnTo>
                    <a:pt x="939" y="449"/>
                  </a:lnTo>
                  <a:lnTo>
                    <a:pt x="948" y="456"/>
                  </a:lnTo>
                  <a:lnTo>
                    <a:pt x="962" y="465"/>
                  </a:lnTo>
                  <a:lnTo>
                    <a:pt x="977" y="474"/>
                  </a:lnTo>
                  <a:lnTo>
                    <a:pt x="989" y="485"/>
                  </a:lnTo>
                  <a:lnTo>
                    <a:pt x="998" y="499"/>
                  </a:lnTo>
                  <a:lnTo>
                    <a:pt x="1003" y="518"/>
                  </a:lnTo>
                  <a:lnTo>
                    <a:pt x="989" y="511"/>
                  </a:lnTo>
                  <a:lnTo>
                    <a:pt x="975" y="506"/>
                  </a:lnTo>
                  <a:lnTo>
                    <a:pt x="961" y="505"/>
                  </a:lnTo>
                  <a:lnTo>
                    <a:pt x="949" y="506"/>
                  </a:lnTo>
                  <a:lnTo>
                    <a:pt x="940" y="513"/>
                  </a:lnTo>
                  <a:lnTo>
                    <a:pt x="936" y="522"/>
                  </a:lnTo>
                  <a:lnTo>
                    <a:pt x="934" y="533"/>
                  </a:lnTo>
                  <a:lnTo>
                    <a:pt x="940" y="548"/>
                  </a:lnTo>
                  <a:lnTo>
                    <a:pt x="945" y="556"/>
                  </a:lnTo>
                  <a:lnTo>
                    <a:pt x="950" y="566"/>
                  </a:lnTo>
                  <a:lnTo>
                    <a:pt x="957" y="578"/>
                  </a:lnTo>
                  <a:lnTo>
                    <a:pt x="966" y="591"/>
                  </a:lnTo>
                  <a:lnTo>
                    <a:pt x="979" y="609"/>
                  </a:lnTo>
                  <a:lnTo>
                    <a:pt x="994" y="627"/>
                  </a:lnTo>
                  <a:lnTo>
                    <a:pt x="1013" y="646"/>
                  </a:lnTo>
                  <a:lnTo>
                    <a:pt x="1038" y="668"/>
                  </a:lnTo>
                  <a:lnTo>
                    <a:pt x="1020" y="655"/>
                  </a:lnTo>
                  <a:lnTo>
                    <a:pt x="999" y="642"/>
                  </a:lnTo>
                  <a:lnTo>
                    <a:pt x="981" y="628"/>
                  </a:lnTo>
                  <a:lnTo>
                    <a:pt x="962" y="615"/>
                  </a:lnTo>
                  <a:lnTo>
                    <a:pt x="947" y="603"/>
                  </a:lnTo>
                  <a:lnTo>
                    <a:pt x="933" y="595"/>
                  </a:lnTo>
                  <a:lnTo>
                    <a:pt x="923" y="590"/>
                  </a:lnTo>
                  <a:lnTo>
                    <a:pt x="917" y="590"/>
                  </a:lnTo>
                  <a:lnTo>
                    <a:pt x="907" y="603"/>
                  </a:lnTo>
                  <a:lnTo>
                    <a:pt x="909" y="615"/>
                  </a:lnTo>
                  <a:lnTo>
                    <a:pt x="918" y="628"/>
                  </a:lnTo>
                  <a:lnTo>
                    <a:pt x="933" y="639"/>
                  </a:lnTo>
                  <a:lnTo>
                    <a:pt x="948" y="651"/>
                  </a:lnTo>
                  <a:lnTo>
                    <a:pt x="959" y="664"/>
                  </a:lnTo>
                  <a:lnTo>
                    <a:pt x="965" y="676"/>
                  </a:lnTo>
                  <a:lnTo>
                    <a:pt x="961" y="688"/>
                  </a:lnTo>
                  <a:lnTo>
                    <a:pt x="950" y="694"/>
                  </a:lnTo>
                  <a:lnTo>
                    <a:pt x="942" y="689"/>
                  </a:lnTo>
                  <a:lnTo>
                    <a:pt x="936" y="678"/>
                  </a:lnTo>
                  <a:lnTo>
                    <a:pt x="929" y="663"/>
                  </a:lnTo>
                  <a:lnTo>
                    <a:pt x="920" y="647"/>
                  </a:lnTo>
                  <a:lnTo>
                    <a:pt x="910" y="635"/>
                  </a:lnTo>
                  <a:lnTo>
                    <a:pt x="899" y="629"/>
                  </a:lnTo>
                  <a:lnTo>
                    <a:pt x="885" y="634"/>
                  </a:lnTo>
                  <a:lnTo>
                    <a:pt x="872" y="645"/>
                  </a:lnTo>
                  <a:lnTo>
                    <a:pt x="864" y="656"/>
                  </a:lnTo>
                  <a:lnTo>
                    <a:pt x="860" y="666"/>
                  </a:lnTo>
                  <a:lnTo>
                    <a:pt x="860" y="675"/>
                  </a:lnTo>
                  <a:lnTo>
                    <a:pt x="864" y="684"/>
                  </a:lnTo>
                  <a:lnTo>
                    <a:pt x="869" y="693"/>
                  </a:lnTo>
                  <a:lnTo>
                    <a:pt x="879" y="702"/>
                  </a:lnTo>
                  <a:lnTo>
                    <a:pt x="888" y="710"/>
                  </a:lnTo>
                  <a:lnTo>
                    <a:pt x="880" y="712"/>
                  </a:lnTo>
                  <a:lnTo>
                    <a:pt x="871" y="711"/>
                  </a:lnTo>
                  <a:lnTo>
                    <a:pt x="863" y="709"/>
                  </a:lnTo>
                  <a:lnTo>
                    <a:pt x="855" y="704"/>
                  </a:lnTo>
                  <a:lnTo>
                    <a:pt x="847" y="701"/>
                  </a:lnTo>
                  <a:lnTo>
                    <a:pt x="839" y="697"/>
                  </a:lnTo>
                  <a:lnTo>
                    <a:pt x="830" y="696"/>
                  </a:lnTo>
                  <a:lnTo>
                    <a:pt x="820" y="701"/>
                  </a:lnTo>
                  <a:lnTo>
                    <a:pt x="816" y="753"/>
                  </a:lnTo>
                  <a:lnTo>
                    <a:pt x="814" y="810"/>
                  </a:lnTo>
                  <a:lnTo>
                    <a:pt x="815" y="871"/>
                  </a:lnTo>
                  <a:lnTo>
                    <a:pt x="820" y="930"/>
                  </a:lnTo>
                  <a:lnTo>
                    <a:pt x="803" y="855"/>
                  </a:lnTo>
                  <a:lnTo>
                    <a:pt x="798" y="793"/>
                  </a:lnTo>
                  <a:lnTo>
                    <a:pt x="795" y="751"/>
                  </a:lnTo>
                  <a:lnTo>
                    <a:pt x="788" y="727"/>
                  </a:lnTo>
                  <a:lnTo>
                    <a:pt x="781" y="721"/>
                  </a:lnTo>
                  <a:lnTo>
                    <a:pt x="771" y="717"/>
                  </a:lnTo>
                  <a:lnTo>
                    <a:pt x="762" y="716"/>
                  </a:lnTo>
                  <a:lnTo>
                    <a:pt x="753" y="718"/>
                  </a:lnTo>
                  <a:lnTo>
                    <a:pt x="746" y="725"/>
                  </a:lnTo>
                  <a:lnTo>
                    <a:pt x="742" y="736"/>
                  </a:lnTo>
                  <a:lnTo>
                    <a:pt x="741" y="754"/>
                  </a:lnTo>
                  <a:lnTo>
                    <a:pt x="744" y="778"/>
                  </a:lnTo>
                  <a:lnTo>
                    <a:pt x="738" y="775"/>
                  </a:lnTo>
                  <a:lnTo>
                    <a:pt x="733" y="769"/>
                  </a:lnTo>
                  <a:lnTo>
                    <a:pt x="725" y="764"/>
                  </a:lnTo>
                  <a:lnTo>
                    <a:pt x="719" y="758"/>
                  </a:lnTo>
                  <a:lnTo>
                    <a:pt x="713" y="752"/>
                  </a:lnTo>
                  <a:lnTo>
                    <a:pt x="709" y="745"/>
                  </a:lnTo>
                  <a:lnTo>
                    <a:pt x="706" y="742"/>
                  </a:lnTo>
                  <a:lnTo>
                    <a:pt x="705" y="741"/>
                  </a:lnTo>
                  <a:lnTo>
                    <a:pt x="703" y="767"/>
                  </a:lnTo>
                  <a:lnTo>
                    <a:pt x="701" y="801"/>
                  </a:lnTo>
                  <a:lnTo>
                    <a:pt x="698" y="834"/>
                  </a:lnTo>
                  <a:lnTo>
                    <a:pt x="698" y="859"/>
                  </a:lnTo>
                  <a:lnTo>
                    <a:pt x="690" y="824"/>
                  </a:lnTo>
                  <a:lnTo>
                    <a:pt x="692" y="787"/>
                  </a:lnTo>
                  <a:lnTo>
                    <a:pt x="692" y="759"/>
                  </a:lnTo>
                  <a:lnTo>
                    <a:pt x="680" y="745"/>
                  </a:lnTo>
                  <a:lnTo>
                    <a:pt x="651" y="749"/>
                  </a:lnTo>
                  <a:lnTo>
                    <a:pt x="630" y="758"/>
                  </a:lnTo>
                  <a:lnTo>
                    <a:pt x="619" y="770"/>
                  </a:lnTo>
                  <a:lnTo>
                    <a:pt x="614" y="785"/>
                  </a:lnTo>
                  <a:lnTo>
                    <a:pt x="612" y="801"/>
                  </a:lnTo>
                  <a:lnTo>
                    <a:pt x="612" y="814"/>
                  </a:lnTo>
                  <a:lnTo>
                    <a:pt x="611" y="822"/>
                  </a:lnTo>
                  <a:lnTo>
                    <a:pt x="605" y="824"/>
                  </a:lnTo>
                  <a:lnTo>
                    <a:pt x="597" y="809"/>
                  </a:lnTo>
                  <a:lnTo>
                    <a:pt x="596" y="781"/>
                  </a:lnTo>
                  <a:lnTo>
                    <a:pt x="595" y="754"/>
                  </a:lnTo>
                  <a:lnTo>
                    <a:pt x="583" y="743"/>
                  </a:lnTo>
                  <a:lnTo>
                    <a:pt x="570" y="742"/>
                  </a:lnTo>
                  <a:lnTo>
                    <a:pt x="561" y="736"/>
                  </a:lnTo>
                  <a:lnTo>
                    <a:pt x="551" y="729"/>
                  </a:lnTo>
                  <a:lnTo>
                    <a:pt x="543" y="724"/>
                  </a:lnTo>
                  <a:lnTo>
                    <a:pt x="532" y="724"/>
                  </a:lnTo>
                  <a:lnTo>
                    <a:pt x="518" y="732"/>
                  </a:lnTo>
                  <a:lnTo>
                    <a:pt x="500" y="754"/>
                  </a:lnTo>
                  <a:lnTo>
                    <a:pt x="474" y="792"/>
                  </a:lnTo>
                  <a:lnTo>
                    <a:pt x="480" y="769"/>
                  </a:lnTo>
                  <a:lnTo>
                    <a:pt x="488" y="749"/>
                  </a:lnTo>
                  <a:lnTo>
                    <a:pt x="493" y="729"/>
                  </a:lnTo>
                  <a:lnTo>
                    <a:pt x="486" y="711"/>
                  </a:lnTo>
                  <a:lnTo>
                    <a:pt x="479" y="708"/>
                  </a:lnTo>
                  <a:lnTo>
                    <a:pt x="471" y="707"/>
                  </a:lnTo>
                  <a:lnTo>
                    <a:pt x="463" y="707"/>
                  </a:lnTo>
                  <a:lnTo>
                    <a:pt x="455" y="709"/>
                  </a:lnTo>
                  <a:lnTo>
                    <a:pt x="445" y="712"/>
                  </a:lnTo>
                  <a:lnTo>
                    <a:pt x="434" y="717"/>
                  </a:lnTo>
                  <a:lnTo>
                    <a:pt x="423" y="722"/>
                  </a:lnTo>
                  <a:lnTo>
                    <a:pt x="410" y="730"/>
                  </a:lnTo>
                  <a:lnTo>
                    <a:pt x="418" y="715"/>
                  </a:lnTo>
                  <a:lnTo>
                    <a:pt x="427" y="703"/>
                  </a:lnTo>
                  <a:lnTo>
                    <a:pt x="435" y="692"/>
                  </a:lnTo>
                  <a:lnTo>
                    <a:pt x="439" y="679"/>
                  </a:lnTo>
                  <a:lnTo>
                    <a:pt x="437" y="669"/>
                  </a:lnTo>
                  <a:lnTo>
                    <a:pt x="433" y="664"/>
                  </a:lnTo>
                  <a:lnTo>
                    <a:pt x="424" y="664"/>
                  </a:lnTo>
                  <a:lnTo>
                    <a:pt x="412" y="669"/>
                  </a:lnTo>
                  <a:lnTo>
                    <a:pt x="398" y="677"/>
                  </a:lnTo>
                  <a:lnTo>
                    <a:pt x="378" y="688"/>
                  </a:lnTo>
                  <a:lnTo>
                    <a:pt x="358" y="704"/>
                  </a:lnTo>
                  <a:lnTo>
                    <a:pt x="335" y="720"/>
                  </a:lnTo>
                  <a:lnTo>
                    <a:pt x="312" y="740"/>
                  </a:lnTo>
                  <a:lnTo>
                    <a:pt x="286" y="761"/>
                  </a:lnTo>
                  <a:lnTo>
                    <a:pt x="261" y="783"/>
                  </a:lnTo>
                  <a:lnTo>
                    <a:pt x="233" y="808"/>
                  </a:lnTo>
                  <a:lnTo>
                    <a:pt x="208" y="831"/>
                  </a:lnTo>
                  <a:lnTo>
                    <a:pt x="181" y="855"/>
                  </a:lnTo>
                  <a:lnTo>
                    <a:pt x="157" y="879"/>
                  </a:lnTo>
                  <a:lnTo>
                    <a:pt x="132" y="901"/>
                  </a:lnTo>
                  <a:lnTo>
                    <a:pt x="158" y="870"/>
                  </a:lnTo>
                  <a:lnTo>
                    <a:pt x="183" y="840"/>
                  </a:lnTo>
                  <a:lnTo>
                    <a:pt x="207" y="815"/>
                  </a:lnTo>
                  <a:lnTo>
                    <a:pt x="231" y="790"/>
                  </a:lnTo>
                  <a:lnTo>
                    <a:pt x="254" y="769"/>
                  </a:lnTo>
                  <a:lnTo>
                    <a:pt x="274" y="750"/>
                  </a:lnTo>
                  <a:lnTo>
                    <a:pt x="294" y="732"/>
                  </a:lnTo>
                  <a:lnTo>
                    <a:pt x="313" y="717"/>
                  </a:lnTo>
                  <a:lnTo>
                    <a:pt x="329" y="703"/>
                  </a:lnTo>
                  <a:lnTo>
                    <a:pt x="344" y="689"/>
                  </a:lnTo>
                  <a:lnTo>
                    <a:pt x="358" y="678"/>
                  </a:lnTo>
                  <a:lnTo>
                    <a:pt x="368" y="668"/>
                  </a:lnTo>
                  <a:lnTo>
                    <a:pt x="377" y="659"/>
                  </a:lnTo>
                  <a:lnTo>
                    <a:pt x="383" y="648"/>
                  </a:lnTo>
                  <a:lnTo>
                    <a:pt x="387" y="640"/>
                  </a:lnTo>
                  <a:lnTo>
                    <a:pt x="388" y="632"/>
                  </a:lnTo>
                  <a:lnTo>
                    <a:pt x="387" y="622"/>
                  </a:lnTo>
                  <a:lnTo>
                    <a:pt x="384" y="617"/>
                  </a:lnTo>
                  <a:lnTo>
                    <a:pt x="379" y="613"/>
                  </a:lnTo>
                  <a:lnTo>
                    <a:pt x="374" y="612"/>
                  </a:lnTo>
                  <a:lnTo>
                    <a:pt x="367" y="613"/>
                  </a:lnTo>
                  <a:lnTo>
                    <a:pt x="360" y="617"/>
                  </a:lnTo>
                  <a:lnTo>
                    <a:pt x="353" y="620"/>
                  </a:lnTo>
                  <a:lnTo>
                    <a:pt x="345" y="624"/>
                  </a:lnTo>
                  <a:lnTo>
                    <a:pt x="354" y="613"/>
                  </a:lnTo>
                  <a:lnTo>
                    <a:pt x="359" y="603"/>
                  </a:lnTo>
                  <a:lnTo>
                    <a:pt x="361" y="595"/>
                  </a:lnTo>
                  <a:lnTo>
                    <a:pt x="360" y="588"/>
                  </a:lnTo>
                  <a:lnTo>
                    <a:pt x="355" y="585"/>
                  </a:lnTo>
                  <a:lnTo>
                    <a:pt x="346" y="583"/>
                  </a:lnTo>
                  <a:lnTo>
                    <a:pt x="336" y="586"/>
                  </a:lnTo>
                  <a:lnTo>
                    <a:pt x="324" y="590"/>
                  </a:lnTo>
                  <a:lnTo>
                    <a:pt x="328" y="582"/>
                  </a:lnTo>
                  <a:lnTo>
                    <a:pt x="335" y="575"/>
                  </a:lnTo>
                  <a:lnTo>
                    <a:pt x="343" y="570"/>
                  </a:lnTo>
                  <a:lnTo>
                    <a:pt x="353" y="565"/>
                  </a:lnTo>
                  <a:lnTo>
                    <a:pt x="360" y="562"/>
                  </a:lnTo>
                  <a:lnTo>
                    <a:pt x="365" y="556"/>
                  </a:lnTo>
                  <a:lnTo>
                    <a:pt x="366" y="550"/>
                  </a:lnTo>
                  <a:lnTo>
                    <a:pt x="362" y="544"/>
                  </a:lnTo>
                  <a:lnTo>
                    <a:pt x="354" y="538"/>
                  </a:lnTo>
                  <a:lnTo>
                    <a:pt x="339" y="536"/>
                  </a:lnTo>
                  <a:lnTo>
                    <a:pt x="325" y="537"/>
                  </a:lnTo>
                  <a:lnTo>
                    <a:pt x="308" y="540"/>
                  </a:lnTo>
                  <a:lnTo>
                    <a:pt x="290" y="547"/>
                  </a:lnTo>
                  <a:lnTo>
                    <a:pt x="276" y="556"/>
                  </a:lnTo>
                  <a:lnTo>
                    <a:pt x="263" y="569"/>
                  </a:lnTo>
                  <a:lnTo>
                    <a:pt x="256" y="582"/>
                  </a:lnTo>
                  <a:lnTo>
                    <a:pt x="264" y="557"/>
                  </a:lnTo>
                  <a:lnTo>
                    <a:pt x="273" y="539"/>
                  </a:lnTo>
                  <a:lnTo>
                    <a:pt x="282" y="526"/>
                  </a:lnTo>
                  <a:lnTo>
                    <a:pt x="293" y="518"/>
                  </a:lnTo>
                  <a:lnTo>
                    <a:pt x="301" y="514"/>
                  </a:lnTo>
                  <a:lnTo>
                    <a:pt x="310" y="511"/>
                  </a:lnTo>
                  <a:lnTo>
                    <a:pt x="317" y="507"/>
                  </a:lnTo>
                  <a:lnTo>
                    <a:pt x="322" y="505"/>
                  </a:lnTo>
                  <a:lnTo>
                    <a:pt x="322" y="498"/>
                  </a:lnTo>
                  <a:lnTo>
                    <a:pt x="320" y="491"/>
                  </a:lnTo>
                  <a:lnTo>
                    <a:pt x="312" y="485"/>
                  </a:lnTo>
                  <a:lnTo>
                    <a:pt x="301" y="481"/>
                  </a:lnTo>
                  <a:lnTo>
                    <a:pt x="288" y="477"/>
                  </a:lnTo>
                  <a:lnTo>
                    <a:pt x="271" y="474"/>
                  </a:lnTo>
                  <a:lnTo>
                    <a:pt x="252" y="471"/>
                  </a:lnTo>
                  <a:lnTo>
                    <a:pt x="230" y="468"/>
                  </a:lnTo>
                  <a:lnTo>
                    <a:pt x="206" y="467"/>
                  </a:lnTo>
                  <a:lnTo>
                    <a:pt x="180" y="466"/>
                  </a:lnTo>
                  <a:lnTo>
                    <a:pt x="153" y="465"/>
                  </a:lnTo>
                  <a:lnTo>
                    <a:pt x="124" y="465"/>
                  </a:lnTo>
                  <a:lnTo>
                    <a:pt x="93" y="464"/>
                  </a:lnTo>
                  <a:lnTo>
                    <a:pt x="63" y="464"/>
                  </a:lnTo>
                  <a:lnTo>
                    <a:pt x="32" y="464"/>
                  </a:lnTo>
                  <a:lnTo>
                    <a:pt x="0" y="464"/>
                  </a:lnTo>
                  <a:lnTo>
                    <a:pt x="25" y="458"/>
                  </a:lnTo>
                  <a:lnTo>
                    <a:pt x="48" y="455"/>
                  </a:lnTo>
                  <a:lnTo>
                    <a:pt x="74" y="452"/>
                  </a:lnTo>
                  <a:lnTo>
                    <a:pt x="98" y="450"/>
                  </a:lnTo>
                  <a:lnTo>
                    <a:pt x="123" y="449"/>
                  </a:lnTo>
                  <a:lnTo>
                    <a:pt x="147" y="447"/>
                  </a:lnTo>
                  <a:lnTo>
                    <a:pt x="171" y="447"/>
                  </a:lnTo>
                  <a:lnTo>
                    <a:pt x="194" y="446"/>
                  </a:lnTo>
                  <a:lnTo>
                    <a:pt x="215" y="444"/>
                  </a:lnTo>
                  <a:lnTo>
                    <a:pt x="236" y="443"/>
                  </a:lnTo>
                  <a:lnTo>
                    <a:pt x="255" y="442"/>
                  </a:lnTo>
                  <a:lnTo>
                    <a:pt x="272" y="441"/>
                  </a:lnTo>
                  <a:lnTo>
                    <a:pt x="288" y="440"/>
                  </a:lnTo>
                  <a:lnTo>
                    <a:pt x="301" y="439"/>
                  </a:lnTo>
                  <a:lnTo>
                    <a:pt x="313" y="436"/>
                  </a:lnTo>
                  <a:lnTo>
                    <a:pt x="321" y="433"/>
                  </a:lnTo>
                  <a:lnTo>
                    <a:pt x="317" y="427"/>
                  </a:lnTo>
                  <a:lnTo>
                    <a:pt x="309" y="422"/>
                  </a:lnTo>
                  <a:lnTo>
                    <a:pt x="298" y="416"/>
                  </a:lnTo>
                  <a:lnTo>
                    <a:pt x="287" y="409"/>
                  </a:lnTo>
                  <a:lnTo>
                    <a:pt x="274" y="403"/>
                  </a:lnTo>
                  <a:lnTo>
                    <a:pt x="261" y="399"/>
                  </a:lnTo>
                  <a:lnTo>
                    <a:pt x="245" y="394"/>
                  </a:lnTo>
                  <a:lnTo>
                    <a:pt x="230" y="390"/>
                  </a:lnTo>
                  <a:lnTo>
                    <a:pt x="215" y="386"/>
                  </a:lnTo>
                  <a:lnTo>
                    <a:pt x="199" y="383"/>
                  </a:lnTo>
                  <a:lnTo>
                    <a:pt x="184" y="381"/>
                  </a:lnTo>
                  <a:lnTo>
                    <a:pt x="170" y="378"/>
                  </a:lnTo>
                  <a:lnTo>
                    <a:pt x="155" y="378"/>
                  </a:lnTo>
                  <a:lnTo>
                    <a:pt x="143" y="378"/>
                  </a:lnTo>
                  <a:lnTo>
                    <a:pt x="133" y="379"/>
                  </a:lnTo>
                  <a:lnTo>
                    <a:pt x="124" y="382"/>
                  </a:lnTo>
                  <a:lnTo>
                    <a:pt x="118" y="373"/>
                  </a:lnTo>
                  <a:lnTo>
                    <a:pt x="119" y="365"/>
                  </a:lnTo>
                  <a:lnTo>
                    <a:pt x="125" y="361"/>
                  </a:lnTo>
                  <a:lnTo>
                    <a:pt x="135" y="358"/>
                  </a:lnTo>
                  <a:lnTo>
                    <a:pt x="149" y="358"/>
                  </a:lnTo>
                  <a:lnTo>
                    <a:pt x="166" y="358"/>
                  </a:lnTo>
                  <a:lnTo>
                    <a:pt x="186" y="359"/>
                  </a:lnTo>
                  <a:lnTo>
                    <a:pt x="206" y="361"/>
                  </a:lnTo>
                  <a:lnTo>
                    <a:pt x="227" y="364"/>
                  </a:lnTo>
                  <a:lnTo>
                    <a:pt x="247" y="368"/>
                  </a:lnTo>
                  <a:lnTo>
                    <a:pt x="269" y="370"/>
                  </a:lnTo>
                  <a:lnTo>
                    <a:pt x="287" y="373"/>
                  </a:lnTo>
                  <a:lnTo>
                    <a:pt x="303" y="375"/>
                  </a:lnTo>
                  <a:lnTo>
                    <a:pt x="316" y="376"/>
                  </a:lnTo>
                  <a:lnTo>
                    <a:pt x="325" y="376"/>
                  </a:lnTo>
                  <a:lnTo>
                    <a:pt x="328" y="374"/>
                  </a:lnTo>
                  <a:lnTo>
                    <a:pt x="331" y="357"/>
                  </a:lnTo>
                  <a:lnTo>
                    <a:pt x="324" y="346"/>
                  </a:lnTo>
                  <a:lnTo>
                    <a:pt x="308" y="340"/>
                  </a:lnTo>
                  <a:lnTo>
                    <a:pt x="285" y="336"/>
                  </a:lnTo>
                  <a:lnTo>
                    <a:pt x="263" y="333"/>
                  </a:lnTo>
                  <a:lnTo>
                    <a:pt x="244" y="329"/>
                  </a:lnTo>
                  <a:lnTo>
                    <a:pt x="231" y="324"/>
                  </a:lnTo>
                  <a:lnTo>
                    <a:pt x="230" y="313"/>
                  </a:lnTo>
                  <a:lnTo>
                    <a:pt x="238" y="303"/>
                  </a:lnTo>
                  <a:lnTo>
                    <a:pt x="251" y="301"/>
                  </a:lnTo>
                  <a:lnTo>
                    <a:pt x="267" y="304"/>
                  </a:lnTo>
                  <a:lnTo>
                    <a:pt x="282" y="309"/>
                  </a:lnTo>
                  <a:lnTo>
                    <a:pt x="297" y="314"/>
                  </a:lnTo>
                  <a:lnTo>
                    <a:pt x="313" y="318"/>
                  </a:lnTo>
                  <a:lnTo>
                    <a:pt x="326" y="317"/>
                  </a:lnTo>
                  <a:lnTo>
                    <a:pt x="334" y="309"/>
                  </a:lnTo>
                  <a:lnTo>
                    <a:pt x="334" y="307"/>
                  </a:lnTo>
                  <a:lnTo>
                    <a:pt x="333" y="300"/>
                  </a:lnTo>
                  <a:lnTo>
                    <a:pt x="328" y="291"/>
                  </a:lnTo>
                  <a:lnTo>
                    <a:pt x="322" y="280"/>
                  </a:lnTo>
                  <a:lnTo>
                    <a:pt x="311" y="269"/>
                  </a:lnTo>
                  <a:lnTo>
                    <a:pt x="294" y="260"/>
                  </a:lnTo>
                  <a:lnTo>
                    <a:pt x="272" y="255"/>
                  </a:lnTo>
                  <a:lnTo>
                    <a:pt x="243" y="254"/>
                  </a:lnTo>
                  <a:lnTo>
                    <a:pt x="265" y="247"/>
                  </a:lnTo>
                  <a:lnTo>
                    <a:pt x="284" y="244"/>
                  </a:lnTo>
                  <a:lnTo>
                    <a:pt x="301" y="243"/>
                  </a:lnTo>
                  <a:lnTo>
                    <a:pt x="316" y="244"/>
                  </a:lnTo>
                  <a:lnTo>
                    <a:pt x="328" y="246"/>
                  </a:lnTo>
                  <a:lnTo>
                    <a:pt x="338" y="250"/>
                  </a:lnTo>
                  <a:lnTo>
                    <a:pt x="346" y="255"/>
                  </a:lnTo>
                  <a:lnTo>
                    <a:pt x="353" y="261"/>
                  </a:lnTo>
                  <a:lnTo>
                    <a:pt x="349" y="244"/>
                  </a:lnTo>
                  <a:lnTo>
                    <a:pt x="343" y="232"/>
                  </a:lnTo>
                  <a:lnTo>
                    <a:pt x="335" y="224"/>
                  </a:lnTo>
                  <a:lnTo>
                    <a:pt x="324" y="215"/>
                  </a:lnTo>
                  <a:lnTo>
                    <a:pt x="336" y="219"/>
                  </a:lnTo>
                  <a:lnTo>
                    <a:pt x="346" y="222"/>
                  </a:lnTo>
                  <a:lnTo>
                    <a:pt x="355" y="228"/>
                  </a:lnTo>
                  <a:lnTo>
                    <a:pt x="362" y="232"/>
                  </a:lnTo>
                  <a:lnTo>
                    <a:pt x="367" y="237"/>
                  </a:lnTo>
                  <a:lnTo>
                    <a:pt x="371" y="239"/>
                  </a:lnTo>
                  <a:lnTo>
                    <a:pt x="375" y="239"/>
                  </a:lnTo>
                  <a:lnTo>
                    <a:pt x="379" y="238"/>
                  </a:lnTo>
                  <a:lnTo>
                    <a:pt x="387" y="229"/>
                  </a:lnTo>
                  <a:lnTo>
                    <a:pt x="393" y="214"/>
                  </a:lnTo>
                  <a:lnTo>
                    <a:pt x="393" y="201"/>
                  </a:lnTo>
                  <a:lnTo>
                    <a:pt x="387" y="187"/>
                  </a:lnTo>
                  <a:lnTo>
                    <a:pt x="411" y="191"/>
                  </a:lnTo>
                  <a:lnTo>
                    <a:pt x="426" y="190"/>
                  </a:lnTo>
                  <a:lnTo>
                    <a:pt x="434" y="186"/>
                  </a:lnTo>
                  <a:lnTo>
                    <a:pt x="437" y="178"/>
                  </a:lnTo>
                  <a:lnTo>
                    <a:pt x="435" y="165"/>
                  </a:lnTo>
                  <a:lnTo>
                    <a:pt x="431" y="152"/>
                  </a:lnTo>
                  <a:lnTo>
                    <a:pt x="423" y="134"/>
                  </a:lnTo>
                  <a:lnTo>
                    <a:pt x="414" y="115"/>
                  </a:lnTo>
                  <a:lnTo>
                    <a:pt x="432" y="128"/>
                  </a:lnTo>
                  <a:lnTo>
                    <a:pt x="449" y="136"/>
                  </a:lnTo>
                  <a:lnTo>
                    <a:pt x="463" y="139"/>
                  </a:lnTo>
                  <a:lnTo>
                    <a:pt x="473" y="140"/>
                  </a:lnTo>
                  <a:lnTo>
                    <a:pt x="482" y="139"/>
                  </a:lnTo>
                  <a:lnTo>
                    <a:pt x="489" y="136"/>
                  </a:lnTo>
                  <a:lnTo>
                    <a:pt x="494" y="131"/>
                  </a:lnTo>
                  <a:lnTo>
                    <a:pt x="499" y="126"/>
                  </a:lnTo>
                  <a:lnTo>
                    <a:pt x="501" y="120"/>
                  </a:lnTo>
                  <a:lnTo>
                    <a:pt x="500" y="110"/>
                  </a:lnTo>
                  <a:lnTo>
                    <a:pt x="498" y="99"/>
                  </a:lnTo>
                  <a:lnTo>
                    <a:pt x="492" y="85"/>
                  </a:lnTo>
                  <a:lnTo>
                    <a:pt x="483" y="68"/>
                  </a:lnTo>
                  <a:lnTo>
                    <a:pt x="473" y="51"/>
                  </a:lnTo>
                  <a:lnTo>
                    <a:pt x="459" y="32"/>
                  </a:lnTo>
                  <a:lnTo>
                    <a:pt x="442" y="12"/>
                  </a:lnTo>
                  <a:lnTo>
                    <a:pt x="460" y="25"/>
                  </a:lnTo>
                  <a:lnTo>
                    <a:pt x="475" y="38"/>
                  </a:lnTo>
                  <a:lnTo>
                    <a:pt x="485" y="49"/>
                  </a:lnTo>
                  <a:lnTo>
                    <a:pt x="496" y="59"/>
                  </a:lnTo>
                  <a:lnTo>
                    <a:pt x="502" y="71"/>
                  </a:lnTo>
                  <a:lnTo>
                    <a:pt x="508" y="82"/>
                  </a:lnTo>
                  <a:lnTo>
                    <a:pt x="514" y="93"/>
                  </a:lnTo>
                  <a:lnTo>
                    <a:pt x="520" y="106"/>
                  </a:lnTo>
                  <a:lnTo>
                    <a:pt x="525" y="113"/>
                  </a:lnTo>
                  <a:lnTo>
                    <a:pt x="532" y="115"/>
                  </a:lnTo>
                  <a:lnTo>
                    <a:pt x="537" y="110"/>
                  </a:lnTo>
                  <a:lnTo>
                    <a:pt x="542" y="103"/>
                  </a:lnTo>
                  <a:lnTo>
                    <a:pt x="543" y="90"/>
                  </a:lnTo>
                  <a:lnTo>
                    <a:pt x="542" y="74"/>
                  </a:lnTo>
                  <a:lnTo>
                    <a:pt x="537" y="57"/>
                  </a:lnTo>
                  <a:lnTo>
                    <a:pt x="528" y="39"/>
                  </a:lnTo>
                  <a:lnTo>
                    <a:pt x="538" y="41"/>
                  </a:lnTo>
                  <a:lnTo>
                    <a:pt x="546" y="44"/>
                  </a:lnTo>
                  <a:lnTo>
                    <a:pt x="548" y="49"/>
                  </a:lnTo>
                  <a:lnTo>
                    <a:pt x="549" y="55"/>
                  </a:lnTo>
                  <a:lnTo>
                    <a:pt x="549" y="61"/>
                  </a:lnTo>
                  <a:lnTo>
                    <a:pt x="550" y="68"/>
                  </a:lnTo>
                  <a:lnTo>
                    <a:pt x="554" y="74"/>
                  </a:lnTo>
                  <a:lnTo>
                    <a:pt x="562" y="82"/>
                  </a:lnTo>
                  <a:lnTo>
                    <a:pt x="571" y="83"/>
                  </a:lnTo>
                  <a:lnTo>
                    <a:pt x="577" y="75"/>
                  </a:lnTo>
                  <a:lnTo>
                    <a:pt x="581" y="63"/>
                  </a:lnTo>
                  <a:lnTo>
                    <a:pt x="584" y="47"/>
                  </a:lnTo>
                  <a:lnTo>
                    <a:pt x="587" y="30"/>
                  </a:lnTo>
                  <a:lnTo>
                    <a:pt x="590" y="15"/>
                  </a:lnTo>
                  <a:lnTo>
                    <a:pt x="594" y="5"/>
                  </a:lnTo>
                  <a:lnTo>
                    <a:pt x="597" y="0"/>
                  </a:lnTo>
                  <a:lnTo>
                    <a:pt x="603" y="15"/>
                  </a:lnTo>
                  <a:lnTo>
                    <a:pt x="606" y="48"/>
                  </a:lnTo>
                  <a:lnTo>
                    <a:pt x="608" y="81"/>
                  </a:lnTo>
                  <a:lnTo>
                    <a:pt x="618" y="96"/>
                  </a:lnTo>
                  <a:lnTo>
                    <a:pt x="627" y="97"/>
                  </a:lnTo>
                  <a:lnTo>
                    <a:pt x="640" y="98"/>
                  </a:lnTo>
                  <a:lnTo>
                    <a:pt x="656" y="98"/>
                  </a:lnTo>
                  <a:lnTo>
                    <a:pt x="675" y="95"/>
                  </a:lnTo>
                  <a:lnTo>
                    <a:pt x="694" y="85"/>
                  </a:lnTo>
                  <a:lnTo>
                    <a:pt x="710" y="69"/>
                  </a:lnTo>
                  <a:lnTo>
                    <a:pt x="722" y="47"/>
                  </a:lnTo>
                  <a:lnTo>
                    <a:pt x="733" y="12"/>
                  </a:lnTo>
                  <a:lnTo>
                    <a:pt x="737" y="31"/>
                  </a:lnTo>
                  <a:lnTo>
                    <a:pt x="739" y="58"/>
                  </a:lnTo>
                  <a:lnTo>
                    <a:pt x="737" y="87"/>
                  </a:lnTo>
                  <a:lnTo>
                    <a:pt x="730" y="107"/>
                  </a:lnTo>
                  <a:lnTo>
                    <a:pt x="759" y="120"/>
                  </a:lnTo>
                  <a:lnTo>
                    <a:pt x="776" y="121"/>
                  </a:lnTo>
                  <a:lnTo>
                    <a:pt x="787" y="114"/>
                  </a:lnTo>
                  <a:lnTo>
                    <a:pt x="793" y="103"/>
                  </a:lnTo>
                  <a:lnTo>
                    <a:pt x="796" y="92"/>
                  </a:lnTo>
                  <a:lnTo>
                    <a:pt x="801" y="85"/>
                  </a:lnTo>
                  <a:lnTo>
                    <a:pt x="809" y="85"/>
                  </a:lnTo>
                  <a:lnTo>
                    <a:pt x="824" y="98"/>
                  </a:lnTo>
                  <a:lnTo>
                    <a:pt x="832" y="108"/>
                  </a:lnTo>
                  <a:lnTo>
                    <a:pt x="832" y="114"/>
                  </a:lnTo>
                  <a:lnTo>
                    <a:pt x="825" y="117"/>
                  </a:lnTo>
                  <a:lnTo>
                    <a:pt x="817" y="121"/>
                  </a:lnTo>
                  <a:lnTo>
                    <a:pt x="808" y="123"/>
                  </a:lnTo>
                  <a:lnTo>
                    <a:pt x="801" y="128"/>
                  </a:lnTo>
                  <a:lnTo>
                    <a:pt x="800" y="132"/>
                  </a:lnTo>
                  <a:lnTo>
                    <a:pt x="806" y="141"/>
                  </a:lnTo>
                  <a:lnTo>
                    <a:pt x="824" y="155"/>
                  </a:lnTo>
                  <a:lnTo>
                    <a:pt x="838" y="155"/>
                  </a:lnTo>
                  <a:lnTo>
                    <a:pt x="845" y="147"/>
                  </a:lnTo>
                  <a:lnTo>
                    <a:pt x="851" y="134"/>
                  </a:lnTo>
                  <a:lnTo>
                    <a:pt x="857" y="122"/>
                  </a:lnTo>
                  <a:lnTo>
                    <a:pt x="864" y="114"/>
                  </a:lnTo>
                  <a:lnTo>
                    <a:pt x="875" y="116"/>
                  </a:lnTo>
                  <a:lnTo>
                    <a:pt x="893" y="132"/>
                  </a:lnTo>
                  <a:lnTo>
                    <a:pt x="901" y="145"/>
                  </a:lnTo>
                  <a:lnTo>
                    <a:pt x="900" y="152"/>
                  </a:lnTo>
                  <a:lnTo>
                    <a:pt x="893" y="155"/>
                  </a:lnTo>
                  <a:lnTo>
                    <a:pt x="883" y="157"/>
                  </a:lnTo>
                  <a:lnTo>
                    <a:pt x="871" y="158"/>
                  </a:lnTo>
                  <a:lnTo>
                    <a:pt x="861" y="161"/>
                  </a:lnTo>
                  <a:lnTo>
                    <a:pt x="855" y="166"/>
                  </a:lnTo>
                  <a:lnTo>
                    <a:pt x="856" y="177"/>
                  </a:lnTo>
                  <a:lnTo>
                    <a:pt x="861" y="187"/>
                  </a:lnTo>
                  <a:lnTo>
                    <a:pt x="867" y="194"/>
                  </a:lnTo>
                  <a:lnTo>
                    <a:pt x="874" y="197"/>
                  </a:lnTo>
                  <a:lnTo>
                    <a:pt x="882" y="197"/>
                  </a:lnTo>
                  <a:lnTo>
                    <a:pt x="889" y="197"/>
                  </a:lnTo>
                  <a:lnTo>
                    <a:pt x="896" y="195"/>
                  </a:lnTo>
                  <a:lnTo>
                    <a:pt x="902" y="193"/>
                  </a:lnTo>
                  <a:lnTo>
                    <a:pt x="909" y="190"/>
                  </a:lnTo>
                  <a:lnTo>
                    <a:pt x="904" y="198"/>
                  </a:lnTo>
                  <a:lnTo>
                    <a:pt x="901" y="207"/>
                  </a:lnTo>
                  <a:lnTo>
                    <a:pt x="900" y="216"/>
                  </a:lnTo>
                  <a:lnTo>
                    <a:pt x="902" y="226"/>
                  </a:lnTo>
                  <a:lnTo>
                    <a:pt x="906" y="235"/>
                  </a:lnTo>
                  <a:lnTo>
                    <a:pt x="912" y="242"/>
                  </a:lnTo>
                  <a:lnTo>
                    <a:pt x="918" y="248"/>
                  </a:lnTo>
                  <a:lnTo>
                    <a:pt x="928" y="2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2" name="Freeform 95">
              <a:extLst>
                <a:ext uri="{FF2B5EF4-FFF2-40B4-BE49-F238E27FC236}">
                  <a16:creationId xmlns:a16="http://schemas.microsoft.com/office/drawing/2014/main" id="{51E25829-6AD8-4731-8F13-0E5F69C0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438"/>
              <a:ext cx="10" cy="12"/>
            </a:xfrm>
            <a:custGeom>
              <a:avLst/>
              <a:gdLst>
                <a:gd name="T0" fmla="*/ 5 w 30"/>
                <a:gd name="T1" fmla="*/ 12 h 36"/>
                <a:gd name="T2" fmla="*/ 7 w 30"/>
                <a:gd name="T3" fmla="*/ 12 h 36"/>
                <a:gd name="T4" fmla="*/ 9 w 30"/>
                <a:gd name="T5" fmla="*/ 10 h 36"/>
                <a:gd name="T6" fmla="*/ 10 w 30"/>
                <a:gd name="T7" fmla="*/ 8 h 36"/>
                <a:gd name="T8" fmla="*/ 10 w 30"/>
                <a:gd name="T9" fmla="*/ 6 h 36"/>
                <a:gd name="T10" fmla="*/ 10 w 30"/>
                <a:gd name="T11" fmla="*/ 3 h 36"/>
                <a:gd name="T12" fmla="*/ 9 w 30"/>
                <a:gd name="T13" fmla="*/ 1 h 36"/>
                <a:gd name="T14" fmla="*/ 7 w 30"/>
                <a:gd name="T15" fmla="*/ 0 h 36"/>
                <a:gd name="T16" fmla="*/ 5 w 30"/>
                <a:gd name="T17" fmla="*/ 0 h 36"/>
                <a:gd name="T18" fmla="*/ 3 w 30"/>
                <a:gd name="T19" fmla="*/ 0 h 36"/>
                <a:gd name="T20" fmla="*/ 1 w 30"/>
                <a:gd name="T21" fmla="*/ 1 h 36"/>
                <a:gd name="T22" fmla="*/ 1 w 30"/>
                <a:gd name="T23" fmla="*/ 3 h 36"/>
                <a:gd name="T24" fmla="*/ 0 w 30"/>
                <a:gd name="T25" fmla="*/ 6 h 36"/>
                <a:gd name="T26" fmla="*/ 1 w 30"/>
                <a:gd name="T27" fmla="*/ 8 h 36"/>
                <a:gd name="T28" fmla="*/ 1 w 30"/>
                <a:gd name="T29" fmla="*/ 10 h 36"/>
                <a:gd name="T30" fmla="*/ 3 w 30"/>
                <a:gd name="T31" fmla="*/ 12 h 36"/>
                <a:gd name="T32" fmla="*/ 5 w 30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21" y="35"/>
                  </a:lnTo>
                  <a:lnTo>
                    <a:pt x="27" y="30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7" y="4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5"/>
                  </a:lnTo>
                  <a:lnTo>
                    <a:pt x="4" y="30"/>
                  </a:lnTo>
                  <a:lnTo>
                    <a:pt x="8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3" name="Freeform 96">
              <a:extLst>
                <a:ext uri="{FF2B5EF4-FFF2-40B4-BE49-F238E27FC236}">
                  <a16:creationId xmlns:a16="http://schemas.microsoft.com/office/drawing/2014/main" id="{B7AE3FB4-970A-4410-966E-9F1D73E4C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439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7 w 30"/>
                <a:gd name="T3" fmla="*/ 12 h 37"/>
                <a:gd name="T4" fmla="*/ 8 w 30"/>
                <a:gd name="T5" fmla="*/ 11 h 37"/>
                <a:gd name="T6" fmla="*/ 9 w 30"/>
                <a:gd name="T7" fmla="*/ 9 h 37"/>
                <a:gd name="T8" fmla="*/ 10 w 30"/>
                <a:gd name="T9" fmla="*/ 7 h 37"/>
                <a:gd name="T10" fmla="*/ 9 w 30"/>
                <a:gd name="T11" fmla="*/ 4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4 h 37"/>
                <a:gd name="T24" fmla="*/ 0 w 30"/>
                <a:gd name="T25" fmla="*/ 7 h 37"/>
                <a:gd name="T26" fmla="*/ 0 w 30"/>
                <a:gd name="T27" fmla="*/ 9 h 37"/>
                <a:gd name="T28" fmla="*/ 2 w 30"/>
                <a:gd name="T29" fmla="*/ 11 h 37"/>
                <a:gd name="T30" fmla="*/ 3 w 30"/>
                <a:gd name="T31" fmla="*/ 12 h 37"/>
                <a:gd name="T32" fmla="*/ 5 w 30"/>
                <a:gd name="T33" fmla="*/ 13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8" y="26"/>
                  </a:lnTo>
                  <a:lnTo>
                    <a:pt x="30" y="19"/>
                  </a:lnTo>
                  <a:lnTo>
                    <a:pt x="28" y="11"/>
                  </a:lnTo>
                  <a:lnTo>
                    <a:pt x="25" y="6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4" name="Freeform 97">
              <a:extLst>
                <a:ext uri="{FF2B5EF4-FFF2-40B4-BE49-F238E27FC236}">
                  <a16:creationId xmlns:a16="http://schemas.microsoft.com/office/drawing/2014/main" id="{8194B1BE-4443-49FE-94E3-4290945A0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426"/>
              <a:ext cx="26" cy="24"/>
            </a:xfrm>
            <a:custGeom>
              <a:avLst/>
              <a:gdLst>
                <a:gd name="T0" fmla="*/ 13 w 76"/>
                <a:gd name="T1" fmla="*/ 24 h 71"/>
                <a:gd name="T2" fmla="*/ 14 w 76"/>
                <a:gd name="T3" fmla="*/ 24 h 71"/>
                <a:gd name="T4" fmla="*/ 17 w 76"/>
                <a:gd name="T5" fmla="*/ 23 h 71"/>
                <a:gd name="T6" fmla="*/ 19 w 76"/>
                <a:gd name="T7" fmla="*/ 22 h 71"/>
                <a:gd name="T8" fmla="*/ 22 w 76"/>
                <a:gd name="T9" fmla="*/ 21 h 71"/>
                <a:gd name="T10" fmla="*/ 23 w 76"/>
                <a:gd name="T11" fmla="*/ 19 h 71"/>
                <a:gd name="T12" fmla="*/ 25 w 76"/>
                <a:gd name="T13" fmla="*/ 17 h 71"/>
                <a:gd name="T14" fmla="*/ 25 w 76"/>
                <a:gd name="T15" fmla="*/ 15 h 71"/>
                <a:gd name="T16" fmla="*/ 26 w 76"/>
                <a:gd name="T17" fmla="*/ 13 h 71"/>
                <a:gd name="T18" fmla="*/ 25 w 76"/>
                <a:gd name="T19" fmla="*/ 9 h 71"/>
                <a:gd name="T20" fmla="*/ 25 w 76"/>
                <a:gd name="T21" fmla="*/ 7 h 71"/>
                <a:gd name="T22" fmla="*/ 23 w 76"/>
                <a:gd name="T23" fmla="*/ 5 h 71"/>
                <a:gd name="T24" fmla="*/ 22 w 76"/>
                <a:gd name="T25" fmla="*/ 4 h 71"/>
                <a:gd name="T26" fmla="*/ 19 w 76"/>
                <a:gd name="T27" fmla="*/ 2 h 71"/>
                <a:gd name="T28" fmla="*/ 17 w 76"/>
                <a:gd name="T29" fmla="*/ 1 h 71"/>
                <a:gd name="T30" fmla="*/ 14 w 76"/>
                <a:gd name="T31" fmla="*/ 0 h 71"/>
                <a:gd name="T32" fmla="*/ 13 w 76"/>
                <a:gd name="T33" fmla="*/ 0 h 71"/>
                <a:gd name="T34" fmla="*/ 11 w 76"/>
                <a:gd name="T35" fmla="*/ 0 h 71"/>
                <a:gd name="T36" fmla="*/ 8 w 76"/>
                <a:gd name="T37" fmla="*/ 1 h 71"/>
                <a:gd name="T38" fmla="*/ 7 w 76"/>
                <a:gd name="T39" fmla="*/ 2 h 71"/>
                <a:gd name="T40" fmla="*/ 4 w 76"/>
                <a:gd name="T41" fmla="*/ 4 h 71"/>
                <a:gd name="T42" fmla="*/ 2 w 76"/>
                <a:gd name="T43" fmla="*/ 5 h 71"/>
                <a:gd name="T44" fmla="*/ 1 w 76"/>
                <a:gd name="T45" fmla="*/ 7 h 71"/>
                <a:gd name="T46" fmla="*/ 0 w 76"/>
                <a:gd name="T47" fmla="*/ 9 h 71"/>
                <a:gd name="T48" fmla="*/ 0 w 76"/>
                <a:gd name="T49" fmla="*/ 13 h 71"/>
                <a:gd name="T50" fmla="*/ 0 w 76"/>
                <a:gd name="T51" fmla="*/ 15 h 71"/>
                <a:gd name="T52" fmla="*/ 1 w 76"/>
                <a:gd name="T53" fmla="*/ 17 h 71"/>
                <a:gd name="T54" fmla="*/ 2 w 76"/>
                <a:gd name="T55" fmla="*/ 19 h 71"/>
                <a:gd name="T56" fmla="*/ 4 w 76"/>
                <a:gd name="T57" fmla="*/ 21 h 71"/>
                <a:gd name="T58" fmla="*/ 7 w 76"/>
                <a:gd name="T59" fmla="*/ 22 h 71"/>
                <a:gd name="T60" fmla="*/ 8 w 76"/>
                <a:gd name="T61" fmla="*/ 23 h 71"/>
                <a:gd name="T62" fmla="*/ 11 w 76"/>
                <a:gd name="T63" fmla="*/ 24 h 71"/>
                <a:gd name="T64" fmla="*/ 13 w 76"/>
                <a:gd name="T65" fmla="*/ 24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76" h="71">
                  <a:moveTo>
                    <a:pt x="37" y="71"/>
                  </a:moveTo>
                  <a:lnTo>
                    <a:pt x="42" y="70"/>
                  </a:lnTo>
                  <a:lnTo>
                    <a:pt x="49" y="69"/>
                  </a:lnTo>
                  <a:lnTo>
                    <a:pt x="56" y="65"/>
                  </a:lnTo>
                  <a:lnTo>
                    <a:pt x="63" y="61"/>
                  </a:lnTo>
                  <a:lnTo>
                    <a:pt x="68" y="56"/>
                  </a:lnTo>
                  <a:lnTo>
                    <a:pt x="72" y="50"/>
                  </a:lnTo>
                  <a:lnTo>
                    <a:pt x="74" y="44"/>
                  </a:lnTo>
                  <a:lnTo>
                    <a:pt x="76" y="37"/>
                  </a:lnTo>
                  <a:lnTo>
                    <a:pt x="74" y="28"/>
                  </a:lnTo>
                  <a:lnTo>
                    <a:pt x="72" y="22"/>
                  </a:lnTo>
                  <a:lnTo>
                    <a:pt x="68" y="15"/>
                  </a:lnTo>
                  <a:lnTo>
                    <a:pt x="63" y="11"/>
                  </a:lnTo>
                  <a:lnTo>
                    <a:pt x="56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1" y="1"/>
                  </a:lnTo>
                  <a:lnTo>
                    <a:pt x="24" y="3"/>
                  </a:lnTo>
                  <a:lnTo>
                    <a:pt x="19" y="6"/>
                  </a:lnTo>
                  <a:lnTo>
                    <a:pt x="12" y="11"/>
                  </a:lnTo>
                  <a:lnTo>
                    <a:pt x="7" y="15"/>
                  </a:lnTo>
                  <a:lnTo>
                    <a:pt x="4" y="22"/>
                  </a:lnTo>
                  <a:lnTo>
                    <a:pt x="1" y="28"/>
                  </a:lnTo>
                  <a:lnTo>
                    <a:pt x="0" y="37"/>
                  </a:lnTo>
                  <a:lnTo>
                    <a:pt x="1" y="44"/>
                  </a:lnTo>
                  <a:lnTo>
                    <a:pt x="4" y="50"/>
                  </a:lnTo>
                  <a:lnTo>
                    <a:pt x="7" y="56"/>
                  </a:lnTo>
                  <a:lnTo>
                    <a:pt x="12" y="61"/>
                  </a:lnTo>
                  <a:lnTo>
                    <a:pt x="19" y="65"/>
                  </a:lnTo>
                  <a:lnTo>
                    <a:pt x="24" y="69"/>
                  </a:lnTo>
                  <a:lnTo>
                    <a:pt x="31" y="70"/>
                  </a:lnTo>
                  <a:lnTo>
                    <a:pt x="37" y="71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5" name="Freeform 98">
              <a:extLst>
                <a:ext uri="{FF2B5EF4-FFF2-40B4-BE49-F238E27FC236}">
                  <a16:creationId xmlns:a16="http://schemas.microsoft.com/office/drawing/2014/main" id="{FBB10B5D-EABA-4E9D-B652-B933EC68D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" y="1445"/>
              <a:ext cx="17" cy="21"/>
            </a:xfrm>
            <a:custGeom>
              <a:avLst/>
              <a:gdLst>
                <a:gd name="T0" fmla="*/ 9 w 52"/>
                <a:gd name="T1" fmla="*/ 21 h 62"/>
                <a:gd name="T2" fmla="*/ 12 w 52"/>
                <a:gd name="T3" fmla="*/ 20 h 62"/>
                <a:gd name="T4" fmla="*/ 14 w 52"/>
                <a:gd name="T5" fmla="*/ 18 h 62"/>
                <a:gd name="T6" fmla="*/ 16 w 52"/>
                <a:gd name="T7" fmla="*/ 15 h 62"/>
                <a:gd name="T8" fmla="*/ 17 w 52"/>
                <a:gd name="T9" fmla="*/ 11 h 62"/>
                <a:gd name="T10" fmla="*/ 16 w 52"/>
                <a:gd name="T11" fmla="*/ 6 h 62"/>
                <a:gd name="T12" fmla="*/ 14 w 52"/>
                <a:gd name="T13" fmla="*/ 3 h 62"/>
                <a:gd name="T14" fmla="*/ 12 w 52"/>
                <a:gd name="T15" fmla="*/ 1 h 62"/>
                <a:gd name="T16" fmla="*/ 9 w 52"/>
                <a:gd name="T17" fmla="*/ 0 h 62"/>
                <a:gd name="T18" fmla="*/ 5 w 52"/>
                <a:gd name="T19" fmla="*/ 1 h 62"/>
                <a:gd name="T20" fmla="*/ 3 w 52"/>
                <a:gd name="T21" fmla="*/ 3 h 62"/>
                <a:gd name="T22" fmla="*/ 1 w 52"/>
                <a:gd name="T23" fmla="*/ 6 h 62"/>
                <a:gd name="T24" fmla="*/ 0 w 52"/>
                <a:gd name="T25" fmla="*/ 11 h 62"/>
                <a:gd name="T26" fmla="*/ 1 w 52"/>
                <a:gd name="T27" fmla="*/ 15 h 62"/>
                <a:gd name="T28" fmla="*/ 3 w 52"/>
                <a:gd name="T29" fmla="*/ 18 h 62"/>
                <a:gd name="T30" fmla="*/ 5 w 52"/>
                <a:gd name="T31" fmla="*/ 20 h 62"/>
                <a:gd name="T32" fmla="*/ 9 w 52"/>
                <a:gd name="T33" fmla="*/ 21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2">
                  <a:moveTo>
                    <a:pt x="26" y="62"/>
                  </a:moveTo>
                  <a:lnTo>
                    <a:pt x="36" y="60"/>
                  </a:lnTo>
                  <a:lnTo>
                    <a:pt x="44" y="53"/>
                  </a:lnTo>
                  <a:lnTo>
                    <a:pt x="50" y="44"/>
                  </a:lnTo>
                  <a:lnTo>
                    <a:pt x="52" y="31"/>
                  </a:lnTo>
                  <a:lnTo>
                    <a:pt x="50" y="19"/>
                  </a:lnTo>
                  <a:lnTo>
                    <a:pt x="44" y="9"/>
                  </a:lnTo>
                  <a:lnTo>
                    <a:pt x="36" y="3"/>
                  </a:lnTo>
                  <a:lnTo>
                    <a:pt x="26" y="0"/>
                  </a:lnTo>
                  <a:lnTo>
                    <a:pt x="16" y="3"/>
                  </a:lnTo>
                  <a:lnTo>
                    <a:pt x="8" y="9"/>
                  </a:lnTo>
                  <a:lnTo>
                    <a:pt x="2" y="19"/>
                  </a:lnTo>
                  <a:lnTo>
                    <a:pt x="0" y="31"/>
                  </a:lnTo>
                  <a:lnTo>
                    <a:pt x="2" y="44"/>
                  </a:lnTo>
                  <a:lnTo>
                    <a:pt x="8" y="53"/>
                  </a:lnTo>
                  <a:lnTo>
                    <a:pt x="16" y="60"/>
                  </a:lnTo>
                  <a:lnTo>
                    <a:pt x="26" y="6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6" name="Freeform 99">
              <a:extLst>
                <a:ext uri="{FF2B5EF4-FFF2-40B4-BE49-F238E27FC236}">
                  <a16:creationId xmlns:a16="http://schemas.microsoft.com/office/drawing/2014/main" id="{397C5D7C-D5E1-4DD5-B4C4-6C0556A5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565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7 w 30"/>
                <a:gd name="T3" fmla="*/ 13 h 37"/>
                <a:gd name="T4" fmla="*/ 8 w 30"/>
                <a:gd name="T5" fmla="*/ 11 h 37"/>
                <a:gd name="T6" fmla="*/ 10 w 30"/>
                <a:gd name="T7" fmla="*/ 9 h 37"/>
                <a:gd name="T8" fmla="*/ 10 w 30"/>
                <a:gd name="T9" fmla="*/ 7 h 37"/>
                <a:gd name="T10" fmla="*/ 10 w 30"/>
                <a:gd name="T11" fmla="*/ 4 h 37"/>
                <a:gd name="T12" fmla="*/ 8 w 30"/>
                <a:gd name="T13" fmla="*/ 2 h 37"/>
                <a:gd name="T14" fmla="*/ 7 w 30"/>
                <a:gd name="T15" fmla="*/ 1 h 37"/>
                <a:gd name="T16" fmla="*/ 5 w 30"/>
                <a:gd name="T17" fmla="*/ 0 h 37"/>
                <a:gd name="T18" fmla="*/ 3 w 30"/>
                <a:gd name="T19" fmla="*/ 1 h 37"/>
                <a:gd name="T20" fmla="*/ 2 w 30"/>
                <a:gd name="T21" fmla="*/ 2 h 37"/>
                <a:gd name="T22" fmla="*/ 0 w 30"/>
                <a:gd name="T23" fmla="*/ 4 h 37"/>
                <a:gd name="T24" fmla="*/ 0 w 30"/>
                <a:gd name="T25" fmla="*/ 7 h 37"/>
                <a:gd name="T26" fmla="*/ 0 w 30"/>
                <a:gd name="T27" fmla="*/ 9 h 37"/>
                <a:gd name="T28" fmla="*/ 2 w 30"/>
                <a:gd name="T29" fmla="*/ 11 h 37"/>
                <a:gd name="T30" fmla="*/ 3 w 30"/>
                <a:gd name="T31" fmla="*/ 13 h 37"/>
                <a:gd name="T32" fmla="*/ 5 w 30"/>
                <a:gd name="T33" fmla="*/ 13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6"/>
                  </a:lnTo>
                  <a:lnTo>
                    <a:pt x="25" y="31"/>
                  </a:lnTo>
                  <a:lnTo>
                    <a:pt x="29" y="26"/>
                  </a:lnTo>
                  <a:lnTo>
                    <a:pt x="30" y="19"/>
                  </a:lnTo>
                  <a:lnTo>
                    <a:pt x="29" y="11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5" y="31"/>
                  </a:lnTo>
                  <a:lnTo>
                    <a:pt x="9" y="36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7" name="Freeform 100">
              <a:extLst>
                <a:ext uri="{FF2B5EF4-FFF2-40B4-BE49-F238E27FC236}">
                  <a16:creationId xmlns:a16="http://schemas.microsoft.com/office/drawing/2014/main" id="{D1D2D31F-9943-4BC0-9859-3E750B901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652"/>
              <a:ext cx="10" cy="12"/>
            </a:xfrm>
            <a:custGeom>
              <a:avLst/>
              <a:gdLst>
                <a:gd name="T0" fmla="*/ 5 w 30"/>
                <a:gd name="T1" fmla="*/ 12 h 37"/>
                <a:gd name="T2" fmla="*/ 7 w 30"/>
                <a:gd name="T3" fmla="*/ 11 h 37"/>
                <a:gd name="T4" fmla="*/ 8 w 30"/>
                <a:gd name="T5" fmla="*/ 10 h 37"/>
                <a:gd name="T6" fmla="*/ 10 w 30"/>
                <a:gd name="T7" fmla="*/ 8 h 37"/>
                <a:gd name="T8" fmla="*/ 10 w 30"/>
                <a:gd name="T9" fmla="*/ 6 h 37"/>
                <a:gd name="T10" fmla="*/ 10 w 30"/>
                <a:gd name="T11" fmla="*/ 3 h 37"/>
                <a:gd name="T12" fmla="*/ 8 w 30"/>
                <a:gd name="T13" fmla="*/ 2 h 37"/>
                <a:gd name="T14" fmla="*/ 7 w 30"/>
                <a:gd name="T15" fmla="*/ 0 h 37"/>
                <a:gd name="T16" fmla="*/ 5 w 30"/>
                <a:gd name="T17" fmla="*/ 0 h 37"/>
                <a:gd name="T18" fmla="*/ 3 w 30"/>
                <a:gd name="T19" fmla="*/ 0 h 37"/>
                <a:gd name="T20" fmla="*/ 2 w 30"/>
                <a:gd name="T21" fmla="*/ 2 h 37"/>
                <a:gd name="T22" fmla="*/ 0 w 30"/>
                <a:gd name="T23" fmla="*/ 3 h 37"/>
                <a:gd name="T24" fmla="*/ 0 w 30"/>
                <a:gd name="T25" fmla="*/ 6 h 37"/>
                <a:gd name="T26" fmla="*/ 0 w 30"/>
                <a:gd name="T27" fmla="*/ 8 h 37"/>
                <a:gd name="T28" fmla="*/ 2 w 30"/>
                <a:gd name="T29" fmla="*/ 10 h 37"/>
                <a:gd name="T30" fmla="*/ 3 w 30"/>
                <a:gd name="T31" fmla="*/ 11 h 37"/>
                <a:gd name="T32" fmla="*/ 5 w 30"/>
                <a:gd name="T33" fmla="*/ 12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7">
                  <a:moveTo>
                    <a:pt x="15" y="37"/>
                  </a:moveTo>
                  <a:lnTo>
                    <a:pt x="21" y="35"/>
                  </a:lnTo>
                  <a:lnTo>
                    <a:pt x="25" y="31"/>
                  </a:lnTo>
                  <a:lnTo>
                    <a:pt x="29" y="25"/>
                  </a:lnTo>
                  <a:lnTo>
                    <a:pt x="30" y="17"/>
                  </a:lnTo>
                  <a:lnTo>
                    <a:pt x="29" y="10"/>
                  </a:lnTo>
                  <a:lnTo>
                    <a:pt x="25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9" y="35"/>
                  </a:lnTo>
                  <a:lnTo>
                    <a:pt x="15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8" name="Freeform 101">
              <a:extLst>
                <a:ext uri="{FF2B5EF4-FFF2-40B4-BE49-F238E27FC236}">
                  <a16:creationId xmlns:a16="http://schemas.microsoft.com/office/drawing/2014/main" id="{5409A7EC-9F8C-41D3-9222-86F466815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1705"/>
              <a:ext cx="4" cy="44"/>
            </a:xfrm>
            <a:custGeom>
              <a:avLst/>
              <a:gdLst>
                <a:gd name="T0" fmla="*/ 1 w 13"/>
                <a:gd name="T1" fmla="*/ 0 h 132"/>
                <a:gd name="T2" fmla="*/ 0 w 13"/>
                <a:gd name="T3" fmla="*/ 8 h 132"/>
                <a:gd name="T4" fmla="*/ 0 w 13"/>
                <a:gd name="T5" fmla="*/ 20 h 132"/>
                <a:gd name="T6" fmla="*/ 1 w 13"/>
                <a:gd name="T7" fmla="*/ 33 h 132"/>
                <a:gd name="T8" fmla="*/ 4 w 13"/>
                <a:gd name="T9" fmla="*/ 44 h 132"/>
                <a:gd name="T10" fmla="*/ 4 w 13"/>
                <a:gd name="T11" fmla="*/ 28 h 132"/>
                <a:gd name="T12" fmla="*/ 3 w 13"/>
                <a:gd name="T13" fmla="*/ 15 h 132"/>
                <a:gd name="T14" fmla="*/ 2 w 13"/>
                <a:gd name="T15" fmla="*/ 7 h 132"/>
                <a:gd name="T16" fmla="*/ 1 w 13"/>
                <a:gd name="T17" fmla="*/ 0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32">
                  <a:moveTo>
                    <a:pt x="4" y="0"/>
                  </a:moveTo>
                  <a:lnTo>
                    <a:pt x="0" y="25"/>
                  </a:lnTo>
                  <a:lnTo>
                    <a:pt x="0" y="60"/>
                  </a:lnTo>
                  <a:lnTo>
                    <a:pt x="4" y="98"/>
                  </a:lnTo>
                  <a:lnTo>
                    <a:pt x="12" y="132"/>
                  </a:lnTo>
                  <a:lnTo>
                    <a:pt x="13" y="84"/>
                  </a:lnTo>
                  <a:lnTo>
                    <a:pt x="10" y="46"/>
                  </a:lnTo>
                  <a:lnTo>
                    <a:pt x="5" y="2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9" name="Freeform 102">
              <a:extLst>
                <a:ext uri="{FF2B5EF4-FFF2-40B4-BE49-F238E27FC236}">
                  <a16:creationId xmlns:a16="http://schemas.microsoft.com/office/drawing/2014/main" id="{00D919EB-63A4-43F3-9358-B57166003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1744"/>
              <a:ext cx="10" cy="12"/>
            </a:xfrm>
            <a:custGeom>
              <a:avLst/>
              <a:gdLst>
                <a:gd name="T0" fmla="*/ 5 w 30"/>
                <a:gd name="T1" fmla="*/ 12 h 36"/>
                <a:gd name="T2" fmla="*/ 7 w 30"/>
                <a:gd name="T3" fmla="*/ 12 h 36"/>
                <a:gd name="T4" fmla="*/ 9 w 30"/>
                <a:gd name="T5" fmla="*/ 10 h 36"/>
                <a:gd name="T6" fmla="*/ 10 w 30"/>
                <a:gd name="T7" fmla="*/ 8 h 36"/>
                <a:gd name="T8" fmla="*/ 10 w 30"/>
                <a:gd name="T9" fmla="*/ 6 h 36"/>
                <a:gd name="T10" fmla="*/ 10 w 30"/>
                <a:gd name="T11" fmla="*/ 3 h 36"/>
                <a:gd name="T12" fmla="*/ 9 w 30"/>
                <a:gd name="T13" fmla="*/ 2 h 36"/>
                <a:gd name="T14" fmla="*/ 7 w 30"/>
                <a:gd name="T15" fmla="*/ 0 h 36"/>
                <a:gd name="T16" fmla="*/ 5 w 30"/>
                <a:gd name="T17" fmla="*/ 0 h 36"/>
                <a:gd name="T18" fmla="*/ 3 w 30"/>
                <a:gd name="T19" fmla="*/ 0 h 36"/>
                <a:gd name="T20" fmla="*/ 1 w 30"/>
                <a:gd name="T21" fmla="*/ 2 h 36"/>
                <a:gd name="T22" fmla="*/ 1 w 30"/>
                <a:gd name="T23" fmla="*/ 3 h 36"/>
                <a:gd name="T24" fmla="*/ 0 w 30"/>
                <a:gd name="T25" fmla="*/ 6 h 36"/>
                <a:gd name="T26" fmla="*/ 1 w 30"/>
                <a:gd name="T27" fmla="*/ 8 h 36"/>
                <a:gd name="T28" fmla="*/ 1 w 30"/>
                <a:gd name="T29" fmla="*/ 10 h 36"/>
                <a:gd name="T30" fmla="*/ 3 w 30"/>
                <a:gd name="T31" fmla="*/ 12 h 36"/>
                <a:gd name="T32" fmla="*/ 5 w 30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6">
                  <a:moveTo>
                    <a:pt x="15" y="36"/>
                  </a:moveTo>
                  <a:lnTo>
                    <a:pt x="21" y="35"/>
                  </a:lnTo>
                  <a:lnTo>
                    <a:pt x="27" y="31"/>
                  </a:lnTo>
                  <a:lnTo>
                    <a:pt x="29" y="25"/>
                  </a:lnTo>
                  <a:lnTo>
                    <a:pt x="30" y="18"/>
                  </a:lnTo>
                  <a:lnTo>
                    <a:pt x="29" y="10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5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5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0" name="Freeform 103">
              <a:extLst>
                <a:ext uri="{FF2B5EF4-FFF2-40B4-BE49-F238E27FC236}">
                  <a16:creationId xmlns:a16="http://schemas.microsoft.com/office/drawing/2014/main" id="{68E9336E-5FE0-4695-941F-50B70565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1759"/>
              <a:ext cx="10" cy="12"/>
            </a:xfrm>
            <a:custGeom>
              <a:avLst/>
              <a:gdLst>
                <a:gd name="T0" fmla="*/ 5 w 29"/>
                <a:gd name="T1" fmla="*/ 12 h 36"/>
                <a:gd name="T2" fmla="*/ 7 w 29"/>
                <a:gd name="T3" fmla="*/ 12 h 36"/>
                <a:gd name="T4" fmla="*/ 9 w 29"/>
                <a:gd name="T5" fmla="*/ 10 h 36"/>
                <a:gd name="T6" fmla="*/ 10 w 29"/>
                <a:gd name="T7" fmla="*/ 8 h 36"/>
                <a:gd name="T8" fmla="*/ 10 w 29"/>
                <a:gd name="T9" fmla="*/ 6 h 36"/>
                <a:gd name="T10" fmla="*/ 10 w 29"/>
                <a:gd name="T11" fmla="*/ 3 h 36"/>
                <a:gd name="T12" fmla="*/ 9 w 29"/>
                <a:gd name="T13" fmla="*/ 1 h 36"/>
                <a:gd name="T14" fmla="*/ 7 w 29"/>
                <a:gd name="T15" fmla="*/ 0 h 36"/>
                <a:gd name="T16" fmla="*/ 5 w 29"/>
                <a:gd name="T17" fmla="*/ 0 h 36"/>
                <a:gd name="T18" fmla="*/ 3 w 29"/>
                <a:gd name="T19" fmla="*/ 0 h 36"/>
                <a:gd name="T20" fmla="*/ 1 w 29"/>
                <a:gd name="T21" fmla="*/ 1 h 36"/>
                <a:gd name="T22" fmla="*/ 0 w 29"/>
                <a:gd name="T23" fmla="*/ 3 h 36"/>
                <a:gd name="T24" fmla="*/ 0 w 29"/>
                <a:gd name="T25" fmla="*/ 6 h 36"/>
                <a:gd name="T26" fmla="*/ 0 w 29"/>
                <a:gd name="T27" fmla="*/ 8 h 36"/>
                <a:gd name="T28" fmla="*/ 1 w 29"/>
                <a:gd name="T29" fmla="*/ 10 h 36"/>
                <a:gd name="T30" fmla="*/ 3 w 29"/>
                <a:gd name="T31" fmla="*/ 12 h 36"/>
                <a:gd name="T32" fmla="*/ 5 w 29"/>
                <a:gd name="T33" fmla="*/ 12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6">
                  <a:moveTo>
                    <a:pt x="14" y="36"/>
                  </a:moveTo>
                  <a:lnTo>
                    <a:pt x="20" y="35"/>
                  </a:lnTo>
                  <a:lnTo>
                    <a:pt x="25" y="30"/>
                  </a:lnTo>
                  <a:lnTo>
                    <a:pt x="28" y="25"/>
                  </a:lnTo>
                  <a:lnTo>
                    <a:pt x="29" y="17"/>
                  </a:lnTo>
                  <a:lnTo>
                    <a:pt x="28" y="10"/>
                  </a:lnTo>
                  <a:lnTo>
                    <a:pt x="25" y="4"/>
                  </a:lnTo>
                  <a:lnTo>
                    <a:pt x="20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4" y="30"/>
                  </a:lnTo>
                  <a:lnTo>
                    <a:pt x="9" y="35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1" name="Freeform 104">
              <a:extLst>
                <a:ext uri="{FF2B5EF4-FFF2-40B4-BE49-F238E27FC236}">
                  <a16:creationId xmlns:a16="http://schemas.microsoft.com/office/drawing/2014/main" id="{54F1572D-8DF8-4C01-B920-A6602B2C1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1589"/>
              <a:ext cx="56" cy="17"/>
            </a:xfrm>
            <a:custGeom>
              <a:avLst/>
              <a:gdLst>
                <a:gd name="T0" fmla="*/ 56 w 169"/>
                <a:gd name="T1" fmla="*/ 0 h 50"/>
                <a:gd name="T2" fmla="*/ 52 w 169"/>
                <a:gd name="T3" fmla="*/ 0 h 50"/>
                <a:gd name="T4" fmla="*/ 47 w 169"/>
                <a:gd name="T5" fmla="*/ 1 h 50"/>
                <a:gd name="T6" fmla="*/ 40 w 169"/>
                <a:gd name="T7" fmla="*/ 2 h 50"/>
                <a:gd name="T8" fmla="*/ 32 w 169"/>
                <a:gd name="T9" fmla="*/ 4 h 50"/>
                <a:gd name="T10" fmla="*/ 23 w 169"/>
                <a:gd name="T11" fmla="*/ 6 h 50"/>
                <a:gd name="T12" fmla="*/ 15 w 169"/>
                <a:gd name="T13" fmla="*/ 9 h 50"/>
                <a:gd name="T14" fmla="*/ 7 w 169"/>
                <a:gd name="T15" fmla="*/ 12 h 50"/>
                <a:gd name="T16" fmla="*/ 0 w 169"/>
                <a:gd name="T17" fmla="*/ 15 h 50"/>
                <a:gd name="T18" fmla="*/ 1 w 169"/>
                <a:gd name="T19" fmla="*/ 17 h 50"/>
                <a:gd name="T20" fmla="*/ 6 w 169"/>
                <a:gd name="T21" fmla="*/ 17 h 50"/>
                <a:gd name="T22" fmla="*/ 13 w 169"/>
                <a:gd name="T23" fmla="*/ 15 h 50"/>
                <a:gd name="T24" fmla="*/ 22 w 169"/>
                <a:gd name="T25" fmla="*/ 13 h 50"/>
                <a:gd name="T26" fmla="*/ 32 w 169"/>
                <a:gd name="T27" fmla="*/ 9 h 50"/>
                <a:gd name="T28" fmla="*/ 41 w 169"/>
                <a:gd name="T29" fmla="*/ 5 h 50"/>
                <a:gd name="T30" fmla="*/ 49 w 169"/>
                <a:gd name="T31" fmla="*/ 2 h 50"/>
                <a:gd name="T32" fmla="*/ 56 w 1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9" h="50">
                  <a:moveTo>
                    <a:pt x="169" y="0"/>
                  </a:moveTo>
                  <a:lnTo>
                    <a:pt x="157" y="1"/>
                  </a:lnTo>
                  <a:lnTo>
                    <a:pt x="141" y="4"/>
                  </a:lnTo>
                  <a:lnTo>
                    <a:pt x="120" y="7"/>
                  </a:lnTo>
                  <a:lnTo>
                    <a:pt x="96" y="12"/>
                  </a:lnTo>
                  <a:lnTo>
                    <a:pt x="70" y="18"/>
                  </a:lnTo>
                  <a:lnTo>
                    <a:pt x="45" y="26"/>
                  </a:lnTo>
                  <a:lnTo>
                    <a:pt x="21" y="34"/>
                  </a:lnTo>
                  <a:lnTo>
                    <a:pt x="0" y="44"/>
                  </a:lnTo>
                  <a:lnTo>
                    <a:pt x="4" y="50"/>
                  </a:lnTo>
                  <a:lnTo>
                    <a:pt x="17" y="50"/>
                  </a:lnTo>
                  <a:lnTo>
                    <a:pt x="40" y="45"/>
                  </a:lnTo>
                  <a:lnTo>
                    <a:pt x="66" y="37"/>
                  </a:lnTo>
                  <a:lnTo>
                    <a:pt x="96" y="26"/>
                  </a:lnTo>
                  <a:lnTo>
                    <a:pt x="123" y="15"/>
                  </a:lnTo>
                  <a:lnTo>
                    <a:pt x="149" y="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2" name="Freeform 105">
              <a:extLst>
                <a:ext uri="{FF2B5EF4-FFF2-40B4-BE49-F238E27FC236}">
                  <a16:creationId xmlns:a16="http://schemas.microsoft.com/office/drawing/2014/main" id="{C640DAC8-5572-48D6-906F-5F384CB9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1686"/>
              <a:ext cx="13" cy="17"/>
            </a:xfrm>
            <a:custGeom>
              <a:avLst/>
              <a:gdLst>
                <a:gd name="T0" fmla="*/ 6 w 41"/>
                <a:gd name="T1" fmla="*/ 17 h 50"/>
                <a:gd name="T2" fmla="*/ 3 w 41"/>
                <a:gd name="T3" fmla="*/ 16 h 50"/>
                <a:gd name="T4" fmla="*/ 2 w 41"/>
                <a:gd name="T5" fmla="*/ 14 h 50"/>
                <a:gd name="T6" fmla="*/ 0 w 41"/>
                <a:gd name="T7" fmla="*/ 12 h 50"/>
                <a:gd name="T8" fmla="*/ 0 w 41"/>
                <a:gd name="T9" fmla="*/ 9 h 50"/>
                <a:gd name="T10" fmla="*/ 0 w 41"/>
                <a:gd name="T11" fmla="*/ 5 h 50"/>
                <a:gd name="T12" fmla="*/ 2 w 41"/>
                <a:gd name="T13" fmla="*/ 2 h 50"/>
                <a:gd name="T14" fmla="*/ 4 w 41"/>
                <a:gd name="T15" fmla="*/ 1 h 50"/>
                <a:gd name="T16" fmla="*/ 6 w 41"/>
                <a:gd name="T17" fmla="*/ 0 h 50"/>
                <a:gd name="T18" fmla="*/ 9 w 41"/>
                <a:gd name="T19" fmla="*/ 1 h 50"/>
                <a:gd name="T20" fmla="*/ 11 w 41"/>
                <a:gd name="T21" fmla="*/ 2 h 50"/>
                <a:gd name="T22" fmla="*/ 13 w 41"/>
                <a:gd name="T23" fmla="*/ 5 h 50"/>
                <a:gd name="T24" fmla="*/ 13 w 41"/>
                <a:gd name="T25" fmla="*/ 9 h 50"/>
                <a:gd name="T26" fmla="*/ 12 w 41"/>
                <a:gd name="T27" fmla="*/ 7 h 50"/>
                <a:gd name="T28" fmla="*/ 10 w 41"/>
                <a:gd name="T29" fmla="*/ 6 h 50"/>
                <a:gd name="T30" fmla="*/ 8 w 41"/>
                <a:gd name="T31" fmla="*/ 5 h 50"/>
                <a:gd name="T32" fmla="*/ 6 w 41"/>
                <a:gd name="T33" fmla="*/ 6 h 50"/>
                <a:gd name="T34" fmla="*/ 5 w 41"/>
                <a:gd name="T35" fmla="*/ 7 h 50"/>
                <a:gd name="T36" fmla="*/ 4 w 41"/>
                <a:gd name="T37" fmla="*/ 10 h 50"/>
                <a:gd name="T38" fmla="*/ 4 w 41"/>
                <a:gd name="T39" fmla="*/ 13 h 50"/>
                <a:gd name="T40" fmla="*/ 6 w 41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0" y="50"/>
                  </a:moveTo>
                  <a:lnTo>
                    <a:pt x="11" y="46"/>
                  </a:lnTo>
                  <a:lnTo>
                    <a:pt x="6" y="41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1" y="15"/>
                  </a:lnTo>
                  <a:lnTo>
                    <a:pt x="6" y="7"/>
                  </a:lnTo>
                  <a:lnTo>
                    <a:pt x="13" y="2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5" y="7"/>
                  </a:lnTo>
                  <a:lnTo>
                    <a:pt x="40" y="15"/>
                  </a:lnTo>
                  <a:lnTo>
                    <a:pt x="41" y="26"/>
                  </a:lnTo>
                  <a:lnTo>
                    <a:pt x="38" y="21"/>
                  </a:lnTo>
                  <a:lnTo>
                    <a:pt x="32" y="17"/>
                  </a:lnTo>
                  <a:lnTo>
                    <a:pt x="25" y="16"/>
                  </a:lnTo>
                  <a:lnTo>
                    <a:pt x="19" y="17"/>
                  </a:lnTo>
                  <a:lnTo>
                    <a:pt x="15" y="21"/>
                  </a:lnTo>
                  <a:lnTo>
                    <a:pt x="13" y="28"/>
                  </a:lnTo>
                  <a:lnTo>
                    <a:pt x="14" y="37"/>
                  </a:lnTo>
                  <a:lnTo>
                    <a:pt x="20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3" name="Freeform 106">
              <a:extLst>
                <a:ext uri="{FF2B5EF4-FFF2-40B4-BE49-F238E27FC236}">
                  <a16:creationId xmlns:a16="http://schemas.microsoft.com/office/drawing/2014/main" id="{60206C3D-AEBE-4755-AB07-4C445D50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1601"/>
              <a:ext cx="13" cy="17"/>
            </a:xfrm>
            <a:custGeom>
              <a:avLst/>
              <a:gdLst>
                <a:gd name="T0" fmla="*/ 7 w 41"/>
                <a:gd name="T1" fmla="*/ 17 h 50"/>
                <a:gd name="T2" fmla="*/ 4 w 41"/>
                <a:gd name="T3" fmla="*/ 16 h 50"/>
                <a:gd name="T4" fmla="*/ 2 w 41"/>
                <a:gd name="T5" fmla="*/ 14 h 50"/>
                <a:gd name="T6" fmla="*/ 0 w 41"/>
                <a:gd name="T7" fmla="*/ 12 h 50"/>
                <a:gd name="T8" fmla="*/ 0 w 41"/>
                <a:gd name="T9" fmla="*/ 9 h 50"/>
                <a:gd name="T10" fmla="*/ 0 w 41"/>
                <a:gd name="T11" fmla="*/ 5 h 50"/>
                <a:gd name="T12" fmla="*/ 2 w 41"/>
                <a:gd name="T13" fmla="*/ 3 h 50"/>
                <a:gd name="T14" fmla="*/ 4 w 41"/>
                <a:gd name="T15" fmla="*/ 1 h 50"/>
                <a:gd name="T16" fmla="*/ 7 w 41"/>
                <a:gd name="T17" fmla="*/ 0 h 50"/>
                <a:gd name="T18" fmla="*/ 9 w 41"/>
                <a:gd name="T19" fmla="*/ 1 h 50"/>
                <a:gd name="T20" fmla="*/ 11 w 41"/>
                <a:gd name="T21" fmla="*/ 3 h 50"/>
                <a:gd name="T22" fmla="*/ 13 w 41"/>
                <a:gd name="T23" fmla="*/ 5 h 50"/>
                <a:gd name="T24" fmla="*/ 13 w 41"/>
                <a:gd name="T25" fmla="*/ 9 h 50"/>
                <a:gd name="T26" fmla="*/ 12 w 41"/>
                <a:gd name="T27" fmla="*/ 7 h 50"/>
                <a:gd name="T28" fmla="*/ 10 w 41"/>
                <a:gd name="T29" fmla="*/ 6 h 50"/>
                <a:gd name="T30" fmla="*/ 8 w 41"/>
                <a:gd name="T31" fmla="*/ 5 h 50"/>
                <a:gd name="T32" fmla="*/ 6 w 41"/>
                <a:gd name="T33" fmla="*/ 5 h 50"/>
                <a:gd name="T34" fmla="*/ 4 w 41"/>
                <a:gd name="T35" fmla="*/ 6 h 50"/>
                <a:gd name="T36" fmla="*/ 3 w 41"/>
                <a:gd name="T37" fmla="*/ 9 h 50"/>
                <a:gd name="T38" fmla="*/ 4 w 41"/>
                <a:gd name="T39" fmla="*/ 12 h 50"/>
                <a:gd name="T40" fmla="*/ 7 w 41"/>
                <a:gd name="T41" fmla="*/ 17 h 5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" h="50">
                  <a:moveTo>
                    <a:pt x="21" y="50"/>
                  </a:moveTo>
                  <a:lnTo>
                    <a:pt x="13" y="46"/>
                  </a:lnTo>
                  <a:lnTo>
                    <a:pt x="6" y="42"/>
                  </a:lnTo>
                  <a:lnTo>
                    <a:pt x="1" y="34"/>
                  </a:lnTo>
                  <a:lnTo>
                    <a:pt x="0" y="25"/>
                  </a:lnTo>
                  <a:lnTo>
                    <a:pt x="1" y="16"/>
                  </a:lnTo>
                  <a:lnTo>
                    <a:pt x="6" y="8"/>
                  </a:lnTo>
                  <a:lnTo>
                    <a:pt x="13" y="3"/>
                  </a:lnTo>
                  <a:lnTo>
                    <a:pt x="21" y="0"/>
                  </a:lnTo>
                  <a:lnTo>
                    <a:pt x="29" y="3"/>
                  </a:lnTo>
                  <a:lnTo>
                    <a:pt x="35" y="8"/>
                  </a:lnTo>
                  <a:lnTo>
                    <a:pt x="40" y="16"/>
                  </a:lnTo>
                  <a:lnTo>
                    <a:pt x="41" y="25"/>
                  </a:lnTo>
                  <a:lnTo>
                    <a:pt x="38" y="20"/>
                  </a:lnTo>
                  <a:lnTo>
                    <a:pt x="32" y="17"/>
                  </a:lnTo>
                  <a:lnTo>
                    <a:pt x="25" y="14"/>
                  </a:lnTo>
                  <a:lnTo>
                    <a:pt x="19" y="16"/>
                  </a:lnTo>
                  <a:lnTo>
                    <a:pt x="14" y="18"/>
                  </a:lnTo>
                  <a:lnTo>
                    <a:pt x="11" y="25"/>
                  </a:lnTo>
                  <a:lnTo>
                    <a:pt x="13" y="35"/>
                  </a:lnTo>
                  <a:lnTo>
                    <a:pt x="21" y="5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51" name="Rectangle 107">
            <a:extLst>
              <a:ext uri="{FF2B5EF4-FFF2-40B4-BE49-F238E27FC236}">
                <a16:creationId xmlns:a16="http://schemas.microsoft.com/office/drawing/2014/main" id="{D234CA4D-BABD-4050-8E5F-A7B70117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4713" y="5330825"/>
            <a:ext cx="6970712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 i="1">
                <a:solidFill>
                  <a:srgbClr val="FFFFFF"/>
                </a:solidFill>
                <a:latin typeface="Arial" panose="020B0604020202020204" pitchFamily="34" charset="0"/>
              </a:rPr>
              <a:t>No Poseen Cavidad Articular</a:t>
            </a:r>
            <a:endParaRPr lang="es-PR" altLang="en-US"/>
          </a:p>
        </p:txBody>
      </p:sp>
      <p:grpSp>
        <p:nvGrpSpPr>
          <p:cNvPr id="120852" name="Group 119">
            <a:extLst>
              <a:ext uri="{FF2B5EF4-FFF2-40B4-BE49-F238E27FC236}">
                <a16:creationId xmlns:a16="http://schemas.microsoft.com/office/drawing/2014/main" id="{F59D8F9C-B71A-485F-B455-555DAD580479}"/>
              </a:ext>
            </a:extLst>
          </p:cNvPr>
          <p:cNvGrpSpPr>
            <a:grpSpLocks/>
          </p:cNvGrpSpPr>
          <p:nvPr/>
        </p:nvGrpSpPr>
        <p:grpSpPr bwMode="auto">
          <a:xfrm>
            <a:off x="414338" y="5365750"/>
            <a:ext cx="425450" cy="452438"/>
            <a:chOff x="261" y="3380"/>
            <a:chExt cx="268" cy="285"/>
          </a:xfrm>
        </p:grpSpPr>
        <p:sp>
          <p:nvSpPr>
            <p:cNvPr id="120855" name="Freeform 108">
              <a:extLst>
                <a:ext uri="{FF2B5EF4-FFF2-40B4-BE49-F238E27FC236}">
                  <a16:creationId xmlns:a16="http://schemas.microsoft.com/office/drawing/2014/main" id="{53D1BB12-13F3-4E33-9556-BC2EC216C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" y="3380"/>
              <a:ext cx="195" cy="284"/>
            </a:xfrm>
            <a:custGeom>
              <a:avLst/>
              <a:gdLst>
                <a:gd name="T0" fmla="*/ 0 w 585"/>
                <a:gd name="T1" fmla="*/ 0 h 852"/>
                <a:gd name="T2" fmla="*/ 195 w 585"/>
                <a:gd name="T3" fmla="*/ 142 h 852"/>
                <a:gd name="T4" fmla="*/ 0 w 585"/>
                <a:gd name="T5" fmla="*/ 284 h 852"/>
                <a:gd name="T6" fmla="*/ 0 w 585"/>
                <a:gd name="T7" fmla="*/ 0 h 8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852">
                  <a:moveTo>
                    <a:pt x="0" y="0"/>
                  </a:moveTo>
                  <a:lnTo>
                    <a:pt x="585" y="426"/>
                  </a:lnTo>
                  <a:lnTo>
                    <a:pt x="0" y="8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6" name="Freeform 109">
              <a:extLst>
                <a:ext uri="{FF2B5EF4-FFF2-40B4-BE49-F238E27FC236}">
                  <a16:creationId xmlns:a16="http://schemas.microsoft.com/office/drawing/2014/main" id="{7205CB78-02DA-471B-B9CD-203F6AD15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3381"/>
              <a:ext cx="244" cy="142"/>
            </a:xfrm>
            <a:custGeom>
              <a:avLst/>
              <a:gdLst>
                <a:gd name="T0" fmla="*/ 244 w 732"/>
                <a:gd name="T1" fmla="*/ 142 h 426"/>
                <a:gd name="T2" fmla="*/ 48 w 732"/>
                <a:gd name="T3" fmla="*/ 0 h 426"/>
                <a:gd name="T4" fmla="*/ 0 w 732"/>
                <a:gd name="T5" fmla="*/ 0 h 426"/>
                <a:gd name="T6" fmla="*/ 196 w 732"/>
                <a:gd name="T7" fmla="*/ 142 h 426"/>
                <a:gd name="T8" fmla="*/ 244 w 732"/>
                <a:gd name="T9" fmla="*/ 142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426"/>
                  </a:moveTo>
                  <a:lnTo>
                    <a:pt x="145" y="0"/>
                  </a:lnTo>
                  <a:lnTo>
                    <a:pt x="0" y="0"/>
                  </a:lnTo>
                  <a:lnTo>
                    <a:pt x="587" y="426"/>
                  </a:lnTo>
                  <a:lnTo>
                    <a:pt x="732" y="4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7" name="Freeform 110">
              <a:extLst>
                <a:ext uri="{FF2B5EF4-FFF2-40B4-BE49-F238E27FC236}">
                  <a16:creationId xmlns:a16="http://schemas.microsoft.com/office/drawing/2014/main" id="{708582C0-1A05-417C-8738-E44CA0A5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3523"/>
              <a:ext cx="244" cy="142"/>
            </a:xfrm>
            <a:custGeom>
              <a:avLst/>
              <a:gdLst>
                <a:gd name="T0" fmla="*/ 244 w 732"/>
                <a:gd name="T1" fmla="*/ 0 h 426"/>
                <a:gd name="T2" fmla="*/ 48 w 732"/>
                <a:gd name="T3" fmla="*/ 142 h 426"/>
                <a:gd name="T4" fmla="*/ 0 w 732"/>
                <a:gd name="T5" fmla="*/ 142 h 426"/>
                <a:gd name="T6" fmla="*/ 196 w 732"/>
                <a:gd name="T7" fmla="*/ 0 h 426"/>
                <a:gd name="T8" fmla="*/ 244 w 732"/>
                <a:gd name="T9" fmla="*/ 0 h 4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2" h="426">
                  <a:moveTo>
                    <a:pt x="732" y="0"/>
                  </a:moveTo>
                  <a:lnTo>
                    <a:pt x="145" y="426"/>
                  </a:lnTo>
                  <a:lnTo>
                    <a:pt x="0" y="426"/>
                  </a:lnTo>
                  <a:lnTo>
                    <a:pt x="587" y="0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8" name="Freeform 111">
              <a:extLst>
                <a:ext uri="{FF2B5EF4-FFF2-40B4-BE49-F238E27FC236}">
                  <a16:creationId xmlns:a16="http://schemas.microsoft.com/office/drawing/2014/main" id="{AA5473B3-DCA9-41A6-908D-07042827D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" y="3451"/>
              <a:ext cx="98" cy="142"/>
            </a:xfrm>
            <a:custGeom>
              <a:avLst/>
              <a:gdLst>
                <a:gd name="T0" fmla="*/ 0 w 294"/>
                <a:gd name="T1" fmla="*/ 0 h 426"/>
                <a:gd name="T2" fmla="*/ 98 w 294"/>
                <a:gd name="T3" fmla="*/ 71 h 426"/>
                <a:gd name="T4" fmla="*/ 0 w 294"/>
                <a:gd name="T5" fmla="*/ 142 h 426"/>
                <a:gd name="T6" fmla="*/ 0 w 294"/>
                <a:gd name="T7" fmla="*/ 0 h 4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4" h="426">
                  <a:moveTo>
                    <a:pt x="0" y="0"/>
                  </a:moveTo>
                  <a:lnTo>
                    <a:pt x="294" y="212"/>
                  </a:lnTo>
                  <a:lnTo>
                    <a:pt x="0" y="4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9" name="Freeform 112">
              <a:extLst>
                <a:ext uri="{FF2B5EF4-FFF2-40B4-BE49-F238E27FC236}">
                  <a16:creationId xmlns:a16="http://schemas.microsoft.com/office/drawing/2014/main" id="{287B2E3E-D0C8-451A-86A5-08D12EECF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3452"/>
              <a:ext cx="122" cy="71"/>
            </a:xfrm>
            <a:custGeom>
              <a:avLst/>
              <a:gdLst>
                <a:gd name="T0" fmla="*/ 122 w 365"/>
                <a:gd name="T1" fmla="*/ 71 h 212"/>
                <a:gd name="T2" fmla="*/ 24 w 365"/>
                <a:gd name="T3" fmla="*/ 0 h 212"/>
                <a:gd name="T4" fmla="*/ 0 w 365"/>
                <a:gd name="T5" fmla="*/ 0 h 212"/>
                <a:gd name="T6" fmla="*/ 98 w 365"/>
                <a:gd name="T7" fmla="*/ 71 h 212"/>
                <a:gd name="T8" fmla="*/ 122 w 365"/>
                <a:gd name="T9" fmla="*/ 71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2">
                  <a:moveTo>
                    <a:pt x="365" y="212"/>
                  </a:moveTo>
                  <a:lnTo>
                    <a:pt x="73" y="0"/>
                  </a:lnTo>
                  <a:lnTo>
                    <a:pt x="0" y="0"/>
                  </a:lnTo>
                  <a:lnTo>
                    <a:pt x="294" y="212"/>
                  </a:lnTo>
                  <a:lnTo>
                    <a:pt x="365" y="21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0" name="Freeform 113">
              <a:extLst>
                <a:ext uri="{FF2B5EF4-FFF2-40B4-BE49-F238E27FC236}">
                  <a16:creationId xmlns:a16="http://schemas.microsoft.com/office/drawing/2014/main" id="{946A06D3-86EC-46A3-B003-2D41EDA7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" y="3522"/>
              <a:ext cx="122" cy="72"/>
            </a:xfrm>
            <a:custGeom>
              <a:avLst/>
              <a:gdLst>
                <a:gd name="T0" fmla="*/ 122 w 365"/>
                <a:gd name="T1" fmla="*/ 0 h 214"/>
                <a:gd name="T2" fmla="*/ 24 w 365"/>
                <a:gd name="T3" fmla="*/ 72 h 214"/>
                <a:gd name="T4" fmla="*/ 0 w 365"/>
                <a:gd name="T5" fmla="*/ 72 h 214"/>
                <a:gd name="T6" fmla="*/ 98 w 365"/>
                <a:gd name="T7" fmla="*/ 0 h 214"/>
                <a:gd name="T8" fmla="*/ 122 w 365"/>
                <a:gd name="T9" fmla="*/ 0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5" h="214">
                  <a:moveTo>
                    <a:pt x="365" y="0"/>
                  </a:moveTo>
                  <a:lnTo>
                    <a:pt x="73" y="214"/>
                  </a:lnTo>
                  <a:lnTo>
                    <a:pt x="0" y="214"/>
                  </a:lnTo>
                  <a:lnTo>
                    <a:pt x="294" y="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0853" name="Picture 114">
            <a:extLst>
              <a:ext uri="{FF2B5EF4-FFF2-40B4-BE49-F238E27FC236}">
                <a16:creationId xmlns:a16="http://schemas.microsoft.com/office/drawing/2014/main" id="{8D643B43-E14F-4A1A-BCC8-E08C9C3F51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3738" y="1257300"/>
            <a:ext cx="1831975" cy="176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54" name="Picture 115">
            <a:extLst>
              <a:ext uri="{FF2B5EF4-FFF2-40B4-BE49-F238E27FC236}">
                <a16:creationId xmlns:a16="http://schemas.microsoft.com/office/drawing/2014/main" id="{F6757412-1B4C-417C-837A-0AD8D0A016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846138"/>
            <a:ext cx="1508125" cy="230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>
            <a:extLst>
              <a:ext uri="{FF2B5EF4-FFF2-40B4-BE49-F238E27FC236}">
                <a16:creationId xmlns:a16="http://schemas.microsoft.com/office/drawing/2014/main" id="{0FE1A6C6-AC6C-4643-B8CC-3E68C421C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3" name="Rectangle 3">
            <a:extLst>
              <a:ext uri="{FF2B5EF4-FFF2-40B4-BE49-F238E27FC236}">
                <a16:creationId xmlns:a16="http://schemas.microsoft.com/office/drawing/2014/main" id="{AE1894CE-34FF-437C-9D5E-6A9554841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4" name="Rectangle 4">
            <a:extLst>
              <a:ext uri="{FF2B5EF4-FFF2-40B4-BE49-F238E27FC236}">
                <a16:creationId xmlns:a16="http://schemas.microsoft.com/office/drawing/2014/main" id="{E6C85E42-FFCA-4755-8C62-18EA4FBBD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5" name="Rectangle 5">
            <a:extLst>
              <a:ext uri="{FF2B5EF4-FFF2-40B4-BE49-F238E27FC236}">
                <a16:creationId xmlns:a16="http://schemas.microsoft.com/office/drawing/2014/main" id="{36EAAC43-7BBB-4DBD-BC96-7827DCBEC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6" name="Rectangle 6">
            <a:extLst>
              <a:ext uri="{FF2B5EF4-FFF2-40B4-BE49-F238E27FC236}">
                <a16:creationId xmlns:a16="http://schemas.microsoft.com/office/drawing/2014/main" id="{1DA332A6-3610-4B64-98F9-4D07CAD96F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7" name="Rectangle 7">
            <a:extLst>
              <a:ext uri="{FF2B5EF4-FFF2-40B4-BE49-F238E27FC236}">
                <a16:creationId xmlns:a16="http://schemas.microsoft.com/office/drawing/2014/main" id="{8D310698-A485-420E-9E1B-6BDFAA7D1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8" name="Rectangle 8">
            <a:extLst>
              <a:ext uri="{FF2B5EF4-FFF2-40B4-BE49-F238E27FC236}">
                <a16:creationId xmlns:a16="http://schemas.microsoft.com/office/drawing/2014/main" id="{686262EE-13B1-48EF-8896-4A9E10FAD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89" name="Rectangle 9">
            <a:extLst>
              <a:ext uri="{FF2B5EF4-FFF2-40B4-BE49-F238E27FC236}">
                <a16:creationId xmlns:a16="http://schemas.microsoft.com/office/drawing/2014/main" id="{A3D6116E-FDEF-4DBA-A1F0-737F70BEFC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2890" name="Rectangle 64">
            <a:extLst>
              <a:ext uri="{FF2B5EF4-FFF2-40B4-BE49-F238E27FC236}">
                <a16:creationId xmlns:a16="http://schemas.microsoft.com/office/drawing/2014/main" id="{7CA04190-9A85-4CDA-949C-B1A6A82BC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609600"/>
            <a:ext cx="2857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2891" name="Rectangle 65">
            <a:extLst>
              <a:ext uri="{FF2B5EF4-FFF2-40B4-BE49-F238E27FC236}">
                <a16:creationId xmlns:a16="http://schemas.microsoft.com/office/drawing/2014/main" id="{FF07DE90-DE01-4659-BEB0-71ADF5585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913" y="1290638"/>
            <a:ext cx="2646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sp>
        <p:nvSpPr>
          <p:cNvPr id="122892" name="Rectangle 66">
            <a:extLst>
              <a:ext uri="{FF2B5EF4-FFF2-40B4-BE49-F238E27FC236}">
                <a16:creationId xmlns:a16="http://schemas.microsoft.com/office/drawing/2014/main" id="{2B411C69-4CEE-458E-AFBC-DB768FCD2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3563" y="1328738"/>
            <a:ext cx="1589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SINFISIS</a:t>
            </a:r>
            <a:endParaRPr lang="es-PR" altLang="en-US"/>
          </a:p>
        </p:txBody>
      </p:sp>
      <p:grpSp>
        <p:nvGrpSpPr>
          <p:cNvPr id="122893" name="Group 360">
            <a:extLst>
              <a:ext uri="{FF2B5EF4-FFF2-40B4-BE49-F238E27FC236}">
                <a16:creationId xmlns:a16="http://schemas.microsoft.com/office/drawing/2014/main" id="{98BFF8C8-6D5C-49A8-9B52-9E6C9C4891D5}"/>
              </a:ext>
            </a:extLst>
          </p:cNvPr>
          <p:cNvGrpSpPr>
            <a:grpSpLocks/>
          </p:cNvGrpSpPr>
          <p:nvPr/>
        </p:nvGrpSpPr>
        <p:grpSpPr bwMode="auto">
          <a:xfrm>
            <a:off x="3970338" y="2151063"/>
            <a:ext cx="4860925" cy="4005262"/>
            <a:chOff x="2501" y="1290"/>
            <a:chExt cx="3062" cy="2523"/>
          </a:xfrm>
        </p:grpSpPr>
        <p:sp>
          <p:nvSpPr>
            <p:cNvPr id="122988" name="Freeform 67">
              <a:extLst>
                <a:ext uri="{FF2B5EF4-FFF2-40B4-BE49-F238E27FC236}">
                  <a16:creationId xmlns:a16="http://schemas.microsoft.com/office/drawing/2014/main" id="{3F895C6D-BBA3-4F9D-8E77-1291EE22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  <a:close/>
                </a:path>
              </a:pathLst>
            </a:cu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Freeform 68">
              <a:extLst>
                <a:ext uri="{FF2B5EF4-FFF2-40B4-BE49-F238E27FC236}">
                  <a16:creationId xmlns:a16="http://schemas.microsoft.com/office/drawing/2014/main" id="{AE14EE34-82C2-4BCD-8757-9D10706B0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41 w 218"/>
                <a:gd name="T83" fmla="*/ 443 h 13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0" name="Freeform 69">
              <a:extLst>
                <a:ext uri="{FF2B5EF4-FFF2-40B4-BE49-F238E27FC236}">
                  <a16:creationId xmlns:a16="http://schemas.microsoft.com/office/drawing/2014/main" id="{2134D3CA-7788-4729-A1FB-B5B4CB89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3001"/>
              <a:ext cx="73" cy="443"/>
            </a:xfrm>
            <a:custGeom>
              <a:avLst/>
              <a:gdLst>
                <a:gd name="T0" fmla="*/ 41 w 218"/>
                <a:gd name="T1" fmla="*/ 443 h 1328"/>
                <a:gd name="T2" fmla="*/ 51 w 218"/>
                <a:gd name="T3" fmla="*/ 439 h 1328"/>
                <a:gd name="T4" fmla="*/ 60 w 218"/>
                <a:gd name="T5" fmla="*/ 430 h 1328"/>
                <a:gd name="T6" fmla="*/ 65 w 218"/>
                <a:gd name="T7" fmla="*/ 415 h 1328"/>
                <a:gd name="T8" fmla="*/ 69 w 218"/>
                <a:gd name="T9" fmla="*/ 396 h 1328"/>
                <a:gd name="T10" fmla="*/ 72 w 218"/>
                <a:gd name="T11" fmla="*/ 371 h 1328"/>
                <a:gd name="T12" fmla="*/ 72 w 218"/>
                <a:gd name="T13" fmla="*/ 342 h 1328"/>
                <a:gd name="T14" fmla="*/ 73 w 218"/>
                <a:gd name="T15" fmla="*/ 310 h 1328"/>
                <a:gd name="T16" fmla="*/ 73 w 218"/>
                <a:gd name="T17" fmla="*/ 275 h 1328"/>
                <a:gd name="T18" fmla="*/ 73 w 218"/>
                <a:gd name="T19" fmla="*/ 238 h 1328"/>
                <a:gd name="T20" fmla="*/ 72 w 218"/>
                <a:gd name="T21" fmla="*/ 198 h 1328"/>
                <a:gd name="T22" fmla="*/ 73 w 218"/>
                <a:gd name="T23" fmla="*/ 160 h 1328"/>
                <a:gd name="T24" fmla="*/ 73 w 218"/>
                <a:gd name="T25" fmla="*/ 125 h 1328"/>
                <a:gd name="T26" fmla="*/ 73 w 218"/>
                <a:gd name="T27" fmla="*/ 97 h 1328"/>
                <a:gd name="T28" fmla="*/ 72 w 218"/>
                <a:gd name="T29" fmla="*/ 71 h 1328"/>
                <a:gd name="T30" fmla="*/ 72 w 218"/>
                <a:gd name="T31" fmla="*/ 48 h 1328"/>
                <a:gd name="T32" fmla="*/ 69 w 218"/>
                <a:gd name="T33" fmla="*/ 32 h 1328"/>
                <a:gd name="T34" fmla="*/ 65 w 218"/>
                <a:gd name="T35" fmla="*/ 18 h 1328"/>
                <a:gd name="T36" fmla="*/ 60 w 218"/>
                <a:gd name="T37" fmla="*/ 8 h 1328"/>
                <a:gd name="T38" fmla="*/ 51 w 218"/>
                <a:gd name="T39" fmla="*/ 2 h 1328"/>
                <a:gd name="T40" fmla="*/ 41 w 218"/>
                <a:gd name="T41" fmla="*/ 0 h 1328"/>
                <a:gd name="T42" fmla="*/ 31 w 218"/>
                <a:gd name="T43" fmla="*/ 2 h 1328"/>
                <a:gd name="T44" fmla="*/ 22 w 218"/>
                <a:gd name="T45" fmla="*/ 8 h 1328"/>
                <a:gd name="T46" fmla="*/ 15 w 218"/>
                <a:gd name="T47" fmla="*/ 18 h 1328"/>
                <a:gd name="T48" fmla="*/ 10 w 218"/>
                <a:gd name="T49" fmla="*/ 32 h 1328"/>
                <a:gd name="T50" fmla="*/ 6 w 218"/>
                <a:gd name="T51" fmla="*/ 48 h 1328"/>
                <a:gd name="T52" fmla="*/ 3 w 218"/>
                <a:gd name="T53" fmla="*/ 71 h 1328"/>
                <a:gd name="T54" fmla="*/ 1 w 218"/>
                <a:gd name="T55" fmla="*/ 97 h 1328"/>
                <a:gd name="T56" fmla="*/ 0 w 218"/>
                <a:gd name="T57" fmla="*/ 125 h 1328"/>
                <a:gd name="T58" fmla="*/ 0 w 218"/>
                <a:gd name="T59" fmla="*/ 160 h 1328"/>
                <a:gd name="T60" fmla="*/ 0 w 218"/>
                <a:gd name="T61" fmla="*/ 198 h 1328"/>
                <a:gd name="T62" fmla="*/ 0 w 218"/>
                <a:gd name="T63" fmla="*/ 238 h 1328"/>
                <a:gd name="T64" fmla="*/ 1 w 218"/>
                <a:gd name="T65" fmla="*/ 275 h 1328"/>
                <a:gd name="T66" fmla="*/ 2 w 218"/>
                <a:gd name="T67" fmla="*/ 310 h 1328"/>
                <a:gd name="T68" fmla="*/ 5 w 218"/>
                <a:gd name="T69" fmla="*/ 342 h 1328"/>
                <a:gd name="T70" fmla="*/ 7 w 218"/>
                <a:gd name="T71" fmla="*/ 371 h 1328"/>
                <a:gd name="T72" fmla="*/ 12 w 218"/>
                <a:gd name="T73" fmla="*/ 396 h 1328"/>
                <a:gd name="T74" fmla="*/ 17 w 218"/>
                <a:gd name="T75" fmla="*/ 415 h 1328"/>
                <a:gd name="T76" fmla="*/ 23 w 218"/>
                <a:gd name="T77" fmla="*/ 430 h 1328"/>
                <a:gd name="T78" fmla="*/ 32 w 218"/>
                <a:gd name="T79" fmla="*/ 439 h 1328"/>
                <a:gd name="T80" fmla="*/ 41 w 218"/>
                <a:gd name="T81" fmla="*/ 443 h 13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18" h="1328">
                  <a:moveTo>
                    <a:pt x="122" y="1328"/>
                  </a:moveTo>
                  <a:lnTo>
                    <a:pt x="153" y="1315"/>
                  </a:lnTo>
                  <a:lnTo>
                    <a:pt x="178" y="1288"/>
                  </a:lnTo>
                  <a:lnTo>
                    <a:pt x="194" y="1244"/>
                  </a:lnTo>
                  <a:lnTo>
                    <a:pt x="205" y="1186"/>
                  </a:lnTo>
                  <a:lnTo>
                    <a:pt x="215" y="1112"/>
                  </a:lnTo>
                  <a:lnTo>
                    <a:pt x="215" y="1025"/>
                  </a:lnTo>
                  <a:lnTo>
                    <a:pt x="218" y="930"/>
                  </a:lnTo>
                  <a:lnTo>
                    <a:pt x="218" y="823"/>
                  </a:lnTo>
                  <a:lnTo>
                    <a:pt x="218" y="712"/>
                  </a:lnTo>
                  <a:lnTo>
                    <a:pt x="215" y="594"/>
                  </a:lnTo>
                  <a:lnTo>
                    <a:pt x="218" y="481"/>
                  </a:lnTo>
                  <a:lnTo>
                    <a:pt x="218" y="376"/>
                  </a:lnTo>
                  <a:lnTo>
                    <a:pt x="218" y="290"/>
                  </a:lnTo>
                  <a:lnTo>
                    <a:pt x="215" y="213"/>
                  </a:lnTo>
                  <a:lnTo>
                    <a:pt x="215" y="144"/>
                  </a:lnTo>
                  <a:lnTo>
                    <a:pt x="205" y="95"/>
                  </a:lnTo>
                  <a:lnTo>
                    <a:pt x="194" y="53"/>
                  </a:lnTo>
                  <a:lnTo>
                    <a:pt x="178" y="25"/>
                  </a:lnTo>
                  <a:lnTo>
                    <a:pt x="153" y="7"/>
                  </a:lnTo>
                  <a:lnTo>
                    <a:pt x="122" y="0"/>
                  </a:lnTo>
                  <a:lnTo>
                    <a:pt x="92" y="7"/>
                  </a:lnTo>
                  <a:lnTo>
                    <a:pt x="67" y="25"/>
                  </a:lnTo>
                  <a:lnTo>
                    <a:pt x="45" y="53"/>
                  </a:lnTo>
                  <a:lnTo>
                    <a:pt x="30" y="95"/>
                  </a:lnTo>
                  <a:lnTo>
                    <a:pt x="18" y="144"/>
                  </a:lnTo>
                  <a:lnTo>
                    <a:pt x="9" y="213"/>
                  </a:lnTo>
                  <a:lnTo>
                    <a:pt x="3" y="290"/>
                  </a:lnTo>
                  <a:lnTo>
                    <a:pt x="0" y="376"/>
                  </a:lnTo>
                  <a:lnTo>
                    <a:pt x="0" y="481"/>
                  </a:lnTo>
                  <a:lnTo>
                    <a:pt x="0" y="594"/>
                  </a:lnTo>
                  <a:lnTo>
                    <a:pt x="0" y="712"/>
                  </a:lnTo>
                  <a:lnTo>
                    <a:pt x="3" y="823"/>
                  </a:lnTo>
                  <a:lnTo>
                    <a:pt x="5" y="930"/>
                  </a:lnTo>
                  <a:lnTo>
                    <a:pt x="14" y="1025"/>
                  </a:lnTo>
                  <a:lnTo>
                    <a:pt x="21" y="1112"/>
                  </a:lnTo>
                  <a:lnTo>
                    <a:pt x="36" y="1186"/>
                  </a:lnTo>
                  <a:lnTo>
                    <a:pt x="52" y="1244"/>
                  </a:lnTo>
                  <a:lnTo>
                    <a:pt x="70" y="1288"/>
                  </a:lnTo>
                  <a:lnTo>
                    <a:pt x="95" y="1315"/>
                  </a:lnTo>
                  <a:lnTo>
                    <a:pt x="122" y="132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1" name="Freeform 70">
              <a:extLst>
                <a:ext uri="{FF2B5EF4-FFF2-40B4-BE49-F238E27FC236}">
                  <a16:creationId xmlns:a16="http://schemas.microsoft.com/office/drawing/2014/main" id="{857F2E54-2F57-4DC5-9961-C942CE69E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2" name="Freeform 71">
              <a:extLst>
                <a:ext uri="{FF2B5EF4-FFF2-40B4-BE49-F238E27FC236}">
                  <a16:creationId xmlns:a16="http://schemas.microsoft.com/office/drawing/2014/main" id="{BE582DF3-02CB-4DFE-A16C-691BFACE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29 w 545"/>
                <a:gd name="T45" fmla="*/ 0 h 6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3" name="Freeform 72">
              <a:extLst>
                <a:ext uri="{FF2B5EF4-FFF2-40B4-BE49-F238E27FC236}">
                  <a16:creationId xmlns:a16="http://schemas.microsoft.com/office/drawing/2014/main" id="{83D77025-FDF3-4226-A9DE-4276CBF3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2600"/>
              <a:ext cx="182" cy="225"/>
            </a:xfrm>
            <a:custGeom>
              <a:avLst/>
              <a:gdLst>
                <a:gd name="T0" fmla="*/ 29 w 545"/>
                <a:gd name="T1" fmla="*/ 0 h 673"/>
                <a:gd name="T2" fmla="*/ 50 w 545"/>
                <a:gd name="T3" fmla="*/ 18 h 673"/>
                <a:gd name="T4" fmla="*/ 75 w 545"/>
                <a:gd name="T5" fmla="*/ 35 h 673"/>
                <a:gd name="T6" fmla="*/ 101 w 545"/>
                <a:gd name="T7" fmla="*/ 52 h 673"/>
                <a:gd name="T8" fmla="*/ 124 w 545"/>
                <a:gd name="T9" fmla="*/ 69 h 673"/>
                <a:gd name="T10" fmla="*/ 147 w 545"/>
                <a:gd name="T11" fmla="*/ 86 h 673"/>
                <a:gd name="T12" fmla="*/ 165 w 545"/>
                <a:gd name="T13" fmla="*/ 104 h 673"/>
                <a:gd name="T14" fmla="*/ 177 w 545"/>
                <a:gd name="T15" fmla="*/ 124 h 673"/>
                <a:gd name="T16" fmla="*/ 182 w 545"/>
                <a:gd name="T17" fmla="*/ 144 h 673"/>
                <a:gd name="T18" fmla="*/ 177 w 545"/>
                <a:gd name="T19" fmla="*/ 168 h 673"/>
                <a:gd name="T20" fmla="*/ 161 w 545"/>
                <a:gd name="T21" fmla="*/ 194 h 673"/>
                <a:gd name="T22" fmla="*/ 138 w 545"/>
                <a:gd name="T23" fmla="*/ 216 h 673"/>
                <a:gd name="T24" fmla="*/ 116 w 545"/>
                <a:gd name="T25" fmla="*/ 225 h 673"/>
                <a:gd name="T26" fmla="*/ 94 w 545"/>
                <a:gd name="T27" fmla="*/ 222 h 673"/>
                <a:gd name="T28" fmla="*/ 74 w 545"/>
                <a:gd name="T29" fmla="*/ 209 h 673"/>
                <a:gd name="T30" fmla="*/ 55 w 545"/>
                <a:gd name="T31" fmla="*/ 188 h 673"/>
                <a:gd name="T32" fmla="*/ 40 w 545"/>
                <a:gd name="T33" fmla="*/ 161 h 673"/>
                <a:gd name="T34" fmla="*/ 26 w 545"/>
                <a:gd name="T35" fmla="*/ 132 h 673"/>
                <a:gd name="T36" fmla="*/ 14 w 545"/>
                <a:gd name="T37" fmla="*/ 101 h 673"/>
                <a:gd name="T38" fmla="*/ 5 w 545"/>
                <a:gd name="T39" fmla="*/ 70 h 673"/>
                <a:gd name="T40" fmla="*/ 0 w 545"/>
                <a:gd name="T41" fmla="*/ 44 h 673"/>
                <a:gd name="T42" fmla="*/ 29 w 545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5" h="673">
                  <a:moveTo>
                    <a:pt x="86" y="0"/>
                  </a:moveTo>
                  <a:lnTo>
                    <a:pt x="150" y="53"/>
                  </a:lnTo>
                  <a:lnTo>
                    <a:pt x="224" y="105"/>
                  </a:lnTo>
                  <a:lnTo>
                    <a:pt x="302" y="157"/>
                  </a:lnTo>
                  <a:lnTo>
                    <a:pt x="372" y="206"/>
                  </a:lnTo>
                  <a:lnTo>
                    <a:pt x="440" y="258"/>
                  </a:lnTo>
                  <a:lnTo>
                    <a:pt x="495" y="311"/>
                  </a:lnTo>
                  <a:lnTo>
                    <a:pt x="530" y="370"/>
                  </a:lnTo>
                  <a:lnTo>
                    <a:pt x="545" y="431"/>
                  </a:lnTo>
                  <a:lnTo>
                    <a:pt x="530" y="502"/>
                  </a:lnTo>
                  <a:lnTo>
                    <a:pt x="483" y="579"/>
                  </a:lnTo>
                  <a:lnTo>
                    <a:pt x="413" y="646"/>
                  </a:lnTo>
                  <a:lnTo>
                    <a:pt x="348" y="673"/>
                  </a:lnTo>
                  <a:lnTo>
                    <a:pt x="280" y="664"/>
                  </a:lnTo>
                  <a:lnTo>
                    <a:pt x="222" y="624"/>
                  </a:lnTo>
                  <a:lnTo>
                    <a:pt x="166" y="563"/>
                  </a:lnTo>
                  <a:lnTo>
                    <a:pt x="120" y="483"/>
                  </a:lnTo>
                  <a:lnTo>
                    <a:pt x="77" y="394"/>
                  </a:lnTo>
                  <a:lnTo>
                    <a:pt x="42" y="302"/>
                  </a:lnTo>
                  <a:lnTo>
                    <a:pt x="15" y="210"/>
                  </a:lnTo>
                  <a:lnTo>
                    <a:pt x="0" y="132"/>
                  </a:lnTo>
                  <a:lnTo>
                    <a:pt x="8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4" name="Freeform 73">
              <a:extLst>
                <a:ext uri="{FF2B5EF4-FFF2-40B4-BE49-F238E27FC236}">
                  <a16:creationId xmlns:a16="http://schemas.microsoft.com/office/drawing/2014/main" id="{BA93FBFD-42DB-49E5-8149-0C40D0B23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291"/>
              <a:ext cx="1510" cy="2515"/>
            </a:xfrm>
            <a:custGeom>
              <a:avLst/>
              <a:gdLst>
                <a:gd name="T0" fmla="*/ 1270 w 4528"/>
                <a:gd name="T1" fmla="*/ 2358 h 7545"/>
                <a:gd name="T2" fmla="*/ 1442 w 4528"/>
                <a:gd name="T3" fmla="*/ 2162 h 7545"/>
                <a:gd name="T4" fmla="*/ 1476 w 4528"/>
                <a:gd name="T5" fmla="*/ 2137 h 7545"/>
                <a:gd name="T6" fmla="*/ 1491 w 4528"/>
                <a:gd name="T7" fmla="*/ 2130 h 7545"/>
                <a:gd name="T8" fmla="*/ 1510 w 4528"/>
                <a:gd name="T9" fmla="*/ 1973 h 7545"/>
                <a:gd name="T10" fmla="*/ 1501 w 4528"/>
                <a:gd name="T11" fmla="*/ 1777 h 7545"/>
                <a:gd name="T12" fmla="*/ 1495 w 4528"/>
                <a:gd name="T13" fmla="*/ 1730 h 7545"/>
                <a:gd name="T14" fmla="*/ 1486 w 4528"/>
                <a:gd name="T15" fmla="*/ 1724 h 7545"/>
                <a:gd name="T16" fmla="*/ 1472 w 4528"/>
                <a:gd name="T17" fmla="*/ 1710 h 7545"/>
                <a:gd name="T18" fmla="*/ 1451 w 4528"/>
                <a:gd name="T19" fmla="*/ 1698 h 7545"/>
                <a:gd name="T20" fmla="*/ 1422 w 4528"/>
                <a:gd name="T21" fmla="*/ 1700 h 7545"/>
                <a:gd name="T22" fmla="*/ 1388 w 4528"/>
                <a:gd name="T23" fmla="*/ 1706 h 7545"/>
                <a:gd name="T24" fmla="*/ 1126 w 4528"/>
                <a:gd name="T25" fmla="*/ 1579 h 7545"/>
                <a:gd name="T26" fmla="*/ 921 w 4528"/>
                <a:gd name="T27" fmla="*/ 1281 h 7545"/>
                <a:gd name="T28" fmla="*/ 913 w 4528"/>
                <a:gd name="T29" fmla="*/ 1097 h 7545"/>
                <a:gd name="T30" fmla="*/ 1029 w 4528"/>
                <a:gd name="T31" fmla="*/ 1002 h 7545"/>
                <a:gd name="T32" fmla="*/ 871 w 4528"/>
                <a:gd name="T33" fmla="*/ 149 h 7545"/>
                <a:gd name="T34" fmla="*/ 719 w 4528"/>
                <a:gd name="T35" fmla="*/ 32 h 7545"/>
                <a:gd name="T36" fmla="*/ 607 w 4528"/>
                <a:gd name="T37" fmla="*/ 17 h 7545"/>
                <a:gd name="T38" fmla="*/ 543 w 4528"/>
                <a:gd name="T39" fmla="*/ 11 h 7545"/>
                <a:gd name="T40" fmla="*/ 471 w 4528"/>
                <a:gd name="T41" fmla="*/ 0 h 7545"/>
                <a:gd name="T42" fmla="*/ 392 w 4528"/>
                <a:gd name="T43" fmla="*/ 11 h 7545"/>
                <a:gd name="T44" fmla="*/ 303 w 4528"/>
                <a:gd name="T45" fmla="*/ 31 h 7545"/>
                <a:gd name="T46" fmla="*/ 215 w 4528"/>
                <a:gd name="T47" fmla="*/ 75 h 7545"/>
                <a:gd name="T48" fmla="*/ 117 w 4528"/>
                <a:gd name="T49" fmla="*/ 143 h 7545"/>
                <a:gd name="T50" fmla="*/ 37 w 4528"/>
                <a:gd name="T51" fmla="*/ 244 h 7545"/>
                <a:gd name="T52" fmla="*/ 8 w 4528"/>
                <a:gd name="T53" fmla="*/ 365 h 7545"/>
                <a:gd name="T54" fmla="*/ 6 w 4528"/>
                <a:gd name="T55" fmla="*/ 483 h 7545"/>
                <a:gd name="T56" fmla="*/ 6 w 4528"/>
                <a:gd name="T57" fmla="*/ 559 h 7545"/>
                <a:gd name="T58" fmla="*/ 0 w 4528"/>
                <a:gd name="T59" fmla="*/ 609 h 7545"/>
                <a:gd name="T60" fmla="*/ 25 w 4528"/>
                <a:gd name="T61" fmla="*/ 732 h 7545"/>
                <a:gd name="T62" fmla="*/ 107 w 4528"/>
                <a:gd name="T63" fmla="*/ 890 h 7545"/>
                <a:gd name="T64" fmla="*/ 189 w 4528"/>
                <a:gd name="T65" fmla="*/ 1009 h 7545"/>
                <a:gd name="T66" fmla="*/ 214 w 4528"/>
                <a:gd name="T67" fmla="*/ 1153 h 7545"/>
                <a:gd name="T68" fmla="*/ 250 w 4528"/>
                <a:gd name="T69" fmla="*/ 1219 h 7545"/>
                <a:gd name="T70" fmla="*/ 270 w 4528"/>
                <a:gd name="T71" fmla="*/ 1245 h 7545"/>
                <a:gd name="T72" fmla="*/ 303 w 4528"/>
                <a:gd name="T73" fmla="*/ 1251 h 7545"/>
                <a:gd name="T74" fmla="*/ 326 w 4528"/>
                <a:gd name="T75" fmla="*/ 1282 h 7545"/>
                <a:gd name="T76" fmla="*/ 331 w 4528"/>
                <a:gd name="T77" fmla="*/ 1452 h 7545"/>
                <a:gd name="T78" fmla="*/ 426 w 4528"/>
                <a:gd name="T79" fmla="*/ 1689 h 7545"/>
                <a:gd name="T80" fmla="*/ 508 w 4528"/>
                <a:gd name="T81" fmla="*/ 1783 h 7545"/>
                <a:gd name="T82" fmla="*/ 543 w 4528"/>
                <a:gd name="T83" fmla="*/ 1797 h 7545"/>
                <a:gd name="T84" fmla="*/ 614 w 4528"/>
                <a:gd name="T85" fmla="*/ 1924 h 7545"/>
                <a:gd name="T86" fmla="*/ 652 w 4528"/>
                <a:gd name="T87" fmla="*/ 2191 h 7545"/>
                <a:gd name="T88" fmla="*/ 690 w 4528"/>
                <a:gd name="T89" fmla="*/ 2320 h 7545"/>
                <a:gd name="T90" fmla="*/ 705 w 4528"/>
                <a:gd name="T91" fmla="*/ 2367 h 7545"/>
                <a:gd name="T92" fmla="*/ 770 w 4528"/>
                <a:gd name="T93" fmla="*/ 2418 h 7545"/>
                <a:gd name="T94" fmla="*/ 861 w 4528"/>
                <a:gd name="T95" fmla="*/ 2469 h 7545"/>
                <a:gd name="T96" fmla="*/ 956 w 4528"/>
                <a:gd name="T97" fmla="*/ 2512 h 7545"/>
                <a:gd name="T98" fmla="*/ 1051 w 4528"/>
                <a:gd name="T99" fmla="*/ 2507 h 7545"/>
                <a:gd name="T100" fmla="*/ 1049 w 4528"/>
                <a:gd name="T101" fmla="*/ 2210 h 7545"/>
                <a:gd name="T102" fmla="*/ 913 w 4528"/>
                <a:gd name="T103" fmla="*/ 2116 h 7545"/>
                <a:gd name="T104" fmla="*/ 887 w 4528"/>
                <a:gd name="T105" fmla="*/ 1976 h 7545"/>
                <a:gd name="T106" fmla="*/ 840 w 4528"/>
                <a:gd name="T107" fmla="*/ 1868 h 7545"/>
                <a:gd name="T108" fmla="*/ 830 w 4528"/>
                <a:gd name="T109" fmla="*/ 1770 h 7545"/>
                <a:gd name="T110" fmla="*/ 855 w 4528"/>
                <a:gd name="T111" fmla="*/ 1716 h 7545"/>
                <a:gd name="T112" fmla="*/ 986 w 4528"/>
                <a:gd name="T113" fmla="*/ 1717 h 7545"/>
                <a:gd name="T114" fmla="*/ 1196 w 4528"/>
                <a:gd name="T115" fmla="*/ 1797 h 7545"/>
                <a:gd name="T116" fmla="*/ 1262 w 4528"/>
                <a:gd name="T117" fmla="*/ 1985 h 7545"/>
                <a:gd name="T118" fmla="*/ 1217 w 4528"/>
                <a:gd name="T119" fmla="*/ 2175 h 7545"/>
                <a:gd name="T120" fmla="*/ 1145 w 4528"/>
                <a:gd name="T121" fmla="*/ 2475 h 754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528" h="7545">
                  <a:moveTo>
                    <a:pt x="3432" y="7425"/>
                  </a:moveTo>
                  <a:lnTo>
                    <a:pt x="3500" y="7382"/>
                  </a:lnTo>
                  <a:lnTo>
                    <a:pt x="3589" y="7302"/>
                  </a:lnTo>
                  <a:lnTo>
                    <a:pt x="3694" y="7197"/>
                  </a:lnTo>
                  <a:lnTo>
                    <a:pt x="3808" y="7073"/>
                  </a:lnTo>
                  <a:lnTo>
                    <a:pt x="3925" y="6944"/>
                  </a:lnTo>
                  <a:lnTo>
                    <a:pt x="4039" y="6809"/>
                  </a:lnTo>
                  <a:lnTo>
                    <a:pt x="4149" y="6682"/>
                  </a:lnTo>
                  <a:lnTo>
                    <a:pt x="4244" y="6572"/>
                  </a:lnTo>
                  <a:lnTo>
                    <a:pt x="4325" y="6486"/>
                  </a:lnTo>
                  <a:lnTo>
                    <a:pt x="4380" y="6430"/>
                  </a:lnTo>
                  <a:lnTo>
                    <a:pt x="4392" y="6424"/>
                  </a:lnTo>
                  <a:lnTo>
                    <a:pt x="4401" y="6419"/>
                  </a:lnTo>
                  <a:lnTo>
                    <a:pt x="4410" y="6412"/>
                  </a:lnTo>
                  <a:lnTo>
                    <a:pt x="4426" y="6412"/>
                  </a:lnTo>
                  <a:lnTo>
                    <a:pt x="4435" y="6410"/>
                  </a:lnTo>
                  <a:lnTo>
                    <a:pt x="4446" y="6406"/>
                  </a:lnTo>
                  <a:lnTo>
                    <a:pt x="4455" y="6399"/>
                  </a:lnTo>
                  <a:lnTo>
                    <a:pt x="4464" y="6396"/>
                  </a:lnTo>
                  <a:lnTo>
                    <a:pt x="4470" y="6390"/>
                  </a:lnTo>
                  <a:lnTo>
                    <a:pt x="4473" y="6387"/>
                  </a:lnTo>
                  <a:lnTo>
                    <a:pt x="4500" y="6266"/>
                  </a:lnTo>
                  <a:lnTo>
                    <a:pt x="4518" y="6153"/>
                  </a:lnTo>
                  <a:lnTo>
                    <a:pt x="4524" y="6036"/>
                  </a:lnTo>
                  <a:lnTo>
                    <a:pt x="4528" y="5920"/>
                  </a:lnTo>
                  <a:lnTo>
                    <a:pt x="4524" y="5803"/>
                  </a:lnTo>
                  <a:lnTo>
                    <a:pt x="4522" y="5686"/>
                  </a:lnTo>
                  <a:lnTo>
                    <a:pt x="4513" y="5565"/>
                  </a:lnTo>
                  <a:lnTo>
                    <a:pt x="4506" y="5448"/>
                  </a:lnTo>
                  <a:lnTo>
                    <a:pt x="4500" y="5332"/>
                  </a:lnTo>
                  <a:lnTo>
                    <a:pt x="4504" y="5215"/>
                  </a:lnTo>
                  <a:lnTo>
                    <a:pt x="4500" y="5206"/>
                  </a:lnTo>
                  <a:lnTo>
                    <a:pt x="4500" y="5202"/>
                  </a:lnTo>
                  <a:lnTo>
                    <a:pt x="4495" y="5197"/>
                  </a:lnTo>
                  <a:lnTo>
                    <a:pt x="4484" y="5190"/>
                  </a:lnTo>
                  <a:lnTo>
                    <a:pt x="4479" y="5184"/>
                  </a:lnTo>
                  <a:lnTo>
                    <a:pt x="4473" y="5177"/>
                  </a:lnTo>
                  <a:lnTo>
                    <a:pt x="4464" y="5177"/>
                  </a:lnTo>
                  <a:lnTo>
                    <a:pt x="4457" y="5175"/>
                  </a:lnTo>
                  <a:lnTo>
                    <a:pt x="4455" y="5172"/>
                  </a:lnTo>
                  <a:lnTo>
                    <a:pt x="4451" y="5168"/>
                  </a:lnTo>
                  <a:lnTo>
                    <a:pt x="4446" y="5159"/>
                  </a:lnTo>
                  <a:lnTo>
                    <a:pt x="4433" y="5150"/>
                  </a:lnTo>
                  <a:lnTo>
                    <a:pt x="4426" y="5138"/>
                  </a:lnTo>
                  <a:lnTo>
                    <a:pt x="4414" y="5131"/>
                  </a:lnTo>
                  <a:lnTo>
                    <a:pt x="4405" y="5122"/>
                  </a:lnTo>
                  <a:lnTo>
                    <a:pt x="4392" y="5113"/>
                  </a:lnTo>
                  <a:lnTo>
                    <a:pt x="4380" y="5107"/>
                  </a:lnTo>
                  <a:lnTo>
                    <a:pt x="4368" y="5101"/>
                  </a:lnTo>
                  <a:lnTo>
                    <a:pt x="4352" y="5094"/>
                  </a:lnTo>
                  <a:lnTo>
                    <a:pt x="4334" y="5091"/>
                  </a:lnTo>
                  <a:lnTo>
                    <a:pt x="4322" y="5091"/>
                  </a:lnTo>
                  <a:lnTo>
                    <a:pt x="4306" y="5094"/>
                  </a:lnTo>
                  <a:lnTo>
                    <a:pt x="4284" y="5098"/>
                  </a:lnTo>
                  <a:lnTo>
                    <a:pt x="4263" y="5101"/>
                  </a:lnTo>
                  <a:lnTo>
                    <a:pt x="4242" y="5107"/>
                  </a:lnTo>
                  <a:lnTo>
                    <a:pt x="4221" y="5110"/>
                  </a:lnTo>
                  <a:lnTo>
                    <a:pt x="4198" y="5116"/>
                  </a:lnTo>
                  <a:lnTo>
                    <a:pt x="4177" y="5119"/>
                  </a:lnTo>
                  <a:lnTo>
                    <a:pt x="4161" y="5119"/>
                  </a:lnTo>
                  <a:lnTo>
                    <a:pt x="4149" y="5119"/>
                  </a:lnTo>
                  <a:lnTo>
                    <a:pt x="3940" y="5062"/>
                  </a:lnTo>
                  <a:lnTo>
                    <a:pt x="3740" y="4977"/>
                  </a:lnTo>
                  <a:lnTo>
                    <a:pt x="3552" y="4867"/>
                  </a:lnTo>
                  <a:lnTo>
                    <a:pt x="3377" y="4738"/>
                  </a:lnTo>
                  <a:lnTo>
                    <a:pt x="3216" y="4583"/>
                  </a:lnTo>
                  <a:lnTo>
                    <a:pt x="3075" y="4417"/>
                  </a:lnTo>
                  <a:lnTo>
                    <a:pt x="2949" y="4235"/>
                  </a:lnTo>
                  <a:lnTo>
                    <a:pt x="2847" y="4042"/>
                  </a:lnTo>
                  <a:lnTo>
                    <a:pt x="2761" y="3842"/>
                  </a:lnTo>
                  <a:lnTo>
                    <a:pt x="2703" y="3629"/>
                  </a:lnTo>
                  <a:lnTo>
                    <a:pt x="2689" y="3550"/>
                  </a:lnTo>
                  <a:lnTo>
                    <a:pt x="2693" y="3460"/>
                  </a:lnTo>
                  <a:lnTo>
                    <a:pt x="2709" y="3374"/>
                  </a:lnTo>
                  <a:lnTo>
                    <a:pt x="2739" y="3291"/>
                  </a:lnTo>
                  <a:lnTo>
                    <a:pt x="2785" y="3211"/>
                  </a:lnTo>
                  <a:lnTo>
                    <a:pt x="2841" y="3137"/>
                  </a:lnTo>
                  <a:lnTo>
                    <a:pt x="2912" y="3079"/>
                  </a:lnTo>
                  <a:lnTo>
                    <a:pt x="2994" y="3035"/>
                  </a:lnTo>
                  <a:lnTo>
                    <a:pt x="3087" y="3007"/>
                  </a:lnTo>
                  <a:lnTo>
                    <a:pt x="3192" y="3004"/>
                  </a:lnTo>
                  <a:lnTo>
                    <a:pt x="2808" y="800"/>
                  </a:lnTo>
                  <a:lnTo>
                    <a:pt x="2752" y="674"/>
                  </a:lnTo>
                  <a:lnTo>
                    <a:pt x="2684" y="554"/>
                  </a:lnTo>
                  <a:lnTo>
                    <a:pt x="2613" y="446"/>
                  </a:lnTo>
                  <a:lnTo>
                    <a:pt x="2536" y="351"/>
                  </a:lnTo>
                  <a:lnTo>
                    <a:pt x="2449" y="268"/>
                  </a:lnTo>
                  <a:lnTo>
                    <a:pt x="2357" y="194"/>
                  </a:lnTo>
                  <a:lnTo>
                    <a:pt x="2258" y="140"/>
                  </a:lnTo>
                  <a:lnTo>
                    <a:pt x="2157" y="95"/>
                  </a:lnTo>
                  <a:lnTo>
                    <a:pt x="2049" y="68"/>
                  </a:lnTo>
                  <a:lnTo>
                    <a:pt x="1932" y="53"/>
                  </a:lnTo>
                  <a:lnTo>
                    <a:pt x="1898" y="53"/>
                  </a:lnTo>
                  <a:lnTo>
                    <a:pt x="1858" y="50"/>
                  </a:lnTo>
                  <a:lnTo>
                    <a:pt x="1821" y="50"/>
                  </a:lnTo>
                  <a:lnTo>
                    <a:pt x="1781" y="50"/>
                  </a:lnTo>
                  <a:lnTo>
                    <a:pt x="1745" y="46"/>
                  </a:lnTo>
                  <a:lnTo>
                    <a:pt x="1707" y="44"/>
                  </a:lnTo>
                  <a:lnTo>
                    <a:pt x="1667" y="37"/>
                  </a:lnTo>
                  <a:lnTo>
                    <a:pt x="1628" y="32"/>
                  </a:lnTo>
                  <a:lnTo>
                    <a:pt x="1588" y="25"/>
                  </a:lnTo>
                  <a:lnTo>
                    <a:pt x="1548" y="12"/>
                  </a:lnTo>
                  <a:lnTo>
                    <a:pt x="1504" y="3"/>
                  </a:lnTo>
                  <a:lnTo>
                    <a:pt x="1458" y="0"/>
                  </a:lnTo>
                  <a:lnTo>
                    <a:pt x="1413" y="0"/>
                  </a:lnTo>
                  <a:lnTo>
                    <a:pt x="1366" y="0"/>
                  </a:lnTo>
                  <a:lnTo>
                    <a:pt x="1317" y="7"/>
                  </a:lnTo>
                  <a:lnTo>
                    <a:pt x="1271" y="16"/>
                  </a:lnTo>
                  <a:lnTo>
                    <a:pt x="1222" y="25"/>
                  </a:lnTo>
                  <a:lnTo>
                    <a:pt x="1175" y="32"/>
                  </a:lnTo>
                  <a:lnTo>
                    <a:pt x="1126" y="41"/>
                  </a:lnTo>
                  <a:lnTo>
                    <a:pt x="1080" y="50"/>
                  </a:lnTo>
                  <a:lnTo>
                    <a:pt x="1020" y="59"/>
                  </a:lnTo>
                  <a:lnTo>
                    <a:pt x="963" y="75"/>
                  </a:lnTo>
                  <a:lnTo>
                    <a:pt x="910" y="93"/>
                  </a:lnTo>
                  <a:lnTo>
                    <a:pt x="855" y="115"/>
                  </a:lnTo>
                  <a:lnTo>
                    <a:pt x="802" y="140"/>
                  </a:lnTo>
                  <a:lnTo>
                    <a:pt x="747" y="167"/>
                  </a:lnTo>
                  <a:lnTo>
                    <a:pt x="694" y="194"/>
                  </a:lnTo>
                  <a:lnTo>
                    <a:pt x="645" y="225"/>
                  </a:lnTo>
                  <a:lnTo>
                    <a:pt x="593" y="257"/>
                  </a:lnTo>
                  <a:lnTo>
                    <a:pt x="548" y="286"/>
                  </a:lnTo>
                  <a:lnTo>
                    <a:pt x="476" y="333"/>
                  </a:lnTo>
                  <a:lnTo>
                    <a:pt x="411" y="379"/>
                  </a:lnTo>
                  <a:lnTo>
                    <a:pt x="350" y="428"/>
                  </a:lnTo>
                  <a:lnTo>
                    <a:pt x="291" y="484"/>
                  </a:lnTo>
                  <a:lnTo>
                    <a:pt x="236" y="536"/>
                  </a:lnTo>
                  <a:lnTo>
                    <a:pt x="186" y="598"/>
                  </a:lnTo>
                  <a:lnTo>
                    <a:pt x="146" y="662"/>
                  </a:lnTo>
                  <a:lnTo>
                    <a:pt x="110" y="733"/>
                  </a:lnTo>
                  <a:lnTo>
                    <a:pt x="78" y="810"/>
                  </a:lnTo>
                  <a:lnTo>
                    <a:pt x="54" y="893"/>
                  </a:lnTo>
                  <a:lnTo>
                    <a:pt x="39" y="960"/>
                  </a:lnTo>
                  <a:lnTo>
                    <a:pt x="29" y="1028"/>
                  </a:lnTo>
                  <a:lnTo>
                    <a:pt x="24" y="1096"/>
                  </a:lnTo>
                  <a:lnTo>
                    <a:pt x="18" y="1164"/>
                  </a:lnTo>
                  <a:lnTo>
                    <a:pt x="14" y="1234"/>
                  </a:lnTo>
                  <a:lnTo>
                    <a:pt x="14" y="1306"/>
                  </a:lnTo>
                  <a:lnTo>
                    <a:pt x="14" y="1376"/>
                  </a:lnTo>
                  <a:lnTo>
                    <a:pt x="18" y="1450"/>
                  </a:lnTo>
                  <a:lnTo>
                    <a:pt x="20" y="1524"/>
                  </a:lnTo>
                  <a:lnTo>
                    <a:pt x="24" y="1598"/>
                  </a:lnTo>
                  <a:lnTo>
                    <a:pt x="24" y="1623"/>
                  </a:lnTo>
                  <a:lnTo>
                    <a:pt x="20" y="1650"/>
                  </a:lnTo>
                  <a:lnTo>
                    <a:pt x="18" y="1678"/>
                  </a:lnTo>
                  <a:lnTo>
                    <a:pt x="11" y="1709"/>
                  </a:lnTo>
                  <a:lnTo>
                    <a:pt x="11" y="1740"/>
                  </a:lnTo>
                  <a:lnTo>
                    <a:pt x="5" y="1767"/>
                  </a:lnTo>
                  <a:lnTo>
                    <a:pt x="2" y="1795"/>
                  </a:lnTo>
                  <a:lnTo>
                    <a:pt x="0" y="1826"/>
                  </a:lnTo>
                  <a:lnTo>
                    <a:pt x="0" y="1854"/>
                  </a:lnTo>
                  <a:lnTo>
                    <a:pt x="2" y="1881"/>
                  </a:lnTo>
                  <a:lnTo>
                    <a:pt x="20" y="1986"/>
                  </a:lnTo>
                  <a:lnTo>
                    <a:pt x="45" y="2090"/>
                  </a:lnTo>
                  <a:lnTo>
                    <a:pt x="76" y="2195"/>
                  </a:lnTo>
                  <a:lnTo>
                    <a:pt x="110" y="2297"/>
                  </a:lnTo>
                  <a:lnTo>
                    <a:pt x="155" y="2395"/>
                  </a:lnTo>
                  <a:lnTo>
                    <a:pt x="204" y="2490"/>
                  </a:lnTo>
                  <a:lnTo>
                    <a:pt x="258" y="2582"/>
                  </a:lnTo>
                  <a:lnTo>
                    <a:pt x="322" y="2669"/>
                  </a:lnTo>
                  <a:lnTo>
                    <a:pt x="393" y="2755"/>
                  </a:lnTo>
                  <a:lnTo>
                    <a:pt x="473" y="2832"/>
                  </a:lnTo>
                  <a:lnTo>
                    <a:pt x="516" y="2887"/>
                  </a:lnTo>
                  <a:lnTo>
                    <a:pt x="548" y="2953"/>
                  </a:lnTo>
                  <a:lnTo>
                    <a:pt x="566" y="3026"/>
                  </a:lnTo>
                  <a:lnTo>
                    <a:pt x="578" y="3112"/>
                  </a:lnTo>
                  <a:lnTo>
                    <a:pt x="590" y="3195"/>
                  </a:lnTo>
                  <a:lnTo>
                    <a:pt x="602" y="3288"/>
                  </a:lnTo>
                  <a:lnTo>
                    <a:pt x="617" y="3374"/>
                  </a:lnTo>
                  <a:lnTo>
                    <a:pt x="643" y="3460"/>
                  </a:lnTo>
                  <a:lnTo>
                    <a:pt x="676" y="3541"/>
                  </a:lnTo>
                  <a:lnTo>
                    <a:pt x="728" y="3611"/>
                  </a:lnTo>
                  <a:lnTo>
                    <a:pt x="737" y="3627"/>
                  </a:lnTo>
                  <a:lnTo>
                    <a:pt x="743" y="3642"/>
                  </a:lnTo>
                  <a:lnTo>
                    <a:pt x="750" y="3657"/>
                  </a:lnTo>
                  <a:lnTo>
                    <a:pt x="760" y="3678"/>
                  </a:lnTo>
                  <a:lnTo>
                    <a:pt x="766" y="3694"/>
                  </a:lnTo>
                  <a:lnTo>
                    <a:pt x="778" y="3709"/>
                  </a:lnTo>
                  <a:lnTo>
                    <a:pt x="790" y="3725"/>
                  </a:lnTo>
                  <a:lnTo>
                    <a:pt x="809" y="3734"/>
                  </a:lnTo>
                  <a:lnTo>
                    <a:pt x="827" y="3741"/>
                  </a:lnTo>
                  <a:lnTo>
                    <a:pt x="849" y="3741"/>
                  </a:lnTo>
                  <a:lnTo>
                    <a:pt x="870" y="3741"/>
                  </a:lnTo>
                  <a:lnTo>
                    <a:pt x="889" y="3746"/>
                  </a:lnTo>
                  <a:lnTo>
                    <a:pt x="910" y="3753"/>
                  </a:lnTo>
                  <a:lnTo>
                    <a:pt x="928" y="3768"/>
                  </a:lnTo>
                  <a:lnTo>
                    <a:pt x="944" y="3786"/>
                  </a:lnTo>
                  <a:lnTo>
                    <a:pt x="956" y="3802"/>
                  </a:lnTo>
                  <a:lnTo>
                    <a:pt x="969" y="3823"/>
                  </a:lnTo>
                  <a:lnTo>
                    <a:pt x="978" y="3845"/>
                  </a:lnTo>
                  <a:lnTo>
                    <a:pt x="981" y="3860"/>
                  </a:lnTo>
                  <a:lnTo>
                    <a:pt x="981" y="3878"/>
                  </a:lnTo>
                  <a:lnTo>
                    <a:pt x="972" y="4042"/>
                  </a:lnTo>
                  <a:lnTo>
                    <a:pt x="975" y="4199"/>
                  </a:lnTo>
                  <a:lnTo>
                    <a:pt x="993" y="4356"/>
                  </a:lnTo>
                  <a:lnTo>
                    <a:pt x="1027" y="4503"/>
                  </a:lnTo>
                  <a:lnTo>
                    <a:pt x="1069" y="4651"/>
                  </a:lnTo>
                  <a:lnTo>
                    <a:pt x="1128" y="4793"/>
                  </a:lnTo>
                  <a:lnTo>
                    <a:pt x="1200" y="4934"/>
                  </a:lnTo>
                  <a:lnTo>
                    <a:pt x="1276" y="5067"/>
                  </a:lnTo>
                  <a:lnTo>
                    <a:pt x="1368" y="5199"/>
                  </a:lnTo>
                  <a:lnTo>
                    <a:pt x="1476" y="5322"/>
                  </a:lnTo>
                  <a:lnTo>
                    <a:pt x="1489" y="5332"/>
                  </a:lnTo>
                  <a:lnTo>
                    <a:pt x="1504" y="5341"/>
                  </a:lnTo>
                  <a:lnTo>
                    <a:pt x="1523" y="5350"/>
                  </a:lnTo>
                  <a:lnTo>
                    <a:pt x="1541" y="5359"/>
                  </a:lnTo>
                  <a:lnTo>
                    <a:pt x="1566" y="5365"/>
                  </a:lnTo>
                  <a:lnTo>
                    <a:pt x="1588" y="5372"/>
                  </a:lnTo>
                  <a:lnTo>
                    <a:pt x="1608" y="5381"/>
                  </a:lnTo>
                  <a:lnTo>
                    <a:pt x="1628" y="5390"/>
                  </a:lnTo>
                  <a:lnTo>
                    <a:pt x="1643" y="5399"/>
                  </a:lnTo>
                  <a:lnTo>
                    <a:pt x="1658" y="5408"/>
                  </a:lnTo>
                  <a:lnTo>
                    <a:pt x="1739" y="5514"/>
                  </a:lnTo>
                  <a:lnTo>
                    <a:pt x="1800" y="5637"/>
                  </a:lnTo>
                  <a:lnTo>
                    <a:pt x="1840" y="5772"/>
                  </a:lnTo>
                  <a:lnTo>
                    <a:pt x="1871" y="5922"/>
                  </a:lnTo>
                  <a:lnTo>
                    <a:pt x="1892" y="6082"/>
                  </a:lnTo>
                  <a:lnTo>
                    <a:pt x="1907" y="6246"/>
                  </a:lnTo>
                  <a:lnTo>
                    <a:pt x="1929" y="6412"/>
                  </a:lnTo>
                  <a:lnTo>
                    <a:pt x="1954" y="6572"/>
                  </a:lnTo>
                  <a:lnTo>
                    <a:pt x="1988" y="6729"/>
                  </a:lnTo>
                  <a:lnTo>
                    <a:pt x="2037" y="6873"/>
                  </a:lnTo>
                  <a:lnTo>
                    <a:pt x="2049" y="6898"/>
                  </a:lnTo>
                  <a:lnTo>
                    <a:pt x="2058" y="6929"/>
                  </a:lnTo>
                  <a:lnTo>
                    <a:pt x="2069" y="6960"/>
                  </a:lnTo>
                  <a:lnTo>
                    <a:pt x="2074" y="6990"/>
                  </a:lnTo>
                  <a:lnTo>
                    <a:pt x="2080" y="7018"/>
                  </a:lnTo>
                  <a:lnTo>
                    <a:pt x="2093" y="7048"/>
                  </a:lnTo>
                  <a:lnTo>
                    <a:pt x="2102" y="7077"/>
                  </a:lnTo>
                  <a:lnTo>
                    <a:pt x="2114" y="7102"/>
                  </a:lnTo>
                  <a:lnTo>
                    <a:pt x="2132" y="7126"/>
                  </a:lnTo>
                  <a:lnTo>
                    <a:pt x="2150" y="7144"/>
                  </a:lnTo>
                  <a:lnTo>
                    <a:pt x="2204" y="7188"/>
                  </a:lnTo>
                  <a:lnTo>
                    <a:pt x="2253" y="7221"/>
                  </a:lnTo>
                  <a:lnTo>
                    <a:pt x="2308" y="7255"/>
                  </a:lnTo>
                  <a:lnTo>
                    <a:pt x="2360" y="7286"/>
                  </a:lnTo>
                  <a:lnTo>
                    <a:pt x="2413" y="7317"/>
                  </a:lnTo>
                  <a:lnTo>
                    <a:pt x="2468" y="7347"/>
                  </a:lnTo>
                  <a:lnTo>
                    <a:pt x="2527" y="7378"/>
                  </a:lnTo>
                  <a:lnTo>
                    <a:pt x="2581" y="7407"/>
                  </a:lnTo>
                  <a:lnTo>
                    <a:pt x="2637" y="7437"/>
                  </a:lnTo>
                  <a:lnTo>
                    <a:pt x="2696" y="7470"/>
                  </a:lnTo>
                  <a:lnTo>
                    <a:pt x="2752" y="7501"/>
                  </a:lnTo>
                  <a:lnTo>
                    <a:pt x="2808" y="7524"/>
                  </a:lnTo>
                  <a:lnTo>
                    <a:pt x="2866" y="7536"/>
                  </a:lnTo>
                  <a:lnTo>
                    <a:pt x="2925" y="7545"/>
                  </a:lnTo>
                  <a:lnTo>
                    <a:pt x="2979" y="7545"/>
                  </a:lnTo>
                  <a:lnTo>
                    <a:pt x="3038" y="7542"/>
                  </a:lnTo>
                  <a:lnTo>
                    <a:pt x="3093" y="7533"/>
                  </a:lnTo>
                  <a:lnTo>
                    <a:pt x="3152" y="7520"/>
                  </a:lnTo>
                  <a:lnTo>
                    <a:pt x="3210" y="7504"/>
                  </a:lnTo>
                  <a:lnTo>
                    <a:pt x="3262" y="7486"/>
                  </a:lnTo>
                  <a:lnTo>
                    <a:pt x="3340" y="6677"/>
                  </a:lnTo>
                  <a:lnTo>
                    <a:pt x="3244" y="6659"/>
                  </a:lnTo>
                  <a:lnTo>
                    <a:pt x="3146" y="6631"/>
                  </a:lnTo>
                  <a:lnTo>
                    <a:pt x="3051" y="6596"/>
                  </a:lnTo>
                  <a:lnTo>
                    <a:pt x="2958" y="6551"/>
                  </a:lnTo>
                  <a:lnTo>
                    <a:pt x="2875" y="6491"/>
                  </a:lnTo>
                  <a:lnTo>
                    <a:pt x="2801" y="6428"/>
                  </a:lnTo>
                  <a:lnTo>
                    <a:pt x="2739" y="6347"/>
                  </a:lnTo>
                  <a:lnTo>
                    <a:pt x="2700" y="6261"/>
                  </a:lnTo>
                  <a:lnTo>
                    <a:pt x="2675" y="6162"/>
                  </a:lnTo>
                  <a:lnTo>
                    <a:pt x="2675" y="6052"/>
                  </a:lnTo>
                  <a:lnTo>
                    <a:pt x="2675" y="5994"/>
                  </a:lnTo>
                  <a:lnTo>
                    <a:pt x="2659" y="5929"/>
                  </a:lnTo>
                  <a:lnTo>
                    <a:pt x="2637" y="5867"/>
                  </a:lnTo>
                  <a:lnTo>
                    <a:pt x="2610" y="5805"/>
                  </a:lnTo>
                  <a:lnTo>
                    <a:pt x="2579" y="5738"/>
                  </a:lnTo>
                  <a:lnTo>
                    <a:pt x="2545" y="5670"/>
                  </a:lnTo>
                  <a:lnTo>
                    <a:pt x="2518" y="5603"/>
                  </a:lnTo>
                  <a:lnTo>
                    <a:pt x="2496" y="5532"/>
                  </a:lnTo>
                  <a:lnTo>
                    <a:pt x="2484" y="5457"/>
                  </a:lnTo>
                  <a:lnTo>
                    <a:pt x="2484" y="5381"/>
                  </a:lnTo>
                  <a:lnTo>
                    <a:pt x="2487" y="5350"/>
                  </a:lnTo>
                  <a:lnTo>
                    <a:pt x="2490" y="5310"/>
                  </a:lnTo>
                  <a:lnTo>
                    <a:pt x="2499" y="5275"/>
                  </a:lnTo>
                  <a:lnTo>
                    <a:pt x="2512" y="5237"/>
                  </a:lnTo>
                  <a:lnTo>
                    <a:pt x="2523" y="5202"/>
                  </a:lnTo>
                  <a:lnTo>
                    <a:pt x="2539" y="5172"/>
                  </a:lnTo>
                  <a:lnTo>
                    <a:pt x="2563" y="5147"/>
                  </a:lnTo>
                  <a:lnTo>
                    <a:pt x="2595" y="5129"/>
                  </a:lnTo>
                  <a:lnTo>
                    <a:pt x="2631" y="5116"/>
                  </a:lnTo>
                  <a:lnTo>
                    <a:pt x="2675" y="5116"/>
                  </a:lnTo>
                  <a:lnTo>
                    <a:pt x="2817" y="5131"/>
                  </a:lnTo>
                  <a:lnTo>
                    <a:pt x="2958" y="5152"/>
                  </a:lnTo>
                  <a:lnTo>
                    <a:pt x="3100" y="5177"/>
                  </a:lnTo>
                  <a:lnTo>
                    <a:pt x="3238" y="5212"/>
                  </a:lnTo>
                  <a:lnTo>
                    <a:pt x="3368" y="5255"/>
                  </a:lnTo>
                  <a:lnTo>
                    <a:pt x="3484" y="5316"/>
                  </a:lnTo>
                  <a:lnTo>
                    <a:pt x="3586" y="5390"/>
                  </a:lnTo>
                  <a:lnTo>
                    <a:pt x="3673" y="5485"/>
                  </a:lnTo>
                  <a:lnTo>
                    <a:pt x="3731" y="5599"/>
                  </a:lnTo>
                  <a:lnTo>
                    <a:pt x="3764" y="5736"/>
                  </a:lnTo>
                  <a:lnTo>
                    <a:pt x="3774" y="5836"/>
                  </a:lnTo>
                  <a:lnTo>
                    <a:pt x="3783" y="5954"/>
                  </a:lnTo>
                  <a:lnTo>
                    <a:pt x="3783" y="6073"/>
                  </a:lnTo>
                  <a:lnTo>
                    <a:pt x="3774" y="6197"/>
                  </a:lnTo>
                  <a:lnTo>
                    <a:pt x="3749" y="6316"/>
                  </a:lnTo>
                  <a:lnTo>
                    <a:pt x="3709" y="6428"/>
                  </a:lnTo>
                  <a:lnTo>
                    <a:pt x="3650" y="6526"/>
                  </a:lnTo>
                  <a:lnTo>
                    <a:pt x="3574" y="6603"/>
                  </a:lnTo>
                  <a:lnTo>
                    <a:pt x="3473" y="6655"/>
                  </a:lnTo>
                  <a:lnTo>
                    <a:pt x="3343" y="6680"/>
                  </a:lnTo>
                  <a:lnTo>
                    <a:pt x="3269" y="7486"/>
                  </a:lnTo>
                  <a:lnTo>
                    <a:pt x="3432" y="742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5" name="Freeform 74">
              <a:extLst>
                <a:ext uri="{FF2B5EF4-FFF2-40B4-BE49-F238E27FC236}">
                  <a16:creationId xmlns:a16="http://schemas.microsoft.com/office/drawing/2014/main" id="{75709594-1B4B-4672-85E8-29CA977B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586"/>
              <a:ext cx="369" cy="480"/>
            </a:xfrm>
            <a:custGeom>
              <a:avLst/>
              <a:gdLst>
                <a:gd name="T0" fmla="*/ 200 w 1107"/>
                <a:gd name="T1" fmla="*/ 472 h 1440"/>
                <a:gd name="T2" fmla="*/ 207 w 1107"/>
                <a:gd name="T3" fmla="*/ 475 h 1440"/>
                <a:gd name="T4" fmla="*/ 221 w 1107"/>
                <a:gd name="T5" fmla="*/ 479 h 1440"/>
                <a:gd name="T6" fmla="*/ 235 w 1107"/>
                <a:gd name="T7" fmla="*/ 480 h 1440"/>
                <a:gd name="T8" fmla="*/ 250 w 1107"/>
                <a:gd name="T9" fmla="*/ 475 h 1440"/>
                <a:gd name="T10" fmla="*/ 270 w 1107"/>
                <a:gd name="T11" fmla="*/ 457 h 1440"/>
                <a:gd name="T12" fmla="*/ 295 w 1107"/>
                <a:gd name="T13" fmla="*/ 447 h 1440"/>
                <a:gd name="T14" fmla="*/ 314 w 1107"/>
                <a:gd name="T15" fmla="*/ 447 h 1440"/>
                <a:gd name="T16" fmla="*/ 331 w 1107"/>
                <a:gd name="T17" fmla="*/ 456 h 1440"/>
                <a:gd name="T18" fmla="*/ 343 w 1107"/>
                <a:gd name="T19" fmla="*/ 463 h 1440"/>
                <a:gd name="T20" fmla="*/ 349 w 1107"/>
                <a:gd name="T21" fmla="*/ 466 h 1440"/>
                <a:gd name="T22" fmla="*/ 357 w 1107"/>
                <a:gd name="T23" fmla="*/ 463 h 1440"/>
                <a:gd name="T24" fmla="*/ 364 w 1107"/>
                <a:gd name="T25" fmla="*/ 453 h 1440"/>
                <a:gd name="T26" fmla="*/ 368 w 1107"/>
                <a:gd name="T27" fmla="*/ 439 h 1440"/>
                <a:gd name="T28" fmla="*/ 368 w 1107"/>
                <a:gd name="T29" fmla="*/ 420 h 1440"/>
                <a:gd name="T30" fmla="*/ 362 w 1107"/>
                <a:gd name="T31" fmla="*/ 404 h 1440"/>
                <a:gd name="T32" fmla="*/ 353 w 1107"/>
                <a:gd name="T33" fmla="*/ 389 h 1440"/>
                <a:gd name="T34" fmla="*/ 341 w 1107"/>
                <a:gd name="T35" fmla="*/ 371 h 1440"/>
                <a:gd name="T36" fmla="*/ 329 w 1107"/>
                <a:gd name="T37" fmla="*/ 353 h 1440"/>
                <a:gd name="T38" fmla="*/ 323 w 1107"/>
                <a:gd name="T39" fmla="*/ 338 h 1440"/>
                <a:gd name="T40" fmla="*/ 324 w 1107"/>
                <a:gd name="T41" fmla="*/ 320 h 1440"/>
                <a:gd name="T42" fmla="*/ 325 w 1107"/>
                <a:gd name="T43" fmla="*/ 302 h 1440"/>
                <a:gd name="T44" fmla="*/ 323 w 1107"/>
                <a:gd name="T45" fmla="*/ 286 h 1440"/>
                <a:gd name="T46" fmla="*/ 319 w 1107"/>
                <a:gd name="T47" fmla="*/ 272 h 1440"/>
                <a:gd name="T48" fmla="*/ 311 w 1107"/>
                <a:gd name="T49" fmla="*/ 254 h 1440"/>
                <a:gd name="T50" fmla="*/ 288 w 1107"/>
                <a:gd name="T51" fmla="*/ 209 h 1440"/>
                <a:gd name="T52" fmla="*/ 238 w 1107"/>
                <a:gd name="T53" fmla="*/ 140 h 1440"/>
                <a:gd name="T54" fmla="*/ 171 w 1107"/>
                <a:gd name="T55" fmla="*/ 76 h 1440"/>
                <a:gd name="T56" fmla="*/ 99 w 1107"/>
                <a:gd name="T57" fmla="*/ 26 h 1440"/>
                <a:gd name="T58" fmla="*/ 32 w 1107"/>
                <a:gd name="T59" fmla="*/ 1 h 1440"/>
                <a:gd name="T60" fmla="*/ 0 w 1107"/>
                <a:gd name="T61" fmla="*/ 47 h 1440"/>
                <a:gd name="T62" fmla="*/ 4 w 1107"/>
                <a:gd name="T63" fmla="*/ 133 h 1440"/>
                <a:gd name="T64" fmla="*/ 21 w 1107"/>
                <a:gd name="T65" fmla="*/ 215 h 1440"/>
                <a:gd name="T66" fmla="*/ 50 w 1107"/>
                <a:gd name="T67" fmla="*/ 293 h 1440"/>
                <a:gd name="T68" fmla="*/ 91 w 1107"/>
                <a:gd name="T69" fmla="*/ 367 h 1440"/>
                <a:gd name="T70" fmla="*/ 118 w 1107"/>
                <a:gd name="T71" fmla="*/ 411 h 1440"/>
                <a:gd name="T72" fmla="*/ 125 w 1107"/>
                <a:gd name="T73" fmla="*/ 421 h 1440"/>
                <a:gd name="T74" fmla="*/ 130 w 1107"/>
                <a:gd name="T75" fmla="*/ 431 h 1440"/>
                <a:gd name="T76" fmla="*/ 135 w 1107"/>
                <a:gd name="T77" fmla="*/ 439 h 1440"/>
                <a:gd name="T78" fmla="*/ 143 w 1107"/>
                <a:gd name="T79" fmla="*/ 445 h 1440"/>
                <a:gd name="T80" fmla="*/ 199 w 1107"/>
                <a:gd name="T81" fmla="*/ 472 h 14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7" h="1440">
                  <a:moveTo>
                    <a:pt x="597" y="1415"/>
                  </a:moveTo>
                  <a:lnTo>
                    <a:pt x="600" y="1415"/>
                  </a:lnTo>
                  <a:lnTo>
                    <a:pt x="610" y="1419"/>
                  </a:lnTo>
                  <a:lnTo>
                    <a:pt x="622" y="1426"/>
                  </a:lnTo>
                  <a:lnTo>
                    <a:pt x="640" y="1431"/>
                  </a:lnTo>
                  <a:lnTo>
                    <a:pt x="662" y="1437"/>
                  </a:lnTo>
                  <a:lnTo>
                    <a:pt x="683" y="1440"/>
                  </a:lnTo>
                  <a:lnTo>
                    <a:pt x="705" y="1440"/>
                  </a:lnTo>
                  <a:lnTo>
                    <a:pt x="730" y="1435"/>
                  </a:lnTo>
                  <a:lnTo>
                    <a:pt x="751" y="1426"/>
                  </a:lnTo>
                  <a:lnTo>
                    <a:pt x="770" y="1410"/>
                  </a:lnTo>
                  <a:lnTo>
                    <a:pt x="810" y="1372"/>
                  </a:lnTo>
                  <a:lnTo>
                    <a:pt x="847" y="1351"/>
                  </a:lnTo>
                  <a:lnTo>
                    <a:pt x="884" y="1342"/>
                  </a:lnTo>
                  <a:lnTo>
                    <a:pt x="912" y="1339"/>
                  </a:lnTo>
                  <a:lnTo>
                    <a:pt x="943" y="1342"/>
                  </a:lnTo>
                  <a:lnTo>
                    <a:pt x="967" y="1354"/>
                  </a:lnTo>
                  <a:lnTo>
                    <a:pt x="992" y="1367"/>
                  </a:lnTo>
                  <a:lnTo>
                    <a:pt x="1010" y="1379"/>
                  </a:lnTo>
                  <a:lnTo>
                    <a:pt x="1029" y="1390"/>
                  </a:lnTo>
                  <a:lnTo>
                    <a:pt x="1038" y="1397"/>
                  </a:lnTo>
                  <a:lnTo>
                    <a:pt x="1047" y="1397"/>
                  </a:lnTo>
                  <a:lnTo>
                    <a:pt x="1056" y="1394"/>
                  </a:lnTo>
                  <a:lnTo>
                    <a:pt x="1071" y="1388"/>
                  </a:lnTo>
                  <a:lnTo>
                    <a:pt x="1080" y="1376"/>
                  </a:lnTo>
                  <a:lnTo>
                    <a:pt x="1093" y="1360"/>
                  </a:lnTo>
                  <a:lnTo>
                    <a:pt x="1102" y="1339"/>
                  </a:lnTo>
                  <a:lnTo>
                    <a:pt x="1105" y="1318"/>
                  </a:lnTo>
                  <a:lnTo>
                    <a:pt x="1107" y="1290"/>
                  </a:lnTo>
                  <a:lnTo>
                    <a:pt x="1105" y="1259"/>
                  </a:lnTo>
                  <a:lnTo>
                    <a:pt x="1096" y="1225"/>
                  </a:lnTo>
                  <a:lnTo>
                    <a:pt x="1087" y="1213"/>
                  </a:lnTo>
                  <a:lnTo>
                    <a:pt x="1075" y="1192"/>
                  </a:lnTo>
                  <a:lnTo>
                    <a:pt x="1059" y="1167"/>
                  </a:lnTo>
                  <a:lnTo>
                    <a:pt x="1040" y="1142"/>
                  </a:lnTo>
                  <a:lnTo>
                    <a:pt x="1022" y="1114"/>
                  </a:lnTo>
                  <a:lnTo>
                    <a:pt x="1007" y="1084"/>
                  </a:lnTo>
                  <a:lnTo>
                    <a:pt x="988" y="1059"/>
                  </a:lnTo>
                  <a:lnTo>
                    <a:pt x="976" y="1034"/>
                  </a:lnTo>
                  <a:lnTo>
                    <a:pt x="970" y="1013"/>
                  </a:lnTo>
                  <a:lnTo>
                    <a:pt x="967" y="1001"/>
                  </a:lnTo>
                  <a:lnTo>
                    <a:pt x="972" y="961"/>
                  </a:lnTo>
                  <a:lnTo>
                    <a:pt x="976" y="929"/>
                  </a:lnTo>
                  <a:lnTo>
                    <a:pt x="976" y="905"/>
                  </a:lnTo>
                  <a:lnTo>
                    <a:pt x="972" y="880"/>
                  </a:lnTo>
                  <a:lnTo>
                    <a:pt x="970" y="859"/>
                  </a:lnTo>
                  <a:lnTo>
                    <a:pt x="963" y="838"/>
                  </a:lnTo>
                  <a:lnTo>
                    <a:pt x="957" y="815"/>
                  </a:lnTo>
                  <a:lnTo>
                    <a:pt x="945" y="791"/>
                  </a:lnTo>
                  <a:lnTo>
                    <a:pt x="932" y="763"/>
                  </a:lnTo>
                  <a:lnTo>
                    <a:pt x="918" y="730"/>
                  </a:lnTo>
                  <a:lnTo>
                    <a:pt x="865" y="628"/>
                  </a:lnTo>
                  <a:lnTo>
                    <a:pt x="797" y="523"/>
                  </a:lnTo>
                  <a:lnTo>
                    <a:pt x="714" y="419"/>
                  </a:lnTo>
                  <a:lnTo>
                    <a:pt x="619" y="320"/>
                  </a:lnTo>
                  <a:lnTo>
                    <a:pt x="514" y="228"/>
                  </a:lnTo>
                  <a:lnTo>
                    <a:pt x="406" y="145"/>
                  </a:lnTo>
                  <a:lnTo>
                    <a:pt x="298" y="78"/>
                  </a:lnTo>
                  <a:lnTo>
                    <a:pt x="193" y="28"/>
                  </a:lnTo>
                  <a:lnTo>
                    <a:pt x="96" y="3"/>
                  </a:lnTo>
                  <a:lnTo>
                    <a:pt x="12" y="0"/>
                  </a:lnTo>
                  <a:lnTo>
                    <a:pt x="0" y="141"/>
                  </a:lnTo>
                  <a:lnTo>
                    <a:pt x="0" y="273"/>
                  </a:lnTo>
                  <a:lnTo>
                    <a:pt x="12" y="400"/>
                  </a:lnTo>
                  <a:lnTo>
                    <a:pt x="30" y="527"/>
                  </a:lnTo>
                  <a:lnTo>
                    <a:pt x="62" y="644"/>
                  </a:lnTo>
                  <a:lnTo>
                    <a:pt x="101" y="763"/>
                  </a:lnTo>
                  <a:lnTo>
                    <a:pt x="151" y="878"/>
                  </a:lnTo>
                  <a:lnTo>
                    <a:pt x="206" y="992"/>
                  </a:lnTo>
                  <a:lnTo>
                    <a:pt x="274" y="1102"/>
                  </a:lnTo>
                  <a:lnTo>
                    <a:pt x="345" y="1219"/>
                  </a:lnTo>
                  <a:lnTo>
                    <a:pt x="354" y="1234"/>
                  </a:lnTo>
                  <a:lnTo>
                    <a:pt x="364" y="1246"/>
                  </a:lnTo>
                  <a:lnTo>
                    <a:pt x="375" y="1264"/>
                  </a:lnTo>
                  <a:lnTo>
                    <a:pt x="382" y="1277"/>
                  </a:lnTo>
                  <a:lnTo>
                    <a:pt x="391" y="1293"/>
                  </a:lnTo>
                  <a:lnTo>
                    <a:pt x="400" y="1305"/>
                  </a:lnTo>
                  <a:lnTo>
                    <a:pt x="406" y="1318"/>
                  </a:lnTo>
                  <a:lnTo>
                    <a:pt x="419" y="1327"/>
                  </a:lnTo>
                  <a:lnTo>
                    <a:pt x="428" y="1336"/>
                  </a:lnTo>
                  <a:lnTo>
                    <a:pt x="444" y="1342"/>
                  </a:lnTo>
                  <a:lnTo>
                    <a:pt x="597" y="141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6" name="Freeform 75">
              <a:extLst>
                <a:ext uri="{FF2B5EF4-FFF2-40B4-BE49-F238E27FC236}">
                  <a16:creationId xmlns:a16="http://schemas.microsoft.com/office/drawing/2014/main" id="{B0480C00-ECA9-458A-B301-5488D96B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195"/>
              <a:ext cx="48" cy="299"/>
            </a:xfrm>
            <a:custGeom>
              <a:avLst/>
              <a:gdLst>
                <a:gd name="T0" fmla="*/ 6 w 145"/>
                <a:gd name="T1" fmla="*/ 0 h 896"/>
                <a:gd name="T2" fmla="*/ 4 w 145"/>
                <a:gd name="T3" fmla="*/ 28 h 896"/>
                <a:gd name="T4" fmla="*/ 2 w 145"/>
                <a:gd name="T5" fmla="*/ 58 h 896"/>
                <a:gd name="T6" fmla="*/ 0 w 145"/>
                <a:gd name="T7" fmla="*/ 89 h 896"/>
                <a:gd name="T8" fmla="*/ 0 w 145"/>
                <a:gd name="T9" fmla="*/ 121 h 896"/>
                <a:gd name="T10" fmla="*/ 1 w 145"/>
                <a:gd name="T11" fmla="*/ 153 h 896"/>
                <a:gd name="T12" fmla="*/ 4 w 145"/>
                <a:gd name="T13" fmla="*/ 185 h 896"/>
                <a:gd name="T14" fmla="*/ 10 w 145"/>
                <a:gd name="T15" fmla="*/ 216 h 896"/>
                <a:gd name="T16" fmla="*/ 19 w 145"/>
                <a:gd name="T17" fmla="*/ 244 h 896"/>
                <a:gd name="T18" fmla="*/ 31 w 145"/>
                <a:gd name="T19" fmla="*/ 273 h 896"/>
                <a:gd name="T20" fmla="*/ 48 w 145"/>
                <a:gd name="T21" fmla="*/ 299 h 8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896">
                  <a:moveTo>
                    <a:pt x="18" y="0"/>
                  </a:moveTo>
                  <a:lnTo>
                    <a:pt x="13" y="85"/>
                  </a:lnTo>
                  <a:lnTo>
                    <a:pt x="6" y="175"/>
                  </a:lnTo>
                  <a:lnTo>
                    <a:pt x="0" y="267"/>
                  </a:lnTo>
                  <a:lnTo>
                    <a:pt x="0" y="363"/>
                  </a:lnTo>
                  <a:lnTo>
                    <a:pt x="3" y="458"/>
                  </a:lnTo>
                  <a:lnTo>
                    <a:pt x="13" y="554"/>
                  </a:lnTo>
                  <a:lnTo>
                    <a:pt x="31" y="646"/>
                  </a:lnTo>
                  <a:lnTo>
                    <a:pt x="56" y="732"/>
                  </a:lnTo>
                  <a:lnTo>
                    <a:pt x="95" y="819"/>
                  </a:lnTo>
                  <a:lnTo>
                    <a:pt x="145" y="89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7" name="Freeform 76">
              <a:extLst>
                <a:ext uri="{FF2B5EF4-FFF2-40B4-BE49-F238E27FC236}">
                  <a16:creationId xmlns:a16="http://schemas.microsoft.com/office/drawing/2014/main" id="{BD2EA921-62FF-4525-87B9-288853431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428"/>
              <a:ext cx="26" cy="103"/>
            </a:xfrm>
            <a:custGeom>
              <a:avLst/>
              <a:gdLst>
                <a:gd name="T0" fmla="*/ 0 w 77"/>
                <a:gd name="T1" fmla="*/ 0 h 308"/>
                <a:gd name="T2" fmla="*/ 4 w 77"/>
                <a:gd name="T3" fmla="*/ 9 h 308"/>
                <a:gd name="T4" fmla="*/ 8 w 77"/>
                <a:gd name="T5" fmla="*/ 19 h 308"/>
                <a:gd name="T6" fmla="*/ 12 w 77"/>
                <a:gd name="T7" fmla="*/ 30 h 308"/>
                <a:gd name="T8" fmla="*/ 16 w 77"/>
                <a:gd name="T9" fmla="*/ 40 h 308"/>
                <a:gd name="T10" fmla="*/ 20 w 77"/>
                <a:gd name="T11" fmla="*/ 49 h 308"/>
                <a:gd name="T12" fmla="*/ 24 w 77"/>
                <a:gd name="T13" fmla="*/ 60 h 308"/>
                <a:gd name="T14" fmla="*/ 25 w 77"/>
                <a:gd name="T15" fmla="*/ 70 h 308"/>
                <a:gd name="T16" fmla="*/ 26 w 77"/>
                <a:gd name="T17" fmla="*/ 81 h 308"/>
                <a:gd name="T18" fmla="*/ 26 w 77"/>
                <a:gd name="T19" fmla="*/ 92 h 308"/>
                <a:gd name="T20" fmla="*/ 24 w 77"/>
                <a:gd name="T21" fmla="*/ 103 h 3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308">
                  <a:moveTo>
                    <a:pt x="0" y="0"/>
                  </a:moveTo>
                  <a:lnTo>
                    <a:pt x="12" y="27"/>
                  </a:lnTo>
                  <a:lnTo>
                    <a:pt x="24" y="58"/>
                  </a:lnTo>
                  <a:lnTo>
                    <a:pt x="37" y="90"/>
                  </a:lnTo>
                  <a:lnTo>
                    <a:pt x="48" y="120"/>
                  </a:lnTo>
                  <a:lnTo>
                    <a:pt x="58" y="148"/>
                  </a:lnTo>
                  <a:lnTo>
                    <a:pt x="71" y="179"/>
                  </a:lnTo>
                  <a:lnTo>
                    <a:pt x="74" y="209"/>
                  </a:lnTo>
                  <a:lnTo>
                    <a:pt x="77" y="243"/>
                  </a:lnTo>
                  <a:lnTo>
                    <a:pt x="77" y="274"/>
                  </a:lnTo>
                  <a:lnTo>
                    <a:pt x="71" y="308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8" name="Freeform 77">
              <a:extLst>
                <a:ext uri="{FF2B5EF4-FFF2-40B4-BE49-F238E27FC236}">
                  <a16:creationId xmlns:a16="http://schemas.microsoft.com/office/drawing/2014/main" id="{D7D92EB4-2D5F-4A09-A599-8C538AC3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347"/>
              <a:ext cx="438" cy="1352"/>
            </a:xfrm>
            <a:custGeom>
              <a:avLst/>
              <a:gdLst>
                <a:gd name="T0" fmla="*/ 101 w 1312"/>
                <a:gd name="T1" fmla="*/ 93 h 4056"/>
                <a:gd name="T2" fmla="*/ 202 w 1312"/>
                <a:gd name="T3" fmla="*/ 17 h 4056"/>
                <a:gd name="T4" fmla="*/ 356 w 1312"/>
                <a:gd name="T5" fmla="*/ 0 h 4056"/>
                <a:gd name="T6" fmla="*/ 438 w 1312"/>
                <a:gd name="T7" fmla="*/ 1 h 4056"/>
                <a:gd name="T8" fmla="*/ 352 w 1312"/>
                <a:gd name="T9" fmla="*/ 14 h 4056"/>
                <a:gd name="T10" fmla="*/ 277 w 1312"/>
                <a:gd name="T11" fmla="*/ 41 h 4056"/>
                <a:gd name="T12" fmla="*/ 227 w 1312"/>
                <a:gd name="T13" fmla="*/ 96 h 4056"/>
                <a:gd name="T14" fmla="*/ 198 w 1312"/>
                <a:gd name="T15" fmla="*/ 161 h 4056"/>
                <a:gd name="T16" fmla="*/ 254 w 1312"/>
                <a:gd name="T17" fmla="*/ 283 h 4056"/>
                <a:gd name="T18" fmla="*/ 336 w 1312"/>
                <a:gd name="T19" fmla="*/ 406 h 4056"/>
                <a:gd name="T20" fmla="*/ 338 w 1312"/>
                <a:gd name="T21" fmla="*/ 512 h 4056"/>
                <a:gd name="T22" fmla="*/ 265 w 1312"/>
                <a:gd name="T23" fmla="*/ 611 h 4056"/>
                <a:gd name="T24" fmla="*/ 215 w 1312"/>
                <a:gd name="T25" fmla="*/ 692 h 4056"/>
                <a:gd name="T26" fmla="*/ 210 w 1312"/>
                <a:gd name="T27" fmla="*/ 720 h 4056"/>
                <a:gd name="T28" fmla="*/ 202 w 1312"/>
                <a:gd name="T29" fmla="*/ 748 h 4056"/>
                <a:gd name="T30" fmla="*/ 193 w 1312"/>
                <a:gd name="T31" fmla="*/ 766 h 4056"/>
                <a:gd name="T32" fmla="*/ 185 w 1312"/>
                <a:gd name="T33" fmla="*/ 783 h 4056"/>
                <a:gd name="T34" fmla="*/ 182 w 1312"/>
                <a:gd name="T35" fmla="*/ 824 h 4056"/>
                <a:gd name="T36" fmla="*/ 180 w 1312"/>
                <a:gd name="T37" fmla="*/ 945 h 4056"/>
                <a:gd name="T38" fmla="*/ 214 w 1312"/>
                <a:gd name="T39" fmla="*/ 1056 h 4056"/>
                <a:gd name="T40" fmla="*/ 304 w 1312"/>
                <a:gd name="T41" fmla="*/ 1155 h 4056"/>
                <a:gd name="T42" fmla="*/ 392 w 1312"/>
                <a:gd name="T43" fmla="*/ 1259 h 4056"/>
                <a:gd name="T44" fmla="*/ 406 w 1312"/>
                <a:gd name="T45" fmla="*/ 1330 h 4056"/>
                <a:gd name="T46" fmla="*/ 320 w 1312"/>
                <a:gd name="T47" fmla="*/ 1262 h 4056"/>
                <a:gd name="T48" fmla="*/ 224 w 1312"/>
                <a:gd name="T49" fmla="*/ 1223 h 4056"/>
                <a:gd name="T50" fmla="*/ 190 w 1312"/>
                <a:gd name="T51" fmla="*/ 1217 h 4056"/>
                <a:gd name="T52" fmla="*/ 179 w 1312"/>
                <a:gd name="T53" fmla="*/ 1211 h 4056"/>
                <a:gd name="T54" fmla="*/ 181 w 1312"/>
                <a:gd name="T55" fmla="*/ 1195 h 4056"/>
                <a:gd name="T56" fmla="*/ 190 w 1312"/>
                <a:gd name="T57" fmla="*/ 1162 h 4056"/>
                <a:gd name="T58" fmla="*/ 187 w 1312"/>
                <a:gd name="T59" fmla="*/ 1130 h 4056"/>
                <a:gd name="T60" fmla="*/ 155 w 1312"/>
                <a:gd name="T61" fmla="*/ 1077 h 4056"/>
                <a:gd name="T62" fmla="*/ 109 w 1312"/>
                <a:gd name="T63" fmla="*/ 1022 h 4056"/>
                <a:gd name="T64" fmla="*/ 58 w 1312"/>
                <a:gd name="T65" fmla="*/ 982 h 4056"/>
                <a:gd name="T66" fmla="*/ 42 w 1312"/>
                <a:gd name="T67" fmla="*/ 949 h 4056"/>
                <a:gd name="T68" fmla="*/ 28 w 1312"/>
                <a:gd name="T69" fmla="*/ 906 h 4056"/>
                <a:gd name="T70" fmla="*/ 57 w 1312"/>
                <a:gd name="T71" fmla="*/ 896 h 4056"/>
                <a:gd name="T72" fmla="*/ 90 w 1312"/>
                <a:gd name="T73" fmla="*/ 875 h 4056"/>
                <a:gd name="T74" fmla="*/ 108 w 1312"/>
                <a:gd name="T75" fmla="*/ 822 h 4056"/>
                <a:gd name="T76" fmla="*/ 106 w 1312"/>
                <a:gd name="T77" fmla="*/ 731 h 4056"/>
                <a:gd name="T78" fmla="*/ 72 w 1312"/>
                <a:gd name="T79" fmla="*/ 646 h 4056"/>
                <a:gd name="T80" fmla="*/ 55 w 1312"/>
                <a:gd name="T81" fmla="*/ 616 h 4056"/>
                <a:gd name="T82" fmla="*/ 54 w 1312"/>
                <a:gd name="T83" fmla="*/ 602 h 4056"/>
                <a:gd name="T84" fmla="*/ 46 w 1312"/>
                <a:gd name="T85" fmla="*/ 585 h 4056"/>
                <a:gd name="T86" fmla="*/ 35 w 1312"/>
                <a:gd name="T87" fmla="*/ 557 h 4056"/>
                <a:gd name="T88" fmla="*/ 29 w 1312"/>
                <a:gd name="T89" fmla="*/ 524 h 4056"/>
                <a:gd name="T90" fmla="*/ 6 w 1312"/>
                <a:gd name="T91" fmla="*/ 419 h 4056"/>
                <a:gd name="T92" fmla="*/ 2 w 1312"/>
                <a:gd name="T93" fmla="*/ 291 h 4056"/>
                <a:gd name="T94" fmla="*/ 44 w 1312"/>
                <a:gd name="T95" fmla="*/ 178 h 40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312" h="4056">
                  <a:moveTo>
                    <a:pt x="132" y="535"/>
                  </a:moveTo>
                  <a:lnTo>
                    <a:pt x="184" y="446"/>
                  </a:lnTo>
                  <a:lnTo>
                    <a:pt x="240" y="359"/>
                  </a:lnTo>
                  <a:lnTo>
                    <a:pt x="302" y="280"/>
                  </a:lnTo>
                  <a:lnTo>
                    <a:pt x="366" y="209"/>
                  </a:lnTo>
                  <a:lnTo>
                    <a:pt x="440" y="147"/>
                  </a:lnTo>
                  <a:lnTo>
                    <a:pt x="520" y="98"/>
                  </a:lnTo>
                  <a:lnTo>
                    <a:pt x="606" y="51"/>
                  </a:lnTo>
                  <a:lnTo>
                    <a:pt x="696" y="24"/>
                  </a:lnTo>
                  <a:lnTo>
                    <a:pt x="791" y="2"/>
                  </a:lnTo>
                  <a:lnTo>
                    <a:pt x="899" y="0"/>
                  </a:lnTo>
                  <a:lnTo>
                    <a:pt x="1065" y="0"/>
                  </a:lnTo>
                  <a:lnTo>
                    <a:pt x="1189" y="2"/>
                  </a:lnTo>
                  <a:lnTo>
                    <a:pt x="1265" y="2"/>
                  </a:lnTo>
                  <a:lnTo>
                    <a:pt x="1308" y="2"/>
                  </a:lnTo>
                  <a:lnTo>
                    <a:pt x="1312" y="2"/>
                  </a:lnTo>
                  <a:lnTo>
                    <a:pt x="1287" y="9"/>
                  </a:lnTo>
                  <a:lnTo>
                    <a:pt x="1234" y="18"/>
                  </a:lnTo>
                  <a:lnTo>
                    <a:pt x="1151" y="27"/>
                  </a:lnTo>
                  <a:lnTo>
                    <a:pt x="1053" y="42"/>
                  </a:lnTo>
                  <a:lnTo>
                    <a:pt x="935" y="60"/>
                  </a:lnTo>
                  <a:lnTo>
                    <a:pt x="905" y="73"/>
                  </a:lnTo>
                  <a:lnTo>
                    <a:pt x="872" y="92"/>
                  </a:lnTo>
                  <a:lnTo>
                    <a:pt x="831" y="123"/>
                  </a:lnTo>
                  <a:lnTo>
                    <a:pt x="791" y="159"/>
                  </a:lnTo>
                  <a:lnTo>
                    <a:pt x="751" y="200"/>
                  </a:lnTo>
                  <a:lnTo>
                    <a:pt x="714" y="246"/>
                  </a:lnTo>
                  <a:lnTo>
                    <a:pt x="681" y="289"/>
                  </a:lnTo>
                  <a:lnTo>
                    <a:pt x="647" y="332"/>
                  </a:lnTo>
                  <a:lnTo>
                    <a:pt x="622" y="372"/>
                  </a:lnTo>
                  <a:lnTo>
                    <a:pt x="606" y="408"/>
                  </a:lnTo>
                  <a:lnTo>
                    <a:pt x="594" y="483"/>
                  </a:lnTo>
                  <a:lnTo>
                    <a:pt x="609" y="566"/>
                  </a:lnTo>
                  <a:lnTo>
                    <a:pt x="647" y="655"/>
                  </a:lnTo>
                  <a:lnTo>
                    <a:pt x="699" y="750"/>
                  </a:lnTo>
                  <a:lnTo>
                    <a:pt x="760" y="849"/>
                  </a:lnTo>
                  <a:lnTo>
                    <a:pt x="827" y="947"/>
                  </a:lnTo>
                  <a:lnTo>
                    <a:pt x="896" y="1042"/>
                  </a:lnTo>
                  <a:lnTo>
                    <a:pt x="958" y="1132"/>
                  </a:lnTo>
                  <a:lnTo>
                    <a:pt x="1007" y="1219"/>
                  </a:lnTo>
                  <a:lnTo>
                    <a:pt x="1040" y="1295"/>
                  </a:lnTo>
                  <a:lnTo>
                    <a:pt x="1053" y="1379"/>
                  </a:lnTo>
                  <a:lnTo>
                    <a:pt x="1043" y="1455"/>
                  </a:lnTo>
                  <a:lnTo>
                    <a:pt x="1013" y="1536"/>
                  </a:lnTo>
                  <a:lnTo>
                    <a:pt x="970" y="1612"/>
                  </a:lnTo>
                  <a:lnTo>
                    <a:pt x="914" y="1686"/>
                  </a:lnTo>
                  <a:lnTo>
                    <a:pt x="852" y="1761"/>
                  </a:lnTo>
                  <a:lnTo>
                    <a:pt x="794" y="1834"/>
                  </a:lnTo>
                  <a:lnTo>
                    <a:pt x="736" y="1907"/>
                  </a:lnTo>
                  <a:lnTo>
                    <a:pt x="686" y="1981"/>
                  </a:lnTo>
                  <a:lnTo>
                    <a:pt x="650" y="2059"/>
                  </a:lnTo>
                  <a:lnTo>
                    <a:pt x="643" y="2077"/>
                  </a:lnTo>
                  <a:lnTo>
                    <a:pt x="638" y="2099"/>
                  </a:lnTo>
                  <a:lnTo>
                    <a:pt x="631" y="2118"/>
                  </a:lnTo>
                  <a:lnTo>
                    <a:pt x="631" y="2138"/>
                  </a:lnTo>
                  <a:lnTo>
                    <a:pt x="628" y="2160"/>
                  </a:lnTo>
                  <a:lnTo>
                    <a:pt x="624" y="2181"/>
                  </a:lnTo>
                  <a:lnTo>
                    <a:pt x="618" y="2203"/>
                  </a:lnTo>
                  <a:lnTo>
                    <a:pt x="613" y="2222"/>
                  </a:lnTo>
                  <a:lnTo>
                    <a:pt x="606" y="2244"/>
                  </a:lnTo>
                  <a:lnTo>
                    <a:pt x="600" y="2262"/>
                  </a:lnTo>
                  <a:lnTo>
                    <a:pt x="591" y="2273"/>
                  </a:lnTo>
                  <a:lnTo>
                    <a:pt x="584" y="2286"/>
                  </a:lnTo>
                  <a:lnTo>
                    <a:pt x="578" y="2298"/>
                  </a:lnTo>
                  <a:lnTo>
                    <a:pt x="573" y="2311"/>
                  </a:lnTo>
                  <a:lnTo>
                    <a:pt x="564" y="2323"/>
                  </a:lnTo>
                  <a:lnTo>
                    <a:pt x="557" y="2336"/>
                  </a:lnTo>
                  <a:lnTo>
                    <a:pt x="555" y="2348"/>
                  </a:lnTo>
                  <a:lnTo>
                    <a:pt x="551" y="2360"/>
                  </a:lnTo>
                  <a:lnTo>
                    <a:pt x="548" y="2372"/>
                  </a:lnTo>
                  <a:lnTo>
                    <a:pt x="548" y="2385"/>
                  </a:lnTo>
                  <a:lnTo>
                    <a:pt x="545" y="2471"/>
                  </a:lnTo>
                  <a:lnTo>
                    <a:pt x="539" y="2563"/>
                  </a:lnTo>
                  <a:lnTo>
                    <a:pt x="535" y="2652"/>
                  </a:lnTo>
                  <a:lnTo>
                    <a:pt x="535" y="2742"/>
                  </a:lnTo>
                  <a:lnTo>
                    <a:pt x="539" y="2834"/>
                  </a:lnTo>
                  <a:lnTo>
                    <a:pt x="551" y="2920"/>
                  </a:lnTo>
                  <a:lnTo>
                    <a:pt x="569" y="3004"/>
                  </a:lnTo>
                  <a:lnTo>
                    <a:pt x="600" y="3090"/>
                  </a:lnTo>
                  <a:lnTo>
                    <a:pt x="641" y="3169"/>
                  </a:lnTo>
                  <a:lnTo>
                    <a:pt x="696" y="3244"/>
                  </a:lnTo>
                  <a:lnTo>
                    <a:pt x="764" y="3317"/>
                  </a:lnTo>
                  <a:lnTo>
                    <a:pt x="837" y="3391"/>
                  </a:lnTo>
                  <a:lnTo>
                    <a:pt x="912" y="3466"/>
                  </a:lnTo>
                  <a:lnTo>
                    <a:pt x="982" y="3539"/>
                  </a:lnTo>
                  <a:lnTo>
                    <a:pt x="1049" y="3616"/>
                  </a:lnTo>
                  <a:lnTo>
                    <a:pt x="1114" y="3693"/>
                  </a:lnTo>
                  <a:lnTo>
                    <a:pt x="1173" y="3776"/>
                  </a:lnTo>
                  <a:lnTo>
                    <a:pt x="1220" y="3859"/>
                  </a:lnTo>
                  <a:lnTo>
                    <a:pt x="1258" y="3955"/>
                  </a:lnTo>
                  <a:lnTo>
                    <a:pt x="1281" y="4056"/>
                  </a:lnTo>
                  <a:lnTo>
                    <a:pt x="1216" y="3991"/>
                  </a:lnTo>
                  <a:lnTo>
                    <a:pt x="1154" y="3930"/>
                  </a:lnTo>
                  <a:lnTo>
                    <a:pt x="1090" y="3874"/>
                  </a:lnTo>
                  <a:lnTo>
                    <a:pt x="1022" y="3828"/>
                  </a:lnTo>
                  <a:lnTo>
                    <a:pt x="958" y="3785"/>
                  </a:lnTo>
                  <a:lnTo>
                    <a:pt x="890" y="3748"/>
                  </a:lnTo>
                  <a:lnTo>
                    <a:pt x="818" y="3718"/>
                  </a:lnTo>
                  <a:lnTo>
                    <a:pt x="746" y="3690"/>
                  </a:lnTo>
                  <a:lnTo>
                    <a:pt x="671" y="3668"/>
                  </a:lnTo>
                  <a:lnTo>
                    <a:pt x="594" y="3656"/>
                  </a:lnTo>
                  <a:lnTo>
                    <a:pt x="584" y="3652"/>
                  </a:lnTo>
                  <a:lnTo>
                    <a:pt x="578" y="3652"/>
                  </a:lnTo>
                  <a:lnTo>
                    <a:pt x="569" y="3650"/>
                  </a:lnTo>
                  <a:lnTo>
                    <a:pt x="560" y="3647"/>
                  </a:lnTo>
                  <a:lnTo>
                    <a:pt x="551" y="3641"/>
                  </a:lnTo>
                  <a:lnTo>
                    <a:pt x="542" y="3637"/>
                  </a:lnTo>
                  <a:lnTo>
                    <a:pt x="535" y="3632"/>
                  </a:lnTo>
                  <a:lnTo>
                    <a:pt x="533" y="3625"/>
                  </a:lnTo>
                  <a:lnTo>
                    <a:pt x="533" y="3619"/>
                  </a:lnTo>
                  <a:lnTo>
                    <a:pt x="533" y="3610"/>
                  </a:lnTo>
                  <a:lnTo>
                    <a:pt x="542" y="3585"/>
                  </a:lnTo>
                  <a:lnTo>
                    <a:pt x="555" y="3561"/>
                  </a:lnTo>
                  <a:lnTo>
                    <a:pt x="557" y="3536"/>
                  </a:lnTo>
                  <a:lnTo>
                    <a:pt x="566" y="3511"/>
                  </a:lnTo>
                  <a:lnTo>
                    <a:pt x="569" y="3486"/>
                  </a:lnTo>
                  <a:lnTo>
                    <a:pt x="573" y="3462"/>
                  </a:lnTo>
                  <a:lnTo>
                    <a:pt x="569" y="3441"/>
                  </a:lnTo>
                  <a:lnTo>
                    <a:pt x="566" y="3416"/>
                  </a:lnTo>
                  <a:lnTo>
                    <a:pt x="560" y="3391"/>
                  </a:lnTo>
                  <a:lnTo>
                    <a:pt x="551" y="3370"/>
                  </a:lnTo>
                  <a:lnTo>
                    <a:pt x="524" y="3324"/>
                  </a:lnTo>
                  <a:lnTo>
                    <a:pt x="495" y="3275"/>
                  </a:lnTo>
                  <a:lnTo>
                    <a:pt x="465" y="3232"/>
                  </a:lnTo>
                  <a:lnTo>
                    <a:pt x="437" y="3188"/>
                  </a:lnTo>
                  <a:lnTo>
                    <a:pt x="400" y="3145"/>
                  </a:lnTo>
                  <a:lnTo>
                    <a:pt x="362" y="3102"/>
                  </a:lnTo>
                  <a:lnTo>
                    <a:pt x="326" y="3065"/>
                  </a:lnTo>
                  <a:lnTo>
                    <a:pt x="286" y="3028"/>
                  </a:lnTo>
                  <a:lnTo>
                    <a:pt x="243" y="2992"/>
                  </a:lnTo>
                  <a:lnTo>
                    <a:pt x="194" y="2958"/>
                  </a:lnTo>
                  <a:lnTo>
                    <a:pt x="175" y="2945"/>
                  </a:lnTo>
                  <a:lnTo>
                    <a:pt x="162" y="2927"/>
                  </a:lnTo>
                  <a:lnTo>
                    <a:pt x="151" y="2902"/>
                  </a:lnTo>
                  <a:lnTo>
                    <a:pt x="139" y="2874"/>
                  </a:lnTo>
                  <a:lnTo>
                    <a:pt x="126" y="2846"/>
                  </a:lnTo>
                  <a:lnTo>
                    <a:pt x="120" y="2812"/>
                  </a:lnTo>
                  <a:lnTo>
                    <a:pt x="108" y="2783"/>
                  </a:lnTo>
                  <a:lnTo>
                    <a:pt x="95" y="2751"/>
                  </a:lnTo>
                  <a:lnTo>
                    <a:pt x="83" y="2717"/>
                  </a:lnTo>
                  <a:lnTo>
                    <a:pt x="67" y="2689"/>
                  </a:lnTo>
                  <a:lnTo>
                    <a:pt x="104" y="2696"/>
                  </a:lnTo>
                  <a:lnTo>
                    <a:pt x="142" y="2696"/>
                  </a:lnTo>
                  <a:lnTo>
                    <a:pt x="171" y="2689"/>
                  </a:lnTo>
                  <a:lnTo>
                    <a:pt x="200" y="2684"/>
                  </a:lnTo>
                  <a:lnTo>
                    <a:pt x="227" y="2666"/>
                  </a:lnTo>
                  <a:lnTo>
                    <a:pt x="252" y="2650"/>
                  </a:lnTo>
                  <a:lnTo>
                    <a:pt x="270" y="2625"/>
                  </a:lnTo>
                  <a:lnTo>
                    <a:pt x="289" y="2597"/>
                  </a:lnTo>
                  <a:lnTo>
                    <a:pt x="302" y="2570"/>
                  </a:lnTo>
                  <a:lnTo>
                    <a:pt x="314" y="2535"/>
                  </a:lnTo>
                  <a:lnTo>
                    <a:pt x="324" y="2466"/>
                  </a:lnTo>
                  <a:lnTo>
                    <a:pt x="333" y="2397"/>
                  </a:lnTo>
                  <a:lnTo>
                    <a:pt x="333" y="2327"/>
                  </a:lnTo>
                  <a:lnTo>
                    <a:pt x="326" y="2259"/>
                  </a:lnTo>
                  <a:lnTo>
                    <a:pt x="317" y="2194"/>
                  </a:lnTo>
                  <a:lnTo>
                    <a:pt x="298" y="2129"/>
                  </a:lnTo>
                  <a:lnTo>
                    <a:pt x="277" y="2064"/>
                  </a:lnTo>
                  <a:lnTo>
                    <a:pt x="249" y="2001"/>
                  </a:lnTo>
                  <a:lnTo>
                    <a:pt x="216" y="1938"/>
                  </a:lnTo>
                  <a:lnTo>
                    <a:pt x="171" y="1878"/>
                  </a:lnTo>
                  <a:lnTo>
                    <a:pt x="169" y="1868"/>
                  </a:lnTo>
                  <a:lnTo>
                    <a:pt x="169" y="1859"/>
                  </a:lnTo>
                  <a:lnTo>
                    <a:pt x="166" y="1849"/>
                  </a:lnTo>
                  <a:lnTo>
                    <a:pt x="166" y="1840"/>
                  </a:lnTo>
                  <a:lnTo>
                    <a:pt x="166" y="1828"/>
                  </a:lnTo>
                  <a:lnTo>
                    <a:pt x="162" y="1819"/>
                  </a:lnTo>
                  <a:lnTo>
                    <a:pt x="162" y="1806"/>
                  </a:lnTo>
                  <a:lnTo>
                    <a:pt x="160" y="1794"/>
                  </a:lnTo>
                  <a:lnTo>
                    <a:pt x="157" y="1785"/>
                  </a:lnTo>
                  <a:lnTo>
                    <a:pt x="151" y="1776"/>
                  </a:lnTo>
                  <a:lnTo>
                    <a:pt x="139" y="1754"/>
                  </a:lnTo>
                  <a:lnTo>
                    <a:pt x="126" y="1732"/>
                  </a:lnTo>
                  <a:lnTo>
                    <a:pt x="117" y="1711"/>
                  </a:lnTo>
                  <a:lnTo>
                    <a:pt x="111" y="1693"/>
                  </a:lnTo>
                  <a:lnTo>
                    <a:pt x="104" y="1671"/>
                  </a:lnTo>
                  <a:lnTo>
                    <a:pt x="99" y="1649"/>
                  </a:lnTo>
                  <a:lnTo>
                    <a:pt x="99" y="1624"/>
                  </a:lnTo>
                  <a:lnTo>
                    <a:pt x="92" y="1599"/>
                  </a:lnTo>
                  <a:lnTo>
                    <a:pt x="86" y="1572"/>
                  </a:lnTo>
                  <a:lnTo>
                    <a:pt x="76" y="1541"/>
                  </a:lnTo>
                  <a:lnTo>
                    <a:pt x="56" y="1449"/>
                  </a:lnTo>
                  <a:lnTo>
                    <a:pt x="34" y="1354"/>
                  </a:lnTo>
                  <a:lnTo>
                    <a:pt x="18" y="1258"/>
                  </a:lnTo>
                  <a:lnTo>
                    <a:pt x="3" y="1163"/>
                  </a:lnTo>
                  <a:lnTo>
                    <a:pt x="0" y="1064"/>
                  </a:lnTo>
                  <a:lnTo>
                    <a:pt x="0" y="968"/>
                  </a:lnTo>
                  <a:lnTo>
                    <a:pt x="7" y="874"/>
                  </a:lnTo>
                  <a:lnTo>
                    <a:pt x="25" y="779"/>
                  </a:lnTo>
                  <a:lnTo>
                    <a:pt x="49" y="683"/>
                  </a:lnTo>
                  <a:lnTo>
                    <a:pt x="90" y="590"/>
                  </a:lnTo>
                  <a:lnTo>
                    <a:pt x="132" y="53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99" name="Freeform 78">
              <a:extLst>
                <a:ext uri="{FF2B5EF4-FFF2-40B4-BE49-F238E27FC236}">
                  <a16:creationId xmlns:a16="http://schemas.microsoft.com/office/drawing/2014/main" id="{8681C98D-403A-440E-A5AE-8D75A213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097"/>
              <a:ext cx="83" cy="140"/>
            </a:xfrm>
            <a:custGeom>
              <a:avLst/>
              <a:gdLst>
                <a:gd name="T0" fmla="*/ 0 w 250"/>
                <a:gd name="T1" fmla="*/ 135 h 418"/>
                <a:gd name="T2" fmla="*/ 2 w 250"/>
                <a:gd name="T3" fmla="*/ 135 h 418"/>
                <a:gd name="T4" fmla="*/ 4 w 250"/>
                <a:gd name="T5" fmla="*/ 135 h 418"/>
                <a:gd name="T6" fmla="*/ 7 w 250"/>
                <a:gd name="T7" fmla="*/ 136 h 418"/>
                <a:gd name="T8" fmla="*/ 9 w 250"/>
                <a:gd name="T9" fmla="*/ 137 h 418"/>
                <a:gd name="T10" fmla="*/ 12 w 250"/>
                <a:gd name="T11" fmla="*/ 138 h 418"/>
                <a:gd name="T12" fmla="*/ 13 w 250"/>
                <a:gd name="T13" fmla="*/ 138 h 418"/>
                <a:gd name="T14" fmla="*/ 15 w 250"/>
                <a:gd name="T15" fmla="*/ 139 h 418"/>
                <a:gd name="T16" fmla="*/ 18 w 250"/>
                <a:gd name="T17" fmla="*/ 140 h 418"/>
                <a:gd name="T18" fmla="*/ 21 w 250"/>
                <a:gd name="T19" fmla="*/ 140 h 418"/>
                <a:gd name="T20" fmla="*/ 23 w 250"/>
                <a:gd name="T21" fmla="*/ 139 h 418"/>
                <a:gd name="T22" fmla="*/ 38 w 250"/>
                <a:gd name="T23" fmla="*/ 130 h 418"/>
                <a:gd name="T24" fmla="*/ 51 w 250"/>
                <a:gd name="T25" fmla="*/ 120 h 418"/>
                <a:gd name="T26" fmla="*/ 62 w 250"/>
                <a:gd name="T27" fmla="*/ 107 h 418"/>
                <a:gd name="T28" fmla="*/ 70 w 250"/>
                <a:gd name="T29" fmla="*/ 93 h 418"/>
                <a:gd name="T30" fmla="*/ 77 w 250"/>
                <a:gd name="T31" fmla="*/ 79 h 418"/>
                <a:gd name="T32" fmla="*/ 81 w 250"/>
                <a:gd name="T33" fmla="*/ 65 h 418"/>
                <a:gd name="T34" fmla="*/ 83 w 250"/>
                <a:gd name="T35" fmla="*/ 48 h 418"/>
                <a:gd name="T36" fmla="*/ 83 w 250"/>
                <a:gd name="T37" fmla="*/ 32 h 418"/>
                <a:gd name="T38" fmla="*/ 81 w 250"/>
                <a:gd name="T39" fmla="*/ 16 h 418"/>
                <a:gd name="T40" fmla="*/ 77 w 250"/>
                <a:gd name="T41" fmla="*/ 0 h 4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0" h="418">
                  <a:moveTo>
                    <a:pt x="0" y="403"/>
                  </a:moveTo>
                  <a:lnTo>
                    <a:pt x="6" y="403"/>
                  </a:lnTo>
                  <a:lnTo>
                    <a:pt x="13" y="403"/>
                  </a:lnTo>
                  <a:lnTo>
                    <a:pt x="22" y="406"/>
                  </a:lnTo>
                  <a:lnTo>
                    <a:pt x="26" y="409"/>
                  </a:lnTo>
                  <a:lnTo>
                    <a:pt x="35" y="412"/>
                  </a:lnTo>
                  <a:lnTo>
                    <a:pt x="40" y="412"/>
                  </a:lnTo>
                  <a:lnTo>
                    <a:pt x="46" y="416"/>
                  </a:lnTo>
                  <a:lnTo>
                    <a:pt x="53" y="418"/>
                  </a:lnTo>
                  <a:lnTo>
                    <a:pt x="62" y="418"/>
                  </a:lnTo>
                  <a:lnTo>
                    <a:pt x="68" y="416"/>
                  </a:lnTo>
                  <a:lnTo>
                    <a:pt x="114" y="387"/>
                  </a:lnTo>
                  <a:lnTo>
                    <a:pt x="154" y="359"/>
                  </a:lnTo>
                  <a:lnTo>
                    <a:pt x="188" y="319"/>
                  </a:lnTo>
                  <a:lnTo>
                    <a:pt x="212" y="279"/>
                  </a:lnTo>
                  <a:lnTo>
                    <a:pt x="231" y="236"/>
                  </a:lnTo>
                  <a:lnTo>
                    <a:pt x="244" y="194"/>
                  </a:lnTo>
                  <a:lnTo>
                    <a:pt x="250" y="144"/>
                  </a:lnTo>
                  <a:lnTo>
                    <a:pt x="250" y="95"/>
                  </a:lnTo>
                  <a:lnTo>
                    <a:pt x="244" y="49"/>
                  </a:lnTo>
                  <a:lnTo>
                    <a:pt x="231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79">
              <a:extLst>
                <a:ext uri="{FF2B5EF4-FFF2-40B4-BE49-F238E27FC236}">
                  <a16:creationId xmlns:a16="http://schemas.microsoft.com/office/drawing/2014/main" id="{AA18FAFC-533C-4762-ADA7-54D6668D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356"/>
              <a:ext cx="241" cy="629"/>
            </a:xfrm>
            <a:custGeom>
              <a:avLst/>
              <a:gdLst>
                <a:gd name="T0" fmla="*/ 241 w 723"/>
                <a:gd name="T1" fmla="*/ 0 h 1887"/>
                <a:gd name="T2" fmla="*/ 226 w 723"/>
                <a:gd name="T3" fmla="*/ 0 h 1887"/>
                <a:gd name="T4" fmla="*/ 213 w 723"/>
                <a:gd name="T5" fmla="*/ 2 h 1887"/>
                <a:gd name="T6" fmla="*/ 199 w 723"/>
                <a:gd name="T7" fmla="*/ 6 h 1887"/>
                <a:gd name="T8" fmla="*/ 187 w 723"/>
                <a:gd name="T9" fmla="*/ 13 h 1887"/>
                <a:gd name="T10" fmla="*/ 175 w 723"/>
                <a:gd name="T11" fmla="*/ 20 h 1887"/>
                <a:gd name="T12" fmla="*/ 165 w 723"/>
                <a:gd name="T13" fmla="*/ 29 h 1887"/>
                <a:gd name="T14" fmla="*/ 155 w 723"/>
                <a:gd name="T15" fmla="*/ 39 h 1887"/>
                <a:gd name="T16" fmla="*/ 145 w 723"/>
                <a:gd name="T17" fmla="*/ 49 h 1887"/>
                <a:gd name="T18" fmla="*/ 135 w 723"/>
                <a:gd name="T19" fmla="*/ 62 h 1887"/>
                <a:gd name="T20" fmla="*/ 127 w 723"/>
                <a:gd name="T21" fmla="*/ 73 h 1887"/>
                <a:gd name="T22" fmla="*/ 125 w 723"/>
                <a:gd name="T23" fmla="*/ 75 h 1887"/>
                <a:gd name="T24" fmla="*/ 124 w 723"/>
                <a:gd name="T25" fmla="*/ 76 h 1887"/>
                <a:gd name="T26" fmla="*/ 122 w 723"/>
                <a:gd name="T27" fmla="*/ 78 h 1887"/>
                <a:gd name="T28" fmla="*/ 119 w 723"/>
                <a:gd name="T29" fmla="*/ 79 h 1887"/>
                <a:gd name="T30" fmla="*/ 116 w 723"/>
                <a:gd name="T31" fmla="*/ 81 h 1887"/>
                <a:gd name="T32" fmla="*/ 114 w 723"/>
                <a:gd name="T33" fmla="*/ 81 h 1887"/>
                <a:gd name="T34" fmla="*/ 111 w 723"/>
                <a:gd name="T35" fmla="*/ 82 h 1887"/>
                <a:gd name="T36" fmla="*/ 107 w 723"/>
                <a:gd name="T37" fmla="*/ 84 h 1887"/>
                <a:gd name="T38" fmla="*/ 106 w 723"/>
                <a:gd name="T39" fmla="*/ 85 h 1887"/>
                <a:gd name="T40" fmla="*/ 104 w 723"/>
                <a:gd name="T41" fmla="*/ 87 h 1887"/>
                <a:gd name="T42" fmla="*/ 94 w 723"/>
                <a:gd name="T43" fmla="*/ 96 h 1887"/>
                <a:gd name="T44" fmla="*/ 86 w 723"/>
                <a:gd name="T45" fmla="*/ 105 h 1887"/>
                <a:gd name="T46" fmla="*/ 78 w 723"/>
                <a:gd name="T47" fmla="*/ 115 h 1887"/>
                <a:gd name="T48" fmla="*/ 71 w 723"/>
                <a:gd name="T49" fmla="*/ 125 h 1887"/>
                <a:gd name="T50" fmla="*/ 63 w 723"/>
                <a:gd name="T51" fmla="*/ 137 h 1887"/>
                <a:gd name="T52" fmla="*/ 57 w 723"/>
                <a:gd name="T53" fmla="*/ 147 h 1887"/>
                <a:gd name="T54" fmla="*/ 51 w 723"/>
                <a:gd name="T55" fmla="*/ 158 h 1887"/>
                <a:gd name="T56" fmla="*/ 45 w 723"/>
                <a:gd name="T57" fmla="*/ 170 h 1887"/>
                <a:gd name="T58" fmla="*/ 39 w 723"/>
                <a:gd name="T59" fmla="*/ 180 h 1887"/>
                <a:gd name="T60" fmla="*/ 34 w 723"/>
                <a:gd name="T61" fmla="*/ 190 h 1887"/>
                <a:gd name="T62" fmla="*/ 18 w 723"/>
                <a:gd name="T63" fmla="*/ 223 h 1887"/>
                <a:gd name="T64" fmla="*/ 7 w 723"/>
                <a:gd name="T65" fmla="*/ 257 h 1887"/>
                <a:gd name="T66" fmla="*/ 2 w 723"/>
                <a:gd name="T67" fmla="*/ 291 h 1887"/>
                <a:gd name="T68" fmla="*/ 0 w 723"/>
                <a:gd name="T69" fmla="*/ 326 h 1887"/>
                <a:gd name="T70" fmla="*/ 1 w 723"/>
                <a:gd name="T71" fmla="*/ 362 h 1887"/>
                <a:gd name="T72" fmla="*/ 4 w 723"/>
                <a:gd name="T73" fmla="*/ 396 h 1887"/>
                <a:gd name="T74" fmla="*/ 9 w 723"/>
                <a:gd name="T75" fmla="*/ 432 h 1887"/>
                <a:gd name="T76" fmla="*/ 15 w 723"/>
                <a:gd name="T77" fmla="*/ 468 h 1887"/>
                <a:gd name="T78" fmla="*/ 21 w 723"/>
                <a:gd name="T79" fmla="*/ 502 h 1887"/>
                <a:gd name="T80" fmla="*/ 28 w 723"/>
                <a:gd name="T81" fmla="*/ 537 h 1887"/>
                <a:gd name="T82" fmla="*/ 28 w 723"/>
                <a:gd name="T83" fmla="*/ 539 h 1887"/>
                <a:gd name="T84" fmla="*/ 28 w 723"/>
                <a:gd name="T85" fmla="*/ 541 h 1887"/>
                <a:gd name="T86" fmla="*/ 28 w 723"/>
                <a:gd name="T87" fmla="*/ 542 h 1887"/>
                <a:gd name="T88" fmla="*/ 28 w 723"/>
                <a:gd name="T89" fmla="*/ 543 h 1887"/>
                <a:gd name="T90" fmla="*/ 28 w 723"/>
                <a:gd name="T91" fmla="*/ 544 h 1887"/>
                <a:gd name="T92" fmla="*/ 28 w 723"/>
                <a:gd name="T93" fmla="*/ 545 h 1887"/>
                <a:gd name="T94" fmla="*/ 28 w 723"/>
                <a:gd name="T95" fmla="*/ 546 h 1887"/>
                <a:gd name="T96" fmla="*/ 35 w 723"/>
                <a:gd name="T97" fmla="*/ 551 h 1887"/>
                <a:gd name="T98" fmla="*/ 40 w 723"/>
                <a:gd name="T99" fmla="*/ 558 h 1887"/>
                <a:gd name="T100" fmla="*/ 44 w 723"/>
                <a:gd name="T101" fmla="*/ 565 h 1887"/>
                <a:gd name="T102" fmla="*/ 46 w 723"/>
                <a:gd name="T103" fmla="*/ 574 h 1887"/>
                <a:gd name="T104" fmla="*/ 48 w 723"/>
                <a:gd name="T105" fmla="*/ 583 h 1887"/>
                <a:gd name="T106" fmla="*/ 49 w 723"/>
                <a:gd name="T107" fmla="*/ 593 h 1887"/>
                <a:gd name="T108" fmla="*/ 50 w 723"/>
                <a:gd name="T109" fmla="*/ 603 h 1887"/>
                <a:gd name="T110" fmla="*/ 52 w 723"/>
                <a:gd name="T111" fmla="*/ 613 h 1887"/>
                <a:gd name="T112" fmla="*/ 55 w 723"/>
                <a:gd name="T113" fmla="*/ 621 h 1887"/>
                <a:gd name="T114" fmla="*/ 59 w 723"/>
                <a:gd name="T115" fmla="*/ 629 h 188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23" h="1887">
                  <a:moveTo>
                    <a:pt x="723" y="0"/>
                  </a:moveTo>
                  <a:lnTo>
                    <a:pt x="679" y="0"/>
                  </a:lnTo>
                  <a:lnTo>
                    <a:pt x="640" y="7"/>
                  </a:lnTo>
                  <a:lnTo>
                    <a:pt x="596" y="19"/>
                  </a:lnTo>
                  <a:lnTo>
                    <a:pt x="562" y="38"/>
                  </a:lnTo>
                  <a:lnTo>
                    <a:pt x="526" y="60"/>
                  </a:lnTo>
                  <a:lnTo>
                    <a:pt x="495" y="87"/>
                  </a:lnTo>
                  <a:lnTo>
                    <a:pt x="465" y="117"/>
                  </a:lnTo>
                  <a:lnTo>
                    <a:pt x="434" y="148"/>
                  </a:lnTo>
                  <a:lnTo>
                    <a:pt x="405" y="186"/>
                  </a:lnTo>
                  <a:lnTo>
                    <a:pt x="380" y="220"/>
                  </a:lnTo>
                  <a:lnTo>
                    <a:pt x="375" y="225"/>
                  </a:lnTo>
                  <a:lnTo>
                    <a:pt x="371" y="229"/>
                  </a:lnTo>
                  <a:lnTo>
                    <a:pt x="366" y="235"/>
                  </a:lnTo>
                  <a:lnTo>
                    <a:pt x="357" y="238"/>
                  </a:lnTo>
                  <a:lnTo>
                    <a:pt x="347" y="244"/>
                  </a:lnTo>
                  <a:lnTo>
                    <a:pt x="342" y="244"/>
                  </a:lnTo>
                  <a:lnTo>
                    <a:pt x="332" y="247"/>
                  </a:lnTo>
                  <a:lnTo>
                    <a:pt x="322" y="253"/>
                  </a:lnTo>
                  <a:lnTo>
                    <a:pt x="317" y="256"/>
                  </a:lnTo>
                  <a:lnTo>
                    <a:pt x="311" y="262"/>
                  </a:lnTo>
                  <a:lnTo>
                    <a:pt x="283" y="287"/>
                  </a:lnTo>
                  <a:lnTo>
                    <a:pt x="258" y="315"/>
                  </a:lnTo>
                  <a:lnTo>
                    <a:pt x="234" y="346"/>
                  </a:lnTo>
                  <a:lnTo>
                    <a:pt x="212" y="376"/>
                  </a:lnTo>
                  <a:lnTo>
                    <a:pt x="189" y="411"/>
                  </a:lnTo>
                  <a:lnTo>
                    <a:pt x="171" y="441"/>
                  </a:lnTo>
                  <a:lnTo>
                    <a:pt x="153" y="474"/>
                  </a:lnTo>
                  <a:lnTo>
                    <a:pt x="135" y="509"/>
                  </a:lnTo>
                  <a:lnTo>
                    <a:pt x="117" y="539"/>
                  </a:lnTo>
                  <a:lnTo>
                    <a:pt x="101" y="570"/>
                  </a:lnTo>
                  <a:lnTo>
                    <a:pt x="54" y="669"/>
                  </a:lnTo>
                  <a:lnTo>
                    <a:pt x="21" y="770"/>
                  </a:lnTo>
                  <a:lnTo>
                    <a:pt x="5" y="872"/>
                  </a:lnTo>
                  <a:lnTo>
                    <a:pt x="0" y="977"/>
                  </a:lnTo>
                  <a:lnTo>
                    <a:pt x="3" y="1085"/>
                  </a:lnTo>
                  <a:lnTo>
                    <a:pt x="12" y="1189"/>
                  </a:lnTo>
                  <a:lnTo>
                    <a:pt x="27" y="1297"/>
                  </a:lnTo>
                  <a:lnTo>
                    <a:pt x="45" y="1404"/>
                  </a:lnTo>
                  <a:lnTo>
                    <a:pt x="63" y="1505"/>
                  </a:lnTo>
                  <a:lnTo>
                    <a:pt x="83" y="1610"/>
                  </a:lnTo>
                  <a:lnTo>
                    <a:pt x="83" y="1617"/>
                  </a:lnTo>
                  <a:lnTo>
                    <a:pt x="83" y="1624"/>
                  </a:lnTo>
                  <a:lnTo>
                    <a:pt x="83" y="1626"/>
                  </a:lnTo>
                  <a:lnTo>
                    <a:pt x="83" y="1629"/>
                  </a:lnTo>
                  <a:lnTo>
                    <a:pt x="83" y="1633"/>
                  </a:lnTo>
                  <a:lnTo>
                    <a:pt x="83" y="1635"/>
                  </a:lnTo>
                  <a:lnTo>
                    <a:pt x="83" y="1638"/>
                  </a:lnTo>
                  <a:lnTo>
                    <a:pt x="104" y="1654"/>
                  </a:lnTo>
                  <a:lnTo>
                    <a:pt x="120" y="1673"/>
                  </a:lnTo>
                  <a:lnTo>
                    <a:pt x="131" y="1696"/>
                  </a:lnTo>
                  <a:lnTo>
                    <a:pt x="138" y="1721"/>
                  </a:lnTo>
                  <a:lnTo>
                    <a:pt x="144" y="1750"/>
                  </a:lnTo>
                  <a:lnTo>
                    <a:pt x="147" y="1780"/>
                  </a:lnTo>
                  <a:lnTo>
                    <a:pt x="150" y="1808"/>
                  </a:lnTo>
                  <a:lnTo>
                    <a:pt x="156" y="1838"/>
                  </a:lnTo>
                  <a:lnTo>
                    <a:pt x="166" y="1863"/>
                  </a:lnTo>
                  <a:lnTo>
                    <a:pt x="178" y="18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Freeform 80">
              <a:extLst>
                <a:ext uri="{FF2B5EF4-FFF2-40B4-BE49-F238E27FC236}">
                  <a16:creationId xmlns:a16="http://schemas.microsoft.com/office/drawing/2014/main" id="{404A5537-6F9D-4FB9-967F-4D6E554D1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014"/>
              <a:ext cx="24" cy="60"/>
            </a:xfrm>
            <a:custGeom>
              <a:avLst/>
              <a:gdLst>
                <a:gd name="T0" fmla="*/ 0 w 71"/>
                <a:gd name="T1" fmla="*/ 0 h 180"/>
                <a:gd name="T2" fmla="*/ 6 w 71"/>
                <a:gd name="T3" fmla="*/ 4 h 180"/>
                <a:gd name="T4" fmla="*/ 10 w 71"/>
                <a:gd name="T5" fmla="*/ 10 h 180"/>
                <a:gd name="T6" fmla="*/ 14 w 71"/>
                <a:gd name="T7" fmla="*/ 15 h 180"/>
                <a:gd name="T8" fmla="*/ 16 w 71"/>
                <a:gd name="T9" fmla="*/ 21 h 180"/>
                <a:gd name="T10" fmla="*/ 18 w 71"/>
                <a:gd name="T11" fmla="*/ 27 h 180"/>
                <a:gd name="T12" fmla="*/ 20 w 71"/>
                <a:gd name="T13" fmla="*/ 34 h 180"/>
                <a:gd name="T14" fmla="*/ 21 w 71"/>
                <a:gd name="T15" fmla="*/ 41 h 180"/>
                <a:gd name="T16" fmla="*/ 22 w 71"/>
                <a:gd name="T17" fmla="*/ 47 h 180"/>
                <a:gd name="T18" fmla="*/ 24 w 71"/>
                <a:gd name="T19" fmla="*/ 53 h 180"/>
                <a:gd name="T20" fmla="*/ 24 w 71"/>
                <a:gd name="T21" fmla="*/ 60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" h="180">
                  <a:moveTo>
                    <a:pt x="0" y="0"/>
                  </a:moveTo>
                  <a:lnTo>
                    <a:pt x="19" y="11"/>
                  </a:lnTo>
                  <a:lnTo>
                    <a:pt x="29" y="30"/>
                  </a:lnTo>
                  <a:lnTo>
                    <a:pt x="40" y="45"/>
                  </a:lnTo>
                  <a:lnTo>
                    <a:pt x="46" y="63"/>
                  </a:lnTo>
                  <a:lnTo>
                    <a:pt x="53" y="81"/>
                  </a:lnTo>
                  <a:lnTo>
                    <a:pt x="58" y="101"/>
                  </a:lnTo>
                  <a:lnTo>
                    <a:pt x="62" y="122"/>
                  </a:lnTo>
                  <a:lnTo>
                    <a:pt x="65" y="141"/>
                  </a:lnTo>
                  <a:lnTo>
                    <a:pt x="71" y="159"/>
                  </a:lnTo>
                  <a:lnTo>
                    <a:pt x="71" y="1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2" name="Freeform 81">
              <a:extLst>
                <a:ext uri="{FF2B5EF4-FFF2-40B4-BE49-F238E27FC236}">
                  <a16:creationId xmlns:a16="http://schemas.microsoft.com/office/drawing/2014/main" id="{6C16F51D-8982-4332-A8AC-F8AB14E72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109"/>
              <a:ext cx="193" cy="357"/>
            </a:xfrm>
            <a:custGeom>
              <a:avLst/>
              <a:gdLst>
                <a:gd name="T0" fmla="*/ 33 w 580"/>
                <a:gd name="T1" fmla="*/ 0 h 1071"/>
                <a:gd name="T2" fmla="*/ 35 w 580"/>
                <a:gd name="T3" fmla="*/ 10 h 1071"/>
                <a:gd name="T4" fmla="*/ 40 w 580"/>
                <a:gd name="T5" fmla="*/ 20 h 1071"/>
                <a:gd name="T6" fmla="*/ 43 w 580"/>
                <a:gd name="T7" fmla="*/ 31 h 1071"/>
                <a:gd name="T8" fmla="*/ 50 w 580"/>
                <a:gd name="T9" fmla="*/ 42 h 1071"/>
                <a:gd name="T10" fmla="*/ 53 w 580"/>
                <a:gd name="T11" fmla="*/ 52 h 1071"/>
                <a:gd name="T12" fmla="*/ 57 w 580"/>
                <a:gd name="T13" fmla="*/ 61 h 1071"/>
                <a:gd name="T14" fmla="*/ 59 w 580"/>
                <a:gd name="T15" fmla="*/ 70 h 1071"/>
                <a:gd name="T16" fmla="*/ 60 w 580"/>
                <a:gd name="T17" fmla="*/ 78 h 1071"/>
                <a:gd name="T18" fmla="*/ 59 w 580"/>
                <a:gd name="T19" fmla="*/ 85 h 1071"/>
                <a:gd name="T20" fmla="*/ 56 w 580"/>
                <a:gd name="T21" fmla="*/ 89 h 1071"/>
                <a:gd name="T22" fmla="*/ 38 w 580"/>
                <a:gd name="T23" fmla="*/ 106 h 1071"/>
                <a:gd name="T24" fmla="*/ 24 w 580"/>
                <a:gd name="T25" fmla="*/ 126 h 1071"/>
                <a:gd name="T26" fmla="*/ 13 w 580"/>
                <a:gd name="T27" fmla="*/ 151 h 1071"/>
                <a:gd name="T28" fmla="*/ 5 w 580"/>
                <a:gd name="T29" fmla="*/ 177 h 1071"/>
                <a:gd name="T30" fmla="*/ 0 w 580"/>
                <a:gd name="T31" fmla="*/ 206 h 1071"/>
                <a:gd name="T32" fmla="*/ 0 w 580"/>
                <a:gd name="T33" fmla="*/ 236 h 1071"/>
                <a:gd name="T34" fmla="*/ 2 w 580"/>
                <a:gd name="T35" fmla="*/ 267 h 1071"/>
                <a:gd name="T36" fmla="*/ 8 w 580"/>
                <a:gd name="T37" fmla="*/ 297 h 1071"/>
                <a:gd name="T38" fmla="*/ 19 w 580"/>
                <a:gd name="T39" fmla="*/ 327 h 1071"/>
                <a:gd name="T40" fmla="*/ 33 w 580"/>
                <a:gd name="T41" fmla="*/ 357 h 1071"/>
                <a:gd name="T42" fmla="*/ 33 w 580"/>
                <a:gd name="T43" fmla="*/ 329 h 1071"/>
                <a:gd name="T44" fmla="*/ 36 w 580"/>
                <a:gd name="T45" fmla="*/ 304 h 1071"/>
                <a:gd name="T46" fmla="*/ 43 w 580"/>
                <a:gd name="T47" fmla="*/ 279 h 1071"/>
                <a:gd name="T48" fmla="*/ 55 w 580"/>
                <a:gd name="T49" fmla="*/ 255 h 1071"/>
                <a:gd name="T50" fmla="*/ 68 w 580"/>
                <a:gd name="T51" fmla="*/ 233 h 1071"/>
                <a:gd name="T52" fmla="*/ 87 w 580"/>
                <a:gd name="T53" fmla="*/ 214 h 1071"/>
                <a:gd name="T54" fmla="*/ 107 w 580"/>
                <a:gd name="T55" fmla="*/ 198 h 1071"/>
                <a:gd name="T56" fmla="*/ 131 w 580"/>
                <a:gd name="T57" fmla="*/ 185 h 1071"/>
                <a:gd name="T58" fmla="*/ 160 w 580"/>
                <a:gd name="T59" fmla="*/ 175 h 1071"/>
                <a:gd name="T60" fmla="*/ 191 w 580"/>
                <a:gd name="T61" fmla="*/ 170 h 1071"/>
                <a:gd name="T62" fmla="*/ 193 w 580"/>
                <a:gd name="T63" fmla="*/ 168 h 1071"/>
                <a:gd name="T64" fmla="*/ 192 w 580"/>
                <a:gd name="T65" fmla="*/ 163 h 1071"/>
                <a:gd name="T66" fmla="*/ 189 w 580"/>
                <a:gd name="T67" fmla="*/ 156 h 1071"/>
                <a:gd name="T68" fmla="*/ 185 w 580"/>
                <a:gd name="T69" fmla="*/ 147 h 1071"/>
                <a:gd name="T70" fmla="*/ 178 w 580"/>
                <a:gd name="T71" fmla="*/ 136 h 1071"/>
                <a:gd name="T72" fmla="*/ 172 w 580"/>
                <a:gd name="T73" fmla="*/ 127 h 1071"/>
                <a:gd name="T74" fmla="*/ 166 w 580"/>
                <a:gd name="T75" fmla="*/ 118 h 1071"/>
                <a:gd name="T76" fmla="*/ 161 w 580"/>
                <a:gd name="T77" fmla="*/ 110 h 1071"/>
                <a:gd name="T78" fmla="*/ 156 w 580"/>
                <a:gd name="T79" fmla="*/ 105 h 1071"/>
                <a:gd name="T80" fmla="*/ 154 w 580"/>
                <a:gd name="T81" fmla="*/ 103 h 1071"/>
                <a:gd name="T82" fmla="*/ 137 w 580"/>
                <a:gd name="T83" fmla="*/ 97 h 1071"/>
                <a:gd name="T84" fmla="*/ 123 w 580"/>
                <a:gd name="T85" fmla="*/ 89 h 1071"/>
                <a:gd name="T86" fmla="*/ 111 w 580"/>
                <a:gd name="T87" fmla="*/ 82 h 1071"/>
                <a:gd name="T88" fmla="*/ 99 w 580"/>
                <a:gd name="T89" fmla="*/ 74 h 1071"/>
                <a:gd name="T90" fmla="*/ 91 w 580"/>
                <a:gd name="T91" fmla="*/ 64 h 1071"/>
                <a:gd name="T92" fmla="*/ 82 w 580"/>
                <a:gd name="T93" fmla="*/ 55 h 1071"/>
                <a:gd name="T94" fmla="*/ 73 w 580"/>
                <a:gd name="T95" fmla="*/ 45 h 1071"/>
                <a:gd name="T96" fmla="*/ 65 w 580"/>
                <a:gd name="T97" fmla="*/ 36 h 1071"/>
                <a:gd name="T98" fmla="*/ 55 w 580"/>
                <a:gd name="T99" fmla="*/ 25 h 1071"/>
                <a:gd name="T100" fmla="*/ 43 w 580"/>
                <a:gd name="T101" fmla="*/ 14 h 1071"/>
                <a:gd name="T102" fmla="*/ 33 w 580"/>
                <a:gd name="T103" fmla="*/ 0 h 107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80" h="1071">
                  <a:moveTo>
                    <a:pt x="99" y="0"/>
                  </a:moveTo>
                  <a:lnTo>
                    <a:pt x="105" y="31"/>
                  </a:lnTo>
                  <a:lnTo>
                    <a:pt x="121" y="61"/>
                  </a:lnTo>
                  <a:lnTo>
                    <a:pt x="130" y="92"/>
                  </a:lnTo>
                  <a:lnTo>
                    <a:pt x="149" y="126"/>
                  </a:lnTo>
                  <a:lnTo>
                    <a:pt x="158" y="157"/>
                  </a:lnTo>
                  <a:lnTo>
                    <a:pt x="170" y="184"/>
                  </a:lnTo>
                  <a:lnTo>
                    <a:pt x="177" y="209"/>
                  </a:lnTo>
                  <a:lnTo>
                    <a:pt x="180" y="233"/>
                  </a:lnTo>
                  <a:lnTo>
                    <a:pt x="177" y="256"/>
                  </a:lnTo>
                  <a:lnTo>
                    <a:pt x="168" y="268"/>
                  </a:lnTo>
                  <a:lnTo>
                    <a:pt x="115" y="317"/>
                  </a:lnTo>
                  <a:lnTo>
                    <a:pt x="72" y="379"/>
                  </a:lnTo>
                  <a:lnTo>
                    <a:pt x="38" y="452"/>
                  </a:lnTo>
                  <a:lnTo>
                    <a:pt x="16" y="532"/>
                  </a:lnTo>
                  <a:lnTo>
                    <a:pt x="0" y="618"/>
                  </a:lnTo>
                  <a:lnTo>
                    <a:pt x="0" y="708"/>
                  </a:lnTo>
                  <a:lnTo>
                    <a:pt x="7" y="800"/>
                  </a:lnTo>
                  <a:lnTo>
                    <a:pt x="25" y="892"/>
                  </a:lnTo>
                  <a:lnTo>
                    <a:pt x="56" y="982"/>
                  </a:lnTo>
                  <a:lnTo>
                    <a:pt x="99" y="1071"/>
                  </a:lnTo>
                  <a:lnTo>
                    <a:pt x="99" y="988"/>
                  </a:lnTo>
                  <a:lnTo>
                    <a:pt x="108" y="911"/>
                  </a:lnTo>
                  <a:lnTo>
                    <a:pt x="130" y="838"/>
                  </a:lnTo>
                  <a:lnTo>
                    <a:pt x="164" y="766"/>
                  </a:lnTo>
                  <a:lnTo>
                    <a:pt x="204" y="698"/>
                  </a:lnTo>
                  <a:lnTo>
                    <a:pt x="260" y="643"/>
                  </a:lnTo>
                  <a:lnTo>
                    <a:pt x="321" y="595"/>
                  </a:lnTo>
                  <a:lnTo>
                    <a:pt x="395" y="554"/>
                  </a:lnTo>
                  <a:lnTo>
                    <a:pt x="481" y="526"/>
                  </a:lnTo>
                  <a:lnTo>
                    <a:pt x="573" y="510"/>
                  </a:lnTo>
                  <a:lnTo>
                    <a:pt x="580" y="505"/>
                  </a:lnTo>
                  <a:lnTo>
                    <a:pt x="577" y="490"/>
                  </a:lnTo>
                  <a:lnTo>
                    <a:pt x="568" y="467"/>
                  </a:lnTo>
                  <a:lnTo>
                    <a:pt x="555" y="440"/>
                  </a:lnTo>
                  <a:lnTo>
                    <a:pt x="536" y="409"/>
                  </a:lnTo>
                  <a:lnTo>
                    <a:pt x="518" y="382"/>
                  </a:lnTo>
                  <a:lnTo>
                    <a:pt x="500" y="354"/>
                  </a:lnTo>
                  <a:lnTo>
                    <a:pt x="485" y="329"/>
                  </a:lnTo>
                  <a:lnTo>
                    <a:pt x="469" y="314"/>
                  </a:lnTo>
                  <a:lnTo>
                    <a:pt x="463" y="308"/>
                  </a:lnTo>
                  <a:lnTo>
                    <a:pt x="413" y="290"/>
                  </a:lnTo>
                  <a:lnTo>
                    <a:pt x="371" y="268"/>
                  </a:lnTo>
                  <a:lnTo>
                    <a:pt x="334" y="246"/>
                  </a:lnTo>
                  <a:lnTo>
                    <a:pt x="299" y="222"/>
                  </a:lnTo>
                  <a:lnTo>
                    <a:pt x="272" y="193"/>
                  </a:lnTo>
                  <a:lnTo>
                    <a:pt x="245" y="166"/>
                  </a:lnTo>
                  <a:lnTo>
                    <a:pt x="219" y="135"/>
                  </a:lnTo>
                  <a:lnTo>
                    <a:pt x="195" y="107"/>
                  </a:lnTo>
                  <a:lnTo>
                    <a:pt x="164" y="74"/>
                  </a:lnTo>
                  <a:lnTo>
                    <a:pt x="130" y="4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Freeform 82">
              <a:extLst>
                <a:ext uri="{FF2B5EF4-FFF2-40B4-BE49-F238E27FC236}">
                  <a16:creationId xmlns:a16="http://schemas.microsoft.com/office/drawing/2014/main" id="{8B4606E7-14F6-4359-8D15-9531EE1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586"/>
              <a:ext cx="313" cy="320"/>
            </a:xfrm>
            <a:custGeom>
              <a:avLst/>
              <a:gdLst>
                <a:gd name="T0" fmla="*/ 7 w 939"/>
                <a:gd name="T1" fmla="*/ 0 h 961"/>
                <a:gd name="T2" fmla="*/ 48 w 939"/>
                <a:gd name="T3" fmla="*/ 6 h 961"/>
                <a:gd name="T4" fmla="*/ 86 w 939"/>
                <a:gd name="T5" fmla="*/ 20 h 961"/>
                <a:gd name="T6" fmla="*/ 120 w 939"/>
                <a:gd name="T7" fmla="*/ 36 h 961"/>
                <a:gd name="T8" fmla="*/ 152 w 939"/>
                <a:gd name="T9" fmla="*/ 55 h 961"/>
                <a:gd name="T10" fmla="*/ 183 w 939"/>
                <a:gd name="T11" fmla="*/ 79 h 961"/>
                <a:gd name="T12" fmla="*/ 209 w 939"/>
                <a:gd name="T13" fmla="*/ 106 h 961"/>
                <a:gd name="T14" fmla="*/ 235 w 939"/>
                <a:gd name="T15" fmla="*/ 135 h 961"/>
                <a:gd name="T16" fmla="*/ 259 w 939"/>
                <a:gd name="T17" fmla="*/ 166 h 961"/>
                <a:gd name="T18" fmla="*/ 280 w 939"/>
                <a:gd name="T19" fmla="*/ 200 h 961"/>
                <a:gd name="T20" fmla="*/ 301 w 939"/>
                <a:gd name="T21" fmla="*/ 233 h 961"/>
                <a:gd name="T22" fmla="*/ 305 w 939"/>
                <a:gd name="T23" fmla="*/ 241 h 961"/>
                <a:gd name="T24" fmla="*/ 308 w 939"/>
                <a:gd name="T25" fmla="*/ 249 h 961"/>
                <a:gd name="T26" fmla="*/ 310 w 939"/>
                <a:gd name="T27" fmla="*/ 258 h 961"/>
                <a:gd name="T28" fmla="*/ 312 w 939"/>
                <a:gd name="T29" fmla="*/ 266 h 961"/>
                <a:gd name="T30" fmla="*/ 312 w 939"/>
                <a:gd name="T31" fmla="*/ 276 h 961"/>
                <a:gd name="T32" fmla="*/ 312 w 939"/>
                <a:gd name="T33" fmla="*/ 284 h 961"/>
                <a:gd name="T34" fmla="*/ 313 w 939"/>
                <a:gd name="T35" fmla="*/ 293 h 961"/>
                <a:gd name="T36" fmla="*/ 313 w 939"/>
                <a:gd name="T37" fmla="*/ 302 h 961"/>
                <a:gd name="T38" fmla="*/ 313 w 939"/>
                <a:gd name="T39" fmla="*/ 310 h 961"/>
                <a:gd name="T40" fmla="*/ 313 w 939"/>
                <a:gd name="T41" fmla="*/ 320 h 961"/>
                <a:gd name="T42" fmla="*/ 298 w 939"/>
                <a:gd name="T43" fmla="*/ 300 h 961"/>
                <a:gd name="T44" fmla="*/ 282 w 939"/>
                <a:gd name="T45" fmla="*/ 283 h 961"/>
                <a:gd name="T46" fmla="*/ 264 w 939"/>
                <a:gd name="T47" fmla="*/ 267 h 961"/>
                <a:gd name="T48" fmla="*/ 244 w 939"/>
                <a:gd name="T49" fmla="*/ 254 h 961"/>
                <a:gd name="T50" fmla="*/ 223 w 939"/>
                <a:gd name="T51" fmla="*/ 243 h 961"/>
                <a:gd name="T52" fmla="*/ 199 w 939"/>
                <a:gd name="T53" fmla="*/ 233 h 961"/>
                <a:gd name="T54" fmla="*/ 176 w 939"/>
                <a:gd name="T55" fmla="*/ 226 h 961"/>
                <a:gd name="T56" fmla="*/ 153 w 939"/>
                <a:gd name="T57" fmla="*/ 221 h 961"/>
                <a:gd name="T58" fmla="*/ 129 w 939"/>
                <a:gd name="T59" fmla="*/ 218 h 961"/>
                <a:gd name="T60" fmla="*/ 106 w 939"/>
                <a:gd name="T61" fmla="*/ 217 h 961"/>
                <a:gd name="T62" fmla="*/ 98 w 939"/>
                <a:gd name="T63" fmla="*/ 218 h 961"/>
                <a:gd name="T64" fmla="*/ 92 w 939"/>
                <a:gd name="T65" fmla="*/ 221 h 961"/>
                <a:gd name="T66" fmla="*/ 84 w 939"/>
                <a:gd name="T67" fmla="*/ 224 h 961"/>
                <a:gd name="T68" fmla="*/ 78 w 939"/>
                <a:gd name="T69" fmla="*/ 229 h 961"/>
                <a:gd name="T70" fmla="*/ 72 w 939"/>
                <a:gd name="T71" fmla="*/ 236 h 961"/>
                <a:gd name="T72" fmla="*/ 68 w 939"/>
                <a:gd name="T73" fmla="*/ 243 h 961"/>
                <a:gd name="T74" fmla="*/ 63 w 939"/>
                <a:gd name="T75" fmla="*/ 250 h 961"/>
                <a:gd name="T76" fmla="*/ 59 w 939"/>
                <a:gd name="T77" fmla="*/ 257 h 961"/>
                <a:gd name="T78" fmla="*/ 54 w 939"/>
                <a:gd name="T79" fmla="*/ 265 h 961"/>
                <a:gd name="T80" fmla="*/ 51 w 939"/>
                <a:gd name="T81" fmla="*/ 272 h 961"/>
                <a:gd name="T82" fmla="*/ 38 w 939"/>
                <a:gd name="T83" fmla="*/ 249 h 961"/>
                <a:gd name="T84" fmla="*/ 27 w 939"/>
                <a:gd name="T85" fmla="*/ 227 h 961"/>
                <a:gd name="T86" fmla="*/ 18 w 939"/>
                <a:gd name="T87" fmla="*/ 206 h 961"/>
                <a:gd name="T88" fmla="*/ 12 w 939"/>
                <a:gd name="T89" fmla="*/ 184 h 961"/>
                <a:gd name="T90" fmla="*/ 7 w 939"/>
                <a:gd name="T91" fmla="*/ 164 h 961"/>
                <a:gd name="T92" fmla="*/ 4 w 939"/>
                <a:gd name="T93" fmla="*/ 142 h 961"/>
                <a:gd name="T94" fmla="*/ 2 w 939"/>
                <a:gd name="T95" fmla="*/ 121 h 961"/>
                <a:gd name="T96" fmla="*/ 1 w 939"/>
                <a:gd name="T97" fmla="*/ 99 h 961"/>
                <a:gd name="T98" fmla="*/ 0 w 939"/>
                <a:gd name="T99" fmla="*/ 76 h 961"/>
                <a:gd name="T100" fmla="*/ 0 w 939"/>
                <a:gd name="T101" fmla="*/ 51 h 961"/>
                <a:gd name="T102" fmla="*/ 7 w 939"/>
                <a:gd name="T103" fmla="*/ 0 h 9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39" h="961">
                  <a:moveTo>
                    <a:pt x="21" y="0"/>
                  </a:moveTo>
                  <a:lnTo>
                    <a:pt x="145" y="18"/>
                  </a:lnTo>
                  <a:lnTo>
                    <a:pt x="259" y="59"/>
                  </a:lnTo>
                  <a:lnTo>
                    <a:pt x="361" y="108"/>
                  </a:lnTo>
                  <a:lnTo>
                    <a:pt x="456" y="166"/>
                  </a:lnTo>
                  <a:lnTo>
                    <a:pt x="548" y="236"/>
                  </a:lnTo>
                  <a:lnTo>
                    <a:pt x="628" y="319"/>
                  </a:lnTo>
                  <a:lnTo>
                    <a:pt x="706" y="406"/>
                  </a:lnTo>
                  <a:lnTo>
                    <a:pt x="776" y="498"/>
                  </a:lnTo>
                  <a:lnTo>
                    <a:pt x="841" y="600"/>
                  </a:lnTo>
                  <a:lnTo>
                    <a:pt x="902" y="701"/>
                  </a:lnTo>
                  <a:lnTo>
                    <a:pt x="915" y="723"/>
                  </a:lnTo>
                  <a:lnTo>
                    <a:pt x="924" y="748"/>
                  </a:lnTo>
                  <a:lnTo>
                    <a:pt x="930" y="775"/>
                  </a:lnTo>
                  <a:lnTo>
                    <a:pt x="936" y="800"/>
                  </a:lnTo>
                  <a:lnTo>
                    <a:pt x="936" y="828"/>
                  </a:lnTo>
                  <a:lnTo>
                    <a:pt x="936" y="853"/>
                  </a:lnTo>
                  <a:lnTo>
                    <a:pt x="939" y="880"/>
                  </a:lnTo>
                  <a:lnTo>
                    <a:pt x="939" y="908"/>
                  </a:lnTo>
                  <a:lnTo>
                    <a:pt x="939" y="932"/>
                  </a:lnTo>
                  <a:lnTo>
                    <a:pt x="939" y="961"/>
                  </a:lnTo>
                  <a:lnTo>
                    <a:pt x="895" y="901"/>
                  </a:lnTo>
                  <a:lnTo>
                    <a:pt x="847" y="849"/>
                  </a:lnTo>
                  <a:lnTo>
                    <a:pt x="792" y="803"/>
                  </a:lnTo>
                  <a:lnTo>
                    <a:pt x="733" y="763"/>
                  </a:lnTo>
                  <a:lnTo>
                    <a:pt x="668" y="730"/>
                  </a:lnTo>
                  <a:lnTo>
                    <a:pt x="598" y="701"/>
                  </a:lnTo>
                  <a:lnTo>
                    <a:pt x="529" y="680"/>
                  </a:lnTo>
                  <a:lnTo>
                    <a:pt x="459" y="665"/>
                  </a:lnTo>
                  <a:lnTo>
                    <a:pt x="388" y="656"/>
                  </a:lnTo>
                  <a:lnTo>
                    <a:pt x="317" y="652"/>
                  </a:lnTo>
                  <a:lnTo>
                    <a:pt x="295" y="656"/>
                  </a:lnTo>
                  <a:lnTo>
                    <a:pt x="275" y="665"/>
                  </a:lnTo>
                  <a:lnTo>
                    <a:pt x="253" y="674"/>
                  </a:lnTo>
                  <a:lnTo>
                    <a:pt x="234" y="689"/>
                  </a:lnTo>
                  <a:lnTo>
                    <a:pt x="216" y="710"/>
                  </a:lnTo>
                  <a:lnTo>
                    <a:pt x="203" y="730"/>
                  </a:lnTo>
                  <a:lnTo>
                    <a:pt x="188" y="751"/>
                  </a:lnTo>
                  <a:lnTo>
                    <a:pt x="176" y="773"/>
                  </a:lnTo>
                  <a:lnTo>
                    <a:pt x="163" y="797"/>
                  </a:lnTo>
                  <a:lnTo>
                    <a:pt x="154" y="818"/>
                  </a:lnTo>
                  <a:lnTo>
                    <a:pt x="113" y="748"/>
                  </a:lnTo>
                  <a:lnTo>
                    <a:pt x="80" y="683"/>
                  </a:lnTo>
                  <a:lnTo>
                    <a:pt x="55" y="618"/>
                  </a:lnTo>
                  <a:lnTo>
                    <a:pt x="37" y="554"/>
                  </a:lnTo>
                  <a:lnTo>
                    <a:pt x="21" y="492"/>
                  </a:lnTo>
                  <a:lnTo>
                    <a:pt x="12" y="427"/>
                  </a:lnTo>
                  <a:lnTo>
                    <a:pt x="7" y="363"/>
                  </a:lnTo>
                  <a:lnTo>
                    <a:pt x="3" y="296"/>
                  </a:lnTo>
                  <a:lnTo>
                    <a:pt x="0" y="227"/>
                  </a:lnTo>
                  <a:lnTo>
                    <a:pt x="0" y="15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4" name="Freeform 83">
              <a:extLst>
                <a:ext uri="{FF2B5EF4-FFF2-40B4-BE49-F238E27FC236}">
                  <a16:creationId xmlns:a16="http://schemas.microsoft.com/office/drawing/2014/main" id="{C620463E-ED0B-41F6-A6C3-EA2D4955C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926"/>
              <a:ext cx="179" cy="139"/>
            </a:xfrm>
            <a:custGeom>
              <a:avLst/>
              <a:gdLst>
                <a:gd name="T0" fmla="*/ 136 w 536"/>
                <a:gd name="T1" fmla="*/ 2 h 418"/>
                <a:gd name="T2" fmla="*/ 137 w 536"/>
                <a:gd name="T3" fmla="*/ 7 h 418"/>
                <a:gd name="T4" fmla="*/ 138 w 536"/>
                <a:gd name="T5" fmla="*/ 12 h 418"/>
                <a:gd name="T6" fmla="*/ 140 w 536"/>
                <a:gd name="T7" fmla="*/ 18 h 418"/>
                <a:gd name="T8" fmla="*/ 143 w 536"/>
                <a:gd name="T9" fmla="*/ 23 h 418"/>
                <a:gd name="T10" fmla="*/ 151 w 536"/>
                <a:gd name="T11" fmla="*/ 32 h 418"/>
                <a:gd name="T12" fmla="*/ 163 w 536"/>
                <a:gd name="T13" fmla="*/ 47 h 418"/>
                <a:gd name="T14" fmla="*/ 172 w 536"/>
                <a:gd name="T15" fmla="*/ 65 h 418"/>
                <a:gd name="T16" fmla="*/ 179 w 536"/>
                <a:gd name="T17" fmla="*/ 81 h 418"/>
                <a:gd name="T18" fmla="*/ 179 w 536"/>
                <a:gd name="T19" fmla="*/ 100 h 418"/>
                <a:gd name="T20" fmla="*/ 178 w 536"/>
                <a:gd name="T21" fmla="*/ 111 h 418"/>
                <a:gd name="T22" fmla="*/ 175 w 536"/>
                <a:gd name="T23" fmla="*/ 115 h 418"/>
                <a:gd name="T24" fmla="*/ 171 w 536"/>
                <a:gd name="T25" fmla="*/ 119 h 418"/>
                <a:gd name="T26" fmla="*/ 167 w 536"/>
                <a:gd name="T27" fmla="*/ 122 h 418"/>
                <a:gd name="T28" fmla="*/ 163 w 536"/>
                <a:gd name="T29" fmla="*/ 123 h 418"/>
                <a:gd name="T30" fmla="*/ 157 w 536"/>
                <a:gd name="T31" fmla="*/ 123 h 418"/>
                <a:gd name="T32" fmla="*/ 152 w 536"/>
                <a:gd name="T33" fmla="*/ 122 h 418"/>
                <a:gd name="T34" fmla="*/ 148 w 536"/>
                <a:gd name="T35" fmla="*/ 119 h 418"/>
                <a:gd name="T36" fmla="*/ 145 w 536"/>
                <a:gd name="T37" fmla="*/ 115 h 418"/>
                <a:gd name="T38" fmla="*/ 140 w 536"/>
                <a:gd name="T39" fmla="*/ 113 h 418"/>
                <a:gd name="T40" fmla="*/ 136 w 536"/>
                <a:gd name="T41" fmla="*/ 112 h 418"/>
                <a:gd name="T42" fmla="*/ 134 w 536"/>
                <a:gd name="T43" fmla="*/ 110 h 418"/>
                <a:gd name="T44" fmla="*/ 133 w 536"/>
                <a:gd name="T45" fmla="*/ 107 h 418"/>
                <a:gd name="T46" fmla="*/ 131 w 536"/>
                <a:gd name="T47" fmla="*/ 106 h 418"/>
                <a:gd name="T48" fmla="*/ 127 w 536"/>
                <a:gd name="T49" fmla="*/ 105 h 418"/>
                <a:gd name="T50" fmla="*/ 119 w 536"/>
                <a:gd name="T51" fmla="*/ 104 h 418"/>
                <a:gd name="T52" fmla="*/ 113 w 536"/>
                <a:gd name="T53" fmla="*/ 103 h 418"/>
                <a:gd name="T54" fmla="*/ 106 w 536"/>
                <a:gd name="T55" fmla="*/ 104 h 418"/>
                <a:gd name="T56" fmla="*/ 100 w 536"/>
                <a:gd name="T57" fmla="*/ 106 h 418"/>
                <a:gd name="T58" fmla="*/ 88 w 536"/>
                <a:gd name="T59" fmla="*/ 115 h 418"/>
                <a:gd name="T60" fmla="*/ 70 w 536"/>
                <a:gd name="T61" fmla="*/ 127 h 418"/>
                <a:gd name="T62" fmla="*/ 51 w 536"/>
                <a:gd name="T63" fmla="*/ 136 h 418"/>
                <a:gd name="T64" fmla="*/ 31 w 536"/>
                <a:gd name="T65" fmla="*/ 139 h 418"/>
                <a:gd name="T66" fmla="*/ 10 w 536"/>
                <a:gd name="T67" fmla="*/ 133 h 4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6" h="418">
                  <a:moveTo>
                    <a:pt x="404" y="0"/>
                  </a:moveTo>
                  <a:lnTo>
                    <a:pt x="406" y="5"/>
                  </a:lnTo>
                  <a:lnTo>
                    <a:pt x="410" y="12"/>
                  </a:lnTo>
                  <a:lnTo>
                    <a:pt x="410" y="21"/>
                  </a:lnTo>
                  <a:lnTo>
                    <a:pt x="413" y="30"/>
                  </a:lnTo>
                  <a:lnTo>
                    <a:pt x="413" y="36"/>
                  </a:lnTo>
                  <a:lnTo>
                    <a:pt x="415" y="46"/>
                  </a:lnTo>
                  <a:lnTo>
                    <a:pt x="419" y="55"/>
                  </a:lnTo>
                  <a:lnTo>
                    <a:pt x="422" y="59"/>
                  </a:lnTo>
                  <a:lnTo>
                    <a:pt x="428" y="68"/>
                  </a:lnTo>
                  <a:lnTo>
                    <a:pt x="435" y="74"/>
                  </a:lnTo>
                  <a:lnTo>
                    <a:pt x="453" y="95"/>
                  </a:lnTo>
                  <a:lnTo>
                    <a:pt x="469" y="117"/>
                  </a:lnTo>
                  <a:lnTo>
                    <a:pt x="487" y="141"/>
                  </a:lnTo>
                  <a:lnTo>
                    <a:pt x="502" y="166"/>
                  </a:lnTo>
                  <a:lnTo>
                    <a:pt x="514" y="194"/>
                  </a:lnTo>
                  <a:lnTo>
                    <a:pt x="527" y="218"/>
                  </a:lnTo>
                  <a:lnTo>
                    <a:pt x="536" y="245"/>
                  </a:lnTo>
                  <a:lnTo>
                    <a:pt x="536" y="274"/>
                  </a:lnTo>
                  <a:lnTo>
                    <a:pt x="536" y="301"/>
                  </a:lnTo>
                  <a:lnTo>
                    <a:pt x="536" y="329"/>
                  </a:lnTo>
                  <a:lnTo>
                    <a:pt x="533" y="335"/>
                  </a:lnTo>
                  <a:lnTo>
                    <a:pt x="530" y="338"/>
                  </a:lnTo>
                  <a:lnTo>
                    <a:pt x="523" y="347"/>
                  </a:lnTo>
                  <a:lnTo>
                    <a:pt x="521" y="350"/>
                  </a:lnTo>
                  <a:lnTo>
                    <a:pt x="511" y="357"/>
                  </a:lnTo>
                  <a:lnTo>
                    <a:pt x="509" y="362"/>
                  </a:lnTo>
                  <a:lnTo>
                    <a:pt x="500" y="366"/>
                  </a:lnTo>
                  <a:lnTo>
                    <a:pt x="490" y="371"/>
                  </a:lnTo>
                  <a:lnTo>
                    <a:pt x="487" y="371"/>
                  </a:lnTo>
                  <a:lnTo>
                    <a:pt x="478" y="371"/>
                  </a:lnTo>
                  <a:lnTo>
                    <a:pt x="469" y="371"/>
                  </a:lnTo>
                  <a:lnTo>
                    <a:pt x="462" y="369"/>
                  </a:lnTo>
                  <a:lnTo>
                    <a:pt x="456" y="366"/>
                  </a:lnTo>
                  <a:lnTo>
                    <a:pt x="451" y="359"/>
                  </a:lnTo>
                  <a:lnTo>
                    <a:pt x="444" y="357"/>
                  </a:lnTo>
                  <a:lnTo>
                    <a:pt x="438" y="350"/>
                  </a:lnTo>
                  <a:lnTo>
                    <a:pt x="435" y="347"/>
                  </a:lnTo>
                  <a:lnTo>
                    <a:pt x="426" y="344"/>
                  </a:lnTo>
                  <a:lnTo>
                    <a:pt x="419" y="341"/>
                  </a:lnTo>
                  <a:lnTo>
                    <a:pt x="410" y="341"/>
                  </a:lnTo>
                  <a:lnTo>
                    <a:pt x="406" y="338"/>
                  </a:lnTo>
                  <a:lnTo>
                    <a:pt x="404" y="335"/>
                  </a:lnTo>
                  <a:lnTo>
                    <a:pt x="401" y="332"/>
                  </a:lnTo>
                  <a:lnTo>
                    <a:pt x="401" y="329"/>
                  </a:lnTo>
                  <a:lnTo>
                    <a:pt x="397" y="322"/>
                  </a:lnTo>
                  <a:lnTo>
                    <a:pt x="395" y="322"/>
                  </a:lnTo>
                  <a:lnTo>
                    <a:pt x="392" y="319"/>
                  </a:lnTo>
                  <a:lnTo>
                    <a:pt x="388" y="317"/>
                  </a:lnTo>
                  <a:lnTo>
                    <a:pt x="379" y="317"/>
                  </a:lnTo>
                  <a:lnTo>
                    <a:pt x="367" y="313"/>
                  </a:lnTo>
                  <a:lnTo>
                    <a:pt x="357" y="313"/>
                  </a:lnTo>
                  <a:lnTo>
                    <a:pt x="348" y="310"/>
                  </a:lnTo>
                  <a:lnTo>
                    <a:pt x="339" y="310"/>
                  </a:lnTo>
                  <a:lnTo>
                    <a:pt x="327" y="310"/>
                  </a:lnTo>
                  <a:lnTo>
                    <a:pt x="318" y="313"/>
                  </a:lnTo>
                  <a:lnTo>
                    <a:pt x="311" y="317"/>
                  </a:lnTo>
                  <a:lnTo>
                    <a:pt x="299" y="319"/>
                  </a:lnTo>
                  <a:lnTo>
                    <a:pt x="293" y="322"/>
                  </a:lnTo>
                  <a:lnTo>
                    <a:pt x="265" y="347"/>
                  </a:lnTo>
                  <a:lnTo>
                    <a:pt x="238" y="366"/>
                  </a:lnTo>
                  <a:lnTo>
                    <a:pt x="210" y="382"/>
                  </a:lnTo>
                  <a:lnTo>
                    <a:pt x="179" y="396"/>
                  </a:lnTo>
                  <a:lnTo>
                    <a:pt x="152" y="409"/>
                  </a:lnTo>
                  <a:lnTo>
                    <a:pt x="124" y="416"/>
                  </a:lnTo>
                  <a:lnTo>
                    <a:pt x="93" y="418"/>
                  </a:lnTo>
                  <a:lnTo>
                    <a:pt x="62" y="412"/>
                  </a:lnTo>
                  <a:lnTo>
                    <a:pt x="31" y="400"/>
                  </a:lnTo>
                  <a:lnTo>
                    <a:pt x="0" y="38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5" name="Freeform 84">
              <a:extLst>
                <a:ext uri="{FF2B5EF4-FFF2-40B4-BE49-F238E27FC236}">
                  <a16:creationId xmlns:a16="http://schemas.microsoft.com/office/drawing/2014/main" id="{6778C623-70B4-4E4C-8F7A-55591E8C6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2910"/>
              <a:ext cx="252" cy="142"/>
            </a:xfrm>
            <a:custGeom>
              <a:avLst/>
              <a:gdLst>
                <a:gd name="T0" fmla="*/ 0 w 757"/>
                <a:gd name="T1" fmla="*/ 0 h 425"/>
                <a:gd name="T2" fmla="*/ 13 w 757"/>
                <a:gd name="T3" fmla="*/ 25 h 425"/>
                <a:gd name="T4" fmla="*/ 28 w 757"/>
                <a:gd name="T5" fmla="*/ 50 h 425"/>
                <a:gd name="T6" fmla="*/ 45 w 757"/>
                <a:gd name="T7" fmla="*/ 76 h 425"/>
                <a:gd name="T8" fmla="*/ 63 w 757"/>
                <a:gd name="T9" fmla="*/ 100 h 425"/>
                <a:gd name="T10" fmla="*/ 84 w 757"/>
                <a:gd name="T11" fmla="*/ 118 h 425"/>
                <a:gd name="T12" fmla="*/ 107 w 757"/>
                <a:gd name="T13" fmla="*/ 131 h 425"/>
                <a:gd name="T14" fmla="*/ 132 w 757"/>
                <a:gd name="T15" fmla="*/ 141 h 425"/>
                <a:gd name="T16" fmla="*/ 160 w 757"/>
                <a:gd name="T17" fmla="*/ 142 h 425"/>
                <a:gd name="T18" fmla="*/ 189 w 757"/>
                <a:gd name="T19" fmla="*/ 135 h 425"/>
                <a:gd name="T20" fmla="*/ 220 w 757"/>
                <a:gd name="T21" fmla="*/ 118 h 425"/>
                <a:gd name="T22" fmla="*/ 225 w 757"/>
                <a:gd name="T23" fmla="*/ 115 h 425"/>
                <a:gd name="T24" fmla="*/ 229 w 757"/>
                <a:gd name="T25" fmla="*/ 113 h 425"/>
                <a:gd name="T26" fmla="*/ 231 w 757"/>
                <a:gd name="T27" fmla="*/ 111 h 425"/>
                <a:gd name="T28" fmla="*/ 232 w 757"/>
                <a:gd name="T29" fmla="*/ 109 h 425"/>
                <a:gd name="T30" fmla="*/ 232 w 757"/>
                <a:gd name="T31" fmla="*/ 107 h 425"/>
                <a:gd name="T32" fmla="*/ 232 w 757"/>
                <a:gd name="T33" fmla="*/ 105 h 425"/>
                <a:gd name="T34" fmla="*/ 232 w 757"/>
                <a:gd name="T35" fmla="*/ 101 h 425"/>
                <a:gd name="T36" fmla="*/ 233 w 757"/>
                <a:gd name="T37" fmla="*/ 98 h 425"/>
                <a:gd name="T38" fmla="*/ 235 w 757"/>
                <a:gd name="T39" fmla="*/ 92 h 425"/>
                <a:gd name="T40" fmla="*/ 239 w 757"/>
                <a:gd name="T41" fmla="*/ 86 h 425"/>
                <a:gd name="T42" fmla="*/ 242 w 757"/>
                <a:gd name="T43" fmla="*/ 80 h 425"/>
                <a:gd name="T44" fmla="*/ 246 w 757"/>
                <a:gd name="T45" fmla="*/ 74 h 425"/>
                <a:gd name="T46" fmla="*/ 248 w 757"/>
                <a:gd name="T47" fmla="*/ 70 h 425"/>
                <a:gd name="T48" fmla="*/ 250 w 757"/>
                <a:gd name="T49" fmla="*/ 67 h 425"/>
                <a:gd name="T50" fmla="*/ 252 w 757"/>
                <a:gd name="T51" fmla="*/ 64 h 425"/>
                <a:gd name="T52" fmla="*/ 252 w 757"/>
                <a:gd name="T53" fmla="*/ 63 h 425"/>
                <a:gd name="T54" fmla="*/ 252 w 757"/>
                <a:gd name="T55" fmla="*/ 60 h 425"/>
                <a:gd name="T56" fmla="*/ 250 w 757"/>
                <a:gd name="T57" fmla="*/ 57 h 425"/>
                <a:gd name="T58" fmla="*/ 248 w 757"/>
                <a:gd name="T59" fmla="*/ 52 h 425"/>
                <a:gd name="T60" fmla="*/ 244 w 757"/>
                <a:gd name="T61" fmla="*/ 47 h 425"/>
                <a:gd name="T62" fmla="*/ 222 w 757"/>
                <a:gd name="T63" fmla="*/ 74 h 425"/>
                <a:gd name="T64" fmla="*/ 198 w 757"/>
                <a:gd name="T65" fmla="*/ 91 h 425"/>
                <a:gd name="T66" fmla="*/ 172 w 757"/>
                <a:gd name="T67" fmla="*/ 98 h 425"/>
                <a:gd name="T68" fmla="*/ 145 w 757"/>
                <a:gd name="T69" fmla="*/ 98 h 425"/>
                <a:gd name="T70" fmla="*/ 119 w 757"/>
                <a:gd name="T71" fmla="*/ 91 h 425"/>
                <a:gd name="T72" fmla="*/ 93 w 757"/>
                <a:gd name="T73" fmla="*/ 78 h 425"/>
                <a:gd name="T74" fmla="*/ 68 w 757"/>
                <a:gd name="T75" fmla="*/ 61 h 425"/>
                <a:gd name="T76" fmla="*/ 43 w 757"/>
                <a:gd name="T77" fmla="*/ 42 h 425"/>
                <a:gd name="T78" fmla="*/ 21 w 757"/>
                <a:gd name="T79" fmla="*/ 21 h 425"/>
                <a:gd name="T80" fmla="*/ 0 w 757"/>
                <a:gd name="T81" fmla="*/ 0 h 4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757" h="425">
                  <a:moveTo>
                    <a:pt x="0" y="0"/>
                  </a:moveTo>
                  <a:lnTo>
                    <a:pt x="40" y="76"/>
                  </a:lnTo>
                  <a:lnTo>
                    <a:pt x="83" y="151"/>
                  </a:lnTo>
                  <a:lnTo>
                    <a:pt x="136" y="228"/>
                  </a:lnTo>
                  <a:lnTo>
                    <a:pt x="188" y="298"/>
                  </a:lnTo>
                  <a:lnTo>
                    <a:pt x="253" y="354"/>
                  </a:lnTo>
                  <a:lnTo>
                    <a:pt x="320" y="393"/>
                  </a:lnTo>
                  <a:lnTo>
                    <a:pt x="397" y="422"/>
                  </a:lnTo>
                  <a:lnTo>
                    <a:pt x="480" y="425"/>
                  </a:lnTo>
                  <a:lnTo>
                    <a:pt x="567" y="403"/>
                  </a:lnTo>
                  <a:lnTo>
                    <a:pt x="662" y="354"/>
                  </a:lnTo>
                  <a:lnTo>
                    <a:pt x="675" y="345"/>
                  </a:lnTo>
                  <a:lnTo>
                    <a:pt x="687" y="339"/>
                  </a:lnTo>
                  <a:lnTo>
                    <a:pt x="693" y="333"/>
                  </a:lnTo>
                  <a:lnTo>
                    <a:pt x="696" y="326"/>
                  </a:lnTo>
                  <a:lnTo>
                    <a:pt x="696" y="321"/>
                  </a:lnTo>
                  <a:lnTo>
                    <a:pt x="696" y="314"/>
                  </a:lnTo>
                  <a:lnTo>
                    <a:pt x="696" y="301"/>
                  </a:lnTo>
                  <a:lnTo>
                    <a:pt x="699" y="292"/>
                  </a:lnTo>
                  <a:lnTo>
                    <a:pt x="706" y="274"/>
                  </a:lnTo>
                  <a:lnTo>
                    <a:pt x="718" y="256"/>
                  </a:lnTo>
                  <a:lnTo>
                    <a:pt x="727" y="238"/>
                  </a:lnTo>
                  <a:lnTo>
                    <a:pt x="738" y="222"/>
                  </a:lnTo>
                  <a:lnTo>
                    <a:pt x="745" y="209"/>
                  </a:lnTo>
                  <a:lnTo>
                    <a:pt x="751" y="200"/>
                  </a:lnTo>
                  <a:lnTo>
                    <a:pt x="757" y="193"/>
                  </a:lnTo>
                  <a:lnTo>
                    <a:pt x="757" y="188"/>
                  </a:lnTo>
                  <a:lnTo>
                    <a:pt x="757" y="179"/>
                  </a:lnTo>
                  <a:lnTo>
                    <a:pt x="751" y="170"/>
                  </a:lnTo>
                  <a:lnTo>
                    <a:pt x="745" y="157"/>
                  </a:lnTo>
                  <a:lnTo>
                    <a:pt x="733" y="141"/>
                  </a:lnTo>
                  <a:lnTo>
                    <a:pt x="668" y="222"/>
                  </a:lnTo>
                  <a:lnTo>
                    <a:pt x="594" y="271"/>
                  </a:lnTo>
                  <a:lnTo>
                    <a:pt x="517" y="292"/>
                  </a:lnTo>
                  <a:lnTo>
                    <a:pt x="437" y="292"/>
                  </a:lnTo>
                  <a:lnTo>
                    <a:pt x="358" y="271"/>
                  </a:lnTo>
                  <a:lnTo>
                    <a:pt x="280" y="234"/>
                  </a:lnTo>
                  <a:lnTo>
                    <a:pt x="203" y="184"/>
                  </a:lnTo>
                  <a:lnTo>
                    <a:pt x="129" y="126"/>
                  </a:lnTo>
                  <a:lnTo>
                    <a:pt x="62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6" name="Freeform 85">
              <a:extLst>
                <a:ext uri="{FF2B5EF4-FFF2-40B4-BE49-F238E27FC236}">
                  <a16:creationId xmlns:a16="http://schemas.microsoft.com/office/drawing/2014/main" id="{F6114DDB-422A-4CA1-AB72-8CD94CFD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956"/>
              <a:ext cx="397" cy="533"/>
            </a:xfrm>
            <a:custGeom>
              <a:avLst/>
              <a:gdLst>
                <a:gd name="T0" fmla="*/ 15 w 1192"/>
                <a:gd name="T1" fmla="*/ 155 h 1598"/>
                <a:gd name="T2" fmla="*/ 44 w 1192"/>
                <a:gd name="T3" fmla="*/ 155 h 1598"/>
                <a:gd name="T4" fmla="*/ 74 w 1192"/>
                <a:gd name="T5" fmla="*/ 153 h 1598"/>
                <a:gd name="T6" fmla="*/ 103 w 1192"/>
                <a:gd name="T7" fmla="*/ 150 h 1598"/>
                <a:gd name="T8" fmla="*/ 130 w 1192"/>
                <a:gd name="T9" fmla="*/ 146 h 1598"/>
                <a:gd name="T10" fmla="*/ 156 w 1192"/>
                <a:gd name="T11" fmla="*/ 142 h 1598"/>
                <a:gd name="T12" fmla="*/ 171 w 1192"/>
                <a:gd name="T13" fmla="*/ 118 h 1598"/>
                <a:gd name="T14" fmla="*/ 169 w 1192"/>
                <a:gd name="T15" fmla="*/ 85 h 1598"/>
                <a:gd name="T16" fmla="*/ 156 w 1192"/>
                <a:gd name="T17" fmla="*/ 46 h 1598"/>
                <a:gd name="T18" fmla="*/ 135 w 1192"/>
                <a:gd name="T19" fmla="*/ 12 h 1598"/>
                <a:gd name="T20" fmla="*/ 124 w 1192"/>
                <a:gd name="T21" fmla="*/ 0 h 1598"/>
                <a:gd name="T22" fmla="*/ 127 w 1192"/>
                <a:gd name="T23" fmla="*/ 2 h 1598"/>
                <a:gd name="T24" fmla="*/ 133 w 1192"/>
                <a:gd name="T25" fmla="*/ 4 h 1598"/>
                <a:gd name="T26" fmla="*/ 137 w 1192"/>
                <a:gd name="T27" fmla="*/ 8 h 1598"/>
                <a:gd name="T28" fmla="*/ 141 w 1192"/>
                <a:gd name="T29" fmla="*/ 12 h 1598"/>
                <a:gd name="T30" fmla="*/ 153 w 1192"/>
                <a:gd name="T31" fmla="*/ 21 h 1598"/>
                <a:gd name="T32" fmla="*/ 177 w 1192"/>
                <a:gd name="T33" fmla="*/ 34 h 1598"/>
                <a:gd name="T34" fmla="*/ 201 w 1192"/>
                <a:gd name="T35" fmla="*/ 41 h 1598"/>
                <a:gd name="T36" fmla="*/ 227 w 1192"/>
                <a:gd name="T37" fmla="*/ 45 h 1598"/>
                <a:gd name="T38" fmla="*/ 254 w 1192"/>
                <a:gd name="T39" fmla="*/ 49 h 1598"/>
                <a:gd name="T40" fmla="*/ 246 w 1192"/>
                <a:gd name="T41" fmla="*/ 53 h 1598"/>
                <a:gd name="T42" fmla="*/ 225 w 1192"/>
                <a:gd name="T43" fmla="*/ 81 h 1598"/>
                <a:gd name="T44" fmla="*/ 226 w 1192"/>
                <a:gd name="T45" fmla="*/ 134 h 1598"/>
                <a:gd name="T46" fmla="*/ 241 w 1192"/>
                <a:gd name="T47" fmla="*/ 194 h 1598"/>
                <a:gd name="T48" fmla="*/ 264 w 1192"/>
                <a:gd name="T49" fmla="*/ 251 h 1598"/>
                <a:gd name="T50" fmla="*/ 281 w 1192"/>
                <a:gd name="T51" fmla="*/ 290 h 1598"/>
                <a:gd name="T52" fmla="*/ 290 w 1192"/>
                <a:gd name="T53" fmla="*/ 321 h 1598"/>
                <a:gd name="T54" fmla="*/ 296 w 1192"/>
                <a:gd name="T55" fmla="*/ 352 h 1598"/>
                <a:gd name="T56" fmla="*/ 298 w 1192"/>
                <a:gd name="T57" fmla="*/ 385 h 1598"/>
                <a:gd name="T58" fmla="*/ 303 w 1192"/>
                <a:gd name="T59" fmla="*/ 418 h 1598"/>
                <a:gd name="T60" fmla="*/ 311 w 1192"/>
                <a:gd name="T61" fmla="*/ 449 h 1598"/>
                <a:gd name="T62" fmla="*/ 326 w 1192"/>
                <a:gd name="T63" fmla="*/ 472 h 1598"/>
                <a:gd name="T64" fmla="*/ 346 w 1192"/>
                <a:gd name="T65" fmla="*/ 490 h 1598"/>
                <a:gd name="T66" fmla="*/ 367 w 1192"/>
                <a:gd name="T67" fmla="*/ 505 h 1598"/>
                <a:gd name="T68" fmla="*/ 388 w 1192"/>
                <a:gd name="T69" fmla="*/ 523 h 1598"/>
                <a:gd name="T70" fmla="*/ 379 w 1192"/>
                <a:gd name="T71" fmla="*/ 524 h 1598"/>
                <a:gd name="T72" fmla="*/ 339 w 1192"/>
                <a:gd name="T73" fmla="*/ 497 h 1598"/>
                <a:gd name="T74" fmla="*/ 298 w 1192"/>
                <a:gd name="T75" fmla="*/ 463 h 1598"/>
                <a:gd name="T76" fmla="*/ 257 w 1192"/>
                <a:gd name="T77" fmla="*/ 428 h 1598"/>
                <a:gd name="T78" fmla="*/ 219 w 1192"/>
                <a:gd name="T79" fmla="*/ 400 h 1598"/>
                <a:gd name="T80" fmla="*/ 184 w 1192"/>
                <a:gd name="T81" fmla="*/ 382 h 1598"/>
                <a:gd name="T82" fmla="*/ 154 w 1192"/>
                <a:gd name="T83" fmla="*/ 371 h 1598"/>
                <a:gd name="T84" fmla="*/ 130 w 1192"/>
                <a:gd name="T85" fmla="*/ 361 h 1598"/>
                <a:gd name="T86" fmla="*/ 107 w 1192"/>
                <a:gd name="T87" fmla="*/ 348 h 1598"/>
                <a:gd name="T88" fmla="*/ 82 w 1192"/>
                <a:gd name="T89" fmla="*/ 328 h 1598"/>
                <a:gd name="T90" fmla="*/ 63 w 1192"/>
                <a:gd name="T91" fmla="*/ 303 h 1598"/>
                <a:gd name="T92" fmla="*/ 56 w 1192"/>
                <a:gd name="T93" fmla="*/ 283 h 1598"/>
                <a:gd name="T94" fmla="*/ 50 w 1192"/>
                <a:gd name="T95" fmla="*/ 256 h 1598"/>
                <a:gd name="T96" fmla="*/ 44 w 1192"/>
                <a:gd name="T97" fmla="*/ 228 h 1598"/>
                <a:gd name="T98" fmla="*/ 36 w 1192"/>
                <a:gd name="T99" fmla="*/ 199 h 1598"/>
                <a:gd name="T100" fmla="*/ 0 w 1192"/>
                <a:gd name="T101" fmla="*/ 154 h 15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192" h="1598">
                  <a:moveTo>
                    <a:pt x="0" y="462"/>
                  </a:moveTo>
                  <a:lnTo>
                    <a:pt x="45" y="465"/>
                  </a:lnTo>
                  <a:lnTo>
                    <a:pt x="90" y="468"/>
                  </a:lnTo>
                  <a:lnTo>
                    <a:pt x="133" y="465"/>
                  </a:lnTo>
                  <a:lnTo>
                    <a:pt x="177" y="462"/>
                  </a:lnTo>
                  <a:lnTo>
                    <a:pt x="223" y="459"/>
                  </a:lnTo>
                  <a:lnTo>
                    <a:pt x="263" y="452"/>
                  </a:lnTo>
                  <a:lnTo>
                    <a:pt x="308" y="450"/>
                  </a:lnTo>
                  <a:lnTo>
                    <a:pt x="349" y="443"/>
                  </a:lnTo>
                  <a:lnTo>
                    <a:pt x="389" y="437"/>
                  </a:lnTo>
                  <a:lnTo>
                    <a:pt x="429" y="434"/>
                  </a:lnTo>
                  <a:lnTo>
                    <a:pt x="469" y="425"/>
                  </a:lnTo>
                  <a:lnTo>
                    <a:pt x="497" y="398"/>
                  </a:lnTo>
                  <a:lnTo>
                    <a:pt x="512" y="354"/>
                  </a:lnTo>
                  <a:lnTo>
                    <a:pt x="515" y="308"/>
                  </a:lnTo>
                  <a:lnTo>
                    <a:pt x="506" y="255"/>
                  </a:lnTo>
                  <a:lnTo>
                    <a:pt x="494" y="198"/>
                  </a:lnTo>
                  <a:lnTo>
                    <a:pt x="469" y="138"/>
                  </a:lnTo>
                  <a:lnTo>
                    <a:pt x="438" y="86"/>
                  </a:lnTo>
                  <a:lnTo>
                    <a:pt x="404" y="37"/>
                  </a:lnTo>
                  <a:lnTo>
                    <a:pt x="362" y="3"/>
                  </a:lnTo>
                  <a:lnTo>
                    <a:pt x="371" y="0"/>
                  </a:lnTo>
                  <a:lnTo>
                    <a:pt x="380" y="3"/>
                  </a:lnTo>
                  <a:lnTo>
                    <a:pt x="382" y="7"/>
                  </a:lnTo>
                  <a:lnTo>
                    <a:pt x="391" y="9"/>
                  </a:lnTo>
                  <a:lnTo>
                    <a:pt x="398" y="12"/>
                  </a:lnTo>
                  <a:lnTo>
                    <a:pt x="407" y="19"/>
                  </a:lnTo>
                  <a:lnTo>
                    <a:pt x="411" y="25"/>
                  </a:lnTo>
                  <a:lnTo>
                    <a:pt x="416" y="30"/>
                  </a:lnTo>
                  <a:lnTo>
                    <a:pt x="422" y="37"/>
                  </a:lnTo>
                  <a:lnTo>
                    <a:pt x="426" y="37"/>
                  </a:lnTo>
                  <a:lnTo>
                    <a:pt x="460" y="62"/>
                  </a:lnTo>
                  <a:lnTo>
                    <a:pt x="497" y="86"/>
                  </a:lnTo>
                  <a:lnTo>
                    <a:pt x="530" y="102"/>
                  </a:lnTo>
                  <a:lnTo>
                    <a:pt x="568" y="111"/>
                  </a:lnTo>
                  <a:lnTo>
                    <a:pt x="604" y="124"/>
                  </a:lnTo>
                  <a:lnTo>
                    <a:pt x="644" y="133"/>
                  </a:lnTo>
                  <a:lnTo>
                    <a:pt x="681" y="135"/>
                  </a:lnTo>
                  <a:lnTo>
                    <a:pt x="721" y="142"/>
                  </a:lnTo>
                  <a:lnTo>
                    <a:pt x="762" y="147"/>
                  </a:lnTo>
                  <a:lnTo>
                    <a:pt x="798" y="157"/>
                  </a:lnTo>
                  <a:lnTo>
                    <a:pt x="739" y="160"/>
                  </a:lnTo>
                  <a:lnTo>
                    <a:pt x="697" y="191"/>
                  </a:lnTo>
                  <a:lnTo>
                    <a:pt x="676" y="243"/>
                  </a:lnTo>
                  <a:lnTo>
                    <a:pt x="672" y="315"/>
                  </a:lnTo>
                  <a:lnTo>
                    <a:pt x="679" y="401"/>
                  </a:lnTo>
                  <a:lnTo>
                    <a:pt x="697" y="490"/>
                  </a:lnTo>
                  <a:lnTo>
                    <a:pt x="725" y="582"/>
                  </a:lnTo>
                  <a:lnTo>
                    <a:pt x="755" y="672"/>
                  </a:lnTo>
                  <a:lnTo>
                    <a:pt x="793" y="754"/>
                  </a:lnTo>
                  <a:lnTo>
                    <a:pt x="823" y="825"/>
                  </a:lnTo>
                  <a:lnTo>
                    <a:pt x="845" y="868"/>
                  </a:lnTo>
                  <a:lnTo>
                    <a:pt x="860" y="915"/>
                  </a:lnTo>
                  <a:lnTo>
                    <a:pt x="870" y="961"/>
                  </a:lnTo>
                  <a:lnTo>
                    <a:pt x="879" y="1007"/>
                  </a:lnTo>
                  <a:lnTo>
                    <a:pt x="888" y="1056"/>
                  </a:lnTo>
                  <a:lnTo>
                    <a:pt x="892" y="1106"/>
                  </a:lnTo>
                  <a:lnTo>
                    <a:pt x="894" y="1155"/>
                  </a:lnTo>
                  <a:lnTo>
                    <a:pt x="901" y="1203"/>
                  </a:lnTo>
                  <a:lnTo>
                    <a:pt x="910" y="1252"/>
                  </a:lnTo>
                  <a:lnTo>
                    <a:pt x="919" y="1302"/>
                  </a:lnTo>
                  <a:lnTo>
                    <a:pt x="934" y="1346"/>
                  </a:lnTo>
                  <a:lnTo>
                    <a:pt x="955" y="1382"/>
                  </a:lnTo>
                  <a:lnTo>
                    <a:pt x="980" y="1416"/>
                  </a:lnTo>
                  <a:lnTo>
                    <a:pt x="1008" y="1441"/>
                  </a:lnTo>
                  <a:lnTo>
                    <a:pt x="1038" y="1468"/>
                  </a:lnTo>
                  <a:lnTo>
                    <a:pt x="1066" y="1492"/>
                  </a:lnTo>
                  <a:lnTo>
                    <a:pt x="1101" y="1515"/>
                  </a:lnTo>
                  <a:lnTo>
                    <a:pt x="1134" y="1539"/>
                  </a:lnTo>
                  <a:lnTo>
                    <a:pt x="1164" y="1567"/>
                  </a:lnTo>
                  <a:lnTo>
                    <a:pt x="1192" y="1598"/>
                  </a:lnTo>
                  <a:lnTo>
                    <a:pt x="1137" y="1570"/>
                  </a:lnTo>
                  <a:lnTo>
                    <a:pt x="1078" y="1537"/>
                  </a:lnTo>
                  <a:lnTo>
                    <a:pt x="1017" y="1490"/>
                  </a:lnTo>
                  <a:lnTo>
                    <a:pt x="955" y="1441"/>
                  </a:lnTo>
                  <a:lnTo>
                    <a:pt x="894" y="1388"/>
                  </a:lnTo>
                  <a:lnTo>
                    <a:pt x="833" y="1333"/>
                  </a:lnTo>
                  <a:lnTo>
                    <a:pt x="771" y="1283"/>
                  </a:lnTo>
                  <a:lnTo>
                    <a:pt x="712" y="1238"/>
                  </a:lnTo>
                  <a:lnTo>
                    <a:pt x="657" y="1198"/>
                  </a:lnTo>
                  <a:lnTo>
                    <a:pt x="602" y="1169"/>
                  </a:lnTo>
                  <a:lnTo>
                    <a:pt x="553" y="1146"/>
                  </a:lnTo>
                  <a:lnTo>
                    <a:pt x="503" y="1126"/>
                  </a:lnTo>
                  <a:lnTo>
                    <a:pt x="463" y="1111"/>
                  </a:lnTo>
                  <a:lnTo>
                    <a:pt x="426" y="1099"/>
                  </a:lnTo>
                  <a:lnTo>
                    <a:pt x="389" y="1081"/>
                  </a:lnTo>
                  <a:lnTo>
                    <a:pt x="355" y="1065"/>
                  </a:lnTo>
                  <a:lnTo>
                    <a:pt x="321" y="1043"/>
                  </a:lnTo>
                  <a:lnTo>
                    <a:pt x="285" y="1013"/>
                  </a:lnTo>
                  <a:lnTo>
                    <a:pt x="247" y="982"/>
                  </a:lnTo>
                  <a:lnTo>
                    <a:pt x="210" y="933"/>
                  </a:lnTo>
                  <a:lnTo>
                    <a:pt x="189" y="908"/>
                  </a:lnTo>
                  <a:lnTo>
                    <a:pt x="180" y="881"/>
                  </a:lnTo>
                  <a:lnTo>
                    <a:pt x="167" y="847"/>
                  </a:lnTo>
                  <a:lnTo>
                    <a:pt x="158" y="809"/>
                  </a:lnTo>
                  <a:lnTo>
                    <a:pt x="149" y="767"/>
                  </a:lnTo>
                  <a:lnTo>
                    <a:pt x="140" y="726"/>
                  </a:lnTo>
                  <a:lnTo>
                    <a:pt x="133" y="683"/>
                  </a:lnTo>
                  <a:lnTo>
                    <a:pt x="121" y="641"/>
                  </a:lnTo>
                  <a:lnTo>
                    <a:pt x="108" y="598"/>
                  </a:lnTo>
                  <a:lnTo>
                    <a:pt x="90" y="560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7" name="Freeform 86">
              <a:extLst>
                <a:ext uri="{FF2B5EF4-FFF2-40B4-BE49-F238E27FC236}">
                  <a16:creationId xmlns:a16="http://schemas.microsoft.com/office/drawing/2014/main" id="{D7A9A6A8-517C-4860-9067-C04D997F1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3045"/>
              <a:ext cx="302" cy="466"/>
            </a:xfrm>
            <a:custGeom>
              <a:avLst/>
              <a:gdLst>
                <a:gd name="T0" fmla="*/ 0 w 908"/>
                <a:gd name="T1" fmla="*/ 0 h 1398"/>
                <a:gd name="T2" fmla="*/ 19 w 908"/>
                <a:gd name="T3" fmla="*/ 3 h 1398"/>
                <a:gd name="T4" fmla="*/ 36 w 908"/>
                <a:gd name="T5" fmla="*/ 6 h 1398"/>
                <a:gd name="T6" fmla="*/ 53 w 908"/>
                <a:gd name="T7" fmla="*/ 12 h 1398"/>
                <a:gd name="T8" fmla="*/ 68 w 908"/>
                <a:gd name="T9" fmla="*/ 19 h 1398"/>
                <a:gd name="T10" fmla="*/ 84 w 908"/>
                <a:gd name="T11" fmla="*/ 26 h 1398"/>
                <a:gd name="T12" fmla="*/ 99 w 908"/>
                <a:gd name="T13" fmla="*/ 34 h 1398"/>
                <a:gd name="T14" fmla="*/ 112 w 908"/>
                <a:gd name="T15" fmla="*/ 45 h 1398"/>
                <a:gd name="T16" fmla="*/ 125 w 908"/>
                <a:gd name="T17" fmla="*/ 57 h 1398"/>
                <a:gd name="T18" fmla="*/ 137 w 908"/>
                <a:gd name="T19" fmla="*/ 70 h 1398"/>
                <a:gd name="T20" fmla="*/ 148 w 908"/>
                <a:gd name="T21" fmla="*/ 86 h 1398"/>
                <a:gd name="T22" fmla="*/ 158 w 908"/>
                <a:gd name="T23" fmla="*/ 102 h 1398"/>
                <a:gd name="T24" fmla="*/ 169 w 908"/>
                <a:gd name="T25" fmla="*/ 113 h 1398"/>
                <a:gd name="T26" fmla="*/ 180 w 908"/>
                <a:gd name="T27" fmla="*/ 122 h 1398"/>
                <a:gd name="T28" fmla="*/ 192 w 908"/>
                <a:gd name="T29" fmla="*/ 128 h 1398"/>
                <a:gd name="T30" fmla="*/ 205 w 908"/>
                <a:gd name="T31" fmla="*/ 131 h 1398"/>
                <a:gd name="T32" fmla="*/ 218 w 908"/>
                <a:gd name="T33" fmla="*/ 131 h 1398"/>
                <a:gd name="T34" fmla="*/ 233 w 908"/>
                <a:gd name="T35" fmla="*/ 126 h 1398"/>
                <a:gd name="T36" fmla="*/ 250 w 908"/>
                <a:gd name="T37" fmla="*/ 121 h 1398"/>
                <a:gd name="T38" fmla="*/ 269 w 908"/>
                <a:gd name="T39" fmla="*/ 113 h 1398"/>
                <a:gd name="T40" fmla="*/ 291 w 908"/>
                <a:gd name="T41" fmla="*/ 102 h 1398"/>
                <a:gd name="T42" fmla="*/ 302 w 908"/>
                <a:gd name="T43" fmla="*/ 152 h 1398"/>
                <a:gd name="T44" fmla="*/ 302 w 908"/>
                <a:gd name="T45" fmla="*/ 199 h 1398"/>
                <a:gd name="T46" fmla="*/ 291 w 908"/>
                <a:gd name="T47" fmla="*/ 244 h 1398"/>
                <a:gd name="T48" fmla="*/ 270 w 908"/>
                <a:gd name="T49" fmla="*/ 286 h 1398"/>
                <a:gd name="T50" fmla="*/ 244 w 908"/>
                <a:gd name="T51" fmla="*/ 324 h 1398"/>
                <a:gd name="T52" fmla="*/ 212 w 908"/>
                <a:gd name="T53" fmla="*/ 360 h 1398"/>
                <a:gd name="T54" fmla="*/ 173 w 908"/>
                <a:gd name="T55" fmla="*/ 392 h 1398"/>
                <a:gd name="T56" fmla="*/ 133 w 908"/>
                <a:gd name="T57" fmla="*/ 420 h 1398"/>
                <a:gd name="T58" fmla="*/ 91 w 908"/>
                <a:gd name="T59" fmla="*/ 444 h 1398"/>
                <a:gd name="T60" fmla="*/ 47 w 908"/>
                <a:gd name="T61" fmla="*/ 466 h 1398"/>
                <a:gd name="T62" fmla="*/ 58 w 908"/>
                <a:gd name="T63" fmla="*/ 457 h 1398"/>
                <a:gd name="T64" fmla="*/ 67 w 908"/>
                <a:gd name="T65" fmla="*/ 448 h 1398"/>
                <a:gd name="T66" fmla="*/ 76 w 908"/>
                <a:gd name="T67" fmla="*/ 439 h 1398"/>
                <a:gd name="T68" fmla="*/ 86 w 908"/>
                <a:gd name="T69" fmla="*/ 429 h 1398"/>
                <a:gd name="T70" fmla="*/ 93 w 908"/>
                <a:gd name="T71" fmla="*/ 418 h 1398"/>
                <a:gd name="T72" fmla="*/ 100 w 908"/>
                <a:gd name="T73" fmla="*/ 408 h 1398"/>
                <a:gd name="T74" fmla="*/ 107 w 908"/>
                <a:gd name="T75" fmla="*/ 395 h 1398"/>
                <a:gd name="T76" fmla="*/ 111 w 908"/>
                <a:gd name="T77" fmla="*/ 384 h 1398"/>
                <a:gd name="T78" fmla="*/ 117 w 908"/>
                <a:gd name="T79" fmla="*/ 372 h 1398"/>
                <a:gd name="T80" fmla="*/ 119 w 908"/>
                <a:gd name="T81" fmla="*/ 359 h 1398"/>
                <a:gd name="T82" fmla="*/ 125 w 908"/>
                <a:gd name="T83" fmla="*/ 321 h 1398"/>
                <a:gd name="T84" fmla="*/ 131 w 908"/>
                <a:gd name="T85" fmla="*/ 281 h 1398"/>
                <a:gd name="T86" fmla="*/ 134 w 908"/>
                <a:gd name="T87" fmla="*/ 241 h 1398"/>
                <a:gd name="T88" fmla="*/ 134 w 908"/>
                <a:gd name="T89" fmla="*/ 201 h 1398"/>
                <a:gd name="T90" fmla="*/ 130 w 908"/>
                <a:gd name="T91" fmla="*/ 162 h 1398"/>
                <a:gd name="T92" fmla="*/ 122 w 908"/>
                <a:gd name="T93" fmla="*/ 125 h 1398"/>
                <a:gd name="T94" fmla="*/ 108 w 908"/>
                <a:gd name="T95" fmla="*/ 90 h 1398"/>
                <a:gd name="T96" fmla="*/ 88 w 908"/>
                <a:gd name="T97" fmla="*/ 60 h 1398"/>
                <a:gd name="T98" fmla="*/ 61 w 908"/>
                <a:gd name="T99" fmla="*/ 32 h 1398"/>
                <a:gd name="T100" fmla="*/ 26 w 908"/>
                <a:gd name="T101" fmla="*/ 12 h 1398"/>
                <a:gd name="T102" fmla="*/ 0 w 908"/>
                <a:gd name="T103" fmla="*/ 0 h 13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08" h="1398">
                  <a:moveTo>
                    <a:pt x="0" y="0"/>
                  </a:moveTo>
                  <a:lnTo>
                    <a:pt x="58" y="10"/>
                  </a:lnTo>
                  <a:lnTo>
                    <a:pt x="107" y="19"/>
                  </a:lnTo>
                  <a:lnTo>
                    <a:pt x="160" y="37"/>
                  </a:lnTo>
                  <a:lnTo>
                    <a:pt x="205" y="56"/>
                  </a:lnTo>
                  <a:lnTo>
                    <a:pt x="252" y="77"/>
                  </a:lnTo>
                  <a:lnTo>
                    <a:pt x="299" y="102"/>
                  </a:lnTo>
                  <a:lnTo>
                    <a:pt x="337" y="136"/>
                  </a:lnTo>
                  <a:lnTo>
                    <a:pt x="375" y="170"/>
                  </a:lnTo>
                  <a:lnTo>
                    <a:pt x="412" y="210"/>
                  </a:lnTo>
                  <a:lnTo>
                    <a:pt x="445" y="259"/>
                  </a:lnTo>
                  <a:lnTo>
                    <a:pt x="474" y="305"/>
                  </a:lnTo>
                  <a:lnTo>
                    <a:pt x="508" y="338"/>
                  </a:lnTo>
                  <a:lnTo>
                    <a:pt x="541" y="367"/>
                  </a:lnTo>
                  <a:lnTo>
                    <a:pt x="576" y="383"/>
                  </a:lnTo>
                  <a:lnTo>
                    <a:pt x="616" y="392"/>
                  </a:lnTo>
                  <a:lnTo>
                    <a:pt x="655" y="392"/>
                  </a:lnTo>
                  <a:lnTo>
                    <a:pt x="702" y="379"/>
                  </a:lnTo>
                  <a:lnTo>
                    <a:pt x="753" y="364"/>
                  </a:lnTo>
                  <a:lnTo>
                    <a:pt x="809" y="338"/>
                  </a:lnTo>
                  <a:lnTo>
                    <a:pt x="874" y="305"/>
                  </a:lnTo>
                  <a:lnTo>
                    <a:pt x="908" y="455"/>
                  </a:lnTo>
                  <a:lnTo>
                    <a:pt x="908" y="597"/>
                  </a:lnTo>
                  <a:lnTo>
                    <a:pt x="874" y="733"/>
                  </a:lnTo>
                  <a:lnTo>
                    <a:pt x="813" y="859"/>
                  </a:lnTo>
                  <a:lnTo>
                    <a:pt x="735" y="973"/>
                  </a:lnTo>
                  <a:lnTo>
                    <a:pt x="636" y="1081"/>
                  </a:lnTo>
                  <a:lnTo>
                    <a:pt x="519" y="1176"/>
                  </a:lnTo>
                  <a:lnTo>
                    <a:pt x="400" y="1259"/>
                  </a:lnTo>
                  <a:lnTo>
                    <a:pt x="274" y="1333"/>
                  </a:lnTo>
                  <a:lnTo>
                    <a:pt x="142" y="1398"/>
                  </a:lnTo>
                  <a:lnTo>
                    <a:pt x="175" y="1370"/>
                  </a:lnTo>
                  <a:lnTo>
                    <a:pt x="202" y="1345"/>
                  </a:lnTo>
                  <a:lnTo>
                    <a:pt x="230" y="1318"/>
                  </a:lnTo>
                  <a:lnTo>
                    <a:pt x="259" y="1287"/>
                  </a:lnTo>
                  <a:lnTo>
                    <a:pt x="279" y="1253"/>
                  </a:lnTo>
                  <a:lnTo>
                    <a:pt x="301" y="1223"/>
                  </a:lnTo>
                  <a:lnTo>
                    <a:pt x="323" y="1185"/>
                  </a:lnTo>
                  <a:lnTo>
                    <a:pt x="335" y="1152"/>
                  </a:lnTo>
                  <a:lnTo>
                    <a:pt x="351" y="1115"/>
                  </a:lnTo>
                  <a:lnTo>
                    <a:pt x="357" y="1077"/>
                  </a:lnTo>
                  <a:lnTo>
                    <a:pt x="375" y="963"/>
                  </a:lnTo>
                  <a:lnTo>
                    <a:pt x="394" y="844"/>
                  </a:lnTo>
                  <a:lnTo>
                    <a:pt x="403" y="724"/>
                  </a:lnTo>
                  <a:lnTo>
                    <a:pt x="403" y="604"/>
                  </a:lnTo>
                  <a:lnTo>
                    <a:pt x="391" y="487"/>
                  </a:lnTo>
                  <a:lnTo>
                    <a:pt x="366" y="376"/>
                  </a:lnTo>
                  <a:lnTo>
                    <a:pt x="326" y="271"/>
                  </a:lnTo>
                  <a:lnTo>
                    <a:pt x="265" y="179"/>
                  </a:lnTo>
                  <a:lnTo>
                    <a:pt x="182" y="96"/>
                  </a:lnTo>
                  <a:lnTo>
                    <a:pt x="77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8" name="Freeform 87">
              <a:extLst>
                <a:ext uri="{FF2B5EF4-FFF2-40B4-BE49-F238E27FC236}">
                  <a16:creationId xmlns:a16="http://schemas.microsoft.com/office/drawing/2014/main" id="{AA2ABB82-559C-4C2F-BDEC-07A95377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928"/>
              <a:ext cx="678" cy="250"/>
            </a:xfrm>
            <a:custGeom>
              <a:avLst/>
              <a:gdLst>
                <a:gd name="T0" fmla="*/ 0 w 2033"/>
                <a:gd name="T1" fmla="*/ 0 h 752"/>
                <a:gd name="T2" fmla="*/ 16 w 2033"/>
                <a:gd name="T3" fmla="*/ 13 h 752"/>
                <a:gd name="T4" fmla="*/ 29 w 2033"/>
                <a:gd name="T5" fmla="*/ 25 h 752"/>
                <a:gd name="T6" fmla="*/ 42 w 2033"/>
                <a:gd name="T7" fmla="*/ 34 h 752"/>
                <a:gd name="T8" fmla="*/ 54 w 2033"/>
                <a:gd name="T9" fmla="*/ 42 h 752"/>
                <a:gd name="T10" fmla="*/ 66 w 2033"/>
                <a:gd name="T11" fmla="*/ 49 h 752"/>
                <a:gd name="T12" fmla="*/ 78 w 2033"/>
                <a:gd name="T13" fmla="*/ 57 h 752"/>
                <a:gd name="T14" fmla="*/ 92 w 2033"/>
                <a:gd name="T15" fmla="*/ 62 h 752"/>
                <a:gd name="T16" fmla="*/ 107 w 2033"/>
                <a:gd name="T17" fmla="*/ 65 h 752"/>
                <a:gd name="T18" fmla="*/ 124 w 2033"/>
                <a:gd name="T19" fmla="*/ 71 h 752"/>
                <a:gd name="T20" fmla="*/ 142 w 2033"/>
                <a:gd name="T21" fmla="*/ 74 h 752"/>
                <a:gd name="T22" fmla="*/ 173 w 2033"/>
                <a:gd name="T23" fmla="*/ 78 h 752"/>
                <a:gd name="T24" fmla="*/ 205 w 2033"/>
                <a:gd name="T25" fmla="*/ 82 h 752"/>
                <a:gd name="T26" fmla="*/ 235 w 2033"/>
                <a:gd name="T27" fmla="*/ 87 h 752"/>
                <a:gd name="T28" fmla="*/ 265 w 2033"/>
                <a:gd name="T29" fmla="*/ 91 h 752"/>
                <a:gd name="T30" fmla="*/ 295 w 2033"/>
                <a:gd name="T31" fmla="*/ 96 h 752"/>
                <a:gd name="T32" fmla="*/ 324 w 2033"/>
                <a:gd name="T33" fmla="*/ 101 h 752"/>
                <a:gd name="T34" fmla="*/ 354 w 2033"/>
                <a:gd name="T35" fmla="*/ 107 h 752"/>
                <a:gd name="T36" fmla="*/ 382 w 2033"/>
                <a:gd name="T37" fmla="*/ 115 h 752"/>
                <a:gd name="T38" fmla="*/ 410 w 2033"/>
                <a:gd name="T39" fmla="*/ 123 h 752"/>
                <a:gd name="T40" fmla="*/ 438 w 2033"/>
                <a:gd name="T41" fmla="*/ 133 h 752"/>
                <a:gd name="T42" fmla="*/ 460 w 2033"/>
                <a:gd name="T43" fmla="*/ 145 h 752"/>
                <a:gd name="T44" fmla="*/ 477 w 2033"/>
                <a:gd name="T45" fmla="*/ 158 h 752"/>
                <a:gd name="T46" fmla="*/ 490 w 2033"/>
                <a:gd name="T47" fmla="*/ 172 h 752"/>
                <a:gd name="T48" fmla="*/ 503 w 2033"/>
                <a:gd name="T49" fmla="*/ 187 h 752"/>
                <a:gd name="T50" fmla="*/ 513 w 2033"/>
                <a:gd name="T51" fmla="*/ 203 h 752"/>
                <a:gd name="T52" fmla="*/ 524 w 2033"/>
                <a:gd name="T53" fmla="*/ 218 h 752"/>
                <a:gd name="T54" fmla="*/ 537 w 2033"/>
                <a:gd name="T55" fmla="*/ 230 h 752"/>
                <a:gd name="T56" fmla="*/ 553 w 2033"/>
                <a:gd name="T57" fmla="*/ 242 h 752"/>
                <a:gd name="T58" fmla="*/ 575 w 2033"/>
                <a:gd name="T59" fmla="*/ 248 h 752"/>
                <a:gd name="T60" fmla="*/ 601 w 2033"/>
                <a:gd name="T61" fmla="*/ 250 h 752"/>
                <a:gd name="T62" fmla="*/ 606 w 2033"/>
                <a:gd name="T63" fmla="*/ 249 h 752"/>
                <a:gd name="T64" fmla="*/ 612 w 2033"/>
                <a:gd name="T65" fmla="*/ 246 h 752"/>
                <a:gd name="T66" fmla="*/ 620 w 2033"/>
                <a:gd name="T67" fmla="*/ 242 h 752"/>
                <a:gd name="T68" fmla="*/ 629 w 2033"/>
                <a:gd name="T69" fmla="*/ 236 h 752"/>
                <a:gd name="T70" fmla="*/ 638 w 2033"/>
                <a:gd name="T71" fmla="*/ 230 h 752"/>
                <a:gd name="T72" fmla="*/ 648 w 2033"/>
                <a:gd name="T73" fmla="*/ 224 h 752"/>
                <a:gd name="T74" fmla="*/ 657 w 2033"/>
                <a:gd name="T75" fmla="*/ 217 h 752"/>
                <a:gd name="T76" fmla="*/ 666 w 2033"/>
                <a:gd name="T77" fmla="*/ 211 h 752"/>
                <a:gd name="T78" fmla="*/ 673 w 2033"/>
                <a:gd name="T79" fmla="*/ 205 h 752"/>
                <a:gd name="T80" fmla="*/ 678 w 2033"/>
                <a:gd name="T81" fmla="*/ 201 h 7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033" h="752">
                  <a:moveTo>
                    <a:pt x="0" y="0"/>
                  </a:moveTo>
                  <a:lnTo>
                    <a:pt x="47" y="38"/>
                  </a:lnTo>
                  <a:lnTo>
                    <a:pt x="87" y="74"/>
                  </a:lnTo>
                  <a:lnTo>
                    <a:pt x="126" y="102"/>
                  </a:lnTo>
                  <a:lnTo>
                    <a:pt x="162" y="127"/>
                  </a:lnTo>
                  <a:lnTo>
                    <a:pt x="198" y="148"/>
                  </a:lnTo>
                  <a:lnTo>
                    <a:pt x="234" y="170"/>
                  </a:lnTo>
                  <a:lnTo>
                    <a:pt x="275" y="186"/>
                  </a:lnTo>
                  <a:lnTo>
                    <a:pt x="321" y="197"/>
                  </a:lnTo>
                  <a:lnTo>
                    <a:pt x="371" y="213"/>
                  </a:lnTo>
                  <a:lnTo>
                    <a:pt x="425" y="222"/>
                  </a:lnTo>
                  <a:lnTo>
                    <a:pt x="519" y="235"/>
                  </a:lnTo>
                  <a:lnTo>
                    <a:pt x="614" y="246"/>
                  </a:lnTo>
                  <a:lnTo>
                    <a:pt x="706" y="262"/>
                  </a:lnTo>
                  <a:lnTo>
                    <a:pt x="796" y="274"/>
                  </a:lnTo>
                  <a:lnTo>
                    <a:pt x="885" y="290"/>
                  </a:lnTo>
                  <a:lnTo>
                    <a:pt x="973" y="305"/>
                  </a:lnTo>
                  <a:lnTo>
                    <a:pt x="1060" y="323"/>
                  </a:lnTo>
                  <a:lnTo>
                    <a:pt x="1146" y="345"/>
                  </a:lnTo>
                  <a:lnTo>
                    <a:pt x="1230" y="370"/>
                  </a:lnTo>
                  <a:lnTo>
                    <a:pt x="1312" y="401"/>
                  </a:lnTo>
                  <a:lnTo>
                    <a:pt x="1380" y="435"/>
                  </a:lnTo>
                  <a:lnTo>
                    <a:pt x="1429" y="474"/>
                  </a:lnTo>
                  <a:lnTo>
                    <a:pt x="1470" y="518"/>
                  </a:lnTo>
                  <a:lnTo>
                    <a:pt x="1507" y="563"/>
                  </a:lnTo>
                  <a:lnTo>
                    <a:pt x="1537" y="610"/>
                  </a:lnTo>
                  <a:lnTo>
                    <a:pt x="1571" y="656"/>
                  </a:lnTo>
                  <a:lnTo>
                    <a:pt x="1611" y="693"/>
                  </a:lnTo>
                  <a:lnTo>
                    <a:pt x="1658" y="727"/>
                  </a:lnTo>
                  <a:lnTo>
                    <a:pt x="1723" y="745"/>
                  </a:lnTo>
                  <a:lnTo>
                    <a:pt x="1802" y="752"/>
                  </a:lnTo>
                  <a:lnTo>
                    <a:pt x="1818" y="748"/>
                  </a:lnTo>
                  <a:lnTo>
                    <a:pt x="1836" y="739"/>
                  </a:lnTo>
                  <a:lnTo>
                    <a:pt x="1858" y="727"/>
                  </a:lnTo>
                  <a:lnTo>
                    <a:pt x="1885" y="709"/>
                  </a:lnTo>
                  <a:lnTo>
                    <a:pt x="1913" y="693"/>
                  </a:lnTo>
                  <a:lnTo>
                    <a:pt x="1944" y="675"/>
                  </a:lnTo>
                  <a:lnTo>
                    <a:pt x="1971" y="653"/>
                  </a:lnTo>
                  <a:lnTo>
                    <a:pt x="1996" y="635"/>
                  </a:lnTo>
                  <a:lnTo>
                    <a:pt x="2018" y="617"/>
                  </a:lnTo>
                  <a:lnTo>
                    <a:pt x="2033" y="60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9" name="Freeform 88">
              <a:extLst>
                <a:ext uri="{FF2B5EF4-FFF2-40B4-BE49-F238E27FC236}">
                  <a16:creationId xmlns:a16="http://schemas.microsoft.com/office/drawing/2014/main" id="{8E87354E-FC64-45E4-857A-1A28803B9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3566"/>
              <a:ext cx="542" cy="218"/>
            </a:xfrm>
            <a:custGeom>
              <a:avLst/>
              <a:gdLst>
                <a:gd name="T0" fmla="*/ 0 w 1626"/>
                <a:gd name="T1" fmla="*/ 145 h 654"/>
                <a:gd name="T2" fmla="*/ 22 w 1626"/>
                <a:gd name="T3" fmla="*/ 150 h 654"/>
                <a:gd name="T4" fmla="*/ 42 w 1626"/>
                <a:gd name="T5" fmla="*/ 157 h 654"/>
                <a:gd name="T6" fmla="*/ 64 w 1626"/>
                <a:gd name="T7" fmla="*/ 164 h 654"/>
                <a:gd name="T8" fmla="*/ 86 w 1626"/>
                <a:gd name="T9" fmla="*/ 171 h 654"/>
                <a:gd name="T10" fmla="*/ 108 w 1626"/>
                <a:gd name="T11" fmla="*/ 178 h 654"/>
                <a:gd name="T12" fmla="*/ 130 w 1626"/>
                <a:gd name="T13" fmla="*/ 184 h 654"/>
                <a:gd name="T14" fmla="*/ 153 w 1626"/>
                <a:gd name="T15" fmla="*/ 189 h 654"/>
                <a:gd name="T16" fmla="*/ 176 w 1626"/>
                <a:gd name="T17" fmla="*/ 190 h 654"/>
                <a:gd name="T18" fmla="*/ 197 w 1626"/>
                <a:gd name="T19" fmla="*/ 189 h 654"/>
                <a:gd name="T20" fmla="*/ 220 w 1626"/>
                <a:gd name="T21" fmla="*/ 186 h 654"/>
                <a:gd name="T22" fmla="*/ 229 w 1626"/>
                <a:gd name="T23" fmla="*/ 183 h 654"/>
                <a:gd name="T24" fmla="*/ 239 w 1626"/>
                <a:gd name="T25" fmla="*/ 183 h 654"/>
                <a:gd name="T26" fmla="*/ 249 w 1626"/>
                <a:gd name="T27" fmla="*/ 183 h 654"/>
                <a:gd name="T28" fmla="*/ 260 w 1626"/>
                <a:gd name="T29" fmla="*/ 183 h 654"/>
                <a:gd name="T30" fmla="*/ 270 w 1626"/>
                <a:gd name="T31" fmla="*/ 183 h 654"/>
                <a:gd name="T32" fmla="*/ 280 w 1626"/>
                <a:gd name="T33" fmla="*/ 183 h 654"/>
                <a:gd name="T34" fmla="*/ 291 w 1626"/>
                <a:gd name="T35" fmla="*/ 181 h 654"/>
                <a:gd name="T36" fmla="*/ 300 w 1626"/>
                <a:gd name="T37" fmla="*/ 178 h 654"/>
                <a:gd name="T38" fmla="*/ 310 w 1626"/>
                <a:gd name="T39" fmla="*/ 175 h 654"/>
                <a:gd name="T40" fmla="*/ 319 w 1626"/>
                <a:gd name="T41" fmla="*/ 169 h 654"/>
                <a:gd name="T42" fmla="*/ 322 w 1626"/>
                <a:gd name="T43" fmla="*/ 167 h 654"/>
                <a:gd name="T44" fmla="*/ 324 w 1626"/>
                <a:gd name="T45" fmla="*/ 165 h 654"/>
                <a:gd name="T46" fmla="*/ 325 w 1626"/>
                <a:gd name="T47" fmla="*/ 163 h 654"/>
                <a:gd name="T48" fmla="*/ 327 w 1626"/>
                <a:gd name="T49" fmla="*/ 161 h 654"/>
                <a:gd name="T50" fmla="*/ 330 w 1626"/>
                <a:gd name="T51" fmla="*/ 159 h 654"/>
                <a:gd name="T52" fmla="*/ 332 w 1626"/>
                <a:gd name="T53" fmla="*/ 157 h 654"/>
                <a:gd name="T54" fmla="*/ 333 w 1626"/>
                <a:gd name="T55" fmla="*/ 154 h 654"/>
                <a:gd name="T56" fmla="*/ 334 w 1626"/>
                <a:gd name="T57" fmla="*/ 153 h 654"/>
                <a:gd name="T58" fmla="*/ 336 w 1626"/>
                <a:gd name="T59" fmla="*/ 153 h 654"/>
                <a:gd name="T60" fmla="*/ 337 w 1626"/>
                <a:gd name="T61" fmla="*/ 151 h 654"/>
                <a:gd name="T62" fmla="*/ 360 w 1626"/>
                <a:gd name="T63" fmla="*/ 140 h 654"/>
                <a:gd name="T64" fmla="*/ 383 w 1626"/>
                <a:gd name="T65" fmla="*/ 129 h 654"/>
                <a:gd name="T66" fmla="*/ 406 w 1626"/>
                <a:gd name="T67" fmla="*/ 114 h 654"/>
                <a:gd name="T68" fmla="*/ 425 w 1626"/>
                <a:gd name="T69" fmla="*/ 99 h 654"/>
                <a:gd name="T70" fmla="*/ 446 w 1626"/>
                <a:gd name="T71" fmla="*/ 83 h 654"/>
                <a:gd name="T72" fmla="*/ 465 w 1626"/>
                <a:gd name="T73" fmla="*/ 67 h 654"/>
                <a:gd name="T74" fmla="*/ 485 w 1626"/>
                <a:gd name="T75" fmla="*/ 49 h 654"/>
                <a:gd name="T76" fmla="*/ 504 w 1626"/>
                <a:gd name="T77" fmla="*/ 32 h 654"/>
                <a:gd name="T78" fmla="*/ 523 w 1626"/>
                <a:gd name="T79" fmla="*/ 16 h 654"/>
                <a:gd name="T80" fmla="*/ 542 w 1626"/>
                <a:gd name="T81" fmla="*/ 0 h 654"/>
                <a:gd name="T82" fmla="*/ 513 w 1626"/>
                <a:gd name="T83" fmla="*/ 36 h 654"/>
                <a:gd name="T84" fmla="*/ 481 w 1626"/>
                <a:gd name="T85" fmla="*/ 73 h 654"/>
                <a:gd name="T86" fmla="*/ 446 w 1626"/>
                <a:gd name="T87" fmla="*/ 107 h 654"/>
                <a:gd name="T88" fmla="*/ 410 w 1626"/>
                <a:gd name="T89" fmla="*/ 140 h 654"/>
                <a:gd name="T90" fmla="*/ 373 w 1626"/>
                <a:gd name="T91" fmla="*/ 169 h 654"/>
                <a:gd name="T92" fmla="*/ 332 w 1626"/>
                <a:gd name="T93" fmla="*/ 194 h 654"/>
                <a:gd name="T94" fmla="*/ 288 w 1626"/>
                <a:gd name="T95" fmla="*/ 209 h 654"/>
                <a:gd name="T96" fmla="*/ 243 w 1626"/>
                <a:gd name="T97" fmla="*/ 218 h 654"/>
                <a:gd name="T98" fmla="*/ 196 w 1626"/>
                <a:gd name="T99" fmla="*/ 218 h 654"/>
                <a:gd name="T100" fmla="*/ 147 w 1626"/>
                <a:gd name="T101" fmla="*/ 207 h 654"/>
                <a:gd name="T102" fmla="*/ 132 w 1626"/>
                <a:gd name="T103" fmla="*/ 202 h 654"/>
                <a:gd name="T104" fmla="*/ 119 w 1626"/>
                <a:gd name="T105" fmla="*/ 196 h 654"/>
                <a:gd name="T106" fmla="*/ 106 w 1626"/>
                <a:gd name="T107" fmla="*/ 190 h 654"/>
                <a:gd name="T108" fmla="*/ 91 w 1626"/>
                <a:gd name="T109" fmla="*/ 184 h 654"/>
                <a:gd name="T110" fmla="*/ 78 w 1626"/>
                <a:gd name="T111" fmla="*/ 177 h 654"/>
                <a:gd name="T112" fmla="*/ 66 w 1626"/>
                <a:gd name="T113" fmla="*/ 171 h 654"/>
                <a:gd name="T114" fmla="*/ 51 w 1626"/>
                <a:gd name="T115" fmla="*/ 164 h 654"/>
                <a:gd name="T116" fmla="*/ 38 w 1626"/>
                <a:gd name="T117" fmla="*/ 158 h 654"/>
                <a:gd name="T118" fmla="*/ 25 w 1626"/>
                <a:gd name="T119" fmla="*/ 151 h 654"/>
                <a:gd name="T120" fmla="*/ 10 w 1626"/>
                <a:gd name="T121" fmla="*/ 145 h 654"/>
                <a:gd name="T122" fmla="*/ 0 w 1626"/>
                <a:gd name="T123" fmla="*/ 145 h 65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26" h="654">
                  <a:moveTo>
                    <a:pt x="0" y="436"/>
                  </a:moveTo>
                  <a:lnTo>
                    <a:pt x="65" y="449"/>
                  </a:lnTo>
                  <a:lnTo>
                    <a:pt x="126" y="470"/>
                  </a:lnTo>
                  <a:lnTo>
                    <a:pt x="193" y="492"/>
                  </a:lnTo>
                  <a:lnTo>
                    <a:pt x="259" y="513"/>
                  </a:lnTo>
                  <a:lnTo>
                    <a:pt x="323" y="535"/>
                  </a:lnTo>
                  <a:lnTo>
                    <a:pt x="391" y="553"/>
                  </a:lnTo>
                  <a:lnTo>
                    <a:pt x="459" y="566"/>
                  </a:lnTo>
                  <a:lnTo>
                    <a:pt x="527" y="571"/>
                  </a:lnTo>
                  <a:lnTo>
                    <a:pt x="591" y="568"/>
                  </a:lnTo>
                  <a:lnTo>
                    <a:pt x="660" y="557"/>
                  </a:lnTo>
                  <a:lnTo>
                    <a:pt x="687" y="550"/>
                  </a:lnTo>
                  <a:lnTo>
                    <a:pt x="718" y="550"/>
                  </a:lnTo>
                  <a:lnTo>
                    <a:pt x="748" y="548"/>
                  </a:lnTo>
                  <a:lnTo>
                    <a:pt x="779" y="550"/>
                  </a:lnTo>
                  <a:lnTo>
                    <a:pt x="810" y="550"/>
                  </a:lnTo>
                  <a:lnTo>
                    <a:pt x="840" y="548"/>
                  </a:lnTo>
                  <a:lnTo>
                    <a:pt x="872" y="544"/>
                  </a:lnTo>
                  <a:lnTo>
                    <a:pt x="899" y="535"/>
                  </a:lnTo>
                  <a:lnTo>
                    <a:pt x="930" y="526"/>
                  </a:lnTo>
                  <a:lnTo>
                    <a:pt x="957" y="508"/>
                  </a:lnTo>
                  <a:lnTo>
                    <a:pt x="966" y="501"/>
                  </a:lnTo>
                  <a:lnTo>
                    <a:pt x="973" y="495"/>
                  </a:lnTo>
                  <a:lnTo>
                    <a:pt x="976" y="490"/>
                  </a:lnTo>
                  <a:lnTo>
                    <a:pt x="982" y="483"/>
                  </a:lnTo>
                  <a:lnTo>
                    <a:pt x="989" y="477"/>
                  </a:lnTo>
                  <a:lnTo>
                    <a:pt x="995" y="470"/>
                  </a:lnTo>
                  <a:lnTo>
                    <a:pt x="998" y="463"/>
                  </a:lnTo>
                  <a:lnTo>
                    <a:pt x="1001" y="458"/>
                  </a:lnTo>
                  <a:lnTo>
                    <a:pt x="1007" y="458"/>
                  </a:lnTo>
                  <a:lnTo>
                    <a:pt x="1010" y="454"/>
                  </a:lnTo>
                  <a:lnTo>
                    <a:pt x="1080" y="421"/>
                  </a:lnTo>
                  <a:lnTo>
                    <a:pt x="1148" y="387"/>
                  </a:lnTo>
                  <a:lnTo>
                    <a:pt x="1217" y="341"/>
                  </a:lnTo>
                  <a:lnTo>
                    <a:pt x="1275" y="297"/>
                  </a:lnTo>
                  <a:lnTo>
                    <a:pt x="1337" y="249"/>
                  </a:lnTo>
                  <a:lnTo>
                    <a:pt x="1395" y="200"/>
                  </a:lnTo>
                  <a:lnTo>
                    <a:pt x="1456" y="147"/>
                  </a:lnTo>
                  <a:lnTo>
                    <a:pt x="1512" y="95"/>
                  </a:lnTo>
                  <a:lnTo>
                    <a:pt x="1570" y="49"/>
                  </a:lnTo>
                  <a:lnTo>
                    <a:pt x="1626" y="0"/>
                  </a:lnTo>
                  <a:lnTo>
                    <a:pt x="1539" y="107"/>
                  </a:lnTo>
                  <a:lnTo>
                    <a:pt x="1444" y="218"/>
                  </a:lnTo>
                  <a:lnTo>
                    <a:pt x="1339" y="322"/>
                  </a:lnTo>
                  <a:lnTo>
                    <a:pt x="1231" y="421"/>
                  </a:lnTo>
                  <a:lnTo>
                    <a:pt x="1118" y="508"/>
                  </a:lnTo>
                  <a:lnTo>
                    <a:pt x="995" y="582"/>
                  </a:lnTo>
                  <a:lnTo>
                    <a:pt x="865" y="627"/>
                  </a:lnTo>
                  <a:lnTo>
                    <a:pt x="730" y="654"/>
                  </a:lnTo>
                  <a:lnTo>
                    <a:pt x="588" y="654"/>
                  </a:lnTo>
                  <a:lnTo>
                    <a:pt x="441" y="621"/>
                  </a:lnTo>
                  <a:lnTo>
                    <a:pt x="397" y="606"/>
                  </a:lnTo>
                  <a:lnTo>
                    <a:pt x="357" y="587"/>
                  </a:lnTo>
                  <a:lnTo>
                    <a:pt x="317" y="571"/>
                  </a:lnTo>
                  <a:lnTo>
                    <a:pt x="274" y="553"/>
                  </a:lnTo>
                  <a:lnTo>
                    <a:pt x="234" y="532"/>
                  </a:lnTo>
                  <a:lnTo>
                    <a:pt x="197" y="513"/>
                  </a:lnTo>
                  <a:lnTo>
                    <a:pt x="154" y="492"/>
                  </a:lnTo>
                  <a:lnTo>
                    <a:pt x="114" y="474"/>
                  </a:lnTo>
                  <a:lnTo>
                    <a:pt x="74" y="454"/>
                  </a:lnTo>
                  <a:lnTo>
                    <a:pt x="31" y="436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0" name="Freeform 89">
              <a:extLst>
                <a:ext uri="{FF2B5EF4-FFF2-40B4-BE49-F238E27FC236}">
                  <a16:creationId xmlns:a16="http://schemas.microsoft.com/office/drawing/2014/main" id="{8F697558-F797-43C8-B13F-CE855458D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3016"/>
              <a:ext cx="130" cy="444"/>
            </a:xfrm>
            <a:custGeom>
              <a:avLst/>
              <a:gdLst>
                <a:gd name="T0" fmla="*/ 7 w 390"/>
                <a:gd name="T1" fmla="*/ 0 h 1332"/>
                <a:gd name="T2" fmla="*/ 14 w 390"/>
                <a:gd name="T3" fmla="*/ 0 h 1332"/>
                <a:gd name="T4" fmla="*/ 21 w 390"/>
                <a:gd name="T5" fmla="*/ 0 h 1332"/>
                <a:gd name="T6" fmla="*/ 28 w 390"/>
                <a:gd name="T7" fmla="*/ 0 h 1332"/>
                <a:gd name="T8" fmla="*/ 36 w 390"/>
                <a:gd name="T9" fmla="*/ 0 h 1332"/>
                <a:gd name="T10" fmla="*/ 24 w 390"/>
                <a:gd name="T11" fmla="*/ 24 h 1332"/>
                <a:gd name="T12" fmla="*/ 13 w 390"/>
                <a:gd name="T13" fmla="*/ 74 h 1332"/>
                <a:gd name="T14" fmla="*/ 21 w 390"/>
                <a:gd name="T15" fmla="*/ 125 h 1332"/>
                <a:gd name="T16" fmla="*/ 42 w 390"/>
                <a:gd name="T17" fmla="*/ 177 h 1332"/>
                <a:gd name="T18" fmla="*/ 64 w 390"/>
                <a:gd name="T19" fmla="*/ 228 h 1332"/>
                <a:gd name="T20" fmla="*/ 78 w 390"/>
                <a:gd name="T21" fmla="*/ 265 h 1332"/>
                <a:gd name="T22" fmla="*/ 83 w 390"/>
                <a:gd name="T23" fmla="*/ 291 h 1332"/>
                <a:gd name="T24" fmla="*/ 86 w 390"/>
                <a:gd name="T25" fmla="*/ 319 h 1332"/>
                <a:gd name="T26" fmla="*/ 90 w 390"/>
                <a:gd name="T27" fmla="*/ 348 h 1332"/>
                <a:gd name="T28" fmla="*/ 94 w 390"/>
                <a:gd name="T29" fmla="*/ 375 h 1332"/>
                <a:gd name="T30" fmla="*/ 100 w 390"/>
                <a:gd name="T31" fmla="*/ 395 h 1332"/>
                <a:gd name="T32" fmla="*/ 106 w 390"/>
                <a:gd name="T33" fmla="*/ 405 h 1332"/>
                <a:gd name="T34" fmla="*/ 115 w 390"/>
                <a:gd name="T35" fmla="*/ 417 h 1332"/>
                <a:gd name="T36" fmla="*/ 122 w 390"/>
                <a:gd name="T37" fmla="*/ 427 h 1332"/>
                <a:gd name="T38" fmla="*/ 128 w 390"/>
                <a:gd name="T39" fmla="*/ 437 h 1332"/>
                <a:gd name="T40" fmla="*/ 127 w 390"/>
                <a:gd name="T41" fmla="*/ 435 h 1332"/>
                <a:gd name="T42" fmla="*/ 117 w 390"/>
                <a:gd name="T43" fmla="*/ 420 h 1332"/>
                <a:gd name="T44" fmla="*/ 106 w 390"/>
                <a:gd name="T45" fmla="*/ 405 h 1332"/>
                <a:gd name="T46" fmla="*/ 92 w 390"/>
                <a:gd name="T47" fmla="*/ 390 h 1332"/>
                <a:gd name="T48" fmla="*/ 82 w 390"/>
                <a:gd name="T49" fmla="*/ 375 h 1332"/>
                <a:gd name="T50" fmla="*/ 70 w 390"/>
                <a:gd name="T51" fmla="*/ 346 h 1332"/>
                <a:gd name="T52" fmla="*/ 59 w 390"/>
                <a:gd name="T53" fmla="*/ 304 h 1332"/>
                <a:gd name="T54" fmla="*/ 54 w 390"/>
                <a:gd name="T55" fmla="*/ 262 h 1332"/>
                <a:gd name="T56" fmla="*/ 46 w 390"/>
                <a:gd name="T57" fmla="*/ 219 h 1332"/>
                <a:gd name="T58" fmla="*/ 31 w 390"/>
                <a:gd name="T59" fmla="*/ 179 h 1332"/>
                <a:gd name="T60" fmla="*/ 9 w 390"/>
                <a:gd name="T61" fmla="*/ 143 h 1332"/>
                <a:gd name="T62" fmla="*/ 1 w 390"/>
                <a:gd name="T63" fmla="*/ 113 h 1332"/>
                <a:gd name="T64" fmla="*/ 0 w 390"/>
                <a:gd name="T65" fmla="*/ 81 h 1332"/>
                <a:gd name="T66" fmla="*/ 3 w 390"/>
                <a:gd name="T67" fmla="*/ 48 h 1332"/>
                <a:gd name="T68" fmla="*/ 5 w 390"/>
                <a:gd name="T69" fmla="*/ 16 h 133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90" h="1332">
                  <a:moveTo>
                    <a:pt x="9" y="0"/>
                  </a:moveTo>
                  <a:lnTo>
                    <a:pt x="20" y="0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4" y="0"/>
                  </a:lnTo>
                  <a:lnTo>
                    <a:pt x="76" y="0"/>
                  </a:lnTo>
                  <a:lnTo>
                    <a:pt x="85" y="0"/>
                  </a:lnTo>
                  <a:lnTo>
                    <a:pt x="98" y="0"/>
                  </a:lnTo>
                  <a:lnTo>
                    <a:pt x="107" y="0"/>
                  </a:lnTo>
                  <a:lnTo>
                    <a:pt x="119" y="0"/>
                  </a:lnTo>
                  <a:lnTo>
                    <a:pt x="73" y="71"/>
                  </a:lnTo>
                  <a:lnTo>
                    <a:pt x="45" y="145"/>
                  </a:lnTo>
                  <a:lnTo>
                    <a:pt x="40" y="222"/>
                  </a:lnTo>
                  <a:lnTo>
                    <a:pt x="45" y="296"/>
                  </a:lnTo>
                  <a:lnTo>
                    <a:pt x="64" y="376"/>
                  </a:lnTo>
                  <a:lnTo>
                    <a:pt x="92" y="453"/>
                  </a:lnTo>
                  <a:lnTo>
                    <a:pt x="125" y="530"/>
                  </a:lnTo>
                  <a:lnTo>
                    <a:pt x="159" y="607"/>
                  </a:lnTo>
                  <a:lnTo>
                    <a:pt x="193" y="683"/>
                  </a:lnTo>
                  <a:lnTo>
                    <a:pt x="222" y="754"/>
                  </a:lnTo>
                  <a:lnTo>
                    <a:pt x="233" y="795"/>
                  </a:lnTo>
                  <a:lnTo>
                    <a:pt x="245" y="835"/>
                  </a:lnTo>
                  <a:lnTo>
                    <a:pt x="249" y="874"/>
                  </a:lnTo>
                  <a:lnTo>
                    <a:pt x="255" y="917"/>
                  </a:lnTo>
                  <a:lnTo>
                    <a:pt x="258" y="957"/>
                  </a:lnTo>
                  <a:lnTo>
                    <a:pt x="264" y="1000"/>
                  </a:lnTo>
                  <a:lnTo>
                    <a:pt x="271" y="1044"/>
                  </a:lnTo>
                  <a:lnTo>
                    <a:pt x="273" y="1083"/>
                  </a:lnTo>
                  <a:lnTo>
                    <a:pt x="282" y="1124"/>
                  </a:lnTo>
                  <a:lnTo>
                    <a:pt x="294" y="1166"/>
                  </a:lnTo>
                  <a:lnTo>
                    <a:pt x="300" y="1186"/>
                  </a:lnTo>
                  <a:lnTo>
                    <a:pt x="314" y="1201"/>
                  </a:lnTo>
                  <a:lnTo>
                    <a:pt x="319" y="1215"/>
                  </a:lnTo>
                  <a:lnTo>
                    <a:pt x="332" y="1235"/>
                  </a:lnTo>
                  <a:lnTo>
                    <a:pt x="344" y="1251"/>
                  </a:lnTo>
                  <a:lnTo>
                    <a:pt x="353" y="1262"/>
                  </a:lnTo>
                  <a:lnTo>
                    <a:pt x="366" y="1281"/>
                  </a:lnTo>
                  <a:lnTo>
                    <a:pt x="375" y="1296"/>
                  </a:lnTo>
                  <a:lnTo>
                    <a:pt x="384" y="1311"/>
                  </a:lnTo>
                  <a:lnTo>
                    <a:pt x="390" y="1332"/>
                  </a:lnTo>
                  <a:lnTo>
                    <a:pt x="381" y="1305"/>
                  </a:lnTo>
                  <a:lnTo>
                    <a:pt x="368" y="1281"/>
                  </a:lnTo>
                  <a:lnTo>
                    <a:pt x="350" y="1260"/>
                  </a:lnTo>
                  <a:lnTo>
                    <a:pt x="332" y="1238"/>
                  </a:lnTo>
                  <a:lnTo>
                    <a:pt x="317" y="1215"/>
                  </a:lnTo>
                  <a:lnTo>
                    <a:pt x="294" y="1191"/>
                  </a:lnTo>
                  <a:lnTo>
                    <a:pt x="276" y="1170"/>
                  </a:lnTo>
                  <a:lnTo>
                    <a:pt x="260" y="1148"/>
                  </a:lnTo>
                  <a:lnTo>
                    <a:pt x="245" y="1124"/>
                  </a:lnTo>
                  <a:lnTo>
                    <a:pt x="231" y="1099"/>
                  </a:lnTo>
                  <a:lnTo>
                    <a:pt x="209" y="1038"/>
                  </a:lnTo>
                  <a:lnTo>
                    <a:pt x="193" y="973"/>
                  </a:lnTo>
                  <a:lnTo>
                    <a:pt x="177" y="912"/>
                  </a:lnTo>
                  <a:lnTo>
                    <a:pt x="172" y="849"/>
                  </a:lnTo>
                  <a:lnTo>
                    <a:pt x="163" y="786"/>
                  </a:lnTo>
                  <a:lnTo>
                    <a:pt x="150" y="721"/>
                  </a:lnTo>
                  <a:lnTo>
                    <a:pt x="137" y="658"/>
                  </a:lnTo>
                  <a:lnTo>
                    <a:pt x="119" y="595"/>
                  </a:lnTo>
                  <a:lnTo>
                    <a:pt x="92" y="536"/>
                  </a:lnTo>
                  <a:lnTo>
                    <a:pt x="51" y="472"/>
                  </a:lnTo>
                  <a:lnTo>
                    <a:pt x="27" y="428"/>
                  </a:lnTo>
                  <a:lnTo>
                    <a:pt x="9" y="386"/>
                  </a:lnTo>
                  <a:lnTo>
                    <a:pt x="2" y="339"/>
                  </a:lnTo>
                  <a:lnTo>
                    <a:pt x="0" y="292"/>
                  </a:lnTo>
                  <a:lnTo>
                    <a:pt x="0" y="243"/>
                  </a:lnTo>
                  <a:lnTo>
                    <a:pt x="2" y="193"/>
                  </a:lnTo>
                  <a:lnTo>
                    <a:pt x="9" y="145"/>
                  </a:lnTo>
                  <a:lnTo>
                    <a:pt x="11" y="96"/>
                  </a:lnTo>
                  <a:lnTo>
                    <a:pt x="15" y="4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1" name="Freeform 90">
              <a:extLst>
                <a:ext uri="{FF2B5EF4-FFF2-40B4-BE49-F238E27FC236}">
                  <a16:creationId xmlns:a16="http://schemas.microsoft.com/office/drawing/2014/main" id="{5A3A693F-7901-474B-B737-552CE4235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696"/>
              <a:ext cx="121" cy="56"/>
            </a:xfrm>
            <a:custGeom>
              <a:avLst/>
              <a:gdLst>
                <a:gd name="T0" fmla="*/ 0 w 361"/>
                <a:gd name="T1" fmla="*/ 0 h 166"/>
                <a:gd name="T2" fmla="*/ 7 w 361"/>
                <a:gd name="T3" fmla="*/ 6 h 166"/>
                <a:gd name="T4" fmla="*/ 14 w 361"/>
                <a:gd name="T5" fmla="*/ 10 h 166"/>
                <a:gd name="T6" fmla="*/ 21 w 361"/>
                <a:gd name="T7" fmla="*/ 16 h 166"/>
                <a:gd name="T8" fmla="*/ 28 w 361"/>
                <a:gd name="T9" fmla="*/ 19 h 166"/>
                <a:gd name="T10" fmla="*/ 36 w 361"/>
                <a:gd name="T11" fmla="*/ 23 h 166"/>
                <a:gd name="T12" fmla="*/ 44 w 361"/>
                <a:gd name="T13" fmla="*/ 25 h 166"/>
                <a:gd name="T14" fmla="*/ 52 w 361"/>
                <a:gd name="T15" fmla="*/ 29 h 166"/>
                <a:gd name="T16" fmla="*/ 60 w 361"/>
                <a:gd name="T17" fmla="*/ 31 h 166"/>
                <a:gd name="T18" fmla="*/ 67 w 361"/>
                <a:gd name="T19" fmla="*/ 35 h 166"/>
                <a:gd name="T20" fmla="*/ 75 w 361"/>
                <a:gd name="T21" fmla="*/ 39 h 166"/>
                <a:gd name="T22" fmla="*/ 78 w 361"/>
                <a:gd name="T23" fmla="*/ 39 h 166"/>
                <a:gd name="T24" fmla="*/ 85 w 361"/>
                <a:gd name="T25" fmla="*/ 40 h 166"/>
                <a:gd name="T26" fmla="*/ 89 w 361"/>
                <a:gd name="T27" fmla="*/ 42 h 166"/>
                <a:gd name="T28" fmla="*/ 93 w 361"/>
                <a:gd name="T29" fmla="*/ 43 h 166"/>
                <a:gd name="T30" fmla="*/ 99 w 361"/>
                <a:gd name="T31" fmla="*/ 44 h 166"/>
                <a:gd name="T32" fmla="*/ 103 w 361"/>
                <a:gd name="T33" fmla="*/ 45 h 166"/>
                <a:gd name="T34" fmla="*/ 108 w 361"/>
                <a:gd name="T35" fmla="*/ 47 h 166"/>
                <a:gd name="T36" fmla="*/ 113 w 361"/>
                <a:gd name="T37" fmla="*/ 48 h 166"/>
                <a:gd name="T38" fmla="*/ 118 w 361"/>
                <a:gd name="T39" fmla="*/ 52 h 166"/>
                <a:gd name="T40" fmla="*/ 121 w 361"/>
                <a:gd name="T41" fmla="*/ 56 h 1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1" h="166">
                  <a:moveTo>
                    <a:pt x="0" y="0"/>
                  </a:moveTo>
                  <a:lnTo>
                    <a:pt x="22" y="19"/>
                  </a:lnTo>
                  <a:lnTo>
                    <a:pt x="41" y="30"/>
                  </a:lnTo>
                  <a:lnTo>
                    <a:pt x="62" y="46"/>
                  </a:lnTo>
                  <a:lnTo>
                    <a:pt x="83" y="55"/>
                  </a:lnTo>
                  <a:lnTo>
                    <a:pt x="108" y="68"/>
                  </a:lnTo>
                  <a:lnTo>
                    <a:pt x="132" y="74"/>
                  </a:lnTo>
                  <a:lnTo>
                    <a:pt x="155" y="86"/>
                  </a:lnTo>
                  <a:lnTo>
                    <a:pt x="179" y="93"/>
                  </a:lnTo>
                  <a:lnTo>
                    <a:pt x="200" y="104"/>
                  </a:lnTo>
                  <a:lnTo>
                    <a:pt x="225" y="115"/>
                  </a:lnTo>
                  <a:lnTo>
                    <a:pt x="234" y="117"/>
                  </a:lnTo>
                  <a:lnTo>
                    <a:pt x="253" y="120"/>
                  </a:lnTo>
                  <a:lnTo>
                    <a:pt x="265" y="124"/>
                  </a:lnTo>
                  <a:lnTo>
                    <a:pt x="278" y="126"/>
                  </a:lnTo>
                  <a:lnTo>
                    <a:pt x="296" y="129"/>
                  </a:lnTo>
                  <a:lnTo>
                    <a:pt x="308" y="133"/>
                  </a:lnTo>
                  <a:lnTo>
                    <a:pt x="323" y="138"/>
                  </a:lnTo>
                  <a:lnTo>
                    <a:pt x="336" y="142"/>
                  </a:lnTo>
                  <a:lnTo>
                    <a:pt x="352" y="154"/>
                  </a:lnTo>
                  <a:lnTo>
                    <a:pt x="361" y="16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2" name="Freeform 91">
              <a:extLst>
                <a:ext uri="{FF2B5EF4-FFF2-40B4-BE49-F238E27FC236}">
                  <a16:creationId xmlns:a16="http://schemas.microsoft.com/office/drawing/2014/main" id="{B6B7EA25-CC2E-448B-A1CB-C8D7622F0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3755"/>
              <a:ext cx="149" cy="2"/>
            </a:xfrm>
            <a:custGeom>
              <a:avLst/>
              <a:gdLst>
                <a:gd name="T0" fmla="*/ 0 w 446"/>
                <a:gd name="T1" fmla="*/ 0 h 7"/>
                <a:gd name="T2" fmla="*/ 15 w 446"/>
                <a:gd name="T3" fmla="*/ 0 h 7"/>
                <a:gd name="T4" fmla="*/ 31 w 446"/>
                <a:gd name="T5" fmla="*/ 0 h 7"/>
                <a:gd name="T6" fmla="*/ 45 w 446"/>
                <a:gd name="T7" fmla="*/ 1 h 7"/>
                <a:gd name="T8" fmla="*/ 60 w 446"/>
                <a:gd name="T9" fmla="*/ 1 h 7"/>
                <a:gd name="T10" fmla="*/ 76 w 446"/>
                <a:gd name="T11" fmla="*/ 1 h 7"/>
                <a:gd name="T12" fmla="*/ 91 w 446"/>
                <a:gd name="T13" fmla="*/ 2 h 7"/>
                <a:gd name="T14" fmla="*/ 105 w 446"/>
                <a:gd name="T15" fmla="*/ 2 h 7"/>
                <a:gd name="T16" fmla="*/ 119 w 446"/>
                <a:gd name="T17" fmla="*/ 1 h 7"/>
                <a:gd name="T18" fmla="*/ 135 w 446"/>
                <a:gd name="T19" fmla="*/ 1 h 7"/>
                <a:gd name="T20" fmla="*/ 149 w 446"/>
                <a:gd name="T21" fmla="*/ 0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6" h="7">
                  <a:moveTo>
                    <a:pt x="0" y="0"/>
                  </a:moveTo>
                  <a:lnTo>
                    <a:pt x="46" y="0"/>
                  </a:lnTo>
                  <a:lnTo>
                    <a:pt x="92" y="0"/>
                  </a:lnTo>
                  <a:lnTo>
                    <a:pt x="136" y="3"/>
                  </a:lnTo>
                  <a:lnTo>
                    <a:pt x="179" y="3"/>
                  </a:lnTo>
                  <a:lnTo>
                    <a:pt x="228" y="3"/>
                  </a:lnTo>
                  <a:lnTo>
                    <a:pt x="271" y="7"/>
                  </a:lnTo>
                  <a:lnTo>
                    <a:pt x="314" y="7"/>
                  </a:lnTo>
                  <a:lnTo>
                    <a:pt x="357" y="3"/>
                  </a:lnTo>
                  <a:lnTo>
                    <a:pt x="404" y="3"/>
                  </a:lnTo>
                  <a:lnTo>
                    <a:pt x="44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3" name="Freeform 92">
              <a:extLst>
                <a:ext uri="{FF2B5EF4-FFF2-40B4-BE49-F238E27FC236}">
                  <a16:creationId xmlns:a16="http://schemas.microsoft.com/office/drawing/2014/main" id="{27177408-305E-4D21-97EB-004577F28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642"/>
              <a:ext cx="171" cy="113"/>
            </a:xfrm>
            <a:custGeom>
              <a:avLst/>
              <a:gdLst>
                <a:gd name="T0" fmla="*/ 0 w 512"/>
                <a:gd name="T1" fmla="*/ 113 h 339"/>
                <a:gd name="T2" fmla="*/ 7 w 512"/>
                <a:gd name="T3" fmla="*/ 112 h 339"/>
                <a:gd name="T4" fmla="*/ 13 w 512"/>
                <a:gd name="T5" fmla="*/ 110 h 339"/>
                <a:gd name="T6" fmla="*/ 16 w 512"/>
                <a:gd name="T7" fmla="*/ 107 h 339"/>
                <a:gd name="T8" fmla="*/ 23 w 512"/>
                <a:gd name="T9" fmla="*/ 103 h 339"/>
                <a:gd name="T10" fmla="*/ 27 w 512"/>
                <a:gd name="T11" fmla="*/ 100 h 339"/>
                <a:gd name="T12" fmla="*/ 31 w 512"/>
                <a:gd name="T13" fmla="*/ 95 h 339"/>
                <a:gd name="T14" fmla="*/ 35 w 512"/>
                <a:gd name="T15" fmla="*/ 91 h 339"/>
                <a:gd name="T16" fmla="*/ 39 w 512"/>
                <a:gd name="T17" fmla="*/ 86 h 339"/>
                <a:gd name="T18" fmla="*/ 42 w 512"/>
                <a:gd name="T19" fmla="*/ 83 h 339"/>
                <a:gd name="T20" fmla="*/ 46 w 512"/>
                <a:gd name="T21" fmla="*/ 81 h 339"/>
                <a:gd name="T22" fmla="*/ 60 w 512"/>
                <a:gd name="T23" fmla="*/ 74 h 339"/>
                <a:gd name="T24" fmla="*/ 73 w 512"/>
                <a:gd name="T25" fmla="*/ 67 h 339"/>
                <a:gd name="T26" fmla="*/ 87 w 512"/>
                <a:gd name="T27" fmla="*/ 60 h 339"/>
                <a:gd name="T28" fmla="*/ 99 w 512"/>
                <a:gd name="T29" fmla="*/ 53 h 339"/>
                <a:gd name="T30" fmla="*/ 113 w 512"/>
                <a:gd name="T31" fmla="*/ 44 h 339"/>
                <a:gd name="T32" fmla="*/ 125 w 512"/>
                <a:gd name="T33" fmla="*/ 36 h 339"/>
                <a:gd name="T34" fmla="*/ 137 w 512"/>
                <a:gd name="T35" fmla="*/ 28 h 339"/>
                <a:gd name="T36" fmla="*/ 148 w 512"/>
                <a:gd name="T37" fmla="*/ 19 h 339"/>
                <a:gd name="T38" fmla="*/ 161 w 512"/>
                <a:gd name="T39" fmla="*/ 9 h 339"/>
                <a:gd name="T40" fmla="*/ 171 w 512"/>
                <a:gd name="T41" fmla="*/ 0 h 3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12" h="339">
                  <a:moveTo>
                    <a:pt x="0" y="339"/>
                  </a:moveTo>
                  <a:lnTo>
                    <a:pt x="20" y="336"/>
                  </a:lnTo>
                  <a:lnTo>
                    <a:pt x="38" y="330"/>
                  </a:lnTo>
                  <a:lnTo>
                    <a:pt x="49" y="321"/>
                  </a:lnTo>
                  <a:lnTo>
                    <a:pt x="68" y="308"/>
                  </a:lnTo>
                  <a:lnTo>
                    <a:pt x="80" y="299"/>
                  </a:lnTo>
                  <a:lnTo>
                    <a:pt x="92" y="284"/>
                  </a:lnTo>
                  <a:lnTo>
                    <a:pt x="106" y="272"/>
                  </a:lnTo>
                  <a:lnTo>
                    <a:pt x="117" y="259"/>
                  </a:lnTo>
                  <a:lnTo>
                    <a:pt x="126" y="250"/>
                  </a:lnTo>
                  <a:lnTo>
                    <a:pt x="139" y="244"/>
                  </a:lnTo>
                  <a:lnTo>
                    <a:pt x="179" y="222"/>
                  </a:lnTo>
                  <a:lnTo>
                    <a:pt x="220" y="201"/>
                  </a:lnTo>
                  <a:lnTo>
                    <a:pt x="259" y="180"/>
                  </a:lnTo>
                  <a:lnTo>
                    <a:pt x="296" y="158"/>
                  </a:lnTo>
                  <a:lnTo>
                    <a:pt x="337" y="133"/>
                  </a:lnTo>
                  <a:lnTo>
                    <a:pt x="373" y="108"/>
                  </a:lnTo>
                  <a:lnTo>
                    <a:pt x="410" y="84"/>
                  </a:lnTo>
                  <a:lnTo>
                    <a:pt x="444" y="56"/>
                  </a:lnTo>
                  <a:lnTo>
                    <a:pt x="481" y="28"/>
                  </a:lnTo>
                  <a:lnTo>
                    <a:pt x="51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4" name="Freeform 93">
              <a:extLst>
                <a:ext uri="{FF2B5EF4-FFF2-40B4-BE49-F238E27FC236}">
                  <a16:creationId xmlns:a16="http://schemas.microsoft.com/office/drawing/2014/main" id="{0DD3F3BB-2F7B-46DA-B81A-DFDE4671B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115"/>
              <a:ext cx="97" cy="172"/>
            </a:xfrm>
            <a:custGeom>
              <a:avLst/>
              <a:gdLst>
                <a:gd name="T0" fmla="*/ 0 w 291"/>
                <a:gd name="T1" fmla="*/ 136 h 515"/>
                <a:gd name="T2" fmla="*/ 7 w 291"/>
                <a:gd name="T3" fmla="*/ 138 h 515"/>
                <a:gd name="T4" fmla="*/ 13 w 291"/>
                <a:gd name="T5" fmla="*/ 140 h 515"/>
                <a:gd name="T6" fmla="*/ 19 w 291"/>
                <a:gd name="T7" fmla="*/ 141 h 515"/>
                <a:gd name="T8" fmla="*/ 26 w 291"/>
                <a:gd name="T9" fmla="*/ 140 h 515"/>
                <a:gd name="T10" fmla="*/ 31 w 291"/>
                <a:gd name="T11" fmla="*/ 139 h 515"/>
                <a:gd name="T12" fmla="*/ 37 w 291"/>
                <a:gd name="T13" fmla="*/ 136 h 515"/>
                <a:gd name="T14" fmla="*/ 43 w 291"/>
                <a:gd name="T15" fmla="*/ 134 h 515"/>
                <a:gd name="T16" fmla="*/ 48 w 291"/>
                <a:gd name="T17" fmla="*/ 130 h 515"/>
                <a:gd name="T18" fmla="*/ 52 w 291"/>
                <a:gd name="T19" fmla="*/ 127 h 515"/>
                <a:gd name="T20" fmla="*/ 56 w 291"/>
                <a:gd name="T21" fmla="*/ 122 h 515"/>
                <a:gd name="T22" fmla="*/ 64 w 291"/>
                <a:gd name="T23" fmla="*/ 111 h 515"/>
                <a:gd name="T24" fmla="*/ 70 w 291"/>
                <a:gd name="T25" fmla="*/ 101 h 515"/>
                <a:gd name="T26" fmla="*/ 75 w 291"/>
                <a:gd name="T27" fmla="*/ 89 h 515"/>
                <a:gd name="T28" fmla="*/ 79 w 291"/>
                <a:gd name="T29" fmla="*/ 77 h 515"/>
                <a:gd name="T30" fmla="*/ 82 w 291"/>
                <a:gd name="T31" fmla="*/ 65 h 515"/>
                <a:gd name="T32" fmla="*/ 83 w 291"/>
                <a:gd name="T33" fmla="*/ 52 h 515"/>
                <a:gd name="T34" fmla="*/ 84 w 291"/>
                <a:gd name="T35" fmla="*/ 38 h 515"/>
                <a:gd name="T36" fmla="*/ 85 w 291"/>
                <a:gd name="T37" fmla="*/ 26 h 515"/>
                <a:gd name="T38" fmla="*/ 86 w 291"/>
                <a:gd name="T39" fmla="*/ 14 h 515"/>
                <a:gd name="T40" fmla="*/ 87 w 291"/>
                <a:gd name="T41" fmla="*/ 0 h 515"/>
                <a:gd name="T42" fmla="*/ 90 w 291"/>
                <a:gd name="T43" fmla="*/ 15 h 515"/>
                <a:gd name="T44" fmla="*/ 91 w 291"/>
                <a:gd name="T45" fmla="*/ 29 h 515"/>
                <a:gd name="T46" fmla="*/ 93 w 291"/>
                <a:gd name="T47" fmla="*/ 43 h 515"/>
                <a:gd name="T48" fmla="*/ 95 w 291"/>
                <a:gd name="T49" fmla="*/ 57 h 515"/>
                <a:gd name="T50" fmla="*/ 96 w 291"/>
                <a:gd name="T51" fmla="*/ 71 h 515"/>
                <a:gd name="T52" fmla="*/ 97 w 291"/>
                <a:gd name="T53" fmla="*/ 85 h 515"/>
                <a:gd name="T54" fmla="*/ 97 w 291"/>
                <a:gd name="T55" fmla="*/ 99 h 515"/>
                <a:gd name="T56" fmla="*/ 96 w 291"/>
                <a:gd name="T57" fmla="*/ 113 h 515"/>
                <a:gd name="T58" fmla="*/ 94 w 291"/>
                <a:gd name="T59" fmla="*/ 128 h 515"/>
                <a:gd name="T60" fmla="*/ 91 w 291"/>
                <a:gd name="T61" fmla="*/ 142 h 515"/>
                <a:gd name="T62" fmla="*/ 88 w 291"/>
                <a:gd name="T63" fmla="*/ 150 h 515"/>
                <a:gd name="T64" fmla="*/ 83 w 291"/>
                <a:gd name="T65" fmla="*/ 157 h 515"/>
                <a:gd name="T66" fmla="*/ 76 w 291"/>
                <a:gd name="T67" fmla="*/ 161 h 515"/>
                <a:gd name="T68" fmla="*/ 67 w 291"/>
                <a:gd name="T69" fmla="*/ 164 h 515"/>
                <a:gd name="T70" fmla="*/ 59 w 291"/>
                <a:gd name="T71" fmla="*/ 166 h 515"/>
                <a:gd name="T72" fmla="*/ 49 w 291"/>
                <a:gd name="T73" fmla="*/ 168 h 515"/>
                <a:gd name="T74" fmla="*/ 39 w 291"/>
                <a:gd name="T75" fmla="*/ 168 h 515"/>
                <a:gd name="T76" fmla="*/ 29 w 291"/>
                <a:gd name="T77" fmla="*/ 168 h 515"/>
                <a:gd name="T78" fmla="*/ 19 w 291"/>
                <a:gd name="T79" fmla="*/ 170 h 515"/>
                <a:gd name="T80" fmla="*/ 10 w 291"/>
                <a:gd name="T81" fmla="*/ 172 h 515"/>
                <a:gd name="T82" fmla="*/ 10 w 291"/>
                <a:gd name="T83" fmla="*/ 168 h 515"/>
                <a:gd name="T84" fmla="*/ 9 w 291"/>
                <a:gd name="T85" fmla="*/ 164 h 515"/>
                <a:gd name="T86" fmla="*/ 8 w 291"/>
                <a:gd name="T87" fmla="*/ 161 h 515"/>
                <a:gd name="T88" fmla="*/ 6 w 291"/>
                <a:gd name="T89" fmla="*/ 158 h 515"/>
                <a:gd name="T90" fmla="*/ 4 w 291"/>
                <a:gd name="T91" fmla="*/ 154 h 515"/>
                <a:gd name="T92" fmla="*/ 3 w 291"/>
                <a:gd name="T93" fmla="*/ 150 h 515"/>
                <a:gd name="T94" fmla="*/ 3 w 291"/>
                <a:gd name="T95" fmla="*/ 146 h 515"/>
                <a:gd name="T96" fmla="*/ 1 w 291"/>
                <a:gd name="T97" fmla="*/ 143 h 515"/>
                <a:gd name="T98" fmla="*/ 1 w 291"/>
                <a:gd name="T99" fmla="*/ 139 h 515"/>
                <a:gd name="T100" fmla="*/ 0 w 291"/>
                <a:gd name="T101" fmla="*/ 136 h 5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91" h="515">
                  <a:moveTo>
                    <a:pt x="0" y="407"/>
                  </a:moveTo>
                  <a:lnTo>
                    <a:pt x="20" y="413"/>
                  </a:lnTo>
                  <a:lnTo>
                    <a:pt x="39" y="420"/>
                  </a:lnTo>
                  <a:lnTo>
                    <a:pt x="58" y="422"/>
                  </a:lnTo>
                  <a:lnTo>
                    <a:pt x="79" y="420"/>
                  </a:lnTo>
                  <a:lnTo>
                    <a:pt x="94" y="416"/>
                  </a:lnTo>
                  <a:lnTo>
                    <a:pt x="110" y="407"/>
                  </a:lnTo>
                  <a:lnTo>
                    <a:pt x="128" y="400"/>
                  </a:lnTo>
                  <a:lnTo>
                    <a:pt x="144" y="389"/>
                  </a:lnTo>
                  <a:lnTo>
                    <a:pt x="155" y="380"/>
                  </a:lnTo>
                  <a:lnTo>
                    <a:pt x="168" y="364"/>
                  </a:lnTo>
                  <a:lnTo>
                    <a:pt x="193" y="333"/>
                  </a:lnTo>
                  <a:lnTo>
                    <a:pt x="211" y="303"/>
                  </a:lnTo>
                  <a:lnTo>
                    <a:pt x="224" y="265"/>
                  </a:lnTo>
                  <a:lnTo>
                    <a:pt x="236" y="231"/>
                  </a:lnTo>
                  <a:lnTo>
                    <a:pt x="245" y="195"/>
                  </a:lnTo>
                  <a:lnTo>
                    <a:pt x="249" y="155"/>
                  </a:lnTo>
                  <a:lnTo>
                    <a:pt x="251" y="114"/>
                  </a:lnTo>
                  <a:lnTo>
                    <a:pt x="254" y="78"/>
                  </a:lnTo>
                  <a:lnTo>
                    <a:pt x="258" y="41"/>
                  </a:lnTo>
                  <a:lnTo>
                    <a:pt x="261" y="0"/>
                  </a:lnTo>
                  <a:lnTo>
                    <a:pt x="270" y="44"/>
                  </a:lnTo>
                  <a:lnTo>
                    <a:pt x="272" y="87"/>
                  </a:lnTo>
                  <a:lnTo>
                    <a:pt x="279" y="128"/>
                  </a:lnTo>
                  <a:lnTo>
                    <a:pt x="285" y="170"/>
                  </a:lnTo>
                  <a:lnTo>
                    <a:pt x="288" y="213"/>
                  </a:lnTo>
                  <a:lnTo>
                    <a:pt x="291" y="256"/>
                  </a:lnTo>
                  <a:lnTo>
                    <a:pt x="291" y="296"/>
                  </a:lnTo>
                  <a:lnTo>
                    <a:pt x="288" y="339"/>
                  </a:lnTo>
                  <a:lnTo>
                    <a:pt x="282" y="382"/>
                  </a:lnTo>
                  <a:lnTo>
                    <a:pt x="272" y="425"/>
                  </a:lnTo>
                  <a:lnTo>
                    <a:pt x="263" y="449"/>
                  </a:lnTo>
                  <a:lnTo>
                    <a:pt x="249" y="469"/>
                  </a:lnTo>
                  <a:lnTo>
                    <a:pt x="227" y="481"/>
                  </a:lnTo>
                  <a:lnTo>
                    <a:pt x="202" y="490"/>
                  </a:lnTo>
                  <a:lnTo>
                    <a:pt x="177" y="496"/>
                  </a:lnTo>
                  <a:lnTo>
                    <a:pt x="146" y="503"/>
                  </a:lnTo>
                  <a:lnTo>
                    <a:pt x="116" y="503"/>
                  </a:lnTo>
                  <a:lnTo>
                    <a:pt x="88" y="503"/>
                  </a:lnTo>
                  <a:lnTo>
                    <a:pt x="58" y="508"/>
                  </a:lnTo>
                  <a:lnTo>
                    <a:pt x="29" y="515"/>
                  </a:lnTo>
                  <a:lnTo>
                    <a:pt x="29" y="503"/>
                  </a:lnTo>
                  <a:lnTo>
                    <a:pt x="27" y="490"/>
                  </a:lnTo>
                  <a:lnTo>
                    <a:pt x="23" y="481"/>
                  </a:lnTo>
                  <a:lnTo>
                    <a:pt x="18" y="472"/>
                  </a:lnTo>
                  <a:lnTo>
                    <a:pt x="11" y="460"/>
                  </a:lnTo>
                  <a:lnTo>
                    <a:pt x="9" y="449"/>
                  </a:lnTo>
                  <a:lnTo>
                    <a:pt x="9" y="438"/>
                  </a:lnTo>
                  <a:lnTo>
                    <a:pt x="2" y="429"/>
                  </a:lnTo>
                  <a:lnTo>
                    <a:pt x="2" y="416"/>
                  </a:lnTo>
                  <a:lnTo>
                    <a:pt x="0" y="40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5" name="Freeform 94">
              <a:extLst>
                <a:ext uri="{FF2B5EF4-FFF2-40B4-BE49-F238E27FC236}">
                  <a16:creationId xmlns:a16="http://schemas.microsoft.com/office/drawing/2014/main" id="{D455DA44-FB50-45AF-986C-16473BBEF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440"/>
              <a:ext cx="47" cy="131"/>
            </a:xfrm>
            <a:custGeom>
              <a:avLst/>
              <a:gdLst>
                <a:gd name="T0" fmla="*/ 9 w 142"/>
                <a:gd name="T1" fmla="*/ 109 h 393"/>
                <a:gd name="T2" fmla="*/ 14 w 142"/>
                <a:gd name="T3" fmla="*/ 97 h 393"/>
                <a:gd name="T4" fmla="*/ 14 w 142"/>
                <a:gd name="T5" fmla="*/ 85 h 393"/>
                <a:gd name="T6" fmla="*/ 14 w 142"/>
                <a:gd name="T7" fmla="*/ 74 h 393"/>
                <a:gd name="T8" fmla="*/ 14 w 142"/>
                <a:gd name="T9" fmla="*/ 63 h 393"/>
                <a:gd name="T10" fmla="*/ 14 w 142"/>
                <a:gd name="T11" fmla="*/ 53 h 393"/>
                <a:gd name="T12" fmla="*/ 11 w 142"/>
                <a:gd name="T13" fmla="*/ 43 h 393"/>
                <a:gd name="T14" fmla="*/ 9 w 142"/>
                <a:gd name="T15" fmla="*/ 32 h 393"/>
                <a:gd name="T16" fmla="*/ 6 w 142"/>
                <a:gd name="T17" fmla="*/ 20 h 393"/>
                <a:gd name="T18" fmla="*/ 4 w 142"/>
                <a:gd name="T19" fmla="*/ 10 h 393"/>
                <a:gd name="T20" fmla="*/ 0 w 142"/>
                <a:gd name="T21" fmla="*/ 0 h 393"/>
                <a:gd name="T22" fmla="*/ 5 w 142"/>
                <a:gd name="T23" fmla="*/ 12 h 393"/>
                <a:gd name="T24" fmla="*/ 9 w 142"/>
                <a:gd name="T25" fmla="*/ 26 h 393"/>
                <a:gd name="T26" fmla="*/ 14 w 142"/>
                <a:gd name="T27" fmla="*/ 38 h 393"/>
                <a:gd name="T28" fmla="*/ 18 w 142"/>
                <a:gd name="T29" fmla="*/ 53 h 393"/>
                <a:gd name="T30" fmla="*/ 23 w 142"/>
                <a:gd name="T31" fmla="*/ 65 h 393"/>
                <a:gd name="T32" fmla="*/ 28 w 142"/>
                <a:gd name="T33" fmla="*/ 78 h 393"/>
                <a:gd name="T34" fmla="*/ 32 w 142"/>
                <a:gd name="T35" fmla="*/ 91 h 393"/>
                <a:gd name="T36" fmla="*/ 39 w 142"/>
                <a:gd name="T37" fmla="*/ 104 h 393"/>
                <a:gd name="T38" fmla="*/ 43 w 142"/>
                <a:gd name="T39" fmla="*/ 117 h 393"/>
                <a:gd name="T40" fmla="*/ 47 w 142"/>
                <a:gd name="T41" fmla="*/ 131 h 393"/>
                <a:gd name="T42" fmla="*/ 43 w 142"/>
                <a:gd name="T43" fmla="*/ 130 h 393"/>
                <a:gd name="T44" fmla="*/ 37 w 142"/>
                <a:gd name="T45" fmla="*/ 130 h 393"/>
                <a:gd name="T46" fmla="*/ 30 w 142"/>
                <a:gd name="T47" fmla="*/ 129 h 393"/>
                <a:gd name="T48" fmla="*/ 25 w 142"/>
                <a:gd name="T49" fmla="*/ 128 h 393"/>
                <a:gd name="T50" fmla="*/ 20 w 142"/>
                <a:gd name="T51" fmla="*/ 127 h 393"/>
                <a:gd name="T52" fmla="*/ 15 w 142"/>
                <a:gd name="T53" fmla="*/ 125 h 393"/>
                <a:gd name="T54" fmla="*/ 12 w 142"/>
                <a:gd name="T55" fmla="*/ 123 h 393"/>
                <a:gd name="T56" fmla="*/ 11 w 142"/>
                <a:gd name="T57" fmla="*/ 119 h 393"/>
                <a:gd name="T58" fmla="*/ 9 w 142"/>
                <a:gd name="T59" fmla="*/ 115 h 393"/>
                <a:gd name="T60" fmla="*/ 9 w 142"/>
                <a:gd name="T61" fmla="*/ 109 h 39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42" h="393">
                  <a:moveTo>
                    <a:pt x="28" y="328"/>
                  </a:moveTo>
                  <a:lnTo>
                    <a:pt x="41" y="292"/>
                  </a:lnTo>
                  <a:lnTo>
                    <a:pt x="43" y="254"/>
                  </a:lnTo>
                  <a:lnTo>
                    <a:pt x="43" y="223"/>
                  </a:lnTo>
                  <a:lnTo>
                    <a:pt x="43" y="190"/>
                  </a:lnTo>
                  <a:lnTo>
                    <a:pt x="41" y="160"/>
                  </a:lnTo>
                  <a:lnTo>
                    <a:pt x="34" y="128"/>
                  </a:lnTo>
                  <a:lnTo>
                    <a:pt x="28" y="95"/>
                  </a:lnTo>
                  <a:lnTo>
                    <a:pt x="19" y="61"/>
                  </a:lnTo>
                  <a:lnTo>
                    <a:pt x="12" y="29"/>
                  </a:lnTo>
                  <a:lnTo>
                    <a:pt x="0" y="0"/>
                  </a:lnTo>
                  <a:lnTo>
                    <a:pt x="16" y="36"/>
                  </a:lnTo>
                  <a:lnTo>
                    <a:pt x="28" y="79"/>
                  </a:lnTo>
                  <a:lnTo>
                    <a:pt x="43" y="115"/>
                  </a:lnTo>
                  <a:lnTo>
                    <a:pt x="55" y="160"/>
                  </a:lnTo>
                  <a:lnTo>
                    <a:pt x="68" y="196"/>
                  </a:lnTo>
                  <a:lnTo>
                    <a:pt x="86" y="233"/>
                  </a:lnTo>
                  <a:lnTo>
                    <a:pt x="98" y="273"/>
                  </a:lnTo>
                  <a:lnTo>
                    <a:pt x="117" y="313"/>
                  </a:lnTo>
                  <a:lnTo>
                    <a:pt x="129" y="350"/>
                  </a:lnTo>
                  <a:lnTo>
                    <a:pt x="142" y="393"/>
                  </a:lnTo>
                  <a:lnTo>
                    <a:pt x="129" y="391"/>
                  </a:lnTo>
                  <a:lnTo>
                    <a:pt x="113" y="391"/>
                  </a:lnTo>
                  <a:lnTo>
                    <a:pt x="92" y="387"/>
                  </a:lnTo>
                  <a:lnTo>
                    <a:pt x="77" y="384"/>
                  </a:lnTo>
                  <a:lnTo>
                    <a:pt x="61" y="381"/>
                  </a:lnTo>
                  <a:lnTo>
                    <a:pt x="46" y="375"/>
                  </a:lnTo>
                  <a:lnTo>
                    <a:pt x="37" y="368"/>
                  </a:lnTo>
                  <a:lnTo>
                    <a:pt x="32" y="356"/>
                  </a:lnTo>
                  <a:lnTo>
                    <a:pt x="28" y="344"/>
                  </a:lnTo>
                  <a:lnTo>
                    <a:pt x="28" y="32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6" name="Freeform 95">
              <a:extLst>
                <a:ext uri="{FF2B5EF4-FFF2-40B4-BE49-F238E27FC236}">
                  <a16:creationId xmlns:a16="http://schemas.microsoft.com/office/drawing/2014/main" id="{4C2270A6-9E3A-47C9-A5EF-C6E590C1D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405"/>
              <a:ext cx="142" cy="430"/>
            </a:xfrm>
            <a:custGeom>
              <a:avLst/>
              <a:gdLst>
                <a:gd name="T0" fmla="*/ 112 w 427"/>
                <a:gd name="T1" fmla="*/ 33 h 1289"/>
                <a:gd name="T2" fmla="*/ 97 w 427"/>
                <a:gd name="T3" fmla="*/ 45 h 1289"/>
                <a:gd name="T4" fmla="*/ 81 w 427"/>
                <a:gd name="T5" fmla="*/ 60 h 1289"/>
                <a:gd name="T6" fmla="*/ 70 w 427"/>
                <a:gd name="T7" fmla="*/ 75 h 1289"/>
                <a:gd name="T8" fmla="*/ 58 w 427"/>
                <a:gd name="T9" fmla="*/ 93 h 1289"/>
                <a:gd name="T10" fmla="*/ 48 w 427"/>
                <a:gd name="T11" fmla="*/ 112 h 1289"/>
                <a:gd name="T12" fmla="*/ 40 w 427"/>
                <a:gd name="T13" fmla="*/ 131 h 1289"/>
                <a:gd name="T14" fmla="*/ 32 w 427"/>
                <a:gd name="T15" fmla="*/ 152 h 1289"/>
                <a:gd name="T16" fmla="*/ 24 w 427"/>
                <a:gd name="T17" fmla="*/ 171 h 1289"/>
                <a:gd name="T18" fmla="*/ 16 w 427"/>
                <a:gd name="T19" fmla="*/ 192 h 1289"/>
                <a:gd name="T20" fmla="*/ 10 w 427"/>
                <a:gd name="T21" fmla="*/ 210 h 1289"/>
                <a:gd name="T22" fmla="*/ 4 w 427"/>
                <a:gd name="T23" fmla="*/ 232 h 1289"/>
                <a:gd name="T24" fmla="*/ 0 w 427"/>
                <a:gd name="T25" fmla="*/ 254 h 1289"/>
                <a:gd name="T26" fmla="*/ 0 w 427"/>
                <a:gd name="T27" fmla="*/ 274 h 1289"/>
                <a:gd name="T28" fmla="*/ 0 w 427"/>
                <a:gd name="T29" fmla="*/ 298 h 1289"/>
                <a:gd name="T30" fmla="*/ 3 w 427"/>
                <a:gd name="T31" fmla="*/ 319 h 1289"/>
                <a:gd name="T32" fmla="*/ 7 w 427"/>
                <a:gd name="T33" fmla="*/ 342 h 1289"/>
                <a:gd name="T34" fmla="*/ 10 w 427"/>
                <a:gd name="T35" fmla="*/ 363 h 1289"/>
                <a:gd name="T36" fmla="*/ 15 w 427"/>
                <a:gd name="T37" fmla="*/ 387 h 1289"/>
                <a:gd name="T38" fmla="*/ 19 w 427"/>
                <a:gd name="T39" fmla="*/ 408 h 1289"/>
                <a:gd name="T40" fmla="*/ 22 w 427"/>
                <a:gd name="T41" fmla="*/ 430 h 1289"/>
                <a:gd name="T42" fmla="*/ 20 w 427"/>
                <a:gd name="T43" fmla="*/ 384 h 1289"/>
                <a:gd name="T44" fmla="*/ 20 w 427"/>
                <a:gd name="T45" fmla="*/ 338 h 1289"/>
                <a:gd name="T46" fmla="*/ 24 w 427"/>
                <a:gd name="T47" fmla="*/ 292 h 1289"/>
                <a:gd name="T48" fmla="*/ 31 w 427"/>
                <a:gd name="T49" fmla="*/ 247 h 1289"/>
                <a:gd name="T50" fmla="*/ 40 w 427"/>
                <a:gd name="T51" fmla="*/ 203 h 1289"/>
                <a:gd name="T52" fmla="*/ 53 w 427"/>
                <a:gd name="T53" fmla="*/ 160 h 1289"/>
                <a:gd name="T54" fmla="*/ 70 w 427"/>
                <a:gd name="T55" fmla="*/ 118 h 1289"/>
                <a:gd name="T56" fmla="*/ 89 w 427"/>
                <a:gd name="T57" fmla="*/ 78 h 1289"/>
                <a:gd name="T58" fmla="*/ 113 w 427"/>
                <a:gd name="T59" fmla="*/ 39 h 1289"/>
                <a:gd name="T60" fmla="*/ 142 w 427"/>
                <a:gd name="T61" fmla="*/ 0 h 1289"/>
                <a:gd name="T62" fmla="*/ 112 w 427"/>
                <a:gd name="T63" fmla="*/ 33 h 128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27" h="1289">
                  <a:moveTo>
                    <a:pt x="338" y="98"/>
                  </a:moveTo>
                  <a:lnTo>
                    <a:pt x="292" y="135"/>
                  </a:lnTo>
                  <a:lnTo>
                    <a:pt x="245" y="179"/>
                  </a:lnTo>
                  <a:lnTo>
                    <a:pt x="209" y="224"/>
                  </a:lnTo>
                  <a:lnTo>
                    <a:pt x="175" y="280"/>
                  </a:lnTo>
                  <a:lnTo>
                    <a:pt x="144" y="335"/>
                  </a:lnTo>
                  <a:lnTo>
                    <a:pt x="119" y="393"/>
                  </a:lnTo>
                  <a:lnTo>
                    <a:pt x="95" y="455"/>
                  </a:lnTo>
                  <a:lnTo>
                    <a:pt x="72" y="514"/>
                  </a:lnTo>
                  <a:lnTo>
                    <a:pt x="49" y="575"/>
                  </a:lnTo>
                  <a:lnTo>
                    <a:pt x="30" y="631"/>
                  </a:lnTo>
                  <a:lnTo>
                    <a:pt x="12" y="696"/>
                  </a:lnTo>
                  <a:lnTo>
                    <a:pt x="0" y="761"/>
                  </a:lnTo>
                  <a:lnTo>
                    <a:pt x="0" y="822"/>
                  </a:lnTo>
                  <a:lnTo>
                    <a:pt x="0" y="892"/>
                  </a:lnTo>
                  <a:lnTo>
                    <a:pt x="9" y="957"/>
                  </a:lnTo>
                  <a:lnTo>
                    <a:pt x="21" y="1024"/>
                  </a:lnTo>
                  <a:lnTo>
                    <a:pt x="30" y="1089"/>
                  </a:lnTo>
                  <a:lnTo>
                    <a:pt x="45" y="1161"/>
                  </a:lnTo>
                  <a:lnTo>
                    <a:pt x="58" y="1224"/>
                  </a:lnTo>
                  <a:lnTo>
                    <a:pt x="67" y="1289"/>
                  </a:lnTo>
                  <a:lnTo>
                    <a:pt x="61" y="1152"/>
                  </a:lnTo>
                  <a:lnTo>
                    <a:pt x="61" y="1012"/>
                  </a:lnTo>
                  <a:lnTo>
                    <a:pt x="72" y="876"/>
                  </a:lnTo>
                  <a:lnTo>
                    <a:pt x="92" y="741"/>
                  </a:lnTo>
                  <a:lnTo>
                    <a:pt x="119" y="609"/>
                  </a:lnTo>
                  <a:lnTo>
                    <a:pt x="159" y="480"/>
                  </a:lnTo>
                  <a:lnTo>
                    <a:pt x="209" y="354"/>
                  </a:lnTo>
                  <a:lnTo>
                    <a:pt x="267" y="233"/>
                  </a:lnTo>
                  <a:lnTo>
                    <a:pt x="341" y="116"/>
                  </a:lnTo>
                  <a:lnTo>
                    <a:pt x="427" y="0"/>
                  </a:lnTo>
                  <a:lnTo>
                    <a:pt x="338" y="98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7" name="Freeform 96">
              <a:extLst>
                <a:ext uri="{FF2B5EF4-FFF2-40B4-BE49-F238E27FC236}">
                  <a16:creationId xmlns:a16="http://schemas.microsoft.com/office/drawing/2014/main" id="{050FD77F-0304-4BEE-A160-66DA9828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1372"/>
              <a:ext cx="217" cy="679"/>
            </a:xfrm>
            <a:custGeom>
              <a:avLst/>
              <a:gdLst>
                <a:gd name="T0" fmla="*/ 157 w 652"/>
                <a:gd name="T1" fmla="*/ 33 h 2036"/>
                <a:gd name="T2" fmla="*/ 152 w 652"/>
                <a:gd name="T3" fmla="*/ 35 h 2036"/>
                <a:gd name="T4" fmla="*/ 148 w 652"/>
                <a:gd name="T5" fmla="*/ 39 h 2036"/>
                <a:gd name="T6" fmla="*/ 143 w 652"/>
                <a:gd name="T7" fmla="*/ 42 h 2036"/>
                <a:gd name="T8" fmla="*/ 141 w 652"/>
                <a:gd name="T9" fmla="*/ 47 h 2036"/>
                <a:gd name="T10" fmla="*/ 129 w 652"/>
                <a:gd name="T11" fmla="*/ 58 h 2036"/>
                <a:gd name="T12" fmla="*/ 112 w 652"/>
                <a:gd name="T13" fmla="*/ 73 h 2036"/>
                <a:gd name="T14" fmla="*/ 97 w 652"/>
                <a:gd name="T15" fmla="*/ 86 h 2036"/>
                <a:gd name="T16" fmla="*/ 82 w 652"/>
                <a:gd name="T17" fmla="*/ 100 h 2036"/>
                <a:gd name="T18" fmla="*/ 68 w 652"/>
                <a:gd name="T19" fmla="*/ 114 h 2036"/>
                <a:gd name="T20" fmla="*/ 46 w 652"/>
                <a:gd name="T21" fmla="*/ 145 h 2036"/>
                <a:gd name="T22" fmla="*/ 23 w 652"/>
                <a:gd name="T23" fmla="*/ 194 h 2036"/>
                <a:gd name="T24" fmla="*/ 11 w 652"/>
                <a:gd name="T25" fmla="*/ 249 h 2036"/>
                <a:gd name="T26" fmla="*/ 6 w 652"/>
                <a:gd name="T27" fmla="*/ 306 h 2036"/>
                <a:gd name="T28" fmla="*/ 6 w 652"/>
                <a:gd name="T29" fmla="*/ 361 h 2036"/>
                <a:gd name="T30" fmla="*/ 8 w 652"/>
                <a:gd name="T31" fmla="*/ 388 h 2036"/>
                <a:gd name="T32" fmla="*/ 8 w 652"/>
                <a:gd name="T33" fmla="*/ 394 h 2036"/>
                <a:gd name="T34" fmla="*/ 9 w 652"/>
                <a:gd name="T35" fmla="*/ 401 h 2036"/>
                <a:gd name="T36" fmla="*/ 9 w 652"/>
                <a:gd name="T37" fmla="*/ 407 h 2036"/>
                <a:gd name="T38" fmla="*/ 9 w 652"/>
                <a:gd name="T39" fmla="*/ 412 h 2036"/>
                <a:gd name="T40" fmla="*/ 3 w 652"/>
                <a:gd name="T41" fmla="*/ 466 h 2036"/>
                <a:gd name="T42" fmla="*/ 0 w 652"/>
                <a:gd name="T43" fmla="*/ 516 h 2036"/>
                <a:gd name="T44" fmla="*/ 6 w 652"/>
                <a:gd name="T45" fmla="*/ 565 h 2036"/>
                <a:gd name="T46" fmla="*/ 26 w 652"/>
                <a:gd name="T47" fmla="*/ 611 h 2036"/>
                <a:gd name="T48" fmla="*/ 64 w 652"/>
                <a:gd name="T49" fmla="*/ 654 h 2036"/>
                <a:gd name="T50" fmla="*/ 65 w 652"/>
                <a:gd name="T51" fmla="*/ 658 h 2036"/>
                <a:gd name="T52" fmla="*/ 67 w 652"/>
                <a:gd name="T53" fmla="*/ 662 h 2036"/>
                <a:gd name="T54" fmla="*/ 65 w 652"/>
                <a:gd name="T55" fmla="*/ 667 h 2036"/>
                <a:gd name="T56" fmla="*/ 65 w 652"/>
                <a:gd name="T57" fmla="*/ 674 h 2036"/>
                <a:gd name="T58" fmla="*/ 65 w 652"/>
                <a:gd name="T59" fmla="*/ 679 h 2036"/>
                <a:gd name="T60" fmla="*/ 79 w 652"/>
                <a:gd name="T61" fmla="*/ 659 h 2036"/>
                <a:gd name="T62" fmla="*/ 84 w 652"/>
                <a:gd name="T63" fmla="*/ 635 h 2036"/>
                <a:gd name="T64" fmla="*/ 86 w 652"/>
                <a:gd name="T65" fmla="*/ 609 h 2036"/>
                <a:gd name="T66" fmla="*/ 83 w 652"/>
                <a:gd name="T67" fmla="*/ 583 h 2036"/>
                <a:gd name="T68" fmla="*/ 78 w 652"/>
                <a:gd name="T69" fmla="*/ 560 h 2036"/>
                <a:gd name="T70" fmla="*/ 71 w 652"/>
                <a:gd name="T71" fmla="*/ 522 h 2036"/>
                <a:gd name="T72" fmla="*/ 67 w 652"/>
                <a:gd name="T73" fmla="*/ 483 h 2036"/>
                <a:gd name="T74" fmla="*/ 65 w 652"/>
                <a:gd name="T75" fmla="*/ 444 h 2036"/>
                <a:gd name="T76" fmla="*/ 62 w 652"/>
                <a:gd name="T77" fmla="*/ 405 h 2036"/>
                <a:gd name="T78" fmla="*/ 59 w 652"/>
                <a:gd name="T79" fmla="*/ 366 h 2036"/>
                <a:gd name="T80" fmla="*/ 59 w 652"/>
                <a:gd name="T81" fmla="*/ 360 h 2036"/>
                <a:gd name="T82" fmla="*/ 55 w 652"/>
                <a:gd name="T83" fmla="*/ 352 h 2036"/>
                <a:gd name="T84" fmla="*/ 53 w 652"/>
                <a:gd name="T85" fmla="*/ 346 h 2036"/>
                <a:gd name="T86" fmla="*/ 50 w 652"/>
                <a:gd name="T87" fmla="*/ 339 h 2036"/>
                <a:gd name="T88" fmla="*/ 49 w 652"/>
                <a:gd name="T89" fmla="*/ 332 h 2036"/>
                <a:gd name="T90" fmla="*/ 52 w 652"/>
                <a:gd name="T91" fmla="*/ 255 h 2036"/>
                <a:gd name="T92" fmla="*/ 75 w 652"/>
                <a:gd name="T93" fmla="*/ 183 h 2036"/>
                <a:gd name="T94" fmla="*/ 112 w 652"/>
                <a:gd name="T95" fmla="*/ 115 h 2036"/>
                <a:gd name="T96" fmla="*/ 162 w 652"/>
                <a:gd name="T97" fmla="*/ 53 h 2036"/>
                <a:gd name="T98" fmla="*/ 217 w 652"/>
                <a:gd name="T99" fmla="*/ 0 h 20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52" h="2036">
                  <a:moveTo>
                    <a:pt x="477" y="99"/>
                  </a:moveTo>
                  <a:lnTo>
                    <a:pt x="471" y="99"/>
                  </a:lnTo>
                  <a:lnTo>
                    <a:pt x="462" y="102"/>
                  </a:lnTo>
                  <a:lnTo>
                    <a:pt x="456" y="105"/>
                  </a:lnTo>
                  <a:lnTo>
                    <a:pt x="450" y="112"/>
                  </a:lnTo>
                  <a:lnTo>
                    <a:pt x="444" y="117"/>
                  </a:lnTo>
                  <a:lnTo>
                    <a:pt x="436" y="121"/>
                  </a:lnTo>
                  <a:lnTo>
                    <a:pt x="431" y="127"/>
                  </a:lnTo>
                  <a:lnTo>
                    <a:pt x="427" y="137"/>
                  </a:lnTo>
                  <a:lnTo>
                    <a:pt x="425" y="142"/>
                  </a:lnTo>
                  <a:lnTo>
                    <a:pt x="418" y="146"/>
                  </a:lnTo>
                  <a:lnTo>
                    <a:pt x="387" y="173"/>
                  </a:lnTo>
                  <a:lnTo>
                    <a:pt x="360" y="198"/>
                  </a:lnTo>
                  <a:lnTo>
                    <a:pt x="336" y="218"/>
                  </a:lnTo>
                  <a:lnTo>
                    <a:pt x="313" y="241"/>
                  </a:lnTo>
                  <a:lnTo>
                    <a:pt x="290" y="259"/>
                  </a:lnTo>
                  <a:lnTo>
                    <a:pt x="268" y="278"/>
                  </a:lnTo>
                  <a:lnTo>
                    <a:pt x="246" y="299"/>
                  </a:lnTo>
                  <a:lnTo>
                    <a:pt x="228" y="321"/>
                  </a:lnTo>
                  <a:lnTo>
                    <a:pt x="205" y="342"/>
                  </a:lnTo>
                  <a:lnTo>
                    <a:pt x="182" y="371"/>
                  </a:lnTo>
                  <a:lnTo>
                    <a:pt x="138" y="434"/>
                  </a:lnTo>
                  <a:lnTo>
                    <a:pt x="99" y="508"/>
                  </a:lnTo>
                  <a:lnTo>
                    <a:pt x="68" y="582"/>
                  </a:lnTo>
                  <a:lnTo>
                    <a:pt x="46" y="662"/>
                  </a:lnTo>
                  <a:lnTo>
                    <a:pt x="34" y="746"/>
                  </a:lnTo>
                  <a:lnTo>
                    <a:pt x="21" y="829"/>
                  </a:lnTo>
                  <a:lnTo>
                    <a:pt x="19" y="919"/>
                  </a:lnTo>
                  <a:lnTo>
                    <a:pt x="19" y="998"/>
                  </a:lnTo>
                  <a:lnTo>
                    <a:pt x="19" y="1081"/>
                  </a:lnTo>
                  <a:lnTo>
                    <a:pt x="25" y="1161"/>
                  </a:lnTo>
                  <a:lnTo>
                    <a:pt x="25" y="1164"/>
                  </a:lnTo>
                  <a:lnTo>
                    <a:pt x="25" y="1170"/>
                  </a:lnTo>
                  <a:lnTo>
                    <a:pt x="25" y="1180"/>
                  </a:lnTo>
                  <a:lnTo>
                    <a:pt x="25" y="1189"/>
                  </a:lnTo>
                  <a:lnTo>
                    <a:pt x="28" y="1201"/>
                  </a:lnTo>
                  <a:lnTo>
                    <a:pt x="28" y="1210"/>
                  </a:lnTo>
                  <a:lnTo>
                    <a:pt x="28" y="1219"/>
                  </a:lnTo>
                  <a:lnTo>
                    <a:pt x="28" y="1229"/>
                  </a:lnTo>
                  <a:lnTo>
                    <a:pt x="28" y="1235"/>
                  </a:lnTo>
                  <a:lnTo>
                    <a:pt x="19" y="1318"/>
                  </a:lnTo>
                  <a:lnTo>
                    <a:pt x="9" y="1398"/>
                  </a:lnTo>
                  <a:lnTo>
                    <a:pt x="0" y="1476"/>
                  </a:lnTo>
                  <a:lnTo>
                    <a:pt x="0" y="1548"/>
                  </a:lnTo>
                  <a:lnTo>
                    <a:pt x="5" y="1622"/>
                  </a:lnTo>
                  <a:lnTo>
                    <a:pt x="19" y="1694"/>
                  </a:lnTo>
                  <a:lnTo>
                    <a:pt x="43" y="1768"/>
                  </a:lnTo>
                  <a:lnTo>
                    <a:pt x="77" y="1833"/>
                  </a:lnTo>
                  <a:lnTo>
                    <a:pt x="127" y="1900"/>
                  </a:lnTo>
                  <a:lnTo>
                    <a:pt x="191" y="1961"/>
                  </a:lnTo>
                  <a:lnTo>
                    <a:pt x="194" y="1968"/>
                  </a:lnTo>
                  <a:lnTo>
                    <a:pt x="196" y="1973"/>
                  </a:lnTo>
                  <a:lnTo>
                    <a:pt x="196" y="1979"/>
                  </a:lnTo>
                  <a:lnTo>
                    <a:pt x="200" y="1986"/>
                  </a:lnTo>
                  <a:lnTo>
                    <a:pt x="196" y="1992"/>
                  </a:lnTo>
                  <a:lnTo>
                    <a:pt x="196" y="2001"/>
                  </a:lnTo>
                  <a:lnTo>
                    <a:pt x="196" y="2010"/>
                  </a:lnTo>
                  <a:lnTo>
                    <a:pt x="196" y="2020"/>
                  </a:lnTo>
                  <a:lnTo>
                    <a:pt x="196" y="2029"/>
                  </a:lnTo>
                  <a:lnTo>
                    <a:pt x="194" y="2036"/>
                  </a:lnTo>
                  <a:lnTo>
                    <a:pt x="218" y="2008"/>
                  </a:lnTo>
                  <a:lnTo>
                    <a:pt x="237" y="1977"/>
                  </a:lnTo>
                  <a:lnTo>
                    <a:pt x="246" y="1943"/>
                  </a:lnTo>
                  <a:lnTo>
                    <a:pt x="252" y="1905"/>
                  </a:lnTo>
                  <a:lnTo>
                    <a:pt x="259" y="1865"/>
                  </a:lnTo>
                  <a:lnTo>
                    <a:pt x="259" y="1826"/>
                  </a:lnTo>
                  <a:lnTo>
                    <a:pt x="256" y="1788"/>
                  </a:lnTo>
                  <a:lnTo>
                    <a:pt x="250" y="1748"/>
                  </a:lnTo>
                  <a:lnTo>
                    <a:pt x="241" y="1712"/>
                  </a:lnTo>
                  <a:lnTo>
                    <a:pt x="234" y="1678"/>
                  </a:lnTo>
                  <a:lnTo>
                    <a:pt x="218" y="1622"/>
                  </a:lnTo>
                  <a:lnTo>
                    <a:pt x="212" y="1564"/>
                  </a:lnTo>
                  <a:lnTo>
                    <a:pt x="203" y="1503"/>
                  </a:lnTo>
                  <a:lnTo>
                    <a:pt x="200" y="1447"/>
                  </a:lnTo>
                  <a:lnTo>
                    <a:pt x="196" y="1389"/>
                  </a:lnTo>
                  <a:lnTo>
                    <a:pt x="194" y="1330"/>
                  </a:lnTo>
                  <a:lnTo>
                    <a:pt x="191" y="1272"/>
                  </a:lnTo>
                  <a:lnTo>
                    <a:pt x="187" y="1213"/>
                  </a:lnTo>
                  <a:lnTo>
                    <a:pt x="187" y="1155"/>
                  </a:lnTo>
                  <a:lnTo>
                    <a:pt x="178" y="1096"/>
                  </a:lnTo>
                  <a:lnTo>
                    <a:pt x="178" y="1087"/>
                  </a:lnTo>
                  <a:lnTo>
                    <a:pt x="176" y="1078"/>
                  </a:lnTo>
                  <a:lnTo>
                    <a:pt x="169" y="1065"/>
                  </a:lnTo>
                  <a:lnTo>
                    <a:pt x="166" y="1056"/>
                  </a:lnTo>
                  <a:lnTo>
                    <a:pt x="163" y="1045"/>
                  </a:lnTo>
                  <a:lnTo>
                    <a:pt x="160" y="1038"/>
                  </a:lnTo>
                  <a:lnTo>
                    <a:pt x="157" y="1025"/>
                  </a:lnTo>
                  <a:lnTo>
                    <a:pt x="151" y="1016"/>
                  </a:lnTo>
                  <a:lnTo>
                    <a:pt x="151" y="1007"/>
                  </a:lnTo>
                  <a:lnTo>
                    <a:pt x="148" y="995"/>
                  </a:lnTo>
                  <a:lnTo>
                    <a:pt x="142" y="881"/>
                  </a:lnTo>
                  <a:lnTo>
                    <a:pt x="157" y="766"/>
                  </a:lnTo>
                  <a:lnTo>
                    <a:pt x="185" y="653"/>
                  </a:lnTo>
                  <a:lnTo>
                    <a:pt x="225" y="548"/>
                  </a:lnTo>
                  <a:lnTo>
                    <a:pt x="277" y="443"/>
                  </a:lnTo>
                  <a:lnTo>
                    <a:pt x="338" y="346"/>
                  </a:lnTo>
                  <a:lnTo>
                    <a:pt x="409" y="250"/>
                  </a:lnTo>
                  <a:lnTo>
                    <a:pt x="486" y="160"/>
                  </a:lnTo>
                  <a:lnTo>
                    <a:pt x="569" y="77"/>
                  </a:lnTo>
                  <a:lnTo>
                    <a:pt x="652" y="0"/>
                  </a:lnTo>
                  <a:lnTo>
                    <a:pt x="477" y="99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Freeform 97">
              <a:extLst>
                <a:ext uri="{FF2B5EF4-FFF2-40B4-BE49-F238E27FC236}">
                  <a16:creationId xmlns:a16="http://schemas.microsoft.com/office/drawing/2014/main" id="{12E8B11D-7CBE-4F61-A20A-38133475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156"/>
              <a:ext cx="380" cy="762"/>
            </a:xfrm>
            <a:custGeom>
              <a:avLst/>
              <a:gdLst>
                <a:gd name="T0" fmla="*/ 58 w 1140"/>
                <a:gd name="T1" fmla="*/ 67 h 2284"/>
                <a:gd name="T2" fmla="*/ 64 w 1140"/>
                <a:gd name="T3" fmla="*/ 202 h 2284"/>
                <a:gd name="T4" fmla="*/ 89 w 1140"/>
                <a:gd name="T5" fmla="*/ 331 h 2284"/>
                <a:gd name="T6" fmla="*/ 133 w 1140"/>
                <a:gd name="T7" fmla="*/ 458 h 2284"/>
                <a:gd name="T8" fmla="*/ 197 w 1140"/>
                <a:gd name="T9" fmla="*/ 579 h 2284"/>
                <a:gd name="T10" fmla="*/ 248 w 1140"/>
                <a:gd name="T11" fmla="*/ 653 h 2284"/>
                <a:gd name="T12" fmla="*/ 272 w 1140"/>
                <a:gd name="T13" fmla="*/ 683 h 2284"/>
                <a:gd name="T14" fmla="*/ 300 w 1140"/>
                <a:gd name="T15" fmla="*/ 708 h 2284"/>
                <a:gd name="T16" fmla="*/ 330 w 1140"/>
                <a:gd name="T17" fmla="*/ 732 h 2284"/>
                <a:gd name="T18" fmla="*/ 363 w 1140"/>
                <a:gd name="T19" fmla="*/ 752 h 2284"/>
                <a:gd name="T20" fmla="*/ 376 w 1140"/>
                <a:gd name="T21" fmla="*/ 761 h 2284"/>
                <a:gd name="T22" fmla="*/ 368 w 1140"/>
                <a:gd name="T23" fmla="*/ 758 h 2284"/>
                <a:gd name="T24" fmla="*/ 360 w 1140"/>
                <a:gd name="T25" fmla="*/ 756 h 2284"/>
                <a:gd name="T26" fmla="*/ 352 w 1140"/>
                <a:gd name="T27" fmla="*/ 751 h 2284"/>
                <a:gd name="T28" fmla="*/ 344 w 1140"/>
                <a:gd name="T29" fmla="*/ 745 h 2284"/>
                <a:gd name="T30" fmla="*/ 285 w 1140"/>
                <a:gd name="T31" fmla="*/ 700 h 2284"/>
                <a:gd name="T32" fmla="*/ 192 w 1140"/>
                <a:gd name="T33" fmla="*/ 613 h 2284"/>
                <a:gd name="T34" fmla="*/ 117 w 1140"/>
                <a:gd name="T35" fmla="*/ 520 h 2284"/>
                <a:gd name="T36" fmla="*/ 63 w 1140"/>
                <a:gd name="T37" fmla="*/ 416 h 2284"/>
                <a:gd name="T38" fmla="*/ 28 w 1140"/>
                <a:gd name="T39" fmla="*/ 297 h 2284"/>
                <a:gd name="T40" fmla="*/ 17 w 1140"/>
                <a:gd name="T41" fmla="*/ 225 h 2284"/>
                <a:gd name="T42" fmla="*/ 17 w 1140"/>
                <a:gd name="T43" fmla="*/ 214 h 2284"/>
                <a:gd name="T44" fmla="*/ 14 w 1140"/>
                <a:gd name="T45" fmla="*/ 199 h 2284"/>
                <a:gd name="T46" fmla="*/ 11 w 1140"/>
                <a:gd name="T47" fmla="*/ 183 h 2284"/>
                <a:gd name="T48" fmla="*/ 8 w 1140"/>
                <a:gd name="T49" fmla="*/ 165 h 2284"/>
                <a:gd name="T50" fmla="*/ 5 w 1140"/>
                <a:gd name="T51" fmla="*/ 152 h 2284"/>
                <a:gd name="T52" fmla="*/ 2 w 1140"/>
                <a:gd name="T53" fmla="*/ 141 h 2284"/>
                <a:gd name="T54" fmla="*/ 1 w 1140"/>
                <a:gd name="T55" fmla="*/ 126 h 2284"/>
                <a:gd name="T56" fmla="*/ 0 w 1140"/>
                <a:gd name="T57" fmla="*/ 113 h 2284"/>
                <a:gd name="T58" fmla="*/ 1 w 1140"/>
                <a:gd name="T59" fmla="*/ 102 h 2284"/>
                <a:gd name="T60" fmla="*/ 9 w 1140"/>
                <a:gd name="T61" fmla="*/ 87 h 2284"/>
                <a:gd name="T62" fmla="*/ 18 w 1140"/>
                <a:gd name="T63" fmla="*/ 73 h 2284"/>
                <a:gd name="T64" fmla="*/ 22 w 1140"/>
                <a:gd name="T65" fmla="*/ 63 h 2284"/>
                <a:gd name="T66" fmla="*/ 26 w 1140"/>
                <a:gd name="T67" fmla="*/ 51 h 2284"/>
                <a:gd name="T68" fmla="*/ 36 w 1140"/>
                <a:gd name="T69" fmla="*/ 34 h 2284"/>
                <a:gd name="T70" fmla="*/ 63 w 1140"/>
                <a:gd name="T71" fmla="*/ 0 h 22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40" h="2284">
                  <a:moveTo>
                    <a:pt x="189" y="0"/>
                  </a:moveTo>
                  <a:lnTo>
                    <a:pt x="173" y="202"/>
                  </a:lnTo>
                  <a:lnTo>
                    <a:pt x="173" y="406"/>
                  </a:lnTo>
                  <a:lnTo>
                    <a:pt x="191" y="604"/>
                  </a:lnTo>
                  <a:lnTo>
                    <a:pt x="222" y="800"/>
                  </a:lnTo>
                  <a:lnTo>
                    <a:pt x="268" y="991"/>
                  </a:lnTo>
                  <a:lnTo>
                    <a:pt x="326" y="1182"/>
                  </a:lnTo>
                  <a:lnTo>
                    <a:pt x="400" y="1373"/>
                  </a:lnTo>
                  <a:lnTo>
                    <a:pt x="490" y="1554"/>
                  </a:lnTo>
                  <a:lnTo>
                    <a:pt x="591" y="1736"/>
                  </a:lnTo>
                  <a:lnTo>
                    <a:pt x="706" y="1912"/>
                  </a:lnTo>
                  <a:lnTo>
                    <a:pt x="743" y="1958"/>
                  </a:lnTo>
                  <a:lnTo>
                    <a:pt x="779" y="2003"/>
                  </a:lnTo>
                  <a:lnTo>
                    <a:pt x="816" y="2047"/>
                  </a:lnTo>
                  <a:lnTo>
                    <a:pt x="856" y="2084"/>
                  </a:lnTo>
                  <a:lnTo>
                    <a:pt x="899" y="2123"/>
                  </a:lnTo>
                  <a:lnTo>
                    <a:pt x="946" y="2161"/>
                  </a:lnTo>
                  <a:lnTo>
                    <a:pt x="991" y="2194"/>
                  </a:lnTo>
                  <a:lnTo>
                    <a:pt x="1038" y="2225"/>
                  </a:lnTo>
                  <a:lnTo>
                    <a:pt x="1090" y="2253"/>
                  </a:lnTo>
                  <a:lnTo>
                    <a:pt x="1140" y="2284"/>
                  </a:lnTo>
                  <a:lnTo>
                    <a:pt x="1128" y="2280"/>
                  </a:lnTo>
                  <a:lnTo>
                    <a:pt x="1119" y="2278"/>
                  </a:lnTo>
                  <a:lnTo>
                    <a:pt x="1103" y="2271"/>
                  </a:lnTo>
                  <a:lnTo>
                    <a:pt x="1094" y="2269"/>
                  </a:lnTo>
                  <a:lnTo>
                    <a:pt x="1081" y="2266"/>
                  </a:lnTo>
                  <a:lnTo>
                    <a:pt x="1069" y="2260"/>
                  </a:lnTo>
                  <a:lnTo>
                    <a:pt x="1056" y="2251"/>
                  </a:lnTo>
                  <a:lnTo>
                    <a:pt x="1045" y="2244"/>
                  </a:lnTo>
                  <a:lnTo>
                    <a:pt x="1032" y="2234"/>
                  </a:lnTo>
                  <a:lnTo>
                    <a:pt x="1023" y="2225"/>
                  </a:lnTo>
                  <a:lnTo>
                    <a:pt x="856" y="2098"/>
                  </a:lnTo>
                  <a:lnTo>
                    <a:pt x="708" y="1972"/>
                  </a:lnTo>
                  <a:lnTo>
                    <a:pt x="577" y="1837"/>
                  </a:lnTo>
                  <a:lnTo>
                    <a:pt x="456" y="1702"/>
                  </a:lnTo>
                  <a:lnTo>
                    <a:pt x="351" y="1560"/>
                  </a:lnTo>
                  <a:lnTo>
                    <a:pt x="263" y="1406"/>
                  </a:lnTo>
                  <a:lnTo>
                    <a:pt x="189" y="1247"/>
                  </a:lnTo>
                  <a:lnTo>
                    <a:pt x="126" y="1074"/>
                  </a:lnTo>
                  <a:lnTo>
                    <a:pt x="83" y="889"/>
                  </a:lnTo>
                  <a:lnTo>
                    <a:pt x="54" y="690"/>
                  </a:lnTo>
                  <a:lnTo>
                    <a:pt x="50" y="674"/>
                  </a:lnTo>
                  <a:lnTo>
                    <a:pt x="50" y="658"/>
                  </a:lnTo>
                  <a:lnTo>
                    <a:pt x="50" y="640"/>
                  </a:lnTo>
                  <a:lnTo>
                    <a:pt x="47" y="622"/>
                  </a:lnTo>
                  <a:lnTo>
                    <a:pt x="41" y="597"/>
                  </a:lnTo>
                  <a:lnTo>
                    <a:pt x="38" y="575"/>
                  </a:lnTo>
                  <a:lnTo>
                    <a:pt x="32" y="548"/>
                  </a:lnTo>
                  <a:lnTo>
                    <a:pt x="27" y="523"/>
                  </a:lnTo>
                  <a:lnTo>
                    <a:pt x="25" y="496"/>
                  </a:lnTo>
                  <a:lnTo>
                    <a:pt x="18" y="468"/>
                  </a:lnTo>
                  <a:lnTo>
                    <a:pt x="16" y="456"/>
                  </a:lnTo>
                  <a:lnTo>
                    <a:pt x="13" y="437"/>
                  </a:lnTo>
                  <a:lnTo>
                    <a:pt x="6" y="422"/>
                  </a:lnTo>
                  <a:lnTo>
                    <a:pt x="4" y="400"/>
                  </a:lnTo>
                  <a:lnTo>
                    <a:pt x="4" y="379"/>
                  </a:lnTo>
                  <a:lnTo>
                    <a:pt x="0" y="357"/>
                  </a:lnTo>
                  <a:lnTo>
                    <a:pt x="0" y="339"/>
                  </a:lnTo>
                  <a:lnTo>
                    <a:pt x="0" y="320"/>
                  </a:lnTo>
                  <a:lnTo>
                    <a:pt x="4" y="307"/>
                  </a:lnTo>
                  <a:lnTo>
                    <a:pt x="6" y="296"/>
                  </a:lnTo>
                  <a:lnTo>
                    <a:pt x="27" y="262"/>
                  </a:lnTo>
                  <a:lnTo>
                    <a:pt x="43" y="238"/>
                  </a:lnTo>
                  <a:lnTo>
                    <a:pt x="54" y="218"/>
                  </a:lnTo>
                  <a:lnTo>
                    <a:pt x="59" y="202"/>
                  </a:lnTo>
                  <a:lnTo>
                    <a:pt x="65" y="188"/>
                  </a:lnTo>
                  <a:lnTo>
                    <a:pt x="74" y="170"/>
                  </a:lnTo>
                  <a:lnTo>
                    <a:pt x="77" y="154"/>
                  </a:lnTo>
                  <a:lnTo>
                    <a:pt x="92" y="130"/>
                  </a:lnTo>
                  <a:lnTo>
                    <a:pt x="108" y="101"/>
                  </a:lnTo>
                  <a:lnTo>
                    <a:pt x="132" y="6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9" name="Freeform 98">
              <a:extLst>
                <a:ext uri="{FF2B5EF4-FFF2-40B4-BE49-F238E27FC236}">
                  <a16:creationId xmlns:a16="http://schemas.microsoft.com/office/drawing/2014/main" id="{407C3F41-5161-479E-BF1F-25343A536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3077"/>
              <a:ext cx="178" cy="71"/>
            </a:xfrm>
            <a:custGeom>
              <a:avLst/>
              <a:gdLst>
                <a:gd name="T0" fmla="*/ 0 w 535"/>
                <a:gd name="T1" fmla="*/ 0 h 212"/>
                <a:gd name="T2" fmla="*/ 10 w 535"/>
                <a:gd name="T3" fmla="*/ 7 h 212"/>
                <a:gd name="T4" fmla="*/ 20 w 535"/>
                <a:gd name="T5" fmla="*/ 16 h 212"/>
                <a:gd name="T6" fmla="*/ 29 w 535"/>
                <a:gd name="T7" fmla="*/ 27 h 212"/>
                <a:gd name="T8" fmla="*/ 38 w 535"/>
                <a:gd name="T9" fmla="*/ 37 h 212"/>
                <a:gd name="T10" fmla="*/ 46 w 535"/>
                <a:gd name="T11" fmla="*/ 46 h 212"/>
                <a:gd name="T12" fmla="*/ 55 w 535"/>
                <a:gd name="T13" fmla="*/ 56 h 212"/>
                <a:gd name="T14" fmla="*/ 65 w 535"/>
                <a:gd name="T15" fmla="*/ 63 h 212"/>
                <a:gd name="T16" fmla="*/ 77 w 535"/>
                <a:gd name="T17" fmla="*/ 69 h 212"/>
                <a:gd name="T18" fmla="*/ 88 w 535"/>
                <a:gd name="T19" fmla="*/ 71 h 212"/>
                <a:gd name="T20" fmla="*/ 102 w 535"/>
                <a:gd name="T21" fmla="*/ 71 h 212"/>
                <a:gd name="T22" fmla="*/ 110 w 535"/>
                <a:gd name="T23" fmla="*/ 69 h 212"/>
                <a:gd name="T24" fmla="*/ 118 w 535"/>
                <a:gd name="T25" fmla="*/ 68 h 212"/>
                <a:gd name="T26" fmla="*/ 126 w 535"/>
                <a:gd name="T27" fmla="*/ 65 h 212"/>
                <a:gd name="T28" fmla="*/ 134 w 535"/>
                <a:gd name="T29" fmla="*/ 62 h 212"/>
                <a:gd name="T30" fmla="*/ 142 w 535"/>
                <a:gd name="T31" fmla="*/ 59 h 212"/>
                <a:gd name="T32" fmla="*/ 149 w 535"/>
                <a:gd name="T33" fmla="*/ 55 h 212"/>
                <a:gd name="T34" fmla="*/ 156 w 535"/>
                <a:gd name="T35" fmla="*/ 52 h 212"/>
                <a:gd name="T36" fmla="*/ 164 w 535"/>
                <a:gd name="T37" fmla="*/ 47 h 212"/>
                <a:gd name="T38" fmla="*/ 171 w 535"/>
                <a:gd name="T39" fmla="*/ 44 h 212"/>
                <a:gd name="T40" fmla="*/ 178 w 535"/>
                <a:gd name="T41" fmla="*/ 40 h 212"/>
                <a:gd name="T42" fmla="*/ 164 w 535"/>
                <a:gd name="T43" fmla="*/ 44 h 212"/>
                <a:gd name="T44" fmla="*/ 149 w 535"/>
                <a:gd name="T45" fmla="*/ 46 h 212"/>
                <a:gd name="T46" fmla="*/ 134 w 535"/>
                <a:gd name="T47" fmla="*/ 46 h 212"/>
                <a:gd name="T48" fmla="*/ 118 w 535"/>
                <a:gd name="T49" fmla="*/ 46 h 212"/>
                <a:gd name="T50" fmla="*/ 105 w 535"/>
                <a:gd name="T51" fmla="*/ 42 h 212"/>
                <a:gd name="T52" fmla="*/ 90 w 535"/>
                <a:gd name="T53" fmla="*/ 38 h 212"/>
                <a:gd name="T54" fmla="*/ 78 w 535"/>
                <a:gd name="T55" fmla="*/ 32 h 212"/>
                <a:gd name="T56" fmla="*/ 64 w 535"/>
                <a:gd name="T57" fmla="*/ 25 h 212"/>
                <a:gd name="T58" fmla="*/ 53 w 535"/>
                <a:gd name="T59" fmla="*/ 16 h 212"/>
                <a:gd name="T60" fmla="*/ 40 w 535"/>
                <a:gd name="T61" fmla="*/ 7 h 212"/>
                <a:gd name="T62" fmla="*/ 0 w 535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35" h="212">
                  <a:moveTo>
                    <a:pt x="0" y="0"/>
                  </a:moveTo>
                  <a:lnTo>
                    <a:pt x="30" y="21"/>
                  </a:lnTo>
                  <a:lnTo>
                    <a:pt x="60" y="49"/>
                  </a:lnTo>
                  <a:lnTo>
                    <a:pt x="86" y="80"/>
                  </a:lnTo>
                  <a:lnTo>
                    <a:pt x="113" y="111"/>
                  </a:lnTo>
                  <a:lnTo>
                    <a:pt x="137" y="138"/>
                  </a:lnTo>
                  <a:lnTo>
                    <a:pt x="166" y="166"/>
                  </a:lnTo>
                  <a:lnTo>
                    <a:pt x="196" y="188"/>
                  </a:lnTo>
                  <a:lnTo>
                    <a:pt x="230" y="206"/>
                  </a:lnTo>
                  <a:lnTo>
                    <a:pt x="263" y="212"/>
                  </a:lnTo>
                  <a:lnTo>
                    <a:pt x="308" y="212"/>
                  </a:lnTo>
                  <a:lnTo>
                    <a:pt x="331" y="206"/>
                  </a:lnTo>
                  <a:lnTo>
                    <a:pt x="356" y="203"/>
                  </a:lnTo>
                  <a:lnTo>
                    <a:pt x="380" y="194"/>
                  </a:lnTo>
                  <a:lnTo>
                    <a:pt x="403" y="184"/>
                  </a:lnTo>
                  <a:lnTo>
                    <a:pt x="427" y="175"/>
                  </a:lnTo>
                  <a:lnTo>
                    <a:pt x="449" y="163"/>
                  </a:lnTo>
                  <a:lnTo>
                    <a:pt x="470" y="154"/>
                  </a:lnTo>
                  <a:lnTo>
                    <a:pt x="492" y="141"/>
                  </a:lnTo>
                  <a:lnTo>
                    <a:pt x="513" y="132"/>
                  </a:lnTo>
                  <a:lnTo>
                    <a:pt x="535" y="120"/>
                  </a:lnTo>
                  <a:lnTo>
                    <a:pt x="492" y="132"/>
                  </a:lnTo>
                  <a:lnTo>
                    <a:pt x="449" y="136"/>
                  </a:lnTo>
                  <a:lnTo>
                    <a:pt x="403" y="138"/>
                  </a:lnTo>
                  <a:lnTo>
                    <a:pt x="356" y="136"/>
                  </a:lnTo>
                  <a:lnTo>
                    <a:pt x="317" y="125"/>
                  </a:lnTo>
                  <a:lnTo>
                    <a:pt x="272" y="114"/>
                  </a:lnTo>
                  <a:lnTo>
                    <a:pt x="233" y="96"/>
                  </a:lnTo>
                  <a:lnTo>
                    <a:pt x="193" y="74"/>
                  </a:lnTo>
                  <a:lnTo>
                    <a:pt x="159" y="49"/>
                  </a:lnTo>
                  <a:lnTo>
                    <a:pt x="119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99">
              <a:extLst>
                <a:ext uri="{FF2B5EF4-FFF2-40B4-BE49-F238E27FC236}">
                  <a16:creationId xmlns:a16="http://schemas.microsoft.com/office/drawing/2014/main" id="{EF6421DF-C3C4-4048-8635-5DB74E47B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577"/>
              <a:ext cx="325" cy="283"/>
            </a:xfrm>
            <a:custGeom>
              <a:avLst/>
              <a:gdLst>
                <a:gd name="T0" fmla="*/ 6 w 976"/>
                <a:gd name="T1" fmla="*/ 86 h 849"/>
                <a:gd name="T2" fmla="*/ 4 w 976"/>
                <a:gd name="T3" fmla="*/ 80 h 849"/>
                <a:gd name="T4" fmla="*/ 2 w 976"/>
                <a:gd name="T5" fmla="*/ 71 h 849"/>
                <a:gd name="T6" fmla="*/ 1 w 976"/>
                <a:gd name="T7" fmla="*/ 60 h 849"/>
                <a:gd name="T8" fmla="*/ 0 w 976"/>
                <a:gd name="T9" fmla="*/ 49 h 849"/>
                <a:gd name="T10" fmla="*/ 0 w 976"/>
                <a:gd name="T11" fmla="*/ 37 h 849"/>
                <a:gd name="T12" fmla="*/ 1 w 976"/>
                <a:gd name="T13" fmla="*/ 25 h 849"/>
                <a:gd name="T14" fmla="*/ 2 w 976"/>
                <a:gd name="T15" fmla="*/ 15 h 849"/>
                <a:gd name="T16" fmla="*/ 5 w 976"/>
                <a:gd name="T17" fmla="*/ 7 h 849"/>
                <a:gd name="T18" fmla="*/ 7 w 976"/>
                <a:gd name="T19" fmla="*/ 2 h 849"/>
                <a:gd name="T20" fmla="*/ 11 w 976"/>
                <a:gd name="T21" fmla="*/ 0 h 849"/>
                <a:gd name="T22" fmla="*/ 54 w 976"/>
                <a:gd name="T23" fmla="*/ 5 h 849"/>
                <a:gd name="T24" fmla="*/ 95 w 976"/>
                <a:gd name="T25" fmla="*/ 19 h 849"/>
                <a:gd name="T26" fmla="*/ 136 w 976"/>
                <a:gd name="T27" fmla="*/ 39 h 849"/>
                <a:gd name="T28" fmla="*/ 170 w 976"/>
                <a:gd name="T29" fmla="*/ 66 h 849"/>
                <a:gd name="T30" fmla="*/ 204 w 976"/>
                <a:gd name="T31" fmla="*/ 95 h 849"/>
                <a:gd name="T32" fmla="*/ 234 w 976"/>
                <a:gd name="T33" fmla="*/ 129 h 849"/>
                <a:gd name="T34" fmla="*/ 262 w 976"/>
                <a:gd name="T35" fmla="*/ 166 h 849"/>
                <a:gd name="T36" fmla="*/ 287 w 976"/>
                <a:gd name="T37" fmla="*/ 205 h 849"/>
                <a:gd name="T38" fmla="*/ 307 w 976"/>
                <a:gd name="T39" fmla="*/ 244 h 849"/>
                <a:gd name="T40" fmla="*/ 325 w 976"/>
                <a:gd name="T41" fmla="*/ 283 h 849"/>
                <a:gd name="T42" fmla="*/ 321 w 976"/>
                <a:gd name="T43" fmla="*/ 273 h 849"/>
                <a:gd name="T44" fmla="*/ 317 w 976"/>
                <a:gd name="T45" fmla="*/ 264 h 849"/>
                <a:gd name="T46" fmla="*/ 314 w 976"/>
                <a:gd name="T47" fmla="*/ 255 h 849"/>
                <a:gd name="T48" fmla="*/ 309 w 976"/>
                <a:gd name="T49" fmla="*/ 247 h 849"/>
                <a:gd name="T50" fmla="*/ 304 w 976"/>
                <a:gd name="T51" fmla="*/ 238 h 849"/>
                <a:gd name="T52" fmla="*/ 298 w 976"/>
                <a:gd name="T53" fmla="*/ 230 h 849"/>
                <a:gd name="T54" fmla="*/ 294 w 976"/>
                <a:gd name="T55" fmla="*/ 220 h 849"/>
                <a:gd name="T56" fmla="*/ 289 w 976"/>
                <a:gd name="T57" fmla="*/ 212 h 849"/>
                <a:gd name="T58" fmla="*/ 283 w 976"/>
                <a:gd name="T59" fmla="*/ 204 h 849"/>
                <a:gd name="T60" fmla="*/ 277 w 976"/>
                <a:gd name="T61" fmla="*/ 196 h 849"/>
                <a:gd name="T62" fmla="*/ 259 w 976"/>
                <a:gd name="T63" fmla="*/ 172 h 849"/>
                <a:gd name="T64" fmla="*/ 240 w 976"/>
                <a:gd name="T65" fmla="*/ 150 h 849"/>
                <a:gd name="T66" fmla="*/ 219 w 976"/>
                <a:gd name="T67" fmla="*/ 129 h 849"/>
                <a:gd name="T68" fmla="*/ 197 w 976"/>
                <a:gd name="T69" fmla="*/ 110 h 849"/>
                <a:gd name="T70" fmla="*/ 175 w 976"/>
                <a:gd name="T71" fmla="*/ 93 h 849"/>
                <a:gd name="T72" fmla="*/ 151 w 976"/>
                <a:gd name="T73" fmla="*/ 78 h 849"/>
                <a:gd name="T74" fmla="*/ 125 w 976"/>
                <a:gd name="T75" fmla="*/ 62 h 849"/>
                <a:gd name="T76" fmla="*/ 98 w 976"/>
                <a:gd name="T77" fmla="*/ 52 h 849"/>
                <a:gd name="T78" fmla="*/ 71 w 976"/>
                <a:gd name="T79" fmla="*/ 42 h 849"/>
                <a:gd name="T80" fmla="*/ 41 w 976"/>
                <a:gd name="T81" fmla="*/ 35 h 849"/>
                <a:gd name="T82" fmla="*/ 39 w 976"/>
                <a:gd name="T83" fmla="*/ 35 h 849"/>
                <a:gd name="T84" fmla="*/ 38 w 976"/>
                <a:gd name="T85" fmla="*/ 35 h 849"/>
                <a:gd name="T86" fmla="*/ 35 w 976"/>
                <a:gd name="T87" fmla="*/ 36 h 849"/>
                <a:gd name="T88" fmla="*/ 32 w 976"/>
                <a:gd name="T89" fmla="*/ 37 h 849"/>
                <a:gd name="T90" fmla="*/ 30 w 976"/>
                <a:gd name="T91" fmla="*/ 37 h 849"/>
                <a:gd name="T92" fmla="*/ 27 w 976"/>
                <a:gd name="T93" fmla="*/ 38 h 849"/>
                <a:gd name="T94" fmla="*/ 24 w 976"/>
                <a:gd name="T95" fmla="*/ 40 h 849"/>
                <a:gd name="T96" fmla="*/ 21 w 976"/>
                <a:gd name="T97" fmla="*/ 42 h 849"/>
                <a:gd name="T98" fmla="*/ 18 w 976"/>
                <a:gd name="T99" fmla="*/ 44 h 849"/>
                <a:gd name="T100" fmla="*/ 15 w 976"/>
                <a:gd name="T101" fmla="*/ 46 h 849"/>
                <a:gd name="T102" fmla="*/ 6 w 976"/>
                <a:gd name="T103" fmla="*/ 86 h 8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976" h="849">
                  <a:moveTo>
                    <a:pt x="18" y="258"/>
                  </a:moveTo>
                  <a:lnTo>
                    <a:pt x="12" y="240"/>
                  </a:lnTo>
                  <a:lnTo>
                    <a:pt x="5" y="212"/>
                  </a:lnTo>
                  <a:lnTo>
                    <a:pt x="3" y="181"/>
                  </a:lnTo>
                  <a:lnTo>
                    <a:pt x="0" y="148"/>
                  </a:lnTo>
                  <a:lnTo>
                    <a:pt x="0" y="110"/>
                  </a:lnTo>
                  <a:lnTo>
                    <a:pt x="3" y="76"/>
                  </a:lnTo>
                  <a:lnTo>
                    <a:pt x="5" y="45"/>
                  </a:lnTo>
                  <a:lnTo>
                    <a:pt x="14" y="21"/>
                  </a:lnTo>
                  <a:lnTo>
                    <a:pt x="21" y="6"/>
                  </a:lnTo>
                  <a:lnTo>
                    <a:pt x="34" y="0"/>
                  </a:lnTo>
                  <a:lnTo>
                    <a:pt x="162" y="15"/>
                  </a:lnTo>
                  <a:lnTo>
                    <a:pt x="286" y="58"/>
                  </a:lnTo>
                  <a:lnTo>
                    <a:pt x="407" y="117"/>
                  </a:lnTo>
                  <a:lnTo>
                    <a:pt x="511" y="197"/>
                  </a:lnTo>
                  <a:lnTo>
                    <a:pt x="612" y="285"/>
                  </a:lnTo>
                  <a:lnTo>
                    <a:pt x="704" y="387"/>
                  </a:lnTo>
                  <a:lnTo>
                    <a:pt x="787" y="498"/>
                  </a:lnTo>
                  <a:lnTo>
                    <a:pt x="861" y="615"/>
                  </a:lnTo>
                  <a:lnTo>
                    <a:pt x="923" y="732"/>
                  </a:lnTo>
                  <a:lnTo>
                    <a:pt x="976" y="849"/>
                  </a:lnTo>
                  <a:lnTo>
                    <a:pt x="964" y="818"/>
                  </a:lnTo>
                  <a:lnTo>
                    <a:pt x="951" y="791"/>
                  </a:lnTo>
                  <a:lnTo>
                    <a:pt x="942" y="766"/>
                  </a:lnTo>
                  <a:lnTo>
                    <a:pt x="927" y="741"/>
                  </a:lnTo>
                  <a:lnTo>
                    <a:pt x="914" y="714"/>
                  </a:lnTo>
                  <a:lnTo>
                    <a:pt x="895" y="689"/>
                  </a:lnTo>
                  <a:lnTo>
                    <a:pt x="883" y="661"/>
                  </a:lnTo>
                  <a:lnTo>
                    <a:pt x="868" y="636"/>
                  </a:lnTo>
                  <a:lnTo>
                    <a:pt x="850" y="611"/>
                  </a:lnTo>
                  <a:lnTo>
                    <a:pt x="832" y="588"/>
                  </a:lnTo>
                  <a:lnTo>
                    <a:pt x="778" y="516"/>
                  </a:lnTo>
                  <a:lnTo>
                    <a:pt x="720" y="449"/>
                  </a:lnTo>
                  <a:lnTo>
                    <a:pt x="659" y="387"/>
                  </a:lnTo>
                  <a:lnTo>
                    <a:pt x="593" y="330"/>
                  </a:lnTo>
                  <a:lnTo>
                    <a:pt x="526" y="280"/>
                  </a:lnTo>
                  <a:lnTo>
                    <a:pt x="452" y="234"/>
                  </a:lnTo>
                  <a:lnTo>
                    <a:pt x="375" y="187"/>
                  </a:lnTo>
                  <a:lnTo>
                    <a:pt x="295" y="157"/>
                  </a:lnTo>
                  <a:lnTo>
                    <a:pt x="212" y="126"/>
                  </a:lnTo>
                  <a:lnTo>
                    <a:pt x="122" y="104"/>
                  </a:lnTo>
                  <a:lnTo>
                    <a:pt x="117" y="104"/>
                  </a:lnTo>
                  <a:lnTo>
                    <a:pt x="113" y="104"/>
                  </a:lnTo>
                  <a:lnTo>
                    <a:pt x="104" y="108"/>
                  </a:lnTo>
                  <a:lnTo>
                    <a:pt x="95" y="110"/>
                  </a:lnTo>
                  <a:lnTo>
                    <a:pt x="89" y="110"/>
                  </a:lnTo>
                  <a:lnTo>
                    <a:pt x="80" y="114"/>
                  </a:lnTo>
                  <a:lnTo>
                    <a:pt x="71" y="119"/>
                  </a:lnTo>
                  <a:lnTo>
                    <a:pt x="64" y="126"/>
                  </a:lnTo>
                  <a:lnTo>
                    <a:pt x="54" y="132"/>
                  </a:lnTo>
                  <a:lnTo>
                    <a:pt x="45" y="139"/>
                  </a:lnTo>
                  <a:lnTo>
                    <a:pt x="18" y="258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Freeform 100">
              <a:extLst>
                <a:ext uri="{FF2B5EF4-FFF2-40B4-BE49-F238E27FC236}">
                  <a16:creationId xmlns:a16="http://schemas.microsoft.com/office/drawing/2014/main" id="{1A0D279B-5F4E-4543-86B4-DC1B074B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568"/>
              <a:ext cx="544" cy="434"/>
            </a:xfrm>
            <a:custGeom>
              <a:avLst/>
              <a:gdLst>
                <a:gd name="T0" fmla="*/ 0 w 1631"/>
                <a:gd name="T1" fmla="*/ 0 h 1301"/>
                <a:gd name="T2" fmla="*/ 43 w 1631"/>
                <a:gd name="T3" fmla="*/ 12 h 1301"/>
                <a:gd name="T4" fmla="*/ 79 w 1631"/>
                <a:gd name="T5" fmla="*/ 21 h 1301"/>
                <a:gd name="T6" fmla="*/ 109 w 1631"/>
                <a:gd name="T7" fmla="*/ 31 h 1301"/>
                <a:gd name="T8" fmla="*/ 134 w 1631"/>
                <a:gd name="T9" fmla="*/ 40 h 1301"/>
                <a:gd name="T10" fmla="*/ 159 w 1631"/>
                <a:gd name="T11" fmla="*/ 53 h 1301"/>
                <a:gd name="T12" fmla="*/ 183 w 1631"/>
                <a:gd name="T13" fmla="*/ 70 h 1301"/>
                <a:gd name="T14" fmla="*/ 209 w 1631"/>
                <a:gd name="T15" fmla="*/ 96 h 1301"/>
                <a:gd name="T16" fmla="*/ 238 w 1631"/>
                <a:gd name="T17" fmla="*/ 130 h 1301"/>
                <a:gd name="T18" fmla="*/ 274 w 1631"/>
                <a:gd name="T19" fmla="*/ 175 h 1301"/>
                <a:gd name="T20" fmla="*/ 316 w 1631"/>
                <a:gd name="T21" fmla="*/ 232 h 1301"/>
                <a:gd name="T22" fmla="*/ 325 w 1631"/>
                <a:gd name="T23" fmla="*/ 243 h 1301"/>
                <a:gd name="T24" fmla="*/ 328 w 1631"/>
                <a:gd name="T25" fmla="*/ 254 h 1301"/>
                <a:gd name="T26" fmla="*/ 332 w 1631"/>
                <a:gd name="T27" fmla="*/ 266 h 1301"/>
                <a:gd name="T28" fmla="*/ 334 w 1631"/>
                <a:gd name="T29" fmla="*/ 279 h 1301"/>
                <a:gd name="T30" fmla="*/ 336 w 1631"/>
                <a:gd name="T31" fmla="*/ 290 h 1301"/>
                <a:gd name="T32" fmla="*/ 337 w 1631"/>
                <a:gd name="T33" fmla="*/ 303 h 1301"/>
                <a:gd name="T34" fmla="*/ 339 w 1631"/>
                <a:gd name="T35" fmla="*/ 314 h 1301"/>
                <a:gd name="T36" fmla="*/ 340 w 1631"/>
                <a:gd name="T37" fmla="*/ 326 h 1301"/>
                <a:gd name="T38" fmla="*/ 342 w 1631"/>
                <a:gd name="T39" fmla="*/ 337 h 1301"/>
                <a:gd name="T40" fmla="*/ 345 w 1631"/>
                <a:gd name="T41" fmla="*/ 348 h 1301"/>
                <a:gd name="T42" fmla="*/ 349 w 1631"/>
                <a:gd name="T43" fmla="*/ 357 h 1301"/>
                <a:gd name="T44" fmla="*/ 355 w 1631"/>
                <a:gd name="T45" fmla="*/ 365 h 1301"/>
                <a:gd name="T46" fmla="*/ 360 w 1631"/>
                <a:gd name="T47" fmla="*/ 373 h 1301"/>
                <a:gd name="T48" fmla="*/ 366 w 1631"/>
                <a:gd name="T49" fmla="*/ 380 h 1301"/>
                <a:gd name="T50" fmla="*/ 374 w 1631"/>
                <a:gd name="T51" fmla="*/ 386 h 1301"/>
                <a:gd name="T52" fmla="*/ 381 w 1631"/>
                <a:gd name="T53" fmla="*/ 393 h 1301"/>
                <a:gd name="T54" fmla="*/ 389 w 1631"/>
                <a:gd name="T55" fmla="*/ 397 h 1301"/>
                <a:gd name="T56" fmla="*/ 398 w 1631"/>
                <a:gd name="T57" fmla="*/ 402 h 1301"/>
                <a:gd name="T58" fmla="*/ 408 w 1631"/>
                <a:gd name="T59" fmla="*/ 407 h 1301"/>
                <a:gd name="T60" fmla="*/ 419 w 1631"/>
                <a:gd name="T61" fmla="*/ 412 h 1301"/>
                <a:gd name="T62" fmla="*/ 431 w 1631"/>
                <a:gd name="T63" fmla="*/ 417 h 1301"/>
                <a:gd name="T64" fmla="*/ 443 w 1631"/>
                <a:gd name="T65" fmla="*/ 421 h 1301"/>
                <a:gd name="T66" fmla="*/ 456 w 1631"/>
                <a:gd name="T67" fmla="*/ 426 h 1301"/>
                <a:gd name="T68" fmla="*/ 468 w 1631"/>
                <a:gd name="T69" fmla="*/ 428 h 1301"/>
                <a:gd name="T70" fmla="*/ 480 w 1631"/>
                <a:gd name="T71" fmla="*/ 431 h 1301"/>
                <a:gd name="T72" fmla="*/ 494 w 1631"/>
                <a:gd name="T73" fmla="*/ 433 h 1301"/>
                <a:gd name="T74" fmla="*/ 506 w 1631"/>
                <a:gd name="T75" fmla="*/ 434 h 1301"/>
                <a:gd name="T76" fmla="*/ 518 w 1631"/>
                <a:gd name="T77" fmla="*/ 434 h 1301"/>
                <a:gd name="T78" fmla="*/ 532 w 1631"/>
                <a:gd name="T79" fmla="*/ 434 h 1301"/>
                <a:gd name="T80" fmla="*/ 544 w 1631"/>
                <a:gd name="T81" fmla="*/ 434 h 1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31" h="1301">
                  <a:moveTo>
                    <a:pt x="0" y="0"/>
                  </a:moveTo>
                  <a:lnTo>
                    <a:pt x="128" y="36"/>
                  </a:lnTo>
                  <a:lnTo>
                    <a:pt x="236" y="63"/>
                  </a:lnTo>
                  <a:lnTo>
                    <a:pt x="326" y="92"/>
                  </a:lnTo>
                  <a:lnTo>
                    <a:pt x="402" y="119"/>
                  </a:lnTo>
                  <a:lnTo>
                    <a:pt x="476" y="159"/>
                  </a:lnTo>
                  <a:lnTo>
                    <a:pt x="548" y="211"/>
                  </a:lnTo>
                  <a:lnTo>
                    <a:pt x="627" y="288"/>
                  </a:lnTo>
                  <a:lnTo>
                    <a:pt x="714" y="389"/>
                  </a:lnTo>
                  <a:lnTo>
                    <a:pt x="821" y="525"/>
                  </a:lnTo>
                  <a:lnTo>
                    <a:pt x="947" y="695"/>
                  </a:lnTo>
                  <a:lnTo>
                    <a:pt x="973" y="728"/>
                  </a:lnTo>
                  <a:lnTo>
                    <a:pt x="984" y="762"/>
                  </a:lnTo>
                  <a:lnTo>
                    <a:pt x="994" y="796"/>
                  </a:lnTo>
                  <a:lnTo>
                    <a:pt x="1000" y="836"/>
                  </a:lnTo>
                  <a:lnTo>
                    <a:pt x="1006" y="870"/>
                  </a:lnTo>
                  <a:lnTo>
                    <a:pt x="1009" y="908"/>
                  </a:lnTo>
                  <a:lnTo>
                    <a:pt x="1015" y="941"/>
                  </a:lnTo>
                  <a:lnTo>
                    <a:pt x="1019" y="977"/>
                  </a:lnTo>
                  <a:lnTo>
                    <a:pt x="1024" y="1009"/>
                  </a:lnTo>
                  <a:lnTo>
                    <a:pt x="1033" y="1043"/>
                  </a:lnTo>
                  <a:lnTo>
                    <a:pt x="1046" y="1070"/>
                  </a:lnTo>
                  <a:lnTo>
                    <a:pt x="1065" y="1094"/>
                  </a:lnTo>
                  <a:lnTo>
                    <a:pt x="1080" y="1119"/>
                  </a:lnTo>
                  <a:lnTo>
                    <a:pt x="1098" y="1139"/>
                  </a:lnTo>
                  <a:lnTo>
                    <a:pt x="1120" y="1157"/>
                  </a:lnTo>
                  <a:lnTo>
                    <a:pt x="1141" y="1178"/>
                  </a:lnTo>
                  <a:lnTo>
                    <a:pt x="1166" y="1190"/>
                  </a:lnTo>
                  <a:lnTo>
                    <a:pt x="1194" y="1206"/>
                  </a:lnTo>
                  <a:lnTo>
                    <a:pt x="1224" y="1220"/>
                  </a:lnTo>
                  <a:lnTo>
                    <a:pt x="1255" y="1234"/>
                  </a:lnTo>
                  <a:lnTo>
                    <a:pt x="1293" y="1249"/>
                  </a:lnTo>
                  <a:lnTo>
                    <a:pt x="1329" y="1261"/>
                  </a:lnTo>
                  <a:lnTo>
                    <a:pt x="1366" y="1276"/>
                  </a:lnTo>
                  <a:lnTo>
                    <a:pt x="1404" y="1283"/>
                  </a:lnTo>
                  <a:lnTo>
                    <a:pt x="1440" y="1292"/>
                  </a:lnTo>
                  <a:lnTo>
                    <a:pt x="1480" y="1298"/>
                  </a:lnTo>
                  <a:lnTo>
                    <a:pt x="1518" y="1301"/>
                  </a:lnTo>
                  <a:lnTo>
                    <a:pt x="1554" y="1301"/>
                  </a:lnTo>
                  <a:lnTo>
                    <a:pt x="1594" y="1301"/>
                  </a:lnTo>
                  <a:lnTo>
                    <a:pt x="1631" y="130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2" name="Freeform 101">
              <a:extLst>
                <a:ext uri="{FF2B5EF4-FFF2-40B4-BE49-F238E27FC236}">
                  <a16:creationId xmlns:a16="http://schemas.microsoft.com/office/drawing/2014/main" id="{45EDAC53-738A-4039-968C-2AC2B0A5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388"/>
              <a:ext cx="168" cy="316"/>
            </a:xfrm>
            <a:custGeom>
              <a:avLst/>
              <a:gdLst>
                <a:gd name="T0" fmla="*/ 55 w 502"/>
                <a:gd name="T1" fmla="*/ 40 h 948"/>
                <a:gd name="T2" fmla="*/ 65 w 502"/>
                <a:gd name="T3" fmla="*/ 57 h 948"/>
                <a:gd name="T4" fmla="*/ 76 w 502"/>
                <a:gd name="T5" fmla="*/ 73 h 948"/>
                <a:gd name="T6" fmla="*/ 88 w 502"/>
                <a:gd name="T7" fmla="*/ 86 h 948"/>
                <a:gd name="T8" fmla="*/ 98 w 502"/>
                <a:gd name="T9" fmla="*/ 101 h 948"/>
                <a:gd name="T10" fmla="*/ 109 w 502"/>
                <a:gd name="T11" fmla="*/ 114 h 948"/>
                <a:gd name="T12" fmla="*/ 122 w 502"/>
                <a:gd name="T13" fmla="*/ 129 h 948"/>
                <a:gd name="T14" fmla="*/ 132 w 502"/>
                <a:gd name="T15" fmla="*/ 147 h 948"/>
                <a:gd name="T16" fmla="*/ 143 w 502"/>
                <a:gd name="T17" fmla="*/ 165 h 948"/>
                <a:gd name="T18" fmla="*/ 154 w 502"/>
                <a:gd name="T19" fmla="*/ 187 h 948"/>
                <a:gd name="T20" fmla="*/ 163 w 502"/>
                <a:gd name="T21" fmla="*/ 211 h 948"/>
                <a:gd name="T22" fmla="*/ 166 w 502"/>
                <a:gd name="T23" fmla="*/ 222 h 948"/>
                <a:gd name="T24" fmla="*/ 168 w 502"/>
                <a:gd name="T25" fmla="*/ 231 h 948"/>
                <a:gd name="T26" fmla="*/ 168 w 502"/>
                <a:gd name="T27" fmla="*/ 241 h 948"/>
                <a:gd name="T28" fmla="*/ 168 w 502"/>
                <a:gd name="T29" fmla="*/ 250 h 948"/>
                <a:gd name="T30" fmla="*/ 167 w 502"/>
                <a:gd name="T31" fmla="*/ 262 h 948"/>
                <a:gd name="T32" fmla="*/ 165 w 502"/>
                <a:gd name="T33" fmla="*/ 272 h 948"/>
                <a:gd name="T34" fmla="*/ 163 w 502"/>
                <a:gd name="T35" fmla="*/ 283 h 948"/>
                <a:gd name="T36" fmla="*/ 162 w 502"/>
                <a:gd name="T37" fmla="*/ 294 h 948"/>
                <a:gd name="T38" fmla="*/ 160 w 502"/>
                <a:gd name="T39" fmla="*/ 306 h 948"/>
                <a:gd name="T40" fmla="*/ 157 w 502"/>
                <a:gd name="T41" fmla="*/ 316 h 948"/>
                <a:gd name="T42" fmla="*/ 139 w 502"/>
                <a:gd name="T43" fmla="*/ 286 h 948"/>
                <a:gd name="T44" fmla="*/ 125 w 502"/>
                <a:gd name="T45" fmla="*/ 252 h 948"/>
                <a:gd name="T46" fmla="*/ 113 w 502"/>
                <a:gd name="T47" fmla="*/ 219 h 948"/>
                <a:gd name="T48" fmla="*/ 104 w 502"/>
                <a:gd name="T49" fmla="*/ 184 h 948"/>
                <a:gd name="T50" fmla="*/ 94 w 502"/>
                <a:gd name="T51" fmla="*/ 149 h 948"/>
                <a:gd name="T52" fmla="*/ 83 w 502"/>
                <a:gd name="T53" fmla="*/ 114 h 948"/>
                <a:gd name="T54" fmla="*/ 70 w 502"/>
                <a:gd name="T55" fmla="*/ 81 h 948"/>
                <a:gd name="T56" fmla="*/ 53 w 502"/>
                <a:gd name="T57" fmla="*/ 51 h 948"/>
                <a:gd name="T58" fmla="*/ 30 w 502"/>
                <a:gd name="T59" fmla="*/ 25 h 948"/>
                <a:gd name="T60" fmla="*/ 0 w 502"/>
                <a:gd name="T61" fmla="*/ 0 h 948"/>
                <a:gd name="T62" fmla="*/ 55 w 502"/>
                <a:gd name="T63" fmla="*/ 40 h 9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02" h="948">
                  <a:moveTo>
                    <a:pt x="163" y="120"/>
                  </a:moveTo>
                  <a:lnTo>
                    <a:pt x="194" y="172"/>
                  </a:lnTo>
                  <a:lnTo>
                    <a:pt x="228" y="218"/>
                  </a:lnTo>
                  <a:lnTo>
                    <a:pt x="262" y="258"/>
                  </a:lnTo>
                  <a:lnTo>
                    <a:pt x="293" y="302"/>
                  </a:lnTo>
                  <a:lnTo>
                    <a:pt x="327" y="342"/>
                  </a:lnTo>
                  <a:lnTo>
                    <a:pt x="365" y="388"/>
                  </a:lnTo>
                  <a:lnTo>
                    <a:pt x="394" y="440"/>
                  </a:lnTo>
                  <a:lnTo>
                    <a:pt x="428" y="496"/>
                  </a:lnTo>
                  <a:lnTo>
                    <a:pt x="459" y="560"/>
                  </a:lnTo>
                  <a:lnTo>
                    <a:pt x="487" y="634"/>
                  </a:lnTo>
                  <a:lnTo>
                    <a:pt x="496" y="665"/>
                  </a:lnTo>
                  <a:lnTo>
                    <a:pt x="502" y="692"/>
                  </a:lnTo>
                  <a:lnTo>
                    <a:pt x="502" y="723"/>
                  </a:lnTo>
                  <a:lnTo>
                    <a:pt x="502" y="751"/>
                  </a:lnTo>
                  <a:lnTo>
                    <a:pt x="500" y="785"/>
                  </a:lnTo>
                  <a:lnTo>
                    <a:pt x="493" y="816"/>
                  </a:lnTo>
                  <a:lnTo>
                    <a:pt x="487" y="849"/>
                  </a:lnTo>
                  <a:lnTo>
                    <a:pt x="484" y="881"/>
                  </a:lnTo>
                  <a:lnTo>
                    <a:pt x="478" y="917"/>
                  </a:lnTo>
                  <a:lnTo>
                    <a:pt x="469" y="948"/>
                  </a:lnTo>
                  <a:lnTo>
                    <a:pt x="416" y="859"/>
                  </a:lnTo>
                  <a:lnTo>
                    <a:pt x="374" y="757"/>
                  </a:lnTo>
                  <a:lnTo>
                    <a:pt x="338" y="656"/>
                  </a:lnTo>
                  <a:lnTo>
                    <a:pt x="311" y="551"/>
                  </a:lnTo>
                  <a:lnTo>
                    <a:pt x="280" y="447"/>
                  </a:lnTo>
                  <a:lnTo>
                    <a:pt x="247" y="342"/>
                  </a:lnTo>
                  <a:lnTo>
                    <a:pt x="210" y="243"/>
                  </a:lnTo>
                  <a:lnTo>
                    <a:pt x="158" y="153"/>
                  </a:lnTo>
                  <a:lnTo>
                    <a:pt x="89" y="74"/>
                  </a:lnTo>
                  <a:lnTo>
                    <a:pt x="0" y="0"/>
                  </a:lnTo>
                  <a:lnTo>
                    <a:pt x="163" y="12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3" name="Freeform 102">
              <a:extLst>
                <a:ext uri="{FF2B5EF4-FFF2-40B4-BE49-F238E27FC236}">
                  <a16:creationId xmlns:a16="http://schemas.microsoft.com/office/drawing/2014/main" id="{AFE0AA05-DE05-43DC-ADC4-4587BAAB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96"/>
              <a:ext cx="9" cy="80"/>
            </a:xfrm>
            <a:custGeom>
              <a:avLst/>
              <a:gdLst>
                <a:gd name="T0" fmla="*/ 0 w 25"/>
                <a:gd name="T1" fmla="*/ 0 h 241"/>
                <a:gd name="T2" fmla="*/ 0 w 25"/>
                <a:gd name="T3" fmla="*/ 7 h 241"/>
                <a:gd name="T4" fmla="*/ 0 w 25"/>
                <a:gd name="T5" fmla="*/ 16 h 241"/>
                <a:gd name="T6" fmla="*/ 1 w 25"/>
                <a:gd name="T7" fmla="*/ 24 h 241"/>
                <a:gd name="T8" fmla="*/ 3 w 25"/>
                <a:gd name="T9" fmla="*/ 32 h 241"/>
                <a:gd name="T10" fmla="*/ 3 w 25"/>
                <a:gd name="T11" fmla="*/ 40 h 241"/>
                <a:gd name="T12" fmla="*/ 6 w 25"/>
                <a:gd name="T13" fmla="*/ 47 h 241"/>
                <a:gd name="T14" fmla="*/ 8 w 25"/>
                <a:gd name="T15" fmla="*/ 55 h 241"/>
                <a:gd name="T16" fmla="*/ 9 w 25"/>
                <a:gd name="T17" fmla="*/ 64 h 241"/>
                <a:gd name="T18" fmla="*/ 9 w 25"/>
                <a:gd name="T19" fmla="*/ 72 h 241"/>
                <a:gd name="T20" fmla="*/ 8 w 25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241">
                  <a:moveTo>
                    <a:pt x="0" y="0"/>
                  </a:moveTo>
                  <a:lnTo>
                    <a:pt x="0" y="22"/>
                  </a:lnTo>
                  <a:lnTo>
                    <a:pt x="0" y="47"/>
                  </a:lnTo>
                  <a:lnTo>
                    <a:pt x="3" y="72"/>
                  </a:lnTo>
                  <a:lnTo>
                    <a:pt x="7" y="96"/>
                  </a:lnTo>
                  <a:lnTo>
                    <a:pt x="9" y="121"/>
                  </a:lnTo>
                  <a:lnTo>
                    <a:pt x="16" y="142"/>
                  </a:lnTo>
                  <a:lnTo>
                    <a:pt x="21" y="167"/>
                  </a:lnTo>
                  <a:lnTo>
                    <a:pt x="25" y="192"/>
                  </a:lnTo>
                  <a:lnTo>
                    <a:pt x="25" y="216"/>
                  </a:lnTo>
                  <a:lnTo>
                    <a:pt x="21" y="2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4" name="Freeform 103">
              <a:extLst>
                <a:ext uri="{FF2B5EF4-FFF2-40B4-BE49-F238E27FC236}">
                  <a16:creationId xmlns:a16="http://schemas.microsoft.com/office/drawing/2014/main" id="{63475E4F-8526-4E18-BCBC-0A8E8E67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405"/>
              <a:ext cx="4" cy="33"/>
            </a:xfrm>
            <a:custGeom>
              <a:avLst/>
              <a:gdLst>
                <a:gd name="T0" fmla="*/ 0 w 12"/>
                <a:gd name="T1" fmla="*/ 0 h 97"/>
                <a:gd name="T2" fmla="*/ 0 w 12"/>
                <a:gd name="T3" fmla="*/ 3 h 97"/>
                <a:gd name="T4" fmla="*/ 0 w 12"/>
                <a:gd name="T5" fmla="*/ 7 h 97"/>
                <a:gd name="T6" fmla="*/ 0 w 12"/>
                <a:gd name="T7" fmla="*/ 9 h 97"/>
                <a:gd name="T8" fmla="*/ 1 w 12"/>
                <a:gd name="T9" fmla="*/ 13 h 97"/>
                <a:gd name="T10" fmla="*/ 2 w 12"/>
                <a:gd name="T11" fmla="*/ 16 h 97"/>
                <a:gd name="T12" fmla="*/ 3 w 12"/>
                <a:gd name="T13" fmla="*/ 20 h 97"/>
                <a:gd name="T14" fmla="*/ 3 w 12"/>
                <a:gd name="T15" fmla="*/ 24 h 97"/>
                <a:gd name="T16" fmla="*/ 3 w 12"/>
                <a:gd name="T17" fmla="*/ 26 h 97"/>
                <a:gd name="T18" fmla="*/ 4 w 12"/>
                <a:gd name="T19" fmla="*/ 30 h 97"/>
                <a:gd name="T20" fmla="*/ 3 w 12"/>
                <a:gd name="T21" fmla="*/ 33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97">
                  <a:moveTo>
                    <a:pt x="0" y="0"/>
                  </a:moveTo>
                  <a:lnTo>
                    <a:pt x="0" y="8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3" y="39"/>
                  </a:lnTo>
                  <a:lnTo>
                    <a:pt x="6" y="47"/>
                  </a:lnTo>
                  <a:lnTo>
                    <a:pt x="10" y="58"/>
                  </a:lnTo>
                  <a:lnTo>
                    <a:pt x="10" y="70"/>
                  </a:lnTo>
                  <a:lnTo>
                    <a:pt x="10" y="76"/>
                  </a:lnTo>
                  <a:lnTo>
                    <a:pt x="12" y="88"/>
                  </a:lnTo>
                  <a:lnTo>
                    <a:pt x="10" y="9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5" name="Freeform 104">
              <a:extLst>
                <a:ext uri="{FF2B5EF4-FFF2-40B4-BE49-F238E27FC236}">
                  <a16:creationId xmlns:a16="http://schemas.microsoft.com/office/drawing/2014/main" id="{E806C94C-052B-44FE-9D02-F05D93BEE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838"/>
              <a:ext cx="13" cy="25"/>
            </a:xfrm>
            <a:custGeom>
              <a:avLst/>
              <a:gdLst>
                <a:gd name="T0" fmla="*/ 0 w 38"/>
                <a:gd name="T1" fmla="*/ 0 h 76"/>
                <a:gd name="T2" fmla="*/ 1 w 38"/>
                <a:gd name="T3" fmla="*/ 3 h 76"/>
                <a:gd name="T4" fmla="*/ 2 w 38"/>
                <a:gd name="T5" fmla="*/ 4 h 76"/>
                <a:gd name="T6" fmla="*/ 4 w 38"/>
                <a:gd name="T7" fmla="*/ 7 h 76"/>
                <a:gd name="T8" fmla="*/ 5 w 38"/>
                <a:gd name="T9" fmla="*/ 9 h 76"/>
                <a:gd name="T10" fmla="*/ 8 w 38"/>
                <a:gd name="T11" fmla="*/ 11 h 76"/>
                <a:gd name="T12" fmla="*/ 10 w 38"/>
                <a:gd name="T13" fmla="*/ 13 h 76"/>
                <a:gd name="T14" fmla="*/ 12 w 38"/>
                <a:gd name="T15" fmla="*/ 16 h 76"/>
                <a:gd name="T16" fmla="*/ 13 w 38"/>
                <a:gd name="T17" fmla="*/ 18 h 76"/>
                <a:gd name="T18" fmla="*/ 13 w 38"/>
                <a:gd name="T19" fmla="*/ 21 h 76"/>
                <a:gd name="T20" fmla="*/ 12 w 38"/>
                <a:gd name="T21" fmla="*/ 25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76">
                  <a:moveTo>
                    <a:pt x="0" y="0"/>
                  </a:moveTo>
                  <a:lnTo>
                    <a:pt x="4" y="9"/>
                  </a:lnTo>
                  <a:lnTo>
                    <a:pt x="6" y="11"/>
                  </a:lnTo>
                  <a:lnTo>
                    <a:pt x="13" y="22"/>
                  </a:lnTo>
                  <a:lnTo>
                    <a:pt x="15" y="27"/>
                  </a:lnTo>
                  <a:lnTo>
                    <a:pt x="22" y="33"/>
                  </a:lnTo>
                  <a:lnTo>
                    <a:pt x="29" y="39"/>
                  </a:lnTo>
                  <a:lnTo>
                    <a:pt x="35" y="48"/>
                  </a:lnTo>
                  <a:lnTo>
                    <a:pt x="38" y="54"/>
                  </a:lnTo>
                  <a:lnTo>
                    <a:pt x="38" y="64"/>
                  </a:lnTo>
                  <a:lnTo>
                    <a:pt x="35" y="7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6" name="Freeform 105">
              <a:extLst>
                <a:ext uri="{FF2B5EF4-FFF2-40B4-BE49-F238E27FC236}">
                  <a16:creationId xmlns:a16="http://schemas.microsoft.com/office/drawing/2014/main" id="{D4CA5D69-C10B-4230-A3DE-A37E6085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877"/>
              <a:ext cx="17" cy="27"/>
            </a:xfrm>
            <a:custGeom>
              <a:avLst/>
              <a:gdLst>
                <a:gd name="T0" fmla="*/ 0 w 49"/>
                <a:gd name="T1" fmla="*/ 0 h 81"/>
                <a:gd name="T2" fmla="*/ 1 w 49"/>
                <a:gd name="T3" fmla="*/ 3 h 81"/>
                <a:gd name="T4" fmla="*/ 3 w 49"/>
                <a:gd name="T5" fmla="*/ 5 h 81"/>
                <a:gd name="T6" fmla="*/ 3 w 49"/>
                <a:gd name="T7" fmla="*/ 10 h 81"/>
                <a:gd name="T8" fmla="*/ 3 w 49"/>
                <a:gd name="T9" fmla="*/ 13 h 81"/>
                <a:gd name="T10" fmla="*/ 3 w 49"/>
                <a:gd name="T11" fmla="*/ 17 h 81"/>
                <a:gd name="T12" fmla="*/ 4 w 49"/>
                <a:gd name="T13" fmla="*/ 20 h 81"/>
                <a:gd name="T14" fmla="*/ 6 w 49"/>
                <a:gd name="T15" fmla="*/ 23 h 81"/>
                <a:gd name="T16" fmla="*/ 7 w 49"/>
                <a:gd name="T17" fmla="*/ 26 h 81"/>
                <a:gd name="T18" fmla="*/ 9 w 49"/>
                <a:gd name="T19" fmla="*/ 27 h 81"/>
                <a:gd name="T20" fmla="*/ 15 w 49"/>
                <a:gd name="T21" fmla="*/ 27 h 81"/>
                <a:gd name="T22" fmla="*/ 16 w 49"/>
                <a:gd name="T23" fmla="*/ 26 h 81"/>
                <a:gd name="T24" fmla="*/ 17 w 49"/>
                <a:gd name="T25" fmla="*/ 25 h 81"/>
                <a:gd name="T26" fmla="*/ 17 w 49"/>
                <a:gd name="T27" fmla="*/ 22 h 81"/>
                <a:gd name="T28" fmla="*/ 17 w 49"/>
                <a:gd name="T29" fmla="*/ 21 h 81"/>
                <a:gd name="T30" fmla="*/ 16 w 49"/>
                <a:gd name="T31" fmla="*/ 19 h 81"/>
                <a:gd name="T32" fmla="*/ 14 w 49"/>
                <a:gd name="T33" fmla="*/ 17 h 81"/>
                <a:gd name="T34" fmla="*/ 13 w 49"/>
                <a:gd name="T35" fmla="*/ 15 h 81"/>
                <a:gd name="T36" fmla="*/ 10 w 49"/>
                <a:gd name="T37" fmla="*/ 13 h 81"/>
                <a:gd name="T38" fmla="*/ 9 w 49"/>
                <a:gd name="T39" fmla="*/ 11 h 81"/>
                <a:gd name="T40" fmla="*/ 7 w 49"/>
                <a:gd name="T41" fmla="*/ 11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81">
                  <a:moveTo>
                    <a:pt x="0" y="0"/>
                  </a:moveTo>
                  <a:lnTo>
                    <a:pt x="2" y="10"/>
                  </a:lnTo>
                  <a:lnTo>
                    <a:pt x="9" y="16"/>
                  </a:lnTo>
                  <a:lnTo>
                    <a:pt x="9" y="31"/>
                  </a:lnTo>
                  <a:lnTo>
                    <a:pt x="9" y="40"/>
                  </a:lnTo>
                  <a:lnTo>
                    <a:pt x="9" y="52"/>
                  </a:lnTo>
                  <a:lnTo>
                    <a:pt x="12" y="61"/>
                  </a:lnTo>
                  <a:lnTo>
                    <a:pt x="16" y="70"/>
                  </a:lnTo>
                  <a:lnTo>
                    <a:pt x="21" y="77"/>
                  </a:lnTo>
                  <a:lnTo>
                    <a:pt x="27" y="81"/>
                  </a:lnTo>
                  <a:lnTo>
                    <a:pt x="43" y="81"/>
                  </a:lnTo>
                  <a:lnTo>
                    <a:pt x="46" y="77"/>
                  </a:lnTo>
                  <a:lnTo>
                    <a:pt x="49" y="74"/>
                  </a:lnTo>
                  <a:lnTo>
                    <a:pt x="49" y="67"/>
                  </a:lnTo>
                  <a:lnTo>
                    <a:pt x="49" y="64"/>
                  </a:lnTo>
                  <a:lnTo>
                    <a:pt x="46" y="58"/>
                  </a:lnTo>
                  <a:lnTo>
                    <a:pt x="40" y="52"/>
                  </a:lnTo>
                  <a:lnTo>
                    <a:pt x="37" y="45"/>
                  </a:lnTo>
                  <a:lnTo>
                    <a:pt x="30" y="40"/>
                  </a:lnTo>
                  <a:lnTo>
                    <a:pt x="25" y="34"/>
                  </a:lnTo>
                  <a:lnTo>
                    <a:pt x="21" y="3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7" name="Freeform 106">
              <a:extLst>
                <a:ext uri="{FF2B5EF4-FFF2-40B4-BE49-F238E27FC236}">
                  <a16:creationId xmlns:a16="http://schemas.microsoft.com/office/drawing/2014/main" id="{EC6D1796-B490-4364-B66F-C74F26828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870"/>
              <a:ext cx="15" cy="15"/>
            </a:xfrm>
            <a:custGeom>
              <a:avLst/>
              <a:gdLst>
                <a:gd name="T0" fmla="*/ 0 w 46"/>
                <a:gd name="T1" fmla="*/ 0 h 43"/>
                <a:gd name="T2" fmla="*/ 3 w 46"/>
                <a:gd name="T3" fmla="*/ 0 h 43"/>
                <a:gd name="T4" fmla="*/ 5 w 46"/>
                <a:gd name="T5" fmla="*/ 1 h 43"/>
                <a:gd name="T6" fmla="*/ 7 w 46"/>
                <a:gd name="T7" fmla="*/ 2 h 43"/>
                <a:gd name="T8" fmla="*/ 7 w 46"/>
                <a:gd name="T9" fmla="*/ 4 h 43"/>
                <a:gd name="T10" fmla="*/ 7 w 46"/>
                <a:gd name="T11" fmla="*/ 7 h 43"/>
                <a:gd name="T12" fmla="*/ 8 w 46"/>
                <a:gd name="T13" fmla="*/ 9 h 43"/>
                <a:gd name="T14" fmla="*/ 9 w 46"/>
                <a:gd name="T15" fmla="*/ 10 h 43"/>
                <a:gd name="T16" fmla="*/ 11 w 46"/>
                <a:gd name="T17" fmla="*/ 13 h 43"/>
                <a:gd name="T18" fmla="*/ 13 w 46"/>
                <a:gd name="T19" fmla="*/ 14 h 43"/>
                <a:gd name="T20" fmla="*/ 15 w 46"/>
                <a:gd name="T21" fmla="*/ 15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3">
                  <a:moveTo>
                    <a:pt x="0" y="0"/>
                  </a:moveTo>
                  <a:lnTo>
                    <a:pt x="9" y="0"/>
                  </a:lnTo>
                  <a:lnTo>
                    <a:pt x="16" y="3"/>
                  </a:lnTo>
                  <a:lnTo>
                    <a:pt x="22" y="7"/>
                  </a:lnTo>
                  <a:lnTo>
                    <a:pt x="22" y="12"/>
                  </a:lnTo>
                  <a:lnTo>
                    <a:pt x="22" y="21"/>
                  </a:lnTo>
                  <a:lnTo>
                    <a:pt x="24" y="27"/>
                  </a:lnTo>
                  <a:lnTo>
                    <a:pt x="28" y="30"/>
                  </a:lnTo>
                  <a:lnTo>
                    <a:pt x="33" y="36"/>
                  </a:lnTo>
                  <a:lnTo>
                    <a:pt x="40" y="39"/>
                  </a:lnTo>
                  <a:lnTo>
                    <a:pt x="46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8" name="Freeform 107">
              <a:extLst>
                <a:ext uri="{FF2B5EF4-FFF2-40B4-BE49-F238E27FC236}">
                  <a16:creationId xmlns:a16="http://schemas.microsoft.com/office/drawing/2014/main" id="{BB59256E-9CA8-4C1C-9EC7-B1A02ABA7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2881"/>
              <a:ext cx="12" cy="15"/>
            </a:xfrm>
            <a:custGeom>
              <a:avLst/>
              <a:gdLst>
                <a:gd name="T0" fmla="*/ 2 w 36"/>
                <a:gd name="T1" fmla="*/ 0 h 43"/>
                <a:gd name="T2" fmla="*/ 0 w 36"/>
                <a:gd name="T3" fmla="*/ 2 h 43"/>
                <a:gd name="T4" fmla="*/ 0 w 36"/>
                <a:gd name="T5" fmla="*/ 3 h 43"/>
                <a:gd name="T6" fmla="*/ 0 w 36"/>
                <a:gd name="T7" fmla="*/ 6 h 43"/>
                <a:gd name="T8" fmla="*/ 0 w 36"/>
                <a:gd name="T9" fmla="*/ 7 h 43"/>
                <a:gd name="T10" fmla="*/ 2 w 36"/>
                <a:gd name="T11" fmla="*/ 9 h 43"/>
                <a:gd name="T12" fmla="*/ 4 w 36"/>
                <a:gd name="T13" fmla="*/ 9 h 43"/>
                <a:gd name="T14" fmla="*/ 6 w 36"/>
                <a:gd name="T15" fmla="*/ 12 h 43"/>
                <a:gd name="T16" fmla="*/ 8 w 36"/>
                <a:gd name="T17" fmla="*/ 13 h 43"/>
                <a:gd name="T18" fmla="*/ 10 w 36"/>
                <a:gd name="T19" fmla="*/ 14 h 43"/>
                <a:gd name="T20" fmla="*/ 12 w 36"/>
                <a:gd name="T21" fmla="*/ 15 h 43"/>
                <a:gd name="T22" fmla="*/ 12 w 36"/>
                <a:gd name="T23" fmla="*/ 12 h 43"/>
                <a:gd name="T24" fmla="*/ 11 w 36"/>
                <a:gd name="T25" fmla="*/ 9 h 43"/>
                <a:gd name="T26" fmla="*/ 10 w 36"/>
                <a:gd name="T27" fmla="*/ 7 h 43"/>
                <a:gd name="T28" fmla="*/ 9 w 36"/>
                <a:gd name="T29" fmla="*/ 7 h 43"/>
                <a:gd name="T30" fmla="*/ 8 w 36"/>
                <a:gd name="T31" fmla="*/ 4 h 43"/>
                <a:gd name="T32" fmla="*/ 8 w 36"/>
                <a:gd name="T33" fmla="*/ 2 h 43"/>
                <a:gd name="T34" fmla="*/ 6 w 36"/>
                <a:gd name="T35" fmla="*/ 1 h 43"/>
                <a:gd name="T36" fmla="*/ 5 w 36"/>
                <a:gd name="T37" fmla="*/ 0 h 43"/>
                <a:gd name="T38" fmla="*/ 4 w 36"/>
                <a:gd name="T39" fmla="*/ 0 h 43"/>
                <a:gd name="T40" fmla="*/ 2 w 36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6" h="43">
                  <a:moveTo>
                    <a:pt x="5" y="0"/>
                  </a:moveTo>
                  <a:lnTo>
                    <a:pt x="0" y="6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5" y="25"/>
                  </a:lnTo>
                  <a:lnTo>
                    <a:pt x="12" y="27"/>
                  </a:lnTo>
                  <a:lnTo>
                    <a:pt x="18" y="34"/>
                  </a:lnTo>
                  <a:lnTo>
                    <a:pt x="23" y="36"/>
                  </a:lnTo>
                  <a:lnTo>
                    <a:pt x="30" y="39"/>
                  </a:lnTo>
                  <a:lnTo>
                    <a:pt x="36" y="43"/>
                  </a:lnTo>
                  <a:lnTo>
                    <a:pt x="36" y="34"/>
                  </a:lnTo>
                  <a:lnTo>
                    <a:pt x="33" y="27"/>
                  </a:lnTo>
                  <a:lnTo>
                    <a:pt x="30" y="21"/>
                  </a:lnTo>
                  <a:lnTo>
                    <a:pt x="27" y="19"/>
                  </a:lnTo>
                  <a:lnTo>
                    <a:pt x="23" y="12"/>
                  </a:lnTo>
                  <a:lnTo>
                    <a:pt x="23" y="6"/>
                  </a:lnTo>
                  <a:lnTo>
                    <a:pt x="18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5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9" name="Freeform 108">
              <a:extLst>
                <a:ext uri="{FF2B5EF4-FFF2-40B4-BE49-F238E27FC236}">
                  <a16:creationId xmlns:a16="http://schemas.microsoft.com/office/drawing/2014/main" id="{ED5FE841-307F-4047-983F-3C590069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2939"/>
              <a:ext cx="32" cy="21"/>
            </a:xfrm>
            <a:custGeom>
              <a:avLst/>
              <a:gdLst>
                <a:gd name="T0" fmla="*/ 0 w 98"/>
                <a:gd name="T1" fmla="*/ 0 h 65"/>
                <a:gd name="T2" fmla="*/ 3 w 98"/>
                <a:gd name="T3" fmla="*/ 2 h 65"/>
                <a:gd name="T4" fmla="*/ 6 w 98"/>
                <a:gd name="T5" fmla="*/ 5 h 65"/>
                <a:gd name="T6" fmla="*/ 8 w 98"/>
                <a:gd name="T7" fmla="*/ 7 h 65"/>
                <a:gd name="T8" fmla="*/ 11 w 98"/>
                <a:gd name="T9" fmla="*/ 11 h 65"/>
                <a:gd name="T10" fmla="*/ 14 w 98"/>
                <a:gd name="T11" fmla="*/ 14 h 65"/>
                <a:gd name="T12" fmla="*/ 16 w 98"/>
                <a:gd name="T13" fmla="*/ 16 h 65"/>
                <a:gd name="T14" fmla="*/ 20 w 98"/>
                <a:gd name="T15" fmla="*/ 18 h 65"/>
                <a:gd name="T16" fmla="*/ 24 w 98"/>
                <a:gd name="T17" fmla="*/ 20 h 65"/>
                <a:gd name="T18" fmla="*/ 27 w 98"/>
                <a:gd name="T19" fmla="*/ 21 h 65"/>
                <a:gd name="T20" fmla="*/ 32 w 98"/>
                <a:gd name="T21" fmla="*/ 21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65">
                  <a:moveTo>
                    <a:pt x="0" y="0"/>
                  </a:moveTo>
                  <a:lnTo>
                    <a:pt x="8" y="7"/>
                  </a:lnTo>
                  <a:lnTo>
                    <a:pt x="18" y="16"/>
                  </a:lnTo>
                  <a:lnTo>
                    <a:pt x="24" y="23"/>
                  </a:lnTo>
                  <a:lnTo>
                    <a:pt x="34" y="35"/>
                  </a:lnTo>
                  <a:lnTo>
                    <a:pt x="43" y="44"/>
                  </a:lnTo>
                  <a:lnTo>
                    <a:pt x="49" y="49"/>
                  </a:lnTo>
                  <a:lnTo>
                    <a:pt x="60" y="56"/>
                  </a:lnTo>
                  <a:lnTo>
                    <a:pt x="73" y="62"/>
                  </a:lnTo>
                  <a:lnTo>
                    <a:pt x="82" y="65"/>
                  </a:lnTo>
                  <a:lnTo>
                    <a:pt x="98" y="6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0" name="Freeform 109">
              <a:extLst>
                <a:ext uri="{FF2B5EF4-FFF2-40B4-BE49-F238E27FC236}">
                  <a16:creationId xmlns:a16="http://schemas.microsoft.com/office/drawing/2014/main" id="{42CDFDA6-C99C-46BE-9996-9882BC04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7" y="3154"/>
              <a:ext cx="19" cy="76"/>
            </a:xfrm>
            <a:custGeom>
              <a:avLst/>
              <a:gdLst>
                <a:gd name="T0" fmla="*/ 0 w 56"/>
                <a:gd name="T1" fmla="*/ 0 h 227"/>
                <a:gd name="T2" fmla="*/ 2 w 56"/>
                <a:gd name="T3" fmla="*/ 7 h 227"/>
                <a:gd name="T4" fmla="*/ 3 w 56"/>
                <a:gd name="T5" fmla="*/ 16 h 227"/>
                <a:gd name="T6" fmla="*/ 4 w 56"/>
                <a:gd name="T7" fmla="*/ 23 h 227"/>
                <a:gd name="T8" fmla="*/ 5 w 56"/>
                <a:gd name="T9" fmla="*/ 31 h 227"/>
                <a:gd name="T10" fmla="*/ 6 w 56"/>
                <a:gd name="T11" fmla="*/ 39 h 227"/>
                <a:gd name="T12" fmla="*/ 7 w 56"/>
                <a:gd name="T13" fmla="*/ 47 h 227"/>
                <a:gd name="T14" fmla="*/ 8 w 56"/>
                <a:gd name="T15" fmla="*/ 55 h 227"/>
                <a:gd name="T16" fmla="*/ 11 w 56"/>
                <a:gd name="T17" fmla="*/ 62 h 227"/>
                <a:gd name="T18" fmla="*/ 15 w 56"/>
                <a:gd name="T19" fmla="*/ 69 h 227"/>
                <a:gd name="T20" fmla="*/ 19 w 56"/>
                <a:gd name="T21" fmla="*/ 76 h 2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227">
                  <a:moveTo>
                    <a:pt x="0" y="0"/>
                  </a:moveTo>
                  <a:lnTo>
                    <a:pt x="6" y="22"/>
                  </a:lnTo>
                  <a:lnTo>
                    <a:pt x="9" y="47"/>
                  </a:lnTo>
                  <a:lnTo>
                    <a:pt x="12" y="68"/>
                  </a:lnTo>
                  <a:lnTo>
                    <a:pt x="16" y="92"/>
                  </a:lnTo>
                  <a:lnTo>
                    <a:pt x="18" y="117"/>
                  </a:lnTo>
                  <a:lnTo>
                    <a:pt x="21" y="139"/>
                  </a:lnTo>
                  <a:lnTo>
                    <a:pt x="25" y="164"/>
                  </a:lnTo>
                  <a:lnTo>
                    <a:pt x="31" y="185"/>
                  </a:lnTo>
                  <a:lnTo>
                    <a:pt x="43" y="206"/>
                  </a:lnTo>
                  <a:lnTo>
                    <a:pt x="56" y="22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1" name="Freeform 110">
              <a:extLst>
                <a:ext uri="{FF2B5EF4-FFF2-40B4-BE49-F238E27FC236}">
                  <a16:creationId xmlns:a16="http://schemas.microsoft.com/office/drawing/2014/main" id="{7A9BCDE9-88AA-4E6B-8E1F-0D9CAA4A3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3216"/>
              <a:ext cx="7" cy="14"/>
            </a:xfrm>
            <a:custGeom>
              <a:avLst/>
              <a:gdLst>
                <a:gd name="T0" fmla="*/ 0 w 21"/>
                <a:gd name="T1" fmla="*/ 0 h 44"/>
                <a:gd name="T2" fmla="*/ 2 w 21"/>
                <a:gd name="T3" fmla="*/ 1 h 44"/>
                <a:gd name="T4" fmla="*/ 3 w 21"/>
                <a:gd name="T5" fmla="*/ 2 h 44"/>
                <a:gd name="T6" fmla="*/ 4 w 21"/>
                <a:gd name="T7" fmla="*/ 3 h 44"/>
                <a:gd name="T8" fmla="*/ 5 w 21"/>
                <a:gd name="T9" fmla="*/ 4 h 44"/>
                <a:gd name="T10" fmla="*/ 5 w 21"/>
                <a:gd name="T11" fmla="*/ 6 h 44"/>
                <a:gd name="T12" fmla="*/ 5 w 21"/>
                <a:gd name="T13" fmla="*/ 8 h 44"/>
                <a:gd name="T14" fmla="*/ 6 w 21"/>
                <a:gd name="T15" fmla="*/ 9 h 44"/>
                <a:gd name="T16" fmla="*/ 6 w 21"/>
                <a:gd name="T17" fmla="*/ 11 h 44"/>
                <a:gd name="T18" fmla="*/ 7 w 21"/>
                <a:gd name="T19" fmla="*/ 12 h 44"/>
                <a:gd name="T20" fmla="*/ 7 w 21"/>
                <a:gd name="T21" fmla="*/ 1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44">
                  <a:moveTo>
                    <a:pt x="0" y="0"/>
                  </a:moveTo>
                  <a:lnTo>
                    <a:pt x="5" y="4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6" y="13"/>
                  </a:lnTo>
                  <a:lnTo>
                    <a:pt x="16" y="20"/>
                  </a:lnTo>
                  <a:lnTo>
                    <a:pt x="16" y="25"/>
                  </a:lnTo>
                  <a:lnTo>
                    <a:pt x="18" y="28"/>
                  </a:lnTo>
                  <a:lnTo>
                    <a:pt x="18" y="34"/>
                  </a:lnTo>
                  <a:lnTo>
                    <a:pt x="21" y="37"/>
                  </a:lnTo>
                  <a:lnTo>
                    <a:pt x="21" y="4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111">
              <a:extLst>
                <a:ext uri="{FF2B5EF4-FFF2-40B4-BE49-F238E27FC236}">
                  <a16:creationId xmlns:a16="http://schemas.microsoft.com/office/drawing/2014/main" id="{6F17FF26-7634-4C17-8C34-31948027D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209"/>
              <a:ext cx="10" cy="14"/>
            </a:xfrm>
            <a:custGeom>
              <a:avLst/>
              <a:gdLst>
                <a:gd name="T0" fmla="*/ 0 w 30"/>
                <a:gd name="T1" fmla="*/ 0 h 43"/>
                <a:gd name="T2" fmla="*/ 1 w 30"/>
                <a:gd name="T3" fmla="*/ 2 h 43"/>
                <a:gd name="T4" fmla="*/ 1 w 30"/>
                <a:gd name="T5" fmla="*/ 3 h 43"/>
                <a:gd name="T6" fmla="*/ 1 w 30"/>
                <a:gd name="T7" fmla="*/ 5 h 43"/>
                <a:gd name="T8" fmla="*/ 1 w 30"/>
                <a:gd name="T9" fmla="*/ 8 h 43"/>
                <a:gd name="T10" fmla="*/ 1 w 30"/>
                <a:gd name="T11" fmla="*/ 10 h 43"/>
                <a:gd name="T12" fmla="*/ 2 w 30"/>
                <a:gd name="T13" fmla="*/ 10 h 43"/>
                <a:gd name="T14" fmla="*/ 4 w 30"/>
                <a:gd name="T15" fmla="*/ 12 h 43"/>
                <a:gd name="T16" fmla="*/ 6 w 30"/>
                <a:gd name="T17" fmla="*/ 13 h 43"/>
                <a:gd name="T18" fmla="*/ 8 w 30"/>
                <a:gd name="T19" fmla="*/ 13 h 43"/>
                <a:gd name="T20" fmla="*/ 10 w 30"/>
                <a:gd name="T21" fmla="*/ 14 h 43"/>
                <a:gd name="T22" fmla="*/ 10 w 30"/>
                <a:gd name="T23" fmla="*/ 11 h 43"/>
                <a:gd name="T24" fmla="*/ 10 w 30"/>
                <a:gd name="T25" fmla="*/ 10 h 43"/>
                <a:gd name="T26" fmla="*/ 9 w 30"/>
                <a:gd name="T27" fmla="*/ 8 h 43"/>
                <a:gd name="T28" fmla="*/ 9 w 30"/>
                <a:gd name="T29" fmla="*/ 6 h 43"/>
                <a:gd name="T30" fmla="*/ 8 w 30"/>
                <a:gd name="T31" fmla="*/ 5 h 43"/>
                <a:gd name="T32" fmla="*/ 7 w 30"/>
                <a:gd name="T33" fmla="*/ 3 h 43"/>
                <a:gd name="T34" fmla="*/ 5 w 30"/>
                <a:gd name="T35" fmla="*/ 2 h 43"/>
                <a:gd name="T36" fmla="*/ 3 w 30"/>
                <a:gd name="T37" fmla="*/ 2 h 43"/>
                <a:gd name="T38" fmla="*/ 2 w 30"/>
                <a:gd name="T39" fmla="*/ 0 h 43"/>
                <a:gd name="T40" fmla="*/ 0 w 30"/>
                <a:gd name="T41" fmla="*/ 0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43">
                  <a:moveTo>
                    <a:pt x="0" y="0"/>
                  </a:moveTo>
                  <a:lnTo>
                    <a:pt x="3" y="7"/>
                  </a:lnTo>
                  <a:lnTo>
                    <a:pt x="3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1"/>
                  </a:lnTo>
                  <a:lnTo>
                    <a:pt x="6" y="31"/>
                  </a:lnTo>
                  <a:lnTo>
                    <a:pt x="12" y="36"/>
                  </a:lnTo>
                  <a:lnTo>
                    <a:pt x="19" y="40"/>
                  </a:lnTo>
                  <a:lnTo>
                    <a:pt x="24" y="40"/>
                  </a:lnTo>
                  <a:lnTo>
                    <a:pt x="30" y="43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8" y="25"/>
                  </a:lnTo>
                  <a:lnTo>
                    <a:pt x="28" y="19"/>
                  </a:lnTo>
                  <a:lnTo>
                    <a:pt x="24" y="16"/>
                  </a:lnTo>
                  <a:lnTo>
                    <a:pt x="21" y="9"/>
                  </a:lnTo>
                  <a:lnTo>
                    <a:pt x="15" y="7"/>
                  </a:lnTo>
                  <a:lnTo>
                    <a:pt x="10" y="7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Freeform 112">
              <a:extLst>
                <a:ext uri="{FF2B5EF4-FFF2-40B4-BE49-F238E27FC236}">
                  <a16:creationId xmlns:a16="http://schemas.microsoft.com/office/drawing/2014/main" id="{1313E078-8233-448F-A001-BDD2F5D0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3212"/>
              <a:ext cx="36" cy="106"/>
            </a:xfrm>
            <a:custGeom>
              <a:avLst/>
              <a:gdLst>
                <a:gd name="T0" fmla="*/ 0 w 108"/>
                <a:gd name="T1" fmla="*/ 0 h 317"/>
                <a:gd name="T2" fmla="*/ 4 w 108"/>
                <a:gd name="T3" fmla="*/ 9 h 317"/>
                <a:gd name="T4" fmla="*/ 11 w 108"/>
                <a:gd name="T5" fmla="*/ 21 h 317"/>
                <a:gd name="T6" fmla="*/ 18 w 108"/>
                <a:gd name="T7" fmla="*/ 32 h 317"/>
                <a:gd name="T8" fmla="*/ 24 w 108"/>
                <a:gd name="T9" fmla="*/ 42 h 317"/>
                <a:gd name="T10" fmla="*/ 29 w 108"/>
                <a:gd name="T11" fmla="*/ 55 h 317"/>
                <a:gd name="T12" fmla="*/ 34 w 108"/>
                <a:gd name="T13" fmla="*/ 65 h 317"/>
                <a:gd name="T14" fmla="*/ 36 w 108"/>
                <a:gd name="T15" fmla="*/ 76 h 317"/>
                <a:gd name="T16" fmla="*/ 36 w 108"/>
                <a:gd name="T17" fmla="*/ 88 h 317"/>
                <a:gd name="T18" fmla="*/ 33 w 108"/>
                <a:gd name="T19" fmla="*/ 97 h 317"/>
                <a:gd name="T20" fmla="*/ 26 w 108"/>
                <a:gd name="T21" fmla="*/ 106 h 3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8" h="317">
                  <a:moveTo>
                    <a:pt x="0" y="0"/>
                  </a:moveTo>
                  <a:lnTo>
                    <a:pt x="13" y="27"/>
                  </a:lnTo>
                  <a:lnTo>
                    <a:pt x="34" y="62"/>
                  </a:lnTo>
                  <a:lnTo>
                    <a:pt x="53" y="96"/>
                  </a:lnTo>
                  <a:lnTo>
                    <a:pt x="71" y="126"/>
                  </a:lnTo>
                  <a:lnTo>
                    <a:pt x="86" y="163"/>
                  </a:lnTo>
                  <a:lnTo>
                    <a:pt x="102" y="195"/>
                  </a:lnTo>
                  <a:lnTo>
                    <a:pt x="108" y="227"/>
                  </a:lnTo>
                  <a:lnTo>
                    <a:pt x="108" y="262"/>
                  </a:lnTo>
                  <a:lnTo>
                    <a:pt x="98" y="289"/>
                  </a:lnTo>
                  <a:lnTo>
                    <a:pt x="77" y="31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4" name="Freeform 113">
              <a:extLst>
                <a:ext uri="{FF2B5EF4-FFF2-40B4-BE49-F238E27FC236}">
                  <a16:creationId xmlns:a16="http://schemas.microsoft.com/office/drawing/2014/main" id="{68D77491-2A3F-47FB-A10C-DD34F9E9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3398"/>
              <a:ext cx="31" cy="40"/>
            </a:xfrm>
            <a:custGeom>
              <a:avLst/>
              <a:gdLst>
                <a:gd name="T0" fmla="*/ 30 w 92"/>
                <a:gd name="T1" fmla="*/ 0 h 119"/>
                <a:gd name="T2" fmla="*/ 31 w 92"/>
                <a:gd name="T3" fmla="*/ 1 h 119"/>
                <a:gd name="T4" fmla="*/ 30 w 92"/>
                <a:gd name="T5" fmla="*/ 3 h 119"/>
                <a:gd name="T6" fmla="*/ 29 w 92"/>
                <a:gd name="T7" fmla="*/ 4 h 119"/>
                <a:gd name="T8" fmla="*/ 28 w 92"/>
                <a:gd name="T9" fmla="*/ 6 h 119"/>
                <a:gd name="T10" fmla="*/ 27 w 92"/>
                <a:gd name="T11" fmla="*/ 7 h 119"/>
                <a:gd name="T12" fmla="*/ 26 w 92"/>
                <a:gd name="T13" fmla="*/ 8 h 119"/>
                <a:gd name="T14" fmla="*/ 25 w 92"/>
                <a:gd name="T15" fmla="*/ 9 h 119"/>
                <a:gd name="T16" fmla="*/ 25 w 92"/>
                <a:gd name="T17" fmla="*/ 11 h 119"/>
                <a:gd name="T18" fmla="*/ 25 w 92"/>
                <a:gd name="T19" fmla="*/ 13 h 119"/>
                <a:gd name="T20" fmla="*/ 26 w 92"/>
                <a:gd name="T21" fmla="*/ 15 h 119"/>
                <a:gd name="T22" fmla="*/ 23 w 92"/>
                <a:gd name="T23" fmla="*/ 15 h 119"/>
                <a:gd name="T24" fmla="*/ 18 w 92"/>
                <a:gd name="T25" fmla="*/ 15 h 119"/>
                <a:gd name="T26" fmla="*/ 16 w 92"/>
                <a:gd name="T27" fmla="*/ 17 h 119"/>
                <a:gd name="T28" fmla="*/ 12 w 92"/>
                <a:gd name="T29" fmla="*/ 21 h 119"/>
                <a:gd name="T30" fmla="*/ 10 w 92"/>
                <a:gd name="T31" fmla="*/ 24 h 119"/>
                <a:gd name="T32" fmla="*/ 8 w 92"/>
                <a:gd name="T33" fmla="*/ 26 h 119"/>
                <a:gd name="T34" fmla="*/ 6 w 92"/>
                <a:gd name="T35" fmla="*/ 30 h 119"/>
                <a:gd name="T36" fmla="*/ 5 w 92"/>
                <a:gd name="T37" fmla="*/ 33 h 119"/>
                <a:gd name="T38" fmla="*/ 3 w 92"/>
                <a:gd name="T39" fmla="*/ 37 h 119"/>
                <a:gd name="T40" fmla="*/ 0 w 92"/>
                <a:gd name="T41" fmla="*/ 4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2" h="119">
                  <a:moveTo>
                    <a:pt x="88" y="0"/>
                  </a:moveTo>
                  <a:lnTo>
                    <a:pt x="92" y="4"/>
                  </a:lnTo>
                  <a:lnTo>
                    <a:pt x="88" y="9"/>
                  </a:lnTo>
                  <a:lnTo>
                    <a:pt x="86" y="13"/>
                  </a:lnTo>
                  <a:lnTo>
                    <a:pt x="83" y="18"/>
                  </a:lnTo>
                  <a:lnTo>
                    <a:pt x="79" y="22"/>
                  </a:lnTo>
                  <a:lnTo>
                    <a:pt x="76" y="25"/>
                  </a:lnTo>
                  <a:lnTo>
                    <a:pt x="73" y="27"/>
                  </a:lnTo>
                  <a:lnTo>
                    <a:pt x="73" y="34"/>
                  </a:lnTo>
                  <a:lnTo>
                    <a:pt x="73" y="40"/>
                  </a:lnTo>
                  <a:lnTo>
                    <a:pt x="76" y="46"/>
                  </a:lnTo>
                  <a:lnTo>
                    <a:pt x="68" y="46"/>
                  </a:lnTo>
                  <a:lnTo>
                    <a:pt x="52" y="46"/>
                  </a:lnTo>
                  <a:lnTo>
                    <a:pt x="46" y="52"/>
                  </a:lnTo>
                  <a:lnTo>
                    <a:pt x="37" y="61"/>
                  </a:lnTo>
                  <a:lnTo>
                    <a:pt x="31" y="71"/>
                  </a:lnTo>
                  <a:lnTo>
                    <a:pt x="25" y="76"/>
                  </a:lnTo>
                  <a:lnTo>
                    <a:pt x="19" y="89"/>
                  </a:lnTo>
                  <a:lnTo>
                    <a:pt x="16" y="99"/>
                  </a:lnTo>
                  <a:lnTo>
                    <a:pt x="10" y="110"/>
                  </a:lnTo>
                  <a:lnTo>
                    <a:pt x="0" y="11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Freeform 114">
              <a:extLst>
                <a:ext uri="{FF2B5EF4-FFF2-40B4-BE49-F238E27FC236}">
                  <a16:creationId xmlns:a16="http://schemas.microsoft.com/office/drawing/2014/main" id="{96744794-EADE-4EEA-B707-660D6A019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3095"/>
              <a:ext cx="11" cy="8"/>
            </a:xfrm>
            <a:custGeom>
              <a:avLst/>
              <a:gdLst>
                <a:gd name="T0" fmla="*/ 0 w 34"/>
                <a:gd name="T1" fmla="*/ 1 h 25"/>
                <a:gd name="T2" fmla="*/ 1 w 34"/>
                <a:gd name="T3" fmla="*/ 1 h 25"/>
                <a:gd name="T4" fmla="*/ 1 w 34"/>
                <a:gd name="T5" fmla="*/ 2 h 25"/>
                <a:gd name="T6" fmla="*/ 1 w 34"/>
                <a:gd name="T7" fmla="*/ 3 h 25"/>
                <a:gd name="T8" fmla="*/ 2 w 34"/>
                <a:gd name="T9" fmla="*/ 4 h 25"/>
                <a:gd name="T10" fmla="*/ 2 w 34"/>
                <a:gd name="T11" fmla="*/ 5 h 25"/>
                <a:gd name="T12" fmla="*/ 3 w 34"/>
                <a:gd name="T13" fmla="*/ 6 h 25"/>
                <a:gd name="T14" fmla="*/ 3 w 34"/>
                <a:gd name="T15" fmla="*/ 7 h 25"/>
                <a:gd name="T16" fmla="*/ 3 w 34"/>
                <a:gd name="T17" fmla="*/ 8 h 25"/>
                <a:gd name="T18" fmla="*/ 3 w 34"/>
                <a:gd name="T19" fmla="*/ 6 h 25"/>
                <a:gd name="T20" fmla="*/ 4 w 34"/>
                <a:gd name="T21" fmla="*/ 5 h 25"/>
                <a:gd name="T22" fmla="*/ 5 w 34"/>
                <a:gd name="T23" fmla="*/ 4 h 25"/>
                <a:gd name="T24" fmla="*/ 7 w 34"/>
                <a:gd name="T25" fmla="*/ 4 h 25"/>
                <a:gd name="T26" fmla="*/ 8 w 34"/>
                <a:gd name="T27" fmla="*/ 3 h 25"/>
                <a:gd name="T28" fmla="*/ 9 w 34"/>
                <a:gd name="T29" fmla="*/ 3 h 25"/>
                <a:gd name="T30" fmla="*/ 10 w 34"/>
                <a:gd name="T31" fmla="*/ 3 h 25"/>
                <a:gd name="T32" fmla="*/ 11 w 34"/>
                <a:gd name="T33" fmla="*/ 3 h 25"/>
                <a:gd name="T34" fmla="*/ 10 w 34"/>
                <a:gd name="T35" fmla="*/ 1 h 25"/>
                <a:gd name="T36" fmla="*/ 9 w 34"/>
                <a:gd name="T37" fmla="*/ 1 h 25"/>
                <a:gd name="T38" fmla="*/ 9 w 34"/>
                <a:gd name="T39" fmla="*/ 0 h 25"/>
                <a:gd name="T40" fmla="*/ 8 w 34"/>
                <a:gd name="T41" fmla="*/ 0 h 25"/>
                <a:gd name="T42" fmla="*/ 7 w 34"/>
                <a:gd name="T43" fmla="*/ 0 h 25"/>
                <a:gd name="T44" fmla="*/ 6 w 34"/>
                <a:gd name="T45" fmla="*/ 0 h 25"/>
                <a:gd name="T46" fmla="*/ 5 w 34"/>
                <a:gd name="T47" fmla="*/ 0 h 25"/>
                <a:gd name="T48" fmla="*/ 3 w 34"/>
                <a:gd name="T49" fmla="*/ 0 h 25"/>
                <a:gd name="T50" fmla="*/ 2 w 34"/>
                <a:gd name="T51" fmla="*/ 0 h 25"/>
                <a:gd name="T52" fmla="*/ 1 w 34"/>
                <a:gd name="T53" fmla="*/ 0 h 25"/>
                <a:gd name="T54" fmla="*/ 0 w 34"/>
                <a:gd name="T55" fmla="*/ 1 h 2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4" h="25">
                  <a:moveTo>
                    <a:pt x="0" y="3"/>
                  </a:moveTo>
                  <a:lnTo>
                    <a:pt x="3" y="3"/>
                  </a:lnTo>
                  <a:lnTo>
                    <a:pt x="3" y="7"/>
                  </a:lnTo>
                  <a:lnTo>
                    <a:pt x="3" y="9"/>
                  </a:lnTo>
                  <a:lnTo>
                    <a:pt x="7" y="12"/>
                  </a:lnTo>
                  <a:lnTo>
                    <a:pt x="7" y="16"/>
                  </a:lnTo>
                  <a:lnTo>
                    <a:pt x="9" y="18"/>
                  </a:lnTo>
                  <a:lnTo>
                    <a:pt x="9" y="21"/>
                  </a:lnTo>
                  <a:lnTo>
                    <a:pt x="9" y="25"/>
                  </a:lnTo>
                  <a:lnTo>
                    <a:pt x="9" y="18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21" y="12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4" y="9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6" name="Freeform 115">
              <a:extLst>
                <a:ext uri="{FF2B5EF4-FFF2-40B4-BE49-F238E27FC236}">
                  <a16:creationId xmlns:a16="http://schemas.microsoft.com/office/drawing/2014/main" id="{0329D1F7-6ED9-42C1-BF94-94A48BA27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3074"/>
              <a:ext cx="13" cy="7"/>
            </a:xfrm>
            <a:custGeom>
              <a:avLst/>
              <a:gdLst>
                <a:gd name="T0" fmla="*/ 0 w 37"/>
                <a:gd name="T1" fmla="*/ 3 h 21"/>
                <a:gd name="T2" fmla="*/ 1 w 37"/>
                <a:gd name="T3" fmla="*/ 5 h 21"/>
                <a:gd name="T4" fmla="*/ 2 w 37"/>
                <a:gd name="T5" fmla="*/ 6 h 21"/>
                <a:gd name="T6" fmla="*/ 3 w 37"/>
                <a:gd name="T7" fmla="*/ 7 h 21"/>
                <a:gd name="T8" fmla="*/ 5 w 37"/>
                <a:gd name="T9" fmla="*/ 7 h 21"/>
                <a:gd name="T10" fmla="*/ 6 w 37"/>
                <a:gd name="T11" fmla="*/ 7 h 21"/>
                <a:gd name="T12" fmla="*/ 8 w 37"/>
                <a:gd name="T13" fmla="*/ 6 h 21"/>
                <a:gd name="T14" fmla="*/ 9 w 37"/>
                <a:gd name="T15" fmla="*/ 6 h 21"/>
                <a:gd name="T16" fmla="*/ 11 w 37"/>
                <a:gd name="T17" fmla="*/ 6 h 21"/>
                <a:gd name="T18" fmla="*/ 13 w 37"/>
                <a:gd name="T19" fmla="*/ 7 h 21"/>
                <a:gd name="T20" fmla="*/ 12 w 37"/>
                <a:gd name="T21" fmla="*/ 3 h 21"/>
                <a:gd name="T22" fmla="*/ 12 w 37"/>
                <a:gd name="T23" fmla="*/ 1 h 21"/>
                <a:gd name="T24" fmla="*/ 11 w 37"/>
                <a:gd name="T25" fmla="*/ 0 h 21"/>
                <a:gd name="T26" fmla="*/ 9 w 37"/>
                <a:gd name="T27" fmla="*/ 0 h 21"/>
                <a:gd name="T28" fmla="*/ 8 w 37"/>
                <a:gd name="T29" fmla="*/ 0 h 21"/>
                <a:gd name="T30" fmla="*/ 6 w 37"/>
                <a:gd name="T31" fmla="*/ 0 h 21"/>
                <a:gd name="T32" fmla="*/ 5 w 37"/>
                <a:gd name="T33" fmla="*/ 1 h 21"/>
                <a:gd name="T34" fmla="*/ 3 w 37"/>
                <a:gd name="T35" fmla="*/ 2 h 21"/>
                <a:gd name="T36" fmla="*/ 2 w 37"/>
                <a:gd name="T37" fmla="*/ 2 h 21"/>
                <a:gd name="T38" fmla="*/ 0 w 37"/>
                <a:gd name="T39" fmla="*/ 3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21">
                  <a:moveTo>
                    <a:pt x="0" y="9"/>
                  </a:moveTo>
                  <a:lnTo>
                    <a:pt x="4" y="15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3" y="21"/>
                  </a:lnTo>
                  <a:lnTo>
                    <a:pt x="18" y="21"/>
                  </a:lnTo>
                  <a:lnTo>
                    <a:pt x="24" y="19"/>
                  </a:lnTo>
                  <a:lnTo>
                    <a:pt x="27" y="19"/>
                  </a:lnTo>
                  <a:lnTo>
                    <a:pt x="31" y="19"/>
                  </a:lnTo>
                  <a:lnTo>
                    <a:pt x="37" y="21"/>
                  </a:lnTo>
                  <a:lnTo>
                    <a:pt x="33" y="9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5" y="3"/>
                  </a:lnTo>
                  <a:lnTo>
                    <a:pt x="9" y="6"/>
                  </a:lnTo>
                  <a:lnTo>
                    <a:pt x="6" y="6"/>
                  </a:lnTo>
                  <a:lnTo>
                    <a:pt x="0" y="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7" name="Freeform 116">
              <a:extLst>
                <a:ext uri="{FF2B5EF4-FFF2-40B4-BE49-F238E27FC236}">
                  <a16:creationId xmlns:a16="http://schemas.microsoft.com/office/drawing/2014/main" id="{4446371A-3E5F-4C23-9B02-B27FD1485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084"/>
              <a:ext cx="14" cy="62"/>
            </a:xfrm>
            <a:custGeom>
              <a:avLst/>
              <a:gdLst>
                <a:gd name="T0" fmla="*/ 4 w 43"/>
                <a:gd name="T1" fmla="*/ 0 h 187"/>
                <a:gd name="T2" fmla="*/ 2 w 43"/>
                <a:gd name="T3" fmla="*/ 6 h 187"/>
                <a:gd name="T4" fmla="*/ 0 w 43"/>
                <a:gd name="T5" fmla="*/ 14 h 187"/>
                <a:gd name="T6" fmla="*/ 0 w 43"/>
                <a:gd name="T7" fmla="*/ 19 h 187"/>
                <a:gd name="T8" fmla="*/ 1 w 43"/>
                <a:gd name="T9" fmla="*/ 25 h 187"/>
                <a:gd name="T10" fmla="*/ 3 w 43"/>
                <a:gd name="T11" fmla="*/ 31 h 187"/>
                <a:gd name="T12" fmla="*/ 5 w 43"/>
                <a:gd name="T13" fmla="*/ 36 h 187"/>
                <a:gd name="T14" fmla="*/ 7 w 43"/>
                <a:gd name="T15" fmla="*/ 42 h 187"/>
                <a:gd name="T16" fmla="*/ 10 w 43"/>
                <a:gd name="T17" fmla="*/ 48 h 187"/>
                <a:gd name="T18" fmla="*/ 13 w 43"/>
                <a:gd name="T19" fmla="*/ 55 h 187"/>
                <a:gd name="T20" fmla="*/ 14 w 43"/>
                <a:gd name="T21" fmla="*/ 62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187">
                  <a:moveTo>
                    <a:pt x="12" y="0"/>
                  </a:moveTo>
                  <a:lnTo>
                    <a:pt x="7" y="18"/>
                  </a:lnTo>
                  <a:lnTo>
                    <a:pt x="0" y="43"/>
                  </a:lnTo>
                  <a:lnTo>
                    <a:pt x="0" y="58"/>
                  </a:lnTo>
                  <a:lnTo>
                    <a:pt x="3" y="76"/>
                  </a:lnTo>
                  <a:lnTo>
                    <a:pt x="9" y="92"/>
                  </a:lnTo>
                  <a:lnTo>
                    <a:pt x="16" y="110"/>
                  </a:lnTo>
                  <a:lnTo>
                    <a:pt x="23" y="126"/>
                  </a:lnTo>
                  <a:lnTo>
                    <a:pt x="32" y="144"/>
                  </a:lnTo>
                  <a:lnTo>
                    <a:pt x="41" y="166"/>
                  </a:lnTo>
                  <a:lnTo>
                    <a:pt x="43" y="18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8" name="Freeform 117">
              <a:extLst>
                <a:ext uri="{FF2B5EF4-FFF2-40B4-BE49-F238E27FC236}">
                  <a16:creationId xmlns:a16="http://schemas.microsoft.com/office/drawing/2014/main" id="{B3C97A40-B913-4795-A1FC-48382F81A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2116"/>
              <a:ext cx="12" cy="52"/>
            </a:xfrm>
            <a:custGeom>
              <a:avLst/>
              <a:gdLst>
                <a:gd name="T0" fmla="*/ 7 w 36"/>
                <a:gd name="T1" fmla="*/ 0 h 154"/>
                <a:gd name="T2" fmla="*/ 8 w 36"/>
                <a:gd name="T3" fmla="*/ 5 h 154"/>
                <a:gd name="T4" fmla="*/ 9 w 36"/>
                <a:gd name="T5" fmla="*/ 10 h 154"/>
                <a:gd name="T6" fmla="*/ 10 w 36"/>
                <a:gd name="T7" fmla="*/ 15 h 154"/>
                <a:gd name="T8" fmla="*/ 11 w 36"/>
                <a:gd name="T9" fmla="*/ 21 h 154"/>
                <a:gd name="T10" fmla="*/ 11 w 36"/>
                <a:gd name="T11" fmla="*/ 25 h 154"/>
                <a:gd name="T12" fmla="*/ 12 w 36"/>
                <a:gd name="T13" fmla="*/ 30 h 154"/>
                <a:gd name="T14" fmla="*/ 11 w 36"/>
                <a:gd name="T15" fmla="*/ 35 h 154"/>
                <a:gd name="T16" fmla="*/ 11 w 36"/>
                <a:gd name="T17" fmla="*/ 41 h 154"/>
                <a:gd name="T18" fmla="*/ 10 w 36"/>
                <a:gd name="T19" fmla="*/ 47 h 154"/>
                <a:gd name="T20" fmla="*/ 9 w 36"/>
                <a:gd name="T21" fmla="*/ 51 h 154"/>
                <a:gd name="T22" fmla="*/ 8 w 36"/>
                <a:gd name="T23" fmla="*/ 52 h 154"/>
                <a:gd name="T24" fmla="*/ 7 w 36"/>
                <a:gd name="T25" fmla="*/ 52 h 154"/>
                <a:gd name="T26" fmla="*/ 6 w 36"/>
                <a:gd name="T27" fmla="*/ 52 h 154"/>
                <a:gd name="T28" fmla="*/ 5 w 36"/>
                <a:gd name="T29" fmla="*/ 52 h 154"/>
                <a:gd name="T30" fmla="*/ 4 w 36"/>
                <a:gd name="T31" fmla="*/ 52 h 154"/>
                <a:gd name="T32" fmla="*/ 2 w 36"/>
                <a:gd name="T33" fmla="*/ 52 h 154"/>
                <a:gd name="T34" fmla="*/ 1 w 36"/>
                <a:gd name="T35" fmla="*/ 52 h 154"/>
                <a:gd name="T36" fmla="*/ 0 w 36"/>
                <a:gd name="T37" fmla="*/ 52 h 1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154">
                  <a:moveTo>
                    <a:pt x="22" y="0"/>
                  </a:moveTo>
                  <a:lnTo>
                    <a:pt x="24" y="16"/>
                  </a:lnTo>
                  <a:lnTo>
                    <a:pt x="27" y="31"/>
                  </a:lnTo>
                  <a:lnTo>
                    <a:pt x="31" y="43"/>
                  </a:lnTo>
                  <a:lnTo>
                    <a:pt x="33" y="62"/>
                  </a:lnTo>
                  <a:lnTo>
                    <a:pt x="33" y="74"/>
                  </a:lnTo>
                  <a:lnTo>
                    <a:pt x="36" y="89"/>
                  </a:lnTo>
                  <a:lnTo>
                    <a:pt x="33" y="104"/>
                  </a:lnTo>
                  <a:lnTo>
                    <a:pt x="33" y="120"/>
                  </a:lnTo>
                  <a:lnTo>
                    <a:pt x="31" y="138"/>
                  </a:lnTo>
                  <a:lnTo>
                    <a:pt x="27" y="151"/>
                  </a:lnTo>
                  <a:lnTo>
                    <a:pt x="24" y="154"/>
                  </a:lnTo>
                  <a:lnTo>
                    <a:pt x="22" y="154"/>
                  </a:lnTo>
                  <a:lnTo>
                    <a:pt x="18" y="154"/>
                  </a:lnTo>
                  <a:lnTo>
                    <a:pt x="15" y="154"/>
                  </a:lnTo>
                  <a:lnTo>
                    <a:pt x="12" y="154"/>
                  </a:lnTo>
                  <a:lnTo>
                    <a:pt x="6" y="154"/>
                  </a:lnTo>
                  <a:lnTo>
                    <a:pt x="3" y="154"/>
                  </a:lnTo>
                  <a:lnTo>
                    <a:pt x="0" y="15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9" name="Freeform 118">
              <a:extLst>
                <a:ext uri="{FF2B5EF4-FFF2-40B4-BE49-F238E27FC236}">
                  <a16:creationId xmlns:a16="http://schemas.microsoft.com/office/drawing/2014/main" id="{B47651CD-A9A7-4BF6-BDB8-C6C177EAF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2175"/>
              <a:ext cx="10" cy="25"/>
            </a:xfrm>
            <a:custGeom>
              <a:avLst/>
              <a:gdLst>
                <a:gd name="T0" fmla="*/ 0 w 30"/>
                <a:gd name="T1" fmla="*/ 0 h 76"/>
                <a:gd name="T2" fmla="*/ 0 w 30"/>
                <a:gd name="T3" fmla="*/ 2 h 76"/>
                <a:gd name="T4" fmla="*/ 0 w 30"/>
                <a:gd name="T5" fmla="*/ 4 h 76"/>
                <a:gd name="T6" fmla="*/ 0 w 30"/>
                <a:gd name="T7" fmla="*/ 6 h 76"/>
                <a:gd name="T8" fmla="*/ 0 w 30"/>
                <a:gd name="T9" fmla="*/ 8 h 76"/>
                <a:gd name="T10" fmla="*/ 0 w 30"/>
                <a:gd name="T11" fmla="*/ 10 h 76"/>
                <a:gd name="T12" fmla="*/ 0 w 30"/>
                <a:gd name="T13" fmla="*/ 12 h 76"/>
                <a:gd name="T14" fmla="*/ 0 w 30"/>
                <a:gd name="T15" fmla="*/ 14 h 76"/>
                <a:gd name="T16" fmla="*/ 0 w 30"/>
                <a:gd name="T17" fmla="*/ 17 h 76"/>
                <a:gd name="T18" fmla="*/ 1 w 30"/>
                <a:gd name="T19" fmla="*/ 19 h 76"/>
                <a:gd name="T20" fmla="*/ 1 w 30"/>
                <a:gd name="T21" fmla="*/ 20 h 76"/>
                <a:gd name="T22" fmla="*/ 1 w 30"/>
                <a:gd name="T23" fmla="*/ 23 h 76"/>
                <a:gd name="T24" fmla="*/ 2 w 30"/>
                <a:gd name="T25" fmla="*/ 24 h 76"/>
                <a:gd name="T26" fmla="*/ 3 w 30"/>
                <a:gd name="T27" fmla="*/ 25 h 76"/>
                <a:gd name="T28" fmla="*/ 4 w 30"/>
                <a:gd name="T29" fmla="*/ 24 h 76"/>
                <a:gd name="T30" fmla="*/ 5 w 30"/>
                <a:gd name="T31" fmla="*/ 24 h 76"/>
                <a:gd name="T32" fmla="*/ 6 w 30"/>
                <a:gd name="T33" fmla="*/ 23 h 76"/>
                <a:gd name="T34" fmla="*/ 8 w 30"/>
                <a:gd name="T35" fmla="*/ 22 h 76"/>
                <a:gd name="T36" fmla="*/ 9 w 30"/>
                <a:gd name="T37" fmla="*/ 21 h 76"/>
                <a:gd name="T38" fmla="*/ 10 w 30"/>
                <a:gd name="T39" fmla="*/ 21 h 76"/>
                <a:gd name="T40" fmla="*/ 10 w 30"/>
                <a:gd name="T41" fmla="*/ 19 h 76"/>
                <a:gd name="T42" fmla="*/ 9 w 30"/>
                <a:gd name="T43" fmla="*/ 16 h 76"/>
                <a:gd name="T44" fmla="*/ 9 w 30"/>
                <a:gd name="T45" fmla="*/ 14 h 76"/>
                <a:gd name="T46" fmla="*/ 8 w 30"/>
                <a:gd name="T47" fmla="*/ 12 h 76"/>
                <a:gd name="T48" fmla="*/ 6 w 30"/>
                <a:gd name="T49" fmla="*/ 10 h 76"/>
                <a:gd name="T50" fmla="*/ 5 w 30"/>
                <a:gd name="T51" fmla="*/ 8 h 76"/>
                <a:gd name="T52" fmla="*/ 4 w 30"/>
                <a:gd name="T53" fmla="*/ 5 h 76"/>
                <a:gd name="T54" fmla="*/ 2 w 30"/>
                <a:gd name="T55" fmla="*/ 4 h 76"/>
                <a:gd name="T56" fmla="*/ 1 w 30"/>
                <a:gd name="T57" fmla="*/ 2 h 76"/>
                <a:gd name="T58" fmla="*/ 0 w 30"/>
                <a:gd name="T59" fmla="*/ 0 h 7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" h="76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1"/>
                  </a:lnTo>
                  <a:lnTo>
                    <a:pt x="2" y="58"/>
                  </a:lnTo>
                  <a:lnTo>
                    <a:pt x="2" y="61"/>
                  </a:lnTo>
                  <a:lnTo>
                    <a:pt x="2" y="70"/>
                  </a:lnTo>
                  <a:lnTo>
                    <a:pt x="5" y="74"/>
                  </a:lnTo>
                  <a:lnTo>
                    <a:pt x="9" y="76"/>
                  </a:lnTo>
                  <a:lnTo>
                    <a:pt x="11" y="74"/>
                  </a:lnTo>
                  <a:lnTo>
                    <a:pt x="14" y="74"/>
                  </a:lnTo>
                  <a:lnTo>
                    <a:pt x="18" y="70"/>
                  </a:lnTo>
                  <a:lnTo>
                    <a:pt x="24" y="67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0" y="58"/>
                  </a:lnTo>
                  <a:lnTo>
                    <a:pt x="27" y="48"/>
                  </a:lnTo>
                  <a:lnTo>
                    <a:pt x="27" y="42"/>
                  </a:lnTo>
                  <a:lnTo>
                    <a:pt x="24" y="36"/>
                  </a:lnTo>
                  <a:lnTo>
                    <a:pt x="18" y="29"/>
                  </a:lnTo>
                  <a:lnTo>
                    <a:pt x="14" y="24"/>
                  </a:lnTo>
                  <a:lnTo>
                    <a:pt x="11" y="15"/>
                  </a:lnTo>
                  <a:lnTo>
                    <a:pt x="5" y="11"/>
                  </a:lnTo>
                  <a:lnTo>
                    <a:pt x="2" y="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0" name="Freeform 119">
              <a:extLst>
                <a:ext uri="{FF2B5EF4-FFF2-40B4-BE49-F238E27FC236}">
                  <a16:creationId xmlns:a16="http://schemas.microsoft.com/office/drawing/2014/main" id="{A50EBAEC-BF7F-47C9-9D03-0BC4B549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558"/>
              <a:ext cx="295" cy="734"/>
            </a:xfrm>
            <a:custGeom>
              <a:avLst/>
              <a:gdLst>
                <a:gd name="T0" fmla="*/ 54 w 887"/>
                <a:gd name="T1" fmla="*/ 44 h 2201"/>
                <a:gd name="T2" fmla="*/ 46 w 887"/>
                <a:gd name="T3" fmla="*/ 129 h 2201"/>
                <a:gd name="T4" fmla="*/ 42 w 887"/>
                <a:gd name="T5" fmla="*/ 215 h 2201"/>
                <a:gd name="T6" fmla="*/ 35 w 887"/>
                <a:gd name="T7" fmla="*/ 299 h 2201"/>
                <a:gd name="T8" fmla="*/ 19 w 887"/>
                <a:gd name="T9" fmla="*/ 384 h 2201"/>
                <a:gd name="T10" fmla="*/ 0 w 887"/>
                <a:gd name="T11" fmla="*/ 459 h 2201"/>
                <a:gd name="T12" fmla="*/ 8 w 887"/>
                <a:gd name="T13" fmla="*/ 516 h 2201"/>
                <a:gd name="T14" fmla="*/ 39 w 887"/>
                <a:gd name="T15" fmla="*/ 571 h 2201"/>
                <a:gd name="T16" fmla="*/ 84 w 887"/>
                <a:gd name="T17" fmla="*/ 619 h 2201"/>
                <a:gd name="T18" fmla="*/ 132 w 887"/>
                <a:gd name="T19" fmla="*/ 664 h 2201"/>
                <a:gd name="T20" fmla="*/ 160 w 887"/>
                <a:gd name="T21" fmla="*/ 691 h 2201"/>
                <a:gd name="T22" fmla="*/ 166 w 887"/>
                <a:gd name="T23" fmla="*/ 698 h 2201"/>
                <a:gd name="T24" fmla="*/ 173 w 887"/>
                <a:gd name="T25" fmla="*/ 707 h 2201"/>
                <a:gd name="T26" fmla="*/ 178 w 887"/>
                <a:gd name="T27" fmla="*/ 717 h 2201"/>
                <a:gd name="T28" fmla="*/ 184 w 887"/>
                <a:gd name="T29" fmla="*/ 727 h 2201"/>
                <a:gd name="T30" fmla="*/ 198 w 887"/>
                <a:gd name="T31" fmla="*/ 721 h 2201"/>
                <a:gd name="T32" fmla="*/ 215 w 887"/>
                <a:gd name="T33" fmla="*/ 697 h 2201"/>
                <a:gd name="T34" fmla="*/ 229 w 887"/>
                <a:gd name="T35" fmla="*/ 673 h 2201"/>
                <a:gd name="T36" fmla="*/ 245 w 887"/>
                <a:gd name="T37" fmla="*/ 651 h 2201"/>
                <a:gd name="T38" fmla="*/ 263 w 887"/>
                <a:gd name="T39" fmla="*/ 628 h 2201"/>
                <a:gd name="T40" fmla="*/ 286 w 887"/>
                <a:gd name="T41" fmla="*/ 606 h 2201"/>
                <a:gd name="T42" fmla="*/ 295 w 887"/>
                <a:gd name="T43" fmla="*/ 580 h 2201"/>
                <a:gd name="T44" fmla="*/ 294 w 887"/>
                <a:gd name="T45" fmla="*/ 547 h 2201"/>
                <a:gd name="T46" fmla="*/ 288 w 887"/>
                <a:gd name="T47" fmla="*/ 512 h 2201"/>
                <a:gd name="T48" fmla="*/ 283 w 887"/>
                <a:gd name="T49" fmla="*/ 476 h 2201"/>
                <a:gd name="T50" fmla="*/ 281 w 887"/>
                <a:gd name="T51" fmla="*/ 448 h 2201"/>
                <a:gd name="T52" fmla="*/ 280 w 887"/>
                <a:gd name="T53" fmla="*/ 422 h 2201"/>
                <a:gd name="T54" fmla="*/ 277 w 887"/>
                <a:gd name="T55" fmla="*/ 396 h 2201"/>
                <a:gd name="T56" fmla="*/ 269 w 887"/>
                <a:gd name="T57" fmla="*/ 372 h 2201"/>
                <a:gd name="T58" fmla="*/ 259 w 887"/>
                <a:gd name="T59" fmla="*/ 349 h 2201"/>
                <a:gd name="T60" fmla="*/ 240 w 887"/>
                <a:gd name="T61" fmla="*/ 324 h 2201"/>
                <a:gd name="T62" fmla="*/ 220 w 887"/>
                <a:gd name="T63" fmla="*/ 296 h 2201"/>
                <a:gd name="T64" fmla="*/ 204 w 887"/>
                <a:gd name="T65" fmla="*/ 268 h 2201"/>
                <a:gd name="T66" fmla="*/ 189 w 887"/>
                <a:gd name="T67" fmla="*/ 238 h 2201"/>
                <a:gd name="T68" fmla="*/ 175 w 887"/>
                <a:gd name="T69" fmla="*/ 206 h 2201"/>
                <a:gd name="T70" fmla="*/ 162 w 887"/>
                <a:gd name="T71" fmla="*/ 171 h 2201"/>
                <a:gd name="T72" fmla="*/ 143 w 887"/>
                <a:gd name="T73" fmla="*/ 142 h 2201"/>
                <a:gd name="T74" fmla="*/ 120 w 887"/>
                <a:gd name="T75" fmla="*/ 113 h 2201"/>
                <a:gd name="T76" fmla="*/ 98 w 887"/>
                <a:gd name="T77" fmla="*/ 84 h 2201"/>
                <a:gd name="T78" fmla="*/ 77 w 887"/>
                <a:gd name="T79" fmla="*/ 55 h 2201"/>
                <a:gd name="T80" fmla="*/ 60 w 887"/>
                <a:gd name="T81" fmla="*/ 0 h 22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87" h="2201">
                  <a:moveTo>
                    <a:pt x="179" y="0"/>
                  </a:moveTo>
                  <a:lnTo>
                    <a:pt x="161" y="133"/>
                  </a:lnTo>
                  <a:lnTo>
                    <a:pt x="150" y="259"/>
                  </a:lnTo>
                  <a:lnTo>
                    <a:pt x="139" y="386"/>
                  </a:lnTo>
                  <a:lnTo>
                    <a:pt x="132" y="514"/>
                  </a:lnTo>
                  <a:lnTo>
                    <a:pt x="127" y="644"/>
                  </a:lnTo>
                  <a:lnTo>
                    <a:pt x="117" y="773"/>
                  </a:lnTo>
                  <a:lnTo>
                    <a:pt x="105" y="896"/>
                  </a:lnTo>
                  <a:lnTo>
                    <a:pt x="83" y="1026"/>
                  </a:lnTo>
                  <a:lnTo>
                    <a:pt x="58" y="1152"/>
                  </a:lnTo>
                  <a:lnTo>
                    <a:pt x="19" y="1281"/>
                  </a:lnTo>
                  <a:lnTo>
                    <a:pt x="0" y="1377"/>
                  </a:lnTo>
                  <a:lnTo>
                    <a:pt x="4" y="1465"/>
                  </a:lnTo>
                  <a:lnTo>
                    <a:pt x="25" y="1548"/>
                  </a:lnTo>
                  <a:lnTo>
                    <a:pt x="65" y="1631"/>
                  </a:lnTo>
                  <a:lnTo>
                    <a:pt x="117" y="1712"/>
                  </a:lnTo>
                  <a:lnTo>
                    <a:pt x="179" y="1785"/>
                  </a:lnTo>
                  <a:lnTo>
                    <a:pt x="253" y="1857"/>
                  </a:lnTo>
                  <a:lnTo>
                    <a:pt x="327" y="1927"/>
                  </a:lnTo>
                  <a:lnTo>
                    <a:pt x="398" y="1992"/>
                  </a:lnTo>
                  <a:lnTo>
                    <a:pt x="471" y="2060"/>
                  </a:lnTo>
                  <a:lnTo>
                    <a:pt x="480" y="2072"/>
                  </a:lnTo>
                  <a:lnTo>
                    <a:pt x="493" y="2082"/>
                  </a:lnTo>
                  <a:lnTo>
                    <a:pt x="498" y="2093"/>
                  </a:lnTo>
                  <a:lnTo>
                    <a:pt x="512" y="2105"/>
                  </a:lnTo>
                  <a:lnTo>
                    <a:pt x="521" y="2121"/>
                  </a:lnTo>
                  <a:lnTo>
                    <a:pt x="527" y="2134"/>
                  </a:lnTo>
                  <a:lnTo>
                    <a:pt x="536" y="2149"/>
                  </a:lnTo>
                  <a:lnTo>
                    <a:pt x="545" y="2165"/>
                  </a:lnTo>
                  <a:lnTo>
                    <a:pt x="552" y="2179"/>
                  </a:lnTo>
                  <a:lnTo>
                    <a:pt x="561" y="2201"/>
                  </a:lnTo>
                  <a:lnTo>
                    <a:pt x="594" y="2161"/>
                  </a:lnTo>
                  <a:lnTo>
                    <a:pt x="622" y="2127"/>
                  </a:lnTo>
                  <a:lnTo>
                    <a:pt x="647" y="2091"/>
                  </a:lnTo>
                  <a:lnTo>
                    <a:pt x="669" y="2057"/>
                  </a:lnTo>
                  <a:lnTo>
                    <a:pt x="689" y="2019"/>
                  </a:lnTo>
                  <a:lnTo>
                    <a:pt x="711" y="1986"/>
                  </a:lnTo>
                  <a:lnTo>
                    <a:pt x="737" y="1952"/>
                  </a:lnTo>
                  <a:lnTo>
                    <a:pt x="761" y="1916"/>
                  </a:lnTo>
                  <a:lnTo>
                    <a:pt x="792" y="1884"/>
                  </a:lnTo>
                  <a:lnTo>
                    <a:pt x="833" y="1851"/>
                  </a:lnTo>
                  <a:lnTo>
                    <a:pt x="860" y="1817"/>
                  </a:lnTo>
                  <a:lnTo>
                    <a:pt x="878" y="1783"/>
                  </a:lnTo>
                  <a:lnTo>
                    <a:pt x="887" y="1739"/>
                  </a:lnTo>
                  <a:lnTo>
                    <a:pt x="887" y="1691"/>
                  </a:lnTo>
                  <a:lnTo>
                    <a:pt x="884" y="1641"/>
                  </a:lnTo>
                  <a:lnTo>
                    <a:pt x="878" y="1589"/>
                  </a:lnTo>
                  <a:lnTo>
                    <a:pt x="866" y="1534"/>
                  </a:lnTo>
                  <a:lnTo>
                    <a:pt x="856" y="1481"/>
                  </a:lnTo>
                  <a:lnTo>
                    <a:pt x="851" y="1428"/>
                  </a:lnTo>
                  <a:lnTo>
                    <a:pt x="847" y="1379"/>
                  </a:lnTo>
                  <a:lnTo>
                    <a:pt x="844" y="1342"/>
                  </a:lnTo>
                  <a:lnTo>
                    <a:pt x="844" y="1305"/>
                  </a:lnTo>
                  <a:lnTo>
                    <a:pt x="842" y="1265"/>
                  </a:lnTo>
                  <a:lnTo>
                    <a:pt x="835" y="1228"/>
                  </a:lnTo>
                  <a:lnTo>
                    <a:pt x="833" y="1188"/>
                  </a:lnTo>
                  <a:lnTo>
                    <a:pt x="822" y="1152"/>
                  </a:lnTo>
                  <a:lnTo>
                    <a:pt x="810" y="1114"/>
                  </a:lnTo>
                  <a:lnTo>
                    <a:pt x="795" y="1081"/>
                  </a:lnTo>
                  <a:lnTo>
                    <a:pt x="779" y="1047"/>
                  </a:lnTo>
                  <a:lnTo>
                    <a:pt x="758" y="1016"/>
                  </a:lnTo>
                  <a:lnTo>
                    <a:pt x="721" y="973"/>
                  </a:lnTo>
                  <a:lnTo>
                    <a:pt x="689" y="934"/>
                  </a:lnTo>
                  <a:lnTo>
                    <a:pt x="662" y="889"/>
                  </a:lnTo>
                  <a:lnTo>
                    <a:pt x="638" y="847"/>
                  </a:lnTo>
                  <a:lnTo>
                    <a:pt x="613" y="804"/>
                  </a:lnTo>
                  <a:lnTo>
                    <a:pt x="588" y="761"/>
                  </a:lnTo>
                  <a:lnTo>
                    <a:pt x="567" y="714"/>
                  </a:lnTo>
                  <a:lnTo>
                    <a:pt x="545" y="668"/>
                  </a:lnTo>
                  <a:lnTo>
                    <a:pt x="527" y="619"/>
                  </a:lnTo>
                  <a:lnTo>
                    <a:pt x="505" y="563"/>
                  </a:lnTo>
                  <a:lnTo>
                    <a:pt x="487" y="514"/>
                  </a:lnTo>
                  <a:lnTo>
                    <a:pt x="459" y="469"/>
                  </a:lnTo>
                  <a:lnTo>
                    <a:pt x="429" y="425"/>
                  </a:lnTo>
                  <a:lnTo>
                    <a:pt x="394" y="382"/>
                  </a:lnTo>
                  <a:lnTo>
                    <a:pt x="361" y="339"/>
                  </a:lnTo>
                  <a:lnTo>
                    <a:pt x="327" y="296"/>
                  </a:lnTo>
                  <a:lnTo>
                    <a:pt x="294" y="253"/>
                  </a:lnTo>
                  <a:lnTo>
                    <a:pt x="258" y="209"/>
                  </a:lnTo>
                  <a:lnTo>
                    <a:pt x="231" y="164"/>
                  </a:lnTo>
                  <a:lnTo>
                    <a:pt x="210" y="111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1" name="Freeform 120">
              <a:extLst>
                <a:ext uri="{FF2B5EF4-FFF2-40B4-BE49-F238E27FC236}">
                  <a16:creationId xmlns:a16="http://schemas.microsoft.com/office/drawing/2014/main" id="{DE3A9D76-F4A0-490D-90AF-96A5E12E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771"/>
              <a:ext cx="262" cy="504"/>
            </a:xfrm>
            <a:custGeom>
              <a:avLst/>
              <a:gdLst>
                <a:gd name="T0" fmla="*/ 249 w 786"/>
                <a:gd name="T1" fmla="*/ 404 h 1512"/>
                <a:gd name="T2" fmla="*/ 228 w 786"/>
                <a:gd name="T3" fmla="*/ 424 h 1512"/>
                <a:gd name="T4" fmla="*/ 212 w 786"/>
                <a:gd name="T5" fmla="*/ 441 h 1512"/>
                <a:gd name="T6" fmla="*/ 198 w 786"/>
                <a:gd name="T7" fmla="*/ 463 h 1512"/>
                <a:gd name="T8" fmla="*/ 184 w 786"/>
                <a:gd name="T9" fmla="*/ 488 h 1512"/>
                <a:gd name="T10" fmla="*/ 174 w 786"/>
                <a:gd name="T11" fmla="*/ 498 h 1512"/>
                <a:gd name="T12" fmla="*/ 171 w 786"/>
                <a:gd name="T13" fmla="*/ 490 h 1512"/>
                <a:gd name="T14" fmla="*/ 168 w 786"/>
                <a:gd name="T15" fmla="*/ 484 h 1512"/>
                <a:gd name="T16" fmla="*/ 165 w 786"/>
                <a:gd name="T17" fmla="*/ 480 h 1512"/>
                <a:gd name="T18" fmla="*/ 160 w 786"/>
                <a:gd name="T19" fmla="*/ 474 h 1512"/>
                <a:gd name="T20" fmla="*/ 133 w 786"/>
                <a:gd name="T21" fmla="*/ 448 h 1512"/>
                <a:gd name="T22" fmla="*/ 83 w 786"/>
                <a:gd name="T23" fmla="*/ 403 h 1512"/>
                <a:gd name="T24" fmla="*/ 39 w 786"/>
                <a:gd name="T25" fmla="*/ 355 h 1512"/>
                <a:gd name="T26" fmla="*/ 8 w 786"/>
                <a:gd name="T27" fmla="*/ 302 h 1512"/>
                <a:gd name="T28" fmla="*/ 0 w 786"/>
                <a:gd name="T29" fmla="*/ 243 h 1512"/>
                <a:gd name="T30" fmla="*/ 14 w 786"/>
                <a:gd name="T31" fmla="*/ 190 h 1512"/>
                <a:gd name="T32" fmla="*/ 25 w 786"/>
                <a:gd name="T33" fmla="*/ 149 h 1512"/>
                <a:gd name="T34" fmla="*/ 33 w 786"/>
                <a:gd name="T35" fmla="*/ 106 h 1512"/>
                <a:gd name="T36" fmla="*/ 39 w 786"/>
                <a:gd name="T37" fmla="*/ 64 h 1512"/>
                <a:gd name="T38" fmla="*/ 41 w 786"/>
                <a:gd name="T39" fmla="*/ 22 h 1512"/>
                <a:gd name="T40" fmla="*/ 42 w 786"/>
                <a:gd name="T41" fmla="*/ 4 h 1512"/>
                <a:gd name="T42" fmla="*/ 46 w 786"/>
                <a:gd name="T43" fmla="*/ 9 h 1512"/>
                <a:gd name="T44" fmla="*/ 53 w 786"/>
                <a:gd name="T45" fmla="*/ 14 h 1512"/>
                <a:gd name="T46" fmla="*/ 59 w 786"/>
                <a:gd name="T47" fmla="*/ 20 h 1512"/>
                <a:gd name="T48" fmla="*/ 65 w 786"/>
                <a:gd name="T49" fmla="*/ 26 h 1512"/>
                <a:gd name="T50" fmla="*/ 68 w 786"/>
                <a:gd name="T51" fmla="*/ 45 h 1512"/>
                <a:gd name="T52" fmla="*/ 71 w 786"/>
                <a:gd name="T53" fmla="*/ 80 h 1512"/>
                <a:gd name="T54" fmla="*/ 70 w 786"/>
                <a:gd name="T55" fmla="*/ 115 h 1512"/>
                <a:gd name="T56" fmla="*/ 71 w 786"/>
                <a:gd name="T57" fmla="*/ 149 h 1512"/>
                <a:gd name="T58" fmla="*/ 75 w 786"/>
                <a:gd name="T59" fmla="*/ 182 h 1512"/>
                <a:gd name="T60" fmla="*/ 84 w 786"/>
                <a:gd name="T61" fmla="*/ 204 h 1512"/>
                <a:gd name="T62" fmla="*/ 97 w 786"/>
                <a:gd name="T63" fmla="*/ 213 h 1512"/>
                <a:gd name="T64" fmla="*/ 111 w 786"/>
                <a:gd name="T65" fmla="*/ 220 h 1512"/>
                <a:gd name="T66" fmla="*/ 126 w 786"/>
                <a:gd name="T67" fmla="*/ 226 h 1512"/>
                <a:gd name="T68" fmla="*/ 138 w 786"/>
                <a:gd name="T69" fmla="*/ 236 h 1512"/>
                <a:gd name="T70" fmla="*/ 143 w 786"/>
                <a:gd name="T71" fmla="*/ 252 h 1512"/>
                <a:gd name="T72" fmla="*/ 143 w 786"/>
                <a:gd name="T73" fmla="*/ 267 h 1512"/>
                <a:gd name="T74" fmla="*/ 139 w 786"/>
                <a:gd name="T75" fmla="*/ 282 h 1512"/>
                <a:gd name="T76" fmla="*/ 135 w 786"/>
                <a:gd name="T77" fmla="*/ 297 h 1512"/>
                <a:gd name="T78" fmla="*/ 130 w 786"/>
                <a:gd name="T79" fmla="*/ 312 h 1512"/>
                <a:gd name="T80" fmla="*/ 133 w 786"/>
                <a:gd name="T81" fmla="*/ 327 h 1512"/>
                <a:gd name="T82" fmla="*/ 142 w 786"/>
                <a:gd name="T83" fmla="*/ 343 h 1512"/>
                <a:gd name="T84" fmla="*/ 156 w 786"/>
                <a:gd name="T85" fmla="*/ 357 h 1512"/>
                <a:gd name="T86" fmla="*/ 172 w 786"/>
                <a:gd name="T87" fmla="*/ 371 h 1512"/>
                <a:gd name="T88" fmla="*/ 183 w 786"/>
                <a:gd name="T89" fmla="*/ 390 h 1512"/>
                <a:gd name="T90" fmla="*/ 186 w 786"/>
                <a:gd name="T91" fmla="*/ 407 h 1512"/>
                <a:gd name="T92" fmla="*/ 197 w 786"/>
                <a:gd name="T93" fmla="*/ 407 h 1512"/>
                <a:gd name="T94" fmla="*/ 212 w 786"/>
                <a:gd name="T95" fmla="*/ 399 h 1512"/>
                <a:gd name="T96" fmla="*/ 229 w 786"/>
                <a:gd name="T97" fmla="*/ 390 h 1512"/>
                <a:gd name="T98" fmla="*/ 243 w 786"/>
                <a:gd name="T99" fmla="*/ 390 h 1512"/>
                <a:gd name="T100" fmla="*/ 262 w 786"/>
                <a:gd name="T101" fmla="*/ 394 h 15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786" h="1512">
                  <a:moveTo>
                    <a:pt x="786" y="1182"/>
                  </a:moveTo>
                  <a:lnTo>
                    <a:pt x="748" y="1213"/>
                  </a:lnTo>
                  <a:lnTo>
                    <a:pt x="712" y="1244"/>
                  </a:lnTo>
                  <a:lnTo>
                    <a:pt x="684" y="1272"/>
                  </a:lnTo>
                  <a:lnTo>
                    <a:pt x="656" y="1296"/>
                  </a:lnTo>
                  <a:lnTo>
                    <a:pt x="635" y="1324"/>
                  </a:lnTo>
                  <a:lnTo>
                    <a:pt x="613" y="1354"/>
                  </a:lnTo>
                  <a:lnTo>
                    <a:pt x="595" y="1389"/>
                  </a:lnTo>
                  <a:lnTo>
                    <a:pt x="573" y="1422"/>
                  </a:lnTo>
                  <a:lnTo>
                    <a:pt x="552" y="1465"/>
                  </a:lnTo>
                  <a:lnTo>
                    <a:pt x="530" y="1512"/>
                  </a:lnTo>
                  <a:lnTo>
                    <a:pt x="521" y="1494"/>
                  </a:lnTo>
                  <a:lnTo>
                    <a:pt x="515" y="1480"/>
                  </a:lnTo>
                  <a:lnTo>
                    <a:pt x="512" y="1469"/>
                  </a:lnTo>
                  <a:lnTo>
                    <a:pt x="509" y="1462"/>
                  </a:lnTo>
                  <a:lnTo>
                    <a:pt x="503" y="1453"/>
                  </a:lnTo>
                  <a:lnTo>
                    <a:pt x="499" y="1444"/>
                  </a:lnTo>
                  <a:lnTo>
                    <a:pt x="494" y="1440"/>
                  </a:lnTo>
                  <a:lnTo>
                    <a:pt x="487" y="1431"/>
                  </a:lnTo>
                  <a:lnTo>
                    <a:pt x="481" y="1422"/>
                  </a:lnTo>
                  <a:lnTo>
                    <a:pt x="472" y="1416"/>
                  </a:lnTo>
                  <a:lnTo>
                    <a:pt x="398" y="1345"/>
                  </a:lnTo>
                  <a:lnTo>
                    <a:pt x="323" y="1281"/>
                  </a:lnTo>
                  <a:lnTo>
                    <a:pt x="249" y="1210"/>
                  </a:lnTo>
                  <a:lnTo>
                    <a:pt x="179" y="1139"/>
                  </a:lnTo>
                  <a:lnTo>
                    <a:pt x="117" y="1065"/>
                  </a:lnTo>
                  <a:lnTo>
                    <a:pt x="65" y="986"/>
                  </a:lnTo>
                  <a:lnTo>
                    <a:pt x="25" y="905"/>
                  </a:lnTo>
                  <a:lnTo>
                    <a:pt x="0" y="819"/>
                  </a:lnTo>
                  <a:lnTo>
                    <a:pt x="0" y="730"/>
                  </a:lnTo>
                  <a:lnTo>
                    <a:pt x="19" y="634"/>
                  </a:lnTo>
                  <a:lnTo>
                    <a:pt x="41" y="570"/>
                  </a:lnTo>
                  <a:lnTo>
                    <a:pt x="56" y="508"/>
                  </a:lnTo>
                  <a:lnTo>
                    <a:pt x="74" y="447"/>
                  </a:lnTo>
                  <a:lnTo>
                    <a:pt x="87" y="380"/>
                  </a:lnTo>
                  <a:lnTo>
                    <a:pt x="99" y="317"/>
                  </a:lnTo>
                  <a:lnTo>
                    <a:pt x="108" y="252"/>
                  </a:lnTo>
                  <a:lnTo>
                    <a:pt x="117" y="191"/>
                  </a:lnTo>
                  <a:lnTo>
                    <a:pt x="121" y="130"/>
                  </a:lnTo>
                  <a:lnTo>
                    <a:pt x="123" y="65"/>
                  </a:lnTo>
                  <a:lnTo>
                    <a:pt x="123" y="0"/>
                  </a:lnTo>
                  <a:lnTo>
                    <a:pt x="127" y="13"/>
                  </a:lnTo>
                  <a:lnTo>
                    <a:pt x="132" y="18"/>
                  </a:lnTo>
                  <a:lnTo>
                    <a:pt x="139" y="27"/>
                  </a:lnTo>
                  <a:lnTo>
                    <a:pt x="149" y="34"/>
                  </a:lnTo>
                  <a:lnTo>
                    <a:pt x="158" y="41"/>
                  </a:lnTo>
                  <a:lnTo>
                    <a:pt x="170" y="50"/>
                  </a:lnTo>
                  <a:lnTo>
                    <a:pt x="177" y="59"/>
                  </a:lnTo>
                  <a:lnTo>
                    <a:pt x="186" y="65"/>
                  </a:lnTo>
                  <a:lnTo>
                    <a:pt x="195" y="77"/>
                  </a:lnTo>
                  <a:lnTo>
                    <a:pt x="195" y="83"/>
                  </a:lnTo>
                  <a:lnTo>
                    <a:pt x="204" y="135"/>
                  </a:lnTo>
                  <a:lnTo>
                    <a:pt x="210" y="188"/>
                  </a:lnTo>
                  <a:lnTo>
                    <a:pt x="213" y="240"/>
                  </a:lnTo>
                  <a:lnTo>
                    <a:pt x="213" y="293"/>
                  </a:lnTo>
                  <a:lnTo>
                    <a:pt x="210" y="345"/>
                  </a:lnTo>
                  <a:lnTo>
                    <a:pt x="210" y="398"/>
                  </a:lnTo>
                  <a:lnTo>
                    <a:pt x="213" y="447"/>
                  </a:lnTo>
                  <a:lnTo>
                    <a:pt x="219" y="496"/>
                  </a:lnTo>
                  <a:lnTo>
                    <a:pt x="225" y="545"/>
                  </a:lnTo>
                  <a:lnTo>
                    <a:pt x="244" y="593"/>
                  </a:lnTo>
                  <a:lnTo>
                    <a:pt x="253" y="613"/>
                  </a:lnTo>
                  <a:lnTo>
                    <a:pt x="269" y="625"/>
                  </a:lnTo>
                  <a:lnTo>
                    <a:pt x="290" y="638"/>
                  </a:lnTo>
                  <a:lnTo>
                    <a:pt x="312" y="647"/>
                  </a:lnTo>
                  <a:lnTo>
                    <a:pt x="333" y="659"/>
                  </a:lnTo>
                  <a:lnTo>
                    <a:pt x="357" y="665"/>
                  </a:lnTo>
                  <a:lnTo>
                    <a:pt x="377" y="678"/>
                  </a:lnTo>
                  <a:lnTo>
                    <a:pt x="395" y="690"/>
                  </a:lnTo>
                  <a:lnTo>
                    <a:pt x="413" y="708"/>
                  </a:lnTo>
                  <a:lnTo>
                    <a:pt x="422" y="730"/>
                  </a:lnTo>
                  <a:lnTo>
                    <a:pt x="429" y="755"/>
                  </a:lnTo>
                  <a:lnTo>
                    <a:pt x="431" y="775"/>
                  </a:lnTo>
                  <a:lnTo>
                    <a:pt x="429" y="800"/>
                  </a:lnTo>
                  <a:lnTo>
                    <a:pt x="422" y="825"/>
                  </a:lnTo>
                  <a:lnTo>
                    <a:pt x="416" y="847"/>
                  </a:lnTo>
                  <a:lnTo>
                    <a:pt x="410" y="872"/>
                  </a:lnTo>
                  <a:lnTo>
                    <a:pt x="404" y="892"/>
                  </a:lnTo>
                  <a:lnTo>
                    <a:pt x="398" y="914"/>
                  </a:lnTo>
                  <a:lnTo>
                    <a:pt x="391" y="937"/>
                  </a:lnTo>
                  <a:lnTo>
                    <a:pt x="391" y="955"/>
                  </a:lnTo>
                  <a:lnTo>
                    <a:pt x="398" y="982"/>
                  </a:lnTo>
                  <a:lnTo>
                    <a:pt x="410" y="1004"/>
                  </a:lnTo>
                  <a:lnTo>
                    <a:pt x="426" y="1028"/>
                  </a:lnTo>
                  <a:lnTo>
                    <a:pt x="447" y="1050"/>
                  </a:lnTo>
                  <a:lnTo>
                    <a:pt x="469" y="1072"/>
                  </a:lnTo>
                  <a:lnTo>
                    <a:pt x="494" y="1092"/>
                  </a:lnTo>
                  <a:lnTo>
                    <a:pt x="515" y="1114"/>
                  </a:lnTo>
                  <a:lnTo>
                    <a:pt x="534" y="1139"/>
                  </a:lnTo>
                  <a:lnTo>
                    <a:pt x="548" y="1170"/>
                  </a:lnTo>
                  <a:lnTo>
                    <a:pt x="555" y="1198"/>
                  </a:lnTo>
                  <a:lnTo>
                    <a:pt x="557" y="1222"/>
                  </a:lnTo>
                  <a:lnTo>
                    <a:pt x="573" y="1225"/>
                  </a:lnTo>
                  <a:lnTo>
                    <a:pt x="592" y="1222"/>
                  </a:lnTo>
                  <a:lnTo>
                    <a:pt x="613" y="1213"/>
                  </a:lnTo>
                  <a:lnTo>
                    <a:pt x="635" y="1198"/>
                  </a:lnTo>
                  <a:lnTo>
                    <a:pt x="662" y="1179"/>
                  </a:lnTo>
                  <a:lnTo>
                    <a:pt x="688" y="1170"/>
                  </a:lnTo>
                  <a:lnTo>
                    <a:pt x="709" y="1164"/>
                  </a:lnTo>
                  <a:lnTo>
                    <a:pt x="730" y="1170"/>
                  </a:lnTo>
                  <a:lnTo>
                    <a:pt x="746" y="1189"/>
                  </a:lnTo>
                  <a:lnTo>
                    <a:pt x="786" y="118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2" name="Freeform 121">
              <a:extLst>
                <a:ext uri="{FF2B5EF4-FFF2-40B4-BE49-F238E27FC236}">
                  <a16:creationId xmlns:a16="http://schemas.microsoft.com/office/drawing/2014/main" id="{D7D9FC3E-131F-419C-9334-29AD6E115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737"/>
              <a:ext cx="17" cy="69"/>
            </a:xfrm>
            <a:custGeom>
              <a:avLst/>
              <a:gdLst>
                <a:gd name="T0" fmla="*/ 1 w 49"/>
                <a:gd name="T1" fmla="*/ 0 h 209"/>
                <a:gd name="T2" fmla="*/ 3 w 49"/>
                <a:gd name="T3" fmla="*/ 7 h 209"/>
                <a:gd name="T4" fmla="*/ 3 w 49"/>
                <a:gd name="T5" fmla="*/ 15 h 209"/>
                <a:gd name="T6" fmla="*/ 2 w 49"/>
                <a:gd name="T7" fmla="*/ 22 h 209"/>
                <a:gd name="T8" fmla="*/ 1 w 49"/>
                <a:gd name="T9" fmla="*/ 30 h 209"/>
                <a:gd name="T10" fmla="*/ 0 w 49"/>
                <a:gd name="T11" fmla="*/ 37 h 209"/>
                <a:gd name="T12" fmla="*/ 0 w 49"/>
                <a:gd name="T13" fmla="*/ 44 h 209"/>
                <a:gd name="T14" fmla="*/ 1 w 49"/>
                <a:gd name="T15" fmla="*/ 51 h 209"/>
                <a:gd name="T16" fmla="*/ 3 w 49"/>
                <a:gd name="T17" fmla="*/ 57 h 209"/>
                <a:gd name="T18" fmla="*/ 7 w 49"/>
                <a:gd name="T19" fmla="*/ 63 h 209"/>
                <a:gd name="T20" fmla="*/ 12 w 49"/>
                <a:gd name="T21" fmla="*/ 69 h 209"/>
                <a:gd name="T22" fmla="*/ 15 w 49"/>
                <a:gd name="T23" fmla="*/ 62 h 209"/>
                <a:gd name="T24" fmla="*/ 16 w 49"/>
                <a:gd name="T25" fmla="*/ 54 h 209"/>
                <a:gd name="T26" fmla="*/ 16 w 49"/>
                <a:gd name="T27" fmla="*/ 47 h 209"/>
                <a:gd name="T28" fmla="*/ 17 w 49"/>
                <a:gd name="T29" fmla="*/ 39 h 209"/>
                <a:gd name="T30" fmla="*/ 17 w 49"/>
                <a:gd name="T31" fmla="*/ 33 h 209"/>
                <a:gd name="T32" fmla="*/ 16 w 49"/>
                <a:gd name="T33" fmla="*/ 25 h 209"/>
                <a:gd name="T34" fmla="*/ 15 w 49"/>
                <a:gd name="T35" fmla="*/ 19 h 209"/>
                <a:gd name="T36" fmla="*/ 11 w 49"/>
                <a:gd name="T37" fmla="*/ 14 h 209"/>
                <a:gd name="T38" fmla="*/ 7 w 49"/>
                <a:gd name="T39" fmla="*/ 6 h 209"/>
                <a:gd name="T40" fmla="*/ 1 w 49"/>
                <a:gd name="T41" fmla="*/ 0 h 20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9">
                  <a:moveTo>
                    <a:pt x="2" y="0"/>
                  </a:moveTo>
                  <a:lnTo>
                    <a:pt x="9" y="21"/>
                  </a:lnTo>
                  <a:lnTo>
                    <a:pt x="9" y="46"/>
                  </a:lnTo>
                  <a:lnTo>
                    <a:pt x="6" y="68"/>
                  </a:lnTo>
                  <a:lnTo>
                    <a:pt x="2" y="92"/>
                  </a:lnTo>
                  <a:lnTo>
                    <a:pt x="0" y="113"/>
                  </a:lnTo>
                  <a:lnTo>
                    <a:pt x="0" y="132"/>
                  </a:lnTo>
                  <a:lnTo>
                    <a:pt x="2" y="154"/>
                  </a:lnTo>
                  <a:lnTo>
                    <a:pt x="9" y="172"/>
                  </a:lnTo>
                  <a:lnTo>
                    <a:pt x="21" y="191"/>
                  </a:lnTo>
                  <a:lnTo>
                    <a:pt x="36" y="209"/>
                  </a:lnTo>
                  <a:lnTo>
                    <a:pt x="42" y="187"/>
                  </a:lnTo>
                  <a:lnTo>
                    <a:pt x="46" y="163"/>
                  </a:lnTo>
                  <a:lnTo>
                    <a:pt x="46" y="141"/>
                  </a:lnTo>
                  <a:lnTo>
                    <a:pt x="49" y="117"/>
                  </a:lnTo>
                  <a:lnTo>
                    <a:pt x="49" y="99"/>
                  </a:lnTo>
                  <a:lnTo>
                    <a:pt x="46" y="77"/>
                  </a:lnTo>
                  <a:lnTo>
                    <a:pt x="42" y="59"/>
                  </a:lnTo>
                  <a:lnTo>
                    <a:pt x="33" y="41"/>
                  </a:lnTo>
                  <a:lnTo>
                    <a:pt x="21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3" name="Freeform 122">
              <a:extLst>
                <a:ext uri="{FF2B5EF4-FFF2-40B4-BE49-F238E27FC236}">
                  <a16:creationId xmlns:a16="http://schemas.microsoft.com/office/drawing/2014/main" id="{B5645923-ACD8-415C-9F07-4D0D2DCC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1795"/>
              <a:ext cx="46" cy="150"/>
            </a:xfrm>
            <a:custGeom>
              <a:avLst/>
              <a:gdLst>
                <a:gd name="T0" fmla="*/ 4 w 138"/>
                <a:gd name="T1" fmla="*/ 37 h 450"/>
                <a:gd name="T2" fmla="*/ 2 w 138"/>
                <a:gd name="T3" fmla="*/ 48 h 450"/>
                <a:gd name="T4" fmla="*/ 1 w 138"/>
                <a:gd name="T5" fmla="*/ 60 h 450"/>
                <a:gd name="T6" fmla="*/ 0 w 138"/>
                <a:gd name="T7" fmla="*/ 72 h 450"/>
                <a:gd name="T8" fmla="*/ 0 w 138"/>
                <a:gd name="T9" fmla="*/ 83 h 450"/>
                <a:gd name="T10" fmla="*/ 0 w 138"/>
                <a:gd name="T11" fmla="*/ 94 h 450"/>
                <a:gd name="T12" fmla="*/ 1 w 138"/>
                <a:gd name="T13" fmla="*/ 106 h 450"/>
                <a:gd name="T14" fmla="*/ 4 w 138"/>
                <a:gd name="T15" fmla="*/ 117 h 450"/>
                <a:gd name="T16" fmla="*/ 6 w 138"/>
                <a:gd name="T17" fmla="*/ 127 h 450"/>
                <a:gd name="T18" fmla="*/ 10 w 138"/>
                <a:gd name="T19" fmla="*/ 139 h 450"/>
                <a:gd name="T20" fmla="*/ 15 w 138"/>
                <a:gd name="T21" fmla="*/ 150 h 450"/>
                <a:gd name="T22" fmla="*/ 19 w 138"/>
                <a:gd name="T23" fmla="*/ 142 h 450"/>
                <a:gd name="T24" fmla="*/ 21 w 138"/>
                <a:gd name="T25" fmla="*/ 134 h 450"/>
                <a:gd name="T26" fmla="*/ 21 w 138"/>
                <a:gd name="T27" fmla="*/ 127 h 450"/>
                <a:gd name="T28" fmla="*/ 21 w 138"/>
                <a:gd name="T29" fmla="*/ 120 h 450"/>
                <a:gd name="T30" fmla="*/ 19 w 138"/>
                <a:gd name="T31" fmla="*/ 112 h 450"/>
                <a:gd name="T32" fmla="*/ 18 w 138"/>
                <a:gd name="T33" fmla="*/ 106 h 450"/>
                <a:gd name="T34" fmla="*/ 15 w 138"/>
                <a:gd name="T35" fmla="*/ 98 h 450"/>
                <a:gd name="T36" fmla="*/ 15 w 138"/>
                <a:gd name="T37" fmla="*/ 91 h 450"/>
                <a:gd name="T38" fmla="*/ 15 w 138"/>
                <a:gd name="T39" fmla="*/ 85 h 450"/>
                <a:gd name="T40" fmla="*/ 18 w 138"/>
                <a:gd name="T41" fmla="*/ 79 h 450"/>
                <a:gd name="T42" fmla="*/ 23 w 138"/>
                <a:gd name="T43" fmla="*/ 71 h 450"/>
                <a:gd name="T44" fmla="*/ 30 w 138"/>
                <a:gd name="T45" fmla="*/ 64 h 450"/>
                <a:gd name="T46" fmla="*/ 35 w 138"/>
                <a:gd name="T47" fmla="*/ 56 h 450"/>
                <a:gd name="T48" fmla="*/ 39 w 138"/>
                <a:gd name="T49" fmla="*/ 49 h 450"/>
                <a:gd name="T50" fmla="*/ 43 w 138"/>
                <a:gd name="T51" fmla="*/ 42 h 450"/>
                <a:gd name="T52" fmla="*/ 46 w 138"/>
                <a:gd name="T53" fmla="*/ 35 h 450"/>
                <a:gd name="T54" fmla="*/ 46 w 138"/>
                <a:gd name="T55" fmla="*/ 28 h 450"/>
                <a:gd name="T56" fmla="*/ 46 w 138"/>
                <a:gd name="T57" fmla="*/ 19 h 450"/>
                <a:gd name="T58" fmla="*/ 45 w 138"/>
                <a:gd name="T59" fmla="*/ 10 h 450"/>
                <a:gd name="T60" fmla="*/ 40 w 138"/>
                <a:gd name="T61" fmla="*/ 0 h 450"/>
                <a:gd name="T62" fmla="*/ 39 w 138"/>
                <a:gd name="T63" fmla="*/ 6 h 450"/>
                <a:gd name="T64" fmla="*/ 38 w 138"/>
                <a:gd name="T65" fmla="*/ 12 h 450"/>
                <a:gd name="T66" fmla="*/ 37 w 138"/>
                <a:gd name="T67" fmla="*/ 18 h 450"/>
                <a:gd name="T68" fmla="*/ 36 w 138"/>
                <a:gd name="T69" fmla="*/ 23 h 450"/>
                <a:gd name="T70" fmla="*/ 35 w 138"/>
                <a:gd name="T71" fmla="*/ 30 h 450"/>
                <a:gd name="T72" fmla="*/ 34 w 138"/>
                <a:gd name="T73" fmla="*/ 35 h 450"/>
                <a:gd name="T74" fmla="*/ 32 w 138"/>
                <a:gd name="T75" fmla="*/ 40 h 450"/>
                <a:gd name="T76" fmla="*/ 29 w 138"/>
                <a:gd name="T77" fmla="*/ 44 h 450"/>
                <a:gd name="T78" fmla="*/ 23 w 138"/>
                <a:gd name="T79" fmla="*/ 47 h 450"/>
                <a:gd name="T80" fmla="*/ 18 w 138"/>
                <a:gd name="T81" fmla="*/ 49 h 450"/>
                <a:gd name="T82" fmla="*/ 18 w 138"/>
                <a:gd name="T83" fmla="*/ 49 h 450"/>
                <a:gd name="T84" fmla="*/ 15 w 138"/>
                <a:gd name="T85" fmla="*/ 49 h 450"/>
                <a:gd name="T86" fmla="*/ 13 w 138"/>
                <a:gd name="T87" fmla="*/ 48 h 450"/>
                <a:gd name="T88" fmla="*/ 13 w 138"/>
                <a:gd name="T89" fmla="*/ 47 h 450"/>
                <a:gd name="T90" fmla="*/ 11 w 138"/>
                <a:gd name="T91" fmla="*/ 46 h 450"/>
                <a:gd name="T92" fmla="*/ 10 w 138"/>
                <a:gd name="T93" fmla="*/ 45 h 450"/>
                <a:gd name="T94" fmla="*/ 7 w 138"/>
                <a:gd name="T95" fmla="*/ 43 h 450"/>
                <a:gd name="T96" fmla="*/ 6 w 138"/>
                <a:gd name="T97" fmla="*/ 41 h 450"/>
                <a:gd name="T98" fmla="*/ 5 w 138"/>
                <a:gd name="T99" fmla="*/ 39 h 450"/>
                <a:gd name="T100" fmla="*/ 4 w 138"/>
                <a:gd name="T101" fmla="*/ 37 h 4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8" h="450">
                  <a:moveTo>
                    <a:pt x="13" y="111"/>
                  </a:moveTo>
                  <a:lnTo>
                    <a:pt x="7" y="144"/>
                  </a:lnTo>
                  <a:lnTo>
                    <a:pt x="3" y="181"/>
                  </a:lnTo>
                  <a:lnTo>
                    <a:pt x="0" y="216"/>
                  </a:lnTo>
                  <a:lnTo>
                    <a:pt x="0" y="250"/>
                  </a:lnTo>
                  <a:lnTo>
                    <a:pt x="0" y="283"/>
                  </a:lnTo>
                  <a:lnTo>
                    <a:pt x="3" y="317"/>
                  </a:lnTo>
                  <a:lnTo>
                    <a:pt x="13" y="351"/>
                  </a:lnTo>
                  <a:lnTo>
                    <a:pt x="19" y="382"/>
                  </a:lnTo>
                  <a:lnTo>
                    <a:pt x="31" y="416"/>
                  </a:lnTo>
                  <a:lnTo>
                    <a:pt x="44" y="450"/>
                  </a:lnTo>
                  <a:lnTo>
                    <a:pt x="58" y="425"/>
                  </a:lnTo>
                  <a:lnTo>
                    <a:pt x="64" y="403"/>
                  </a:lnTo>
                  <a:lnTo>
                    <a:pt x="64" y="382"/>
                  </a:lnTo>
                  <a:lnTo>
                    <a:pt x="64" y="360"/>
                  </a:lnTo>
                  <a:lnTo>
                    <a:pt x="58" y="335"/>
                  </a:lnTo>
                  <a:lnTo>
                    <a:pt x="53" y="317"/>
                  </a:lnTo>
                  <a:lnTo>
                    <a:pt x="46" y="295"/>
                  </a:lnTo>
                  <a:lnTo>
                    <a:pt x="46" y="274"/>
                  </a:lnTo>
                  <a:lnTo>
                    <a:pt x="46" y="255"/>
                  </a:lnTo>
                  <a:lnTo>
                    <a:pt x="55" y="237"/>
                  </a:lnTo>
                  <a:lnTo>
                    <a:pt x="70" y="212"/>
                  </a:lnTo>
                  <a:lnTo>
                    <a:pt x="89" y="191"/>
                  </a:lnTo>
                  <a:lnTo>
                    <a:pt x="105" y="169"/>
                  </a:lnTo>
                  <a:lnTo>
                    <a:pt x="116" y="147"/>
                  </a:lnTo>
                  <a:lnTo>
                    <a:pt x="129" y="126"/>
                  </a:lnTo>
                  <a:lnTo>
                    <a:pt x="138" y="104"/>
                  </a:lnTo>
                  <a:lnTo>
                    <a:pt x="138" y="84"/>
                  </a:lnTo>
                  <a:lnTo>
                    <a:pt x="138" y="58"/>
                  </a:lnTo>
                  <a:lnTo>
                    <a:pt x="136" y="30"/>
                  </a:lnTo>
                  <a:lnTo>
                    <a:pt x="120" y="0"/>
                  </a:lnTo>
                  <a:lnTo>
                    <a:pt x="116" y="18"/>
                  </a:lnTo>
                  <a:lnTo>
                    <a:pt x="114" y="37"/>
                  </a:lnTo>
                  <a:lnTo>
                    <a:pt x="111" y="55"/>
                  </a:lnTo>
                  <a:lnTo>
                    <a:pt x="107" y="70"/>
                  </a:lnTo>
                  <a:lnTo>
                    <a:pt x="105" y="89"/>
                  </a:lnTo>
                  <a:lnTo>
                    <a:pt x="102" y="104"/>
                  </a:lnTo>
                  <a:lnTo>
                    <a:pt x="95" y="120"/>
                  </a:lnTo>
                  <a:lnTo>
                    <a:pt x="86" y="133"/>
                  </a:lnTo>
                  <a:lnTo>
                    <a:pt x="70" y="142"/>
                  </a:lnTo>
                  <a:lnTo>
                    <a:pt x="55" y="147"/>
                  </a:lnTo>
                  <a:lnTo>
                    <a:pt x="53" y="147"/>
                  </a:lnTo>
                  <a:lnTo>
                    <a:pt x="46" y="147"/>
                  </a:lnTo>
                  <a:lnTo>
                    <a:pt x="40" y="144"/>
                  </a:lnTo>
                  <a:lnTo>
                    <a:pt x="40" y="142"/>
                  </a:lnTo>
                  <a:lnTo>
                    <a:pt x="33" y="138"/>
                  </a:lnTo>
                  <a:lnTo>
                    <a:pt x="29" y="135"/>
                  </a:lnTo>
                  <a:lnTo>
                    <a:pt x="22" y="129"/>
                  </a:lnTo>
                  <a:lnTo>
                    <a:pt x="19" y="123"/>
                  </a:lnTo>
                  <a:lnTo>
                    <a:pt x="16" y="117"/>
                  </a:lnTo>
                  <a:lnTo>
                    <a:pt x="13" y="1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4" name="Freeform 123">
              <a:extLst>
                <a:ext uri="{FF2B5EF4-FFF2-40B4-BE49-F238E27FC236}">
                  <a16:creationId xmlns:a16="http://schemas.microsoft.com/office/drawing/2014/main" id="{F790F295-E8AC-4DDC-9BD1-A536EEA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4" y="1889"/>
              <a:ext cx="43" cy="114"/>
            </a:xfrm>
            <a:custGeom>
              <a:avLst/>
              <a:gdLst>
                <a:gd name="T0" fmla="*/ 0 w 130"/>
                <a:gd name="T1" fmla="*/ 0 h 342"/>
                <a:gd name="T2" fmla="*/ 5 w 130"/>
                <a:gd name="T3" fmla="*/ 11 h 342"/>
                <a:gd name="T4" fmla="*/ 10 w 130"/>
                <a:gd name="T5" fmla="*/ 23 h 342"/>
                <a:gd name="T6" fmla="*/ 15 w 130"/>
                <a:gd name="T7" fmla="*/ 32 h 342"/>
                <a:gd name="T8" fmla="*/ 21 w 130"/>
                <a:gd name="T9" fmla="*/ 43 h 342"/>
                <a:gd name="T10" fmla="*/ 25 w 130"/>
                <a:gd name="T11" fmla="*/ 53 h 342"/>
                <a:gd name="T12" fmla="*/ 29 w 130"/>
                <a:gd name="T13" fmla="*/ 64 h 342"/>
                <a:gd name="T14" fmla="*/ 31 w 130"/>
                <a:gd name="T15" fmla="*/ 73 h 342"/>
                <a:gd name="T16" fmla="*/ 30 w 130"/>
                <a:gd name="T17" fmla="*/ 84 h 342"/>
                <a:gd name="T18" fmla="*/ 28 w 130"/>
                <a:gd name="T19" fmla="*/ 95 h 342"/>
                <a:gd name="T20" fmla="*/ 21 w 130"/>
                <a:gd name="T21" fmla="*/ 107 h 342"/>
                <a:gd name="T22" fmla="*/ 23 w 130"/>
                <a:gd name="T23" fmla="*/ 107 h 342"/>
                <a:gd name="T24" fmla="*/ 26 w 130"/>
                <a:gd name="T25" fmla="*/ 107 h 342"/>
                <a:gd name="T26" fmla="*/ 28 w 130"/>
                <a:gd name="T27" fmla="*/ 110 h 342"/>
                <a:gd name="T28" fmla="*/ 29 w 130"/>
                <a:gd name="T29" fmla="*/ 111 h 342"/>
                <a:gd name="T30" fmla="*/ 31 w 130"/>
                <a:gd name="T31" fmla="*/ 112 h 342"/>
                <a:gd name="T32" fmla="*/ 33 w 130"/>
                <a:gd name="T33" fmla="*/ 113 h 342"/>
                <a:gd name="T34" fmla="*/ 35 w 130"/>
                <a:gd name="T35" fmla="*/ 114 h 342"/>
                <a:gd name="T36" fmla="*/ 36 w 130"/>
                <a:gd name="T37" fmla="*/ 114 h 342"/>
                <a:gd name="T38" fmla="*/ 37 w 130"/>
                <a:gd name="T39" fmla="*/ 114 h 342"/>
                <a:gd name="T40" fmla="*/ 37 w 130"/>
                <a:gd name="T41" fmla="*/ 113 h 342"/>
                <a:gd name="T42" fmla="*/ 42 w 130"/>
                <a:gd name="T43" fmla="*/ 100 h 342"/>
                <a:gd name="T44" fmla="*/ 43 w 130"/>
                <a:gd name="T45" fmla="*/ 87 h 342"/>
                <a:gd name="T46" fmla="*/ 42 w 130"/>
                <a:gd name="T47" fmla="*/ 76 h 342"/>
                <a:gd name="T48" fmla="*/ 39 w 130"/>
                <a:gd name="T49" fmla="*/ 65 h 342"/>
                <a:gd name="T50" fmla="*/ 36 w 130"/>
                <a:gd name="T51" fmla="*/ 54 h 342"/>
                <a:gd name="T52" fmla="*/ 29 w 130"/>
                <a:gd name="T53" fmla="*/ 43 h 342"/>
                <a:gd name="T54" fmla="*/ 23 w 130"/>
                <a:gd name="T55" fmla="*/ 33 h 342"/>
                <a:gd name="T56" fmla="*/ 16 w 130"/>
                <a:gd name="T57" fmla="*/ 23 h 342"/>
                <a:gd name="T58" fmla="*/ 8 w 130"/>
                <a:gd name="T59" fmla="*/ 11 h 342"/>
                <a:gd name="T60" fmla="*/ 0 w 130"/>
                <a:gd name="T61" fmla="*/ 0 h 34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0" h="342">
                  <a:moveTo>
                    <a:pt x="0" y="0"/>
                  </a:moveTo>
                  <a:lnTo>
                    <a:pt x="14" y="34"/>
                  </a:lnTo>
                  <a:lnTo>
                    <a:pt x="30" y="68"/>
                  </a:lnTo>
                  <a:lnTo>
                    <a:pt x="45" y="95"/>
                  </a:lnTo>
                  <a:lnTo>
                    <a:pt x="63" y="129"/>
                  </a:lnTo>
                  <a:lnTo>
                    <a:pt x="75" y="160"/>
                  </a:lnTo>
                  <a:lnTo>
                    <a:pt x="88" y="191"/>
                  </a:lnTo>
                  <a:lnTo>
                    <a:pt x="94" y="218"/>
                  </a:lnTo>
                  <a:lnTo>
                    <a:pt x="91" y="253"/>
                  </a:lnTo>
                  <a:lnTo>
                    <a:pt x="85" y="286"/>
                  </a:lnTo>
                  <a:lnTo>
                    <a:pt x="63" y="320"/>
                  </a:lnTo>
                  <a:lnTo>
                    <a:pt x="71" y="320"/>
                  </a:lnTo>
                  <a:lnTo>
                    <a:pt x="78" y="322"/>
                  </a:lnTo>
                  <a:lnTo>
                    <a:pt x="85" y="329"/>
                  </a:lnTo>
                  <a:lnTo>
                    <a:pt x="88" y="333"/>
                  </a:lnTo>
                  <a:lnTo>
                    <a:pt x="94" y="335"/>
                  </a:lnTo>
                  <a:lnTo>
                    <a:pt x="101" y="338"/>
                  </a:lnTo>
                  <a:lnTo>
                    <a:pt x="106" y="342"/>
                  </a:lnTo>
                  <a:lnTo>
                    <a:pt x="110" y="342"/>
                  </a:lnTo>
                  <a:lnTo>
                    <a:pt x="112" y="342"/>
                  </a:lnTo>
                  <a:lnTo>
                    <a:pt x="112" y="338"/>
                  </a:lnTo>
                  <a:lnTo>
                    <a:pt x="128" y="299"/>
                  </a:lnTo>
                  <a:lnTo>
                    <a:pt x="130" y="262"/>
                  </a:lnTo>
                  <a:lnTo>
                    <a:pt x="128" y="227"/>
                  </a:lnTo>
                  <a:lnTo>
                    <a:pt x="119" y="194"/>
                  </a:lnTo>
                  <a:lnTo>
                    <a:pt x="110" y="163"/>
                  </a:lnTo>
                  <a:lnTo>
                    <a:pt x="88" y="129"/>
                  </a:lnTo>
                  <a:lnTo>
                    <a:pt x="69" y="99"/>
                  </a:lnTo>
                  <a:lnTo>
                    <a:pt x="48" y="68"/>
                  </a:lnTo>
                  <a:lnTo>
                    <a:pt x="23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5" name="Freeform 124">
              <a:extLst>
                <a:ext uri="{FF2B5EF4-FFF2-40B4-BE49-F238E27FC236}">
                  <a16:creationId xmlns:a16="http://schemas.microsoft.com/office/drawing/2014/main" id="{DC7D4EFA-1FD6-47D3-8CC6-371870219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026"/>
              <a:ext cx="17" cy="69"/>
            </a:xfrm>
            <a:custGeom>
              <a:avLst/>
              <a:gdLst>
                <a:gd name="T0" fmla="*/ 12 w 49"/>
                <a:gd name="T1" fmla="*/ 0 h 207"/>
                <a:gd name="T2" fmla="*/ 8 w 49"/>
                <a:gd name="T3" fmla="*/ 6 h 207"/>
                <a:gd name="T4" fmla="*/ 5 w 49"/>
                <a:gd name="T5" fmla="*/ 13 h 207"/>
                <a:gd name="T6" fmla="*/ 3 w 49"/>
                <a:gd name="T7" fmla="*/ 20 h 207"/>
                <a:gd name="T8" fmla="*/ 1 w 49"/>
                <a:gd name="T9" fmla="*/ 26 h 207"/>
                <a:gd name="T10" fmla="*/ 0 w 49"/>
                <a:gd name="T11" fmla="*/ 33 h 207"/>
                <a:gd name="T12" fmla="*/ 1 w 49"/>
                <a:gd name="T13" fmla="*/ 40 h 207"/>
                <a:gd name="T14" fmla="*/ 2 w 49"/>
                <a:gd name="T15" fmla="*/ 47 h 207"/>
                <a:gd name="T16" fmla="*/ 4 w 49"/>
                <a:gd name="T17" fmla="*/ 54 h 207"/>
                <a:gd name="T18" fmla="*/ 6 w 49"/>
                <a:gd name="T19" fmla="*/ 62 h 207"/>
                <a:gd name="T20" fmla="*/ 8 w 49"/>
                <a:gd name="T21" fmla="*/ 69 h 207"/>
                <a:gd name="T22" fmla="*/ 7 w 49"/>
                <a:gd name="T23" fmla="*/ 62 h 207"/>
                <a:gd name="T24" fmla="*/ 7 w 49"/>
                <a:gd name="T25" fmla="*/ 54 h 207"/>
                <a:gd name="T26" fmla="*/ 8 w 49"/>
                <a:gd name="T27" fmla="*/ 48 h 207"/>
                <a:gd name="T28" fmla="*/ 10 w 49"/>
                <a:gd name="T29" fmla="*/ 40 h 207"/>
                <a:gd name="T30" fmla="*/ 14 w 49"/>
                <a:gd name="T31" fmla="*/ 34 h 207"/>
                <a:gd name="T32" fmla="*/ 15 w 49"/>
                <a:gd name="T33" fmla="*/ 27 h 207"/>
                <a:gd name="T34" fmla="*/ 17 w 49"/>
                <a:gd name="T35" fmla="*/ 21 h 207"/>
                <a:gd name="T36" fmla="*/ 17 w 49"/>
                <a:gd name="T37" fmla="*/ 13 h 207"/>
                <a:gd name="T38" fmla="*/ 16 w 49"/>
                <a:gd name="T39" fmla="*/ 6 h 207"/>
                <a:gd name="T40" fmla="*/ 12 w 49"/>
                <a:gd name="T41" fmla="*/ 0 h 2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7">
                  <a:moveTo>
                    <a:pt x="36" y="0"/>
                  </a:moveTo>
                  <a:lnTo>
                    <a:pt x="24" y="18"/>
                  </a:lnTo>
                  <a:lnTo>
                    <a:pt x="15" y="38"/>
                  </a:lnTo>
                  <a:lnTo>
                    <a:pt x="9" y="59"/>
                  </a:lnTo>
                  <a:lnTo>
                    <a:pt x="2" y="77"/>
                  </a:lnTo>
                  <a:lnTo>
                    <a:pt x="0" y="99"/>
                  </a:lnTo>
                  <a:lnTo>
                    <a:pt x="2" y="121"/>
                  </a:lnTo>
                  <a:lnTo>
                    <a:pt x="6" y="142"/>
                  </a:lnTo>
                  <a:lnTo>
                    <a:pt x="11" y="163"/>
                  </a:lnTo>
                  <a:lnTo>
                    <a:pt x="18" y="185"/>
                  </a:lnTo>
                  <a:lnTo>
                    <a:pt x="24" y="207"/>
                  </a:lnTo>
                  <a:lnTo>
                    <a:pt x="20" y="185"/>
                  </a:lnTo>
                  <a:lnTo>
                    <a:pt x="20" y="163"/>
                  </a:lnTo>
                  <a:lnTo>
                    <a:pt x="24" y="144"/>
                  </a:lnTo>
                  <a:lnTo>
                    <a:pt x="29" y="121"/>
                  </a:lnTo>
                  <a:lnTo>
                    <a:pt x="40" y="102"/>
                  </a:lnTo>
                  <a:lnTo>
                    <a:pt x="42" y="81"/>
                  </a:lnTo>
                  <a:lnTo>
                    <a:pt x="49" y="63"/>
                  </a:lnTo>
                  <a:lnTo>
                    <a:pt x="49" y="40"/>
                  </a:lnTo>
                  <a:lnTo>
                    <a:pt x="45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6" name="Freeform 125">
              <a:extLst>
                <a:ext uri="{FF2B5EF4-FFF2-40B4-BE49-F238E27FC236}">
                  <a16:creationId xmlns:a16="http://schemas.microsoft.com/office/drawing/2014/main" id="{556C2096-9952-49B0-9469-8DE8D506C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040"/>
              <a:ext cx="63" cy="81"/>
            </a:xfrm>
            <a:custGeom>
              <a:avLst/>
              <a:gdLst>
                <a:gd name="T0" fmla="*/ 53 w 189"/>
                <a:gd name="T1" fmla="*/ 0 h 241"/>
                <a:gd name="T2" fmla="*/ 47 w 189"/>
                <a:gd name="T3" fmla="*/ 0 h 241"/>
                <a:gd name="T4" fmla="*/ 41 w 189"/>
                <a:gd name="T5" fmla="*/ 1 h 241"/>
                <a:gd name="T6" fmla="*/ 35 w 189"/>
                <a:gd name="T7" fmla="*/ 5 h 241"/>
                <a:gd name="T8" fmla="*/ 30 w 189"/>
                <a:gd name="T9" fmla="*/ 8 h 241"/>
                <a:gd name="T10" fmla="*/ 23 w 189"/>
                <a:gd name="T11" fmla="*/ 10 h 241"/>
                <a:gd name="T12" fmla="*/ 19 w 189"/>
                <a:gd name="T13" fmla="*/ 15 h 241"/>
                <a:gd name="T14" fmla="*/ 13 w 189"/>
                <a:gd name="T15" fmla="*/ 19 h 241"/>
                <a:gd name="T16" fmla="*/ 10 w 189"/>
                <a:gd name="T17" fmla="*/ 24 h 241"/>
                <a:gd name="T18" fmla="*/ 5 w 189"/>
                <a:gd name="T19" fmla="*/ 30 h 241"/>
                <a:gd name="T20" fmla="*/ 2 w 189"/>
                <a:gd name="T21" fmla="*/ 36 h 241"/>
                <a:gd name="T22" fmla="*/ 1 w 189"/>
                <a:gd name="T23" fmla="*/ 42 h 241"/>
                <a:gd name="T24" fmla="*/ 0 w 189"/>
                <a:gd name="T25" fmla="*/ 47 h 241"/>
                <a:gd name="T26" fmla="*/ 1 w 189"/>
                <a:gd name="T27" fmla="*/ 52 h 241"/>
                <a:gd name="T28" fmla="*/ 3 w 189"/>
                <a:gd name="T29" fmla="*/ 57 h 241"/>
                <a:gd name="T30" fmla="*/ 5 w 189"/>
                <a:gd name="T31" fmla="*/ 64 h 241"/>
                <a:gd name="T32" fmla="*/ 8 w 189"/>
                <a:gd name="T33" fmla="*/ 68 h 241"/>
                <a:gd name="T34" fmla="*/ 13 w 189"/>
                <a:gd name="T35" fmla="*/ 73 h 241"/>
                <a:gd name="T36" fmla="*/ 18 w 189"/>
                <a:gd name="T37" fmla="*/ 76 h 241"/>
                <a:gd name="T38" fmla="*/ 23 w 189"/>
                <a:gd name="T39" fmla="*/ 79 h 241"/>
                <a:gd name="T40" fmla="*/ 29 w 189"/>
                <a:gd name="T41" fmla="*/ 81 h 241"/>
                <a:gd name="T42" fmla="*/ 31 w 189"/>
                <a:gd name="T43" fmla="*/ 81 h 241"/>
                <a:gd name="T44" fmla="*/ 34 w 189"/>
                <a:gd name="T45" fmla="*/ 81 h 241"/>
                <a:gd name="T46" fmla="*/ 37 w 189"/>
                <a:gd name="T47" fmla="*/ 79 h 241"/>
                <a:gd name="T48" fmla="*/ 39 w 189"/>
                <a:gd name="T49" fmla="*/ 77 h 241"/>
                <a:gd name="T50" fmla="*/ 42 w 189"/>
                <a:gd name="T51" fmla="*/ 75 h 241"/>
                <a:gd name="T52" fmla="*/ 44 w 189"/>
                <a:gd name="T53" fmla="*/ 73 h 241"/>
                <a:gd name="T54" fmla="*/ 46 w 189"/>
                <a:gd name="T55" fmla="*/ 71 h 241"/>
                <a:gd name="T56" fmla="*/ 48 w 189"/>
                <a:gd name="T57" fmla="*/ 68 h 241"/>
                <a:gd name="T58" fmla="*/ 49 w 189"/>
                <a:gd name="T59" fmla="*/ 66 h 241"/>
                <a:gd name="T60" fmla="*/ 50 w 189"/>
                <a:gd name="T61" fmla="*/ 64 h 241"/>
                <a:gd name="T62" fmla="*/ 53 w 189"/>
                <a:gd name="T63" fmla="*/ 57 h 241"/>
                <a:gd name="T64" fmla="*/ 56 w 189"/>
                <a:gd name="T65" fmla="*/ 49 h 241"/>
                <a:gd name="T66" fmla="*/ 59 w 189"/>
                <a:gd name="T67" fmla="*/ 42 h 241"/>
                <a:gd name="T68" fmla="*/ 62 w 189"/>
                <a:gd name="T69" fmla="*/ 32 h 241"/>
                <a:gd name="T70" fmla="*/ 62 w 189"/>
                <a:gd name="T71" fmla="*/ 24 h 241"/>
                <a:gd name="T72" fmla="*/ 63 w 189"/>
                <a:gd name="T73" fmla="*/ 17 h 241"/>
                <a:gd name="T74" fmla="*/ 63 w 189"/>
                <a:gd name="T75" fmla="*/ 9 h 241"/>
                <a:gd name="T76" fmla="*/ 62 w 189"/>
                <a:gd name="T77" fmla="*/ 5 h 241"/>
                <a:gd name="T78" fmla="*/ 59 w 189"/>
                <a:gd name="T79" fmla="*/ 0 h 241"/>
                <a:gd name="T80" fmla="*/ 53 w 189"/>
                <a:gd name="T81" fmla="*/ 0 h 2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9" h="241">
                  <a:moveTo>
                    <a:pt x="160" y="0"/>
                  </a:moveTo>
                  <a:lnTo>
                    <a:pt x="142" y="0"/>
                  </a:lnTo>
                  <a:lnTo>
                    <a:pt x="124" y="4"/>
                  </a:lnTo>
                  <a:lnTo>
                    <a:pt x="105" y="14"/>
                  </a:lnTo>
                  <a:lnTo>
                    <a:pt x="90" y="23"/>
                  </a:lnTo>
                  <a:lnTo>
                    <a:pt x="68" y="29"/>
                  </a:lnTo>
                  <a:lnTo>
                    <a:pt x="56" y="45"/>
                  </a:lnTo>
                  <a:lnTo>
                    <a:pt x="40" y="57"/>
                  </a:lnTo>
                  <a:lnTo>
                    <a:pt x="29" y="72"/>
                  </a:lnTo>
                  <a:lnTo>
                    <a:pt x="16" y="90"/>
                  </a:lnTo>
                  <a:lnTo>
                    <a:pt x="7" y="108"/>
                  </a:lnTo>
                  <a:lnTo>
                    <a:pt x="4" y="124"/>
                  </a:lnTo>
                  <a:lnTo>
                    <a:pt x="0" y="140"/>
                  </a:lnTo>
                  <a:lnTo>
                    <a:pt x="4" y="155"/>
                  </a:lnTo>
                  <a:lnTo>
                    <a:pt x="9" y="171"/>
                  </a:lnTo>
                  <a:lnTo>
                    <a:pt x="16" y="189"/>
                  </a:lnTo>
                  <a:lnTo>
                    <a:pt x="25" y="202"/>
                  </a:lnTo>
                  <a:lnTo>
                    <a:pt x="40" y="216"/>
                  </a:lnTo>
                  <a:lnTo>
                    <a:pt x="54" y="225"/>
                  </a:lnTo>
                  <a:lnTo>
                    <a:pt x="68" y="234"/>
                  </a:lnTo>
                  <a:lnTo>
                    <a:pt x="87" y="241"/>
                  </a:lnTo>
                  <a:lnTo>
                    <a:pt x="93" y="241"/>
                  </a:lnTo>
                  <a:lnTo>
                    <a:pt x="102" y="241"/>
                  </a:lnTo>
                  <a:lnTo>
                    <a:pt x="112" y="234"/>
                  </a:lnTo>
                  <a:lnTo>
                    <a:pt x="117" y="229"/>
                  </a:lnTo>
                  <a:lnTo>
                    <a:pt x="126" y="222"/>
                  </a:lnTo>
                  <a:lnTo>
                    <a:pt x="133" y="216"/>
                  </a:lnTo>
                  <a:lnTo>
                    <a:pt x="139" y="211"/>
                  </a:lnTo>
                  <a:lnTo>
                    <a:pt x="144" y="202"/>
                  </a:lnTo>
                  <a:lnTo>
                    <a:pt x="148" y="195"/>
                  </a:lnTo>
                  <a:lnTo>
                    <a:pt x="151" y="189"/>
                  </a:lnTo>
                  <a:lnTo>
                    <a:pt x="160" y="171"/>
                  </a:lnTo>
                  <a:lnTo>
                    <a:pt x="167" y="146"/>
                  </a:lnTo>
                  <a:lnTo>
                    <a:pt x="176" y="124"/>
                  </a:lnTo>
                  <a:lnTo>
                    <a:pt x="185" y="96"/>
                  </a:lnTo>
                  <a:lnTo>
                    <a:pt x="185" y="72"/>
                  </a:lnTo>
                  <a:lnTo>
                    <a:pt x="189" y="50"/>
                  </a:lnTo>
                  <a:lnTo>
                    <a:pt x="189" y="26"/>
                  </a:lnTo>
                  <a:lnTo>
                    <a:pt x="185" y="14"/>
                  </a:lnTo>
                  <a:lnTo>
                    <a:pt x="176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7" name="Freeform 126">
              <a:extLst>
                <a:ext uri="{FF2B5EF4-FFF2-40B4-BE49-F238E27FC236}">
                  <a16:creationId xmlns:a16="http://schemas.microsoft.com/office/drawing/2014/main" id="{EF94DF91-2E7C-4FD8-9681-A90A7D851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555"/>
              <a:ext cx="235" cy="733"/>
            </a:xfrm>
            <a:custGeom>
              <a:avLst/>
              <a:gdLst>
                <a:gd name="T0" fmla="*/ 127 w 706"/>
                <a:gd name="T1" fmla="*/ 733 h 2199"/>
                <a:gd name="T2" fmla="*/ 137 w 706"/>
                <a:gd name="T3" fmla="*/ 720 h 2199"/>
                <a:gd name="T4" fmla="*/ 148 w 706"/>
                <a:gd name="T5" fmla="*/ 708 h 2199"/>
                <a:gd name="T6" fmla="*/ 155 w 706"/>
                <a:gd name="T7" fmla="*/ 696 h 2199"/>
                <a:gd name="T8" fmla="*/ 162 w 706"/>
                <a:gd name="T9" fmla="*/ 685 h 2199"/>
                <a:gd name="T10" fmla="*/ 170 w 706"/>
                <a:gd name="T11" fmla="*/ 672 h 2199"/>
                <a:gd name="T12" fmla="*/ 177 w 706"/>
                <a:gd name="T13" fmla="*/ 662 h 2199"/>
                <a:gd name="T14" fmla="*/ 185 w 706"/>
                <a:gd name="T15" fmla="*/ 650 h 2199"/>
                <a:gd name="T16" fmla="*/ 194 w 706"/>
                <a:gd name="T17" fmla="*/ 639 h 2199"/>
                <a:gd name="T18" fmla="*/ 203 w 706"/>
                <a:gd name="T19" fmla="*/ 627 h 2199"/>
                <a:gd name="T20" fmla="*/ 216 w 706"/>
                <a:gd name="T21" fmla="*/ 616 h 2199"/>
                <a:gd name="T22" fmla="*/ 227 w 706"/>
                <a:gd name="T23" fmla="*/ 606 h 2199"/>
                <a:gd name="T24" fmla="*/ 233 w 706"/>
                <a:gd name="T25" fmla="*/ 593 h 2199"/>
                <a:gd name="T26" fmla="*/ 235 w 706"/>
                <a:gd name="T27" fmla="*/ 579 h 2199"/>
                <a:gd name="T28" fmla="*/ 235 w 706"/>
                <a:gd name="T29" fmla="*/ 562 h 2199"/>
                <a:gd name="T30" fmla="*/ 235 w 706"/>
                <a:gd name="T31" fmla="*/ 546 h 2199"/>
                <a:gd name="T32" fmla="*/ 232 w 706"/>
                <a:gd name="T33" fmla="*/ 529 h 2199"/>
                <a:gd name="T34" fmla="*/ 228 w 706"/>
                <a:gd name="T35" fmla="*/ 510 h 2199"/>
                <a:gd name="T36" fmla="*/ 225 w 706"/>
                <a:gd name="T37" fmla="*/ 494 h 2199"/>
                <a:gd name="T38" fmla="*/ 222 w 706"/>
                <a:gd name="T39" fmla="*/ 476 h 2199"/>
                <a:gd name="T40" fmla="*/ 222 w 706"/>
                <a:gd name="T41" fmla="*/ 459 h 2199"/>
                <a:gd name="T42" fmla="*/ 222 w 706"/>
                <a:gd name="T43" fmla="*/ 446 h 2199"/>
                <a:gd name="T44" fmla="*/ 220 w 706"/>
                <a:gd name="T45" fmla="*/ 434 h 2199"/>
                <a:gd name="T46" fmla="*/ 219 w 706"/>
                <a:gd name="T47" fmla="*/ 421 h 2199"/>
                <a:gd name="T48" fmla="*/ 219 w 706"/>
                <a:gd name="T49" fmla="*/ 409 h 2199"/>
                <a:gd name="T50" fmla="*/ 216 w 706"/>
                <a:gd name="T51" fmla="*/ 396 h 2199"/>
                <a:gd name="T52" fmla="*/ 213 w 706"/>
                <a:gd name="T53" fmla="*/ 383 h 2199"/>
                <a:gd name="T54" fmla="*/ 210 w 706"/>
                <a:gd name="T55" fmla="*/ 371 h 2199"/>
                <a:gd name="T56" fmla="*/ 205 w 706"/>
                <a:gd name="T57" fmla="*/ 359 h 2199"/>
                <a:gd name="T58" fmla="*/ 199 w 706"/>
                <a:gd name="T59" fmla="*/ 349 h 2199"/>
                <a:gd name="T60" fmla="*/ 192 w 706"/>
                <a:gd name="T61" fmla="*/ 339 h 2199"/>
                <a:gd name="T62" fmla="*/ 180 w 706"/>
                <a:gd name="T63" fmla="*/ 324 h 2199"/>
                <a:gd name="T64" fmla="*/ 170 w 706"/>
                <a:gd name="T65" fmla="*/ 310 h 2199"/>
                <a:gd name="T66" fmla="*/ 160 w 706"/>
                <a:gd name="T67" fmla="*/ 296 h 2199"/>
                <a:gd name="T68" fmla="*/ 152 w 706"/>
                <a:gd name="T69" fmla="*/ 282 h 2199"/>
                <a:gd name="T70" fmla="*/ 143 w 706"/>
                <a:gd name="T71" fmla="*/ 268 h 2199"/>
                <a:gd name="T72" fmla="*/ 135 w 706"/>
                <a:gd name="T73" fmla="*/ 252 h 2199"/>
                <a:gd name="T74" fmla="*/ 129 w 706"/>
                <a:gd name="T75" fmla="*/ 237 h 2199"/>
                <a:gd name="T76" fmla="*/ 122 w 706"/>
                <a:gd name="T77" fmla="*/ 222 h 2199"/>
                <a:gd name="T78" fmla="*/ 115 w 706"/>
                <a:gd name="T79" fmla="*/ 205 h 2199"/>
                <a:gd name="T80" fmla="*/ 109 w 706"/>
                <a:gd name="T81" fmla="*/ 187 h 2199"/>
                <a:gd name="T82" fmla="*/ 101 w 706"/>
                <a:gd name="T83" fmla="*/ 172 h 2199"/>
                <a:gd name="T84" fmla="*/ 92 w 706"/>
                <a:gd name="T85" fmla="*/ 155 h 2199"/>
                <a:gd name="T86" fmla="*/ 82 w 706"/>
                <a:gd name="T87" fmla="*/ 141 h 2199"/>
                <a:gd name="T88" fmla="*/ 71 w 706"/>
                <a:gd name="T89" fmla="*/ 127 h 2199"/>
                <a:gd name="T90" fmla="*/ 59 w 706"/>
                <a:gd name="T91" fmla="*/ 113 h 2199"/>
                <a:gd name="T92" fmla="*/ 48 w 706"/>
                <a:gd name="T93" fmla="*/ 99 h 2199"/>
                <a:gd name="T94" fmla="*/ 37 w 706"/>
                <a:gd name="T95" fmla="*/ 83 h 2199"/>
                <a:gd name="T96" fmla="*/ 26 w 706"/>
                <a:gd name="T97" fmla="*/ 69 h 2199"/>
                <a:gd name="T98" fmla="*/ 17 w 706"/>
                <a:gd name="T99" fmla="*/ 54 h 2199"/>
                <a:gd name="T100" fmla="*/ 11 w 706"/>
                <a:gd name="T101" fmla="*/ 36 h 2199"/>
                <a:gd name="T102" fmla="*/ 0 w 706"/>
                <a:gd name="T103" fmla="*/ 0 h 21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706" h="2199">
                  <a:moveTo>
                    <a:pt x="382" y="2199"/>
                  </a:moveTo>
                  <a:lnTo>
                    <a:pt x="412" y="2159"/>
                  </a:lnTo>
                  <a:lnTo>
                    <a:pt x="444" y="2125"/>
                  </a:lnTo>
                  <a:lnTo>
                    <a:pt x="466" y="2087"/>
                  </a:lnTo>
                  <a:lnTo>
                    <a:pt x="486" y="2054"/>
                  </a:lnTo>
                  <a:lnTo>
                    <a:pt x="511" y="2017"/>
                  </a:lnTo>
                  <a:lnTo>
                    <a:pt x="533" y="1986"/>
                  </a:lnTo>
                  <a:lnTo>
                    <a:pt x="555" y="1950"/>
                  </a:lnTo>
                  <a:lnTo>
                    <a:pt x="582" y="1916"/>
                  </a:lnTo>
                  <a:lnTo>
                    <a:pt x="610" y="1882"/>
                  </a:lnTo>
                  <a:lnTo>
                    <a:pt x="650" y="1847"/>
                  </a:lnTo>
                  <a:lnTo>
                    <a:pt x="681" y="1817"/>
                  </a:lnTo>
                  <a:lnTo>
                    <a:pt x="699" y="1779"/>
                  </a:lnTo>
                  <a:lnTo>
                    <a:pt x="706" y="1737"/>
                  </a:lnTo>
                  <a:lnTo>
                    <a:pt x="706" y="1687"/>
                  </a:lnTo>
                  <a:lnTo>
                    <a:pt x="706" y="1638"/>
                  </a:lnTo>
                  <a:lnTo>
                    <a:pt x="697" y="1586"/>
                  </a:lnTo>
                  <a:lnTo>
                    <a:pt x="684" y="1530"/>
                  </a:lnTo>
                  <a:lnTo>
                    <a:pt x="677" y="1481"/>
                  </a:lnTo>
                  <a:lnTo>
                    <a:pt x="668" y="1429"/>
                  </a:lnTo>
                  <a:lnTo>
                    <a:pt x="666" y="1377"/>
                  </a:lnTo>
                  <a:lnTo>
                    <a:pt x="666" y="1339"/>
                  </a:lnTo>
                  <a:lnTo>
                    <a:pt x="662" y="1303"/>
                  </a:lnTo>
                  <a:lnTo>
                    <a:pt x="659" y="1263"/>
                  </a:lnTo>
                  <a:lnTo>
                    <a:pt x="657" y="1226"/>
                  </a:lnTo>
                  <a:lnTo>
                    <a:pt x="650" y="1189"/>
                  </a:lnTo>
                  <a:lnTo>
                    <a:pt x="640" y="1150"/>
                  </a:lnTo>
                  <a:lnTo>
                    <a:pt x="631" y="1114"/>
                  </a:lnTo>
                  <a:lnTo>
                    <a:pt x="616" y="1078"/>
                  </a:lnTo>
                  <a:lnTo>
                    <a:pt x="598" y="1047"/>
                  </a:lnTo>
                  <a:lnTo>
                    <a:pt x="576" y="1017"/>
                  </a:lnTo>
                  <a:lnTo>
                    <a:pt x="542" y="973"/>
                  </a:lnTo>
                  <a:lnTo>
                    <a:pt x="511" y="930"/>
                  </a:lnTo>
                  <a:lnTo>
                    <a:pt x="481" y="887"/>
                  </a:lnTo>
                  <a:lnTo>
                    <a:pt x="456" y="847"/>
                  </a:lnTo>
                  <a:lnTo>
                    <a:pt x="431" y="804"/>
                  </a:lnTo>
                  <a:lnTo>
                    <a:pt x="407" y="757"/>
                  </a:lnTo>
                  <a:lnTo>
                    <a:pt x="389" y="712"/>
                  </a:lnTo>
                  <a:lnTo>
                    <a:pt x="367" y="665"/>
                  </a:lnTo>
                  <a:lnTo>
                    <a:pt x="345" y="616"/>
                  </a:lnTo>
                  <a:lnTo>
                    <a:pt x="327" y="561"/>
                  </a:lnTo>
                  <a:lnTo>
                    <a:pt x="304" y="515"/>
                  </a:lnTo>
                  <a:lnTo>
                    <a:pt x="277" y="466"/>
                  </a:lnTo>
                  <a:lnTo>
                    <a:pt x="246" y="422"/>
                  </a:lnTo>
                  <a:lnTo>
                    <a:pt x="212" y="380"/>
                  </a:lnTo>
                  <a:lnTo>
                    <a:pt x="178" y="339"/>
                  </a:lnTo>
                  <a:lnTo>
                    <a:pt x="145" y="296"/>
                  </a:lnTo>
                  <a:lnTo>
                    <a:pt x="111" y="250"/>
                  </a:lnTo>
                  <a:lnTo>
                    <a:pt x="77" y="207"/>
                  </a:lnTo>
                  <a:lnTo>
                    <a:pt x="52" y="161"/>
                  </a:lnTo>
                  <a:lnTo>
                    <a:pt x="32" y="10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8" name="Freeform 127">
              <a:extLst>
                <a:ext uri="{FF2B5EF4-FFF2-40B4-BE49-F238E27FC236}">
                  <a16:creationId xmlns:a16="http://schemas.microsoft.com/office/drawing/2014/main" id="{7279D736-5848-4084-9AD8-0E3E84E10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832"/>
              <a:ext cx="187" cy="452"/>
            </a:xfrm>
            <a:custGeom>
              <a:avLst/>
              <a:gdLst>
                <a:gd name="T0" fmla="*/ 34 w 563"/>
                <a:gd name="T1" fmla="*/ 6 h 1355"/>
                <a:gd name="T2" fmla="*/ 33 w 563"/>
                <a:gd name="T3" fmla="*/ 16 h 1355"/>
                <a:gd name="T4" fmla="*/ 33 w 563"/>
                <a:gd name="T5" fmla="*/ 27 h 1355"/>
                <a:gd name="T6" fmla="*/ 33 w 563"/>
                <a:gd name="T7" fmla="*/ 38 h 1355"/>
                <a:gd name="T8" fmla="*/ 32 w 563"/>
                <a:gd name="T9" fmla="*/ 48 h 1355"/>
                <a:gd name="T10" fmla="*/ 31 w 563"/>
                <a:gd name="T11" fmla="*/ 55 h 1355"/>
                <a:gd name="T12" fmla="*/ 30 w 563"/>
                <a:gd name="T13" fmla="*/ 58 h 1355"/>
                <a:gd name="T14" fmla="*/ 29 w 563"/>
                <a:gd name="T15" fmla="*/ 61 h 1355"/>
                <a:gd name="T16" fmla="*/ 28 w 563"/>
                <a:gd name="T17" fmla="*/ 65 h 1355"/>
                <a:gd name="T18" fmla="*/ 26 w 563"/>
                <a:gd name="T19" fmla="*/ 67 h 1355"/>
                <a:gd name="T20" fmla="*/ 25 w 563"/>
                <a:gd name="T21" fmla="*/ 71 h 1355"/>
                <a:gd name="T22" fmla="*/ 25 w 563"/>
                <a:gd name="T23" fmla="*/ 76 h 1355"/>
                <a:gd name="T24" fmla="*/ 25 w 563"/>
                <a:gd name="T25" fmla="*/ 81 h 1355"/>
                <a:gd name="T26" fmla="*/ 25 w 563"/>
                <a:gd name="T27" fmla="*/ 86 h 1355"/>
                <a:gd name="T28" fmla="*/ 25 w 563"/>
                <a:gd name="T29" fmla="*/ 91 h 1355"/>
                <a:gd name="T30" fmla="*/ 19 w 563"/>
                <a:gd name="T31" fmla="*/ 111 h 1355"/>
                <a:gd name="T32" fmla="*/ 10 w 563"/>
                <a:gd name="T33" fmla="*/ 144 h 1355"/>
                <a:gd name="T34" fmla="*/ 2 w 563"/>
                <a:gd name="T35" fmla="*/ 175 h 1355"/>
                <a:gd name="T36" fmla="*/ 0 w 563"/>
                <a:gd name="T37" fmla="*/ 208 h 1355"/>
                <a:gd name="T38" fmla="*/ 4 w 563"/>
                <a:gd name="T39" fmla="*/ 241 h 1355"/>
                <a:gd name="T40" fmla="*/ 12 w 563"/>
                <a:gd name="T41" fmla="*/ 261 h 1355"/>
                <a:gd name="T42" fmla="*/ 16 w 563"/>
                <a:gd name="T43" fmla="*/ 268 h 1355"/>
                <a:gd name="T44" fmla="*/ 20 w 563"/>
                <a:gd name="T45" fmla="*/ 274 h 1355"/>
                <a:gd name="T46" fmla="*/ 25 w 563"/>
                <a:gd name="T47" fmla="*/ 283 h 1355"/>
                <a:gd name="T48" fmla="*/ 29 w 563"/>
                <a:gd name="T49" fmla="*/ 289 h 1355"/>
                <a:gd name="T50" fmla="*/ 33 w 563"/>
                <a:gd name="T51" fmla="*/ 293 h 1355"/>
                <a:gd name="T52" fmla="*/ 37 w 563"/>
                <a:gd name="T53" fmla="*/ 297 h 1355"/>
                <a:gd name="T54" fmla="*/ 41 w 563"/>
                <a:gd name="T55" fmla="*/ 299 h 1355"/>
                <a:gd name="T56" fmla="*/ 44 w 563"/>
                <a:gd name="T57" fmla="*/ 303 h 1355"/>
                <a:gd name="T58" fmla="*/ 48 w 563"/>
                <a:gd name="T59" fmla="*/ 306 h 1355"/>
                <a:gd name="T60" fmla="*/ 51 w 563"/>
                <a:gd name="T61" fmla="*/ 313 h 1355"/>
                <a:gd name="T62" fmla="*/ 56 w 563"/>
                <a:gd name="T63" fmla="*/ 321 h 1355"/>
                <a:gd name="T64" fmla="*/ 62 w 563"/>
                <a:gd name="T65" fmla="*/ 330 h 1355"/>
                <a:gd name="T66" fmla="*/ 70 w 563"/>
                <a:gd name="T67" fmla="*/ 338 h 1355"/>
                <a:gd name="T68" fmla="*/ 76 w 563"/>
                <a:gd name="T69" fmla="*/ 345 h 1355"/>
                <a:gd name="T70" fmla="*/ 92 w 563"/>
                <a:gd name="T71" fmla="*/ 357 h 1355"/>
                <a:gd name="T72" fmla="*/ 117 w 563"/>
                <a:gd name="T73" fmla="*/ 376 h 1355"/>
                <a:gd name="T74" fmla="*/ 140 w 563"/>
                <a:gd name="T75" fmla="*/ 394 h 1355"/>
                <a:gd name="T76" fmla="*/ 161 w 563"/>
                <a:gd name="T77" fmla="*/ 414 h 1355"/>
                <a:gd name="T78" fmla="*/ 180 w 563"/>
                <a:gd name="T79" fmla="*/ 438 h 135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563" h="1355">
                  <a:moveTo>
                    <a:pt x="105" y="0"/>
                  </a:moveTo>
                  <a:lnTo>
                    <a:pt x="102" y="18"/>
                  </a:lnTo>
                  <a:lnTo>
                    <a:pt x="102" y="34"/>
                  </a:lnTo>
                  <a:lnTo>
                    <a:pt x="98" y="49"/>
                  </a:lnTo>
                  <a:lnTo>
                    <a:pt x="98" y="67"/>
                  </a:lnTo>
                  <a:lnTo>
                    <a:pt x="98" y="81"/>
                  </a:lnTo>
                  <a:lnTo>
                    <a:pt x="98" y="96"/>
                  </a:lnTo>
                  <a:lnTo>
                    <a:pt x="98" y="114"/>
                  </a:lnTo>
                  <a:lnTo>
                    <a:pt x="98" y="130"/>
                  </a:lnTo>
                  <a:lnTo>
                    <a:pt x="96" y="144"/>
                  </a:lnTo>
                  <a:lnTo>
                    <a:pt x="96" y="160"/>
                  </a:lnTo>
                  <a:lnTo>
                    <a:pt x="93" y="166"/>
                  </a:lnTo>
                  <a:lnTo>
                    <a:pt x="93" y="169"/>
                  </a:lnTo>
                  <a:lnTo>
                    <a:pt x="89" y="173"/>
                  </a:lnTo>
                  <a:lnTo>
                    <a:pt x="89" y="179"/>
                  </a:lnTo>
                  <a:lnTo>
                    <a:pt x="87" y="184"/>
                  </a:lnTo>
                  <a:lnTo>
                    <a:pt x="83" y="188"/>
                  </a:lnTo>
                  <a:lnTo>
                    <a:pt x="83" y="194"/>
                  </a:lnTo>
                  <a:lnTo>
                    <a:pt x="80" y="198"/>
                  </a:lnTo>
                  <a:lnTo>
                    <a:pt x="77" y="200"/>
                  </a:lnTo>
                  <a:lnTo>
                    <a:pt x="77" y="207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4" y="229"/>
                  </a:lnTo>
                  <a:lnTo>
                    <a:pt x="74" y="234"/>
                  </a:lnTo>
                  <a:lnTo>
                    <a:pt x="74" y="243"/>
                  </a:lnTo>
                  <a:lnTo>
                    <a:pt x="74" y="249"/>
                  </a:lnTo>
                  <a:lnTo>
                    <a:pt x="74" y="259"/>
                  </a:lnTo>
                  <a:lnTo>
                    <a:pt x="74" y="265"/>
                  </a:lnTo>
                  <a:lnTo>
                    <a:pt x="74" y="274"/>
                  </a:lnTo>
                  <a:lnTo>
                    <a:pt x="74" y="280"/>
                  </a:lnTo>
                  <a:lnTo>
                    <a:pt x="58" y="333"/>
                  </a:lnTo>
                  <a:lnTo>
                    <a:pt x="46" y="382"/>
                  </a:lnTo>
                  <a:lnTo>
                    <a:pt x="30" y="432"/>
                  </a:lnTo>
                  <a:lnTo>
                    <a:pt x="19" y="481"/>
                  </a:lnTo>
                  <a:lnTo>
                    <a:pt x="6" y="526"/>
                  </a:lnTo>
                  <a:lnTo>
                    <a:pt x="0" y="576"/>
                  </a:lnTo>
                  <a:lnTo>
                    <a:pt x="0" y="625"/>
                  </a:lnTo>
                  <a:lnTo>
                    <a:pt x="0" y="674"/>
                  </a:lnTo>
                  <a:lnTo>
                    <a:pt x="12" y="723"/>
                  </a:lnTo>
                  <a:lnTo>
                    <a:pt x="30" y="773"/>
                  </a:lnTo>
                  <a:lnTo>
                    <a:pt x="37" y="782"/>
                  </a:lnTo>
                  <a:lnTo>
                    <a:pt x="43" y="795"/>
                  </a:lnTo>
                  <a:lnTo>
                    <a:pt x="49" y="804"/>
                  </a:lnTo>
                  <a:lnTo>
                    <a:pt x="55" y="816"/>
                  </a:lnTo>
                  <a:lnTo>
                    <a:pt x="61" y="822"/>
                  </a:lnTo>
                  <a:lnTo>
                    <a:pt x="68" y="834"/>
                  </a:lnTo>
                  <a:lnTo>
                    <a:pt x="74" y="847"/>
                  </a:lnTo>
                  <a:lnTo>
                    <a:pt x="80" y="853"/>
                  </a:lnTo>
                  <a:lnTo>
                    <a:pt x="87" y="865"/>
                  </a:lnTo>
                  <a:lnTo>
                    <a:pt x="96" y="872"/>
                  </a:lnTo>
                  <a:lnTo>
                    <a:pt x="98" y="878"/>
                  </a:lnTo>
                  <a:lnTo>
                    <a:pt x="105" y="884"/>
                  </a:lnTo>
                  <a:lnTo>
                    <a:pt x="111" y="890"/>
                  </a:lnTo>
                  <a:lnTo>
                    <a:pt x="116" y="894"/>
                  </a:lnTo>
                  <a:lnTo>
                    <a:pt x="123" y="896"/>
                  </a:lnTo>
                  <a:lnTo>
                    <a:pt x="127" y="903"/>
                  </a:lnTo>
                  <a:lnTo>
                    <a:pt x="132" y="908"/>
                  </a:lnTo>
                  <a:lnTo>
                    <a:pt x="138" y="912"/>
                  </a:lnTo>
                  <a:lnTo>
                    <a:pt x="145" y="917"/>
                  </a:lnTo>
                  <a:lnTo>
                    <a:pt x="145" y="921"/>
                  </a:lnTo>
                  <a:lnTo>
                    <a:pt x="154" y="939"/>
                  </a:lnTo>
                  <a:lnTo>
                    <a:pt x="163" y="952"/>
                  </a:lnTo>
                  <a:lnTo>
                    <a:pt x="169" y="963"/>
                  </a:lnTo>
                  <a:lnTo>
                    <a:pt x="179" y="977"/>
                  </a:lnTo>
                  <a:lnTo>
                    <a:pt x="188" y="989"/>
                  </a:lnTo>
                  <a:lnTo>
                    <a:pt x="197" y="1000"/>
                  </a:lnTo>
                  <a:lnTo>
                    <a:pt x="210" y="1013"/>
                  </a:lnTo>
                  <a:lnTo>
                    <a:pt x="219" y="1022"/>
                  </a:lnTo>
                  <a:lnTo>
                    <a:pt x="228" y="1035"/>
                  </a:lnTo>
                  <a:lnTo>
                    <a:pt x="243" y="1040"/>
                  </a:lnTo>
                  <a:lnTo>
                    <a:pt x="277" y="1071"/>
                  </a:lnTo>
                  <a:lnTo>
                    <a:pt x="314" y="1099"/>
                  </a:lnTo>
                  <a:lnTo>
                    <a:pt x="351" y="1127"/>
                  </a:lnTo>
                  <a:lnTo>
                    <a:pt x="388" y="1155"/>
                  </a:lnTo>
                  <a:lnTo>
                    <a:pt x="422" y="1182"/>
                  </a:lnTo>
                  <a:lnTo>
                    <a:pt x="459" y="1211"/>
                  </a:lnTo>
                  <a:lnTo>
                    <a:pt x="486" y="1241"/>
                  </a:lnTo>
                  <a:lnTo>
                    <a:pt x="518" y="1278"/>
                  </a:lnTo>
                  <a:lnTo>
                    <a:pt x="542" y="1312"/>
                  </a:lnTo>
                  <a:lnTo>
                    <a:pt x="563" y="135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9" name="Freeform 128">
              <a:extLst>
                <a:ext uri="{FF2B5EF4-FFF2-40B4-BE49-F238E27FC236}">
                  <a16:creationId xmlns:a16="http://schemas.microsoft.com/office/drawing/2014/main" id="{3D6A9FC8-FE55-4EAC-9593-8273EC6B2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290"/>
              <a:ext cx="1089" cy="2515"/>
            </a:xfrm>
            <a:custGeom>
              <a:avLst/>
              <a:gdLst>
                <a:gd name="T0" fmla="*/ 896 w 3268"/>
                <a:gd name="T1" fmla="*/ 185 h 7546"/>
                <a:gd name="T2" fmla="*/ 817 w 3268"/>
                <a:gd name="T3" fmla="*/ 89 h 7546"/>
                <a:gd name="T4" fmla="*/ 719 w 3268"/>
                <a:gd name="T5" fmla="*/ 32 h 7546"/>
                <a:gd name="T6" fmla="*/ 633 w 3268"/>
                <a:gd name="T7" fmla="*/ 18 h 7546"/>
                <a:gd name="T8" fmla="*/ 595 w 3268"/>
                <a:gd name="T9" fmla="*/ 16 h 7546"/>
                <a:gd name="T10" fmla="*/ 557 w 3268"/>
                <a:gd name="T11" fmla="*/ 12 h 7546"/>
                <a:gd name="T12" fmla="*/ 518 w 3268"/>
                <a:gd name="T13" fmla="*/ 4 h 7546"/>
                <a:gd name="T14" fmla="*/ 472 w 3268"/>
                <a:gd name="T15" fmla="*/ 0 h 7546"/>
                <a:gd name="T16" fmla="*/ 424 w 3268"/>
                <a:gd name="T17" fmla="*/ 4 h 7546"/>
                <a:gd name="T18" fmla="*/ 376 w 3268"/>
                <a:gd name="T19" fmla="*/ 13 h 7546"/>
                <a:gd name="T20" fmla="*/ 323 w 3268"/>
                <a:gd name="T21" fmla="*/ 25 h 7546"/>
                <a:gd name="T22" fmla="*/ 268 w 3268"/>
                <a:gd name="T23" fmla="*/ 46 h 7546"/>
                <a:gd name="T24" fmla="*/ 217 w 3268"/>
                <a:gd name="T25" fmla="*/ 74 h 7546"/>
                <a:gd name="T26" fmla="*/ 160 w 3268"/>
                <a:gd name="T27" fmla="*/ 110 h 7546"/>
                <a:gd name="T28" fmla="*/ 98 w 3268"/>
                <a:gd name="T29" fmla="*/ 160 h 7546"/>
                <a:gd name="T30" fmla="*/ 50 w 3268"/>
                <a:gd name="T31" fmla="*/ 221 h 7546"/>
                <a:gd name="T32" fmla="*/ 19 w 3268"/>
                <a:gd name="T33" fmla="*/ 297 h 7546"/>
                <a:gd name="T34" fmla="*/ 8 w 3268"/>
                <a:gd name="T35" fmla="*/ 365 h 7546"/>
                <a:gd name="T36" fmla="*/ 7 w 3268"/>
                <a:gd name="T37" fmla="*/ 436 h 7546"/>
                <a:gd name="T38" fmla="*/ 8 w 3268"/>
                <a:gd name="T39" fmla="*/ 507 h 7546"/>
                <a:gd name="T40" fmla="*/ 8 w 3268"/>
                <a:gd name="T41" fmla="*/ 550 h 7546"/>
                <a:gd name="T42" fmla="*/ 5 w 3268"/>
                <a:gd name="T43" fmla="*/ 579 h 7546"/>
                <a:gd name="T44" fmla="*/ 0 w 3268"/>
                <a:gd name="T45" fmla="*/ 608 h 7546"/>
                <a:gd name="T46" fmla="*/ 8 w 3268"/>
                <a:gd name="T47" fmla="*/ 662 h 7546"/>
                <a:gd name="T48" fmla="*/ 38 w 3268"/>
                <a:gd name="T49" fmla="*/ 766 h 7546"/>
                <a:gd name="T50" fmla="*/ 88 w 3268"/>
                <a:gd name="T51" fmla="*/ 860 h 7546"/>
                <a:gd name="T52" fmla="*/ 159 w 3268"/>
                <a:gd name="T53" fmla="*/ 944 h 7546"/>
                <a:gd name="T54" fmla="*/ 189 w 3268"/>
                <a:gd name="T55" fmla="*/ 1010 h 7546"/>
                <a:gd name="T56" fmla="*/ 201 w 3268"/>
                <a:gd name="T57" fmla="*/ 1095 h 7546"/>
                <a:gd name="T58" fmla="*/ 226 w 3268"/>
                <a:gd name="T59" fmla="*/ 1179 h 7546"/>
                <a:gd name="T60" fmla="*/ 249 w 3268"/>
                <a:gd name="T61" fmla="*/ 1213 h 7546"/>
                <a:gd name="T62" fmla="*/ 257 w 3268"/>
                <a:gd name="T63" fmla="*/ 1232 h 7546"/>
                <a:gd name="T64" fmla="*/ 270 w 3268"/>
                <a:gd name="T65" fmla="*/ 1244 h 7546"/>
                <a:gd name="T66" fmla="*/ 291 w 3268"/>
                <a:gd name="T67" fmla="*/ 1246 h 7546"/>
                <a:gd name="T68" fmla="*/ 310 w 3268"/>
                <a:gd name="T69" fmla="*/ 1256 h 7546"/>
                <a:gd name="T70" fmla="*/ 323 w 3268"/>
                <a:gd name="T71" fmla="*/ 1274 h 7546"/>
                <a:gd name="T72" fmla="*/ 328 w 3268"/>
                <a:gd name="T73" fmla="*/ 1292 h 7546"/>
                <a:gd name="T74" fmla="*/ 332 w 3268"/>
                <a:gd name="T75" fmla="*/ 1451 h 7546"/>
                <a:gd name="T76" fmla="*/ 377 w 3268"/>
                <a:gd name="T77" fmla="*/ 1598 h 7546"/>
                <a:gd name="T78" fmla="*/ 458 w 3268"/>
                <a:gd name="T79" fmla="*/ 1732 h 7546"/>
                <a:gd name="T80" fmla="*/ 502 w 3268"/>
                <a:gd name="T81" fmla="*/ 1780 h 7546"/>
                <a:gd name="T82" fmla="*/ 523 w 3268"/>
                <a:gd name="T83" fmla="*/ 1788 h 7546"/>
                <a:gd name="T84" fmla="*/ 544 w 3268"/>
                <a:gd name="T85" fmla="*/ 1797 h 7546"/>
                <a:gd name="T86" fmla="*/ 581 w 3268"/>
                <a:gd name="T87" fmla="*/ 1837 h 7546"/>
                <a:gd name="T88" fmla="*/ 624 w 3268"/>
                <a:gd name="T89" fmla="*/ 1974 h 7546"/>
                <a:gd name="T90" fmla="*/ 644 w 3268"/>
                <a:gd name="T91" fmla="*/ 2136 h 7546"/>
                <a:gd name="T92" fmla="*/ 679 w 3268"/>
                <a:gd name="T93" fmla="*/ 2290 h 7546"/>
                <a:gd name="T94" fmla="*/ 690 w 3268"/>
                <a:gd name="T95" fmla="*/ 2320 h 7546"/>
                <a:gd name="T96" fmla="*/ 698 w 3268"/>
                <a:gd name="T97" fmla="*/ 2349 h 7546"/>
                <a:gd name="T98" fmla="*/ 711 w 3268"/>
                <a:gd name="T99" fmla="*/ 2374 h 7546"/>
                <a:gd name="T100" fmla="*/ 751 w 3268"/>
                <a:gd name="T101" fmla="*/ 2406 h 7546"/>
                <a:gd name="T102" fmla="*/ 806 w 3268"/>
                <a:gd name="T103" fmla="*/ 2438 h 7546"/>
                <a:gd name="T104" fmla="*/ 861 w 3268"/>
                <a:gd name="T105" fmla="*/ 2468 h 7546"/>
                <a:gd name="T106" fmla="*/ 918 w 3268"/>
                <a:gd name="T107" fmla="*/ 2499 h 7546"/>
                <a:gd name="T108" fmla="*/ 975 w 3268"/>
                <a:gd name="T109" fmla="*/ 2514 h 7546"/>
                <a:gd name="T110" fmla="*/ 1032 w 3268"/>
                <a:gd name="T111" fmla="*/ 2510 h 7546"/>
                <a:gd name="T112" fmla="*/ 1089 w 3268"/>
                <a:gd name="T113" fmla="*/ 2494 h 75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268" h="7546">
                  <a:moveTo>
                    <a:pt x="2812" y="804"/>
                  </a:moveTo>
                  <a:lnTo>
                    <a:pt x="2754" y="672"/>
                  </a:lnTo>
                  <a:lnTo>
                    <a:pt x="2689" y="555"/>
                  </a:lnTo>
                  <a:lnTo>
                    <a:pt x="2618" y="444"/>
                  </a:lnTo>
                  <a:lnTo>
                    <a:pt x="2538" y="348"/>
                  </a:lnTo>
                  <a:lnTo>
                    <a:pt x="2451" y="266"/>
                  </a:lnTo>
                  <a:lnTo>
                    <a:pt x="2359" y="195"/>
                  </a:lnTo>
                  <a:lnTo>
                    <a:pt x="2260" y="136"/>
                  </a:lnTo>
                  <a:lnTo>
                    <a:pt x="2159" y="96"/>
                  </a:lnTo>
                  <a:lnTo>
                    <a:pt x="2051" y="66"/>
                  </a:lnTo>
                  <a:lnTo>
                    <a:pt x="1938" y="54"/>
                  </a:lnTo>
                  <a:lnTo>
                    <a:pt x="1901" y="54"/>
                  </a:lnTo>
                  <a:lnTo>
                    <a:pt x="1864" y="54"/>
                  </a:lnTo>
                  <a:lnTo>
                    <a:pt x="1824" y="51"/>
                  </a:lnTo>
                  <a:lnTo>
                    <a:pt x="1786" y="47"/>
                  </a:lnTo>
                  <a:lnTo>
                    <a:pt x="1748" y="45"/>
                  </a:lnTo>
                  <a:lnTo>
                    <a:pt x="1710" y="41"/>
                  </a:lnTo>
                  <a:lnTo>
                    <a:pt x="1673" y="36"/>
                  </a:lnTo>
                  <a:lnTo>
                    <a:pt x="1631" y="29"/>
                  </a:lnTo>
                  <a:lnTo>
                    <a:pt x="1593" y="22"/>
                  </a:lnTo>
                  <a:lnTo>
                    <a:pt x="1553" y="13"/>
                  </a:lnTo>
                  <a:lnTo>
                    <a:pt x="1507" y="4"/>
                  </a:lnTo>
                  <a:lnTo>
                    <a:pt x="1460" y="0"/>
                  </a:lnTo>
                  <a:lnTo>
                    <a:pt x="1415" y="0"/>
                  </a:lnTo>
                  <a:lnTo>
                    <a:pt x="1368" y="4"/>
                  </a:lnTo>
                  <a:lnTo>
                    <a:pt x="1319" y="7"/>
                  </a:lnTo>
                  <a:lnTo>
                    <a:pt x="1272" y="13"/>
                  </a:lnTo>
                  <a:lnTo>
                    <a:pt x="1224" y="22"/>
                  </a:lnTo>
                  <a:lnTo>
                    <a:pt x="1177" y="29"/>
                  </a:lnTo>
                  <a:lnTo>
                    <a:pt x="1128" y="38"/>
                  </a:lnTo>
                  <a:lnTo>
                    <a:pt x="1082" y="47"/>
                  </a:lnTo>
                  <a:lnTo>
                    <a:pt x="1024" y="56"/>
                  </a:lnTo>
                  <a:lnTo>
                    <a:pt x="968" y="76"/>
                  </a:lnTo>
                  <a:lnTo>
                    <a:pt x="912" y="90"/>
                  </a:lnTo>
                  <a:lnTo>
                    <a:pt x="856" y="115"/>
                  </a:lnTo>
                  <a:lnTo>
                    <a:pt x="805" y="139"/>
                  </a:lnTo>
                  <a:lnTo>
                    <a:pt x="752" y="168"/>
                  </a:lnTo>
                  <a:lnTo>
                    <a:pt x="700" y="195"/>
                  </a:lnTo>
                  <a:lnTo>
                    <a:pt x="651" y="222"/>
                  </a:lnTo>
                  <a:lnTo>
                    <a:pt x="598" y="257"/>
                  </a:lnTo>
                  <a:lnTo>
                    <a:pt x="549" y="287"/>
                  </a:lnTo>
                  <a:lnTo>
                    <a:pt x="481" y="330"/>
                  </a:lnTo>
                  <a:lnTo>
                    <a:pt x="413" y="377"/>
                  </a:lnTo>
                  <a:lnTo>
                    <a:pt x="352" y="429"/>
                  </a:lnTo>
                  <a:lnTo>
                    <a:pt x="294" y="481"/>
                  </a:lnTo>
                  <a:lnTo>
                    <a:pt x="241" y="537"/>
                  </a:lnTo>
                  <a:lnTo>
                    <a:pt x="191" y="598"/>
                  </a:lnTo>
                  <a:lnTo>
                    <a:pt x="149" y="663"/>
                  </a:lnTo>
                  <a:lnTo>
                    <a:pt x="112" y="730"/>
                  </a:lnTo>
                  <a:lnTo>
                    <a:pt x="81" y="808"/>
                  </a:lnTo>
                  <a:lnTo>
                    <a:pt x="56" y="891"/>
                  </a:lnTo>
                  <a:lnTo>
                    <a:pt x="45" y="959"/>
                  </a:lnTo>
                  <a:lnTo>
                    <a:pt x="32" y="1026"/>
                  </a:lnTo>
                  <a:lnTo>
                    <a:pt x="25" y="1094"/>
                  </a:lnTo>
                  <a:lnTo>
                    <a:pt x="23" y="1164"/>
                  </a:lnTo>
                  <a:lnTo>
                    <a:pt x="20" y="1235"/>
                  </a:lnTo>
                  <a:lnTo>
                    <a:pt x="20" y="1307"/>
                  </a:lnTo>
                  <a:lnTo>
                    <a:pt x="20" y="1377"/>
                  </a:lnTo>
                  <a:lnTo>
                    <a:pt x="23" y="1448"/>
                  </a:lnTo>
                  <a:lnTo>
                    <a:pt x="23" y="1521"/>
                  </a:lnTo>
                  <a:lnTo>
                    <a:pt x="25" y="1596"/>
                  </a:lnTo>
                  <a:lnTo>
                    <a:pt x="25" y="1624"/>
                  </a:lnTo>
                  <a:lnTo>
                    <a:pt x="23" y="1651"/>
                  </a:lnTo>
                  <a:lnTo>
                    <a:pt x="23" y="1678"/>
                  </a:lnTo>
                  <a:lnTo>
                    <a:pt x="16" y="1707"/>
                  </a:lnTo>
                  <a:lnTo>
                    <a:pt x="14" y="1737"/>
                  </a:lnTo>
                  <a:lnTo>
                    <a:pt x="7" y="1768"/>
                  </a:lnTo>
                  <a:lnTo>
                    <a:pt x="4" y="1795"/>
                  </a:lnTo>
                  <a:lnTo>
                    <a:pt x="0" y="1824"/>
                  </a:lnTo>
                  <a:lnTo>
                    <a:pt x="0" y="1851"/>
                  </a:lnTo>
                  <a:lnTo>
                    <a:pt x="4" y="1878"/>
                  </a:lnTo>
                  <a:lnTo>
                    <a:pt x="23" y="1986"/>
                  </a:lnTo>
                  <a:lnTo>
                    <a:pt x="47" y="2091"/>
                  </a:lnTo>
                  <a:lnTo>
                    <a:pt x="78" y="2195"/>
                  </a:lnTo>
                  <a:lnTo>
                    <a:pt x="115" y="2298"/>
                  </a:lnTo>
                  <a:lnTo>
                    <a:pt x="158" y="2396"/>
                  </a:lnTo>
                  <a:lnTo>
                    <a:pt x="207" y="2491"/>
                  </a:lnTo>
                  <a:lnTo>
                    <a:pt x="263" y="2580"/>
                  </a:lnTo>
                  <a:lnTo>
                    <a:pt x="324" y="2669"/>
                  </a:lnTo>
                  <a:lnTo>
                    <a:pt x="395" y="2752"/>
                  </a:lnTo>
                  <a:lnTo>
                    <a:pt x="476" y="2833"/>
                  </a:lnTo>
                  <a:lnTo>
                    <a:pt x="518" y="2885"/>
                  </a:lnTo>
                  <a:lnTo>
                    <a:pt x="549" y="2954"/>
                  </a:lnTo>
                  <a:lnTo>
                    <a:pt x="568" y="3030"/>
                  </a:lnTo>
                  <a:lnTo>
                    <a:pt x="580" y="3109"/>
                  </a:lnTo>
                  <a:lnTo>
                    <a:pt x="593" y="3199"/>
                  </a:lnTo>
                  <a:lnTo>
                    <a:pt x="604" y="3286"/>
                  </a:lnTo>
                  <a:lnTo>
                    <a:pt x="623" y="3374"/>
                  </a:lnTo>
                  <a:lnTo>
                    <a:pt x="644" y="3461"/>
                  </a:lnTo>
                  <a:lnTo>
                    <a:pt x="679" y="3538"/>
                  </a:lnTo>
                  <a:lnTo>
                    <a:pt x="730" y="3612"/>
                  </a:lnTo>
                  <a:lnTo>
                    <a:pt x="739" y="3624"/>
                  </a:lnTo>
                  <a:lnTo>
                    <a:pt x="748" y="3639"/>
                  </a:lnTo>
                  <a:lnTo>
                    <a:pt x="752" y="3657"/>
                  </a:lnTo>
                  <a:lnTo>
                    <a:pt x="762" y="3677"/>
                  </a:lnTo>
                  <a:lnTo>
                    <a:pt x="771" y="3695"/>
                  </a:lnTo>
                  <a:lnTo>
                    <a:pt x="780" y="3710"/>
                  </a:lnTo>
                  <a:lnTo>
                    <a:pt x="795" y="3725"/>
                  </a:lnTo>
                  <a:lnTo>
                    <a:pt x="811" y="3732"/>
                  </a:lnTo>
                  <a:lnTo>
                    <a:pt x="829" y="3738"/>
                  </a:lnTo>
                  <a:lnTo>
                    <a:pt x="851" y="3738"/>
                  </a:lnTo>
                  <a:lnTo>
                    <a:pt x="872" y="3738"/>
                  </a:lnTo>
                  <a:lnTo>
                    <a:pt x="894" y="3744"/>
                  </a:lnTo>
                  <a:lnTo>
                    <a:pt x="912" y="3756"/>
                  </a:lnTo>
                  <a:lnTo>
                    <a:pt x="930" y="3769"/>
                  </a:lnTo>
                  <a:lnTo>
                    <a:pt x="946" y="3783"/>
                  </a:lnTo>
                  <a:lnTo>
                    <a:pt x="961" y="3803"/>
                  </a:lnTo>
                  <a:lnTo>
                    <a:pt x="970" y="3823"/>
                  </a:lnTo>
                  <a:lnTo>
                    <a:pt x="980" y="3843"/>
                  </a:lnTo>
                  <a:lnTo>
                    <a:pt x="984" y="3861"/>
                  </a:lnTo>
                  <a:lnTo>
                    <a:pt x="984" y="3877"/>
                  </a:lnTo>
                  <a:lnTo>
                    <a:pt x="974" y="4039"/>
                  </a:lnTo>
                  <a:lnTo>
                    <a:pt x="977" y="4196"/>
                  </a:lnTo>
                  <a:lnTo>
                    <a:pt x="996" y="4353"/>
                  </a:lnTo>
                  <a:lnTo>
                    <a:pt x="1029" y="4504"/>
                  </a:lnTo>
                  <a:lnTo>
                    <a:pt x="1072" y="4652"/>
                  </a:lnTo>
                  <a:lnTo>
                    <a:pt x="1132" y="4796"/>
                  </a:lnTo>
                  <a:lnTo>
                    <a:pt x="1202" y="4932"/>
                  </a:lnTo>
                  <a:lnTo>
                    <a:pt x="1282" y="5068"/>
                  </a:lnTo>
                  <a:lnTo>
                    <a:pt x="1374" y="5198"/>
                  </a:lnTo>
                  <a:lnTo>
                    <a:pt x="1479" y="5323"/>
                  </a:lnTo>
                  <a:lnTo>
                    <a:pt x="1491" y="5329"/>
                  </a:lnTo>
                  <a:lnTo>
                    <a:pt x="1507" y="5342"/>
                  </a:lnTo>
                  <a:lnTo>
                    <a:pt x="1528" y="5351"/>
                  </a:lnTo>
                  <a:lnTo>
                    <a:pt x="1546" y="5357"/>
                  </a:lnTo>
                  <a:lnTo>
                    <a:pt x="1568" y="5366"/>
                  </a:lnTo>
                  <a:lnTo>
                    <a:pt x="1593" y="5375"/>
                  </a:lnTo>
                  <a:lnTo>
                    <a:pt x="1611" y="5382"/>
                  </a:lnTo>
                  <a:lnTo>
                    <a:pt x="1631" y="5391"/>
                  </a:lnTo>
                  <a:lnTo>
                    <a:pt x="1649" y="5400"/>
                  </a:lnTo>
                  <a:lnTo>
                    <a:pt x="1661" y="5407"/>
                  </a:lnTo>
                  <a:lnTo>
                    <a:pt x="1744" y="5511"/>
                  </a:lnTo>
                  <a:lnTo>
                    <a:pt x="1802" y="5634"/>
                  </a:lnTo>
                  <a:lnTo>
                    <a:pt x="1843" y="5773"/>
                  </a:lnTo>
                  <a:lnTo>
                    <a:pt x="1873" y="5923"/>
                  </a:lnTo>
                  <a:lnTo>
                    <a:pt x="1894" y="6081"/>
                  </a:lnTo>
                  <a:lnTo>
                    <a:pt x="1913" y="6247"/>
                  </a:lnTo>
                  <a:lnTo>
                    <a:pt x="1932" y="6410"/>
                  </a:lnTo>
                  <a:lnTo>
                    <a:pt x="1957" y="6570"/>
                  </a:lnTo>
                  <a:lnTo>
                    <a:pt x="1990" y="6726"/>
                  </a:lnTo>
                  <a:lnTo>
                    <a:pt x="2039" y="6872"/>
                  </a:lnTo>
                  <a:lnTo>
                    <a:pt x="2055" y="6903"/>
                  </a:lnTo>
                  <a:lnTo>
                    <a:pt x="2061" y="6930"/>
                  </a:lnTo>
                  <a:lnTo>
                    <a:pt x="2071" y="6961"/>
                  </a:lnTo>
                  <a:lnTo>
                    <a:pt x="2080" y="6991"/>
                  </a:lnTo>
                  <a:lnTo>
                    <a:pt x="2085" y="7022"/>
                  </a:lnTo>
                  <a:lnTo>
                    <a:pt x="2094" y="7047"/>
                  </a:lnTo>
                  <a:lnTo>
                    <a:pt x="2107" y="7074"/>
                  </a:lnTo>
                  <a:lnTo>
                    <a:pt x="2116" y="7099"/>
                  </a:lnTo>
                  <a:lnTo>
                    <a:pt x="2134" y="7124"/>
                  </a:lnTo>
                  <a:lnTo>
                    <a:pt x="2156" y="7145"/>
                  </a:lnTo>
                  <a:lnTo>
                    <a:pt x="2206" y="7186"/>
                  </a:lnTo>
                  <a:lnTo>
                    <a:pt x="2255" y="7220"/>
                  </a:lnTo>
                  <a:lnTo>
                    <a:pt x="2310" y="7256"/>
                  </a:lnTo>
                  <a:lnTo>
                    <a:pt x="2363" y="7287"/>
                  </a:lnTo>
                  <a:lnTo>
                    <a:pt x="2418" y="7315"/>
                  </a:lnTo>
                  <a:lnTo>
                    <a:pt x="2473" y="7345"/>
                  </a:lnTo>
                  <a:lnTo>
                    <a:pt x="2529" y="7375"/>
                  </a:lnTo>
                  <a:lnTo>
                    <a:pt x="2584" y="7406"/>
                  </a:lnTo>
                  <a:lnTo>
                    <a:pt x="2642" y="7435"/>
                  </a:lnTo>
                  <a:lnTo>
                    <a:pt x="2698" y="7469"/>
                  </a:lnTo>
                  <a:lnTo>
                    <a:pt x="2754" y="7499"/>
                  </a:lnTo>
                  <a:lnTo>
                    <a:pt x="2812" y="7521"/>
                  </a:lnTo>
                  <a:lnTo>
                    <a:pt x="2867" y="7533"/>
                  </a:lnTo>
                  <a:lnTo>
                    <a:pt x="2927" y="7543"/>
                  </a:lnTo>
                  <a:lnTo>
                    <a:pt x="2985" y="7546"/>
                  </a:lnTo>
                  <a:lnTo>
                    <a:pt x="3040" y="7539"/>
                  </a:lnTo>
                  <a:lnTo>
                    <a:pt x="3098" y="7530"/>
                  </a:lnTo>
                  <a:lnTo>
                    <a:pt x="3154" y="7521"/>
                  </a:lnTo>
                  <a:lnTo>
                    <a:pt x="3212" y="7505"/>
                  </a:lnTo>
                  <a:lnTo>
                    <a:pt x="3268" y="748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Freeform 129">
              <a:extLst>
                <a:ext uri="{FF2B5EF4-FFF2-40B4-BE49-F238E27FC236}">
                  <a16:creationId xmlns:a16="http://schemas.microsoft.com/office/drawing/2014/main" id="{B7A62962-8DD1-4A9F-92F5-16E0A922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96"/>
              <a:ext cx="433" cy="521"/>
            </a:xfrm>
            <a:custGeom>
              <a:avLst/>
              <a:gdLst>
                <a:gd name="T0" fmla="*/ 286 w 1300"/>
                <a:gd name="T1" fmla="*/ 519 h 1564"/>
                <a:gd name="T2" fmla="*/ 254 w 1300"/>
                <a:gd name="T3" fmla="*/ 514 h 1564"/>
                <a:gd name="T4" fmla="*/ 221 w 1300"/>
                <a:gd name="T5" fmla="*/ 505 h 1564"/>
                <a:gd name="T6" fmla="*/ 190 w 1300"/>
                <a:gd name="T7" fmla="*/ 492 h 1564"/>
                <a:gd name="T8" fmla="*/ 158 w 1300"/>
                <a:gd name="T9" fmla="*/ 477 h 1564"/>
                <a:gd name="T10" fmla="*/ 130 w 1300"/>
                <a:gd name="T11" fmla="*/ 457 h 1564"/>
                <a:gd name="T12" fmla="*/ 106 w 1300"/>
                <a:gd name="T13" fmla="*/ 436 h 1564"/>
                <a:gd name="T14" fmla="*/ 85 w 1300"/>
                <a:gd name="T15" fmla="*/ 410 h 1564"/>
                <a:gd name="T16" fmla="*/ 72 w 1300"/>
                <a:gd name="T17" fmla="*/ 381 h 1564"/>
                <a:gd name="T18" fmla="*/ 64 w 1300"/>
                <a:gd name="T19" fmla="*/ 347 h 1564"/>
                <a:gd name="T20" fmla="*/ 64 w 1300"/>
                <a:gd name="T21" fmla="*/ 311 h 1564"/>
                <a:gd name="T22" fmla="*/ 64 w 1300"/>
                <a:gd name="T23" fmla="*/ 291 h 1564"/>
                <a:gd name="T24" fmla="*/ 60 w 1300"/>
                <a:gd name="T25" fmla="*/ 272 h 1564"/>
                <a:gd name="T26" fmla="*/ 52 w 1300"/>
                <a:gd name="T27" fmla="*/ 250 h 1564"/>
                <a:gd name="T28" fmla="*/ 43 w 1300"/>
                <a:gd name="T29" fmla="*/ 229 h 1564"/>
                <a:gd name="T30" fmla="*/ 32 w 1300"/>
                <a:gd name="T31" fmla="*/ 207 h 1564"/>
                <a:gd name="T32" fmla="*/ 21 w 1300"/>
                <a:gd name="T33" fmla="*/ 184 h 1564"/>
                <a:gd name="T34" fmla="*/ 12 w 1300"/>
                <a:gd name="T35" fmla="*/ 161 h 1564"/>
                <a:gd name="T36" fmla="*/ 4 w 1300"/>
                <a:gd name="T37" fmla="*/ 138 h 1564"/>
                <a:gd name="T38" fmla="*/ 0 w 1300"/>
                <a:gd name="T39" fmla="*/ 113 h 1564"/>
                <a:gd name="T40" fmla="*/ 0 w 1300"/>
                <a:gd name="T41" fmla="*/ 88 h 1564"/>
                <a:gd name="T42" fmla="*/ 1 w 1300"/>
                <a:gd name="T43" fmla="*/ 77 h 1564"/>
                <a:gd name="T44" fmla="*/ 3 w 1300"/>
                <a:gd name="T45" fmla="*/ 65 h 1564"/>
                <a:gd name="T46" fmla="*/ 5 w 1300"/>
                <a:gd name="T47" fmla="*/ 52 h 1564"/>
                <a:gd name="T48" fmla="*/ 9 w 1300"/>
                <a:gd name="T49" fmla="*/ 39 h 1564"/>
                <a:gd name="T50" fmla="*/ 13 w 1300"/>
                <a:gd name="T51" fmla="*/ 29 h 1564"/>
                <a:gd name="T52" fmla="*/ 19 w 1300"/>
                <a:gd name="T53" fmla="*/ 17 h 1564"/>
                <a:gd name="T54" fmla="*/ 28 w 1300"/>
                <a:gd name="T55" fmla="*/ 9 h 1564"/>
                <a:gd name="T56" fmla="*/ 37 w 1300"/>
                <a:gd name="T57" fmla="*/ 3 h 1564"/>
                <a:gd name="T58" fmla="*/ 49 w 1300"/>
                <a:gd name="T59" fmla="*/ 0 h 1564"/>
                <a:gd name="T60" fmla="*/ 64 w 1300"/>
                <a:gd name="T61" fmla="*/ 0 h 1564"/>
                <a:gd name="T62" fmla="*/ 111 w 1300"/>
                <a:gd name="T63" fmla="*/ 5 h 1564"/>
                <a:gd name="T64" fmla="*/ 158 w 1300"/>
                <a:gd name="T65" fmla="*/ 12 h 1564"/>
                <a:gd name="T66" fmla="*/ 206 w 1300"/>
                <a:gd name="T67" fmla="*/ 21 h 1564"/>
                <a:gd name="T68" fmla="*/ 252 w 1300"/>
                <a:gd name="T69" fmla="*/ 31 h 1564"/>
                <a:gd name="T70" fmla="*/ 295 w 1300"/>
                <a:gd name="T71" fmla="*/ 46 h 1564"/>
                <a:gd name="T72" fmla="*/ 334 w 1300"/>
                <a:gd name="T73" fmla="*/ 66 h 1564"/>
                <a:gd name="T74" fmla="*/ 368 w 1300"/>
                <a:gd name="T75" fmla="*/ 91 h 1564"/>
                <a:gd name="T76" fmla="*/ 396 w 1300"/>
                <a:gd name="T77" fmla="*/ 122 h 1564"/>
                <a:gd name="T78" fmla="*/ 416 w 1300"/>
                <a:gd name="T79" fmla="*/ 160 h 1564"/>
                <a:gd name="T80" fmla="*/ 426 w 1300"/>
                <a:gd name="T81" fmla="*/ 207 h 1564"/>
                <a:gd name="T82" fmla="*/ 431 w 1300"/>
                <a:gd name="T83" fmla="*/ 240 h 1564"/>
                <a:gd name="T84" fmla="*/ 433 w 1300"/>
                <a:gd name="T85" fmla="*/ 278 h 1564"/>
                <a:gd name="T86" fmla="*/ 433 w 1300"/>
                <a:gd name="T87" fmla="*/ 319 h 1564"/>
                <a:gd name="T88" fmla="*/ 429 w 1300"/>
                <a:gd name="T89" fmla="*/ 360 h 1564"/>
                <a:gd name="T90" fmla="*/ 422 w 1300"/>
                <a:gd name="T91" fmla="*/ 400 h 1564"/>
                <a:gd name="T92" fmla="*/ 408 w 1300"/>
                <a:gd name="T93" fmla="*/ 436 h 1564"/>
                <a:gd name="T94" fmla="*/ 390 w 1300"/>
                <a:gd name="T95" fmla="*/ 469 h 1564"/>
                <a:gd name="T96" fmla="*/ 363 w 1300"/>
                <a:gd name="T97" fmla="*/ 494 h 1564"/>
                <a:gd name="T98" fmla="*/ 329 w 1300"/>
                <a:gd name="T99" fmla="*/ 513 h 1564"/>
                <a:gd name="T100" fmla="*/ 287 w 1300"/>
                <a:gd name="T101" fmla="*/ 521 h 15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300" h="1564">
                  <a:moveTo>
                    <a:pt x="859" y="1557"/>
                  </a:moveTo>
                  <a:lnTo>
                    <a:pt x="764" y="1542"/>
                  </a:lnTo>
                  <a:lnTo>
                    <a:pt x="665" y="1515"/>
                  </a:lnTo>
                  <a:lnTo>
                    <a:pt x="570" y="1478"/>
                  </a:lnTo>
                  <a:lnTo>
                    <a:pt x="474" y="1431"/>
                  </a:lnTo>
                  <a:lnTo>
                    <a:pt x="391" y="1373"/>
                  </a:lnTo>
                  <a:lnTo>
                    <a:pt x="318" y="1308"/>
                  </a:lnTo>
                  <a:lnTo>
                    <a:pt x="256" y="1231"/>
                  </a:lnTo>
                  <a:lnTo>
                    <a:pt x="215" y="1145"/>
                  </a:lnTo>
                  <a:lnTo>
                    <a:pt x="191" y="1043"/>
                  </a:lnTo>
                  <a:lnTo>
                    <a:pt x="191" y="935"/>
                  </a:lnTo>
                  <a:lnTo>
                    <a:pt x="191" y="874"/>
                  </a:lnTo>
                  <a:lnTo>
                    <a:pt x="179" y="816"/>
                  </a:lnTo>
                  <a:lnTo>
                    <a:pt x="157" y="751"/>
                  </a:lnTo>
                  <a:lnTo>
                    <a:pt x="130" y="687"/>
                  </a:lnTo>
                  <a:lnTo>
                    <a:pt x="96" y="622"/>
                  </a:lnTo>
                  <a:lnTo>
                    <a:pt x="62" y="551"/>
                  </a:lnTo>
                  <a:lnTo>
                    <a:pt x="37" y="483"/>
                  </a:lnTo>
                  <a:lnTo>
                    <a:pt x="13" y="413"/>
                  </a:lnTo>
                  <a:lnTo>
                    <a:pt x="0" y="339"/>
                  </a:lnTo>
                  <a:lnTo>
                    <a:pt x="0" y="265"/>
                  </a:lnTo>
                  <a:lnTo>
                    <a:pt x="4" y="231"/>
                  </a:lnTo>
                  <a:lnTo>
                    <a:pt x="9" y="194"/>
                  </a:lnTo>
                  <a:lnTo>
                    <a:pt x="16" y="157"/>
                  </a:lnTo>
                  <a:lnTo>
                    <a:pt x="28" y="117"/>
                  </a:lnTo>
                  <a:lnTo>
                    <a:pt x="40" y="86"/>
                  </a:lnTo>
                  <a:lnTo>
                    <a:pt x="58" y="52"/>
                  </a:lnTo>
                  <a:lnTo>
                    <a:pt x="83" y="27"/>
                  </a:lnTo>
                  <a:lnTo>
                    <a:pt x="112" y="9"/>
                  </a:lnTo>
                  <a:lnTo>
                    <a:pt x="148" y="0"/>
                  </a:lnTo>
                  <a:lnTo>
                    <a:pt x="191" y="0"/>
                  </a:lnTo>
                  <a:lnTo>
                    <a:pt x="333" y="16"/>
                  </a:lnTo>
                  <a:lnTo>
                    <a:pt x="474" y="36"/>
                  </a:lnTo>
                  <a:lnTo>
                    <a:pt x="619" y="62"/>
                  </a:lnTo>
                  <a:lnTo>
                    <a:pt x="757" y="93"/>
                  </a:lnTo>
                  <a:lnTo>
                    <a:pt x="887" y="139"/>
                  </a:lnTo>
                  <a:lnTo>
                    <a:pt x="1004" y="198"/>
                  </a:lnTo>
                  <a:lnTo>
                    <a:pt x="1105" y="274"/>
                  </a:lnTo>
                  <a:lnTo>
                    <a:pt x="1188" y="366"/>
                  </a:lnTo>
                  <a:lnTo>
                    <a:pt x="1250" y="480"/>
                  </a:lnTo>
                  <a:lnTo>
                    <a:pt x="1280" y="622"/>
                  </a:lnTo>
                  <a:lnTo>
                    <a:pt x="1293" y="721"/>
                  </a:lnTo>
                  <a:lnTo>
                    <a:pt x="1300" y="834"/>
                  </a:lnTo>
                  <a:lnTo>
                    <a:pt x="1300" y="958"/>
                  </a:lnTo>
                  <a:lnTo>
                    <a:pt x="1289" y="1081"/>
                  </a:lnTo>
                  <a:lnTo>
                    <a:pt x="1266" y="1200"/>
                  </a:lnTo>
                  <a:lnTo>
                    <a:pt x="1226" y="1308"/>
                  </a:lnTo>
                  <a:lnTo>
                    <a:pt x="1170" y="1407"/>
                  </a:lnTo>
                  <a:lnTo>
                    <a:pt x="1091" y="1483"/>
                  </a:lnTo>
                  <a:lnTo>
                    <a:pt x="989" y="1539"/>
                  </a:lnTo>
                  <a:lnTo>
                    <a:pt x="862" y="15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1" name="Freeform 130">
              <a:extLst>
                <a:ext uri="{FF2B5EF4-FFF2-40B4-BE49-F238E27FC236}">
                  <a16:creationId xmlns:a16="http://schemas.microsoft.com/office/drawing/2014/main" id="{70658456-AB79-4C16-BA7E-756DE22D3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292"/>
              <a:ext cx="614" cy="1493"/>
            </a:xfrm>
            <a:custGeom>
              <a:avLst/>
              <a:gdLst>
                <a:gd name="T0" fmla="*/ 247 w 1841"/>
                <a:gd name="T1" fmla="*/ 1472 h 4479"/>
                <a:gd name="T2" fmla="*/ 300 w 1841"/>
                <a:gd name="T3" fmla="*/ 1433 h 4479"/>
                <a:gd name="T4" fmla="*/ 373 w 1841"/>
                <a:gd name="T5" fmla="*/ 1356 h 4479"/>
                <a:gd name="T6" fmla="*/ 451 w 1841"/>
                <a:gd name="T7" fmla="*/ 1267 h 4479"/>
                <a:gd name="T8" fmla="*/ 519 w 1841"/>
                <a:gd name="T9" fmla="*/ 1189 h 4479"/>
                <a:gd name="T10" fmla="*/ 565 w 1841"/>
                <a:gd name="T11" fmla="*/ 1142 h 4479"/>
                <a:gd name="T12" fmla="*/ 571 w 1841"/>
                <a:gd name="T13" fmla="*/ 1137 h 4479"/>
                <a:gd name="T14" fmla="*/ 579 w 1841"/>
                <a:gd name="T15" fmla="*/ 1135 h 4479"/>
                <a:gd name="T16" fmla="*/ 586 w 1841"/>
                <a:gd name="T17" fmla="*/ 1133 h 4479"/>
                <a:gd name="T18" fmla="*/ 592 w 1841"/>
                <a:gd name="T19" fmla="*/ 1129 h 4479"/>
                <a:gd name="T20" fmla="*/ 595 w 1841"/>
                <a:gd name="T21" fmla="*/ 1126 h 4479"/>
                <a:gd name="T22" fmla="*/ 610 w 1841"/>
                <a:gd name="T23" fmla="*/ 1048 h 4479"/>
                <a:gd name="T24" fmla="*/ 614 w 1841"/>
                <a:gd name="T25" fmla="*/ 971 h 4479"/>
                <a:gd name="T26" fmla="*/ 611 w 1841"/>
                <a:gd name="T27" fmla="*/ 893 h 4479"/>
                <a:gd name="T28" fmla="*/ 607 w 1841"/>
                <a:gd name="T29" fmla="*/ 815 h 4479"/>
                <a:gd name="T30" fmla="*/ 606 w 1841"/>
                <a:gd name="T31" fmla="*/ 736 h 4479"/>
                <a:gd name="T32" fmla="*/ 604 w 1841"/>
                <a:gd name="T33" fmla="*/ 732 h 4479"/>
                <a:gd name="T34" fmla="*/ 599 w 1841"/>
                <a:gd name="T35" fmla="*/ 727 h 4479"/>
                <a:gd name="T36" fmla="*/ 595 w 1841"/>
                <a:gd name="T37" fmla="*/ 726 h 4479"/>
                <a:gd name="T38" fmla="*/ 590 w 1841"/>
                <a:gd name="T39" fmla="*/ 723 h 4479"/>
                <a:gd name="T40" fmla="*/ 589 w 1841"/>
                <a:gd name="T41" fmla="*/ 721 h 4479"/>
                <a:gd name="T42" fmla="*/ 583 w 1841"/>
                <a:gd name="T43" fmla="*/ 714 h 4479"/>
                <a:gd name="T44" fmla="*/ 575 w 1841"/>
                <a:gd name="T45" fmla="*/ 708 h 4479"/>
                <a:gd name="T46" fmla="*/ 568 w 1841"/>
                <a:gd name="T47" fmla="*/ 702 h 4479"/>
                <a:gd name="T48" fmla="*/ 560 w 1841"/>
                <a:gd name="T49" fmla="*/ 698 h 4479"/>
                <a:gd name="T50" fmla="*/ 550 w 1841"/>
                <a:gd name="T51" fmla="*/ 695 h 4479"/>
                <a:gd name="T52" fmla="*/ 539 w 1841"/>
                <a:gd name="T53" fmla="*/ 696 h 4479"/>
                <a:gd name="T54" fmla="*/ 526 w 1841"/>
                <a:gd name="T55" fmla="*/ 699 h 4479"/>
                <a:gd name="T56" fmla="*/ 511 w 1841"/>
                <a:gd name="T57" fmla="*/ 702 h 4479"/>
                <a:gd name="T58" fmla="*/ 496 w 1841"/>
                <a:gd name="T59" fmla="*/ 704 h 4479"/>
                <a:gd name="T60" fmla="*/ 487 w 1841"/>
                <a:gd name="T61" fmla="*/ 704 h 4479"/>
                <a:gd name="T62" fmla="*/ 350 w 1841"/>
                <a:gd name="T63" fmla="*/ 657 h 4479"/>
                <a:gd name="T64" fmla="*/ 229 w 1841"/>
                <a:gd name="T65" fmla="*/ 577 h 4479"/>
                <a:gd name="T66" fmla="*/ 129 w 1841"/>
                <a:gd name="T67" fmla="*/ 470 h 4479"/>
                <a:gd name="T68" fmla="*/ 52 w 1841"/>
                <a:gd name="T69" fmla="*/ 346 h 4479"/>
                <a:gd name="T70" fmla="*/ 4 w 1841"/>
                <a:gd name="T71" fmla="*/ 210 h 4479"/>
                <a:gd name="T72" fmla="*/ 1 w 1841"/>
                <a:gd name="T73" fmla="*/ 153 h 4479"/>
                <a:gd name="T74" fmla="*/ 16 w 1841"/>
                <a:gd name="T75" fmla="*/ 95 h 4479"/>
                <a:gd name="T76" fmla="*/ 51 w 1841"/>
                <a:gd name="T77" fmla="*/ 44 h 4479"/>
                <a:gd name="T78" fmla="*/ 102 w 1841"/>
                <a:gd name="T79" fmla="*/ 9 h 4479"/>
                <a:gd name="T80" fmla="*/ 168 w 1841"/>
                <a:gd name="T81" fmla="*/ 0 h 44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841" h="4479">
                  <a:moveTo>
                    <a:pt x="582" y="4479"/>
                  </a:moveTo>
                  <a:lnTo>
                    <a:pt x="742" y="4417"/>
                  </a:lnTo>
                  <a:lnTo>
                    <a:pt x="810" y="4374"/>
                  </a:lnTo>
                  <a:lnTo>
                    <a:pt x="900" y="4298"/>
                  </a:lnTo>
                  <a:lnTo>
                    <a:pt x="1004" y="4190"/>
                  </a:lnTo>
                  <a:lnTo>
                    <a:pt x="1118" y="4069"/>
                  </a:lnTo>
                  <a:lnTo>
                    <a:pt x="1238" y="3936"/>
                  </a:lnTo>
                  <a:lnTo>
                    <a:pt x="1352" y="3801"/>
                  </a:lnTo>
                  <a:lnTo>
                    <a:pt x="1460" y="3678"/>
                  </a:lnTo>
                  <a:lnTo>
                    <a:pt x="1556" y="3568"/>
                  </a:lnTo>
                  <a:lnTo>
                    <a:pt x="1635" y="3482"/>
                  </a:lnTo>
                  <a:lnTo>
                    <a:pt x="1693" y="3426"/>
                  </a:lnTo>
                  <a:lnTo>
                    <a:pt x="1702" y="3417"/>
                  </a:lnTo>
                  <a:lnTo>
                    <a:pt x="1712" y="3411"/>
                  </a:lnTo>
                  <a:lnTo>
                    <a:pt x="1722" y="3411"/>
                  </a:lnTo>
                  <a:lnTo>
                    <a:pt x="1736" y="3404"/>
                  </a:lnTo>
                  <a:lnTo>
                    <a:pt x="1747" y="3402"/>
                  </a:lnTo>
                  <a:lnTo>
                    <a:pt x="1756" y="3399"/>
                  </a:lnTo>
                  <a:lnTo>
                    <a:pt x="1768" y="3395"/>
                  </a:lnTo>
                  <a:lnTo>
                    <a:pt x="1774" y="3388"/>
                  </a:lnTo>
                  <a:lnTo>
                    <a:pt x="1779" y="3385"/>
                  </a:lnTo>
                  <a:lnTo>
                    <a:pt x="1783" y="3379"/>
                  </a:lnTo>
                  <a:lnTo>
                    <a:pt x="1810" y="3266"/>
                  </a:lnTo>
                  <a:lnTo>
                    <a:pt x="1828" y="3145"/>
                  </a:lnTo>
                  <a:lnTo>
                    <a:pt x="1837" y="3029"/>
                  </a:lnTo>
                  <a:lnTo>
                    <a:pt x="1841" y="2912"/>
                  </a:lnTo>
                  <a:lnTo>
                    <a:pt x="1837" y="2795"/>
                  </a:lnTo>
                  <a:lnTo>
                    <a:pt x="1832" y="2678"/>
                  </a:lnTo>
                  <a:lnTo>
                    <a:pt x="1823" y="2561"/>
                  </a:lnTo>
                  <a:lnTo>
                    <a:pt x="1819" y="2444"/>
                  </a:lnTo>
                  <a:lnTo>
                    <a:pt x="1814" y="2324"/>
                  </a:lnTo>
                  <a:lnTo>
                    <a:pt x="1817" y="2207"/>
                  </a:lnTo>
                  <a:lnTo>
                    <a:pt x="1814" y="2201"/>
                  </a:lnTo>
                  <a:lnTo>
                    <a:pt x="1810" y="2195"/>
                  </a:lnTo>
                  <a:lnTo>
                    <a:pt x="1804" y="2189"/>
                  </a:lnTo>
                  <a:lnTo>
                    <a:pt x="1795" y="2182"/>
                  </a:lnTo>
                  <a:lnTo>
                    <a:pt x="1792" y="2177"/>
                  </a:lnTo>
                  <a:lnTo>
                    <a:pt x="1783" y="2177"/>
                  </a:lnTo>
                  <a:lnTo>
                    <a:pt x="1774" y="2170"/>
                  </a:lnTo>
                  <a:lnTo>
                    <a:pt x="1770" y="2168"/>
                  </a:lnTo>
                  <a:lnTo>
                    <a:pt x="1768" y="2163"/>
                  </a:lnTo>
                  <a:lnTo>
                    <a:pt x="1765" y="2163"/>
                  </a:lnTo>
                  <a:lnTo>
                    <a:pt x="1756" y="2154"/>
                  </a:lnTo>
                  <a:lnTo>
                    <a:pt x="1747" y="2143"/>
                  </a:lnTo>
                  <a:lnTo>
                    <a:pt x="1736" y="2134"/>
                  </a:lnTo>
                  <a:lnTo>
                    <a:pt x="1724" y="2123"/>
                  </a:lnTo>
                  <a:lnTo>
                    <a:pt x="1718" y="2114"/>
                  </a:lnTo>
                  <a:lnTo>
                    <a:pt x="1702" y="2105"/>
                  </a:lnTo>
                  <a:lnTo>
                    <a:pt x="1693" y="2099"/>
                  </a:lnTo>
                  <a:lnTo>
                    <a:pt x="1678" y="2094"/>
                  </a:lnTo>
                  <a:lnTo>
                    <a:pt x="1664" y="2087"/>
                  </a:lnTo>
                  <a:lnTo>
                    <a:pt x="1648" y="2085"/>
                  </a:lnTo>
                  <a:lnTo>
                    <a:pt x="1633" y="2085"/>
                  </a:lnTo>
                  <a:lnTo>
                    <a:pt x="1616" y="2087"/>
                  </a:lnTo>
                  <a:lnTo>
                    <a:pt x="1598" y="2090"/>
                  </a:lnTo>
                  <a:lnTo>
                    <a:pt x="1577" y="2096"/>
                  </a:lnTo>
                  <a:lnTo>
                    <a:pt x="1552" y="2103"/>
                  </a:lnTo>
                  <a:lnTo>
                    <a:pt x="1531" y="2105"/>
                  </a:lnTo>
                  <a:lnTo>
                    <a:pt x="1509" y="2109"/>
                  </a:lnTo>
                  <a:lnTo>
                    <a:pt x="1487" y="2112"/>
                  </a:lnTo>
                  <a:lnTo>
                    <a:pt x="1471" y="2114"/>
                  </a:lnTo>
                  <a:lnTo>
                    <a:pt x="1460" y="2112"/>
                  </a:lnTo>
                  <a:lnTo>
                    <a:pt x="1250" y="2056"/>
                  </a:lnTo>
                  <a:lnTo>
                    <a:pt x="1050" y="1970"/>
                  </a:lnTo>
                  <a:lnTo>
                    <a:pt x="862" y="1863"/>
                  </a:lnTo>
                  <a:lnTo>
                    <a:pt x="687" y="1730"/>
                  </a:lnTo>
                  <a:lnTo>
                    <a:pt x="529" y="1579"/>
                  </a:lnTo>
                  <a:lnTo>
                    <a:pt x="388" y="1411"/>
                  </a:lnTo>
                  <a:lnTo>
                    <a:pt x="262" y="1231"/>
                  </a:lnTo>
                  <a:lnTo>
                    <a:pt x="157" y="1037"/>
                  </a:lnTo>
                  <a:lnTo>
                    <a:pt x="74" y="834"/>
                  </a:lnTo>
                  <a:lnTo>
                    <a:pt x="12" y="629"/>
                  </a:lnTo>
                  <a:lnTo>
                    <a:pt x="0" y="542"/>
                  </a:lnTo>
                  <a:lnTo>
                    <a:pt x="3" y="458"/>
                  </a:lnTo>
                  <a:lnTo>
                    <a:pt x="22" y="366"/>
                  </a:lnTo>
                  <a:lnTo>
                    <a:pt x="49" y="284"/>
                  </a:lnTo>
                  <a:lnTo>
                    <a:pt x="96" y="203"/>
                  </a:lnTo>
                  <a:lnTo>
                    <a:pt x="152" y="132"/>
                  </a:lnTo>
                  <a:lnTo>
                    <a:pt x="221" y="74"/>
                  </a:lnTo>
                  <a:lnTo>
                    <a:pt x="305" y="27"/>
                  </a:lnTo>
                  <a:lnTo>
                    <a:pt x="397" y="3"/>
                  </a:lnTo>
                  <a:lnTo>
                    <a:pt x="505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131">
              <a:extLst>
                <a:ext uri="{FF2B5EF4-FFF2-40B4-BE49-F238E27FC236}">
                  <a16:creationId xmlns:a16="http://schemas.microsoft.com/office/drawing/2014/main" id="{42DA96E7-CE7B-4D84-BBE7-FB0A4492B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Freeform 132">
              <a:extLst>
                <a:ext uri="{FF2B5EF4-FFF2-40B4-BE49-F238E27FC236}">
                  <a16:creationId xmlns:a16="http://schemas.microsoft.com/office/drawing/2014/main" id="{CC228CE1-0AE1-4A54-A67B-D699F4AE4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153 w 544"/>
                <a:gd name="T45" fmla="*/ 0 h 67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4" name="Freeform 133">
              <a:extLst>
                <a:ext uri="{FF2B5EF4-FFF2-40B4-BE49-F238E27FC236}">
                  <a16:creationId xmlns:a16="http://schemas.microsoft.com/office/drawing/2014/main" id="{FB54067F-5823-46AD-9493-2A2A8B06C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599"/>
              <a:ext cx="181" cy="224"/>
            </a:xfrm>
            <a:custGeom>
              <a:avLst/>
              <a:gdLst>
                <a:gd name="T0" fmla="*/ 153 w 544"/>
                <a:gd name="T1" fmla="*/ 0 h 673"/>
                <a:gd name="T2" fmla="*/ 130 w 544"/>
                <a:gd name="T3" fmla="*/ 17 h 673"/>
                <a:gd name="T4" fmla="*/ 106 w 544"/>
                <a:gd name="T5" fmla="*/ 35 h 673"/>
                <a:gd name="T6" fmla="*/ 81 w 544"/>
                <a:gd name="T7" fmla="*/ 51 h 673"/>
                <a:gd name="T8" fmla="*/ 56 w 544"/>
                <a:gd name="T9" fmla="*/ 67 h 673"/>
                <a:gd name="T10" fmla="*/ 35 w 544"/>
                <a:gd name="T11" fmla="*/ 85 h 673"/>
                <a:gd name="T12" fmla="*/ 16 w 544"/>
                <a:gd name="T13" fmla="*/ 103 h 673"/>
                <a:gd name="T14" fmla="*/ 4 w 544"/>
                <a:gd name="T15" fmla="*/ 122 h 673"/>
                <a:gd name="T16" fmla="*/ 0 w 544"/>
                <a:gd name="T17" fmla="*/ 144 h 673"/>
                <a:gd name="T18" fmla="*/ 4 w 544"/>
                <a:gd name="T19" fmla="*/ 167 h 673"/>
                <a:gd name="T20" fmla="*/ 19 w 544"/>
                <a:gd name="T21" fmla="*/ 192 h 673"/>
                <a:gd name="T22" fmla="*/ 43 w 544"/>
                <a:gd name="T23" fmla="*/ 216 h 673"/>
                <a:gd name="T24" fmla="*/ 65 w 544"/>
                <a:gd name="T25" fmla="*/ 224 h 673"/>
                <a:gd name="T26" fmla="*/ 87 w 544"/>
                <a:gd name="T27" fmla="*/ 221 h 673"/>
                <a:gd name="T28" fmla="*/ 106 w 544"/>
                <a:gd name="T29" fmla="*/ 208 h 673"/>
                <a:gd name="T30" fmla="*/ 125 w 544"/>
                <a:gd name="T31" fmla="*/ 186 h 673"/>
                <a:gd name="T32" fmla="*/ 141 w 544"/>
                <a:gd name="T33" fmla="*/ 161 h 673"/>
                <a:gd name="T34" fmla="*/ 155 w 544"/>
                <a:gd name="T35" fmla="*/ 130 h 673"/>
                <a:gd name="T36" fmla="*/ 167 w 544"/>
                <a:gd name="T37" fmla="*/ 99 h 673"/>
                <a:gd name="T38" fmla="*/ 175 w 544"/>
                <a:gd name="T39" fmla="*/ 70 h 673"/>
                <a:gd name="T40" fmla="*/ 181 w 544"/>
                <a:gd name="T41" fmla="*/ 43 h 673"/>
                <a:gd name="T42" fmla="*/ 153 w 544"/>
                <a:gd name="T43" fmla="*/ 0 h 67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4" h="673">
                  <a:moveTo>
                    <a:pt x="459" y="0"/>
                  </a:moveTo>
                  <a:lnTo>
                    <a:pt x="391" y="52"/>
                  </a:lnTo>
                  <a:lnTo>
                    <a:pt x="319" y="104"/>
                  </a:lnTo>
                  <a:lnTo>
                    <a:pt x="243" y="153"/>
                  </a:lnTo>
                  <a:lnTo>
                    <a:pt x="169" y="202"/>
                  </a:lnTo>
                  <a:lnTo>
                    <a:pt x="104" y="255"/>
                  </a:lnTo>
                  <a:lnTo>
                    <a:pt x="49" y="310"/>
                  </a:lnTo>
                  <a:lnTo>
                    <a:pt x="11" y="366"/>
                  </a:lnTo>
                  <a:lnTo>
                    <a:pt x="0" y="433"/>
                  </a:lnTo>
                  <a:lnTo>
                    <a:pt x="11" y="501"/>
                  </a:lnTo>
                  <a:lnTo>
                    <a:pt x="58" y="578"/>
                  </a:lnTo>
                  <a:lnTo>
                    <a:pt x="128" y="649"/>
                  </a:lnTo>
                  <a:lnTo>
                    <a:pt x="196" y="673"/>
                  </a:lnTo>
                  <a:lnTo>
                    <a:pt x="261" y="664"/>
                  </a:lnTo>
                  <a:lnTo>
                    <a:pt x="319" y="624"/>
                  </a:lnTo>
                  <a:lnTo>
                    <a:pt x="375" y="559"/>
                  </a:lnTo>
                  <a:lnTo>
                    <a:pt x="424" y="483"/>
                  </a:lnTo>
                  <a:lnTo>
                    <a:pt x="465" y="391"/>
                  </a:lnTo>
                  <a:lnTo>
                    <a:pt x="501" y="297"/>
                  </a:lnTo>
                  <a:lnTo>
                    <a:pt x="526" y="209"/>
                  </a:lnTo>
                  <a:lnTo>
                    <a:pt x="544" y="129"/>
                  </a:lnTo>
                  <a:lnTo>
                    <a:pt x="45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5" name="Freeform 134">
              <a:extLst>
                <a:ext uri="{FF2B5EF4-FFF2-40B4-BE49-F238E27FC236}">
                  <a16:creationId xmlns:a16="http://schemas.microsoft.com/office/drawing/2014/main" id="{8C8C23BB-2342-4AD2-8014-DD5E29DB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305"/>
              <a:ext cx="1517" cy="2507"/>
            </a:xfrm>
            <a:custGeom>
              <a:avLst/>
              <a:gdLst>
                <a:gd name="T0" fmla="*/ 279 w 4552"/>
                <a:gd name="T1" fmla="*/ 2390 h 7523"/>
                <a:gd name="T2" fmla="*/ 128 w 4552"/>
                <a:gd name="T3" fmla="*/ 2220 h 7523"/>
                <a:gd name="T4" fmla="*/ 47 w 4552"/>
                <a:gd name="T5" fmla="*/ 2132 h 7523"/>
                <a:gd name="T6" fmla="*/ 32 w 4552"/>
                <a:gd name="T7" fmla="*/ 2127 h 7523"/>
                <a:gd name="T8" fmla="*/ 21 w 4552"/>
                <a:gd name="T9" fmla="*/ 2122 h 7523"/>
                <a:gd name="T10" fmla="*/ 1 w 4552"/>
                <a:gd name="T11" fmla="*/ 2003 h 7523"/>
                <a:gd name="T12" fmla="*/ 6 w 4552"/>
                <a:gd name="T13" fmla="*/ 1848 h 7523"/>
                <a:gd name="T14" fmla="*/ 9 w 4552"/>
                <a:gd name="T15" fmla="*/ 1727 h 7523"/>
                <a:gd name="T16" fmla="*/ 17 w 4552"/>
                <a:gd name="T17" fmla="*/ 1719 h 7523"/>
                <a:gd name="T18" fmla="*/ 25 w 4552"/>
                <a:gd name="T19" fmla="*/ 1715 h 7523"/>
                <a:gd name="T20" fmla="*/ 264 w 4552"/>
                <a:gd name="T21" fmla="*/ 1655 h 7523"/>
                <a:gd name="T22" fmla="*/ 509 w 4552"/>
                <a:gd name="T23" fmla="*/ 1430 h 7523"/>
                <a:gd name="T24" fmla="*/ 614 w 4552"/>
                <a:gd name="T25" fmla="*/ 1173 h 7523"/>
                <a:gd name="T26" fmla="*/ 596 w 4552"/>
                <a:gd name="T27" fmla="*/ 1045 h 7523"/>
                <a:gd name="T28" fmla="*/ 484 w 4552"/>
                <a:gd name="T29" fmla="*/ 991 h 7523"/>
                <a:gd name="T30" fmla="*/ 617 w 4552"/>
                <a:gd name="T31" fmla="*/ 157 h 7523"/>
                <a:gd name="T32" fmla="*/ 861 w 4552"/>
                <a:gd name="T33" fmla="*/ 19 h 7523"/>
                <a:gd name="T34" fmla="*/ 1150 w 4552"/>
                <a:gd name="T35" fmla="*/ 8 h 7523"/>
                <a:gd name="T36" fmla="*/ 1327 w 4552"/>
                <a:gd name="T37" fmla="*/ 70 h 7523"/>
                <a:gd name="T38" fmla="*/ 1456 w 4552"/>
                <a:gd name="T39" fmla="*/ 200 h 7523"/>
                <a:gd name="T40" fmla="*/ 1513 w 4552"/>
                <a:gd name="T41" fmla="*/ 423 h 7523"/>
                <a:gd name="T42" fmla="*/ 1492 w 4552"/>
                <a:gd name="T43" fmla="*/ 698 h 7523"/>
                <a:gd name="T44" fmla="*/ 1353 w 4552"/>
                <a:gd name="T45" fmla="*/ 937 h 7523"/>
                <a:gd name="T46" fmla="*/ 1318 w 4552"/>
                <a:gd name="T47" fmla="*/ 1029 h 7523"/>
                <a:gd name="T48" fmla="*/ 1296 w 4552"/>
                <a:gd name="T49" fmla="*/ 1146 h 7523"/>
                <a:gd name="T50" fmla="*/ 1261 w 4552"/>
                <a:gd name="T51" fmla="*/ 1205 h 7523"/>
                <a:gd name="T52" fmla="*/ 1251 w 4552"/>
                <a:gd name="T53" fmla="*/ 1229 h 7523"/>
                <a:gd name="T54" fmla="*/ 1227 w 4552"/>
                <a:gd name="T55" fmla="*/ 1238 h 7523"/>
                <a:gd name="T56" fmla="*/ 1201 w 4552"/>
                <a:gd name="T57" fmla="*/ 1248 h 7523"/>
                <a:gd name="T58" fmla="*/ 1184 w 4552"/>
                <a:gd name="T59" fmla="*/ 1273 h 7523"/>
                <a:gd name="T60" fmla="*/ 1185 w 4552"/>
                <a:gd name="T61" fmla="*/ 1391 h 7523"/>
                <a:gd name="T62" fmla="*/ 1134 w 4552"/>
                <a:gd name="T63" fmla="*/ 1591 h 7523"/>
                <a:gd name="T64" fmla="*/ 1018 w 4552"/>
                <a:gd name="T65" fmla="*/ 1765 h 7523"/>
                <a:gd name="T66" fmla="*/ 995 w 4552"/>
                <a:gd name="T67" fmla="*/ 1778 h 7523"/>
                <a:gd name="T68" fmla="*/ 968 w 4552"/>
                <a:gd name="T69" fmla="*/ 1789 h 7523"/>
                <a:gd name="T70" fmla="*/ 910 w 4552"/>
                <a:gd name="T71" fmla="*/ 1870 h 7523"/>
                <a:gd name="T72" fmla="*/ 873 w 4552"/>
                <a:gd name="T73" fmla="*/ 2074 h 7523"/>
                <a:gd name="T74" fmla="*/ 831 w 4552"/>
                <a:gd name="T75" fmla="*/ 2282 h 7523"/>
                <a:gd name="T76" fmla="*/ 818 w 4552"/>
                <a:gd name="T77" fmla="*/ 2322 h 7523"/>
                <a:gd name="T78" fmla="*/ 806 w 4552"/>
                <a:gd name="T79" fmla="*/ 2358 h 7523"/>
                <a:gd name="T80" fmla="*/ 759 w 4552"/>
                <a:gd name="T81" fmla="*/ 2398 h 7523"/>
                <a:gd name="T82" fmla="*/ 687 w 4552"/>
                <a:gd name="T83" fmla="*/ 2440 h 7523"/>
                <a:gd name="T84" fmla="*/ 612 w 4552"/>
                <a:gd name="T85" fmla="*/ 2481 h 7523"/>
                <a:gd name="T86" fmla="*/ 536 w 4552"/>
                <a:gd name="T87" fmla="*/ 2506 h 7523"/>
                <a:gd name="T88" fmla="*/ 460 w 4552"/>
                <a:gd name="T89" fmla="*/ 2499 h 7523"/>
                <a:gd name="T90" fmla="*/ 428 w 4552"/>
                <a:gd name="T91" fmla="*/ 2211 h 7523"/>
                <a:gd name="T92" fmla="*/ 552 w 4552"/>
                <a:gd name="T93" fmla="*/ 2156 h 7523"/>
                <a:gd name="T94" fmla="*/ 619 w 4552"/>
                <a:gd name="T95" fmla="*/ 2045 h 7523"/>
                <a:gd name="T96" fmla="*/ 631 w 4552"/>
                <a:gd name="T97" fmla="*/ 1948 h 7523"/>
                <a:gd name="T98" fmla="*/ 670 w 4552"/>
                <a:gd name="T99" fmla="*/ 1859 h 7523"/>
                <a:gd name="T100" fmla="*/ 682 w 4552"/>
                <a:gd name="T101" fmla="*/ 1775 h 7523"/>
                <a:gd name="T102" fmla="*/ 670 w 4552"/>
                <a:gd name="T103" fmla="*/ 1727 h 7523"/>
                <a:gd name="T104" fmla="*/ 634 w 4552"/>
                <a:gd name="T105" fmla="*/ 1697 h 7523"/>
                <a:gd name="T106" fmla="*/ 477 w 4552"/>
                <a:gd name="T107" fmla="*/ 1718 h 7523"/>
                <a:gd name="T108" fmla="*/ 315 w 4552"/>
                <a:gd name="T109" fmla="*/ 1789 h 7523"/>
                <a:gd name="T110" fmla="*/ 252 w 4552"/>
                <a:gd name="T111" fmla="*/ 1938 h 7523"/>
                <a:gd name="T112" fmla="*/ 261 w 4552"/>
                <a:gd name="T113" fmla="*/ 2098 h 7523"/>
                <a:gd name="T114" fmla="*/ 353 w 4552"/>
                <a:gd name="T115" fmla="*/ 2211 h 75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552" h="7523">
                  <a:moveTo>
                    <a:pt x="1100" y="7400"/>
                  </a:moveTo>
                  <a:lnTo>
                    <a:pt x="1032" y="7357"/>
                  </a:lnTo>
                  <a:lnTo>
                    <a:pt x="942" y="7277"/>
                  </a:lnTo>
                  <a:lnTo>
                    <a:pt x="838" y="7172"/>
                  </a:lnTo>
                  <a:lnTo>
                    <a:pt x="724" y="7049"/>
                  </a:lnTo>
                  <a:lnTo>
                    <a:pt x="605" y="6920"/>
                  </a:lnTo>
                  <a:lnTo>
                    <a:pt x="490" y="6784"/>
                  </a:lnTo>
                  <a:lnTo>
                    <a:pt x="383" y="6661"/>
                  </a:lnTo>
                  <a:lnTo>
                    <a:pt x="288" y="6550"/>
                  </a:lnTo>
                  <a:lnTo>
                    <a:pt x="207" y="6463"/>
                  </a:lnTo>
                  <a:lnTo>
                    <a:pt x="149" y="6409"/>
                  </a:lnTo>
                  <a:lnTo>
                    <a:pt x="140" y="6399"/>
                  </a:lnTo>
                  <a:lnTo>
                    <a:pt x="131" y="6396"/>
                  </a:lnTo>
                  <a:lnTo>
                    <a:pt x="120" y="6394"/>
                  </a:lnTo>
                  <a:lnTo>
                    <a:pt x="106" y="6387"/>
                  </a:lnTo>
                  <a:lnTo>
                    <a:pt x="97" y="6384"/>
                  </a:lnTo>
                  <a:lnTo>
                    <a:pt x="86" y="6381"/>
                  </a:lnTo>
                  <a:lnTo>
                    <a:pt x="75" y="6378"/>
                  </a:lnTo>
                  <a:lnTo>
                    <a:pt x="68" y="6372"/>
                  </a:lnTo>
                  <a:lnTo>
                    <a:pt x="62" y="6369"/>
                  </a:lnTo>
                  <a:lnTo>
                    <a:pt x="59" y="6363"/>
                  </a:lnTo>
                  <a:lnTo>
                    <a:pt x="32" y="6248"/>
                  </a:lnTo>
                  <a:lnTo>
                    <a:pt x="12" y="6131"/>
                  </a:lnTo>
                  <a:lnTo>
                    <a:pt x="3" y="6011"/>
                  </a:lnTo>
                  <a:lnTo>
                    <a:pt x="0" y="5894"/>
                  </a:lnTo>
                  <a:lnTo>
                    <a:pt x="3" y="5778"/>
                  </a:lnTo>
                  <a:lnTo>
                    <a:pt x="10" y="5661"/>
                  </a:lnTo>
                  <a:lnTo>
                    <a:pt x="19" y="5544"/>
                  </a:lnTo>
                  <a:lnTo>
                    <a:pt x="23" y="5426"/>
                  </a:lnTo>
                  <a:lnTo>
                    <a:pt x="28" y="5309"/>
                  </a:lnTo>
                  <a:lnTo>
                    <a:pt x="26" y="5190"/>
                  </a:lnTo>
                  <a:lnTo>
                    <a:pt x="28" y="5183"/>
                  </a:lnTo>
                  <a:lnTo>
                    <a:pt x="32" y="5178"/>
                  </a:lnTo>
                  <a:lnTo>
                    <a:pt x="37" y="5171"/>
                  </a:lnTo>
                  <a:lnTo>
                    <a:pt x="44" y="5162"/>
                  </a:lnTo>
                  <a:lnTo>
                    <a:pt x="50" y="5159"/>
                  </a:lnTo>
                  <a:lnTo>
                    <a:pt x="59" y="5156"/>
                  </a:lnTo>
                  <a:lnTo>
                    <a:pt x="66" y="5150"/>
                  </a:lnTo>
                  <a:lnTo>
                    <a:pt x="72" y="5147"/>
                  </a:lnTo>
                  <a:lnTo>
                    <a:pt x="75" y="5147"/>
                  </a:lnTo>
                  <a:lnTo>
                    <a:pt x="77" y="5143"/>
                  </a:lnTo>
                  <a:lnTo>
                    <a:pt x="327" y="5122"/>
                  </a:lnTo>
                  <a:lnTo>
                    <a:pt x="565" y="5064"/>
                  </a:lnTo>
                  <a:lnTo>
                    <a:pt x="792" y="4965"/>
                  </a:lnTo>
                  <a:lnTo>
                    <a:pt x="1005" y="4833"/>
                  </a:lnTo>
                  <a:lnTo>
                    <a:pt x="1198" y="4675"/>
                  </a:lnTo>
                  <a:lnTo>
                    <a:pt x="1377" y="4491"/>
                  </a:lnTo>
                  <a:lnTo>
                    <a:pt x="1528" y="4291"/>
                  </a:lnTo>
                  <a:lnTo>
                    <a:pt x="1657" y="4073"/>
                  </a:lnTo>
                  <a:lnTo>
                    <a:pt x="1760" y="3844"/>
                  </a:lnTo>
                  <a:lnTo>
                    <a:pt x="1829" y="3611"/>
                  </a:lnTo>
                  <a:lnTo>
                    <a:pt x="1842" y="3521"/>
                  </a:lnTo>
                  <a:lnTo>
                    <a:pt x="1847" y="3426"/>
                  </a:lnTo>
                  <a:lnTo>
                    <a:pt x="1842" y="3324"/>
                  </a:lnTo>
                  <a:lnTo>
                    <a:pt x="1820" y="3226"/>
                  </a:lnTo>
                  <a:lnTo>
                    <a:pt x="1787" y="3137"/>
                  </a:lnTo>
                  <a:lnTo>
                    <a:pt x="1731" y="3060"/>
                  </a:lnTo>
                  <a:lnTo>
                    <a:pt x="1661" y="3004"/>
                  </a:lnTo>
                  <a:lnTo>
                    <a:pt x="1568" y="2970"/>
                  </a:lnTo>
                  <a:lnTo>
                    <a:pt x="1452" y="2973"/>
                  </a:lnTo>
                  <a:lnTo>
                    <a:pt x="1310" y="3011"/>
                  </a:lnTo>
                  <a:lnTo>
                    <a:pt x="1611" y="861"/>
                  </a:lnTo>
                  <a:lnTo>
                    <a:pt x="1719" y="652"/>
                  </a:lnTo>
                  <a:lnTo>
                    <a:pt x="1852" y="472"/>
                  </a:lnTo>
                  <a:lnTo>
                    <a:pt x="2009" y="324"/>
                  </a:lnTo>
                  <a:lnTo>
                    <a:pt x="2184" y="206"/>
                  </a:lnTo>
                  <a:lnTo>
                    <a:pt x="2377" y="120"/>
                  </a:lnTo>
                  <a:lnTo>
                    <a:pt x="2584" y="56"/>
                  </a:lnTo>
                  <a:lnTo>
                    <a:pt x="2796" y="16"/>
                  </a:lnTo>
                  <a:lnTo>
                    <a:pt x="3015" y="0"/>
                  </a:lnTo>
                  <a:lnTo>
                    <a:pt x="3236" y="3"/>
                  </a:lnTo>
                  <a:lnTo>
                    <a:pt x="3452" y="25"/>
                  </a:lnTo>
                  <a:lnTo>
                    <a:pt x="3591" y="52"/>
                  </a:lnTo>
                  <a:lnTo>
                    <a:pt x="3726" y="92"/>
                  </a:lnTo>
                  <a:lnTo>
                    <a:pt x="3856" y="145"/>
                  </a:lnTo>
                  <a:lnTo>
                    <a:pt x="3982" y="210"/>
                  </a:lnTo>
                  <a:lnTo>
                    <a:pt x="4099" y="290"/>
                  </a:lnTo>
                  <a:lnTo>
                    <a:pt x="4200" y="382"/>
                  </a:lnTo>
                  <a:lnTo>
                    <a:pt x="4292" y="486"/>
                  </a:lnTo>
                  <a:lnTo>
                    <a:pt x="4370" y="600"/>
                  </a:lnTo>
                  <a:lnTo>
                    <a:pt x="4435" y="730"/>
                  </a:lnTo>
                  <a:lnTo>
                    <a:pt x="4478" y="868"/>
                  </a:lnTo>
                  <a:lnTo>
                    <a:pt x="4514" y="1065"/>
                  </a:lnTo>
                  <a:lnTo>
                    <a:pt x="4539" y="1268"/>
                  </a:lnTo>
                  <a:lnTo>
                    <a:pt x="4552" y="1474"/>
                  </a:lnTo>
                  <a:lnTo>
                    <a:pt x="4545" y="1684"/>
                  </a:lnTo>
                  <a:lnTo>
                    <a:pt x="4523" y="1894"/>
                  </a:lnTo>
                  <a:lnTo>
                    <a:pt x="4478" y="2096"/>
                  </a:lnTo>
                  <a:lnTo>
                    <a:pt x="4413" y="2293"/>
                  </a:lnTo>
                  <a:lnTo>
                    <a:pt x="4320" y="2478"/>
                  </a:lnTo>
                  <a:lnTo>
                    <a:pt x="4204" y="2653"/>
                  </a:lnTo>
                  <a:lnTo>
                    <a:pt x="4059" y="2811"/>
                  </a:lnTo>
                  <a:lnTo>
                    <a:pt x="4016" y="2865"/>
                  </a:lnTo>
                  <a:lnTo>
                    <a:pt x="3984" y="2930"/>
                  </a:lnTo>
                  <a:lnTo>
                    <a:pt x="3966" y="3008"/>
                  </a:lnTo>
                  <a:lnTo>
                    <a:pt x="3954" y="3087"/>
                  </a:lnTo>
                  <a:lnTo>
                    <a:pt x="3942" y="3177"/>
                  </a:lnTo>
                  <a:lnTo>
                    <a:pt x="3930" y="3263"/>
                  </a:lnTo>
                  <a:lnTo>
                    <a:pt x="3912" y="3350"/>
                  </a:lnTo>
                  <a:lnTo>
                    <a:pt x="3889" y="3438"/>
                  </a:lnTo>
                  <a:lnTo>
                    <a:pt x="3856" y="3518"/>
                  </a:lnTo>
                  <a:lnTo>
                    <a:pt x="3804" y="3590"/>
                  </a:lnTo>
                  <a:lnTo>
                    <a:pt x="3795" y="3601"/>
                  </a:lnTo>
                  <a:lnTo>
                    <a:pt x="3784" y="3617"/>
                  </a:lnTo>
                  <a:lnTo>
                    <a:pt x="3781" y="3635"/>
                  </a:lnTo>
                  <a:lnTo>
                    <a:pt x="3772" y="3653"/>
                  </a:lnTo>
                  <a:lnTo>
                    <a:pt x="3763" y="3671"/>
                  </a:lnTo>
                  <a:lnTo>
                    <a:pt x="3754" y="3687"/>
                  </a:lnTo>
                  <a:lnTo>
                    <a:pt x="3739" y="3703"/>
                  </a:lnTo>
                  <a:lnTo>
                    <a:pt x="3723" y="3712"/>
                  </a:lnTo>
                  <a:lnTo>
                    <a:pt x="3705" y="3716"/>
                  </a:lnTo>
                  <a:lnTo>
                    <a:pt x="3683" y="3716"/>
                  </a:lnTo>
                  <a:lnTo>
                    <a:pt x="3662" y="3716"/>
                  </a:lnTo>
                  <a:lnTo>
                    <a:pt x="3640" y="3721"/>
                  </a:lnTo>
                  <a:lnTo>
                    <a:pt x="3622" y="3734"/>
                  </a:lnTo>
                  <a:lnTo>
                    <a:pt x="3604" y="3746"/>
                  </a:lnTo>
                  <a:lnTo>
                    <a:pt x="3588" y="3761"/>
                  </a:lnTo>
                  <a:lnTo>
                    <a:pt x="3572" y="3779"/>
                  </a:lnTo>
                  <a:lnTo>
                    <a:pt x="3563" y="3802"/>
                  </a:lnTo>
                  <a:lnTo>
                    <a:pt x="3554" y="3820"/>
                  </a:lnTo>
                  <a:lnTo>
                    <a:pt x="3550" y="3838"/>
                  </a:lnTo>
                  <a:lnTo>
                    <a:pt x="3550" y="3857"/>
                  </a:lnTo>
                  <a:lnTo>
                    <a:pt x="3560" y="4017"/>
                  </a:lnTo>
                  <a:lnTo>
                    <a:pt x="3557" y="4174"/>
                  </a:lnTo>
                  <a:lnTo>
                    <a:pt x="3539" y="4331"/>
                  </a:lnTo>
                  <a:lnTo>
                    <a:pt x="3505" y="4482"/>
                  </a:lnTo>
                  <a:lnTo>
                    <a:pt x="3461" y="4630"/>
                  </a:lnTo>
                  <a:lnTo>
                    <a:pt x="3404" y="4774"/>
                  </a:lnTo>
                  <a:lnTo>
                    <a:pt x="3332" y="4910"/>
                  </a:lnTo>
                  <a:lnTo>
                    <a:pt x="3252" y="5046"/>
                  </a:lnTo>
                  <a:lnTo>
                    <a:pt x="3160" y="5174"/>
                  </a:lnTo>
                  <a:lnTo>
                    <a:pt x="3056" y="5297"/>
                  </a:lnTo>
                  <a:lnTo>
                    <a:pt x="3043" y="5309"/>
                  </a:lnTo>
                  <a:lnTo>
                    <a:pt x="3027" y="5318"/>
                  </a:lnTo>
                  <a:lnTo>
                    <a:pt x="3009" y="5328"/>
                  </a:lnTo>
                  <a:lnTo>
                    <a:pt x="2987" y="5334"/>
                  </a:lnTo>
                  <a:lnTo>
                    <a:pt x="2962" y="5343"/>
                  </a:lnTo>
                  <a:lnTo>
                    <a:pt x="2942" y="5353"/>
                  </a:lnTo>
                  <a:lnTo>
                    <a:pt x="2923" y="5359"/>
                  </a:lnTo>
                  <a:lnTo>
                    <a:pt x="2904" y="5368"/>
                  </a:lnTo>
                  <a:lnTo>
                    <a:pt x="2886" y="5378"/>
                  </a:lnTo>
                  <a:lnTo>
                    <a:pt x="2874" y="5383"/>
                  </a:lnTo>
                  <a:lnTo>
                    <a:pt x="2790" y="5488"/>
                  </a:lnTo>
                  <a:lnTo>
                    <a:pt x="2732" y="5612"/>
                  </a:lnTo>
                  <a:lnTo>
                    <a:pt x="2692" y="5747"/>
                  </a:lnTo>
                  <a:lnTo>
                    <a:pt x="2661" y="5900"/>
                  </a:lnTo>
                  <a:lnTo>
                    <a:pt x="2640" y="6057"/>
                  </a:lnTo>
                  <a:lnTo>
                    <a:pt x="2621" y="6223"/>
                  </a:lnTo>
                  <a:lnTo>
                    <a:pt x="2602" y="6387"/>
                  </a:lnTo>
                  <a:lnTo>
                    <a:pt x="2578" y="6547"/>
                  </a:lnTo>
                  <a:lnTo>
                    <a:pt x="2544" y="6704"/>
                  </a:lnTo>
                  <a:lnTo>
                    <a:pt x="2494" y="6848"/>
                  </a:lnTo>
                  <a:lnTo>
                    <a:pt x="2479" y="6879"/>
                  </a:lnTo>
                  <a:lnTo>
                    <a:pt x="2472" y="6906"/>
                  </a:lnTo>
                  <a:lnTo>
                    <a:pt x="2463" y="6938"/>
                  </a:lnTo>
                  <a:lnTo>
                    <a:pt x="2454" y="6969"/>
                  </a:lnTo>
                  <a:lnTo>
                    <a:pt x="2449" y="7000"/>
                  </a:lnTo>
                  <a:lnTo>
                    <a:pt x="2439" y="7027"/>
                  </a:lnTo>
                  <a:lnTo>
                    <a:pt x="2427" y="7052"/>
                  </a:lnTo>
                  <a:lnTo>
                    <a:pt x="2418" y="7077"/>
                  </a:lnTo>
                  <a:lnTo>
                    <a:pt x="2400" y="7101"/>
                  </a:lnTo>
                  <a:lnTo>
                    <a:pt x="2377" y="7122"/>
                  </a:lnTo>
                  <a:lnTo>
                    <a:pt x="2328" y="7163"/>
                  </a:lnTo>
                  <a:lnTo>
                    <a:pt x="2279" y="7196"/>
                  </a:lnTo>
                  <a:lnTo>
                    <a:pt x="2224" y="7233"/>
                  </a:lnTo>
                  <a:lnTo>
                    <a:pt x="2171" y="7264"/>
                  </a:lnTo>
                  <a:lnTo>
                    <a:pt x="2116" y="7292"/>
                  </a:lnTo>
                  <a:lnTo>
                    <a:pt x="2060" y="7322"/>
                  </a:lnTo>
                  <a:lnTo>
                    <a:pt x="2005" y="7353"/>
                  </a:lnTo>
                  <a:lnTo>
                    <a:pt x="1950" y="7385"/>
                  </a:lnTo>
                  <a:lnTo>
                    <a:pt x="1892" y="7412"/>
                  </a:lnTo>
                  <a:lnTo>
                    <a:pt x="1836" y="7445"/>
                  </a:lnTo>
                  <a:lnTo>
                    <a:pt x="1780" y="7477"/>
                  </a:lnTo>
                  <a:lnTo>
                    <a:pt x="1722" y="7499"/>
                  </a:lnTo>
                  <a:lnTo>
                    <a:pt x="1666" y="7510"/>
                  </a:lnTo>
                  <a:lnTo>
                    <a:pt x="1607" y="7520"/>
                  </a:lnTo>
                  <a:lnTo>
                    <a:pt x="1553" y="7523"/>
                  </a:lnTo>
                  <a:lnTo>
                    <a:pt x="1494" y="7517"/>
                  </a:lnTo>
                  <a:lnTo>
                    <a:pt x="1436" y="7510"/>
                  </a:lnTo>
                  <a:lnTo>
                    <a:pt x="1380" y="7499"/>
                  </a:lnTo>
                  <a:lnTo>
                    <a:pt x="1322" y="7483"/>
                  </a:lnTo>
                  <a:lnTo>
                    <a:pt x="1266" y="7461"/>
                  </a:lnTo>
                  <a:lnTo>
                    <a:pt x="1189" y="6652"/>
                  </a:lnTo>
                  <a:lnTo>
                    <a:pt x="1284" y="6636"/>
                  </a:lnTo>
                  <a:lnTo>
                    <a:pt x="1383" y="6609"/>
                  </a:lnTo>
                  <a:lnTo>
                    <a:pt x="1479" y="6571"/>
                  </a:lnTo>
                  <a:lnTo>
                    <a:pt x="1574" y="6526"/>
                  </a:lnTo>
                  <a:lnTo>
                    <a:pt x="1657" y="6470"/>
                  </a:lnTo>
                  <a:lnTo>
                    <a:pt x="1731" y="6403"/>
                  </a:lnTo>
                  <a:lnTo>
                    <a:pt x="1793" y="6326"/>
                  </a:lnTo>
                  <a:lnTo>
                    <a:pt x="1832" y="6236"/>
                  </a:lnTo>
                  <a:lnTo>
                    <a:pt x="1857" y="6138"/>
                  </a:lnTo>
                  <a:lnTo>
                    <a:pt x="1857" y="6030"/>
                  </a:lnTo>
                  <a:lnTo>
                    <a:pt x="1857" y="5969"/>
                  </a:lnTo>
                  <a:lnTo>
                    <a:pt x="1870" y="5910"/>
                  </a:lnTo>
                  <a:lnTo>
                    <a:pt x="1892" y="5845"/>
                  </a:lnTo>
                  <a:lnTo>
                    <a:pt x="1919" y="5780"/>
                  </a:lnTo>
                  <a:lnTo>
                    <a:pt x="1953" y="5716"/>
                  </a:lnTo>
                  <a:lnTo>
                    <a:pt x="1987" y="5648"/>
                  </a:lnTo>
                  <a:lnTo>
                    <a:pt x="2011" y="5578"/>
                  </a:lnTo>
                  <a:lnTo>
                    <a:pt x="2036" y="5507"/>
                  </a:lnTo>
                  <a:lnTo>
                    <a:pt x="2048" y="5432"/>
                  </a:lnTo>
                  <a:lnTo>
                    <a:pt x="2048" y="5359"/>
                  </a:lnTo>
                  <a:lnTo>
                    <a:pt x="2045" y="5325"/>
                  </a:lnTo>
                  <a:lnTo>
                    <a:pt x="2039" y="5288"/>
                  </a:lnTo>
                  <a:lnTo>
                    <a:pt x="2033" y="5251"/>
                  </a:lnTo>
                  <a:lnTo>
                    <a:pt x="2020" y="5210"/>
                  </a:lnTo>
                  <a:lnTo>
                    <a:pt x="2009" y="5181"/>
                  </a:lnTo>
                  <a:lnTo>
                    <a:pt x="1990" y="5147"/>
                  </a:lnTo>
                  <a:lnTo>
                    <a:pt x="1965" y="5122"/>
                  </a:lnTo>
                  <a:lnTo>
                    <a:pt x="1937" y="5104"/>
                  </a:lnTo>
                  <a:lnTo>
                    <a:pt x="1901" y="5091"/>
                  </a:lnTo>
                  <a:lnTo>
                    <a:pt x="1857" y="5091"/>
                  </a:lnTo>
                  <a:lnTo>
                    <a:pt x="1715" y="5109"/>
                  </a:lnTo>
                  <a:lnTo>
                    <a:pt x="1574" y="5131"/>
                  </a:lnTo>
                  <a:lnTo>
                    <a:pt x="1430" y="5156"/>
                  </a:lnTo>
                  <a:lnTo>
                    <a:pt x="1290" y="5187"/>
                  </a:lnTo>
                  <a:lnTo>
                    <a:pt x="1164" y="5235"/>
                  </a:lnTo>
                  <a:lnTo>
                    <a:pt x="1045" y="5291"/>
                  </a:lnTo>
                  <a:lnTo>
                    <a:pt x="946" y="5368"/>
                  </a:lnTo>
                  <a:lnTo>
                    <a:pt x="859" y="5461"/>
                  </a:lnTo>
                  <a:lnTo>
                    <a:pt x="798" y="5574"/>
                  </a:lnTo>
                  <a:lnTo>
                    <a:pt x="767" y="5716"/>
                  </a:lnTo>
                  <a:lnTo>
                    <a:pt x="755" y="5817"/>
                  </a:lnTo>
                  <a:lnTo>
                    <a:pt x="749" y="5929"/>
                  </a:lnTo>
                  <a:lnTo>
                    <a:pt x="749" y="6052"/>
                  </a:lnTo>
                  <a:lnTo>
                    <a:pt x="758" y="6174"/>
                  </a:lnTo>
                  <a:lnTo>
                    <a:pt x="783" y="6295"/>
                  </a:lnTo>
                  <a:lnTo>
                    <a:pt x="823" y="6403"/>
                  </a:lnTo>
                  <a:lnTo>
                    <a:pt x="879" y="6501"/>
                  </a:lnTo>
                  <a:lnTo>
                    <a:pt x="958" y="6578"/>
                  </a:lnTo>
                  <a:lnTo>
                    <a:pt x="1059" y="6634"/>
                  </a:lnTo>
                  <a:lnTo>
                    <a:pt x="1189" y="6654"/>
                  </a:lnTo>
                  <a:lnTo>
                    <a:pt x="1259" y="7461"/>
                  </a:lnTo>
                  <a:lnTo>
                    <a:pt x="1100" y="740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6" name="Freeform 135">
              <a:extLst>
                <a:ext uri="{FF2B5EF4-FFF2-40B4-BE49-F238E27FC236}">
                  <a16:creationId xmlns:a16="http://schemas.microsoft.com/office/drawing/2014/main" id="{E3CF7FBC-DD45-498C-B7D4-1ADC5261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592"/>
              <a:ext cx="368" cy="483"/>
            </a:xfrm>
            <a:custGeom>
              <a:avLst/>
              <a:gdLst>
                <a:gd name="T0" fmla="*/ 167 w 1103"/>
                <a:gd name="T1" fmla="*/ 472 h 1450"/>
                <a:gd name="T2" fmla="*/ 148 w 1103"/>
                <a:gd name="T3" fmla="*/ 478 h 1450"/>
                <a:gd name="T4" fmla="*/ 121 w 1103"/>
                <a:gd name="T5" fmla="*/ 483 h 1450"/>
                <a:gd name="T6" fmla="*/ 92 w 1103"/>
                <a:gd name="T7" fmla="*/ 481 h 1450"/>
                <a:gd name="T8" fmla="*/ 68 w 1103"/>
                <a:gd name="T9" fmla="*/ 462 h 1450"/>
                <a:gd name="T10" fmla="*/ 60 w 1103"/>
                <a:gd name="T11" fmla="*/ 444 h 1450"/>
                <a:gd name="T12" fmla="*/ 54 w 1103"/>
                <a:gd name="T13" fmla="*/ 449 h 1450"/>
                <a:gd name="T14" fmla="*/ 46 w 1103"/>
                <a:gd name="T15" fmla="*/ 457 h 1450"/>
                <a:gd name="T16" fmla="*/ 35 w 1103"/>
                <a:gd name="T17" fmla="*/ 465 h 1450"/>
                <a:gd name="T18" fmla="*/ 24 w 1103"/>
                <a:gd name="T19" fmla="*/ 471 h 1450"/>
                <a:gd name="T20" fmla="*/ 14 w 1103"/>
                <a:gd name="T21" fmla="*/ 470 h 1450"/>
                <a:gd name="T22" fmla="*/ 5 w 1103"/>
                <a:gd name="T23" fmla="*/ 465 h 1450"/>
                <a:gd name="T24" fmla="*/ 2 w 1103"/>
                <a:gd name="T25" fmla="*/ 455 h 1450"/>
                <a:gd name="T26" fmla="*/ 2 w 1103"/>
                <a:gd name="T27" fmla="*/ 445 h 1450"/>
                <a:gd name="T28" fmla="*/ 0 w 1103"/>
                <a:gd name="T29" fmla="*/ 438 h 1450"/>
                <a:gd name="T30" fmla="*/ 2 w 1103"/>
                <a:gd name="T31" fmla="*/ 430 h 1450"/>
                <a:gd name="T32" fmla="*/ 10 w 1103"/>
                <a:gd name="T33" fmla="*/ 413 h 1450"/>
                <a:gd name="T34" fmla="*/ 23 w 1103"/>
                <a:gd name="T35" fmla="*/ 393 h 1450"/>
                <a:gd name="T36" fmla="*/ 36 w 1103"/>
                <a:gd name="T37" fmla="*/ 373 h 1450"/>
                <a:gd name="T38" fmla="*/ 46 w 1103"/>
                <a:gd name="T39" fmla="*/ 359 h 1450"/>
                <a:gd name="T40" fmla="*/ 44 w 1103"/>
                <a:gd name="T41" fmla="*/ 342 h 1450"/>
                <a:gd name="T42" fmla="*/ 43 w 1103"/>
                <a:gd name="T43" fmla="*/ 318 h 1450"/>
                <a:gd name="T44" fmla="*/ 44 w 1103"/>
                <a:gd name="T45" fmla="*/ 296 h 1450"/>
                <a:gd name="T46" fmla="*/ 49 w 1103"/>
                <a:gd name="T47" fmla="*/ 277 h 1450"/>
                <a:gd name="T48" fmla="*/ 56 w 1103"/>
                <a:gd name="T49" fmla="*/ 255 h 1450"/>
                <a:gd name="T50" fmla="*/ 79 w 1103"/>
                <a:gd name="T51" fmla="*/ 209 h 1450"/>
                <a:gd name="T52" fmla="*/ 130 w 1103"/>
                <a:gd name="T53" fmla="*/ 140 h 1450"/>
                <a:gd name="T54" fmla="*/ 197 w 1103"/>
                <a:gd name="T55" fmla="*/ 75 h 1450"/>
                <a:gd name="T56" fmla="*/ 269 w 1103"/>
                <a:gd name="T57" fmla="*/ 25 h 1450"/>
                <a:gd name="T58" fmla="*/ 336 w 1103"/>
                <a:gd name="T59" fmla="*/ 0 h 1450"/>
                <a:gd name="T60" fmla="*/ 368 w 1103"/>
                <a:gd name="T61" fmla="*/ 46 h 1450"/>
                <a:gd name="T62" fmla="*/ 364 w 1103"/>
                <a:gd name="T63" fmla="*/ 135 h 1450"/>
                <a:gd name="T64" fmla="*/ 346 w 1103"/>
                <a:gd name="T65" fmla="*/ 215 h 1450"/>
                <a:gd name="T66" fmla="*/ 318 w 1103"/>
                <a:gd name="T67" fmla="*/ 292 h 1450"/>
                <a:gd name="T68" fmla="*/ 277 w 1103"/>
                <a:gd name="T69" fmla="*/ 368 h 1450"/>
                <a:gd name="T70" fmla="*/ 249 w 1103"/>
                <a:gd name="T71" fmla="*/ 410 h 1450"/>
                <a:gd name="T72" fmla="*/ 243 w 1103"/>
                <a:gd name="T73" fmla="*/ 420 h 1450"/>
                <a:gd name="T74" fmla="*/ 238 w 1103"/>
                <a:gd name="T75" fmla="*/ 431 h 1450"/>
                <a:gd name="T76" fmla="*/ 232 w 1103"/>
                <a:gd name="T77" fmla="*/ 438 h 1450"/>
                <a:gd name="T78" fmla="*/ 224 w 1103"/>
                <a:gd name="T79" fmla="*/ 445 h 1450"/>
                <a:gd name="T80" fmla="*/ 168 w 1103"/>
                <a:gd name="T81" fmla="*/ 471 h 14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3" h="1450">
                  <a:moveTo>
                    <a:pt x="503" y="1413"/>
                  </a:moveTo>
                  <a:lnTo>
                    <a:pt x="500" y="1416"/>
                  </a:lnTo>
                  <a:lnTo>
                    <a:pt x="476" y="1422"/>
                  </a:lnTo>
                  <a:lnTo>
                    <a:pt x="445" y="1435"/>
                  </a:lnTo>
                  <a:lnTo>
                    <a:pt x="404" y="1446"/>
                  </a:lnTo>
                  <a:lnTo>
                    <a:pt x="362" y="1450"/>
                  </a:lnTo>
                  <a:lnTo>
                    <a:pt x="318" y="1450"/>
                  </a:lnTo>
                  <a:lnTo>
                    <a:pt x="276" y="1444"/>
                  </a:lnTo>
                  <a:lnTo>
                    <a:pt x="236" y="1422"/>
                  </a:lnTo>
                  <a:lnTo>
                    <a:pt x="204" y="1386"/>
                  </a:lnTo>
                  <a:lnTo>
                    <a:pt x="182" y="1333"/>
                  </a:lnTo>
                  <a:lnTo>
                    <a:pt x="180" y="1333"/>
                  </a:lnTo>
                  <a:lnTo>
                    <a:pt x="173" y="1339"/>
                  </a:lnTo>
                  <a:lnTo>
                    <a:pt x="161" y="1348"/>
                  </a:lnTo>
                  <a:lnTo>
                    <a:pt x="152" y="1358"/>
                  </a:lnTo>
                  <a:lnTo>
                    <a:pt x="137" y="1372"/>
                  </a:lnTo>
                  <a:lnTo>
                    <a:pt x="121" y="1383"/>
                  </a:lnTo>
                  <a:lnTo>
                    <a:pt x="105" y="1397"/>
                  </a:lnTo>
                  <a:lnTo>
                    <a:pt x="87" y="1404"/>
                  </a:lnTo>
                  <a:lnTo>
                    <a:pt x="72" y="1413"/>
                  </a:lnTo>
                  <a:lnTo>
                    <a:pt x="60" y="1413"/>
                  </a:lnTo>
                  <a:lnTo>
                    <a:pt x="41" y="1410"/>
                  </a:lnTo>
                  <a:lnTo>
                    <a:pt x="29" y="1404"/>
                  </a:lnTo>
                  <a:lnTo>
                    <a:pt x="16" y="1395"/>
                  </a:lnTo>
                  <a:lnTo>
                    <a:pt x="14" y="1379"/>
                  </a:lnTo>
                  <a:lnTo>
                    <a:pt x="7" y="1367"/>
                  </a:lnTo>
                  <a:lnTo>
                    <a:pt x="5" y="1348"/>
                  </a:lnTo>
                  <a:lnTo>
                    <a:pt x="5" y="1336"/>
                  </a:lnTo>
                  <a:lnTo>
                    <a:pt x="0" y="1323"/>
                  </a:lnTo>
                  <a:lnTo>
                    <a:pt x="0" y="1314"/>
                  </a:lnTo>
                  <a:lnTo>
                    <a:pt x="0" y="1305"/>
                  </a:lnTo>
                  <a:lnTo>
                    <a:pt x="5" y="1291"/>
                  </a:lnTo>
                  <a:lnTo>
                    <a:pt x="16" y="1269"/>
                  </a:lnTo>
                  <a:lnTo>
                    <a:pt x="29" y="1240"/>
                  </a:lnTo>
                  <a:lnTo>
                    <a:pt x="47" y="1210"/>
                  </a:lnTo>
                  <a:lnTo>
                    <a:pt x="69" y="1179"/>
                  </a:lnTo>
                  <a:lnTo>
                    <a:pt x="87" y="1147"/>
                  </a:lnTo>
                  <a:lnTo>
                    <a:pt x="108" y="1120"/>
                  </a:lnTo>
                  <a:lnTo>
                    <a:pt x="124" y="1096"/>
                  </a:lnTo>
                  <a:lnTo>
                    <a:pt x="137" y="1078"/>
                  </a:lnTo>
                  <a:lnTo>
                    <a:pt x="137" y="1065"/>
                  </a:lnTo>
                  <a:lnTo>
                    <a:pt x="133" y="1028"/>
                  </a:lnTo>
                  <a:lnTo>
                    <a:pt x="131" y="988"/>
                  </a:lnTo>
                  <a:lnTo>
                    <a:pt x="128" y="954"/>
                  </a:lnTo>
                  <a:lnTo>
                    <a:pt x="128" y="923"/>
                  </a:lnTo>
                  <a:lnTo>
                    <a:pt x="133" y="889"/>
                  </a:lnTo>
                  <a:lnTo>
                    <a:pt x="137" y="862"/>
                  </a:lnTo>
                  <a:lnTo>
                    <a:pt x="146" y="831"/>
                  </a:lnTo>
                  <a:lnTo>
                    <a:pt x="155" y="797"/>
                  </a:lnTo>
                  <a:lnTo>
                    <a:pt x="168" y="766"/>
                  </a:lnTo>
                  <a:lnTo>
                    <a:pt x="186" y="727"/>
                  </a:lnTo>
                  <a:lnTo>
                    <a:pt x="236" y="626"/>
                  </a:lnTo>
                  <a:lnTo>
                    <a:pt x="306" y="523"/>
                  </a:lnTo>
                  <a:lnTo>
                    <a:pt x="389" y="419"/>
                  </a:lnTo>
                  <a:lnTo>
                    <a:pt x="485" y="317"/>
                  </a:lnTo>
                  <a:lnTo>
                    <a:pt x="589" y="224"/>
                  </a:lnTo>
                  <a:lnTo>
                    <a:pt x="694" y="141"/>
                  </a:lnTo>
                  <a:lnTo>
                    <a:pt x="805" y="74"/>
                  </a:lnTo>
                  <a:lnTo>
                    <a:pt x="910" y="28"/>
                  </a:lnTo>
                  <a:lnTo>
                    <a:pt x="1008" y="0"/>
                  </a:lnTo>
                  <a:lnTo>
                    <a:pt x="1092" y="0"/>
                  </a:lnTo>
                  <a:lnTo>
                    <a:pt x="1103" y="138"/>
                  </a:lnTo>
                  <a:lnTo>
                    <a:pt x="1103" y="274"/>
                  </a:lnTo>
                  <a:lnTo>
                    <a:pt x="1092" y="404"/>
                  </a:lnTo>
                  <a:lnTo>
                    <a:pt x="1072" y="527"/>
                  </a:lnTo>
                  <a:lnTo>
                    <a:pt x="1038" y="646"/>
                  </a:lnTo>
                  <a:lnTo>
                    <a:pt x="1002" y="763"/>
                  </a:lnTo>
                  <a:lnTo>
                    <a:pt x="952" y="877"/>
                  </a:lnTo>
                  <a:lnTo>
                    <a:pt x="894" y="988"/>
                  </a:lnTo>
                  <a:lnTo>
                    <a:pt x="829" y="1105"/>
                  </a:lnTo>
                  <a:lnTo>
                    <a:pt x="759" y="1215"/>
                  </a:lnTo>
                  <a:lnTo>
                    <a:pt x="746" y="1231"/>
                  </a:lnTo>
                  <a:lnTo>
                    <a:pt x="739" y="1250"/>
                  </a:lnTo>
                  <a:lnTo>
                    <a:pt x="728" y="1262"/>
                  </a:lnTo>
                  <a:lnTo>
                    <a:pt x="719" y="1278"/>
                  </a:lnTo>
                  <a:lnTo>
                    <a:pt x="712" y="1293"/>
                  </a:lnTo>
                  <a:lnTo>
                    <a:pt x="703" y="1302"/>
                  </a:lnTo>
                  <a:lnTo>
                    <a:pt x="694" y="1314"/>
                  </a:lnTo>
                  <a:lnTo>
                    <a:pt x="685" y="1323"/>
                  </a:lnTo>
                  <a:lnTo>
                    <a:pt x="672" y="1336"/>
                  </a:lnTo>
                  <a:lnTo>
                    <a:pt x="660" y="1342"/>
                  </a:lnTo>
                  <a:lnTo>
                    <a:pt x="503" y="141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7" name="Line 136">
              <a:extLst>
                <a:ext uri="{FF2B5EF4-FFF2-40B4-BE49-F238E27FC236}">
                  <a16:creationId xmlns:a16="http://schemas.microsoft.com/office/drawing/2014/main" id="{70260F71-0640-4833-94B9-624DE86899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3" y="3530"/>
              <a:ext cx="21" cy="253"/>
            </a:xfrm>
            <a:prstGeom prst="line">
              <a:avLst/>
            </a:prstGeom>
            <a:noFill/>
            <a:ln w="3175">
              <a:solidFill>
                <a:srgbClr val="FFE5C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8" name="Freeform 137">
              <a:extLst>
                <a:ext uri="{FF2B5EF4-FFF2-40B4-BE49-F238E27FC236}">
                  <a16:creationId xmlns:a16="http://schemas.microsoft.com/office/drawing/2014/main" id="{0C4E41A9-711A-4D0B-91CE-248A311F4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191"/>
              <a:ext cx="53" cy="308"/>
            </a:xfrm>
            <a:custGeom>
              <a:avLst/>
              <a:gdLst>
                <a:gd name="T0" fmla="*/ 53 w 157"/>
                <a:gd name="T1" fmla="*/ 0 h 924"/>
                <a:gd name="T2" fmla="*/ 51 w 157"/>
                <a:gd name="T3" fmla="*/ 34 h 924"/>
                <a:gd name="T4" fmla="*/ 48 w 157"/>
                <a:gd name="T5" fmla="*/ 68 h 924"/>
                <a:gd name="T6" fmla="*/ 45 w 157"/>
                <a:gd name="T7" fmla="*/ 100 h 924"/>
                <a:gd name="T8" fmla="*/ 39 w 157"/>
                <a:gd name="T9" fmla="*/ 132 h 924"/>
                <a:gd name="T10" fmla="*/ 34 w 157"/>
                <a:gd name="T11" fmla="*/ 165 h 924"/>
                <a:gd name="T12" fmla="*/ 29 w 157"/>
                <a:gd name="T13" fmla="*/ 196 h 924"/>
                <a:gd name="T14" fmla="*/ 22 w 157"/>
                <a:gd name="T15" fmla="*/ 226 h 924"/>
                <a:gd name="T16" fmla="*/ 15 w 157"/>
                <a:gd name="T17" fmla="*/ 254 h 924"/>
                <a:gd name="T18" fmla="*/ 7 w 157"/>
                <a:gd name="T19" fmla="*/ 282 h 924"/>
                <a:gd name="T20" fmla="*/ 0 w 157"/>
                <a:gd name="T21" fmla="*/ 308 h 9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924">
                  <a:moveTo>
                    <a:pt x="157" y="0"/>
                  </a:moveTo>
                  <a:lnTo>
                    <a:pt x="151" y="101"/>
                  </a:lnTo>
                  <a:lnTo>
                    <a:pt x="142" y="203"/>
                  </a:lnTo>
                  <a:lnTo>
                    <a:pt x="133" y="301"/>
                  </a:lnTo>
                  <a:lnTo>
                    <a:pt x="117" y="397"/>
                  </a:lnTo>
                  <a:lnTo>
                    <a:pt x="101" y="495"/>
                  </a:lnTo>
                  <a:lnTo>
                    <a:pt x="86" y="588"/>
                  </a:lnTo>
                  <a:lnTo>
                    <a:pt x="65" y="677"/>
                  </a:lnTo>
                  <a:lnTo>
                    <a:pt x="43" y="763"/>
                  </a:lnTo>
                  <a:lnTo>
                    <a:pt x="21" y="846"/>
                  </a:lnTo>
                  <a:lnTo>
                    <a:pt x="0" y="92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9" name="Freeform 138">
              <a:extLst>
                <a:ext uri="{FF2B5EF4-FFF2-40B4-BE49-F238E27FC236}">
                  <a16:creationId xmlns:a16="http://schemas.microsoft.com/office/drawing/2014/main" id="{458811B3-90A9-41F2-9A08-1D7F9A8D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434"/>
              <a:ext cx="25" cy="102"/>
            </a:xfrm>
            <a:custGeom>
              <a:avLst/>
              <a:gdLst>
                <a:gd name="T0" fmla="*/ 25 w 76"/>
                <a:gd name="T1" fmla="*/ 0 h 305"/>
                <a:gd name="T2" fmla="*/ 22 w 76"/>
                <a:gd name="T3" fmla="*/ 10 h 305"/>
                <a:gd name="T4" fmla="*/ 17 w 76"/>
                <a:gd name="T5" fmla="*/ 19 h 305"/>
                <a:gd name="T6" fmla="*/ 14 w 76"/>
                <a:gd name="T7" fmla="*/ 29 h 305"/>
                <a:gd name="T8" fmla="*/ 9 w 76"/>
                <a:gd name="T9" fmla="*/ 39 h 305"/>
                <a:gd name="T10" fmla="*/ 7 w 76"/>
                <a:gd name="T11" fmla="*/ 49 h 305"/>
                <a:gd name="T12" fmla="*/ 3 w 76"/>
                <a:gd name="T13" fmla="*/ 60 h 305"/>
                <a:gd name="T14" fmla="*/ 1 w 76"/>
                <a:gd name="T15" fmla="*/ 69 h 305"/>
                <a:gd name="T16" fmla="*/ 0 w 76"/>
                <a:gd name="T17" fmla="*/ 80 h 305"/>
                <a:gd name="T18" fmla="*/ 0 w 76"/>
                <a:gd name="T19" fmla="*/ 92 h 305"/>
                <a:gd name="T20" fmla="*/ 2 w 76"/>
                <a:gd name="T21" fmla="*/ 102 h 3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05">
                  <a:moveTo>
                    <a:pt x="76" y="0"/>
                  </a:moveTo>
                  <a:lnTo>
                    <a:pt x="67" y="31"/>
                  </a:lnTo>
                  <a:lnTo>
                    <a:pt x="52" y="56"/>
                  </a:lnTo>
                  <a:lnTo>
                    <a:pt x="43" y="87"/>
                  </a:lnTo>
                  <a:lnTo>
                    <a:pt x="27" y="118"/>
                  </a:lnTo>
                  <a:lnTo>
                    <a:pt x="22" y="148"/>
                  </a:lnTo>
                  <a:lnTo>
                    <a:pt x="9" y="180"/>
                  </a:lnTo>
                  <a:lnTo>
                    <a:pt x="2" y="207"/>
                  </a:lnTo>
                  <a:lnTo>
                    <a:pt x="0" y="240"/>
                  </a:lnTo>
                  <a:lnTo>
                    <a:pt x="0" y="274"/>
                  </a:lnTo>
                  <a:lnTo>
                    <a:pt x="6" y="30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0" name="Freeform 139">
              <a:extLst>
                <a:ext uri="{FF2B5EF4-FFF2-40B4-BE49-F238E27FC236}">
                  <a16:creationId xmlns:a16="http://schemas.microsoft.com/office/drawing/2014/main" id="{E5FB57E6-6055-4DB5-B101-6B768EA0E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9" y="2104"/>
              <a:ext cx="84" cy="139"/>
            </a:xfrm>
            <a:custGeom>
              <a:avLst/>
              <a:gdLst>
                <a:gd name="T0" fmla="*/ 84 w 250"/>
                <a:gd name="T1" fmla="*/ 134 h 418"/>
                <a:gd name="T2" fmla="*/ 82 w 250"/>
                <a:gd name="T3" fmla="*/ 133 h 418"/>
                <a:gd name="T4" fmla="*/ 80 w 250"/>
                <a:gd name="T5" fmla="*/ 133 h 418"/>
                <a:gd name="T6" fmla="*/ 77 w 250"/>
                <a:gd name="T7" fmla="*/ 134 h 418"/>
                <a:gd name="T8" fmla="*/ 74 w 250"/>
                <a:gd name="T9" fmla="*/ 135 h 418"/>
                <a:gd name="T10" fmla="*/ 73 w 250"/>
                <a:gd name="T11" fmla="*/ 136 h 418"/>
                <a:gd name="T12" fmla="*/ 71 w 250"/>
                <a:gd name="T13" fmla="*/ 138 h 418"/>
                <a:gd name="T14" fmla="*/ 68 w 250"/>
                <a:gd name="T15" fmla="*/ 139 h 418"/>
                <a:gd name="T16" fmla="*/ 65 w 250"/>
                <a:gd name="T17" fmla="*/ 139 h 418"/>
                <a:gd name="T18" fmla="*/ 63 w 250"/>
                <a:gd name="T19" fmla="*/ 139 h 418"/>
                <a:gd name="T20" fmla="*/ 61 w 250"/>
                <a:gd name="T21" fmla="*/ 138 h 418"/>
                <a:gd name="T22" fmla="*/ 45 w 250"/>
                <a:gd name="T23" fmla="*/ 130 h 418"/>
                <a:gd name="T24" fmla="*/ 32 w 250"/>
                <a:gd name="T25" fmla="*/ 119 h 418"/>
                <a:gd name="T26" fmla="*/ 21 w 250"/>
                <a:gd name="T27" fmla="*/ 106 h 418"/>
                <a:gd name="T28" fmla="*/ 12 w 250"/>
                <a:gd name="T29" fmla="*/ 93 h 418"/>
                <a:gd name="T30" fmla="*/ 6 w 250"/>
                <a:gd name="T31" fmla="*/ 79 h 418"/>
                <a:gd name="T32" fmla="*/ 1 w 250"/>
                <a:gd name="T33" fmla="*/ 64 h 418"/>
                <a:gd name="T34" fmla="*/ 0 w 250"/>
                <a:gd name="T35" fmla="*/ 47 h 418"/>
                <a:gd name="T36" fmla="*/ 0 w 250"/>
                <a:gd name="T37" fmla="*/ 32 h 418"/>
                <a:gd name="T38" fmla="*/ 1 w 250"/>
                <a:gd name="T39" fmla="*/ 15 h 418"/>
                <a:gd name="T40" fmla="*/ 6 w 250"/>
                <a:gd name="T41" fmla="*/ 0 h 41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0" h="418">
                  <a:moveTo>
                    <a:pt x="250" y="404"/>
                  </a:moveTo>
                  <a:lnTo>
                    <a:pt x="243" y="400"/>
                  </a:lnTo>
                  <a:lnTo>
                    <a:pt x="237" y="400"/>
                  </a:lnTo>
                  <a:lnTo>
                    <a:pt x="228" y="404"/>
                  </a:lnTo>
                  <a:lnTo>
                    <a:pt x="221" y="406"/>
                  </a:lnTo>
                  <a:lnTo>
                    <a:pt x="216" y="409"/>
                  </a:lnTo>
                  <a:lnTo>
                    <a:pt x="210" y="416"/>
                  </a:lnTo>
                  <a:lnTo>
                    <a:pt x="201" y="418"/>
                  </a:lnTo>
                  <a:lnTo>
                    <a:pt x="194" y="418"/>
                  </a:lnTo>
                  <a:lnTo>
                    <a:pt x="188" y="418"/>
                  </a:lnTo>
                  <a:lnTo>
                    <a:pt x="182" y="416"/>
                  </a:lnTo>
                  <a:lnTo>
                    <a:pt x="135" y="391"/>
                  </a:lnTo>
                  <a:lnTo>
                    <a:pt x="95" y="357"/>
                  </a:lnTo>
                  <a:lnTo>
                    <a:pt x="62" y="320"/>
                  </a:lnTo>
                  <a:lnTo>
                    <a:pt x="37" y="281"/>
                  </a:lnTo>
                  <a:lnTo>
                    <a:pt x="19" y="237"/>
                  </a:lnTo>
                  <a:lnTo>
                    <a:pt x="3" y="191"/>
                  </a:lnTo>
                  <a:lnTo>
                    <a:pt x="0" y="141"/>
                  </a:lnTo>
                  <a:lnTo>
                    <a:pt x="0" y="96"/>
                  </a:lnTo>
                  <a:lnTo>
                    <a:pt x="3" y="46"/>
                  </a:lnTo>
                  <a:lnTo>
                    <a:pt x="1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1" name="Freeform 140">
              <a:extLst>
                <a:ext uri="{FF2B5EF4-FFF2-40B4-BE49-F238E27FC236}">
                  <a16:creationId xmlns:a16="http://schemas.microsoft.com/office/drawing/2014/main" id="{1FDBDC37-95E6-45AE-985F-CF9520B9A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371"/>
              <a:ext cx="641" cy="733"/>
            </a:xfrm>
            <a:custGeom>
              <a:avLst/>
              <a:gdLst>
                <a:gd name="T0" fmla="*/ 11 w 1923"/>
                <a:gd name="T1" fmla="*/ 675 h 2198"/>
                <a:gd name="T2" fmla="*/ 33 w 1923"/>
                <a:gd name="T3" fmla="*/ 669 h 2198"/>
                <a:gd name="T4" fmla="*/ 55 w 1923"/>
                <a:gd name="T5" fmla="*/ 667 h 2198"/>
                <a:gd name="T6" fmla="*/ 80 w 1923"/>
                <a:gd name="T7" fmla="*/ 666 h 2198"/>
                <a:gd name="T8" fmla="*/ 103 w 1923"/>
                <a:gd name="T9" fmla="*/ 666 h 2198"/>
                <a:gd name="T10" fmla="*/ 131 w 1923"/>
                <a:gd name="T11" fmla="*/ 662 h 2198"/>
                <a:gd name="T12" fmla="*/ 161 w 1923"/>
                <a:gd name="T13" fmla="*/ 652 h 2198"/>
                <a:gd name="T14" fmla="*/ 192 w 1923"/>
                <a:gd name="T15" fmla="*/ 638 h 2198"/>
                <a:gd name="T16" fmla="*/ 222 w 1923"/>
                <a:gd name="T17" fmla="*/ 621 h 2198"/>
                <a:gd name="T18" fmla="*/ 249 w 1923"/>
                <a:gd name="T19" fmla="*/ 606 h 2198"/>
                <a:gd name="T20" fmla="*/ 283 w 1923"/>
                <a:gd name="T21" fmla="*/ 588 h 2198"/>
                <a:gd name="T22" fmla="*/ 322 w 1923"/>
                <a:gd name="T23" fmla="*/ 563 h 2198"/>
                <a:gd name="T24" fmla="*/ 358 w 1923"/>
                <a:gd name="T25" fmla="*/ 534 h 2198"/>
                <a:gd name="T26" fmla="*/ 393 w 1923"/>
                <a:gd name="T27" fmla="*/ 503 h 2198"/>
                <a:gd name="T28" fmla="*/ 427 w 1923"/>
                <a:gd name="T29" fmla="*/ 470 h 2198"/>
                <a:gd name="T30" fmla="*/ 478 w 1923"/>
                <a:gd name="T31" fmla="*/ 419 h 2198"/>
                <a:gd name="T32" fmla="*/ 535 w 1923"/>
                <a:gd name="T33" fmla="*/ 336 h 2198"/>
                <a:gd name="T34" fmla="*/ 577 w 1923"/>
                <a:gd name="T35" fmla="*/ 245 h 2198"/>
                <a:gd name="T36" fmla="*/ 609 w 1923"/>
                <a:gd name="T37" fmla="*/ 148 h 2198"/>
                <a:gd name="T38" fmla="*/ 631 w 1923"/>
                <a:gd name="T39" fmla="*/ 50 h 2198"/>
                <a:gd name="T40" fmla="*/ 636 w 1923"/>
                <a:gd name="T41" fmla="*/ 78 h 2198"/>
                <a:gd name="T42" fmla="*/ 602 w 1923"/>
                <a:gd name="T43" fmla="*/ 234 h 2198"/>
                <a:gd name="T44" fmla="*/ 538 w 1923"/>
                <a:gd name="T45" fmla="*/ 380 h 2198"/>
                <a:gd name="T46" fmla="*/ 443 w 1923"/>
                <a:gd name="T47" fmla="*/ 509 h 2198"/>
                <a:gd name="T48" fmla="*/ 318 w 1923"/>
                <a:gd name="T49" fmla="*/ 610 h 2198"/>
                <a:gd name="T50" fmla="*/ 226 w 1923"/>
                <a:gd name="T51" fmla="*/ 655 h 2198"/>
                <a:gd name="T52" fmla="*/ 185 w 1923"/>
                <a:gd name="T53" fmla="*/ 667 h 2198"/>
                <a:gd name="T54" fmla="*/ 141 w 1923"/>
                <a:gd name="T55" fmla="*/ 675 h 2198"/>
                <a:gd name="T56" fmla="*/ 95 w 1923"/>
                <a:gd name="T57" fmla="*/ 682 h 2198"/>
                <a:gd name="T58" fmla="*/ 54 w 1923"/>
                <a:gd name="T59" fmla="*/ 690 h 2198"/>
                <a:gd name="T60" fmla="*/ 31 w 1923"/>
                <a:gd name="T61" fmla="*/ 695 h 2198"/>
                <a:gd name="T62" fmla="*/ 27 w 1923"/>
                <a:gd name="T63" fmla="*/ 703 h 2198"/>
                <a:gd name="T64" fmla="*/ 25 w 1923"/>
                <a:gd name="T65" fmla="*/ 712 h 2198"/>
                <a:gd name="T66" fmla="*/ 22 w 1923"/>
                <a:gd name="T67" fmla="*/ 723 h 2198"/>
                <a:gd name="T68" fmla="*/ 19 w 1923"/>
                <a:gd name="T69" fmla="*/ 730 h 2198"/>
                <a:gd name="T70" fmla="*/ 14 w 1923"/>
                <a:gd name="T71" fmla="*/ 733 h 2198"/>
                <a:gd name="T72" fmla="*/ 11 w 1923"/>
                <a:gd name="T73" fmla="*/ 730 h 2198"/>
                <a:gd name="T74" fmla="*/ 8 w 1923"/>
                <a:gd name="T75" fmla="*/ 724 h 2198"/>
                <a:gd name="T76" fmla="*/ 7 w 1923"/>
                <a:gd name="T77" fmla="*/ 716 h 2198"/>
                <a:gd name="T78" fmla="*/ 5 w 1923"/>
                <a:gd name="T79" fmla="*/ 709 h 2198"/>
                <a:gd name="T80" fmla="*/ 0 w 1923"/>
                <a:gd name="T81" fmla="*/ 681 h 21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23" h="2198">
                  <a:moveTo>
                    <a:pt x="0" y="2041"/>
                  </a:moveTo>
                  <a:lnTo>
                    <a:pt x="34" y="2025"/>
                  </a:lnTo>
                  <a:lnTo>
                    <a:pt x="67" y="2009"/>
                  </a:lnTo>
                  <a:lnTo>
                    <a:pt x="98" y="2007"/>
                  </a:lnTo>
                  <a:lnTo>
                    <a:pt x="135" y="2000"/>
                  </a:lnTo>
                  <a:lnTo>
                    <a:pt x="166" y="2000"/>
                  </a:lnTo>
                  <a:lnTo>
                    <a:pt x="202" y="1998"/>
                  </a:lnTo>
                  <a:lnTo>
                    <a:pt x="240" y="1998"/>
                  </a:lnTo>
                  <a:lnTo>
                    <a:pt x="274" y="1998"/>
                  </a:lnTo>
                  <a:lnTo>
                    <a:pt x="310" y="1998"/>
                  </a:lnTo>
                  <a:lnTo>
                    <a:pt x="348" y="1991"/>
                  </a:lnTo>
                  <a:lnTo>
                    <a:pt x="393" y="1985"/>
                  </a:lnTo>
                  <a:lnTo>
                    <a:pt x="438" y="1970"/>
                  </a:lnTo>
                  <a:lnTo>
                    <a:pt x="483" y="1955"/>
                  </a:lnTo>
                  <a:lnTo>
                    <a:pt x="529" y="1933"/>
                  </a:lnTo>
                  <a:lnTo>
                    <a:pt x="575" y="1912"/>
                  </a:lnTo>
                  <a:lnTo>
                    <a:pt x="622" y="1887"/>
                  </a:lnTo>
                  <a:lnTo>
                    <a:pt x="665" y="1863"/>
                  </a:lnTo>
                  <a:lnTo>
                    <a:pt x="708" y="1838"/>
                  </a:lnTo>
                  <a:lnTo>
                    <a:pt x="748" y="1816"/>
                  </a:lnTo>
                  <a:lnTo>
                    <a:pt x="791" y="1791"/>
                  </a:lnTo>
                  <a:lnTo>
                    <a:pt x="849" y="1764"/>
                  </a:lnTo>
                  <a:lnTo>
                    <a:pt x="908" y="1727"/>
                  </a:lnTo>
                  <a:lnTo>
                    <a:pt x="966" y="1687"/>
                  </a:lnTo>
                  <a:lnTo>
                    <a:pt x="1019" y="1647"/>
                  </a:lnTo>
                  <a:lnTo>
                    <a:pt x="1074" y="1601"/>
                  </a:lnTo>
                  <a:lnTo>
                    <a:pt x="1127" y="1555"/>
                  </a:lnTo>
                  <a:lnTo>
                    <a:pt x="1179" y="1508"/>
                  </a:lnTo>
                  <a:lnTo>
                    <a:pt x="1231" y="1459"/>
                  </a:lnTo>
                  <a:lnTo>
                    <a:pt x="1280" y="1410"/>
                  </a:lnTo>
                  <a:lnTo>
                    <a:pt x="1333" y="1364"/>
                  </a:lnTo>
                  <a:lnTo>
                    <a:pt x="1435" y="1256"/>
                  </a:lnTo>
                  <a:lnTo>
                    <a:pt x="1524" y="1135"/>
                  </a:lnTo>
                  <a:lnTo>
                    <a:pt x="1604" y="1009"/>
                  </a:lnTo>
                  <a:lnTo>
                    <a:pt x="1672" y="874"/>
                  </a:lnTo>
                  <a:lnTo>
                    <a:pt x="1730" y="736"/>
                  </a:lnTo>
                  <a:lnTo>
                    <a:pt x="1782" y="592"/>
                  </a:lnTo>
                  <a:lnTo>
                    <a:pt x="1826" y="443"/>
                  </a:lnTo>
                  <a:lnTo>
                    <a:pt x="1863" y="295"/>
                  </a:lnTo>
                  <a:lnTo>
                    <a:pt x="1894" y="149"/>
                  </a:lnTo>
                  <a:lnTo>
                    <a:pt x="1923" y="0"/>
                  </a:lnTo>
                  <a:lnTo>
                    <a:pt x="1909" y="234"/>
                  </a:lnTo>
                  <a:lnTo>
                    <a:pt x="1869" y="468"/>
                  </a:lnTo>
                  <a:lnTo>
                    <a:pt x="1807" y="702"/>
                  </a:lnTo>
                  <a:lnTo>
                    <a:pt x="1721" y="924"/>
                  </a:lnTo>
                  <a:lnTo>
                    <a:pt x="1613" y="1139"/>
                  </a:lnTo>
                  <a:lnTo>
                    <a:pt x="1481" y="1339"/>
                  </a:lnTo>
                  <a:lnTo>
                    <a:pt x="1330" y="1527"/>
                  </a:lnTo>
                  <a:lnTo>
                    <a:pt x="1154" y="1690"/>
                  </a:lnTo>
                  <a:lnTo>
                    <a:pt x="954" y="1829"/>
                  </a:lnTo>
                  <a:lnTo>
                    <a:pt x="735" y="1942"/>
                  </a:lnTo>
                  <a:lnTo>
                    <a:pt x="677" y="1964"/>
                  </a:lnTo>
                  <a:lnTo>
                    <a:pt x="618" y="1985"/>
                  </a:lnTo>
                  <a:lnTo>
                    <a:pt x="555" y="2000"/>
                  </a:lnTo>
                  <a:lnTo>
                    <a:pt x="487" y="2009"/>
                  </a:lnTo>
                  <a:lnTo>
                    <a:pt x="422" y="2025"/>
                  </a:lnTo>
                  <a:lnTo>
                    <a:pt x="354" y="2034"/>
                  </a:lnTo>
                  <a:lnTo>
                    <a:pt x="286" y="2045"/>
                  </a:lnTo>
                  <a:lnTo>
                    <a:pt x="222" y="2056"/>
                  </a:lnTo>
                  <a:lnTo>
                    <a:pt x="163" y="2068"/>
                  </a:lnTo>
                  <a:lnTo>
                    <a:pt x="101" y="2081"/>
                  </a:lnTo>
                  <a:lnTo>
                    <a:pt x="92" y="2084"/>
                  </a:lnTo>
                  <a:lnTo>
                    <a:pt x="83" y="2096"/>
                  </a:lnTo>
                  <a:lnTo>
                    <a:pt x="80" y="2108"/>
                  </a:lnTo>
                  <a:lnTo>
                    <a:pt x="74" y="2121"/>
                  </a:lnTo>
                  <a:lnTo>
                    <a:pt x="74" y="2136"/>
                  </a:lnTo>
                  <a:lnTo>
                    <a:pt x="70" y="2151"/>
                  </a:lnTo>
                  <a:lnTo>
                    <a:pt x="67" y="2167"/>
                  </a:lnTo>
                  <a:lnTo>
                    <a:pt x="65" y="2180"/>
                  </a:lnTo>
                  <a:lnTo>
                    <a:pt x="58" y="2189"/>
                  </a:lnTo>
                  <a:lnTo>
                    <a:pt x="49" y="2195"/>
                  </a:lnTo>
                  <a:lnTo>
                    <a:pt x="43" y="2198"/>
                  </a:lnTo>
                  <a:lnTo>
                    <a:pt x="36" y="2195"/>
                  </a:lnTo>
                  <a:lnTo>
                    <a:pt x="34" y="2189"/>
                  </a:lnTo>
                  <a:lnTo>
                    <a:pt x="27" y="2180"/>
                  </a:lnTo>
                  <a:lnTo>
                    <a:pt x="25" y="2171"/>
                  </a:lnTo>
                  <a:lnTo>
                    <a:pt x="22" y="2158"/>
                  </a:lnTo>
                  <a:lnTo>
                    <a:pt x="22" y="2148"/>
                  </a:lnTo>
                  <a:lnTo>
                    <a:pt x="18" y="2136"/>
                  </a:lnTo>
                  <a:lnTo>
                    <a:pt x="16" y="2126"/>
                  </a:lnTo>
                  <a:lnTo>
                    <a:pt x="12" y="2117"/>
                  </a:lnTo>
                  <a:lnTo>
                    <a:pt x="0" y="2041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2" name="Freeform 141">
              <a:extLst>
                <a:ext uri="{FF2B5EF4-FFF2-40B4-BE49-F238E27FC236}">
                  <a16:creationId xmlns:a16="http://schemas.microsoft.com/office/drawing/2014/main" id="{53752F34-35C4-4D17-80AE-FCF7499C5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452"/>
              <a:ext cx="114" cy="754"/>
            </a:xfrm>
            <a:custGeom>
              <a:avLst/>
              <a:gdLst>
                <a:gd name="T0" fmla="*/ 7 w 342"/>
                <a:gd name="T1" fmla="*/ 5 h 2262"/>
                <a:gd name="T2" fmla="*/ 9 w 342"/>
                <a:gd name="T3" fmla="*/ 5 h 2262"/>
                <a:gd name="T4" fmla="*/ 10 w 342"/>
                <a:gd name="T5" fmla="*/ 4 h 2262"/>
                <a:gd name="T6" fmla="*/ 12 w 342"/>
                <a:gd name="T7" fmla="*/ 3 h 2262"/>
                <a:gd name="T8" fmla="*/ 12 w 342"/>
                <a:gd name="T9" fmla="*/ 1 h 2262"/>
                <a:gd name="T10" fmla="*/ 21 w 342"/>
                <a:gd name="T11" fmla="*/ 22 h 2262"/>
                <a:gd name="T12" fmla="*/ 40 w 342"/>
                <a:gd name="T13" fmla="*/ 64 h 2262"/>
                <a:gd name="T14" fmla="*/ 61 w 342"/>
                <a:gd name="T15" fmla="*/ 105 h 2262"/>
                <a:gd name="T16" fmla="*/ 79 w 342"/>
                <a:gd name="T17" fmla="*/ 146 h 2262"/>
                <a:gd name="T18" fmla="*/ 94 w 342"/>
                <a:gd name="T19" fmla="*/ 189 h 2262"/>
                <a:gd name="T20" fmla="*/ 100 w 342"/>
                <a:gd name="T21" fmla="*/ 265 h 2262"/>
                <a:gd name="T22" fmla="*/ 89 w 342"/>
                <a:gd name="T23" fmla="*/ 365 h 2262"/>
                <a:gd name="T24" fmla="*/ 67 w 342"/>
                <a:gd name="T25" fmla="*/ 464 h 2262"/>
                <a:gd name="T26" fmla="*/ 37 w 342"/>
                <a:gd name="T27" fmla="*/ 561 h 2262"/>
                <a:gd name="T28" fmla="*/ 11 w 342"/>
                <a:gd name="T29" fmla="*/ 660 h 2262"/>
                <a:gd name="T30" fmla="*/ 0 w 342"/>
                <a:gd name="T31" fmla="*/ 716 h 2262"/>
                <a:gd name="T32" fmla="*/ 1 w 342"/>
                <a:gd name="T33" fmla="*/ 725 h 2262"/>
                <a:gd name="T34" fmla="*/ 4 w 342"/>
                <a:gd name="T35" fmla="*/ 735 h 2262"/>
                <a:gd name="T36" fmla="*/ 12 w 342"/>
                <a:gd name="T37" fmla="*/ 745 h 2262"/>
                <a:gd name="T38" fmla="*/ 22 w 342"/>
                <a:gd name="T39" fmla="*/ 752 h 2262"/>
                <a:gd name="T40" fmla="*/ 31 w 342"/>
                <a:gd name="T41" fmla="*/ 754 h 2262"/>
                <a:gd name="T42" fmla="*/ 37 w 342"/>
                <a:gd name="T43" fmla="*/ 753 h 2262"/>
                <a:gd name="T44" fmla="*/ 41 w 342"/>
                <a:gd name="T45" fmla="*/ 751 h 2262"/>
                <a:gd name="T46" fmla="*/ 45 w 342"/>
                <a:gd name="T47" fmla="*/ 748 h 2262"/>
                <a:gd name="T48" fmla="*/ 47 w 342"/>
                <a:gd name="T49" fmla="*/ 745 h 2262"/>
                <a:gd name="T50" fmla="*/ 46 w 342"/>
                <a:gd name="T51" fmla="*/ 732 h 2262"/>
                <a:gd name="T52" fmla="*/ 45 w 342"/>
                <a:gd name="T53" fmla="*/ 708 h 2262"/>
                <a:gd name="T54" fmla="*/ 44 w 342"/>
                <a:gd name="T55" fmla="*/ 684 h 2262"/>
                <a:gd name="T56" fmla="*/ 45 w 342"/>
                <a:gd name="T57" fmla="*/ 662 h 2262"/>
                <a:gd name="T58" fmla="*/ 49 w 342"/>
                <a:gd name="T59" fmla="*/ 639 h 2262"/>
                <a:gd name="T60" fmla="*/ 70 w 342"/>
                <a:gd name="T61" fmla="*/ 585 h 2262"/>
                <a:gd name="T62" fmla="*/ 95 w 342"/>
                <a:gd name="T63" fmla="*/ 496 h 2262"/>
                <a:gd name="T64" fmla="*/ 110 w 342"/>
                <a:gd name="T65" fmla="*/ 407 h 2262"/>
                <a:gd name="T66" fmla="*/ 114 w 342"/>
                <a:gd name="T67" fmla="*/ 317 h 2262"/>
                <a:gd name="T68" fmla="*/ 109 w 342"/>
                <a:gd name="T69" fmla="*/ 227 h 2262"/>
                <a:gd name="T70" fmla="*/ 100 w 342"/>
                <a:gd name="T71" fmla="*/ 165 h 2262"/>
                <a:gd name="T72" fmla="*/ 91 w 342"/>
                <a:gd name="T73" fmla="*/ 136 h 2262"/>
                <a:gd name="T74" fmla="*/ 79 w 342"/>
                <a:gd name="T75" fmla="*/ 107 h 2262"/>
                <a:gd name="T76" fmla="*/ 66 w 342"/>
                <a:gd name="T77" fmla="*/ 79 h 2262"/>
                <a:gd name="T78" fmla="*/ 50 w 342"/>
                <a:gd name="T79" fmla="*/ 51 h 2262"/>
                <a:gd name="T80" fmla="*/ 6 w 342"/>
                <a:gd name="T81" fmla="*/ 4 h 22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2" h="2262">
                  <a:moveTo>
                    <a:pt x="18" y="13"/>
                  </a:moveTo>
                  <a:lnTo>
                    <a:pt x="21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7" y="13"/>
                  </a:lnTo>
                  <a:lnTo>
                    <a:pt x="31" y="13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6" y="6"/>
                  </a:lnTo>
                  <a:lnTo>
                    <a:pt x="36" y="4"/>
                  </a:lnTo>
                  <a:lnTo>
                    <a:pt x="40" y="0"/>
                  </a:lnTo>
                  <a:lnTo>
                    <a:pt x="62" y="67"/>
                  </a:lnTo>
                  <a:lnTo>
                    <a:pt x="90" y="130"/>
                  </a:lnTo>
                  <a:lnTo>
                    <a:pt x="120" y="193"/>
                  </a:lnTo>
                  <a:lnTo>
                    <a:pt x="153" y="252"/>
                  </a:lnTo>
                  <a:lnTo>
                    <a:pt x="182" y="314"/>
                  </a:lnTo>
                  <a:lnTo>
                    <a:pt x="209" y="375"/>
                  </a:lnTo>
                  <a:lnTo>
                    <a:pt x="236" y="438"/>
                  </a:lnTo>
                  <a:lnTo>
                    <a:pt x="258" y="501"/>
                  </a:lnTo>
                  <a:lnTo>
                    <a:pt x="281" y="566"/>
                  </a:lnTo>
                  <a:lnTo>
                    <a:pt x="290" y="637"/>
                  </a:lnTo>
                  <a:lnTo>
                    <a:pt x="299" y="795"/>
                  </a:lnTo>
                  <a:lnTo>
                    <a:pt x="290" y="945"/>
                  </a:lnTo>
                  <a:lnTo>
                    <a:pt x="267" y="1095"/>
                  </a:lnTo>
                  <a:lnTo>
                    <a:pt x="236" y="1244"/>
                  </a:lnTo>
                  <a:lnTo>
                    <a:pt x="200" y="1391"/>
                  </a:lnTo>
                  <a:lnTo>
                    <a:pt x="157" y="1538"/>
                  </a:lnTo>
                  <a:lnTo>
                    <a:pt x="111" y="1684"/>
                  </a:lnTo>
                  <a:lnTo>
                    <a:pt x="71" y="1831"/>
                  </a:lnTo>
                  <a:lnTo>
                    <a:pt x="34" y="1981"/>
                  </a:lnTo>
                  <a:lnTo>
                    <a:pt x="0" y="2133"/>
                  </a:lnTo>
                  <a:lnTo>
                    <a:pt x="0" y="2149"/>
                  </a:lnTo>
                  <a:lnTo>
                    <a:pt x="0" y="2161"/>
                  </a:lnTo>
                  <a:lnTo>
                    <a:pt x="3" y="2176"/>
                  </a:lnTo>
                  <a:lnTo>
                    <a:pt x="9" y="2192"/>
                  </a:lnTo>
                  <a:lnTo>
                    <a:pt x="12" y="2206"/>
                  </a:lnTo>
                  <a:lnTo>
                    <a:pt x="25" y="2221"/>
                  </a:lnTo>
                  <a:lnTo>
                    <a:pt x="36" y="2235"/>
                  </a:lnTo>
                  <a:lnTo>
                    <a:pt x="49" y="2247"/>
                  </a:lnTo>
                  <a:lnTo>
                    <a:pt x="65" y="2256"/>
                  </a:lnTo>
                  <a:lnTo>
                    <a:pt x="86" y="2262"/>
                  </a:lnTo>
                  <a:lnTo>
                    <a:pt x="92" y="2262"/>
                  </a:lnTo>
                  <a:lnTo>
                    <a:pt x="101" y="2262"/>
                  </a:lnTo>
                  <a:lnTo>
                    <a:pt x="111" y="2259"/>
                  </a:lnTo>
                  <a:lnTo>
                    <a:pt x="117" y="2256"/>
                  </a:lnTo>
                  <a:lnTo>
                    <a:pt x="123" y="2253"/>
                  </a:lnTo>
                  <a:lnTo>
                    <a:pt x="129" y="2250"/>
                  </a:lnTo>
                  <a:lnTo>
                    <a:pt x="135" y="2244"/>
                  </a:lnTo>
                  <a:lnTo>
                    <a:pt x="139" y="2241"/>
                  </a:lnTo>
                  <a:lnTo>
                    <a:pt x="141" y="2235"/>
                  </a:lnTo>
                  <a:lnTo>
                    <a:pt x="141" y="2231"/>
                  </a:lnTo>
                  <a:lnTo>
                    <a:pt x="139" y="2197"/>
                  </a:lnTo>
                  <a:lnTo>
                    <a:pt x="135" y="2161"/>
                  </a:lnTo>
                  <a:lnTo>
                    <a:pt x="135" y="2124"/>
                  </a:lnTo>
                  <a:lnTo>
                    <a:pt x="132" y="2086"/>
                  </a:lnTo>
                  <a:lnTo>
                    <a:pt x="132" y="2053"/>
                  </a:lnTo>
                  <a:lnTo>
                    <a:pt x="132" y="2019"/>
                  </a:lnTo>
                  <a:lnTo>
                    <a:pt x="135" y="1985"/>
                  </a:lnTo>
                  <a:lnTo>
                    <a:pt x="139" y="1951"/>
                  </a:lnTo>
                  <a:lnTo>
                    <a:pt x="148" y="1918"/>
                  </a:lnTo>
                  <a:lnTo>
                    <a:pt x="160" y="1886"/>
                  </a:lnTo>
                  <a:lnTo>
                    <a:pt x="209" y="1754"/>
                  </a:lnTo>
                  <a:lnTo>
                    <a:pt x="256" y="1622"/>
                  </a:lnTo>
                  <a:lnTo>
                    <a:pt x="286" y="1489"/>
                  </a:lnTo>
                  <a:lnTo>
                    <a:pt x="311" y="1357"/>
                  </a:lnTo>
                  <a:lnTo>
                    <a:pt x="330" y="1222"/>
                  </a:lnTo>
                  <a:lnTo>
                    <a:pt x="339" y="1089"/>
                  </a:lnTo>
                  <a:lnTo>
                    <a:pt x="342" y="950"/>
                  </a:lnTo>
                  <a:lnTo>
                    <a:pt x="335" y="815"/>
                  </a:lnTo>
                  <a:lnTo>
                    <a:pt x="326" y="680"/>
                  </a:lnTo>
                  <a:lnTo>
                    <a:pt x="305" y="538"/>
                  </a:lnTo>
                  <a:lnTo>
                    <a:pt x="299" y="496"/>
                  </a:lnTo>
                  <a:lnTo>
                    <a:pt x="286" y="453"/>
                  </a:lnTo>
                  <a:lnTo>
                    <a:pt x="274" y="409"/>
                  </a:lnTo>
                  <a:lnTo>
                    <a:pt x="256" y="363"/>
                  </a:lnTo>
                  <a:lnTo>
                    <a:pt x="236" y="320"/>
                  </a:lnTo>
                  <a:lnTo>
                    <a:pt x="218" y="276"/>
                  </a:lnTo>
                  <a:lnTo>
                    <a:pt x="198" y="237"/>
                  </a:lnTo>
                  <a:lnTo>
                    <a:pt x="176" y="193"/>
                  </a:lnTo>
                  <a:lnTo>
                    <a:pt x="151" y="154"/>
                  </a:lnTo>
                  <a:lnTo>
                    <a:pt x="129" y="110"/>
                  </a:lnTo>
                  <a:lnTo>
                    <a:pt x="18" y="13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3" name="Freeform 142">
              <a:extLst>
                <a:ext uri="{FF2B5EF4-FFF2-40B4-BE49-F238E27FC236}">
                  <a16:creationId xmlns:a16="http://schemas.microsoft.com/office/drawing/2014/main" id="{778B0893-7EAF-4B82-BBED-48B06664A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" y="1353"/>
              <a:ext cx="372" cy="770"/>
            </a:xfrm>
            <a:custGeom>
              <a:avLst/>
              <a:gdLst>
                <a:gd name="T0" fmla="*/ 51 w 1114"/>
                <a:gd name="T1" fmla="*/ 147 h 2309"/>
                <a:gd name="T2" fmla="*/ 80 w 1114"/>
                <a:gd name="T3" fmla="*/ 106 h 2309"/>
                <a:gd name="T4" fmla="*/ 125 w 1114"/>
                <a:gd name="T5" fmla="*/ 68 h 2309"/>
                <a:gd name="T6" fmla="*/ 186 w 1114"/>
                <a:gd name="T7" fmla="*/ 34 h 2309"/>
                <a:gd name="T8" fmla="*/ 208 w 1114"/>
                <a:gd name="T9" fmla="*/ 25 h 2309"/>
                <a:gd name="T10" fmla="*/ 227 w 1114"/>
                <a:gd name="T11" fmla="*/ 16 h 2309"/>
                <a:gd name="T12" fmla="*/ 248 w 1114"/>
                <a:gd name="T13" fmla="*/ 8 h 2309"/>
                <a:gd name="T14" fmla="*/ 285 w 1114"/>
                <a:gd name="T15" fmla="*/ 1 h 2309"/>
                <a:gd name="T16" fmla="*/ 323 w 1114"/>
                <a:gd name="T17" fmla="*/ 1 h 2309"/>
                <a:gd name="T18" fmla="*/ 360 w 1114"/>
                <a:gd name="T19" fmla="*/ 4 h 2309"/>
                <a:gd name="T20" fmla="*/ 314 w 1114"/>
                <a:gd name="T21" fmla="*/ 45 h 2309"/>
                <a:gd name="T22" fmla="*/ 222 w 1114"/>
                <a:gd name="T23" fmla="*/ 141 h 2309"/>
                <a:gd name="T24" fmla="*/ 164 w 1114"/>
                <a:gd name="T25" fmla="*/ 246 h 2309"/>
                <a:gd name="T26" fmla="*/ 186 w 1114"/>
                <a:gd name="T27" fmla="*/ 346 h 2309"/>
                <a:gd name="T28" fmla="*/ 234 w 1114"/>
                <a:gd name="T29" fmla="*/ 447 h 2309"/>
                <a:gd name="T30" fmla="*/ 245 w 1114"/>
                <a:gd name="T31" fmla="*/ 537 h 2309"/>
                <a:gd name="T32" fmla="*/ 196 w 1114"/>
                <a:gd name="T33" fmla="*/ 646 h 2309"/>
                <a:gd name="T34" fmla="*/ 185 w 1114"/>
                <a:gd name="T35" fmla="*/ 685 h 2309"/>
                <a:gd name="T36" fmla="*/ 180 w 1114"/>
                <a:gd name="T37" fmla="*/ 726 h 2309"/>
                <a:gd name="T38" fmla="*/ 157 w 1114"/>
                <a:gd name="T39" fmla="*/ 756 h 2309"/>
                <a:gd name="T40" fmla="*/ 134 w 1114"/>
                <a:gd name="T41" fmla="*/ 765 h 2309"/>
                <a:gd name="T42" fmla="*/ 137 w 1114"/>
                <a:gd name="T43" fmla="*/ 769 h 2309"/>
                <a:gd name="T44" fmla="*/ 141 w 1114"/>
                <a:gd name="T45" fmla="*/ 769 h 2309"/>
                <a:gd name="T46" fmla="*/ 127 w 1114"/>
                <a:gd name="T47" fmla="*/ 762 h 2309"/>
                <a:gd name="T48" fmla="*/ 105 w 1114"/>
                <a:gd name="T49" fmla="*/ 757 h 2309"/>
                <a:gd name="T50" fmla="*/ 80 w 1114"/>
                <a:gd name="T51" fmla="*/ 757 h 2309"/>
                <a:gd name="T52" fmla="*/ 59 w 1114"/>
                <a:gd name="T53" fmla="*/ 768 h 2309"/>
                <a:gd name="T54" fmla="*/ 51 w 1114"/>
                <a:gd name="T55" fmla="*/ 770 h 2309"/>
                <a:gd name="T56" fmla="*/ 48 w 1114"/>
                <a:gd name="T57" fmla="*/ 769 h 2309"/>
                <a:gd name="T58" fmla="*/ 45 w 1114"/>
                <a:gd name="T59" fmla="*/ 767 h 2309"/>
                <a:gd name="T60" fmla="*/ 55 w 1114"/>
                <a:gd name="T61" fmla="*/ 732 h 2309"/>
                <a:gd name="T62" fmla="*/ 65 w 1114"/>
                <a:gd name="T63" fmla="*/ 679 h 2309"/>
                <a:gd name="T64" fmla="*/ 65 w 1114"/>
                <a:gd name="T65" fmla="*/ 623 h 2309"/>
                <a:gd name="T66" fmla="*/ 61 w 1114"/>
                <a:gd name="T67" fmla="*/ 582 h 2309"/>
                <a:gd name="T68" fmla="*/ 55 w 1114"/>
                <a:gd name="T69" fmla="*/ 574 h 2309"/>
                <a:gd name="T70" fmla="*/ 51 w 1114"/>
                <a:gd name="T71" fmla="*/ 565 h 2309"/>
                <a:gd name="T72" fmla="*/ 48 w 1114"/>
                <a:gd name="T73" fmla="*/ 556 h 2309"/>
                <a:gd name="T74" fmla="*/ 43 w 1114"/>
                <a:gd name="T75" fmla="*/ 524 h 2309"/>
                <a:gd name="T76" fmla="*/ 37 w 1114"/>
                <a:gd name="T77" fmla="*/ 495 h 2309"/>
                <a:gd name="T78" fmla="*/ 30 w 1114"/>
                <a:gd name="T79" fmla="*/ 463 h 2309"/>
                <a:gd name="T80" fmla="*/ 21 w 1114"/>
                <a:gd name="T81" fmla="*/ 408 h 2309"/>
                <a:gd name="T82" fmla="*/ 10 w 1114"/>
                <a:gd name="T83" fmla="*/ 341 h 2309"/>
                <a:gd name="T84" fmla="*/ 2 w 1114"/>
                <a:gd name="T85" fmla="*/ 273 h 2309"/>
                <a:gd name="T86" fmla="*/ 26 w 1114"/>
                <a:gd name="T87" fmla="*/ 184 h 23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14" h="2309">
                  <a:moveTo>
                    <a:pt x="77" y="552"/>
                  </a:moveTo>
                  <a:lnTo>
                    <a:pt x="119" y="493"/>
                  </a:lnTo>
                  <a:lnTo>
                    <a:pt x="153" y="440"/>
                  </a:lnTo>
                  <a:lnTo>
                    <a:pt x="185" y="397"/>
                  </a:lnTo>
                  <a:lnTo>
                    <a:pt x="212" y="354"/>
                  </a:lnTo>
                  <a:lnTo>
                    <a:pt x="240" y="317"/>
                  </a:lnTo>
                  <a:lnTo>
                    <a:pt x="276" y="280"/>
                  </a:lnTo>
                  <a:lnTo>
                    <a:pt x="320" y="246"/>
                  </a:lnTo>
                  <a:lnTo>
                    <a:pt x="375" y="204"/>
                  </a:lnTo>
                  <a:lnTo>
                    <a:pt x="447" y="159"/>
                  </a:lnTo>
                  <a:lnTo>
                    <a:pt x="539" y="111"/>
                  </a:lnTo>
                  <a:lnTo>
                    <a:pt x="557" y="101"/>
                  </a:lnTo>
                  <a:lnTo>
                    <a:pt x="578" y="92"/>
                  </a:lnTo>
                  <a:lnTo>
                    <a:pt x="600" y="83"/>
                  </a:lnTo>
                  <a:lnTo>
                    <a:pt x="622" y="74"/>
                  </a:lnTo>
                  <a:lnTo>
                    <a:pt x="640" y="65"/>
                  </a:lnTo>
                  <a:lnTo>
                    <a:pt x="661" y="58"/>
                  </a:lnTo>
                  <a:lnTo>
                    <a:pt x="680" y="49"/>
                  </a:lnTo>
                  <a:lnTo>
                    <a:pt x="701" y="40"/>
                  </a:lnTo>
                  <a:lnTo>
                    <a:pt x="726" y="33"/>
                  </a:lnTo>
                  <a:lnTo>
                    <a:pt x="744" y="24"/>
                  </a:lnTo>
                  <a:lnTo>
                    <a:pt x="779" y="13"/>
                  </a:lnTo>
                  <a:lnTo>
                    <a:pt x="818" y="6"/>
                  </a:lnTo>
                  <a:lnTo>
                    <a:pt x="852" y="3"/>
                  </a:lnTo>
                  <a:lnTo>
                    <a:pt x="889" y="0"/>
                  </a:lnTo>
                  <a:lnTo>
                    <a:pt x="926" y="3"/>
                  </a:lnTo>
                  <a:lnTo>
                    <a:pt x="966" y="3"/>
                  </a:lnTo>
                  <a:lnTo>
                    <a:pt x="1000" y="9"/>
                  </a:lnTo>
                  <a:lnTo>
                    <a:pt x="1041" y="9"/>
                  </a:lnTo>
                  <a:lnTo>
                    <a:pt x="1078" y="13"/>
                  </a:lnTo>
                  <a:lnTo>
                    <a:pt x="1114" y="15"/>
                  </a:lnTo>
                  <a:lnTo>
                    <a:pt x="1031" y="69"/>
                  </a:lnTo>
                  <a:lnTo>
                    <a:pt x="939" y="136"/>
                  </a:lnTo>
                  <a:lnTo>
                    <a:pt x="847" y="222"/>
                  </a:lnTo>
                  <a:lnTo>
                    <a:pt x="751" y="317"/>
                  </a:lnTo>
                  <a:lnTo>
                    <a:pt x="665" y="422"/>
                  </a:lnTo>
                  <a:lnTo>
                    <a:pt x="588" y="530"/>
                  </a:lnTo>
                  <a:lnTo>
                    <a:pt x="530" y="638"/>
                  </a:lnTo>
                  <a:lnTo>
                    <a:pt x="492" y="739"/>
                  </a:lnTo>
                  <a:lnTo>
                    <a:pt x="483" y="834"/>
                  </a:lnTo>
                  <a:lnTo>
                    <a:pt x="499" y="920"/>
                  </a:lnTo>
                  <a:lnTo>
                    <a:pt x="557" y="1037"/>
                  </a:lnTo>
                  <a:lnTo>
                    <a:pt x="609" y="1148"/>
                  </a:lnTo>
                  <a:lnTo>
                    <a:pt x="658" y="1244"/>
                  </a:lnTo>
                  <a:lnTo>
                    <a:pt x="701" y="1339"/>
                  </a:lnTo>
                  <a:lnTo>
                    <a:pt x="726" y="1428"/>
                  </a:lnTo>
                  <a:lnTo>
                    <a:pt x="742" y="1518"/>
                  </a:lnTo>
                  <a:lnTo>
                    <a:pt x="735" y="1610"/>
                  </a:lnTo>
                  <a:lnTo>
                    <a:pt x="710" y="1711"/>
                  </a:lnTo>
                  <a:lnTo>
                    <a:pt x="661" y="1819"/>
                  </a:lnTo>
                  <a:lnTo>
                    <a:pt x="588" y="1938"/>
                  </a:lnTo>
                  <a:lnTo>
                    <a:pt x="569" y="1974"/>
                  </a:lnTo>
                  <a:lnTo>
                    <a:pt x="560" y="2013"/>
                  </a:lnTo>
                  <a:lnTo>
                    <a:pt x="553" y="2053"/>
                  </a:lnTo>
                  <a:lnTo>
                    <a:pt x="551" y="2093"/>
                  </a:lnTo>
                  <a:lnTo>
                    <a:pt x="548" y="2136"/>
                  </a:lnTo>
                  <a:lnTo>
                    <a:pt x="539" y="2176"/>
                  </a:lnTo>
                  <a:lnTo>
                    <a:pt x="526" y="2210"/>
                  </a:lnTo>
                  <a:lnTo>
                    <a:pt x="505" y="2241"/>
                  </a:lnTo>
                  <a:lnTo>
                    <a:pt x="470" y="2266"/>
                  </a:lnTo>
                  <a:lnTo>
                    <a:pt x="425" y="2284"/>
                  </a:lnTo>
                  <a:lnTo>
                    <a:pt x="409" y="2286"/>
                  </a:lnTo>
                  <a:lnTo>
                    <a:pt x="400" y="2293"/>
                  </a:lnTo>
                  <a:lnTo>
                    <a:pt x="400" y="2295"/>
                  </a:lnTo>
                  <a:lnTo>
                    <a:pt x="403" y="2303"/>
                  </a:lnTo>
                  <a:lnTo>
                    <a:pt x="409" y="2306"/>
                  </a:lnTo>
                  <a:lnTo>
                    <a:pt x="416" y="2309"/>
                  </a:lnTo>
                  <a:lnTo>
                    <a:pt x="422" y="2309"/>
                  </a:lnTo>
                  <a:lnTo>
                    <a:pt x="422" y="2306"/>
                  </a:lnTo>
                  <a:lnTo>
                    <a:pt x="416" y="2303"/>
                  </a:lnTo>
                  <a:lnTo>
                    <a:pt x="403" y="2295"/>
                  </a:lnTo>
                  <a:lnTo>
                    <a:pt x="381" y="2286"/>
                  </a:lnTo>
                  <a:lnTo>
                    <a:pt x="357" y="2281"/>
                  </a:lnTo>
                  <a:lnTo>
                    <a:pt x="335" y="2275"/>
                  </a:lnTo>
                  <a:lnTo>
                    <a:pt x="314" y="2271"/>
                  </a:lnTo>
                  <a:lnTo>
                    <a:pt x="290" y="2268"/>
                  </a:lnTo>
                  <a:lnTo>
                    <a:pt x="264" y="2268"/>
                  </a:lnTo>
                  <a:lnTo>
                    <a:pt x="240" y="2271"/>
                  </a:lnTo>
                  <a:lnTo>
                    <a:pt x="218" y="2277"/>
                  </a:lnTo>
                  <a:lnTo>
                    <a:pt x="197" y="2286"/>
                  </a:lnTo>
                  <a:lnTo>
                    <a:pt x="176" y="2303"/>
                  </a:lnTo>
                  <a:lnTo>
                    <a:pt x="166" y="2306"/>
                  </a:lnTo>
                  <a:lnTo>
                    <a:pt x="159" y="2309"/>
                  </a:lnTo>
                  <a:lnTo>
                    <a:pt x="153" y="2309"/>
                  </a:lnTo>
                  <a:lnTo>
                    <a:pt x="150" y="2309"/>
                  </a:lnTo>
                  <a:lnTo>
                    <a:pt x="148" y="2309"/>
                  </a:lnTo>
                  <a:lnTo>
                    <a:pt x="144" y="2306"/>
                  </a:lnTo>
                  <a:lnTo>
                    <a:pt x="141" y="2303"/>
                  </a:lnTo>
                  <a:lnTo>
                    <a:pt x="141" y="2299"/>
                  </a:lnTo>
                  <a:lnTo>
                    <a:pt x="135" y="2299"/>
                  </a:lnTo>
                  <a:lnTo>
                    <a:pt x="132" y="2303"/>
                  </a:lnTo>
                  <a:lnTo>
                    <a:pt x="150" y="2246"/>
                  </a:lnTo>
                  <a:lnTo>
                    <a:pt x="166" y="2195"/>
                  </a:lnTo>
                  <a:lnTo>
                    <a:pt x="182" y="2140"/>
                  </a:lnTo>
                  <a:lnTo>
                    <a:pt x="191" y="2091"/>
                  </a:lnTo>
                  <a:lnTo>
                    <a:pt x="194" y="2035"/>
                  </a:lnTo>
                  <a:lnTo>
                    <a:pt x="197" y="1979"/>
                  </a:lnTo>
                  <a:lnTo>
                    <a:pt x="197" y="1924"/>
                  </a:lnTo>
                  <a:lnTo>
                    <a:pt x="194" y="1869"/>
                  </a:lnTo>
                  <a:lnTo>
                    <a:pt x="191" y="1813"/>
                  </a:lnTo>
                  <a:lnTo>
                    <a:pt x="182" y="1754"/>
                  </a:lnTo>
                  <a:lnTo>
                    <a:pt x="182" y="1745"/>
                  </a:lnTo>
                  <a:lnTo>
                    <a:pt x="176" y="1736"/>
                  </a:lnTo>
                  <a:lnTo>
                    <a:pt x="171" y="1727"/>
                  </a:lnTo>
                  <a:lnTo>
                    <a:pt x="166" y="1720"/>
                  </a:lnTo>
                  <a:lnTo>
                    <a:pt x="162" y="1708"/>
                  </a:lnTo>
                  <a:lnTo>
                    <a:pt x="159" y="1702"/>
                  </a:lnTo>
                  <a:lnTo>
                    <a:pt x="153" y="1693"/>
                  </a:lnTo>
                  <a:lnTo>
                    <a:pt x="150" y="1684"/>
                  </a:lnTo>
                  <a:lnTo>
                    <a:pt x="148" y="1678"/>
                  </a:lnTo>
                  <a:lnTo>
                    <a:pt x="144" y="1666"/>
                  </a:lnTo>
                  <a:lnTo>
                    <a:pt x="141" y="1635"/>
                  </a:lnTo>
                  <a:lnTo>
                    <a:pt x="135" y="1603"/>
                  </a:lnTo>
                  <a:lnTo>
                    <a:pt x="128" y="1572"/>
                  </a:lnTo>
                  <a:lnTo>
                    <a:pt x="123" y="1543"/>
                  </a:lnTo>
                  <a:lnTo>
                    <a:pt x="117" y="1511"/>
                  </a:lnTo>
                  <a:lnTo>
                    <a:pt x="110" y="1484"/>
                  </a:lnTo>
                  <a:lnTo>
                    <a:pt x="101" y="1453"/>
                  </a:lnTo>
                  <a:lnTo>
                    <a:pt x="95" y="1422"/>
                  </a:lnTo>
                  <a:lnTo>
                    <a:pt x="90" y="1388"/>
                  </a:lnTo>
                  <a:lnTo>
                    <a:pt x="86" y="1361"/>
                  </a:lnTo>
                  <a:lnTo>
                    <a:pt x="74" y="1293"/>
                  </a:lnTo>
                  <a:lnTo>
                    <a:pt x="63" y="1222"/>
                  </a:lnTo>
                  <a:lnTo>
                    <a:pt x="49" y="1154"/>
                  </a:lnTo>
                  <a:lnTo>
                    <a:pt x="43" y="1090"/>
                  </a:lnTo>
                  <a:lnTo>
                    <a:pt x="31" y="1022"/>
                  </a:lnTo>
                  <a:lnTo>
                    <a:pt x="21" y="954"/>
                  </a:lnTo>
                  <a:lnTo>
                    <a:pt x="12" y="887"/>
                  </a:lnTo>
                  <a:lnTo>
                    <a:pt x="6" y="819"/>
                  </a:lnTo>
                  <a:lnTo>
                    <a:pt x="0" y="752"/>
                  </a:lnTo>
                  <a:lnTo>
                    <a:pt x="0" y="683"/>
                  </a:lnTo>
                  <a:lnTo>
                    <a:pt x="77" y="55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143">
              <a:extLst>
                <a:ext uri="{FF2B5EF4-FFF2-40B4-BE49-F238E27FC236}">
                  <a16:creationId xmlns:a16="http://schemas.microsoft.com/office/drawing/2014/main" id="{4A88B358-1CF5-4F73-ABE4-6877AD183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4" y="2185"/>
              <a:ext cx="141" cy="256"/>
            </a:xfrm>
            <a:custGeom>
              <a:avLst/>
              <a:gdLst>
                <a:gd name="T0" fmla="*/ 63 w 423"/>
                <a:gd name="T1" fmla="*/ 0 h 768"/>
                <a:gd name="T2" fmla="*/ 63 w 423"/>
                <a:gd name="T3" fmla="*/ 1 h 768"/>
                <a:gd name="T4" fmla="*/ 64 w 423"/>
                <a:gd name="T5" fmla="*/ 2 h 768"/>
                <a:gd name="T6" fmla="*/ 65 w 423"/>
                <a:gd name="T7" fmla="*/ 4 h 768"/>
                <a:gd name="T8" fmla="*/ 67 w 423"/>
                <a:gd name="T9" fmla="*/ 6 h 768"/>
                <a:gd name="T10" fmla="*/ 69 w 423"/>
                <a:gd name="T11" fmla="*/ 11 h 768"/>
                <a:gd name="T12" fmla="*/ 71 w 423"/>
                <a:gd name="T13" fmla="*/ 13 h 768"/>
                <a:gd name="T14" fmla="*/ 73 w 423"/>
                <a:gd name="T15" fmla="*/ 16 h 768"/>
                <a:gd name="T16" fmla="*/ 74 w 423"/>
                <a:gd name="T17" fmla="*/ 18 h 768"/>
                <a:gd name="T18" fmla="*/ 76 w 423"/>
                <a:gd name="T19" fmla="*/ 19 h 768"/>
                <a:gd name="T20" fmla="*/ 77 w 423"/>
                <a:gd name="T21" fmla="*/ 19 h 768"/>
                <a:gd name="T22" fmla="*/ 88 w 423"/>
                <a:gd name="T23" fmla="*/ 28 h 768"/>
                <a:gd name="T24" fmla="*/ 97 w 423"/>
                <a:gd name="T25" fmla="*/ 37 h 768"/>
                <a:gd name="T26" fmla="*/ 106 w 423"/>
                <a:gd name="T27" fmla="*/ 44 h 768"/>
                <a:gd name="T28" fmla="*/ 115 w 423"/>
                <a:gd name="T29" fmla="*/ 51 h 768"/>
                <a:gd name="T30" fmla="*/ 121 w 423"/>
                <a:gd name="T31" fmla="*/ 55 h 768"/>
                <a:gd name="T32" fmla="*/ 125 w 423"/>
                <a:gd name="T33" fmla="*/ 59 h 768"/>
                <a:gd name="T34" fmla="*/ 127 w 423"/>
                <a:gd name="T35" fmla="*/ 59 h 768"/>
                <a:gd name="T36" fmla="*/ 125 w 423"/>
                <a:gd name="T37" fmla="*/ 59 h 768"/>
                <a:gd name="T38" fmla="*/ 121 w 423"/>
                <a:gd name="T39" fmla="*/ 57 h 768"/>
                <a:gd name="T40" fmla="*/ 111 w 423"/>
                <a:gd name="T41" fmla="*/ 53 h 768"/>
                <a:gd name="T42" fmla="*/ 119 w 423"/>
                <a:gd name="T43" fmla="*/ 57 h 768"/>
                <a:gd name="T44" fmla="*/ 127 w 423"/>
                <a:gd name="T45" fmla="*/ 59 h 768"/>
                <a:gd name="T46" fmla="*/ 132 w 423"/>
                <a:gd name="T47" fmla="*/ 61 h 768"/>
                <a:gd name="T48" fmla="*/ 136 w 423"/>
                <a:gd name="T49" fmla="*/ 63 h 768"/>
                <a:gd name="T50" fmla="*/ 138 w 423"/>
                <a:gd name="T51" fmla="*/ 64 h 768"/>
                <a:gd name="T52" fmla="*/ 141 w 423"/>
                <a:gd name="T53" fmla="*/ 66 h 768"/>
                <a:gd name="T54" fmla="*/ 141 w 423"/>
                <a:gd name="T55" fmla="*/ 68 h 768"/>
                <a:gd name="T56" fmla="*/ 141 w 423"/>
                <a:gd name="T57" fmla="*/ 71 h 768"/>
                <a:gd name="T58" fmla="*/ 140 w 423"/>
                <a:gd name="T59" fmla="*/ 75 h 768"/>
                <a:gd name="T60" fmla="*/ 138 w 423"/>
                <a:gd name="T61" fmla="*/ 79 h 768"/>
                <a:gd name="T62" fmla="*/ 136 w 423"/>
                <a:gd name="T63" fmla="*/ 90 h 768"/>
                <a:gd name="T64" fmla="*/ 133 w 423"/>
                <a:gd name="T65" fmla="*/ 99 h 768"/>
                <a:gd name="T66" fmla="*/ 131 w 423"/>
                <a:gd name="T67" fmla="*/ 109 h 768"/>
                <a:gd name="T68" fmla="*/ 129 w 423"/>
                <a:gd name="T69" fmla="*/ 118 h 768"/>
                <a:gd name="T70" fmla="*/ 127 w 423"/>
                <a:gd name="T71" fmla="*/ 129 h 768"/>
                <a:gd name="T72" fmla="*/ 125 w 423"/>
                <a:gd name="T73" fmla="*/ 138 h 768"/>
                <a:gd name="T74" fmla="*/ 121 w 423"/>
                <a:gd name="T75" fmla="*/ 147 h 768"/>
                <a:gd name="T76" fmla="*/ 118 w 423"/>
                <a:gd name="T77" fmla="*/ 155 h 768"/>
                <a:gd name="T78" fmla="*/ 113 w 423"/>
                <a:gd name="T79" fmla="*/ 163 h 768"/>
                <a:gd name="T80" fmla="*/ 108 w 423"/>
                <a:gd name="T81" fmla="*/ 173 h 768"/>
                <a:gd name="T82" fmla="*/ 100 w 423"/>
                <a:gd name="T83" fmla="*/ 181 h 768"/>
                <a:gd name="T84" fmla="*/ 91 w 423"/>
                <a:gd name="T85" fmla="*/ 189 h 768"/>
                <a:gd name="T86" fmla="*/ 80 w 423"/>
                <a:gd name="T87" fmla="*/ 196 h 768"/>
                <a:gd name="T88" fmla="*/ 68 w 423"/>
                <a:gd name="T89" fmla="*/ 204 h 768"/>
                <a:gd name="T90" fmla="*/ 57 w 423"/>
                <a:gd name="T91" fmla="*/ 211 h 768"/>
                <a:gd name="T92" fmla="*/ 44 w 423"/>
                <a:gd name="T93" fmla="*/ 218 h 768"/>
                <a:gd name="T94" fmla="*/ 31 w 423"/>
                <a:gd name="T95" fmla="*/ 225 h 768"/>
                <a:gd name="T96" fmla="*/ 20 w 423"/>
                <a:gd name="T97" fmla="*/ 234 h 768"/>
                <a:gd name="T98" fmla="*/ 9 w 423"/>
                <a:gd name="T99" fmla="*/ 245 h 768"/>
                <a:gd name="T100" fmla="*/ 0 w 423"/>
                <a:gd name="T101" fmla="*/ 256 h 768"/>
                <a:gd name="T102" fmla="*/ 14 w 423"/>
                <a:gd name="T103" fmla="*/ 234 h 768"/>
                <a:gd name="T104" fmla="*/ 25 w 423"/>
                <a:gd name="T105" fmla="*/ 211 h 768"/>
                <a:gd name="T106" fmla="*/ 36 w 423"/>
                <a:gd name="T107" fmla="*/ 186 h 768"/>
                <a:gd name="T108" fmla="*/ 44 w 423"/>
                <a:gd name="T109" fmla="*/ 160 h 768"/>
                <a:gd name="T110" fmla="*/ 53 w 423"/>
                <a:gd name="T111" fmla="*/ 135 h 768"/>
                <a:gd name="T112" fmla="*/ 58 w 423"/>
                <a:gd name="T113" fmla="*/ 107 h 768"/>
                <a:gd name="T114" fmla="*/ 62 w 423"/>
                <a:gd name="T115" fmla="*/ 81 h 768"/>
                <a:gd name="T116" fmla="*/ 65 w 423"/>
                <a:gd name="T117" fmla="*/ 54 h 768"/>
                <a:gd name="T118" fmla="*/ 65 w 423"/>
                <a:gd name="T119" fmla="*/ 27 h 768"/>
                <a:gd name="T120" fmla="*/ 63 w 423"/>
                <a:gd name="T121" fmla="*/ 0 h 7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3" h="768">
                  <a:moveTo>
                    <a:pt x="189" y="0"/>
                  </a:moveTo>
                  <a:lnTo>
                    <a:pt x="189" y="4"/>
                  </a:lnTo>
                  <a:lnTo>
                    <a:pt x="192" y="7"/>
                  </a:lnTo>
                  <a:lnTo>
                    <a:pt x="195" y="13"/>
                  </a:lnTo>
                  <a:lnTo>
                    <a:pt x="201" y="19"/>
                  </a:lnTo>
                  <a:lnTo>
                    <a:pt x="207" y="32"/>
                  </a:lnTo>
                  <a:lnTo>
                    <a:pt x="213" y="38"/>
                  </a:lnTo>
                  <a:lnTo>
                    <a:pt x="220" y="47"/>
                  </a:lnTo>
                  <a:lnTo>
                    <a:pt x="222" y="54"/>
                  </a:lnTo>
                  <a:lnTo>
                    <a:pt x="229" y="56"/>
                  </a:lnTo>
                  <a:lnTo>
                    <a:pt x="232" y="56"/>
                  </a:lnTo>
                  <a:lnTo>
                    <a:pt x="263" y="83"/>
                  </a:lnTo>
                  <a:lnTo>
                    <a:pt x="290" y="112"/>
                  </a:lnTo>
                  <a:lnTo>
                    <a:pt x="317" y="132"/>
                  </a:lnTo>
                  <a:lnTo>
                    <a:pt x="344" y="152"/>
                  </a:lnTo>
                  <a:lnTo>
                    <a:pt x="364" y="164"/>
                  </a:lnTo>
                  <a:lnTo>
                    <a:pt x="374" y="177"/>
                  </a:lnTo>
                  <a:lnTo>
                    <a:pt x="380" y="177"/>
                  </a:lnTo>
                  <a:lnTo>
                    <a:pt x="374" y="177"/>
                  </a:lnTo>
                  <a:lnTo>
                    <a:pt x="362" y="170"/>
                  </a:lnTo>
                  <a:lnTo>
                    <a:pt x="333" y="158"/>
                  </a:lnTo>
                  <a:lnTo>
                    <a:pt x="358" y="170"/>
                  </a:lnTo>
                  <a:lnTo>
                    <a:pt x="380" y="177"/>
                  </a:lnTo>
                  <a:lnTo>
                    <a:pt x="395" y="182"/>
                  </a:lnTo>
                  <a:lnTo>
                    <a:pt x="407" y="189"/>
                  </a:lnTo>
                  <a:lnTo>
                    <a:pt x="413" y="191"/>
                  </a:lnTo>
                  <a:lnTo>
                    <a:pt x="423" y="198"/>
                  </a:lnTo>
                  <a:lnTo>
                    <a:pt x="423" y="204"/>
                  </a:lnTo>
                  <a:lnTo>
                    <a:pt x="423" y="213"/>
                  </a:lnTo>
                  <a:lnTo>
                    <a:pt x="420" y="225"/>
                  </a:lnTo>
                  <a:lnTo>
                    <a:pt x="413" y="238"/>
                  </a:lnTo>
                  <a:lnTo>
                    <a:pt x="407" y="269"/>
                  </a:lnTo>
                  <a:lnTo>
                    <a:pt x="398" y="296"/>
                  </a:lnTo>
                  <a:lnTo>
                    <a:pt x="392" y="327"/>
                  </a:lnTo>
                  <a:lnTo>
                    <a:pt x="386" y="354"/>
                  </a:lnTo>
                  <a:lnTo>
                    <a:pt x="380" y="386"/>
                  </a:lnTo>
                  <a:lnTo>
                    <a:pt x="374" y="413"/>
                  </a:lnTo>
                  <a:lnTo>
                    <a:pt x="364" y="440"/>
                  </a:lnTo>
                  <a:lnTo>
                    <a:pt x="355" y="465"/>
                  </a:lnTo>
                  <a:lnTo>
                    <a:pt x="340" y="490"/>
                  </a:lnTo>
                  <a:lnTo>
                    <a:pt x="324" y="518"/>
                  </a:lnTo>
                  <a:lnTo>
                    <a:pt x="299" y="543"/>
                  </a:lnTo>
                  <a:lnTo>
                    <a:pt x="272" y="566"/>
                  </a:lnTo>
                  <a:lnTo>
                    <a:pt x="241" y="589"/>
                  </a:lnTo>
                  <a:lnTo>
                    <a:pt x="204" y="611"/>
                  </a:lnTo>
                  <a:lnTo>
                    <a:pt x="171" y="632"/>
                  </a:lnTo>
                  <a:lnTo>
                    <a:pt x="131" y="653"/>
                  </a:lnTo>
                  <a:lnTo>
                    <a:pt x="93" y="674"/>
                  </a:lnTo>
                  <a:lnTo>
                    <a:pt x="59" y="703"/>
                  </a:lnTo>
                  <a:lnTo>
                    <a:pt x="26" y="734"/>
                  </a:lnTo>
                  <a:lnTo>
                    <a:pt x="0" y="768"/>
                  </a:lnTo>
                  <a:lnTo>
                    <a:pt x="41" y="703"/>
                  </a:lnTo>
                  <a:lnTo>
                    <a:pt x="75" y="632"/>
                  </a:lnTo>
                  <a:lnTo>
                    <a:pt x="108" y="557"/>
                  </a:lnTo>
                  <a:lnTo>
                    <a:pt x="133" y="481"/>
                  </a:lnTo>
                  <a:lnTo>
                    <a:pt x="158" y="404"/>
                  </a:lnTo>
                  <a:lnTo>
                    <a:pt x="173" y="321"/>
                  </a:lnTo>
                  <a:lnTo>
                    <a:pt x="186" y="244"/>
                  </a:lnTo>
                  <a:lnTo>
                    <a:pt x="195" y="161"/>
                  </a:lnTo>
                  <a:lnTo>
                    <a:pt x="195" y="8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Freeform 144">
              <a:extLst>
                <a:ext uri="{FF2B5EF4-FFF2-40B4-BE49-F238E27FC236}">
                  <a16:creationId xmlns:a16="http://schemas.microsoft.com/office/drawing/2014/main" id="{7FB0FF34-4843-44EF-85BE-3F5EDC2D0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" y="1640"/>
              <a:ext cx="102" cy="523"/>
            </a:xfrm>
            <a:custGeom>
              <a:avLst/>
              <a:gdLst>
                <a:gd name="T0" fmla="*/ 99 w 304"/>
                <a:gd name="T1" fmla="*/ 35 h 1568"/>
                <a:gd name="T2" fmla="*/ 100 w 304"/>
                <a:gd name="T3" fmla="*/ 86 h 1568"/>
                <a:gd name="T4" fmla="*/ 102 w 304"/>
                <a:gd name="T5" fmla="*/ 136 h 1568"/>
                <a:gd name="T6" fmla="*/ 102 w 304"/>
                <a:gd name="T7" fmla="*/ 189 h 1568"/>
                <a:gd name="T8" fmla="*/ 100 w 304"/>
                <a:gd name="T9" fmla="*/ 240 h 1568"/>
                <a:gd name="T10" fmla="*/ 96 w 304"/>
                <a:gd name="T11" fmla="*/ 291 h 1568"/>
                <a:gd name="T12" fmla="*/ 88 w 304"/>
                <a:gd name="T13" fmla="*/ 342 h 1568"/>
                <a:gd name="T14" fmla="*/ 75 w 304"/>
                <a:gd name="T15" fmla="*/ 390 h 1568"/>
                <a:gd name="T16" fmla="*/ 57 w 304"/>
                <a:gd name="T17" fmla="*/ 437 h 1568"/>
                <a:gd name="T18" fmla="*/ 31 w 304"/>
                <a:gd name="T19" fmla="*/ 482 h 1568"/>
                <a:gd name="T20" fmla="*/ 0 w 304"/>
                <a:gd name="T21" fmla="*/ 523 h 1568"/>
                <a:gd name="T22" fmla="*/ 25 w 304"/>
                <a:gd name="T23" fmla="*/ 467 h 1568"/>
                <a:gd name="T24" fmla="*/ 42 w 304"/>
                <a:gd name="T25" fmla="*/ 423 h 1568"/>
                <a:gd name="T26" fmla="*/ 57 w 304"/>
                <a:gd name="T27" fmla="*/ 388 h 1568"/>
                <a:gd name="T28" fmla="*/ 66 w 304"/>
                <a:gd name="T29" fmla="*/ 361 h 1568"/>
                <a:gd name="T30" fmla="*/ 71 w 304"/>
                <a:gd name="T31" fmla="*/ 339 h 1568"/>
                <a:gd name="T32" fmla="*/ 75 w 304"/>
                <a:gd name="T33" fmla="*/ 320 h 1568"/>
                <a:gd name="T34" fmla="*/ 77 w 304"/>
                <a:gd name="T35" fmla="*/ 301 h 1568"/>
                <a:gd name="T36" fmla="*/ 79 w 304"/>
                <a:gd name="T37" fmla="*/ 281 h 1568"/>
                <a:gd name="T38" fmla="*/ 81 w 304"/>
                <a:gd name="T39" fmla="*/ 257 h 1568"/>
                <a:gd name="T40" fmla="*/ 84 w 304"/>
                <a:gd name="T41" fmla="*/ 228 h 1568"/>
                <a:gd name="T42" fmla="*/ 85 w 304"/>
                <a:gd name="T43" fmla="*/ 206 h 1568"/>
                <a:gd name="T44" fmla="*/ 87 w 304"/>
                <a:gd name="T45" fmla="*/ 176 h 1568"/>
                <a:gd name="T46" fmla="*/ 87 w 304"/>
                <a:gd name="T47" fmla="*/ 143 h 1568"/>
                <a:gd name="T48" fmla="*/ 87 w 304"/>
                <a:gd name="T49" fmla="*/ 109 h 1568"/>
                <a:gd name="T50" fmla="*/ 87 w 304"/>
                <a:gd name="T51" fmla="*/ 75 h 1568"/>
                <a:gd name="T52" fmla="*/ 87 w 304"/>
                <a:gd name="T53" fmla="*/ 45 h 1568"/>
                <a:gd name="T54" fmla="*/ 87 w 304"/>
                <a:gd name="T55" fmla="*/ 20 h 1568"/>
                <a:gd name="T56" fmla="*/ 88 w 304"/>
                <a:gd name="T57" fmla="*/ 5 h 1568"/>
                <a:gd name="T58" fmla="*/ 89 w 304"/>
                <a:gd name="T59" fmla="*/ 0 h 1568"/>
                <a:gd name="T60" fmla="*/ 91 w 304"/>
                <a:gd name="T61" fmla="*/ 9 h 1568"/>
                <a:gd name="T62" fmla="*/ 99 w 304"/>
                <a:gd name="T63" fmla="*/ 35 h 15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04" h="1568">
                  <a:moveTo>
                    <a:pt x="295" y="104"/>
                  </a:moveTo>
                  <a:lnTo>
                    <a:pt x="299" y="258"/>
                  </a:lnTo>
                  <a:lnTo>
                    <a:pt x="304" y="408"/>
                  </a:lnTo>
                  <a:lnTo>
                    <a:pt x="304" y="566"/>
                  </a:lnTo>
                  <a:lnTo>
                    <a:pt x="299" y="719"/>
                  </a:lnTo>
                  <a:lnTo>
                    <a:pt x="286" y="873"/>
                  </a:lnTo>
                  <a:lnTo>
                    <a:pt x="262" y="1024"/>
                  </a:lnTo>
                  <a:lnTo>
                    <a:pt x="225" y="1168"/>
                  </a:lnTo>
                  <a:lnTo>
                    <a:pt x="169" y="1310"/>
                  </a:lnTo>
                  <a:lnTo>
                    <a:pt x="93" y="1446"/>
                  </a:lnTo>
                  <a:lnTo>
                    <a:pt x="0" y="1568"/>
                  </a:lnTo>
                  <a:lnTo>
                    <a:pt x="74" y="1399"/>
                  </a:lnTo>
                  <a:lnTo>
                    <a:pt x="126" y="1267"/>
                  </a:lnTo>
                  <a:lnTo>
                    <a:pt x="169" y="1163"/>
                  </a:lnTo>
                  <a:lnTo>
                    <a:pt x="198" y="1082"/>
                  </a:lnTo>
                  <a:lnTo>
                    <a:pt x="212" y="1015"/>
                  </a:lnTo>
                  <a:lnTo>
                    <a:pt x="225" y="959"/>
                  </a:lnTo>
                  <a:lnTo>
                    <a:pt x="228" y="901"/>
                  </a:lnTo>
                  <a:lnTo>
                    <a:pt x="234" y="842"/>
                  </a:lnTo>
                  <a:lnTo>
                    <a:pt x="240" y="772"/>
                  </a:lnTo>
                  <a:lnTo>
                    <a:pt x="250" y="683"/>
                  </a:lnTo>
                  <a:lnTo>
                    <a:pt x="253" y="617"/>
                  </a:lnTo>
                  <a:lnTo>
                    <a:pt x="259" y="528"/>
                  </a:lnTo>
                  <a:lnTo>
                    <a:pt x="259" y="429"/>
                  </a:lnTo>
                  <a:lnTo>
                    <a:pt x="259" y="326"/>
                  </a:lnTo>
                  <a:lnTo>
                    <a:pt x="259" y="224"/>
                  </a:lnTo>
                  <a:lnTo>
                    <a:pt x="259" y="135"/>
                  </a:lnTo>
                  <a:lnTo>
                    <a:pt x="259" y="60"/>
                  </a:lnTo>
                  <a:lnTo>
                    <a:pt x="262" y="15"/>
                  </a:lnTo>
                  <a:lnTo>
                    <a:pt x="266" y="0"/>
                  </a:lnTo>
                  <a:lnTo>
                    <a:pt x="271" y="27"/>
                  </a:lnTo>
                  <a:lnTo>
                    <a:pt x="295" y="10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6" name="Freeform 145">
              <a:extLst>
                <a:ext uri="{FF2B5EF4-FFF2-40B4-BE49-F238E27FC236}">
                  <a16:creationId xmlns:a16="http://schemas.microsoft.com/office/drawing/2014/main" id="{01C49DCE-AE18-40C7-B273-137715762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187"/>
              <a:ext cx="195" cy="224"/>
            </a:xfrm>
            <a:custGeom>
              <a:avLst/>
              <a:gdLst>
                <a:gd name="T0" fmla="*/ 5 w 585"/>
                <a:gd name="T1" fmla="*/ 108 h 673"/>
                <a:gd name="T2" fmla="*/ 0 w 585"/>
                <a:gd name="T3" fmla="*/ 80 h 673"/>
                <a:gd name="T4" fmla="*/ 2 w 585"/>
                <a:gd name="T5" fmla="*/ 57 h 673"/>
                <a:gd name="T6" fmla="*/ 9 w 585"/>
                <a:gd name="T7" fmla="*/ 40 h 673"/>
                <a:gd name="T8" fmla="*/ 20 w 585"/>
                <a:gd name="T9" fmla="*/ 27 h 673"/>
                <a:gd name="T10" fmla="*/ 36 w 585"/>
                <a:gd name="T11" fmla="*/ 16 h 673"/>
                <a:gd name="T12" fmla="*/ 53 w 585"/>
                <a:gd name="T13" fmla="*/ 9 h 673"/>
                <a:gd name="T14" fmla="*/ 73 w 585"/>
                <a:gd name="T15" fmla="*/ 5 h 673"/>
                <a:gd name="T16" fmla="*/ 94 w 585"/>
                <a:gd name="T17" fmla="*/ 2 h 673"/>
                <a:gd name="T18" fmla="*/ 116 w 585"/>
                <a:gd name="T19" fmla="*/ 0 h 673"/>
                <a:gd name="T20" fmla="*/ 137 w 585"/>
                <a:gd name="T21" fmla="*/ 0 h 673"/>
                <a:gd name="T22" fmla="*/ 159 w 585"/>
                <a:gd name="T23" fmla="*/ 2 h 673"/>
                <a:gd name="T24" fmla="*/ 175 w 585"/>
                <a:gd name="T25" fmla="*/ 13 h 673"/>
                <a:gd name="T26" fmla="*/ 186 w 585"/>
                <a:gd name="T27" fmla="*/ 32 h 673"/>
                <a:gd name="T28" fmla="*/ 192 w 585"/>
                <a:gd name="T29" fmla="*/ 55 h 673"/>
                <a:gd name="T30" fmla="*/ 195 w 585"/>
                <a:gd name="T31" fmla="*/ 81 h 673"/>
                <a:gd name="T32" fmla="*/ 195 w 585"/>
                <a:gd name="T33" fmla="*/ 112 h 673"/>
                <a:gd name="T34" fmla="*/ 194 w 585"/>
                <a:gd name="T35" fmla="*/ 141 h 673"/>
                <a:gd name="T36" fmla="*/ 190 w 585"/>
                <a:gd name="T37" fmla="*/ 171 h 673"/>
                <a:gd name="T38" fmla="*/ 186 w 585"/>
                <a:gd name="T39" fmla="*/ 199 h 673"/>
                <a:gd name="T40" fmla="*/ 184 w 585"/>
                <a:gd name="T41" fmla="*/ 224 h 673"/>
                <a:gd name="T42" fmla="*/ 182 w 585"/>
                <a:gd name="T43" fmla="*/ 198 h 673"/>
                <a:gd name="T44" fmla="*/ 176 w 585"/>
                <a:gd name="T45" fmla="*/ 174 h 673"/>
                <a:gd name="T46" fmla="*/ 167 w 585"/>
                <a:gd name="T47" fmla="*/ 152 h 673"/>
                <a:gd name="T48" fmla="*/ 154 w 585"/>
                <a:gd name="T49" fmla="*/ 136 h 673"/>
                <a:gd name="T50" fmla="*/ 137 w 585"/>
                <a:gd name="T51" fmla="*/ 121 h 673"/>
                <a:gd name="T52" fmla="*/ 119 w 585"/>
                <a:gd name="T53" fmla="*/ 110 h 673"/>
                <a:gd name="T54" fmla="*/ 97 w 585"/>
                <a:gd name="T55" fmla="*/ 102 h 673"/>
                <a:gd name="T56" fmla="*/ 75 w 585"/>
                <a:gd name="T57" fmla="*/ 96 h 673"/>
                <a:gd name="T58" fmla="*/ 51 w 585"/>
                <a:gd name="T59" fmla="*/ 93 h 673"/>
                <a:gd name="T60" fmla="*/ 26 w 585"/>
                <a:gd name="T61" fmla="*/ 93 h 673"/>
                <a:gd name="T62" fmla="*/ 5 w 585"/>
                <a:gd name="T63" fmla="*/ 108 h 6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85" h="673">
                  <a:moveTo>
                    <a:pt x="16" y="323"/>
                  </a:moveTo>
                  <a:lnTo>
                    <a:pt x="0" y="240"/>
                  </a:lnTo>
                  <a:lnTo>
                    <a:pt x="6" y="170"/>
                  </a:lnTo>
                  <a:lnTo>
                    <a:pt x="27" y="120"/>
                  </a:lnTo>
                  <a:lnTo>
                    <a:pt x="61" y="80"/>
                  </a:lnTo>
                  <a:lnTo>
                    <a:pt x="108" y="49"/>
                  </a:lnTo>
                  <a:lnTo>
                    <a:pt x="160" y="27"/>
                  </a:lnTo>
                  <a:lnTo>
                    <a:pt x="218" y="15"/>
                  </a:lnTo>
                  <a:lnTo>
                    <a:pt x="283" y="6"/>
                  </a:lnTo>
                  <a:lnTo>
                    <a:pt x="348" y="0"/>
                  </a:lnTo>
                  <a:lnTo>
                    <a:pt x="412" y="0"/>
                  </a:lnTo>
                  <a:lnTo>
                    <a:pt x="477" y="6"/>
                  </a:lnTo>
                  <a:lnTo>
                    <a:pt x="524" y="40"/>
                  </a:lnTo>
                  <a:lnTo>
                    <a:pt x="557" y="96"/>
                  </a:lnTo>
                  <a:lnTo>
                    <a:pt x="575" y="166"/>
                  </a:lnTo>
                  <a:lnTo>
                    <a:pt x="585" y="242"/>
                  </a:lnTo>
                  <a:lnTo>
                    <a:pt x="585" y="336"/>
                  </a:lnTo>
                  <a:lnTo>
                    <a:pt x="582" y="424"/>
                  </a:lnTo>
                  <a:lnTo>
                    <a:pt x="569" y="514"/>
                  </a:lnTo>
                  <a:lnTo>
                    <a:pt x="557" y="597"/>
                  </a:lnTo>
                  <a:lnTo>
                    <a:pt x="551" y="673"/>
                  </a:lnTo>
                  <a:lnTo>
                    <a:pt x="545" y="595"/>
                  </a:lnTo>
                  <a:lnTo>
                    <a:pt x="529" y="523"/>
                  </a:lnTo>
                  <a:lnTo>
                    <a:pt x="501" y="458"/>
                  </a:lnTo>
                  <a:lnTo>
                    <a:pt x="461" y="409"/>
                  </a:lnTo>
                  <a:lnTo>
                    <a:pt x="412" y="364"/>
                  </a:lnTo>
                  <a:lnTo>
                    <a:pt x="357" y="329"/>
                  </a:lnTo>
                  <a:lnTo>
                    <a:pt x="292" y="305"/>
                  </a:lnTo>
                  <a:lnTo>
                    <a:pt x="225" y="287"/>
                  </a:lnTo>
                  <a:lnTo>
                    <a:pt x="153" y="278"/>
                  </a:lnTo>
                  <a:lnTo>
                    <a:pt x="79" y="280"/>
                  </a:lnTo>
                  <a:lnTo>
                    <a:pt x="16" y="323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Freeform 146">
              <a:extLst>
                <a:ext uri="{FF2B5EF4-FFF2-40B4-BE49-F238E27FC236}">
                  <a16:creationId xmlns:a16="http://schemas.microsoft.com/office/drawing/2014/main" id="{7F19B26E-8CEE-4D99-B1C6-D47A1692E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3055"/>
              <a:ext cx="316" cy="472"/>
            </a:xfrm>
            <a:custGeom>
              <a:avLst/>
              <a:gdLst>
                <a:gd name="T0" fmla="*/ 283 w 946"/>
                <a:gd name="T1" fmla="*/ 446 h 1417"/>
                <a:gd name="T2" fmla="*/ 240 w 946"/>
                <a:gd name="T3" fmla="*/ 382 h 1417"/>
                <a:gd name="T4" fmla="*/ 218 w 946"/>
                <a:gd name="T5" fmla="*/ 307 h 1417"/>
                <a:gd name="T6" fmla="*/ 217 w 946"/>
                <a:gd name="T7" fmla="*/ 223 h 1417"/>
                <a:gd name="T8" fmla="*/ 226 w 946"/>
                <a:gd name="T9" fmla="*/ 138 h 1417"/>
                <a:gd name="T10" fmla="*/ 238 w 946"/>
                <a:gd name="T11" fmla="*/ 86 h 1417"/>
                <a:gd name="T12" fmla="*/ 249 w 946"/>
                <a:gd name="T13" fmla="*/ 66 h 1417"/>
                <a:gd name="T14" fmla="*/ 266 w 946"/>
                <a:gd name="T15" fmla="*/ 44 h 1417"/>
                <a:gd name="T16" fmla="*/ 284 w 946"/>
                <a:gd name="T17" fmla="*/ 25 h 1417"/>
                <a:gd name="T18" fmla="*/ 303 w 946"/>
                <a:gd name="T19" fmla="*/ 7 h 1417"/>
                <a:gd name="T20" fmla="*/ 306 w 946"/>
                <a:gd name="T21" fmla="*/ 0 h 1417"/>
                <a:gd name="T22" fmla="*/ 291 w 946"/>
                <a:gd name="T23" fmla="*/ 3 h 1417"/>
                <a:gd name="T24" fmla="*/ 277 w 946"/>
                <a:gd name="T25" fmla="*/ 10 h 1417"/>
                <a:gd name="T26" fmla="*/ 264 w 946"/>
                <a:gd name="T27" fmla="*/ 19 h 1417"/>
                <a:gd name="T28" fmla="*/ 251 w 946"/>
                <a:gd name="T29" fmla="*/ 26 h 1417"/>
                <a:gd name="T30" fmla="*/ 233 w 946"/>
                <a:gd name="T31" fmla="*/ 39 h 1417"/>
                <a:gd name="T32" fmla="*/ 205 w 946"/>
                <a:gd name="T33" fmla="*/ 61 h 1417"/>
                <a:gd name="T34" fmla="*/ 178 w 946"/>
                <a:gd name="T35" fmla="*/ 83 h 1417"/>
                <a:gd name="T36" fmla="*/ 152 w 946"/>
                <a:gd name="T37" fmla="*/ 104 h 1417"/>
                <a:gd name="T38" fmla="*/ 121 w 946"/>
                <a:gd name="T39" fmla="*/ 120 h 1417"/>
                <a:gd name="T40" fmla="*/ 90 w 946"/>
                <a:gd name="T41" fmla="*/ 130 h 1417"/>
                <a:gd name="T42" fmla="*/ 67 w 946"/>
                <a:gd name="T43" fmla="*/ 129 h 1417"/>
                <a:gd name="T44" fmla="*/ 49 w 946"/>
                <a:gd name="T45" fmla="*/ 118 h 1417"/>
                <a:gd name="T46" fmla="*/ 32 w 946"/>
                <a:gd name="T47" fmla="*/ 105 h 1417"/>
                <a:gd name="T48" fmla="*/ 15 w 946"/>
                <a:gd name="T49" fmla="*/ 93 h 1417"/>
                <a:gd name="T50" fmla="*/ 7 w 946"/>
                <a:gd name="T51" fmla="*/ 110 h 1417"/>
                <a:gd name="T52" fmla="*/ 10 w 946"/>
                <a:gd name="T53" fmla="*/ 155 h 1417"/>
                <a:gd name="T54" fmla="*/ 13 w 946"/>
                <a:gd name="T55" fmla="*/ 200 h 1417"/>
                <a:gd name="T56" fmla="*/ 12 w 946"/>
                <a:gd name="T57" fmla="*/ 245 h 1417"/>
                <a:gd name="T58" fmla="*/ 7 w 946"/>
                <a:gd name="T59" fmla="*/ 290 h 1417"/>
                <a:gd name="T60" fmla="*/ 0 w 946"/>
                <a:gd name="T61" fmla="*/ 319 h 1417"/>
                <a:gd name="T62" fmla="*/ 0 w 946"/>
                <a:gd name="T63" fmla="*/ 331 h 1417"/>
                <a:gd name="T64" fmla="*/ 4 w 946"/>
                <a:gd name="T65" fmla="*/ 342 h 1417"/>
                <a:gd name="T66" fmla="*/ 7 w 946"/>
                <a:gd name="T67" fmla="*/ 352 h 1417"/>
                <a:gd name="T68" fmla="*/ 13 w 946"/>
                <a:gd name="T69" fmla="*/ 362 h 1417"/>
                <a:gd name="T70" fmla="*/ 17 w 946"/>
                <a:gd name="T71" fmla="*/ 369 h 1417"/>
                <a:gd name="T72" fmla="*/ 23 w 946"/>
                <a:gd name="T73" fmla="*/ 373 h 1417"/>
                <a:gd name="T74" fmla="*/ 31 w 946"/>
                <a:gd name="T75" fmla="*/ 378 h 1417"/>
                <a:gd name="T76" fmla="*/ 39 w 946"/>
                <a:gd name="T77" fmla="*/ 382 h 1417"/>
                <a:gd name="T78" fmla="*/ 46 w 946"/>
                <a:gd name="T79" fmla="*/ 385 h 1417"/>
                <a:gd name="T80" fmla="*/ 61 w 946"/>
                <a:gd name="T81" fmla="*/ 398 h 1417"/>
                <a:gd name="T82" fmla="*/ 80 w 946"/>
                <a:gd name="T83" fmla="*/ 414 h 1417"/>
                <a:gd name="T84" fmla="*/ 98 w 946"/>
                <a:gd name="T85" fmla="*/ 425 h 1417"/>
                <a:gd name="T86" fmla="*/ 119 w 946"/>
                <a:gd name="T87" fmla="*/ 433 h 1417"/>
                <a:gd name="T88" fmla="*/ 141 w 946"/>
                <a:gd name="T89" fmla="*/ 438 h 1417"/>
                <a:gd name="T90" fmla="*/ 161 w 946"/>
                <a:gd name="T91" fmla="*/ 438 h 1417"/>
                <a:gd name="T92" fmla="*/ 173 w 946"/>
                <a:gd name="T93" fmla="*/ 438 h 1417"/>
                <a:gd name="T94" fmla="*/ 187 w 946"/>
                <a:gd name="T95" fmla="*/ 438 h 1417"/>
                <a:gd name="T96" fmla="*/ 199 w 946"/>
                <a:gd name="T97" fmla="*/ 438 h 1417"/>
                <a:gd name="T98" fmla="*/ 209 w 946"/>
                <a:gd name="T99" fmla="*/ 442 h 1417"/>
                <a:gd name="T100" fmla="*/ 219 w 946"/>
                <a:gd name="T101" fmla="*/ 449 h 1417"/>
                <a:gd name="T102" fmla="*/ 235 w 946"/>
                <a:gd name="T103" fmla="*/ 452 h 1417"/>
                <a:gd name="T104" fmla="*/ 251 w 946"/>
                <a:gd name="T105" fmla="*/ 452 h 1417"/>
                <a:gd name="T106" fmla="*/ 266 w 946"/>
                <a:gd name="T107" fmla="*/ 452 h 1417"/>
                <a:gd name="T108" fmla="*/ 280 w 946"/>
                <a:gd name="T109" fmla="*/ 456 h 1417"/>
                <a:gd name="T110" fmla="*/ 316 w 946"/>
                <a:gd name="T111" fmla="*/ 472 h 14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946" h="1417">
                  <a:moveTo>
                    <a:pt x="946" y="1417"/>
                  </a:moveTo>
                  <a:lnTo>
                    <a:pt x="847" y="1339"/>
                  </a:lnTo>
                  <a:lnTo>
                    <a:pt x="771" y="1251"/>
                  </a:lnTo>
                  <a:lnTo>
                    <a:pt x="719" y="1148"/>
                  </a:lnTo>
                  <a:lnTo>
                    <a:pt x="678" y="1038"/>
                  </a:lnTo>
                  <a:lnTo>
                    <a:pt x="654" y="921"/>
                  </a:lnTo>
                  <a:lnTo>
                    <a:pt x="647" y="795"/>
                  </a:lnTo>
                  <a:lnTo>
                    <a:pt x="651" y="669"/>
                  </a:lnTo>
                  <a:lnTo>
                    <a:pt x="663" y="541"/>
                  </a:lnTo>
                  <a:lnTo>
                    <a:pt x="678" y="413"/>
                  </a:lnTo>
                  <a:lnTo>
                    <a:pt x="703" y="287"/>
                  </a:lnTo>
                  <a:lnTo>
                    <a:pt x="712" y="259"/>
                  </a:lnTo>
                  <a:lnTo>
                    <a:pt x="728" y="229"/>
                  </a:lnTo>
                  <a:lnTo>
                    <a:pt x="746" y="197"/>
                  </a:lnTo>
                  <a:lnTo>
                    <a:pt x="771" y="164"/>
                  </a:lnTo>
                  <a:lnTo>
                    <a:pt x="795" y="133"/>
                  </a:lnTo>
                  <a:lnTo>
                    <a:pt x="824" y="103"/>
                  </a:lnTo>
                  <a:lnTo>
                    <a:pt x="851" y="74"/>
                  </a:lnTo>
                  <a:lnTo>
                    <a:pt x="878" y="47"/>
                  </a:lnTo>
                  <a:lnTo>
                    <a:pt x="907" y="22"/>
                  </a:lnTo>
                  <a:lnTo>
                    <a:pt x="934" y="4"/>
                  </a:lnTo>
                  <a:lnTo>
                    <a:pt x="916" y="0"/>
                  </a:lnTo>
                  <a:lnTo>
                    <a:pt x="894" y="4"/>
                  </a:lnTo>
                  <a:lnTo>
                    <a:pt x="872" y="9"/>
                  </a:lnTo>
                  <a:lnTo>
                    <a:pt x="851" y="20"/>
                  </a:lnTo>
                  <a:lnTo>
                    <a:pt x="829" y="31"/>
                  </a:lnTo>
                  <a:lnTo>
                    <a:pt x="808" y="40"/>
                  </a:lnTo>
                  <a:lnTo>
                    <a:pt x="789" y="56"/>
                  </a:lnTo>
                  <a:lnTo>
                    <a:pt x="771" y="65"/>
                  </a:lnTo>
                  <a:lnTo>
                    <a:pt x="752" y="78"/>
                  </a:lnTo>
                  <a:lnTo>
                    <a:pt x="741" y="83"/>
                  </a:lnTo>
                  <a:lnTo>
                    <a:pt x="697" y="117"/>
                  </a:lnTo>
                  <a:lnTo>
                    <a:pt x="651" y="151"/>
                  </a:lnTo>
                  <a:lnTo>
                    <a:pt x="614" y="184"/>
                  </a:lnTo>
                  <a:lnTo>
                    <a:pt x="573" y="220"/>
                  </a:lnTo>
                  <a:lnTo>
                    <a:pt x="534" y="250"/>
                  </a:lnTo>
                  <a:lnTo>
                    <a:pt x="497" y="280"/>
                  </a:lnTo>
                  <a:lnTo>
                    <a:pt x="456" y="311"/>
                  </a:lnTo>
                  <a:lnTo>
                    <a:pt x="411" y="337"/>
                  </a:lnTo>
                  <a:lnTo>
                    <a:pt x="361" y="361"/>
                  </a:lnTo>
                  <a:lnTo>
                    <a:pt x="309" y="379"/>
                  </a:lnTo>
                  <a:lnTo>
                    <a:pt x="269" y="391"/>
                  </a:lnTo>
                  <a:lnTo>
                    <a:pt x="235" y="391"/>
                  </a:lnTo>
                  <a:lnTo>
                    <a:pt x="202" y="386"/>
                  </a:lnTo>
                  <a:lnTo>
                    <a:pt x="173" y="373"/>
                  </a:lnTo>
                  <a:lnTo>
                    <a:pt x="146" y="355"/>
                  </a:lnTo>
                  <a:lnTo>
                    <a:pt x="121" y="337"/>
                  </a:lnTo>
                  <a:lnTo>
                    <a:pt x="97" y="314"/>
                  </a:lnTo>
                  <a:lnTo>
                    <a:pt x="72" y="296"/>
                  </a:lnTo>
                  <a:lnTo>
                    <a:pt x="44" y="278"/>
                  </a:lnTo>
                  <a:lnTo>
                    <a:pt x="16" y="265"/>
                  </a:lnTo>
                  <a:lnTo>
                    <a:pt x="20" y="330"/>
                  </a:lnTo>
                  <a:lnTo>
                    <a:pt x="22" y="397"/>
                  </a:lnTo>
                  <a:lnTo>
                    <a:pt x="29" y="465"/>
                  </a:lnTo>
                  <a:lnTo>
                    <a:pt x="35" y="532"/>
                  </a:lnTo>
                  <a:lnTo>
                    <a:pt x="38" y="600"/>
                  </a:lnTo>
                  <a:lnTo>
                    <a:pt x="38" y="665"/>
                  </a:lnTo>
                  <a:lnTo>
                    <a:pt x="35" y="736"/>
                  </a:lnTo>
                  <a:lnTo>
                    <a:pt x="29" y="804"/>
                  </a:lnTo>
                  <a:lnTo>
                    <a:pt x="20" y="871"/>
                  </a:lnTo>
                  <a:lnTo>
                    <a:pt x="4" y="943"/>
                  </a:lnTo>
                  <a:lnTo>
                    <a:pt x="0" y="957"/>
                  </a:lnTo>
                  <a:lnTo>
                    <a:pt x="0" y="976"/>
                  </a:lnTo>
                  <a:lnTo>
                    <a:pt x="0" y="994"/>
                  </a:lnTo>
                  <a:lnTo>
                    <a:pt x="4" y="1011"/>
                  </a:lnTo>
                  <a:lnTo>
                    <a:pt x="11" y="1026"/>
                  </a:lnTo>
                  <a:lnTo>
                    <a:pt x="16" y="1044"/>
                  </a:lnTo>
                  <a:lnTo>
                    <a:pt x="20" y="1056"/>
                  </a:lnTo>
                  <a:lnTo>
                    <a:pt x="29" y="1074"/>
                  </a:lnTo>
                  <a:lnTo>
                    <a:pt x="38" y="1087"/>
                  </a:lnTo>
                  <a:lnTo>
                    <a:pt x="44" y="1099"/>
                  </a:lnTo>
                  <a:lnTo>
                    <a:pt x="51" y="1109"/>
                  </a:lnTo>
                  <a:lnTo>
                    <a:pt x="60" y="1118"/>
                  </a:lnTo>
                  <a:lnTo>
                    <a:pt x="69" y="1121"/>
                  </a:lnTo>
                  <a:lnTo>
                    <a:pt x="81" y="1127"/>
                  </a:lnTo>
                  <a:lnTo>
                    <a:pt x="94" y="1134"/>
                  </a:lnTo>
                  <a:lnTo>
                    <a:pt x="106" y="1139"/>
                  </a:lnTo>
                  <a:lnTo>
                    <a:pt x="118" y="1146"/>
                  </a:lnTo>
                  <a:lnTo>
                    <a:pt x="130" y="1148"/>
                  </a:lnTo>
                  <a:lnTo>
                    <a:pt x="139" y="1155"/>
                  </a:lnTo>
                  <a:lnTo>
                    <a:pt x="152" y="1164"/>
                  </a:lnTo>
                  <a:lnTo>
                    <a:pt x="184" y="1195"/>
                  </a:lnTo>
                  <a:lnTo>
                    <a:pt x="211" y="1220"/>
                  </a:lnTo>
                  <a:lnTo>
                    <a:pt x="238" y="1242"/>
                  </a:lnTo>
                  <a:lnTo>
                    <a:pt x="266" y="1260"/>
                  </a:lnTo>
                  <a:lnTo>
                    <a:pt x="294" y="1275"/>
                  </a:lnTo>
                  <a:lnTo>
                    <a:pt x="324" y="1290"/>
                  </a:lnTo>
                  <a:lnTo>
                    <a:pt x="355" y="1300"/>
                  </a:lnTo>
                  <a:lnTo>
                    <a:pt x="386" y="1309"/>
                  </a:lnTo>
                  <a:lnTo>
                    <a:pt x="423" y="1314"/>
                  </a:lnTo>
                  <a:lnTo>
                    <a:pt x="460" y="1314"/>
                  </a:lnTo>
                  <a:lnTo>
                    <a:pt x="481" y="1314"/>
                  </a:lnTo>
                  <a:lnTo>
                    <a:pt x="501" y="1314"/>
                  </a:lnTo>
                  <a:lnTo>
                    <a:pt x="519" y="1314"/>
                  </a:lnTo>
                  <a:lnTo>
                    <a:pt x="537" y="1314"/>
                  </a:lnTo>
                  <a:lnTo>
                    <a:pt x="559" y="1314"/>
                  </a:lnTo>
                  <a:lnTo>
                    <a:pt x="577" y="1314"/>
                  </a:lnTo>
                  <a:lnTo>
                    <a:pt x="596" y="1314"/>
                  </a:lnTo>
                  <a:lnTo>
                    <a:pt x="611" y="1321"/>
                  </a:lnTo>
                  <a:lnTo>
                    <a:pt x="626" y="1327"/>
                  </a:lnTo>
                  <a:lnTo>
                    <a:pt x="638" y="1337"/>
                  </a:lnTo>
                  <a:lnTo>
                    <a:pt x="656" y="1348"/>
                  </a:lnTo>
                  <a:lnTo>
                    <a:pt x="678" y="1355"/>
                  </a:lnTo>
                  <a:lnTo>
                    <a:pt x="703" y="1357"/>
                  </a:lnTo>
                  <a:lnTo>
                    <a:pt x="725" y="1357"/>
                  </a:lnTo>
                  <a:lnTo>
                    <a:pt x="750" y="1357"/>
                  </a:lnTo>
                  <a:lnTo>
                    <a:pt x="771" y="1357"/>
                  </a:lnTo>
                  <a:lnTo>
                    <a:pt x="795" y="1357"/>
                  </a:lnTo>
                  <a:lnTo>
                    <a:pt x="818" y="1364"/>
                  </a:lnTo>
                  <a:lnTo>
                    <a:pt x="838" y="1370"/>
                  </a:lnTo>
                  <a:lnTo>
                    <a:pt x="858" y="1388"/>
                  </a:lnTo>
                  <a:lnTo>
                    <a:pt x="946" y="14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8" name="Freeform 147">
              <a:extLst>
                <a:ext uri="{FF2B5EF4-FFF2-40B4-BE49-F238E27FC236}">
                  <a16:creationId xmlns:a16="http://schemas.microsoft.com/office/drawing/2014/main" id="{2AD7D8F2-B073-4B58-8540-A2BEB71C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015"/>
              <a:ext cx="328" cy="466"/>
            </a:xfrm>
            <a:custGeom>
              <a:avLst/>
              <a:gdLst>
                <a:gd name="T0" fmla="*/ 275 w 986"/>
                <a:gd name="T1" fmla="*/ 368 h 1398"/>
                <a:gd name="T2" fmla="*/ 277 w 986"/>
                <a:gd name="T3" fmla="*/ 343 h 1398"/>
                <a:gd name="T4" fmla="*/ 281 w 986"/>
                <a:gd name="T5" fmla="*/ 300 h 1398"/>
                <a:gd name="T6" fmla="*/ 289 w 986"/>
                <a:gd name="T7" fmla="*/ 251 h 1398"/>
                <a:gd name="T8" fmla="*/ 296 w 986"/>
                <a:gd name="T9" fmla="*/ 203 h 1398"/>
                <a:gd name="T10" fmla="*/ 301 w 986"/>
                <a:gd name="T11" fmla="*/ 174 h 1398"/>
                <a:gd name="T12" fmla="*/ 307 w 986"/>
                <a:gd name="T13" fmla="*/ 161 h 1398"/>
                <a:gd name="T14" fmla="*/ 315 w 986"/>
                <a:gd name="T15" fmla="*/ 148 h 1398"/>
                <a:gd name="T16" fmla="*/ 323 w 986"/>
                <a:gd name="T17" fmla="*/ 135 h 1398"/>
                <a:gd name="T18" fmla="*/ 328 w 986"/>
                <a:gd name="T19" fmla="*/ 122 h 1398"/>
                <a:gd name="T20" fmla="*/ 327 w 986"/>
                <a:gd name="T21" fmla="*/ 114 h 1398"/>
                <a:gd name="T22" fmla="*/ 322 w 986"/>
                <a:gd name="T23" fmla="*/ 109 h 1398"/>
                <a:gd name="T24" fmla="*/ 313 w 986"/>
                <a:gd name="T25" fmla="*/ 107 h 1398"/>
                <a:gd name="T26" fmla="*/ 305 w 986"/>
                <a:gd name="T27" fmla="*/ 106 h 1398"/>
                <a:gd name="T28" fmla="*/ 297 w 986"/>
                <a:gd name="T29" fmla="*/ 105 h 1398"/>
                <a:gd name="T30" fmla="*/ 272 w 986"/>
                <a:gd name="T31" fmla="*/ 105 h 1398"/>
                <a:gd name="T32" fmla="*/ 229 w 986"/>
                <a:gd name="T33" fmla="*/ 92 h 1398"/>
                <a:gd name="T34" fmla="*/ 186 w 986"/>
                <a:gd name="T35" fmla="*/ 70 h 1398"/>
                <a:gd name="T36" fmla="*/ 147 w 986"/>
                <a:gd name="T37" fmla="*/ 42 h 1398"/>
                <a:gd name="T38" fmla="*/ 110 w 986"/>
                <a:gd name="T39" fmla="*/ 13 h 1398"/>
                <a:gd name="T40" fmla="*/ 97 w 986"/>
                <a:gd name="T41" fmla="*/ 3 h 1398"/>
                <a:gd name="T42" fmla="*/ 102 w 986"/>
                <a:gd name="T43" fmla="*/ 22 h 1398"/>
                <a:gd name="T44" fmla="*/ 108 w 986"/>
                <a:gd name="T45" fmla="*/ 49 h 1398"/>
                <a:gd name="T46" fmla="*/ 111 w 986"/>
                <a:gd name="T47" fmla="*/ 76 h 1398"/>
                <a:gd name="T48" fmla="*/ 113 w 986"/>
                <a:gd name="T49" fmla="*/ 100 h 1398"/>
                <a:gd name="T50" fmla="*/ 108 w 986"/>
                <a:gd name="T51" fmla="*/ 121 h 1398"/>
                <a:gd name="T52" fmla="*/ 103 w 986"/>
                <a:gd name="T53" fmla="*/ 146 h 1398"/>
                <a:gd name="T54" fmla="*/ 99 w 986"/>
                <a:gd name="T55" fmla="*/ 171 h 1398"/>
                <a:gd name="T56" fmla="*/ 94 w 986"/>
                <a:gd name="T57" fmla="*/ 194 h 1398"/>
                <a:gd name="T58" fmla="*/ 86 w 986"/>
                <a:gd name="T59" fmla="*/ 218 h 1398"/>
                <a:gd name="T60" fmla="*/ 74 w 986"/>
                <a:gd name="T61" fmla="*/ 248 h 1398"/>
                <a:gd name="T62" fmla="*/ 66 w 986"/>
                <a:gd name="T63" fmla="*/ 287 h 1398"/>
                <a:gd name="T64" fmla="*/ 64 w 986"/>
                <a:gd name="T65" fmla="*/ 327 h 1398"/>
                <a:gd name="T66" fmla="*/ 63 w 986"/>
                <a:gd name="T67" fmla="*/ 366 h 1398"/>
                <a:gd name="T68" fmla="*/ 54 w 986"/>
                <a:gd name="T69" fmla="*/ 405 h 1398"/>
                <a:gd name="T70" fmla="*/ 43 w 986"/>
                <a:gd name="T71" fmla="*/ 429 h 1398"/>
                <a:gd name="T72" fmla="*/ 37 w 986"/>
                <a:gd name="T73" fmla="*/ 439 h 1398"/>
                <a:gd name="T74" fmla="*/ 28 w 986"/>
                <a:gd name="T75" fmla="*/ 449 h 1398"/>
                <a:gd name="T76" fmla="*/ 17 w 986"/>
                <a:gd name="T77" fmla="*/ 457 h 1398"/>
                <a:gd name="T78" fmla="*/ 6 w 986"/>
                <a:gd name="T79" fmla="*/ 463 h 1398"/>
                <a:gd name="T80" fmla="*/ 3 w 986"/>
                <a:gd name="T81" fmla="*/ 466 h 1398"/>
                <a:gd name="T82" fmla="*/ 9 w 986"/>
                <a:gd name="T83" fmla="*/ 465 h 1398"/>
                <a:gd name="T84" fmla="*/ 15 w 986"/>
                <a:gd name="T85" fmla="*/ 464 h 1398"/>
                <a:gd name="T86" fmla="*/ 21 w 986"/>
                <a:gd name="T87" fmla="*/ 462 h 1398"/>
                <a:gd name="T88" fmla="*/ 25 w 986"/>
                <a:gd name="T89" fmla="*/ 459 h 1398"/>
                <a:gd name="T90" fmla="*/ 50 w 986"/>
                <a:gd name="T91" fmla="*/ 437 h 1398"/>
                <a:gd name="T92" fmla="*/ 102 w 986"/>
                <a:gd name="T93" fmla="*/ 402 h 1398"/>
                <a:gd name="T94" fmla="*/ 160 w 986"/>
                <a:gd name="T95" fmla="*/ 379 h 1398"/>
                <a:gd name="T96" fmla="*/ 215 w 986"/>
                <a:gd name="T97" fmla="*/ 366 h 1398"/>
                <a:gd name="T98" fmla="*/ 260 w 986"/>
                <a:gd name="T99" fmla="*/ 366 h 139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986" h="1398">
                  <a:moveTo>
                    <a:pt x="831" y="1117"/>
                  </a:moveTo>
                  <a:lnTo>
                    <a:pt x="828" y="1105"/>
                  </a:lnTo>
                  <a:lnTo>
                    <a:pt x="828" y="1074"/>
                  </a:lnTo>
                  <a:lnTo>
                    <a:pt x="834" y="1029"/>
                  </a:lnTo>
                  <a:lnTo>
                    <a:pt x="840" y="970"/>
                  </a:lnTo>
                  <a:lnTo>
                    <a:pt x="846" y="899"/>
                  </a:lnTo>
                  <a:lnTo>
                    <a:pt x="859" y="829"/>
                  </a:lnTo>
                  <a:lnTo>
                    <a:pt x="869" y="754"/>
                  </a:lnTo>
                  <a:lnTo>
                    <a:pt x="881" y="681"/>
                  </a:lnTo>
                  <a:lnTo>
                    <a:pt x="890" y="609"/>
                  </a:lnTo>
                  <a:lnTo>
                    <a:pt x="901" y="545"/>
                  </a:lnTo>
                  <a:lnTo>
                    <a:pt x="905" y="523"/>
                  </a:lnTo>
                  <a:lnTo>
                    <a:pt x="914" y="505"/>
                  </a:lnTo>
                  <a:lnTo>
                    <a:pt x="923" y="483"/>
                  </a:lnTo>
                  <a:lnTo>
                    <a:pt x="939" y="465"/>
                  </a:lnTo>
                  <a:lnTo>
                    <a:pt x="948" y="443"/>
                  </a:lnTo>
                  <a:lnTo>
                    <a:pt x="964" y="425"/>
                  </a:lnTo>
                  <a:lnTo>
                    <a:pt x="970" y="406"/>
                  </a:lnTo>
                  <a:lnTo>
                    <a:pt x="979" y="388"/>
                  </a:lnTo>
                  <a:lnTo>
                    <a:pt x="986" y="367"/>
                  </a:lnTo>
                  <a:lnTo>
                    <a:pt x="986" y="348"/>
                  </a:lnTo>
                  <a:lnTo>
                    <a:pt x="982" y="342"/>
                  </a:lnTo>
                  <a:lnTo>
                    <a:pt x="977" y="337"/>
                  </a:lnTo>
                  <a:lnTo>
                    <a:pt x="967" y="326"/>
                  </a:lnTo>
                  <a:lnTo>
                    <a:pt x="957" y="323"/>
                  </a:lnTo>
                  <a:lnTo>
                    <a:pt x="941" y="321"/>
                  </a:lnTo>
                  <a:lnTo>
                    <a:pt x="932" y="317"/>
                  </a:lnTo>
                  <a:lnTo>
                    <a:pt x="917" y="317"/>
                  </a:lnTo>
                  <a:lnTo>
                    <a:pt x="905" y="314"/>
                  </a:lnTo>
                  <a:lnTo>
                    <a:pt x="892" y="314"/>
                  </a:lnTo>
                  <a:lnTo>
                    <a:pt x="887" y="314"/>
                  </a:lnTo>
                  <a:lnTo>
                    <a:pt x="819" y="314"/>
                  </a:lnTo>
                  <a:lnTo>
                    <a:pt x="748" y="301"/>
                  </a:lnTo>
                  <a:lnTo>
                    <a:pt x="687" y="277"/>
                  </a:lnTo>
                  <a:lnTo>
                    <a:pt x="622" y="247"/>
                  </a:lnTo>
                  <a:lnTo>
                    <a:pt x="560" y="209"/>
                  </a:lnTo>
                  <a:lnTo>
                    <a:pt x="501" y="169"/>
                  </a:lnTo>
                  <a:lnTo>
                    <a:pt x="443" y="126"/>
                  </a:lnTo>
                  <a:lnTo>
                    <a:pt x="388" y="80"/>
                  </a:lnTo>
                  <a:lnTo>
                    <a:pt x="332" y="38"/>
                  </a:lnTo>
                  <a:lnTo>
                    <a:pt x="283" y="0"/>
                  </a:lnTo>
                  <a:lnTo>
                    <a:pt x="292" y="10"/>
                  </a:lnTo>
                  <a:lnTo>
                    <a:pt x="301" y="31"/>
                  </a:lnTo>
                  <a:lnTo>
                    <a:pt x="307" y="65"/>
                  </a:lnTo>
                  <a:lnTo>
                    <a:pt x="317" y="101"/>
                  </a:lnTo>
                  <a:lnTo>
                    <a:pt x="326" y="146"/>
                  </a:lnTo>
                  <a:lnTo>
                    <a:pt x="332" y="185"/>
                  </a:lnTo>
                  <a:lnTo>
                    <a:pt x="335" y="229"/>
                  </a:lnTo>
                  <a:lnTo>
                    <a:pt x="339" y="268"/>
                  </a:lnTo>
                  <a:lnTo>
                    <a:pt x="339" y="299"/>
                  </a:lnTo>
                  <a:lnTo>
                    <a:pt x="332" y="323"/>
                  </a:lnTo>
                  <a:lnTo>
                    <a:pt x="326" y="364"/>
                  </a:lnTo>
                  <a:lnTo>
                    <a:pt x="317" y="400"/>
                  </a:lnTo>
                  <a:lnTo>
                    <a:pt x="310" y="437"/>
                  </a:lnTo>
                  <a:lnTo>
                    <a:pt x="307" y="474"/>
                  </a:lnTo>
                  <a:lnTo>
                    <a:pt x="298" y="512"/>
                  </a:lnTo>
                  <a:lnTo>
                    <a:pt x="289" y="545"/>
                  </a:lnTo>
                  <a:lnTo>
                    <a:pt x="283" y="582"/>
                  </a:lnTo>
                  <a:lnTo>
                    <a:pt x="271" y="616"/>
                  </a:lnTo>
                  <a:lnTo>
                    <a:pt x="258" y="653"/>
                  </a:lnTo>
                  <a:lnTo>
                    <a:pt x="243" y="687"/>
                  </a:lnTo>
                  <a:lnTo>
                    <a:pt x="222" y="745"/>
                  </a:lnTo>
                  <a:lnTo>
                    <a:pt x="209" y="804"/>
                  </a:lnTo>
                  <a:lnTo>
                    <a:pt x="199" y="862"/>
                  </a:lnTo>
                  <a:lnTo>
                    <a:pt x="197" y="924"/>
                  </a:lnTo>
                  <a:lnTo>
                    <a:pt x="193" y="982"/>
                  </a:lnTo>
                  <a:lnTo>
                    <a:pt x="188" y="1041"/>
                  </a:lnTo>
                  <a:lnTo>
                    <a:pt x="188" y="1099"/>
                  </a:lnTo>
                  <a:lnTo>
                    <a:pt x="175" y="1161"/>
                  </a:lnTo>
                  <a:lnTo>
                    <a:pt x="163" y="1215"/>
                  </a:lnTo>
                  <a:lnTo>
                    <a:pt x="139" y="1274"/>
                  </a:lnTo>
                  <a:lnTo>
                    <a:pt x="130" y="1287"/>
                  </a:lnTo>
                  <a:lnTo>
                    <a:pt x="121" y="1305"/>
                  </a:lnTo>
                  <a:lnTo>
                    <a:pt x="111" y="1317"/>
                  </a:lnTo>
                  <a:lnTo>
                    <a:pt x="94" y="1332"/>
                  </a:lnTo>
                  <a:lnTo>
                    <a:pt x="83" y="1346"/>
                  </a:lnTo>
                  <a:lnTo>
                    <a:pt x="67" y="1361"/>
                  </a:lnTo>
                  <a:lnTo>
                    <a:pt x="52" y="1370"/>
                  </a:lnTo>
                  <a:lnTo>
                    <a:pt x="36" y="1382"/>
                  </a:lnTo>
                  <a:lnTo>
                    <a:pt x="18" y="1388"/>
                  </a:lnTo>
                  <a:lnTo>
                    <a:pt x="0" y="1398"/>
                  </a:lnTo>
                  <a:lnTo>
                    <a:pt x="9" y="1398"/>
                  </a:lnTo>
                  <a:lnTo>
                    <a:pt x="18" y="1395"/>
                  </a:lnTo>
                  <a:lnTo>
                    <a:pt x="27" y="1395"/>
                  </a:lnTo>
                  <a:lnTo>
                    <a:pt x="36" y="1395"/>
                  </a:lnTo>
                  <a:lnTo>
                    <a:pt x="45" y="1391"/>
                  </a:lnTo>
                  <a:lnTo>
                    <a:pt x="55" y="1388"/>
                  </a:lnTo>
                  <a:lnTo>
                    <a:pt x="64" y="1386"/>
                  </a:lnTo>
                  <a:lnTo>
                    <a:pt x="67" y="1382"/>
                  </a:lnTo>
                  <a:lnTo>
                    <a:pt x="76" y="1377"/>
                  </a:lnTo>
                  <a:lnTo>
                    <a:pt x="83" y="1370"/>
                  </a:lnTo>
                  <a:lnTo>
                    <a:pt x="150" y="1312"/>
                  </a:lnTo>
                  <a:lnTo>
                    <a:pt x="227" y="1256"/>
                  </a:lnTo>
                  <a:lnTo>
                    <a:pt x="307" y="1206"/>
                  </a:lnTo>
                  <a:lnTo>
                    <a:pt x="393" y="1166"/>
                  </a:lnTo>
                  <a:lnTo>
                    <a:pt x="480" y="1137"/>
                  </a:lnTo>
                  <a:lnTo>
                    <a:pt x="566" y="1115"/>
                  </a:lnTo>
                  <a:lnTo>
                    <a:pt x="647" y="1099"/>
                  </a:lnTo>
                  <a:lnTo>
                    <a:pt x="720" y="1092"/>
                  </a:lnTo>
                  <a:lnTo>
                    <a:pt x="782" y="1099"/>
                  </a:lnTo>
                  <a:lnTo>
                    <a:pt x="831" y="1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9" name="Freeform 148">
              <a:extLst>
                <a:ext uri="{FF2B5EF4-FFF2-40B4-BE49-F238E27FC236}">
                  <a16:creationId xmlns:a16="http://schemas.microsoft.com/office/drawing/2014/main" id="{A6CF7E26-A428-4008-8846-F1586ED6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132"/>
              <a:ext cx="142" cy="280"/>
            </a:xfrm>
            <a:custGeom>
              <a:avLst/>
              <a:gdLst>
                <a:gd name="T0" fmla="*/ 25 w 425"/>
                <a:gd name="T1" fmla="*/ 30 h 840"/>
                <a:gd name="T2" fmla="*/ 34 w 425"/>
                <a:gd name="T3" fmla="*/ 38 h 840"/>
                <a:gd name="T4" fmla="*/ 44 w 425"/>
                <a:gd name="T5" fmla="*/ 45 h 840"/>
                <a:gd name="T6" fmla="*/ 55 w 425"/>
                <a:gd name="T7" fmla="*/ 50 h 840"/>
                <a:gd name="T8" fmla="*/ 66 w 425"/>
                <a:gd name="T9" fmla="*/ 54 h 840"/>
                <a:gd name="T10" fmla="*/ 78 w 425"/>
                <a:gd name="T11" fmla="*/ 56 h 840"/>
                <a:gd name="T12" fmla="*/ 89 w 425"/>
                <a:gd name="T13" fmla="*/ 56 h 840"/>
                <a:gd name="T14" fmla="*/ 103 w 425"/>
                <a:gd name="T15" fmla="*/ 55 h 840"/>
                <a:gd name="T16" fmla="*/ 114 w 425"/>
                <a:gd name="T17" fmla="*/ 54 h 840"/>
                <a:gd name="T18" fmla="*/ 128 w 425"/>
                <a:gd name="T19" fmla="*/ 49 h 840"/>
                <a:gd name="T20" fmla="*/ 142 w 425"/>
                <a:gd name="T21" fmla="*/ 44 h 840"/>
                <a:gd name="T22" fmla="*/ 128 w 425"/>
                <a:gd name="T23" fmla="*/ 51 h 840"/>
                <a:gd name="T24" fmla="*/ 113 w 425"/>
                <a:gd name="T25" fmla="*/ 55 h 840"/>
                <a:gd name="T26" fmla="*/ 100 w 425"/>
                <a:gd name="T27" fmla="*/ 58 h 840"/>
                <a:gd name="T28" fmla="*/ 86 w 425"/>
                <a:gd name="T29" fmla="*/ 60 h 840"/>
                <a:gd name="T30" fmla="*/ 73 w 425"/>
                <a:gd name="T31" fmla="*/ 63 h 840"/>
                <a:gd name="T32" fmla="*/ 63 w 425"/>
                <a:gd name="T33" fmla="*/ 64 h 840"/>
                <a:gd name="T34" fmla="*/ 53 w 425"/>
                <a:gd name="T35" fmla="*/ 70 h 840"/>
                <a:gd name="T36" fmla="*/ 46 w 425"/>
                <a:gd name="T37" fmla="*/ 77 h 840"/>
                <a:gd name="T38" fmla="*/ 42 w 425"/>
                <a:gd name="T39" fmla="*/ 87 h 840"/>
                <a:gd name="T40" fmla="*/ 41 w 425"/>
                <a:gd name="T41" fmla="*/ 102 h 840"/>
                <a:gd name="T42" fmla="*/ 40 w 425"/>
                <a:gd name="T43" fmla="*/ 106 h 840"/>
                <a:gd name="T44" fmla="*/ 40 w 425"/>
                <a:gd name="T45" fmla="*/ 114 h 840"/>
                <a:gd name="T46" fmla="*/ 39 w 425"/>
                <a:gd name="T47" fmla="*/ 124 h 840"/>
                <a:gd name="T48" fmla="*/ 38 w 425"/>
                <a:gd name="T49" fmla="*/ 136 h 840"/>
                <a:gd name="T50" fmla="*/ 36 w 425"/>
                <a:gd name="T51" fmla="*/ 151 h 840"/>
                <a:gd name="T52" fmla="*/ 34 w 425"/>
                <a:gd name="T53" fmla="*/ 164 h 840"/>
                <a:gd name="T54" fmla="*/ 32 w 425"/>
                <a:gd name="T55" fmla="*/ 176 h 840"/>
                <a:gd name="T56" fmla="*/ 32 w 425"/>
                <a:gd name="T57" fmla="*/ 188 h 840"/>
                <a:gd name="T58" fmla="*/ 31 w 425"/>
                <a:gd name="T59" fmla="*/ 196 h 840"/>
                <a:gd name="T60" fmla="*/ 30 w 425"/>
                <a:gd name="T61" fmla="*/ 200 h 840"/>
                <a:gd name="T62" fmla="*/ 29 w 425"/>
                <a:gd name="T63" fmla="*/ 208 h 840"/>
                <a:gd name="T64" fmla="*/ 28 w 425"/>
                <a:gd name="T65" fmla="*/ 216 h 840"/>
                <a:gd name="T66" fmla="*/ 28 w 425"/>
                <a:gd name="T67" fmla="*/ 225 h 840"/>
                <a:gd name="T68" fmla="*/ 28 w 425"/>
                <a:gd name="T69" fmla="*/ 232 h 840"/>
                <a:gd name="T70" fmla="*/ 28 w 425"/>
                <a:gd name="T71" fmla="*/ 239 h 840"/>
                <a:gd name="T72" fmla="*/ 28 w 425"/>
                <a:gd name="T73" fmla="*/ 246 h 840"/>
                <a:gd name="T74" fmla="*/ 27 w 425"/>
                <a:gd name="T75" fmla="*/ 253 h 840"/>
                <a:gd name="T76" fmla="*/ 26 w 425"/>
                <a:gd name="T77" fmla="*/ 261 h 840"/>
                <a:gd name="T78" fmla="*/ 25 w 425"/>
                <a:gd name="T79" fmla="*/ 269 h 840"/>
                <a:gd name="T80" fmla="*/ 22 w 425"/>
                <a:gd name="T81" fmla="*/ 276 h 840"/>
                <a:gd name="T82" fmla="*/ 22 w 425"/>
                <a:gd name="T83" fmla="*/ 279 h 840"/>
                <a:gd name="T84" fmla="*/ 18 w 425"/>
                <a:gd name="T85" fmla="*/ 280 h 840"/>
                <a:gd name="T86" fmla="*/ 16 w 425"/>
                <a:gd name="T87" fmla="*/ 280 h 840"/>
                <a:gd name="T88" fmla="*/ 14 w 425"/>
                <a:gd name="T89" fmla="*/ 279 h 840"/>
                <a:gd name="T90" fmla="*/ 11 w 425"/>
                <a:gd name="T91" fmla="*/ 277 h 840"/>
                <a:gd name="T92" fmla="*/ 8 w 425"/>
                <a:gd name="T93" fmla="*/ 274 h 840"/>
                <a:gd name="T94" fmla="*/ 6 w 425"/>
                <a:gd name="T95" fmla="*/ 271 h 840"/>
                <a:gd name="T96" fmla="*/ 4 w 425"/>
                <a:gd name="T97" fmla="*/ 268 h 840"/>
                <a:gd name="T98" fmla="*/ 2 w 425"/>
                <a:gd name="T99" fmla="*/ 264 h 840"/>
                <a:gd name="T100" fmla="*/ 2 w 425"/>
                <a:gd name="T101" fmla="*/ 261 h 840"/>
                <a:gd name="T102" fmla="*/ 1 w 425"/>
                <a:gd name="T103" fmla="*/ 235 h 840"/>
                <a:gd name="T104" fmla="*/ 0 w 425"/>
                <a:gd name="T105" fmla="*/ 208 h 840"/>
                <a:gd name="T106" fmla="*/ 1 w 425"/>
                <a:gd name="T107" fmla="*/ 183 h 840"/>
                <a:gd name="T108" fmla="*/ 1 w 425"/>
                <a:gd name="T109" fmla="*/ 157 h 840"/>
                <a:gd name="T110" fmla="*/ 2 w 425"/>
                <a:gd name="T111" fmla="*/ 131 h 840"/>
                <a:gd name="T112" fmla="*/ 4 w 425"/>
                <a:gd name="T113" fmla="*/ 105 h 840"/>
                <a:gd name="T114" fmla="*/ 5 w 425"/>
                <a:gd name="T115" fmla="*/ 79 h 840"/>
                <a:gd name="T116" fmla="*/ 6 w 425"/>
                <a:gd name="T117" fmla="*/ 53 h 840"/>
                <a:gd name="T118" fmla="*/ 6 w 425"/>
                <a:gd name="T119" fmla="*/ 27 h 840"/>
                <a:gd name="T120" fmla="*/ 7 w 425"/>
                <a:gd name="T121" fmla="*/ 0 h 840"/>
                <a:gd name="T122" fmla="*/ 25 w 425"/>
                <a:gd name="T123" fmla="*/ 30 h 84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25" h="840">
                  <a:moveTo>
                    <a:pt x="74" y="89"/>
                  </a:moveTo>
                  <a:lnTo>
                    <a:pt x="102" y="114"/>
                  </a:lnTo>
                  <a:lnTo>
                    <a:pt x="132" y="135"/>
                  </a:lnTo>
                  <a:lnTo>
                    <a:pt x="166" y="150"/>
                  </a:lnTo>
                  <a:lnTo>
                    <a:pt x="198" y="163"/>
                  </a:lnTo>
                  <a:lnTo>
                    <a:pt x="234" y="168"/>
                  </a:lnTo>
                  <a:lnTo>
                    <a:pt x="267" y="168"/>
                  </a:lnTo>
                  <a:lnTo>
                    <a:pt x="308" y="166"/>
                  </a:lnTo>
                  <a:lnTo>
                    <a:pt x="342" y="163"/>
                  </a:lnTo>
                  <a:lnTo>
                    <a:pt x="384" y="148"/>
                  </a:lnTo>
                  <a:lnTo>
                    <a:pt x="425" y="132"/>
                  </a:lnTo>
                  <a:lnTo>
                    <a:pt x="384" y="153"/>
                  </a:lnTo>
                  <a:lnTo>
                    <a:pt x="339" y="166"/>
                  </a:lnTo>
                  <a:lnTo>
                    <a:pt x="299" y="175"/>
                  </a:lnTo>
                  <a:lnTo>
                    <a:pt x="258" y="181"/>
                  </a:lnTo>
                  <a:lnTo>
                    <a:pt x="218" y="188"/>
                  </a:lnTo>
                  <a:lnTo>
                    <a:pt x="188" y="193"/>
                  </a:lnTo>
                  <a:lnTo>
                    <a:pt x="160" y="209"/>
                  </a:lnTo>
                  <a:lnTo>
                    <a:pt x="139" y="231"/>
                  </a:lnTo>
                  <a:lnTo>
                    <a:pt x="126" y="261"/>
                  </a:lnTo>
                  <a:lnTo>
                    <a:pt x="123" y="307"/>
                  </a:lnTo>
                  <a:lnTo>
                    <a:pt x="121" y="317"/>
                  </a:lnTo>
                  <a:lnTo>
                    <a:pt x="121" y="341"/>
                  </a:lnTo>
                  <a:lnTo>
                    <a:pt x="117" y="372"/>
                  </a:lnTo>
                  <a:lnTo>
                    <a:pt x="114" y="409"/>
                  </a:lnTo>
                  <a:lnTo>
                    <a:pt x="108" y="452"/>
                  </a:lnTo>
                  <a:lnTo>
                    <a:pt x="102" y="492"/>
                  </a:lnTo>
                  <a:lnTo>
                    <a:pt x="96" y="529"/>
                  </a:lnTo>
                  <a:lnTo>
                    <a:pt x="96" y="563"/>
                  </a:lnTo>
                  <a:lnTo>
                    <a:pt x="92" y="588"/>
                  </a:lnTo>
                  <a:lnTo>
                    <a:pt x="90" y="600"/>
                  </a:lnTo>
                  <a:lnTo>
                    <a:pt x="86" y="624"/>
                  </a:lnTo>
                  <a:lnTo>
                    <a:pt x="83" y="649"/>
                  </a:lnTo>
                  <a:lnTo>
                    <a:pt x="83" y="674"/>
                  </a:lnTo>
                  <a:lnTo>
                    <a:pt x="83" y="696"/>
                  </a:lnTo>
                  <a:lnTo>
                    <a:pt x="83" y="717"/>
                  </a:lnTo>
                  <a:lnTo>
                    <a:pt x="83" y="738"/>
                  </a:lnTo>
                  <a:lnTo>
                    <a:pt x="81" y="759"/>
                  </a:lnTo>
                  <a:lnTo>
                    <a:pt x="77" y="782"/>
                  </a:lnTo>
                  <a:lnTo>
                    <a:pt x="74" y="806"/>
                  </a:lnTo>
                  <a:lnTo>
                    <a:pt x="67" y="828"/>
                  </a:lnTo>
                  <a:lnTo>
                    <a:pt x="65" y="837"/>
                  </a:lnTo>
                  <a:lnTo>
                    <a:pt x="55" y="840"/>
                  </a:lnTo>
                  <a:lnTo>
                    <a:pt x="49" y="840"/>
                  </a:lnTo>
                  <a:lnTo>
                    <a:pt x="43" y="837"/>
                  </a:lnTo>
                  <a:lnTo>
                    <a:pt x="34" y="831"/>
                  </a:lnTo>
                  <a:lnTo>
                    <a:pt x="25" y="822"/>
                  </a:lnTo>
                  <a:lnTo>
                    <a:pt x="18" y="813"/>
                  </a:lnTo>
                  <a:lnTo>
                    <a:pt x="13" y="804"/>
                  </a:lnTo>
                  <a:lnTo>
                    <a:pt x="6" y="793"/>
                  </a:lnTo>
                  <a:lnTo>
                    <a:pt x="6" y="784"/>
                  </a:lnTo>
                  <a:lnTo>
                    <a:pt x="3" y="705"/>
                  </a:lnTo>
                  <a:lnTo>
                    <a:pt x="0" y="624"/>
                  </a:lnTo>
                  <a:lnTo>
                    <a:pt x="3" y="548"/>
                  </a:lnTo>
                  <a:lnTo>
                    <a:pt x="3" y="471"/>
                  </a:lnTo>
                  <a:lnTo>
                    <a:pt x="6" y="393"/>
                  </a:lnTo>
                  <a:lnTo>
                    <a:pt x="13" y="314"/>
                  </a:lnTo>
                  <a:lnTo>
                    <a:pt x="16" y="236"/>
                  </a:lnTo>
                  <a:lnTo>
                    <a:pt x="18" y="159"/>
                  </a:lnTo>
                  <a:lnTo>
                    <a:pt x="18" y="80"/>
                  </a:lnTo>
                  <a:lnTo>
                    <a:pt x="22" y="0"/>
                  </a:lnTo>
                  <a:lnTo>
                    <a:pt x="74" y="89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0" name="Freeform 149">
              <a:extLst>
                <a:ext uri="{FF2B5EF4-FFF2-40B4-BE49-F238E27FC236}">
                  <a16:creationId xmlns:a16="http://schemas.microsoft.com/office/drawing/2014/main" id="{C8CDB32F-2331-4F11-9EFB-5795E0E1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590"/>
              <a:ext cx="362" cy="481"/>
            </a:xfrm>
            <a:custGeom>
              <a:avLst/>
              <a:gdLst>
                <a:gd name="T0" fmla="*/ 162 w 1085"/>
                <a:gd name="T1" fmla="*/ 110 h 1443"/>
                <a:gd name="T2" fmla="*/ 195 w 1085"/>
                <a:gd name="T3" fmla="*/ 74 h 1443"/>
                <a:gd name="T4" fmla="*/ 236 w 1085"/>
                <a:gd name="T5" fmla="*/ 44 h 1443"/>
                <a:gd name="T6" fmla="*/ 282 w 1085"/>
                <a:gd name="T7" fmla="*/ 21 h 1443"/>
                <a:gd name="T8" fmla="*/ 329 w 1085"/>
                <a:gd name="T9" fmla="*/ 4 h 1443"/>
                <a:gd name="T10" fmla="*/ 356 w 1085"/>
                <a:gd name="T11" fmla="*/ 17 h 1443"/>
                <a:gd name="T12" fmla="*/ 360 w 1085"/>
                <a:gd name="T13" fmla="*/ 49 h 1443"/>
                <a:gd name="T14" fmla="*/ 362 w 1085"/>
                <a:gd name="T15" fmla="*/ 84 h 1443"/>
                <a:gd name="T16" fmla="*/ 359 w 1085"/>
                <a:gd name="T17" fmla="*/ 118 h 1443"/>
                <a:gd name="T18" fmla="*/ 352 w 1085"/>
                <a:gd name="T19" fmla="*/ 150 h 1443"/>
                <a:gd name="T20" fmla="*/ 332 w 1085"/>
                <a:gd name="T21" fmla="*/ 192 h 1443"/>
                <a:gd name="T22" fmla="*/ 298 w 1085"/>
                <a:gd name="T23" fmla="*/ 243 h 1443"/>
                <a:gd name="T24" fmla="*/ 262 w 1085"/>
                <a:gd name="T25" fmla="*/ 292 h 1443"/>
                <a:gd name="T26" fmla="*/ 227 w 1085"/>
                <a:gd name="T27" fmla="*/ 343 h 1443"/>
                <a:gd name="T28" fmla="*/ 197 w 1085"/>
                <a:gd name="T29" fmla="*/ 396 h 1443"/>
                <a:gd name="T30" fmla="*/ 180 w 1085"/>
                <a:gd name="T31" fmla="*/ 435 h 1443"/>
                <a:gd name="T32" fmla="*/ 169 w 1085"/>
                <a:gd name="T33" fmla="*/ 453 h 1443"/>
                <a:gd name="T34" fmla="*/ 154 w 1085"/>
                <a:gd name="T35" fmla="*/ 469 h 1443"/>
                <a:gd name="T36" fmla="*/ 137 w 1085"/>
                <a:gd name="T37" fmla="*/ 479 h 1443"/>
                <a:gd name="T38" fmla="*/ 118 w 1085"/>
                <a:gd name="T39" fmla="*/ 479 h 1443"/>
                <a:gd name="T40" fmla="*/ 101 w 1085"/>
                <a:gd name="T41" fmla="*/ 470 h 1443"/>
                <a:gd name="T42" fmla="*/ 91 w 1085"/>
                <a:gd name="T43" fmla="*/ 463 h 1443"/>
                <a:gd name="T44" fmla="*/ 82 w 1085"/>
                <a:gd name="T45" fmla="*/ 455 h 1443"/>
                <a:gd name="T46" fmla="*/ 73 w 1085"/>
                <a:gd name="T47" fmla="*/ 446 h 1443"/>
                <a:gd name="T48" fmla="*/ 67 w 1085"/>
                <a:gd name="T49" fmla="*/ 437 h 1443"/>
                <a:gd name="T50" fmla="*/ 59 w 1085"/>
                <a:gd name="T51" fmla="*/ 430 h 1443"/>
                <a:gd name="T52" fmla="*/ 36 w 1085"/>
                <a:gd name="T53" fmla="*/ 437 h 1443"/>
                <a:gd name="T54" fmla="*/ 12 w 1085"/>
                <a:gd name="T55" fmla="*/ 445 h 1443"/>
                <a:gd name="T56" fmla="*/ 0 w 1085"/>
                <a:gd name="T57" fmla="*/ 443 h 1443"/>
                <a:gd name="T58" fmla="*/ 21 w 1085"/>
                <a:gd name="T59" fmla="*/ 414 h 1443"/>
                <a:gd name="T60" fmla="*/ 44 w 1085"/>
                <a:gd name="T61" fmla="*/ 362 h 1443"/>
                <a:gd name="T62" fmla="*/ 50 w 1085"/>
                <a:gd name="T63" fmla="*/ 308 h 1443"/>
                <a:gd name="T64" fmla="*/ 67 w 1085"/>
                <a:gd name="T65" fmla="*/ 254 h 1443"/>
                <a:gd name="T66" fmla="*/ 92 w 1085"/>
                <a:gd name="T67" fmla="*/ 203 h 1443"/>
                <a:gd name="T68" fmla="*/ 121 w 1085"/>
                <a:gd name="T69" fmla="*/ 160 h 1443"/>
                <a:gd name="T70" fmla="*/ 149 w 1085"/>
                <a:gd name="T71" fmla="*/ 131 h 144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085" h="1443">
                  <a:moveTo>
                    <a:pt x="448" y="392"/>
                  </a:moveTo>
                  <a:lnTo>
                    <a:pt x="485" y="329"/>
                  </a:lnTo>
                  <a:lnTo>
                    <a:pt x="533" y="275"/>
                  </a:lnTo>
                  <a:lnTo>
                    <a:pt x="583" y="221"/>
                  </a:lnTo>
                  <a:lnTo>
                    <a:pt x="641" y="172"/>
                  </a:lnTo>
                  <a:lnTo>
                    <a:pt x="706" y="133"/>
                  </a:lnTo>
                  <a:lnTo>
                    <a:pt x="774" y="95"/>
                  </a:lnTo>
                  <a:lnTo>
                    <a:pt x="845" y="62"/>
                  </a:lnTo>
                  <a:lnTo>
                    <a:pt x="915" y="34"/>
                  </a:lnTo>
                  <a:lnTo>
                    <a:pt x="987" y="12"/>
                  </a:lnTo>
                  <a:lnTo>
                    <a:pt x="1060" y="0"/>
                  </a:lnTo>
                  <a:lnTo>
                    <a:pt x="1067" y="50"/>
                  </a:lnTo>
                  <a:lnTo>
                    <a:pt x="1072" y="95"/>
                  </a:lnTo>
                  <a:lnTo>
                    <a:pt x="1078" y="147"/>
                  </a:lnTo>
                  <a:lnTo>
                    <a:pt x="1081" y="200"/>
                  </a:lnTo>
                  <a:lnTo>
                    <a:pt x="1085" y="252"/>
                  </a:lnTo>
                  <a:lnTo>
                    <a:pt x="1081" y="305"/>
                  </a:lnTo>
                  <a:lnTo>
                    <a:pt x="1076" y="354"/>
                  </a:lnTo>
                  <a:lnTo>
                    <a:pt x="1067" y="403"/>
                  </a:lnTo>
                  <a:lnTo>
                    <a:pt x="1054" y="450"/>
                  </a:lnTo>
                  <a:lnTo>
                    <a:pt x="1036" y="493"/>
                  </a:lnTo>
                  <a:lnTo>
                    <a:pt x="996" y="576"/>
                  </a:lnTo>
                  <a:lnTo>
                    <a:pt x="946" y="652"/>
                  </a:lnTo>
                  <a:lnTo>
                    <a:pt x="894" y="729"/>
                  </a:lnTo>
                  <a:lnTo>
                    <a:pt x="838" y="803"/>
                  </a:lnTo>
                  <a:lnTo>
                    <a:pt x="784" y="877"/>
                  </a:lnTo>
                  <a:lnTo>
                    <a:pt x="730" y="951"/>
                  </a:lnTo>
                  <a:lnTo>
                    <a:pt x="679" y="1028"/>
                  </a:lnTo>
                  <a:lnTo>
                    <a:pt x="632" y="1108"/>
                  </a:lnTo>
                  <a:lnTo>
                    <a:pt x="589" y="1189"/>
                  </a:lnTo>
                  <a:lnTo>
                    <a:pt x="553" y="1275"/>
                  </a:lnTo>
                  <a:lnTo>
                    <a:pt x="539" y="1306"/>
                  </a:lnTo>
                  <a:lnTo>
                    <a:pt x="524" y="1329"/>
                  </a:lnTo>
                  <a:lnTo>
                    <a:pt x="508" y="1360"/>
                  </a:lnTo>
                  <a:lnTo>
                    <a:pt x="485" y="1385"/>
                  </a:lnTo>
                  <a:lnTo>
                    <a:pt x="463" y="1407"/>
                  </a:lnTo>
                  <a:lnTo>
                    <a:pt x="435" y="1428"/>
                  </a:lnTo>
                  <a:lnTo>
                    <a:pt x="411" y="1437"/>
                  </a:lnTo>
                  <a:lnTo>
                    <a:pt x="382" y="1443"/>
                  </a:lnTo>
                  <a:lnTo>
                    <a:pt x="353" y="1437"/>
                  </a:lnTo>
                  <a:lnTo>
                    <a:pt x="317" y="1423"/>
                  </a:lnTo>
                  <a:lnTo>
                    <a:pt x="303" y="1410"/>
                  </a:lnTo>
                  <a:lnTo>
                    <a:pt x="287" y="1401"/>
                  </a:lnTo>
                  <a:lnTo>
                    <a:pt x="272" y="1389"/>
                  </a:lnTo>
                  <a:lnTo>
                    <a:pt x="259" y="1378"/>
                  </a:lnTo>
                  <a:lnTo>
                    <a:pt x="245" y="1364"/>
                  </a:lnTo>
                  <a:lnTo>
                    <a:pt x="236" y="1351"/>
                  </a:lnTo>
                  <a:lnTo>
                    <a:pt x="220" y="1339"/>
                  </a:lnTo>
                  <a:lnTo>
                    <a:pt x="213" y="1326"/>
                  </a:lnTo>
                  <a:lnTo>
                    <a:pt x="200" y="1311"/>
                  </a:lnTo>
                  <a:lnTo>
                    <a:pt x="195" y="1297"/>
                  </a:lnTo>
                  <a:lnTo>
                    <a:pt x="176" y="1290"/>
                  </a:lnTo>
                  <a:lnTo>
                    <a:pt x="146" y="1299"/>
                  </a:lnTo>
                  <a:lnTo>
                    <a:pt x="108" y="1311"/>
                  </a:lnTo>
                  <a:lnTo>
                    <a:pt x="68" y="1326"/>
                  </a:lnTo>
                  <a:lnTo>
                    <a:pt x="35" y="1336"/>
                  </a:lnTo>
                  <a:lnTo>
                    <a:pt x="9" y="1339"/>
                  </a:lnTo>
                  <a:lnTo>
                    <a:pt x="0" y="1329"/>
                  </a:lnTo>
                  <a:lnTo>
                    <a:pt x="20" y="1299"/>
                  </a:lnTo>
                  <a:lnTo>
                    <a:pt x="63" y="1243"/>
                  </a:lnTo>
                  <a:lnTo>
                    <a:pt x="142" y="1161"/>
                  </a:lnTo>
                  <a:lnTo>
                    <a:pt x="133" y="1086"/>
                  </a:lnTo>
                  <a:lnTo>
                    <a:pt x="140" y="1007"/>
                  </a:lnTo>
                  <a:lnTo>
                    <a:pt x="149" y="923"/>
                  </a:lnTo>
                  <a:lnTo>
                    <a:pt x="171" y="844"/>
                  </a:lnTo>
                  <a:lnTo>
                    <a:pt x="200" y="763"/>
                  </a:lnTo>
                  <a:lnTo>
                    <a:pt x="238" y="686"/>
                  </a:lnTo>
                  <a:lnTo>
                    <a:pt x="275" y="610"/>
                  </a:lnTo>
                  <a:lnTo>
                    <a:pt x="317" y="542"/>
                  </a:lnTo>
                  <a:lnTo>
                    <a:pt x="364" y="480"/>
                  </a:lnTo>
                  <a:lnTo>
                    <a:pt x="413" y="425"/>
                  </a:lnTo>
                  <a:lnTo>
                    <a:pt x="448" y="392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1" name="Freeform 150">
              <a:extLst>
                <a:ext uri="{FF2B5EF4-FFF2-40B4-BE49-F238E27FC236}">
                  <a16:creationId xmlns:a16="http://schemas.microsoft.com/office/drawing/2014/main" id="{02F4952B-5972-4080-AB93-883D88250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805"/>
              <a:ext cx="178" cy="271"/>
            </a:xfrm>
            <a:custGeom>
              <a:avLst/>
              <a:gdLst>
                <a:gd name="T0" fmla="*/ 167 w 535"/>
                <a:gd name="T1" fmla="*/ 261 h 815"/>
                <a:gd name="T2" fmla="*/ 140 w 535"/>
                <a:gd name="T3" fmla="*/ 269 h 815"/>
                <a:gd name="T4" fmla="*/ 112 w 535"/>
                <a:gd name="T5" fmla="*/ 271 h 815"/>
                <a:gd name="T6" fmla="*/ 87 w 535"/>
                <a:gd name="T7" fmla="*/ 264 h 815"/>
                <a:gd name="T8" fmla="*/ 71 w 535"/>
                <a:gd name="T9" fmla="*/ 248 h 815"/>
                <a:gd name="T10" fmla="*/ 67 w 535"/>
                <a:gd name="T11" fmla="*/ 234 h 815"/>
                <a:gd name="T12" fmla="*/ 64 w 535"/>
                <a:gd name="T13" fmla="*/ 232 h 815"/>
                <a:gd name="T14" fmla="*/ 62 w 535"/>
                <a:gd name="T15" fmla="*/ 234 h 815"/>
                <a:gd name="T16" fmla="*/ 58 w 535"/>
                <a:gd name="T17" fmla="*/ 236 h 815"/>
                <a:gd name="T18" fmla="*/ 53 w 535"/>
                <a:gd name="T19" fmla="*/ 240 h 815"/>
                <a:gd name="T20" fmla="*/ 48 w 535"/>
                <a:gd name="T21" fmla="*/ 241 h 815"/>
                <a:gd name="T22" fmla="*/ 47 w 535"/>
                <a:gd name="T23" fmla="*/ 243 h 815"/>
                <a:gd name="T24" fmla="*/ 46 w 535"/>
                <a:gd name="T25" fmla="*/ 245 h 815"/>
                <a:gd name="T26" fmla="*/ 44 w 535"/>
                <a:gd name="T27" fmla="*/ 248 h 815"/>
                <a:gd name="T28" fmla="*/ 42 w 535"/>
                <a:gd name="T29" fmla="*/ 249 h 815"/>
                <a:gd name="T30" fmla="*/ 38 w 535"/>
                <a:gd name="T31" fmla="*/ 250 h 815"/>
                <a:gd name="T32" fmla="*/ 36 w 535"/>
                <a:gd name="T33" fmla="*/ 253 h 815"/>
                <a:gd name="T34" fmla="*/ 32 w 535"/>
                <a:gd name="T35" fmla="*/ 256 h 815"/>
                <a:gd name="T36" fmla="*/ 28 w 535"/>
                <a:gd name="T37" fmla="*/ 259 h 815"/>
                <a:gd name="T38" fmla="*/ 20 w 535"/>
                <a:gd name="T39" fmla="*/ 260 h 815"/>
                <a:gd name="T40" fmla="*/ 14 w 535"/>
                <a:gd name="T41" fmla="*/ 259 h 815"/>
                <a:gd name="T42" fmla="*/ 10 w 535"/>
                <a:gd name="T43" fmla="*/ 256 h 815"/>
                <a:gd name="T44" fmla="*/ 6 w 535"/>
                <a:gd name="T45" fmla="*/ 253 h 815"/>
                <a:gd name="T46" fmla="*/ 3 w 535"/>
                <a:gd name="T47" fmla="*/ 249 h 815"/>
                <a:gd name="T48" fmla="*/ 1 w 535"/>
                <a:gd name="T49" fmla="*/ 244 h 815"/>
                <a:gd name="T50" fmla="*/ 0 w 535"/>
                <a:gd name="T51" fmla="*/ 227 h 815"/>
                <a:gd name="T52" fmla="*/ 4 w 535"/>
                <a:gd name="T53" fmla="*/ 208 h 815"/>
                <a:gd name="T54" fmla="*/ 12 w 535"/>
                <a:gd name="T55" fmla="*/ 191 h 815"/>
                <a:gd name="T56" fmla="*/ 23 w 535"/>
                <a:gd name="T57" fmla="*/ 175 h 815"/>
                <a:gd name="T58" fmla="*/ 35 w 535"/>
                <a:gd name="T59" fmla="*/ 161 h 815"/>
                <a:gd name="T60" fmla="*/ 38 w 535"/>
                <a:gd name="T61" fmla="*/ 155 h 815"/>
                <a:gd name="T62" fmla="*/ 40 w 535"/>
                <a:gd name="T63" fmla="*/ 150 h 815"/>
                <a:gd name="T64" fmla="*/ 42 w 535"/>
                <a:gd name="T65" fmla="*/ 146 h 815"/>
                <a:gd name="T66" fmla="*/ 43 w 535"/>
                <a:gd name="T67" fmla="*/ 140 h 815"/>
                <a:gd name="T68" fmla="*/ 44 w 535"/>
                <a:gd name="T69" fmla="*/ 135 h 815"/>
                <a:gd name="T70" fmla="*/ 46 w 535"/>
                <a:gd name="T71" fmla="*/ 122 h 815"/>
                <a:gd name="T72" fmla="*/ 45 w 535"/>
                <a:gd name="T73" fmla="*/ 107 h 815"/>
                <a:gd name="T74" fmla="*/ 44 w 535"/>
                <a:gd name="T75" fmla="*/ 93 h 815"/>
                <a:gd name="T76" fmla="*/ 46 w 535"/>
                <a:gd name="T77" fmla="*/ 78 h 815"/>
                <a:gd name="T78" fmla="*/ 52 w 535"/>
                <a:gd name="T79" fmla="*/ 66 h 815"/>
                <a:gd name="T80" fmla="*/ 58 w 535"/>
                <a:gd name="T81" fmla="*/ 52 h 815"/>
                <a:gd name="T82" fmla="*/ 62 w 535"/>
                <a:gd name="T83" fmla="*/ 39 h 815"/>
                <a:gd name="T84" fmla="*/ 67 w 535"/>
                <a:gd name="T85" fmla="*/ 27 h 815"/>
                <a:gd name="T86" fmla="*/ 71 w 535"/>
                <a:gd name="T87" fmla="*/ 12 h 815"/>
                <a:gd name="T88" fmla="*/ 78 w 535"/>
                <a:gd name="T89" fmla="*/ 0 h 8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5" h="815">
                  <a:moveTo>
                    <a:pt x="535" y="760"/>
                  </a:moveTo>
                  <a:lnTo>
                    <a:pt x="501" y="784"/>
                  </a:lnTo>
                  <a:lnTo>
                    <a:pt x="461" y="800"/>
                  </a:lnTo>
                  <a:lnTo>
                    <a:pt x="422" y="809"/>
                  </a:lnTo>
                  <a:lnTo>
                    <a:pt x="382" y="815"/>
                  </a:lnTo>
                  <a:lnTo>
                    <a:pt x="336" y="815"/>
                  </a:lnTo>
                  <a:lnTo>
                    <a:pt x="299" y="809"/>
                  </a:lnTo>
                  <a:lnTo>
                    <a:pt x="261" y="793"/>
                  </a:lnTo>
                  <a:lnTo>
                    <a:pt x="234" y="775"/>
                  </a:lnTo>
                  <a:lnTo>
                    <a:pt x="212" y="745"/>
                  </a:lnTo>
                  <a:lnTo>
                    <a:pt x="200" y="710"/>
                  </a:lnTo>
                  <a:lnTo>
                    <a:pt x="200" y="705"/>
                  </a:lnTo>
                  <a:lnTo>
                    <a:pt x="196" y="698"/>
                  </a:lnTo>
                  <a:lnTo>
                    <a:pt x="193" y="698"/>
                  </a:lnTo>
                  <a:lnTo>
                    <a:pt x="187" y="701"/>
                  </a:lnTo>
                  <a:lnTo>
                    <a:pt x="187" y="705"/>
                  </a:lnTo>
                  <a:lnTo>
                    <a:pt x="182" y="710"/>
                  </a:lnTo>
                  <a:lnTo>
                    <a:pt x="175" y="710"/>
                  </a:lnTo>
                  <a:lnTo>
                    <a:pt x="166" y="716"/>
                  </a:lnTo>
                  <a:lnTo>
                    <a:pt x="160" y="723"/>
                  </a:lnTo>
                  <a:lnTo>
                    <a:pt x="151" y="725"/>
                  </a:lnTo>
                  <a:lnTo>
                    <a:pt x="144" y="725"/>
                  </a:lnTo>
                  <a:lnTo>
                    <a:pt x="142" y="729"/>
                  </a:lnTo>
                  <a:lnTo>
                    <a:pt x="142" y="732"/>
                  </a:lnTo>
                  <a:lnTo>
                    <a:pt x="138" y="734"/>
                  </a:lnTo>
                  <a:lnTo>
                    <a:pt x="138" y="738"/>
                  </a:lnTo>
                  <a:lnTo>
                    <a:pt x="135" y="741"/>
                  </a:lnTo>
                  <a:lnTo>
                    <a:pt x="133" y="745"/>
                  </a:lnTo>
                  <a:lnTo>
                    <a:pt x="129" y="748"/>
                  </a:lnTo>
                  <a:lnTo>
                    <a:pt x="126" y="748"/>
                  </a:lnTo>
                  <a:lnTo>
                    <a:pt x="120" y="748"/>
                  </a:lnTo>
                  <a:lnTo>
                    <a:pt x="115" y="751"/>
                  </a:lnTo>
                  <a:lnTo>
                    <a:pt x="115" y="757"/>
                  </a:lnTo>
                  <a:lnTo>
                    <a:pt x="107" y="760"/>
                  </a:lnTo>
                  <a:lnTo>
                    <a:pt x="101" y="763"/>
                  </a:lnTo>
                  <a:lnTo>
                    <a:pt x="95" y="770"/>
                  </a:lnTo>
                  <a:lnTo>
                    <a:pt x="88" y="775"/>
                  </a:lnTo>
                  <a:lnTo>
                    <a:pt x="83" y="779"/>
                  </a:lnTo>
                  <a:lnTo>
                    <a:pt x="70" y="781"/>
                  </a:lnTo>
                  <a:lnTo>
                    <a:pt x="61" y="781"/>
                  </a:lnTo>
                  <a:lnTo>
                    <a:pt x="52" y="781"/>
                  </a:lnTo>
                  <a:lnTo>
                    <a:pt x="43" y="779"/>
                  </a:lnTo>
                  <a:lnTo>
                    <a:pt x="40" y="775"/>
                  </a:lnTo>
                  <a:lnTo>
                    <a:pt x="30" y="770"/>
                  </a:lnTo>
                  <a:lnTo>
                    <a:pt x="25" y="763"/>
                  </a:lnTo>
                  <a:lnTo>
                    <a:pt x="18" y="760"/>
                  </a:lnTo>
                  <a:lnTo>
                    <a:pt x="12" y="754"/>
                  </a:lnTo>
                  <a:lnTo>
                    <a:pt x="9" y="748"/>
                  </a:lnTo>
                  <a:lnTo>
                    <a:pt x="7" y="741"/>
                  </a:lnTo>
                  <a:lnTo>
                    <a:pt x="2" y="734"/>
                  </a:lnTo>
                  <a:lnTo>
                    <a:pt x="0" y="710"/>
                  </a:lnTo>
                  <a:lnTo>
                    <a:pt x="0" y="683"/>
                  </a:lnTo>
                  <a:lnTo>
                    <a:pt x="2" y="656"/>
                  </a:lnTo>
                  <a:lnTo>
                    <a:pt x="12" y="627"/>
                  </a:lnTo>
                  <a:lnTo>
                    <a:pt x="21" y="599"/>
                  </a:lnTo>
                  <a:lnTo>
                    <a:pt x="37" y="575"/>
                  </a:lnTo>
                  <a:lnTo>
                    <a:pt x="52" y="550"/>
                  </a:lnTo>
                  <a:lnTo>
                    <a:pt x="68" y="526"/>
                  </a:lnTo>
                  <a:lnTo>
                    <a:pt x="86" y="504"/>
                  </a:lnTo>
                  <a:lnTo>
                    <a:pt x="104" y="483"/>
                  </a:lnTo>
                  <a:lnTo>
                    <a:pt x="110" y="473"/>
                  </a:lnTo>
                  <a:lnTo>
                    <a:pt x="115" y="467"/>
                  </a:lnTo>
                  <a:lnTo>
                    <a:pt x="117" y="462"/>
                  </a:lnTo>
                  <a:lnTo>
                    <a:pt x="120" y="452"/>
                  </a:lnTo>
                  <a:lnTo>
                    <a:pt x="124" y="446"/>
                  </a:lnTo>
                  <a:lnTo>
                    <a:pt x="126" y="440"/>
                  </a:lnTo>
                  <a:lnTo>
                    <a:pt x="129" y="431"/>
                  </a:lnTo>
                  <a:lnTo>
                    <a:pt x="129" y="422"/>
                  </a:lnTo>
                  <a:lnTo>
                    <a:pt x="133" y="415"/>
                  </a:lnTo>
                  <a:lnTo>
                    <a:pt x="133" y="406"/>
                  </a:lnTo>
                  <a:lnTo>
                    <a:pt x="135" y="388"/>
                  </a:lnTo>
                  <a:lnTo>
                    <a:pt x="138" y="366"/>
                  </a:lnTo>
                  <a:lnTo>
                    <a:pt x="135" y="348"/>
                  </a:lnTo>
                  <a:lnTo>
                    <a:pt x="135" y="323"/>
                  </a:lnTo>
                  <a:lnTo>
                    <a:pt x="133" y="301"/>
                  </a:lnTo>
                  <a:lnTo>
                    <a:pt x="133" y="280"/>
                  </a:lnTo>
                  <a:lnTo>
                    <a:pt x="135" y="258"/>
                  </a:lnTo>
                  <a:lnTo>
                    <a:pt x="138" y="236"/>
                  </a:lnTo>
                  <a:lnTo>
                    <a:pt x="144" y="215"/>
                  </a:lnTo>
                  <a:lnTo>
                    <a:pt x="157" y="197"/>
                  </a:lnTo>
                  <a:lnTo>
                    <a:pt x="163" y="177"/>
                  </a:lnTo>
                  <a:lnTo>
                    <a:pt x="173" y="156"/>
                  </a:lnTo>
                  <a:lnTo>
                    <a:pt x="182" y="138"/>
                  </a:lnTo>
                  <a:lnTo>
                    <a:pt x="187" y="117"/>
                  </a:lnTo>
                  <a:lnTo>
                    <a:pt x="193" y="98"/>
                  </a:lnTo>
                  <a:lnTo>
                    <a:pt x="200" y="80"/>
                  </a:lnTo>
                  <a:lnTo>
                    <a:pt x="209" y="58"/>
                  </a:lnTo>
                  <a:lnTo>
                    <a:pt x="212" y="36"/>
                  </a:lnTo>
                  <a:lnTo>
                    <a:pt x="221" y="18"/>
                  </a:lnTo>
                  <a:lnTo>
                    <a:pt x="234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2" name="Freeform 151">
              <a:extLst>
                <a:ext uri="{FF2B5EF4-FFF2-40B4-BE49-F238E27FC236}">
                  <a16:creationId xmlns:a16="http://schemas.microsoft.com/office/drawing/2014/main" id="{0B48CE31-35CE-445A-A15D-528D437B0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4" y="3463"/>
              <a:ext cx="565" cy="331"/>
            </a:xfrm>
            <a:custGeom>
              <a:avLst/>
              <a:gdLst>
                <a:gd name="T0" fmla="*/ 0 w 1696"/>
                <a:gd name="T1" fmla="*/ 0 h 993"/>
                <a:gd name="T2" fmla="*/ 32 w 1696"/>
                <a:gd name="T3" fmla="*/ 25 h 993"/>
                <a:gd name="T4" fmla="*/ 58 w 1696"/>
                <a:gd name="T5" fmla="*/ 53 h 993"/>
                <a:gd name="T6" fmla="*/ 85 w 1696"/>
                <a:gd name="T7" fmla="*/ 83 h 993"/>
                <a:gd name="T8" fmla="*/ 109 w 1696"/>
                <a:gd name="T9" fmla="*/ 115 h 993"/>
                <a:gd name="T10" fmla="*/ 133 w 1696"/>
                <a:gd name="T11" fmla="*/ 144 h 993"/>
                <a:gd name="T12" fmla="*/ 159 w 1696"/>
                <a:gd name="T13" fmla="*/ 174 h 993"/>
                <a:gd name="T14" fmla="*/ 186 w 1696"/>
                <a:gd name="T15" fmla="*/ 200 h 993"/>
                <a:gd name="T16" fmla="*/ 214 w 1696"/>
                <a:gd name="T17" fmla="*/ 223 h 993"/>
                <a:gd name="T18" fmla="*/ 246 w 1696"/>
                <a:gd name="T19" fmla="*/ 239 h 993"/>
                <a:gd name="T20" fmla="*/ 283 w 1696"/>
                <a:gd name="T21" fmla="*/ 248 h 993"/>
                <a:gd name="T22" fmla="*/ 293 w 1696"/>
                <a:gd name="T23" fmla="*/ 249 h 993"/>
                <a:gd name="T24" fmla="*/ 314 w 1696"/>
                <a:gd name="T25" fmla="*/ 253 h 993"/>
                <a:gd name="T26" fmla="*/ 343 w 1696"/>
                <a:gd name="T27" fmla="*/ 258 h 993"/>
                <a:gd name="T28" fmla="*/ 378 w 1696"/>
                <a:gd name="T29" fmla="*/ 264 h 993"/>
                <a:gd name="T30" fmla="*/ 416 w 1696"/>
                <a:gd name="T31" fmla="*/ 271 h 993"/>
                <a:gd name="T32" fmla="*/ 455 w 1696"/>
                <a:gd name="T33" fmla="*/ 276 h 993"/>
                <a:gd name="T34" fmla="*/ 492 w 1696"/>
                <a:gd name="T35" fmla="*/ 280 h 993"/>
                <a:gd name="T36" fmla="*/ 525 w 1696"/>
                <a:gd name="T37" fmla="*/ 283 h 993"/>
                <a:gd name="T38" fmla="*/ 549 w 1696"/>
                <a:gd name="T39" fmla="*/ 283 h 993"/>
                <a:gd name="T40" fmla="*/ 565 w 1696"/>
                <a:gd name="T41" fmla="*/ 280 h 993"/>
                <a:gd name="T42" fmla="*/ 554 w 1696"/>
                <a:gd name="T43" fmla="*/ 287 h 993"/>
                <a:gd name="T44" fmla="*/ 543 w 1696"/>
                <a:gd name="T45" fmla="*/ 294 h 993"/>
                <a:gd name="T46" fmla="*/ 534 w 1696"/>
                <a:gd name="T47" fmla="*/ 300 h 993"/>
                <a:gd name="T48" fmla="*/ 525 w 1696"/>
                <a:gd name="T49" fmla="*/ 306 h 993"/>
                <a:gd name="T50" fmla="*/ 516 w 1696"/>
                <a:gd name="T51" fmla="*/ 312 h 993"/>
                <a:gd name="T52" fmla="*/ 506 w 1696"/>
                <a:gd name="T53" fmla="*/ 317 h 993"/>
                <a:gd name="T54" fmla="*/ 494 w 1696"/>
                <a:gd name="T55" fmla="*/ 321 h 993"/>
                <a:gd name="T56" fmla="*/ 484 w 1696"/>
                <a:gd name="T57" fmla="*/ 325 h 993"/>
                <a:gd name="T58" fmla="*/ 472 w 1696"/>
                <a:gd name="T59" fmla="*/ 328 h 993"/>
                <a:gd name="T60" fmla="*/ 459 w 1696"/>
                <a:gd name="T61" fmla="*/ 330 h 993"/>
                <a:gd name="T62" fmla="*/ 404 w 1696"/>
                <a:gd name="T63" fmla="*/ 331 h 993"/>
                <a:gd name="T64" fmla="*/ 354 w 1696"/>
                <a:gd name="T65" fmla="*/ 321 h 993"/>
                <a:gd name="T66" fmla="*/ 307 w 1696"/>
                <a:gd name="T67" fmla="*/ 303 h 993"/>
                <a:gd name="T68" fmla="*/ 264 w 1696"/>
                <a:gd name="T69" fmla="*/ 277 h 993"/>
                <a:gd name="T70" fmla="*/ 225 w 1696"/>
                <a:gd name="T71" fmla="*/ 244 h 993"/>
                <a:gd name="T72" fmla="*/ 186 w 1696"/>
                <a:gd name="T73" fmla="*/ 207 h 993"/>
                <a:gd name="T74" fmla="*/ 150 w 1696"/>
                <a:gd name="T75" fmla="*/ 168 h 993"/>
                <a:gd name="T76" fmla="*/ 114 w 1696"/>
                <a:gd name="T77" fmla="*/ 127 h 993"/>
                <a:gd name="T78" fmla="*/ 79 w 1696"/>
                <a:gd name="T79" fmla="*/ 88 h 993"/>
                <a:gd name="T80" fmla="*/ 44 w 1696"/>
                <a:gd name="T81" fmla="*/ 51 h 993"/>
                <a:gd name="T82" fmla="*/ 0 w 1696"/>
                <a:gd name="T83" fmla="*/ 0 h 9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696" h="993">
                  <a:moveTo>
                    <a:pt x="0" y="0"/>
                  </a:moveTo>
                  <a:lnTo>
                    <a:pt x="95" y="74"/>
                  </a:lnTo>
                  <a:lnTo>
                    <a:pt x="175" y="160"/>
                  </a:lnTo>
                  <a:lnTo>
                    <a:pt x="255" y="249"/>
                  </a:lnTo>
                  <a:lnTo>
                    <a:pt x="328" y="344"/>
                  </a:lnTo>
                  <a:lnTo>
                    <a:pt x="400" y="433"/>
                  </a:lnTo>
                  <a:lnTo>
                    <a:pt x="476" y="523"/>
                  </a:lnTo>
                  <a:lnTo>
                    <a:pt x="557" y="600"/>
                  </a:lnTo>
                  <a:lnTo>
                    <a:pt x="643" y="668"/>
                  </a:lnTo>
                  <a:lnTo>
                    <a:pt x="739" y="717"/>
                  </a:lnTo>
                  <a:lnTo>
                    <a:pt x="849" y="744"/>
                  </a:lnTo>
                  <a:lnTo>
                    <a:pt x="880" y="748"/>
                  </a:lnTo>
                  <a:lnTo>
                    <a:pt x="942" y="759"/>
                  </a:lnTo>
                  <a:lnTo>
                    <a:pt x="1031" y="775"/>
                  </a:lnTo>
                  <a:lnTo>
                    <a:pt x="1136" y="791"/>
                  </a:lnTo>
                  <a:lnTo>
                    <a:pt x="1249" y="812"/>
                  </a:lnTo>
                  <a:lnTo>
                    <a:pt x="1366" y="827"/>
                  </a:lnTo>
                  <a:lnTo>
                    <a:pt x="1478" y="840"/>
                  </a:lnTo>
                  <a:lnTo>
                    <a:pt x="1576" y="849"/>
                  </a:lnTo>
                  <a:lnTo>
                    <a:pt x="1649" y="849"/>
                  </a:lnTo>
                  <a:lnTo>
                    <a:pt x="1696" y="840"/>
                  </a:lnTo>
                  <a:lnTo>
                    <a:pt x="1662" y="861"/>
                  </a:lnTo>
                  <a:lnTo>
                    <a:pt x="1631" y="883"/>
                  </a:lnTo>
                  <a:lnTo>
                    <a:pt x="1604" y="901"/>
                  </a:lnTo>
                  <a:lnTo>
                    <a:pt x="1576" y="919"/>
                  </a:lnTo>
                  <a:lnTo>
                    <a:pt x="1548" y="935"/>
                  </a:lnTo>
                  <a:lnTo>
                    <a:pt x="1518" y="950"/>
                  </a:lnTo>
                  <a:lnTo>
                    <a:pt x="1483" y="962"/>
                  </a:lnTo>
                  <a:lnTo>
                    <a:pt x="1453" y="975"/>
                  </a:lnTo>
                  <a:lnTo>
                    <a:pt x="1416" y="984"/>
                  </a:lnTo>
                  <a:lnTo>
                    <a:pt x="1377" y="990"/>
                  </a:lnTo>
                  <a:lnTo>
                    <a:pt x="1213" y="993"/>
                  </a:lnTo>
                  <a:lnTo>
                    <a:pt x="1062" y="962"/>
                  </a:lnTo>
                  <a:lnTo>
                    <a:pt x="923" y="910"/>
                  </a:lnTo>
                  <a:lnTo>
                    <a:pt x="793" y="831"/>
                  </a:lnTo>
                  <a:lnTo>
                    <a:pt x="674" y="732"/>
                  </a:lnTo>
                  <a:lnTo>
                    <a:pt x="557" y="621"/>
                  </a:lnTo>
                  <a:lnTo>
                    <a:pt x="449" y="504"/>
                  </a:lnTo>
                  <a:lnTo>
                    <a:pt x="341" y="380"/>
                  </a:lnTo>
                  <a:lnTo>
                    <a:pt x="236" y="264"/>
                  </a:lnTo>
                  <a:lnTo>
                    <a:pt x="132" y="1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3" name="Freeform 152">
              <a:extLst>
                <a:ext uri="{FF2B5EF4-FFF2-40B4-BE49-F238E27FC236}">
                  <a16:creationId xmlns:a16="http://schemas.microsoft.com/office/drawing/2014/main" id="{2BA53559-BBC9-4492-B221-601D5C83C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026"/>
              <a:ext cx="119" cy="371"/>
            </a:xfrm>
            <a:custGeom>
              <a:avLst/>
              <a:gdLst>
                <a:gd name="T0" fmla="*/ 73 w 357"/>
                <a:gd name="T1" fmla="*/ 22 h 1114"/>
                <a:gd name="T2" fmla="*/ 79 w 357"/>
                <a:gd name="T3" fmla="*/ 26 h 1114"/>
                <a:gd name="T4" fmla="*/ 85 w 357"/>
                <a:gd name="T5" fmla="*/ 30 h 1114"/>
                <a:gd name="T6" fmla="*/ 92 w 357"/>
                <a:gd name="T7" fmla="*/ 34 h 1114"/>
                <a:gd name="T8" fmla="*/ 98 w 357"/>
                <a:gd name="T9" fmla="*/ 39 h 1114"/>
                <a:gd name="T10" fmla="*/ 104 w 357"/>
                <a:gd name="T11" fmla="*/ 43 h 1114"/>
                <a:gd name="T12" fmla="*/ 109 w 357"/>
                <a:gd name="T13" fmla="*/ 48 h 1114"/>
                <a:gd name="T14" fmla="*/ 113 w 357"/>
                <a:gd name="T15" fmla="*/ 53 h 1114"/>
                <a:gd name="T16" fmla="*/ 116 w 357"/>
                <a:gd name="T17" fmla="*/ 58 h 1114"/>
                <a:gd name="T18" fmla="*/ 118 w 357"/>
                <a:gd name="T19" fmla="*/ 64 h 1114"/>
                <a:gd name="T20" fmla="*/ 119 w 357"/>
                <a:gd name="T21" fmla="*/ 69 h 1114"/>
                <a:gd name="T22" fmla="*/ 118 w 357"/>
                <a:gd name="T23" fmla="*/ 80 h 1114"/>
                <a:gd name="T24" fmla="*/ 115 w 357"/>
                <a:gd name="T25" fmla="*/ 90 h 1114"/>
                <a:gd name="T26" fmla="*/ 111 w 357"/>
                <a:gd name="T27" fmla="*/ 100 h 1114"/>
                <a:gd name="T28" fmla="*/ 105 w 357"/>
                <a:gd name="T29" fmla="*/ 112 h 1114"/>
                <a:gd name="T30" fmla="*/ 100 w 357"/>
                <a:gd name="T31" fmla="*/ 122 h 1114"/>
                <a:gd name="T32" fmla="*/ 95 w 357"/>
                <a:gd name="T33" fmla="*/ 132 h 1114"/>
                <a:gd name="T34" fmla="*/ 90 w 357"/>
                <a:gd name="T35" fmla="*/ 144 h 1114"/>
                <a:gd name="T36" fmla="*/ 84 w 357"/>
                <a:gd name="T37" fmla="*/ 154 h 1114"/>
                <a:gd name="T38" fmla="*/ 81 w 357"/>
                <a:gd name="T39" fmla="*/ 166 h 1114"/>
                <a:gd name="T40" fmla="*/ 79 w 357"/>
                <a:gd name="T41" fmla="*/ 177 h 1114"/>
                <a:gd name="T42" fmla="*/ 78 w 357"/>
                <a:gd name="T43" fmla="*/ 178 h 1114"/>
                <a:gd name="T44" fmla="*/ 77 w 357"/>
                <a:gd name="T45" fmla="*/ 178 h 1114"/>
                <a:gd name="T46" fmla="*/ 76 w 357"/>
                <a:gd name="T47" fmla="*/ 180 h 1114"/>
                <a:gd name="T48" fmla="*/ 74 w 357"/>
                <a:gd name="T49" fmla="*/ 180 h 1114"/>
                <a:gd name="T50" fmla="*/ 73 w 357"/>
                <a:gd name="T51" fmla="*/ 180 h 1114"/>
                <a:gd name="T52" fmla="*/ 72 w 357"/>
                <a:gd name="T53" fmla="*/ 181 h 1114"/>
                <a:gd name="T54" fmla="*/ 70 w 357"/>
                <a:gd name="T55" fmla="*/ 181 h 1114"/>
                <a:gd name="T56" fmla="*/ 69 w 357"/>
                <a:gd name="T57" fmla="*/ 181 h 1114"/>
                <a:gd name="T58" fmla="*/ 68 w 357"/>
                <a:gd name="T59" fmla="*/ 181 h 1114"/>
                <a:gd name="T60" fmla="*/ 67 w 357"/>
                <a:gd name="T61" fmla="*/ 183 h 1114"/>
                <a:gd name="T62" fmla="*/ 63 w 357"/>
                <a:gd name="T63" fmla="*/ 202 h 1114"/>
                <a:gd name="T64" fmla="*/ 57 w 357"/>
                <a:gd name="T65" fmla="*/ 222 h 1114"/>
                <a:gd name="T66" fmla="*/ 49 w 357"/>
                <a:gd name="T67" fmla="*/ 241 h 1114"/>
                <a:gd name="T68" fmla="*/ 41 w 357"/>
                <a:gd name="T69" fmla="*/ 259 h 1114"/>
                <a:gd name="T70" fmla="*/ 33 w 357"/>
                <a:gd name="T71" fmla="*/ 277 h 1114"/>
                <a:gd name="T72" fmla="*/ 26 w 357"/>
                <a:gd name="T73" fmla="*/ 296 h 1114"/>
                <a:gd name="T74" fmla="*/ 18 w 357"/>
                <a:gd name="T75" fmla="*/ 313 h 1114"/>
                <a:gd name="T76" fmla="*/ 12 w 357"/>
                <a:gd name="T77" fmla="*/ 332 h 1114"/>
                <a:gd name="T78" fmla="*/ 5 w 357"/>
                <a:gd name="T79" fmla="*/ 351 h 1114"/>
                <a:gd name="T80" fmla="*/ 0 w 357"/>
                <a:gd name="T81" fmla="*/ 371 h 1114"/>
                <a:gd name="T82" fmla="*/ 0 w 357"/>
                <a:gd name="T83" fmla="*/ 345 h 1114"/>
                <a:gd name="T84" fmla="*/ 0 w 357"/>
                <a:gd name="T85" fmla="*/ 322 h 1114"/>
                <a:gd name="T86" fmla="*/ 4 w 357"/>
                <a:gd name="T87" fmla="*/ 297 h 1114"/>
                <a:gd name="T88" fmla="*/ 10 w 357"/>
                <a:gd name="T89" fmla="*/ 274 h 1114"/>
                <a:gd name="T90" fmla="*/ 16 w 357"/>
                <a:gd name="T91" fmla="*/ 250 h 1114"/>
                <a:gd name="T92" fmla="*/ 23 w 357"/>
                <a:gd name="T93" fmla="*/ 227 h 1114"/>
                <a:gd name="T94" fmla="*/ 31 w 357"/>
                <a:gd name="T95" fmla="*/ 205 h 1114"/>
                <a:gd name="T96" fmla="*/ 38 w 357"/>
                <a:gd name="T97" fmla="*/ 181 h 1114"/>
                <a:gd name="T98" fmla="*/ 46 w 357"/>
                <a:gd name="T99" fmla="*/ 158 h 1114"/>
                <a:gd name="T100" fmla="*/ 55 w 357"/>
                <a:gd name="T101" fmla="*/ 134 h 1114"/>
                <a:gd name="T102" fmla="*/ 58 w 357"/>
                <a:gd name="T103" fmla="*/ 120 h 1114"/>
                <a:gd name="T104" fmla="*/ 62 w 357"/>
                <a:gd name="T105" fmla="*/ 107 h 1114"/>
                <a:gd name="T106" fmla="*/ 64 w 357"/>
                <a:gd name="T107" fmla="*/ 93 h 1114"/>
                <a:gd name="T108" fmla="*/ 65 w 357"/>
                <a:gd name="T109" fmla="*/ 80 h 1114"/>
                <a:gd name="T110" fmla="*/ 66 w 357"/>
                <a:gd name="T111" fmla="*/ 66 h 1114"/>
                <a:gd name="T112" fmla="*/ 65 w 357"/>
                <a:gd name="T113" fmla="*/ 52 h 1114"/>
                <a:gd name="T114" fmla="*/ 63 w 357"/>
                <a:gd name="T115" fmla="*/ 39 h 1114"/>
                <a:gd name="T116" fmla="*/ 60 w 357"/>
                <a:gd name="T117" fmla="*/ 26 h 1114"/>
                <a:gd name="T118" fmla="*/ 55 w 357"/>
                <a:gd name="T119" fmla="*/ 12 h 1114"/>
                <a:gd name="T120" fmla="*/ 48 w 357"/>
                <a:gd name="T121" fmla="*/ 0 h 1114"/>
                <a:gd name="T122" fmla="*/ 73 w 357"/>
                <a:gd name="T123" fmla="*/ 22 h 1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7" h="1114">
                  <a:moveTo>
                    <a:pt x="220" y="67"/>
                  </a:moveTo>
                  <a:lnTo>
                    <a:pt x="238" y="77"/>
                  </a:lnTo>
                  <a:lnTo>
                    <a:pt x="256" y="90"/>
                  </a:lnTo>
                  <a:lnTo>
                    <a:pt x="276" y="101"/>
                  </a:lnTo>
                  <a:lnTo>
                    <a:pt x="294" y="117"/>
                  </a:lnTo>
                  <a:lnTo>
                    <a:pt x="312" y="128"/>
                  </a:lnTo>
                  <a:lnTo>
                    <a:pt x="327" y="144"/>
                  </a:lnTo>
                  <a:lnTo>
                    <a:pt x="339" y="159"/>
                  </a:lnTo>
                  <a:lnTo>
                    <a:pt x="348" y="175"/>
                  </a:lnTo>
                  <a:lnTo>
                    <a:pt x="355" y="191"/>
                  </a:lnTo>
                  <a:lnTo>
                    <a:pt x="357" y="206"/>
                  </a:lnTo>
                  <a:lnTo>
                    <a:pt x="355" y="240"/>
                  </a:lnTo>
                  <a:lnTo>
                    <a:pt x="346" y="270"/>
                  </a:lnTo>
                  <a:lnTo>
                    <a:pt x="334" y="301"/>
                  </a:lnTo>
                  <a:lnTo>
                    <a:pt x="315" y="335"/>
                  </a:lnTo>
                  <a:lnTo>
                    <a:pt x="299" y="366"/>
                  </a:lnTo>
                  <a:lnTo>
                    <a:pt x="285" y="397"/>
                  </a:lnTo>
                  <a:lnTo>
                    <a:pt x="269" y="431"/>
                  </a:lnTo>
                  <a:lnTo>
                    <a:pt x="253" y="461"/>
                  </a:lnTo>
                  <a:lnTo>
                    <a:pt x="244" y="498"/>
                  </a:lnTo>
                  <a:lnTo>
                    <a:pt x="238" y="532"/>
                  </a:lnTo>
                  <a:lnTo>
                    <a:pt x="235" y="535"/>
                  </a:lnTo>
                  <a:lnTo>
                    <a:pt x="231" y="535"/>
                  </a:lnTo>
                  <a:lnTo>
                    <a:pt x="229" y="539"/>
                  </a:lnTo>
                  <a:lnTo>
                    <a:pt x="222" y="539"/>
                  </a:lnTo>
                  <a:lnTo>
                    <a:pt x="220" y="539"/>
                  </a:lnTo>
                  <a:lnTo>
                    <a:pt x="216" y="542"/>
                  </a:lnTo>
                  <a:lnTo>
                    <a:pt x="211" y="542"/>
                  </a:lnTo>
                  <a:lnTo>
                    <a:pt x="207" y="544"/>
                  </a:lnTo>
                  <a:lnTo>
                    <a:pt x="204" y="544"/>
                  </a:lnTo>
                  <a:lnTo>
                    <a:pt x="201" y="548"/>
                  </a:lnTo>
                  <a:lnTo>
                    <a:pt x="189" y="606"/>
                  </a:lnTo>
                  <a:lnTo>
                    <a:pt x="171" y="667"/>
                  </a:lnTo>
                  <a:lnTo>
                    <a:pt x="148" y="723"/>
                  </a:lnTo>
                  <a:lnTo>
                    <a:pt x="124" y="779"/>
                  </a:lnTo>
                  <a:lnTo>
                    <a:pt x="99" y="833"/>
                  </a:lnTo>
                  <a:lnTo>
                    <a:pt x="78" y="889"/>
                  </a:lnTo>
                  <a:lnTo>
                    <a:pt x="54" y="941"/>
                  </a:lnTo>
                  <a:lnTo>
                    <a:pt x="35" y="997"/>
                  </a:lnTo>
                  <a:lnTo>
                    <a:pt x="16" y="1055"/>
                  </a:lnTo>
                  <a:lnTo>
                    <a:pt x="0" y="1114"/>
                  </a:lnTo>
                  <a:lnTo>
                    <a:pt x="0" y="1037"/>
                  </a:lnTo>
                  <a:lnTo>
                    <a:pt x="0" y="966"/>
                  </a:lnTo>
                  <a:lnTo>
                    <a:pt x="13" y="892"/>
                  </a:lnTo>
                  <a:lnTo>
                    <a:pt x="29" y="822"/>
                  </a:lnTo>
                  <a:lnTo>
                    <a:pt x="47" y="751"/>
                  </a:lnTo>
                  <a:lnTo>
                    <a:pt x="69" y="683"/>
                  </a:lnTo>
                  <a:lnTo>
                    <a:pt x="94" y="615"/>
                  </a:lnTo>
                  <a:lnTo>
                    <a:pt x="115" y="544"/>
                  </a:lnTo>
                  <a:lnTo>
                    <a:pt x="139" y="474"/>
                  </a:lnTo>
                  <a:lnTo>
                    <a:pt x="164" y="402"/>
                  </a:lnTo>
                  <a:lnTo>
                    <a:pt x="173" y="360"/>
                  </a:lnTo>
                  <a:lnTo>
                    <a:pt x="186" y="320"/>
                  </a:lnTo>
                  <a:lnTo>
                    <a:pt x="191" y="279"/>
                  </a:lnTo>
                  <a:lnTo>
                    <a:pt x="195" y="240"/>
                  </a:lnTo>
                  <a:lnTo>
                    <a:pt x="198" y="197"/>
                  </a:lnTo>
                  <a:lnTo>
                    <a:pt x="195" y="157"/>
                  </a:lnTo>
                  <a:lnTo>
                    <a:pt x="189" y="117"/>
                  </a:lnTo>
                  <a:lnTo>
                    <a:pt x="180" y="77"/>
                  </a:lnTo>
                  <a:lnTo>
                    <a:pt x="164" y="36"/>
                  </a:lnTo>
                  <a:lnTo>
                    <a:pt x="145" y="0"/>
                  </a:lnTo>
                  <a:lnTo>
                    <a:pt x="220" y="67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4" name="Freeform 153">
              <a:extLst>
                <a:ext uri="{FF2B5EF4-FFF2-40B4-BE49-F238E27FC236}">
                  <a16:creationId xmlns:a16="http://schemas.microsoft.com/office/drawing/2014/main" id="{2DA335F8-2322-4709-BA5A-E4312B812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590"/>
              <a:ext cx="330" cy="373"/>
            </a:xfrm>
            <a:custGeom>
              <a:avLst/>
              <a:gdLst>
                <a:gd name="T0" fmla="*/ 3 w 988"/>
                <a:gd name="T1" fmla="*/ 339 h 1120"/>
                <a:gd name="T2" fmla="*/ 3 w 988"/>
                <a:gd name="T3" fmla="*/ 322 h 1120"/>
                <a:gd name="T4" fmla="*/ 4 w 988"/>
                <a:gd name="T5" fmla="*/ 304 h 1120"/>
                <a:gd name="T6" fmla="*/ 7 w 988"/>
                <a:gd name="T7" fmla="*/ 286 h 1120"/>
                <a:gd name="T8" fmla="*/ 12 w 988"/>
                <a:gd name="T9" fmla="*/ 268 h 1120"/>
                <a:gd name="T10" fmla="*/ 16 w 988"/>
                <a:gd name="T11" fmla="*/ 259 h 1120"/>
                <a:gd name="T12" fmla="*/ 18 w 988"/>
                <a:gd name="T13" fmla="*/ 257 h 1120"/>
                <a:gd name="T14" fmla="*/ 20 w 988"/>
                <a:gd name="T15" fmla="*/ 256 h 1120"/>
                <a:gd name="T16" fmla="*/ 24 w 988"/>
                <a:gd name="T17" fmla="*/ 254 h 1120"/>
                <a:gd name="T18" fmla="*/ 25 w 988"/>
                <a:gd name="T19" fmla="*/ 252 h 1120"/>
                <a:gd name="T20" fmla="*/ 44 w 988"/>
                <a:gd name="T21" fmla="*/ 215 h 1120"/>
                <a:gd name="T22" fmla="*/ 88 w 988"/>
                <a:gd name="T23" fmla="*/ 149 h 1120"/>
                <a:gd name="T24" fmla="*/ 142 w 988"/>
                <a:gd name="T25" fmla="*/ 90 h 1120"/>
                <a:gd name="T26" fmla="*/ 205 w 988"/>
                <a:gd name="T27" fmla="*/ 44 h 1120"/>
                <a:gd name="T28" fmla="*/ 277 w 988"/>
                <a:gd name="T29" fmla="*/ 11 h 1120"/>
                <a:gd name="T30" fmla="*/ 319 w 988"/>
                <a:gd name="T31" fmla="*/ 7 h 1120"/>
                <a:gd name="T32" fmla="*/ 327 w 988"/>
                <a:gd name="T33" fmla="*/ 21 h 1120"/>
                <a:gd name="T34" fmla="*/ 329 w 988"/>
                <a:gd name="T35" fmla="*/ 36 h 1120"/>
                <a:gd name="T36" fmla="*/ 330 w 988"/>
                <a:gd name="T37" fmla="*/ 53 h 1120"/>
                <a:gd name="T38" fmla="*/ 330 w 988"/>
                <a:gd name="T39" fmla="*/ 69 h 1120"/>
                <a:gd name="T40" fmla="*/ 321 w 988"/>
                <a:gd name="T41" fmla="*/ 69 h 1120"/>
                <a:gd name="T42" fmla="*/ 301 w 988"/>
                <a:gd name="T43" fmla="*/ 59 h 1120"/>
                <a:gd name="T44" fmla="*/ 280 w 988"/>
                <a:gd name="T45" fmla="*/ 56 h 1120"/>
                <a:gd name="T46" fmla="*/ 259 w 988"/>
                <a:gd name="T47" fmla="*/ 56 h 1120"/>
                <a:gd name="T48" fmla="*/ 237 w 988"/>
                <a:gd name="T49" fmla="*/ 60 h 1120"/>
                <a:gd name="T50" fmla="*/ 201 w 988"/>
                <a:gd name="T51" fmla="*/ 73 h 1120"/>
                <a:gd name="T52" fmla="*/ 158 w 988"/>
                <a:gd name="T53" fmla="*/ 99 h 1120"/>
                <a:gd name="T54" fmla="*/ 119 w 988"/>
                <a:gd name="T55" fmla="*/ 133 h 1120"/>
                <a:gd name="T56" fmla="*/ 85 w 988"/>
                <a:gd name="T57" fmla="*/ 171 h 1120"/>
                <a:gd name="T58" fmla="*/ 52 w 988"/>
                <a:gd name="T59" fmla="*/ 213 h 1120"/>
                <a:gd name="T60" fmla="*/ 27 w 988"/>
                <a:gd name="T61" fmla="*/ 246 h 1120"/>
                <a:gd name="T62" fmla="*/ 12 w 988"/>
                <a:gd name="T63" fmla="*/ 272 h 1120"/>
                <a:gd name="T64" fmla="*/ 4 w 988"/>
                <a:gd name="T65" fmla="*/ 299 h 1120"/>
                <a:gd name="T66" fmla="*/ 0 w 988"/>
                <a:gd name="T67" fmla="*/ 329 h 1120"/>
                <a:gd name="T68" fmla="*/ 2 w 988"/>
                <a:gd name="T69" fmla="*/ 358 h 1120"/>
                <a:gd name="T70" fmla="*/ 4 w 988"/>
                <a:gd name="T71" fmla="*/ 350 h 11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988" h="1120">
                  <a:moveTo>
                    <a:pt x="12" y="1050"/>
                  </a:moveTo>
                  <a:lnTo>
                    <a:pt x="9" y="1018"/>
                  </a:lnTo>
                  <a:lnTo>
                    <a:pt x="9" y="991"/>
                  </a:lnTo>
                  <a:lnTo>
                    <a:pt x="9" y="967"/>
                  </a:lnTo>
                  <a:lnTo>
                    <a:pt x="12" y="942"/>
                  </a:lnTo>
                  <a:lnTo>
                    <a:pt x="12" y="913"/>
                  </a:lnTo>
                  <a:lnTo>
                    <a:pt x="18" y="886"/>
                  </a:lnTo>
                  <a:lnTo>
                    <a:pt x="21" y="859"/>
                  </a:lnTo>
                  <a:lnTo>
                    <a:pt x="31" y="834"/>
                  </a:lnTo>
                  <a:lnTo>
                    <a:pt x="37" y="805"/>
                  </a:lnTo>
                  <a:lnTo>
                    <a:pt x="46" y="782"/>
                  </a:lnTo>
                  <a:lnTo>
                    <a:pt x="49" y="778"/>
                  </a:lnTo>
                  <a:lnTo>
                    <a:pt x="51" y="776"/>
                  </a:lnTo>
                  <a:lnTo>
                    <a:pt x="55" y="772"/>
                  </a:lnTo>
                  <a:lnTo>
                    <a:pt x="58" y="772"/>
                  </a:lnTo>
                  <a:lnTo>
                    <a:pt x="61" y="769"/>
                  </a:lnTo>
                  <a:lnTo>
                    <a:pt x="64" y="767"/>
                  </a:lnTo>
                  <a:lnTo>
                    <a:pt x="71" y="763"/>
                  </a:lnTo>
                  <a:lnTo>
                    <a:pt x="73" y="760"/>
                  </a:lnTo>
                  <a:lnTo>
                    <a:pt x="76" y="757"/>
                  </a:lnTo>
                  <a:lnTo>
                    <a:pt x="80" y="751"/>
                  </a:lnTo>
                  <a:lnTo>
                    <a:pt x="132" y="646"/>
                  </a:lnTo>
                  <a:lnTo>
                    <a:pt x="194" y="542"/>
                  </a:lnTo>
                  <a:lnTo>
                    <a:pt x="262" y="446"/>
                  </a:lnTo>
                  <a:lnTo>
                    <a:pt x="341" y="356"/>
                  </a:lnTo>
                  <a:lnTo>
                    <a:pt x="424" y="271"/>
                  </a:lnTo>
                  <a:lnTo>
                    <a:pt x="516" y="197"/>
                  </a:lnTo>
                  <a:lnTo>
                    <a:pt x="615" y="131"/>
                  </a:lnTo>
                  <a:lnTo>
                    <a:pt x="716" y="77"/>
                  </a:lnTo>
                  <a:lnTo>
                    <a:pt x="828" y="34"/>
                  </a:lnTo>
                  <a:lnTo>
                    <a:pt x="945" y="0"/>
                  </a:lnTo>
                  <a:lnTo>
                    <a:pt x="956" y="21"/>
                  </a:lnTo>
                  <a:lnTo>
                    <a:pt x="970" y="39"/>
                  </a:lnTo>
                  <a:lnTo>
                    <a:pt x="979" y="62"/>
                  </a:lnTo>
                  <a:lnTo>
                    <a:pt x="982" y="86"/>
                  </a:lnTo>
                  <a:lnTo>
                    <a:pt x="985" y="108"/>
                  </a:lnTo>
                  <a:lnTo>
                    <a:pt x="988" y="131"/>
                  </a:lnTo>
                  <a:lnTo>
                    <a:pt x="988" y="158"/>
                  </a:lnTo>
                  <a:lnTo>
                    <a:pt x="988" y="181"/>
                  </a:lnTo>
                  <a:lnTo>
                    <a:pt x="988" y="206"/>
                  </a:lnTo>
                  <a:lnTo>
                    <a:pt x="988" y="230"/>
                  </a:lnTo>
                  <a:lnTo>
                    <a:pt x="961" y="206"/>
                  </a:lnTo>
                  <a:lnTo>
                    <a:pt x="932" y="190"/>
                  </a:lnTo>
                  <a:lnTo>
                    <a:pt x="902" y="176"/>
                  </a:lnTo>
                  <a:lnTo>
                    <a:pt x="871" y="169"/>
                  </a:lnTo>
                  <a:lnTo>
                    <a:pt x="837" y="167"/>
                  </a:lnTo>
                  <a:lnTo>
                    <a:pt x="810" y="167"/>
                  </a:lnTo>
                  <a:lnTo>
                    <a:pt x="776" y="167"/>
                  </a:lnTo>
                  <a:lnTo>
                    <a:pt x="738" y="169"/>
                  </a:lnTo>
                  <a:lnTo>
                    <a:pt x="711" y="179"/>
                  </a:lnTo>
                  <a:lnTo>
                    <a:pt x="677" y="190"/>
                  </a:lnTo>
                  <a:lnTo>
                    <a:pt x="603" y="218"/>
                  </a:lnTo>
                  <a:lnTo>
                    <a:pt x="536" y="255"/>
                  </a:lnTo>
                  <a:lnTo>
                    <a:pt x="474" y="298"/>
                  </a:lnTo>
                  <a:lnTo>
                    <a:pt x="415" y="347"/>
                  </a:lnTo>
                  <a:lnTo>
                    <a:pt x="357" y="400"/>
                  </a:lnTo>
                  <a:lnTo>
                    <a:pt x="304" y="459"/>
                  </a:lnTo>
                  <a:lnTo>
                    <a:pt x="255" y="514"/>
                  </a:lnTo>
                  <a:lnTo>
                    <a:pt x="206" y="578"/>
                  </a:lnTo>
                  <a:lnTo>
                    <a:pt x="157" y="641"/>
                  </a:lnTo>
                  <a:lnTo>
                    <a:pt x="107" y="701"/>
                  </a:lnTo>
                  <a:lnTo>
                    <a:pt x="80" y="738"/>
                  </a:lnTo>
                  <a:lnTo>
                    <a:pt x="58" y="776"/>
                  </a:lnTo>
                  <a:lnTo>
                    <a:pt x="37" y="816"/>
                  </a:lnTo>
                  <a:lnTo>
                    <a:pt x="21" y="859"/>
                  </a:lnTo>
                  <a:lnTo>
                    <a:pt x="12" y="899"/>
                  </a:lnTo>
                  <a:lnTo>
                    <a:pt x="3" y="942"/>
                  </a:lnTo>
                  <a:lnTo>
                    <a:pt x="0" y="988"/>
                  </a:lnTo>
                  <a:lnTo>
                    <a:pt x="3" y="1031"/>
                  </a:lnTo>
                  <a:lnTo>
                    <a:pt x="6" y="1074"/>
                  </a:lnTo>
                  <a:lnTo>
                    <a:pt x="15" y="1120"/>
                  </a:lnTo>
                  <a:lnTo>
                    <a:pt x="12" y="1050"/>
                  </a:lnTo>
                  <a:close/>
                </a:path>
              </a:pathLst>
            </a:custGeom>
            <a:solidFill>
              <a:srgbClr val="987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5" name="Freeform 154">
              <a:extLst>
                <a:ext uri="{FF2B5EF4-FFF2-40B4-BE49-F238E27FC236}">
                  <a16:creationId xmlns:a16="http://schemas.microsoft.com/office/drawing/2014/main" id="{EB86B362-6AA2-49AE-931C-DBCABCB60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7" y="2574"/>
              <a:ext cx="1131" cy="609"/>
            </a:xfrm>
            <a:custGeom>
              <a:avLst/>
              <a:gdLst>
                <a:gd name="T0" fmla="*/ 1131 w 3393"/>
                <a:gd name="T1" fmla="*/ 0 h 1827"/>
                <a:gd name="T2" fmla="*/ 1083 w 3393"/>
                <a:gd name="T3" fmla="*/ 14 h 1827"/>
                <a:gd name="T4" fmla="*/ 1041 w 3393"/>
                <a:gd name="T5" fmla="*/ 28 h 1827"/>
                <a:gd name="T6" fmla="*/ 1006 w 3393"/>
                <a:gd name="T7" fmla="*/ 44 h 1827"/>
                <a:gd name="T8" fmla="*/ 972 w 3393"/>
                <a:gd name="T9" fmla="*/ 63 h 1827"/>
                <a:gd name="T10" fmla="*/ 940 w 3393"/>
                <a:gd name="T11" fmla="*/ 88 h 1827"/>
                <a:gd name="T12" fmla="*/ 906 w 3393"/>
                <a:gd name="T13" fmla="*/ 120 h 1827"/>
                <a:gd name="T14" fmla="*/ 870 w 3393"/>
                <a:gd name="T15" fmla="*/ 161 h 1827"/>
                <a:gd name="T16" fmla="*/ 829 w 3393"/>
                <a:gd name="T17" fmla="*/ 213 h 1827"/>
                <a:gd name="T18" fmla="*/ 780 w 3393"/>
                <a:gd name="T19" fmla="*/ 279 h 1827"/>
                <a:gd name="T20" fmla="*/ 721 w 3393"/>
                <a:gd name="T21" fmla="*/ 359 h 1827"/>
                <a:gd name="T22" fmla="*/ 708 w 3393"/>
                <a:gd name="T23" fmla="*/ 373 h 1827"/>
                <a:gd name="T24" fmla="*/ 694 w 3393"/>
                <a:gd name="T25" fmla="*/ 386 h 1827"/>
                <a:gd name="T26" fmla="*/ 677 w 3393"/>
                <a:gd name="T27" fmla="*/ 396 h 1827"/>
                <a:gd name="T28" fmla="*/ 660 w 3393"/>
                <a:gd name="T29" fmla="*/ 405 h 1827"/>
                <a:gd name="T30" fmla="*/ 641 w 3393"/>
                <a:gd name="T31" fmla="*/ 412 h 1827"/>
                <a:gd name="T32" fmla="*/ 621 w 3393"/>
                <a:gd name="T33" fmla="*/ 419 h 1827"/>
                <a:gd name="T34" fmla="*/ 601 w 3393"/>
                <a:gd name="T35" fmla="*/ 422 h 1827"/>
                <a:gd name="T36" fmla="*/ 580 w 3393"/>
                <a:gd name="T37" fmla="*/ 427 h 1827"/>
                <a:gd name="T38" fmla="*/ 559 w 3393"/>
                <a:gd name="T39" fmla="*/ 430 h 1827"/>
                <a:gd name="T40" fmla="*/ 539 w 3393"/>
                <a:gd name="T41" fmla="*/ 433 h 1827"/>
                <a:gd name="T42" fmla="*/ 508 w 3393"/>
                <a:gd name="T43" fmla="*/ 437 h 1827"/>
                <a:gd name="T44" fmla="*/ 477 w 3393"/>
                <a:gd name="T45" fmla="*/ 442 h 1827"/>
                <a:gd name="T46" fmla="*/ 446 w 3393"/>
                <a:gd name="T47" fmla="*/ 446 h 1827"/>
                <a:gd name="T48" fmla="*/ 416 w 3393"/>
                <a:gd name="T49" fmla="*/ 451 h 1827"/>
                <a:gd name="T50" fmla="*/ 386 w 3393"/>
                <a:gd name="T51" fmla="*/ 455 h 1827"/>
                <a:gd name="T52" fmla="*/ 357 w 3393"/>
                <a:gd name="T53" fmla="*/ 461 h 1827"/>
                <a:gd name="T54" fmla="*/ 328 w 3393"/>
                <a:gd name="T55" fmla="*/ 467 h 1827"/>
                <a:gd name="T56" fmla="*/ 300 w 3393"/>
                <a:gd name="T57" fmla="*/ 475 h 1827"/>
                <a:gd name="T58" fmla="*/ 272 w 3393"/>
                <a:gd name="T59" fmla="*/ 483 h 1827"/>
                <a:gd name="T60" fmla="*/ 244 w 3393"/>
                <a:gd name="T61" fmla="*/ 492 h 1827"/>
                <a:gd name="T62" fmla="*/ 220 w 3393"/>
                <a:gd name="T63" fmla="*/ 503 h 1827"/>
                <a:gd name="T64" fmla="*/ 201 w 3393"/>
                <a:gd name="T65" fmla="*/ 516 h 1827"/>
                <a:gd name="T66" fmla="*/ 184 w 3393"/>
                <a:gd name="T67" fmla="*/ 531 h 1827"/>
                <a:gd name="T68" fmla="*/ 168 w 3393"/>
                <a:gd name="T69" fmla="*/ 545 h 1827"/>
                <a:gd name="T70" fmla="*/ 154 w 3393"/>
                <a:gd name="T71" fmla="*/ 561 h 1827"/>
                <a:gd name="T72" fmla="*/ 139 w 3393"/>
                <a:gd name="T73" fmla="*/ 575 h 1827"/>
                <a:gd name="T74" fmla="*/ 122 w 3393"/>
                <a:gd name="T75" fmla="*/ 589 h 1827"/>
                <a:gd name="T76" fmla="*/ 104 w 3393"/>
                <a:gd name="T77" fmla="*/ 598 h 1827"/>
                <a:gd name="T78" fmla="*/ 81 w 3393"/>
                <a:gd name="T79" fmla="*/ 605 h 1827"/>
                <a:gd name="T80" fmla="*/ 55 w 3393"/>
                <a:gd name="T81" fmla="*/ 609 h 1827"/>
                <a:gd name="T82" fmla="*/ 45 w 3393"/>
                <a:gd name="T83" fmla="*/ 609 h 1827"/>
                <a:gd name="T84" fmla="*/ 37 w 3393"/>
                <a:gd name="T85" fmla="*/ 608 h 1827"/>
                <a:gd name="T86" fmla="*/ 29 w 3393"/>
                <a:gd name="T87" fmla="*/ 605 h 1827"/>
                <a:gd name="T88" fmla="*/ 23 w 3393"/>
                <a:gd name="T89" fmla="*/ 602 h 1827"/>
                <a:gd name="T90" fmla="*/ 19 w 3393"/>
                <a:gd name="T91" fmla="*/ 598 h 1827"/>
                <a:gd name="T92" fmla="*/ 15 w 3393"/>
                <a:gd name="T93" fmla="*/ 594 h 1827"/>
                <a:gd name="T94" fmla="*/ 12 w 3393"/>
                <a:gd name="T95" fmla="*/ 589 h 1827"/>
                <a:gd name="T96" fmla="*/ 8 w 3393"/>
                <a:gd name="T97" fmla="*/ 583 h 1827"/>
                <a:gd name="T98" fmla="*/ 5 w 3393"/>
                <a:gd name="T99" fmla="*/ 579 h 1827"/>
                <a:gd name="T100" fmla="*/ 0 w 3393"/>
                <a:gd name="T101" fmla="*/ 575 h 18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393" h="1827">
                  <a:moveTo>
                    <a:pt x="3393" y="0"/>
                  </a:moveTo>
                  <a:lnTo>
                    <a:pt x="3249" y="43"/>
                  </a:lnTo>
                  <a:lnTo>
                    <a:pt x="3123" y="85"/>
                  </a:lnTo>
                  <a:lnTo>
                    <a:pt x="3017" y="132"/>
                  </a:lnTo>
                  <a:lnTo>
                    <a:pt x="2916" y="189"/>
                  </a:lnTo>
                  <a:lnTo>
                    <a:pt x="2820" y="264"/>
                  </a:lnTo>
                  <a:lnTo>
                    <a:pt x="2719" y="360"/>
                  </a:lnTo>
                  <a:lnTo>
                    <a:pt x="2611" y="483"/>
                  </a:lnTo>
                  <a:lnTo>
                    <a:pt x="2488" y="640"/>
                  </a:lnTo>
                  <a:lnTo>
                    <a:pt x="2339" y="836"/>
                  </a:lnTo>
                  <a:lnTo>
                    <a:pt x="2164" y="1076"/>
                  </a:lnTo>
                  <a:lnTo>
                    <a:pt x="2124" y="1120"/>
                  </a:lnTo>
                  <a:lnTo>
                    <a:pt x="2081" y="1159"/>
                  </a:lnTo>
                  <a:lnTo>
                    <a:pt x="2032" y="1188"/>
                  </a:lnTo>
                  <a:lnTo>
                    <a:pt x="1979" y="1216"/>
                  </a:lnTo>
                  <a:lnTo>
                    <a:pt x="1924" y="1236"/>
                  </a:lnTo>
                  <a:lnTo>
                    <a:pt x="1863" y="1256"/>
                  </a:lnTo>
                  <a:lnTo>
                    <a:pt x="1804" y="1267"/>
                  </a:lnTo>
                  <a:lnTo>
                    <a:pt x="1739" y="1280"/>
                  </a:lnTo>
                  <a:lnTo>
                    <a:pt x="1678" y="1289"/>
                  </a:lnTo>
                  <a:lnTo>
                    <a:pt x="1616" y="1298"/>
                  </a:lnTo>
                  <a:lnTo>
                    <a:pt x="1524" y="1310"/>
                  </a:lnTo>
                  <a:lnTo>
                    <a:pt x="1431" y="1326"/>
                  </a:lnTo>
                  <a:lnTo>
                    <a:pt x="1339" y="1339"/>
                  </a:lnTo>
                  <a:lnTo>
                    <a:pt x="1249" y="1353"/>
                  </a:lnTo>
                  <a:lnTo>
                    <a:pt x="1158" y="1366"/>
                  </a:lnTo>
                  <a:lnTo>
                    <a:pt x="1072" y="1384"/>
                  </a:lnTo>
                  <a:lnTo>
                    <a:pt x="985" y="1402"/>
                  </a:lnTo>
                  <a:lnTo>
                    <a:pt x="899" y="1424"/>
                  </a:lnTo>
                  <a:lnTo>
                    <a:pt x="815" y="1449"/>
                  </a:lnTo>
                  <a:lnTo>
                    <a:pt x="733" y="1477"/>
                  </a:lnTo>
                  <a:lnTo>
                    <a:pt x="661" y="1510"/>
                  </a:lnTo>
                  <a:lnTo>
                    <a:pt x="603" y="1548"/>
                  </a:lnTo>
                  <a:lnTo>
                    <a:pt x="551" y="1593"/>
                  </a:lnTo>
                  <a:lnTo>
                    <a:pt x="505" y="1636"/>
                  </a:lnTo>
                  <a:lnTo>
                    <a:pt x="461" y="1683"/>
                  </a:lnTo>
                  <a:lnTo>
                    <a:pt x="416" y="1726"/>
                  </a:lnTo>
                  <a:lnTo>
                    <a:pt x="366" y="1766"/>
                  </a:lnTo>
                  <a:lnTo>
                    <a:pt x="311" y="1795"/>
                  </a:lnTo>
                  <a:lnTo>
                    <a:pt x="243" y="1815"/>
                  </a:lnTo>
                  <a:lnTo>
                    <a:pt x="166" y="1827"/>
                  </a:lnTo>
                  <a:lnTo>
                    <a:pt x="135" y="1827"/>
                  </a:lnTo>
                  <a:lnTo>
                    <a:pt x="111" y="1824"/>
                  </a:lnTo>
                  <a:lnTo>
                    <a:pt x="86" y="1815"/>
                  </a:lnTo>
                  <a:lnTo>
                    <a:pt x="70" y="1806"/>
                  </a:lnTo>
                  <a:lnTo>
                    <a:pt x="58" y="1795"/>
                  </a:lnTo>
                  <a:lnTo>
                    <a:pt x="45" y="1782"/>
                  </a:lnTo>
                  <a:lnTo>
                    <a:pt x="36" y="1766"/>
                  </a:lnTo>
                  <a:lnTo>
                    <a:pt x="25" y="1750"/>
                  </a:lnTo>
                  <a:lnTo>
                    <a:pt x="16" y="1738"/>
                  </a:lnTo>
                  <a:lnTo>
                    <a:pt x="0" y="172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6" name="Freeform 155">
              <a:extLst>
                <a:ext uri="{FF2B5EF4-FFF2-40B4-BE49-F238E27FC236}">
                  <a16:creationId xmlns:a16="http://schemas.microsoft.com/office/drawing/2014/main" id="{3000AF4E-5489-4960-9611-92542006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1446"/>
              <a:ext cx="117" cy="586"/>
            </a:xfrm>
            <a:custGeom>
              <a:avLst/>
              <a:gdLst>
                <a:gd name="T0" fmla="*/ 61 w 351"/>
                <a:gd name="T1" fmla="*/ 68 h 1757"/>
                <a:gd name="T2" fmla="*/ 90 w 351"/>
                <a:gd name="T3" fmla="*/ 125 h 1757"/>
                <a:gd name="T4" fmla="*/ 109 w 351"/>
                <a:gd name="T5" fmla="*/ 186 h 1757"/>
                <a:gd name="T6" fmla="*/ 117 w 351"/>
                <a:gd name="T7" fmla="*/ 249 h 1757"/>
                <a:gd name="T8" fmla="*/ 113 w 351"/>
                <a:gd name="T9" fmla="*/ 315 h 1757"/>
                <a:gd name="T10" fmla="*/ 106 w 351"/>
                <a:gd name="T11" fmla="*/ 349 h 1757"/>
                <a:gd name="T12" fmla="*/ 104 w 351"/>
                <a:gd name="T13" fmla="*/ 352 h 1757"/>
                <a:gd name="T14" fmla="*/ 103 w 351"/>
                <a:gd name="T15" fmla="*/ 353 h 1757"/>
                <a:gd name="T16" fmla="*/ 101 w 351"/>
                <a:gd name="T17" fmla="*/ 355 h 1757"/>
                <a:gd name="T18" fmla="*/ 101 w 351"/>
                <a:gd name="T19" fmla="*/ 357 h 1757"/>
                <a:gd name="T20" fmla="*/ 101 w 351"/>
                <a:gd name="T21" fmla="*/ 369 h 1757"/>
                <a:gd name="T22" fmla="*/ 98 w 351"/>
                <a:gd name="T23" fmla="*/ 388 h 1757"/>
                <a:gd name="T24" fmla="*/ 97 w 351"/>
                <a:gd name="T25" fmla="*/ 410 h 1757"/>
                <a:gd name="T26" fmla="*/ 93 w 351"/>
                <a:gd name="T27" fmla="*/ 429 h 1757"/>
                <a:gd name="T28" fmla="*/ 89 w 351"/>
                <a:gd name="T29" fmla="*/ 450 h 1757"/>
                <a:gd name="T30" fmla="*/ 86 w 351"/>
                <a:gd name="T31" fmla="*/ 460 h 1757"/>
                <a:gd name="T32" fmla="*/ 83 w 351"/>
                <a:gd name="T33" fmla="*/ 463 h 1757"/>
                <a:gd name="T34" fmla="*/ 79 w 351"/>
                <a:gd name="T35" fmla="*/ 466 h 1757"/>
                <a:gd name="T36" fmla="*/ 76 w 351"/>
                <a:gd name="T37" fmla="*/ 468 h 1757"/>
                <a:gd name="T38" fmla="*/ 72 w 351"/>
                <a:gd name="T39" fmla="*/ 472 h 1757"/>
                <a:gd name="T40" fmla="*/ 70 w 351"/>
                <a:gd name="T41" fmla="*/ 486 h 1757"/>
                <a:gd name="T42" fmla="*/ 65 w 351"/>
                <a:gd name="T43" fmla="*/ 510 h 1757"/>
                <a:gd name="T44" fmla="*/ 59 w 351"/>
                <a:gd name="T45" fmla="*/ 533 h 1757"/>
                <a:gd name="T46" fmla="*/ 53 w 351"/>
                <a:gd name="T47" fmla="*/ 554 h 1757"/>
                <a:gd name="T48" fmla="*/ 41 w 351"/>
                <a:gd name="T49" fmla="*/ 575 h 1757"/>
                <a:gd name="T50" fmla="*/ 32 w 351"/>
                <a:gd name="T51" fmla="*/ 580 h 1757"/>
                <a:gd name="T52" fmla="*/ 30 w 351"/>
                <a:gd name="T53" fmla="*/ 572 h 1757"/>
                <a:gd name="T54" fmla="*/ 32 w 351"/>
                <a:gd name="T55" fmla="*/ 564 h 1757"/>
                <a:gd name="T56" fmla="*/ 36 w 351"/>
                <a:gd name="T57" fmla="*/ 555 h 1757"/>
                <a:gd name="T58" fmla="*/ 39 w 351"/>
                <a:gd name="T59" fmla="*/ 547 h 1757"/>
                <a:gd name="T60" fmla="*/ 43 w 351"/>
                <a:gd name="T61" fmla="*/ 535 h 1757"/>
                <a:gd name="T62" fmla="*/ 48 w 351"/>
                <a:gd name="T63" fmla="*/ 519 h 1757"/>
                <a:gd name="T64" fmla="*/ 54 w 351"/>
                <a:gd name="T65" fmla="*/ 504 h 1757"/>
                <a:gd name="T66" fmla="*/ 61 w 351"/>
                <a:gd name="T67" fmla="*/ 489 h 1757"/>
                <a:gd name="T68" fmla="*/ 64 w 351"/>
                <a:gd name="T69" fmla="*/ 473 h 1757"/>
                <a:gd name="T70" fmla="*/ 67 w 351"/>
                <a:gd name="T71" fmla="*/ 436 h 1757"/>
                <a:gd name="T72" fmla="*/ 70 w 351"/>
                <a:gd name="T73" fmla="*/ 378 h 1757"/>
                <a:gd name="T74" fmla="*/ 72 w 351"/>
                <a:gd name="T75" fmla="*/ 320 h 1757"/>
                <a:gd name="T76" fmla="*/ 70 w 351"/>
                <a:gd name="T77" fmla="*/ 261 h 1757"/>
                <a:gd name="T78" fmla="*/ 61 w 351"/>
                <a:gd name="T79" fmla="*/ 204 h 1757"/>
                <a:gd name="T80" fmla="*/ 53 w 351"/>
                <a:gd name="T81" fmla="*/ 174 h 1757"/>
                <a:gd name="T82" fmla="*/ 53 w 351"/>
                <a:gd name="T83" fmla="*/ 168 h 1757"/>
                <a:gd name="T84" fmla="*/ 53 w 351"/>
                <a:gd name="T85" fmla="*/ 164 h 1757"/>
                <a:gd name="T86" fmla="*/ 53 w 351"/>
                <a:gd name="T87" fmla="*/ 160 h 1757"/>
                <a:gd name="T88" fmla="*/ 53 w 351"/>
                <a:gd name="T89" fmla="*/ 156 h 1757"/>
                <a:gd name="T90" fmla="*/ 46 w 351"/>
                <a:gd name="T91" fmla="*/ 141 h 1757"/>
                <a:gd name="T92" fmla="*/ 38 w 351"/>
                <a:gd name="T93" fmla="*/ 110 h 1757"/>
                <a:gd name="T94" fmla="*/ 30 w 351"/>
                <a:gd name="T95" fmla="*/ 75 h 1757"/>
                <a:gd name="T96" fmla="*/ 20 w 351"/>
                <a:gd name="T97" fmla="*/ 41 h 1757"/>
                <a:gd name="T98" fmla="*/ 7 w 351"/>
                <a:gd name="T99" fmla="*/ 12 h 1757"/>
                <a:gd name="T100" fmla="*/ 42 w 351"/>
                <a:gd name="T101" fmla="*/ 40 h 175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51" h="1757">
                  <a:moveTo>
                    <a:pt x="126" y="120"/>
                  </a:moveTo>
                  <a:lnTo>
                    <a:pt x="182" y="203"/>
                  </a:lnTo>
                  <a:lnTo>
                    <a:pt x="230" y="286"/>
                  </a:lnTo>
                  <a:lnTo>
                    <a:pt x="271" y="376"/>
                  </a:lnTo>
                  <a:lnTo>
                    <a:pt x="304" y="465"/>
                  </a:lnTo>
                  <a:lnTo>
                    <a:pt x="326" y="557"/>
                  </a:lnTo>
                  <a:lnTo>
                    <a:pt x="342" y="649"/>
                  </a:lnTo>
                  <a:lnTo>
                    <a:pt x="351" y="748"/>
                  </a:lnTo>
                  <a:lnTo>
                    <a:pt x="348" y="847"/>
                  </a:lnTo>
                  <a:lnTo>
                    <a:pt x="338" y="945"/>
                  </a:lnTo>
                  <a:lnTo>
                    <a:pt x="320" y="1043"/>
                  </a:lnTo>
                  <a:lnTo>
                    <a:pt x="317" y="1047"/>
                  </a:lnTo>
                  <a:lnTo>
                    <a:pt x="317" y="1053"/>
                  </a:lnTo>
                  <a:lnTo>
                    <a:pt x="313" y="1056"/>
                  </a:lnTo>
                  <a:lnTo>
                    <a:pt x="311" y="1059"/>
                  </a:lnTo>
                  <a:lnTo>
                    <a:pt x="308" y="1059"/>
                  </a:lnTo>
                  <a:lnTo>
                    <a:pt x="304" y="1062"/>
                  </a:lnTo>
                  <a:lnTo>
                    <a:pt x="304" y="1065"/>
                  </a:lnTo>
                  <a:lnTo>
                    <a:pt x="304" y="1068"/>
                  </a:lnTo>
                  <a:lnTo>
                    <a:pt x="304" y="1071"/>
                  </a:lnTo>
                  <a:lnTo>
                    <a:pt x="302" y="1074"/>
                  </a:lnTo>
                  <a:lnTo>
                    <a:pt x="302" y="1105"/>
                  </a:lnTo>
                  <a:lnTo>
                    <a:pt x="299" y="1133"/>
                  </a:lnTo>
                  <a:lnTo>
                    <a:pt x="295" y="1164"/>
                  </a:lnTo>
                  <a:lnTo>
                    <a:pt x="293" y="1197"/>
                  </a:lnTo>
                  <a:lnTo>
                    <a:pt x="290" y="1228"/>
                  </a:lnTo>
                  <a:lnTo>
                    <a:pt x="286" y="1256"/>
                  </a:lnTo>
                  <a:lnTo>
                    <a:pt x="280" y="1287"/>
                  </a:lnTo>
                  <a:lnTo>
                    <a:pt x="277" y="1317"/>
                  </a:lnTo>
                  <a:lnTo>
                    <a:pt x="268" y="1348"/>
                  </a:lnTo>
                  <a:lnTo>
                    <a:pt x="258" y="1377"/>
                  </a:lnTo>
                  <a:lnTo>
                    <a:pt x="258" y="1379"/>
                  </a:lnTo>
                  <a:lnTo>
                    <a:pt x="255" y="1386"/>
                  </a:lnTo>
                  <a:lnTo>
                    <a:pt x="249" y="1388"/>
                  </a:lnTo>
                  <a:lnTo>
                    <a:pt x="243" y="1395"/>
                  </a:lnTo>
                  <a:lnTo>
                    <a:pt x="236" y="1398"/>
                  </a:lnTo>
                  <a:lnTo>
                    <a:pt x="234" y="1400"/>
                  </a:lnTo>
                  <a:lnTo>
                    <a:pt x="227" y="1404"/>
                  </a:lnTo>
                  <a:lnTo>
                    <a:pt x="221" y="1409"/>
                  </a:lnTo>
                  <a:lnTo>
                    <a:pt x="216" y="1416"/>
                  </a:lnTo>
                  <a:lnTo>
                    <a:pt x="216" y="1422"/>
                  </a:lnTo>
                  <a:lnTo>
                    <a:pt x="209" y="1458"/>
                  </a:lnTo>
                  <a:lnTo>
                    <a:pt x="203" y="1496"/>
                  </a:lnTo>
                  <a:lnTo>
                    <a:pt x="194" y="1530"/>
                  </a:lnTo>
                  <a:lnTo>
                    <a:pt x="185" y="1563"/>
                  </a:lnTo>
                  <a:lnTo>
                    <a:pt x="178" y="1598"/>
                  </a:lnTo>
                  <a:lnTo>
                    <a:pt x="167" y="1631"/>
                  </a:lnTo>
                  <a:lnTo>
                    <a:pt x="158" y="1662"/>
                  </a:lnTo>
                  <a:lnTo>
                    <a:pt x="138" y="1694"/>
                  </a:lnTo>
                  <a:lnTo>
                    <a:pt x="122" y="1724"/>
                  </a:lnTo>
                  <a:lnTo>
                    <a:pt x="104" y="1757"/>
                  </a:lnTo>
                  <a:lnTo>
                    <a:pt x="95" y="1739"/>
                  </a:lnTo>
                  <a:lnTo>
                    <a:pt x="92" y="1727"/>
                  </a:lnTo>
                  <a:lnTo>
                    <a:pt x="89" y="1715"/>
                  </a:lnTo>
                  <a:lnTo>
                    <a:pt x="92" y="1703"/>
                  </a:lnTo>
                  <a:lnTo>
                    <a:pt x="95" y="1690"/>
                  </a:lnTo>
                  <a:lnTo>
                    <a:pt x="101" y="1674"/>
                  </a:lnTo>
                  <a:lnTo>
                    <a:pt x="108" y="1665"/>
                  </a:lnTo>
                  <a:lnTo>
                    <a:pt x="111" y="1649"/>
                  </a:lnTo>
                  <a:lnTo>
                    <a:pt x="117" y="1640"/>
                  </a:lnTo>
                  <a:lnTo>
                    <a:pt x="120" y="1625"/>
                  </a:lnTo>
                  <a:lnTo>
                    <a:pt x="129" y="1604"/>
                  </a:lnTo>
                  <a:lnTo>
                    <a:pt x="135" y="1580"/>
                  </a:lnTo>
                  <a:lnTo>
                    <a:pt x="144" y="1557"/>
                  </a:lnTo>
                  <a:lnTo>
                    <a:pt x="158" y="1533"/>
                  </a:lnTo>
                  <a:lnTo>
                    <a:pt x="163" y="1512"/>
                  </a:lnTo>
                  <a:lnTo>
                    <a:pt x="172" y="1490"/>
                  </a:lnTo>
                  <a:lnTo>
                    <a:pt x="182" y="1465"/>
                  </a:lnTo>
                  <a:lnTo>
                    <a:pt x="187" y="1444"/>
                  </a:lnTo>
                  <a:lnTo>
                    <a:pt x="191" y="1419"/>
                  </a:lnTo>
                  <a:lnTo>
                    <a:pt x="194" y="1395"/>
                  </a:lnTo>
                  <a:lnTo>
                    <a:pt x="200" y="1308"/>
                  </a:lnTo>
                  <a:lnTo>
                    <a:pt x="207" y="1222"/>
                  </a:lnTo>
                  <a:lnTo>
                    <a:pt x="209" y="1133"/>
                  </a:lnTo>
                  <a:lnTo>
                    <a:pt x="212" y="1047"/>
                  </a:lnTo>
                  <a:lnTo>
                    <a:pt x="216" y="960"/>
                  </a:lnTo>
                  <a:lnTo>
                    <a:pt x="212" y="871"/>
                  </a:lnTo>
                  <a:lnTo>
                    <a:pt x="209" y="784"/>
                  </a:lnTo>
                  <a:lnTo>
                    <a:pt x="196" y="699"/>
                  </a:lnTo>
                  <a:lnTo>
                    <a:pt x="182" y="613"/>
                  </a:lnTo>
                  <a:lnTo>
                    <a:pt x="160" y="526"/>
                  </a:lnTo>
                  <a:lnTo>
                    <a:pt x="160" y="521"/>
                  </a:lnTo>
                  <a:lnTo>
                    <a:pt x="158" y="514"/>
                  </a:lnTo>
                  <a:lnTo>
                    <a:pt x="158" y="505"/>
                  </a:lnTo>
                  <a:lnTo>
                    <a:pt x="160" y="502"/>
                  </a:lnTo>
                  <a:lnTo>
                    <a:pt x="160" y="492"/>
                  </a:lnTo>
                  <a:lnTo>
                    <a:pt x="160" y="486"/>
                  </a:lnTo>
                  <a:lnTo>
                    <a:pt x="160" y="481"/>
                  </a:lnTo>
                  <a:lnTo>
                    <a:pt x="160" y="474"/>
                  </a:lnTo>
                  <a:lnTo>
                    <a:pt x="158" y="468"/>
                  </a:lnTo>
                  <a:lnTo>
                    <a:pt x="158" y="463"/>
                  </a:lnTo>
                  <a:lnTo>
                    <a:pt x="138" y="422"/>
                  </a:lnTo>
                  <a:lnTo>
                    <a:pt x="126" y="378"/>
                  </a:lnTo>
                  <a:lnTo>
                    <a:pt x="113" y="330"/>
                  </a:lnTo>
                  <a:lnTo>
                    <a:pt x="101" y="277"/>
                  </a:lnTo>
                  <a:lnTo>
                    <a:pt x="89" y="224"/>
                  </a:lnTo>
                  <a:lnTo>
                    <a:pt x="77" y="173"/>
                  </a:lnTo>
                  <a:lnTo>
                    <a:pt x="61" y="124"/>
                  </a:lnTo>
                  <a:lnTo>
                    <a:pt x="43" y="80"/>
                  </a:lnTo>
                  <a:lnTo>
                    <a:pt x="21" y="37"/>
                  </a:lnTo>
                  <a:lnTo>
                    <a:pt x="0" y="0"/>
                  </a:lnTo>
                  <a:lnTo>
                    <a:pt x="126" y="12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7" name="Freeform 156">
              <a:extLst>
                <a:ext uri="{FF2B5EF4-FFF2-40B4-BE49-F238E27FC236}">
                  <a16:creationId xmlns:a16="http://schemas.microsoft.com/office/drawing/2014/main" id="{7EBDF697-780A-461A-AC0C-7F51DAF05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019"/>
              <a:ext cx="23" cy="60"/>
            </a:xfrm>
            <a:custGeom>
              <a:avLst/>
              <a:gdLst>
                <a:gd name="T0" fmla="*/ 23 w 70"/>
                <a:gd name="T1" fmla="*/ 0 h 180"/>
                <a:gd name="T2" fmla="*/ 18 w 70"/>
                <a:gd name="T3" fmla="*/ 5 h 180"/>
                <a:gd name="T4" fmla="*/ 14 w 70"/>
                <a:gd name="T5" fmla="*/ 10 h 180"/>
                <a:gd name="T6" fmla="*/ 11 w 70"/>
                <a:gd name="T7" fmla="*/ 15 h 180"/>
                <a:gd name="T8" fmla="*/ 8 w 70"/>
                <a:gd name="T9" fmla="*/ 22 h 180"/>
                <a:gd name="T10" fmla="*/ 6 w 70"/>
                <a:gd name="T11" fmla="*/ 29 h 180"/>
                <a:gd name="T12" fmla="*/ 5 w 70"/>
                <a:gd name="T13" fmla="*/ 35 h 180"/>
                <a:gd name="T14" fmla="*/ 4 w 70"/>
                <a:gd name="T15" fmla="*/ 41 h 180"/>
                <a:gd name="T16" fmla="*/ 3 w 70"/>
                <a:gd name="T17" fmla="*/ 47 h 180"/>
                <a:gd name="T18" fmla="*/ 1 w 70"/>
                <a:gd name="T19" fmla="*/ 54 h 180"/>
                <a:gd name="T20" fmla="*/ 0 w 70"/>
                <a:gd name="T21" fmla="*/ 60 h 1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" h="180">
                  <a:moveTo>
                    <a:pt x="70" y="0"/>
                  </a:moveTo>
                  <a:lnTo>
                    <a:pt x="55" y="14"/>
                  </a:lnTo>
                  <a:lnTo>
                    <a:pt x="43" y="30"/>
                  </a:lnTo>
                  <a:lnTo>
                    <a:pt x="34" y="45"/>
                  </a:lnTo>
                  <a:lnTo>
                    <a:pt x="25" y="67"/>
                  </a:lnTo>
                  <a:lnTo>
                    <a:pt x="18" y="86"/>
                  </a:lnTo>
                  <a:lnTo>
                    <a:pt x="16" y="104"/>
                  </a:lnTo>
                  <a:lnTo>
                    <a:pt x="12" y="122"/>
                  </a:lnTo>
                  <a:lnTo>
                    <a:pt x="9" y="141"/>
                  </a:lnTo>
                  <a:lnTo>
                    <a:pt x="3" y="162"/>
                  </a:lnTo>
                  <a:lnTo>
                    <a:pt x="0" y="1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8" name="Freeform 157">
              <a:extLst>
                <a:ext uri="{FF2B5EF4-FFF2-40B4-BE49-F238E27FC236}">
                  <a16:creationId xmlns:a16="http://schemas.microsoft.com/office/drawing/2014/main" id="{497F72A9-C98C-47F2-8439-A4DC451A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362"/>
              <a:ext cx="241" cy="629"/>
            </a:xfrm>
            <a:custGeom>
              <a:avLst/>
              <a:gdLst>
                <a:gd name="T0" fmla="*/ 0 w 723"/>
                <a:gd name="T1" fmla="*/ 0 h 1887"/>
                <a:gd name="T2" fmla="*/ 14 w 723"/>
                <a:gd name="T3" fmla="*/ 0 h 1887"/>
                <a:gd name="T4" fmla="*/ 28 w 723"/>
                <a:gd name="T5" fmla="*/ 2 h 1887"/>
                <a:gd name="T6" fmla="*/ 41 w 723"/>
                <a:gd name="T7" fmla="*/ 6 h 1887"/>
                <a:gd name="T8" fmla="*/ 53 w 723"/>
                <a:gd name="T9" fmla="*/ 12 h 1887"/>
                <a:gd name="T10" fmla="*/ 65 w 723"/>
                <a:gd name="T11" fmla="*/ 19 h 1887"/>
                <a:gd name="T12" fmla="*/ 76 w 723"/>
                <a:gd name="T13" fmla="*/ 28 h 1887"/>
                <a:gd name="T14" fmla="*/ 86 w 723"/>
                <a:gd name="T15" fmla="*/ 38 h 1887"/>
                <a:gd name="T16" fmla="*/ 96 w 723"/>
                <a:gd name="T17" fmla="*/ 49 h 1887"/>
                <a:gd name="T18" fmla="*/ 106 w 723"/>
                <a:gd name="T19" fmla="*/ 61 h 1887"/>
                <a:gd name="T20" fmla="*/ 114 w 723"/>
                <a:gd name="T21" fmla="*/ 73 h 1887"/>
                <a:gd name="T22" fmla="*/ 115 w 723"/>
                <a:gd name="T23" fmla="*/ 75 h 1887"/>
                <a:gd name="T24" fmla="*/ 117 w 723"/>
                <a:gd name="T25" fmla="*/ 75 h 1887"/>
                <a:gd name="T26" fmla="*/ 119 w 723"/>
                <a:gd name="T27" fmla="*/ 77 h 1887"/>
                <a:gd name="T28" fmla="*/ 122 w 723"/>
                <a:gd name="T29" fmla="*/ 78 h 1887"/>
                <a:gd name="T30" fmla="*/ 124 w 723"/>
                <a:gd name="T31" fmla="*/ 80 h 1887"/>
                <a:gd name="T32" fmla="*/ 127 w 723"/>
                <a:gd name="T33" fmla="*/ 81 h 1887"/>
                <a:gd name="T34" fmla="*/ 130 w 723"/>
                <a:gd name="T35" fmla="*/ 84 h 1887"/>
                <a:gd name="T36" fmla="*/ 132 w 723"/>
                <a:gd name="T37" fmla="*/ 84 h 1887"/>
                <a:gd name="T38" fmla="*/ 135 w 723"/>
                <a:gd name="T39" fmla="*/ 84 h 1887"/>
                <a:gd name="T40" fmla="*/ 137 w 723"/>
                <a:gd name="T41" fmla="*/ 87 h 1887"/>
                <a:gd name="T42" fmla="*/ 146 w 723"/>
                <a:gd name="T43" fmla="*/ 96 h 1887"/>
                <a:gd name="T44" fmla="*/ 154 w 723"/>
                <a:gd name="T45" fmla="*/ 105 h 1887"/>
                <a:gd name="T46" fmla="*/ 162 w 723"/>
                <a:gd name="T47" fmla="*/ 115 h 1887"/>
                <a:gd name="T48" fmla="*/ 170 w 723"/>
                <a:gd name="T49" fmla="*/ 124 h 1887"/>
                <a:gd name="T50" fmla="*/ 178 w 723"/>
                <a:gd name="T51" fmla="*/ 136 h 1887"/>
                <a:gd name="T52" fmla="*/ 184 w 723"/>
                <a:gd name="T53" fmla="*/ 147 h 1887"/>
                <a:gd name="T54" fmla="*/ 190 w 723"/>
                <a:gd name="T55" fmla="*/ 157 h 1887"/>
                <a:gd name="T56" fmla="*/ 195 w 723"/>
                <a:gd name="T57" fmla="*/ 169 h 1887"/>
                <a:gd name="T58" fmla="*/ 202 w 723"/>
                <a:gd name="T59" fmla="*/ 180 h 1887"/>
                <a:gd name="T60" fmla="*/ 207 w 723"/>
                <a:gd name="T61" fmla="*/ 190 h 1887"/>
                <a:gd name="T62" fmla="*/ 223 w 723"/>
                <a:gd name="T63" fmla="*/ 222 h 1887"/>
                <a:gd name="T64" fmla="*/ 234 w 723"/>
                <a:gd name="T65" fmla="*/ 256 h 1887"/>
                <a:gd name="T66" fmla="*/ 239 w 723"/>
                <a:gd name="T67" fmla="*/ 291 h 1887"/>
                <a:gd name="T68" fmla="*/ 241 w 723"/>
                <a:gd name="T69" fmla="*/ 324 h 1887"/>
                <a:gd name="T70" fmla="*/ 240 w 723"/>
                <a:gd name="T71" fmla="*/ 360 h 1887"/>
                <a:gd name="T72" fmla="*/ 236 w 723"/>
                <a:gd name="T73" fmla="*/ 396 h 1887"/>
                <a:gd name="T74" fmla="*/ 232 w 723"/>
                <a:gd name="T75" fmla="*/ 432 h 1887"/>
                <a:gd name="T76" fmla="*/ 226 w 723"/>
                <a:gd name="T77" fmla="*/ 467 h 1887"/>
                <a:gd name="T78" fmla="*/ 218 w 723"/>
                <a:gd name="T79" fmla="*/ 502 h 1887"/>
                <a:gd name="T80" fmla="*/ 213 w 723"/>
                <a:gd name="T81" fmla="*/ 536 h 1887"/>
                <a:gd name="T82" fmla="*/ 213 w 723"/>
                <a:gd name="T83" fmla="*/ 538 h 1887"/>
                <a:gd name="T84" fmla="*/ 212 w 723"/>
                <a:gd name="T85" fmla="*/ 540 h 1887"/>
                <a:gd name="T86" fmla="*/ 212 w 723"/>
                <a:gd name="T87" fmla="*/ 541 h 1887"/>
                <a:gd name="T88" fmla="*/ 212 w 723"/>
                <a:gd name="T89" fmla="*/ 543 h 1887"/>
                <a:gd name="T90" fmla="*/ 212 w 723"/>
                <a:gd name="T91" fmla="*/ 544 h 1887"/>
                <a:gd name="T92" fmla="*/ 213 w 723"/>
                <a:gd name="T93" fmla="*/ 545 h 1887"/>
                <a:gd name="T94" fmla="*/ 206 w 723"/>
                <a:gd name="T95" fmla="*/ 551 h 1887"/>
                <a:gd name="T96" fmla="*/ 201 w 723"/>
                <a:gd name="T97" fmla="*/ 558 h 1887"/>
                <a:gd name="T98" fmla="*/ 196 w 723"/>
                <a:gd name="T99" fmla="*/ 565 h 1887"/>
                <a:gd name="T100" fmla="*/ 195 w 723"/>
                <a:gd name="T101" fmla="*/ 574 h 1887"/>
                <a:gd name="T102" fmla="*/ 193 w 723"/>
                <a:gd name="T103" fmla="*/ 583 h 1887"/>
                <a:gd name="T104" fmla="*/ 192 w 723"/>
                <a:gd name="T105" fmla="*/ 592 h 1887"/>
                <a:gd name="T106" fmla="*/ 191 w 723"/>
                <a:gd name="T107" fmla="*/ 601 h 1887"/>
                <a:gd name="T108" fmla="*/ 187 w 723"/>
                <a:gd name="T109" fmla="*/ 612 h 1887"/>
                <a:gd name="T110" fmla="*/ 186 w 723"/>
                <a:gd name="T111" fmla="*/ 621 h 1887"/>
                <a:gd name="T112" fmla="*/ 181 w 723"/>
                <a:gd name="T113" fmla="*/ 629 h 18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23" h="1887">
                  <a:moveTo>
                    <a:pt x="0" y="0"/>
                  </a:moveTo>
                  <a:lnTo>
                    <a:pt x="43" y="0"/>
                  </a:lnTo>
                  <a:lnTo>
                    <a:pt x="83" y="7"/>
                  </a:lnTo>
                  <a:lnTo>
                    <a:pt x="122" y="19"/>
                  </a:lnTo>
                  <a:lnTo>
                    <a:pt x="160" y="35"/>
                  </a:lnTo>
                  <a:lnTo>
                    <a:pt x="196" y="56"/>
                  </a:lnTo>
                  <a:lnTo>
                    <a:pt x="227" y="85"/>
                  </a:lnTo>
                  <a:lnTo>
                    <a:pt x="258" y="115"/>
                  </a:lnTo>
                  <a:lnTo>
                    <a:pt x="288" y="148"/>
                  </a:lnTo>
                  <a:lnTo>
                    <a:pt x="317" y="182"/>
                  </a:lnTo>
                  <a:lnTo>
                    <a:pt x="342" y="220"/>
                  </a:lnTo>
                  <a:lnTo>
                    <a:pt x="344" y="226"/>
                  </a:lnTo>
                  <a:lnTo>
                    <a:pt x="351" y="226"/>
                  </a:lnTo>
                  <a:lnTo>
                    <a:pt x="357" y="231"/>
                  </a:lnTo>
                  <a:lnTo>
                    <a:pt x="366" y="235"/>
                  </a:lnTo>
                  <a:lnTo>
                    <a:pt x="371" y="240"/>
                  </a:lnTo>
                  <a:lnTo>
                    <a:pt x="380" y="244"/>
                  </a:lnTo>
                  <a:lnTo>
                    <a:pt x="391" y="251"/>
                  </a:lnTo>
                  <a:lnTo>
                    <a:pt x="396" y="251"/>
                  </a:lnTo>
                  <a:lnTo>
                    <a:pt x="405" y="253"/>
                  </a:lnTo>
                  <a:lnTo>
                    <a:pt x="411" y="260"/>
                  </a:lnTo>
                  <a:lnTo>
                    <a:pt x="439" y="287"/>
                  </a:lnTo>
                  <a:lnTo>
                    <a:pt x="461" y="315"/>
                  </a:lnTo>
                  <a:lnTo>
                    <a:pt x="486" y="346"/>
                  </a:lnTo>
                  <a:lnTo>
                    <a:pt x="510" y="373"/>
                  </a:lnTo>
                  <a:lnTo>
                    <a:pt x="533" y="407"/>
                  </a:lnTo>
                  <a:lnTo>
                    <a:pt x="551" y="442"/>
                  </a:lnTo>
                  <a:lnTo>
                    <a:pt x="569" y="471"/>
                  </a:lnTo>
                  <a:lnTo>
                    <a:pt x="584" y="506"/>
                  </a:lnTo>
                  <a:lnTo>
                    <a:pt x="605" y="539"/>
                  </a:lnTo>
                  <a:lnTo>
                    <a:pt x="621" y="570"/>
                  </a:lnTo>
                  <a:lnTo>
                    <a:pt x="668" y="665"/>
                  </a:lnTo>
                  <a:lnTo>
                    <a:pt x="701" y="768"/>
                  </a:lnTo>
                  <a:lnTo>
                    <a:pt x="717" y="872"/>
                  </a:lnTo>
                  <a:lnTo>
                    <a:pt x="723" y="973"/>
                  </a:lnTo>
                  <a:lnTo>
                    <a:pt x="719" y="1081"/>
                  </a:lnTo>
                  <a:lnTo>
                    <a:pt x="708" y="1189"/>
                  </a:lnTo>
                  <a:lnTo>
                    <a:pt x="695" y="1297"/>
                  </a:lnTo>
                  <a:lnTo>
                    <a:pt x="677" y="1402"/>
                  </a:lnTo>
                  <a:lnTo>
                    <a:pt x="655" y="1507"/>
                  </a:lnTo>
                  <a:lnTo>
                    <a:pt x="640" y="1608"/>
                  </a:lnTo>
                  <a:lnTo>
                    <a:pt x="640" y="1615"/>
                  </a:lnTo>
                  <a:lnTo>
                    <a:pt x="636" y="1620"/>
                  </a:lnTo>
                  <a:lnTo>
                    <a:pt x="636" y="1624"/>
                  </a:lnTo>
                  <a:lnTo>
                    <a:pt x="636" y="1629"/>
                  </a:lnTo>
                  <a:lnTo>
                    <a:pt x="636" y="1633"/>
                  </a:lnTo>
                  <a:lnTo>
                    <a:pt x="640" y="1635"/>
                  </a:lnTo>
                  <a:lnTo>
                    <a:pt x="618" y="1654"/>
                  </a:lnTo>
                  <a:lnTo>
                    <a:pt x="602" y="1673"/>
                  </a:lnTo>
                  <a:lnTo>
                    <a:pt x="587" y="1696"/>
                  </a:lnTo>
                  <a:lnTo>
                    <a:pt x="584" y="1721"/>
                  </a:lnTo>
                  <a:lnTo>
                    <a:pt x="578" y="1750"/>
                  </a:lnTo>
                  <a:lnTo>
                    <a:pt x="575" y="1777"/>
                  </a:lnTo>
                  <a:lnTo>
                    <a:pt x="572" y="1804"/>
                  </a:lnTo>
                  <a:lnTo>
                    <a:pt x="562" y="1836"/>
                  </a:lnTo>
                  <a:lnTo>
                    <a:pt x="557" y="1864"/>
                  </a:lnTo>
                  <a:lnTo>
                    <a:pt x="542" y="188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79" name="Freeform 158">
              <a:extLst>
                <a:ext uri="{FF2B5EF4-FFF2-40B4-BE49-F238E27FC236}">
                  <a16:creationId xmlns:a16="http://schemas.microsoft.com/office/drawing/2014/main" id="{9BFC320C-A2A3-44EF-BD58-745E014A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3230"/>
              <a:ext cx="30" cy="48"/>
            </a:xfrm>
            <a:custGeom>
              <a:avLst/>
              <a:gdLst>
                <a:gd name="T0" fmla="*/ 30 w 88"/>
                <a:gd name="T1" fmla="*/ 0 h 142"/>
                <a:gd name="T2" fmla="*/ 26 w 88"/>
                <a:gd name="T3" fmla="*/ 4 h 142"/>
                <a:gd name="T4" fmla="*/ 24 w 88"/>
                <a:gd name="T5" fmla="*/ 9 h 142"/>
                <a:gd name="T6" fmla="*/ 20 w 88"/>
                <a:gd name="T7" fmla="*/ 14 h 142"/>
                <a:gd name="T8" fmla="*/ 17 w 88"/>
                <a:gd name="T9" fmla="*/ 19 h 142"/>
                <a:gd name="T10" fmla="*/ 15 w 88"/>
                <a:gd name="T11" fmla="*/ 24 h 142"/>
                <a:gd name="T12" fmla="*/ 12 w 88"/>
                <a:gd name="T13" fmla="*/ 29 h 142"/>
                <a:gd name="T14" fmla="*/ 9 w 88"/>
                <a:gd name="T15" fmla="*/ 34 h 142"/>
                <a:gd name="T16" fmla="*/ 7 w 88"/>
                <a:gd name="T17" fmla="*/ 38 h 142"/>
                <a:gd name="T18" fmla="*/ 3 w 88"/>
                <a:gd name="T19" fmla="*/ 43 h 142"/>
                <a:gd name="T20" fmla="*/ 0 w 88"/>
                <a:gd name="T21" fmla="*/ 48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142">
                  <a:moveTo>
                    <a:pt x="88" y="0"/>
                  </a:moveTo>
                  <a:lnTo>
                    <a:pt x="75" y="12"/>
                  </a:lnTo>
                  <a:lnTo>
                    <a:pt x="69" y="28"/>
                  </a:lnTo>
                  <a:lnTo>
                    <a:pt x="60" y="40"/>
                  </a:lnTo>
                  <a:lnTo>
                    <a:pt x="51" y="55"/>
                  </a:lnTo>
                  <a:lnTo>
                    <a:pt x="44" y="70"/>
                  </a:lnTo>
                  <a:lnTo>
                    <a:pt x="36" y="86"/>
                  </a:lnTo>
                  <a:lnTo>
                    <a:pt x="27" y="101"/>
                  </a:lnTo>
                  <a:lnTo>
                    <a:pt x="20" y="113"/>
                  </a:lnTo>
                  <a:lnTo>
                    <a:pt x="8" y="128"/>
                  </a:lnTo>
                  <a:lnTo>
                    <a:pt x="0" y="14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0" name="Freeform 159">
              <a:extLst>
                <a:ext uri="{FF2B5EF4-FFF2-40B4-BE49-F238E27FC236}">
                  <a16:creationId xmlns:a16="http://schemas.microsoft.com/office/drawing/2014/main" id="{427C93B1-49B2-48F9-8A08-CDAE44839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275"/>
              <a:ext cx="9" cy="32"/>
            </a:xfrm>
            <a:custGeom>
              <a:avLst/>
              <a:gdLst>
                <a:gd name="T0" fmla="*/ 9 w 29"/>
                <a:gd name="T1" fmla="*/ 0 h 97"/>
                <a:gd name="T2" fmla="*/ 9 w 29"/>
                <a:gd name="T3" fmla="*/ 3 h 97"/>
                <a:gd name="T4" fmla="*/ 9 w 29"/>
                <a:gd name="T5" fmla="*/ 7 h 97"/>
                <a:gd name="T6" fmla="*/ 8 w 29"/>
                <a:gd name="T7" fmla="*/ 9 h 97"/>
                <a:gd name="T8" fmla="*/ 7 w 29"/>
                <a:gd name="T9" fmla="*/ 13 h 97"/>
                <a:gd name="T10" fmla="*/ 7 w 29"/>
                <a:gd name="T11" fmla="*/ 17 h 97"/>
                <a:gd name="T12" fmla="*/ 6 w 29"/>
                <a:gd name="T13" fmla="*/ 19 h 97"/>
                <a:gd name="T14" fmla="*/ 5 w 29"/>
                <a:gd name="T15" fmla="*/ 23 h 97"/>
                <a:gd name="T16" fmla="*/ 3 w 29"/>
                <a:gd name="T17" fmla="*/ 25 h 97"/>
                <a:gd name="T18" fmla="*/ 1 w 29"/>
                <a:gd name="T19" fmla="*/ 28 h 97"/>
                <a:gd name="T20" fmla="*/ 0 w 29"/>
                <a:gd name="T21" fmla="*/ 32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97">
                  <a:moveTo>
                    <a:pt x="29" y="0"/>
                  </a:moveTo>
                  <a:lnTo>
                    <a:pt x="29" y="9"/>
                  </a:lnTo>
                  <a:lnTo>
                    <a:pt x="29" y="21"/>
                  </a:lnTo>
                  <a:lnTo>
                    <a:pt x="27" y="27"/>
                  </a:lnTo>
                  <a:lnTo>
                    <a:pt x="24" y="39"/>
                  </a:lnTo>
                  <a:lnTo>
                    <a:pt x="24" y="51"/>
                  </a:lnTo>
                  <a:lnTo>
                    <a:pt x="20" y="58"/>
                  </a:lnTo>
                  <a:lnTo>
                    <a:pt x="15" y="70"/>
                  </a:lnTo>
                  <a:lnTo>
                    <a:pt x="9" y="76"/>
                  </a:lnTo>
                  <a:lnTo>
                    <a:pt x="2" y="85"/>
                  </a:lnTo>
                  <a:lnTo>
                    <a:pt x="0" y="97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1" name="Freeform 160">
              <a:extLst>
                <a:ext uri="{FF2B5EF4-FFF2-40B4-BE49-F238E27FC236}">
                  <a16:creationId xmlns:a16="http://schemas.microsoft.com/office/drawing/2014/main" id="{22208C0D-2FEF-4CB3-946F-72CDE031B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3405"/>
              <a:ext cx="51" cy="95"/>
            </a:xfrm>
            <a:custGeom>
              <a:avLst/>
              <a:gdLst>
                <a:gd name="T0" fmla="*/ 0 w 154"/>
                <a:gd name="T1" fmla="*/ 0 h 286"/>
                <a:gd name="T2" fmla="*/ 4 w 154"/>
                <a:gd name="T3" fmla="*/ 9 h 286"/>
                <a:gd name="T4" fmla="*/ 8 w 154"/>
                <a:gd name="T5" fmla="*/ 20 h 286"/>
                <a:gd name="T6" fmla="*/ 14 w 154"/>
                <a:gd name="T7" fmla="*/ 30 h 286"/>
                <a:gd name="T8" fmla="*/ 18 w 154"/>
                <a:gd name="T9" fmla="*/ 39 h 286"/>
                <a:gd name="T10" fmla="*/ 24 w 154"/>
                <a:gd name="T11" fmla="*/ 48 h 286"/>
                <a:gd name="T12" fmla="*/ 27 w 154"/>
                <a:gd name="T13" fmla="*/ 57 h 286"/>
                <a:gd name="T14" fmla="*/ 32 w 154"/>
                <a:gd name="T15" fmla="*/ 67 h 286"/>
                <a:gd name="T16" fmla="*/ 39 w 154"/>
                <a:gd name="T17" fmla="*/ 76 h 286"/>
                <a:gd name="T18" fmla="*/ 45 w 154"/>
                <a:gd name="T19" fmla="*/ 86 h 286"/>
                <a:gd name="T20" fmla="*/ 51 w 154"/>
                <a:gd name="T21" fmla="*/ 95 h 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4" h="286">
                  <a:moveTo>
                    <a:pt x="0" y="0"/>
                  </a:moveTo>
                  <a:lnTo>
                    <a:pt x="13" y="27"/>
                  </a:lnTo>
                  <a:lnTo>
                    <a:pt x="24" y="59"/>
                  </a:lnTo>
                  <a:lnTo>
                    <a:pt x="42" y="89"/>
                  </a:lnTo>
                  <a:lnTo>
                    <a:pt x="55" y="117"/>
                  </a:lnTo>
                  <a:lnTo>
                    <a:pt x="71" y="144"/>
                  </a:lnTo>
                  <a:lnTo>
                    <a:pt x="83" y="172"/>
                  </a:lnTo>
                  <a:lnTo>
                    <a:pt x="98" y="203"/>
                  </a:lnTo>
                  <a:lnTo>
                    <a:pt x="117" y="230"/>
                  </a:lnTo>
                  <a:lnTo>
                    <a:pt x="136" y="259"/>
                  </a:lnTo>
                  <a:lnTo>
                    <a:pt x="154" y="28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2" name="Freeform 161">
              <a:extLst>
                <a:ext uri="{FF2B5EF4-FFF2-40B4-BE49-F238E27FC236}">
                  <a16:creationId xmlns:a16="http://schemas.microsoft.com/office/drawing/2014/main" id="{47F74DD3-3CD2-4FD3-B50D-AE287BDE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3245"/>
              <a:ext cx="12" cy="18"/>
            </a:xfrm>
            <a:custGeom>
              <a:avLst/>
              <a:gdLst>
                <a:gd name="T0" fmla="*/ 12 w 37"/>
                <a:gd name="T1" fmla="*/ 0 h 54"/>
                <a:gd name="T2" fmla="*/ 10 w 37"/>
                <a:gd name="T3" fmla="*/ 0 h 54"/>
                <a:gd name="T4" fmla="*/ 8 w 37"/>
                <a:gd name="T5" fmla="*/ 1 h 54"/>
                <a:gd name="T6" fmla="*/ 8 w 37"/>
                <a:gd name="T7" fmla="*/ 2 h 54"/>
                <a:gd name="T8" fmla="*/ 7 w 37"/>
                <a:gd name="T9" fmla="*/ 4 h 54"/>
                <a:gd name="T10" fmla="*/ 6 w 37"/>
                <a:gd name="T11" fmla="*/ 5 h 54"/>
                <a:gd name="T12" fmla="*/ 5 w 37"/>
                <a:gd name="T13" fmla="*/ 6 h 54"/>
                <a:gd name="T14" fmla="*/ 4 w 37"/>
                <a:gd name="T15" fmla="*/ 7 h 54"/>
                <a:gd name="T16" fmla="*/ 4 w 37"/>
                <a:gd name="T17" fmla="*/ 9 h 54"/>
                <a:gd name="T18" fmla="*/ 3 w 37"/>
                <a:gd name="T19" fmla="*/ 10 h 54"/>
                <a:gd name="T20" fmla="*/ 2 w 37"/>
                <a:gd name="T21" fmla="*/ 12 h 54"/>
                <a:gd name="T22" fmla="*/ 0 w 37"/>
                <a:gd name="T23" fmla="*/ 14 h 54"/>
                <a:gd name="T24" fmla="*/ 0 w 37"/>
                <a:gd name="T25" fmla="*/ 15 h 54"/>
                <a:gd name="T26" fmla="*/ 0 w 37"/>
                <a:gd name="T27" fmla="*/ 16 h 54"/>
                <a:gd name="T28" fmla="*/ 1 w 37"/>
                <a:gd name="T29" fmla="*/ 17 h 54"/>
                <a:gd name="T30" fmla="*/ 3 w 37"/>
                <a:gd name="T31" fmla="*/ 17 h 54"/>
                <a:gd name="T32" fmla="*/ 5 w 37"/>
                <a:gd name="T33" fmla="*/ 17 h 54"/>
                <a:gd name="T34" fmla="*/ 7 w 37"/>
                <a:gd name="T35" fmla="*/ 17 h 54"/>
                <a:gd name="T36" fmla="*/ 8 w 37"/>
                <a:gd name="T37" fmla="*/ 17 h 54"/>
                <a:gd name="T38" fmla="*/ 10 w 37"/>
                <a:gd name="T39" fmla="*/ 17 h 54"/>
                <a:gd name="T40" fmla="*/ 12 w 37"/>
                <a:gd name="T41" fmla="*/ 18 h 54"/>
                <a:gd name="T42" fmla="*/ 12 w 37"/>
                <a:gd name="T43" fmla="*/ 17 h 54"/>
                <a:gd name="T44" fmla="*/ 12 w 37"/>
                <a:gd name="T45" fmla="*/ 16 h 54"/>
                <a:gd name="T46" fmla="*/ 12 w 37"/>
                <a:gd name="T47" fmla="*/ 15 h 54"/>
                <a:gd name="T48" fmla="*/ 12 w 37"/>
                <a:gd name="T49" fmla="*/ 14 h 54"/>
                <a:gd name="T50" fmla="*/ 12 w 37"/>
                <a:gd name="T51" fmla="*/ 13 h 54"/>
                <a:gd name="T52" fmla="*/ 12 w 37"/>
                <a:gd name="T53" fmla="*/ 12 h 54"/>
                <a:gd name="T54" fmla="*/ 12 w 37"/>
                <a:gd name="T55" fmla="*/ 11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7" h="54">
                  <a:moveTo>
                    <a:pt x="37" y="0"/>
                  </a:moveTo>
                  <a:lnTo>
                    <a:pt x="31" y="0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2" y="12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3" y="21"/>
                  </a:lnTo>
                  <a:lnTo>
                    <a:pt x="13" y="27"/>
                  </a:lnTo>
                  <a:lnTo>
                    <a:pt x="9" y="30"/>
                  </a:lnTo>
                  <a:lnTo>
                    <a:pt x="6" y="36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4" y="52"/>
                  </a:lnTo>
                  <a:lnTo>
                    <a:pt x="9" y="52"/>
                  </a:lnTo>
                  <a:lnTo>
                    <a:pt x="15" y="52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31" y="52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7" y="49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7" y="40"/>
                  </a:lnTo>
                  <a:lnTo>
                    <a:pt x="37" y="36"/>
                  </a:lnTo>
                  <a:lnTo>
                    <a:pt x="37" y="3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3" name="Freeform 162">
              <a:extLst>
                <a:ext uri="{FF2B5EF4-FFF2-40B4-BE49-F238E27FC236}">
                  <a16:creationId xmlns:a16="http://schemas.microsoft.com/office/drawing/2014/main" id="{A2ED6F81-CD22-4EA0-9238-A5981F2A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3209"/>
              <a:ext cx="16" cy="19"/>
            </a:xfrm>
            <a:custGeom>
              <a:avLst/>
              <a:gdLst>
                <a:gd name="T0" fmla="*/ 0 w 46"/>
                <a:gd name="T1" fmla="*/ 0 h 58"/>
                <a:gd name="T2" fmla="*/ 1 w 46"/>
                <a:gd name="T3" fmla="*/ 2 h 58"/>
                <a:gd name="T4" fmla="*/ 2 w 46"/>
                <a:gd name="T5" fmla="*/ 3 h 58"/>
                <a:gd name="T6" fmla="*/ 3 w 46"/>
                <a:gd name="T7" fmla="*/ 6 h 58"/>
                <a:gd name="T8" fmla="*/ 3 w 46"/>
                <a:gd name="T9" fmla="*/ 9 h 58"/>
                <a:gd name="T10" fmla="*/ 5 w 46"/>
                <a:gd name="T11" fmla="*/ 10 h 58"/>
                <a:gd name="T12" fmla="*/ 5 w 46"/>
                <a:gd name="T13" fmla="*/ 13 h 58"/>
                <a:gd name="T14" fmla="*/ 5 w 46"/>
                <a:gd name="T15" fmla="*/ 15 h 58"/>
                <a:gd name="T16" fmla="*/ 6 w 46"/>
                <a:gd name="T17" fmla="*/ 17 h 58"/>
                <a:gd name="T18" fmla="*/ 7 w 46"/>
                <a:gd name="T19" fmla="*/ 18 h 58"/>
                <a:gd name="T20" fmla="*/ 8 w 46"/>
                <a:gd name="T21" fmla="*/ 19 h 58"/>
                <a:gd name="T22" fmla="*/ 10 w 46"/>
                <a:gd name="T23" fmla="*/ 19 h 58"/>
                <a:gd name="T24" fmla="*/ 11 w 46"/>
                <a:gd name="T25" fmla="*/ 19 h 58"/>
                <a:gd name="T26" fmla="*/ 13 w 46"/>
                <a:gd name="T27" fmla="*/ 18 h 58"/>
                <a:gd name="T28" fmla="*/ 14 w 46"/>
                <a:gd name="T29" fmla="*/ 18 h 58"/>
                <a:gd name="T30" fmla="*/ 15 w 46"/>
                <a:gd name="T31" fmla="*/ 16 h 58"/>
                <a:gd name="T32" fmla="*/ 15 w 46"/>
                <a:gd name="T33" fmla="*/ 14 h 58"/>
                <a:gd name="T34" fmla="*/ 15 w 46"/>
                <a:gd name="T35" fmla="*/ 12 h 58"/>
                <a:gd name="T36" fmla="*/ 15 w 46"/>
                <a:gd name="T37" fmla="*/ 10 h 58"/>
                <a:gd name="T38" fmla="*/ 15 w 46"/>
                <a:gd name="T39" fmla="*/ 9 h 58"/>
                <a:gd name="T40" fmla="*/ 16 w 46"/>
                <a:gd name="T41" fmla="*/ 7 h 58"/>
                <a:gd name="T42" fmla="*/ 13 w 46"/>
                <a:gd name="T43" fmla="*/ 7 h 58"/>
                <a:gd name="T44" fmla="*/ 11 w 46"/>
                <a:gd name="T45" fmla="*/ 6 h 58"/>
                <a:gd name="T46" fmla="*/ 10 w 46"/>
                <a:gd name="T47" fmla="*/ 5 h 58"/>
                <a:gd name="T48" fmla="*/ 8 w 46"/>
                <a:gd name="T49" fmla="*/ 4 h 58"/>
                <a:gd name="T50" fmla="*/ 8 w 46"/>
                <a:gd name="T51" fmla="*/ 3 h 58"/>
                <a:gd name="T52" fmla="*/ 7 w 46"/>
                <a:gd name="T53" fmla="*/ 2 h 58"/>
                <a:gd name="T54" fmla="*/ 6 w 46"/>
                <a:gd name="T55" fmla="*/ 1 h 58"/>
                <a:gd name="T56" fmla="*/ 3 w 46"/>
                <a:gd name="T57" fmla="*/ 0 h 58"/>
                <a:gd name="T58" fmla="*/ 1 w 46"/>
                <a:gd name="T59" fmla="*/ 0 h 58"/>
                <a:gd name="T60" fmla="*/ 0 w 46"/>
                <a:gd name="T61" fmla="*/ 0 h 5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6" h="58">
                  <a:moveTo>
                    <a:pt x="0" y="0"/>
                  </a:moveTo>
                  <a:lnTo>
                    <a:pt x="4" y="6"/>
                  </a:lnTo>
                  <a:lnTo>
                    <a:pt x="6" y="9"/>
                  </a:lnTo>
                  <a:lnTo>
                    <a:pt x="10" y="18"/>
                  </a:lnTo>
                  <a:lnTo>
                    <a:pt x="10" y="27"/>
                  </a:lnTo>
                  <a:lnTo>
                    <a:pt x="13" y="29"/>
                  </a:lnTo>
                  <a:lnTo>
                    <a:pt x="13" y="39"/>
                  </a:lnTo>
                  <a:lnTo>
                    <a:pt x="13" y="45"/>
                  </a:lnTo>
                  <a:lnTo>
                    <a:pt x="16" y="51"/>
                  </a:lnTo>
                  <a:lnTo>
                    <a:pt x="19" y="54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4"/>
                  </a:lnTo>
                  <a:lnTo>
                    <a:pt x="40" y="54"/>
                  </a:lnTo>
                  <a:lnTo>
                    <a:pt x="44" y="48"/>
                  </a:lnTo>
                  <a:lnTo>
                    <a:pt x="44" y="42"/>
                  </a:lnTo>
                  <a:lnTo>
                    <a:pt x="44" y="36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6" y="21"/>
                  </a:lnTo>
                  <a:lnTo>
                    <a:pt x="37" y="21"/>
                  </a:lnTo>
                  <a:lnTo>
                    <a:pt x="33" y="18"/>
                  </a:lnTo>
                  <a:lnTo>
                    <a:pt x="28" y="15"/>
                  </a:lnTo>
                  <a:lnTo>
                    <a:pt x="24" y="11"/>
                  </a:lnTo>
                  <a:lnTo>
                    <a:pt x="22" y="9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4" name="Freeform 163">
              <a:extLst>
                <a:ext uri="{FF2B5EF4-FFF2-40B4-BE49-F238E27FC236}">
                  <a16:creationId xmlns:a16="http://schemas.microsoft.com/office/drawing/2014/main" id="{D5D71F16-720A-4733-9764-AB42D9AD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3587"/>
              <a:ext cx="212" cy="139"/>
            </a:xfrm>
            <a:custGeom>
              <a:avLst/>
              <a:gdLst>
                <a:gd name="T0" fmla="*/ 0 w 634"/>
                <a:gd name="T1" fmla="*/ 0 h 416"/>
                <a:gd name="T2" fmla="*/ 14 w 634"/>
                <a:gd name="T3" fmla="*/ 13 h 416"/>
                <a:gd name="T4" fmla="*/ 28 w 634"/>
                <a:gd name="T5" fmla="*/ 28 h 416"/>
                <a:gd name="T6" fmla="*/ 41 w 634"/>
                <a:gd name="T7" fmla="*/ 43 h 416"/>
                <a:gd name="T8" fmla="*/ 57 w 634"/>
                <a:gd name="T9" fmla="*/ 59 h 416"/>
                <a:gd name="T10" fmla="*/ 71 w 634"/>
                <a:gd name="T11" fmla="*/ 73 h 416"/>
                <a:gd name="T12" fmla="*/ 86 w 634"/>
                <a:gd name="T13" fmla="*/ 86 h 416"/>
                <a:gd name="T14" fmla="*/ 102 w 634"/>
                <a:gd name="T15" fmla="*/ 99 h 416"/>
                <a:gd name="T16" fmla="*/ 119 w 634"/>
                <a:gd name="T17" fmla="*/ 109 h 416"/>
                <a:gd name="T18" fmla="*/ 137 w 634"/>
                <a:gd name="T19" fmla="*/ 118 h 416"/>
                <a:gd name="T20" fmla="*/ 155 w 634"/>
                <a:gd name="T21" fmla="*/ 126 h 416"/>
                <a:gd name="T22" fmla="*/ 162 w 634"/>
                <a:gd name="T23" fmla="*/ 127 h 416"/>
                <a:gd name="T24" fmla="*/ 167 w 634"/>
                <a:gd name="T25" fmla="*/ 128 h 416"/>
                <a:gd name="T26" fmla="*/ 172 w 634"/>
                <a:gd name="T27" fmla="*/ 129 h 416"/>
                <a:gd name="T28" fmla="*/ 178 w 634"/>
                <a:gd name="T29" fmla="*/ 130 h 416"/>
                <a:gd name="T30" fmla="*/ 183 w 634"/>
                <a:gd name="T31" fmla="*/ 131 h 416"/>
                <a:gd name="T32" fmla="*/ 188 w 634"/>
                <a:gd name="T33" fmla="*/ 132 h 416"/>
                <a:gd name="T34" fmla="*/ 195 w 634"/>
                <a:gd name="T35" fmla="*/ 132 h 416"/>
                <a:gd name="T36" fmla="*/ 201 w 634"/>
                <a:gd name="T37" fmla="*/ 134 h 416"/>
                <a:gd name="T38" fmla="*/ 206 w 634"/>
                <a:gd name="T39" fmla="*/ 136 h 416"/>
                <a:gd name="T40" fmla="*/ 212 w 634"/>
                <a:gd name="T41" fmla="*/ 139 h 4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34" h="416">
                  <a:moveTo>
                    <a:pt x="0" y="0"/>
                  </a:moveTo>
                  <a:lnTo>
                    <a:pt x="43" y="40"/>
                  </a:lnTo>
                  <a:lnTo>
                    <a:pt x="83" y="83"/>
                  </a:lnTo>
                  <a:lnTo>
                    <a:pt x="123" y="130"/>
                  </a:lnTo>
                  <a:lnTo>
                    <a:pt x="169" y="176"/>
                  </a:lnTo>
                  <a:lnTo>
                    <a:pt x="213" y="219"/>
                  </a:lnTo>
                  <a:lnTo>
                    <a:pt x="258" y="258"/>
                  </a:lnTo>
                  <a:lnTo>
                    <a:pt x="305" y="296"/>
                  </a:lnTo>
                  <a:lnTo>
                    <a:pt x="357" y="327"/>
                  </a:lnTo>
                  <a:lnTo>
                    <a:pt x="409" y="354"/>
                  </a:lnTo>
                  <a:lnTo>
                    <a:pt x="465" y="376"/>
                  </a:lnTo>
                  <a:lnTo>
                    <a:pt x="483" y="379"/>
                  </a:lnTo>
                  <a:lnTo>
                    <a:pt x="499" y="382"/>
                  </a:lnTo>
                  <a:lnTo>
                    <a:pt x="514" y="385"/>
                  </a:lnTo>
                  <a:lnTo>
                    <a:pt x="533" y="388"/>
                  </a:lnTo>
                  <a:lnTo>
                    <a:pt x="548" y="391"/>
                  </a:lnTo>
                  <a:lnTo>
                    <a:pt x="563" y="394"/>
                  </a:lnTo>
                  <a:lnTo>
                    <a:pt x="584" y="394"/>
                  </a:lnTo>
                  <a:lnTo>
                    <a:pt x="600" y="401"/>
                  </a:lnTo>
                  <a:lnTo>
                    <a:pt x="616" y="407"/>
                  </a:lnTo>
                  <a:lnTo>
                    <a:pt x="634" y="41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5" name="Freeform 164">
              <a:extLst>
                <a:ext uri="{FF2B5EF4-FFF2-40B4-BE49-F238E27FC236}">
                  <a16:creationId xmlns:a16="http://schemas.microsoft.com/office/drawing/2014/main" id="{8DD66A70-CEE8-4C16-B5B1-AF8411189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729"/>
              <a:ext cx="124" cy="15"/>
            </a:xfrm>
            <a:custGeom>
              <a:avLst/>
              <a:gdLst>
                <a:gd name="T0" fmla="*/ 0 w 373"/>
                <a:gd name="T1" fmla="*/ 0 h 43"/>
                <a:gd name="T2" fmla="*/ 12 w 373"/>
                <a:gd name="T3" fmla="*/ 1 h 43"/>
                <a:gd name="T4" fmla="*/ 25 w 373"/>
                <a:gd name="T5" fmla="*/ 3 h 43"/>
                <a:gd name="T6" fmla="*/ 37 w 373"/>
                <a:gd name="T7" fmla="*/ 6 h 43"/>
                <a:gd name="T8" fmla="*/ 49 w 373"/>
                <a:gd name="T9" fmla="*/ 7 h 43"/>
                <a:gd name="T10" fmla="*/ 62 w 373"/>
                <a:gd name="T11" fmla="*/ 7 h 43"/>
                <a:gd name="T12" fmla="*/ 73 w 373"/>
                <a:gd name="T13" fmla="*/ 9 h 43"/>
                <a:gd name="T14" fmla="*/ 86 w 373"/>
                <a:gd name="T15" fmla="*/ 10 h 43"/>
                <a:gd name="T16" fmla="*/ 98 w 373"/>
                <a:gd name="T17" fmla="*/ 13 h 43"/>
                <a:gd name="T18" fmla="*/ 110 w 373"/>
                <a:gd name="T19" fmla="*/ 14 h 43"/>
                <a:gd name="T20" fmla="*/ 124 w 373"/>
                <a:gd name="T21" fmla="*/ 15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3" h="43">
                  <a:moveTo>
                    <a:pt x="0" y="0"/>
                  </a:moveTo>
                  <a:lnTo>
                    <a:pt x="37" y="3"/>
                  </a:lnTo>
                  <a:lnTo>
                    <a:pt x="74" y="9"/>
                  </a:lnTo>
                  <a:lnTo>
                    <a:pt x="110" y="16"/>
                  </a:lnTo>
                  <a:lnTo>
                    <a:pt x="148" y="19"/>
                  </a:lnTo>
                  <a:lnTo>
                    <a:pt x="185" y="21"/>
                  </a:lnTo>
                  <a:lnTo>
                    <a:pt x="221" y="25"/>
                  </a:lnTo>
                  <a:lnTo>
                    <a:pt x="259" y="30"/>
                  </a:lnTo>
                  <a:lnTo>
                    <a:pt x="295" y="36"/>
                  </a:lnTo>
                  <a:lnTo>
                    <a:pt x="332" y="39"/>
                  </a:lnTo>
                  <a:lnTo>
                    <a:pt x="373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6" name="Freeform 165">
              <a:extLst>
                <a:ext uri="{FF2B5EF4-FFF2-40B4-BE49-F238E27FC236}">
                  <a16:creationId xmlns:a16="http://schemas.microsoft.com/office/drawing/2014/main" id="{C69BDA11-18BC-4BDC-803F-9ACC0373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3741"/>
              <a:ext cx="81" cy="12"/>
            </a:xfrm>
            <a:custGeom>
              <a:avLst/>
              <a:gdLst>
                <a:gd name="T0" fmla="*/ 0 w 241"/>
                <a:gd name="T1" fmla="*/ 11 h 36"/>
                <a:gd name="T2" fmla="*/ 9 w 241"/>
                <a:gd name="T3" fmla="*/ 11 h 36"/>
                <a:gd name="T4" fmla="*/ 17 w 241"/>
                <a:gd name="T5" fmla="*/ 12 h 36"/>
                <a:gd name="T6" fmla="*/ 25 w 241"/>
                <a:gd name="T7" fmla="*/ 11 h 36"/>
                <a:gd name="T8" fmla="*/ 33 w 241"/>
                <a:gd name="T9" fmla="*/ 11 h 36"/>
                <a:gd name="T10" fmla="*/ 41 w 241"/>
                <a:gd name="T11" fmla="*/ 10 h 36"/>
                <a:gd name="T12" fmla="*/ 49 w 241"/>
                <a:gd name="T13" fmla="*/ 9 h 36"/>
                <a:gd name="T14" fmla="*/ 57 w 241"/>
                <a:gd name="T15" fmla="*/ 6 h 36"/>
                <a:gd name="T16" fmla="*/ 65 w 241"/>
                <a:gd name="T17" fmla="*/ 4 h 36"/>
                <a:gd name="T18" fmla="*/ 73 w 241"/>
                <a:gd name="T19" fmla="*/ 2 h 36"/>
                <a:gd name="T20" fmla="*/ 81 w 241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1" h="36">
                  <a:moveTo>
                    <a:pt x="0" y="33"/>
                  </a:moveTo>
                  <a:lnTo>
                    <a:pt x="27" y="33"/>
                  </a:lnTo>
                  <a:lnTo>
                    <a:pt x="50" y="36"/>
                  </a:lnTo>
                  <a:lnTo>
                    <a:pt x="75" y="33"/>
                  </a:lnTo>
                  <a:lnTo>
                    <a:pt x="99" y="33"/>
                  </a:lnTo>
                  <a:lnTo>
                    <a:pt x="122" y="30"/>
                  </a:lnTo>
                  <a:lnTo>
                    <a:pt x="146" y="27"/>
                  </a:lnTo>
                  <a:lnTo>
                    <a:pt x="171" y="18"/>
                  </a:lnTo>
                  <a:lnTo>
                    <a:pt x="193" y="12"/>
                  </a:lnTo>
                  <a:lnTo>
                    <a:pt x="216" y="5"/>
                  </a:lnTo>
                  <a:lnTo>
                    <a:pt x="241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7" name="Freeform 166">
              <a:extLst>
                <a:ext uri="{FF2B5EF4-FFF2-40B4-BE49-F238E27FC236}">
                  <a16:creationId xmlns:a16="http://schemas.microsoft.com/office/drawing/2014/main" id="{782E2BE9-221C-40F2-9CC2-9D978E5AF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591"/>
              <a:ext cx="73" cy="69"/>
            </a:xfrm>
            <a:custGeom>
              <a:avLst/>
              <a:gdLst>
                <a:gd name="T0" fmla="*/ 73 w 218"/>
                <a:gd name="T1" fmla="*/ 0 h 209"/>
                <a:gd name="T2" fmla="*/ 71 w 218"/>
                <a:gd name="T3" fmla="*/ 0 h 209"/>
                <a:gd name="T4" fmla="*/ 69 w 218"/>
                <a:gd name="T5" fmla="*/ 1 h 209"/>
                <a:gd name="T6" fmla="*/ 66 w 218"/>
                <a:gd name="T7" fmla="*/ 2 h 209"/>
                <a:gd name="T8" fmla="*/ 65 w 218"/>
                <a:gd name="T9" fmla="*/ 3 h 209"/>
                <a:gd name="T10" fmla="*/ 63 w 218"/>
                <a:gd name="T11" fmla="*/ 5 h 209"/>
                <a:gd name="T12" fmla="*/ 61 w 218"/>
                <a:gd name="T13" fmla="*/ 6 h 209"/>
                <a:gd name="T14" fmla="*/ 58 w 218"/>
                <a:gd name="T15" fmla="*/ 7 h 209"/>
                <a:gd name="T16" fmla="*/ 57 w 218"/>
                <a:gd name="T17" fmla="*/ 7 h 209"/>
                <a:gd name="T18" fmla="*/ 54 w 218"/>
                <a:gd name="T19" fmla="*/ 7 h 209"/>
                <a:gd name="T20" fmla="*/ 52 w 218"/>
                <a:gd name="T21" fmla="*/ 7 h 209"/>
                <a:gd name="T22" fmla="*/ 52 w 218"/>
                <a:gd name="T23" fmla="*/ 8 h 209"/>
                <a:gd name="T24" fmla="*/ 52 w 218"/>
                <a:gd name="T25" fmla="*/ 10 h 209"/>
                <a:gd name="T26" fmla="*/ 52 w 218"/>
                <a:gd name="T27" fmla="*/ 12 h 209"/>
                <a:gd name="T28" fmla="*/ 51 w 218"/>
                <a:gd name="T29" fmla="*/ 15 h 209"/>
                <a:gd name="T30" fmla="*/ 51 w 218"/>
                <a:gd name="T31" fmla="*/ 16 h 209"/>
                <a:gd name="T32" fmla="*/ 52 w 218"/>
                <a:gd name="T33" fmla="*/ 17 h 209"/>
                <a:gd name="T34" fmla="*/ 52 w 218"/>
                <a:gd name="T35" fmla="*/ 19 h 209"/>
                <a:gd name="T36" fmla="*/ 54 w 218"/>
                <a:gd name="T37" fmla="*/ 20 h 209"/>
                <a:gd name="T38" fmla="*/ 56 w 218"/>
                <a:gd name="T39" fmla="*/ 21 h 209"/>
                <a:gd name="T40" fmla="*/ 59 w 218"/>
                <a:gd name="T41" fmla="*/ 22 h 209"/>
                <a:gd name="T42" fmla="*/ 57 w 218"/>
                <a:gd name="T43" fmla="*/ 22 h 209"/>
                <a:gd name="T44" fmla="*/ 56 w 218"/>
                <a:gd name="T45" fmla="*/ 23 h 209"/>
                <a:gd name="T46" fmla="*/ 55 w 218"/>
                <a:gd name="T47" fmla="*/ 23 h 209"/>
                <a:gd name="T48" fmla="*/ 54 w 218"/>
                <a:gd name="T49" fmla="*/ 23 h 209"/>
                <a:gd name="T50" fmla="*/ 52 w 218"/>
                <a:gd name="T51" fmla="*/ 23 h 209"/>
                <a:gd name="T52" fmla="*/ 51 w 218"/>
                <a:gd name="T53" fmla="*/ 23 h 209"/>
                <a:gd name="T54" fmla="*/ 50 w 218"/>
                <a:gd name="T55" fmla="*/ 24 h 209"/>
                <a:gd name="T56" fmla="*/ 48 w 218"/>
                <a:gd name="T57" fmla="*/ 24 h 209"/>
                <a:gd name="T58" fmla="*/ 48 w 218"/>
                <a:gd name="T59" fmla="*/ 25 h 209"/>
                <a:gd name="T60" fmla="*/ 41 w 218"/>
                <a:gd name="T61" fmla="*/ 27 h 209"/>
                <a:gd name="T62" fmla="*/ 37 w 218"/>
                <a:gd name="T63" fmla="*/ 31 h 209"/>
                <a:gd name="T64" fmla="*/ 32 w 218"/>
                <a:gd name="T65" fmla="*/ 34 h 209"/>
                <a:gd name="T66" fmla="*/ 27 w 218"/>
                <a:gd name="T67" fmla="*/ 39 h 209"/>
                <a:gd name="T68" fmla="*/ 23 w 218"/>
                <a:gd name="T69" fmla="*/ 43 h 209"/>
                <a:gd name="T70" fmla="*/ 17 w 218"/>
                <a:gd name="T71" fmla="*/ 48 h 209"/>
                <a:gd name="T72" fmla="*/ 13 w 218"/>
                <a:gd name="T73" fmla="*/ 53 h 209"/>
                <a:gd name="T74" fmla="*/ 8 w 218"/>
                <a:gd name="T75" fmla="*/ 58 h 209"/>
                <a:gd name="T76" fmla="*/ 4 w 218"/>
                <a:gd name="T77" fmla="*/ 63 h 209"/>
                <a:gd name="T78" fmla="*/ 0 w 218"/>
                <a:gd name="T79" fmla="*/ 69 h 20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8" h="209">
                  <a:moveTo>
                    <a:pt x="218" y="0"/>
                  </a:moveTo>
                  <a:lnTo>
                    <a:pt x="213" y="0"/>
                  </a:lnTo>
                  <a:lnTo>
                    <a:pt x="206" y="3"/>
                  </a:lnTo>
                  <a:lnTo>
                    <a:pt x="197" y="5"/>
                  </a:lnTo>
                  <a:lnTo>
                    <a:pt x="194" y="9"/>
                  </a:lnTo>
                  <a:lnTo>
                    <a:pt x="188" y="14"/>
                  </a:lnTo>
                  <a:lnTo>
                    <a:pt x="182" y="18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0" y="21"/>
                  </a:lnTo>
                  <a:lnTo>
                    <a:pt x="155" y="21"/>
                  </a:lnTo>
                  <a:lnTo>
                    <a:pt x="155" y="23"/>
                  </a:lnTo>
                  <a:lnTo>
                    <a:pt x="155" y="30"/>
                  </a:lnTo>
                  <a:lnTo>
                    <a:pt x="155" y="36"/>
                  </a:lnTo>
                  <a:lnTo>
                    <a:pt x="151" y="45"/>
                  </a:lnTo>
                  <a:lnTo>
                    <a:pt x="151" y="48"/>
                  </a:lnTo>
                  <a:lnTo>
                    <a:pt x="155" y="52"/>
                  </a:lnTo>
                  <a:lnTo>
                    <a:pt x="155" y="58"/>
                  </a:lnTo>
                  <a:lnTo>
                    <a:pt x="160" y="61"/>
                  </a:lnTo>
                  <a:lnTo>
                    <a:pt x="166" y="64"/>
                  </a:lnTo>
                  <a:lnTo>
                    <a:pt x="175" y="68"/>
                  </a:lnTo>
                  <a:lnTo>
                    <a:pt x="169" y="68"/>
                  </a:lnTo>
                  <a:lnTo>
                    <a:pt x="166" y="70"/>
                  </a:lnTo>
                  <a:lnTo>
                    <a:pt x="164" y="70"/>
                  </a:lnTo>
                  <a:lnTo>
                    <a:pt x="160" y="70"/>
                  </a:lnTo>
                  <a:lnTo>
                    <a:pt x="155" y="70"/>
                  </a:lnTo>
                  <a:lnTo>
                    <a:pt x="151" y="70"/>
                  </a:lnTo>
                  <a:lnTo>
                    <a:pt x="148" y="73"/>
                  </a:lnTo>
                  <a:lnTo>
                    <a:pt x="144" y="73"/>
                  </a:lnTo>
                  <a:lnTo>
                    <a:pt x="144" y="77"/>
                  </a:lnTo>
                  <a:lnTo>
                    <a:pt x="123" y="83"/>
                  </a:lnTo>
                  <a:lnTo>
                    <a:pt x="110" y="95"/>
                  </a:lnTo>
                  <a:lnTo>
                    <a:pt x="95" y="104"/>
                  </a:lnTo>
                  <a:lnTo>
                    <a:pt x="80" y="117"/>
                  </a:lnTo>
                  <a:lnTo>
                    <a:pt x="68" y="131"/>
                  </a:lnTo>
                  <a:lnTo>
                    <a:pt x="52" y="144"/>
                  </a:lnTo>
                  <a:lnTo>
                    <a:pt x="40" y="162"/>
                  </a:lnTo>
                  <a:lnTo>
                    <a:pt x="24" y="176"/>
                  </a:lnTo>
                  <a:lnTo>
                    <a:pt x="12" y="191"/>
                  </a:lnTo>
                  <a:lnTo>
                    <a:pt x="0" y="209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8" name="Freeform 167">
              <a:extLst>
                <a:ext uri="{FF2B5EF4-FFF2-40B4-BE49-F238E27FC236}">
                  <a16:creationId xmlns:a16="http://schemas.microsoft.com/office/drawing/2014/main" id="{4DE80E27-8966-413C-9CC4-8BE2CE488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609"/>
              <a:ext cx="8" cy="11"/>
            </a:xfrm>
            <a:custGeom>
              <a:avLst/>
              <a:gdLst>
                <a:gd name="T0" fmla="*/ 4 w 25"/>
                <a:gd name="T1" fmla="*/ 0 h 34"/>
                <a:gd name="T2" fmla="*/ 2 w 25"/>
                <a:gd name="T3" fmla="*/ 1 h 34"/>
                <a:gd name="T4" fmla="*/ 0 w 25"/>
                <a:gd name="T5" fmla="*/ 3 h 34"/>
                <a:gd name="T6" fmla="*/ 0 w 25"/>
                <a:gd name="T7" fmla="*/ 6 h 34"/>
                <a:gd name="T8" fmla="*/ 0 w 25"/>
                <a:gd name="T9" fmla="*/ 7 h 34"/>
                <a:gd name="T10" fmla="*/ 0 w 25"/>
                <a:gd name="T11" fmla="*/ 8 h 34"/>
                <a:gd name="T12" fmla="*/ 1 w 25"/>
                <a:gd name="T13" fmla="*/ 9 h 34"/>
                <a:gd name="T14" fmla="*/ 3 w 25"/>
                <a:gd name="T15" fmla="*/ 10 h 34"/>
                <a:gd name="T16" fmla="*/ 5 w 25"/>
                <a:gd name="T17" fmla="*/ 10 h 34"/>
                <a:gd name="T18" fmla="*/ 8 w 25"/>
                <a:gd name="T19" fmla="*/ 11 h 34"/>
                <a:gd name="T20" fmla="*/ 7 w 25"/>
                <a:gd name="T21" fmla="*/ 9 h 34"/>
                <a:gd name="T22" fmla="*/ 7 w 25"/>
                <a:gd name="T23" fmla="*/ 8 h 34"/>
                <a:gd name="T24" fmla="*/ 6 w 25"/>
                <a:gd name="T25" fmla="*/ 7 h 34"/>
                <a:gd name="T26" fmla="*/ 6 w 25"/>
                <a:gd name="T27" fmla="*/ 6 h 34"/>
                <a:gd name="T28" fmla="*/ 6 w 25"/>
                <a:gd name="T29" fmla="*/ 6 h 34"/>
                <a:gd name="T30" fmla="*/ 5 w 25"/>
                <a:gd name="T31" fmla="*/ 5 h 34"/>
                <a:gd name="T32" fmla="*/ 5 w 25"/>
                <a:gd name="T33" fmla="*/ 3 h 34"/>
                <a:gd name="T34" fmla="*/ 4 w 25"/>
                <a:gd name="T35" fmla="*/ 2 h 34"/>
                <a:gd name="T36" fmla="*/ 4 w 25"/>
                <a:gd name="T37" fmla="*/ 1 h 34"/>
                <a:gd name="T38" fmla="*/ 4 w 25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34">
                  <a:moveTo>
                    <a:pt x="13" y="0"/>
                  </a:moveTo>
                  <a:lnTo>
                    <a:pt x="7" y="4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6" y="32"/>
                  </a:lnTo>
                  <a:lnTo>
                    <a:pt x="25" y="34"/>
                  </a:lnTo>
                  <a:lnTo>
                    <a:pt x="22" y="29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8" y="19"/>
                  </a:lnTo>
                  <a:lnTo>
                    <a:pt x="18" y="17"/>
                  </a:lnTo>
                  <a:lnTo>
                    <a:pt x="16" y="14"/>
                  </a:lnTo>
                  <a:lnTo>
                    <a:pt x="16" y="10"/>
                  </a:lnTo>
                  <a:lnTo>
                    <a:pt x="13" y="7"/>
                  </a:lnTo>
                  <a:lnTo>
                    <a:pt x="13" y="4"/>
                  </a:lnTo>
                  <a:lnTo>
                    <a:pt x="13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89" name="Freeform 168">
              <a:extLst>
                <a:ext uri="{FF2B5EF4-FFF2-40B4-BE49-F238E27FC236}">
                  <a16:creationId xmlns:a16="http://schemas.microsoft.com/office/drawing/2014/main" id="{FA9ED301-1EA9-4CD9-AB6B-0AD721408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3645"/>
              <a:ext cx="25" cy="18"/>
            </a:xfrm>
            <a:custGeom>
              <a:avLst/>
              <a:gdLst>
                <a:gd name="T0" fmla="*/ 25 w 76"/>
                <a:gd name="T1" fmla="*/ 0 h 54"/>
                <a:gd name="T2" fmla="*/ 20 w 76"/>
                <a:gd name="T3" fmla="*/ 0 h 54"/>
                <a:gd name="T4" fmla="*/ 17 w 76"/>
                <a:gd name="T5" fmla="*/ 0 h 54"/>
                <a:gd name="T6" fmla="*/ 14 w 76"/>
                <a:gd name="T7" fmla="*/ 1 h 54"/>
                <a:gd name="T8" fmla="*/ 10 w 76"/>
                <a:gd name="T9" fmla="*/ 1 h 54"/>
                <a:gd name="T10" fmla="*/ 8 w 76"/>
                <a:gd name="T11" fmla="*/ 3 h 54"/>
                <a:gd name="T12" fmla="*/ 5 w 76"/>
                <a:gd name="T13" fmla="*/ 5 h 54"/>
                <a:gd name="T14" fmla="*/ 3 w 76"/>
                <a:gd name="T15" fmla="*/ 8 h 54"/>
                <a:gd name="T16" fmla="*/ 1 w 76"/>
                <a:gd name="T17" fmla="*/ 10 h 54"/>
                <a:gd name="T18" fmla="*/ 0 w 76"/>
                <a:gd name="T19" fmla="*/ 14 h 54"/>
                <a:gd name="T20" fmla="*/ 0 w 76"/>
                <a:gd name="T21" fmla="*/ 18 h 54"/>
                <a:gd name="T22" fmla="*/ 3 w 76"/>
                <a:gd name="T23" fmla="*/ 18 h 54"/>
                <a:gd name="T24" fmla="*/ 6 w 76"/>
                <a:gd name="T25" fmla="*/ 17 h 54"/>
                <a:gd name="T26" fmla="*/ 9 w 76"/>
                <a:gd name="T27" fmla="*/ 16 h 54"/>
                <a:gd name="T28" fmla="*/ 11 w 76"/>
                <a:gd name="T29" fmla="*/ 14 h 54"/>
                <a:gd name="T30" fmla="*/ 13 w 76"/>
                <a:gd name="T31" fmla="*/ 11 h 54"/>
                <a:gd name="T32" fmla="*/ 15 w 76"/>
                <a:gd name="T33" fmla="*/ 9 h 54"/>
                <a:gd name="T34" fmla="*/ 17 w 76"/>
                <a:gd name="T35" fmla="*/ 6 h 54"/>
                <a:gd name="T36" fmla="*/ 19 w 76"/>
                <a:gd name="T37" fmla="*/ 4 h 54"/>
                <a:gd name="T38" fmla="*/ 21 w 76"/>
                <a:gd name="T39" fmla="*/ 1 h 54"/>
                <a:gd name="T40" fmla="*/ 25 w 76"/>
                <a:gd name="T41" fmla="*/ 0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6" h="54">
                  <a:moveTo>
                    <a:pt x="76" y="0"/>
                  </a:moveTo>
                  <a:lnTo>
                    <a:pt x="60" y="0"/>
                  </a:lnTo>
                  <a:lnTo>
                    <a:pt x="51" y="0"/>
                  </a:lnTo>
                  <a:lnTo>
                    <a:pt x="42" y="4"/>
                  </a:lnTo>
                  <a:lnTo>
                    <a:pt x="31" y="4"/>
                  </a:lnTo>
                  <a:lnTo>
                    <a:pt x="24" y="8"/>
                  </a:lnTo>
                  <a:lnTo>
                    <a:pt x="15" y="14"/>
                  </a:lnTo>
                  <a:lnTo>
                    <a:pt x="9" y="23"/>
                  </a:lnTo>
                  <a:lnTo>
                    <a:pt x="2" y="29"/>
                  </a:lnTo>
                  <a:lnTo>
                    <a:pt x="0" y="41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18" y="50"/>
                  </a:lnTo>
                  <a:lnTo>
                    <a:pt x="27" y="47"/>
                  </a:lnTo>
                  <a:lnTo>
                    <a:pt x="33" y="41"/>
                  </a:lnTo>
                  <a:lnTo>
                    <a:pt x="39" y="32"/>
                  </a:lnTo>
                  <a:lnTo>
                    <a:pt x="46" y="27"/>
                  </a:lnTo>
                  <a:lnTo>
                    <a:pt x="51" y="17"/>
                  </a:lnTo>
                  <a:lnTo>
                    <a:pt x="57" y="11"/>
                  </a:lnTo>
                  <a:lnTo>
                    <a:pt x="64" y="4"/>
                  </a:lnTo>
                  <a:lnTo>
                    <a:pt x="7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0" name="Freeform 169">
              <a:extLst>
                <a:ext uri="{FF2B5EF4-FFF2-40B4-BE49-F238E27FC236}">
                  <a16:creationId xmlns:a16="http://schemas.microsoft.com/office/drawing/2014/main" id="{A57AA64C-0A4B-473E-B277-3BEFB29A3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598"/>
              <a:ext cx="29" cy="32"/>
            </a:xfrm>
            <a:custGeom>
              <a:avLst/>
              <a:gdLst>
                <a:gd name="T0" fmla="*/ 29 w 86"/>
                <a:gd name="T1" fmla="*/ 0 h 98"/>
                <a:gd name="T2" fmla="*/ 24 w 86"/>
                <a:gd name="T3" fmla="*/ 2 h 98"/>
                <a:gd name="T4" fmla="*/ 20 w 86"/>
                <a:gd name="T5" fmla="*/ 4 h 98"/>
                <a:gd name="T6" fmla="*/ 17 w 86"/>
                <a:gd name="T7" fmla="*/ 7 h 98"/>
                <a:gd name="T8" fmla="*/ 15 w 86"/>
                <a:gd name="T9" fmla="*/ 10 h 98"/>
                <a:gd name="T10" fmla="*/ 13 w 86"/>
                <a:gd name="T11" fmla="*/ 14 h 98"/>
                <a:gd name="T12" fmla="*/ 10 w 86"/>
                <a:gd name="T13" fmla="*/ 17 h 98"/>
                <a:gd name="T14" fmla="*/ 8 w 86"/>
                <a:gd name="T15" fmla="*/ 22 h 98"/>
                <a:gd name="T16" fmla="*/ 6 w 86"/>
                <a:gd name="T17" fmla="*/ 25 h 98"/>
                <a:gd name="T18" fmla="*/ 4 w 86"/>
                <a:gd name="T19" fmla="*/ 29 h 98"/>
                <a:gd name="T20" fmla="*/ 0 w 86"/>
                <a:gd name="T21" fmla="*/ 32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98">
                  <a:moveTo>
                    <a:pt x="86" y="0"/>
                  </a:moveTo>
                  <a:lnTo>
                    <a:pt x="71" y="6"/>
                  </a:lnTo>
                  <a:lnTo>
                    <a:pt x="58" y="12"/>
                  </a:lnTo>
                  <a:lnTo>
                    <a:pt x="49" y="21"/>
                  </a:lnTo>
                  <a:lnTo>
                    <a:pt x="44" y="30"/>
                  </a:lnTo>
                  <a:lnTo>
                    <a:pt x="38" y="43"/>
                  </a:lnTo>
                  <a:lnTo>
                    <a:pt x="31" y="51"/>
                  </a:lnTo>
                  <a:lnTo>
                    <a:pt x="24" y="67"/>
                  </a:lnTo>
                  <a:lnTo>
                    <a:pt x="19" y="76"/>
                  </a:lnTo>
                  <a:lnTo>
                    <a:pt x="13" y="89"/>
                  </a:lnTo>
                  <a:lnTo>
                    <a:pt x="0" y="9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1" name="Freeform 170">
              <a:extLst>
                <a:ext uri="{FF2B5EF4-FFF2-40B4-BE49-F238E27FC236}">
                  <a16:creationId xmlns:a16="http://schemas.microsoft.com/office/drawing/2014/main" id="{902BCCB2-AFBD-461F-9B09-F8EB1A9B0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3489"/>
              <a:ext cx="32" cy="80"/>
            </a:xfrm>
            <a:custGeom>
              <a:avLst/>
              <a:gdLst>
                <a:gd name="T0" fmla="*/ 32 w 97"/>
                <a:gd name="T1" fmla="*/ 0 h 241"/>
                <a:gd name="T2" fmla="*/ 31 w 97"/>
                <a:gd name="T3" fmla="*/ 8 h 241"/>
                <a:gd name="T4" fmla="*/ 29 w 97"/>
                <a:gd name="T5" fmla="*/ 18 h 241"/>
                <a:gd name="T6" fmla="*/ 27 w 97"/>
                <a:gd name="T7" fmla="*/ 26 h 241"/>
                <a:gd name="T8" fmla="*/ 25 w 97"/>
                <a:gd name="T9" fmla="*/ 34 h 241"/>
                <a:gd name="T10" fmla="*/ 21 w 97"/>
                <a:gd name="T11" fmla="*/ 42 h 241"/>
                <a:gd name="T12" fmla="*/ 17 w 97"/>
                <a:gd name="T13" fmla="*/ 49 h 241"/>
                <a:gd name="T14" fmla="*/ 13 w 97"/>
                <a:gd name="T15" fmla="*/ 56 h 241"/>
                <a:gd name="T16" fmla="*/ 9 w 97"/>
                <a:gd name="T17" fmla="*/ 64 h 241"/>
                <a:gd name="T18" fmla="*/ 4 w 97"/>
                <a:gd name="T19" fmla="*/ 72 h 241"/>
                <a:gd name="T20" fmla="*/ 0 w 97"/>
                <a:gd name="T21" fmla="*/ 80 h 2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241">
                  <a:moveTo>
                    <a:pt x="97" y="0"/>
                  </a:moveTo>
                  <a:lnTo>
                    <a:pt x="94" y="25"/>
                  </a:lnTo>
                  <a:lnTo>
                    <a:pt x="88" y="53"/>
                  </a:lnTo>
                  <a:lnTo>
                    <a:pt x="81" y="77"/>
                  </a:lnTo>
                  <a:lnTo>
                    <a:pt x="76" y="102"/>
                  </a:lnTo>
                  <a:lnTo>
                    <a:pt x="63" y="126"/>
                  </a:lnTo>
                  <a:lnTo>
                    <a:pt x="51" y="149"/>
                  </a:lnTo>
                  <a:lnTo>
                    <a:pt x="39" y="170"/>
                  </a:lnTo>
                  <a:lnTo>
                    <a:pt x="27" y="194"/>
                  </a:lnTo>
                  <a:lnTo>
                    <a:pt x="11" y="216"/>
                  </a:lnTo>
                  <a:lnTo>
                    <a:pt x="0" y="24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2" name="Freeform 171">
              <a:extLst>
                <a:ext uri="{FF2B5EF4-FFF2-40B4-BE49-F238E27FC236}">
                  <a16:creationId xmlns:a16="http://schemas.microsoft.com/office/drawing/2014/main" id="{794104A1-40DF-42F7-800B-45E8C14FA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091"/>
              <a:ext cx="12" cy="26"/>
            </a:xfrm>
            <a:custGeom>
              <a:avLst/>
              <a:gdLst>
                <a:gd name="T0" fmla="*/ 8 w 36"/>
                <a:gd name="T1" fmla="*/ 0 h 76"/>
                <a:gd name="T2" fmla="*/ 8 w 36"/>
                <a:gd name="T3" fmla="*/ 2 h 76"/>
                <a:gd name="T4" fmla="*/ 7 w 36"/>
                <a:gd name="T5" fmla="*/ 5 h 76"/>
                <a:gd name="T6" fmla="*/ 6 w 36"/>
                <a:gd name="T7" fmla="*/ 7 h 76"/>
                <a:gd name="T8" fmla="*/ 5 w 36"/>
                <a:gd name="T9" fmla="*/ 8 h 76"/>
                <a:gd name="T10" fmla="*/ 4 w 36"/>
                <a:gd name="T11" fmla="*/ 10 h 76"/>
                <a:gd name="T12" fmla="*/ 2 w 36"/>
                <a:gd name="T13" fmla="*/ 12 h 76"/>
                <a:gd name="T14" fmla="*/ 1 w 36"/>
                <a:gd name="T15" fmla="*/ 15 h 76"/>
                <a:gd name="T16" fmla="*/ 0 w 36"/>
                <a:gd name="T17" fmla="*/ 16 h 76"/>
                <a:gd name="T18" fmla="*/ 0 w 36"/>
                <a:gd name="T19" fmla="*/ 19 h 76"/>
                <a:gd name="T20" fmla="*/ 1 w 36"/>
                <a:gd name="T21" fmla="*/ 22 h 76"/>
                <a:gd name="T22" fmla="*/ 1 w 36"/>
                <a:gd name="T23" fmla="*/ 24 h 76"/>
                <a:gd name="T24" fmla="*/ 2 w 36"/>
                <a:gd name="T25" fmla="*/ 24 h 76"/>
                <a:gd name="T26" fmla="*/ 3 w 36"/>
                <a:gd name="T27" fmla="*/ 25 h 76"/>
                <a:gd name="T28" fmla="*/ 5 w 36"/>
                <a:gd name="T29" fmla="*/ 25 h 76"/>
                <a:gd name="T30" fmla="*/ 6 w 36"/>
                <a:gd name="T31" fmla="*/ 26 h 76"/>
                <a:gd name="T32" fmla="*/ 7 w 36"/>
                <a:gd name="T33" fmla="*/ 26 h 76"/>
                <a:gd name="T34" fmla="*/ 9 w 36"/>
                <a:gd name="T35" fmla="*/ 26 h 76"/>
                <a:gd name="T36" fmla="*/ 10 w 36"/>
                <a:gd name="T37" fmla="*/ 25 h 76"/>
                <a:gd name="T38" fmla="*/ 12 w 36"/>
                <a:gd name="T39" fmla="*/ 26 h 76"/>
                <a:gd name="T40" fmla="*/ 12 w 36"/>
                <a:gd name="T41" fmla="*/ 24 h 76"/>
                <a:gd name="T42" fmla="*/ 12 w 36"/>
                <a:gd name="T43" fmla="*/ 23 h 76"/>
                <a:gd name="T44" fmla="*/ 12 w 36"/>
                <a:gd name="T45" fmla="*/ 22 h 76"/>
                <a:gd name="T46" fmla="*/ 12 w 36"/>
                <a:gd name="T47" fmla="*/ 21 h 76"/>
                <a:gd name="T48" fmla="*/ 12 w 36"/>
                <a:gd name="T49" fmla="*/ 18 h 76"/>
                <a:gd name="T50" fmla="*/ 12 w 36"/>
                <a:gd name="T51" fmla="*/ 17 h 76"/>
                <a:gd name="T52" fmla="*/ 12 w 36"/>
                <a:gd name="T53" fmla="*/ 16 h 76"/>
                <a:gd name="T54" fmla="*/ 12 w 36"/>
                <a:gd name="T55" fmla="*/ 15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24" y="5"/>
                  </a:lnTo>
                  <a:lnTo>
                    <a:pt x="22" y="14"/>
                  </a:lnTo>
                  <a:lnTo>
                    <a:pt x="18" y="21"/>
                  </a:lnTo>
                  <a:lnTo>
                    <a:pt x="15" y="23"/>
                  </a:lnTo>
                  <a:lnTo>
                    <a:pt x="12" y="30"/>
                  </a:lnTo>
                  <a:lnTo>
                    <a:pt x="6" y="36"/>
                  </a:lnTo>
                  <a:lnTo>
                    <a:pt x="3" y="45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3" y="63"/>
                  </a:lnTo>
                  <a:lnTo>
                    <a:pt x="3" y="69"/>
                  </a:lnTo>
                  <a:lnTo>
                    <a:pt x="6" y="69"/>
                  </a:lnTo>
                  <a:lnTo>
                    <a:pt x="9" y="72"/>
                  </a:lnTo>
                  <a:lnTo>
                    <a:pt x="15" y="72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7" y="76"/>
                  </a:lnTo>
                  <a:lnTo>
                    <a:pt x="31" y="72"/>
                  </a:lnTo>
                  <a:lnTo>
                    <a:pt x="36" y="76"/>
                  </a:lnTo>
                  <a:lnTo>
                    <a:pt x="36" y="69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6" y="51"/>
                  </a:lnTo>
                  <a:lnTo>
                    <a:pt x="36" y="47"/>
                  </a:lnTo>
                  <a:lnTo>
                    <a:pt x="36" y="4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3" name="Freeform 172">
              <a:extLst>
                <a:ext uri="{FF2B5EF4-FFF2-40B4-BE49-F238E27FC236}">
                  <a16:creationId xmlns:a16="http://schemas.microsoft.com/office/drawing/2014/main" id="{AB80D292-89CE-42AE-BF80-7452828E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1" y="2123"/>
              <a:ext cx="16" cy="44"/>
            </a:xfrm>
            <a:custGeom>
              <a:avLst/>
              <a:gdLst>
                <a:gd name="T0" fmla="*/ 16 w 49"/>
                <a:gd name="T1" fmla="*/ 0 h 131"/>
                <a:gd name="T2" fmla="*/ 12 w 49"/>
                <a:gd name="T3" fmla="*/ 4 h 131"/>
                <a:gd name="T4" fmla="*/ 8 w 49"/>
                <a:gd name="T5" fmla="*/ 8 h 131"/>
                <a:gd name="T6" fmla="*/ 6 w 49"/>
                <a:gd name="T7" fmla="*/ 12 h 131"/>
                <a:gd name="T8" fmla="*/ 3 w 49"/>
                <a:gd name="T9" fmla="*/ 15 h 131"/>
                <a:gd name="T10" fmla="*/ 1 w 49"/>
                <a:gd name="T11" fmla="*/ 19 h 131"/>
                <a:gd name="T12" fmla="*/ 0 w 49"/>
                <a:gd name="T13" fmla="*/ 24 h 131"/>
                <a:gd name="T14" fmla="*/ 0 w 49"/>
                <a:gd name="T15" fmla="*/ 29 h 131"/>
                <a:gd name="T16" fmla="*/ 0 w 49"/>
                <a:gd name="T17" fmla="*/ 33 h 131"/>
                <a:gd name="T18" fmla="*/ 2 w 49"/>
                <a:gd name="T19" fmla="*/ 38 h 131"/>
                <a:gd name="T20" fmla="*/ 6 w 49"/>
                <a:gd name="T21" fmla="*/ 44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" h="131">
                  <a:moveTo>
                    <a:pt x="49" y="0"/>
                  </a:moveTo>
                  <a:lnTo>
                    <a:pt x="37" y="13"/>
                  </a:lnTo>
                  <a:lnTo>
                    <a:pt x="24" y="24"/>
                  </a:lnTo>
                  <a:lnTo>
                    <a:pt x="18" y="37"/>
                  </a:lnTo>
                  <a:lnTo>
                    <a:pt x="9" y="46"/>
                  </a:lnTo>
                  <a:lnTo>
                    <a:pt x="3" y="58"/>
                  </a:lnTo>
                  <a:lnTo>
                    <a:pt x="0" y="70"/>
                  </a:lnTo>
                  <a:lnTo>
                    <a:pt x="0" y="85"/>
                  </a:lnTo>
                  <a:lnTo>
                    <a:pt x="0" y="97"/>
                  </a:lnTo>
                  <a:lnTo>
                    <a:pt x="6" y="113"/>
                  </a:lnTo>
                  <a:lnTo>
                    <a:pt x="18" y="131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4" name="Freeform 173">
              <a:extLst>
                <a:ext uri="{FF2B5EF4-FFF2-40B4-BE49-F238E27FC236}">
                  <a16:creationId xmlns:a16="http://schemas.microsoft.com/office/drawing/2014/main" id="{B7C4FEBD-0BC6-43CC-AE55-B8C5498F1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2160"/>
              <a:ext cx="15" cy="33"/>
            </a:xfrm>
            <a:custGeom>
              <a:avLst/>
              <a:gdLst>
                <a:gd name="T0" fmla="*/ 3 w 43"/>
                <a:gd name="T1" fmla="*/ 0 h 97"/>
                <a:gd name="T2" fmla="*/ 3 w 43"/>
                <a:gd name="T3" fmla="*/ 2 h 97"/>
                <a:gd name="T4" fmla="*/ 3 w 43"/>
                <a:gd name="T5" fmla="*/ 6 h 97"/>
                <a:gd name="T6" fmla="*/ 3 w 43"/>
                <a:gd name="T7" fmla="*/ 10 h 97"/>
                <a:gd name="T8" fmla="*/ 2 w 43"/>
                <a:gd name="T9" fmla="*/ 13 h 97"/>
                <a:gd name="T10" fmla="*/ 1 w 43"/>
                <a:gd name="T11" fmla="*/ 16 h 97"/>
                <a:gd name="T12" fmla="*/ 0 w 43"/>
                <a:gd name="T13" fmla="*/ 19 h 97"/>
                <a:gd name="T14" fmla="*/ 0 w 43"/>
                <a:gd name="T15" fmla="*/ 23 h 97"/>
                <a:gd name="T16" fmla="*/ 0 w 43"/>
                <a:gd name="T17" fmla="*/ 26 h 97"/>
                <a:gd name="T18" fmla="*/ 1 w 43"/>
                <a:gd name="T19" fmla="*/ 28 h 97"/>
                <a:gd name="T20" fmla="*/ 3 w 43"/>
                <a:gd name="T21" fmla="*/ 31 h 97"/>
                <a:gd name="T22" fmla="*/ 7 w 43"/>
                <a:gd name="T23" fmla="*/ 33 h 97"/>
                <a:gd name="T24" fmla="*/ 9 w 43"/>
                <a:gd name="T25" fmla="*/ 33 h 97"/>
                <a:gd name="T26" fmla="*/ 11 w 43"/>
                <a:gd name="T27" fmla="*/ 33 h 97"/>
                <a:gd name="T28" fmla="*/ 12 w 43"/>
                <a:gd name="T29" fmla="*/ 33 h 97"/>
                <a:gd name="T30" fmla="*/ 12 w 43"/>
                <a:gd name="T31" fmla="*/ 31 h 97"/>
                <a:gd name="T32" fmla="*/ 13 w 43"/>
                <a:gd name="T33" fmla="*/ 30 h 97"/>
                <a:gd name="T34" fmla="*/ 14 w 43"/>
                <a:gd name="T35" fmla="*/ 28 h 97"/>
                <a:gd name="T36" fmla="*/ 15 w 43"/>
                <a:gd name="T37" fmla="*/ 27 h 97"/>
                <a:gd name="T38" fmla="*/ 15 w 43"/>
                <a:gd name="T39" fmla="*/ 24 h 97"/>
                <a:gd name="T40" fmla="*/ 15 w 43"/>
                <a:gd name="T41" fmla="*/ 21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3" h="97">
                  <a:moveTo>
                    <a:pt x="10" y="0"/>
                  </a:moveTo>
                  <a:lnTo>
                    <a:pt x="10" y="6"/>
                  </a:lnTo>
                  <a:lnTo>
                    <a:pt x="10" y="18"/>
                  </a:lnTo>
                  <a:lnTo>
                    <a:pt x="10" y="30"/>
                  </a:lnTo>
                  <a:lnTo>
                    <a:pt x="6" y="37"/>
                  </a:lnTo>
                  <a:lnTo>
                    <a:pt x="3" y="48"/>
                  </a:lnTo>
                  <a:lnTo>
                    <a:pt x="0" y="57"/>
                  </a:lnTo>
                  <a:lnTo>
                    <a:pt x="0" y="67"/>
                  </a:lnTo>
                  <a:lnTo>
                    <a:pt x="0" y="76"/>
                  </a:lnTo>
                  <a:lnTo>
                    <a:pt x="3" y="82"/>
                  </a:lnTo>
                  <a:lnTo>
                    <a:pt x="10" y="92"/>
                  </a:lnTo>
                  <a:lnTo>
                    <a:pt x="19" y="97"/>
                  </a:lnTo>
                  <a:lnTo>
                    <a:pt x="25" y="97"/>
                  </a:lnTo>
                  <a:lnTo>
                    <a:pt x="31" y="97"/>
                  </a:lnTo>
                  <a:lnTo>
                    <a:pt x="35" y="97"/>
                  </a:lnTo>
                  <a:lnTo>
                    <a:pt x="35" y="92"/>
                  </a:lnTo>
                  <a:lnTo>
                    <a:pt x="37" y="88"/>
                  </a:lnTo>
                  <a:lnTo>
                    <a:pt x="41" y="82"/>
                  </a:lnTo>
                  <a:lnTo>
                    <a:pt x="43" y="79"/>
                  </a:lnTo>
                  <a:lnTo>
                    <a:pt x="43" y="70"/>
                  </a:lnTo>
                  <a:lnTo>
                    <a:pt x="43" y="6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5" name="Freeform 174">
              <a:extLst>
                <a:ext uri="{FF2B5EF4-FFF2-40B4-BE49-F238E27FC236}">
                  <a16:creationId xmlns:a16="http://schemas.microsoft.com/office/drawing/2014/main" id="{CCDC8CD3-2B5B-4AEC-9F1F-E2F94D8F5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123"/>
              <a:ext cx="22" cy="33"/>
            </a:xfrm>
            <a:custGeom>
              <a:avLst/>
              <a:gdLst>
                <a:gd name="T0" fmla="*/ 22 w 67"/>
                <a:gd name="T1" fmla="*/ 0 h 98"/>
                <a:gd name="T2" fmla="*/ 20 w 67"/>
                <a:gd name="T3" fmla="*/ 3 h 98"/>
                <a:gd name="T4" fmla="*/ 18 w 67"/>
                <a:gd name="T5" fmla="*/ 7 h 98"/>
                <a:gd name="T6" fmla="*/ 14 w 67"/>
                <a:gd name="T7" fmla="*/ 9 h 98"/>
                <a:gd name="T8" fmla="*/ 11 w 67"/>
                <a:gd name="T9" fmla="*/ 11 h 98"/>
                <a:gd name="T10" fmla="*/ 8 w 67"/>
                <a:gd name="T11" fmla="*/ 14 h 98"/>
                <a:gd name="T12" fmla="*/ 4 w 67"/>
                <a:gd name="T13" fmla="*/ 17 h 98"/>
                <a:gd name="T14" fmla="*/ 3 w 67"/>
                <a:gd name="T15" fmla="*/ 20 h 98"/>
                <a:gd name="T16" fmla="*/ 1 w 67"/>
                <a:gd name="T17" fmla="*/ 23 h 98"/>
                <a:gd name="T18" fmla="*/ 0 w 67"/>
                <a:gd name="T19" fmla="*/ 28 h 98"/>
                <a:gd name="T20" fmla="*/ 1 w 67"/>
                <a:gd name="T21" fmla="*/ 33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98">
                  <a:moveTo>
                    <a:pt x="67" y="0"/>
                  </a:moveTo>
                  <a:lnTo>
                    <a:pt x="61" y="10"/>
                  </a:lnTo>
                  <a:lnTo>
                    <a:pt x="54" y="22"/>
                  </a:lnTo>
                  <a:lnTo>
                    <a:pt x="43" y="28"/>
                  </a:lnTo>
                  <a:lnTo>
                    <a:pt x="33" y="34"/>
                  </a:lnTo>
                  <a:lnTo>
                    <a:pt x="24" y="43"/>
                  </a:lnTo>
                  <a:lnTo>
                    <a:pt x="12" y="49"/>
                  </a:lnTo>
                  <a:lnTo>
                    <a:pt x="9" y="58"/>
                  </a:lnTo>
                  <a:lnTo>
                    <a:pt x="2" y="67"/>
                  </a:lnTo>
                  <a:lnTo>
                    <a:pt x="0" y="83"/>
                  </a:lnTo>
                  <a:lnTo>
                    <a:pt x="2" y="9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6" name="Freeform 175">
              <a:extLst>
                <a:ext uri="{FF2B5EF4-FFF2-40B4-BE49-F238E27FC236}">
                  <a16:creationId xmlns:a16="http://schemas.microsoft.com/office/drawing/2014/main" id="{834B420F-8675-4491-AF56-B060BA6BE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572"/>
              <a:ext cx="302" cy="731"/>
            </a:xfrm>
            <a:custGeom>
              <a:avLst/>
              <a:gdLst>
                <a:gd name="T0" fmla="*/ 236 w 906"/>
                <a:gd name="T1" fmla="*/ 42 h 2194"/>
                <a:gd name="T2" fmla="*/ 249 w 906"/>
                <a:gd name="T3" fmla="*/ 123 h 2194"/>
                <a:gd name="T4" fmla="*/ 262 w 906"/>
                <a:gd name="T5" fmla="*/ 204 h 2194"/>
                <a:gd name="T6" fmla="*/ 275 w 906"/>
                <a:gd name="T7" fmla="*/ 285 h 2194"/>
                <a:gd name="T8" fmla="*/ 290 w 906"/>
                <a:gd name="T9" fmla="*/ 371 h 2194"/>
                <a:gd name="T10" fmla="*/ 302 w 906"/>
                <a:gd name="T11" fmla="*/ 448 h 2194"/>
                <a:gd name="T12" fmla="*/ 289 w 906"/>
                <a:gd name="T13" fmla="*/ 510 h 2194"/>
                <a:gd name="T14" fmla="*/ 256 w 906"/>
                <a:gd name="T15" fmla="*/ 565 h 2194"/>
                <a:gd name="T16" fmla="*/ 211 w 906"/>
                <a:gd name="T17" fmla="*/ 615 h 2194"/>
                <a:gd name="T18" fmla="*/ 163 w 906"/>
                <a:gd name="T19" fmla="*/ 663 h 2194"/>
                <a:gd name="T20" fmla="*/ 136 w 906"/>
                <a:gd name="T21" fmla="*/ 688 h 2194"/>
                <a:gd name="T22" fmla="*/ 130 w 906"/>
                <a:gd name="T23" fmla="*/ 695 h 2194"/>
                <a:gd name="T24" fmla="*/ 123 w 906"/>
                <a:gd name="T25" fmla="*/ 705 h 2194"/>
                <a:gd name="T26" fmla="*/ 118 w 906"/>
                <a:gd name="T27" fmla="*/ 715 h 2194"/>
                <a:gd name="T28" fmla="*/ 113 w 906"/>
                <a:gd name="T29" fmla="*/ 725 h 2194"/>
                <a:gd name="T30" fmla="*/ 97 w 906"/>
                <a:gd name="T31" fmla="*/ 719 h 2194"/>
                <a:gd name="T32" fmla="*/ 80 w 906"/>
                <a:gd name="T33" fmla="*/ 695 h 2194"/>
                <a:gd name="T34" fmla="*/ 65 w 906"/>
                <a:gd name="T35" fmla="*/ 672 h 2194"/>
                <a:gd name="T36" fmla="*/ 51 w 906"/>
                <a:gd name="T37" fmla="*/ 648 h 2194"/>
                <a:gd name="T38" fmla="*/ 32 w 906"/>
                <a:gd name="T39" fmla="*/ 626 h 2194"/>
                <a:gd name="T40" fmla="*/ 11 w 906"/>
                <a:gd name="T41" fmla="*/ 605 h 2194"/>
                <a:gd name="T42" fmla="*/ 1 w 906"/>
                <a:gd name="T43" fmla="*/ 577 h 2194"/>
                <a:gd name="T44" fmla="*/ 2 w 906"/>
                <a:gd name="T45" fmla="*/ 545 h 2194"/>
                <a:gd name="T46" fmla="*/ 7 w 906"/>
                <a:gd name="T47" fmla="*/ 510 h 2194"/>
                <a:gd name="T48" fmla="*/ 14 w 906"/>
                <a:gd name="T49" fmla="*/ 475 h 2194"/>
                <a:gd name="T50" fmla="*/ 15 w 906"/>
                <a:gd name="T51" fmla="*/ 445 h 2194"/>
                <a:gd name="T52" fmla="*/ 15 w 906"/>
                <a:gd name="T53" fmla="*/ 420 h 2194"/>
                <a:gd name="T54" fmla="*/ 20 w 906"/>
                <a:gd name="T55" fmla="*/ 395 h 2194"/>
                <a:gd name="T56" fmla="*/ 26 w 906"/>
                <a:gd name="T57" fmla="*/ 370 h 2194"/>
                <a:gd name="T58" fmla="*/ 37 w 906"/>
                <a:gd name="T59" fmla="*/ 348 h 2194"/>
                <a:gd name="T60" fmla="*/ 56 w 906"/>
                <a:gd name="T61" fmla="*/ 323 h 2194"/>
                <a:gd name="T62" fmla="*/ 76 w 906"/>
                <a:gd name="T63" fmla="*/ 295 h 2194"/>
                <a:gd name="T64" fmla="*/ 94 w 906"/>
                <a:gd name="T65" fmla="*/ 267 h 2194"/>
                <a:gd name="T66" fmla="*/ 108 w 906"/>
                <a:gd name="T67" fmla="*/ 237 h 2194"/>
                <a:gd name="T68" fmla="*/ 121 w 906"/>
                <a:gd name="T69" fmla="*/ 204 h 2194"/>
                <a:gd name="T70" fmla="*/ 134 w 906"/>
                <a:gd name="T71" fmla="*/ 170 h 2194"/>
                <a:gd name="T72" fmla="*/ 149 w 906"/>
                <a:gd name="T73" fmla="*/ 140 h 2194"/>
                <a:gd name="T74" fmla="*/ 166 w 906"/>
                <a:gd name="T75" fmla="*/ 112 h 2194"/>
                <a:gd name="T76" fmla="*/ 183 w 906"/>
                <a:gd name="T77" fmla="*/ 83 h 2194"/>
                <a:gd name="T78" fmla="*/ 197 w 906"/>
                <a:gd name="T79" fmla="*/ 52 h 2194"/>
                <a:gd name="T80" fmla="*/ 230 w 906"/>
                <a:gd name="T81" fmla="*/ 0 h 219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06" h="2194">
                  <a:moveTo>
                    <a:pt x="690" y="0"/>
                  </a:moveTo>
                  <a:lnTo>
                    <a:pt x="708" y="127"/>
                  </a:lnTo>
                  <a:lnTo>
                    <a:pt x="726" y="249"/>
                  </a:lnTo>
                  <a:lnTo>
                    <a:pt x="748" y="370"/>
                  </a:lnTo>
                  <a:lnTo>
                    <a:pt x="766" y="489"/>
                  </a:lnTo>
                  <a:lnTo>
                    <a:pt x="785" y="613"/>
                  </a:lnTo>
                  <a:lnTo>
                    <a:pt x="807" y="732"/>
                  </a:lnTo>
                  <a:lnTo>
                    <a:pt x="825" y="856"/>
                  </a:lnTo>
                  <a:lnTo>
                    <a:pt x="847" y="982"/>
                  </a:lnTo>
                  <a:lnTo>
                    <a:pt x="871" y="1114"/>
                  </a:lnTo>
                  <a:lnTo>
                    <a:pt x="897" y="1247"/>
                  </a:lnTo>
                  <a:lnTo>
                    <a:pt x="906" y="1346"/>
                  </a:lnTo>
                  <a:lnTo>
                    <a:pt x="897" y="1442"/>
                  </a:lnTo>
                  <a:lnTo>
                    <a:pt x="868" y="1530"/>
                  </a:lnTo>
                  <a:lnTo>
                    <a:pt x="825" y="1617"/>
                  </a:lnTo>
                  <a:lnTo>
                    <a:pt x="769" y="1696"/>
                  </a:lnTo>
                  <a:lnTo>
                    <a:pt x="706" y="1774"/>
                  </a:lnTo>
                  <a:lnTo>
                    <a:pt x="634" y="1847"/>
                  </a:lnTo>
                  <a:lnTo>
                    <a:pt x="564" y="1918"/>
                  </a:lnTo>
                  <a:lnTo>
                    <a:pt x="490" y="1990"/>
                  </a:lnTo>
                  <a:lnTo>
                    <a:pt x="418" y="2057"/>
                  </a:lnTo>
                  <a:lnTo>
                    <a:pt x="409" y="2066"/>
                  </a:lnTo>
                  <a:lnTo>
                    <a:pt x="398" y="2078"/>
                  </a:lnTo>
                  <a:lnTo>
                    <a:pt x="389" y="2087"/>
                  </a:lnTo>
                  <a:lnTo>
                    <a:pt x="378" y="2103"/>
                  </a:lnTo>
                  <a:lnTo>
                    <a:pt x="369" y="2116"/>
                  </a:lnTo>
                  <a:lnTo>
                    <a:pt x="364" y="2131"/>
                  </a:lnTo>
                  <a:lnTo>
                    <a:pt x="354" y="2145"/>
                  </a:lnTo>
                  <a:lnTo>
                    <a:pt x="345" y="2158"/>
                  </a:lnTo>
                  <a:lnTo>
                    <a:pt x="339" y="2176"/>
                  </a:lnTo>
                  <a:lnTo>
                    <a:pt x="329" y="2194"/>
                  </a:lnTo>
                  <a:lnTo>
                    <a:pt x="292" y="2158"/>
                  </a:lnTo>
                  <a:lnTo>
                    <a:pt x="265" y="2125"/>
                  </a:lnTo>
                  <a:lnTo>
                    <a:pt x="241" y="2087"/>
                  </a:lnTo>
                  <a:lnTo>
                    <a:pt x="218" y="2053"/>
                  </a:lnTo>
                  <a:lnTo>
                    <a:pt x="196" y="2017"/>
                  </a:lnTo>
                  <a:lnTo>
                    <a:pt x="178" y="1983"/>
                  </a:lnTo>
                  <a:lnTo>
                    <a:pt x="154" y="1945"/>
                  </a:lnTo>
                  <a:lnTo>
                    <a:pt x="129" y="1915"/>
                  </a:lnTo>
                  <a:lnTo>
                    <a:pt x="95" y="1878"/>
                  </a:lnTo>
                  <a:lnTo>
                    <a:pt x="61" y="1844"/>
                  </a:lnTo>
                  <a:lnTo>
                    <a:pt x="32" y="1817"/>
                  </a:lnTo>
                  <a:lnTo>
                    <a:pt x="12" y="1777"/>
                  </a:lnTo>
                  <a:lnTo>
                    <a:pt x="3" y="1733"/>
                  </a:lnTo>
                  <a:lnTo>
                    <a:pt x="0" y="1687"/>
                  </a:lnTo>
                  <a:lnTo>
                    <a:pt x="5" y="1635"/>
                  </a:lnTo>
                  <a:lnTo>
                    <a:pt x="16" y="1583"/>
                  </a:lnTo>
                  <a:lnTo>
                    <a:pt x="21" y="1530"/>
                  </a:lnTo>
                  <a:lnTo>
                    <a:pt x="34" y="1478"/>
                  </a:lnTo>
                  <a:lnTo>
                    <a:pt x="41" y="1426"/>
                  </a:lnTo>
                  <a:lnTo>
                    <a:pt x="46" y="1376"/>
                  </a:lnTo>
                  <a:lnTo>
                    <a:pt x="46" y="1336"/>
                  </a:lnTo>
                  <a:lnTo>
                    <a:pt x="46" y="1298"/>
                  </a:lnTo>
                  <a:lnTo>
                    <a:pt x="46" y="1262"/>
                  </a:lnTo>
                  <a:lnTo>
                    <a:pt x="52" y="1222"/>
                  </a:lnTo>
                  <a:lnTo>
                    <a:pt x="59" y="1185"/>
                  </a:lnTo>
                  <a:lnTo>
                    <a:pt x="68" y="1145"/>
                  </a:lnTo>
                  <a:lnTo>
                    <a:pt x="77" y="1112"/>
                  </a:lnTo>
                  <a:lnTo>
                    <a:pt x="95" y="1075"/>
                  </a:lnTo>
                  <a:lnTo>
                    <a:pt x="110" y="1044"/>
                  </a:lnTo>
                  <a:lnTo>
                    <a:pt x="133" y="1013"/>
                  </a:lnTo>
                  <a:lnTo>
                    <a:pt x="169" y="970"/>
                  </a:lnTo>
                  <a:lnTo>
                    <a:pt x="196" y="927"/>
                  </a:lnTo>
                  <a:lnTo>
                    <a:pt x="227" y="884"/>
                  </a:lnTo>
                  <a:lnTo>
                    <a:pt x="256" y="844"/>
                  </a:lnTo>
                  <a:lnTo>
                    <a:pt x="281" y="801"/>
                  </a:lnTo>
                  <a:lnTo>
                    <a:pt x="302" y="755"/>
                  </a:lnTo>
                  <a:lnTo>
                    <a:pt x="323" y="711"/>
                  </a:lnTo>
                  <a:lnTo>
                    <a:pt x="342" y="662"/>
                  </a:lnTo>
                  <a:lnTo>
                    <a:pt x="364" y="613"/>
                  </a:lnTo>
                  <a:lnTo>
                    <a:pt x="385" y="561"/>
                  </a:lnTo>
                  <a:lnTo>
                    <a:pt x="403" y="511"/>
                  </a:lnTo>
                  <a:lnTo>
                    <a:pt x="425" y="465"/>
                  </a:lnTo>
                  <a:lnTo>
                    <a:pt x="447" y="420"/>
                  </a:lnTo>
                  <a:lnTo>
                    <a:pt x="472" y="375"/>
                  </a:lnTo>
                  <a:lnTo>
                    <a:pt x="499" y="336"/>
                  </a:lnTo>
                  <a:lnTo>
                    <a:pt x="524" y="292"/>
                  </a:lnTo>
                  <a:lnTo>
                    <a:pt x="548" y="249"/>
                  </a:lnTo>
                  <a:lnTo>
                    <a:pt x="570" y="204"/>
                  </a:lnTo>
                  <a:lnTo>
                    <a:pt x="591" y="157"/>
                  </a:lnTo>
                  <a:lnTo>
                    <a:pt x="612" y="108"/>
                  </a:lnTo>
                  <a:lnTo>
                    <a:pt x="690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7" name="Freeform 176">
              <a:extLst>
                <a:ext uri="{FF2B5EF4-FFF2-40B4-BE49-F238E27FC236}">
                  <a16:creationId xmlns:a16="http://schemas.microsoft.com/office/drawing/2014/main" id="{AC6F7BDA-5A72-41B2-861A-B2AB8CE33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751"/>
              <a:ext cx="16" cy="68"/>
            </a:xfrm>
            <a:custGeom>
              <a:avLst/>
              <a:gdLst>
                <a:gd name="T0" fmla="*/ 16 w 49"/>
                <a:gd name="T1" fmla="*/ 0 h 205"/>
                <a:gd name="T2" fmla="*/ 15 w 49"/>
                <a:gd name="T3" fmla="*/ 7 h 205"/>
                <a:gd name="T4" fmla="*/ 15 w 49"/>
                <a:gd name="T5" fmla="*/ 14 h 205"/>
                <a:gd name="T6" fmla="*/ 15 w 49"/>
                <a:gd name="T7" fmla="*/ 21 h 205"/>
                <a:gd name="T8" fmla="*/ 16 w 49"/>
                <a:gd name="T9" fmla="*/ 28 h 205"/>
                <a:gd name="T10" fmla="*/ 16 w 49"/>
                <a:gd name="T11" fmla="*/ 36 h 205"/>
                <a:gd name="T12" fmla="*/ 16 w 49"/>
                <a:gd name="T13" fmla="*/ 43 h 205"/>
                <a:gd name="T14" fmla="*/ 16 w 49"/>
                <a:gd name="T15" fmla="*/ 49 h 205"/>
                <a:gd name="T16" fmla="*/ 14 w 49"/>
                <a:gd name="T17" fmla="*/ 56 h 205"/>
                <a:gd name="T18" fmla="*/ 10 w 49"/>
                <a:gd name="T19" fmla="*/ 62 h 205"/>
                <a:gd name="T20" fmla="*/ 5 w 49"/>
                <a:gd name="T21" fmla="*/ 68 h 205"/>
                <a:gd name="T22" fmla="*/ 3 w 49"/>
                <a:gd name="T23" fmla="*/ 60 h 205"/>
                <a:gd name="T24" fmla="*/ 2 w 49"/>
                <a:gd name="T25" fmla="*/ 53 h 205"/>
                <a:gd name="T26" fmla="*/ 1 w 49"/>
                <a:gd name="T27" fmla="*/ 46 h 205"/>
                <a:gd name="T28" fmla="*/ 0 w 49"/>
                <a:gd name="T29" fmla="*/ 39 h 205"/>
                <a:gd name="T30" fmla="*/ 1 w 49"/>
                <a:gd name="T31" fmla="*/ 31 h 205"/>
                <a:gd name="T32" fmla="*/ 2 w 49"/>
                <a:gd name="T33" fmla="*/ 24 h 205"/>
                <a:gd name="T34" fmla="*/ 4 w 49"/>
                <a:gd name="T35" fmla="*/ 17 h 205"/>
                <a:gd name="T36" fmla="*/ 7 w 49"/>
                <a:gd name="T37" fmla="*/ 11 h 205"/>
                <a:gd name="T38" fmla="*/ 10 w 49"/>
                <a:gd name="T39" fmla="*/ 5 h 205"/>
                <a:gd name="T40" fmla="*/ 16 w 49"/>
                <a:gd name="T41" fmla="*/ 0 h 20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5">
                  <a:moveTo>
                    <a:pt x="49" y="0"/>
                  </a:moveTo>
                  <a:lnTo>
                    <a:pt x="47" y="21"/>
                  </a:lnTo>
                  <a:lnTo>
                    <a:pt x="47" y="43"/>
                  </a:lnTo>
                  <a:lnTo>
                    <a:pt x="47" y="63"/>
                  </a:lnTo>
                  <a:lnTo>
                    <a:pt x="49" y="85"/>
                  </a:lnTo>
                  <a:lnTo>
                    <a:pt x="49" y="108"/>
                  </a:lnTo>
                  <a:lnTo>
                    <a:pt x="49" y="129"/>
                  </a:lnTo>
                  <a:lnTo>
                    <a:pt x="49" y="147"/>
                  </a:lnTo>
                  <a:lnTo>
                    <a:pt x="43" y="168"/>
                  </a:lnTo>
                  <a:lnTo>
                    <a:pt x="31" y="187"/>
                  </a:lnTo>
                  <a:lnTo>
                    <a:pt x="15" y="205"/>
                  </a:lnTo>
                  <a:lnTo>
                    <a:pt x="9" y="180"/>
                  </a:lnTo>
                  <a:lnTo>
                    <a:pt x="6" y="159"/>
                  </a:lnTo>
                  <a:lnTo>
                    <a:pt x="2" y="138"/>
                  </a:lnTo>
                  <a:lnTo>
                    <a:pt x="0" y="117"/>
                  </a:lnTo>
                  <a:lnTo>
                    <a:pt x="2" y="94"/>
                  </a:lnTo>
                  <a:lnTo>
                    <a:pt x="6" y="72"/>
                  </a:lnTo>
                  <a:lnTo>
                    <a:pt x="13" y="52"/>
                  </a:lnTo>
                  <a:lnTo>
                    <a:pt x="22" y="33"/>
                  </a:lnTo>
                  <a:lnTo>
                    <a:pt x="31" y="15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8" name="Freeform 177">
              <a:extLst>
                <a:ext uri="{FF2B5EF4-FFF2-40B4-BE49-F238E27FC236}">
                  <a16:creationId xmlns:a16="http://schemas.microsoft.com/office/drawing/2014/main" id="{7257CBAB-4E78-43CC-9AC8-25BE43816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808"/>
              <a:ext cx="47" cy="150"/>
            </a:xfrm>
            <a:custGeom>
              <a:avLst/>
              <a:gdLst>
                <a:gd name="T0" fmla="*/ 43 w 141"/>
                <a:gd name="T1" fmla="*/ 37 h 451"/>
                <a:gd name="T2" fmla="*/ 45 w 141"/>
                <a:gd name="T3" fmla="*/ 48 h 451"/>
                <a:gd name="T4" fmla="*/ 46 w 141"/>
                <a:gd name="T5" fmla="*/ 61 h 451"/>
                <a:gd name="T6" fmla="*/ 47 w 141"/>
                <a:gd name="T7" fmla="*/ 72 h 451"/>
                <a:gd name="T8" fmla="*/ 47 w 141"/>
                <a:gd name="T9" fmla="*/ 83 h 451"/>
                <a:gd name="T10" fmla="*/ 47 w 141"/>
                <a:gd name="T11" fmla="*/ 95 h 451"/>
                <a:gd name="T12" fmla="*/ 46 w 141"/>
                <a:gd name="T13" fmla="*/ 105 h 451"/>
                <a:gd name="T14" fmla="*/ 44 w 141"/>
                <a:gd name="T15" fmla="*/ 116 h 451"/>
                <a:gd name="T16" fmla="*/ 40 w 141"/>
                <a:gd name="T17" fmla="*/ 128 h 451"/>
                <a:gd name="T18" fmla="*/ 37 w 141"/>
                <a:gd name="T19" fmla="*/ 138 h 451"/>
                <a:gd name="T20" fmla="*/ 31 w 141"/>
                <a:gd name="T21" fmla="*/ 150 h 451"/>
                <a:gd name="T22" fmla="*/ 27 w 141"/>
                <a:gd name="T23" fmla="*/ 143 h 451"/>
                <a:gd name="T24" fmla="*/ 24 w 141"/>
                <a:gd name="T25" fmla="*/ 134 h 451"/>
                <a:gd name="T26" fmla="*/ 24 w 141"/>
                <a:gd name="T27" fmla="*/ 127 h 451"/>
                <a:gd name="T28" fmla="*/ 25 w 141"/>
                <a:gd name="T29" fmla="*/ 120 h 451"/>
                <a:gd name="T30" fmla="*/ 27 w 141"/>
                <a:gd name="T31" fmla="*/ 112 h 451"/>
                <a:gd name="T32" fmla="*/ 29 w 141"/>
                <a:gd name="T33" fmla="*/ 105 h 451"/>
                <a:gd name="T34" fmla="*/ 30 w 141"/>
                <a:gd name="T35" fmla="*/ 98 h 451"/>
                <a:gd name="T36" fmla="*/ 31 w 141"/>
                <a:gd name="T37" fmla="*/ 91 h 451"/>
                <a:gd name="T38" fmla="*/ 30 w 141"/>
                <a:gd name="T39" fmla="*/ 85 h 451"/>
                <a:gd name="T40" fmla="*/ 29 w 141"/>
                <a:gd name="T41" fmla="*/ 79 h 451"/>
                <a:gd name="T42" fmla="*/ 23 w 141"/>
                <a:gd name="T43" fmla="*/ 71 h 451"/>
                <a:gd name="T44" fmla="*/ 17 w 141"/>
                <a:gd name="T45" fmla="*/ 64 h 451"/>
                <a:gd name="T46" fmla="*/ 12 w 141"/>
                <a:gd name="T47" fmla="*/ 56 h 451"/>
                <a:gd name="T48" fmla="*/ 7 w 141"/>
                <a:gd name="T49" fmla="*/ 48 h 451"/>
                <a:gd name="T50" fmla="*/ 4 w 141"/>
                <a:gd name="T51" fmla="*/ 42 h 451"/>
                <a:gd name="T52" fmla="*/ 1 w 141"/>
                <a:gd name="T53" fmla="*/ 35 h 451"/>
                <a:gd name="T54" fmla="*/ 0 w 141"/>
                <a:gd name="T55" fmla="*/ 27 h 451"/>
                <a:gd name="T56" fmla="*/ 0 w 141"/>
                <a:gd name="T57" fmla="*/ 19 h 451"/>
                <a:gd name="T58" fmla="*/ 2 w 141"/>
                <a:gd name="T59" fmla="*/ 10 h 451"/>
                <a:gd name="T60" fmla="*/ 7 w 141"/>
                <a:gd name="T61" fmla="*/ 0 h 451"/>
                <a:gd name="T62" fmla="*/ 8 w 141"/>
                <a:gd name="T63" fmla="*/ 6 h 451"/>
                <a:gd name="T64" fmla="*/ 9 w 141"/>
                <a:gd name="T65" fmla="*/ 13 h 451"/>
                <a:gd name="T66" fmla="*/ 10 w 141"/>
                <a:gd name="T67" fmla="*/ 18 h 451"/>
                <a:gd name="T68" fmla="*/ 11 w 141"/>
                <a:gd name="T69" fmla="*/ 24 h 451"/>
                <a:gd name="T70" fmla="*/ 12 w 141"/>
                <a:gd name="T71" fmla="*/ 30 h 451"/>
                <a:gd name="T72" fmla="*/ 13 w 141"/>
                <a:gd name="T73" fmla="*/ 35 h 451"/>
                <a:gd name="T74" fmla="*/ 15 w 141"/>
                <a:gd name="T75" fmla="*/ 40 h 451"/>
                <a:gd name="T76" fmla="*/ 18 w 141"/>
                <a:gd name="T77" fmla="*/ 43 h 451"/>
                <a:gd name="T78" fmla="*/ 23 w 141"/>
                <a:gd name="T79" fmla="*/ 47 h 451"/>
                <a:gd name="T80" fmla="*/ 29 w 141"/>
                <a:gd name="T81" fmla="*/ 49 h 451"/>
                <a:gd name="T82" fmla="*/ 30 w 141"/>
                <a:gd name="T83" fmla="*/ 49 h 451"/>
                <a:gd name="T84" fmla="*/ 30 w 141"/>
                <a:gd name="T85" fmla="*/ 48 h 451"/>
                <a:gd name="T86" fmla="*/ 32 w 141"/>
                <a:gd name="T87" fmla="*/ 48 h 451"/>
                <a:gd name="T88" fmla="*/ 35 w 141"/>
                <a:gd name="T89" fmla="*/ 47 h 451"/>
                <a:gd name="T90" fmla="*/ 36 w 141"/>
                <a:gd name="T91" fmla="*/ 46 h 451"/>
                <a:gd name="T92" fmla="*/ 38 w 141"/>
                <a:gd name="T93" fmla="*/ 44 h 451"/>
                <a:gd name="T94" fmla="*/ 39 w 141"/>
                <a:gd name="T95" fmla="*/ 42 h 451"/>
                <a:gd name="T96" fmla="*/ 40 w 141"/>
                <a:gd name="T97" fmla="*/ 40 h 451"/>
                <a:gd name="T98" fmla="*/ 42 w 141"/>
                <a:gd name="T99" fmla="*/ 39 h 451"/>
                <a:gd name="T100" fmla="*/ 43 w 141"/>
                <a:gd name="T101" fmla="*/ 37 h 45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1" h="451">
                  <a:moveTo>
                    <a:pt x="129" y="112"/>
                  </a:moveTo>
                  <a:lnTo>
                    <a:pt x="134" y="145"/>
                  </a:lnTo>
                  <a:lnTo>
                    <a:pt x="138" y="182"/>
                  </a:lnTo>
                  <a:lnTo>
                    <a:pt x="141" y="216"/>
                  </a:lnTo>
                  <a:lnTo>
                    <a:pt x="141" y="250"/>
                  </a:lnTo>
                  <a:lnTo>
                    <a:pt x="141" y="285"/>
                  </a:lnTo>
                  <a:lnTo>
                    <a:pt x="138" y="315"/>
                  </a:lnTo>
                  <a:lnTo>
                    <a:pt x="131" y="348"/>
                  </a:lnTo>
                  <a:lnTo>
                    <a:pt x="120" y="386"/>
                  </a:lnTo>
                  <a:lnTo>
                    <a:pt x="111" y="416"/>
                  </a:lnTo>
                  <a:lnTo>
                    <a:pt x="94" y="451"/>
                  </a:lnTo>
                  <a:lnTo>
                    <a:pt x="82" y="429"/>
                  </a:lnTo>
                  <a:lnTo>
                    <a:pt x="73" y="404"/>
                  </a:lnTo>
                  <a:lnTo>
                    <a:pt x="73" y="383"/>
                  </a:lnTo>
                  <a:lnTo>
                    <a:pt x="76" y="361"/>
                  </a:lnTo>
                  <a:lnTo>
                    <a:pt x="82" y="336"/>
                  </a:lnTo>
                  <a:lnTo>
                    <a:pt x="88" y="315"/>
                  </a:lnTo>
                  <a:lnTo>
                    <a:pt x="91" y="294"/>
                  </a:lnTo>
                  <a:lnTo>
                    <a:pt x="94" y="275"/>
                  </a:lnTo>
                  <a:lnTo>
                    <a:pt x="91" y="256"/>
                  </a:lnTo>
                  <a:lnTo>
                    <a:pt x="86" y="238"/>
                  </a:lnTo>
                  <a:lnTo>
                    <a:pt x="70" y="213"/>
                  </a:lnTo>
                  <a:lnTo>
                    <a:pt x="51" y="191"/>
                  </a:lnTo>
                  <a:lnTo>
                    <a:pt x="37" y="167"/>
                  </a:lnTo>
                  <a:lnTo>
                    <a:pt x="21" y="145"/>
                  </a:lnTo>
                  <a:lnTo>
                    <a:pt x="12" y="127"/>
                  </a:lnTo>
                  <a:lnTo>
                    <a:pt x="3" y="105"/>
                  </a:lnTo>
                  <a:lnTo>
                    <a:pt x="0" y="81"/>
                  </a:lnTo>
                  <a:lnTo>
                    <a:pt x="0" y="56"/>
                  </a:lnTo>
                  <a:lnTo>
                    <a:pt x="6" y="31"/>
                  </a:lnTo>
                  <a:lnTo>
                    <a:pt x="21" y="0"/>
                  </a:lnTo>
                  <a:lnTo>
                    <a:pt x="24" y="19"/>
                  </a:lnTo>
                  <a:lnTo>
                    <a:pt x="28" y="38"/>
                  </a:lnTo>
                  <a:lnTo>
                    <a:pt x="31" y="54"/>
                  </a:lnTo>
                  <a:lnTo>
                    <a:pt x="33" y="72"/>
                  </a:lnTo>
                  <a:lnTo>
                    <a:pt x="37" y="90"/>
                  </a:lnTo>
                  <a:lnTo>
                    <a:pt x="40" y="105"/>
                  </a:lnTo>
                  <a:lnTo>
                    <a:pt x="46" y="121"/>
                  </a:lnTo>
                  <a:lnTo>
                    <a:pt x="55" y="130"/>
                  </a:lnTo>
                  <a:lnTo>
                    <a:pt x="70" y="142"/>
                  </a:lnTo>
                  <a:lnTo>
                    <a:pt x="86" y="148"/>
                  </a:lnTo>
                  <a:lnTo>
                    <a:pt x="91" y="148"/>
                  </a:lnTo>
                  <a:lnTo>
                    <a:pt x="91" y="145"/>
                  </a:lnTo>
                  <a:lnTo>
                    <a:pt x="97" y="145"/>
                  </a:lnTo>
                  <a:lnTo>
                    <a:pt x="104" y="142"/>
                  </a:lnTo>
                  <a:lnTo>
                    <a:pt x="107" y="139"/>
                  </a:lnTo>
                  <a:lnTo>
                    <a:pt x="113" y="133"/>
                  </a:lnTo>
                  <a:lnTo>
                    <a:pt x="116" y="127"/>
                  </a:lnTo>
                  <a:lnTo>
                    <a:pt x="120" y="121"/>
                  </a:lnTo>
                  <a:lnTo>
                    <a:pt x="125" y="117"/>
                  </a:lnTo>
                  <a:lnTo>
                    <a:pt x="129" y="11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99" name="Freeform 178">
              <a:extLst>
                <a:ext uri="{FF2B5EF4-FFF2-40B4-BE49-F238E27FC236}">
                  <a16:creationId xmlns:a16="http://schemas.microsoft.com/office/drawing/2014/main" id="{77341D84-6884-4023-8D10-14976D4F7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903"/>
              <a:ext cx="43" cy="113"/>
            </a:xfrm>
            <a:custGeom>
              <a:avLst/>
              <a:gdLst>
                <a:gd name="T0" fmla="*/ 43 w 131"/>
                <a:gd name="T1" fmla="*/ 0 h 339"/>
                <a:gd name="T2" fmla="*/ 38 w 131"/>
                <a:gd name="T3" fmla="*/ 10 h 339"/>
                <a:gd name="T4" fmla="*/ 33 w 131"/>
                <a:gd name="T5" fmla="*/ 20 h 339"/>
                <a:gd name="T6" fmla="*/ 27 w 131"/>
                <a:gd name="T7" fmla="*/ 32 h 339"/>
                <a:gd name="T8" fmla="*/ 22 w 131"/>
                <a:gd name="T9" fmla="*/ 41 h 339"/>
                <a:gd name="T10" fmla="*/ 18 w 131"/>
                <a:gd name="T11" fmla="*/ 51 h 339"/>
                <a:gd name="T12" fmla="*/ 14 w 131"/>
                <a:gd name="T13" fmla="*/ 61 h 339"/>
                <a:gd name="T14" fmla="*/ 12 w 131"/>
                <a:gd name="T15" fmla="*/ 73 h 339"/>
                <a:gd name="T16" fmla="*/ 12 w 131"/>
                <a:gd name="T17" fmla="*/ 82 h 339"/>
                <a:gd name="T18" fmla="*/ 15 w 131"/>
                <a:gd name="T19" fmla="*/ 93 h 339"/>
                <a:gd name="T20" fmla="*/ 21 w 131"/>
                <a:gd name="T21" fmla="*/ 106 h 339"/>
                <a:gd name="T22" fmla="*/ 19 w 131"/>
                <a:gd name="T23" fmla="*/ 106 h 339"/>
                <a:gd name="T24" fmla="*/ 17 w 131"/>
                <a:gd name="T25" fmla="*/ 107 h 339"/>
                <a:gd name="T26" fmla="*/ 15 w 131"/>
                <a:gd name="T27" fmla="*/ 108 h 339"/>
                <a:gd name="T28" fmla="*/ 13 w 131"/>
                <a:gd name="T29" fmla="*/ 109 h 339"/>
                <a:gd name="T30" fmla="*/ 11 w 131"/>
                <a:gd name="T31" fmla="*/ 111 h 339"/>
                <a:gd name="T32" fmla="*/ 10 w 131"/>
                <a:gd name="T33" fmla="*/ 112 h 339"/>
                <a:gd name="T34" fmla="*/ 8 w 131"/>
                <a:gd name="T35" fmla="*/ 113 h 339"/>
                <a:gd name="T36" fmla="*/ 7 w 131"/>
                <a:gd name="T37" fmla="*/ 113 h 339"/>
                <a:gd name="T38" fmla="*/ 6 w 131"/>
                <a:gd name="T39" fmla="*/ 113 h 339"/>
                <a:gd name="T40" fmla="*/ 5 w 131"/>
                <a:gd name="T41" fmla="*/ 112 h 339"/>
                <a:gd name="T42" fmla="*/ 2 w 131"/>
                <a:gd name="T43" fmla="*/ 98 h 339"/>
                <a:gd name="T44" fmla="*/ 0 w 131"/>
                <a:gd name="T45" fmla="*/ 86 h 339"/>
                <a:gd name="T46" fmla="*/ 1 w 131"/>
                <a:gd name="T47" fmla="*/ 75 h 339"/>
                <a:gd name="T48" fmla="*/ 3 w 131"/>
                <a:gd name="T49" fmla="*/ 64 h 339"/>
                <a:gd name="T50" fmla="*/ 8 w 131"/>
                <a:gd name="T51" fmla="*/ 52 h 339"/>
                <a:gd name="T52" fmla="*/ 13 w 131"/>
                <a:gd name="T53" fmla="*/ 41 h 339"/>
                <a:gd name="T54" fmla="*/ 19 w 131"/>
                <a:gd name="T55" fmla="*/ 32 h 339"/>
                <a:gd name="T56" fmla="*/ 27 w 131"/>
                <a:gd name="T57" fmla="*/ 20 h 339"/>
                <a:gd name="T58" fmla="*/ 35 w 131"/>
                <a:gd name="T59" fmla="*/ 10 h 339"/>
                <a:gd name="T60" fmla="*/ 43 w 131"/>
                <a:gd name="T61" fmla="*/ 0 h 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1" h="339">
                  <a:moveTo>
                    <a:pt x="131" y="0"/>
                  </a:moveTo>
                  <a:lnTo>
                    <a:pt x="116" y="31"/>
                  </a:lnTo>
                  <a:lnTo>
                    <a:pt x="100" y="61"/>
                  </a:lnTo>
                  <a:lnTo>
                    <a:pt x="82" y="95"/>
                  </a:lnTo>
                  <a:lnTo>
                    <a:pt x="66" y="124"/>
                  </a:lnTo>
                  <a:lnTo>
                    <a:pt x="54" y="154"/>
                  </a:lnTo>
                  <a:lnTo>
                    <a:pt x="43" y="184"/>
                  </a:lnTo>
                  <a:lnTo>
                    <a:pt x="36" y="219"/>
                  </a:lnTo>
                  <a:lnTo>
                    <a:pt x="36" y="246"/>
                  </a:lnTo>
                  <a:lnTo>
                    <a:pt x="45" y="279"/>
                  </a:lnTo>
                  <a:lnTo>
                    <a:pt x="64" y="317"/>
                  </a:lnTo>
                  <a:lnTo>
                    <a:pt x="58" y="317"/>
                  </a:lnTo>
                  <a:lnTo>
                    <a:pt x="51" y="320"/>
                  </a:lnTo>
                  <a:lnTo>
                    <a:pt x="45" y="324"/>
                  </a:lnTo>
                  <a:lnTo>
                    <a:pt x="40" y="327"/>
                  </a:lnTo>
                  <a:lnTo>
                    <a:pt x="34" y="333"/>
                  </a:lnTo>
                  <a:lnTo>
                    <a:pt x="31" y="336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18" y="339"/>
                  </a:lnTo>
                  <a:lnTo>
                    <a:pt x="15" y="336"/>
                  </a:lnTo>
                  <a:lnTo>
                    <a:pt x="6" y="295"/>
                  </a:lnTo>
                  <a:lnTo>
                    <a:pt x="0" y="259"/>
                  </a:lnTo>
                  <a:lnTo>
                    <a:pt x="3" y="225"/>
                  </a:lnTo>
                  <a:lnTo>
                    <a:pt x="9" y="191"/>
                  </a:lnTo>
                  <a:lnTo>
                    <a:pt x="24" y="157"/>
                  </a:lnTo>
                  <a:lnTo>
                    <a:pt x="40" y="124"/>
                  </a:lnTo>
                  <a:lnTo>
                    <a:pt x="58" y="95"/>
                  </a:lnTo>
                  <a:lnTo>
                    <a:pt x="82" y="61"/>
                  </a:lnTo>
                  <a:lnTo>
                    <a:pt x="107" y="31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0" name="Freeform 179">
              <a:extLst>
                <a:ext uri="{FF2B5EF4-FFF2-40B4-BE49-F238E27FC236}">
                  <a16:creationId xmlns:a16="http://schemas.microsoft.com/office/drawing/2014/main" id="{D24B1064-0635-48E6-94EE-613299840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038"/>
              <a:ext cx="16" cy="69"/>
            </a:xfrm>
            <a:custGeom>
              <a:avLst/>
              <a:gdLst>
                <a:gd name="T0" fmla="*/ 4 w 49"/>
                <a:gd name="T1" fmla="*/ 0 h 207"/>
                <a:gd name="T2" fmla="*/ 8 w 49"/>
                <a:gd name="T3" fmla="*/ 6 h 207"/>
                <a:gd name="T4" fmla="*/ 11 w 49"/>
                <a:gd name="T5" fmla="*/ 14 h 207"/>
                <a:gd name="T6" fmla="*/ 14 w 49"/>
                <a:gd name="T7" fmla="*/ 20 h 207"/>
                <a:gd name="T8" fmla="*/ 15 w 49"/>
                <a:gd name="T9" fmla="*/ 28 h 207"/>
                <a:gd name="T10" fmla="*/ 16 w 49"/>
                <a:gd name="T11" fmla="*/ 34 h 207"/>
                <a:gd name="T12" fmla="*/ 15 w 49"/>
                <a:gd name="T13" fmla="*/ 41 h 207"/>
                <a:gd name="T14" fmla="*/ 14 w 49"/>
                <a:gd name="T15" fmla="*/ 49 h 207"/>
                <a:gd name="T16" fmla="*/ 13 w 49"/>
                <a:gd name="T17" fmla="*/ 55 h 207"/>
                <a:gd name="T18" fmla="*/ 10 w 49"/>
                <a:gd name="T19" fmla="*/ 62 h 207"/>
                <a:gd name="T20" fmla="*/ 8 w 49"/>
                <a:gd name="T21" fmla="*/ 69 h 207"/>
                <a:gd name="T22" fmla="*/ 9 w 49"/>
                <a:gd name="T23" fmla="*/ 62 h 207"/>
                <a:gd name="T24" fmla="*/ 9 w 49"/>
                <a:gd name="T25" fmla="*/ 55 h 207"/>
                <a:gd name="T26" fmla="*/ 8 w 49"/>
                <a:gd name="T27" fmla="*/ 49 h 207"/>
                <a:gd name="T28" fmla="*/ 7 w 49"/>
                <a:gd name="T29" fmla="*/ 41 h 207"/>
                <a:gd name="T30" fmla="*/ 3 w 49"/>
                <a:gd name="T31" fmla="*/ 35 h 207"/>
                <a:gd name="T32" fmla="*/ 1 w 49"/>
                <a:gd name="T33" fmla="*/ 28 h 207"/>
                <a:gd name="T34" fmla="*/ 0 w 49"/>
                <a:gd name="T35" fmla="*/ 21 h 207"/>
                <a:gd name="T36" fmla="*/ 0 w 49"/>
                <a:gd name="T37" fmla="*/ 14 h 207"/>
                <a:gd name="T38" fmla="*/ 0 w 49"/>
                <a:gd name="T39" fmla="*/ 8 h 207"/>
                <a:gd name="T40" fmla="*/ 4 w 49"/>
                <a:gd name="T41" fmla="*/ 0 h 2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207">
                  <a:moveTo>
                    <a:pt x="13" y="0"/>
                  </a:moveTo>
                  <a:lnTo>
                    <a:pt x="25" y="19"/>
                  </a:lnTo>
                  <a:lnTo>
                    <a:pt x="34" y="41"/>
                  </a:lnTo>
                  <a:lnTo>
                    <a:pt x="43" y="59"/>
                  </a:lnTo>
                  <a:lnTo>
                    <a:pt x="47" y="84"/>
                  </a:lnTo>
                  <a:lnTo>
                    <a:pt x="49" y="103"/>
                  </a:lnTo>
                  <a:lnTo>
                    <a:pt x="47" y="123"/>
                  </a:lnTo>
                  <a:lnTo>
                    <a:pt x="43" y="146"/>
                  </a:lnTo>
                  <a:lnTo>
                    <a:pt x="40" y="164"/>
                  </a:lnTo>
                  <a:lnTo>
                    <a:pt x="31" y="186"/>
                  </a:lnTo>
                  <a:lnTo>
                    <a:pt x="25" y="207"/>
                  </a:lnTo>
                  <a:lnTo>
                    <a:pt x="28" y="186"/>
                  </a:lnTo>
                  <a:lnTo>
                    <a:pt x="28" y="164"/>
                  </a:lnTo>
                  <a:lnTo>
                    <a:pt x="25" y="146"/>
                  </a:lnTo>
                  <a:lnTo>
                    <a:pt x="20" y="123"/>
                  </a:lnTo>
                  <a:lnTo>
                    <a:pt x="9" y="105"/>
                  </a:lnTo>
                  <a:lnTo>
                    <a:pt x="4" y="84"/>
                  </a:lnTo>
                  <a:lnTo>
                    <a:pt x="0" y="63"/>
                  </a:lnTo>
                  <a:lnTo>
                    <a:pt x="0" y="41"/>
                  </a:lnTo>
                  <a:lnTo>
                    <a:pt x="0" y="2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1" name="Freeform 180">
              <a:extLst>
                <a:ext uri="{FF2B5EF4-FFF2-40B4-BE49-F238E27FC236}">
                  <a16:creationId xmlns:a16="http://schemas.microsoft.com/office/drawing/2014/main" id="{DF501D62-E134-4C97-BEE4-C09DD7C61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054"/>
              <a:ext cx="64" cy="81"/>
            </a:xfrm>
            <a:custGeom>
              <a:avLst/>
              <a:gdLst>
                <a:gd name="T0" fmla="*/ 9 w 190"/>
                <a:gd name="T1" fmla="*/ 0 h 243"/>
                <a:gd name="T2" fmla="*/ 17 w 190"/>
                <a:gd name="T3" fmla="*/ 1 h 243"/>
                <a:gd name="T4" fmla="*/ 24 w 190"/>
                <a:gd name="T5" fmla="*/ 3 h 243"/>
                <a:gd name="T6" fmla="*/ 29 w 190"/>
                <a:gd name="T7" fmla="*/ 4 h 243"/>
                <a:gd name="T8" fmla="*/ 35 w 190"/>
                <a:gd name="T9" fmla="*/ 7 h 243"/>
                <a:gd name="T10" fmla="*/ 40 w 190"/>
                <a:gd name="T11" fmla="*/ 11 h 243"/>
                <a:gd name="T12" fmla="*/ 46 w 190"/>
                <a:gd name="T13" fmla="*/ 14 h 243"/>
                <a:gd name="T14" fmla="*/ 51 w 190"/>
                <a:gd name="T15" fmla="*/ 19 h 243"/>
                <a:gd name="T16" fmla="*/ 55 w 190"/>
                <a:gd name="T17" fmla="*/ 25 h 243"/>
                <a:gd name="T18" fmla="*/ 59 w 190"/>
                <a:gd name="T19" fmla="*/ 30 h 243"/>
                <a:gd name="T20" fmla="*/ 62 w 190"/>
                <a:gd name="T21" fmla="*/ 36 h 243"/>
                <a:gd name="T22" fmla="*/ 64 w 190"/>
                <a:gd name="T23" fmla="*/ 42 h 243"/>
                <a:gd name="T24" fmla="*/ 64 w 190"/>
                <a:gd name="T25" fmla="*/ 46 h 243"/>
                <a:gd name="T26" fmla="*/ 63 w 190"/>
                <a:gd name="T27" fmla="*/ 52 h 243"/>
                <a:gd name="T28" fmla="*/ 61 w 190"/>
                <a:gd name="T29" fmla="*/ 57 h 243"/>
                <a:gd name="T30" fmla="*/ 58 w 190"/>
                <a:gd name="T31" fmla="*/ 63 h 243"/>
                <a:gd name="T32" fmla="*/ 56 w 190"/>
                <a:gd name="T33" fmla="*/ 68 h 243"/>
                <a:gd name="T34" fmla="*/ 51 w 190"/>
                <a:gd name="T35" fmla="*/ 72 h 243"/>
                <a:gd name="T36" fmla="*/ 46 w 190"/>
                <a:gd name="T37" fmla="*/ 76 h 243"/>
                <a:gd name="T38" fmla="*/ 40 w 190"/>
                <a:gd name="T39" fmla="*/ 78 h 243"/>
                <a:gd name="T40" fmla="*/ 35 w 190"/>
                <a:gd name="T41" fmla="*/ 81 h 243"/>
                <a:gd name="T42" fmla="*/ 32 w 190"/>
                <a:gd name="T43" fmla="*/ 81 h 243"/>
                <a:gd name="T44" fmla="*/ 30 w 190"/>
                <a:gd name="T45" fmla="*/ 80 h 243"/>
                <a:gd name="T46" fmla="*/ 27 w 190"/>
                <a:gd name="T47" fmla="*/ 79 h 243"/>
                <a:gd name="T48" fmla="*/ 24 w 190"/>
                <a:gd name="T49" fmla="*/ 77 h 243"/>
                <a:gd name="T50" fmla="*/ 23 w 190"/>
                <a:gd name="T51" fmla="*/ 75 h 243"/>
                <a:gd name="T52" fmla="*/ 20 w 190"/>
                <a:gd name="T53" fmla="*/ 73 h 243"/>
                <a:gd name="T54" fmla="*/ 17 w 190"/>
                <a:gd name="T55" fmla="*/ 70 h 243"/>
                <a:gd name="T56" fmla="*/ 15 w 190"/>
                <a:gd name="T57" fmla="*/ 68 h 243"/>
                <a:gd name="T58" fmla="*/ 14 w 190"/>
                <a:gd name="T59" fmla="*/ 66 h 243"/>
                <a:gd name="T60" fmla="*/ 13 w 190"/>
                <a:gd name="T61" fmla="*/ 63 h 243"/>
                <a:gd name="T62" fmla="*/ 10 w 190"/>
                <a:gd name="T63" fmla="*/ 56 h 243"/>
                <a:gd name="T64" fmla="*/ 7 w 190"/>
                <a:gd name="T65" fmla="*/ 49 h 243"/>
                <a:gd name="T66" fmla="*/ 5 w 190"/>
                <a:gd name="T67" fmla="*/ 41 h 243"/>
                <a:gd name="T68" fmla="*/ 3 w 190"/>
                <a:gd name="T69" fmla="*/ 33 h 243"/>
                <a:gd name="T70" fmla="*/ 1 w 190"/>
                <a:gd name="T71" fmla="*/ 24 h 243"/>
                <a:gd name="T72" fmla="*/ 0 w 190"/>
                <a:gd name="T73" fmla="*/ 16 h 243"/>
                <a:gd name="T74" fmla="*/ 0 w 190"/>
                <a:gd name="T75" fmla="*/ 10 h 243"/>
                <a:gd name="T76" fmla="*/ 2 w 190"/>
                <a:gd name="T77" fmla="*/ 4 h 243"/>
                <a:gd name="T78" fmla="*/ 5 w 190"/>
                <a:gd name="T79" fmla="*/ 1 h 243"/>
                <a:gd name="T80" fmla="*/ 9 w 190"/>
                <a:gd name="T81" fmla="*/ 0 h 2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0" h="243">
                  <a:moveTo>
                    <a:pt x="28" y="0"/>
                  </a:moveTo>
                  <a:lnTo>
                    <a:pt x="49" y="4"/>
                  </a:lnTo>
                  <a:lnTo>
                    <a:pt x="70" y="9"/>
                  </a:lnTo>
                  <a:lnTo>
                    <a:pt x="86" y="13"/>
                  </a:lnTo>
                  <a:lnTo>
                    <a:pt x="105" y="22"/>
                  </a:lnTo>
                  <a:lnTo>
                    <a:pt x="120" y="34"/>
                  </a:lnTo>
                  <a:lnTo>
                    <a:pt x="136" y="43"/>
                  </a:lnTo>
                  <a:lnTo>
                    <a:pt x="150" y="58"/>
                  </a:lnTo>
                  <a:lnTo>
                    <a:pt x="163" y="74"/>
                  </a:lnTo>
                  <a:lnTo>
                    <a:pt x="175" y="90"/>
                  </a:lnTo>
                  <a:lnTo>
                    <a:pt x="184" y="108"/>
                  </a:lnTo>
                  <a:lnTo>
                    <a:pt x="190" y="126"/>
                  </a:lnTo>
                  <a:lnTo>
                    <a:pt x="190" y="139"/>
                  </a:lnTo>
                  <a:lnTo>
                    <a:pt x="187" y="157"/>
                  </a:lnTo>
                  <a:lnTo>
                    <a:pt x="181" y="172"/>
                  </a:lnTo>
                  <a:lnTo>
                    <a:pt x="172" y="188"/>
                  </a:lnTo>
                  <a:lnTo>
                    <a:pt x="166" y="204"/>
                  </a:lnTo>
                  <a:lnTo>
                    <a:pt x="150" y="216"/>
                  </a:lnTo>
                  <a:lnTo>
                    <a:pt x="138" y="227"/>
                  </a:lnTo>
                  <a:lnTo>
                    <a:pt x="120" y="234"/>
                  </a:lnTo>
                  <a:lnTo>
                    <a:pt x="105" y="243"/>
                  </a:lnTo>
                  <a:lnTo>
                    <a:pt x="96" y="243"/>
                  </a:lnTo>
                  <a:lnTo>
                    <a:pt x="89" y="240"/>
                  </a:lnTo>
                  <a:lnTo>
                    <a:pt x="80" y="238"/>
                  </a:lnTo>
                  <a:lnTo>
                    <a:pt x="70" y="231"/>
                  </a:lnTo>
                  <a:lnTo>
                    <a:pt x="67" y="225"/>
                  </a:lnTo>
                  <a:lnTo>
                    <a:pt x="58" y="218"/>
                  </a:lnTo>
                  <a:lnTo>
                    <a:pt x="51" y="209"/>
                  </a:lnTo>
                  <a:lnTo>
                    <a:pt x="46" y="204"/>
                  </a:lnTo>
                  <a:lnTo>
                    <a:pt x="42" y="197"/>
                  </a:lnTo>
                  <a:lnTo>
                    <a:pt x="40" y="188"/>
                  </a:lnTo>
                  <a:lnTo>
                    <a:pt x="31" y="169"/>
                  </a:lnTo>
                  <a:lnTo>
                    <a:pt x="21" y="148"/>
                  </a:lnTo>
                  <a:lnTo>
                    <a:pt x="15" y="123"/>
                  </a:lnTo>
                  <a:lnTo>
                    <a:pt x="9" y="99"/>
                  </a:lnTo>
                  <a:lnTo>
                    <a:pt x="3" y="71"/>
                  </a:lnTo>
                  <a:lnTo>
                    <a:pt x="0" y="49"/>
                  </a:lnTo>
                  <a:lnTo>
                    <a:pt x="0" y="31"/>
                  </a:lnTo>
                  <a:lnTo>
                    <a:pt x="6" y="13"/>
                  </a:lnTo>
                  <a:lnTo>
                    <a:pt x="15" y="4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2" name="Freeform 181">
              <a:extLst>
                <a:ext uri="{FF2B5EF4-FFF2-40B4-BE49-F238E27FC236}">
                  <a16:creationId xmlns:a16="http://schemas.microsoft.com/office/drawing/2014/main" id="{38218A39-16D0-4006-8959-3C12E19CD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574"/>
              <a:ext cx="223" cy="727"/>
            </a:xfrm>
            <a:custGeom>
              <a:avLst/>
              <a:gdLst>
                <a:gd name="T0" fmla="*/ 110 w 669"/>
                <a:gd name="T1" fmla="*/ 727 h 2181"/>
                <a:gd name="T2" fmla="*/ 98 w 669"/>
                <a:gd name="T3" fmla="*/ 716 h 2181"/>
                <a:gd name="T4" fmla="*/ 88 w 669"/>
                <a:gd name="T5" fmla="*/ 704 h 2181"/>
                <a:gd name="T6" fmla="*/ 80 w 669"/>
                <a:gd name="T7" fmla="*/ 692 h 2181"/>
                <a:gd name="T8" fmla="*/ 73 w 669"/>
                <a:gd name="T9" fmla="*/ 680 h 2181"/>
                <a:gd name="T10" fmla="*/ 66 w 669"/>
                <a:gd name="T11" fmla="*/ 669 h 2181"/>
                <a:gd name="T12" fmla="*/ 60 w 669"/>
                <a:gd name="T13" fmla="*/ 656 h 2181"/>
                <a:gd name="T14" fmla="*/ 52 w 669"/>
                <a:gd name="T15" fmla="*/ 645 h 2181"/>
                <a:gd name="T16" fmla="*/ 43 w 669"/>
                <a:gd name="T17" fmla="*/ 634 h 2181"/>
                <a:gd name="T18" fmla="*/ 32 w 669"/>
                <a:gd name="T19" fmla="*/ 622 h 2181"/>
                <a:gd name="T20" fmla="*/ 20 w 669"/>
                <a:gd name="T21" fmla="*/ 611 h 2181"/>
                <a:gd name="T22" fmla="*/ 10 w 669"/>
                <a:gd name="T23" fmla="*/ 601 h 2181"/>
                <a:gd name="T24" fmla="*/ 5 w 669"/>
                <a:gd name="T25" fmla="*/ 589 h 2181"/>
                <a:gd name="T26" fmla="*/ 0 w 669"/>
                <a:gd name="T27" fmla="*/ 573 h 2181"/>
                <a:gd name="T28" fmla="*/ 0 w 669"/>
                <a:gd name="T29" fmla="*/ 558 h 2181"/>
                <a:gd name="T30" fmla="*/ 2 w 669"/>
                <a:gd name="T31" fmla="*/ 540 h 2181"/>
                <a:gd name="T32" fmla="*/ 5 w 669"/>
                <a:gd name="T33" fmla="*/ 524 h 2181"/>
                <a:gd name="T34" fmla="*/ 8 w 669"/>
                <a:gd name="T35" fmla="*/ 505 h 2181"/>
                <a:gd name="T36" fmla="*/ 11 w 669"/>
                <a:gd name="T37" fmla="*/ 488 h 2181"/>
                <a:gd name="T38" fmla="*/ 14 w 669"/>
                <a:gd name="T39" fmla="*/ 471 h 2181"/>
                <a:gd name="T40" fmla="*/ 15 w 669"/>
                <a:gd name="T41" fmla="*/ 454 h 2181"/>
                <a:gd name="T42" fmla="*/ 15 w 669"/>
                <a:gd name="T43" fmla="*/ 442 h 2181"/>
                <a:gd name="T44" fmla="*/ 15 w 669"/>
                <a:gd name="T45" fmla="*/ 428 h 2181"/>
                <a:gd name="T46" fmla="*/ 16 w 669"/>
                <a:gd name="T47" fmla="*/ 416 h 2181"/>
                <a:gd name="T48" fmla="*/ 18 w 669"/>
                <a:gd name="T49" fmla="*/ 403 h 2181"/>
                <a:gd name="T50" fmla="*/ 20 w 669"/>
                <a:gd name="T51" fmla="*/ 391 h 2181"/>
                <a:gd name="T52" fmla="*/ 23 w 669"/>
                <a:gd name="T53" fmla="*/ 378 h 2181"/>
                <a:gd name="T54" fmla="*/ 26 w 669"/>
                <a:gd name="T55" fmla="*/ 366 h 2181"/>
                <a:gd name="T56" fmla="*/ 31 w 669"/>
                <a:gd name="T57" fmla="*/ 355 h 2181"/>
                <a:gd name="T58" fmla="*/ 37 w 669"/>
                <a:gd name="T59" fmla="*/ 344 h 2181"/>
                <a:gd name="T60" fmla="*/ 44 w 669"/>
                <a:gd name="T61" fmla="*/ 333 h 2181"/>
                <a:gd name="T62" fmla="*/ 56 w 669"/>
                <a:gd name="T63" fmla="*/ 319 h 2181"/>
                <a:gd name="T64" fmla="*/ 66 w 669"/>
                <a:gd name="T65" fmla="*/ 305 h 2181"/>
                <a:gd name="T66" fmla="*/ 76 w 669"/>
                <a:gd name="T67" fmla="*/ 290 h 2181"/>
                <a:gd name="T68" fmla="*/ 85 w 669"/>
                <a:gd name="T69" fmla="*/ 277 h 2181"/>
                <a:gd name="T70" fmla="*/ 93 w 669"/>
                <a:gd name="T71" fmla="*/ 263 h 2181"/>
                <a:gd name="T72" fmla="*/ 101 w 669"/>
                <a:gd name="T73" fmla="*/ 248 h 2181"/>
                <a:gd name="T74" fmla="*/ 108 w 669"/>
                <a:gd name="T75" fmla="*/ 234 h 2181"/>
                <a:gd name="T76" fmla="*/ 114 w 669"/>
                <a:gd name="T77" fmla="*/ 217 h 2181"/>
                <a:gd name="T78" fmla="*/ 121 w 669"/>
                <a:gd name="T79" fmla="*/ 201 h 2181"/>
                <a:gd name="T80" fmla="*/ 129 w 669"/>
                <a:gd name="T81" fmla="*/ 183 h 2181"/>
                <a:gd name="T82" fmla="*/ 135 w 669"/>
                <a:gd name="T83" fmla="*/ 166 h 2181"/>
                <a:gd name="T84" fmla="*/ 142 w 669"/>
                <a:gd name="T85" fmla="*/ 151 h 2181"/>
                <a:gd name="T86" fmla="*/ 150 w 669"/>
                <a:gd name="T87" fmla="*/ 136 h 2181"/>
                <a:gd name="T88" fmla="*/ 159 w 669"/>
                <a:gd name="T89" fmla="*/ 121 h 2181"/>
                <a:gd name="T90" fmla="*/ 168 w 669"/>
                <a:gd name="T91" fmla="*/ 108 h 2181"/>
                <a:gd name="T92" fmla="*/ 177 w 669"/>
                <a:gd name="T93" fmla="*/ 93 h 2181"/>
                <a:gd name="T94" fmla="*/ 185 w 669"/>
                <a:gd name="T95" fmla="*/ 80 h 2181"/>
                <a:gd name="T96" fmla="*/ 193 w 669"/>
                <a:gd name="T97" fmla="*/ 64 h 2181"/>
                <a:gd name="T98" fmla="*/ 201 w 669"/>
                <a:gd name="T99" fmla="*/ 49 h 2181"/>
                <a:gd name="T100" fmla="*/ 208 w 669"/>
                <a:gd name="T101" fmla="*/ 33 h 2181"/>
                <a:gd name="T102" fmla="*/ 223 w 669"/>
                <a:gd name="T103" fmla="*/ 0 h 21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69" h="2181">
                  <a:moveTo>
                    <a:pt x="330" y="2181"/>
                  </a:moveTo>
                  <a:lnTo>
                    <a:pt x="293" y="2148"/>
                  </a:lnTo>
                  <a:lnTo>
                    <a:pt x="265" y="2111"/>
                  </a:lnTo>
                  <a:lnTo>
                    <a:pt x="241" y="2077"/>
                  </a:lnTo>
                  <a:lnTo>
                    <a:pt x="218" y="2040"/>
                  </a:lnTo>
                  <a:lnTo>
                    <a:pt x="198" y="2006"/>
                  </a:lnTo>
                  <a:lnTo>
                    <a:pt x="180" y="1969"/>
                  </a:lnTo>
                  <a:lnTo>
                    <a:pt x="155" y="1936"/>
                  </a:lnTo>
                  <a:lnTo>
                    <a:pt x="130" y="1902"/>
                  </a:lnTo>
                  <a:lnTo>
                    <a:pt x="96" y="1865"/>
                  </a:lnTo>
                  <a:lnTo>
                    <a:pt x="59" y="1833"/>
                  </a:lnTo>
                  <a:lnTo>
                    <a:pt x="29" y="1803"/>
                  </a:lnTo>
                  <a:lnTo>
                    <a:pt x="14" y="1766"/>
                  </a:lnTo>
                  <a:lnTo>
                    <a:pt x="0" y="1720"/>
                  </a:lnTo>
                  <a:lnTo>
                    <a:pt x="0" y="1674"/>
                  </a:lnTo>
                  <a:lnTo>
                    <a:pt x="7" y="1621"/>
                  </a:lnTo>
                  <a:lnTo>
                    <a:pt x="16" y="1572"/>
                  </a:lnTo>
                  <a:lnTo>
                    <a:pt x="23" y="1516"/>
                  </a:lnTo>
                  <a:lnTo>
                    <a:pt x="34" y="1464"/>
                  </a:lnTo>
                  <a:lnTo>
                    <a:pt x="41" y="1412"/>
                  </a:lnTo>
                  <a:lnTo>
                    <a:pt x="44" y="1363"/>
                  </a:lnTo>
                  <a:lnTo>
                    <a:pt x="44" y="1326"/>
                  </a:lnTo>
                  <a:lnTo>
                    <a:pt x="44" y="1285"/>
                  </a:lnTo>
                  <a:lnTo>
                    <a:pt x="47" y="1249"/>
                  </a:lnTo>
                  <a:lnTo>
                    <a:pt x="54" y="1209"/>
                  </a:lnTo>
                  <a:lnTo>
                    <a:pt x="59" y="1172"/>
                  </a:lnTo>
                  <a:lnTo>
                    <a:pt x="68" y="1135"/>
                  </a:lnTo>
                  <a:lnTo>
                    <a:pt x="77" y="1098"/>
                  </a:lnTo>
                  <a:lnTo>
                    <a:pt x="93" y="1064"/>
                  </a:lnTo>
                  <a:lnTo>
                    <a:pt x="112" y="1031"/>
                  </a:lnTo>
                  <a:lnTo>
                    <a:pt x="133" y="1000"/>
                  </a:lnTo>
                  <a:lnTo>
                    <a:pt x="167" y="956"/>
                  </a:lnTo>
                  <a:lnTo>
                    <a:pt x="198" y="916"/>
                  </a:lnTo>
                  <a:lnTo>
                    <a:pt x="229" y="871"/>
                  </a:lnTo>
                  <a:lnTo>
                    <a:pt x="256" y="830"/>
                  </a:lnTo>
                  <a:lnTo>
                    <a:pt x="278" y="788"/>
                  </a:lnTo>
                  <a:lnTo>
                    <a:pt x="303" y="744"/>
                  </a:lnTo>
                  <a:lnTo>
                    <a:pt x="324" y="701"/>
                  </a:lnTo>
                  <a:lnTo>
                    <a:pt x="342" y="652"/>
                  </a:lnTo>
                  <a:lnTo>
                    <a:pt x="362" y="602"/>
                  </a:lnTo>
                  <a:lnTo>
                    <a:pt x="386" y="548"/>
                  </a:lnTo>
                  <a:lnTo>
                    <a:pt x="404" y="498"/>
                  </a:lnTo>
                  <a:lnTo>
                    <a:pt x="425" y="452"/>
                  </a:lnTo>
                  <a:lnTo>
                    <a:pt x="450" y="409"/>
                  </a:lnTo>
                  <a:lnTo>
                    <a:pt x="478" y="362"/>
                  </a:lnTo>
                  <a:lnTo>
                    <a:pt x="503" y="323"/>
                  </a:lnTo>
                  <a:lnTo>
                    <a:pt x="530" y="280"/>
                  </a:lnTo>
                  <a:lnTo>
                    <a:pt x="555" y="240"/>
                  </a:lnTo>
                  <a:lnTo>
                    <a:pt x="580" y="193"/>
                  </a:lnTo>
                  <a:lnTo>
                    <a:pt x="604" y="147"/>
                  </a:lnTo>
                  <a:lnTo>
                    <a:pt x="625" y="98"/>
                  </a:lnTo>
                  <a:lnTo>
                    <a:pt x="669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3" name="Freeform 182">
              <a:extLst>
                <a:ext uri="{FF2B5EF4-FFF2-40B4-BE49-F238E27FC236}">
                  <a16:creationId xmlns:a16="http://schemas.microsoft.com/office/drawing/2014/main" id="{7477855C-D5D8-46E7-8B3B-F6630E6BC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786"/>
              <a:ext cx="193" cy="512"/>
            </a:xfrm>
            <a:custGeom>
              <a:avLst/>
              <a:gdLst>
                <a:gd name="T0" fmla="*/ 8 w 580"/>
                <a:gd name="T1" fmla="*/ 498 h 1535"/>
                <a:gd name="T2" fmla="*/ 25 w 580"/>
                <a:gd name="T3" fmla="*/ 474 h 1535"/>
                <a:gd name="T4" fmla="*/ 44 w 580"/>
                <a:gd name="T5" fmla="*/ 454 h 1535"/>
                <a:gd name="T6" fmla="*/ 67 w 580"/>
                <a:gd name="T7" fmla="*/ 435 h 1535"/>
                <a:gd name="T8" fmla="*/ 92 w 580"/>
                <a:gd name="T9" fmla="*/ 417 h 1535"/>
                <a:gd name="T10" fmla="*/ 106 w 580"/>
                <a:gd name="T11" fmla="*/ 403 h 1535"/>
                <a:gd name="T12" fmla="*/ 114 w 580"/>
                <a:gd name="T13" fmla="*/ 396 h 1535"/>
                <a:gd name="T14" fmla="*/ 120 w 580"/>
                <a:gd name="T15" fmla="*/ 389 h 1535"/>
                <a:gd name="T16" fmla="*/ 126 w 580"/>
                <a:gd name="T17" fmla="*/ 381 h 1535"/>
                <a:gd name="T18" fmla="*/ 131 w 580"/>
                <a:gd name="T19" fmla="*/ 372 h 1535"/>
                <a:gd name="T20" fmla="*/ 135 w 580"/>
                <a:gd name="T21" fmla="*/ 365 h 1535"/>
                <a:gd name="T22" fmla="*/ 138 w 580"/>
                <a:gd name="T23" fmla="*/ 361 h 1535"/>
                <a:gd name="T24" fmla="*/ 141 w 580"/>
                <a:gd name="T25" fmla="*/ 358 h 1535"/>
                <a:gd name="T26" fmla="*/ 147 w 580"/>
                <a:gd name="T27" fmla="*/ 355 h 1535"/>
                <a:gd name="T28" fmla="*/ 150 w 580"/>
                <a:gd name="T29" fmla="*/ 353 h 1535"/>
                <a:gd name="T30" fmla="*/ 154 w 580"/>
                <a:gd name="T31" fmla="*/ 347 h 1535"/>
                <a:gd name="T32" fmla="*/ 158 w 580"/>
                <a:gd name="T33" fmla="*/ 341 h 1535"/>
                <a:gd name="T34" fmla="*/ 162 w 580"/>
                <a:gd name="T35" fmla="*/ 335 h 1535"/>
                <a:gd name="T36" fmla="*/ 166 w 580"/>
                <a:gd name="T37" fmla="*/ 327 h 1535"/>
                <a:gd name="T38" fmla="*/ 170 w 580"/>
                <a:gd name="T39" fmla="*/ 320 h 1535"/>
                <a:gd name="T40" fmla="*/ 179 w 580"/>
                <a:gd name="T41" fmla="*/ 301 h 1535"/>
                <a:gd name="T42" fmla="*/ 189 w 580"/>
                <a:gd name="T43" fmla="*/ 268 h 1535"/>
                <a:gd name="T44" fmla="*/ 193 w 580"/>
                <a:gd name="T45" fmla="*/ 236 h 1535"/>
                <a:gd name="T46" fmla="*/ 192 w 580"/>
                <a:gd name="T47" fmla="*/ 203 h 1535"/>
                <a:gd name="T48" fmla="*/ 188 w 580"/>
                <a:gd name="T49" fmla="*/ 171 h 1535"/>
                <a:gd name="T50" fmla="*/ 183 w 580"/>
                <a:gd name="T51" fmla="*/ 152 h 1535"/>
                <a:gd name="T52" fmla="*/ 180 w 580"/>
                <a:gd name="T53" fmla="*/ 145 h 1535"/>
                <a:gd name="T54" fmla="*/ 179 w 580"/>
                <a:gd name="T55" fmla="*/ 139 h 1535"/>
                <a:gd name="T56" fmla="*/ 177 w 580"/>
                <a:gd name="T57" fmla="*/ 132 h 1535"/>
                <a:gd name="T58" fmla="*/ 175 w 580"/>
                <a:gd name="T59" fmla="*/ 127 h 1535"/>
                <a:gd name="T60" fmla="*/ 174 w 580"/>
                <a:gd name="T61" fmla="*/ 122 h 1535"/>
                <a:gd name="T62" fmla="*/ 173 w 580"/>
                <a:gd name="T63" fmla="*/ 119 h 1535"/>
                <a:gd name="T64" fmla="*/ 171 w 580"/>
                <a:gd name="T65" fmla="*/ 114 h 1535"/>
                <a:gd name="T66" fmla="*/ 171 w 580"/>
                <a:gd name="T67" fmla="*/ 109 h 1535"/>
                <a:gd name="T68" fmla="*/ 170 w 580"/>
                <a:gd name="T69" fmla="*/ 104 h 1535"/>
                <a:gd name="T70" fmla="*/ 169 w 580"/>
                <a:gd name="T71" fmla="*/ 98 h 1535"/>
                <a:gd name="T72" fmla="*/ 167 w 580"/>
                <a:gd name="T73" fmla="*/ 88 h 1535"/>
                <a:gd name="T74" fmla="*/ 165 w 580"/>
                <a:gd name="T75" fmla="*/ 80 h 1535"/>
                <a:gd name="T76" fmla="*/ 163 w 580"/>
                <a:gd name="T77" fmla="*/ 70 h 1535"/>
                <a:gd name="T78" fmla="*/ 161 w 580"/>
                <a:gd name="T79" fmla="*/ 61 h 1535"/>
                <a:gd name="T80" fmla="*/ 158 w 580"/>
                <a:gd name="T81" fmla="*/ 49 h 1535"/>
                <a:gd name="T82" fmla="*/ 156 w 580"/>
                <a:gd name="T83" fmla="*/ 38 h 1535"/>
                <a:gd name="T84" fmla="*/ 155 w 580"/>
                <a:gd name="T85" fmla="*/ 28 h 1535"/>
                <a:gd name="T86" fmla="*/ 153 w 580"/>
                <a:gd name="T87" fmla="*/ 17 h 1535"/>
                <a:gd name="T88" fmla="*/ 151 w 580"/>
                <a:gd name="T89" fmla="*/ 6 h 15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80" h="1535">
                  <a:moveTo>
                    <a:pt x="0" y="1535"/>
                  </a:moveTo>
                  <a:lnTo>
                    <a:pt x="23" y="1492"/>
                  </a:lnTo>
                  <a:lnTo>
                    <a:pt x="46" y="1458"/>
                  </a:lnTo>
                  <a:lnTo>
                    <a:pt x="74" y="1422"/>
                  </a:lnTo>
                  <a:lnTo>
                    <a:pt x="102" y="1393"/>
                  </a:lnTo>
                  <a:lnTo>
                    <a:pt x="133" y="1362"/>
                  </a:lnTo>
                  <a:lnTo>
                    <a:pt x="167" y="1332"/>
                  </a:lnTo>
                  <a:lnTo>
                    <a:pt x="200" y="1305"/>
                  </a:lnTo>
                  <a:lnTo>
                    <a:pt x="235" y="1276"/>
                  </a:lnTo>
                  <a:lnTo>
                    <a:pt x="275" y="1249"/>
                  </a:lnTo>
                  <a:lnTo>
                    <a:pt x="308" y="1218"/>
                  </a:lnTo>
                  <a:lnTo>
                    <a:pt x="320" y="1209"/>
                  </a:lnTo>
                  <a:lnTo>
                    <a:pt x="329" y="1200"/>
                  </a:lnTo>
                  <a:lnTo>
                    <a:pt x="342" y="1187"/>
                  </a:lnTo>
                  <a:lnTo>
                    <a:pt x="349" y="1178"/>
                  </a:lnTo>
                  <a:lnTo>
                    <a:pt x="361" y="1166"/>
                  </a:lnTo>
                  <a:lnTo>
                    <a:pt x="370" y="1153"/>
                  </a:lnTo>
                  <a:lnTo>
                    <a:pt x="380" y="1141"/>
                  </a:lnTo>
                  <a:lnTo>
                    <a:pt x="389" y="1129"/>
                  </a:lnTo>
                  <a:lnTo>
                    <a:pt x="394" y="1114"/>
                  </a:lnTo>
                  <a:lnTo>
                    <a:pt x="400" y="1101"/>
                  </a:lnTo>
                  <a:lnTo>
                    <a:pt x="407" y="1094"/>
                  </a:lnTo>
                  <a:lnTo>
                    <a:pt x="410" y="1089"/>
                  </a:lnTo>
                  <a:lnTo>
                    <a:pt x="416" y="1083"/>
                  </a:lnTo>
                  <a:lnTo>
                    <a:pt x="419" y="1079"/>
                  </a:lnTo>
                  <a:lnTo>
                    <a:pt x="425" y="1074"/>
                  </a:lnTo>
                  <a:lnTo>
                    <a:pt x="431" y="1070"/>
                  </a:lnTo>
                  <a:lnTo>
                    <a:pt x="441" y="1065"/>
                  </a:lnTo>
                  <a:lnTo>
                    <a:pt x="444" y="1058"/>
                  </a:lnTo>
                  <a:lnTo>
                    <a:pt x="450" y="1058"/>
                  </a:lnTo>
                  <a:lnTo>
                    <a:pt x="453" y="1052"/>
                  </a:lnTo>
                  <a:lnTo>
                    <a:pt x="463" y="1040"/>
                  </a:lnTo>
                  <a:lnTo>
                    <a:pt x="468" y="1034"/>
                  </a:lnTo>
                  <a:lnTo>
                    <a:pt x="475" y="1021"/>
                  </a:lnTo>
                  <a:lnTo>
                    <a:pt x="481" y="1009"/>
                  </a:lnTo>
                  <a:lnTo>
                    <a:pt x="486" y="1003"/>
                  </a:lnTo>
                  <a:lnTo>
                    <a:pt x="493" y="990"/>
                  </a:lnTo>
                  <a:lnTo>
                    <a:pt x="499" y="981"/>
                  </a:lnTo>
                  <a:lnTo>
                    <a:pt x="506" y="968"/>
                  </a:lnTo>
                  <a:lnTo>
                    <a:pt x="511" y="959"/>
                  </a:lnTo>
                  <a:lnTo>
                    <a:pt x="515" y="948"/>
                  </a:lnTo>
                  <a:lnTo>
                    <a:pt x="539" y="901"/>
                  </a:lnTo>
                  <a:lnTo>
                    <a:pt x="555" y="852"/>
                  </a:lnTo>
                  <a:lnTo>
                    <a:pt x="567" y="803"/>
                  </a:lnTo>
                  <a:lnTo>
                    <a:pt x="576" y="753"/>
                  </a:lnTo>
                  <a:lnTo>
                    <a:pt x="580" y="708"/>
                  </a:lnTo>
                  <a:lnTo>
                    <a:pt x="580" y="658"/>
                  </a:lnTo>
                  <a:lnTo>
                    <a:pt x="576" y="609"/>
                  </a:lnTo>
                  <a:lnTo>
                    <a:pt x="571" y="562"/>
                  </a:lnTo>
                  <a:lnTo>
                    <a:pt x="564" y="513"/>
                  </a:lnTo>
                  <a:lnTo>
                    <a:pt x="552" y="464"/>
                  </a:lnTo>
                  <a:lnTo>
                    <a:pt x="549" y="455"/>
                  </a:lnTo>
                  <a:lnTo>
                    <a:pt x="545" y="446"/>
                  </a:lnTo>
                  <a:lnTo>
                    <a:pt x="542" y="436"/>
                  </a:lnTo>
                  <a:lnTo>
                    <a:pt x="539" y="427"/>
                  </a:lnTo>
                  <a:lnTo>
                    <a:pt x="539" y="418"/>
                  </a:lnTo>
                  <a:lnTo>
                    <a:pt x="535" y="405"/>
                  </a:lnTo>
                  <a:lnTo>
                    <a:pt x="533" y="396"/>
                  </a:lnTo>
                  <a:lnTo>
                    <a:pt x="530" y="387"/>
                  </a:lnTo>
                  <a:lnTo>
                    <a:pt x="526" y="380"/>
                  </a:lnTo>
                  <a:lnTo>
                    <a:pt x="524" y="371"/>
                  </a:lnTo>
                  <a:lnTo>
                    <a:pt x="524" y="366"/>
                  </a:lnTo>
                  <a:lnTo>
                    <a:pt x="520" y="360"/>
                  </a:lnTo>
                  <a:lnTo>
                    <a:pt x="520" y="357"/>
                  </a:lnTo>
                  <a:lnTo>
                    <a:pt x="517" y="351"/>
                  </a:lnTo>
                  <a:lnTo>
                    <a:pt x="515" y="342"/>
                  </a:lnTo>
                  <a:lnTo>
                    <a:pt x="515" y="331"/>
                  </a:lnTo>
                  <a:lnTo>
                    <a:pt x="515" y="328"/>
                  </a:lnTo>
                  <a:lnTo>
                    <a:pt x="511" y="322"/>
                  </a:lnTo>
                  <a:lnTo>
                    <a:pt x="511" y="313"/>
                  </a:lnTo>
                  <a:lnTo>
                    <a:pt x="511" y="310"/>
                  </a:lnTo>
                  <a:lnTo>
                    <a:pt x="508" y="294"/>
                  </a:lnTo>
                  <a:lnTo>
                    <a:pt x="506" y="283"/>
                  </a:lnTo>
                  <a:lnTo>
                    <a:pt x="502" y="264"/>
                  </a:lnTo>
                  <a:lnTo>
                    <a:pt x="499" y="255"/>
                  </a:lnTo>
                  <a:lnTo>
                    <a:pt x="497" y="239"/>
                  </a:lnTo>
                  <a:lnTo>
                    <a:pt x="493" y="227"/>
                  </a:lnTo>
                  <a:lnTo>
                    <a:pt x="490" y="211"/>
                  </a:lnTo>
                  <a:lnTo>
                    <a:pt x="486" y="199"/>
                  </a:lnTo>
                  <a:lnTo>
                    <a:pt x="484" y="184"/>
                  </a:lnTo>
                  <a:lnTo>
                    <a:pt x="481" y="169"/>
                  </a:lnTo>
                  <a:lnTo>
                    <a:pt x="475" y="147"/>
                  </a:lnTo>
                  <a:lnTo>
                    <a:pt x="472" y="129"/>
                  </a:lnTo>
                  <a:lnTo>
                    <a:pt x="468" y="113"/>
                  </a:lnTo>
                  <a:lnTo>
                    <a:pt x="468" y="94"/>
                  </a:lnTo>
                  <a:lnTo>
                    <a:pt x="466" y="83"/>
                  </a:lnTo>
                  <a:lnTo>
                    <a:pt x="463" y="63"/>
                  </a:lnTo>
                  <a:lnTo>
                    <a:pt x="459" y="52"/>
                  </a:lnTo>
                  <a:lnTo>
                    <a:pt x="457" y="36"/>
                  </a:lnTo>
                  <a:lnTo>
                    <a:pt x="453" y="18"/>
                  </a:lnTo>
                  <a:lnTo>
                    <a:pt x="450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4" name="Freeform 183">
              <a:extLst>
                <a:ext uri="{FF2B5EF4-FFF2-40B4-BE49-F238E27FC236}">
                  <a16:creationId xmlns:a16="http://schemas.microsoft.com/office/drawing/2014/main" id="{CDF51AA6-6F63-4767-9B1E-9E37CC2C6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43"/>
              <a:ext cx="94" cy="338"/>
            </a:xfrm>
            <a:custGeom>
              <a:avLst/>
              <a:gdLst>
                <a:gd name="T0" fmla="*/ 69 w 282"/>
                <a:gd name="T1" fmla="*/ 26 h 1013"/>
                <a:gd name="T2" fmla="*/ 71 w 282"/>
                <a:gd name="T3" fmla="*/ 37 h 1013"/>
                <a:gd name="T4" fmla="*/ 71 w 282"/>
                <a:gd name="T5" fmla="*/ 46 h 1013"/>
                <a:gd name="T6" fmla="*/ 66 w 282"/>
                <a:gd name="T7" fmla="*/ 60 h 1013"/>
                <a:gd name="T8" fmla="*/ 55 w 282"/>
                <a:gd name="T9" fmla="*/ 75 h 1013"/>
                <a:gd name="T10" fmla="*/ 42 w 282"/>
                <a:gd name="T11" fmla="*/ 87 h 1013"/>
                <a:gd name="T12" fmla="*/ 29 w 282"/>
                <a:gd name="T13" fmla="*/ 103 h 1013"/>
                <a:gd name="T14" fmla="*/ 22 w 282"/>
                <a:gd name="T15" fmla="*/ 116 h 1013"/>
                <a:gd name="T16" fmla="*/ 16 w 282"/>
                <a:gd name="T17" fmla="*/ 128 h 1013"/>
                <a:gd name="T18" fmla="*/ 7 w 282"/>
                <a:gd name="T19" fmla="*/ 139 h 1013"/>
                <a:gd name="T20" fmla="*/ 1 w 282"/>
                <a:gd name="T21" fmla="*/ 147 h 1013"/>
                <a:gd name="T22" fmla="*/ 0 w 282"/>
                <a:gd name="T23" fmla="*/ 152 h 1013"/>
                <a:gd name="T24" fmla="*/ 1 w 282"/>
                <a:gd name="T25" fmla="*/ 158 h 1013"/>
                <a:gd name="T26" fmla="*/ 4 w 282"/>
                <a:gd name="T27" fmla="*/ 168 h 1013"/>
                <a:gd name="T28" fmla="*/ 14 w 282"/>
                <a:gd name="T29" fmla="*/ 186 h 1013"/>
                <a:gd name="T30" fmla="*/ 21 w 282"/>
                <a:gd name="T31" fmla="*/ 203 h 1013"/>
                <a:gd name="T32" fmla="*/ 19 w 282"/>
                <a:gd name="T33" fmla="*/ 223 h 1013"/>
                <a:gd name="T34" fmla="*/ 12 w 282"/>
                <a:gd name="T35" fmla="*/ 246 h 1013"/>
                <a:gd name="T36" fmla="*/ 6 w 282"/>
                <a:gd name="T37" fmla="*/ 268 h 1013"/>
                <a:gd name="T38" fmla="*/ 1 w 282"/>
                <a:gd name="T39" fmla="*/ 292 h 1013"/>
                <a:gd name="T40" fmla="*/ 4 w 282"/>
                <a:gd name="T41" fmla="*/ 299 h 1013"/>
                <a:gd name="T42" fmla="*/ 11 w 282"/>
                <a:gd name="T43" fmla="*/ 299 h 1013"/>
                <a:gd name="T44" fmla="*/ 18 w 282"/>
                <a:gd name="T45" fmla="*/ 301 h 1013"/>
                <a:gd name="T46" fmla="*/ 24 w 282"/>
                <a:gd name="T47" fmla="*/ 306 h 1013"/>
                <a:gd name="T48" fmla="*/ 27 w 282"/>
                <a:gd name="T49" fmla="*/ 316 h 1013"/>
                <a:gd name="T50" fmla="*/ 26 w 282"/>
                <a:gd name="T51" fmla="*/ 328 h 1013"/>
                <a:gd name="T52" fmla="*/ 25 w 282"/>
                <a:gd name="T53" fmla="*/ 338 h 1013"/>
                <a:gd name="T54" fmla="*/ 44 w 282"/>
                <a:gd name="T55" fmla="*/ 328 h 1013"/>
                <a:gd name="T56" fmla="*/ 51 w 282"/>
                <a:gd name="T57" fmla="*/ 309 h 1013"/>
                <a:gd name="T58" fmla="*/ 48 w 282"/>
                <a:gd name="T59" fmla="*/ 288 h 1013"/>
                <a:gd name="T60" fmla="*/ 41 w 282"/>
                <a:gd name="T61" fmla="*/ 256 h 1013"/>
                <a:gd name="T62" fmla="*/ 40 w 282"/>
                <a:gd name="T63" fmla="*/ 219 h 1013"/>
                <a:gd name="T64" fmla="*/ 39 w 282"/>
                <a:gd name="T65" fmla="*/ 182 h 1013"/>
                <a:gd name="T66" fmla="*/ 41 w 282"/>
                <a:gd name="T67" fmla="*/ 153 h 1013"/>
                <a:gd name="T68" fmla="*/ 58 w 282"/>
                <a:gd name="T69" fmla="*/ 136 h 1013"/>
                <a:gd name="T70" fmla="*/ 74 w 282"/>
                <a:gd name="T71" fmla="*/ 117 h 1013"/>
                <a:gd name="T72" fmla="*/ 90 w 282"/>
                <a:gd name="T73" fmla="*/ 99 h 1013"/>
                <a:gd name="T74" fmla="*/ 93 w 282"/>
                <a:gd name="T75" fmla="*/ 94 h 1013"/>
                <a:gd name="T76" fmla="*/ 94 w 282"/>
                <a:gd name="T77" fmla="*/ 88 h 1013"/>
                <a:gd name="T78" fmla="*/ 93 w 282"/>
                <a:gd name="T79" fmla="*/ 83 h 1013"/>
                <a:gd name="T80" fmla="*/ 87 w 282"/>
                <a:gd name="T81" fmla="*/ 70 h 1013"/>
                <a:gd name="T82" fmla="*/ 86 w 282"/>
                <a:gd name="T83" fmla="*/ 51 h 1013"/>
                <a:gd name="T84" fmla="*/ 86 w 282"/>
                <a:gd name="T85" fmla="*/ 33 h 1013"/>
                <a:gd name="T86" fmla="*/ 81 w 282"/>
                <a:gd name="T87" fmla="*/ 20 h 1013"/>
                <a:gd name="T88" fmla="*/ 79 w 282"/>
                <a:gd name="T89" fmla="*/ 14 h 1013"/>
                <a:gd name="T90" fmla="*/ 78 w 282"/>
                <a:gd name="T91" fmla="*/ 7 h 1013"/>
                <a:gd name="T92" fmla="*/ 76 w 282"/>
                <a:gd name="T93" fmla="*/ 0 h 101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282" h="1013">
                  <a:moveTo>
                    <a:pt x="212" y="56"/>
                  </a:moveTo>
                  <a:lnTo>
                    <a:pt x="208" y="65"/>
                  </a:lnTo>
                  <a:lnTo>
                    <a:pt x="208" y="77"/>
                  </a:lnTo>
                  <a:lnTo>
                    <a:pt x="208" y="86"/>
                  </a:lnTo>
                  <a:lnTo>
                    <a:pt x="212" y="99"/>
                  </a:lnTo>
                  <a:lnTo>
                    <a:pt x="212" y="110"/>
                  </a:lnTo>
                  <a:lnTo>
                    <a:pt x="212" y="117"/>
                  </a:lnTo>
                  <a:lnTo>
                    <a:pt x="214" y="130"/>
                  </a:lnTo>
                  <a:lnTo>
                    <a:pt x="214" y="139"/>
                  </a:lnTo>
                  <a:lnTo>
                    <a:pt x="212" y="150"/>
                  </a:lnTo>
                  <a:lnTo>
                    <a:pt x="208" y="160"/>
                  </a:lnTo>
                  <a:lnTo>
                    <a:pt x="199" y="179"/>
                  </a:lnTo>
                  <a:lnTo>
                    <a:pt x="189" y="194"/>
                  </a:lnTo>
                  <a:lnTo>
                    <a:pt x="177" y="209"/>
                  </a:lnTo>
                  <a:lnTo>
                    <a:pt x="166" y="225"/>
                  </a:lnTo>
                  <a:lnTo>
                    <a:pt x="153" y="237"/>
                  </a:lnTo>
                  <a:lnTo>
                    <a:pt x="137" y="252"/>
                  </a:lnTo>
                  <a:lnTo>
                    <a:pt x="126" y="262"/>
                  </a:lnTo>
                  <a:lnTo>
                    <a:pt x="110" y="281"/>
                  </a:lnTo>
                  <a:lnTo>
                    <a:pt x="97" y="292"/>
                  </a:lnTo>
                  <a:lnTo>
                    <a:pt x="88" y="308"/>
                  </a:lnTo>
                  <a:lnTo>
                    <a:pt x="79" y="323"/>
                  </a:lnTo>
                  <a:lnTo>
                    <a:pt x="76" y="335"/>
                  </a:lnTo>
                  <a:lnTo>
                    <a:pt x="67" y="348"/>
                  </a:lnTo>
                  <a:lnTo>
                    <a:pt x="60" y="360"/>
                  </a:lnTo>
                  <a:lnTo>
                    <a:pt x="54" y="372"/>
                  </a:lnTo>
                  <a:lnTo>
                    <a:pt x="48" y="385"/>
                  </a:lnTo>
                  <a:lnTo>
                    <a:pt x="39" y="398"/>
                  </a:lnTo>
                  <a:lnTo>
                    <a:pt x="30" y="407"/>
                  </a:lnTo>
                  <a:lnTo>
                    <a:pt x="20" y="418"/>
                  </a:lnTo>
                  <a:lnTo>
                    <a:pt x="9" y="427"/>
                  </a:lnTo>
                  <a:lnTo>
                    <a:pt x="5" y="434"/>
                  </a:lnTo>
                  <a:lnTo>
                    <a:pt x="2" y="440"/>
                  </a:lnTo>
                  <a:lnTo>
                    <a:pt x="2" y="447"/>
                  </a:lnTo>
                  <a:lnTo>
                    <a:pt x="0" y="449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2" y="471"/>
                  </a:lnTo>
                  <a:lnTo>
                    <a:pt x="2" y="474"/>
                  </a:lnTo>
                  <a:lnTo>
                    <a:pt x="5" y="480"/>
                  </a:lnTo>
                  <a:lnTo>
                    <a:pt x="5" y="487"/>
                  </a:lnTo>
                  <a:lnTo>
                    <a:pt x="11" y="505"/>
                  </a:lnTo>
                  <a:lnTo>
                    <a:pt x="23" y="523"/>
                  </a:lnTo>
                  <a:lnTo>
                    <a:pt x="30" y="542"/>
                  </a:lnTo>
                  <a:lnTo>
                    <a:pt x="42" y="557"/>
                  </a:lnTo>
                  <a:lnTo>
                    <a:pt x="51" y="572"/>
                  </a:lnTo>
                  <a:lnTo>
                    <a:pt x="58" y="593"/>
                  </a:lnTo>
                  <a:lnTo>
                    <a:pt x="63" y="609"/>
                  </a:lnTo>
                  <a:lnTo>
                    <a:pt x="63" y="629"/>
                  </a:lnTo>
                  <a:lnTo>
                    <a:pt x="63" y="647"/>
                  </a:lnTo>
                  <a:lnTo>
                    <a:pt x="58" y="668"/>
                  </a:lnTo>
                  <a:lnTo>
                    <a:pt x="51" y="689"/>
                  </a:lnTo>
                  <a:lnTo>
                    <a:pt x="42" y="714"/>
                  </a:lnTo>
                  <a:lnTo>
                    <a:pt x="36" y="736"/>
                  </a:lnTo>
                  <a:lnTo>
                    <a:pt x="30" y="757"/>
                  </a:lnTo>
                  <a:lnTo>
                    <a:pt x="23" y="782"/>
                  </a:lnTo>
                  <a:lnTo>
                    <a:pt x="18" y="804"/>
                  </a:lnTo>
                  <a:lnTo>
                    <a:pt x="11" y="828"/>
                  </a:lnTo>
                  <a:lnTo>
                    <a:pt x="5" y="850"/>
                  </a:lnTo>
                  <a:lnTo>
                    <a:pt x="2" y="874"/>
                  </a:lnTo>
                  <a:lnTo>
                    <a:pt x="0" y="899"/>
                  </a:lnTo>
                  <a:lnTo>
                    <a:pt x="5" y="899"/>
                  </a:lnTo>
                  <a:lnTo>
                    <a:pt x="11" y="896"/>
                  </a:lnTo>
                  <a:lnTo>
                    <a:pt x="20" y="896"/>
                  </a:lnTo>
                  <a:lnTo>
                    <a:pt x="27" y="896"/>
                  </a:lnTo>
                  <a:lnTo>
                    <a:pt x="33" y="896"/>
                  </a:lnTo>
                  <a:lnTo>
                    <a:pt x="42" y="896"/>
                  </a:lnTo>
                  <a:lnTo>
                    <a:pt x="48" y="899"/>
                  </a:lnTo>
                  <a:lnTo>
                    <a:pt x="54" y="901"/>
                  </a:lnTo>
                  <a:lnTo>
                    <a:pt x="60" y="905"/>
                  </a:lnTo>
                  <a:lnTo>
                    <a:pt x="67" y="908"/>
                  </a:lnTo>
                  <a:lnTo>
                    <a:pt x="72" y="917"/>
                  </a:lnTo>
                  <a:lnTo>
                    <a:pt x="79" y="929"/>
                  </a:lnTo>
                  <a:lnTo>
                    <a:pt x="79" y="939"/>
                  </a:lnTo>
                  <a:lnTo>
                    <a:pt x="81" y="948"/>
                  </a:lnTo>
                  <a:lnTo>
                    <a:pt x="81" y="957"/>
                  </a:lnTo>
                  <a:lnTo>
                    <a:pt x="81" y="970"/>
                  </a:lnTo>
                  <a:lnTo>
                    <a:pt x="79" y="982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76" y="1013"/>
                  </a:lnTo>
                  <a:lnTo>
                    <a:pt x="97" y="1006"/>
                  </a:lnTo>
                  <a:lnTo>
                    <a:pt x="116" y="997"/>
                  </a:lnTo>
                  <a:lnTo>
                    <a:pt x="131" y="982"/>
                  </a:lnTo>
                  <a:lnTo>
                    <a:pt x="141" y="966"/>
                  </a:lnTo>
                  <a:lnTo>
                    <a:pt x="150" y="948"/>
                  </a:lnTo>
                  <a:lnTo>
                    <a:pt x="153" y="926"/>
                  </a:lnTo>
                  <a:lnTo>
                    <a:pt x="150" y="905"/>
                  </a:lnTo>
                  <a:lnTo>
                    <a:pt x="146" y="883"/>
                  </a:lnTo>
                  <a:lnTo>
                    <a:pt x="144" y="862"/>
                  </a:lnTo>
                  <a:lnTo>
                    <a:pt x="135" y="840"/>
                  </a:lnTo>
                  <a:lnTo>
                    <a:pt x="128" y="804"/>
                  </a:lnTo>
                  <a:lnTo>
                    <a:pt x="122" y="766"/>
                  </a:lnTo>
                  <a:lnTo>
                    <a:pt x="119" y="733"/>
                  </a:lnTo>
                  <a:lnTo>
                    <a:pt x="119" y="692"/>
                  </a:lnTo>
                  <a:lnTo>
                    <a:pt x="119" y="656"/>
                  </a:lnTo>
                  <a:lnTo>
                    <a:pt x="119" y="620"/>
                  </a:lnTo>
                  <a:lnTo>
                    <a:pt x="119" y="582"/>
                  </a:lnTo>
                  <a:lnTo>
                    <a:pt x="116" y="545"/>
                  </a:lnTo>
                  <a:lnTo>
                    <a:pt x="110" y="508"/>
                  </a:lnTo>
                  <a:lnTo>
                    <a:pt x="104" y="474"/>
                  </a:lnTo>
                  <a:lnTo>
                    <a:pt x="122" y="458"/>
                  </a:lnTo>
                  <a:lnTo>
                    <a:pt x="141" y="443"/>
                  </a:lnTo>
                  <a:lnTo>
                    <a:pt x="159" y="425"/>
                  </a:lnTo>
                  <a:lnTo>
                    <a:pt x="175" y="407"/>
                  </a:lnTo>
                  <a:lnTo>
                    <a:pt x="189" y="388"/>
                  </a:lnTo>
                  <a:lnTo>
                    <a:pt x="202" y="370"/>
                  </a:lnTo>
                  <a:lnTo>
                    <a:pt x="221" y="351"/>
                  </a:lnTo>
                  <a:lnTo>
                    <a:pt x="233" y="330"/>
                  </a:lnTo>
                  <a:lnTo>
                    <a:pt x="249" y="312"/>
                  </a:lnTo>
                  <a:lnTo>
                    <a:pt x="270" y="296"/>
                  </a:lnTo>
                  <a:lnTo>
                    <a:pt x="272" y="290"/>
                  </a:lnTo>
                  <a:lnTo>
                    <a:pt x="276" y="287"/>
                  </a:lnTo>
                  <a:lnTo>
                    <a:pt x="279" y="281"/>
                  </a:lnTo>
                  <a:lnTo>
                    <a:pt x="282" y="277"/>
                  </a:lnTo>
                  <a:lnTo>
                    <a:pt x="282" y="272"/>
                  </a:lnTo>
                  <a:lnTo>
                    <a:pt x="282" y="265"/>
                  </a:lnTo>
                  <a:lnTo>
                    <a:pt x="282" y="258"/>
                  </a:lnTo>
                  <a:lnTo>
                    <a:pt x="282" y="255"/>
                  </a:lnTo>
                  <a:lnTo>
                    <a:pt x="279" y="249"/>
                  </a:lnTo>
                  <a:lnTo>
                    <a:pt x="276" y="243"/>
                  </a:lnTo>
                  <a:lnTo>
                    <a:pt x="267" y="227"/>
                  </a:lnTo>
                  <a:lnTo>
                    <a:pt x="261" y="209"/>
                  </a:lnTo>
                  <a:lnTo>
                    <a:pt x="258" y="191"/>
                  </a:lnTo>
                  <a:lnTo>
                    <a:pt x="254" y="173"/>
                  </a:lnTo>
                  <a:lnTo>
                    <a:pt x="258" y="154"/>
                  </a:lnTo>
                  <a:lnTo>
                    <a:pt x="258" y="135"/>
                  </a:lnTo>
                  <a:lnTo>
                    <a:pt x="258" y="114"/>
                  </a:lnTo>
                  <a:lnTo>
                    <a:pt x="258" y="99"/>
                  </a:lnTo>
                  <a:lnTo>
                    <a:pt x="251" y="83"/>
                  </a:lnTo>
                  <a:lnTo>
                    <a:pt x="249" y="68"/>
                  </a:lnTo>
                  <a:lnTo>
                    <a:pt x="242" y="61"/>
                  </a:lnTo>
                  <a:lnTo>
                    <a:pt x="242" y="59"/>
                  </a:lnTo>
                  <a:lnTo>
                    <a:pt x="239" y="50"/>
                  </a:lnTo>
                  <a:lnTo>
                    <a:pt x="236" y="43"/>
                  </a:lnTo>
                  <a:lnTo>
                    <a:pt x="236" y="36"/>
                  </a:lnTo>
                  <a:lnTo>
                    <a:pt x="233" y="31"/>
                  </a:lnTo>
                  <a:lnTo>
                    <a:pt x="233" y="22"/>
                  </a:lnTo>
                  <a:lnTo>
                    <a:pt x="230" y="15"/>
                  </a:lnTo>
                  <a:lnTo>
                    <a:pt x="227" y="9"/>
                  </a:lnTo>
                  <a:lnTo>
                    <a:pt x="227" y="0"/>
                  </a:lnTo>
                  <a:lnTo>
                    <a:pt x="212" y="56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5" name="Freeform 184">
              <a:extLst>
                <a:ext uri="{FF2B5EF4-FFF2-40B4-BE49-F238E27FC236}">
                  <a16:creationId xmlns:a16="http://schemas.microsoft.com/office/drawing/2014/main" id="{CB05E017-28C1-4AFD-9283-C2F5EDB51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151"/>
              <a:ext cx="126" cy="92"/>
            </a:xfrm>
            <a:custGeom>
              <a:avLst/>
              <a:gdLst>
                <a:gd name="T0" fmla="*/ 2 w 379"/>
                <a:gd name="T1" fmla="*/ 3 h 277"/>
                <a:gd name="T2" fmla="*/ 5 w 379"/>
                <a:gd name="T3" fmla="*/ 12 h 277"/>
                <a:gd name="T4" fmla="*/ 7 w 379"/>
                <a:gd name="T5" fmla="*/ 19 h 277"/>
                <a:gd name="T6" fmla="*/ 9 w 379"/>
                <a:gd name="T7" fmla="*/ 26 h 277"/>
                <a:gd name="T8" fmla="*/ 12 w 379"/>
                <a:gd name="T9" fmla="*/ 33 h 277"/>
                <a:gd name="T10" fmla="*/ 15 w 379"/>
                <a:gd name="T11" fmla="*/ 40 h 277"/>
                <a:gd name="T12" fmla="*/ 21 w 379"/>
                <a:gd name="T13" fmla="*/ 48 h 277"/>
                <a:gd name="T14" fmla="*/ 30 w 379"/>
                <a:gd name="T15" fmla="*/ 57 h 277"/>
                <a:gd name="T16" fmla="*/ 37 w 379"/>
                <a:gd name="T17" fmla="*/ 64 h 277"/>
                <a:gd name="T18" fmla="*/ 45 w 379"/>
                <a:gd name="T19" fmla="*/ 73 h 277"/>
                <a:gd name="T20" fmla="*/ 52 w 379"/>
                <a:gd name="T21" fmla="*/ 78 h 277"/>
                <a:gd name="T22" fmla="*/ 57 w 379"/>
                <a:gd name="T23" fmla="*/ 80 h 277"/>
                <a:gd name="T24" fmla="*/ 63 w 379"/>
                <a:gd name="T25" fmla="*/ 80 h 277"/>
                <a:gd name="T26" fmla="*/ 68 w 379"/>
                <a:gd name="T27" fmla="*/ 79 h 277"/>
                <a:gd name="T28" fmla="*/ 73 w 379"/>
                <a:gd name="T29" fmla="*/ 76 h 277"/>
                <a:gd name="T30" fmla="*/ 79 w 379"/>
                <a:gd name="T31" fmla="*/ 72 h 277"/>
                <a:gd name="T32" fmla="*/ 88 w 379"/>
                <a:gd name="T33" fmla="*/ 66 h 277"/>
                <a:gd name="T34" fmla="*/ 97 w 379"/>
                <a:gd name="T35" fmla="*/ 60 h 277"/>
                <a:gd name="T36" fmla="*/ 107 w 379"/>
                <a:gd name="T37" fmla="*/ 57 h 277"/>
                <a:gd name="T38" fmla="*/ 117 w 379"/>
                <a:gd name="T39" fmla="*/ 54 h 277"/>
                <a:gd name="T40" fmla="*/ 118 w 379"/>
                <a:gd name="T41" fmla="*/ 60 h 277"/>
                <a:gd name="T42" fmla="*/ 110 w 379"/>
                <a:gd name="T43" fmla="*/ 68 h 277"/>
                <a:gd name="T44" fmla="*/ 101 w 379"/>
                <a:gd name="T45" fmla="*/ 75 h 277"/>
                <a:gd name="T46" fmla="*/ 91 w 379"/>
                <a:gd name="T47" fmla="*/ 81 h 277"/>
                <a:gd name="T48" fmla="*/ 81 w 379"/>
                <a:gd name="T49" fmla="*/ 87 h 277"/>
                <a:gd name="T50" fmla="*/ 83 w 379"/>
                <a:gd name="T51" fmla="*/ 89 h 277"/>
                <a:gd name="T52" fmla="*/ 98 w 379"/>
                <a:gd name="T53" fmla="*/ 82 h 277"/>
                <a:gd name="T54" fmla="*/ 113 w 379"/>
                <a:gd name="T55" fmla="*/ 73 h 277"/>
                <a:gd name="T56" fmla="*/ 124 w 379"/>
                <a:gd name="T57" fmla="*/ 61 h 277"/>
                <a:gd name="T58" fmla="*/ 126 w 379"/>
                <a:gd name="T59" fmla="*/ 50 h 277"/>
                <a:gd name="T60" fmla="*/ 121 w 379"/>
                <a:gd name="T61" fmla="*/ 42 h 277"/>
                <a:gd name="T62" fmla="*/ 116 w 379"/>
                <a:gd name="T63" fmla="*/ 42 h 277"/>
                <a:gd name="T64" fmla="*/ 109 w 379"/>
                <a:gd name="T65" fmla="*/ 45 h 277"/>
                <a:gd name="T66" fmla="*/ 101 w 379"/>
                <a:gd name="T67" fmla="*/ 51 h 277"/>
                <a:gd name="T68" fmla="*/ 93 w 379"/>
                <a:gd name="T69" fmla="*/ 53 h 277"/>
                <a:gd name="T70" fmla="*/ 83 w 379"/>
                <a:gd name="T71" fmla="*/ 51 h 277"/>
                <a:gd name="T72" fmla="*/ 72 w 379"/>
                <a:gd name="T73" fmla="*/ 44 h 277"/>
                <a:gd name="T74" fmla="*/ 63 w 379"/>
                <a:gd name="T75" fmla="*/ 32 h 277"/>
                <a:gd name="T76" fmla="*/ 57 w 379"/>
                <a:gd name="T77" fmla="*/ 20 h 277"/>
                <a:gd name="T78" fmla="*/ 50 w 379"/>
                <a:gd name="T79" fmla="*/ 8 h 277"/>
                <a:gd name="T80" fmla="*/ 45 w 379"/>
                <a:gd name="T81" fmla="*/ 1 h 277"/>
                <a:gd name="T82" fmla="*/ 41 w 379"/>
                <a:gd name="T83" fmla="*/ 0 h 277"/>
                <a:gd name="T84" fmla="*/ 38 w 379"/>
                <a:gd name="T85" fmla="*/ 2 h 277"/>
                <a:gd name="T86" fmla="*/ 34 w 379"/>
                <a:gd name="T87" fmla="*/ 3 h 277"/>
                <a:gd name="T88" fmla="*/ 30 w 379"/>
                <a:gd name="T89" fmla="*/ 6 h 277"/>
                <a:gd name="T90" fmla="*/ 26 w 379"/>
                <a:gd name="T91" fmla="*/ 8 h 277"/>
                <a:gd name="T92" fmla="*/ 21 w 379"/>
                <a:gd name="T93" fmla="*/ 8 h 277"/>
                <a:gd name="T94" fmla="*/ 13 w 379"/>
                <a:gd name="T95" fmla="*/ 6 h 277"/>
                <a:gd name="T96" fmla="*/ 8 w 379"/>
                <a:gd name="T97" fmla="*/ 4 h 277"/>
                <a:gd name="T98" fmla="*/ 3 w 379"/>
                <a:gd name="T99" fmla="*/ 2 h 27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79" h="277">
                  <a:moveTo>
                    <a:pt x="0" y="3"/>
                  </a:moveTo>
                  <a:lnTo>
                    <a:pt x="6" y="9"/>
                  </a:lnTo>
                  <a:lnTo>
                    <a:pt x="15" y="23"/>
                  </a:lnTo>
                  <a:lnTo>
                    <a:pt x="15" y="35"/>
                  </a:lnTo>
                  <a:lnTo>
                    <a:pt x="19" y="44"/>
                  </a:lnTo>
                  <a:lnTo>
                    <a:pt x="22" y="56"/>
                  </a:lnTo>
                  <a:lnTo>
                    <a:pt x="24" y="65"/>
                  </a:lnTo>
                  <a:lnTo>
                    <a:pt x="28" y="77"/>
                  </a:lnTo>
                  <a:lnTo>
                    <a:pt x="31" y="86"/>
                  </a:lnTo>
                  <a:lnTo>
                    <a:pt x="35" y="99"/>
                  </a:lnTo>
                  <a:lnTo>
                    <a:pt x="40" y="108"/>
                  </a:lnTo>
                  <a:lnTo>
                    <a:pt x="46" y="121"/>
                  </a:lnTo>
                  <a:lnTo>
                    <a:pt x="58" y="133"/>
                  </a:lnTo>
                  <a:lnTo>
                    <a:pt x="64" y="146"/>
                  </a:lnTo>
                  <a:lnTo>
                    <a:pt x="77" y="158"/>
                  </a:lnTo>
                  <a:lnTo>
                    <a:pt x="89" y="171"/>
                  </a:lnTo>
                  <a:lnTo>
                    <a:pt x="98" y="182"/>
                  </a:lnTo>
                  <a:lnTo>
                    <a:pt x="111" y="194"/>
                  </a:lnTo>
                  <a:lnTo>
                    <a:pt x="123" y="204"/>
                  </a:lnTo>
                  <a:lnTo>
                    <a:pt x="136" y="219"/>
                  </a:lnTo>
                  <a:lnTo>
                    <a:pt x="148" y="229"/>
                  </a:lnTo>
                  <a:lnTo>
                    <a:pt x="157" y="234"/>
                  </a:lnTo>
                  <a:lnTo>
                    <a:pt x="163" y="238"/>
                  </a:lnTo>
                  <a:lnTo>
                    <a:pt x="172" y="240"/>
                  </a:lnTo>
                  <a:lnTo>
                    <a:pt x="181" y="240"/>
                  </a:lnTo>
                  <a:lnTo>
                    <a:pt x="188" y="240"/>
                  </a:lnTo>
                  <a:lnTo>
                    <a:pt x="197" y="240"/>
                  </a:lnTo>
                  <a:lnTo>
                    <a:pt x="206" y="238"/>
                  </a:lnTo>
                  <a:lnTo>
                    <a:pt x="210" y="234"/>
                  </a:lnTo>
                  <a:lnTo>
                    <a:pt x="219" y="229"/>
                  </a:lnTo>
                  <a:lnTo>
                    <a:pt x="226" y="229"/>
                  </a:lnTo>
                  <a:lnTo>
                    <a:pt x="237" y="216"/>
                  </a:lnTo>
                  <a:lnTo>
                    <a:pt x="253" y="207"/>
                  </a:lnTo>
                  <a:lnTo>
                    <a:pt x="265" y="200"/>
                  </a:lnTo>
                  <a:lnTo>
                    <a:pt x="280" y="191"/>
                  </a:lnTo>
                  <a:lnTo>
                    <a:pt x="293" y="182"/>
                  </a:lnTo>
                  <a:lnTo>
                    <a:pt x="305" y="180"/>
                  </a:lnTo>
                  <a:lnTo>
                    <a:pt x="321" y="173"/>
                  </a:lnTo>
                  <a:lnTo>
                    <a:pt x="332" y="167"/>
                  </a:lnTo>
                  <a:lnTo>
                    <a:pt x="352" y="164"/>
                  </a:lnTo>
                  <a:lnTo>
                    <a:pt x="367" y="160"/>
                  </a:lnTo>
                  <a:lnTo>
                    <a:pt x="354" y="180"/>
                  </a:lnTo>
                  <a:lnTo>
                    <a:pt x="345" y="191"/>
                  </a:lnTo>
                  <a:lnTo>
                    <a:pt x="332" y="204"/>
                  </a:lnTo>
                  <a:lnTo>
                    <a:pt x="321" y="216"/>
                  </a:lnTo>
                  <a:lnTo>
                    <a:pt x="305" y="225"/>
                  </a:lnTo>
                  <a:lnTo>
                    <a:pt x="289" y="234"/>
                  </a:lnTo>
                  <a:lnTo>
                    <a:pt x="274" y="244"/>
                  </a:lnTo>
                  <a:lnTo>
                    <a:pt x="259" y="254"/>
                  </a:lnTo>
                  <a:lnTo>
                    <a:pt x="244" y="263"/>
                  </a:lnTo>
                  <a:lnTo>
                    <a:pt x="231" y="277"/>
                  </a:lnTo>
                  <a:lnTo>
                    <a:pt x="249" y="268"/>
                  </a:lnTo>
                  <a:lnTo>
                    <a:pt x="274" y="257"/>
                  </a:lnTo>
                  <a:lnTo>
                    <a:pt x="295" y="247"/>
                  </a:lnTo>
                  <a:lnTo>
                    <a:pt x="321" y="231"/>
                  </a:lnTo>
                  <a:lnTo>
                    <a:pt x="339" y="219"/>
                  </a:lnTo>
                  <a:lnTo>
                    <a:pt x="357" y="204"/>
                  </a:lnTo>
                  <a:lnTo>
                    <a:pt x="372" y="185"/>
                  </a:lnTo>
                  <a:lnTo>
                    <a:pt x="379" y="171"/>
                  </a:lnTo>
                  <a:lnTo>
                    <a:pt x="379" y="151"/>
                  </a:lnTo>
                  <a:lnTo>
                    <a:pt x="372" y="133"/>
                  </a:lnTo>
                  <a:lnTo>
                    <a:pt x="363" y="126"/>
                  </a:lnTo>
                  <a:lnTo>
                    <a:pt x="354" y="124"/>
                  </a:lnTo>
                  <a:lnTo>
                    <a:pt x="348" y="126"/>
                  </a:lnTo>
                  <a:lnTo>
                    <a:pt x="336" y="133"/>
                  </a:lnTo>
                  <a:lnTo>
                    <a:pt x="327" y="136"/>
                  </a:lnTo>
                  <a:lnTo>
                    <a:pt x="314" y="146"/>
                  </a:lnTo>
                  <a:lnTo>
                    <a:pt x="305" y="155"/>
                  </a:lnTo>
                  <a:lnTo>
                    <a:pt x="293" y="158"/>
                  </a:lnTo>
                  <a:lnTo>
                    <a:pt x="280" y="160"/>
                  </a:lnTo>
                  <a:lnTo>
                    <a:pt x="268" y="160"/>
                  </a:lnTo>
                  <a:lnTo>
                    <a:pt x="249" y="155"/>
                  </a:lnTo>
                  <a:lnTo>
                    <a:pt x="231" y="142"/>
                  </a:lnTo>
                  <a:lnTo>
                    <a:pt x="216" y="131"/>
                  </a:lnTo>
                  <a:lnTo>
                    <a:pt x="203" y="111"/>
                  </a:lnTo>
                  <a:lnTo>
                    <a:pt x="190" y="96"/>
                  </a:lnTo>
                  <a:lnTo>
                    <a:pt x="185" y="77"/>
                  </a:lnTo>
                  <a:lnTo>
                    <a:pt x="172" y="59"/>
                  </a:lnTo>
                  <a:lnTo>
                    <a:pt x="160" y="41"/>
                  </a:lnTo>
                  <a:lnTo>
                    <a:pt x="151" y="23"/>
                  </a:lnTo>
                  <a:lnTo>
                    <a:pt x="136" y="7"/>
                  </a:lnTo>
                  <a:lnTo>
                    <a:pt x="136" y="3"/>
                  </a:lnTo>
                  <a:lnTo>
                    <a:pt x="130" y="0"/>
                  </a:lnTo>
                  <a:lnTo>
                    <a:pt x="123" y="0"/>
                  </a:lnTo>
                  <a:lnTo>
                    <a:pt x="120" y="3"/>
                  </a:lnTo>
                  <a:lnTo>
                    <a:pt x="114" y="7"/>
                  </a:lnTo>
                  <a:lnTo>
                    <a:pt x="111" y="9"/>
                  </a:lnTo>
                  <a:lnTo>
                    <a:pt x="102" y="9"/>
                  </a:lnTo>
                  <a:lnTo>
                    <a:pt x="95" y="13"/>
                  </a:lnTo>
                  <a:lnTo>
                    <a:pt x="89" y="19"/>
                  </a:lnTo>
                  <a:lnTo>
                    <a:pt x="86" y="19"/>
                  </a:lnTo>
                  <a:lnTo>
                    <a:pt x="77" y="23"/>
                  </a:lnTo>
                  <a:lnTo>
                    <a:pt x="68" y="23"/>
                  </a:lnTo>
                  <a:lnTo>
                    <a:pt x="62" y="23"/>
                  </a:lnTo>
                  <a:lnTo>
                    <a:pt x="49" y="23"/>
                  </a:lnTo>
                  <a:lnTo>
                    <a:pt x="40" y="19"/>
                  </a:lnTo>
                  <a:lnTo>
                    <a:pt x="35" y="16"/>
                  </a:lnTo>
                  <a:lnTo>
                    <a:pt x="24" y="13"/>
                  </a:lnTo>
                  <a:lnTo>
                    <a:pt x="15" y="9"/>
                  </a:lnTo>
                  <a:lnTo>
                    <a:pt x="1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6" name="Freeform 185">
              <a:extLst>
                <a:ext uri="{FF2B5EF4-FFF2-40B4-BE49-F238E27FC236}">
                  <a16:creationId xmlns:a16="http://schemas.microsoft.com/office/drawing/2014/main" id="{81D4DAA0-6262-4F83-9C38-443D14C76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070"/>
              <a:ext cx="21" cy="42"/>
            </a:xfrm>
            <a:custGeom>
              <a:avLst/>
              <a:gdLst>
                <a:gd name="T0" fmla="*/ 21 w 64"/>
                <a:gd name="T1" fmla="*/ 0 h 126"/>
                <a:gd name="T2" fmla="*/ 20 w 64"/>
                <a:gd name="T3" fmla="*/ 4 h 126"/>
                <a:gd name="T4" fmla="*/ 18 w 64"/>
                <a:gd name="T5" fmla="*/ 9 h 126"/>
                <a:gd name="T6" fmla="*/ 15 w 64"/>
                <a:gd name="T7" fmla="*/ 12 h 126"/>
                <a:gd name="T8" fmla="*/ 11 w 64"/>
                <a:gd name="T9" fmla="*/ 17 h 126"/>
                <a:gd name="T10" fmla="*/ 8 w 64"/>
                <a:gd name="T11" fmla="*/ 20 h 126"/>
                <a:gd name="T12" fmla="*/ 4 w 64"/>
                <a:gd name="T13" fmla="*/ 23 h 126"/>
                <a:gd name="T14" fmla="*/ 2 w 64"/>
                <a:gd name="T15" fmla="*/ 28 h 126"/>
                <a:gd name="T16" fmla="*/ 0 w 64"/>
                <a:gd name="T17" fmla="*/ 32 h 126"/>
                <a:gd name="T18" fmla="*/ 1 w 64"/>
                <a:gd name="T19" fmla="*/ 36 h 126"/>
                <a:gd name="T20" fmla="*/ 5 w 64"/>
                <a:gd name="T21" fmla="*/ 42 h 126"/>
                <a:gd name="T22" fmla="*/ 7 w 64"/>
                <a:gd name="T23" fmla="*/ 38 h 126"/>
                <a:gd name="T24" fmla="*/ 8 w 64"/>
                <a:gd name="T25" fmla="*/ 35 h 126"/>
                <a:gd name="T26" fmla="*/ 9 w 64"/>
                <a:gd name="T27" fmla="*/ 31 h 126"/>
                <a:gd name="T28" fmla="*/ 11 w 64"/>
                <a:gd name="T29" fmla="*/ 27 h 126"/>
                <a:gd name="T30" fmla="*/ 12 w 64"/>
                <a:gd name="T31" fmla="*/ 22 h 126"/>
                <a:gd name="T32" fmla="*/ 13 w 64"/>
                <a:gd name="T33" fmla="*/ 20 h 126"/>
                <a:gd name="T34" fmla="*/ 15 w 64"/>
                <a:gd name="T35" fmla="*/ 16 h 126"/>
                <a:gd name="T36" fmla="*/ 16 w 64"/>
                <a:gd name="T37" fmla="*/ 12 h 126"/>
                <a:gd name="T38" fmla="*/ 18 w 64"/>
                <a:gd name="T39" fmla="*/ 8 h 126"/>
                <a:gd name="T40" fmla="*/ 21 w 64"/>
                <a:gd name="T41" fmla="*/ 5 h 126"/>
                <a:gd name="T42" fmla="*/ 21 w 64"/>
                <a:gd name="T43" fmla="*/ 0 h 1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4" h="126">
                  <a:moveTo>
                    <a:pt x="64" y="0"/>
                  </a:moveTo>
                  <a:lnTo>
                    <a:pt x="61" y="12"/>
                  </a:lnTo>
                  <a:lnTo>
                    <a:pt x="55" y="28"/>
                  </a:lnTo>
                  <a:lnTo>
                    <a:pt x="46" y="37"/>
                  </a:lnTo>
                  <a:lnTo>
                    <a:pt x="33" y="50"/>
                  </a:lnTo>
                  <a:lnTo>
                    <a:pt x="25" y="59"/>
                  </a:lnTo>
                  <a:lnTo>
                    <a:pt x="13" y="70"/>
                  </a:lnTo>
                  <a:lnTo>
                    <a:pt x="6" y="83"/>
                  </a:lnTo>
                  <a:lnTo>
                    <a:pt x="0" y="95"/>
                  </a:lnTo>
                  <a:lnTo>
                    <a:pt x="4" y="108"/>
                  </a:lnTo>
                  <a:lnTo>
                    <a:pt x="16" y="126"/>
                  </a:lnTo>
                  <a:lnTo>
                    <a:pt x="22" y="114"/>
                  </a:lnTo>
                  <a:lnTo>
                    <a:pt x="25" y="105"/>
                  </a:lnTo>
                  <a:lnTo>
                    <a:pt x="28" y="92"/>
                  </a:lnTo>
                  <a:lnTo>
                    <a:pt x="33" y="81"/>
                  </a:lnTo>
                  <a:lnTo>
                    <a:pt x="37" y="67"/>
                  </a:lnTo>
                  <a:lnTo>
                    <a:pt x="40" y="59"/>
                  </a:lnTo>
                  <a:lnTo>
                    <a:pt x="46" y="48"/>
                  </a:lnTo>
                  <a:lnTo>
                    <a:pt x="49" y="37"/>
                  </a:lnTo>
                  <a:lnTo>
                    <a:pt x="55" y="25"/>
                  </a:lnTo>
                  <a:lnTo>
                    <a:pt x="64" y="1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7" name="Freeform 186">
              <a:extLst>
                <a:ext uri="{FF2B5EF4-FFF2-40B4-BE49-F238E27FC236}">
                  <a16:creationId xmlns:a16="http://schemas.microsoft.com/office/drawing/2014/main" id="{6ECE9FA4-E55F-4A24-8D5F-F4E7F111C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133"/>
              <a:ext cx="35" cy="54"/>
            </a:xfrm>
            <a:custGeom>
              <a:avLst/>
              <a:gdLst>
                <a:gd name="T0" fmla="*/ 35 w 104"/>
                <a:gd name="T1" fmla="*/ 0 h 160"/>
                <a:gd name="T2" fmla="*/ 31 w 104"/>
                <a:gd name="T3" fmla="*/ 5 h 160"/>
                <a:gd name="T4" fmla="*/ 27 w 104"/>
                <a:gd name="T5" fmla="*/ 10 h 160"/>
                <a:gd name="T6" fmla="*/ 22 w 104"/>
                <a:gd name="T7" fmla="*/ 15 h 160"/>
                <a:gd name="T8" fmla="*/ 20 w 104"/>
                <a:gd name="T9" fmla="*/ 21 h 160"/>
                <a:gd name="T10" fmla="*/ 14 w 104"/>
                <a:gd name="T11" fmla="*/ 25 h 160"/>
                <a:gd name="T12" fmla="*/ 11 w 104"/>
                <a:gd name="T13" fmla="*/ 30 h 160"/>
                <a:gd name="T14" fmla="*/ 7 w 104"/>
                <a:gd name="T15" fmla="*/ 35 h 160"/>
                <a:gd name="T16" fmla="*/ 5 w 104"/>
                <a:gd name="T17" fmla="*/ 41 h 160"/>
                <a:gd name="T18" fmla="*/ 2 w 104"/>
                <a:gd name="T19" fmla="*/ 47 h 160"/>
                <a:gd name="T20" fmla="*/ 0 w 104"/>
                <a:gd name="T21" fmla="*/ 54 h 160"/>
                <a:gd name="T22" fmla="*/ 5 w 104"/>
                <a:gd name="T23" fmla="*/ 51 h 160"/>
                <a:gd name="T24" fmla="*/ 11 w 104"/>
                <a:gd name="T25" fmla="*/ 47 h 160"/>
                <a:gd name="T26" fmla="*/ 14 w 104"/>
                <a:gd name="T27" fmla="*/ 43 h 160"/>
                <a:gd name="T28" fmla="*/ 19 w 104"/>
                <a:gd name="T29" fmla="*/ 37 h 160"/>
                <a:gd name="T30" fmla="*/ 21 w 104"/>
                <a:gd name="T31" fmla="*/ 30 h 160"/>
                <a:gd name="T32" fmla="*/ 24 w 104"/>
                <a:gd name="T33" fmla="*/ 24 h 160"/>
                <a:gd name="T34" fmla="*/ 25 w 104"/>
                <a:gd name="T35" fmla="*/ 18 h 160"/>
                <a:gd name="T36" fmla="*/ 29 w 104"/>
                <a:gd name="T37" fmla="*/ 11 h 160"/>
                <a:gd name="T38" fmla="*/ 31 w 104"/>
                <a:gd name="T39" fmla="*/ 5 h 160"/>
                <a:gd name="T40" fmla="*/ 35 w 104"/>
                <a:gd name="T41" fmla="*/ 0 h 16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4" h="160">
                  <a:moveTo>
                    <a:pt x="104" y="0"/>
                  </a:moveTo>
                  <a:lnTo>
                    <a:pt x="91" y="16"/>
                  </a:lnTo>
                  <a:lnTo>
                    <a:pt x="79" y="30"/>
                  </a:lnTo>
                  <a:lnTo>
                    <a:pt x="66" y="43"/>
                  </a:lnTo>
                  <a:lnTo>
                    <a:pt x="58" y="61"/>
                  </a:lnTo>
                  <a:lnTo>
                    <a:pt x="43" y="74"/>
                  </a:lnTo>
                  <a:lnTo>
                    <a:pt x="33" y="90"/>
                  </a:lnTo>
                  <a:lnTo>
                    <a:pt x="22" y="104"/>
                  </a:lnTo>
                  <a:lnTo>
                    <a:pt x="15" y="120"/>
                  </a:lnTo>
                  <a:lnTo>
                    <a:pt x="6" y="138"/>
                  </a:lnTo>
                  <a:lnTo>
                    <a:pt x="0" y="160"/>
                  </a:lnTo>
                  <a:lnTo>
                    <a:pt x="15" y="151"/>
                  </a:lnTo>
                  <a:lnTo>
                    <a:pt x="33" y="138"/>
                  </a:lnTo>
                  <a:lnTo>
                    <a:pt x="43" y="126"/>
                  </a:lnTo>
                  <a:lnTo>
                    <a:pt x="55" y="111"/>
                  </a:lnTo>
                  <a:lnTo>
                    <a:pt x="61" y="90"/>
                  </a:lnTo>
                  <a:lnTo>
                    <a:pt x="70" y="71"/>
                  </a:lnTo>
                  <a:lnTo>
                    <a:pt x="75" y="52"/>
                  </a:lnTo>
                  <a:lnTo>
                    <a:pt x="86" y="34"/>
                  </a:lnTo>
                  <a:lnTo>
                    <a:pt x="91" y="1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8" name="Freeform 187">
              <a:extLst>
                <a:ext uri="{FF2B5EF4-FFF2-40B4-BE49-F238E27FC236}">
                  <a16:creationId xmlns:a16="http://schemas.microsoft.com/office/drawing/2014/main" id="{1D5C958F-07D8-4E96-A973-258E41F7E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592"/>
              <a:ext cx="11" cy="106"/>
            </a:xfrm>
            <a:custGeom>
              <a:avLst/>
              <a:gdLst>
                <a:gd name="T0" fmla="*/ 0 w 34"/>
                <a:gd name="T1" fmla="*/ 0 h 318"/>
                <a:gd name="T2" fmla="*/ 0 w 34"/>
                <a:gd name="T3" fmla="*/ 12 h 318"/>
                <a:gd name="T4" fmla="*/ 0 w 34"/>
                <a:gd name="T5" fmla="*/ 23 h 318"/>
                <a:gd name="T6" fmla="*/ 1 w 34"/>
                <a:gd name="T7" fmla="*/ 32 h 318"/>
                <a:gd name="T8" fmla="*/ 3 w 34"/>
                <a:gd name="T9" fmla="*/ 43 h 318"/>
                <a:gd name="T10" fmla="*/ 5 w 34"/>
                <a:gd name="T11" fmla="*/ 55 h 318"/>
                <a:gd name="T12" fmla="*/ 7 w 34"/>
                <a:gd name="T13" fmla="*/ 64 h 318"/>
                <a:gd name="T14" fmla="*/ 8 w 34"/>
                <a:gd name="T15" fmla="*/ 75 h 318"/>
                <a:gd name="T16" fmla="*/ 10 w 34"/>
                <a:gd name="T17" fmla="*/ 85 h 318"/>
                <a:gd name="T18" fmla="*/ 10 w 34"/>
                <a:gd name="T19" fmla="*/ 96 h 318"/>
                <a:gd name="T20" fmla="*/ 11 w 34"/>
                <a:gd name="T21" fmla="*/ 106 h 3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318">
                  <a:moveTo>
                    <a:pt x="0" y="0"/>
                  </a:moveTo>
                  <a:lnTo>
                    <a:pt x="0" y="35"/>
                  </a:lnTo>
                  <a:lnTo>
                    <a:pt x="0" y="69"/>
                  </a:lnTo>
                  <a:lnTo>
                    <a:pt x="4" y="96"/>
                  </a:lnTo>
                  <a:lnTo>
                    <a:pt x="9" y="129"/>
                  </a:lnTo>
                  <a:lnTo>
                    <a:pt x="16" y="164"/>
                  </a:lnTo>
                  <a:lnTo>
                    <a:pt x="22" y="191"/>
                  </a:lnTo>
                  <a:lnTo>
                    <a:pt x="25" y="224"/>
                  </a:lnTo>
                  <a:lnTo>
                    <a:pt x="31" y="256"/>
                  </a:lnTo>
                  <a:lnTo>
                    <a:pt x="31" y="287"/>
                  </a:lnTo>
                  <a:lnTo>
                    <a:pt x="34" y="31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09" name="Freeform 188">
              <a:extLst>
                <a:ext uri="{FF2B5EF4-FFF2-40B4-BE49-F238E27FC236}">
                  <a16:creationId xmlns:a16="http://schemas.microsoft.com/office/drawing/2014/main" id="{304E9848-F7DD-455A-ADE9-5957A26D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716"/>
              <a:ext cx="3" cy="25"/>
            </a:xfrm>
            <a:custGeom>
              <a:avLst/>
              <a:gdLst>
                <a:gd name="T0" fmla="*/ 2 w 9"/>
                <a:gd name="T1" fmla="*/ 0 h 76"/>
                <a:gd name="T2" fmla="*/ 0 w 9"/>
                <a:gd name="T3" fmla="*/ 3 h 76"/>
                <a:gd name="T4" fmla="*/ 0 w 9"/>
                <a:gd name="T5" fmla="*/ 5 h 76"/>
                <a:gd name="T6" fmla="*/ 0 w 9"/>
                <a:gd name="T7" fmla="*/ 8 h 76"/>
                <a:gd name="T8" fmla="*/ 0 w 9"/>
                <a:gd name="T9" fmla="*/ 11 h 76"/>
                <a:gd name="T10" fmla="*/ 0 w 9"/>
                <a:gd name="T11" fmla="*/ 13 h 76"/>
                <a:gd name="T12" fmla="*/ 1 w 9"/>
                <a:gd name="T13" fmla="*/ 15 h 76"/>
                <a:gd name="T14" fmla="*/ 1 w 9"/>
                <a:gd name="T15" fmla="*/ 18 h 76"/>
                <a:gd name="T16" fmla="*/ 2 w 9"/>
                <a:gd name="T17" fmla="*/ 20 h 76"/>
                <a:gd name="T18" fmla="*/ 3 w 9"/>
                <a:gd name="T19" fmla="*/ 23 h 76"/>
                <a:gd name="T20" fmla="*/ 3 w 9"/>
                <a:gd name="T21" fmla="*/ 25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76">
                  <a:moveTo>
                    <a:pt x="6" y="0"/>
                  </a:moveTo>
                  <a:lnTo>
                    <a:pt x="0" y="9"/>
                  </a:lnTo>
                  <a:lnTo>
                    <a:pt x="0" y="15"/>
                  </a:lnTo>
                  <a:lnTo>
                    <a:pt x="0" y="24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3" y="55"/>
                  </a:lnTo>
                  <a:lnTo>
                    <a:pt x="6" y="61"/>
                  </a:lnTo>
                  <a:lnTo>
                    <a:pt x="9" y="70"/>
                  </a:lnTo>
                  <a:lnTo>
                    <a:pt x="9" y="76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0" name="Freeform 189">
              <a:extLst>
                <a:ext uri="{FF2B5EF4-FFF2-40B4-BE49-F238E27FC236}">
                  <a16:creationId xmlns:a16="http://schemas.microsoft.com/office/drawing/2014/main" id="{386CB4FB-BBE5-4A27-8BE9-36C8C21F3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924"/>
              <a:ext cx="134" cy="95"/>
            </a:xfrm>
            <a:custGeom>
              <a:avLst/>
              <a:gdLst>
                <a:gd name="T0" fmla="*/ 134 w 402"/>
                <a:gd name="T1" fmla="*/ 0 h 283"/>
                <a:gd name="T2" fmla="*/ 126 w 402"/>
                <a:gd name="T3" fmla="*/ 16 h 283"/>
                <a:gd name="T4" fmla="*/ 116 w 402"/>
                <a:gd name="T5" fmla="*/ 29 h 283"/>
                <a:gd name="T6" fmla="*/ 105 w 402"/>
                <a:gd name="T7" fmla="*/ 42 h 283"/>
                <a:gd name="T8" fmla="*/ 91 w 402"/>
                <a:gd name="T9" fmla="*/ 53 h 283"/>
                <a:gd name="T10" fmla="*/ 78 w 402"/>
                <a:gd name="T11" fmla="*/ 62 h 283"/>
                <a:gd name="T12" fmla="*/ 62 w 402"/>
                <a:gd name="T13" fmla="*/ 69 h 283"/>
                <a:gd name="T14" fmla="*/ 47 w 402"/>
                <a:gd name="T15" fmla="*/ 78 h 283"/>
                <a:gd name="T16" fmla="*/ 32 w 402"/>
                <a:gd name="T17" fmla="*/ 84 h 283"/>
                <a:gd name="T18" fmla="*/ 16 w 402"/>
                <a:gd name="T19" fmla="*/ 89 h 283"/>
                <a:gd name="T20" fmla="*/ 0 w 402"/>
                <a:gd name="T21" fmla="*/ 95 h 2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2" h="283">
                  <a:moveTo>
                    <a:pt x="402" y="0"/>
                  </a:moveTo>
                  <a:lnTo>
                    <a:pt x="378" y="47"/>
                  </a:lnTo>
                  <a:lnTo>
                    <a:pt x="348" y="87"/>
                  </a:lnTo>
                  <a:lnTo>
                    <a:pt x="314" y="126"/>
                  </a:lnTo>
                  <a:lnTo>
                    <a:pt x="274" y="157"/>
                  </a:lnTo>
                  <a:lnTo>
                    <a:pt x="233" y="184"/>
                  </a:lnTo>
                  <a:lnTo>
                    <a:pt x="187" y="206"/>
                  </a:lnTo>
                  <a:lnTo>
                    <a:pt x="142" y="231"/>
                  </a:lnTo>
                  <a:lnTo>
                    <a:pt x="95" y="249"/>
                  </a:lnTo>
                  <a:lnTo>
                    <a:pt x="47" y="264"/>
                  </a:lnTo>
                  <a:lnTo>
                    <a:pt x="0" y="28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1" name="Freeform 190">
              <a:extLst>
                <a:ext uri="{FF2B5EF4-FFF2-40B4-BE49-F238E27FC236}">
                  <a16:creationId xmlns:a16="http://schemas.microsoft.com/office/drawing/2014/main" id="{CE94AFEC-5BC5-482F-99F7-5BE510A9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2862"/>
              <a:ext cx="17" cy="27"/>
            </a:xfrm>
            <a:custGeom>
              <a:avLst/>
              <a:gdLst>
                <a:gd name="T0" fmla="*/ 17 w 49"/>
                <a:gd name="T1" fmla="*/ 0 h 81"/>
                <a:gd name="T2" fmla="*/ 16 w 49"/>
                <a:gd name="T3" fmla="*/ 2 h 81"/>
                <a:gd name="T4" fmla="*/ 15 w 49"/>
                <a:gd name="T5" fmla="*/ 6 h 81"/>
                <a:gd name="T6" fmla="*/ 14 w 49"/>
                <a:gd name="T7" fmla="*/ 11 h 81"/>
                <a:gd name="T8" fmla="*/ 14 w 49"/>
                <a:gd name="T9" fmla="*/ 14 h 81"/>
                <a:gd name="T10" fmla="*/ 14 w 49"/>
                <a:gd name="T11" fmla="*/ 19 h 81"/>
                <a:gd name="T12" fmla="*/ 14 w 49"/>
                <a:gd name="T13" fmla="*/ 21 h 81"/>
                <a:gd name="T14" fmla="*/ 11 w 49"/>
                <a:gd name="T15" fmla="*/ 25 h 81"/>
                <a:gd name="T16" fmla="*/ 9 w 49"/>
                <a:gd name="T17" fmla="*/ 27 h 81"/>
                <a:gd name="T18" fmla="*/ 7 w 49"/>
                <a:gd name="T19" fmla="*/ 27 h 81"/>
                <a:gd name="T20" fmla="*/ 3 w 49"/>
                <a:gd name="T21" fmla="*/ 27 h 81"/>
                <a:gd name="T22" fmla="*/ 1 w 49"/>
                <a:gd name="T23" fmla="*/ 26 h 81"/>
                <a:gd name="T24" fmla="*/ 0 w 49"/>
                <a:gd name="T25" fmla="*/ 25 h 81"/>
                <a:gd name="T26" fmla="*/ 0 w 49"/>
                <a:gd name="T27" fmla="*/ 23 h 81"/>
                <a:gd name="T28" fmla="*/ 1 w 49"/>
                <a:gd name="T29" fmla="*/ 22 h 81"/>
                <a:gd name="T30" fmla="*/ 2 w 49"/>
                <a:gd name="T31" fmla="*/ 20 h 81"/>
                <a:gd name="T32" fmla="*/ 3 w 49"/>
                <a:gd name="T33" fmla="*/ 19 h 81"/>
                <a:gd name="T34" fmla="*/ 4 w 49"/>
                <a:gd name="T35" fmla="*/ 17 h 81"/>
                <a:gd name="T36" fmla="*/ 6 w 49"/>
                <a:gd name="T37" fmla="*/ 14 h 81"/>
                <a:gd name="T38" fmla="*/ 8 w 49"/>
                <a:gd name="T39" fmla="*/ 12 h 81"/>
                <a:gd name="T40" fmla="*/ 9 w 49"/>
                <a:gd name="T41" fmla="*/ 11 h 8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9" h="81">
                  <a:moveTo>
                    <a:pt x="49" y="0"/>
                  </a:moveTo>
                  <a:lnTo>
                    <a:pt x="45" y="7"/>
                  </a:lnTo>
                  <a:lnTo>
                    <a:pt x="42" y="19"/>
                  </a:lnTo>
                  <a:lnTo>
                    <a:pt x="40" y="32"/>
                  </a:lnTo>
                  <a:lnTo>
                    <a:pt x="40" y="41"/>
                  </a:lnTo>
                  <a:lnTo>
                    <a:pt x="40" y="56"/>
                  </a:lnTo>
                  <a:lnTo>
                    <a:pt x="40" y="62"/>
                  </a:lnTo>
                  <a:lnTo>
                    <a:pt x="33" y="74"/>
                  </a:lnTo>
                  <a:lnTo>
                    <a:pt x="27" y="81"/>
                  </a:lnTo>
                  <a:lnTo>
                    <a:pt x="20" y="81"/>
                  </a:lnTo>
                  <a:lnTo>
                    <a:pt x="9" y="81"/>
                  </a:lnTo>
                  <a:lnTo>
                    <a:pt x="2" y="77"/>
                  </a:lnTo>
                  <a:lnTo>
                    <a:pt x="0" y="74"/>
                  </a:lnTo>
                  <a:lnTo>
                    <a:pt x="0" y="70"/>
                  </a:lnTo>
                  <a:lnTo>
                    <a:pt x="2" y="65"/>
                  </a:lnTo>
                  <a:lnTo>
                    <a:pt x="5" y="59"/>
                  </a:lnTo>
                  <a:lnTo>
                    <a:pt x="9" y="56"/>
                  </a:lnTo>
                  <a:lnTo>
                    <a:pt x="11" y="50"/>
                  </a:lnTo>
                  <a:lnTo>
                    <a:pt x="18" y="41"/>
                  </a:lnTo>
                  <a:lnTo>
                    <a:pt x="24" y="37"/>
                  </a:lnTo>
                  <a:lnTo>
                    <a:pt x="27" y="32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2" name="Freeform 191">
              <a:extLst>
                <a:ext uri="{FF2B5EF4-FFF2-40B4-BE49-F238E27FC236}">
                  <a16:creationId xmlns:a16="http://schemas.microsoft.com/office/drawing/2014/main" id="{0DE08C28-F918-40D1-B9FC-7C7841A7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2855"/>
              <a:ext cx="15" cy="14"/>
            </a:xfrm>
            <a:custGeom>
              <a:avLst/>
              <a:gdLst>
                <a:gd name="T0" fmla="*/ 15 w 43"/>
                <a:gd name="T1" fmla="*/ 0 h 43"/>
                <a:gd name="T2" fmla="*/ 12 w 43"/>
                <a:gd name="T3" fmla="*/ 0 h 43"/>
                <a:gd name="T4" fmla="*/ 10 w 43"/>
                <a:gd name="T5" fmla="*/ 1 h 43"/>
                <a:gd name="T6" fmla="*/ 9 w 43"/>
                <a:gd name="T7" fmla="*/ 2 h 43"/>
                <a:gd name="T8" fmla="*/ 9 w 43"/>
                <a:gd name="T9" fmla="*/ 4 h 43"/>
                <a:gd name="T10" fmla="*/ 8 w 43"/>
                <a:gd name="T11" fmla="*/ 7 h 43"/>
                <a:gd name="T12" fmla="*/ 7 w 43"/>
                <a:gd name="T13" fmla="*/ 9 h 43"/>
                <a:gd name="T14" fmla="*/ 6 w 43"/>
                <a:gd name="T15" fmla="*/ 11 h 43"/>
                <a:gd name="T16" fmla="*/ 4 w 43"/>
                <a:gd name="T17" fmla="*/ 12 h 43"/>
                <a:gd name="T18" fmla="*/ 2 w 43"/>
                <a:gd name="T19" fmla="*/ 13 h 43"/>
                <a:gd name="T20" fmla="*/ 0 w 43"/>
                <a:gd name="T21" fmla="*/ 14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43">
                  <a:moveTo>
                    <a:pt x="43" y="0"/>
                  </a:moveTo>
                  <a:lnTo>
                    <a:pt x="35" y="0"/>
                  </a:lnTo>
                  <a:lnTo>
                    <a:pt x="28" y="3"/>
                  </a:lnTo>
                  <a:lnTo>
                    <a:pt x="25" y="7"/>
                  </a:lnTo>
                  <a:lnTo>
                    <a:pt x="25" y="13"/>
                  </a:lnTo>
                  <a:lnTo>
                    <a:pt x="23" y="22"/>
                  </a:lnTo>
                  <a:lnTo>
                    <a:pt x="19" y="27"/>
                  </a:lnTo>
                  <a:lnTo>
                    <a:pt x="17" y="35"/>
                  </a:lnTo>
                  <a:lnTo>
                    <a:pt x="12" y="38"/>
                  </a:lnTo>
                  <a:lnTo>
                    <a:pt x="7" y="41"/>
                  </a:lnTo>
                  <a:lnTo>
                    <a:pt x="0" y="4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3" name="Freeform 192">
              <a:extLst>
                <a:ext uri="{FF2B5EF4-FFF2-40B4-BE49-F238E27FC236}">
                  <a16:creationId xmlns:a16="http://schemas.microsoft.com/office/drawing/2014/main" id="{B78E4BA1-1CB6-47A0-97DB-D84EBA53A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866"/>
              <a:ext cx="13" cy="15"/>
            </a:xfrm>
            <a:custGeom>
              <a:avLst/>
              <a:gdLst>
                <a:gd name="T0" fmla="*/ 10 w 39"/>
                <a:gd name="T1" fmla="*/ 1 h 44"/>
                <a:gd name="T2" fmla="*/ 12 w 39"/>
                <a:gd name="T3" fmla="*/ 2 h 44"/>
                <a:gd name="T4" fmla="*/ 13 w 39"/>
                <a:gd name="T5" fmla="*/ 4 h 44"/>
                <a:gd name="T6" fmla="*/ 13 w 39"/>
                <a:gd name="T7" fmla="*/ 5 h 44"/>
                <a:gd name="T8" fmla="*/ 12 w 39"/>
                <a:gd name="T9" fmla="*/ 7 h 44"/>
                <a:gd name="T10" fmla="*/ 11 w 39"/>
                <a:gd name="T11" fmla="*/ 9 h 44"/>
                <a:gd name="T12" fmla="*/ 9 w 39"/>
                <a:gd name="T13" fmla="*/ 11 h 44"/>
                <a:gd name="T14" fmla="*/ 6 w 39"/>
                <a:gd name="T15" fmla="*/ 12 h 44"/>
                <a:gd name="T16" fmla="*/ 5 w 39"/>
                <a:gd name="T17" fmla="*/ 13 h 44"/>
                <a:gd name="T18" fmla="*/ 2 w 39"/>
                <a:gd name="T19" fmla="*/ 14 h 44"/>
                <a:gd name="T20" fmla="*/ 0 w 39"/>
                <a:gd name="T21" fmla="*/ 15 h 44"/>
                <a:gd name="T22" fmla="*/ 0 w 39"/>
                <a:gd name="T23" fmla="*/ 13 h 44"/>
                <a:gd name="T24" fmla="*/ 1 w 39"/>
                <a:gd name="T25" fmla="*/ 10 h 44"/>
                <a:gd name="T26" fmla="*/ 2 w 39"/>
                <a:gd name="T27" fmla="*/ 7 h 44"/>
                <a:gd name="T28" fmla="*/ 3 w 39"/>
                <a:gd name="T29" fmla="*/ 7 h 44"/>
                <a:gd name="T30" fmla="*/ 4 w 39"/>
                <a:gd name="T31" fmla="*/ 4 h 44"/>
                <a:gd name="T32" fmla="*/ 5 w 39"/>
                <a:gd name="T33" fmla="*/ 3 h 44"/>
                <a:gd name="T34" fmla="*/ 6 w 39"/>
                <a:gd name="T35" fmla="*/ 1 h 44"/>
                <a:gd name="T36" fmla="*/ 8 w 39"/>
                <a:gd name="T37" fmla="*/ 1 h 44"/>
                <a:gd name="T38" fmla="*/ 9 w 39"/>
                <a:gd name="T39" fmla="*/ 0 h 44"/>
                <a:gd name="T40" fmla="*/ 10 w 39"/>
                <a:gd name="T41" fmla="*/ 1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9" h="44">
                  <a:moveTo>
                    <a:pt x="30" y="4"/>
                  </a:moveTo>
                  <a:lnTo>
                    <a:pt x="37" y="7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37" y="20"/>
                  </a:lnTo>
                  <a:lnTo>
                    <a:pt x="33" y="25"/>
                  </a:lnTo>
                  <a:lnTo>
                    <a:pt x="27" y="31"/>
                  </a:lnTo>
                  <a:lnTo>
                    <a:pt x="18" y="34"/>
                  </a:lnTo>
                  <a:lnTo>
                    <a:pt x="15" y="37"/>
                  </a:lnTo>
                  <a:lnTo>
                    <a:pt x="6" y="40"/>
                  </a:lnTo>
                  <a:lnTo>
                    <a:pt x="0" y="44"/>
                  </a:lnTo>
                  <a:lnTo>
                    <a:pt x="0" y="37"/>
                  </a:lnTo>
                  <a:lnTo>
                    <a:pt x="2" y="28"/>
                  </a:lnTo>
                  <a:lnTo>
                    <a:pt x="6" y="22"/>
                  </a:lnTo>
                  <a:lnTo>
                    <a:pt x="9" y="20"/>
                  </a:lnTo>
                  <a:lnTo>
                    <a:pt x="13" y="13"/>
                  </a:lnTo>
                  <a:lnTo>
                    <a:pt x="15" y="9"/>
                  </a:lnTo>
                  <a:lnTo>
                    <a:pt x="18" y="4"/>
                  </a:lnTo>
                  <a:lnTo>
                    <a:pt x="24" y="4"/>
                  </a:lnTo>
                  <a:lnTo>
                    <a:pt x="27" y="0"/>
                  </a:lnTo>
                  <a:lnTo>
                    <a:pt x="30" y="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4" name="Freeform 193">
              <a:extLst>
                <a:ext uri="{FF2B5EF4-FFF2-40B4-BE49-F238E27FC236}">
                  <a16:creationId xmlns:a16="http://schemas.microsoft.com/office/drawing/2014/main" id="{95788AEE-FB38-4EA5-AC85-62F2DA915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923"/>
              <a:ext cx="33" cy="21"/>
            </a:xfrm>
            <a:custGeom>
              <a:avLst/>
              <a:gdLst>
                <a:gd name="T0" fmla="*/ 33 w 98"/>
                <a:gd name="T1" fmla="*/ 0 h 64"/>
                <a:gd name="T2" fmla="*/ 29 w 98"/>
                <a:gd name="T3" fmla="*/ 2 h 64"/>
                <a:gd name="T4" fmla="*/ 26 w 98"/>
                <a:gd name="T5" fmla="*/ 5 h 64"/>
                <a:gd name="T6" fmla="*/ 24 w 98"/>
                <a:gd name="T7" fmla="*/ 7 h 64"/>
                <a:gd name="T8" fmla="*/ 20 w 98"/>
                <a:gd name="T9" fmla="*/ 11 h 64"/>
                <a:gd name="T10" fmla="*/ 17 w 98"/>
                <a:gd name="T11" fmla="*/ 13 h 64"/>
                <a:gd name="T12" fmla="*/ 15 w 98"/>
                <a:gd name="T13" fmla="*/ 16 h 64"/>
                <a:gd name="T14" fmla="*/ 12 w 98"/>
                <a:gd name="T15" fmla="*/ 19 h 64"/>
                <a:gd name="T16" fmla="*/ 8 w 98"/>
                <a:gd name="T17" fmla="*/ 21 h 64"/>
                <a:gd name="T18" fmla="*/ 4 w 98"/>
                <a:gd name="T19" fmla="*/ 21 h 64"/>
                <a:gd name="T20" fmla="*/ 0 w 98"/>
                <a:gd name="T21" fmla="*/ 21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64">
                  <a:moveTo>
                    <a:pt x="98" y="0"/>
                  </a:moveTo>
                  <a:lnTo>
                    <a:pt x="85" y="5"/>
                  </a:lnTo>
                  <a:lnTo>
                    <a:pt x="76" y="16"/>
                  </a:lnTo>
                  <a:lnTo>
                    <a:pt x="71" y="21"/>
                  </a:lnTo>
                  <a:lnTo>
                    <a:pt x="60" y="33"/>
                  </a:lnTo>
                  <a:lnTo>
                    <a:pt x="51" y="39"/>
                  </a:lnTo>
                  <a:lnTo>
                    <a:pt x="46" y="49"/>
                  </a:lnTo>
                  <a:lnTo>
                    <a:pt x="36" y="58"/>
                  </a:lnTo>
                  <a:lnTo>
                    <a:pt x="24" y="64"/>
                  </a:lnTo>
                  <a:lnTo>
                    <a:pt x="13" y="64"/>
                  </a:lnTo>
                  <a:lnTo>
                    <a:pt x="0" y="6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5" name="Freeform 194">
              <a:extLst>
                <a:ext uri="{FF2B5EF4-FFF2-40B4-BE49-F238E27FC236}">
                  <a16:creationId xmlns:a16="http://schemas.microsoft.com/office/drawing/2014/main" id="{3607BB22-3264-4B50-B651-E11E35F6A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305"/>
              <a:ext cx="1096" cy="2508"/>
            </a:xfrm>
            <a:custGeom>
              <a:avLst/>
              <a:gdLst>
                <a:gd name="T0" fmla="*/ 151 w 3289"/>
                <a:gd name="T1" fmla="*/ 218 h 7523"/>
                <a:gd name="T2" fmla="*/ 248 w 3289"/>
                <a:gd name="T3" fmla="*/ 108 h 7523"/>
                <a:gd name="T4" fmla="*/ 371 w 3289"/>
                <a:gd name="T5" fmla="*/ 40 h 7523"/>
                <a:gd name="T6" fmla="*/ 511 w 3289"/>
                <a:gd name="T7" fmla="*/ 5 h 7523"/>
                <a:gd name="T8" fmla="*/ 656 w 3289"/>
                <a:gd name="T9" fmla="*/ 1 h 7523"/>
                <a:gd name="T10" fmla="*/ 776 w 3289"/>
                <a:gd name="T11" fmla="*/ 17 h 7523"/>
                <a:gd name="T12" fmla="*/ 864 w 3289"/>
                <a:gd name="T13" fmla="*/ 49 h 7523"/>
                <a:gd name="T14" fmla="*/ 944 w 3289"/>
                <a:gd name="T15" fmla="*/ 97 h 7523"/>
                <a:gd name="T16" fmla="*/ 1010 w 3289"/>
                <a:gd name="T17" fmla="*/ 162 h 7523"/>
                <a:gd name="T18" fmla="*/ 1056 w 3289"/>
                <a:gd name="T19" fmla="*/ 243 h 7523"/>
                <a:gd name="T20" fmla="*/ 1082 w 3289"/>
                <a:gd name="T21" fmla="*/ 355 h 7523"/>
                <a:gd name="T22" fmla="*/ 1096 w 3289"/>
                <a:gd name="T23" fmla="*/ 491 h 7523"/>
                <a:gd name="T24" fmla="*/ 1085 w 3289"/>
                <a:gd name="T25" fmla="*/ 631 h 7523"/>
                <a:gd name="T26" fmla="*/ 1049 w 3289"/>
                <a:gd name="T27" fmla="*/ 764 h 7523"/>
                <a:gd name="T28" fmla="*/ 979 w 3289"/>
                <a:gd name="T29" fmla="*/ 884 h 7523"/>
                <a:gd name="T30" fmla="*/ 916 w 3289"/>
                <a:gd name="T31" fmla="*/ 954 h 7523"/>
                <a:gd name="T32" fmla="*/ 900 w 3289"/>
                <a:gd name="T33" fmla="*/ 1003 h 7523"/>
                <a:gd name="T34" fmla="*/ 892 w 3289"/>
                <a:gd name="T35" fmla="*/ 1059 h 7523"/>
                <a:gd name="T36" fmla="*/ 882 w 3289"/>
                <a:gd name="T37" fmla="*/ 1117 h 7523"/>
                <a:gd name="T38" fmla="*/ 863 w 3289"/>
                <a:gd name="T39" fmla="*/ 1172 h 7523"/>
                <a:gd name="T40" fmla="*/ 842 w 3289"/>
                <a:gd name="T41" fmla="*/ 1200 h 7523"/>
                <a:gd name="T42" fmla="*/ 838 w 3289"/>
                <a:gd name="T43" fmla="*/ 1212 h 7523"/>
                <a:gd name="T44" fmla="*/ 832 w 3289"/>
                <a:gd name="T45" fmla="*/ 1224 h 7523"/>
                <a:gd name="T46" fmla="*/ 824 w 3289"/>
                <a:gd name="T47" fmla="*/ 1234 h 7523"/>
                <a:gd name="T48" fmla="*/ 814 w 3289"/>
                <a:gd name="T49" fmla="*/ 1239 h 7523"/>
                <a:gd name="T50" fmla="*/ 798 w 3289"/>
                <a:gd name="T51" fmla="*/ 1239 h 7523"/>
                <a:gd name="T52" fmla="*/ 785 w 3289"/>
                <a:gd name="T53" fmla="*/ 1245 h 7523"/>
                <a:gd name="T54" fmla="*/ 775 w 3289"/>
                <a:gd name="T55" fmla="*/ 1254 h 7523"/>
                <a:gd name="T56" fmla="*/ 766 w 3289"/>
                <a:gd name="T57" fmla="*/ 1268 h 7523"/>
                <a:gd name="T58" fmla="*/ 761 w 3289"/>
                <a:gd name="T59" fmla="*/ 1280 h 7523"/>
                <a:gd name="T60" fmla="*/ 764 w 3289"/>
                <a:gd name="T61" fmla="*/ 1339 h 7523"/>
                <a:gd name="T62" fmla="*/ 757 w 3289"/>
                <a:gd name="T63" fmla="*/ 1444 h 7523"/>
                <a:gd name="T64" fmla="*/ 731 w 3289"/>
                <a:gd name="T65" fmla="*/ 1542 h 7523"/>
                <a:gd name="T66" fmla="*/ 689 w 3289"/>
                <a:gd name="T67" fmla="*/ 1638 h 7523"/>
                <a:gd name="T68" fmla="*/ 631 w 3289"/>
                <a:gd name="T69" fmla="*/ 1725 h 7523"/>
                <a:gd name="T70" fmla="*/ 592 w 3289"/>
                <a:gd name="T71" fmla="*/ 1769 h 7523"/>
                <a:gd name="T72" fmla="*/ 581 w 3289"/>
                <a:gd name="T73" fmla="*/ 1776 h 7523"/>
                <a:gd name="T74" fmla="*/ 566 w 3289"/>
                <a:gd name="T75" fmla="*/ 1782 h 7523"/>
                <a:gd name="T76" fmla="*/ 552 w 3289"/>
                <a:gd name="T77" fmla="*/ 1787 h 7523"/>
                <a:gd name="T78" fmla="*/ 541 w 3289"/>
                <a:gd name="T79" fmla="*/ 1793 h 7523"/>
                <a:gd name="T80" fmla="*/ 509 w 3289"/>
                <a:gd name="T81" fmla="*/ 1830 h 7523"/>
                <a:gd name="T82" fmla="*/ 475 w 3289"/>
                <a:gd name="T83" fmla="*/ 1917 h 7523"/>
                <a:gd name="T84" fmla="*/ 458 w 3289"/>
                <a:gd name="T85" fmla="*/ 2020 h 7523"/>
                <a:gd name="T86" fmla="*/ 445 w 3289"/>
                <a:gd name="T87" fmla="*/ 2129 h 7523"/>
                <a:gd name="T88" fmla="*/ 426 w 3289"/>
                <a:gd name="T89" fmla="*/ 2235 h 7523"/>
                <a:gd name="T90" fmla="*/ 405 w 3289"/>
                <a:gd name="T91" fmla="*/ 2292 h 7523"/>
                <a:gd name="T92" fmla="*/ 399 w 3289"/>
                <a:gd name="T93" fmla="*/ 2313 h 7523"/>
                <a:gd name="T94" fmla="*/ 395 w 3289"/>
                <a:gd name="T95" fmla="*/ 2334 h 7523"/>
                <a:gd name="T96" fmla="*/ 388 w 3289"/>
                <a:gd name="T97" fmla="*/ 2351 h 7523"/>
                <a:gd name="T98" fmla="*/ 379 w 3289"/>
                <a:gd name="T99" fmla="*/ 2367 h 7523"/>
                <a:gd name="T100" fmla="*/ 355 w 3289"/>
                <a:gd name="T101" fmla="*/ 2388 h 7523"/>
                <a:gd name="T102" fmla="*/ 320 w 3289"/>
                <a:gd name="T103" fmla="*/ 2411 h 7523"/>
                <a:gd name="T104" fmla="*/ 283 w 3289"/>
                <a:gd name="T105" fmla="*/ 2431 h 7523"/>
                <a:gd name="T106" fmla="*/ 246 w 3289"/>
                <a:gd name="T107" fmla="*/ 2451 h 7523"/>
                <a:gd name="T108" fmla="*/ 209 w 3289"/>
                <a:gd name="T109" fmla="*/ 2471 h 7523"/>
                <a:gd name="T110" fmla="*/ 171 w 3289"/>
                <a:gd name="T111" fmla="*/ 2493 h 7523"/>
                <a:gd name="T112" fmla="*/ 133 w 3289"/>
                <a:gd name="T113" fmla="*/ 2504 h 7523"/>
                <a:gd name="T114" fmla="*/ 96 w 3289"/>
                <a:gd name="T115" fmla="*/ 2508 h 7523"/>
                <a:gd name="T116" fmla="*/ 57 w 3289"/>
                <a:gd name="T117" fmla="*/ 2503 h 7523"/>
                <a:gd name="T118" fmla="*/ 20 w 3289"/>
                <a:gd name="T119" fmla="*/ 2495 h 75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289" h="7523">
                  <a:moveTo>
                    <a:pt x="345" y="865"/>
                  </a:moveTo>
                  <a:lnTo>
                    <a:pt x="453" y="653"/>
                  </a:lnTo>
                  <a:lnTo>
                    <a:pt x="584" y="472"/>
                  </a:lnTo>
                  <a:lnTo>
                    <a:pt x="745" y="324"/>
                  </a:lnTo>
                  <a:lnTo>
                    <a:pt x="921" y="207"/>
                  </a:lnTo>
                  <a:lnTo>
                    <a:pt x="1114" y="121"/>
                  </a:lnTo>
                  <a:lnTo>
                    <a:pt x="1318" y="56"/>
                  </a:lnTo>
                  <a:lnTo>
                    <a:pt x="1534" y="16"/>
                  </a:lnTo>
                  <a:lnTo>
                    <a:pt x="1752" y="0"/>
                  </a:lnTo>
                  <a:lnTo>
                    <a:pt x="1970" y="4"/>
                  </a:lnTo>
                  <a:lnTo>
                    <a:pt x="2189" y="25"/>
                  </a:lnTo>
                  <a:lnTo>
                    <a:pt x="2328" y="52"/>
                  </a:lnTo>
                  <a:lnTo>
                    <a:pt x="2464" y="92"/>
                  </a:lnTo>
                  <a:lnTo>
                    <a:pt x="2592" y="146"/>
                  </a:lnTo>
                  <a:lnTo>
                    <a:pt x="2716" y="213"/>
                  </a:lnTo>
                  <a:lnTo>
                    <a:pt x="2832" y="292"/>
                  </a:lnTo>
                  <a:lnTo>
                    <a:pt x="2934" y="382"/>
                  </a:lnTo>
                  <a:lnTo>
                    <a:pt x="3030" y="487"/>
                  </a:lnTo>
                  <a:lnTo>
                    <a:pt x="3107" y="604"/>
                  </a:lnTo>
                  <a:lnTo>
                    <a:pt x="3168" y="730"/>
                  </a:lnTo>
                  <a:lnTo>
                    <a:pt x="3212" y="869"/>
                  </a:lnTo>
                  <a:lnTo>
                    <a:pt x="3248" y="1065"/>
                  </a:lnTo>
                  <a:lnTo>
                    <a:pt x="3275" y="1265"/>
                  </a:lnTo>
                  <a:lnTo>
                    <a:pt x="3289" y="1474"/>
                  </a:lnTo>
                  <a:lnTo>
                    <a:pt x="3282" y="1685"/>
                  </a:lnTo>
                  <a:lnTo>
                    <a:pt x="3257" y="1894"/>
                  </a:lnTo>
                  <a:lnTo>
                    <a:pt x="3215" y="2096"/>
                  </a:lnTo>
                  <a:lnTo>
                    <a:pt x="3147" y="2293"/>
                  </a:lnTo>
                  <a:lnTo>
                    <a:pt x="3054" y="2478"/>
                  </a:lnTo>
                  <a:lnTo>
                    <a:pt x="2938" y="2653"/>
                  </a:lnTo>
                  <a:lnTo>
                    <a:pt x="2793" y="2811"/>
                  </a:lnTo>
                  <a:lnTo>
                    <a:pt x="2750" y="2862"/>
                  </a:lnTo>
                  <a:lnTo>
                    <a:pt x="2722" y="2931"/>
                  </a:lnTo>
                  <a:lnTo>
                    <a:pt x="2700" y="3008"/>
                  </a:lnTo>
                  <a:lnTo>
                    <a:pt x="2688" y="3087"/>
                  </a:lnTo>
                  <a:lnTo>
                    <a:pt x="2676" y="3177"/>
                  </a:lnTo>
                  <a:lnTo>
                    <a:pt x="2667" y="3264"/>
                  </a:lnTo>
                  <a:lnTo>
                    <a:pt x="2648" y="3352"/>
                  </a:lnTo>
                  <a:lnTo>
                    <a:pt x="2623" y="3439"/>
                  </a:lnTo>
                  <a:lnTo>
                    <a:pt x="2590" y="3516"/>
                  </a:lnTo>
                  <a:lnTo>
                    <a:pt x="2541" y="3590"/>
                  </a:lnTo>
                  <a:lnTo>
                    <a:pt x="2527" y="3601"/>
                  </a:lnTo>
                  <a:lnTo>
                    <a:pt x="2522" y="3617"/>
                  </a:lnTo>
                  <a:lnTo>
                    <a:pt x="2515" y="3635"/>
                  </a:lnTo>
                  <a:lnTo>
                    <a:pt x="2506" y="3653"/>
                  </a:lnTo>
                  <a:lnTo>
                    <a:pt x="2497" y="3673"/>
                  </a:lnTo>
                  <a:lnTo>
                    <a:pt x="2488" y="3688"/>
                  </a:lnTo>
                  <a:lnTo>
                    <a:pt x="2473" y="3703"/>
                  </a:lnTo>
                  <a:lnTo>
                    <a:pt x="2460" y="3709"/>
                  </a:lnTo>
                  <a:lnTo>
                    <a:pt x="2442" y="3716"/>
                  </a:lnTo>
                  <a:lnTo>
                    <a:pt x="2417" y="3716"/>
                  </a:lnTo>
                  <a:lnTo>
                    <a:pt x="2395" y="3716"/>
                  </a:lnTo>
                  <a:lnTo>
                    <a:pt x="2374" y="3722"/>
                  </a:lnTo>
                  <a:lnTo>
                    <a:pt x="2356" y="3734"/>
                  </a:lnTo>
                  <a:lnTo>
                    <a:pt x="2337" y="3747"/>
                  </a:lnTo>
                  <a:lnTo>
                    <a:pt x="2325" y="3761"/>
                  </a:lnTo>
                  <a:lnTo>
                    <a:pt x="2309" y="3780"/>
                  </a:lnTo>
                  <a:lnTo>
                    <a:pt x="2300" y="3802"/>
                  </a:lnTo>
                  <a:lnTo>
                    <a:pt x="2291" y="3821"/>
                  </a:lnTo>
                  <a:lnTo>
                    <a:pt x="2284" y="3839"/>
                  </a:lnTo>
                  <a:lnTo>
                    <a:pt x="2284" y="3854"/>
                  </a:lnTo>
                  <a:lnTo>
                    <a:pt x="2293" y="4017"/>
                  </a:lnTo>
                  <a:lnTo>
                    <a:pt x="2291" y="4174"/>
                  </a:lnTo>
                  <a:lnTo>
                    <a:pt x="2273" y="4331"/>
                  </a:lnTo>
                  <a:lnTo>
                    <a:pt x="2242" y="4482"/>
                  </a:lnTo>
                  <a:lnTo>
                    <a:pt x="2195" y="4626"/>
                  </a:lnTo>
                  <a:lnTo>
                    <a:pt x="2137" y="4774"/>
                  </a:lnTo>
                  <a:lnTo>
                    <a:pt x="2069" y="4913"/>
                  </a:lnTo>
                  <a:lnTo>
                    <a:pt x="1986" y="5046"/>
                  </a:lnTo>
                  <a:lnTo>
                    <a:pt x="1894" y="5174"/>
                  </a:lnTo>
                  <a:lnTo>
                    <a:pt x="1792" y="5301"/>
                  </a:lnTo>
                  <a:lnTo>
                    <a:pt x="1777" y="5306"/>
                  </a:lnTo>
                  <a:lnTo>
                    <a:pt x="1761" y="5319"/>
                  </a:lnTo>
                  <a:lnTo>
                    <a:pt x="1745" y="5328"/>
                  </a:lnTo>
                  <a:lnTo>
                    <a:pt x="1721" y="5335"/>
                  </a:lnTo>
                  <a:lnTo>
                    <a:pt x="1700" y="5344"/>
                  </a:lnTo>
                  <a:lnTo>
                    <a:pt x="1678" y="5353"/>
                  </a:lnTo>
                  <a:lnTo>
                    <a:pt x="1657" y="5360"/>
                  </a:lnTo>
                  <a:lnTo>
                    <a:pt x="1638" y="5369"/>
                  </a:lnTo>
                  <a:lnTo>
                    <a:pt x="1622" y="5378"/>
                  </a:lnTo>
                  <a:lnTo>
                    <a:pt x="1608" y="5384"/>
                  </a:lnTo>
                  <a:lnTo>
                    <a:pt x="1527" y="5488"/>
                  </a:lnTo>
                  <a:lnTo>
                    <a:pt x="1466" y="5612"/>
                  </a:lnTo>
                  <a:lnTo>
                    <a:pt x="1426" y="5750"/>
                  </a:lnTo>
                  <a:lnTo>
                    <a:pt x="1395" y="5901"/>
                  </a:lnTo>
                  <a:lnTo>
                    <a:pt x="1373" y="6058"/>
                  </a:lnTo>
                  <a:lnTo>
                    <a:pt x="1355" y="6224"/>
                  </a:lnTo>
                  <a:lnTo>
                    <a:pt x="1336" y="6387"/>
                  </a:lnTo>
                  <a:lnTo>
                    <a:pt x="1312" y="6548"/>
                  </a:lnTo>
                  <a:lnTo>
                    <a:pt x="1278" y="6704"/>
                  </a:lnTo>
                  <a:lnTo>
                    <a:pt x="1228" y="6849"/>
                  </a:lnTo>
                  <a:lnTo>
                    <a:pt x="1215" y="6876"/>
                  </a:lnTo>
                  <a:lnTo>
                    <a:pt x="1206" y="6907"/>
                  </a:lnTo>
                  <a:lnTo>
                    <a:pt x="1197" y="6939"/>
                  </a:lnTo>
                  <a:lnTo>
                    <a:pt x="1192" y="6969"/>
                  </a:lnTo>
                  <a:lnTo>
                    <a:pt x="1186" y="7000"/>
                  </a:lnTo>
                  <a:lnTo>
                    <a:pt x="1177" y="7024"/>
                  </a:lnTo>
                  <a:lnTo>
                    <a:pt x="1164" y="7052"/>
                  </a:lnTo>
                  <a:lnTo>
                    <a:pt x="1152" y="7079"/>
                  </a:lnTo>
                  <a:lnTo>
                    <a:pt x="1137" y="7101"/>
                  </a:lnTo>
                  <a:lnTo>
                    <a:pt x="1114" y="7123"/>
                  </a:lnTo>
                  <a:lnTo>
                    <a:pt x="1065" y="7164"/>
                  </a:lnTo>
                  <a:lnTo>
                    <a:pt x="1013" y="7197"/>
                  </a:lnTo>
                  <a:lnTo>
                    <a:pt x="961" y="7233"/>
                  </a:lnTo>
                  <a:lnTo>
                    <a:pt x="905" y="7265"/>
                  </a:lnTo>
                  <a:lnTo>
                    <a:pt x="849" y="7292"/>
                  </a:lnTo>
                  <a:lnTo>
                    <a:pt x="797" y="7323"/>
                  </a:lnTo>
                  <a:lnTo>
                    <a:pt x="739" y="7353"/>
                  </a:lnTo>
                  <a:lnTo>
                    <a:pt x="683" y="7385"/>
                  </a:lnTo>
                  <a:lnTo>
                    <a:pt x="628" y="7413"/>
                  </a:lnTo>
                  <a:lnTo>
                    <a:pt x="572" y="7446"/>
                  </a:lnTo>
                  <a:lnTo>
                    <a:pt x="514" y="7477"/>
                  </a:lnTo>
                  <a:lnTo>
                    <a:pt x="458" y="7499"/>
                  </a:lnTo>
                  <a:lnTo>
                    <a:pt x="400" y="7510"/>
                  </a:lnTo>
                  <a:lnTo>
                    <a:pt x="341" y="7521"/>
                  </a:lnTo>
                  <a:lnTo>
                    <a:pt x="287" y="7523"/>
                  </a:lnTo>
                  <a:lnTo>
                    <a:pt x="228" y="7517"/>
                  </a:lnTo>
                  <a:lnTo>
                    <a:pt x="170" y="7508"/>
                  </a:lnTo>
                  <a:lnTo>
                    <a:pt x="117" y="7499"/>
                  </a:lnTo>
                  <a:lnTo>
                    <a:pt x="59" y="7483"/>
                  </a:lnTo>
                  <a:lnTo>
                    <a:pt x="0" y="746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6" name="Freeform 195">
              <a:extLst>
                <a:ext uri="{FF2B5EF4-FFF2-40B4-BE49-F238E27FC236}">
                  <a16:creationId xmlns:a16="http://schemas.microsoft.com/office/drawing/2014/main" id="{11F2DE11-B844-4977-91B6-6AD57A100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3004"/>
              <a:ext cx="432" cy="521"/>
            </a:xfrm>
            <a:custGeom>
              <a:avLst/>
              <a:gdLst>
                <a:gd name="T0" fmla="*/ 147 w 1298"/>
                <a:gd name="T1" fmla="*/ 519 h 1564"/>
                <a:gd name="T2" fmla="*/ 179 w 1298"/>
                <a:gd name="T3" fmla="*/ 514 h 1564"/>
                <a:gd name="T4" fmla="*/ 212 w 1298"/>
                <a:gd name="T5" fmla="*/ 505 h 1564"/>
                <a:gd name="T6" fmla="*/ 244 w 1298"/>
                <a:gd name="T7" fmla="*/ 492 h 1564"/>
                <a:gd name="T8" fmla="*/ 275 w 1298"/>
                <a:gd name="T9" fmla="*/ 477 h 1564"/>
                <a:gd name="T10" fmla="*/ 302 w 1298"/>
                <a:gd name="T11" fmla="*/ 457 h 1564"/>
                <a:gd name="T12" fmla="*/ 326 w 1298"/>
                <a:gd name="T13" fmla="*/ 436 h 1564"/>
                <a:gd name="T14" fmla="*/ 347 w 1298"/>
                <a:gd name="T15" fmla="*/ 410 h 1564"/>
                <a:gd name="T16" fmla="*/ 362 w 1298"/>
                <a:gd name="T17" fmla="*/ 381 h 1564"/>
                <a:gd name="T18" fmla="*/ 369 w 1298"/>
                <a:gd name="T19" fmla="*/ 349 h 1564"/>
                <a:gd name="T20" fmla="*/ 369 w 1298"/>
                <a:gd name="T21" fmla="*/ 312 h 1564"/>
                <a:gd name="T22" fmla="*/ 369 w 1298"/>
                <a:gd name="T23" fmla="*/ 291 h 1564"/>
                <a:gd name="T24" fmla="*/ 373 w 1298"/>
                <a:gd name="T25" fmla="*/ 272 h 1564"/>
                <a:gd name="T26" fmla="*/ 381 w 1298"/>
                <a:gd name="T27" fmla="*/ 250 h 1564"/>
                <a:gd name="T28" fmla="*/ 390 w 1298"/>
                <a:gd name="T29" fmla="*/ 229 h 1564"/>
                <a:gd name="T30" fmla="*/ 400 w 1298"/>
                <a:gd name="T31" fmla="*/ 207 h 1564"/>
                <a:gd name="T32" fmla="*/ 412 w 1298"/>
                <a:gd name="T33" fmla="*/ 184 h 1564"/>
                <a:gd name="T34" fmla="*/ 421 w 1298"/>
                <a:gd name="T35" fmla="*/ 161 h 1564"/>
                <a:gd name="T36" fmla="*/ 429 w 1298"/>
                <a:gd name="T37" fmla="*/ 137 h 1564"/>
                <a:gd name="T38" fmla="*/ 432 w 1298"/>
                <a:gd name="T39" fmla="*/ 113 h 1564"/>
                <a:gd name="T40" fmla="*/ 432 w 1298"/>
                <a:gd name="T41" fmla="*/ 89 h 1564"/>
                <a:gd name="T42" fmla="*/ 431 w 1298"/>
                <a:gd name="T43" fmla="*/ 77 h 1564"/>
                <a:gd name="T44" fmla="*/ 429 w 1298"/>
                <a:gd name="T45" fmla="*/ 65 h 1564"/>
                <a:gd name="T46" fmla="*/ 427 w 1298"/>
                <a:gd name="T47" fmla="*/ 53 h 1564"/>
                <a:gd name="T48" fmla="*/ 424 w 1298"/>
                <a:gd name="T49" fmla="*/ 39 h 1564"/>
                <a:gd name="T50" fmla="*/ 420 w 1298"/>
                <a:gd name="T51" fmla="*/ 29 h 1564"/>
                <a:gd name="T52" fmla="*/ 414 w 1298"/>
                <a:gd name="T53" fmla="*/ 18 h 1564"/>
                <a:gd name="T54" fmla="*/ 406 w 1298"/>
                <a:gd name="T55" fmla="*/ 9 h 1564"/>
                <a:gd name="T56" fmla="*/ 395 w 1298"/>
                <a:gd name="T57" fmla="*/ 3 h 1564"/>
                <a:gd name="T58" fmla="*/ 383 w 1298"/>
                <a:gd name="T59" fmla="*/ 0 h 1564"/>
                <a:gd name="T60" fmla="*/ 369 w 1298"/>
                <a:gd name="T61" fmla="*/ 0 h 1564"/>
                <a:gd name="T62" fmla="*/ 322 w 1298"/>
                <a:gd name="T63" fmla="*/ 6 h 1564"/>
                <a:gd name="T64" fmla="*/ 275 w 1298"/>
                <a:gd name="T65" fmla="*/ 12 h 1564"/>
                <a:gd name="T66" fmla="*/ 227 w 1298"/>
                <a:gd name="T67" fmla="*/ 21 h 1564"/>
                <a:gd name="T68" fmla="*/ 180 w 1298"/>
                <a:gd name="T69" fmla="*/ 31 h 1564"/>
                <a:gd name="T70" fmla="*/ 138 w 1298"/>
                <a:gd name="T71" fmla="*/ 46 h 1564"/>
                <a:gd name="T72" fmla="*/ 99 w 1298"/>
                <a:gd name="T73" fmla="*/ 66 h 1564"/>
                <a:gd name="T74" fmla="*/ 66 w 1298"/>
                <a:gd name="T75" fmla="*/ 92 h 1564"/>
                <a:gd name="T76" fmla="*/ 37 w 1298"/>
                <a:gd name="T77" fmla="*/ 122 h 1564"/>
                <a:gd name="T78" fmla="*/ 17 w 1298"/>
                <a:gd name="T79" fmla="*/ 160 h 1564"/>
                <a:gd name="T80" fmla="*/ 6 w 1298"/>
                <a:gd name="T81" fmla="*/ 207 h 1564"/>
                <a:gd name="T82" fmla="*/ 2 w 1298"/>
                <a:gd name="T83" fmla="*/ 240 h 1564"/>
                <a:gd name="T84" fmla="*/ 0 w 1298"/>
                <a:gd name="T85" fmla="*/ 278 h 1564"/>
                <a:gd name="T86" fmla="*/ 1 w 1298"/>
                <a:gd name="T87" fmla="*/ 319 h 1564"/>
                <a:gd name="T88" fmla="*/ 4 w 1298"/>
                <a:gd name="T89" fmla="*/ 360 h 1564"/>
                <a:gd name="T90" fmla="*/ 11 w 1298"/>
                <a:gd name="T91" fmla="*/ 400 h 1564"/>
                <a:gd name="T92" fmla="*/ 25 w 1298"/>
                <a:gd name="T93" fmla="*/ 436 h 1564"/>
                <a:gd name="T94" fmla="*/ 43 w 1298"/>
                <a:gd name="T95" fmla="*/ 469 h 1564"/>
                <a:gd name="T96" fmla="*/ 70 w 1298"/>
                <a:gd name="T97" fmla="*/ 496 h 1564"/>
                <a:gd name="T98" fmla="*/ 103 w 1298"/>
                <a:gd name="T99" fmla="*/ 513 h 1564"/>
                <a:gd name="T100" fmla="*/ 146 w 1298"/>
                <a:gd name="T101" fmla="*/ 521 h 156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298" h="1564">
                  <a:moveTo>
                    <a:pt x="442" y="1557"/>
                  </a:moveTo>
                  <a:lnTo>
                    <a:pt x="539" y="1542"/>
                  </a:lnTo>
                  <a:lnTo>
                    <a:pt x="637" y="1515"/>
                  </a:lnTo>
                  <a:lnTo>
                    <a:pt x="732" y="1478"/>
                  </a:lnTo>
                  <a:lnTo>
                    <a:pt x="825" y="1431"/>
                  </a:lnTo>
                  <a:lnTo>
                    <a:pt x="908" y="1373"/>
                  </a:lnTo>
                  <a:lnTo>
                    <a:pt x="981" y="1308"/>
                  </a:lnTo>
                  <a:lnTo>
                    <a:pt x="1044" y="1231"/>
                  </a:lnTo>
                  <a:lnTo>
                    <a:pt x="1087" y="1144"/>
                  </a:lnTo>
                  <a:lnTo>
                    <a:pt x="1108" y="1047"/>
                  </a:lnTo>
                  <a:lnTo>
                    <a:pt x="1108" y="936"/>
                  </a:lnTo>
                  <a:lnTo>
                    <a:pt x="1108" y="874"/>
                  </a:lnTo>
                  <a:lnTo>
                    <a:pt x="1121" y="816"/>
                  </a:lnTo>
                  <a:lnTo>
                    <a:pt x="1145" y="751"/>
                  </a:lnTo>
                  <a:lnTo>
                    <a:pt x="1173" y="686"/>
                  </a:lnTo>
                  <a:lnTo>
                    <a:pt x="1203" y="622"/>
                  </a:lnTo>
                  <a:lnTo>
                    <a:pt x="1238" y="551"/>
                  </a:lnTo>
                  <a:lnTo>
                    <a:pt x="1265" y="484"/>
                  </a:lnTo>
                  <a:lnTo>
                    <a:pt x="1289" y="412"/>
                  </a:lnTo>
                  <a:lnTo>
                    <a:pt x="1298" y="339"/>
                  </a:lnTo>
                  <a:lnTo>
                    <a:pt x="1298" y="266"/>
                  </a:lnTo>
                  <a:lnTo>
                    <a:pt x="1296" y="231"/>
                  </a:lnTo>
                  <a:lnTo>
                    <a:pt x="1289" y="194"/>
                  </a:lnTo>
                  <a:lnTo>
                    <a:pt x="1284" y="158"/>
                  </a:lnTo>
                  <a:lnTo>
                    <a:pt x="1274" y="117"/>
                  </a:lnTo>
                  <a:lnTo>
                    <a:pt x="1262" y="86"/>
                  </a:lnTo>
                  <a:lnTo>
                    <a:pt x="1244" y="53"/>
                  </a:lnTo>
                  <a:lnTo>
                    <a:pt x="1220" y="27"/>
                  </a:lnTo>
                  <a:lnTo>
                    <a:pt x="1188" y="9"/>
                  </a:lnTo>
                  <a:lnTo>
                    <a:pt x="1152" y="0"/>
                  </a:lnTo>
                  <a:lnTo>
                    <a:pt x="1108" y="0"/>
                  </a:lnTo>
                  <a:lnTo>
                    <a:pt x="966" y="18"/>
                  </a:lnTo>
                  <a:lnTo>
                    <a:pt x="825" y="37"/>
                  </a:lnTo>
                  <a:lnTo>
                    <a:pt x="683" y="62"/>
                  </a:lnTo>
                  <a:lnTo>
                    <a:pt x="541" y="93"/>
                  </a:lnTo>
                  <a:lnTo>
                    <a:pt x="415" y="138"/>
                  </a:lnTo>
                  <a:lnTo>
                    <a:pt x="296" y="198"/>
                  </a:lnTo>
                  <a:lnTo>
                    <a:pt x="197" y="275"/>
                  </a:lnTo>
                  <a:lnTo>
                    <a:pt x="110" y="367"/>
                  </a:lnTo>
                  <a:lnTo>
                    <a:pt x="52" y="481"/>
                  </a:lnTo>
                  <a:lnTo>
                    <a:pt x="18" y="622"/>
                  </a:lnTo>
                  <a:lnTo>
                    <a:pt x="6" y="720"/>
                  </a:lnTo>
                  <a:lnTo>
                    <a:pt x="0" y="834"/>
                  </a:lnTo>
                  <a:lnTo>
                    <a:pt x="2" y="958"/>
                  </a:lnTo>
                  <a:lnTo>
                    <a:pt x="11" y="1081"/>
                  </a:lnTo>
                  <a:lnTo>
                    <a:pt x="34" y="1200"/>
                  </a:lnTo>
                  <a:lnTo>
                    <a:pt x="76" y="1308"/>
                  </a:lnTo>
                  <a:lnTo>
                    <a:pt x="129" y="1407"/>
                  </a:lnTo>
                  <a:lnTo>
                    <a:pt x="209" y="1488"/>
                  </a:lnTo>
                  <a:lnTo>
                    <a:pt x="310" y="1539"/>
                  </a:lnTo>
                  <a:lnTo>
                    <a:pt x="440" y="156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7" name="Freeform 196">
              <a:extLst>
                <a:ext uri="{FF2B5EF4-FFF2-40B4-BE49-F238E27FC236}">
                  <a16:creationId xmlns:a16="http://schemas.microsoft.com/office/drawing/2014/main" id="{E6FCD9BC-872A-4EF8-A64B-72D69618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2296"/>
              <a:ext cx="616" cy="1496"/>
            </a:xfrm>
            <a:custGeom>
              <a:avLst/>
              <a:gdLst>
                <a:gd name="T0" fmla="*/ 421 w 1847"/>
                <a:gd name="T1" fmla="*/ 1496 h 4487"/>
                <a:gd name="T2" fmla="*/ 367 w 1847"/>
                <a:gd name="T3" fmla="*/ 1476 h 4487"/>
                <a:gd name="T4" fmla="*/ 344 w 1847"/>
                <a:gd name="T5" fmla="*/ 1461 h 4487"/>
                <a:gd name="T6" fmla="*/ 314 w 1847"/>
                <a:gd name="T7" fmla="*/ 1436 h 4487"/>
                <a:gd name="T8" fmla="*/ 279 w 1847"/>
                <a:gd name="T9" fmla="*/ 1400 h 4487"/>
                <a:gd name="T10" fmla="*/ 241 w 1847"/>
                <a:gd name="T11" fmla="*/ 1360 h 4487"/>
                <a:gd name="T12" fmla="*/ 202 w 1847"/>
                <a:gd name="T13" fmla="*/ 1316 h 4487"/>
                <a:gd name="T14" fmla="*/ 163 w 1847"/>
                <a:gd name="T15" fmla="*/ 1271 h 4487"/>
                <a:gd name="T16" fmla="*/ 128 w 1847"/>
                <a:gd name="T17" fmla="*/ 1229 h 4487"/>
                <a:gd name="T18" fmla="*/ 95 w 1847"/>
                <a:gd name="T19" fmla="*/ 1193 h 4487"/>
                <a:gd name="T20" fmla="*/ 69 w 1847"/>
                <a:gd name="T21" fmla="*/ 1164 h 4487"/>
                <a:gd name="T22" fmla="*/ 49 w 1847"/>
                <a:gd name="T23" fmla="*/ 1145 h 4487"/>
                <a:gd name="T24" fmla="*/ 47 w 1847"/>
                <a:gd name="T25" fmla="*/ 1142 h 4487"/>
                <a:gd name="T26" fmla="*/ 43 w 1847"/>
                <a:gd name="T27" fmla="*/ 1140 h 4487"/>
                <a:gd name="T28" fmla="*/ 40 w 1847"/>
                <a:gd name="T29" fmla="*/ 1140 h 4487"/>
                <a:gd name="T30" fmla="*/ 36 w 1847"/>
                <a:gd name="T31" fmla="*/ 1138 h 4487"/>
                <a:gd name="T32" fmla="*/ 33 w 1847"/>
                <a:gd name="T33" fmla="*/ 1137 h 4487"/>
                <a:gd name="T34" fmla="*/ 29 w 1847"/>
                <a:gd name="T35" fmla="*/ 1136 h 4487"/>
                <a:gd name="T36" fmla="*/ 26 w 1847"/>
                <a:gd name="T37" fmla="*/ 1135 h 4487"/>
                <a:gd name="T38" fmla="*/ 23 w 1847"/>
                <a:gd name="T39" fmla="*/ 1133 h 4487"/>
                <a:gd name="T40" fmla="*/ 22 w 1847"/>
                <a:gd name="T41" fmla="*/ 1132 h 4487"/>
                <a:gd name="T42" fmla="*/ 20 w 1847"/>
                <a:gd name="T43" fmla="*/ 1130 h 4487"/>
                <a:gd name="T44" fmla="*/ 10 w 1847"/>
                <a:gd name="T45" fmla="*/ 1092 h 4487"/>
                <a:gd name="T46" fmla="*/ 4 w 1847"/>
                <a:gd name="T47" fmla="*/ 1052 h 4487"/>
                <a:gd name="T48" fmla="*/ 1 w 1847"/>
                <a:gd name="T49" fmla="*/ 1013 h 4487"/>
                <a:gd name="T50" fmla="*/ 0 w 1847"/>
                <a:gd name="T51" fmla="*/ 974 h 4487"/>
                <a:gd name="T52" fmla="*/ 1 w 1847"/>
                <a:gd name="T53" fmla="*/ 935 h 4487"/>
                <a:gd name="T54" fmla="*/ 3 w 1847"/>
                <a:gd name="T55" fmla="*/ 896 h 4487"/>
                <a:gd name="T56" fmla="*/ 6 w 1847"/>
                <a:gd name="T57" fmla="*/ 857 h 4487"/>
                <a:gd name="T58" fmla="*/ 8 w 1847"/>
                <a:gd name="T59" fmla="*/ 818 h 4487"/>
                <a:gd name="T60" fmla="*/ 9 w 1847"/>
                <a:gd name="T61" fmla="*/ 778 h 4487"/>
                <a:gd name="T62" fmla="*/ 9 w 1847"/>
                <a:gd name="T63" fmla="*/ 739 h 4487"/>
                <a:gd name="T64" fmla="*/ 9 w 1847"/>
                <a:gd name="T65" fmla="*/ 736 h 4487"/>
                <a:gd name="T66" fmla="*/ 10 w 1847"/>
                <a:gd name="T67" fmla="*/ 735 h 4487"/>
                <a:gd name="T68" fmla="*/ 12 w 1847"/>
                <a:gd name="T69" fmla="*/ 733 h 4487"/>
                <a:gd name="T70" fmla="*/ 16 w 1847"/>
                <a:gd name="T71" fmla="*/ 730 h 4487"/>
                <a:gd name="T72" fmla="*/ 17 w 1847"/>
                <a:gd name="T73" fmla="*/ 728 h 4487"/>
                <a:gd name="T74" fmla="*/ 20 w 1847"/>
                <a:gd name="T75" fmla="*/ 727 h 4487"/>
                <a:gd name="T76" fmla="*/ 22 w 1847"/>
                <a:gd name="T77" fmla="*/ 727 h 4487"/>
                <a:gd name="T78" fmla="*/ 25 w 1847"/>
                <a:gd name="T79" fmla="*/ 724 h 4487"/>
                <a:gd name="T80" fmla="*/ 26 w 1847"/>
                <a:gd name="T81" fmla="*/ 724 h 4487"/>
                <a:gd name="T82" fmla="*/ 109 w 1847"/>
                <a:gd name="T83" fmla="*/ 717 h 4487"/>
                <a:gd name="T84" fmla="*/ 188 w 1847"/>
                <a:gd name="T85" fmla="*/ 697 h 4487"/>
                <a:gd name="T86" fmla="*/ 264 w 1847"/>
                <a:gd name="T87" fmla="*/ 664 h 4487"/>
                <a:gd name="T88" fmla="*/ 335 w 1847"/>
                <a:gd name="T89" fmla="*/ 620 h 4487"/>
                <a:gd name="T90" fmla="*/ 400 w 1847"/>
                <a:gd name="T91" fmla="*/ 567 h 4487"/>
                <a:gd name="T92" fmla="*/ 459 w 1847"/>
                <a:gd name="T93" fmla="*/ 506 h 4487"/>
                <a:gd name="T94" fmla="*/ 511 w 1847"/>
                <a:gd name="T95" fmla="*/ 438 h 4487"/>
                <a:gd name="T96" fmla="*/ 552 w 1847"/>
                <a:gd name="T97" fmla="*/ 366 h 4487"/>
                <a:gd name="T98" fmla="*/ 587 w 1847"/>
                <a:gd name="T99" fmla="*/ 290 h 4487"/>
                <a:gd name="T100" fmla="*/ 610 w 1847"/>
                <a:gd name="T101" fmla="*/ 212 h 4487"/>
                <a:gd name="T102" fmla="*/ 615 w 1847"/>
                <a:gd name="T103" fmla="*/ 182 h 4487"/>
                <a:gd name="T104" fmla="*/ 616 w 1847"/>
                <a:gd name="T105" fmla="*/ 151 h 4487"/>
                <a:gd name="T106" fmla="*/ 615 w 1847"/>
                <a:gd name="T107" fmla="*/ 117 h 4487"/>
                <a:gd name="T108" fmla="*/ 607 w 1847"/>
                <a:gd name="T109" fmla="*/ 84 h 4487"/>
                <a:gd name="T110" fmla="*/ 596 w 1847"/>
                <a:gd name="T111" fmla="*/ 54 h 4487"/>
                <a:gd name="T112" fmla="*/ 577 w 1847"/>
                <a:gd name="T113" fmla="*/ 29 h 4487"/>
                <a:gd name="T114" fmla="*/ 554 w 1847"/>
                <a:gd name="T115" fmla="*/ 10 h 4487"/>
                <a:gd name="T116" fmla="*/ 523 w 1847"/>
                <a:gd name="T117" fmla="*/ 0 h 4487"/>
                <a:gd name="T118" fmla="*/ 484 w 1847"/>
                <a:gd name="T119" fmla="*/ 0 h 4487"/>
                <a:gd name="T120" fmla="*/ 438 w 1847"/>
                <a:gd name="T121" fmla="*/ 12 h 44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847" h="4487">
                  <a:moveTo>
                    <a:pt x="1263" y="4487"/>
                  </a:moveTo>
                  <a:lnTo>
                    <a:pt x="1099" y="4426"/>
                  </a:lnTo>
                  <a:lnTo>
                    <a:pt x="1031" y="4383"/>
                  </a:lnTo>
                  <a:lnTo>
                    <a:pt x="942" y="4307"/>
                  </a:lnTo>
                  <a:lnTo>
                    <a:pt x="838" y="4199"/>
                  </a:lnTo>
                  <a:lnTo>
                    <a:pt x="724" y="4078"/>
                  </a:lnTo>
                  <a:lnTo>
                    <a:pt x="607" y="3946"/>
                  </a:lnTo>
                  <a:lnTo>
                    <a:pt x="490" y="3813"/>
                  </a:lnTo>
                  <a:lnTo>
                    <a:pt x="385" y="3687"/>
                  </a:lnTo>
                  <a:lnTo>
                    <a:pt x="286" y="3577"/>
                  </a:lnTo>
                  <a:lnTo>
                    <a:pt x="206" y="3490"/>
                  </a:lnTo>
                  <a:lnTo>
                    <a:pt x="148" y="3435"/>
                  </a:lnTo>
                  <a:lnTo>
                    <a:pt x="142" y="3426"/>
                  </a:lnTo>
                  <a:lnTo>
                    <a:pt x="130" y="3420"/>
                  </a:lnTo>
                  <a:lnTo>
                    <a:pt x="119" y="3420"/>
                  </a:lnTo>
                  <a:lnTo>
                    <a:pt x="108" y="3413"/>
                  </a:lnTo>
                  <a:lnTo>
                    <a:pt x="99" y="3411"/>
                  </a:lnTo>
                  <a:lnTo>
                    <a:pt x="86" y="3407"/>
                  </a:lnTo>
                  <a:lnTo>
                    <a:pt x="77" y="3404"/>
                  </a:lnTo>
                  <a:lnTo>
                    <a:pt x="70" y="3398"/>
                  </a:lnTo>
                  <a:lnTo>
                    <a:pt x="65" y="3395"/>
                  </a:lnTo>
                  <a:lnTo>
                    <a:pt x="59" y="3389"/>
                  </a:lnTo>
                  <a:lnTo>
                    <a:pt x="31" y="3276"/>
                  </a:lnTo>
                  <a:lnTo>
                    <a:pt x="12" y="3154"/>
                  </a:lnTo>
                  <a:lnTo>
                    <a:pt x="3" y="3038"/>
                  </a:lnTo>
                  <a:lnTo>
                    <a:pt x="0" y="2921"/>
                  </a:lnTo>
                  <a:lnTo>
                    <a:pt x="3" y="2804"/>
                  </a:lnTo>
                  <a:lnTo>
                    <a:pt x="9" y="2687"/>
                  </a:lnTo>
                  <a:lnTo>
                    <a:pt x="19" y="2570"/>
                  </a:lnTo>
                  <a:lnTo>
                    <a:pt x="25" y="2453"/>
                  </a:lnTo>
                  <a:lnTo>
                    <a:pt x="28" y="2333"/>
                  </a:lnTo>
                  <a:lnTo>
                    <a:pt x="28" y="2216"/>
                  </a:lnTo>
                  <a:lnTo>
                    <a:pt x="28" y="2209"/>
                  </a:lnTo>
                  <a:lnTo>
                    <a:pt x="31" y="2204"/>
                  </a:lnTo>
                  <a:lnTo>
                    <a:pt x="37" y="2198"/>
                  </a:lnTo>
                  <a:lnTo>
                    <a:pt x="47" y="2191"/>
                  </a:lnTo>
                  <a:lnTo>
                    <a:pt x="50" y="2185"/>
                  </a:lnTo>
                  <a:lnTo>
                    <a:pt x="59" y="2182"/>
                  </a:lnTo>
                  <a:lnTo>
                    <a:pt x="65" y="2180"/>
                  </a:lnTo>
                  <a:lnTo>
                    <a:pt x="74" y="2173"/>
                  </a:lnTo>
                  <a:lnTo>
                    <a:pt x="79" y="2173"/>
                  </a:lnTo>
                  <a:lnTo>
                    <a:pt x="326" y="2151"/>
                  </a:lnTo>
                  <a:lnTo>
                    <a:pt x="564" y="2090"/>
                  </a:lnTo>
                  <a:lnTo>
                    <a:pt x="791" y="1991"/>
                  </a:lnTo>
                  <a:lnTo>
                    <a:pt x="1004" y="1859"/>
                  </a:lnTo>
                  <a:lnTo>
                    <a:pt x="1200" y="1701"/>
                  </a:lnTo>
                  <a:lnTo>
                    <a:pt x="1377" y="1517"/>
                  </a:lnTo>
                  <a:lnTo>
                    <a:pt x="1531" y="1314"/>
                  </a:lnTo>
                  <a:lnTo>
                    <a:pt x="1656" y="1099"/>
                  </a:lnTo>
                  <a:lnTo>
                    <a:pt x="1759" y="870"/>
                  </a:lnTo>
                  <a:lnTo>
                    <a:pt x="1829" y="637"/>
                  </a:lnTo>
                  <a:lnTo>
                    <a:pt x="1844" y="547"/>
                  </a:lnTo>
                  <a:lnTo>
                    <a:pt x="1847" y="452"/>
                  </a:lnTo>
                  <a:lnTo>
                    <a:pt x="1844" y="351"/>
                  </a:lnTo>
                  <a:lnTo>
                    <a:pt x="1820" y="253"/>
                  </a:lnTo>
                  <a:lnTo>
                    <a:pt x="1786" y="163"/>
                  </a:lnTo>
                  <a:lnTo>
                    <a:pt x="1730" y="86"/>
                  </a:lnTo>
                  <a:lnTo>
                    <a:pt x="1660" y="31"/>
                  </a:lnTo>
                  <a:lnTo>
                    <a:pt x="1568" y="0"/>
                  </a:lnTo>
                  <a:lnTo>
                    <a:pt x="1450" y="0"/>
                  </a:lnTo>
                  <a:lnTo>
                    <a:pt x="1312" y="3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8" name="Freeform 197">
              <a:extLst>
                <a:ext uri="{FF2B5EF4-FFF2-40B4-BE49-F238E27FC236}">
                  <a16:creationId xmlns:a16="http://schemas.microsoft.com/office/drawing/2014/main" id="{2FE6F3C3-6D14-433B-9C77-F9AF89F3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19" name="Freeform 198">
              <a:extLst>
                <a:ext uri="{FF2B5EF4-FFF2-40B4-BE49-F238E27FC236}">
                  <a16:creationId xmlns:a16="http://schemas.microsoft.com/office/drawing/2014/main" id="{63934110-1C02-4181-92F7-0F9DEDFE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0" name="Freeform 199">
              <a:extLst>
                <a:ext uri="{FF2B5EF4-FFF2-40B4-BE49-F238E27FC236}">
                  <a16:creationId xmlns:a16="http://schemas.microsoft.com/office/drawing/2014/main" id="{AD36E6AA-66A7-4FBB-A4A6-E8DD19DB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1681"/>
              <a:ext cx="143" cy="164"/>
            </a:xfrm>
            <a:custGeom>
              <a:avLst/>
              <a:gdLst>
                <a:gd name="T0" fmla="*/ 139 w 428"/>
                <a:gd name="T1" fmla="*/ 94 h 491"/>
                <a:gd name="T2" fmla="*/ 133 w 428"/>
                <a:gd name="T3" fmla="*/ 73 h 491"/>
                <a:gd name="T4" fmla="*/ 124 w 428"/>
                <a:gd name="T5" fmla="*/ 54 h 491"/>
                <a:gd name="T6" fmla="*/ 110 w 428"/>
                <a:gd name="T7" fmla="*/ 38 h 491"/>
                <a:gd name="T8" fmla="*/ 90 w 428"/>
                <a:gd name="T9" fmla="*/ 25 h 491"/>
                <a:gd name="T10" fmla="*/ 73 w 428"/>
                <a:gd name="T11" fmla="*/ 20 h 491"/>
                <a:gd name="T12" fmla="*/ 69 w 428"/>
                <a:gd name="T13" fmla="*/ 16 h 491"/>
                <a:gd name="T14" fmla="*/ 65 w 428"/>
                <a:gd name="T15" fmla="*/ 10 h 491"/>
                <a:gd name="T16" fmla="*/ 58 w 428"/>
                <a:gd name="T17" fmla="*/ 5 h 491"/>
                <a:gd name="T18" fmla="*/ 52 w 428"/>
                <a:gd name="T19" fmla="*/ 1 h 491"/>
                <a:gd name="T20" fmla="*/ 39 w 428"/>
                <a:gd name="T21" fmla="*/ 9 h 491"/>
                <a:gd name="T22" fmla="*/ 27 w 428"/>
                <a:gd name="T23" fmla="*/ 27 h 491"/>
                <a:gd name="T24" fmla="*/ 20 w 428"/>
                <a:gd name="T25" fmla="*/ 47 h 491"/>
                <a:gd name="T26" fmla="*/ 16 w 428"/>
                <a:gd name="T27" fmla="*/ 70 h 491"/>
                <a:gd name="T28" fmla="*/ 11 w 428"/>
                <a:gd name="T29" fmla="*/ 92 h 491"/>
                <a:gd name="T30" fmla="*/ 8 w 428"/>
                <a:gd name="T31" fmla="*/ 107 h 491"/>
                <a:gd name="T32" fmla="*/ 8 w 428"/>
                <a:gd name="T33" fmla="*/ 111 h 491"/>
                <a:gd name="T34" fmla="*/ 6 w 428"/>
                <a:gd name="T35" fmla="*/ 116 h 491"/>
                <a:gd name="T36" fmla="*/ 3 w 428"/>
                <a:gd name="T37" fmla="*/ 121 h 491"/>
                <a:gd name="T38" fmla="*/ 1 w 428"/>
                <a:gd name="T39" fmla="*/ 126 h 491"/>
                <a:gd name="T40" fmla="*/ 7 w 428"/>
                <a:gd name="T41" fmla="*/ 128 h 491"/>
                <a:gd name="T42" fmla="*/ 19 w 428"/>
                <a:gd name="T43" fmla="*/ 132 h 491"/>
                <a:gd name="T44" fmla="*/ 31 w 428"/>
                <a:gd name="T45" fmla="*/ 136 h 491"/>
                <a:gd name="T46" fmla="*/ 42 w 428"/>
                <a:gd name="T47" fmla="*/ 143 h 491"/>
                <a:gd name="T48" fmla="*/ 55 w 428"/>
                <a:gd name="T49" fmla="*/ 148 h 491"/>
                <a:gd name="T50" fmla="*/ 64 w 428"/>
                <a:gd name="T51" fmla="*/ 150 h 491"/>
                <a:gd name="T52" fmla="*/ 69 w 428"/>
                <a:gd name="T53" fmla="*/ 151 h 491"/>
                <a:gd name="T54" fmla="*/ 74 w 428"/>
                <a:gd name="T55" fmla="*/ 151 h 491"/>
                <a:gd name="T56" fmla="*/ 80 w 428"/>
                <a:gd name="T57" fmla="*/ 151 h 491"/>
                <a:gd name="T58" fmla="*/ 85 w 428"/>
                <a:gd name="T59" fmla="*/ 153 h 491"/>
                <a:gd name="T60" fmla="*/ 92 w 428"/>
                <a:gd name="T61" fmla="*/ 156 h 491"/>
                <a:gd name="T62" fmla="*/ 102 w 428"/>
                <a:gd name="T63" fmla="*/ 159 h 491"/>
                <a:gd name="T64" fmla="*/ 111 w 428"/>
                <a:gd name="T65" fmla="*/ 161 h 491"/>
                <a:gd name="T66" fmla="*/ 122 w 428"/>
                <a:gd name="T67" fmla="*/ 162 h 491"/>
                <a:gd name="T68" fmla="*/ 130 w 428"/>
                <a:gd name="T69" fmla="*/ 163 h 491"/>
                <a:gd name="T70" fmla="*/ 134 w 428"/>
                <a:gd name="T71" fmla="*/ 162 h 491"/>
                <a:gd name="T72" fmla="*/ 133 w 428"/>
                <a:gd name="T73" fmla="*/ 157 h 491"/>
                <a:gd name="T74" fmla="*/ 133 w 428"/>
                <a:gd name="T75" fmla="*/ 151 h 491"/>
                <a:gd name="T76" fmla="*/ 134 w 428"/>
                <a:gd name="T77" fmla="*/ 146 h 491"/>
                <a:gd name="T78" fmla="*/ 134 w 428"/>
                <a:gd name="T79" fmla="*/ 139 h 491"/>
                <a:gd name="T80" fmla="*/ 143 w 428"/>
                <a:gd name="T81" fmla="*/ 104 h 49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1">
                  <a:moveTo>
                    <a:pt x="428" y="310"/>
                  </a:moveTo>
                  <a:lnTo>
                    <a:pt x="415" y="282"/>
                  </a:lnTo>
                  <a:lnTo>
                    <a:pt x="406" y="249"/>
                  </a:lnTo>
                  <a:lnTo>
                    <a:pt x="397" y="218"/>
                  </a:lnTo>
                  <a:lnTo>
                    <a:pt x="386" y="186"/>
                  </a:lnTo>
                  <a:lnTo>
                    <a:pt x="370" y="162"/>
                  </a:lnTo>
                  <a:lnTo>
                    <a:pt x="351" y="137"/>
                  </a:lnTo>
                  <a:lnTo>
                    <a:pt x="330" y="113"/>
                  </a:lnTo>
                  <a:lnTo>
                    <a:pt x="302" y="92"/>
                  </a:lnTo>
                  <a:lnTo>
                    <a:pt x="269" y="76"/>
                  </a:lnTo>
                  <a:lnTo>
                    <a:pt x="222" y="63"/>
                  </a:lnTo>
                  <a:lnTo>
                    <a:pt x="219" y="60"/>
                  </a:lnTo>
                  <a:lnTo>
                    <a:pt x="213" y="54"/>
                  </a:lnTo>
                  <a:lnTo>
                    <a:pt x="206" y="49"/>
                  </a:lnTo>
                  <a:lnTo>
                    <a:pt x="201" y="38"/>
                  </a:lnTo>
                  <a:lnTo>
                    <a:pt x="195" y="29"/>
                  </a:lnTo>
                  <a:lnTo>
                    <a:pt x="185" y="20"/>
                  </a:lnTo>
                  <a:lnTo>
                    <a:pt x="173" y="14"/>
                  </a:lnTo>
                  <a:lnTo>
                    <a:pt x="166" y="9"/>
                  </a:lnTo>
                  <a:lnTo>
                    <a:pt x="155" y="2"/>
                  </a:lnTo>
                  <a:lnTo>
                    <a:pt x="145" y="0"/>
                  </a:lnTo>
                  <a:lnTo>
                    <a:pt x="118" y="27"/>
                  </a:lnTo>
                  <a:lnTo>
                    <a:pt x="98" y="54"/>
                  </a:lnTo>
                  <a:lnTo>
                    <a:pt x="80" y="82"/>
                  </a:lnTo>
                  <a:lnTo>
                    <a:pt x="71" y="113"/>
                  </a:lnTo>
                  <a:lnTo>
                    <a:pt x="60" y="141"/>
                  </a:lnTo>
                  <a:lnTo>
                    <a:pt x="49" y="174"/>
                  </a:lnTo>
                  <a:lnTo>
                    <a:pt x="47" y="209"/>
                  </a:lnTo>
                  <a:lnTo>
                    <a:pt x="40" y="240"/>
                  </a:lnTo>
                  <a:lnTo>
                    <a:pt x="33" y="276"/>
                  </a:lnTo>
                  <a:lnTo>
                    <a:pt x="28" y="310"/>
                  </a:lnTo>
                  <a:lnTo>
                    <a:pt x="24" y="319"/>
                  </a:lnTo>
                  <a:lnTo>
                    <a:pt x="24" y="326"/>
                  </a:lnTo>
                  <a:lnTo>
                    <a:pt x="24" y="332"/>
                  </a:lnTo>
                  <a:lnTo>
                    <a:pt x="22" y="341"/>
                  </a:lnTo>
                  <a:lnTo>
                    <a:pt x="19" y="346"/>
                  </a:lnTo>
                  <a:lnTo>
                    <a:pt x="15" y="353"/>
                  </a:lnTo>
                  <a:lnTo>
                    <a:pt x="10" y="362"/>
                  </a:lnTo>
                  <a:lnTo>
                    <a:pt x="6" y="368"/>
                  </a:lnTo>
                  <a:lnTo>
                    <a:pt x="3" y="377"/>
                  </a:lnTo>
                  <a:lnTo>
                    <a:pt x="0" y="381"/>
                  </a:lnTo>
                  <a:lnTo>
                    <a:pt x="22" y="384"/>
                  </a:lnTo>
                  <a:lnTo>
                    <a:pt x="40" y="390"/>
                  </a:lnTo>
                  <a:lnTo>
                    <a:pt x="56" y="395"/>
                  </a:lnTo>
                  <a:lnTo>
                    <a:pt x="74" y="402"/>
                  </a:lnTo>
                  <a:lnTo>
                    <a:pt x="93" y="408"/>
                  </a:lnTo>
                  <a:lnTo>
                    <a:pt x="108" y="417"/>
                  </a:lnTo>
                  <a:lnTo>
                    <a:pt x="127" y="427"/>
                  </a:lnTo>
                  <a:lnTo>
                    <a:pt x="145" y="433"/>
                  </a:lnTo>
                  <a:lnTo>
                    <a:pt x="164" y="442"/>
                  </a:lnTo>
                  <a:lnTo>
                    <a:pt x="182" y="449"/>
                  </a:lnTo>
                  <a:lnTo>
                    <a:pt x="191" y="449"/>
                  </a:lnTo>
                  <a:lnTo>
                    <a:pt x="197" y="452"/>
                  </a:lnTo>
                  <a:lnTo>
                    <a:pt x="206" y="452"/>
                  </a:lnTo>
                  <a:lnTo>
                    <a:pt x="215" y="452"/>
                  </a:lnTo>
                  <a:lnTo>
                    <a:pt x="222" y="452"/>
                  </a:lnTo>
                  <a:lnTo>
                    <a:pt x="231" y="452"/>
                  </a:lnTo>
                  <a:lnTo>
                    <a:pt x="240" y="452"/>
                  </a:lnTo>
                  <a:lnTo>
                    <a:pt x="246" y="454"/>
                  </a:lnTo>
                  <a:lnTo>
                    <a:pt x="253" y="458"/>
                  </a:lnTo>
                  <a:lnTo>
                    <a:pt x="260" y="461"/>
                  </a:lnTo>
                  <a:lnTo>
                    <a:pt x="274" y="467"/>
                  </a:lnTo>
                  <a:lnTo>
                    <a:pt x="290" y="473"/>
                  </a:lnTo>
                  <a:lnTo>
                    <a:pt x="305" y="476"/>
                  </a:lnTo>
                  <a:lnTo>
                    <a:pt x="318" y="479"/>
                  </a:lnTo>
                  <a:lnTo>
                    <a:pt x="332" y="482"/>
                  </a:lnTo>
                  <a:lnTo>
                    <a:pt x="345" y="482"/>
                  </a:lnTo>
                  <a:lnTo>
                    <a:pt x="364" y="485"/>
                  </a:lnTo>
                  <a:lnTo>
                    <a:pt x="377" y="485"/>
                  </a:lnTo>
                  <a:lnTo>
                    <a:pt x="388" y="488"/>
                  </a:lnTo>
                  <a:lnTo>
                    <a:pt x="406" y="491"/>
                  </a:lnTo>
                  <a:lnTo>
                    <a:pt x="401" y="485"/>
                  </a:lnTo>
                  <a:lnTo>
                    <a:pt x="397" y="476"/>
                  </a:lnTo>
                  <a:lnTo>
                    <a:pt x="397" y="470"/>
                  </a:lnTo>
                  <a:lnTo>
                    <a:pt x="397" y="461"/>
                  </a:lnTo>
                  <a:lnTo>
                    <a:pt x="397" y="452"/>
                  </a:lnTo>
                  <a:lnTo>
                    <a:pt x="397" y="445"/>
                  </a:lnTo>
                  <a:lnTo>
                    <a:pt x="401" y="436"/>
                  </a:lnTo>
                  <a:lnTo>
                    <a:pt x="401" y="427"/>
                  </a:lnTo>
                  <a:lnTo>
                    <a:pt x="401" y="417"/>
                  </a:lnTo>
                  <a:lnTo>
                    <a:pt x="401" y="408"/>
                  </a:lnTo>
                  <a:lnTo>
                    <a:pt x="428" y="31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1" name="Freeform 200">
              <a:extLst>
                <a:ext uri="{FF2B5EF4-FFF2-40B4-BE49-F238E27FC236}">
                  <a16:creationId xmlns:a16="http://schemas.microsoft.com/office/drawing/2014/main" id="{D083B1D6-A792-4B16-8901-94A4A28B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725"/>
              <a:ext cx="76" cy="113"/>
            </a:xfrm>
            <a:custGeom>
              <a:avLst/>
              <a:gdLst>
                <a:gd name="T0" fmla="*/ 59 w 226"/>
                <a:gd name="T1" fmla="*/ 16 h 338"/>
                <a:gd name="T2" fmla="*/ 63 w 226"/>
                <a:gd name="T3" fmla="*/ 25 h 338"/>
                <a:gd name="T4" fmla="*/ 66 w 226"/>
                <a:gd name="T5" fmla="*/ 33 h 338"/>
                <a:gd name="T6" fmla="*/ 70 w 226"/>
                <a:gd name="T7" fmla="*/ 41 h 338"/>
                <a:gd name="T8" fmla="*/ 72 w 226"/>
                <a:gd name="T9" fmla="*/ 48 h 338"/>
                <a:gd name="T10" fmla="*/ 74 w 226"/>
                <a:gd name="T11" fmla="*/ 57 h 338"/>
                <a:gd name="T12" fmla="*/ 76 w 226"/>
                <a:gd name="T13" fmla="*/ 65 h 338"/>
                <a:gd name="T14" fmla="*/ 76 w 226"/>
                <a:gd name="T15" fmla="*/ 74 h 338"/>
                <a:gd name="T16" fmla="*/ 75 w 226"/>
                <a:gd name="T17" fmla="*/ 82 h 338"/>
                <a:gd name="T18" fmla="*/ 73 w 226"/>
                <a:gd name="T19" fmla="*/ 90 h 338"/>
                <a:gd name="T20" fmla="*/ 71 w 226"/>
                <a:gd name="T21" fmla="*/ 99 h 338"/>
                <a:gd name="T22" fmla="*/ 70 w 226"/>
                <a:gd name="T23" fmla="*/ 100 h 338"/>
                <a:gd name="T24" fmla="*/ 70 w 226"/>
                <a:gd name="T25" fmla="*/ 102 h 338"/>
                <a:gd name="T26" fmla="*/ 70 w 226"/>
                <a:gd name="T27" fmla="*/ 103 h 338"/>
                <a:gd name="T28" fmla="*/ 70 w 226"/>
                <a:gd name="T29" fmla="*/ 105 h 338"/>
                <a:gd name="T30" fmla="*/ 70 w 226"/>
                <a:gd name="T31" fmla="*/ 106 h 338"/>
                <a:gd name="T32" fmla="*/ 71 w 226"/>
                <a:gd name="T33" fmla="*/ 107 h 338"/>
                <a:gd name="T34" fmla="*/ 71 w 226"/>
                <a:gd name="T35" fmla="*/ 109 h 338"/>
                <a:gd name="T36" fmla="*/ 72 w 226"/>
                <a:gd name="T37" fmla="*/ 110 h 338"/>
                <a:gd name="T38" fmla="*/ 72 w 226"/>
                <a:gd name="T39" fmla="*/ 112 h 338"/>
                <a:gd name="T40" fmla="*/ 72 w 226"/>
                <a:gd name="T41" fmla="*/ 113 h 338"/>
                <a:gd name="T42" fmla="*/ 64 w 226"/>
                <a:gd name="T43" fmla="*/ 113 h 338"/>
                <a:gd name="T44" fmla="*/ 56 w 226"/>
                <a:gd name="T45" fmla="*/ 112 h 338"/>
                <a:gd name="T46" fmla="*/ 49 w 226"/>
                <a:gd name="T47" fmla="*/ 109 h 338"/>
                <a:gd name="T48" fmla="*/ 43 w 226"/>
                <a:gd name="T49" fmla="*/ 107 h 338"/>
                <a:gd name="T50" fmla="*/ 35 w 226"/>
                <a:gd name="T51" fmla="*/ 105 h 338"/>
                <a:gd name="T52" fmla="*/ 29 w 226"/>
                <a:gd name="T53" fmla="*/ 102 h 338"/>
                <a:gd name="T54" fmla="*/ 22 w 226"/>
                <a:gd name="T55" fmla="*/ 99 h 338"/>
                <a:gd name="T56" fmla="*/ 15 w 226"/>
                <a:gd name="T57" fmla="*/ 97 h 338"/>
                <a:gd name="T58" fmla="*/ 7 w 226"/>
                <a:gd name="T59" fmla="*/ 95 h 338"/>
                <a:gd name="T60" fmla="*/ 0 w 226"/>
                <a:gd name="T61" fmla="*/ 93 h 338"/>
                <a:gd name="T62" fmla="*/ 12 w 226"/>
                <a:gd name="T63" fmla="*/ 90 h 338"/>
                <a:gd name="T64" fmla="*/ 23 w 226"/>
                <a:gd name="T65" fmla="*/ 87 h 338"/>
                <a:gd name="T66" fmla="*/ 32 w 226"/>
                <a:gd name="T67" fmla="*/ 79 h 338"/>
                <a:gd name="T68" fmla="*/ 36 w 226"/>
                <a:gd name="T69" fmla="*/ 70 h 338"/>
                <a:gd name="T70" fmla="*/ 41 w 226"/>
                <a:gd name="T71" fmla="*/ 59 h 338"/>
                <a:gd name="T72" fmla="*/ 43 w 226"/>
                <a:gd name="T73" fmla="*/ 48 h 338"/>
                <a:gd name="T74" fmla="*/ 44 w 226"/>
                <a:gd name="T75" fmla="*/ 35 h 338"/>
                <a:gd name="T76" fmla="*/ 46 w 226"/>
                <a:gd name="T77" fmla="*/ 24 h 338"/>
                <a:gd name="T78" fmla="*/ 46 w 226"/>
                <a:gd name="T79" fmla="*/ 11 h 338"/>
                <a:gd name="T80" fmla="*/ 47 w 226"/>
                <a:gd name="T81" fmla="*/ 0 h 338"/>
                <a:gd name="T82" fmla="*/ 59 w 226"/>
                <a:gd name="T83" fmla="*/ 16 h 3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26" h="338">
                  <a:moveTo>
                    <a:pt x="176" y="48"/>
                  </a:moveTo>
                  <a:lnTo>
                    <a:pt x="186" y="75"/>
                  </a:lnTo>
                  <a:lnTo>
                    <a:pt x="195" y="98"/>
                  </a:lnTo>
                  <a:lnTo>
                    <a:pt x="207" y="123"/>
                  </a:lnTo>
                  <a:lnTo>
                    <a:pt x="213" y="144"/>
                  </a:lnTo>
                  <a:lnTo>
                    <a:pt x="219" y="169"/>
                  </a:lnTo>
                  <a:lnTo>
                    <a:pt x="226" y="194"/>
                  </a:lnTo>
                  <a:lnTo>
                    <a:pt x="226" y="221"/>
                  </a:lnTo>
                  <a:lnTo>
                    <a:pt x="222" y="246"/>
                  </a:lnTo>
                  <a:lnTo>
                    <a:pt x="216" y="270"/>
                  </a:lnTo>
                  <a:lnTo>
                    <a:pt x="210" y="296"/>
                  </a:lnTo>
                  <a:lnTo>
                    <a:pt x="207" y="299"/>
                  </a:lnTo>
                  <a:lnTo>
                    <a:pt x="207" y="305"/>
                  </a:lnTo>
                  <a:lnTo>
                    <a:pt x="207" y="308"/>
                  </a:lnTo>
                  <a:lnTo>
                    <a:pt x="207" y="314"/>
                  </a:lnTo>
                  <a:lnTo>
                    <a:pt x="207" y="317"/>
                  </a:lnTo>
                  <a:lnTo>
                    <a:pt x="210" y="320"/>
                  </a:lnTo>
                  <a:lnTo>
                    <a:pt x="210" y="327"/>
                  </a:lnTo>
                  <a:lnTo>
                    <a:pt x="213" y="329"/>
                  </a:lnTo>
                  <a:lnTo>
                    <a:pt x="213" y="336"/>
                  </a:lnTo>
                  <a:lnTo>
                    <a:pt x="213" y="338"/>
                  </a:lnTo>
                  <a:lnTo>
                    <a:pt x="191" y="338"/>
                  </a:lnTo>
                  <a:lnTo>
                    <a:pt x="166" y="336"/>
                  </a:lnTo>
                  <a:lnTo>
                    <a:pt x="145" y="327"/>
                  </a:lnTo>
                  <a:lnTo>
                    <a:pt x="127" y="320"/>
                  </a:lnTo>
                  <a:lnTo>
                    <a:pt x="105" y="314"/>
                  </a:lnTo>
                  <a:lnTo>
                    <a:pt x="87" y="305"/>
                  </a:lnTo>
                  <a:lnTo>
                    <a:pt x="65" y="296"/>
                  </a:lnTo>
                  <a:lnTo>
                    <a:pt x="44" y="289"/>
                  </a:lnTo>
                  <a:lnTo>
                    <a:pt x="22" y="283"/>
                  </a:lnTo>
                  <a:lnTo>
                    <a:pt x="0" y="277"/>
                  </a:lnTo>
                  <a:lnTo>
                    <a:pt x="37" y="270"/>
                  </a:lnTo>
                  <a:lnTo>
                    <a:pt x="68" y="259"/>
                  </a:lnTo>
                  <a:lnTo>
                    <a:pt x="94" y="237"/>
                  </a:lnTo>
                  <a:lnTo>
                    <a:pt x="108" y="210"/>
                  </a:lnTo>
                  <a:lnTo>
                    <a:pt x="121" y="175"/>
                  </a:lnTo>
                  <a:lnTo>
                    <a:pt x="127" y="144"/>
                  </a:lnTo>
                  <a:lnTo>
                    <a:pt x="132" y="105"/>
                  </a:lnTo>
                  <a:lnTo>
                    <a:pt x="136" y="71"/>
                  </a:lnTo>
                  <a:lnTo>
                    <a:pt x="136" y="34"/>
                  </a:lnTo>
                  <a:lnTo>
                    <a:pt x="139" y="0"/>
                  </a:lnTo>
                  <a:lnTo>
                    <a:pt x="176" y="4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2" name="Freeform 201">
              <a:extLst>
                <a:ext uri="{FF2B5EF4-FFF2-40B4-BE49-F238E27FC236}">
                  <a16:creationId xmlns:a16="http://schemas.microsoft.com/office/drawing/2014/main" id="{D1E7AAA2-27A2-4A15-AA42-7DDC666EA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3" name="Freeform 202">
              <a:extLst>
                <a:ext uri="{FF2B5EF4-FFF2-40B4-BE49-F238E27FC236}">
                  <a16:creationId xmlns:a16="http://schemas.microsoft.com/office/drawing/2014/main" id="{43728482-58E9-4F73-B8C0-D8BC3B90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4" name="Freeform 203">
              <a:extLst>
                <a:ext uri="{FF2B5EF4-FFF2-40B4-BE49-F238E27FC236}">
                  <a16:creationId xmlns:a16="http://schemas.microsoft.com/office/drawing/2014/main" id="{F00E93A4-F016-4F05-B316-C2B6CCEB9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66"/>
              <a:ext cx="143" cy="165"/>
            </a:xfrm>
            <a:custGeom>
              <a:avLst/>
              <a:gdLst>
                <a:gd name="T0" fmla="*/ 4 w 428"/>
                <a:gd name="T1" fmla="*/ 94 h 493"/>
                <a:gd name="T2" fmla="*/ 10 w 428"/>
                <a:gd name="T3" fmla="*/ 73 h 493"/>
                <a:gd name="T4" fmla="*/ 20 w 428"/>
                <a:gd name="T5" fmla="*/ 54 h 493"/>
                <a:gd name="T6" fmla="*/ 33 w 428"/>
                <a:gd name="T7" fmla="*/ 38 h 493"/>
                <a:gd name="T8" fmla="*/ 53 w 428"/>
                <a:gd name="T9" fmla="*/ 26 h 493"/>
                <a:gd name="T10" fmla="*/ 70 w 428"/>
                <a:gd name="T11" fmla="*/ 19 h 493"/>
                <a:gd name="T12" fmla="*/ 74 w 428"/>
                <a:gd name="T13" fmla="*/ 16 h 493"/>
                <a:gd name="T14" fmla="*/ 78 w 428"/>
                <a:gd name="T15" fmla="*/ 10 h 493"/>
                <a:gd name="T16" fmla="*/ 86 w 428"/>
                <a:gd name="T17" fmla="*/ 4 h 493"/>
                <a:gd name="T18" fmla="*/ 92 w 428"/>
                <a:gd name="T19" fmla="*/ 1 h 493"/>
                <a:gd name="T20" fmla="*/ 104 w 428"/>
                <a:gd name="T21" fmla="*/ 9 h 493"/>
                <a:gd name="T22" fmla="*/ 116 w 428"/>
                <a:gd name="T23" fmla="*/ 28 h 493"/>
                <a:gd name="T24" fmla="*/ 124 w 428"/>
                <a:gd name="T25" fmla="*/ 48 h 493"/>
                <a:gd name="T26" fmla="*/ 128 w 428"/>
                <a:gd name="T27" fmla="*/ 69 h 493"/>
                <a:gd name="T28" fmla="*/ 132 w 428"/>
                <a:gd name="T29" fmla="*/ 93 h 493"/>
                <a:gd name="T30" fmla="*/ 135 w 428"/>
                <a:gd name="T31" fmla="*/ 107 h 493"/>
                <a:gd name="T32" fmla="*/ 135 w 428"/>
                <a:gd name="T33" fmla="*/ 111 h 493"/>
                <a:gd name="T34" fmla="*/ 137 w 428"/>
                <a:gd name="T35" fmla="*/ 116 h 493"/>
                <a:gd name="T36" fmla="*/ 140 w 428"/>
                <a:gd name="T37" fmla="*/ 122 h 493"/>
                <a:gd name="T38" fmla="*/ 142 w 428"/>
                <a:gd name="T39" fmla="*/ 126 h 493"/>
                <a:gd name="T40" fmla="*/ 136 w 428"/>
                <a:gd name="T41" fmla="*/ 129 h 493"/>
                <a:gd name="T42" fmla="*/ 125 w 428"/>
                <a:gd name="T43" fmla="*/ 133 h 493"/>
                <a:gd name="T44" fmla="*/ 113 w 428"/>
                <a:gd name="T45" fmla="*/ 137 h 493"/>
                <a:gd name="T46" fmla="*/ 101 w 428"/>
                <a:gd name="T47" fmla="*/ 143 h 493"/>
                <a:gd name="T48" fmla="*/ 89 w 428"/>
                <a:gd name="T49" fmla="*/ 148 h 493"/>
                <a:gd name="T50" fmla="*/ 80 w 428"/>
                <a:gd name="T51" fmla="*/ 149 h 493"/>
                <a:gd name="T52" fmla="*/ 74 w 428"/>
                <a:gd name="T53" fmla="*/ 150 h 493"/>
                <a:gd name="T54" fmla="*/ 69 w 428"/>
                <a:gd name="T55" fmla="*/ 152 h 493"/>
                <a:gd name="T56" fmla="*/ 63 w 428"/>
                <a:gd name="T57" fmla="*/ 152 h 493"/>
                <a:gd name="T58" fmla="*/ 58 w 428"/>
                <a:gd name="T59" fmla="*/ 153 h 493"/>
                <a:gd name="T60" fmla="*/ 52 w 428"/>
                <a:gd name="T61" fmla="*/ 157 h 493"/>
                <a:gd name="T62" fmla="*/ 41 w 428"/>
                <a:gd name="T63" fmla="*/ 160 h 493"/>
                <a:gd name="T64" fmla="*/ 32 w 428"/>
                <a:gd name="T65" fmla="*/ 162 h 493"/>
                <a:gd name="T66" fmla="*/ 22 w 428"/>
                <a:gd name="T67" fmla="*/ 163 h 493"/>
                <a:gd name="T68" fmla="*/ 13 w 428"/>
                <a:gd name="T69" fmla="*/ 164 h 493"/>
                <a:gd name="T70" fmla="*/ 10 w 428"/>
                <a:gd name="T71" fmla="*/ 163 h 493"/>
                <a:gd name="T72" fmla="*/ 10 w 428"/>
                <a:gd name="T73" fmla="*/ 158 h 493"/>
                <a:gd name="T74" fmla="*/ 10 w 428"/>
                <a:gd name="T75" fmla="*/ 152 h 493"/>
                <a:gd name="T76" fmla="*/ 10 w 428"/>
                <a:gd name="T77" fmla="*/ 146 h 493"/>
                <a:gd name="T78" fmla="*/ 10 w 428"/>
                <a:gd name="T79" fmla="*/ 140 h 493"/>
                <a:gd name="T80" fmla="*/ 0 w 428"/>
                <a:gd name="T81" fmla="*/ 104 h 49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28" h="493">
                  <a:moveTo>
                    <a:pt x="0" y="311"/>
                  </a:moveTo>
                  <a:lnTo>
                    <a:pt x="13" y="280"/>
                  </a:lnTo>
                  <a:lnTo>
                    <a:pt x="22" y="249"/>
                  </a:lnTo>
                  <a:lnTo>
                    <a:pt x="31" y="219"/>
                  </a:lnTo>
                  <a:lnTo>
                    <a:pt x="43" y="188"/>
                  </a:lnTo>
                  <a:lnTo>
                    <a:pt x="59" y="161"/>
                  </a:lnTo>
                  <a:lnTo>
                    <a:pt x="77" y="136"/>
                  </a:lnTo>
                  <a:lnTo>
                    <a:pt x="98" y="114"/>
                  </a:lnTo>
                  <a:lnTo>
                    <a:pt x="126" y="92"/>
                  </a:lnTo>
                  <a:lnTo>
                    <a:pt x="160" y="77"/>
                  </a:lnTo>
                  <a:lnTo>
                    <a:pt x="206" y="62"/>
                  </a:lnTo>
                  <a:lnTo>
                    <a:pt x="209" y="58"/>
                  </a:lnTo>
                  <a:lnTo>
                    <a:pt x="215" y="56"/>
                  </a:lnTo>
                  <a:lnTo>
                    <a:pt x="222" y="49"/>
                  </a:lnTo>
                  <a:lnTo>
                    <a:pt x="229" y="40"/>
                  </a:lnTo>
                  <a:lnTo>
                    <a:pt x="234" y="31"/>
                  </a:lnTo>
                  <a:lnTo>
                    <a:pt x="243" y="22"/>
                  </a:lnTo>
                  <a:lnTo>
                    <a:pt x="256" y="12"/>
                  </a:lnTo>
                  <a:lnTo>
                    <a:pt x="262" y="9"/>
                  </a:lnTo>
                  <a:lnTo>
                    <a:pt x="274" y="3"/>
                  </a:lnTo>
                  <a:lnTo>
                    <a:pt x="283" y="0"/>
                  </a:lnTo>
                  <a:lnTo>
                    <a:pt x="311" y="28"/>
                  </a:lnTo>
                  <a:lnTo>
                    <a:pt x="330" y="56"/>
                  </a:lnTo>
                  <a:lnTo>
                    <a:pt x="348" y="83"/>
                  </a:lnTo>
                  <a:lnTo>
                    <a:pt x="357" y="111"/>
                  </a:lnTo>
                  <a:lnTo>
                    <a:pt x="370" y="142"/>
                  </a:lnTo>
                  <a:lnTo>
                    <a:pt x="379" y="175"/>
                  </a:lnTo>
                  <a:lnTo>
                    <a:pt x="382" y="206"/>
                  </a:lnTo>
                  <a:lnTo>
                    <a:pt x="388" y="240"/>
                  </a:lnTo>
                  <a:lnTo>
                    <a:pt x="395" y="278"/>
                  </a:lnTo>
                  <a:lnTo>
                    <a:pt x="400" y="311"/>
                  </a:lnTo>
                  <a:lnTo>
                    <a:pt x="404" y="320"/>
                  </a:lnTo>
                  <a:lnTo>
                    <a:pt x="404" y="327"/>
                  </a:lnTo>
                  <a:lnTo>
                    <a:pt x="404" y="332"/>
                  </a:lnTo>
                  <a:lnTo>
                    <a:pt x="406" y="341"/>
                  </a:lnTo>
                  <a:lnTo>
                    <a:pt x="409" y="347"/>
                  </a:lnTo>
                  <a:lnTo>
                    <a:pt x="413" y="354"/>
                  </a:lnTo>
                  <a:lnTo>
                    <a:pt x="419" y="364"/>
                  </a:lnTo>
                  <a:lnTo>
                    <a:pt x="422" y="370"/>
                  </a:lnTo>
                  <a:lnTo>
                    <a:pt x="425" y="375"/>
                  </a:lnTo>
                  <a:lnTo>
                    <a:pt x="428" y="382"/>
                  </a:lnTo>
                  <a:lnTo>
                    <a:pt x="406" y="385"/>
                  </a:lnTo>
                  <a:lnTo>
                    <a:pt x="388" y="391"/>
                  </a:lnTo>
                  <a:lnTo>
                    <a:pt x="373" y="397"/>
                  </a:lnTo>
                  <a:lnTo>
                    <a:pt x="355" y="400"/>
                  </a:lnTo>
                  <a:lnTo>
                    <a:pt x="337" y="410"/>
                  </a:lnTo>
                  <a:lnTo>
                    <a:pt x="320" y="419"/>
                  </a:lnTo>
                  <a:lnTo>
                    <a:pt x="301" y="428"/>
                  </a:lnTo>
                  <a:lnTo>
                    <a:pt x="283" y="433"/>
                  </a:lnTo>
                  <a:lnTo>
                    <a:pt x="265" y="443"/>
                  </a:lnTo>
                  <a:lnTo>
                    <a:pt x="247" y="446"/>
                  </a:lnTo>
                  <a:lnTo>
                    <a:pt x="238" y="446"/>
                  </a:lnTo>
                  <a:lnTo>
                    <a:pt x="231" y="449"/>
                  </a:lnTo>
                  <a:lnTo>
                    <a:pt x="222" y="449"/>
                  </a:lnTo>
                  <a:lnTo>
                    <a:pt x="213" y="449"/>
                  </a:lnTo>
                  <a:lnTo>
                    <a:pt x="206" y="453"/>
                  </a:lnTo>
                  <a:lnTo>
                    <a:pt x="197" y="453"/>
                  </a:lnTo>
                  <a:lnTo>
                    <a:pt x="188" y="453"/>
                  </a:lnTo>
                  <a:lnTo>
                    <a:pt x="182" y="455"/>
                  </a:lnTo>
                  <a:lnTo>
                    <a:pt x="175" y="458"/>
                  </a:lnTo>
                  <a:lnTo>
                    <a:pt x="170" y="462"/>
                  </a:lnTo>
                  <a:lnTo>
                    <a:pt x="155" y="469"/>
                  </a:lnTo>
                  <a:lnTo>
                    <a:pt x="139" y="471"/>
                  </a:lnTo>
                  <a:lnTo>
                    <a:pt x="124" y="478"/>
                  </a:lnTo>
                  <a:lnTo>
                    <a:pt x="110" y="480"/>
                  </a:lnTo>
                  <a:lnTo>
                    <a:pt x="96" y="483"/>
                  </a:lnTo>
                  <a:lnTo>
                    <a:pt x="83" y="483"/>
                  </a:lnTo>
                  <a:lnTo>
                    <a:pt x="65" y="487"/>
                  </a:lnTo>
                  <a:lnTo>
                    <a:pt x="52" y="487"/>
                  </a:lnTo>
                  <a:lnTo>
                    <a:pt x="40" y="489"/>
                  </a:lnTo>
                  <a:lnTo>
                    <a:pt x="22" y="493"/>
                  </a:lnTo>
                  <a:lnTo>
                    <a:pt x="29" y="487"/>
                  </a:lnTo>
                  <a:lnTo>
                    <a:pt x="31" y="478"/>
                  </a:lnTo>
                  <a:lnTo>
                    <a:pt x="31" y="471"/>
                  </a:lnTo>
                  <a:lnTo>
                    <a:pt x="31" y="462"/>
                  </a:lnTo>
                  <a:lnTo>
                    <a:pt x="31" y="453"/>
                  </a:lnTo>
                  <a:lnTo>
                    <a:pt x="31" y="446"/>
                  </a:lnTo>
                  <a:lnTo>
                    <a:pt x="29" y="437"/>
                  </a:lnTo>
                  <a:lnTo>
                    <a:pt x="29" y="424"/>
                  </a:lnTo>
                  <a:lnTo>
                    <a:pt x="29" y="419"/>
                  </a:lnTo>
                  <a:lnTo>
                    <a:pt x="29" y="410"/>
                  </a:lnTo>
                  <a:lnTo>
                    <a:pt x="0" y="3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5" name="Freeform 204">
              <a:extLst>
                <a:ext uri="{FF2B5EF4-FFF2-40B4-BE49-F238E27FC236}">
                  <a16:creationId xmlns:a16="http://schemas.microsoft.com/office/drawing/2014/main" id="{45266F9F-77DC-4B1F-B44C-3E16D07A7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1695"/>
              <a:ext cx="65" cy="113"/>
            </a:xfrm>
            <a:custGeom>
              <a:avLst/>
              <a:gdLst>
                <a:gd name="T0" fmla="*/ 51 w 194"/>
                <a:gd name="T1" fmla="*/ 23 h 338"/>
                <a:gd name="T2" fmla="*/ 51 w 194"/>
                <a:gd name="T3" fmla="*/ 31 h 338"/>
                <a:gd name="T4" fmla="*/ 51 w 194"/>
                <a:gd name="T5" fmla="*/ 38 h 338"/>
                <a:gd name="T6" fmla="*/ 52 w 194"/>
                <a:gd name="T7" fmla="*/ 45 h 338"/>
                <a:gd name="T8" fmla="*/ 54 w 194"/>
                <a:gd name="T9" fmla="*/ 53 h 338"/>
                <a:gd name="T10" fmla="*/ 56 w 194"/>
                <a:gd name="T11" fmla="*/ 60 h 338"/>
                <a:gd name="T12" fmla="*/ 57 w 194"/>
                <a:gd name="T13" fmla="*/ 67 h 338"/>
                <a:gd name="T14" fmla="*/ 59 w 194"/>
                <a:gd name="T15" fmla="*/ 74 h 338"/>
                <a:gd name="T16" fmla="*/ 62 w 194"/>
                <a:gd name="T17" fmla="*/ 81 h 338"/>
                <a:gd name="T18" fmla="*/ 64 w 194"/>
                <a:gd name="T19" fmla="*/ 88 h 338"/>
                <a:gd name="T20" fmla="*/ 65 w 194"/>
                <a:gd name="T21" fmla="*/ 96 h 338"/>
                <a:gd name="T22" fmla="*/ 59 w 194"/>
                <a:gd name="T23" fmla="*/ 97 h 338"/>
                <a:gd name="T24" fmla="*/ 53 w 194"/>
                <a:gd name="T25" fmla="*/ 99 h 338"/>
                <a:gd name="T26" fmla="*/ 47 w 194"/>
                <a:gd name="T27" fmla="*/ 101 h 338"/>
                <a:gd name="T28" fmla="*/ 41 w 194"/>
                <a:gd name="T29" fmla="*/ 103 h 338"/>
                <a:gd name="T30" fmla="*/ 33 w 194"/>
                <a:gd name="T31" fmla="*/ 105 h 338"/>
                <a:gd name="T32" fmla="*/ 26 w 194"/>
                <a:gd name="T33" fmla="*/ 107 h 338"/>
                <a:gd name="T34" fmla="*/ 19 w 194"/>
                <a:gd name="T35" fmla="*/ 109 h 338"/>
                <a:gd name="T36" fmla="*/ 13 w 194"/>
                <a:gd name="T37" fmla="*/ 111 h 338"/>
                <a:gd name="T38" fmla="*/ 7 w 194"/>
                <a:gd name="T39" fmla="*/ 112 h 338"/>
                <a:gd name="T40" fmla="*/ 0 w 194"/>
                <a:gd name="T41" fmla="*/ 113 h 338"/>
                <a:gd name="T42" fmla="*/ 0 w 194"/>
                <a:gd name="T43" fmla="*/ 112 h 338"/>
                <a:gd name="T44" fmla="*/ 1 w 194"/>
                <a:gd name="T45" fmla="*/ 109 h 338"/>
                <a:gd name="T46" fmla="*/ 2 w 194"/>
                <a:gd name="T47" fmla="*/ 107 h 338"/>
                <a:gd name="T48" fmla="*/ 2 w 194"/>
                <a:gd name="T49" fmla="*/ 104 h 338"/>
                <a:gd name="T50" fmla="*/ 3 w 194"/>
                <a:gd name="T51" fmla="*/ 103 h 338"/>
                <a:gd name="T52" fmla="*/ 4 w 194"/>
                <a:gd name="T53" fmla="*/ 100 h 338"/>
                <a:gd name="T54" fmla="*/ 4 w 194"/>
                <a:gd name="T55" fmla="*/ 98 h 338"/>
                <a:gd name="T56" fmla="*/ 5 w 194"/>
                <a:gd name="T57" fmla="*/ 97 h 338"/>
                <a:gd name="T58" fmla="*/ 6 w 194"/>
                <a:gd name="T59" fmla="*/ 96 h 338"/>
                <a:gd name="T60" fmla="*/ 7 w 194"/>
                <a:gd name="T61" fmla="*/ 95 h 338"/>
                <a:gd name="T62" fmla="*/ 16 w 194"/>
                <a:gd name="T63" fmla="*/ 87 h 338"/>
                <a:gd name="T64" fmla="*/ 22 w 194"/>
                <a:gd name="T65" fmla="*/ 78 h 338"/>
                <a:gd name="T66" fmla="*/ 27 w 194"/>
                <a:gd name="T67" fmla="*/ 70 h 338"/>
                <a:gd name="T68" fmla="*/ 32 w 194"/>
                <a:gd name="T69" fmla="*/ 61 h 338"/>
                <a:gd name="T70" fmla="*/ 35 w 194"/>
                <a:gd name="T71" fmla="*/ 50 h 338"/>
                <a:gd name="T72" fmla="*/ 37 w 194"/>
                <a:gd name="T73" fmla="*/ 41 h 338"/>
                <a:gd name="T74" fmla="*/ 39 w 194"/>
                <a:gd name="T75" fmla="*/ 32 h 338"/>
                <a:gd name="T76" fmla="*/ 41 w 194"/>
                <a:gd name="T77" fmla="*/ 22 h 338"/>
                <a:gd name="T78" fmla="*/ 41 w 194"/>
                <a:gd name="T79" fmla="*/ 11 h 338"/>
                <a:gd name="T80" fmla="*/ 41 w 194"/>
                <a:gd name="T81" fmla="*/ 0 h 338"/>
                <a:gd name="T82" fmla="*/ 51 w 194"/>
                <a:gd name="T83" fmla="*/ 23 h 3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4" h="338">
                  <a:moveTo>
                    <a:pt x="152" y="68"/>
                  </a:moveTo>
                  <a:lnTo>
                    <a:pt x="152" y="93"/>
                  </a:lnTo>
                  <a:lnTo>
                    <a:pt x="152" y="114"/>
                  </a:lnTo>
                  <a:lnTo>
                    <a:pt x="154" y="135"/>
                  </a:lnTo>
                  <a:lnTo>
                    <a:pt x="161" y="158"/>
                  </a:lnTo>
                  <a:lnTo>
                    <a:pt x="166" y="179"/>
                  </a:lnTo>
                  <a:lnTo>
                    <a:pt x="170" y="201"/>
                  </a:lnTo>
                  <a:lnTo>
                    <a:pt x="176" y="221"/>
                  </a:lnTo>
                  <a:lnTo>
                    <a:pt x="185" y="243"/>
                  </a:lnTo>
                  <a:lnTo>
                    <a:pt x="191" y="264"/>
                  </a:lnTo>
                  <a:lnTo>
                    <a:pt x="194" y="287"/>
                  </a:lnTo>
                  <a:lnTo>
                    <a:pt x="176" y="289"/>
                  </a:lnTo>
                  <a:lnTo>
                    <a:pt x="157" y="296"/>
                  </a:lnTo>
                  <a:lnTo>
                    <a:pt x="139" y="302"/>
                  </a:lnTo>
                  <a:lnTo>
                    <a:pt x="121" y="308"/>
                  </a:lnTo>
                  <a:lnTo>
                    <a:pt x="98" y="314"/>
                  </a:lnTo>
                  <a:lnTo>
                    <a:pt x="78" y="320"/>
                  </a:lnTo>
                  <a:lnTo>
                    <a:pt x="58" y="327"/>
                  </a:lnTo>
                  <a:lnTo>
                    <a:pt x="40" y="333"/>
                  </a:lnTo>
                  <a:lnTo>
                    <a:pt x="22" y="336"/>
                  </a:lnTo>
                  <a:lnTo>
                    <a:pt x="0" y="338"/>
                  </a:lnTo>
                  <a:lnTo>
                    <a:pt x="0" y="336"/>
                  </a:lnTo>
                  <a:lnTo>
                    <a:pt x="3" y="327"/>
                  </a:lnTo>
                  <a:lnTo>
                    <a:pt x="6" y="320"/>
                  </a:lnTo>
                  <a:lnTo>
                    <a:pt x="6" y="311"/>
                  </a:lnTo>
                  <a:lnTo>
                    <a:pt x="10" y="308"/>
                  </a:lnTo>
                  <a:lnTo>
                    <a:pt x="13" y="299"/>
                  </a:lnTo>
                  <a:lnTo>
                    <a:pt x="13" y="293"/>
                  </a:lnTo>
                  <a:lnTo>
                    <a:pt x="16" y="289"/>
                  </a:lnTo>
                  <a:lnTo>
                    <a:pt x="19" y="287"/>
                  </a:lnTo>
                  <a:lnTo>
                    <a:pt x="22" y="284"/>
                  </a:lnTo>
                  <a:lnTo>
                    <a:pt x="47" y="259"/>
                  </a:lnTo>
                  <a:lnTo>
                    <a:pt x="65" y="234"/>
                  </a:lnTo>
                  <a:lnTo>
                    <a:pt x="80" y="210"/>
                  </a:lnTo>
                  <a:lnTo>
                    <a:pt x="96" y="182"/>
                  </a:lnTo>
                  <a:lnTo>
                    <a:pt x="105" y="151"/>
                  </a:lnTo>
                  <a:lnTo>
                    <a:pt x="111" y="124"/>
                  </a:lnTo>
                  <a:lnTo>
                    <a:pt x="116" y="95"/>
                  </a:lnTo>
                  <a:lnTo>
                    <a:pt x="121" y="66"/>
                  </a:lnTo>
                  <a:lnTo>
                    <a:pt x="121" y="34"/>
                  </a:lnTo>
                  <a:lnTo>
                    <a:pt x="121" y="0"/>
                  </a:lnTo>
                  <a:lnTo>
                    <a:pt x="152" y="6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6" name="Freeform 205">
              <a:extLst>
                <a:ext uri="{FF2B5EF4-FFF2-40B4-BE49-F238E27FC236}">
                  <a16:creationId xmlns:a16="http://schemas.microsoft.com/office/drawing/2014/main" id="{A2C73434-4BE7-4F7F-99DB-65D6561C7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1538"/>
              <a:ext cx="1313" cy="1243"/>
            </a:xfrm>
            <a:custGeom>
              <a:avLst/>
              <a:gdLst>
                <a:gd name="T0" fmla="*/ 948 w 3938"/>
                <a:gd name="T1" fmla="*/ 238 h 3729"/>
                <a:gd name="T2" fmla="*/ 1003 w 3938"/>
                <a:gd name="T3" fmla="*/ 175 h 3729"/>
                <a:gd name="T4" fmla="*/ 1058 w 3938"/>
                <a:gd name="T5" fmla="*/ 103 h 3729"/>
                <a:gd name="T6" fmla="*/ 1223 w 3938"/>
                <a:gd name="T7" fmla="*/ 20 h 3729"/>
                <a:gd name="T8" fmla="*/ 1257 w 3938"/>
                <a:gd name="T9" fmla="*/ 148 h 3729"/>
                <a:gd name="T10" fmla="*/ 1288 w 3938"/>
                <a:gd name="T11" fmla="*/ 374 h 3729"/>
                <a:gd name="T12" fmla="*/ 1312 w 3938"/>
                <a:gd name="T13" fmla="*/ 495 h 3729"/>
                <a:gd name="T14" fmla="*/ 1299 w 3938"/>
                <a:gd name="T15" fmla="*/ 552 h 3729"/>
                <a:gd name="T16" fmla="*/ 1241 w 3938"/>
                <a:gd name="T17" fmla="*/ 621 h 3729"/>
                <a:gd name="T18" fmla="*/ 1187 w 3938"/>
                <a:gd name="T19" fmla="*/ 654 h 3729"/>
                <a:gd name="T20" fmla="*/ 978 w 3938"/>
                <a:gd name="T21" fmla="*/ 652 h 3729"/>
                <a:gd name="T22" fmla="*/ 913 w 3938"/>
                <a:gd name="T23" fmla="*/ 595 h 3729"/>
                <a:gd name="T24" fmla="*/ 932 w 3938"/>
                <a:gd name="T25" fmla="*/ 661 h 3729"/>
                <a:gd name="T26" fmla="*/ 1111 w 3938"/>
                <a:gd name="T27" fmla="*/ 766 h 3729"/>
                <a:gd name="T28" fmla="*/ 926 w 3938"/>
                <a:gd name="T29" fmla="*/ 767 h 3729"/>
                <a:gd name="T30" fmla="*/ 839 w 3938"/>
                <a:gd name="T31" fmla="*/ 755 h 3729"/>
                <a:gd name="T32" fmla="*/ 820 w 3938"/>
                <a:gd name="T33" fmla="*/ 801 h 3729"/>
                <a:gd name="T34" fmla="*/ 921 w 3938"/>
                <a:gd name="T35" fmla="*/ 799 h 3729"/>
                <a:gd name="T36" fmla="*/ 996 w 3938"/>
                <a:gd name="T37" fmla="*/ 892 h 3729"/>
                <a:gd name="T38" fmla="*/ 818 w 3938"/>
                <a:gd name="T39" fmla="*/ 893 h 3729"/>
                <a:gd name="T40" fmla="*/ 748 w 3938"/>
                <a:gd name="T41" fmla="*/ 926 h 3729"/>
                <a:gd name="T42" fmla="*/ 826 w 3938"/>
                <a:gd name="T43" fmla="*/ 923 h 3729"/>
                <a:gd name="T44" fmla="*/ 921 w 3938"/>
                <a:gd name="T45" fmla="*/ 1015 h 3729"/>
                <a:gd name="T46" fmla="*/ 787 w 3938"/>
                <a:gd name="T47" fmla="*/ 1008 h 3729"/>
                <a:gd name="T48" fmla="*/ 742 w 3938"/>
                <a:gd name="T49" fmla="*/ 1011 h 3729"/>
                <a:gd name="T50" fmla="*/ 753 w 3938"/>
                <a:gd name="T51" fmla="*/ 1067 h 3729"/>
                <a:gd name="T52" fmla="*/ 801 w 3938"/>
                <a:gd name="T53" fmla="*/ 1045 h 3729"/>
                <a:gd name="T54" fmla="*/ 814 w 3938"/>
                <a:gd name="T55" fmla="*/ 1152 h 3729"/>
                <a:gd name="T56" fmla="*/ 776 w 3938"/>
                <a:gd name="T57" fmla="*/ 1216 h 3729"/>
                <a:gd name="T58" fmla="*/ 557 w 3938"/>
                <a:gd name="T59" fmla="*/ 1228 h 3729"/>
                <a:gd name="T60" fmla="*/ 507 w 3938"/>
                <a:gd name="T61" fmla="*/ 1166 h 3729"/>
                <a:gd name="T62" fmla="*/ 403 w 3938"/>
                <a:gd name="T63" fmla="*/ 1039 h 3729"/>
                <a:gd name="T64" fmla="*/ 528 w 3938"/>
                <a:gd name="T65" fmla="*/ 1069 h 3729"/>
                <a:gd name="T66" fmla="*/ 576 w 3938"/>
                <a:gd name="T67" fmla="*/ 1025 h 3729"/>
                <a:gd name="T68" fmla="*/ 532 w 3938"/>
                <a:gd name="T69" fmla="*/ 1005 h 3729"/>
                <a:gd name="T70" fmla="*/ 403 w 3938"/>
                <a:gd name="T71" fmla="*/ 1039 h 3729"/>
                <a:gd name="T72" fmla="*/ 329 w 3938"/>
                <a:gd name="T73" fmla="*/ 907 h 3729"/>
                <a:gd name="T74" fmla="*/ 557 w 3938"/>
                <a:gd name="T75" fmla="*/ 937 h 3729"/>
                <a:gd name="T76" fmla="*/ 502 w 3938"/>
                <a:gd name="T77" fmla="*/ 892 h 3729"/>
                <a:gd name="T78" fmla="*/ 329 w 3938"/>
                <a:gd name="T79" fmla="*/ 908 h 3729"/>
                <a:gd name="T80" fmla="*/ 238 w 3938"/>
                <a:gd name="T81" fmla="*/ 795 h 3729"/>
                <a:gd name="T82" fmla="*/ 483 w 3938"/>
                <a:gd name="T83" fmla="*/ 809 h 3729"/>
                <a:gd name="T84" fmla="*/ 492 w 3938"/>
                <a:gd name="T85" fmla="*/ 766 h 3729"/>
                <a:gd name="T86" fmla="*/ 390 w 3938"/>
                <a:gd name="T87" fmla="*/ 763 h 3729"/>
                <a:gd name="T88" fmla="*/ 224 w 3938"/>
                <a:gd name="T89" fmla="*/ 785 h 3729"/>
                <a:gd name="T90" fmla="*/ 356 w 3938"/>
                <a:gd name="T91" fmla="*/ 667 h 3729"/>
                <a:gd name="T92" fmla="*/ 423 w 3938"/>
                <a:gd name="T93" fmla="*/ 604 h 3729"/>
                <a:gd name="T94" fmla="*/ 335 w 3938"/>
                <a:gd name="T95" fmla="*/ 647 h 3729"/>
                <a:gd name="T96" fmla="*/ 132 w 3938"/>
                <a:gd name="T97" fmla="*/ 657 h 3729"/>
                <a:gd name="T98" fmla="*/ 87 w 3938"/>
                <a:gd name="T99" fmla="*/ 633 h 3729"/>
                <a:gd name="T100" fmla="*/ 22 w 3938"/>
                <a:gd name="T101" fmla="*/ 566 h 3729"/>
                <a:gd name="T102" fmla="*/ 3 w 3938"/>
                <a:gd name="T103" fmla="*/ 519 h 3729"/>
                <a:gd name="T104" fmla="*/ 19 w 3938"/>
                <a:gd name="T105" fmla="*/ 399 h 3729"/>
                <a:gd name="T106" fmla="*/ 48 w 3938"/>
                <a:gd name="T107" fmla="*/ 212 h 3729"/>
                <a:gd name="T108" fmla="*/ 71 w 3938"/>
                <a:gd name="T109" fmla="*/ 19 h 3729"/>
                <a:gd name="T110" fmla="*/ 208 w 3938"/>
                <a:gd name="T111" fmla="*/ 77 h 3729"/>
                <a:gd name="T112" fmla="*/ 308 w 3938"/>
                <a:gd name="T113" fmla="*/ 171 h 3729"/>
                <a:gd name="T114" fmla="*/ 354 w 3938"/>
                <a:gd name="T115" fmla="*/ 220 h 3729"/>
                <a:gd name="T116" fmla="*/ 498 w 3938"/>
                <a:gd name="T117" fmla="*/ 383 h 372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3938" h="3729">
                  <a:moveTo>
                    <a:pt x="2278" y="1209"/>
                  </a:moveTo>
                  <a:lnTo>
                    <a:pt x="2368" y="1178"/>
                  </a:lnTo>
                  <a:lnTo>
                    <a:pt x="2444" y="1150"/>
                  </a:lnTo>
                  <a:lnTo>
                    <a:pt x="2518" y="1123"/>
                  </a:lnTo>
                  <a:lnTo>
                    <a:pt x="2586" y="1089"/>
                  </a:lnTo>
                  <a:lnTo>
                    <a:pt x="2644" y="1049"/>
                  </a:lnTo>
                  <a:lnTo>
                    <a:pt x="2700" y="1002"/>
                  </a:lnTo>
                  <a:lnTo>
                    <a:pt x="2747" y="950"/>
                  </a:lnTo>
                  <a:lnTo>
                    <a:pt x="2786" y="883"/>
                  </a:lnTo>
                  <a:lnTo>
                    <a:pt x="2821" y="806"/>
                  </a:lnTo>
                  <a:lnTo>
                    <a:pt x="2844" y="713"/>
                  </a:lnTo>
                  <a:lnTo>
                    <a:pt x="2851" y="694"/>
                  </a:lnTo>
                  <a:lnTo>
                    <a:pt x="2860" y="676"/>
                  </a:lnTo>
                  <a:lnTo>
                    <a:pt x="2875" y="661"/>
                  </a:lnTo>
                  <a:lnTo>
                    <a:pt x="2894" y="640"/>
                  </a:lnTo>
                  <a:lnTo>
                    <a:pt x="2913" y="621"/>
                  </a:lnTo>
                  <a:lnTo>
                    <a:pt x="2931" y="602"/>
                  </a:lnTo>
                  <a:lnTo>
                    <a:pt x="2952" y="584"/>
                  </a:lnTo>
                  <a:lnTo>
                    <a:pt x="2974" y="566"/>
                  </a:lnTo>
                  <a:lnTo>
                    <a:pt x="2990" y="544"/>
                  </a:lnTo>
                  <a:lnTo>
                    <a:pt x="3006" y="526"/>
                  </a:lnTo>
                  <a:lnTo>
                    <a:pt x="3008" y="526"/>
                  </a:lnTo>
                  <a:lnTo>
                    <a:pt x="3008" y="523"/>
                  </a:lnTo>
                  <a:lnTo>
                    <a:pt x="3012" y="519"/>
                  </a:lnTo>
                  <a:lnTo>
                    <a:pt x="3015" y="517"/>
                  </a:lnTo>
                  <a:lnTo>
                    <a:pt x="3017" y="510"/>
                  </a:lnTo>
                  <a:lnTo>
                    <a:pt x="3024" y="503"/>
                  </a:lnTo>
                  <a:lnTo>
                    <a:pt x="3027" y="501"/>
                  </a:lnTo>
                  <a:lnTo>
                    <a:pt x="3027" y="494"/>
                  </a:lnTo>
                  <a:lnTo>
                    <a:pt x="3030" y="494"/>
                  </a:lnTo>
                  <a:lnTo>
                    <a:pt x="3076" y="424"/>
                  </a:lnTo>
                  <a:lnTo>
                    <a:pt x="3123" y="363"/>
                  </a:lnTo>
                  <a:lnTo>
                    <a:pt x="3174" y="310"/>
                  </a:lnTo>
                  <a:lnTo>
                    <a:pt x="3228" y="270"/>
                  </a:lnTo>
                  <a:lnTo>
                    <a:pt x="3288" y="231"/>
                  </a:lnTo>
                  <a:lnTo>
                    <a:pt x="3347" y="202"/>
                  </a:lnTo>
                  <a:lnTo>
                    <a:pt x="3414" y="172"/>
                  </a:lnTo>
                  <a:lnTo>
                    <a:pt x="3486" y="144"/>
                  </a:lnTo>
                  <a:lnTo>
                    <a:pt x="3560" y="114"/>
                  </a:lnTo>
                  <a:lnTo>
                    <a:pt x="3633" y="83"/>
                  </a:lnTo>
                  <a:lnTo>
                    <a:pt x="3639" y="83"/>
                  </a:lnTo>
                  <a:lnTo>
                    <a:pt x="3649" y="76"/>
                  </a:lnTo>
                  <a:lnTo>
                    <a:pt x="3658" y="67"/>
                  </a:lnTo>
                  <a:lnTo>
                    <a:pt x="3668" y="60"/>
                  </a:lnTo>
                  <a:lnTo>
                    <a:pt x="3680" y="51"/>
                  </a:lnTo>
                  <a:lnTo>
                    <a:pt x="3686" y="39"/>
                  </a:lnTo>
                  <a:lnTo>
                    <a:pt x="3695" y="29"/>
                  </a:lnTo>
                  <a:lnTo>
                    <a:pt x="3704" y="18"/>
                  </a:lnTo>
                  <a:lnTo>
                    <a:pt x="3711" y="11"/>
                  </a:lnTo>
                  <a:lnTo>
                    <a:pt x="3713" y="0"/>
                  </a:lnTo>
                  <a:lnTo>
                    <a:pt x="3731" y="89"/>
                  </a:lnTo>
                  <a:lnTo>
                    <a:pt x="3740" y="177"/>
                  </a:lnTo>
                  <a:lnTo>
                    <a:pt x="3754" y="267"/>
                  </a:lnTo>
                  <a:lnTo>
                    <a:pt x="3760" y="356"/>
                  </a:lnTo>
                  <a:lnTo>
                    <a:pt x="3769" y="445"/>
                  </a:lnTo>
                  <a:lnTo>
                    <a:pt x="3778" y="539"/>
                  </a:lnTo>
                  <a:lnTo>
                    <a:pt x="3787" y="631"/>
                  </a:lnTo>
                  <a:lnTo>
                    <a:pt x="3799" y="719"/>
                  </a:lnTo>
                  <a:lnTo>
                    <a:pt x="3808" y="809"/>
                  </a:lnTo>
                  <a:lnTo>
                    <a:pt x="3827" y="898"/>
                  </a:lnTo>
                  <a:lnTo>
                    <a:pt x="3830" y="934"/>
                  </a:lnTo>
                  <a:lnTo>
                    <a:pt x="3837" y="975"/>
                  </a:lnTo>
                  <a:lnTo>
                    <a:pt x="3843" y="1009"/>
                  </a:lnTo>
                  <a:lnTo>
                    <a:pt x="3848" y="1049"/>
                  </a:lnTo>
                  <a:lnTo>
                    <a:pt x="3852" y="1087"/>
                  </a:lnTo>
                  <a:lnTo>
                    <a:pt x="3862" y="1123"/>
                  </a:lnTo>
                  <a:lnTo>
                    <a:pt x="3871" y="1159"/>
                  </a:lnTo>
                  <a:lnTo>
                    <a:pt x="3880" y="1197"/>
                  </a:lnTo>
                  <a:lnTo>
                    <a:pt x="3898" y="1237"/>
                  </a:lnTo>
                  <a:lnTo>
                    <a:pt x="3913" y="1273"/>
                  </a:lnTo>
                  <a:lnTo>
                    <a:pt x="3926" y="1301"/>
                  </a:lnTo>
                  <a:lnTo>
                    <a:pt x="3932" y="1329"/>
                  </a:lnTo>
                  <a:lnTo>
                    <a:pt x="3938" y="1359"/>
                  </a:lnTo>
                  <a:lnTo>
                    <a:pt x="3938" y="1390"/>
                  </a:lnTo>
                  <a:lnTo>
                    <a:pt x="3938" y="1422"/>
                  </a:lnTo>
                  <a:lnTo>
                    <a:pt x="3938" y="1455"/>
                  </a:lnTo>
                  <a:lnTo>
                    <a:pt x="3935" y="1486"/>
                  </a:lnTo>
                  <a:lnTo>
                    <a:pt x="3932" y="1523"/>
                  </a:lnTo>
                  <a:lnTo>
                    <a:pt x="3929" y="1557"/>
                  </a:lnTo>
                  <a:lnTo>
                    <a:pt x="3929" y="1588"/>
                  </a:lnTo>
                  <a:lnTo>
                    <a:pt x="3929" y="1584"/>
                  </a:lnTo>
                  <a:lnTo>
                    <a:pt x="3929" y="1581"/>
                  </a:lnTo>
                  <a:lnTo>
                    <a:pt x="3929" y="1579"/>
                  </a:lnTo>
                  <a:lnTo>
                    <a:pt x="3929" y="1575"/>
                  </a:lnTo>
                  <a:lnTo>
                    <a:pt x="3922" y="1597"/>
                  </a:lnTo>
                  <a:lnTo>
                    <a:pt x="3913" y="1615"/>
                  </a:lnTo>
                  <a:lnTo>
                    <a:pt x="3902" y="1637"/>
                  </a:lnTo>
                  <a:lnTo>
                    <a:pt x="3895" y="1655"/>
                  </a:lnTo>
                  <a:lnTo>
                    <a:pt x="3884" y="1677"/>
                  </a:lnTo>
                  <a:lnTo>
                    <a:pt x="3873" y="1695"/>
                  </a:lnTo>
                  <a:lnTo>
                    <a:pt x="3857" y="1714"/>
                  </a:lnTo>
                  <a:lnTo>
                    <a:pt x="3848" y="1732"/>
                  </a:lnTo>
                  <a:lnTo>
                    <a:pt x="3833" y="1750"/>
                  </a:lnTo>
                  <a:lnTo>
                    <a:pt x="3821" y="1766"/>
                  </a:lnTo>
                  <a:lnTo>
                    <a:pt x="3803" y="1788"/>
                  </a:lnTo>
                  <a:lnTo>
                    <a:pt x="3781" y="1806"/>
                  </a:lnTo>
                  <a:lnTo>
                    <a:pt x="3763" y="1824"/>
                  </a:lnTo>
                  <a:lnTo>
                    <a:pt x="3744" y="1846"/>
                  </a:lnTo>
                  <a:lnTo>
                    <a:pt x="3722" y="1862"/>
                  </a:lnTo>
                  <a:lnTo>
                    <a:pt x="3702" y="1877"/>
                  </a:lnTo>
                  <a:lnTo>
                    <a:pt x="3680" y="1896"/>
                  </a:lnTo>
                  <a:lnTo>
                    <a:pt x="3655" y="1911"/>
                  </a:lnTo>
                  <a:lnTo>
                    <a:pt x="3633" y="1923"/>
                  </a:lnTo>
                  <a:lnTo>
                    <a:pt x="3608" y="1938"/>
                  </a:lnTo>
                  <a:lnTo>
                    <a:pt x="3599" y="1945"/>
                  </a:lnTo>
                  <a:lnTo>
                    <a:pt x="3590" y="1947"/>
                  </a:lnTo>
                  <a:lnTo>
                    <a:pt x="3585" y="1950"/>
                  </a:lnTo>
                  <a:lnTo>
                    <a:pt x="3575" y="1954"/>
                  </a:lnTo>
                  <a:lnTo>
                    <a:pt x="3566" y="1960"/>
                  </a:lnTo>
                  <a:lnTo>
                    <a:pt x="3560" y="1963"/>
                  </a:lnTo>
                  <a:lnTo>
                    <a:pt x="3550" y="1970"/>
                  </a:lnTo>
                  <a:lnTo>
                    <a:pt x="3541" y="1972"/>
                  </a:lnTo>
                  <a:lnTo>
                    <a:pt x="3531" y="1975"/>
                  </a:lnTo>
                  <a:lnTo>
                    <a:pt x="3522" y="1979"/>
                  </a:lnTo>
                  <a:lnTo>
                    <a:pt x="2919" y="1997"/>
                  </a:lnTo>
                  <a:lnTo>
                    <a:pt x="2922" y="1994"/>
                  </a:lnTo>
                  <a:lnTo>
                    <a:pt x="2929" y="1985"/>
                  </a:lnTo>
                  <a:lnTo>
                    <a:pt x="2931" y="1979"/>
                  </a:lnTo>
                  <a:lnTo>
                    <a:pt x="2931" y="1972"/>
                  </a:lnTo>
                  <a:lnTo>
                    <a:pt x="2931" y="1965"/>
                  </a:lnTo>
                  <a:lnTo>
                    <a:pt x="2934" y="1956"/>
                  </a:lnTo>
                  <a:lnTo>
                    <a:pt x="2934" y="1947"/>
                  </a:lnTo>
                  <a:lnTo>
                    <a:pt x="2934" y="1941"/>
                  </a:lnTo>
                  <a:lnTo>
                    <a:pt x="2934" y="1932"/>
                  </a:lnTo>
                  <a:lnTo>
                    <a:pt x="2934" y="1923"/>
                  </a:lnTo>
                  <a:lnTo>
                    <a:pt x="2922" y="1886"/>
                  </a:lnTo>
                  <a:lnTo>
                    <a:pt x="2904" y="1852"/>
                  </a:lnTo>
                  <a:lnTo>
                    <a:pt x="2879" y="1828"/>
                  </a:lnTo>
                  <a:lnTo>
                    <a:pt x="2844" y="1806"/>
                  </a:lnTo>
                  <a:lnTo>
                    <a:pt x="2808" y="1794"/>
                  </a:lnTo>
                  <a:lnTo>
                    <a:pt x="2774" y="1785"/>
                  </a:lnTo>
                  <a:lnTo>
                    <a:pt x="2738" y="1785"/>
                  </a:lnTo>
                  <a:lnTo>
                    <a:pt x="2703" y="1794"/>
                  </a:lnTo>
                  <a:lnTo>
                    <a:pt x="2669" y="1812"/>
                  </a:lnTo>
                  <a:lnTo>
                    <a:pt x="2644" y="1839"/>
                  </a:lnTo>
                  <a:lnTo>
                    <a:pt x="2626" y="1874"/>
                  </a:lnTo>
                  <a:lnTo>
                    <a:pt x="2621" y="1902"/>
                  </a:lnTo>
                  <a:lnTo>
                    <a:pt x="2633" y="1923"/>
                  </a:lnTo>
                  <a:lnTo>
                    <a:pt x="2653" y="1945"/>
                  </a:lnTo>
                  <a:lnTo>
                    <a:pt x="2685" y="1954"/>
                  </a:lnTo>
                  <a:lnTo>
                    <a:pt x="2719" y="1965"/>
                  </a:lnTo>
                  <a:lnTo>
                    <a:pt x="2759" y="1972"/>
                  </a:lnTo>
                  <a:lnTo>
                    <a:pt x="2796" y="1982"/>
                  </a:lnTo>
                  <a:lnTo>
                    <a:pt x="2835" y="1991"/>
                  </a:lnTo>
                  <a:lnTo>
                    <a:pt x="2869" y="2000"/>
                  </a:lnTo>
                  <a:lnTo>
                    <a:pt x="3519" y="1982"/>
                  </a:lnTo>
                  <a:lnTo>
                    <a:pt x="3440" y="2077"/>
                  </a:lnTo>
                  <a:lnTo>
                    <a:pt x="3433" y="2123"/>
                  </a:lnTo>
                  <a:lnTo>
                    <a:pt x="3421" y="2166"/>
                  </a:lnTo>
                  <a:lnTo>
                    <a:pt x="3412" y="2197"/>
                  </a:lnTo>
                  <a:lnTo>
                    <a:pt x="3394" y="2228"/>
                  </a:lnTo>
                  <a:lnTo>
                    <a:pt x="3378" y="2253"/>
                  </a:lnTo>
                  <a:lnTo>
                    <a:pt x="3356" y="2277"/>
                  </a:lnTo>
                  <a:lnTo>
                    <a:pt x="3332" y="2298"/>
                  </a:lnTo>
                  <a:lnTo>
                    <a:pt x="3300" y="2327"/>
                  </a:lnTo>
                  <a:lnTo>
                    <a:pt x="3270" y="2354"/>
                  </a:lnTo>
                  <a:lnTo>
                    <a:pt x="3230" y="2385"/>
                  </a:lnTo>
                  <a:lnTo>
                    <a:pt x="2786" y="2360"/>
                  </a:lnTo>
                  <a:lnTo>
                    <a:pt x="2786" y="2354"/>
                  </a:lnTo>
                  <a:lnTo>
                    <a:pt x="2786" y="2345"/>
                  </a:lnTo>
                  <a:lnTo>
                    <a:pt x="2786" y="2336"/>
                  </a:lnTo>
                  <a:lnTo>
                    <a:pt x="2786" y="2327"/>
                  </a:lnTo>
                  <a:lnTo>
                    <a:pt x="2784" y="2318"/>
                  </a:lnTo>
                  <a:lnTo>
                    <a:pt x="2784" y="2311"/>
                  </a:lnTo>
                  <a:lnTo>
                    <a:pt x="2777" y="2302"/>
                  </a:lnTo>
                  <a:lnTo>
                    <a:pt x="2774" y="2295"/>
                  </a:lnTo>
                  <a:lnTo>
                    <a:pt x="2768" y="2289"/>
                  </a:lnTo>
                  <a:lnTo>
                    <a:pt x="2761" y="2286"/>
                  </a:lnTo>
                  <a:lnTo>
                    <a:pt x="2731" y="2280"/>
                  </a:lnTo>
                  <a:lnTo>
                    <a:pt x="2698" y="2273"/>
                  </a:lnTo>
                  <a:lnTo>
                    <a:pt x="2666" y="2264"/>
                  </a:lnTo>
                  <a:lnTo>
                    <a:pt x="2635" y="2262"/>
                  </a:lnTo>
                  <a:lnTo>
                    <a:pt x="2605" y="2259"/>
                  </a:lnTo>
                  <a:lnTo>
                    <a:pt x="2574" y="2259"/>
                  </a:lnTo>
                  <a:lnTo>
                    <a:pt x="2543" y="2262"/>
                  </a:lnTo>
                  <a:lnTo>
                    <a:pt x="2516" y="2264"/>
                  </a:lnTo>
                  <a:lnTo>
                    <a:pt x="2489" y="2280"/>
                  </a:lnTo>
                  <a:lnTo>
                    <a:pt x="2464" y="2295"/>
                  </a:lnTo>
                  <a:lnTo>
                    <a:pt x="2458" y="2305"/>
                  </a:lnTo>
                  <a:lnTo>
                    <a:pt x="2451" y="2311"/>
                  </a:lnTo>
                  <a:lnTo>
                    <a:pt x="2448" y="2327"/>
                  </a:lnTo>
                  <a:lnTo>
                    <a:pt x="2444" y="2339"/>
                  </a:lnTo>
                  <a:lnTo>
                    <a:pt x="2444" y="2354"/>
                  </a:lnTo>
                  <a:lnTo>
                    <a:pt x="2444" y="2367"/>
                  </a:lnTo>
                  <a:lnTo>
                    <a:pt x="2448" y="2381"/>
                  </a:lnTo>
                  <a:lnTo>
                    <a:pt x="2451" y="2390"/>
                  </a:lnTo>
                  <a:lnTo>
                    <a:pt x="2458" y="2403"/>
                  </a:lnTo>
                  <a:lnTo>
                    <a:pt x="2464" y="2406"/>
                  </a:lnTo>
                  <a:lnTo>
                    <a:pt x="2491" y="2428"/>
                  </a:lnTo>
                  <a:lnTo>
                    <a:pt x="2518" y="2440"/>
                  </a:lnTo>
                  <a:lnTo>
                    <a:pt x="2549" y="2455"/>
                  </a:lnTo>
                  <a:lnTo>
                    <a:pt x="2581" y="2459"/>
                  </a:lnTo>
                  <a:lnTo>
                    <a:pt x="2614" y="2464"/>
                  </a:lnTo>
                  <a:lnTo>
                    <a:pt x="2644" y="2462"/>
                  </a:lnTo>
                  <a:lnTo>
                    <a:pt x="2676" y="2455"/>
                  </a:lnTo>
                  <a:lnTo>
                    <a:pt x="2707" y="2444"/>
                  </a:lnTo>
                  <a:lnTo>
                    <a:pt x="2734" y="2424"/>
                  </a:lnTo>
                  <a:lnTo>
                    <a:pt x="2761" y="2397"/>
                  </a:lnTo>
                  <a:lnTo>
                    <a:pt x="2777" y="2369"/>
                  </a:lnTo>
                  <a:lnTo>
                    <a:pt x="3224" y="2385"/>
                  </a:lnTo>
                  <a:lnTo>
                    <a:pt x="3165" y="2453"/>
                  </a:lnTo>
                  <a:lnTo>
                    <a:pt x="3141" y="2477"/>
                  </a:lnTo>
                  <a:lnTo>
                    <a:pt x="3120" y="2504"/>
                  </a:lnTo>
                  <a:lnTo>
                    <a:pt x="3095" y="2532"/>
                  </a:lnTo>
                  <a:lnTo>
                    <a:pt x="3073" y="2563"/>
                  </a:lnTo>
                  <a:lnTo>
                    <a:pt x="3051" y="2594"/>
                  </a:lnTo>
                  <a:lnTo>
                    <a:pt x="3027" y="2625"/>
                  </a:lnTo>
                  <a:lnTo>
                    <a:pt x="3006" y="2650"/>
                  </a:lnTo>
                  <a:lnTo>
                    <a:pt x="2987" y="2675"/>
                  </a:lnTo>
                  <a:lnTo>
                    <a:pt x="2971" y="2698"/>
                  </a:lnTo>
                  <a:lnTo>
                    <a:pt x="2956" y="2720"/>
                  </a:lnTo>
                  <a:lnTo>
                    <a:pt x="2513" y="2738"/>
                  </a:lnTo>
                  <a:lnTo>
                    <a:pt x="2513" y="2723"/>
                  </a:lnTo>
                  <a:lnTo>
                    <a:pt x="2509" y="2714"/>
                  </a:lnTo>
                  <a:lnTo>
                    <a:pt x="2503" y="2705"/>
                  </a:lnTo>
                  <a:lnTo>
                    <a:pt x="2498" y="2695"/>
                  </a:lnTo>
                  <a:lnTo>
                    <a:pt x="2489" y="2693"/>
                  </a:lnTo>
                  <a:lnTo>
                    <a:pt x="2478" y="2686"/>
                  </a:lnTo>
                  <a:lnTo>
                    <a:pt x="2469" y="2680"/>
                  </a:lnTo>
                  <a:lnTo>
                    <a:pt x="2453" y="2680"/>
                  </a:lnTo>
                  <a:lnTo>
                    <a:pt x="2444" y="2677"/>
                  </a:lnTo>
                  <a:lnTo>
                    <a:pt x="2432" y="2677"/>
                  </a:lnTo>
                  <a:lnTo>
                    <a:pt x="2405" y="2677"/>
                  </a:lnTo>
                  <a:lnTo>
                    <a:pt x="2374" y="2684"/>
                  </a:lnTo>
                  <a:lnTo>
                    <a:pt x="2345" y="2693"/>
                  </a:lnTo>
                  <a:lnTo>
                    <a:pt x="2316" y="2702"/>
                  </a:lnTo>
                  <a:lnTo>
                    <a:pt x="2287" y="2714"/>
                  </a:lnTo>
                  <a:lnTo>
                    <a:pt x="2267" y="2726"/>
                  </a:lnTo>
                  <a:lnTo>
                    <a:pt x="2251" y="2745"/>
                  </a:lnTo>
                  <a:lnTo>
                    <a:pt x="2242" y="2761"/>
                  </a:lnTo>
                  <a:lnTo>
                    <a:pt x="2242" y="2779"/>
                  </a:lnTo>
                  <a:lnTo>
                    <a:pt x="2251" y="2797"/>
                  </a:lnTo>
                  <a:lnTo>
                    <a:pt x="2267" y="2810"/>
                  </a:lnTo>
                  <a:lnTo>
                    <a:pt x="2282" y="2819"/>
                  </a:lnTo>
                  <a:lnTo>
                    <a:pt x="2303" y="2819"/>
                  </a:lnTo>
                  <a:lnTo>
                    <a:pt x="2325" y="2819"/>
                  </a:lnTo>
                  <a:lnTo>
                    <a:pt x="2350" y="2816"/>
                  </a:lnTo>
                  <a:lnTo>
                    <a:pt x="2374" y="2806"/>
                  </a:lnTo>
                  <a:lnTo>
                    <a:pt x="2402" y="2797"/>
                  </a:lnTo>
                  <a:lnTo>
                    <a:pt x="2426" y="2792"/>
                  </a:lnTo>
                  <a:lnTo>
                    <a:pt x="2451" y="2779"/>
                  </a:lnTo>
                  <a:lnTo>
                    <a:pt x="2476" y="2770"/>
                  </a:lnTo>
                  <a:lnTo>
                    <a:pt x="2509" y="2745"/>
                  </a:lnTo>
                  <a:lnTo>
                    <a:pt x="2952" y="2720"/>
                  </a:lnTo>
                  <a:lnTo>
                    <a:pt x="2884" y="2816"/>
                  </a:lnTo>
                  <a:lnTo>
                    <a:pt x="2873" y="2837"/>
                  </a:lnTo>
                  <a:lnTo>
                    <a:pt x="2857" y="2861"/>
                  </a:lnTo>
                  <a:lnTo>
                    <a:pt x="2844" y="2889"/>
                  </a:lnTo>
                  <a:lnTo>
                    <a:pt x="2830" y="2914"/>
                  </a:lnTo>
                  <a:lnTo>
                    <a:pt x="2811" y="2945"/>
                  </a:lnTo>
                  <a:lnTo>
                    <a:pt x="2796" y="2979"/>
                  </a:lnTo>
                  <a:lnTo>
                    <a:pt x="2781" y="3013"/>
                  </a:lnTo>
                  <a:lnTo>
                    <a:pt x="2761" y="3046"/>
                  </a:lnTo>
                  <a:lnTo>
                    <a:pt x="2743" y="3083"/>
                  </a:lnTo>
                  <a:lnTo>
                    <a:pt x="2729" y="3118"/>
                  </a:lnTo>
                  <a:lnTo>
                    <a:pt x="2392" y="3120"/>
                  </a:lnTo>
                  <a:lnTo>
                    <a:pt x="2392" y="3109"/>
                  </a:lnTo>
                  <a:lnTo>
                    <a:pt x="2390" y="3093"/>
                  </a:lnTo>
                  <a:lnTo>
                    <a:pt x="2386" y="3080"/>
                  </a:lnTo>
                  <a:lnTo>
                    <a:pt x="2383" y="3068"/>
                  </a:lnTo>
                  <a:lnTo>
                    <a:pt x="2377" y="3055"/>
                  </a:lnTo>
                  <a:lnTo>
                    <a:pt x="2374" y="3043"/>
                  </a:lnTo>
                  <a:lnTo>
                    <a:pt x="2368" y="3034"/>
                  </a:lnTo>
                  <a:lnTo>
                    <a:pt x="2359" y="3025"/>
                  </a:lnTo>
                  <a:lnTo>
                    <a:pt x="2350" y="3019"/>
                  </a:lnTo>
                  <a:lnTo>
                    <a:pt x="2343" y="3013"/>
                  </a:lnTo>
                  <a:lnTo>
                    <a:pt x="2327" y="3013"/>
                  </a:lnTo>
                  <a:lnTo>
                    <a:pt x="2316" y="3006"/>
                  </a:lnTo>
                  <a:lnTo>
                    <a:pt x="2300" y="3003"/>
                  </a:lnTo>
                  <a:lnTo>
                    <a:pt x="2287" y="3003"/>
                  </a:lnTo>
                  <a:lnTo>
                    <a:pt x="2273" y="3003"/>
                  </a:lnTo>
                  <a:lnTo>
                    <a:pt x="2257" y="3006"/>
                  </a:lnTo>
                  <a:lnTo>
                    <a:pt x="2245" y="3013"/>
                  </a:lnTo>
                  <a:lnTo>
                    <a:pt x="2232" y="3019"/>
                  </a:lnTo>
                  <a:lnTo>
                    <a:pt x="2226" y="3034"/>
                  </a:lnTo>
                  <a:lnTo>
                    <a:pt x="2217" y="3052"/>
                  </a:lnTo>
                  <a:lnTo>
                    <a:pt x="2210" y="3074"/>
                  </a:lnTo>
                  <a:lnTo>
                    <a:pt x="2208" y="3089"/>
                  </a:lnTo>
                  <a:lnTo>
                    <a:pt x="2208" y="3109"/>
                  </a:lnTo>
                  <a:lnTo>
                    <a:pt x="2210" y="3118"/>
                  </a:lnTo>
                  <a:lnTo>
                    <a:pt x="2214" y="3133"/>
                  </a:lnTo>
                  <a:lnTo>
                    <a:pt x="2220" y="3142"/>
                  </a:lnTo>
                  <a:lnTo>
                    <a:pt x="2226" y="3154"/>
                  </a:lnTo>
                  <a:lnTo>
                    <a:pt x="2235" y="3167"/>
                  </a:lnTo>
                  <a:lnTo>
                    <a:pt x="2248" y="3182"/>
                  </a:lnTo>
                  <a:lnTo>
                    <a:pt x="2257" y="3201"/>
                  </a:lnTo>
                  <a:lnTo>
                    <a:pt x="2345" y="3210"/>
                  </a:lnTo>
                  <a:lnTo>
                    <a:pt x="2353" y="3207"/>
                  </a:lnTo>
                  <a:lnTo>
                    <a:pt x="2362" y="3201"/>
                  </a:lnTo>
                  <a:lnTo>
                    <a:pt x="2368" y="3194"/>
                  </a:lnTo>
                  <a:lnTo>
                    <a:pt x="2374" y="3187"/>
                  </a:lnTo>
                  <a:lnTo>
                    <a:pt x="2381" y="3182"/>
                  </a:lnTo>
                  <a:lnTo>
                    <a:pt x="2386" y="3172"/>
                  </a:lnTo>
                  <a:lnTo>
                    <a:pt x="2390" y="3163"/>
                  </a:lnTo>
                  <a:lnTo>
                    <a:pt x="2395" y="3154"/>
                  </a:lnTo>
                  <a:lnTo>
                    <a:pt x="2395" y="3145"/>
                  </a:lnTo>
                  <a:lnTo>
                    <a:pt x="2402" y="3136"/>
                  </a:lnTo>
                  <a:lnTo>
                    <a:pt x="2395" y="3124"/>
                  </a:lnTo>
                  <a:lnTo>
                    <a:pt x="2729" y="3118"/>
                  </a:lnTo>
                  <a:lnTo>
                    <a:pt x="2689" y="3191"/>
                  </a:lnTo>
                  <a:lnTo>
                    <a:pt x="2663" y="3237"/>
                  </a:lnTo>
                  <a:lnTo>
                    <a:pt x="2633" y="3284"/>
                  </a:lnTo>
                  <a:lnTo>
                    <a:pt x="2595" y="3324"/>
                  </a:lnTo>
                  <a:lnTo>
                    <a:pt x="2561" y="3358"/>
                  </a:lnTo>
                  <a:lnTo>
                    <a:pt x="2525" y="3391"/>
                  </a:lnTo>
                  <a:lnTo>
                    <a:pt x="2494" y="3419"/>
                  </a:lnTo>
                  <a:lnTo>
                    <a:pt x="2467" y="3441"/>
                  </a:lnTo>
                  <a:lnTo>
                    <a:pt x="2442" y="3455"/>
                  </a:lnTo>
                  <a:lnTo>
                    <a:pt x="2423" y="3471"/>
                  </a:lnTo>
                  <a:lnTo>
                    <a:pt x="2420" y="3475"/>
                  </a:lnTo>
                  <a:lnTo>
                    <a:pt x="2417" y="3480"/>
                  </a:lnTo>
                  <a:lnTo>
                    <a:pt x="2411" y="3495"/>
                  </a:lnTo>
                  <a:lnTo>
                    <a:pt x="2402" y="3515"/>
                  </a:lnTo>
                  <a:lnTo>
                    <a:pt x="2395" y="3536"/>
                  </a:lnTo>
                  <a:lnTo>
                    <a:pt x="2383" y="3561"/>
                  </a:lnTo>
                  <a:lnTo>
                    <a:pt x="2372" y="3585"/>
                  </a:lnTo>
                  <a:lnTo>
                    <a:pt x="2359" y="3610"/>
                  </a:lnTo>
                  <a:lnTo>
                    <a:pt x="2345" y="3628"/>
                  </a:lnTo>
                  <a:lnTo>
                    <a:pt x="2327" y="3648"/>
                  </a:lnTo>
                  <a:lnTo>
                    <a:pt x="2316" y="3659"/>
                  </a:lnTo>
                  <a:lnTo>
                    <a:pt x="2156" y="3720"/>
                  </a:lnTo>
                  <a:lnTo>
                    <a:pt x="2100" y="3724"/>
                  </a:lnTo>
                  <a:lnTo>
                    <a:pt x="2045" y="3726"/>
                  </a:lnTo>
                  <a:lnTo>
                    <a:pt x="1988" y="3729"/>
                  </a:lnTo>
                  <a:lnTo>
                    <a:pt x="1937" y="3729"/>
                  </a:lnTo>
                  <a:lnTo>
                    <a:pt x="1884" y="3726"/>
                  </a:lnTo>
                  <a:lnTo>
                    <a:pt x="1829" y="3724"/>
                  </a:lnTo>
                  <a:lnTo>
                    <a:pt x="1777" y="3715"/>
                  </a:lnTo>
                  <a:lnTo>
                    <a:pt x="1725" y="3702"/>
                  </a:lnTo>
                  <a:lnTo>
                    <a:pt x="1671" y="3684"/>
                  </a:lnTo>
                  <a:lnTo>
                    <a:pt x="1622" y="3659"/>
                  </a:lnTo>
                  <a:lnTo>
                    <a:pt x="1611" y="3648"/>
                  </a:lnTo>
                  <a:lnTo>
                    <a:pt x="1595" y="3634"/>
                  </a:lnTo>
                  <a:lnTo>
                    <a:pt x="1579" y="3616"/>
                  </a:lnTo>
                  <a:lnTo>
                    <a:pt x="1570" y="3591"/>
                  </a:lnTo>
                  <a:lnTo>
                    <a:pt x="1555" y="3570"/>
                  </a:lnTo>
                  <a:lnTo>
                    <a:pt x="1546" y="3552"/>
                  </a:lnTo>
                  <a:lnTo>
                    <a:pt x="1536" y="3533"/>
                  </a:lnTo>
                  <a:lnTo>
                    <a:pt x="1527" y="3517"/>
                  </a:lnTo>
                  <a:lnTo>
                    <a:pt x="1525" y="3504"/>
                  </a:lnTo>
                  <a:lnTo>
                    <a:pt x="1521" y="3499"/>
                  </a:lnTo>
                  <a:lnTo>
                    <a:pt x="1516" y="3493"/>
                  </a:lnTo>
                  <a:lnTo>
                    <a:pt x="1500" y="3477"/>
                  </a:lnTo>
                  <a:lnTo>
                    <a:pt x="1475" y="3459"/>
                  </a:lnTo>
                  <a:lnTo>
                    <a:pt x="1447" y="3435"/>
                  </a:lnTo>
                  <a:lnTo>
                    <a:pt x="1413" y="3400"/>
                  </a:lnTo>
                  <a:lnTo>
                    <a:pt x="1377" y="3369"/>
                  </a:lnTo>
                  <a:lnTo>
                    <a:pt x="1343" y="3330"/>
                  </a:lnTo>
                  <a:lnTo>
                    <a:pt x="1305" y="3286"/>
                  </a:lnTo>
                  <a:lnTo>
                    <a:pt x="1276" y="3241"/>
                  </a:lnTo>
                  <a:lnTo>
                    <a:pt x="1250" y="3194"/>
                  </a:lnTo>
                  <a:lnTo>
                    <a:pt x="1210" y="3118"/>
                  </a:lnTo>
                  <a:lnTo>
                    <a:pt x="1546" y="3124"/>
                  </a:lnTo>
                  <a:lnTo>
                    <a:pt x="1536" y="3136"/>
                  </a:lnTo>
                  <a:lnTo>
                    <a:pt x="1543" y="3149"/>
                  </a:lnTo>
                  <a:lnTo>
                    <a:pt x="1546" y="3158"/>
                  </a:lnTo>
                  <a:lnTo>
                    <a:pt x="1548" y="3163"/>
                  </a:lnTo>
                  <a:lnTo>
                    <a:pt x="1552" y="3172"/>
                  </a:lnTo>
                  <a:lnTo>
                    <a:pt x="1558" y="3182"/>
                  </a:lnTo>
                  <a:lnTo>
                    <a:pt x="1564" y="3187"/>
                  </a:lnTo>
                  <a:lnTo>
                    <a:pt x="1574" y="3197"/>
                  </a:lnTo>
                  <a:lnTo>
                    <a:pt x="1576" y="3204"/>
                  </a:lnTo>
                  <a:lnTo>
                    <a:pt x="1585" y="3207"/>
                  </a:lnTo>
                  <a:lnTo>
                    <a:pt x="1595" y="3210"/>
                  </a:lnTo>
                  <a:lnTo>
                    <a:pt x="1682" y="3201"/>
                  </a:lnTo>
                  <a:lnTo>
                    <a:pt x="1693" y="3182"/>
                  </a:lnTo>
                  <a:lnTo>
                    <a:pt x="1703" y="3167"/>
                  </a:lnTo>
                  <a:lnTo>
                    <a:pt x="1712" y="3158"/>
                  </a:lnTo>
                  <a:lnTo>
                    <a:pt x="1718" y="3142"/>
                  </a:lnTo>
                  <a:lnTo>
                    <a:pt x="1725" y="3133"/>
                  </a:lnTo>
                  <a:lnTo>
                    <a:pt x="1728" y="3120"/>
                  </a:lnTo>
                  <a:lnTo>
                    <a:pt x="1730" y="3109"/>
                  </a:lnTo>
                  <a:lnTo>
                    <a:pt x="1730" y="3093"/>
                  </a:lnTo>
                  <a:lnTo>
                    <a:pt x="1728" y="3074"/>
                  </a:lnTo>
                  <a:lnTo>
                    <a:pt x="1721" y="3055"/>
                  </a:lnTo>
                  <a:lnTo>
                    <a:pt x="1716" y="3037"/>
                  </a:lnTo>
                  <a:lnTo>
                    <a:pt x="1707" y="3022"/>
                  </a:lnTo>
                  <a:lnTo>
                    <a:pt x="1693" y="3013"/>
                  </a:lnTo>
                  <a:lnTo>
                    <a:pt x="1682" y="3006"/>
                  </a:lnTo>
                  <a:lnTo>
                    <a:pt x="1669" y="3003"/>
                  </a:lnTo>
                  <a:lnTo>
                    <a:pt x="1651" y="3003"/>
                  </a:lnTo>
                  <a:lnTo>
                    <a:pt x="1638" y="3006"/>
                  </a:lnTo>
                  <a:lnTo>
                    <a:pt x="1622" y="3010"/>
                  </a:lnTo>
                  <a:lnTo>
                    <a:pt x="1611" y="3013"/>
                  </a:lnTo>
                  <a:lnTo>
                    <a:pt x="1595" y="3016"/>
                  </a:lnTo>
                  <a:lnTo>
                    <a:pt x="1588" y="3019"/>
                  </a:lnTo>
                  <a:lnTo>
                    <a:pt x="1579" y="3028"/>
                  </a:lnTo>
                  <a:lnTo>
                    <a:pt x="1574" y="3037"/>
                  </a:lnTo>
                  <a:lnTo>
                    <a:pt x="1567" y="3043"/>
                  </a:lnTo>
                  <a:lnTo>
                    <a:pt x="1561" y="3059"/>
                  </a:lnTo>
                  <a:lnTo>
                    <a:pt x="1555" y="3068"/>
                  </a:lnTo>
                  <a:lnTo>
                    <a:pt x="1552" y="3083"/>
                  </a:lnTo>
                  <a:lnTo>
                    <a:pt x="1548" y="3096"/>
                  </a:lnTo>
                  <a:lnTo>
                    <a:pt x="1548" y="3109"/>
                  </a:lnTo>
                  <a:lnTo>
                    <a:pt x="1548" y="3120"/>
                  </a:lnTo>
                  <a:lnTo>
                    <a:pt x="1210" y="3118"/>
                  </a:lnTo>
                  <a:lnTo>
                    <a:pt x="1195" y="3083"/>
                  </a:lnTo>
                  <a:lnTo>
                    <a:pt x="1179" y="3050"/>
                  </a:lnTo>
                  <a:lnTo>
                    <a:pt x="1161" y="3013"/>
                  </a:lnTo>
                  <a:lnTo>
                    <a:pt x="1143" y="2983"/>
                  </a:lnTo>
                  <a:lnTo>
                    <a:pt x="1127" y="2947"/>
                  </a:lnTo>
                  <a:lnTo>
                    <a:pt x="1112" y="2917"/>
                  </a:lnTo>
                  <a:lnTo>
                    <a:pt x="1094" y="2889"/>
                  </a:lnTo>
                  <a:lnTo>
                    <a:pt x="1081" y="2866"/>
                  </a:lnTo>
                  <a:lnTo>
                    <a:pt x="1065" y="2841"/>
                  </a:lnTo>
                  <a:lnTo>
                    <a:pt x="1054" y="2819"/>
                  </a:lnTo>
                  <a:lnTo>
                    <a:pt x="988" y="2720"/>
                  </a:lnTo>
                  <a:lnTo>
                    <a:pt x="1429" y="2745"/>
                  </a:lnTo>
                  <a:lnTo>
                    <a:pt x="1462" y="2770"/>
                  </a:lnTo>
                  <a:lnTo>
                    <a:pt x="1487" y="2779"/>
                  </a:lnTo>
                  <a:lnTo>
                    <a:pt x="1512" y="2792"/>
                  </a:lnTo>
                  <a:lnTo>
                    <a:pt x="1536" y="2801"/>
                  </a:lnTo>
                  <a:lnTo>
                    <a:pt x="1564" y="2810"/>
                  </a:lnTo>
                  <a:lnTo>
                    <a:pt x="1588" y="2816"/>
                  </a:lnTo>
                  <a:lnTo>
                    <a:pt x="1613" y="2819"/>
                  </a:lnTo>
                  <a:lnTo>
                    <a:pt x="1635" y="2819"/>
                  </a:lnTo>
                  <a:lnTo>
                    <a:pt x="1656" y="2819"/>
                  </a:lnTo>
                  <a:lnTo>
                    <a:pt x="1671" y="2812"/>
                  </a:lnTo>
                  <a:lnTo>
                    <a:pt x="1687" y="2801"/>
                  </a:lnTo>
                  <a:lnTo>
                    <a:pt x="1696" y="2781"/>
                  </a:lnTo>
                  <a:lnTo>
                    <a:pt x="1696" y="2763"/>
                  </a:lnTo>
                  <a:lnTo>
                    <a:pt x="1691" y="2745"/>
                  </a:lnTo>
                  <a:lnTo>
                    <a:pt x="1671" y="2729"/>
                  </a:lnTo>
                  <a:lnTo>
                    <a:pt x="1651" y="2717"/>
                  </a:lnTo>
                  <a:lnTo>
                    <a:pt x="1622" y="2702"/>
                  </a:lnTo>
                  <a:lnTo>
                    <a:pt x="1595" y="2693"/>
                  </a:lnTo>
                  <a:lnTo>
                    <a:pt x="1564" y="2686"/>
                  </a:lnTo>
                  <a:lnTo>
                    <a:pt x="1534" y="2680"/>
                  </a:lnTo>
                  <a:lnTo>
                    <a:pt x="1506" y="2677"/>
                  </a:lnTo>
                  <a:lnTo>
                    <a:pt x="1496" y="2680"/>
                  </a:lnTo>
                  <a:lnTo>
                    <a:pt x="1485" y="2680"/>
                  </a:lnTo>
                  <a:lnTo>
                    <a:pt x="1471" y="2684"/>
                  </a:lnTo>
                  <a:lnTo>
                    <a:pt x="1460" y="2686"/>
                  </a:lnTo>
                  <a:lnTo>
                    <a:pt x="1450" y="2693"/>
                  </a:lnTo>
                  <a:lnTo>
                    <a:pt x="1441" y="2695"/>
                  </a:lnTo>
                  <a:lnTo>
                    <a:pt x="1435" y="2705"/>
                  </a:lnTo>
                  <a:lnTo>
                    <a:pt x="1429" y="2717"/>
                  </a:lnTo>
                  <a:lnTo>
                    <a:pt x="1426" y="2726"/>
                  </a:lnTo>
                  <a:lnTo>
                    <a:pt x="1426" y="2738"/>
                  </a:lnTo>
                  <a:lnTo>
                    <a:pt x="986" y="2723"/>
                  </a:lnTo>
                  <a:lnTo>
                    <a:pt x="968" y="2702"/>
                  </a:lnTo>
                  <a:lnTo>
                    <a:pt x="952" y="2677"/>
                  </a:lnTo>
                  <a:lnTo>
                    <a:pt x="932" y="2650"/>
                  </a:lnTo>
                  <a:lnTo>
                    <a:pt x="911" y="2625"/>
                  </a:lnTo>
                  <a:lnTo>
                    <a:pt x="890" y="2597"/>
                  </a:lnTo>
                  <a:lnTo>
                    <a:pt x="869" y="2567"/>
                  </a:lnTo>
                  <a:lnTo>
                    <a:pt x="844" y="2536"/>
                  </a:lnTo>
                  <a:lnTo>
                    <a:pt x="819" y="2504"/>
                  </a:lnTo>
                  <a:lnTo>
                    <a:pt x="797" y="2480"/>
                  </a:lnTo>
                  <a:lnTo>
                    <a:pt x="773" y="2453"/>
                  </a:lnTo>
                  <a:lnTo>
                    <a:pt x="714" y="2385"/>
                  </a:lnTo>
                  <a:lnTo>
                    <a:pt x="1161" y="2369"/>
                  </a:lnTo>
                  <a:lnTo>
                    <a:pt x="1179" y="2397"/>
                  </a:lnTo>
                  <a:lnTo>
                    <a:pt x="1207" y="2424"/>
                  </a:lnTo>
                  <a:lnTo>
                    <a:pt x="1231" y="2446"/>
                  </a:lnTo>
                  <a:lnTo>
                    <a:pt x="1262" y="2455"/>
                  </a:lnTo>
                  <a:lnTo>
                    <a:pt x="1294" y="2464"/>
                  </a:lnTo>
                  <a:lnTo>
                    <a:pt x="1327" y="2464"/>
                  </a:lnTo>
                  <a:lnTo>
                    <a:pt x="1358" y="2462"/>
                  </a:lnTo>
                  <a:lnTo>
                    <a:pt x="1389" y="2455"/>
                  </a:lnTo>
                  <a:lnTo>
                    <a:pt x="1420" y="2444"/>
                  </a:lnTo>
                  <a:lnTo>
                    <a:pt x="1450" y="2428"/>
                  </a:lnTo>
                  <a:lnTo>
                    <a:pt x="1475" y="2409"/>
                  </a:lnTo>
                  <a:lnTo>
                    <a:pt x="1480" y="2403"/>
                  </a:lnTo>
                  <a:lnTo>
                    <a:pt x="1487" y="2394"/>
                  </a:lnTo>
                  <a:lnTo>
                    <a:pt x="1491" y="2381"/>
                  </a:lnTo>
                  <a:lnTo>
                    <a:pt x="1494" y="2369"/>
                  </a:lnTo>
                  <a:lnTo>
                    <a:pt x="1494" y="2357"/>
                  </a:lnTo>
                  <a:lnTo>
                    <a:pt x="1494" y="2339"/>
                  </a:lnTo>
                  <a:lnTo>
                    <a:pt x="1491" y="2327"/>
                  </a:lnTo>
                  <a:lnTo>
                    <a:pt x="1487" y="2314"/>
                  </a:lnTo>
                  <a:lnTo>
                    <a:pt x="1480" y="2305"/>
                  </a:lnTo>
                  <a:lnTo>
                    <a:pt x="1475" y="2298"/>
                  </a:lnTo>
                  <a:lnTo>
                    <a:pt x="1450" y="2280"/>
                  </a:lnTo>
                  <a:lnTo>
                    <a:pt x="1426" y="2268"/>
                  </a:lnTo>
                  <a:lnTo>
                    <a:pt x="1395" y="2262"/>
                  </a:lnTo>
                  <a:lnTo>
                    <a:pt x="1364" y="2259"/>
                  </a:lnTo>
                  <a:lnTo>
                    <a:pt x="1334" y="2262"/>
                  </a:lnTo>
                  <a:lnTo>
                    <a:pt x="1305" y="2262"/>
                  </a:lnTo>
                  <a:lnTo>
                    <a:pt x="1272" y="2268"/>
                  </a:lnTo>
                  <a:lnTo>
                    <a:pt x="1240" y="2273"/>
                  </a:lnTo>
                  <a:lnTo>
                    <a:pt x="1207" y="2282"/>
                  </a:lnTo>
                  <a:lnTo>
                    <a:pt x="1179" y="2286"/>
                  </a:lnTo>
                  <a:lnTo>
                    <a:pt x="1170" y="2289"/>
                  </a:lnTo>
                  <a:lnTo>
                    <a:pt x="1164" y="2295"/>
                  </a:lnTo>
                  <a:lnTo>
                    <a:pt x="1161" y="2302"/>
                  </a:lnTo>
                  <a:lnTo>
                    <a:pt x="1157" y="2311"/>
                  </a:lnTo>
                  <a:lnTo>
                    <a:pt x="1157" y="2318"/>
                  </a:lnTo>
                  <a:lnTo>
                    <a:pt x="1154" y="2327"/>
                  </a:lnTo>
                  <a:lnTo>
                    <a:pt x="1154" y="2336"/>
                  </a:lnTo>
                  <a:lnTo>
                    <a:pt x="1154" y="2345"/>
                  </a:lnTo>
                  <a:lnTo>
                    <a:pt x="1154" y="2354"/>
                  </a:lnTo>
                  <a:lnTo>
                    <a:pt x="1154" y="2360"/>
                  </a:lnTo>
                  <a:lnTo>
                    <a:pt x="708" y="2385"/>
                  </a:lnTo>
                  <a:lnTo>
                    <a:pt x="671" y="2354"/>
                  </a:lnTo>
                  <a:lnTo>
                    <a:pt x="638" y="2327"/>
                  </a:lnTo>
                  <a:lnTo>
                    <a:pt x="606" y="2302"/>
                  </a:lnTo>
                  <a:lnTo>
                    <a:pt x="582" y="2277"/>
                  </a:lnTo>
                  <a:lnTo>
                    <a:pt x="561" y="2255"/>
                  </a:lnTo>
                  <a:lnTo>
                    <a:pt x="545" y="2228"/>
                  </a:lnTo>
                  <a:lnTo>
                    <a:pt x="530" y="2201"/>
                  </a:lnTo>
                  <a:lnTo>
                    <a:pt x="517" y="2166"/>
                  </a:lnTo>
                  <a:lnTo>
                    <a:pt x="505" y="2127"/>
                  </a:lnTo>
                  <a:lnTo>
                    <a:pt x="498" y="2077"/>
                  </a:lnTo>
                  <a:lnTo>
                    <a:pt x="420" y="1982"/>
                  </a:lnTo>
                  <a:lnTo>
                    <a:pt x="1069" y="2000"/>
                  </a:lnTo>
                  <a:lnTo>
                    <a:pt x="1099" y="2003"/>
                  </a:lnTo>
                  <a:lnTo>
                    <a:pt x="1136" y="2000"/>
                  </a:lnTo>
                  <a:lnTo>
                    <a:pt x="1177" y="1997"/>
                  </a:lnTo>
                  <a:lnTo>
                    <a:pt x="1213" y="1988"/>
                  </a:lnTo>
                  <a:lnTo>
                    <a:pt x="1250" y="1972"/>
                  </a:lnTo>
                  <a:lnTo>
                    <a:pt x="1281" y="1956"/>
                  </a:lnTo>
                  <a:lnTo>
                    <a:pt x="1305" y="1936"/>
                  </a:lnTo>
                  <a:lnTo>
                    <a:pt x="1314" y="1907"/>
                  </a:lnTo>
                  <a:lnTo>
                    <a:pt x="1312" y="1877"/>
                  </a:lnTo>
                  <a:lnTo>
                    <a:pt x="1294" y="1839"/>
                  </a:lnTo>
                  <a:lnTo>
                    <a:pt x="1269" y="1812"/>
                  </a:lnTo>
                  <a:lnTo>
                    <a:pt x="1235" y="1797"/>
                  </a:lnTo>
                  <a:lnTo>
                    <a:pt x="1201" y="1788"/>
                  </a:lnTo>
                  <a:lnTo>
                    <a:pt x="1164" y="1788"/>
                  </a:lnTo>
                  <a:lnTo>
                    <a:pt x="1130" y="1794"/>
                  </a:lnTo>
                  <a:lnTo>
                    <a:pt x="1094" y="1810"/>
                  </a:lnTo>
                  <a:lnTo>
                    <a:pt x="1063" y="1828"/>
                  </a:lnTo>
                  <a:lnTo>
                    <a:pt x="1037" y="1855"/>
                  </a:lnTo>
                  <a:lnTo>
                    <a:pt x="1016" y="1889"/>
                  </a:lnTo>
                  <a:lnTo>
                    <a:pt x="1004" y="1923"/>
                  </a:lnTo>
                  <a:lnTo>
                    <a:pt x="1004" y="1932"/>
                  </a:lnTo>
                  <a:lnTo>
                    <a:pt x="1004" y="1941"/>
                  </a:lnTo>
                  <a:lnTo>
                    <a:pt x="1004" y="1947"/>
                  </a:lnTo>
                  <a:lnTo>
                    <a:pt x="1004" y="1956"/>
                  </a:lnTo>
                  <a:lnTo>
                    <a:pt x="1007" y="1965"/>
                  </a:lnTo>
                  <a:lnTo>
                    <a:pt x="1007" y="1972"/>
                  </a:lnTo>
                  <a:lnTo>
                    <a:pt x="1010" y="1979"/>
                  </a:lnTo>
                  <a:lnTo>
                    <a:pt x="1013" y="1988"/>
                  </a:lnTo>
                  <a:lnTo>
                    <a:pt x="1016" y="1994"/>
                  </a:lnTo>
                  <a:lnTo>
                    <a:pt x="1019" y="1997"/>
                  </a:lnTo>
                  <a:lnTo>
                    <a:pt x="416" y="1982"/>
                  </a:lnTo>
                  <a:lnTo>
                    <a:pt x="407" y="1975"/>
                  </a:lnTo>
                  <a:lnTo>
                    <a:pt x="397" y="1972"/>
                  </a:lnTo>
                  <a:lnTo>
                    <a:pt x="388" y="1970"/>
                  </a:lnTo>
                  <a:lnTo>
                    <a:pt x="382" y="1965"/>
                  </a:lnTo>
                  <a:lnTo>
                    <a:pt x="372" y="1960"/>
                  </a:lnTo>
                  <a:lnTo>
                    <a:pt x="363" y="1956"/>
                  </a:lnTo>
                  <a:lnTo>
                    <a:pt x="357" y="1950"/>
                  </a:lnTo>
                  <a:lnTo>
                    <a:pt x="348" y="1947"/>
                  </a:lnTo>
                  <a:lnTo>
                    <a:pt x="339" y="1945"/>
                  </a:lnTo>
                  <a:lnTo>
                    <a:pt x="333" y="1941"/>
                  </a:lnTo>
                  <a:lnTo>
                    <a:pt x="308" y="1925"/>
                  </a:lnTo>
                  <a:lnTo>
                    <a:pt x="287" y="1911"/>
                  </a:lnTo>
                  <a:lnTo>
                    <a:pt x="262" y="1898"/>
                  </a:lnTo>
                  <a:lnTo>
                    <a:pt x="237" y="1880"/>
                  </a:lnTo>
                  <a:lnTo>
                    <a:pt x="216" y="1865"/>
                  </a:lnTo>
                  <a:lnTo>
                    <a:pt x="195" y="1846"/>
                  </a:lnTo>
                  <a:lnTo>
                    <a:pt x="175" y="1828"/>
                  </a:lnTo>
                  <a:lnTo>
                    <a:pt x="157" y="1810"/>
                  </a:lnTo>
                  <a:lnTo>
                    <a:pt x="139" y="1790"/>
                  </a:lnTo>
                  <a:lnTo>
                    <a:pt x="117" y="1770"/>
                  </a:lnTo>
                  <a:lnTo>
                    <a:pt x="105" y="1754"/>
                  </a:lnTo>
                  <a:lnTo>
                    <a:pt x="92" y="1732"/>
                  </a:lnTo>
                  <a:lnTo>
                    <a:pt x="80" y="1716"/>
                  </a:lnTo>
                  <a:lnTo>
                    <a:pt x="67" y="1698"/>
                  </a:lnTo>
                  <a:lnTo>
                    <a:pt x="55" y="1680"/>
                  </a:lnTo>
                  <a:lnTo>
                    <a:pt x="43" y="1658"/>
                  </a:lnTo>
                  <a:lnTo>
                    <a:pt x="37" y="1640"/>
                  </a:lnTo>
                  <a:lnTo>
                    <a:pt x="25" y="1619"/>
                  </a:lnTo>
                  <a:lnTo>
                    <a:pt x="18" y="1597"/>
                  </a:lnTo>
                  <a:lnTo>
                    <a:pt x="9" y="1575"/>
                  </a:lnTo>
                  <a:lnTo>
                    <a:pt x="9" y="1579"/>
                  </a:lnTo>
                  <a:lnTo>
                    <a:pt x="9" y="1581"/>
                  </a:lnTo>
                  <a:lnTo>
                    <a:pt x="9" y="1584"/>
                  </a:lnTo>
                  <a:lnTo>
                    <a:pt x="9" y="1588"/>
                  </a:lnTo>
                  <a:lnTo>
                    <a:pt x="9" y="1557"/>
                  </a:lnTo>
                  <a:lnTo>
                    <a:pt x="6" y="1523"/>
                  </a:lnTo>
                  <a:lnTo>
                    <a:pt x="4" y="1489"/>
                  </a:lnTo>
                  <a:lnTo>
                    <a:pt x="0" y="1458"/>
                  </a:lnTo>
                  <a:lnTo>
                    <a:pt x="0" y="1424"/>
                  </a:lnTo>
                  <a:lnTo>
                    <a:pt x="0" y="1390"/>
                  </a:lnTo>
                  <a:lnTo>
                    <a:pt x="0" y="1363"/>
                  </a:lnTo>
                  <a:lnTo>
                    <a:pt x="6" y="1332"/>
                  </a:lnTo>
                  <a:lnTo>
                    <a:pt x="13" y="1301"/>
                  </a:lnTo>
                  <a:lnTo>
                    <a:pt x="25" y="1273"/>
                  </a:lnTo>
                  <a:lnTo>
                    <a:pt x="43" y="1237"/>
                  </a:lnTo>
                  <a:lnTo>
                    <a:pt x="58" y="1197"/>
                  </a:lnTo>
                  <a:lnTo>
                    <a:pt x="67" y="1159"/>
                  </a:lnTo>
                  <a:lnTo>
                    <a:pt x="76" y="1126"/>
                  </a:lnTo>
                  <a:lnTo>
                    <a:pt x="87" y="1087"/>
                  </a:lnTo>
                  <a:lnTo>
                    <a:pt x="92" y="1051"/>
                  </a:lnTo>
                  <a:lnTo>
                    <a:pt x="96" y="1012"/>
                  </a:lnTo>
                  <a:lnTo>
                    <a:pt x="101" y="975"/>
                  </a:lnTo>
                  <a:lnTo>
                    <a:pt x="108" y="938"/>
                  </a:lnTo>
                  <a:lnTo>
                    <a:pt x="114" y="901"/>
                  </a:lnTo>
                  <a:lnTo>
                    <a:pt x="126" y="809"/>
                  </a:lnTo>
                  <a:lnTo>
                    <a:pt x="139" y="723"/>
                  </a:lnTo>
                  <a:lnTo>
                    <a:pt x="145" y="636"/>
                  </a:lnTo>
                  <a:lnTo>
                    <a:pt x="148" y="548"/>
                  </a:lnTo>
                  <a:lnTo>
                    <a:pt x="154" y="461"/>
                  </a:lnTo>
                  <a:lnTo>
                    <a:pt x="157" y="375"/>
                  </a:lnTo>
                  <a:lnTo>
                    <a:pt x="163" y="285"/>
                  </a:lnTo>
                  <a:lnTo>
                    <a:pt x="166" y="200"/>
                  </a:lnTo>
                  <a:lnTo>
                    <a:pt x="179" y="110"/>
                  </a:lnTo>
                  <a:lnTo>
                    <a:pt x="191" y="24"/>
                  </a:lnTo>
                  <a:lnTo>
                    <a:pt x="195" y="33"/>
                  </a:lnTo>
                  <a:lnTo>
                    <a:pt x="200" y="39"/>
                  </a:lnTo>
                  <a:lnTo>
                    <a:pt x="207" y="49"/>
                  </a:lnTo>
                  <a:lnTo>
                    <a:pt x="213" y="58"/>
                  </a:lnTo>
                  <a:lnTo>
                    <a:pt x="216" y="60"/>
                  </a:lnTo>
                  <a:lnTo>
                    <a:pt x="225" y="70"/>
                  </a:lnTo>
                  <a:lnTo>
                    <a:pt x="231" y="76"/>
                  </a:lnTo>
                  <a:lnTo>
                    <a:pt x="237" y="79"/>
                  </a:lnTo>
                  <a:lnTo>
                    <a:pt x="243" y="83"/>
                  </a:lnTo>
                  <a:lnTo>
                    <a:pt x="249" y="85"/>
                  </a:lnTo>
                  <a:lnTo>
                    <a:pt x="330" y="116"/>
                  </a:lnTo>
                  <a:lnTo>
                    <a:pt x="407" y="144"/>
                  </a:lnTo>
                  <a:lnTo>
                    <a:pt x="480" y="172"/>
                  </a:lnTo>
                  <a:lnTo>
                    <a:pt x="555" y="200"/>
                  </a:lnTo>
                  <a:lnTo>
                    <a:pt x="625" y="231"/>
                  </a:lnTo>
                  <a:lnTo>
                    <a:pt x="692" y="264"/>
                  </a:lnTo>
                  <a:lnTo>
                    <a:pt x="755" y="305"/>
                  </a:lnTo>
                  <a:lnTo>
                    <a:pt x="813" y="353"/>
                  </a:lnTo>
                  <a:lnTo>
                    <a:pt x="865" y="415"/>
                  </a:lnTo>
                  <a:lnTo>
                    <a:pt x="908" y="485"/>
                  </a:lnTo>
                  <a:lnTo>
                    <a:pt x="911" y="485"/>
                  </a:lnTo>
                  <a:lnTo>
                    <a:pt x="911" y="489"/>
                  </a:lnTo>
                  <a:lnTo>
                    <a:pt x="914" y="494"/>
                  </a:lnTo>
                  <a:lnTo>
                    <a:pt x="918" y="498"/>
                  </a:lnTo>
                  <a:lnTo>
                    <a:pt x="921" y="507"/>
                  </a:lnTo>
                  <a:lnTo>
                    <a:pt x="923" y="513"/>
                  </a:lnTo>
                  <a:lnTo>
                    <a:pt x="927" y="519"/>
                  </a:lnTo>
                  <a:lnTo>
                    <a:pt x="930" y="523"/>
                  </a:lnTo>
                  <a:lnTo>
                    <a:pt x="930" y="526"/>
                  </a:lnTo>
                  <a:lnTo>
                    <a:pt x="932" y="526"/>
                  </a:lnTo>
                  <a:lnTo>
                    <a:pt x="948" y="544"/>
                  </a:lnTo>
                  <a:lnTo>
                    <a:pt x="968" y="568"/>
                  </a:lnTo>
                  <a:lnTo>
                    <a:pt x="988" y="588"/>
                  </a:lnTo>
                  <a:lnTo>
                    <a:pt x="1007" y="606"/>
                  </a:lnTo>
                  <a:lnTo>
                    <a:pt x="1026" y="624"/>
                  </a:lnTo>
                  <a:lnTo>
                    <a:pt x="1044" y="643"/>
                  </a:lnTo>
                  <a:lnTo>
                    <a:pt x="1063" y="661"/>
                  </a:lnTo>
                  <a:lnTo>
                    <a:pt x="1078" y="680"/>
                  </a:lnTo>
                  <a:lnTo>
                    <a:pt x="1087" y="694"/>
                  </a:lnTo>
                  <a:lnTo>
                    <a:pt x="1094" y="713"/>
                  </a:lnTo>
                  <a:lnTo>
                    <a:pt x="1118" y="806"/>
                  </a:lnTo>
                  <a:lnTo>
                    <a:pt x="1152" y="883"/>
                  </a:lnTo>
                  <a:lnTo>
                    <a:pt x="1192" y="950"/>
                  </a:lnTo>
                  <a:lnTo>
                    <a:pt x="1238" y="1002"/>
                  </a:lnTo>
                  <a:lnTo>
                    <a:pt x="1294" y="1051"/>
                  </a:lnTo>
                  <a:lnTo>
                    <a:pt x="1354" y="1089"/>
                  </a:lnTo>
                  <a:lnTo>
                    <a:pt x="1420" y="1123"/>
                  </a:lnTo>
                  <a:lnTo>
                    <a:pt x="1494" y="1150"/>
                  </a:lnTo>
                  <a:lnTo>
                    <a:pt x="1574" y="1181"/>
                  </a:lnTo>
                  <a:lnTo>
                    <a:pt x="1660" y="1213"/>
                  </a:lnTo>
                  <a:lnTo>
                    <a:pt x="2278" y="120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7" name="Freeform 206">
              <a:extLst>
                <a:ext uri="{FF2B5EF4-FFF2-40B4-BE49-F238E27FC236}">
                  <a16:creationId xmlns:a16="http://schemas.microsoft.com/office/drawing/2014/main" id="{39AE927C-C203-4C69-A7EC-8B86D8FDF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2055"/>
              <a:ext cx="1059" cy="410"/>
            </a:xfrm>
            <a:custGeom>
              <a:avLst/>
              <a:gdLst>
                <a:gd name="T0" fmla="*/ 333 w 3178"/>
                <a:gd name="T1" fmla="*/ 111 h 1228"/>
                <a:gd name="T2" fmla="*/ 326 w 3178"/>
                <a:gd name="T3" fmla="*/ 106 h 1228"/>
                <a:gd name="T4" fmla="*/ 320 w 3178"/>
                <a:gd name="T5" fmla="*/ 90 h 1228"/>
                <a:gd name="T6" fmla="*/ 305 w 3178"/>
                <a:gd name="T7" fmla="*/ 81 h 1228"/>
                <a:gd name="T8" fmla="*/ 275 w 3178"/>
                <a:gd name="T9" fmla="*/ 74 h 1228"/>
                <a:gd name="T10" fmla="*/ 243 w 3178"/>
                <a:gd name="T11" fmla="*/ 76 h 1228"/>
                <a:gd name="T12" fmla="*/ 217 w 3178"/>
                <a:gd name="T13" fmla="*/ 103 h 1228"/>
                <a:gd name="T14" fmla="*/ 207 w 3178"/>
                <a:gd name="T15" fmla="*/ 140 h 1228"/>
                <a:gd name="T16" fmla="*/ 129 w 3178"/>
                <a:gd name="T17" fmla="*/ 155 h 1228"/>
                <a:gd name="T18" fmla="*/ 33 w 3178"/>
                <a:gd name="T19" fmla="*/ 142 h 1228"/>
                <a:gd name="T20" fmla="*/ 127 w 3178"/>
                <a:gd name="T21" fmla="*/ 40 h 1228"/>
                <a:gd name="T22" fmla="*/ 377 w 3178"/>
                <a:gd name="T23" fmla="*/ 4 h 1228"/>
                <a:gd name="T24" fmla="*/ 519 w 3178"/>
                <a:gd name="T25" fmla="*/ 41 h 1228"/>
                <a:gd name="T26" fmla="*/ 560 w 3178"/>
                <a:gd name="T27" fmla="*/ 42 h 1228"/>
                <a:gd name="T28" fmla="*/ 655 w 3178"/>
                <a:gd name="T29" fmla="*/ 37 h 1228"/>
                <a:gd name="T30" fmla="*/ 787 w 3178"/>
                <a:gd name="T31" fmla="*/ 21 h 1228"/>
                <a:gd name="T32" fmla="*/ 848 w 3178"/>
                <a:gd name="T33" fmla="*/ 5 h 1228"/>
                <a:gd name="T34" fmla="*/ 866 w 3178"/>
                <a:gd name="T35" fmla="*/ 5 h 1228"/>
                <a:gd name="T36" fmla="*/ 937 w 3178"/>
                <a:gd name="T37" fmla="*/ 20 h 1228"/>
                <a:gd name="T38" fmla="*/ 1031 w 3178"/>
                <a:gd name="T39" fmla="*/ 92 h 1228"/>
                <a:gd name="T40" fmla="*/ 1048 w 3178"/>
                <a:gd name="T41" fmla="*/ 139 h 1228"/>
                <a:gd name="T42" fmla="*/ 1033 w 3178"/>
                <a:gd name="T43" fmla="*/ 153 h 1228"/>
                <a:gd name="T44" fmla="*/ 976 w 3178"/>
                <a:gd name="T45" fmla="*/ 153 h 1228"/>
                <a:gd name="T46" fmla="*/ 887 w 3178"/>
                <a:gd name="T47" fmla="*/ 122 h 1228"/>
                <a:gd name="T48" fmla="*/ 834 w 3178"/>
                <a:gd name="T49" fmla="*/ 89 h 1228"/>
                <a:gd name="T50" fmla="*/ 778 w 3178"/>
                <a:gd name="T51" fmla="*/ 75 h 1228"/>
                <a:gd name="T52" fmla="*/ 750 w 3178"/>
                <a:gd name="T53" fmla="*/ 101 h 1228"/>
                <a:gd name="T54" fmla="*/ 751 w 3178"/>
                <a:gd name="T55" fmla="*/ 105 h 1228"/>
                <a:gd name="T56" fmla="*/ 750 w 3178"/>
                <a:gd name="T57" fmla="*/ 120 h 1228"/>
                <a:gd name="T58" fmla="*/ 754 w 3178"/>
                <a:gd name="T59" fmla="*/ 144 h 1228"/>
                <a:gd name="T60" fmla="*/ 746 w 3178"/>
                <a:gd name="T61" fmla="*/ 175 h 1228"/>
                <a:gd name="T62" fmla="*/ 735 w 3178"/>
                <a:gd name="T63" fmla="*/ 202 h 1228"/>
                <a:gd name="T64" fmla="*/ 719 w 3178"/>
                <a:gd name="T65" fmla="*/ 225 h 1228"/>
                <a:gd name="T66" fmla="*/ 703 w 3178"/>
                <a:gd name="T67" fmla="*/ 234 h 1228"/>
                <a:gd name="T68" fmla="*/ 692 w 3178"/>
                <a:gd name="T69" fmla="*/ 255 h 1228"/>
                <a:gd name="T70" fmla="*/ 690 w 3178"/>
                <a:gd name="T71" fmla="*/ 269 h 1228"/>
                <a:gd name="T72" fmla="*/ 687 w 3178"/>
                <a:gd name="T73" fmla="*/ 275 h 1228"/>
                <a:gd name="T74" fmla="*/ 678 w 3178"/>
                <a:gd name="T75" fmla="*/ 295 h 1228"/>
                <a:gd name="T76" fmla="*/ 670 w 3178"/>
                <a:gd name="T77" fmla="*/ 324 h 1228"/>
                <a:gd name="T78" fmla="*/ 657 w 3178"/>
                <a:gd name="T79" fmla="*/ 350 h 1228"/>
                <a:gd name="T80" fmla="*/ 645 w 3178"/>
                <a:gd name="T81" fmla="*/ 367 h 1228"/>
                <a:gd name="T82" fmla="*/ 637 w 3178"/>
                <a:gd name="T83" fmla="*/ 374 h 1228"/>
                <a:gd name="T84" fmla="*/ 627 w 3178"/>
                <a:gd name="T85" fmla="*/ 384 h 1228"/>
                <a:gd name="T86" fmla="*/ 610 w 3178"/>
                <a:gd name="T87" fmla="*/ 392 h 1228"/>
                <a:gd name="T88" fmla="*/ 551 w 3178"/>
                <a:gd name="T89" fmla="*/ 406 h 1228"/>
                <a:gd name="T90" fmla="*/ 469 w 3178"/>
                <a:gd name="T91" fmla="*/ 402 h 1228"/>
                <a:gd name="T92" fmla="*/ 494 w 3178"/>
                <a:gd name="T93" fmla="*/ 407 h 1228"/>
                <a:gd name="T94" fmla="*/ 603 w 3178"/>
                <a:gd name="T95" fmla="*/ 391 h 1228"/>
                <a:gd name="T96" fmla="*/ 643 w 3178"/>
                <a:gd name="T97" fmla="*/ 353 h 1228"/>
                <a:gd name="T98" fmla="*/ 655 w 3178"/>
                <a:gd name="T99" fmla="*/ 325 h 1228"/>
                <a:gd name="T100" fmla="*/ 666 w 3178"/>
                <a:gd name="T101" fmla="*/ 301 h 1228"/>
                <a:gd name="T102" fmla="*/ 670 w 3178"/>
                <a:gd name="T103" fmla="*/ 276 h 1228"/>
                <a:gd name="T104" fmla="*/ 643 w 3178"/>
                <a:gd name="T105" fmla="*/ 273 h 1228"/>
                <a:gd name="T106" fmla="*/ 592 w 3178"/>
                <a:gd name="T107" fmla="*/ 286 h 1228"/>
                <a:gd name="T108" fmla="*/ 518 w 3178"/>
                <a:gd name="T109" fmla="*/ 300 h 1228"/>
                <a:gd name="T110" fmla="*/ 426 w 3178"/>
                <a:gd name="T111" fmla="*/ 287 h 1228"/>
                <a:gd name="T112" fmla="*/ 443 w 3178"/>
                <a:gd name="T113" fmla="*/ 289 h 1228"/>
                <a:gd name="T114" fmla="*/ 547 w 3178"/>
                <a:gd name="T115" fmla="*/ 287 h 1228"/>
                <a:gd name="T116" fmla="*/ 660 w 3178"/>
                <a:gd name="T117" fmla="*/ 255 h 1228"/>
                <a:gd name="T118" fmla="*/ 722 w 3178"/>
                <a:gd name="T119" fmla="*/ 159 h 1228"/>
                <a:gd name="T120" fmla="*/ 613 w 3178"/>
                <a:gd name="T121" fmla="*/ 135 h 1228"/>
                <a:gd name="T122" fmla="*/ 425 w 3178"/>
                <a:gd name="T123" fmla="*/ 140 h 12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178" h="1228">
                  <a:moveTo>
                    <a:pt x="1023" y="338"/>
                  </a:moveTo>
                  <a:lnTo>
                    <a:pt x="1016" y="338"/>
                  </a:lnTo>
                  <a:lnTo>
                    <a:pt x="1014" y="338"/>
                  </a:lnTo>
                  <a:lnTo>
                    <a:pt x="1007" y="335"/>
                  </a:lnTo>
                  <a:lnTo>
                    <a:pt x="998" y="333"/>
                  </a:lnTo>
                  <a:lnTo>
                    <a:pt x="994" y="329"/>
                  </a:lnTo>
                  <a:lnTo>
                    <a:pt x="991" y="326"/>
                  </a:lnTo>
                  <a:lnTo>
                    <a:pt x="985" y="324"/>
                  </a:lnTo>
                  <a:lnTo>
                    <a:pt x="982" y="320"/>
                  </a:lnTo>
                  <a:lnTo>
                    <a:pt x="978" y="317"/>
                  </a:lnTo>
                  <a:lnTo>
                    <a:pt x="978" y="311"/>
                  </a:lnTo>
                  <a:lnTo>
                    <a:pt x="976" y="297"/>
                  </a:lnTo>
                  <a:lnTo>
                    <a:pt x="969" y="288"/>
                  </a:lnTo>
                  <a:lnTo>
                    <a:pt x="967" y="277"/>
                  </a:lnTo>
                  <a:lnTo>
                    <a:pt x="960" y="270"/>
                  </a:lnTo>
                  <a:lnTo>
                    <a:pt x="951" y="261"/>
                  </a:lnTo>
                  <a:lnTo>
                    <a:pt x="942" y="255"/>
                  </a:lnTo>
                  <a:lnTo>
                    <a:pt x="933" y="249"/>
                  </a:lnTo>
                  <a:lnTo>
                    <a:pt x="920" y="246"/>
                  </a:lnTo>
                  <a:lnTo>
                    <a:pt x="915" y="243"/>
                  </a:lnTo>
                  <a:lnTo>
                    <a:pt x="902" y="239"/>
                  </a:lnTo>
                  <a:lnTo>
                    <a:pt x="883" y="234"/>
                  </a:lnTo>
                  <a:lnTo>
                    <a:pt x="865" y="227"/>
                  </a:lnTo>
                  <a:lnTo>
                    <a:pt x="843" y="225"/>
                  </a:lnTo>
                  <a:lnTo>
                    <a:pt x="825" y="221"/>
                  </a:lnTo>
                  <a:lnTo>
                    <a:pt x="805" y="218"/>
                  </a:lnTo>
                  <a:lnTo>
                    <a:pt x="785" y="216"/>
                  </a:lnTo>
                  <a:lnTo>
                    <a:pt x="767" y="218"/>
                  </a:lnTo>
                  <a:lnTo>
                    <a:pt x="748" y="221"/>
                  </a:lnTo>
                  <a:lnTo>
                    <a:pt x="730" y="227"/>
                  </a:lnTo>
                  <a:lnTo>
                    <a:pt x="718" y="239"/>
                  </a:lnTo>
                  <a:lnTo>
                    <a:pt x="699" y="252"/>
                  </a:lnTo>
                  <a:lnTo>
                    <a:pt x="681" y="270"/>
                  </a:lnTo>
                  <a:lnTo>
                    <a:pt x="665" y="288"/>
                  </a:lnTo>
                  <a:lnTo>
                    <a:pt x="650" y="308"/>
                  </a:lnTo>
                  <a:lnTo>
                    <a:pt x="637" y="329"/>
                  </a:lnTo>
                  <a:lnTo>
                    <a:pt x="625" y="347"/>
                  </a:lnTo>
                  <a:lnTo>
                    <a:pt x="622" y="372"/>
                  </a:lnTo>
                  <a:lnTo>
                    <a:pt x="619" y="393"/>
                  </a:lnTo>
                  <a:lnTo>
                    <a:pt x="622" y="419"/>
                  </a:lnTo>
                  <a:lnTo>
                    <a:pt x="628" y="443"/>
                  </a:lnTo>
                  <a:lnTo>
                    <a:pt x="573" y="446"/>
                  </a:lnTo>
                  <a:lnTo>
                    <a:pt x="511" y="452"/>
                  </a:lnTo>
                  <a:lnTo>
                    <a:pt x="450" y="461"/>
                  </a:lnTo>
                  <a:lnTo>
                    <a:pt x="388" y="465"/>
                  </a:lnTo>
                  <a:lnTo>
                    <a:pt x="329" y="468"/>
                  </a:lnTo>
                  <a:lnTo>
                    <a:pt x="268" y="465"/>
                  </a:lnTo>
                  <a:lnTo>
                    <a:pt x="212" y="461"/>
                  </a:lnTo>
                  <a:lnTo>
                    <a:pt x="154" y="446"/>
                  </a:lnTo>
                  <a:lnTo>
                    <a:pt x="99" y="425"/>
                  </a:lnTo>
                  <a:lnTo>
                    <a:pt x="44" y="393"/>
                  </a:lnTo>
                  <a:lnTo>
                    <a:pt x="0" y="366"/>
                  </a:lnTo>
                  <a:lnTo>
                    <a:pt x="122" y="270"/>
                  </a:lnTo>
                  <a:lnTo>
                    <a:pt x="249" y="191"/>
                  </a:lnTo>
                  <a:lnTo>
                    <a:pt x="382" y="120"/>
                  </a:lnTo>
                  <a:lnTo>
                    <a:pt x="515" y="64"/>
                  </a:lnTo>
                  <a:lnTo>
                    <a:pt x="656" y="27"/>
                  </a:lnTo>
                  <a:lnTo>
                    <a:pt x="807" y="3"/>
                  </a:lnTo>
                  <a:lnTo>
                    <a:pt x="964" y="0"/>
                  </a:lnTo>
                  <a:lnTo>
                    <a:pt x="1131" y="12"/>
                  </a:lnTo>
                  <a:lnTo>
                    <a:pt x="1306" y="49"/>
                  </a:lnTo>
                  <a:lnTo>
                    <a:pt x="1493" y="104"/>
                  </a:lnTo>
                  <a:lnTo>
                    <a:pt x="1515" y="111"/>
                  </a:lnTo>
                  <a:lnTo>
                    <a:pt x="1537" y="117"/>
                  </a:lnTo>
                  <a:lnTo>
                    <a:pt x="1558" y="122"/>
                  </a:lnTo>
                  <a:lnTo>
                    <a:pt x="1583" y="126"/>
                  </a:lnTo>
                  <a:lnTo>
                    <a:pt x="1607" y="126"/>
                  </a:lnTo>
                  <a:lnTo>
                    <a:pt x="1632" y="126"/>
                  </a:lnTo>
                  <a:lnTo>
                    <a:pt x="1656" y="126"/>
                  </a:lnTo>
                  <a:lnTo>
                    <a:pt x="1681" y="126"/>
                  </a:lnTo>
                  <a:lnTo>
                    <a:pt x="1706" y="126"/>
                  </a:lnTo>
                  <a:lnTo>
                    <a:pt x="1730" y="126"/>
                  </a:lnTo>
                  <a:lnTo>
                    <a:pt x="1811" y="120"/>
                  </a:lnTo>
                  <a:lnTo>
                    <a:pt x="1888" y="117"/>
                  </a:lnTo>
                  <a:lnTo>
                    <a:pt x="1967" y="111"/>
                  </a:lnTo>
                  <a:lnTo>
                    <a:pt x="2047" y="104"/>
                  </a:lnTo>
                  <a:lnTo>
                    <a:pt x="2128" y="102"/>
                  </a:lnTo>
                  <a:lnTo>
                    <a:pt x="2205" y="92"/>
                  </a:lnTo>
                  <a:lnTo>
                    <a:pt x="2285" y="80"/>
                  </a:lnTo>
                  <a:lnTo>
                    <a:pt x="2362" y="64"/>
                  </a:lnTo>
                  <a:lnTo>
                    <a:pt x="2439" y="45"/>
                  </a:lnTo>
                  <a:lnTo>
                    <a:pt x="2519" y="25"/>
                  </a:lnTo>
                  <a:lnTo>
                    <a:pt x="2526" y="21"/>
                  </a:lnTo>
                  <a:lnTo>
                    <a:pt x="2537" y="18"/>
                  </a:lnTo>
                  <a:lnTo>
                    <a:pt x="2546" y="16"/>
                  </a:lnTo>
                  <a:lnTo>
                    <a:pt x="2559" y="16"/>
                  </a:lnTo>
                  <a:lnTo>
                    <a:pt x="2568" y="16"/>
                  </a:lnTo>
                  <a:lnTo>
                    <a:pt x="2577" y="16"/>
                  </a:lnTo>
                  <a:lnTo>
                    <a:pt x="2589" y="16"/>
                  </a:lnTo>
                  <a:lnTo>
                    <a:pt x="2598" y="16"/>
                  </a:lnTo>
                  <a:lnTo>
                    <a:pt x="2611" y="16"/>
                  </a:lnTo>
                  <a:lnTo>
                    <a:pt x="2620" y="16"/>
                  </a:lnTo>
                  <a:lnTo>
                    <a:pt x="2685" y="21"/>
                  </a:lnTo>
                  <a:lnTo>
                    <a:pt x="2750" y="36"/>
                  </a:lnTo>
                  <a:lnTo>
                    <a:pt x="2811" y="61"/>
                  </a:lnTo>
                  <a:lnTo>
                    <a:pt x="2876" y="95"/>
                  </a:lnTo>
                  <a:lnTo>
                    <a:pt x="2934" y="131"/>
                  </a:lnTo>
                  <a:lnTo>
                    <a:pt x="2993" y="178"/>
                  </a:lnTo>
                  <a:lnTo>
                    <a:pt x="3045" y="225"/>
                  </a:lnTo>
                  <a:lnTo>
                    <a:pt x="3094" y="277"/>
                  </a:lnTo>
                  <a:lnTo>
                    <a:pt x="3141" y="326"/>
                  </a:lnTo>
                  <a:lnTo>
                    <a:pt x="3178" y="375"/>
                  </a:lnTo>
                  <a:lnTo>
                    <a:pt x="3165" y="391"/>
                  </a:lnTo>
                  <a:lnTo>
                    <a:pt x="3153" y="402"/>
                  </a:lnTo>
                  <a:lnTo>
                    <a:pt x="3146" y="416"/>
                  </a:lnTo>
                  <a:lnTo>
                    <a:pt x="3141" y="425"/>
                  </a:lnTo>
                  <a:lnTo>
                    <a:pt x="3132" y="437"/>
                  </a:lnTo>
                  <a:lnTo>
                    <a:pt x="3125" y="443"/>
                  </a:lnTo>
                  <a:lnTo>
                    <a:pt x="3113" y="452"/>
                  </a:lnTo>
                  <a:lnTo>
                    <a:pt x="3101" y="459"/>
                  </a:lnTo>
                  <a:lnTo>
                    <a:pt x="3079" y="465"/>
                  </a:lnTo>
                  <a:lnTo>
                    <a:pt x="3058" y="468"/>
                  </a:lnTo>
                  <a:lnTo>
                    <a:pt x="3020" y="470"/>
                  </a:lnTo>
                  <a:lnTo>
                    <a:pt x="2978" y="465"/>
                  </a:lnTo>
                  <a:lnTo>
                    <a:pt x="2928" y="459"/>
                  </a:lnTo>
                  <a:lnTo>
                    <a:pt x="2874" y="443"/>
                  </a:lnTo>
                  <a:lnTo>
                    <a:pt x="2817" y="425"/>
                  </a:lnTo>
                  <a:lnTo>
                    <a:pt x="2762" y="405"/>
                  </a:lnTo>
                  <a:lnTo>
                    <a:pt x="2712" y="384"/>
                  </a:lnTo>
                  <a:lnTo>
                    <a:pt x="2663" y="366"/>
                  </a:lnTo>
                  <a:lnTo>
                    <a:pt x="2626" y="344"/>
                  </a:lnTo>
                  <a:lnTo>
                    <a:pt x="2595" y="326"/>
                  </a:lnTo>
                  <a:lnTo>
                    <a:pt x="2568" y="308"/>
                  </a:lnTo>
                  <a:lnTo>
                    <a:pt x="2537" y="286"/>
                  </a:lnTo>
                  <a:lnTo>
                    <a:pt x="2503" y="267"/>
                  </a:lnTo>
                  <a:lnTo>
                    <a:pt x="2470" y="249"/>
                  </a:lnTo>
                  <a:lnTo>
                    <a:pt x="2432" y="230"/>
                  </a:lnTo>
                  <a:lnTo>
                    <a:pt x="2398" y="221"/>
                  </a:lnTo>
                  <a:lnTo>
                    <a:pt x="2364" y="218"/>
                  </a:lnTo>
                  <a:lnTo>
                    <a:pt x="2335" y="225"/>
                  </a:lnTo>
                  <a:lnTo>
                    <a:pt x="2303" y="243"/>
                  </a:lnTo>
                  <a:lnTo>
                    <a:pt x="2276" y="270"/>
                  </a:lnTo>
                  <a:lnTo>
                    <a:pt x="2263" y="292"/>
                  </a:lnTo>
                  <a:lnTo>
                    <a:pt x="2254" y="297"/>
                  </a:lnTo>
                  <a:lnTo>
                    <a:pt x="2251" y="304"/>
                  </a:lnTo>
                  <a:lnTo>
                    <a:pt x="2251" y="308"/>
                  </a:lnTo>
                  <a:lnTo>
                    <a:pt x="2251" y="304"/>
                  </a:lnTo>
                  <a:lnTo>
                    <a:pt x="2254" y="304"/>
                  </a:lnTo>
                  <a:lnTo>
                    <a:pt x="2254" y="308"/>
                  </a:lnTo>
                  <a:lnTo>
                    <a:pt x="2254" y="313"/>
                  </a:lnTo>
                  <a:lnTo>
                    <a:pt x="2251" y="324"/>
                  </a:lnTo>
                  <a:lnTo>
                    <a:pt x="2241" y="344"/>
                  </a:lnTo>
                  <a:lnTo>
                    <a:pt x="2241" y="347"/>
                  </a:lnTo>
                  <a:lnTo>
                    <a:pt x="2245" y="351"/>
                  </a:lnTo>
                  <a:lnTo>
                    <a:pt x="2251" y="360"/>
                  </a:lnTo>
                  <a:lnTo>
                    <a:pt x="2251" y="369"/>
                  </a:lnTo>
                  <a:lnTo>
                    <a:pt x="2257" y="378"/>
                  </a:lnTo>
                  <a:lnTo>
                    <a:pt x="2260" y="393"/>
                  </a:lnTo>
                  <a:lnTo>
                    <a:pt x="2263" y="409"/>
                  </a:lnTo>
                  <a:lnTo>
                    <a:pt x="2263" y="430"/>
                  </a:lnTo>
                  <a:lnTo>
                    <a:pt x="2260" y="455"/>
                  </a:lnTo>
                  <a:lnTo>
                    <a:pt x="2251" y="488"/>
                  </a:lnTo>
                  <a:lnTo>
                    <a:pt x="2251" y="495"/>
                  </a:lnTo>
                  <a:lnTo>
                    <a:pt x="2245" y="510"/>
                  </a:lnTo>
                  <a:lnTo>
                    <a:pt x="2238" y="523"/>
                  </a:lnTo>
                  <a:lnTo>
                    <a:pt x="2232" y="538"/>
                  </a:lnTo>
                  <a:lnTo>
                    <a:pt x="2227" y="557"/>
                  </a:lnTo>
                  <a:lnTo>
                    <a:pt x="2218" y="573"/>
                  </a:lnTo>
                  <a:lnTo>
                    <a:pt x="2208" y="587"/>
                  </a:lnTo>
                  <a:lnTo>
                    <a:pt x="2205" y="605"/>
                  </a:lnTo>
                  <a:lnTo>
                    <a:pt x="2198" y="618"/>
                  </a:lnTo>
                  <a:lnTo>
                    <a:pt x="2191" y="631"/>
                  </a:lnTo>
                  <a:lnTo>
                    <a:pt x="2180" y="646"/>
                  </a:lnTo>
                  <a:lnTo>
                    <a:pt x="2171" y="661"/>
                  </a:lnTo>
                  <a:lnTo>
                    <a:pt x="2158" y="674"/>
                  </a:lnTo>
                  <a:lnTo>
                    <a:pt x="2149" y="683"/>
                  </a:lnTo>
                  <a:lnTo>
                    <a:pt x="2137" y="686"/>
                  </a:lnTo>
                  <a:lnTo>
                    <a:pt x="2128" y="692"/>
                  </a:lnTo>
                  <a:lnTo>
                    <a:pt x="2119" y="695"/>
                  </a:lnTo>
                  <a:lnTo>
                    <a:pt x="2110" y="701"/>
                  </a:lnTo>
                  <a:lnTo>
                    <a:pt x="2106" y="704"/>
                  </a:lnTo>
                  <a:lnTo>
                    <a:pt x="2103" y="708"/>
                  </a:lnTo>
                  <a:lnTo>
                    <a:pt x="2090" y="732"/>
                  </a:lnTo>
                  <a:lnTo>
                    <a:pt x="2081" y="751"/>
                  </a:lnTo>
                  <a:lnTo>
                    <a:pt x="2078" y="764"/>
                  </a:lnTo>
                  <a:lnTo>
                    <a:pt x="2075" y="776"/>
                  </a:lnTo>
                  <a:lnTo>
                    <a:pt x="2072" y="782"/>
                  </a:lnTo>
                  <a:lnTo>
                    <a:pt x="2072" y="791"/>
                  </a:lnTo>
                  <a:lnTo>
                    <a:pt x="2072" y="800"/>
                  </a:lnTo>
                  <a:lnTo>
                    <a:pt x="2072" y="806"/>
                  </a:lnTo>
                  <a:lnTo>
                    <a:pt x="2072" y="818"/>
                  </a:lnTo>
                  <a:lnTo>
                    <a:pt x="2072" y="834"/>
                  </a:lnTo>
                  <a:lnTo>
                    <a:pt x="2072" y="825"/>
                  </a:lnTo>
                  <a:lnTo>
                    <a:pt x="2069" y="821"/>
                  </a:lnTo>
                  <a:lnTo>
                    <a:pt x="2063" y="825"/>
                  </a:lnTo>
                  <a:lnTo>
                    <a:pt x="2060" y="827"/>
                  </a:lnTo>
                  <a:lnTo>
                    <a:pt x="2056" y="840"/>
                  </a:lnTo>
                  <a:lnTo>
                    <a:pt x="2050" y="852"/>
                  </a:lnTo>
                  <a:lnTo>
                    <a:pt x="2041" y="868"/>
                  </a:lnTo>
                  <a:lnTo>
                    <a:pt x="2036" y="883"/>
                  </a:lnTo>
                  <a:lnTo>
                    <a:pt x="2032" y="901"/>
                  </a:lnTo>
                  <a:lnTo>
                    <a:pt x="2027" y="917"/>
                  </a:lnTo>
                  <a:lnTo>
                    <a:pt x="2020" y="932"/>
                  </a:lnTo>
                  <a:lnTo>
                    <a:pt x="2014" y="950"/>
                  </a:lnTo>
                  <a:lnTo>
                    <a:pt x="2011" y="969"/>
                  </a:lnTo>
                  <a:lnTo>
                    <a:pt x="2005" y="987"/>
                  </a:lnTo>
                  <a:lnTo>
                    <a:pt x="1996" y="1003"/>
                  </a:lnTo>
                  <a:lnTo>
                    <a:pt x="1989" y="1022"/>
                  </a:lnTo>
                  <a:lnTo>
                    <a:pt x="1982" y="1036"/>
                  </a:lnTo>
                  <a:lnTo>
                    <a:pt x="1973" y="1049"/>
                  </a:lnTo>
                  <a:lnTo>
                    <a:pt x="1964" y="1065"/>
                  </a:lnTo>
                  <a:lnTo>
                    <a:pt x="1961" y="1076"/>
                  </a:lnTo>
                  <a:lnTo>
                    <a:pt x="1952" y="1086"/>
                  </a:lnTo>
                  <a:lnTo>
                    <a:pt x="1946" y="1095"/>
                  </a:lnTo>
                  <a:lnTo>
                    <a:pt x="1937" y="1099"/>
                  </a:lnTo>
                  <a:lnTo>
                    <a:pt x="1933" y="1102"/>
                  </a:lnTo>
                  <a:lnTo>
                    <a:pt x="1928" y="1105"/>
                  </a:lnTo>
                  <a:lnTo>
                    <a:pt x="1921" y="1108"/>
                  </a:lnTo>
                  <a:lnTo>
                    <a:pt x="1915" y="1114"/>
                  </a:lnTo>
                  <a:lnTo>
                    <a:pt x="1912" y="1120"/>
                  </a:lnTo>
                  <a:lnTo>
                    <a:pt x="1906" y="1123"/>
                  </a:lnTo>
                  <a:lnTo>
                    <a:pt x="1900" y="1135"/>
                  </a:lnTo>
                  <a:lnTo>
                    <a:pt x="1894" y="1142"/>
                  </a:lnTo>
                  <a:lnTo>
                    <a:pt x="1888" y="1144"/>
                  </a:lnTo>
                  <a:lnTo>
                    <a:pt x="1882" y="1151"/>
                  </a:lnTo>
                  <a:lnTo>
                    <a:pt x="1872" y="1157"/>
                  </a:lnTo>
                  <a:lnTo>
                    <a:pt x="1863" y="1162"/>
                  </a:lnTo>
                  <a:lnTo>
                    <a:pt x="1850" y="1166"/>
                  </a:lnTo>
                  <a:lnTo>
                    <a:pt x="1838" y="1172"/>
                  </a:lnTo>
                  <a:lnTo>
                    <a:pt x="1832" y="1175"/>
                  </a:lnTo>
                  <a:lnTo>
                    <a:pt x="1823" y="1178"/>
                  </a:lnTo>
                  <a:lnTo>
                    <a:pt x="1816" y="1182"/>
                  </a:lnTo>
                  <a:lnTo>
                    <a:pt x="1761" y="1193"/>
                  </a:lnTo>
                  <a:lnTo>
                    <a:pt x="1706" y="1207"/>
                  </a:lnTo>
                  <a:lnTo>
                    <a:pt x="1653" y="1216"/>
                  </a:lnTo>
                  <a:lnTo>
                    <a:pt x="1598" y="1225"/>
                  </a:lnTo>
                  <a:lnTo>
                    <a:pt x="1548" y="1228"/>
                  </a:lnTo>
                  <a:lnTo>
                    <a:pt x="1499" y="1228"/>
                  </a:lnTo>
                  <a:lnTo>
                    <a:pt x="1450" y="1218"/>
                  </a:lnTo>
                  <a:lnTo>
                    <a:pt x="1407" y="1203"/>
                  </a:lnTo>
                  <a:lnTo>
                    <a:pt x="1364" y="1182"/>
                  </a:lnTo>
                  <a:lnTo>
                    <a:pt x="1324" y="1148"/>
                  </a:lnTo>
                  <a:lnTo>
                    <a:pt x="1367" y="1178"/>
                  </a:lnTo>
                  <a:lnTo>
                    <a:pt x="1420" y="1203"/>
                  </a:lnTo>
                  <a:lnTo>
                    <a:pt x="1481" y="1218"/>
                  </a:lnTo>
                  <a:lnTo>
                    <a:pt x="1548" y="1228"/>
                  </a:lnTo>
                  <a:lnTo>
                    <a:pt x="1616" y="1225"/>
                  </a:lnTo>
                  <a:lnTo>
                    <a:pt x="1684" y="1216"/>
                  </a:lnTo>
                  <a:lnTo>
                    <a:pt x="1749" y="1200"/>
                  </a:lnTo>
                  <a:lnTo>
                    <a:pt x="1811" y="1172"/>
                  </a:lnTo>
                  <a:lnTo>
                    <a:pt x="1863" y="1142"/>
                  </a:lnTo>
                  <a:lnTo>
                    <a:pt x="1903" y="1095"/>
                  </a:lnTo>
                  <a:lnTo>
                    <a:pt x="1912" y="1083"/>
                  </a:lnTo>
                  <a:lnTo>
                    <a:pt x="1921" y="1070"/>
                  </a:lnTo>
                  <a:lnTo>
                    <a:pt x="1931" y="1056"/>
                  </a:lnTo>
                  <a:lnTo>
                    <a:pt x="1937" y="1040"/>
                  </a:lnTo>
                  <a:lnTo>
                    <a:pt x="1946" y="1022"/>
                  </a:lnTo>
                  <a:lnTo>
                    <a:pt x="1955" y="1007"/>
                  </a:lnTo>
                  <a:lnTo>
                    <a:pt x="1961" y="991"/>
                  </a:lnTo>
                  <a:lnTo>
                    <a:pt x="1967" y="972"/>
                  </a:lnTo>
                  <a:lnTo>
                    <a:pt x="1977" y="960"/>
                  </a:lnTo>
                  <a:lnTo>
                    <a:pt x="1987" y="944"/>
                  </a:lnTo>
                  <a:lnTo>
                    <a:pt x="1989" y="929"/>
                  </a:lnTo>
                  <a:lnTo>
                    <a:pt x="1996" y="914"/>
                  </a:lnTo>
                  <a:lnTo>
                    <a:pt x="1998" y="901"/>
                  </a:lnTo>
                  <a:lnTo>
                    <a:pt x="2002" y="886"/>
                  </a:lnTo>
                  <a:lnTo>
                    <a:pt x="2005" y="874"/>
                  </a:lnTo>
                  <a:lnTo>
                    <a:pt x="2007" y="854"/>
                  </a:lnTo>
                  <a:lnTo>
                    <a:pt x="2011" y="843"/>
                  </a:lnTo>
                  <a:lnTo>
                    <a:pt x="2011" y="827"/>
                  </a:lnTo>
                  <a:lnTo>
                    <a:pt x="2011" y="812"/>
                  </a:lnTo>
                  <a:lnTo>
                    <a:pt x="2014" y="796"/>
                  </a:lnTo>
                  <a:lnTo>
                    <a:pt x="1987" y="803"/>
                  </a:lnTo>
                  <a:lnTo>
                    <a:pt x="1961" y="809"/>
                  </a:lnTo>
                  <a:lnTo>
                    <a:pt x="1931" y="818"/>
                  </a:lnTo>
                  <a:lnTo>
                    <a:pt x="1900" y="827"/>
                  </a:lnTo>
                  <a:lnTo>
                    <a:pt x="1865" y="834"/>
                  </a:lnTo>
                  <a:lnTo>
                    <a:pt x="1838" y="843"/>
                  </a:lnTo>
                  <a:lnTo>
                    <a:pt x="1807" y="852"/>
                  </a:lnTo>
                  <a:lnTo>
                    <a:pt x="1777" y="858"/>
                  </a:lnTo>
                  <a:lnTo>
                    <a:pt x="1749" y="865"/>
                  </a:lnTo>
                  <a:lnTo>
                    <a:pt x="1724" y="871"/>
                  </a:lnTo>
                  <a:lnTo>
                    <a:pt x="1670" y="881"/>
                  </a:lnTo>
                  <a:lnTo>
                    <a:pt x="1614" y="892"/>
                  </a:lnTo>
                  <a:lnTo>
                    <a:pt x="1555" y="899"/>
                  </a:lnTo>
                  <a:lnTo>
                    <a:pt x="1499" y="901"/>
                  </a:lnTo>
                  <a:lnTo>
                    <a:pt x="1443" y="899"/>
                  </a:lnTo>
                  <a:lnTo>
                    <a:pt x="1385" y="892"/>
                  </a:lnTo>
                  <a:lnTo>
                    <a:pt x="1330" y="881"/>
                  </a:lnTo>
                  <a:lnTo>
                    <a:pt x="1277" y="861"/>
                  </a:lnTo>
                  <a:lnTo>
                    <a:pt x="1225" y="840"/>
                  </a:lnTo>
                  <a:lnTo>
                    <a:pt x="1176" y="806"/>
                  </a:lnTo>
                  <a:lnTo>
                    <a:pt x="1219" y="831"/>
                  </a:lnTo>
                  <a:lnTo>
                    <a:pt x="1272" y="852"/>
                  </a:lnTo>
                  <a:lnTo>
                    <a:pt x="1330" y="865"/>
                  </a:lnTo>
                  <a:lnTo>
                    <a:pt x="1389" y="871"/>
                  </a:lnTo>
                  <a:lnTo>
                    <a:pt x="1450" y="874"/>
                  </a:lnTo>
                  <a:lnTo>
                    <a:pt x="1517" y="874"/>
                  </a:lnTo>
                  <a:lnTo>
                    <a:pt x="1583" y="871"/>
                  </a:lnTo>
                  <a:lnTo>
                    <a:pt x="1643" y="861"/>
                  </a:lnTo>
                  <a:lnTo>
                    <a:pt x="1706" y="854"/>
                  </a:lnTo>
                  <a:lnTo>
                    <a:pt x="1761" y="849"/>
                  </a:lnTo>
                  <a:lnTo>
                    <a:pt x="1838" y="831"/>
                  </a:lnTo>
                  <a:lnTo>
                    <a:pt x="1912" y="803"/>
                  </a:lnTo>
                  <a:lnTo>
                    <a:pt x="1980" y="764"/>
                  </a:lnTo>
                  <a:lnTo>
                    <a:pt x="2038" y="717"/>
                  </a:lnTo>
                  <a:lnTo>
                    <a:pt x="2090" y="661"/>
                  </a:lnTo>
                  <a:lnTo>
                    <a:pt x="2131" y="603"/>
                  </a:lnTo>
                  <a:lnTo>
                    <a:pt x="2155" y="542"/>
                  </a:lnTo>
                  <a:lnTo>
                    <a:pt x="2168" y="477"/>
                  </a:lnTo>
                  <a:lnTo>
                    <a:pt x="2162" y="412"/>
                  </a:lnTo>
                  <a:lnTo>
                    <a:pt x="2140" y="347"/>
                  </a:lnTo>
                  <a:lnTo>
                    <a:pt x="2041" y="369"/>
                  </a:lnTo>
                  <a:lnTo>
                    <a:pt x="1942" y="387"/>
                  </a:lnTo>
                  <a:lnTo>
                    <a:pt x="1841" y="405"/>
                  </a:lnTo>
                  <a:lnTo>
                    <a:pt x="1739" y="421"/>
                  </a:lnTo>
                  <a:lnTo>
                    <a:pt x="1629" y="437"/>
                  </a:lnTo>
                  <a:lnTo>
                    <a:pt x="1517" y="440"/>
                  </a:lnTo>
                  <a:lnTo>
                    <a:pt x="1401" y="437"/>
                  </a:lnTo>
                  <a:lnTo>
                    <a:pt x="1275" y="419"/>
                  </a:lnTo>
                  <a:lnTo>
                    <a:pt x="1146" y="387"/>
                  </a:lnTo>
                  <a:lnTo>
                    <a:pt x="1007" y="338"/>
                  </a:lnTo>
                  <a:lnTo>
                    <a:pt x="1023" y="33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8" name="Freeform 207">
              <a:extLst>
                <a:ext uri="{FF2B5EF4-FFF2-40B4-BE49-F238E27FC236}">
                  <a16:creationId xmlns:a16="http://schemas.microsoft.com/office/drawing/2014/main" id="{22BA4889-0B62-494F-AF76-BDDD361F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136"/>
              <a:ext cx="122" cy="80"/>
            </a:xfrm>
            <a:custGeom>
              <a:avLst/>
              <a:gdLst>
                <a:gd name="T0" fmla="*/ 111 w 366"/>
                <a:gd name="T1" fmla="*/ 9 h 241"/>
                <a:gd name="T2" fmla="*/ 106 w 366"/>
                <a:gd name="T3" fmla="*/ 12 h 241"/>
                <a:gd name="T4" fmla="*/ 100 w 366"/>
                <a:gd name="T5" fmla="*/ 17 h 241"/>
                <a:gd name="T6" fmla="*/ 95 w 366"/>
                <a:gd name="T7" fmla="*/ 23 h 241"/>
                <a:gd name="T8" fmla="*/ 91 w 366"/>
                <a:gd name="T9" fmla="*/ 28 h 241"/>
                <a:gd name="T10" fmla="*/ 88 w 366"/>
                <a:gd name="T11" fmla="*/ 35 h 241"/>
                <a:gd name="T12" fmla="*/ 86 w 366"/>
                <a:gd name="T13" fmla="*/ 42 h 241"/>
                <a:gd name="T14" fmla="*/ 85 w 366"/>
                <a:gd name="T15" fmla="*/ 48 h 241"/>
                <a:gd name="T16" fmla="*/ 86 w 366"/>
                <a:gd name="T17" fmla="*/ 55 h 241"/>
                <a:gd name="T18" fmla="*/ 87 w 366"/>
                <a:gd name="T19" fmla="*/ 62 h 241"/>
                <a:gd name="T20" fmla="*/ 89 w 366"/>
                <a:gd name="T21" fmla="*/ 68 h 241"/>
                <a:gd name="T22" fmla="*/ 90 w 366"/>
                <a:gd name="T23" fmla="*/ 70 h 241"/>
                <a:gd name="T24" fmla="*/ 91 w 366"/>
                <a:gd name="T25" fmla="*/ 70 h 241"/>
                <a:gd name="T26" fmla="*/ 93 w 366"/>
                <a:gd name="T27" fmla="*/ 73 h 241"/>
                <a:gd name="T28" fmla="*/ 94 w 366"/>
                <a:gd name="T29" fmla="*/ 73 h 241"/>
                <a:gd name="T30" fmla="*/ 95 w 366"/>
                <a:gd name="T31" fmla="*/ 75 h 241"/>
                <a:gd name="T32" fmla="*/ 97 w 366"/>
                <a:gd name="T33" fmla="*/ 75 h 241"/>
                <a:gd name="T34" fmla="*/ 98 w 366"/>
                <a:gd name="T35" fmla="*/ 75 h 241"/>
                <a:gd name="T36" fmla="*/ 100 w 366"/>
                <a:gd name="T37" fmla="*/ 76 h 241"/>
                <a:gd name="T38" fmla="*/ 103 w 366"/>
                <a:gd name="T39" fmla="*/ 76 h 241"/>
                <a:gd name="T40" fmla="*/ 103 w 366"/>
                <a:gd name="T41" fmla="*/ 76 h 241"/>
                <a:gd name="T42" fmla="*/ 94 w 366"/>
                <a:gd name="T43" fmla="*/ 78 h 241"/>
                <a:gd name="T44" fmla="*/ 85 w 366"/>
                <a:gd name="T45" fmla="*/ 79 h 241"/>
                <a:gd name="T46" fmla="*/ 76 w 366"/>
                <a:gd name="T47" fmla="*/ 80 h 241"/>
                <a:gd name="T48" fmla="*/ 67 w 366"/>
                <a:gd name="T49" fmla="*/ 80 h 241"/>
                <a:gd name="T50" fmla="*/ 58 w 366"/>
                <a:gd name="T51" fmla="*/ 80 h 241"/>
                <a:gd name="T52" fmla="*/ 49 w 366"/>
                <a:gd name="T53" fmla="*/ 79 h 241"/>
                <a:gd name="T54" fmla="*/ 40 w 366"/>
                <a:gd name="T55" fmla="*/ 76 h 241"/>
                <a:gd name="T56" fmla="*/ 31 w 366"/>
                <a:gd name="T57" fmla="*/ 73 h 241"/>
                <a:gd name="T58" fmla="*/ 22 w 366"/>
                <a:gd name="T59" fmla="*/ 68 h 241"/>
                <a:gd name="T60" fmla="*/ 11 w 366"/>
                <a:gd name="T61" fmla="*/ 62 h 241"/>
                <a:gd name="T62" fmla="*/ 1 w 366"/>
                <a:gd name="T63" fmla="*/ 52 h 241"/>
                <a:gd name="T64" fmla="*/ 0 w 366"/>
                <a:gd name="T65" fmla="*/ 43 h 241"/>
                <a:gd name="T66" fmla="*/ 5 w 366"/>
                <a:gd name="T67" fmla="*/ 35 h 241"/>
                <a:gd name="T68" fmla="*/ 16 w 366"/>
                <a:gd name="T69" fmla="*/ 29 h 241"/>
                <a:gd name="T70" fmla="*/ 33 w 366"/>
                <a:gd name="T71" fmla="*/ 23 h 241"/>
                <a:gd name="T72" fmla="*/ 50 w 366"/>
                <a:gd name="T73" fmla="*/ 16 h 241"/>
                <a:gd name="T74" fmla="*/ 71 w 366"/>
                <a:gd name="T75" fmla="*/ 11 h 241"/>
                <a:gd name="T76" fmla="*/ 89 w 366"/>
                <a:gd name="T77" fmla="*/ 7 h 241"/>
                <a:gd name="T78" fmla="*/ 108 w 366"/>
                <a:gd name="T79" fmla="*/ 3 h 241"/>
                <a:gd name="T80" fmla="*/ 122 w 366"/>
                <a:gd name="T81" fmla="*/ 0 h 241"/>
                <a:gd name="T82" fmla="*/ 111 w 366"/>
                <a:gd name="T83" fmla="*/ 9 h 2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6" h="241">
                  <a:moveTo>
                    <a:pt x="333" y="28"/>
                  </a:moveTo>
                  <a:lnTo>
                    <a:pt x="317" y="37"/>
                  </a:lnTo>
                  <a:lnTo>
                    <a:pt x="299" y="52"/>
                  </a:lnTo>
                  <a:lnTo>
                    <a:pt x="286" y="68"/>
                  </a:lnTo>
                  <a:lnTo>
                    <a:pt x="274" y="84"/>
                  </a:lnTo>
                  <a:lnTo>
                    <a:pt x="265" y="105"/>
                  </a:lnTo>
                  <a:lnTo>
                    <a:pt x="259" y="126"/>
                  </a:lnTo>
                  <a:lnTo>
                    <a:pt x="256" y="145"/>
                  </a:lnTo>
                  <a:lnTo>
                    <a:pt x="259" y="166"/>
                  </a:lnTo>
                  <a:lnTo>
                    <a:pt x="261" y="188"/>
                  </a:lnTo>
                  <a:lnTo>
                    <a:pt x="268" y="206"/>
                  </a:lnTo>
                  <a:lnTo>
                    <a:pt x="270" y="210"/>
                  </a:lnTo>
                  <a:lnTo>
                    <a:pt x="274" y="212"/>
                  </a:lnTo>
                  <a:lnTo>
                    <a:pt x="280" y="219"/>
                  </a:lnTo>
                  <a:lnTo>
                    <a:pt x="283" y="221"/>
                  </a:lnTo>
                  <a:lnTo>
                    <a:pt x="286" y="225"/>
                  </a:lnTo>
                  <a:lnTo>
                    <a:pt x="292" y="225"/>
                  </a:lnTo>
                  <a:lnTo>
                    <a:pt x="295" y="225"/>
                  </a:lnTo>
                  <a:lnTo>
                    <a:pt x="301" y="228"/>
                  </a:lnTo>
                  <a:lnTo>
                    <a:pt x="308" y="228"/>
                  </a:lnTo>
                  <a:lnTo>
                    <a:pt x="310" y="228"/>
                  </a:lnTo>
                  <a:lnTo>
                    <a:pt x="283" y="234"/>
                  </a:lnTo>
                  <a:lnTo>
                    <a:pt x="256" y="237"/>
                  </a:lnTo>
                  <a:lnTo>
                    <a:pt x="228" y="241"/>
                  </a:lnTo>
                  <a:lnTo>
                    <a:pt x="200" y="241"/>
                  </a:lnTo>
                  <a:lnTo>
                    <a:pt x="173" y="241"/>
                  </a:lnTo>
                  <a:lnTo>
                    <a:pt x="148" y="237"/>
                  </a:lnTo>
                  <a:lnTo>
                    <a:pt x="120" y="228"/>
                  </a:lnTo>
                  <a:lnTo>
                    <a:pt x="92" y="221"/>
                  </a:lnTo>
                  <a:lnTo>
                    <a:pt x="65" y="206"/>
                  </a:lnTo>
                  <a:lnTo>
                    <a:pt x="34" y="188"/>
                  </a:lnTo>
                  <a:lnTo>
                    <a:pt x="2" y="156"/>
                  </a:lnTo>
                  <a:lnTo>
                    <a:pt x="0" y="129"/>
                  </a:lnTo>
                  <a:lnTo>
                    <a:pt x="16" y="105"/>
                  </a:lnTo>
                  <a:lnTo>
                    <a:pt x="49" y="86"/>
                  </a:lnTo>
                  <a:lnTo>
                    <a:pt x="98" y="68"/>
                  </a:lnTo>
                  <a:lnTo>
                    <a:pt x="151" y="48"/>
                  </a:lnTo>
                  <a:lnTo>
                    <a:pt x="212" y="34"/>
                  </a:lnTo>
                  <a:lnTo>
                    <a:pt x="268" y="21"/>
                  </a:lnTo>
                  <a:lnTo>
                    <a:pt x="323" y="10"/>
                  </a:lnTo>
                  <a:lnTo>
                    <a:pt x="366" y="0"/>
                  </a:lnTo>
                  <a:lnTo>
                    <a:pt x="333" y="28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29" name="Freeform 208">
              <a:extLst>
                <a:ext uri="{FF2B5EF4-FFF2-40B4-BE49-F238E27FC236}">
                  <a16:creationId xmlns:a16="http://schemas.microsoft.com/office/drawing/2014/main" id="{604EEF12-6E3F-44E8-B850-1819908DD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130"/>
              <a:ext cx="180" cy="75"/>
            </a:xfrm>
            <a:custGeom>
              <a:avLst/>
              <a:gdLst>
                <a:gd name="T0" fmla="*/ 80 w 539"/>
                <a:gd name="T1" fmla="*/ 73 h 225"/>
                <a:gd name="T2" fmla="*/ 95 w 539"/>
                <a:gd name="T3" fmla="*/ 74 h 225"/>
                <a:gd name="T4" fmla="*/ 107 w 539"/>
                <a:gd name="T5" fmla="*/ 75 h 225"/>
                <a:gd name="T6" fmla="*/ 119 w 539"/>
                <a:gd name="T7" fmla="*/ 74 h 225"/>
                <a:gd name="T8" fmla="*/ 130 w 539"/>
                <a:gd name="T9" fmla="*/ 73 h 225"/>
                <a:gd name="T10" fmla="*/ 140 w 539"/>
                <a:gd name="T11" fmla="*/ 72 h 225"/>
                <a:gd name="T12" fmla="*/ 149 w 539"/>
                <a:gd name="T13" fmla="*/ 69 h 225"/>
                <a:gd name="T14" fmla="*/ 157 w 539"/>
                <a:gd name="T15" fmla="*/ 66 h 225"/>
                <a:gd name="T16" fmla="*/ 165 w 539"/>
                <a:gd name="T17" fmla="*/ 61 h 225"/>
                <a:gd name="T18" fmla="*/ 172 w 539"/>
                <a:gd name="T19" fmla="*/ 56 h 225"/>
                <a:gd name="T20" fmla="*/ 178 w 539"/>
                <a:gd name="T21" fmla="*/ 48 h 225"/>
                <a:gd name="T22" fmla="*/ 179 w 539"/>
                <a:gd name="T23" fmla="*/ 47 h 225"/>
                <a:gd name="T24" fmla="*/ 180 w 539"/>
                <a:gd name="T25" fmla="*/ 44 h 225"/>
                <a:gd name="T26" fmla="*/ 180 w 539"/>
                <a:gd name="T27" fmla="*/ 40 h 225"/>
                <a:gd name="T28" fmla="*/ 180 w 539"/>
                <a:gd name="T29" fmla="*/ 38 h 225"/>
                <a:gd name="T30" fmla="*/ 179 w 539"/>
                <a:gd name="T31" fmla="*/ 34 h 225"/>
                <a:gd name="T32" fmla="*/ 177 w 539"/>
                <a:gd name="T33" fmla="*/ 31 h 225"/>
                <a:gd name="T34" fmla="*/ 176 w 539"/>
                <a:gd name="T35" fmla="*/ 27 h 225"/>
                <a:gd name="T36" fmla="*/ 175 w 539"/>
                <a:gd name="T37" fmla="*/ 23 h 225"/>
                <a:gd name="T38" fmla="*/ 172 w 539"/>
                <a:gd name="T39" fmla="*/ 19 h 225"/>
                <a:gd name="T40" fmla="*/ 170 w 539"/>
                <a:gd name="T41" fmla="*/ 16 h 225"/>
                <a:gd name="T42" fmla="*/ 164 w 539"/>
                <a:gd name="T43" fmla="*/ 11 h 225"/>
                <a:gd name="T44" fmla="*/ 157 w 539"/>
                <a:gd name="T45" fmla="*/ 7 h 225"/>
                <a:gd name="T46" fmla="*/ 151 w 539"/>
                <a:gd name="T47" fmla="*/ 4 h 225"/>
                <a:gd name="T48" fmla="*/ 143 w 539"/>
                <a:gd name="T49" fmla="*/ 2 h 225"/>
                <a:gd name="T50" fmla="*/ 136 w 539"/>
                <a:gd name="T51" fmla="*/ 0 h 225"/>
                <a:gd name="T52" fmla="*/ 129 w 539"/>
                <a:gd name="T53" fmla="*/ 0 h 225"/>
                <a:gd name="T54" fmla="*/ 122 w 539"/>
                <a:gd name="T55" fmla="*/ 0 h 225"/>
                <a:gd name="T56" fmla="*/ 113 w 539"/>
                <a:gd name="T57" fmla="*/ 1 h 225"/>
                <a:gd name="T58" fmla="*/ 106 w 539"/>
                <a:gd name="T59" fmla="*/ 2 h 225"/>
                <a:gd name="T60" fmla="*/ 98 w 539"/>
                <a:gd name="T61" fmla="*/ 3 h 225"/>
                <a:gd name="T62" fmla="*/ 87 w 539"/>
                <a:gd name="T63" fmla="*/ 5 h 225"/>
                <a:gd name="T64" fmla="*/ 78 w 539"/>
                <a:gd name="T65" fmla="*/ 8 h 225"/>
                <a:gd name="T66" fmla="*/ 68 w 539"/>
                <a:gd name="T67" fmla="*/ 10 h 225"/>
                <a:gd name="T68" fmla="*/ 59 w 539"/>
                <a:gd name="T69" fmla="*/ 13 h 225"/>
                <a:gd name="T70" fmla="*/ 48 w 539"/>
                <a:gd name="T71" fmla="*/ 15 h 225"/>
                <a:gd name="T72" fmla="*/ 39 w 539"/>
                <a:gd name="T73" fmla="*/ 18 h 225"/>
                <a:gd name="T74" fmla="*/ 30 w 539"/>
                <a:gd name="T75" fmla="*/ 21 h 225"/>
                <a:gd name="T76" fmla="*/ 21 w 539"/>
                <a:gd name="T77" fmla="*/ 23 h 225"/>
                <a:gd name="T78" fmla="*/ 10 w 539"/>
                <a:gd name="T79" fmla="*/ 27 h 225"/>
                <a:gd name="T80" fmla="*/ 0 w 539"/>
                <a:gd name="T81" fmla="*/ 29 h 22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9" h="225">
                  <a:moveTo>
                    <a:pt x="240" y="218"/>
                  </a:moveTo>
                  <a:lnTo>
                    <a:pt x="284" y="221"/>
                  </a:lnTo>
                  <a:lnTo>
                    <a:pt x="321" y="225"/>
                  </a:lnTo>
                  <a:lnTo>
                    <a:pt x="357" y="221"/>
                  </a:lnTo>
                  <a:lnTo>
                    <a:pt x="389" y="218"/>
                  </a:lnTo>
                  <a:lnTo>
                    <a:pt x="419" y="216"/>
                  </a:lnTo>
                  <a:lnTo>
                    <a:pt x="447" y="206"/>
                  </a:lnTo>
                  <a:lnTo>
                    <a:pt x="471" y="197"/>
                  </a:lnTo>
                  <a:lnTo>
                    <a:pt x="493" y="184"/>
                  </a:lnTo>
                  <a:lnTo>
                    <a:pt x="515" y="169"/>
                  </a:lnTo>
                  <a:lnTo>
                    <a:pt x="533" y="144"/>
                  </a:lnTo>
                  <a:lnTo>
                    <a:pt x="537" y="142"/>
                  </a:lnTo>
                  <a:lnTo>
                    <a:pt x="539" y="131"/>
                  </a:lnTo>
                  <a:lnTo>
                    <a:pt x="539" y="120"/>
                  </a:lnTo>
                  <a:lnTo>
                    <a:pt x="539" y="113"/>
                  </a:lnTo>
                  <a:lnTo>
                    <a:pt x="537" y="102"/>
                  </a:lnTo>
                  <a:lnTo>
                    <a:pt x="530" y="93"/>
                  </a:lnTo>
                  <a:lnTo>
                    <a:pt x="527" y="80"/>
                  </a:lnTo>
                  <a:lnTo>
                    <a:pt x="524" y="70"/>
                  </a:lnTo>
                  <a:lnTo>
                    <a:pt x="515" y="58"/>
                  </a:lnTo>
                  <a:lnTo>
                    <a:pt x="508" y="48"/>
                  </a:lnTo>
                  <a:lnTo>
                    <a:pt x="490" y="34"/>
                  </a:lnTo>
                  <a:lnTo>
                    <a:pt x="471" y="21"/>
                  </a:lnTo>
                  <a:lnTo>
                    <a:pt x="452" y="12"/>
                  </a:lnTo>
                  <a:lnTo>
                    <a:pt x="429" y="6"/>
                  </a:lnTo>
                  <a:lnTo>
                    <a:pt x="407" y="0"/>
                  </a:lnTo>
                  <a:lnTo>
                    <a:pt x="385" y="0"/>
                  </a:lnTo>
                  <a:lnTo>
                    <a:pt x="364" y="0"/>
                  </a:lnTo>
                  <a:lnTo>
                    <a:pt x="339" y="3"/>
                  </a:lnTo>
                  <a:lnTo>
                    <a:pt x="317" y="6"/>
                  </a:lnTo>
                  <a:lnTo>
                    <a:pt x="293" y="9"/>
                  </a:lnTo>
                  <a:lnTo>
                    <a:pt x="261" y="15"/>
                  </a:lnTo>
                  <a:lnTo>
                    <a:pt x="234" y="25"/>
                  </a:lnTo>
                  <a:lnTo>
                    <a:pt x="204" y="30"/>
                  </a:lnTo>
                  <a:lnTo>
                    <a:pt x="176" y="39"/>
                  </a:lnTo>
                  <a:lnTo>
                    <a:pt x="144" y="46"/>
                  </a:lnTo>
                  <a:lnTo>
                    <a:pt x="117" y="55"/>
                  </a:lnTo>
                  <a:lnTo>
                    <a:pt x="90" y="64"/>
                  </a:lnTo>
                  <a:lnTo>
                    <a:pt x="63" y="70"/>
                  </a:lnTo>
                  <a:lnTo>
                    <a:pt x="31" y="80"/>
                  </a:lnTo>
                  <a:lnTo>
                    <a:pt x="0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0" name="Freeform 209">
              <a:extLst>
                <a:ext uri="{FF2B5EF4-FFF2-40B4-BE49-F238E27FC236}">
                  <a16:creationId xmlns:a16="http://schemas.microsoft.com/office/drawing/2014/main" id="{4104C3A4-2882-4158-B5E8-90E43F5A6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178"/>
              <a:ext cx="365" cy="42"/>
            </a:xfrm>
            <a:custGeom>
              <a:avLst/>
              <a:gdLst>
                <a:gd name="T0" fmla="*/ 0 w 1095"/>
                <a:gd name="T1" fmla="*/ 1 h 128"/>
                <a:gd name="T2" fmla="*/ 1 w 1095"/>
                <a:gd name="T3" fmla="*/ 0 h 128"/>
                <a:gd name="T4" fmla="*/ 2 w 1095"/>
                <a:gd name="T5" fmla="*/ 0 h 128"/>
                <a:gd name="T6" fmla="*/ 6 w 1095"/>
                <a:gd name="T7" fmla="*/ 6 h 128"/>
                <a:gd name="T8" fmla="*/ 11 w 1095"/>
                <a:gd name="T9" fmla="*/ 11 h 128"/>
                <a:gd name="T10" fmla="*/ 17 w 1095"/>
                <a:gd name="T11" fmla="*/ 16 h 128"/>
                <a:gd name="T12" fmla="*/ 24 w 1095"/>
                <a:gd name="T13" fmla="*/ 20 h 128"/>
                <a:gd name="T14" fmla="*/ 31 w 1095"/>
                <a:gd name="T15" fmla="*/ 23 h 128"/>
                <a:gd name="T16" fmla="*/ 38 w 1095"/>
                <a:gd name="T17" fmla="*/ 25 h 128"/>
                <a:gd name="T18" fmla="*/ 45 w 1095"/>
                <a:gd name="T19" fmla="*/ 27 h 128"/>
                <a:gd name="T20" fmla="*/ 52 w 1095"/>
                <a:gd name="T21" fmla="*/ 30 h 128"/>
                <a:gd name="T22" fmla="*/ 60 w 1095"/>
                <a:gd name="T23" fmla="*/ 31 h 128"/>
                <a:gd name="T24" fmla="*/ 68 w 1095"/>
                <a:gd name="T25" fmla="*/ 32 h 128"/>
                <a:gd name="T26" fmla="*/ 98 w 1095"/>
                <a:gd name="T27" fmla="*/ 38 h 128"/>
                <a:gd name="T28" fmla="*/ 129 w 1095"/>
                <a:gd name="T29" fmla="*/ 41 h 128"/>
                <a:gd name="T30" fmla="*/ 159 w 1095"/>
                <a:gd name="T31" fmla="*/ 42 h 128"/>
                <a:gd name="T32" fmla="*/ 189 w 1095"/>
                <a:gd name="T33" fmla="*/ 42 h 128"/>
                <a:gd name="T34" fmla="*/ 218 w 1095"/>
                <a:gd name="T35" fmla="*/ 40 h 128"/>
                <a:gd name="T36" fmla="*/ 248 w 1095"/>
                <a:gd name="T37" fmla="*/ 36 h 128"/>
                <a:gd name="T38" fmla="*/ 277 w 1095"/>
                <a:gd name="T39" fmla="*/ 32 h 128"/>
                <a:gd name="T40" fmla="*/ 307 w 1095"/>
                <a:gd name="T41" fmla="*/ 25 h 128"/>
                <a:gd name="T42" fmla="*/ 336 w 1095"/>
                <a:gd name="T43" fmla="*/ 18 h 128"/>
                <a:gd name="T44" fmla="*/ 365 w 1095"/>
                <a:gd name="T45" fmla="*/ 10 h 1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95" h="128">
                  <a:moveTo>
                    <a:pt x="0" y="3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18" y="18"/>
                  </a:lnTo>
                  <a:lnTo>
                    <a:pt x="34" y="34"/>
                  </a:lnTo>
                  <a:lnTo>
                    <a:pt x="52" y="50"/>
                  </a:lnTo>
                  <a:lnTo>
                    <a:pt x="73" y="61"/>
                  </a:lnTo>
                  <a:lnTo>
                    <a:pt x="92" y="70"/>
                  </a:lnTo>
                  <a:lnTo>
                    <a:pt x="113" y="76"/>
                  </a:lnTo>
                  <a:lnTo>
                    <a:pt x="136" y="83"/>
                  </a:lnTo>
                  <a:lnTo>
                    <a:pt x="156" y="92"/>
                  </a:lnTo>
                  <a:lnTo>
                    <a:pt x="181" y="94"/>
                  </a:lnTo>
                  <a:lnTo>
                    <a:pt x="203" y="98"/>
                  </a:lnTo>
                  <a:lnTo>
                    <a:pt x="295" y="116"/>
                  </a:lnTo>
                  <a:lnTo>
                    <a:pt x="387" y="125"/>
                  </a:lnTo>
                  <a:lnTo>
                    <a:pt x="477" y="128"/>
                  </a:lnTo>
                  <a:lnTo>
                    <a:pt x="566" y="128"/>
                  </a:lnTo>
                  <a:lnTo>
                    <a:pt x="655" y="123"/>
                  </a:lnTo>
                  <a:lnTo>
                    <a:pt x="744" y="110"/>
                  </a:lnTo>
                  <a:lnTo>
                    <a:pt x="831" y="98"/>
                  </a:lnTo>
                  <a:lnTo>
                    <a:pt x="920" y="76"/>
                  </a:lnTo>
                  <a:lnTo>
                    <a:pt x="1007" y="55"/>
                  </a:lnTo>
                  <a:lnTo>
                    <a:pt x="1095" y="3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1" name="Freeform 210">
              <a:extLst>
                <a:ext uri="{FF2B5EF4-FFF2-40B4-BE49-F238E27FC236}">
                  <a16:creationId xmlns:a16="http://schemas.microsoft.com/office/drawing/2014/main" id="{2568757B-C659-43C8-9166-FF7FB49C9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324"/>
              <a:ext cx="304" cy="39"/>
            </a:xfrm>
            <a:custGeom>
              <a:avLst/>
              <a:gdLst>
                <a:gd name="T0" fmla="*/ 0 w 912"/>
                <a:gd name="T1" fmla="*/ 7 h 117"/>
                <a:gd name="T2" fmla="*/ 30 w 912"/>
                <a:gd name="T3" fmla="*/ 21 h 117"/>
                <a:gd name="T4" fmla="*/ 60 w 912"/>
                <a:gd name="T5" fmla="*/ 31 h 117"/>
                <a:gd name="T6" fmla="*/ 90 w 912"/>
                <a:gd name="T7" fmla="*/ 37 h 117"/>
                <a:gd name="T8" fmla="*/ 120 w 912"/>
                <a:gd name="T9" fmla="*/ 39 h 117"/>
                <a:gd name="T10" fmla="*/ 152 w 912"/>
                <a:gd name="T11" fmla="*/ 38 h 117"/>
                <a:gd name="T12" fmla="*/ 183 w 912"/>
                <a:gd name="T13" fmla="*/ 35 h 117"/>
                <a:gd name="T14" fmla="*/ 214 w 912"/>
                <a:gd name="T15" fmla="*/ 29 h 117"/>
                <a:gd name="T16" fmla="*/ 244 w 912"/>
                <a:gd name="T17" fmla="*/ 21 h 117"/>
                <a:gd name="T18" fmla="*/ 274 w 912"/>
                <a:gd name="T19" fmla="*/ 11 h 117"/>
                <a:gd name="T20" fmla="*/ 304 w 912"/>
                <a:gd name="T21" fmla="*/ 0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2" h="117">
                  <a:moveTo>
                    <a:pt x="0" y="21"/>
                  </a:moveTo>
                  <a:lnTo>
                    <a:pt x="90" y="64"/>
                  </a:lnTo>
                  <a:lnTo>
                    <a:pt x="179" y="92"/>
                  </a:lnTo>
                  <a:lnTo>
                    <a:pt x="269" y="111"/>
                  </a:lnTo>
                  <a:lnTo>
                    <a:pt x="361" y="117"/>
                  </a:lnTo>
                  <a:lnTo>
                    <a:pt x="456" y="113"/>
                  </a:lnTo>
                  <a:lnTo>
                    <a:pt x="548" y="104"/>
                  </a:lnTo>
                  <a:lnTo>
                    <a:pt x="642" y="86"/>
                  </a:lnTo>
                  <a:lnTo>
                    <a:pt x="733" y="64"/>
                  </a:lnTo>
                  <a:lnTo>
                    <a:pt x="822" y="34"/>
                  </a:lnTo>
                  <a:lnTo>
                    <a:pt x="912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2" name="Freeform 211">
              <a:extLst>
                <a:ext uri="{FF2B5EF4-FFF2-40B4-BE49-F238E27FC236}">
                  <a16:creationId xmlns:a16="http://schemas.microsoft.com/office/drawing/2014/main" id="{46C99BA3-0605-443A-AA26-7381ACFBE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2472"/>
              <a:ext cx="175" cy="18"/>
            </a:xfrm>
            <a:custGeom>
              <a:avLst/>
              <a:gdLst>
                <a:gd name="T0" fmla="*/ 0 w 526"/>
                <a:gd name="T1" fmla="*/ 0 h 52"/>
                <a:gd name="T2" fmla="*/ 16 w 526"/>
                <a:gd name="T3" fmla="*/ 8 h 52"/>
                <a:gd name="T4" fmla="*/ 33 w 526"/>
                <a:gd name="T5" fmla="*/ 14 h 52"/>
                <a:gd name="T6" fmla="*/ 50 w 526"/>
                <a:gd name="T7" fmla="*/ 16 h 52"/>
                <a:gd name="T8" fmla="*/ 69 w 526"/>
                <a:gd name="T9" fmla="*/ 18 h 52"/>
                <a:gd name="T10" fmla="*/ 86 w 526"/>
                <a:gd name="T11" fmla="*/ 18 h 52"/>
                <a:gd name="T12" fmla="*/ 104 w 526"/>
                <a:gd name="T13" fmla="*/ 17 h 52"/>
                <a:gd name="T14" fmla="*/ 122 w 526"/>
                <a:gd name="T15" fmla="*/ 15 h 52"/>
                <a:gd name="T16" fmla="*/ 139 w 526"/>
                <a:gd name="T17" fmla="*/ 13 h 52"/>
                <a:gd name="T18" fmla="*/ 158 w 526"/>
                <a:gd name="T19" fmla="*/ 9 h 52"/>
                <a:gd name="T20" fmla="*/ 175 w 526"/>
                <a:gd name="T21" fmla="*/ 5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6" h="52">
                  <a:moveTo>
                    <a:pt x="0" y="0"/>
                  </a:moveTo>
                  <a:lnTo>
                    <a:pt x="49" y="22"/>
                  </a:lnTo>
                  <a:lnTo>
                    <a:pt x="98" y="40"/>
                  </a:lnTo>
                  <a:lnTo>
                    <a:pt x="150" y="46"/>
                  </a:lnTo>
                  <a:lnTo>
                    <a:pt x="206" y="52"/>
                  </a:lnTo>
                  <a:lnTo>
                    <a:pt x="258" y="52"/>
                  </a:lnTo>
                  <a:lnTo>
                    <a:pt x="314" y="49"/>
                  </a:lnTo>
                  <a:lnTo>
                    <a:pt x="366" y="43"/>
                  </a:lnTo>
                  <a:lnTo>
                    <a:pt x="418" y="37"/>
                  </a:lnTo>
                  <a:lnTo>
                    <a:pt x="474" y="25"/>
                  </a:lnTo>
                  <a:lnTo>
                    <a:pt x="526" y="1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3" name="Freeform 212">
              <a:extLst>
                <a:ext uri="{FF2B5EF4-FFF2-40B4-BE49-F238E27FC236}">
                  <a16:creationId xmlns:a16="http://schemas.microsoft.com/office/drawing/2014/main" id="{A985A296-4E10-49E3-B86F-1FD3CAEC5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2292"/>
              <a:ext cx="147" cy="85"/>
            </a:xfrm>
            <a:custGeom>
              <a:avLst/>
              <a:gdLst>
                <a:gd name="T0" fmla="*/ 0 w 441"/>
                <a:gd name="T1" fmla="*/ 39 h 255"/>
                <a:gd name="T2" fmla="*/ 8 w 441"/>
                <a:gd name="T3" fmla="*/ 34 h 255"/>
                <a:gd name="T4" fmla="*/ 14 w 441"/>
                <a:gd name="T5" fmla="*/ 31 h 255"/>
                <a:gd name="T6" fmla="*/ 19 w 441"/>
                <a:gd name="T7" fmla="*/ 26 h 255"/>
                <a:gd name="T8" fmla="*/ 26 w 441"/>
                <a:gd name="T9" fmla="*/ 23 h 255"/>
                <a:gd name="T10" fmla="*/ 30 w 441"/>
                <a:gd name="T11" fmla="*/ 20 h 255"/>
                <a:gd name="T12" fmla="*/ 34 w 441"/>
                <a:gd name="T13" fmla="*/ 17 h 255"/>
                <a:gd name="T14" fmla="*/ 39 w 441"/>
                <a:gd name="T15" fmla="*/ 16 h 255"/>
                <a:gd name="T16" fmla="*/ 45 w 441"/>
                <a:gd name="T17" fmla="*/ 13 h 255"/>
                <a:gd name="T18" fmla="*/ 52 w 441"/>
                <a:gd name="T19" fmla="*/ 12 h 255"/>
                <a:gd name="T20" fmla="*/ 61 w 441"/>
                <a:gd name="T21" fmla="*/ 10 h 255"/>
                <a:gd name="T22" fmla="*/ 63 w 441"/>
                <a:gd name="T23" fmla="*/ 10 h 255"/>
                <a:gd name="T24" fmla="*/ 63 w 441"/>
                <a:gd name="T25" fmla="*/ 9 h 255"/>
                <a:gd name="T26" fmla="*/ 63 w 441"/>
                <a:gd name="T27" fmla="*/ 8 h 255"/>
                <a:gd name="T28" fmla="*/ 64 w 441"/>
                <a:gd name="T29" fmla="*/ 7 h 255"/>
                <a:gd name="T30" fmla="*/ 64 w 441"/>
                <a:gd name="T31" fmla="*/ 6 h 255"/>
                <a:gd name="T32" fmla="*/ 64 w 441"/>
                <a:gd name="T33" fmla="*/ 5 h 255"/>
                <a:gd name="T34" fmla="*/ 65 w 441"/>
                <a:gd name="T35" fmla="*/ 5 h 255"/>
                <a:gd name="T36" fmla="*/ 71 w 441"/>
                <a:gd name="T37" fmla="*/ 4 h 255"/>
                <a:gd name="T38" fmla="*/ 77 w 441"/>
                <a:gd name="T39" fmla="*/ 3 h 255"/>
                <a:gd name="T40" fmla="*/ 83 w 441"/>
                <a:gd name="T41" fmla="*/ 2 h 255"/>
                <a:gd name="T42" fmla="*/ 90 w 441"/>
                <a:gd name="T43" fmla="*/ 1 h 255"/>
                <a:gd name="T44" fmla="*/ 97 w 441"/>
                <a:gd name="T45" fmla="*/ 0 h 255"/>
                <a:gd name="T46" fmla="*/ 104 w 441"/>
                <a:gd name="T47" fmla="*/ 0 h 255"/>
                <a:gd name="T48" fmla="*/ 110 w 441"/>
                <a:gd name="T49" fmla="*/ 0 h 255"/>
                <a:gd name="T50" fmla="*/ 116 w 441"/>
                <a:gd name="T51" fmla="*/ 0 h 255"/>
                <a:gd name="T52" fmla="*/ 122 w 441"/>
                <a:gd name="T53" fmla="*/ 0 h 255"/>
                <a:gd name="T54" fmla="*/ 129 w 441"/>
                <a:gd name="T55" fmla="*/ 0 h 255"/>
                <a:gd name="T56" fmla="*/ 123 w 441"/>
                <a:gd name="T57" fmla="*/ 2 h 255"/>
                <a:gd name="T58" fmla="*/ 118 w 441"/>
                <a:gd name="T59" fmla="*/ 4 h 255"/>
                <a:gd name="T60" fmla="*/ 113 w 441"/>
                <a:gd name="T61" fmla="*/ 7 h 255"/>
                <a:gd name="T62" fmla="*/ 107 w 441"/>
                <a:gd name="T63" fmla="*/ 11 h 255"/>
                <a:gd name="T64" fmla="*/ 104 w 441"/>
                <a:gd name="T65" fmla="*/ 16 h 255"/>
                <a:gd name="T66" fmla="*/ 100 w 441"/>
                <a:gd name="T67" fmla="*/ 19 h 255"/>
                <a:gd name="T68" fmla="*/ 99 w 441"/>
                <a:gd name="T69" fmla="*/ 25 h 255"/>
                <a:gd name="T70" fmla="*/ 99 w 441"/>
                <a:gd name="T71" fmla="*/ 31 h 255"/>
                <a:gd name="T72" fmla="*/ 99 w 441"/>
                <a:gd name="T73" fmla="*/ 36 h 255"/>
                <a:gd name="T74" fmla="*/ 102 w 441"/>
                <a:gd name="T75" fmla="*/ 41 h 255"/>
                <a:gd name="T76" fmla="*/ 106 w 441"/>
                <a:gd name="T77" fmla="*/ 46 h 255"/>
                <a:gd name="T78" fmla="*/ 109 w 441"/>
                <a:gd name="T79" fmla="*/ 50 h 255"/>
                <a:gd name="T80" fmla="*/ 113 w 441"/>
                <a:gd name="T81" fmla="*/ 55 h 255"/>
                <a:gd name="T82" fmla="*/ 117 w 441"/>
                <a:gd name="T83" fmla="*/ 56 h 255"/>
                <a:gd name="T84" fmla="*/ 122 w 441"/>
                <a:gd name="T85" fmla="*/ 61 h 255"/>
                <a:gd name="T86" fmla="*/ 126 w 441"/>
                <a:gd name="T87" fmla="*/ 62 h 255"/>
                <a:gd name="T88" fmla="*/ 132 w 441"/>
                <a:gd name="T89" fmla="*/ 64 h 255"/>
                <a:gd name="T90" fmla="*/ 138 w 441"/>
                <a:gd name="T91" fmla="*/ 67 h 255"/>
                <a:gd name="T92" fmla="*/ 142 w 441"/>
                <a:gd name="T93" fmla="*/ 69 h 255"/>
                <a:gd name="T94" fmla="*/ 147 w 441"/>
                <a:gd name="T95" fmla="*/ 70 h 255"/>
                <a:gd name="T96" fmla="*/ 130 w 441"/>
                <a:gd name="T97" fmla="*/ 75 h 255"/>
                <a:gd name="T98" fmla="*/ 114 w 441"/>
                <a:gd name="T99" fmla="*/ 80 h 255"/>
                <a:gd name="T100" fmla="*/ 97 w 441"/>
                <a:gd name="T101" fmla="*/ 83 h 255"/>
                <a:gd name="T102" fmla="*/ 80 w 441"/>
                <a:gd name="T103" fmla="*/ 85 h 255"/>
                <a:gd name="T104" fmla="*/ 65 w 441"/>
                <a:gd name="T105" fmla="*/ 85 h 255"/>
                <a:gd name="T106" fmla="*/ 49 w 441"/>
                <a:gd name="T107" fmla="*/ 82 h 255"/>
                <a:gd name="T108" fmla="*/ 35 w 441"/>
                <a:gd name="T109" fmla="*/ 77 h 255"/>
                <a:gd name="T110" fmla="*/ 23 w 441"/>
                <a:gd name="T111" fmla="*/ 68 h 255"/>
                <a:gd name="T112" fmla="*/ 10 w 441"/>
                <a:gd name="T113" fmla="*/ 56 h 255"/>
                <a:gd name="T114" fmla="*/ 0 w 441"/>
                <a:gd name="T115" fmla="*/ 39 h 25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1" h="255">
                  <a:moveTo>
                    <a:pt x="0" y="117"/>
                  </a:moveTo>
                  <a:lnTo>
                    <a:pt x="25" y="101"/>
                  </a:lnTo>
                  <a:lnTo>
                    <a:pt x="43" y="92"/>
                  </a:lnTo>
                  <a:lnTo>
                    <a:pt x="58" y="77"/>
                  </a:lnTo>
                  <a:lnTo>
                    <a:pt x="78" y="70"/>
                  </a:lnTo>
                  <a:lnTo>
                    <a:pt x="89" y="61"/>
                  </a:lnTo>
                  <a:lnTo>
                    <a:pt x="101" y="52"/>
                  </a:lnTo>
                  <a:lnTo>
                    <a:pt x="117" y="47"/>
                  </a:lnTo>
                  <a:lnTo>
                    <a:pt x="136" y="40"/>
                  </a:lnTo>
                  <a:lnTo>
                    <a:pt x="157" y="36"/>
                  </a:lnTo>
                  <a:lnTo>
                    <a:pt x="184" y="31"/>
                  </a:lnTo>
                  <a:lnTo>
                    <a:pt x="188" y="31"/>
                  </a:lnTo>
                  <a:lnTo>
                    <a:pt x="188" y="27"/>
                  </a:lnTo>
                  <a:lnTo>
                    <a:pt x="188" y="24"/>
                  </a:lnTo>
                  <a:lnTo>
                    <a:pt x="191" y="22"/>
                  </a:lnTo>
                  <a:lnTo>
                    <a:pt x="191" y="18"/>
                  </a:lnTo>
                  <a:lnTo>
                    <a:pt x="191" y="15"/>
                  </a:lnTo>
                  <a:lnTo>
                    <a:pt x="194" y="15"/>
                  </a:lnTo>
                  <a:lnTo>
                    <a:pt x="213" y="11"/>
                  </a:lnTo>
                  <a:lnTo>
                    <a:pt x="231" y="9"/>
                  </a:lnTo>
                  <a:lnTo>
                    <a:pt x="250" y="6"/>
                  </a:lnTo>
                  <a:lnTo>
                    <a:pt x="271" y="2"/>
                  </a:lnTo>
                  <a:lnTo>
                    <a:pt x="292" y="0"/>
                  </a:lnTo>
                  <a:lnTo>
                    <a:pt x="311" y="0"/>
                  </a:lnTo>
                  <a:lnTo>
                    <a:pt x="330" y="0"/>
                  </a:lnTo>
                  <a:lnTo>
                    <a:pt x="348" y="0"/>
                  </a:lnTo>
                  <a:lnTo>
                    <a:pt x="366" y="0"/>
                  </a:lnTo>
                  <a:lnTo>
                    <a:pt x="388" y="0"/>
                  </a:lnTo>
                  <a:lnTo>
                    <a:pt x="370" y="6"/>
                  </a:lnTo>
                  <a:lnTo>
                    <a:pt x="355" y="11"/>
                  </a:lnTo>
                  <a:lnTo>
                    <a:pt x="339" y="22"/>
                  </a:lnTo>
                  <a:lnTo>
                    <a:pt x="321" y="33"/>
                  </a:lnTo>
                  <a:lnTo>
                    <a:pt x="311" y="47"/>
                  </a:lnTo>
                  <a:lnTo>
                    <a:pt x="299" y="58"/>
                  </a:lnTo>
                  <a:lnTo>
                    <a:pt x="296" y="74"/>
                  </a:lnTo>
                  <a:lnTo>
                    <a:pt x="296" y="92"/>
                  </a:lnTo>
                  <a:lnTo>
                    <a:pt x="296" y="108"/>
                  </a:lnTo>
                  <a:lnTo>
                    <a:pt x="305" y="123"/>
                  </a:lnTo>
                  <a:lnTo>
                    <a:pt x="317" y="137"/>
                  </a:lnTo>
                  <a:lnTo>
                    <a:pt x="327" y="150"/>
                  </a:lnTo>
                  <a:lnTo>
                    <a:pt x="339" y="164"/>
                  </a:lnTo>
                  <a:lnTo>
                    <a:pt x="352" y="169"/>
                  </a:lnTo>
                  <a:lnTo>
                    <a:pt x="366" y="182"/>
                  </a:lnTo>
                  <a:lnTo>
                    <a:pt x="379" y="187"/>
                  </a:lnTo>
                  <a:lnTo>
                    <a:pt x="395" y="193"/>
                  </a:lnTo>
                  <a:lnTo>
                    <a:pt x="413" y="200"/>
                  </a:lnTo>
                  <a:lnTo>
                    <a:pt x="425" y="206"/>
                  </a:lnTo>
                  <a:lnTo>
                    <a:pt x="441" y="209"/>
                  </a:lnTo>
                  <a:lnTo>
                    <a:pt x="391" y="224"/>
                  </a:lnTo>
                  <a:lnTo>
                    <a:pt x="342" y="240"/>
                  </a:lnTo>
                  <a:lnTo>
                    <a:pt x="292" y="249"/>
                  </a:lnTo>
                  <a:lnTo>
                    <a:pt x="240" y="255"/>
                  </a:lnTo>
                  <a:lnTo>
                    <a:pt x="194" y="255"/>
                  </a:lnTo>
                  <a:lnTo>
                    <a:pt x="148" y="245"/>
                  </a:lnTo>
                  <a:lnTo>
                    <a:pt x="105" y="231"/>
                  </a:lnTo>
                  <a:lnTo>
                    <a:pt x="68" y="203"/>
                  </a:lnTo>
                  <a:lnTo>
                    <a:pt x="31" y="169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4" name="Freeform 213">
              <a:extLst>
                <a:ext uri="{FF2B5EF4-FFF2-40B4-BE49-F238E27FC236}">
                  <a16:creationId xmlns:a16="http://schemas.microsoft.com/office/drawing/2014/main" id="{5349A2DD-2104-444F-924C-B755DD871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434"/>
              <a:ext cx="164" cy="127"/>
            </a:xfrm>
            <a:custGeom>
              <a:avLst/>
              <a:gdLst>
                <a:gd name="T0" fmla="*/ 3 w 490"/>
                <a:gd name="T1" fmla="*/ 26 h 381"/>
                <a:gd name="T2" fmla="*/ 6 w 490"/>
                <a:gd name="T3" fmla="*/ 23 h 381"/>
                <a:gd name="T4" fmla="*/ 8 w 490"/>
                <a:gd name="T5" fmla="*/ 20 h 381"/>
                <a:gd name="T6" fmla="*/ 9 w 490"/>
                <a:gd name="T7" fmla="*/ 18 h 381"/>
                <a:gd name="T8" fmla="*/ 13 w 490"/>
                <a:gd name="T9" fmla="*/ 18 h 381"/>
                <a:gd name="T10" fmla="*/ 26 w 490"/>
                <a:gd name="T11" fmla="*/ 15 h 381"/>
                <a:gd name="T12" fmla="*/ 43 w 490"/>
                <a:gd name="T13" fmla="*/ 11 h 381"/>
                <a:gd name="T14" fmla="*/ 61 w 490"/>
                <a:gd name="T15" fmla="*/ 10 h 381"/>
                <a:gd name="T16" fmla="*/ 78 w 490"/>
                <a:gd name="T17" fmla="*/ 7 h 381"/>
                <a:gd name="T18" fmla="*/ 96 w 490"/>
                <a:gd name="T19" fmla="*/ 2 h 381"/>
                <a:gd name="T20" fmla="*/ 102 w 490"/>
                <a:gd name="T21" fmla="*/ 2 h 381"/>
                <a:gd name="T22" fmla="*/ 98 w 490"/>
                <a:gd name="T23" fmla="*/ 6 h 381"/>
                <a:gd name="T24" fmla="*/ 96 w 490"/>
                <a:gd name="T25" fmla="*/ 11 h 381"/>
                <a:gd name="T26" fmla="*/ 95 w 490"/>
                <a:gd name="T27" fmla="*/ 16 h 381"/>
                <a:gd name="T28" fmla="*/ 97 w 490"/>
                <a:gd name="T29" fmla="*/ 20 h 381"/>
                <a:gd name="T30" fmla="*/ 104 w 490"/>
                <a:gd name="T31" fmla="*/ 27 h 381"/>
                <a:gd name="T32" fmla="*/ 116 w 490"/>
                <a:gd name="T33" fmla="*/ 35 h 381"/>
                <a:gd name="T34" fmla="*/ 130 w 490"/>
                <a:gd name="T35" fmla="*/ 41 h 381"/>
                <a:gd name="T36" fmla="*/ 143 w 490"/>
                <a:gd name="T37" fmla="*/ 45 h 381"/>
                <a:gd name="T38" fmla="*/ 157 w 490"/>
                <a:gd name="T39" fmla="*/ 47 h 381"/>
                <a:gd name="T40" fmla="*/ 156 w 490"/>
                <a:gd name="T41" fmla="*/ 56 h 381"/>
                <a:gd name="T42" fmla="*/ 143 w 490"/>
                <a:gd name="T43" fmla="*/ 67 h 381"/>
                <a:gd name="T44" fmla="*/ 136 w 490"/>
                <a:gd name="T45" fmla="*/ 73 h 381"/>
                <a:gd name="T46" fmla="*/ 129 w 490"/>
                <a:gd name="T47" fmla="*/ 79 h 381"/>
                <a:gd name="T48" fmla="*/ 119 w 490"/>
                <a:gd name="T49" fmla="*/ 92 h 381"/>
                <a:gd name="T50" fmla="*/ 107 w 490"/>
                <a:gd name="T51" fmla="*/ 107 h 381"/>
                <a:gd name="T52" fmla="*/ 99 w 490"/>
                <a:gd name="T53" fmla="*/ 114 h 381"/>
                <a:gd name="T54" fmla="*/ 87 w 490"/>
                <a:gd name="T55" fmla="*/ 121 h 381"/>
                <a:gd name="T56" fmla="*/ 75 w 490"/>
                <a:gd name="T57" fmla="*/ 126 h 381"/>
                <a:gd name="T58" fmla="*/ 67 w 490"/>
                <a:gd name="T59" fmla="*/ 127 h 381"/>
                <a:gd name="T60" fmla="*/ 60 w 490"/>
                <a:gd name="T61" fmla="*/ 116 h 381"/>
                <a:gd name="T62" fmla="*/ 51 w 490"/>
                <a:gd name="T63" fmla="*/ 101 h 381"/>
                <a:gd name="T64" fmla="*/ 42 w 490"/>
                <a:gd name="T65" fmla="*/ 87 h 381"/>
                <a:gd name="T66" fmla="*/ 32 w 490"/>
                <a:gd name="T67" fmla="*/ 75 h 381"/>
                <a:gd name="T68" fmla="*/ 21 w 490"/>
                <a:gd name="T69" fmla="*/ 61 h 381"/>
                <a:gd name="T70" fmla="*/ 0 w 490"/>
                <a:gd name="T71" fmla="*/ 27 h 3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90" h="381">
                  <a:moveTo>
                    <a:pt x="0" y="80"/>
                  </a:moveTo>
                  <a:lnTo>
                    <a:pt x="9" y="77"/>
                  </a:lnTo>
                  <a:lnTo>
                    <a:pt x="15" y="71"/>
                  </a:lnTo>
                  <a:lnTo>
                    <a:pt x="18" y="68"/>
                  </a:lnTo>
                  <a:lnTo>
                    <a:pt x="22" y="65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8" y="55"/>
                  </a:lnTo>
                  <a:lnTo>
                    <a:pt x="31" y="55"/>
                  </a:lnTo>
                  <a:lnTo>
                    <a:pt x="40" y="55"/>
                  </a:lnTo>
                  <a:lnTo>
                    <a:pt x="53" y="52"/>
                  </a:lnTo>
                  <a:lnTo>
                    <a:pt x="78" y="46"/>
                  </a:lnTo>
                  <a:lnTo>
                    <a:pt x="101" y="40"/>
                  </a:lnTo>
                  <a:lnTo>
                    <a:pt x="129" y="33"/>
                  </a:lnTo>
                  <a:lnTo>
                    <a:pt x="157" y="30"/>
                  </a:lnTo>
                  <a:lnTo>
                    <a:pt x="182" y="30"/>
                  </a:lnTo>
                  <a:lnTo>
                    <a:pt x="209" y="24"/>
                  </a:lnTo>
                  <a:lnTo>
                    <a:pt x="234" y="21"/>
                  </a:lnTo>
                  <a:lnTo>
                    <a:pt x="262" y="15"/>
                  </a:lnTo>
                  <a:lnTo>
                    <a:pt x="287" y="6"/>
                  </a:lnTo>
                  <a:lnTo>
                    <a:pt x="311" y="0"/>
                  </a:lnTo>
                  <a:lnTo>
                    <a:pt x="305" y="6"/>
                  </a:lnTo>
                  <a:lnTo>
                    <a:pt x="296" y="12"/>
                  </a:lnTo>
                  <a:lnTo>
                    <a:pt x="292" y="19"/>
                  </a:lnTo>
                  <a:lnTo>
                    <a:pt x="290" y="28"/>
                  </a:lnTo>
                  <a:lnTo>
                    <a:pt x="287" y="33"/>
                  </a:lnTo>
                  <a:lnTo>
                    <a:pt x="283" y="40"/>
                  </a:lnTo>
                  <a:lnTo>
                    <a:pt x="283" y="49"/>
                  </a:lnTo>
                  <a:lnTo>
                    <a:pt x="283" y="55"/>
                  </a:lnTo>
                  <a:lnTo>
                    <a:pt x="290" y="61"/>
                  </a:lnTo>
                  <a:lnTo>
                    <a:pt x="296" y="68"/>
                  </a:lnTo>
                  <a:lnTo>
                    <a:pt x="311" y="80"/>
                  </a:lnTo>
                  <a:lnTo>
                    <a:pt x="330" y="93"/>
                  </a:lnTo>
                  <a:lnTo>
                    <a:pt x="348" y="105"/>
                  </a:lnTo>
                  <a:lnTo>
                    <a:pt x="370" y="114"/>
                  </a:lnTo>
                  <a:lnTo>
                    <a:pt x="388" y="123"/>
                  </a:lnTo>
                  <a:lnTo>
                    <a:pt x="407" y="129"/>
                  </a:lnTo>
                  <a:lnTo>
                    <a:pt x="428" y="136"/>
                  </a:lnTo>
                  <a:lnTo>
                    <a:pt x="449" y="138"/>
                  </a:lnTo>
                  <a:lnTo>
                    <a:pt x="469" y="141"/>
                  </a:lnTo>
                  <a:lnTo>
                    <a:pt x="490" y="141"/>
                  </a:lnTo>
                  <a:lnTo>
                    <a:pt x="465" y="169"/>
                  </a:lnTo>
                  <a:lnTo>
                    <a:pt x="444" y="185"/>
                  </a:lnTo>
                  <a:lnTo>
                    <a:pt x="428" y="201"/>
                  </a:lnTo>
                  <a:lnTo>
                    <a:pt x="419" y="210"/>
                  </a:lnTo>
                  <a:lnTo>
                    <a:pt x="407" y="219"/>
                  </a:lnTo>
                  <a:lnTo>
                    <a:pt x="395" y="224"/>
                  </a:lnTo>
                  <a:lnTo>
                    <a:pt x="386" y="237"/>
                  </a:lnTo>
                  <a:lnTo>
                    <a:pt x="370" y="252"/>
                  </a:lnTo>
                  <a:lnTo>
                    <a:pt x="355" y="277"/>
                  </a:lnTo>
                  <a:lnTo>
                    <a:pt x="330" y="309"/>
                  </a:lnTo>
                  <a:lnTo>
                    <a:pt x="321" y="320"/>
                  </a:lnTo>
                  <a:lnTo>
                    <a:pt x="311" y="329"/>
                  </a:lnTo>
                  <a:lnTo>
                    <a:pt x="296" y="341"/>
                  </a:lnTo>
                  <a:lnTo>
                    <a:pt x="278" y="351"/>
                  </a:lnTo>
                  <a:lnTo>
                    <a:pt x="259" y="363"/>
                  </a:lnTo>
                  <a:lnTo>
                    <a:pt x="244" y="372"/>
                  </a:lnTo>
                  <a:lnTo>
                    <a:pt x="225" y="378"/>
                  </a:lnTo>
                  <a:lnTo>
                    <a:pt x="213" y="381"/>
                  </a:lnTo>
                  <a:lnTo>
                    <a:pt x="200" y="381"/>
                  </a:lnTo>
                  <a:lnTo>
                    <a:pt x="195" y="376"/>
                  </a:lnTo>
                  <a:lnTo>
                    <a:pt x="179" y="348"/>
                  </a:lnTo>
                  <a:lnTo>
                    <a:pt x="166" y="323"/>
                  </a:lnTo>
                  <a:lnTo>
                    <a:pt x="151" y="302"/>
                  </a:lnTo>
                  <a:lnTo>
                    <a:pt x="139" y="280"/>
                  </a:lnTo>
                  <a:lnTo>
                    <a:pt x="126" y="262"/>
                  </a:lnTo>
                  <a:lnTo>
                    <a:pt x="111" y="246"/>
                  </a:lnTo>
                  <a:lnTo>
                    <a:pt x="96" y="224"/>
                  </a:lnTo>
                  <a:lnTo>
                    <a:pt x="80" y="203"/>
                  </a:lnTo>
                  <a:lnTo>
                    <a:pt x="62" y="182"/>
                  </a:lnTo>
                  <a:lnTo>
                    <a:pt x="43" y="15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5" name="Freeform 214">
              <a:extLst>
                <a:ext uri="{FF2B5EF4-FFF2-40B4-BE49-F238E27FC236}">
                  <a16:creationId xmlns:a16="http://schemas.microsoft.com/office/drawing/2014/main" id="{114F8412-2B7C-49A1-B718-F2477FC5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134"/>
              <a:ext cx="123" cy="81"/>
            </a:xfrm>
            <a:custGeom>
              <a:avLst/>
              <a:gdLst>
                <a:gd name="T0" fmla="*/ 11 w 367"/>
                <a:gd name="T1" fmla="*/ 10 h 241"/>
                <a:gd name="T2" fmla="*/ 16 w 367"/>
                <a:gd name="T3" fmla="*/ 13 h 241"/>
                <a:gd name="T4" fmla="*/ 22 w 367"/>
                <a:gd name="T5" fmla="*/ 17 h 241"/>
                <a:gd name="T6" fmla="*/ 27 w 367"/>
                <a:gd name="T7" fmla="*/ 23 h 241"/>
                <a:gd name="T8" fmla="*/ 30 w 367"/>
                <a:gd name="T9" fmla="*/ 29 h 241"/>
                <a:gd name="T10" fmla="*/ 34 w 367"/>
                <a:gd name="T11" fmla="*/ 36 h 241"/>
                <a:gd name="T12" fmla="*/ 36 w 367"/>
                <a:gd name="T13" fmla="*/ 42 h 241"/>
                <a:gd name="T14" fmla="*/ 37 w 367"/>
                <a:gd name="T15" fmla="*/ 50 h 241"/>
                <a:gd name="T16" fmla="*/ 37 w 367"/>
                <a:gd name="T17" fmla="*/ 56 h 241"/>
                <a:gd name="T18" fmla="*/ 35 w 367"/>
                <a:gd name="T19" fmla="*/ 64 h 241"/>
                <a:gd name="T20" fmla="*/ 32 w 367"/>
                <a:gd name="T21" fmla="*/ 70 h 241"/>
                <a:gd name="T22" fmla="*/ 31 w 367"/>
                <a:gd name="T23" fmla="*/ 71 h 241"/>
                <a:gd name="T24" fmla="*/ 30 w 367"/>
                <a:gd name="T25" fmla="*/ 73 h 241"/>
                <a:gd name="T26" fmla="*/ 29 w 367"/>
                <a:gd name="T27" fmla="*/ 74 h 241"/>
                <a:gd name="T28" fmla="*/ 28 w 367"/>
                <a:gd name="T29" fmla="*/ 75 h 241"/>
                <a:gd name="T30" fmla="*/ 27 w 367"/>
                <a:gd name="T31" fmla="*/ 76 h 241"/>
                <a:gd name="T32" fmla="*/ 25 w 367"/>
                <a:gd name="T33" fmla="*/ 77 h 241"/>
                <a:gd name="T34" fmla="*/ 23 w 367"/>
                <a:gd name="T35" fmla="*/ 77 h 241"/>
                <a:gd name="T36" fmla="*/ 21 w 367"/>
                <a:gd name="T37" fmla="*/ 77 h 241"/>
                <a:gd name="T38" fmla="*/ 19 w 367"/>
                <a:gd name="T39" fmla="*/ 77 h 241"/>
                <a:gd name="T40" fmla="*/ 28 w 367"/>
                <a:gd name="T41" fmla="*/ 79 h 241"/>
                <a:gd name="T42" fmla="*/ 37 w 367"/>
                <a:gd name="T43" fmla="*/ 80 h 241"/>
                <a:gd name="T44" fmla="*/ 46 w 367"/>
                <a:gd name="T45" fmla="*/ 81 h 241"/>
                <a:gd name="T46" fmla="*/ 55 w 367"/>
                <a:gd name="T47" fmla="*/ 81 h 241"/>
                <a:gd name="T48" fmla="*/ 64 w 367"/>
                <a:gd name="T49" fmla="*/ 81 h 241"/>
                <a:gd name="T50" fmla="*/ 73 w 367"/>
                <a:gd name="T51" fmla="*/ 80 h 241"/>
                <a:gd name="T52" fmla="*/ 82 w 367"/>
                <a:gd name="T53" fmla="*/ 77 h 241"/>
                <a:gd name="T54" fmla="*/ 92 w 367"/>
                <a:gd name="T55" fmla="*/ 75 h 241"/>
                <a:gd name="T56" fmla="*/ 101 w 367"/>
                <a:gd name="T57" fmla="*/ 70 h 241"/>
                <a:gd name="T58" fmla="*/ 110 w 367"/>
                <a:gd name="T59" fmla="*/ 65 h 241"/>
                <a:gd name="T60" fmla="*/ 122 w 367"/>
                <a:gd name="T61" fmla="*/ 53 h 241"/>
                <a:gd name="T62" fmla="*/ 123 w 367"/>
                <a:gd name="T63" fmla="*/ 45 h 241"/>
                <a:gd name="T64" fmla="*/ 118 w 367"/>
                <a:gd name="T65" fmla="*/ 36 h 241"/>
                <a:gd name="T66" fmla="*/ 105 w 367"/>
                <a:gd name="T67" fmla="*/ 29 h 241"/>
                <a:gd name="T68" fmla="*/ 90 w 367"/>
                <a:gd name="T69" fmla="*/ 23 h 241"/>
                <a:gd name="T70" fmla="*/ 71 w 367"/>
                <a:gd name="T71" fmla="*/ 16 h 241"/>
                <a:gd name="T72" fmla="*/ 52 w 367"/>
                <a:gd name="T73" fmla="*/ 11 h 241"/>
                <a:gd name="T74" fmla="*/ 32 w 367"/>
                <a:gd name="T75" fmla="*/ 7 h 241"/>
                <a:gd name="T76" fmla="*/ 13 w 367"/>
                <a:gd name="T77" fmla="*/ 4 h 241"/>
                <a:gd name="T78" fmla="*/ 0 w 367"/>
                <a:gd name="T79" fmla="*/ 0 h 241"/>
                <a:gd name="T80" fmla="*/ 11 w 367"/>
                <a:gd name="T81" fmla="*/ 10 h 2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7" h="241">
                  <a:moveTo>
                    <a:pt x="33" y="29"/>
                  </a:moveTo>
                  <a:lnTo>
                    <a:pt x="49" y="38"/>
                  </a:lnTo>
                  <a:lnTo>
                    <a:pt x="65" y="52"/>
                  </a:lnTo>
                  <a:lnTo>
                    <a:pt x="80" y="68"/>
                  </a:lnTo>
                  <a:lnTo>
                    <a:pt x="89" y="87"/>
                  </a:lnTo>
                  <a:lnTo>
                    <a:pt x="102" y="108"/>
                  </a:lnTo>
                  <a:lnTo>
                    <a:pt x="107" y="126"/>
                  </a:lnTo>
                  <a:lnTo>
                    <a:pt x="111" y="148"/>
                  </a:lnTo>
                  <a:lnTo>
                    <a:pt x="111" y="166"/>
                  </a:lnTo>
                  <a:lnTo>
                    <a:pt x="105" y="189"/>
                  </a:lnTo>
                  <a:lnTo>
                    <a:pt x="96" y="207"/>
                  </a:lnTo>
                  <a:lnTo>
                    <a:pt x="93" y="210"/>
                  </a:lnTo>
                  <a:lnTo>
                    <a:pt x="89" y="216"/>
                  </a:lnTo>
                  <a:lnTo>
                    <a:pt x="87" y="220"/>
                  </a:lnTo>
                  <a:lnTo>
                    <a:pt x="83" y="222"/>
                  </a:lnTo>
                  <a:lnTo>
                    <a:pt x="80" y="225"/>
                  </a:lnTo>
                  <a:lnTo>
                    <a:pt x="74" y="229"/>
                  </a:lnTo>
                  <a:lnTo>
                    <a:pt x="68" y="229"/>
                  </a:lnTo>
                  <a:lnTo>
                    <a:pt x="62" y="229"/>
                  </a:lnTo>
                  <a:lnTo>
                    <a:pt x="56" y="229"/>
                  </a:lnTo>
                  <a:lnTo>
                    <a:pt x="83" y="234"/>
                  </a:lnTo>
                  <a:lnTo>
                    <a:pt x="111" y="238"/>
                  </a:lnTo>
                  <a:lnTo>
                    <a:pt x="136" y="241"/>
                  </a:lnTo>
                  <a:lnTo>
                    <a:pt x="164" y="241"/>
                  </a:lnTo>
                  <a:lnTo>
                    <a:pt x="191" y="241"/>
                  </a:lnTo>
                  <a:lnTo>
                    <a:pt x="219" y="238"/>
                  </a:lnTo>
                  <a:lnTo>
                    <a:pt x="246" y="229"/>
                  </a:lnTo>
                  <a:lnTo>
                    <a:pt x="274" y="222"/>
                  </a:lnTo>
                  <a:lnTo>
                    <a:pt x="302" y="207"/>
                  </a:lnTo>
                  <a:lnTo>
                    <a:pt x="329" y="192"/>
                  </a:lnTo>
                  <a:lnTo>
                    <a:pt x="363" y="157"/>
                  </a:lnTo>
                  <a:lnTo>
                    <a:pt x="367" y="133"/>
                  </a:lnTo>
                  <a:lnTo>
                    <a:pt x="351" y="108"/>
                  </a:lnTo>
                  <a:lnTo>
                    <a:pt x="314" y="87"/>
                  </a:lnTo>
                  <a:lnTo>
                    <a:pt x="269" y="68"/>
                  </a:lnTo>
                  <a:lnTo>
                    <a:pt x="213" y="49"/>
                  </a:lnTo>
                  <a:lnTo>
                    <a:pt x="154" y="34"/>
                  </a:lnTo>
                  <a:lnTo>
                    <a:pt x="96" y="22"/>
                  </a:lnTo>
                  <a:lnTo>
                    <a:pt x="40" y="13"/>
                  </a:lnTo>
                  <a:lnTo>
                    <a:pt x="0" y="0"/>
                  </a:lnTo>
                  <a:lnTo>
                    <a:pt x="33" y="2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6" name="Freeform 215">
              <a:extLst>
                <a:ext uri="{FF2B5EF4-FFF2-40B4-BE49-F238E27FC236}">
                  <a16:creationId xmlns:a16="http://schemas.microsoft.com/office/drawing/2014/main" id="{146FB0FB-590C-40DB-B7BC-E04B9BA68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291"/>
              <a:ext cx="148" cy="84"/>
            </a:xfrm>
            <a:custGeom>
              <a:avLst/>
              <a:gdLst>
                <a:gd name="T0" fmla="*/ 148 w 443"/>
                <a:gd name="T1" fmla="*/ 39 h 252"/>
                <a:gd name="T2" fmla="*/ 140 w 443"/>
                <a:gd name="T3" fmla="*/ 34 h 252"/>
                <a:gd name="T4" fmla="*/ 133 w 443"/>
                <a:gd name="T5" fmla="*/ 30 h 252"/>
                <a:gd name="T6" fmla="*/ 128 w 443"/>
                <a:gd name="T7" fmla="*/ 26 h 252"/>
                <a:gd name="T8" fmla="*/ 123 w 443"/>
                <a:gd name="T9" fmla="*/ 23 h 252"/>
                <a:gd name="T10" fmla="*/ 117 w 443"/>
                <a:gd name="T11" fmla="*/ 20 h 252"/>
                <a:gd name="T12" fmla="*/ 113 w 443"/>
                <a:gd name="T13" fmla="*/ 17 h 252"/>
                <a:gd name="T14" fmla="*/ 109 w 443"/>
                <a:gd name="T15" fmla="*/ 15 h 252"/>
                <a:gd name="T16" fmla="*/ 102 w 443"/>
                <a:gd name="T17" fmla="*/ 13 h 252"/>
                <a:gd name="T18" fmla="*/ 95 w 443"/>
                <a:gd name="T19" fmla="*/ 11 h 252"/>
                <a:gd name="T20" fmla="*/ 85 w 443"/>
                <a:gd name="T21" fmla="*/ 10 h 252"/>
                <a:gd name="T22" fmla="*/ 85 w 443"/>
                <a:gd name="T23" fmla="*/ 10 h 252"/>
                <a:gd name="T24" fmla="*/ 85 w 443"/>
                <a:gd name="T25" fmla="*/ 9 h 252"/>
                <a:gd name="T26" fmla="*/ 85 w 443"/>
                <a:gd name="T27" fmla="*/ 8 h 252"/>
                <a:gd name="T28" fmla="*/ 85 w 443"/>
                <a:gd name="T29" fmla="*/ 7 h 252"/>
                <a:gd name="T30" fmla="*/ 85 w 443"/>
                <a:gd name="T31" fmla="*/ 6 h 252"/>
                <a:gd name="T32" fmla="*/ 85 w 443"/>
                <a:gd name="T33" fmla="*/ 5 h 252"/>
                <a:gd name="T34" fmla="*/ 84 w 443"/>
                <a:gd name="T35" fmla="*/ 5 h 252"/>
                <a:gd name="T36" fmla="*/ 76 w 443"/>
                <a:gd name="T37" fmla="*/ 4 h 252"/>
                <a:gd name="T38" fmla="*/ 70 w 443"/>
                <a:gd name="T39" fmla="*/ 2 h 252"/>
                <a:gd name="T40" fmla="*/ 64 w 443"/>
                <a:gd name="T41" fmla="*/ 2 h 252"/>
                <a:gd name="T42" fmla="*/ 57 w 443"/>
                <a:gd name="T43" fmla="*/ 1 h 252"/>
                <a:gd name="T44" fmla="*/ 50 w 443"/>
                <a:gd name="T45" fmla="*/ 1 h 252"/>
                <a:gd name="T46" fmla="*/ 44 w 443"/>
                <a:gd name="T47" fmla="*/ 1 h 252"/>
                <a:gd name="T48" fmla="*/ 37 w 443"/>
                <a:gd name="T49" fmla="*/ 0 h 252"/>
                <a:gd name="T50" fmla="*/ 31 w 443"/>
                <a:gd name="T51" fmla="*/ 0 h 252"/>
                <a:gd name="T52" fmla="*/ 25 w 443"/>
                <a:gd name="T53" fmla="*/ 1 h 252"/>
                <a:gd name="T54" fmla="*/ 18 w 443"/>
                <a:gd name="T55" fmla="*/ 1 h 252"/>
                <a:gd name="T56" fmla="*/ 24 w 443"/>
                <a:gd name="T57" fmla="*/ 1 h 252"/>
                <a:gd name="T58" fmla="*/ 29 w 443"/>
                <a:gd name="T59" fmla="*/ 4 h 252"/>
                <a:gd name="T60" fmla="*/ 35 w 443"/>
                <a:gd name="T61" fmla="*/ 7 h 252"/>
                <a:gd name="T62" fmla="*/ 40 w 443"/>
                <a:gd name="T63" fmla="*/ 10 h 252"/>
                <a:gd name="T64" fmla="*/ 44 w 443"/>
                <a:gd name="T65" fmla="*/ 15 h 252"/>
                <a:gd name="T66" fmla="*/ 47 w 443"/>
                <a:gd name="T67" fmla="*/ 20 h 252"/>
                <a:gd name="T68" fmla="*/ 49 w 443"/>
                <a:gd name="T69" fmla="*/ 26 h 252"/>
                <a:gd name="T70" fmla="*/ 49 w 443"/>
                <a:gd name="T71" fmla="*/ 31 h 252"/>
                <a:gd name="T72" fmla="*/ 48 w 443"/>
                <a:gd name="T73" fmla="*/ 36 h 252"/>
                <a:gd name="T74" fmla="*/ 45 w 443"/>
                <a:gd name="T75" fmla="*/ 41 h 252"/>
                <a:gd name="T76" fmla="*/ 42 w 443"/>
                <a:gd name="T77" fmla="*/ 46 h 252"/>
                <a:gd name="T78" fmla="*/ 38 w 443"/>
                <a:gd name="T79" fmla="*/ 49 h 252"/>
                <a:gd name="T80" fmla="*/ 35 w 443"/>
                <a:gd name="T81" fmla="*/ 53 h 252"/>
                <a:gd name="T82" fmla="*/ 30 w 443"/>
                <a:gd name="T83" fmla="*/ 57 h 252"/>
                <a:gd name="T84" fmla="*/ 26 w 443"/>
                <a:gd name="T85" fmla="*/ 59 h 252"/>
                <a:gd name="T86" fmla="*/ 20 w 443"/>
                <a:gd name="T87" fmla="*/ 62 h 252"/>
                <a:gd name="T88" fmla="*/ 15 w 443"/>
                <a:gd name="T89" fmla="*/ 66 h 252"/>
                <a:gd name="T90" fmla="*/ 10 w 443"/>
                <a:gd name="T91" fmla="*/ 67 h 252"/>
                <a:gd name="T92" fmla="*/ 5 w 443"/>
                <a:gd name="T93" fmla="*/ 68 h 252"/>
                <a:gd name="T94" fmla="*/ 0 w 443"/>
                <a:gd name="T95" fmla="*/ 70 h 252"/>
                <a:gd name="T96" fmla="*/ 17 w 443"/>
                <a:gd name="T97" fmla="*/ 75 h 252"/>
                <a:gd name="T98" fmla="*/ 34 w 443"/>
                <a:gd name="T99" fmla="*/ 80 h 252"/>
                <a:gd name="T100" fmla="*/ 50 w 443"/>
                <a:gd name="T101" fmla="*/ 82 h 252"/>
                <a:gd name="T102" fmla="*/ 68 w 443"/>
                <a:gd name="T103" fmla="*/ 84 h 252"/>
                <a:gd name="T104" fmla="*/ 84 w 443"/>
                <a:gd name="T105" fmla="*/ 84 h 252"/>
                <a:gd name="T106" fmla="*/ 98 w 443"/>
                <a:gd name="T107" fmla="*/ 82 h 252"/>
                <a:gd name="T108" fmla="*/ 112 w 443"/>
                <a:gd name="T109" fmla="*/ 77 h 252"/>
                <a:gd name="T110" fmla="*/ 124 w 443"/>
                <a:gd name="T111" fmla="*/ 68 h 252"/>
                <a:gd name="T112" fmla="*/ 137 w 443"/>
                <a:gd name="T113" fmla="*/ 56 h 252"/>
                <a:gd name="T114" fmla="*/ 148 w 443"/>
                <a:gd name="T115" fmla="*/ 39 h 25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43" h="252">
                  <a:moveTo>
                    <a:pt x="443" y="117"/>
                  </a:moveTo>
                  <a:lnTo>
                    <a:pt x="418" y="101"/>
                  </a:lnTo>
                  <a:lnTo>
                    <a:pt x="397" y="89"/>
                  </a:lnTo>
                  <a:lnTo>
                    <a:pt x="382" y="77"/>
                  </a:lnTo>
                  <a:lnTo>
                    <a:pt x="367" y="68"/>
                  </a:lnTo>
                  <a:lnTo>
                    <a:pt x="351" y="59"/>
                  </a:lnTo>
                  <a:lnTo>
                    <a:pt x="338" y="52"/>
                  </a:lnTo>
                  <a:lnTo>
                    <a:pt x="326" y="46"/>
                  </a:lnTo>
                  <a:lnTo>
                    <a:pt x="304" y="39"/>
                  </a:lnTo>
                  <a:lnTo>
                    <a:pt x="283" y="34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1"/>
                  </a:lnTo>
                  <a:lnTo>
                    <a:pt x="253" y="18"/>
                  </a:lnTo>
                  <a:lnTo>
                    <a:pt x="253" y="15"/>
                  </a:lnTo>
                  <a:lnTo>
                    <a:pt x="250" y="15"/>
                  </a:lnTo>
                  <a:lnTo>
                    <a:pt x="227" y="12"/>
                  </a:lnTo>
                  <a:lnTo>
                    <a:pt x="209" y="5"/>
                  </a:lnTo>
                  <a:lnTo>
                    <a:pt x="191" y="5"/>
                  </a:lnTo>
                  <a:lnTo>
                    <a:pt x="172" y="3"/>
                  </a:lnTo>
                  <a:lnTo>
                    <a:pt x="151" y="3"/>
                  </a:lnTo>
                  <a:lnTo>
                    <a:pt x="133" y="3"/>
                  </a:lnTo>
                  <a:lnTo>
                    <a:pt x="111" y="0"/>
                  </a:lnTo>
                  <a:lnTo>
                    <a:pt x="92" y="0"/>
                  </a:lnTo>
                  <a:lnTo>
                    <a:pt x="74" y="3"/>
                  </a:lnTo>
                  <a:lnTo>
                    <a:pt x="55" y="3"/>
                  </a:lnTo>
                  <a:lnTo>
                    <a:pt x="71" y="3"/>
                  </a:lnTo>
                  <a:lnTo>
                    <a:pt x="86" y="12"/>
                  </a:lnTo>
                  <a:lnTo>
                    <a:pt x="104" y="21"/>
                  </a:lnTo>
                  <a:lnTo>
                    <a:pt x="120" y="30"/>
                  </a:lnTo>
                  <a:lnTo>
                    <a:pt x="133" y="46"/>
                  </a:lnTo>
                  <a:lnTo>
                    <a:pt x="142" y="59"/>
                  </a:lnTo>
                  <a:lnTo>
                    <a:pt x="147" y="77"/>
                  </a:lnTo>
                  <a:lnTo>
                    <a:pt x="147" y="92"/>
                  </a:lnTo>
                  <a:lnTo>
                    <a:pt x="145" y="108"/>
                  </a:lnTo>
                  <a:lnTo>
                    <a:pt x="136" y="122"/>
                  </a:lnTo>
                  <a:lnTo>
                    <a:pt x="127" y="138"/>
                  </a:lnTo>
                  <a:lnTo>
                    <a:pt x="113" y="147"/>
                  </a:lnTo>
                  <a:lnTo>
                    <a:pt x="104" y="160"/>
                  </a:lnTo>
                  <a:lnTo>
                    <a:pt x="89" y="172"/>
                  </a:lnTo>
                  <a:lnTo>
                    <a:pt x="77" y="178"/>
                  </a:lnTo>
                  <a:lnTo>
                    <a:pt x="61" y="187"/>
                  </a:lnTo>
                  <a:lnTo>
                    <a:pt x="46" y="197"/>
                  </a:lnTo>
                  <a:lnTo>
                    <a:pt x="31" y="200"/>
                  </a:lnTo>
                  <a:lnTo>
                    <a:pt x="14" y="203"/>
                  </a:lnTo>
                  <a:lnTo>
                    <a:pt x="0" y="209"/>
                  </a:lnTo>
                  <a:lnTo>
                    <a:pt x="50" y="225"/>
                  </a:lnTo>
                  <a:lnTo>
                    <a:pt x="101" y="239"/>
                  </a:lnTo>
                  <a:lnTo>
                    <a:pt x="151" y="246"/>
                  </a:lnTo>
                  <a:lnTo>
                    <a:pt x="203" y="252"/>
                  </a:lnTo>
                  <a:lnTo>
                    <a:pt x="250" y="252"/>
                  </a:lnTo>
                  <a:lnTo>
                    <a:pt x="293" y="246"/>
                  </a:lnTo>
                  <a:lnTo>
                    <a:pt x="335" y="230"/>
                  </a:lnTo>
                  <a:lnTo>
                    <a:pt x="372" y="203"/>
                  </a:lnTo>
                  <a:lnTo>
                    <a:pt x="409" y="167"/>
                  </a:lnTo>
                  <a:lnTo>
                    <a:pt x="443" y="11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7" name="Freeform 216">
              <a:extLst>
                <a:ext uri="{FF2B5EF4-FFF2-40B4-BE49-F238E27FC236}">
                  <a16:creationId xmlns:a16="http://schemas.microsoft.com/office/drawing/2014/main" id="{43FA9F90-15C3-4A96-ACE0-F94478E9B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2433"/>
              <a:ext cx="164" cy="127"/>
            </a:xfrm>
            <a:custGeom>
              <a:avLst/>
              <a:gdLst>
                <a:gd name="T0" fmla="*/ 160 w 492"/>
                <a:gd name="T1" fmla="*/ 25 h 381"/>
                <a:gd name="T2" fmla="*/ 157 w 492"/>
                <a:gd name="T3" fmla="*/ 22 h 381"/>
                <a:gd name="T4" fmla="*/ 156 w 492"/>
                <a:gd name="T5" fmla="*/ 19 h 381"/>
                <a:gd name="T6" fmla="*/ 153 w 492"/>
                <a:gd name="T7" fmla="*/ 18 h 381"/>
                <a:gd name="T8" fmla="*/ 147 w 492"/>
                <a:gd name="T9" fmla="*/ 16 h 381"/>
                <a:gd name="T10" fmla="*/ 129 w 492"/>
                <a:gd name="T11" fmla="*/ 13 h 381"/>
                <a:gd name="T12" fmla="*/ 111 w 492"/>
                <a:gd name="T13" fmla="*/ 11 h 381"/>
                <a:gd name="T14" fmla="*/ 93 w 492"/>
                <a:gd name="T15" fmla="*/ 8 h 381"/>
                <a:gd name="T16" fmla="*/ 76 w 492"/>
                <a:gd name="T17" fmla="*/ 5 h 381"/>
                <a:gd name="T18" fmla="*/ 59 w 492"/>
                <a:gd name="T19" fmla="*/ 0 h 381"/>
                <a:gd name="T20" fmla="*/ 64 w 492"/>
                <a:gd name="T21" fmla="*/ 3 h 381"/>
                <a:gd name="T22" fmla="*/ 67 w 492"/>
                <a:gd name="T23" fmla="*/ 8 h 381"/>
                <a:gd name="T24" fmla="*/ 69 w 492"/>
                <a:gd name="T25" fmla="*/ 13 h 381"/>
                <a:gd name="T26" fmla="*/ 69 w 492"/>
                <a:gd name="T27" fmla="*/ 18 h 381"/>
                <a:gd name="T28" fmla="*/ 66 w 492"/>
                <a:gd name="T29" fmla="*/ 21 h 381"/>
                <a:gd name="T30" fmla="*/ 53 w 492"/>
                <a:gd name="T31" fmla="*/ 30 h 381"/>
                <a:gd name="T32" fmla="*/ 41 w 492"/>
                <a:gd name="T33" fmla="*/ 37 h 381"/>
                <a:gd name="T34" fmla="*/ 28 w 492"/>
                <a:gd name="T35" fmla="*/ 43 h 381"/>
                <a:gd name="T36" fmla="*/ 13 w 492"/>
                <a:gd name="T37" fmla="*/ 46 h 381"/>
                <a:gd name="T38" fmla="*/ 0 w 492"/>
                <a:gd name="T39" fmla="*/ 47 h 381"/>
                <a:gd name="T40" fmla="*/ 16 w 492"/>
                <a:gd name="T41" fmla="*/ 61 h 381"/>
                <a:gd name="T42" fmla="*/ 25 w 492"/>
                <a:gd name="T43" fmla="*/ 69 h 381"/>
                <a:gd name="T44" fmla="*/ 32 w 492"/>
                <a:gd name="T45" fmla="*/ 76 h 381"/>
                <a:gd name="T46" fmla="*/ 40 w 492"/>
                <a:gd name="T47" fmla="*/ 84 h 381"/>
                <a:gd name="T48" fmla="*/ 53 w 492"/>
                <a:gd name="T49" fmla="*/ 103 h 381"/>
                <a:gd name="T50" fmla="*/ 59 w 492"/>
                <a:gd name="T51" fmla="*/ 109 h 381"/>
                <a:gd name="T52" fmla="*/ 70 w 492"/>
                <a:gd name="T53" fmla="*/ 117 h 381"/>
                <a:gd name="T54" fmla="*/ 83 w 492"/>
                <a:gd name="T55" fmla="*/ 124 h 381"/>
                <a:gd name="T56" fmla="*/ 92 w 492"/>
                <a:gd name="T57" fmla="*/ 127 h 381"/>
                <a:gd name="T58" fmla="*/ 99 w 492"/>
                <a:gd name="T59" fmla="*/ 125 h 381"/>
                <a:gd name="T60" fmla="*/ 108 w 492"/>
                <a:gd name="T61" fmla="*/ 109 h 381"/>
                <a:gd name="T62" fmla="*/ 117 w 492"/>
                <a:gd name="T63" fmla="*/ 93 h 381"/>
                <a:gd name="T64" fmla="*/ 126 w 492"/>
                <a:gd name="T65" fmla="*/ 81 h 381"/>
                <a:gd name="T66" fmla="*/ 136 w 492"/>
                <a:gd name="T67" fmla="*/ 67 h 381"/>
                <a:gd name="T68" fmla="*/ 149 w 492"/>
                <a:gd name="T69" fmla="*/ 52 h 38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92" h="381">
                  <a:moveTo>
                    <a:pt x="492" y="83"/>
                  </a:moveTo>
                  <a:lnTo>
                    <a:pt x="480" y="76"/>
                  </a:lnTo>
                  <a:lnTo>
                    <a:pt x="474" y="71"/>
                  </a:lnTo>
                  <a:lnTo>
                    <a:pt x="471" y="67"/>
                  </a:lnTo>
                  <a:lnTo>
                    <a:pt x="471" y="60"/>
                  </a:lnTo>
                  <a:lnTo>
                    <a:pt x="468" y="58"/>
                  </a:lnTo>
                  <a:lnTo>
                    <a:pt x="465" y="58"/>
                  </a:lnTo>
                  <a:lnTo>
                    <a:pt x="458" y="55"/>
                  </a:lnTo>
                  <a:lnTo>
                    <a:pt x="449" y="51"/>
                  </a:lnTo>
                  <a:lnTo>
                    <a:pt x="440" y="49"/>
                  </a:lnTo>
                  <a:lnTo>
                    <a:pt x="415" y="42"/>
                  </a:lnTo>
                  <a:lnTo>
                    <a:pt x="388" y="40"/>
                  </a:lnTo>
                  <a:lnTo>
                    <a:pt x="360" y="33"/>
                  </a:lnTo>
                  <a:lnTo>
                    <a:pt x="332" y="33"/>
                  </a:lnTo>
                  <a:lnTo>
                    <a:pt x="307" y="30"/>
                  </a:lnTo>
                  <a:lnTo>
                    <a:pt x="280" y="24"/>
                  </a:lnTo>
                  <a:lnTo>
                    <a:pt x="256" y="21"/>
                  </a:lnTo>
                  <a:lnTo>
                    <a:pt x="227" y="15"/>
                  </a:lnTo>
                  <a:lnTo>
                    <a:pt x="202" y="9"/>
                  </a:lnTo>
                  <a:lnTo>
                    <a:pt x="178" y="0"/>
                  </a:lnTo>
                  <a:lnTo>
                    <a:pt x="184" y="6"/>
                  </a:lnTo>
                  <a:lnTo>
                    <a:pt x="193" y="9"/>
                  </a:lnTo>
                  <a:lnTo>
                    <a:pt x="200" y="18"/>
                  </a:lnTo>
                  <a:lnTo>
                    <a:pt x="202" y="24"/>
                  </a:lnTo>
                  <a:lnTo>
                    <a:pt x="202" y="33"/>
                  </a:lnTo>
                  <a:lnTo>
                    <a:pt x="206" y="40"/>
                  </a:lnTo>
                  <a:lnTo>
                    <a:pt x="206" y="49"/>
                  </a:lnTo>
                  <a:lnTo>
                    <a:pt x="206" y="55"/>
                  </a:lnTo>
                  <a:lnTo>
                    <a:pt x="202" y="58"/>
                  </a:lnTo>
                  <a:lnTo>
                    <a:pt x="197" y="64"/>
                  </a:lnTo>
                  <a:lnTo>
                    <a:pt x="178" y="80"/>
                  </a:lnTo>
                  <a:lnTo>
                    <a:pt x="160" y="89"/>
                  </a:lnTo>
                  <a:lnTo>
                    <a:pt x="142" y="101"/>
                  </a:lnTo>
                  <a:lnTo>
                    <a:pt x="123" y="110"/>
                  </a:lnTo>
                  <a:lnTo>
                    <a:pt x="105" y="123"/>
                  </a:lnTo>
                  <a:lnTo>
                    <a:pt x="83" y="129"/>
                  </a:lnTo>
                  <a:lnTo>
                    <a:pt x="61" y="135"/>
                  </a:lnTo>
                  <a:lnTo>
                    <a:pt x="40" y="138"/>
                  </a:lnTo>
                  <a:lnTo>
                    <a:pt x="20" y="141"/>
                  </a:lnTo>
                  <a:lnTo>
                    <a:pt x="0" y="141"/>
                  </a:lnTo>
                  <a:lnTo>
                    <a:pt x="24" y="165"/>
                  </a:lnTo>
                  <a:lnTo>
                    <a:pt x="47" y="184"/>
                  </a:lnTo>
                  <a:lnTo>
                    <a:pt x="61" y="200"/>
                  </a:lnTo>
                  <a:lnTo>
                    <a:pt x="74" y="206"/>
                  </a:lnTo>
                  <a:lnTo>
                    <a:pt x="83" y="215"/>
                  </a:lnTo>
                  <a:lnTo>
                    <a:pt x="95" y="227"/>
                  </a:lnTo>
                  <a:lnTo>
                    <a:pt x="105" y="237"/>
                  </a:lnTo>
                  <a:lnTo>
                    <a:pt x="119" y="251"/>
                  </a:lnTo>
                  <a:lnTo>
                    <a:pt x="135" y="276"/>
                  </a:lnTo>
                  <a:lnTo>
                    <a:pt x="160" y="308"/>
                  </a:lnTo>
                  <a:lnTo>
                    <a:pt x="169" y="317"/>
                  </a:lnTo>
                  <a:lnTo>
                    <a:pt x="178" y="326"/>
                  </a:lnTo>
                  <a:lnTo>
                    <a:pt x="197" y="341"/>
                  </a:lnTo>
                  <a:lnTo>
                    <a:pt x="211" y="350"/>
                  </a:lnTo>
                  <a:lnTo>
                    <a:pt x="231" y="363"/>
                  </a:lnTo>
                  <a:lnTo>
                    <a:pt x="249" y="372"/>
                  </a:lnTo>
                  <a:lnTo>
                    <a:pt x="265" y="377"/>
                  </a:lnTo>
                  <a:lnTo>
                    <a:pt x="277" y="381"/>
                  </a:lnTo>
                  <a:lnTo>
                    <a:pt x="289" y="381"/>
                  </a:lnTo>
                  <a:lnTo>
                    <a:pt x="298" y="375"/>
                  </a:lnTo>
                  <a:lnTo>
                    <a:pt x="310" y="350"/>
                  </a:lnTo>
                  <a:lnTo>
                    <a:pt x="323" y="326"/>
                  </a:lnTo>
                  <a:lnTo>
                    <a:pt x="338" y="301"/>
                  </a:lnTo>
                  <a:lnTo>
                    <a:pt x="350" y="280"/>
                  </a:lnTo>
                  <a:lnTo>
                    <a:pt x="366" y="262"/>
                  </a:lnTo>
                  <a:lnTo>
                    <a:pt x="379" y="242"/>
                  </a:lnTo>
                  <a:lnTo>
                    <a:pt x="397" y="224"/>
                  </a:lnTo>
                  <a:lnTo>
                    <a:pt x="409" y="202"/>
                  </a:lnTo>
                  <a:lnTo>
                    <a:pt x="427" y="182"/>
                  </a:lnTo>
                  <a:lnTo>
                    <a:pt x="446" y="156"/>
                  </a:lnTo>
                  <a:lnTo>
                    <a:pt x="492" y="8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8" name="Freeform 217">
              <a:extLst>
                <a:ext uri="{FF2B5EF4-FFF2-40B4-BE49-F238E27FC236}">
                  <a16:creationId xmlns:a16="http://schemas.microsoft.com/office/drawing/2014/main" id="{0A4BCD43-76EF-469F-B86D-1B027C82F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131"/>
              <a:ext cx="178" cy="73"/>
            </a:xfrm>
            <a:custGeom>
              <a:avLst/>
              <a:gdLst>
                <a:gd name="T0" fmla="*/ 98 w 533"/>
                <a:gd name="T1" fmla="*/ 73 h 218"/>
                <a:gd name="T2" fmla="*/ 85 w 533"/>
                <a:gd name="T3" fmla="*/ 72 h 218"/>
                <a:gd name="T4" fmla="*/ 73 w 533"/>
                <a:gd name="T5" fmla="*/ 70 h 218"/>
                <a:gd name="T6" fmla="*/ 62 w 533"/>
                <a:gd name="T7" fmla="*/ 69 h 218"/>
                <a:gd name="T8" fmla="*/ 52 w 533"/>
                <a:gd name="T9" fmla="*/ 67 h 218"/>
                <a:gd name="T10" fmla="*/ 44 w 533"/>
                <a:gd name="T11" fmla="*/ 66 h 218"/>
                <a:gd name="T12" fmla="*/ 35 w 533"/>
                <a:gd name="T13" fmla="*/ 64 h 218"/>
                <a:gd name="T14" fmla="*/ 27 w 533"/>
                <a:gd name="T15" fmla="*/ 62 h 218"/>
                <a:gd name="T16" fmla="*/ 20 w 533"/>
                <a:gd name="T17" fmla="*/ 58 h 218"/>
                <a:gd name="T18" fmla="*/ 12 w 533"/>
                <a:gd name="T19" fmla="*/ 53 h 218"/>
                <a:gd name="T20" fmla="*/ 4 w 533"/>
                <a:gd name="T21" fmla="*/ 47 h 218"/>
                <a:gd name="T22" fmla="*/ 2 w 533"/>
                <a:gd name="T23" fmla="*/ 47 h 218"/>
                <a:gd name="T24" fmla="*/ 1 w 533"/>
                <a:gd name="T25" fmla="*/ 43 h 218"/>
                <a:gd name="T26" fmla="*/ 0 w 533"/>
                <a:gd name="T27" fmla="*/ 40 h 218"/>
                <a:gd name="T28" fmla="*/ 0 w 533"/>
                <a:gd name="T29" fmla="*/ 37 h 218"/>
                <a:gd name="T30" fmla="*/ 1 w 533"/>
                <a:gd name="T31" fmla="*/ 34 h 218"/>
                <a:gd name="T32" fmla="*/ 2 w 533"/>
                <a:gd name="T33" fmla="*/ 31 h 218"/>
                <a:gd name="T34" fmla="*/ 3 w 533"/>
                <a:gd name="T35" fmla="*/ 27 h 218"/>
                <a:gd name="T36" fmla="*/ 5 w 533"/>
                <a:gd name="T37" fmla="*/ 22 h 218"/>
                <a:gd name="T38" fmla="*/ 6 w 533"/>
                <a:gd name="T39" fmla="*/ 19 h 218"/>
                <a:gd name="T40" fmla="*/ 9 w 533"/>
                <a:gd name="T41" fmla="*/ 16 h 218"/>
                <a:gd name="T42" fmla="*/ 15 w 533"/>
                <a:gd name="T43" fmla="*/ 11 h 218"/>
                <a:gd name="T44" fmla="*/ 23 w 533"/>
                <a:gd name="T45" fmla="*/ 7 h 218"/>
                <a:gd name="T46" fmla="*/ 29 w 533"/>
                <a:gd name="T47" fmla="*/ 4 h 218"/>
                <a:gd name="T48" fmla="*/ 36 w 533"/>
                <a:gd name="T49" fmla="*/ 1 h 218"/>
                <a:gd name="T50" fmla="*/ 42 w 533"/>
                <a:gd name="T51" fmla="*/ 0 h 218"/>
                <a:gd name="T52" fmla="*/ 50 w 533"/>
                <a:gd name="T53" fmla="*/ 0 h 218"/>
                <a:gd name="T54" fmla="*/ 57 w 533"/>
                <a:gd name="T55" fmla="*/ 0 h 218"/>
                <a:gd name="T56" fmla="*/ 65 w 533"/>
                <a:gd name="T57" fmla="*/ 1 h 218"/>
                <a:gd name="T58" fmla="*/ 73 w 533"/>
                <a:gd name="T59" fmla="*/ 2 h 218"/>
                <a:gd name="T60" fmla="*/ 81 w 533"/>
                <a:gd name="T61" fmla="*/ 3 h 218"/>
                <a:gd name="T62" fmla="*/ 91 w 533"/>
                <a:gd name="T63" fmla="*/ 5 h 218"/>
                <a:gd name="T64" fmla="*/ 102 w 533"/>
                <a:gd name="T65" fmla="*/ 7 h 218"/>
                <a:gd name="T66" fmla="*/ 111 w 533"/>
                <a:gd name="T67" fmla="*/ 9 h 218"/>
                <a:gd name="T68" fmla="*/ 120 w 533"/>
                <a:gd name="T69" fmla="*/ 12 h 218"/>
                <a:gd name="T70" fmla="*/ 130 w 533"/>
                <a:gd name="T71" fmla="*/ 15 h 218"/>
                <a:gd name="T72" fmla="*/ 140 w 533"/>
                <a:gd name="T73" fmla="*/ 18 h 218"/>
                <a:gd name="T74" fmla="*/ 149 w 533"/>
                <a:gd name="T75" fmla="*/ 21 h 218"/>
                <a:gd name="T76" fmla="*/ 159 w 533"/>
                <a:gd name="T77" fmla="*/ 23 h 218"/>
                <a:gd name="T78" fmla="*/ 168 w 533"/>
                <a:gd name="T79" fmla="*/ 27 h 218"/>
                <a:gd name="T80" fmla="*/ 178 w 533"/>
                <a:gd name="T81" fmla="*/ 29 h 2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33" h="218">
                  <a:moveTo>
                    <a:pt x="293" y="218"/>
                  </a:moveTo>
                  <a:lnTo>
                    <a:pt x="255" y="215"/>
                  </a:lnTo>
                  <a:lnTo>
                    <a:pt x="218" y="209"/>
                  </a:lnTo>
                  <a:lnTo>
                    <a:pt x="187" y="206"/>
                  </a:lnTo>
                  <a:lnTo>
                    <a:pt x="156" y="200"/>
                  </a:lnTo>
                  <a:lnTo>
                    <a:pt x="131" y="197"/>
                  </a:lnTo>
                  <a:lnTo>
                    <a:pt x="104" y="191"/>
                  </a:lnTo>
                  <a:lnTo>
                    <a:pt x="82" y="184"/>
                  </a:lnTo>
                  <a:lnTo>
                    <a:pt x="59" y="172"/>
                  </a:lnTo>
                  <a:lnTo>
                    <a:pt x="36" y="159"/>
                  </a:lnTo>
                  <a:lnTo>
                    <a:pt x="12" y="141"/>
                  </a:lnTo>
                  <a:lnTo>
                    <a:pt x="5" y="139"/>
                  </a:lnTo>
                  <a:lnTo>
                    <a:pt x="3" y="128"/>
                  </a:lnTo>
                  <a:lnTo>
                    <a:pt x="0" y="119"/>
                  </a:lnTo>
                  <a:lnTo>
                    <a:pt x="0" y="110"/>
                  </a:lnTo>
                  <a:lnTo>
                    <a:pt x="3" y="101"/>
                  </a:lnTo>
                  <a:lnTo>
                    <a:pt x="5" y="92"/>
                  </a:lnTo>
                  <a:lnTo>
                    <a:pt x="9" y="80"/>
                  </a:lnTo>
                  <a:lnTo>
                    <a:pt x="14" y="67"/>
                  </a:lnTo>
                  <a:lnTo>
                    <a:pt x="18" y="58"/>
                  </a:lnTo>
                  <a:lnTo>
                    <a:pt x="27" y="49"/>
                  </a:lnTo>
                  <a:lnTo>
                    <a:pt x="45" y="33"/>
                  </a:lnTo>
                  <a:lnTo>
                    <a:pt x="68" y="22"/>
                  </a:lnTo>
                  <a:lnTo>
                    <a:pt x="86" y="12"/>
                  </a:lnTo>
                  <a:lnTo>
                    <a:pt x="108" y="3"/>
                  </a:lnTo>
                  <a:lnTo>
                    <a:pt x="126" y="0"/>
                  </a:lnTo>
                  <a:lnTo>
                    <a:pt x="150" y="0"/>
                  </a:lnTo>
                  <a:lnTo>
                    <a:pt x="172" y="0"/>
                  </a:lnTo>
                  <a:lnTo>
                    <a:pt x="194" y="3"/>
                  </a:lnTo>
                  <a:lnTo>
                    <a:pt x="218" y="6"/>
                  </a:lnTo>
                  <a:lnTo>
                    <a:pt x="243" y="9"/>
                  </a:lnTo>
                  <a:lnTo>
                    <a:pt x="273" y="15"/>
                  </a:lnTo>
                  <a:lnTo>
                    <a:pt x="304" y="22"/>
                  </a:lnTo>
                  <a:lnTo>
                    <a:pt x="331" y="27"/>
                  </a:lnTo>
                  <a:lnTo>
                    <a:pt x="360" y="36"/>
                  </a:lnTo>
                  <a:lnTo>
                    <a:pt x="388" y="45"/>
                  </a:lnTo>
                  <a:lnTo>
                    <a:pt x="418" y="55"/>
                  </a:lnTo>
                  <a:lnTo>
                    <a:pt x="446" y="64"/>
                  </a:lnTo>
                  <a:lnTo>
                    <a:pt x="477" y="70"/>
                  </a:lnTo>
                  <a:lnTo>
                    <a:pt x="504" y="80"/>
                  </a:lnTo>
                  <a:lnTo>
                    <a:pt x="533" y="8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9" name="Freeform 218">
              <a:extLst>
                <a:ext uri="{FF2B5EF4-FFF2-40B4-BE49-F238E27FC236}">
                  <a16:creationId xmlns:a16="http://schemas.microsoft.com/office/drawing/2014/main" id="{76E91E04-99BF-4D86-868D-C5D9E2B1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292"/>
              <a:ext cx="166" cy="81"/>
            </a:xfrm>
            <a:custGeom>
              <a:avLst/>
              <a:gdLst>
                <a:gd name="T0" fmla="*/ 0 w 499"/>
                <a:gd name="T1" fmla="*/ 8 h 241"/>
                <a:gd name="T2" fmla="*/ 14 w 499"/>
                <a:gd name="T3" fmla="*/ 7 h 241"/>
                <a:gd name="T4" fmla="*/ 28 w 499"/>
                <a:gd name="T5" fmla="*/ 4 h 241"/>
                <a:gd name="T6" fmla="*/ 42 w 499"/>
                <a:gd name="T7" fmla="*/ 3 h 241"/>
                <a:gd name="T8" fmla="*/ 56 w 499"/>
                <a:gd name="T9" fmla="*/ 1 h 241"/>
                <a:gd name="T10" fmla="*/ 70 w 499"/>
                <a:gd name="T11" fmla="*/ 1 h 241"/>
                <a:gd name="T12" fmla="*/ 84 w 499"/>
                <a:gd name="T13" fmla="*/ 0 h 241"/>
                <a:gd name="T14" fmla="*/ 98 w 499"/>
                <a:gd name="T15" fmla="*/ 0 h 241"/>
                <a:gd name="T16" fmla="*/ 113 w 499"/>
                <a:gd name="T17" fmla="*/ 1 h 241"/>
                <a:gd name="T18" fmla="*/ 126 w 499"/>
                <a:gd name="T19" fmla="*/ 2 h 241"/>
                <a:gd name="T20" fmla="*/ 140 w 499"/>
                <a:gd name="T21" fmla="*/ 3 h 241"/>
                <a:gd name="T22" fmla="*/ 146 w 499"/>
                <a:gd name="T23" fmla="*/ 5 h 241"/>
                <a:gd name="T24" fmla="*/ 150 w 499"/>
                <a:gd name="T25" fmla="*/ 7 h 241"/>
                <a:gd name="T26" fmla="*/ 157 w 499"/>
                <a:gd name="T27" fmla="*/ 11 h 241"/>
                <a:gd name="T28" fmla="*/ 160 w 499"/>
                <a:gd name="T29" fmla="*/ 16 h 241"/>
                <a:gd name="T30" fmla="*/ 163 w 499"/>
                <a:gd name="T31" fmla="*/ 20 h 241"/>
                <a:gd name="T32" fmla="*/ 165 w 499"/>
                <a:gd name="T33" fmla="*/ 25 h 241"/>
                <a:gd name="T34" fmla="*/ 166 w 499"/>
                <a:gd name="T35" fmla="*/ 30 h 241"/>
                <a:gd name="T36" fmla="*/ 165 w 499"/>
                <a:gd name="T37" fmla="*/ 36 h 241"/>
                <a:gd name="T38" fmla="*/ 165 w 499"/>
                <a:gd name="T39" fmla="*/ 39 h 241"/>
                <a:gd name="T40" fmla="*/ 161 w 499"/>
                <a:gd name="T41" fmla="*/ 42 h 241"/>
                <a:gd name="T42" fmla="*/ 155 w 499"/>
                <a:gd name="T43" fmla="*/ 48 h 241"/>
                <a:gd name="T44" fmla="*/ 145 w 499"/>
                <a:gd name="T45" fmla="*/ 53 h 241"/>
                <a:gd name="T46" fmla="*/ 135 w 499"/>
                <a:gd name="T47" fmla="*/ 57 h 241"/>
                <a:gd name="T48" fmla="*/ 124 w 499"/>
                <a:gd name="T49" fmla="*/ 62 h 241"/>
                <a:gd name="T50" fmla="*/ 110 w 499"/>
                <a:gd name="T51" fmla="*/ 66 h 241"/>
                <a:gd name="T52" fmla="*/ 97 w 499"/>
                <a:gd name="T53" fmla="*/ 71 h 241"/>
                <a:gd name="T54" fmla="*/ 84 w 499"/>
                <a:gd name="T55" fmla="*/ 73 h 241"/>
                <a:gd name="T56" fmla="*/ 72 w 499"/>
                <a:gd name="T57" fmla="*/ 77 h 241"/>
                <a:gd name="T58" fmla="*/ 59 w 499"/>
                <a:gd name="T59" fmla="*/ 79 h 241"/>
                <a:gd name="T60" fmla="*/ 49 w 499"/>
                <a:gd name="T61" fmla="*/ 81 h 2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99" h="241">
                  <a:moveTo>
                    <a:pt x="0" y="25"/>
                  </a:moveTo>
                  <a:lnTo>
                    <a:pt x="42" y="22"/>
                  </a:lnTo>
                  <a:lnTo>
                    <a:pt x="83" y="13"/>
                  </a:lnTo>
                  <a:lnTo>
                    <a:pt x="126" y="10"/>
                  </a:lnTo>
                  <a:lnTo>
                    <a:pt x="169" y="4"/>
                  </a:lnTo>
                  <a:lnTo>
                    <a:pt x="209" y="4"/>
                  </a:lnTo>
                  <a:lnTo>
                    <a:pt x="252" y="0"/>
                  </a:lnTo>
                  <a:lnTo>
                    <a:pt x="296" y="0"/>
                  </a:lnTo>
                  <a:lnTo>
                    <a:pt x="339" y="4"/>
                  </a:lnTo>
                  <a:lnTo>
                    <a:pt x="379" y="7"/>
                  </a:lnTo>
                  <a:lnTo>
                    <a:pt x="422" y="10"/>
                  </a:lnTo>
                  <a:lnTo>
                    <a:pt x="440" y="16"/>
                  </a:lnTo>
                  <a:lnTo>
                    <a:pt x="452" y="22"/>
                  </a:lnTo>
                  <a:lnTo>
                    <a:pt x="471" y="34"/>
                  </a:lnTo>
                  <a:lnTo>
                    <a:pt x="481" y="47"/>
                  </a:lnTo>
                  <a:lnTo>
                    <a:pt x="490" y="59"/>
                  </a:lnTo>
                  <a:lnTo>
                    <a:pt x="496" y="75"/>
                  </a:lnTo>
                  <a:lnTo>
                    <a:pt x="499" y="90"/>
                  </a:lnTo>
                  <a:lnTo>
                    <a:pt x="496" y="106"/>
                  </a:lnTo>
                  <a:lnTo>
                    <a:pt x="496" y="117"/>
                  </a:lnTo>
                  <a:lnTo>
                    <a:pt x="483" y="126"/>
                  </a:lnTo>
                  <a:lnTo>
                    <a:pt x="465" y="142"/>
                  </a:lnTo>
                  <a:lnTo>
                    <a:pt x="437" y="158"/>
                  </a:lnTo>
                  <a:lnTo>
                    <a:pt x="407" y="171"/>
                  </a:lnTo>
                  <a:lnTo>
                    <a:pt x="373" y="185"/>
                  </a:lnTo>
                  <a:lnTo>
                    <a:pt x="332" y="195"/>
                  </a:lnTo>
                  <a:lnTo>
                    <a:pt x="292" y="211"/>
                  </a:lnTo>
                  <a:lnTo>
                    <a:pt x="252" y="216"/>
                  </a:lnTo>
                  <a:lnTo>
                    <a:pt x="215" y="229"/>
                  </a:lnTo>
                  <a:lnTo>
                    <a:pt x="178" y="234"/>
                  </a:lnTo>
                  <a:lnTo>
                    <a:pt x="148" y="24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0" name="Freeform 219">
              <a:extLst>
                <a:ext uri="{FF2B5EF4-FFF2-40B4-BE49-F238E27FC236}">
                  <a16:creationId xmlns:a16="http://schemas.microsoft.com/office/drawing/2014/main" id="{A01DAE99-FA55-4CAF-A764-EEB34DADB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291"/>
              <a:ext cx="146" cy="78"/>
            </a:xfrm>
            <a:custGeom>
              <a:avLst/>
              <a:gdLst>
                <a:gd name="T0" fmla="*/ 146 w 437"/>
                <a:gd name="T1" fmla="*/ 6 h 232"/>
                <a:gd name="T2" fmla="*/ 134 w 437"/>
                <a:gd name="T3" fmla="*/ 5 h 232"/>
                <a:gd name="T4" fmla="*/ 122 w 437"/>
                <a:gd name="T5" fmla="*/ 3 h 232"/>
                <a:gd name="T6" fmla="*/ 113 w 437"/>
                <a:gd name="T7" fmla="*/ 2 h 232"/>
                <a:gd name="T8" fmla="*/ 101 w 437"/>
                <a:gd name="T9" fmla="*/ 1 h 232"/>
                <a:gd name="T10" fmla="*/ 90 w 437"/>
                <a:gd name="T11" fmla="*/ 0 h 232"/>
                <a:gd name="T12" fmla="*/ 78 w 437"/>
                <a:gd name="T13" fmla="*/ 0 h 232"/>
                <a:gd name="T14" fmla="*/ 67 w 437"/>
                <a:gd name="T15" fmla="*/ 0 h 232"/>
                <a:gd name="T16" fmla="*/ 57 w 437"/>
                <a:gd name="T17" fmla="*/ 0 h 232"/>
                <a:gd name="T18" fmla="*/ 45 w 437"/>
                <a:gd name="T19" fmla="*/ 0 h 232"/>
                <a:gd name="T20" fmla="*/ 34 w 437"/>
                <a:gd name="T21" fmla="*/ 0 h 232"/>
                <a:gd name="T22" fmla="*/ 29 w 437"/>
                <a:gd name="T23" fmla="*/ 1 h 232"/>
                <a:gd name="T24" fmla="*/ 24 w 437"/>
                <a:gd name="T25" fmla="*/ 2 h 232"/>
                <a:gd name="T26" fmla="*/ 19 w 437"/>
                <a:gd name="T27" fmla="*/ 4 h 232"/>
                <a:gd name="T28" fmla="*/ 15 w 437"/>
                <a:gd name="T29" fmla="*/ 6 h 232"/>
                <a:gd name="T30" fmla="*/ 10 w 437"/>
                <a:gd name="T31" fmla="*/ 8 h 232"/>
                <a:gd name="T32" fmla="*/ 7 w 437"/>
                <a:gd name="T33" fmla="*/ 12 h 232"/>
                <a:gd name="T34" fmla="*/ 2 w 437"/>
                <a:gd name="T35" fmla="*/ 17 h 232"/>
                <a:gd name="T36" fmla="*/ 0 w 437"/>
                <a:gd name="T37" fmla="*/ 21 h 232"/>
                <a:gd name="T38" fmla="*/ 0 w 437"/>
                <a:gd name="T39" fmla="*/ 26 h 232"/>
                <a:gd name="T40" fmla="*/ 0 w 437"/>
                <a:gd name="T41" fmla="*/ 32 h 232"/>
                <a:gd name="T42" fmla="*/ 2 w 437"/>
                <a:gd name="T43" fmla="*/ 43 h 232"/>
                <a:gd name="T44" fmla="*/ 8 w 437"/>
                <a:gd name="T45" fmla="*/ 53 h 232"/>
                <a:gd name="T46" fmla="*/ 18 w 437"/>
                <a:gd name="T47" fmla="*/ 59 h 232"/>
                <a:gd name="T48" fmla="*/ 30 w 437"/>
                <a:gd name="T49" fmla="*/ 65 h 232"/>
                <a:gd name="T50" fmla="*/ 42 w 437"/>
                <a:gd name="T51" fmla="*/ 68 h 232"/>
                <a:gd name="T52" fmla="*/ 57 w 437"/>
                <a:gd name="T53" fmla="*/ 71 h 232"/>
                <a:gd name="T54" fmla="*/ 71 w 437"/>
                <a:gd name="T55" fmla="*/ 71 h 232"/>
                <a:gd name="T56" fmla="*/ 85 w 437"/>
                <a:gd name="T57" fmla="*/ 74 h 232"/>
                <a:gd name="T58" fmla="*/ 98 w 437"/>
                <a:gd name="T59" fmla="*/ 74 h 232"/>
                <a:gd name="T60" fmla="*/ 109 w 437"/>
                <a:gd name="T61" fmla="*/ 78 h 23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37" h="232">
                  <a:moveTo>
                    <a:pt x="437" y="19"/>
                  </a:moveTo>
                  <a:lnTo>
                    <a:pt x="400" y="16"/>
                  </a:lnTo>
                  <a:lnTo>
                    <a:pt x="366" y="10"/>
                  </a:lnTo>
                  <a:lnTo>
                    <a:pt x="337" y="7"/>
                  </a:lnTo>
                  <a:lnTo>
                    <a:pt x="302" y="3"/>
                  </a:lnTo>
                  <a:lnTo>
                    <a:pt x="269" y="0"/>
                  </a:lnTo>
                  <a:lnTo>
                    <a:pt x="234" y="0"/>
                  </a:lnTo>
                  <a:lnTo>
                    <a:pt x="200" y="0"/>
                  </a:lnTo>
                  <a:lnTo>
                    <a:pt x="170" y="0"/>
                  </a:lnTo>
                  <a:lnTo>
                    <a:pt x="136" y="0"/>
                  </a:lnTo>
                  <a:lnTo>
                    <a:pt x="101" y="0"/>
                  </a:lnTo>
                  <a:lnTo>
                    <a:pt x="87" y="3"/>
                  </a:lnTo>
                  <a:lnTo>
                    <a:pt x="71" y="7"/>
                  </a:lnTo>
                  <a:lnTo>
                    <a:pt x="56" y="12"/>
                  </a:lnTo>
                  <a:lnTo>
                    <a:pt x="44" y="19"/>
                  </a:lnTo>
                  <a:lnTo>
                    <a:pt x="29" y="25"/>
                  </a:lnTo>
                  <a:lnTo>
                    <a:pt x="20" y="37"/>
                  </a:lnTo>
                  <a:lnTo>
                    <a:pt x="6" y="50"/>
                  </a:lnTo>
                  <a:lnTo>
                    <a:pt x="0" y="62"/>
                  </a:lnTo>
                  <a:lnTo>
                    <a:pt x="0" y="77"/>
                  </a:lnTo>
                  <a:lnTo>
                    <a:pt x="0" y="96"/>
                  </a:lnTo>
                  <a:lnTo>
                    <a:pt x="6" y="129"/>
                  </a:lnTo>
                  <a:lnTo>
                    <a:pt x="25" y="158"/>
                  </a:lnTo>
                  <a:lnTo>
                    <a:pt x="53" y="176"/>
                  </a:lnTo>
                  <a:lnTo>
                    <a:pt x="89" y="194"/>
                  </a:lnTo>
                  <a:lnTo>
                    <a:pt x="126" y="201"/>
                  </a:lnTo>
                  <a:lnTo>
                    <a:pt x="170" y="210"/>
                  </a:lnTo>
                  <a:lnTo>
                    <a:pt x="213" y="212"/>
                  </a:lnTo>
                  <a:lnTo>
                    <a:pt x="253" y="219"/>
                  </a:lnTo>
                  <a:lnTo>
                    <a:pt x="292" y="221"/>
                  </a:lnTo>
                  <a:lnTo>
                    <a:pt x="327" y="23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1" name="Freeform 220">
              <a:extLst>
                <a:ext uri="{FF2B5EF4-FFF2-40B4-BE49-F238E27FC236}">
                  <a16:creationId xmlns:a16="http://schemas.microsoft.com/office/drawing/2014/main" id="{B6E2005F-2E81-4043-A6E6-D956031FB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2434"/>
              <a:ext cx="167" cy="88"/>
            </a:xfrm>
            <a:custGeom>
              <a:avLst/>
              <a:gdLst>
                <a:gd name="T0" fmla="*/ 0 w 502"/>
                <a:gd name="T1" fmla="*/ 18 h 262"/>
                <a:gd name="T2" fmla="*/ 17 w 502"/>
                <a:gd name="T3" fmla="*/ 18 h 262"/>
                <a:gd name="T4" fmla="*/ 35 w 502"/>
                <a:gd name="T5" fmla="*/ 15 h 262"/>
                <a:gd name="T6" fmla="*/ 54 w 502"/>
                <a:gd name="T7" fmla="*/ 10 h 262"/>
                <a:gd name="T8" fmla="*/ 75 w 502"/>
                <a:gd name="T9" fmla="*/ 5 h 262"/>
                <a:gd name="T10" fmla="*/ 93 w 502"/>
                <a:gd name="T11" fmla="*/ 2 h 262"/>
                <a:gd name="T12" fmla="*/ 112 w 502"/>
                <a:gd name="T13" fmla="*/ 0 h 262"/>
                <a:gd name="T14" fmla="*/ 130 w 502"/>
                <a:gd name="T15" fmla="*/ 1 h 262"/>
                <a:gd name="T16" fmla="*/ 145 w 502"/>
                <a:gd name="T17" fmla="*/ 6 h 262"/>
                <a:gd name="T18" fmla="*/ 158 w 502"/>
                <a:gd name="T19" fmla="*/ 18 h 262"/>
                <a:gd name="T20" fmla="*/ 167 w 502"/>
                <a:gd name="T21" fmla="*/ 35 h 262"/>
                <a:gd name="T22" fmla="*/ 161 w 502"/>
                <a:gd name="T23" fmla="*/ 41 h 262"/>
                <a:gd name="T24" fmla="*/ 154 w 502"/>
                <a:gd name="T25" fmla="*/ 44 h 262"/>
                <a:gd name="T26" fmla="*/ 145 w 502"/>
                <a:gd name="T27" fmla="*/ 50 h 262"/>
                <a:gd name="T28" fmla="*/ 138 w 502"/>
                <a:gd name="T29" fmla="*/ 54 h 262"/>
                <a:gd name="T30" fmla="*/ 131 w 502"/>
                <a:gd name="T31" fmla="*/ 58 h 262"/>
                <a:gd name="T32" fmla="*/ 124 w 502"/>
                <a:gd name="T33" fmla="*/ 63 h 262"/>
                <a:gd name="T34" fmla="*/ 115 w 502"/>
                <a:gd name="T35" fmla="*/ 68 h 262"/>
                <a:gd name="T36" fmla="*/ 109 w 502"/>
                <a:gd name="T37" fmla="*/ 75 h 262"/>
                <a:gd name="T38" fmla="*/ 103 w 502"/>
                <a:gd name="T39" fmla="*/ 81 h 262"/>
                <a:gd name="T40" fmla="*/ 98 w 502"/>
                <a:gd name="T41" fmla="*/ 88 h 2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02" h="262">
                  <a:moveTo>
                    <a:pt x="0" y="55"/>
                  </a:moveTo>
                  <a:lnTo>
                    <a:pt x="52" y="55"/>
                  </a:lnTo>
                  <a:lnTo>
                    <a:pt x="105" y="46"/>
                  </a:lnTo>
                  <a:lnTo>
                    <a:pt x="163" y="31"/>
                  </a:lnTo>
                  <a:lnTo>
                    <a:pt x="225" y="15"/>
                  </a:lnTo>
                  <a:lnTo>
                    <a:pt x="280" y="6"/>
                  </a:lnTo>
                  <a:lnTo>
                    <a:pt x="338" y="0"/>
                  </a:lnTo>
                  <a:lnTo>
                    <a:pt x="392" y="4"/>
                  </a:lnTo>
                  <a:lnTo>
                    <a:pt x="437" y="19"/>
                  </a:lnTo>
                  <a:lnTo>
                    <a:pt x="474" y="53"/>
                  </a:lnTo>
                  <a:lnTo>
                    <a:pt x="502" y="105"/>
                  </a:lnTo>
                  <a:lnTo>
                    <a:pt x="483" y="121"/>
                  </a:lnTo>
                  <a:lnTo>
                    <a:pt x="462" y="132"/>
                  </a:lnTo>
                  <a:lnTo>
                    <a:pt x="437" y="148"/>
                  </a:lnTo>
                  <a:lnTo>
                    <a:pt x="416" y="161"/>
                  </a:lnTo>
                  <a:lnTo>
                    <a:pt x="394" y="172"/>
                  </a:lnTo>
                  <a:lnTo>
                    <a:pt x="373" y="188"/>
                  </a:lnTo>
                  <a:lnTo>
                    <a:pt x="347" y="201"/>
                  </a:lnTo>
                  <a:lnTo>
                    <a:pt x="329" y="222"/>
                  </a:lnTo>
                  <a:lnTo>
                    <a:pt x="311" y="240"/>
                  </a:lnTo>
                  <a:lnTo>
                    <a:pt x="296" y="26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2" name="Freeform 221">
              <a:extLst>
                <a:ext uri="{FF2B5EF4-FFF2-40B4-BE49-F238E27FC236}">
                  <a16:creationId xmlns:a16="http://schemas.microsoft.com/office/drawing/2014/main" id="{2CE8F8A8-3787-482C-A7B8-6DA6067F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2433"/>
              <a:ext cx="145" cy="105"/>
            </a:xfrm>
            <a:custGeom>
              <a:avLst/>
              <a:gdLst>
                <a:gd name="T0" fmla="*/ 77 w 437"/>
                <a:gd name="T1" fmla="*/ 105 h 315"/>
                <a:gd name="T2" fmla="*/ 71 w 437"/>
                <a:gd name="T3" fmla="*/ 97 h 315"/>
                <a:gd name="T4" fmla="*/ 63 w 437"/>
                <a:gd name="T5" fmla="*/ 89 h 315"/>
                <a:gd name="T6" fmla="*/ 56 w 437"/>
                <a:gd name="T7" fmla="*/ 82 h 315"/>
                <a:gd name="T8" fmla="*/ 48 w 437"/>
                <a:gd name="T9" fmla="*/ 76 h 315"/>
                <a:gd name="T10" fmla="*/ 41 w 437"/>
                <a:gd name="T11" fmla="*/ 69 h 315"/>
                <a:gd name="T12" fmla="*/ 33 w 437"/>
                <a:gd name="T13" fmla="*/ 63 h 315"/>
                <a:gd name="T14" fmla="*/ 25 w 437"/>
                <a:gd name="T15" fmla="*/ 56 h 315"/>
                <a:gd name="T16" fmla="*/ 17 w 437"/>
                <a:gd name="T17" fmla="*/ 50 h 315"/>
                <a:gd name="T18" fmla="*/ 10 w 437"/>
                <a:gd name="T19" fmla="*/ 44 h 315"/>
                <a:gd name="T20" fmla="*/ 3 w 437"/>
                <a:gd name="T21" fmla="*/ 36 h 315"/>
                <a:gd name="T22" fmla="*/ 0 w 437"/>
                <a:gd name="T23" fmla="*/ 34 h 315"/>
                <a:gd name="T24" fmla="*/ 0 w 437"/>
                <a:gd name="T25" fmla="*/ 30 h 315"/>
                <a:gd name="T26" fmla="*/ 0 w 437"/>
                <a:gd name="T27" fmla="*/ 27 h 315"/>
                <a:gd name="T28" fmla="*/ 0 w 437"/>
                <a:gd name="T29" fmla="*/ 24 h 315"/>
                <a:gd name="T30" fmla="*/ 3 w 437"/>
                <a:gd name="T31" fmla="*/ 20 h 315"/>
                <a:gd name="T32" fmla="*/ 6 w 437"/>
                <a:gd name="T33" fmla="*/ 17 h 315"/>
                <a:gd name="T34" fmla="*/ 8 w 437"/>
                <a:gd name="T35" fmla="*/ 16 h 315"/>
                <a:gd name="T36" fmla="*/ 12 w 437"/>
                <a:gd name="T37" fmla="*/ 12 h 315"/>
                <a:gd name="T38" fmla="*/ 15 w 437"/>
                <a:gd name="T39" fmla="*/ 11 h 315"/>
                <a:gd name="T40" fmla="*/ 18 w 437"/>
                <a:gd name="T41" fmla="*/ 9 h 315"/>
                <a:gd name="T42" fmla="*/ 24 w 437"/>
                <a:gd name="T43" fmla="*/ 7 h 315"/>
                <a:gd name="T44" fmla="*/ 33 w 437"/>
                <a:gd name="T45" fmla="*/ 4 h 315"/>
                <a:gd name="T46" fmla="*/ 39 w 437"/>
                <a:gd name="T47" fmla="*/ 3 h 315"/>
                <a:gd name="T48" fmla="*/ 46 w 437"/>
                <a:gd name="T49" fmla="*/ 2 h 315"/>
                <a:gd name="T50" fmla="*/ 53 w 437"/>
                <a:gd name="T51" fmla="*/ 1 h 315"/>
                <a:gd name="T52" fmla="*/ 60 w 437"/>
                <a:gd name="T53" fmla="*/ 0 h 315"/>
                <a:gd name="T54" fmla="*/ 66 w 437"/>
                <a:gd name="T55" fmla="*/ 0 h 315"/>
                <a:gd name="T56" fmla="*/ 74 w 437"/>
                <a:gd name="T57" fmla="*/ 0 h 315"/>
                <a:gd name="T58" fmla="*/ 81 w 437"/>
                <a:gd name="T59" fmla="*/ 1 h 315"/>
                <a:gd name="T60" fmla="*/ 89 w 437"/>
                <a:gd name="T61" fmla="*/ 2 h 315"/>
                <a:gd name="T62" fmla="*/ 95 w 437"/>
                <a:gd name="T63" fmla="*/ 3 h 315"/>
                <a:gd name="T64" fmla="*/ 100 w 437"/>
                <a:gd name="T65" fmla="*/ 4 h 315"/>
                <a:gd name="T66" fmla="*/ 105 w 437"/>
                <a:gd name="T67" fmla="*/ 5 h 315"/>
                <a:gd name="T68" fmla="*/ 111 w 437"/>
                <a:gd name="T69" fmla="*/ 7 h 315"/>
                <a:gd name="T70" fmla="*/ 116 w 437"/>
                <a:gd name="T71" fmla="*/ 8 h 315"/>
                <a:gd name="T72" fmla="*/ 122 w 437"/>
                <a:gd name="T73" fmla="*/ 9 h 315"/>
                <a:gd name="T74" fmla="*/ 129 w 437"/>
                <a:gd name="T75" fmla="*/ 10 h 315"/>
                <a:gd name="T76" fmla="*/ 133 w 437"/>
                <a:gd name="T77" fmla="*/ 10 h 315"/>
                <a:gd name="T78" fmla="*/ 138 w 437"/>
                <a:gd name="T79" fmla="*/ 10 h 315"/>
                <a:gd name="T80" fmla="*/ 145 w 437"/>
                <a:gd name="T81" fmla="*/ 10 h 3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37" h="315">
                  <a:moveTo>
                    <a:pt x="231" y="315"/>
                  </a:moveTo>
                  <a:lnTo>
                    <a:pt x="213" y="290"/>
                  </a:lnTo>
                  <a:lnTo>
                    <a:pt x="190" y="267"/>
                  </a:lnTo>
                  <a:lnTo>
                    <a:pt x="168" y="247"/>
                  </a:lnTo>
                  <a:lnTo>
                    <a:pt x="144" y="229"/>
                  </a:lnTo>
                  <a:lnTo>
                    <a:pt x="123" y="207"/>
                  </a:lnTo>
                  <a:lnTo>
                    <a:pt x="98" y="189"/>
                  </a:lnTo>
                  <a:lnTo>
                    <a:pt x="76" y="169"/>
                  </a:lnTo>
                  <a:lnTo>
                    <a:pt x="51" y="151"/>
                  </a:lnTo>
                  <a:lnTo>
                    <a:pt x="31" y="132"/>
                  </a:lnTo>
                  <a:lnTo>
                    <a:pt x="9" y="108"/>
                  </a:lnTo>
                  <a:lnTo>
                    <a:pt x="0" y="102"/>
                  </a:lnTo>
                  <a:lnTo>
                    <a:pt x="0" y="90"/>
                  </a:lnTo>
                  <a:lnTo>
                    <a:pt x="0" y="81"/>
                  </a:lnTo>
                  <a:lnTo>
                    <a:pt x="0" y="72"/>
                  </a:lnTo>
                  <a:lnTo>
                    <a:pt x="9" y="61"/>
                  </a:lnTo>
                  <a:lnTo>
                    <a:pt x="18" y="52"/>
                  </a:lnTo>
                  <a:lnTo>
                    <a:pt x="24" y="47"/>
                  </a:lnTo>
                  <a:lnTo>
                    <a:pt x="36" y="36"/>
                  </a:lnTo>
                  <a:lnTo>
                    <a:pt x="46" y="34"/>
                  </a:lnTo>
                  <a:lnTo>
                    <a:pt x="55" y="27"/>
                  </a:lnTo>
                  <a:lnTo>
                    <a:pt x="73" y="22"/>
                  </a:lnTo>
                  <a:lnTo>
                    <a:pt x="98" y="13"/>
                  </a:lnTo>
                  <a:lnTo>
                    <a:pt x="117" y="9"/>
                  </a:lnTo>
                  <a:lnTo>
                    <a:pt x="138" y="7"/>
                  </a:lnTo>
                  <a:lnTo>
                    <a:pt x="159" y="3"/>
                  </a:lnTo>
                  <a:lnTo>
                    <a:pt x="181" y="0"/>
                  </a:lnTo>
                  <a:lnTo>
                    <a:pt x="199" y="0"/>
                  </a:lnTo>
                  <a:lnTo>
                    <a:pt x="222" y="0"/>
                  </a:lnTo>
                  <a:lnTo>
                    <a:pt x="243" y="3"/>
                  </a:lnTo>
                  <a:lnTo>
                    <a:pt x="267" y="7"/>
                  </a:lnTo>
                  <a:lnTo>
                    <a:pt x="285" y="9"/>
                  </a:lnTo>
                  <a:lnTo>
                    <a:pt x="301" y="13"/>
                  </a:lnTo>
                  <a:lnTo>
                    <a:pt x="317" y="16"/>
                  </a:lnTo>
                  <a:lnTo>
                    <a:pt x="335" y="22"/>
                  </a:lnTo>
                  <a:lnTo>
                    <a:pt x="350" y="25"/>
                  </a:lnTo>
                  <a:lnTo>
                    <a:pt x="368" y="27"/>
                  </a:lnTo>
                  <a:lnTo>
                    <a:pt x="388" y="31"/>
                  </a:lnTo>
                  <a:lnTo>
                    <a:pt x="402" y="31"/>
                  </a:lnTo>
                  <a:lnTo>
                    <a:pt x="417" y="31"/>
                  </a:lnTo>
                  <a:lnTo>
                    <a:pt x="437" y="3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3" name="Freeform 222">
              <a:extLst>
                <a:ext uri="{FF2B5EF4-FFF2-40B4-BE49-F238E27FC236}">
                  <a16:creationId xmlns:a16="http://schemas.microsoft.com/office/drawing/2014/main" id="{13957517-0627-4FB0-868D-F8795BAD6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860"/>
              <a:ext cx="840" cy="244"/>
            </a:xfrm>
            <a:custGeom>
              <a:avLst/>
              <a:gdLst>
                <a:gd name="T0" fmla="*/ 143 w 2522"/>
                <a:gd name="T1" fmla="*/ 5 h 730"/>
                <a:gd name="T2" fmla="*/ 154 w 2522"/>
                <a:gd name="T3" fmla="*/ 24 h 730"/>
                <a:gd name="T4" fmla="*/ 172 w 2522"/>
                <a:gd name="T5" fmla="*/ 45 h 730"/>
                <a:gd name="T6" fmla="*/ 190 w 2522"/>
                <a:gd name="T7" fmla="*/ 68 h 730"/>
                <a:gd name="T8" fmla="*/ 204 w 2522"/>
                <a:gd name="T9" fmla="*/ 83 h 730"/>
                <a:gd name="T10" fmla="*/ 236 w 2522"/>
                <a:gd name="T11" fmla="*/ 102 h 730"/>
                <a:gd name="T12" fmla="*/ 332 w 2522"/>
                <a:gd name="T13" fmla="*/ 125 h 730"/>
                <a:gd name="T14" fmla="*/ 454 w 2522"/>
                <a:gd name="T15" fmla="*/ 131 h 730"/>
                <a:gd name="T16" fmla="*/ 576 w 2522"/>
                <a:gd name="T17" fmla="*/ 111 h 730"/>
                <a:gd name="T18" fmla="*/ 671 w 2522"/>
                <a:gd name="T19" fmla="*/ 64 h 730"/>
                <a:gd name="T20" fmla="*/ 696 w 2522"/>
                <a:gd name="T21" fmla="*/ 54 h 730"/>
                <a:gd name="T22" fmla="*/ 710 w 2522"/>
                <a:gd name="T23" fmla="*/ 101 h 730"/>
                <a:gd name="T24" fmla="*/ 739 w 2522"/>
                <a:gd name="T25" fmla="*/ 141 h 730"/>
                <a:gd name="T26" fmla="*/ 778 w 2522"/>
                <a:gd name="T27" fmla="*/ 174 h 730"/>
                <a:gd name="T28" fmla="*/ 820 w 2522"/>
                <a:gd name="T29" fmla="*/ 200 h 730"/>
                <a:gd name="T30" fmla="*/ 833 w 2522"/>
                <a:gd name="T31" fmla="*/ 209 h 730"/>
                <a:gd name="T32" fmla="*/ 821 w 2522"/>
                <a:gd name="T33" fmla="*/ 206 h 730"/>
                <a:gd name="T34" fmla="*/ 810 w 2522"/>
                <a:gd name="T35" fmla="*/ 201 h 730"/>
                <a:gd name="T36" fmla="*/ 799 w 2522"/>
                <a:gd name="T37" fmla="*/ 197 h 730"/>
                <a:gd name="T38" fmla="*/ 787 w 2522"/>
                <a:gd name="T39" fmla="*/ 195 h 730"/>
                <a:gd name="T40" fmla="*/ 738 w 2522"/>
                <a:gd name="T41" fmla="*/ 201 h 730"/>
                <a:gd name="T42" fmla="*/ 650 w 2522"/>
                <a:gd name="T43" fmla="*/ 215 h 730"/>
                <a:gd name="T44" fmla="*/ 561 w 2522"/>
                <a:gd name="T45" fmla="*/ 230 h 730"/>
                <a:gd name="T46" fmla="*/ 471 w 2522"/>
                <a:gd name="T47" fmla="*/ 235 h 730"/>
                <a:gd name="T48" fmla="*/ 379 w 2522"/>
                <a:gd name="T49" fmla="*/ 225 h 730"/>
                <a:gd name="T50" fmla="*/ 299 w 2522"/>
                <a:gd name="T51" fmla="*/ 204 h 730"/>
                <a:gd name="T52" fmla="*/ 233 w 2522"/>
                <a:gd name="T53" fmla="*/ 193 h 730"/>
                <a:gd name="T54" fmla="*/ 165 w 2522"/>
                <a:gd name="T55" fmla="*/ 194 h 730"/>
                <a:gd name="T56" fmla="*/ 98 w 2522"/>
                <a:gd name="T57" fmla="*/ 205 h 730"/>
                <a:gd name="T58" fmla="*/ 32 w 2522"/>
                <a:gd name="T59" fmla="*/ 228 h 730"/>
                <a:gd name="T60" fmla="*/ 16 w 2522"/>
                <a:gd name="T61" fmla="*/ 228 h 730"/>
                <a:gd name="T62" fmla="*/ 51 w 2522"/>
                <a:gd name="T63" fmla="*/ 189 h 730"/>
                <a:gd name="T64" fmla="*/ 81 w 2522"/>
                <a:gd name="T65" fmla="*/ 147 h 730"/>
                <a:gd name="T66" fmla="*/ 106 w 2522"/>
                <a:gd name="T67" fmla="*/ 101 h 730"/>
                <a:gd name="T68" fmla="*/ 121 w 2522"/>
                <a:gd name="T69" fmla="*/ 52 h 730"/>
                <a:gd name="T70" fmla="*/ 142 w 2522"/>
                <a:gd name="T71" fmla="*/ 0 h 73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2" h="730">
                  <a:moveTo>
                    <a:pt x="425" y="0"/>
                  </a:moveTo>
                  <a:lnTo>
                    <a:pt x="429" y="16"/>
                  </a:lnTo>
                  <a:lnTo>
                    <a:pt x="441" y="40"/>
                  </a:lnTo>
                  <a:lnTo>
                    <a:pt x="462" y="71"/>
                  </a:lnTo>
                  <a:lnTo>
                    <a:pt x="488" y="105"/>
                  </a:lnTo>
                  <a:lnTo>
                    <a:pt x="515" y="136"/>
                  </a:lnTo>
                  <a:lnTo>
                    <a:pt x="542" y="170"/>
                  </a:lnTo>
                  <a:lnTo>
                    <a:pt x="570" y="203"/>
                  </a:lnTo>
                  <a:lnTo>
                    <a:pt x="595" y="229"/>
                  </a:lnTo>
                  <a:lnTo>
                    <a:pt x="611" y="247"/>
                  </a:lnTo>
                  <a:lnTo>
                    <a:pt x="623" y="253"/>
                  </a:lnTo>
                  <a:lnTo>
                    <a:pt x="710" y="305"/>
                  </a:lnTo>
                  <a:lnTo>
                    <a:pt x="841" y="348"/>
                  </a:lnTo>
                  <a:lnTo>
                    <a:pt x="998" y="375"/>
                  </a:lnTo>
                  <a:lnTo>
                    <a:pt x="1177" y="391"/>
                  </a:lnTo>
                  <a:lnTo>
                    <a:pt x="1364" y="391"/>
                  </a:lnTo>
                  <a:lnTo>
                    <a:pt x="1552" y="373"/>
                  </a:lnTo>
                  <a:lnTo>
                    <a:pt x="1730" y="333"/>
                  </a:lnTo>
                  <a:lnTo>
                    <a:pt x="1887" y="274"/>
                  </a:lnTo>
                  <a:lnTo>
                    <a:pt x="2015" y="191"/>
                  </a:lnTo>
                  <a:lnTo>
                    <a:pt x="2100" y="83"/>
                  </a:lnTo>
                  <a:lnTo>
                    <a:pt x="2091" y="161"/>
                  </a:lnTo>
                  <a:lnTo>
                    <a:pt x="2107" y="235"/>
                  </a:lnTo>
                  <a:lnTo>
                    <a:pt x="2132" y="302"/>
                  </a:lnTo>
                  <a:lnTo>
                    <a:pt x="2171" y="366"/>
                  </a:lnTo>
                  <a:lnTo>
                    <a:pt x="2218" y="422"/>
                  </a:lnTo>
                  <a:lnTo>
                    <a:pt x="2276" y="474"/>
                  </a:lnTo>
                  <a:lnTo>
                    <a:pt x="2335" y="520"/>
                  </a:lnTo>
                  <a:lnTo>
                    <a:pt x="2399" y="564"/>
                  </a:lnTo>
                  <a:lnTo>
                    <a:pt x="2461" y="597"/>
                  </a:lnTo>
                  <a:lnTo>
                    <a:pt x="2522" y="631"/>
                  </a:lnTo>
                  <a:lnTo>
                    <a:pt x="2501" y="626"/>
                  </a:lnTo>
                  <a:lnTo>
                    <a:pt x="2482" y="619"/>
                  </a:lnTo>
                  <a:lnTo>
                    <a:pt x="2464" y="616"/>
                  </a:lnTo>
                  <a:lnTo>
                    <a:pt x="2449" y="610"/>
                  </a:lnTo>
                  <a:lnTo>
                    <a:pt x="2431" y="601"/>
                  </a:lnTo>
                  <a:lnTo>
                    <a:pt x="2415" y="591"/>
                  </a:lnTo>
                  <a:lnTo>
                    <a:pt x="2399" y="588"/>
                  </a:lnTo>
                  <a:lnTo>
                    <a:pt x="2381" y="586"/>
                  </a:lnTo>
                  <a:lnTo>
                    <a:pt x="2362" y="582"/>
                  </a:lnTo>
                  <a:lnTo>
                    <a:pt x="2347" y="582"/>
                  </a:lnTo>
                  <a:lnTo>
                    <a:pt x="2215" y="601"/>
                  </a:lnTo>
                  <a:lnTo>
                    <a:pt x="2085" y="622"/>
                  </a:lnTo>
                  <a:lnTo>
                    <a:pt x="1952" y="644"/>
                  </a:lnTo>
                  <a:lnTo>
                    <a:pt x="1820" y="665"/>
                  </a:lnTo>
                  <a:lnTo>
                    <a:pt x="1685" y="687"/>
                  </a:lnTo>
                  <a:lnTo>
                    <a:pt x="1552" y="696"/>
                  </a:lnTo>
                  <a:lnTo>
                    <a:pt x="1413" y="702"/>
                  </a:lnTo>
                  <a:lnTo>
                    <a:pt x="1276" y="693"/>
                  </a:lnTo>
                  <a:lnTo>
                    <a:pt x="1137" y="672"/>
                  </a:lnTo>
                  <a:lnTo>
                    <a:pt x="995" y="637"/>
                  </a:lnTo>
                  <a:lnTo>
                    <a:pt x="899" y="610"/>
                  </a:lnTo>
                  <a:lnTo>
                    <a:pt x="800" y="588"/>
                  </a:lnTo>
                  <a:lnTo>
                    <a:pt x="699" y="577"/>
                  </a:lnTo>
                  <a:lnTo>
                    <a:pt x="598" y="573"/>
                  </a:lnTo>
                  <a:lnTo>
                    <a:pt x="494" y="579"/>
                  </a:lnTo>
                  <a:lnTo>
                    <a:pt x="392" y="591"/>
                  </a:lnTo>
                  <a:lnTo>
                    <a:pt x="293" y="613"/>
                  </a:lnTo>
                  <a:lnTo>
                    <a:pt x="195" y="640"/>
                  </a:lnTo>
                  <a:lnTo>
                    <a:pt x="96" y="681"/>
                  </a:lnTo>
                  <a:lnTo>
                    <a:pt x="0" y="730"/>
                  </a:lnTo>
                  <a:lnTo>
                    <a:pt x="49" y="681"/>
                  </a:lnTo>
                  <a:lnTo>
                    <a:pt x="102" y="628"/>
                  </a:lnTo>
                  <a:lnTo>
                    <a:pt x="154" y="566"/>
                  </a:lnTo>
                  <a:lnTo>
                    <a:pt x="200" y="505"/>
                  </a:lnTo>
                  <a:lnTo>
                    <a:pt x="243" y="440"/>
                  </a:lnTo>
                  <a:lnTo>
                    <a:pt x="287" y="373"/>
                  </a:lnTo>
                  <a:lnTo>
                    <a:pt x="317" y="302"/>
                  </a:lnTo>
                  <a:lnTo>
                    <a:pt x="346" y="229"/>
                  </a:lnTo>
                  <a:lnTo>
                    <a:pt x="364" y="157"/>
                  </a:lnTo>
                  <a:lnTo>
                    <a:pt x="375" y="8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4" name="Freeform 223">
              <a:extLst>
                <a:ext uri="{FF2B5EF4-FFF2-40B4-BE49-F238E27FC236}">
                  <a16:creationId xmlns:a16="http://schemas.microsoft.com/office/drawing/2014/main" id="{6A0CD73F-0CFC-4298-A2DB-B6C70BB6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1856"/>
              <a:ext cx="184" cy="173"/>
            </a:xfrm>
            <a:custGeom>
              <a:avLst/>
              <a:gdLst>
                <a:gd name="T0" fmla="*/ 77 w 551"/>
                <a:gd name="T1" fmla="*/ 4 h 517"/>
                <a:gd name="T2" fmla="*/ 77 w 551"/>
                <a:gd name="T3" fmla="*/ 3 h 517"/>
                <a:gd name="T4" fmla="*/ 77 w 551"/>
                <a:gd name="T5" fmla="*/ 2 h 517"/>
                <a:gd name="T6" fmla="*/ 77 w 551"/>
                <a:gd name="T7" fmla="*/ 1 h 517"/>
                <a:gd name="T8" fmla="*/ 77 w 551"/>
                <a:gd name="T9" fmla="*/ 0 h 517"/>
                <a:gd name="T10" fmla="*/ 78 w 551"/>
                <a:gd name="T11" fmla="*/ 15 h 517"/>
                <a:gd name="T12" fmla="*/ 81 w 551"/>
                <a:gd name="T13" fmla="*/ 31 h 517"/>
                <a:gd name="T14" fmla="*/ 87 w 551"/>
                <a:gd name="T15" fmla="*/ 43 h 517"/>
                <a:gd name="T16" fmla="*/ 96 w 551"/>
                <a:gd name="T17" fmla="*/ 56 h 517"/>
                <a:gd name="T18" fmla="*/ 107 w 551"/>
                <a:gd name="T19" fmla="*/ 66 h 517"/>
                <a:gd name="T20" fmla="*/ 120 w 551"/>
                <a:gd name="T21" fmla="*/ 77 h 517"/>
                <a:gd name="T22" fmla="*/ 136 w 551"/>
                <a:gd name="T23" fmla="*/ 87 h 517"/>
                <a:gd name="T24" fmla="*/ 151 w 551"/>
                <a:gd name="T25" fmla="*/ 97 h 517"/>
                <a:gd name="T26" fmla="*/ 168 w 551"/>
                <a:gd name="T27" fmla="*/ 106 h 517"/>
                <a:gd name="T28" fmla="*/ 184 w 551"/>
                <a:gd name="T29" fmla="*/ 116 h 517"/>
                <a:gd name="T30" fmla="*/ 150 w 551"/>
                <a:gd name="T31" fmla="*/ 111 h 517"/>
                <a:gd name="T32" fmla="*/ 119 w 551"/>
                <a:gd name="T33" fmla="*/ 111 h 517"/>
                <a:gd name="T34" fmla="*/ 96 w 551"/>
                <a:gd name="T35" fmla="*/ 114 h 517"/>
                <a:gd name="T36" fmla="*/ 74 w 551"/>
                <a:gd name="T37" fmla="*/ 120 h 517"/>
                <a:gd name="T38" fmla="*/ 56 w 551"/>
                <a:gd name="T39" fmla="*/ 129 h 517"/>
                <a:gd name="T40" fmla="*/ 42 w 551"/>
                <a:gd name="T41" fmla="*/ 140 h 517"/>
                <a:gd name="T42" fmla="*/ 30 w 551"/>
                <a:gd name="T43" fmla="*/ 150 h 517"/>
                <a:gd name="T44" fmla="*/ 19 w 551"/>
                <a:gd name="T45" fmla="*/ 161 h 517"/>
                <a:gd name="T46" fmla="*/ 9 w 551"/>
                <a:gd name="T47" fmla="*/ 168 h 517"/>
                <a:gd name="T48" fmla="*/ 0 w 551"/>
                <a:gd name="T49" fmla="*/ 173 h 517"/>
                <a:gd name="T50" fmla="*/ 8 w 551"/>
                <a:gd name="T51" fmla="*/ 161 h 517"/>
                <a:gd name="T52" fmla="*/ 16 w 551"/>
                <a:gd name="T53" fmla="*/ 147 h 517"/>
                <a:gd name="T54" fmla="*/ 23 w 551"/>
                <a:gd name="T55" fmla="*/ 135 h 517"/>
                <a:gd name="T56" fmla="*/ 31 w 551"/>
                <a:gd name="T57" fmla="*/ 120 h 517"/>
                <a:gd name="T58" fmla="*/ 38 w 551"/>
                <a:gd name="T59" fmla="*/ 107 h 517"/>
                <a:gd name="T60" fmla="*/ 44 w 551"/>
                <a:gd name="T61" fmla="*/ 95 h 517"/>
                <a:gd name="T62" fmla="*/ 49 w 551"/>
                <a:gd name="T63" fmla="*/ 83 h 517"/>
                <a:gd name="T64" fmla="*/ 54 w 551"/>
                <a:gd name="T65" fmla="*/ 71 h 517"/>
                <a:gd name="T66" fmla="*/ 57 w 551"/>
                <a:gd name="T67" fmla="*/ 60 h 517"/>
                <a:gd name="T68" fmla="*/ 60 w 551"/>
                <a:gd name="T69" fmla="*/ 50 h 517"/>
                <a:gd name="T70" fmla="*/ 77 w 551"/>
                <a:gd name="T71" fmla="*/ 4 h 5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1" h="517">
                  <a:moveTo>
                    <a:pt x="230" y="12"/>
                  </a:moveTo>
                  <a:lnTo>
                    <a:pt x="230" y="9"/>
                  </a:lnTo>
                  <a:lnTo>
                    <a:pt x="230" y="7"/>
                  </a:lnTo>
                  <a:lnTo>
                    <a:pt x="230" y="2"/>
                  </a:lnTo>
                  <a:lnTo>
                    <a:pt x="230" y="0"/>
                  </a:lnTo>
                  <a:lnTo>
                    <a:pt x="234" y="46"/>
                  </a:lnTo>
                  <a:lnTo>
                    <a:pt x="243" y="92"/>
                  </a:lnTo>
                  <a:lnTo>
                    <a:pt x="261" y="129"/>
                  </a:lnTo>
                  <a:lnTo>
                    <a:pt x="286" y="166"/>
                  </a:lnTo>
                  <a:lnTo>
                    <a:pt x="320" y="197"/>
                  </a:lnTo>
                  <a:lnTo>
                    <a:pt x="360" y="231"/>
                  </a:lnTo>
                  <a:lnTo>
                    <a:pt x="406" y="261"/>
                  </a:lnTo>
                  <a:lnTo>
                    <a:pt x="452" y="290"/>
                  </a:lnTo>
                  <a:lnTo>
                    <a:pt x="502" y="317"/>
                  </a:lnTo>
                  <a:lnTo>
                    <a:pt x="551" y="348"/>
                  </a:lnTo>
                  <a:lnTo>
                    <a:pt x="449" y="332"/>
                  </a:lnTo>
                  <a:lnTo>
                    <a:pt x="356" y="332"/>
                  </a:lnTo>
                  <a:lnTo>
                    <a:pt x="286" y="342"/>
                  </a:lnTo>
                  <a:lnTo>
                    <a:pt x="221" y="360"/>
                  </a:lnTo>
                  <a:lnTo>
                    <a:pt x="169" y="387"/>
                  </a:lnTo>
                  <a:lnTo>
                    <a:pt x="126" y="418"/>
                  </a:lnTo>
                  <a:lnTo>
                    <a:pt x="89" y="449"/>
                  </a:lnTo>
                  <a:lnTo>
                    <a:pt x="57" y="481"/>
                  </a:lnTo>
                  <a:lnTo>
                    <a:pt x="27" y="501"/>
                  </a:lnTo>
                  <a:lnTo>
                    <a:pt x="0" y="517"/>
                  </a:lnTo>
                  <a:lnTo>
                    <a:pt x="23" y="481"/>
                  </a:lnTo>
                  <a:lnTo>
                    <a:pt x="48" y="440"/>
                  </a:lnTo>
                  <a:lnTo>
                    <a:pt x="70" y="403"/>
                  </a:lnTo>
                  <a:lnTo>
                    <a:pt x="92" y="360"/>
                  </a:lnTo>
                  <a:lnTo>
                    <a:pt x="113" y="319"/>
                  </a:lnTo>
                  <a:lnTo>
                    <a:pt x="131" y="283"/>
                  </a:lnTo>
                  <a:lnTo>
                    <a:pt x="147" y="247"/>
                  </a:lnTo>
                  <a:lnTo>
                    <a:pt x="162" y="212"/>
                  </a:lnTo>
                  <a:lnTo>
                    <a:pt x="171" y="178"/>
                  </a:lnTo>
                  <a:lnTo>
                    <a:pt x="181" y="148"/>
                  </a:lnTo>
                  <a:lnTo>
                    <a:pt x="230" y="12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5" name="Freeform 224">
              <a:extLst>
                <a:ext uri="{FF2B5EF4-FFF2-40B4-BE49-F238E27FC236}">
                  <a16:creationId xmlns:a16="http://schemas.microsoft.com/office/drawing/2014/main" id="{794BB656-6DD0-44D7-93DD-6F5CC8AF6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1882"/>
              <a:ext cx="228" cy="147"/>
            </a:xfrm>
            <a:custGeom>
              <a:avLst/>
              <a:gdLst>
                <a:gd name="T0" fmla="*/ 163 w 684"/>
                <a:gd name="T1" fmla="*/ 0 h 441"/>
                <a:gd name="T2" fmla="*/ 163 w 684"/>
                <a:gd name="T3" fmla="*/ 13 h 441"/>
                <a:gd name="T4" fmla="*/ 163 w 684"/>
                <a:gd name="T5" fmla="*/ 27 h 441"/>
                <a:gd name="T6" fmla="*/ 163 w 684"/>
                <a:gd name="T7" fmla="*/ 40 h 441"/>
                <a:gd name="T8" fmla="*/ 164 w 684"/>
                <a:gd name="T9" fmla="*/ 55 h 441"/>
                <a:gd name="T10" fmla="*/ 167 w 684"/>
                <a:gd name="T11" fmla="*/ 71 h 441"/>
                <a:gd name="T12" fmla="*/ 172 w 684"/>
                <a:gd name="T13" fmla="*/ 85 h 441"/>
                <a:gd name="T14" fmla="*/ 180 w 684"/>
                <a:gd name="T15" fmla="*/ 101 h 441"/>
                <a:gd name="T16" fmla="*/ 191 w 684"/>
                <a:gd name="T17" fmla="*/ 116 h 441"/>
                <a:gd name="T18" fmla="*/ 207 w 684"/>
                <a:gd name="T19" fmla="*/ 131 h 441"/>
                <a:gd name="T20" fmla="*/ 228 w 684"/>
                <a:gd name="T21" fmla="*/ 147 h 441"/>
                <a:gd name="T22" fmla="*/ 214 w 684"/>
                <a:gd name="T23" fmla="*/ 142 h 441"/>
                <a:gd name="T24" fmla="*/ 199 w 684"/>
                <a:gd name="T25" fmla="*/ 135 h 441"/>
                <a:gd name="T26" fmla="*/ 181 w 684"/>
                <a:gd name="T27" fmla="*/ 127 h 441"/>
                <a:gd name="T28" fmla="*/ 163 w 684"/>
                <a:gd name="T29" fmla="*/ 118 h 441"/>
                <a:gd name="T30" fmla="*/ 141 w 684"/>
                <a:gd name="T31" fmla="*/ 110 h 441"/>
                <a:gd name="T32" fmla="*/ 117 w 684"/>
                <a:gd name="T33" fmla="*/ 103 h 441"/>
                <a:gd name="T34" fmla="*/ 92 w 684"/>
                <a:gd name="T35" fmla="*/ 99 h 441"/>
                <a:gd name="T36" fmla="*/ 64 w 684"/>
                <a:gd name="T37" fmla="*/ 95 h 441"/>
                <a:gd name="T38" fmla="*/ 33 w 684"/>
                <a:gd name="T39" fmla="*/ 98 h 441"/>
                <a:gd name="T40" fmla="*/ 0 w 684"/>
                <a:gd name="T41" fmla="*/ 103 h 441"/>
                <a:gd name="T42" fmla="*/ 10 w 684"/>
                <a:gd name="T43" fmla="*/ 99 h 441"/>
                <a:gd name="T44" fmla="*/ 25 w 684"/>
                <a:gd name="T45" fmla="*/ 94 h 441"/>
                <a:gd name="T46" fmla="*/ 40 w 684"/>
                <a:gd name="T47" fmla="*/ 89 h 441"/>
                <a:gd name="T48" fmla="*/ 58 w 684"/>
                <a:gd name="T49" fmla="*/ 82 h 441"/>
                <a:gd name="T50" fmla="*/ 75 w 684"/>
                <a:gd name="T51" fmla="*/ 76 h 441"/>
                <a:gd name="T52" fmla="*/ 94 w 684"/>
                <a:gd name="T53" fmla="*/ 70 h 441"/>
                <a:gd name="T54" fmla="*/ 110 w 684"/>
                <a:gd name="T55" fmla="*/ 63 h 441"/>
                <a:gd name="T56" fmla="*/ 123 w 684"/>
                <a:gd name="T57" fmla="*/ 55 h 441"/>
                <a:gd name="T58" fmla="*/ 136 w 684"/>
                <a:gd name="T59" fmla="*/ 46 h 441"/>
                <a:gd name="T60" fmla="*/ 144 w 684"/>
                <a:gd name="T61" fmla="*/ 37 h 441"/>
                <a:gd name="T62" fmla="*/ 163 w 684"/>
                <a:gd name="T63" fmla="*/ 0 h 4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684" h="441">
                  <a:moveTo>
                    <a:pt x="488" y="0"/>
                  </a:moveTo>
                  <a:lnTo>
                    <a:pt x="488" y="40"/>
                  </a:lnTo>
                  <a:lnTo>
                    <a:pt x="488" y="81"/>
                  </a:lnTo>
                  <a:lnTo>
                    <a:pt x="488" y="121"/>
                  </a:lnTo>
                  <a:lnTo>
                    <a:pt x="493" y="164"/>
                  </a:lnTo>
                  <a:lnTo>
                    <a:pt x="500" y="213"/>
                  </a:lnTo>
                  <a:lnTo>
                    <a:pt x="515" y="256"/>
                  </a:lnTo>
                  <a:lnTo>
                    <a:pt x="539" y="302"/>
                  </a:lnTo>
                  <a:lnTo>
                    <a:pt x="573" y="348"/>
                  </a:lnTo>
                  <a:lnTo>
                    <a:pt x="620" y="394"/>
                  </a:lnTo>
                  <a:lnTo>
                    <a:pt x="684" y="441"/>
                  </a:lnTo>
                  <a:lnTo>
                    <a:pt x="641" y="425"/>
                  </a:lnTo>
                  <a:lnTo>
                    <a:pt x="596" y="404"/>
                  </a:lnTo>
                  <a:lnTo>
                    <a:pt x="542" y="380"/>
                  </a:lnTo>
                  <a:lnTo>
                    <a:pt x="488" y="355"/>
                  </a:lnTo>
                  <a:lnTo>
                    <a:pt x="423" y="330"/>
                  </a:lnTo>
                  <a:lnTo>
                    <a:pt x="351" y="308"/>
                  </a:lnTo>
                  <a:lnTo>
                    <a:pt x="275" y="297"/>
                  </a:lnTo>
                  <a:lnTo>
                    <a:pt x="192" y="286"/>
                  </a:lnTo>
                  <a:lnTo>
                    <a:pt x="99" y="293"/>
                  </a:lnTo>
                  <a:lnTo>
                    <a:pt x="0" y="308"/>
                  </a:lnTo>
                  <a:lnTo>
                    <a:pt x="31" y="297"/>
                  </a:lnTo>
                  <a:lnTo>
                    <a:pt x="75" y="281"/>
                  </a:lnTo>
                  <a:lnTo>
                    <a:pt x="121" y="266"/>
                  </a:lnTo>
                  <a:lnTo>
                    <a:pt x="173" y="247"/>
                  </a:lnTo>
                  <a:lnTo>
                    <a:pt x="225" y="229"/>
                  </a:lnTo>
                  <a:lnTo>
                    <a:pt x="281" y="210"/>
                  </a:lnTo>
                  <a:lnTo>
                    <a:pt x="330" y="189"/>
                  </a:lnTo>
                  <a:lnTo>
                    <a:pt x="370" y="164"/>
                  </a:lnTo>
                  <a:lnTo>
                    <a:pt x="407" y="139"/>
                  </a:lnTo>
                  <a:lnTo>
                    <a:pt x="432" y="111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6" name="Freeform 225">
              <a:extLst>
                <a:ext uri="{FF2B5EF4-FFF2-40B4-BE49-F238E27FC236}">
                  <a16:creationId xmlns:a16="http://schemas.microsoft.com/office/drawing/2014/main" id="{928931FC-7446-4B5F-BA84-883E130E9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051"/>
              <a:ext cx="976" cy="88"/>
            </a:xfrm>
            <a:custGeom>
              <a:avLst/>
              <a:gdLst>
                <a:gd name="T0" fmla="*/ 0 w 2928"/>
                <a:gd name="T1" fmla="*/ 88 h 264"/>
                <a:gd name="T2" fmla="*/ 30 w 2928"/>
                <a:gd name="T3" fmla="*/ 70 h 264"/>
                <a:gd name="T4" fmla="*/ 61 w 2928"/>
                <a:gd name="T5" fmla="*/ 53 h 264"/>
                <a:gd name="T6" fmla="*/ 92 w 2928"/>
                <a:gd name="T7" fmla="*/ 38 h 264"/>
                <a:gd name="T8" fmla="*/ 125 w 2928"/>
                <a:gd name="T9" fmla="*/ 24 h 264"/>
                <a:gd name="T10" fmla="*/ 159 w 2928"/>
                <a:gd name="T11" fmla="*/ 14 h 264"/>
                <a:gd name="T12" fmla="*/ 192 w 2928"/>
                <a:gd name="T13" fmla="*/ 7 h 264"/>
                <a:gd name="T14" fmla="*/ 226 w 2928"/>
                <a:gd name="T15" fmla="*/ 2 h 264"/>
                <a:gd name="T16" fmla="*/ 259 w 2928"/>
                <a:gd name="T17" fmla="*/ 0 h 264"/>
                <a:gd name="T18" fmla="*/ 291 w 2928"/>
                <a:gd name="T19" fmla="*/ 3 h 264"/>
                <a:gd name="T20" fmla="*/ 321 w 2928"/>
                <a:gd name="T21" fmla="*/ 10 h 264"/>
                <a:gd name="T22" fmla="*/ 371 w 2928"/>
                <a:gd name="T23" fmla="*/ 24 h 264"/>
                <a:gd name="T24" fmla="*/ 420 w 2928"/>
                <a:gd name="T25" fmla="*/ 33 h 264"/>
                <a:gd name="T26" fmla="*/ 468 w 2928"/>
                <a:gd name="T27" fmla="*/ 40 h 264"/>
                <a:gd name="T28" fmla="*/ 516 w 2928"/>
                <a:gd name="T29" fmla="*/ 44 h 264"/>
                <a:gd name="T30" fmla="*/ 565 w 2928"/>
                <a:gd name="T31" fmla="*/ 45 h 264"/>
                <a:gd name="T32" fmla="*/ 613 w 2928"/>
                <a:gd name="T33" fmla="*/ 43 h 264"/>
                <a:gd name="T34" fmla="*/ 660 w 2928"/>
                <a:gd name="T35" fmla="*/ 39 h 264"/>
                <a:gd name="T36" fmla="*/ 708 w 2928"/>
                <a:gd name="T37" fmla="*/ 32 h 264"/>
                <a:gd name="T38" fmla="*/ 755 w 2928"/>
                <a:gd name="T39" fmla="*/ 21 h 264"/>
                <a:gd name="T40" fmla="*/ 803 w 2928"/>
                <a:gd name="T41" fmla="*/ 8 h 264"/>
                <a:gd name="T42" fmla="*/ 821 w 2928"/>
                <a:gd name="T43" fmla="*/ 5 h 264"/>
                <a:gd name="T44" fmla="*/ 841 w 2928"/>
                <a:gd name="T45" fmla="*/ 6 h 264"/>
                <a:gd name="T46" fmla="*/ 858 w 2928"/>
                <a:gd name="T47" fmla="*/ 9 h 264"/>
                <a:gd name="T48" fmla="*/ 876 w 2928"/>
                <a:gd name="T49" fmla="*/ 15 h 264"/>
                <a:gd name="T50" fmla="*/ 894 w 2928"/>
                <a:gd name="T51" fmla="*/ 24 h 264"/>
                <a:gd name="T52" fmla="*/ 911 w 2928"/>
                <a:gd name="T53" fmla="*/ 35 h 264"/>
                <a:gd name="T54" fmla="*/ 928 w 2928"/>
                <a:gd name="T55" fmla="*/ 46 h 264"/>
                <a:gd name="T56" fmla="*/ 945 w 2928"/>
                <a:gd name="T57" fmla="*/ 57 h 264"/>
                <a:gd name="T58" fmla="*/ 961 w 2928"/>
                <a:gd name="T59" fmla="*/ 70 h 264"/>
                <a:gd name="T60" fmla="*/ 976 w 2928"/>
                <a:gd name="T61" fmla="*/ 81 h 2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928" h="264">
                  <a:moveTo>
                    <a:pt x="0" y="264"/>
                  </a:moveTo>
                  <a:lnTo>
                    <a:pt x="89" y="209"/>
                  </a:lnTo>
                  <a:lnTo>
                    <a:pt x="182" y="159"/>
                  </a:lnTo>
                  <a:lnTo>
                    <a:pt x="277" y="114"/>
                  </a:lnTo>
                  <a:lnTo>
                    <a:pt x="376" y="73"/>
                  </a:lnTo>
                  <a:lnTo>
                    <a:pt x="477" y="42"/>
                  </a:lnTo>
                  <a:lnTo>
                    <a:pt x="576" y="22"/>
                  </a:lnTo>
                  <a:lnTo>
                    <a:pt x="677" y="6"/>
                  </a:lnTo>
                  <a:lnTo>
                    <a:pt x="776" y="0"/>
                  </a:lnTo>
                  <a:lnTo>
                    <a:pt x="872" y="9"/>
                  </a:lnTo>
                  <a:lnTo>
                    <a:pt x="964" y="31"/>
                  </a:lnTo>
                  <a:lnTo>
                    <a:pt x="1112" y="71"/>
                  </a:lnTo>
                  <a:lnTo>
                    <a:pt x="1259" y="98"/>
                  </a:lnTo>
                  <a:lnTo>
                    <a:pt x="1404" y="119"/>
                  </a:lnTo>
                  <a:lnTo>
                    <a:pt x="1549" y="132"/>
                  </a:lnTo>
                  <a:lnTo>
                    <a:pt x="1694" y="135"/>
                  </a:lnTo>
                  <a:lnTo>
                    <a:pt x="1838" y="129"/>
                  </a:lnTo>
                  <a:lnTo>
                    <a:pt x="1980" y="117"/>
                  </a:lnTo>
                  <a:lnTo>
                    <a:pt x="2125" y="96"/>
                  </a:lnTo>
                  <a:lnTo>
                    <a:pt x="2266" y="64"/>
                  </a:lnTo>
                  <a:lnTo>
                    <a:pt x="2408" y="24"/>
                  </a:lnTo>
                  <a:lnTo>
                    <a:pt x="2463" y="15"/>
                  </a:lnTo>
                  <a:lnTo>
                    <a:pt x="2522" y="18"/>
                  </a:lnTo>
                  <a:lnTo>
                    <a:pt x="2574" y="27"/>
                  </a:lnTo>
                  <a:lnTo>
                    <a:pt x="2627" y="46"/>
                  </a:lnTo>
                  <a:lnTo>
                    <a:pt x="2682" y="71"/>
                  </a:lnTo>
                  <a:lnTo>
                    <a:pt x="2734" y="105"/>
                  </a:lnTo>
                  <a:lnTo>
                    <a:pt x="2783" y="138"/>
                  </a:lnTo>
                  <a:lnTo>
                    <a:pt x="2836" y="172"/>
                  </a:lnTo>
                  <a:lnTo>
                    <a:pt x="2882" y="209"/>
                  </a:lnTo>
                  <a:lnTo>
                    <a:pt x="2928" y="24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7" name="Freeform 226">
              <a:extLst>
                <a:ext uri="{FF2B5EF4-FFF2-40B4-BE49-F238E27FC236}">
                  <a16:creationId xmlns:a16="http://schemas.microsoft.com/office/drawing/2014/main" id="{3332E151-BED1-45E0-96FE-25B57CB16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3" y="1686"/>
              <a:ext cx="96" cy="237"/>
            </a:xfrm>
            <a:custGeom>
              <a:avLst/>
              <a:gdLst>
                <a:gd name="T0" fmla="*/ 9 w 289"/>
                <a:gd name="T1" fmla="*/ 16 h 712"/>
                <a:gd name="T2" fmla="*/ 14 w 289"/>
                <a:gd name="T3" fmla="*/ 25 h 712"/>
                <a:gd name="T4" fmla="*/ 19 w 289"/>
                <a:gd name="T5" fmla="*/ 33 h 712"/>
                <a:gd name="T6" fmla="*/ 26 w 289"/>
                <a:gd name="T7" fmla="*/ 41 h 712"/>
                <a:gd name="T8" fmla="*/ 34 w 289"/>
                <a:gd name="T9" fmla="*/ 49 h 712"/>
                <a:gd name="T10" fmla="*/ 41 w 289"/>
                <a:gd name="T11" fmla="*/ 57 h 712"/>
                <a:gd name="T12" fmla="*/ 48 w 289"/>
                <a:gd name="T13" fmla="*/ 64 h 712"/>
                <a:gd name="T14" fmla="*/ 55 w 289"/>
                <a:gd name="T15" fmla="*/ 71 h 712"/>
                <a:gd name="T16" fmla="*/ 61 w 289"/>
                <a:gd name="T17" fmla="*/ 79 h 712"/>
                <a:gd name="T18" fmla="*/ 66 w 289"/>
                <a:gd name="T19" fmla="*/ 87 h 712"/>
                <a:gd name="T20" fmla="*/ 70 w 289"/>
                <a:gd name="T21" fmla="*/ 97 h 712"/>
                <a:gd name="T22" fmla="*/ 74 w 289"/>
                <a:gd name="T23" fmla="*/ 105 h 712"/>
                <a:gd name="T24" fmla="*/ 77 w 289"/>
                <a:gd name="T25" fmla="*/ 112 h 712"/>
                <a:gd name="T26" fmla="*/ 81 w 289"/>
                <a:gd name="T27" fmla="*/ 120 h 712"/>
                <a:gd name="T28" fmla="*/ 84 w 289"/>
                <a:gd name="T29" fmla="*/ 127 h 712"/>
                <a:gd name="T30" fmla="*/ 89 w 289"/>
                <a:gd name="T31" fmla="*/ 134 h 712"/>
                <a:gd name="T32" fmla="*/ 91 w 289"/>
                <a:gd name="T33" fmla="*/ 142 h 712"/>
                <a:gd name="T34" fmla="*/ 94 w 289"/>
                <a:gd name="T35" fmla="*/ 148 h 712"/>
                <a:gd name="T36" fmla="*/ 96 w 289"/>
                <a:gd name="T37" fmla="*/ 154 h 712"/>
                <a:gd name="T38" fmla="*/ 96 w 289"/>
                <a:gd name="T39" fmla="*/ 160 h 712"/>
                <a:gd name="T40" fmla="*/ 94 w 289"/>
                <a:gd name="T41" fmla="*/ 165 h 712"/>
                <a:gd name="T42" fmla="*/ 91 w 289"/>
                <a:gd name="T43" fmla="*/ 171 h 712"/>
                <a:gd name="T44" fmla="*/ 87 w 289"/>
                <a:gd name="T45" fmla="*/ 179 h 712"/>
                <a:gd name="T46" fmla="*/ 83 w 289"/>
                <a:gd name="T47" fmla="*/ 185 h 712"/>
                <a:gd name="T48" fmla="*/ 78 w 289"/>
                <a:gd name="T49" fmla="*/ 194 h 712"/>
                <a:gd name="T50" fmla="*/ 75 w 289"/>
                <a:gd name="T51" fmla="*/ 200 h 712"/>
                <a:gd name="T52" fmla="*/ 69 w 289"/>
                <a:gd name="T53" fmla="*/ 208 h 712"/>
                <a:gd name="T54" fmla="*/ 66 w 289"/>
                <a:gd name="T55" fmla="*/ 215 h 712"/>
                <a:gd name="T56" fmla="*/ 61 w 289"/>
                <a:gd name="T57" fmla="*/ 223 h 712"/>
                <a:gd name="T58" fmla="*/ 57 w 289"/>
                <a:gd name="T59" fmla="*/ 230 h 712"/>
                <a:gd name="T60" fmla="*/ 52 w 289"/>
                <a:gd name="T61" fmla="*/ 237 h 712"/>
                <a:gd name="T62" fmla="*/ 51 w 289"/>
                <a:gd name="T63" fmla="*/ 227 h 712"/>
                <a:gd name="T64" fmla="*/ 52 w 289"/>
                <a:gd name="T65" fmla="*/ 218 h 712"/>
                <a:gd name="T66" fmla="*/ 52 w 289"/>
                <a:gd name="T67" fmla="*/ 207 h 712"/>
                <a:gd name="T68" fmla="*/ 54 w 289"/>
                <a:gd name="T69" fmla="*/ 197 h 712"/>
                <a:gd name="T70" fmla="*/ 55 w 289"/>
                <a:gd name="T71" fmla="*/ 185 h 712"/>
                <a:gd name="T72" fmla="*/ 57 w 289"/>
                <a:gd name="T73" fmla="*/ 176 h 712"/>
                <a:gd name="T74" fmla="*/ 58 w 289"/>
                <a:gd name="T75" fmla="*/ 166 h 712"/>
                <a:gd name="T76" fmla="*/ 58 w 289"/>
                <a:gd name="T77" fmla="*/ 156 h 712"/>
                <a:gd name="T78" fmla="*/ 58 w 289"/>
                <a:gd name="T79" fmla="*/ 146 h 712"/>
                <a:gd name="T80" fmla="*/ 58 w 289"/>
                <a:gd name="T81" fmla="*/ 137 h 712"/>
                <a:gd name="T82" fmla="*/ 56 w 289"/>
                <a:gd name="T83" fmla="*/ 125 h 712"/>
                <a:gd name="T84" fmla="*/ 53 w 289"/>
                <a:gd name="T85" fmla="*/ 114 h 712"/>
                <a:gd name="T86" fmla="*/ 49 w 289"/>
                <a:gd name="T87" fmla="*/ 105 h 712"/>
                <a:gd name="T88" fmla="*/ 44 w 289"/>
                <a:gd name="T89" fmla="*/ 96 h 712"/>
                <a:gd name="T90" fmla="*/ 39 w 289"/>
                <a:gd name="T91" fmla="*/ 85 h 712"/>
                <a:gd name="T92" fmla="*/ 34 w 289"/>
                <a:gd name="T93" fmla="*/ 76 h 712"/>
                <a:gd name="T94" fmla="*/ 28 w 289"/>
                <a:gd name="T95" fmla="*/ 67 h 712"/>
                <a:gd name="T96" fmla="*/ 21 w 289"/>
                <a:gd name="T97" fmla="*/ 57 h 712"/>
                <a:gd name="T98" fmla="*/ 15 w 289"/>
                <a:gd name="T99" fmla="*/ 48 h 712"/>
                <a:gd name="T100" fmla="*/ 9 w 289"/>
                <a:gd name="T101" fmla="*/ 38 h 712"/>
                <a:gd name="T102" fmla="*/ 7 w 289"/>
                <a:gd name="T103" fmla="*/ 35 h 712"/>
                <a:gd name="T104" fmla="*/ 6 w 289"/>
                <a:gd name="T105" fmla="*/ 32 h 712"/>
                <a:gd name="T106" fmla="*/ 4 w 289"/>
                <a:gd name="T107" fmla="*/ 28 h 712"/>
                <a:gd name="T108" fmla="*/ 3 w 289"/>
                <a:gd name="T109" fmla="*/ 25 h 712"/>
                <a:gd name="T110" fmla="*/ 2 w 289"/>
                <a:gd name="T111" fmla="*/ 21 h 712"/>
                <a:gd name="T112" fmla="*/ 2 w 289"/>
                <a:gd name="T113" fmla="*/ 16 h 712"/>
                <a:gd name="T114" fmla="*/ 1 w 289"/>
                <a:gd name="T115" fmla="*/ 13 h 712"/>
                <a:gd name="T116" fmla="*/ 1 w 289"/>
                <a:gd name="T117" fmla="*/ 8 h 712"/>
                <a:gd name="T118" fmla="*/ 1 w 289"/>
                <a:gd name="T119" fmla="*/ 5 h 712"/>
                <a:gd name="T120" fmla="*/ 0 w 289"/>
                <a:gd name="T121" fmla="*/ 0 h 712"/>
                <a:gd name="T122" fmla="*/ 9 w 289"/>
                <a:gd name="T123" fmla="*/ 16 h 7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89" h="712">
                  <a:moveTo>
                    <a:pt x="27" y="47"/>
                  </a:moveTo>
                  <a:lnTo>
                    <a:pt x="43" y="76"/>
                  </a:lnTo>
                  <a:lnTo>
                    <a:pt x="58" y="99"/>
                  </a:lnTo>
                  <a:lnTo>
                    <a:pt x="79" y="124"/>
                  </a:lnTo>
                  <a:lnTo>
                    <a:pt x="101" y="148"/>
                  </a:lnTo>
                  <a:lnTo>
                    <a:pt x="123" y="170"/>
                  </a:lnTo>
                  <a:lnTo>
                    <a:pt x="144" y="191"/>
                  </a:lnTo>
                  <a:lnTo>
                    <a:pt x="166" y="213"/>
                  </a:lnTo>
                  <a:lnTo>
                    <a:pt x="184" y="238"/>
                  </a:lnTo>
                  <a:lnTo>
                    <a:pt x="200" y="262"/>
                  </a:lnTo>
                  <a:lnTo>
                    <a:pt x="212" y="290"/>
                  </a:lnTo>
                  <a:lnTo>
                    <a:pt x="222" y="315"/>
                  </a:lnTo>
                  <a:lnTo>
                    <a:pt x="231" y="337"/>
                  </a:lnTo>
                  <a:lnTo>
                    <a:pt x="243" y="361"/>
                  </a:lnTo>
                  <a:lnTo>
                    <a:pt x="252" y="382"/>
                  </a:lnTo>
                  <a:lnTo>
                    <a:pt x="267" y="404"/>
                  </a:lnTo>
                  <a:lnTo>
                    <a:pt x="274" y="426"/>
                  </a:lnTo>
                  <a:lnTo>
                    <a:pt x="283" y="444"/>
                  </a:lnTo>
                  <a:lnTo>
                    <a:pt x="289" y="462"/>
                  </a:lnTo>
                  <a:lnTo>
                    <a:pt x="289" y="481"/>
                  </a:lnTo>
                  <a:lnTo>
                    <a:pt x="283" y="496"/>
                  </a:lnTo>
                  <a:lnTo>
                    <a:pt x="274" y="514"/>
                  </a:lnTo>
                  <a:lnTo>
                    <a:pt x="261" y="537"/>
                  </a:lnTo>
                  <a:lnTo>
                    <a:pt x="249" y="557"/>
                  </a:lnTo>
                  <a:lnTo>
                    <a:pt x="236" y="582"/>
                  </a:lnTo>
                  <a:lnTo>
                    <a:pt x="225" y="601"/>
                  </a:lnTo>
                  <a:lnTo>
                    <a:pt x="209" y="626"/>
                  </a:lnTo>
                  <a:lnTo>
                    <a:pt x="200" y="647"/>
                  </a:lnTo>
                  <a:lnTo>
                    <a:pt x="184" y="669"/>
                  </a:lnTo>
                  <a:lnTo>
                    <a:pt x="172" y="690"/>
                  </a:lnTo>
                  <a:lnTo>
                    <a:pt x="157" y="712"/>
                  </a:lnTo>
                  <a:lnTo>
                    <a:pt x="153" y="681"/>
                  </a:lnTo>
                  <a:lnTo>
                    <a:pt x="157" y="654"/>
                  </a:lnTo>
                  <a:lnTo>
                    <a:pt x="157" y="622"/>
                  </a:lnTo>
                  <a:lnTo>
                    <a:pt x="162" y="592"/>
                  </a:lnTo>
                  <a:lnTo>
                    <a:pt x="166" y="557"/>
                  </a:lnTo>
                  <a:lnTo>
                    <a:pt x="172" y="530"/>
                  </a:lnTo>
                  <a:lnTo>
                    <a:pt x="175" y="500"/>
                  </a:lnTo>
                  <a:lnTo>
                    <a:pt x="175" y="469"/>
                  </a:lnTo>
                  <a:lnTo>
                    <a:pt x="175" y="438"/>
                  </a:lnTo>
                  <a:lnTo>
                    <a:pt x="175" y="411"/>
                  </a:lnTo>
                  <a:lnTo>
                    <a:pt x="169" y="376"/>
                  </a:lnTo>
                  <a:lnTo>
                    <a:pt x="159" y="343"/>
                  </a:lnTo>
                  <a:lnTo>
                    <a:pt x="148" y="315"/>
                  </a:lnTo>
                  <a:lnTo>
                    <a:pt x="132" y="287"/>
                  </a:lnTo>
                  <a:lnTo>
                    <a:pt x="117" y="256"/>
                  </a:lnTo>
                  <a:lnTo>
                    <a:pt x="101" y="229"/>
                  </a:lnTo>
                  <a:lnTo>
                    <a:pt x="83" y="202"/>
                  </a:lnTo>
                  <a:lnTo>
                    <a:pt x="64" y="170"/>
                  </a:lnTo>
                  <a:lnTo>
                    <a:pt x="45" y="145"/>
                  </a:lnTo>
                  <a:lnTo>
                    <a:pt x="27" y="115"/>
                  </a:lnTo>
                  <a:lnTo>
                    <a:pt x="21" y="105"/>
                  </a:lnTo>
                  <a:lnTo>
                    <a:pt x="18" y="96"/>
                  </a:lnTo>
                  <a:lnTo>
                    <a:pt x="12" y="85"/>
                  </a:lnTo>
                  <a:lnTo>
                    <a:pt x="9" y="76"/>
                  </a:lnTo>
                  <a:lnTo>
                    <a:pt x="6" y="62"/>
                  </a:lnTo>
                  <a:lnTo>
                    <a:pt x="6" y="49"/>
                  </a:lnTo>
                  <a:lnTo>
                    <a:pt x="3" y="40"/>
                  </a:lnTo>
                  <a:lnTo>
                    <a:pt x="3" y="25"/>
                  </a:lnTo>
                  <a:lnTo>
                    <a:pt x="3" y="16"/>
                  </a:lnTo>
                  <a:lnTo>
                    <a:pt x="0" y="0"/>
                  </a:lnTo>
                  <a:lnTo>
                    <a:pt x="27" y="4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8" name="Freeform 227">
              <a:extLst>
                <a:ext uri="{FF2B5EF4-FFF2-40B4-BE49-F238E27FC236}">
                  <a16:creationId xmlns:a16="http://schemas.microsoft.com/office/drawing/2014/main" id="{1B1338B7-2E06-4245-B538-EF124ED18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1845"/>
              <a:ext cx="115" cy="73"/>
            </a:xfrm>
            <a:custGeom>
              <a:avLst/>
              <a:gdLst>
                <a:gd name="T0" fmla="*/ 0 w 345"/>
                <a:gd name="T1" fmla="*/ 0 h 218"/>
                <a:gd name="T2" fmla="*/ 13 w 345"/>
                <a:gd name="T3" fmla="*/ 7 h 218"/>
                <a:gd name="T4" fmla="*/ 26 w 345"/>
                <a:gd name="T5" fmla="*/ 17 h 218"/>
                <a:gd name="T6" fmla="*/ 37 w 345"/>
                <a:gd name="T7" fmla="*/ 28 h 218"/>
                <a:gd name="T8" fmla="*/ 48 w 345"/>
                <a:gd name="T9" fmla="*/ 41 h 218"/>
                <a:gd name="T10" fmla="*/ 58 w 345"/>
                <a:gd name="T11" fmla="*/ 53 h 218"/>
                <a:gd name="T12" fmla="*/ 69 w 345"/>
                <a:gd name="T13" fmla="*/ 63 h 218"/>
                <a:gd name="T14" fmla="*/ 79 w 345"/>
                <a:gd name="T15" fmla="*/ 70 h 218"/>
                <a:gd name="T16" fmla="*/ 90 w 345"/>
                <a:gd name="T17" fmla="*/ 73 h 218"/>
                <a:gd name="T18" fmla="*/ 102 w 345"/>
                <a:gd name="T19" fmla="*/ 71 h 218"/>
                <a:gd name="T20" fmla="*/ 115 w 345"/>
                <a:gd name="T21" fmla="*/ 62 h 2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5" h="218">
                  <a:moveTo>
                    <a:pt x="0" y="0"/>
                  </a:moveTo>
                  <a:lnTo>
                    <a:pt x="40" y="21"/>
                  </a:lnTo>
                  <a:lnTo>
                    <a:pt x="78" y="52"/>
                  </a:lnTo>
                  <a:lnTo>
                    <a:pt x="111" y="83"/>
                  </a:lnTo>
                  <a:lnTo>
                    <a:pt x="145" y="123"/>
                  </a:lnTo>
                  <a:lnTo>
                    <a:pt x="175" y="157"/>
                  </a:lnTo>
                  <a:lnTo>
                    <a:pt x="206" y="187"/>
                  </a:lnTo>
                  <a:lnTo>
                    <a:pt x="237" y="209"/>
                  </a:lnTo>
                  <a:lnTo>
                    <a:pt x="271" y="218"/>
                  </a:lnTo>
                  <a:lnTo>
                    <a:pt x="305" y="212"/>
                  </a:lnTo>
                  <a:lnTo>
                    <a:pt x="345" y="185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49" name="Freeform 228">
              <a:extLst>
                <a:ext uri="{FF2B5EF4-FFF2-40B4-BE49-F238E27FC236}">
                  <a16:creationId xmlns:a16="http://schemas.microsoft.com/office/drawing/2014/main" id="{5CA91809-F724-40E4-BA78-C3B46130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920"/>
              <a:ext cx="60" cy="25"/>
            </a:xfrm>
            <a:custGeom>
              <a:avLst/>
              <a:gdLst>
                <a:gd name="T0" fmla="*/ 60 w 179"/>
                <a:gd name="T1" fmla="*/ 0 h 74"/>
                <a:gd name="T2" fmla="*/ 55 w 179"/>
                <a:gd name="T3" fmla="*/ 4 h 74"/>
                <a:gd name="T4" fmla="*/ 50 w 179"/>
                <a:gd name="T5" fmla="*/ 8 h 74"/>
                <a:gd name="T6" fmla="*/ 44 w 179"/>
                <a:gd name="T7" fmla="*/ 11 h 74"/>
                <a:gd name="T8" fmla="*/ 38 w 179"/>
                <a:gd name="T9" fmla="*/ 16 h 74"/>
                <a:gd name="T10" fmla="*/ 32 w 179"/>
                <a:gd name="T11" fmla="*/ 19 h 74"/>
                <a:gd name="T12" fmla="*/ 27 w 179"/>
                <a:gd name="T13" fmla="*/ 21 h 74"/>
                <a:gd name="T14" fmla="*/ 21 w 179"/>
                <a:gd name="T15" fmla="*/ 24 h 74"/>
                <a:gd name="T16" fmla="*/ 13 w 179"/>
                <a:gd name="T17" fmla="*/ 25 h 74"/>
                <a:gd name="T18" fmla="*/ 7 w 179"/>
                <a:gd name="T19" fmla="*/ 25 h 74"/>
                <a:gd name="T20" fmla="*/ 0 w 179"/>
                <a:gd name="T21" fmla="*/ 25 h 74"/>
                <a:gd name="T22" fmla="*/ 1 w 179"/>
                <a:gd name="T23" fmla="*/ 25 h 74"/>
                <a:gd name="T24" fmla="*/ 2 w 179"/>
                <a:gd name="T25" fmla="*/ 25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9" h="74">
                  <a:moveTo>
                    <a:pt x="179" y="0"/>
                  </a:moveTo>
                  <a:lnTo>
                    <a:pt x="163" y="12"/>
                  </a:lnTo>
                  <a:lnTo>
                    <a:pt x="148" y="24"/>
                  </a:lnTo>
                  <a:lnTo>
                    <a:pt x="132" y="34"/>
                  </a:lnTo>
                  <a:lnTo>
                    <a:pt x="114" y="47"/>
                  </a:lnTo>
                  <a:lnTo>
                    <a:pt x="96" y="56"/>
                  </a:lnTo>
                  <a:lnTo>
                    <a:pt x="81" y="61"/>
                  </a:lnTo>
                  <a:lnTo>
                    <a:pt x="62" y="70"/>
                  </a:lnTo>
                  <a:lnTo>
                    <a:pt x="40" y="74"/>
                  </a:lnTo>
                  <a:lnTo>
                    <a:pt x="22" y="74"/>
                  </a:lnTo>
                  <a:lnTo>
                    <a:pt x="0" y="74"/>
                  </a:lnTo>
                  <a:lnTo>
                    <a:pt x="4" y="74"/>
                  </a:lnTo>
                  <a:lnTo>
                    <a:pt x="6" y="74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0" name="Freeform 229">
              <a:extLst>
                <a:ext uri="{FF2B5EF4-FFF2-40B4-BE49-F238E27FC236}">
                  <a16:creationId xmlns:a16="http://schemas.microsoft.com/office/drawing/2014/main" id="{0441E039-4481-49A9-B172-7745E31FD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1871"/>
              <a:ext cx="31" cy="10"/>
            </a:xfrm>
            <a:custGeom>
              <a:avLst/>
              <a:gdLst>
                <a:gd name="T0" fmla="*/ 0 w 92"/>
                <a:gd name="T1" fmla="*/ 0 h 28"/>
                <a:gd name="T2" fmla="*/ 3 w 92"/>
                <a:gd name="T3" fmla="*/ 1 h 28"/>
                <a:gd name="T4" fmla="*/ 6 w 92"/>
                <a:gd name="T5" fmla="*/ 3 h 28"/>
                <a:gd name="T6" fmla="*/ 9 w 92"/>
                <a:gd name="T7" fmla="*/ 5 h 28"/>
                <a:gd name="T8" fmla="*/ 12 w 92"/>
                <a:gd name="T9" fmla="*/ 7 h 28"/>
                <a:gd name="T10" fmla="*/ 16 w 92"/>
                <a:gd name="T11" fmla="*/ 8 h 28"/>
                <a:gd name="T12" fmla="*/ 19 w 92"/>
                <a:gd name="T13" fmla="*/ 10 h 28"/>
                <a:gd name="T14" fmla="*/ 22 w 92"/>
                <a:gd name="T15" fmla="*/ 10 h 28"/>
                <a:gd name="T16" fmla="*/ 25 w 92"/>
                <a:gd name="T17" fmla="*/ 10 h 28"/>
                <a:gd name="T18" fmla="*/ 28 w 92"/>
                <a:gd name="T19" fmla="*/ 10 h 28"/>
                <a:gd name="T20" fmla="*/ 31 w 92"/>
                <a:gd name="T21" fmla="*/ 10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28">
                  <a:moveTo>
                    <a:pt x="0" y="0"/>
                  </a:moveTo>
                  <a:lnTo>
                    <a:pt x="9" y="4"/>
                  </a:lnTo>
                  <a:lnTo>
                    <a:pt x="18" y="9"/>
                  </a:lnTo>
                  <a:lnTo>
                    <a:pt x="27" y="13"/>
                  </a:lnTo>
                  <a:lnTo>
                    <a:pt x="36" y="19"/>
                  </a:lnTo>
                  <a:lnTo>
                    <a:pt x="46" y="22"/>
                  </a:lnTo>
                  <a:lnTo>
                    <a:pt x="56" y="28"/>
                  </a:lnTo>
                  <a:lnTo>
                    <a:pt x="65" y="28"/>
                  </a:lnTo>
                  <a:lnTo>
                    <a:pt x="74" y="28"/>
                  </a:lnTo>
                  <a:lnTo>
                    <a:pt x="83" y="28"/>
                  </a:lnTo>
                  <a:lnTo>
                    <a:pt x="92" y="28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1" name="Freeform 230">
              <a:extLst>
                <a:ext uri="{FF2B5EF4-FFF2-40B4-BE49-F238E27FC236}">
                  <a16:creationId xmlns:a16="http://schemas.microsoft.com/office/drawing/2014/main" id="{78C06C7F-9794-4C24-8678-41368F088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1615"/>
              <a:ext cx="193" cy="177"/>
            </a:xfrm>
            <a:custGeom>
              <a:avLst/>
              <a:gdLst>
                <a:gd name="T0" fmla="*/ 0 w 578"/>
                <a:gd name="T1" fmla="*/ 0 h 533"/>
                <a:gd name="T2" fmla="*/ 26 w 578"/>
                <a:gd name="T3" fmla="*/ 10 h 533"/>
                <a:gd name="T4" fmla="*/ 49 w 578"/>
                <a:gd name="T5" fmla="*/ 24 h 533"/>
                <a:gd name="T6" fmla="*/ 71 w 578"/>
                <a:gd name="T7" fmla="*/ 39 h 533"/>
                <a:gd name="T8" fmla="*/ 91 w 578"/>
                <a:gd name="T9" fmla="*/ 55 h 533"/>
                <a:gd name="T10" fmla="*/ 110 w 578"/>
                <a:gd name="T11" fmla="*/ 72 h 533"/>
                <a:gd name="T12" fmla="*/ 129 w 578"/>
                <a:gd name="T13" fmla="*/ 93 h 533"/>
                <a:gd name="T14" fmla="*/ 146 w 578"/>
                <a:gd name="T15" fmla="*/ 112 h 533"/>
                <a:gd name="T16" fmla="*/ 162 w 578"/>
                <a:gd name="T17" fmla="*/ 134 h 533"/>
                <a:gd name="T18" fmla="*/ 178 w 578"/>
                <a:gd name="T19" fmla="*/ 155 h 533"/>
                <a:gd name="T20" fmla="*/ 193 w 578"/>
                <a:gd name="T21" fmla="*/ 177 h 5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8" h="533">
                  <a:moveTo>
                    <a:pt x="0" y="0"/>
                  </a:moveTo>
                  <a:lnTo>
                    <a:pt x="77" y="30"/>
                  </a:lnTo>
                  <a:lnTo>
                    <a:pt x="148" y="71"/>
                  </a:lnTo>
                  <a:lnTo>
                    <a:pt x="212" y="117"/>
                  </a:lnTo>
                  <a:lnTo>
                    <a:pt x="274" y="166"/>
                  </a:lnTo>
                  <a:lnTo>
                    <a:pt x="329" y="218"/>
                  </a:lnTo>
                  <a:lnTo>
                    <a:pt x="385" y="279"/>
                  </a:lnTo>
                  <a:lnTo>
                    <a:pt x="436" y="338"/>
                  </a:lnTo>
                  <a:lnTo>
                    <a:pt x="486" y="403"/>
                  </a:lnTo>
                  <a:lnTo>
                    <a:pt x="532" y="467"/>
                  </a:lnTo>
                  <a:lnTo>
                    <a:pt x="578" y="53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2" name="Freeform 231">
              <a:extLst>
                <a:ext uri="{FF2B5EF4-FFF2-40B4-BE49-F238E27FC236}">
                  <a16:creationId xmlns:a16="http://schemas.microsoft.com/office/drawing/2014/main" id="{E6E0EA63-661B-4BCD-B221-93E80A82F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791"/>
              <a:ext cx="89" cy="82"/>
            </a:xfrm>
            <a:custGeom>
              <a:avLst/>
              <a:gdLst>
                <a:gd name="T0" fmla="*/ 0 w 268"/>
                <a:gd name="T1" fmla="*/ 81 h 244"/>
                <a:gd name="T2" fmla="*/ 3 w 268"/>
                <a:gd name="T3" fmla="*/ 82 h 244"/>
                <a:gd name="T4" fmla="*/ 6 w 268"/>
                <a:gd name="T5" fmla="*/ 82 h 244"/>
                <a:gd name="T6" fmla="*/ 10 w 268"/>
                <a:gd name="T7" fmla="*/ 82 h 244"/>
                <a:gd name="T8" fmla="*/ 13 w 268"/>
                <a:gd name="T9" fmla="*/ 81 h 244"/>
                <a:gd name="T10" fmla="*/ 16 w 268"/>
                <a:gd name="T11" fmla="*/ 79 h 244"/>
                <a:gd name="T12" fmla="*/ 19 w 268"/>
                <a:gd name="T13" fmla="*/ 78 h 244"/>
                <a:gd name="T14" fmla="*/ 21 w 268"/>
                <a:gd name="T15" fmla="*/ 76 h 244"/>
                <a:gd name="T16" fmla="*/ 24 w 268"/>
                <a:gd name="T17" fmla="*/ 74 h 244"/>
                <a:gd name="T18" fmla="*/ 26 w 268"/>
                <a:gd name="T19" fmla="*/ 73 h 244"/>
                <a:gd name="T20" fmla="*/ 28 w 268"/>
                <a:gd name="T21" fmla="*/ 70 h 244"/>
                <a:gd name="T22" fmla="*/ 34 w 268"/>
                <a:gd name="T23" fmla="*/ 62 h 244"/>
                <a:gd name="T24" fmla="*/ 39 w 268"/>
                <a:gd name="T25" fmla="*/ 54 h 244"/>
                <a:gd name="T26" fmla="*/ 44 w 268"/>
                <a:gd name="T27" fmla="*/ 46 h 244"/>
                <a:gd name="T28" fmla="*/ 49 w 268"/>
                <a:gd name="T29" fmla="*/ 38 h 244"/>
                <a:gd name="T30" fmla="*/ 53 w 268"/>
                <a:gd name="T31" fmla="*/ 30 h 244"/>
                <a:gd name="T32" fmla="*/ 59 w 268"/>
                <a:gd name="T33" fmla="*/ 23 h 244"/>
                <a:gd name="T34" fmla="*/ 66 w 268"/>
                <a:gd name="T35" fmla="*/ 16 h 244"/>
                <a:gd name="T36" fmla="*/ 72 w 268"/>
                <a:gd name="T37" fmla="*/ 9 h 244"/>
                <a:gd name="T38" fmla="*/ 80 w 268"/>
                <a:gd name="T39" fmla="*/ 4 h 244"/>
                <a:gd name="T40" fmla="*/ 89 w 268"/>
                <a:gd name="T41" fmla="*/ 0 h 2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68" h="244">
                  <a:moveTo>
                    <a:pt x="0" y="240"/>
                  </a:moveTo>
                  <a:lnTo>
                    <a:pt x="9" y="244"/>
                  </a:lnTo>
                  <a:lnTo>
                    <a:pt x="18" y="244"/>
                  </a:lnTo>
                  <a:lnTo>
                    <a:pt x="29" y="244"/>
                  </a:lnTo>
                  <a:lnTo>
                    <a:pt x="38" y="240"/>
                  </a:lnTo>
                  <a:lnTo>
                    <a:pt x="47" y="235"/>
                  </a:lnTo>
                  <a:lnTo>
                    <a:pt x="56" y="231"/>
                  </a:lnTo>
                  <a:lnTo>
                    <a:pt x="62" y="226"/>
                  </a:lnTo>
                  <a:lnTo>
                    <a:pt x="71" y="219"/>
                  </a:lnTo>
                  <a:lnTo>
                    <a:pt x="77" y="216"/>
                  </a:lnTo>
                  <a:lnTo>
                    <a:pt x="83" y="207"/>
                  </a:lnTo>
                  <a:lnTo>
                    <a:pt x="102" y="185"/>
                  </a:lnTo>
                  <a:lnTo>
                    <a:pt x="117" y="161"/>
                  </a:lnTo>
                  <a:lnTo>
                    <a:pt x="133" y="136"/>
                  </a:lnTo>
                  <a:lnTo>
                    <a:pt x="148" y="114"/>
                  </a:lnTo>
                  <a:lnTo>
                    <a:pt x="160" y="89"/>
                  </a:lnTo>
                  <a:lnTo>
                    <a:pt x="179" y="68"/>
                  </a:lnTo>
                  <a:lnTo>
                    <a:pt x="198" y="49"/>
                  </a:lnTo>
                  <a:lnTo>
                    <a:pt x="216" y="28"/>
                  </a:lnTo>
                  <a:lnTo>
                    <a:pt x="240" y="13"/>
                  </a:lnTo>
                  <a:lnTo>
                    <a:pt x="268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3" name="Freeform 232">
              <a:extLst>
                <a:ext uri="{FF2B5EF4-FFF2-40B4-BE49-F238E27FC236}">
                  <a16:creationId xmlns:a16="http://schemas.microsoft.com/office/drawing/2014/main" id="{4E10E83A-C575-4359-8490-5A746B6F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868"/>
              <a:ext cx="59" cy="19"/>
            </a:xfrm>
            <a:custGeom>
              <a:avLst/>
              <a:gdLst>
                <a:gd name="T0" fmla="*/ 0 w 176"/>
                <a:gd name="T1" fmla="*/ 19 h 55"/>
                <a:gd name="T2" fmla="*/ 6 w 176"/>
                <a:gd name="T3" fmla="*/ 19 h 55"/>
                <a:gd name="T4" fmla="*/ 13 w 176"/>
                <a:gd name="T5" fmla="*/ 19 h 55"/>
                <a:gd name="T6" fmla="*/ 19 w 176"/>
                <a:gd name="T7" fmla="*/ 17 h 55"/>
                <a:gd name="T8" fmla="*/ 24 w 176"/>
                <a:gd name="T9" fmla="*/ 15 h 55"/>
                <a:gd name="T10" fmla="*/ 30 w 176"/>
                <a:gd name="T11" fmla="*/ 11 h 55"/>
                <a:gd name="T12" fmla="*/ 35 w 176"/>
                <a:gd name="T13" fmla="*/ 11 h 55"/>
                <a:gd name="T14" fmla="*/ 42 w 176"/>
                <a:gd name="T15" fmla="*/ 8 h 55"/>
                <a:gd name="T16" fmla="*/ 48 w 176"/>
                <a:gd name="T17" fmla="*/ 4 h 55"/>
                <a:gd name="T18" fmla="*/ 53 w 176"/>
                <a:gd name="T19" fmla="*/ 3 h 55"/>
                <a:gd name="T20" fmla="*/ 59 w 176"/>
                <a:gd name="T21" fmla="*/ 0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55">
                  <a:moveTo>
                    <a:pt x="0" y="55"/>
                  </a:moveTo>
                  <a:lnTo>
                    <a:pt x="19" y="55"/>
                  </a:lnTo>
                  <a:lnTo>
                    <a:pt x="38" y="55"/>
                  </a:lnTo>
                  <a:lnTo>
                    <a:pt x="56" y="49"/>
                  </a:lnTo>
                  <a:lnTo>
                    <a:pt x="71" y="43"/>
                  </a:lnTo>
                  <a:lnTo>
                    <a:pt x="89" y="33"/>
                  </a:lnTo>
                  <a:lnTo>
                    <a:pt x="105" y="31"/>
                  </a:lnTo>
                  <a:lnTo>
                    <a:pt x="124" y="22"/>
                  </a:lnTo>
                  <a:lnTo>
                    <a:pt x="143" y="13"/>
                  </a:lnTo>
                  <a:lnTo>
                    <a:pt x="157" y="9"/>
                  </a:lnTo>
                  <a:lnTo>
                    <a:pt x="176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4" name="Freeform 233">
              <a:extLst>
                <a:ext uri="{FF2B5EF4-FFF2-40B4-BE49-F238E27FC236}">
                  <a16:creationId xmlns:a16="http://schemas.microsoft.com/office/drawing/2014/main" id="{B9A32513-9E32-464A-B76D-32A6BB4A2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586"/>
              <a:ext cx="195" cy="109"/>
            </a:xfrm>
            <a:custGeom>
              <a:avLst/>
              <a:gdLst>
                <a:gd name="T0" fmla="*/ 0 w 587"/>
                <a:gd name="T1" fmla="*/ 109 h 327"/>
                <a:gd name="T2" fmla="*/ 14 w 587"/>
                <a:gd name="T3" fmla="*/ 94 h 327"/>
                <a:gd name="T4" fmla="*/ 27 w 587"/>
                <a:gd name="T5" fmla="*/ 80 h 327"/>
                <a:gd name="T6" fmla="*/ 42 w 587"/>
                <a:gd name="T7" fmla="*/ 68 h 327"/>
                <a:gd name="T8" fmla="*/ 60 w 587"/>
                <a:gd name="T9" fmla="*/ 58 h 327"/>
                <a:gd name="T10" fmla="*/ 77 w 587"/>
                <a:gd name="T11" fmla="*/ 47 h 327"/>
                <a:gd name="T12" fmla="*/ 96 w 587"/>
                <a:gd name="T13" fmla="*/ 39 h 327"/>
                <a:gd name="T14" fmla="*/ 113 w 587"/>
                <a:gd name="T15" fmla="*/ 32 h 327"/>
                <a:gd name="T16" fmla="*/ 132 w 587"/>
                <a:gd name="T17" fmla="*/ 25 h 327"/>
                <a:gd name="T18" fmla="*/ 151 w 587"/>
                <a:gd name="T19" fmla="*/ 19 h 327"/>
                <a:gd name="T20" fmla="*/ 170 w 587"/>
                <a:gd name="T21" fmla="*/ 13 h 327"/>
                <a:gd name="T22" fmla="*/ 173 w 587"/>
                <a:gd name="T23" fmla="*/ 11 h 327"/>
                <a:gd name="T24" fmla="*/ 176 w 587"/>
                <a:gd name="T25" fmla="*/ 11 h 327"/>
                <a:gd name="T26" fmla="*/ 178 w 587"/>
                <a:gd name="T27" fmla="*/ 10 h 327"/>
                <a:gd name="T28" fmla="*/ 180 w 587"/>
                <a:gd name="T29" fmla="*/ 9 h 327"/>
                <a:gd name="T30" fmla="*/ 183 w 587"/>
                <a:gd name="T31" fmla="*/ 7 h 327"/>
                <a:gd name="T32" fmla="*/ 186 w 587"/>
                <a:gd name="T33" fmla="*/ 6 h 327"/>
                <a:gd name="T34" fmla="*/ 187 w 587"/>
                <a:gd name="T35" fmla="*/ 5 h 327"/>
                <a:gd name="T36" fmla="*/ 191 w 587"/>
                <a:gd name="T37" fmla="*/ 3 h 327"/>
                <a:gd name="T38" fmla="*/ 193 w 587"/>
                <a:gd name="T39" fmla="*/ 2 h 327"/>
                <a:gd name="T40" fmla="*/ 195 w 587"/>
                <a:gd name="T41" fmla="*/ 0 h 3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87" h="327">
                  <a:moveTo>
                    <a:pt x="0" y="327"/>
                  </a:moveTo>
                  <a:lnTo>
                    <a:pt x="41" y="281"/>
                  </a:lnTo>
                  <a:lnTo>
                    <a:pt x="81" y="240"/>
                  </a:lnTo>
                  <a:lnTo>
                    <a:pt x="127" y="204"/>
                  </a:lnTo>
                  <a:lnTo>
                    <a:pt x="180" y="173"/>
                  </a:lnTo>
                  <a:lnTo>
                    <a:pt x="232" y="141"/>
                  </a:lnTo>
                  <a:lnTo>
                    <a:pt x="288" y="117"/>
                  </a:lnTo>
                  <a:lnTo>
                    <a:pt x="339" y="96"/>
                  </a:lnTo>
                  <a:lnTo>
                    <a:pt x="398" y="74"/>
                  </a:lnTo>
                  <a:lnTo>
                    <a:pt x="456" y="56"/>
                  </a:lnTo>
                  <a:lnTo>
                    <a:pt x="512" y="38"/>
                  </a:lnTo>
                  <a:lnTo>
                    <a:pt x="521" y="34"/>
                  </a:lnTo>
                  <a:lnTo>
                    <a:pt x="530" y="34"/>
                  </a:lnTo>
                  <a:lnTo>
                    <a:pt x="537" y="31"/>
                  </a:lnTo>
                  <a:lnTo>
                    <a:pt x="543" y="28"/>
                  </a:lnTo>
                  <a:lnTo>
                    <a:pt x="552" y="22"/>
                  </a:lnTo>
                  <a:lnTo>
                    <a:pt x="559" y="19"/>
                  </a:lnTo>
                  <a:lnTo>
                    <a:pt x="564" y="15"/>
                  </a:lnTo>
                  <a:lnTo>
                    <a:pt x="574" y="9"/>
                  </a:lnTo>
                  <a:lnTo>
                    <a:pt x="580" y="6"/>
                  </a:lnTo>
                  <a:lnTo>
                    <a:pt x="587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5" name="Freeform 234">
              <a:extLst>
                <a:ext uri="{FF2B5EF4-FFF2-40B4-BE49-F238E27FC236}">
                  <a16:creationId xmlns:a16="http://schemas.microsoft.com/office/drawing/2014/main" id="{CBFA25D1-DB22-4C95-807E-21AA9EFB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576"/>
              <a:ext cx="91" cy="34"/>
            </a:xfrm>
            <a:custGeom>
              <a:avLst/>
              <a:gdLst>
                <a:gd name="T0" fmla="*/ 0 w 271"/>
                <a:gd name="T1" fmla="*/ 34 h 103"/>
                <a:gd name="T2" fmla="*/ 8 w 271"/>
                <a:gd name="T3" fmla="*/ 31 h 103"/>
                <a:gd name="T4" fmla="*/ 18 w 271"/>
                <a:gd name="T5" fmla="*/ 28 h 103"/>
                <a:gd name="T6" fmla="*/ 27 w 271"/>
                <a:gd name="T7" fmla="*/ 24 h 103"/>
                <a:gd name="T8" fmla="*/ 36 w 271"/>
                <a:gd name="T9" fmla="*/ 22 h 103"/>
                <a:gd name="T10" fmla="*/ 46 w 271"/>
                <a:gd name="T11" fmla="*/ 18 h 103"/>
                <a:gd name="T12" fmla="*/ 55 w 271"/>
                <a:gd name="T13" fmla="*/ 14 h 103"/>
                <a:gd name="T14" fmla="*/ 64 w 271"/>
                <a:gd name="T15" fmla="*/ 11 h 103"/>
                <a:gd name="T16" fmla="*/ 74 w 271"/>
                <a:gd name="T17" fmla="*/ 8 h 103"/>
                <a:gd name="T18" fmla="*/ 82 w 271"/>
                <a:gd name="T19" fmla="*/ 5 h 103"/>
                <a:gd name="T20" fmla="*/ 91 w 271"/>
                <a:gd name="T21" fmla="*/ 0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1" h="103">
                  <a:moveTo>
                    <a:pt x="0" y="103"/>
                  </a:moveTo>
                  <a:lnTo>
                    <a:pt x="25" y="95"/>
                  </a:lnTo>
                  <a:lnTo>
                    <a:pt x="53" y="85"/>
                  </a:lnTo>
                  <a:lnTo>
                    <a:pt x="80" y="72"/>
                  </a:lnTo>
                  <a:lnTo>
                    <a:pt x="108" y="67"/>
                  </a:lnTo>
                  <a:lnTo>
                    <a:pt x="136" y="54"/>
                  </a:lnTo>
                  <a:lnTo>
                    <a:pt x="163" y="43"/>
                  </a:lnTo>
                  <a:lnTo>
                    <a:pt x="190" y="33"/>
                  </a:lnTo>
                  <a:lnTo>
                    <a:pt x="219" y="23"/>
                  </a:lnTo>
                  <a:lnTo>
                    <a:pt x="244" y="14"/>
                  </a:lnTo>
                  <a:lnTo>
                    <a:pt x="271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6" name="Freeform 235">
              <a:extLst>
                <a:ext uri="{FF2B5EF4-FFF2-40B4-BE49-F238E27FC236}">
                  <a16:creationId xmlns:a16="http://schemas.microsoft.com/office/drawing/2014/main" id="{EA75A73E-DD14-472A-9CBF-5E699630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198"/>
              <a:ext cx="96" cy="133"/>
            </a:xfrm>
            <a:custGeom>
              <a:avLst/>
              <a:gdLst>
                <a:gd name="T0" fmla="*/ 96 w 288"/>
                <a:gd name="T1" fmla="*/ 0 h 399"/>
                <a:gd name="T2" fmla="*/ 70 w 288"/>
                <a:gd name="T3" fmla="*/ 32 h 399"/>
                <a:gd name="T4" fmla="*/ 67 w 288"/>
                <a:gd name="T5" fmla="*/ 47 h 399"/>
                <a:gd name="T6" fmla="*/ 63 w 288"/>
                <a:gd name="T7" fmla="*/ 61 h 399"/>
                <a:gd name="T8" fmla="*/ 59 w 288"/>
                <a:gd name="T9" fmla="*/ 72 h 399"/>
                <a:gd name="T10" fmla="*/ 55 w 288"/>
                <a:gd name="T11" fmla="*/ 81 h 399"/>
                <a:gd name="T12" fmla="*/ 48 w 288"/>
                <a:gd name="T13" fmla="*/ 90 h 399"/>
                <a:gd name="T14" fmla="*/ 41 w 288"/>
                <a:gd name="T15" fmla="*/ 97 h 399"/>
                <a:gd name="T16" fmla="*/ 33 w 288"/>
                <a:gd name="T17" fmla="*/ 105 h 399"/>
                <a:gd name="T18" fmla="*/ 23 w 288"/>
                <a:gd name="T19" fmla="*/ 114 h 399"/>
                <a:gd name="T20" fmla="*/ 13 w 288"/>
                <a:gd name="T21" fmla="*/ 124 h 399"/>
                <a:gd name="T22" fmla="*/ 0 w 288"/>
                <a:gd name="T23" fmla="*/ 133 h 3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8" h="399">
                  <a:moveTo>
                    <a:pt x="288" y="0"/>
                  </a:moveTo>
                  <a:lnTo>
                    <a:pt x="209" y="95"/>
                  </a:lnTo>
                  <a:lnTo>
                    <a:pt x="200" y="141"/>
                  </a:lnTo>
                  <a:lnTo>
                    <a:pt x="190" y="184"/>
                  </a:lnTo>
                  <a:lnTo>
                    <a:pt x="178" y="215"/>
                  </a:lnTo>
                  <a:lnTo>
                    <a:pt x="166" y="242"/>
                  </a:lnTo>
                  <a:lnTo>
                    <a:pt x="144" y="271"/>
                  </a:lnTo>
                  <a:lnTo>
                    <a:pt x="122" y="291"/>
                  </a:lnTo>
                  <a:lnTo>
                    <a:pt x="99" y="316"/>
                  </a:lnTo>
                  <a:lnTo>
                    <a:pt x="70" y="341"/>
                  </a:lnTo>
                  <a:lnTo>
                    <a:pt x="39" y="372"/>
                  </a:lnTo>
                  <a:lnTo>
                    <a:pt x="0" y="39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7" name="Freeform 236">
              <a:extLst>
                <a:ext uri="{FF2B5EF4-FFF2-40B4-BE49-F238E27FC236}">
                  <a16:creationId xmlns:a16="http://schemas.microsoft.com/office/drawing/2014/main" id="{A930E90D-5534-49BF-AC8B-734B01F62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333"/>
              <a:ext cx="90" cy="112"/>
            </a:xfrm>
            <a:custGeom>
              <a:avLst/>
              <a:gdLst>
                <a:gd name="T0" fmla="*/ 90 w 269"/>
                <a:gd name="T1" fmla="*/ 0 h 335"/>
                <a:gd name="T2" fmla="*/ 71 w 269"/>
                <a:gd name="T3" fmla="*/ 22 h 335"/>
                <a:gd name="T4" fmla="*/ 62 w 269"/>
                <a:gd name="T5" fmla="*/ 31 h 335"/>
                <a:gd name="T6" fmla="*/ 55 w 269"/>
                <a:gd name="T7" fmla="*/ 40 h 335"/>
                <a:gd name="T8" fmla="*/ 47 w 269"/>
                <a:gd name="T9" fmla="*/ 49 h 335"/>
                <a:gd name="T10" fmla="*/ 39 w 269"/>
                <a:gd name="T11" fmla="*/ 60 h 335"/>
                <a:gd name="T12" fmla="*/ 31 w 269"/>
                <a:gd name="T13" fmla="*/ 70 h 335"/>
                <a:gd name="T14" fmla="*/ 25 w 269"/>
                <a:gd name="T15" fmla="*/ 79 h 335"/>
                <a:gd name="T16" fmla="*/ 17 w 269"/>
                <a:gd name="T17" fmla="*/ 89 h 335"/>
                <a:gd name="T18" fmla="*/ 10 w 269"/>
                <a:gd name="T19" fmla="*/ 97 h 335"/>
                <a:gd name="T20" fmla="*/ 5 w 269"/>
                <a:gd name="T21" fmla="*/ 105 h 335"/>
                <a:gd name="T22" fmla="*/ 0 w 269"/>
                <a:gd name="T23" fmla="*/ 112 h 3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9" h="335">
                  <a:moveTo>
                    <a:pt x="269" y="0"/>
                  </a:moveTo>
                  <a:lnTo>
                    <a:pt x="211" y="65"/>
                  </a:lnTo>
                  <a:lnTo>
                    <a:pt x="186" y="92"/>
                  </a:lnTo>
                  <a:lnTo>
                    <a:pt x="164" y="119"/>
                  </a:lnTo>
                  <a:lnTo>
                    <a:pt x="139" y="148"/>
                  </a:lnTo>
                  <a:lnTo>
                    <a:pt x="118" y="178"/>
                  </a:lnTo>
                  <a:lnTo>
                    <a:pt x="94" y="209"/>
                  </a:lnTo>
                  <a:lnTo>
                    <a:pt x="75" y="236"/>
                  </a:lnTo>
                  <a:lnTo>
                    <a:pt x="50" y="265"/>
                  </a:lnTo>
                  <a:lnTo>
                    <a:pt x="31" y="290"/>
                  </a:lnTo>
                  <a:lnTo>
                    <a:pt x="16" y="314"/>
                  </a:lnTo>
                  <a:lnTo>
                    <a:pt x="0" y="3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8" name="Freeform 237">
              <a:extLst>
                <a:ext uri="{FF2B5EF4-FFF2-40B4-BE49-F238E27FC236}">
                  <a16:creationId xmlns:a16="http://schemas.microsoft.com/office/drawing/2014/main" id="{091BAB90-279F-44E3-9C0A-0798DD36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133"/>
              <a:ext cx="105" cy="73"/>
            </a:xfrm>
            <a:custGeom>
              <a:avLst/>
              <a:gdLst>
                <a:gd name="T0" fmla="*/ 22 w 315"/>
                <a:gd name="T1" fmla="*/ 72 h 218"/>
                <a:gd name="T2" fmla="*/ 33 w 315"/>
                <a:gd name="T3" fmla="*/ 73 h 218"/>
                <a:gd name="T4" fmla="*/ 45 w 315"/>
                <a:gd name="T5" fmla="*/ 72 h 218"/>
                <a:gd name="T6" fmla="*/ 58 w 315"/>
                <a:gd name="T7" fmla="*/ 71 h 218"/>
                <a:gd name="T8" fmla="*/ 71 w 315"/>
                <a:gd name="T9" fmla="*/ 68 h 218"/>
                <a:gd name="T10" fmla="*/ 83 w 315"/>
                <a:gd name="T11" fmla="*/ 63 h 218"/>
                <a:gd name="T12" fmla="*/ 94 w 315"/>
                <a:gd name="T13" fmla="*/ 57 h 218"/>
                <a:gd name="T14" fmla="*/ 101 w 315"/>
                <a:gd name="T15" fmla="*/ 50 h 218"/>
                <a:gd name="T16" fmla="*/ 105 w 315"/>
                <a:gd name="T17" fmla="*/ 41 h 218"/>
                <a:gd name="T18" fmla="*/ 104 w 315"/>
                <a:gd name="T19" fmla="*/ 31 h 218"/>
                <a:gd name="T20" fmla="*/ 98 w 315"/>
                <a:gd name="T21" fmla="*/ 18 h 218"/>
                <a:gd name="T22" fmla="*/ 88 w 315"/>
                <a:gd name="T23" fmla="*/ 9 h 218"/>
                <a:gd name="T24" fmla="*/ 78 w 315"/>
                <a:gd name="T25" fmla="*/ 4 h 218"/>
                <a:gd name="T26" fmla="*/ 67 w 315"/>
                <a:gd name="T27" fmla="*/ 1 h 218"/>
                <a:gd name="T28" fmla="*/ 55 w 315"/>
                <a:gd name="T29" fmla="*/ 0 h 218"/>
                <a:gd name="T30" fmla="*/ 42 w 315"/>
                <a:gd name="T31" fmla="*/ 3 h 218"/>
                <a:gd name="T32" fmla="*/ 31 w 315"/>
                <a:gd name="T33" fmla="*/ 7 h 218"/>
                <a:gd name="T34" fmla="*/ 21 w 315"/>
                <a:gd name="T35" fmla="*/ 14 h 218"/>
                <a:gd name="T36" fmla="*/ 12 w 315"/>
                <a:gd name="T37" fmla="*/ 23 h 218"/>
                <a:gd name="T38" fmla="*/ 5 w 315"/>
                <a:gd name="T39" fmla="*/ 34 h 218"/>
                <a:gd name="T40" fmla="*/ 1 w 315"/>
                <a:gd name="T41" fmla="*/ 46 h 218"/>
                <a:gd name="T42" fmla="*/ 1 w 315"/>
                <a:gd name="T43" fmla="*/ 49 h 218"/>
                <a:gd name="T44" fmla="*/ 0 w 315"/>
                <a:gd name="T45" fmla="*/ 53 h 218"/>
                <a:gd name="T46" fmla="*/ 1 w 315"/>
                <a:gd name="T47" fmla="*/ 54 h 218"/>
                <a:gd name="T48" fmla="*/ 1 w 315"/>
                <a:gd name="T49" fmla="*/ 57 h 218"/>
                <a:gd name="T50" fmla="*/ 1 w 315"/>
                <a:gd name="T51" fmla="*/ 60 h 218"/>
                <a:gd name="T52" fmla="*/ 2 w 315"/>
                <a:gd name="T53" fmla="*/ 63 h 218"/>
                <a:gd name="T54" fmla="*/ 3 w 315"/>
                <a:gd name="T55" fmla="*/ 65 h 218"/>
                <a:gd name="T56" fmla="*/ 4 w 315"/>
                <a:gd name="T57" fmla="*/ 68 h 218"/>
                <a:gd name="T58" fmla="*/ 5 w 315"/>
                <a:gd name="T59" fmla="*/ 70 h 218"/>
                <a:gd name="T60" fmla="*/ 6 w 315"/>
                <a:gd name="T61" fmla="*/ 71 h 21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5" h="218">
                  <a:moveTo>
                    <a:pt x="65" y="214"/>
                  </a:moveTo>
                  <a:lnTo>
                    <a:pt x="99" y="218"/>
                  </a:lnTo>
                  <a:lnTo>
                    <a:pt x="136" y="214"/>
                  </a:lnTo>
                  <a:lnTo>
                    <a:pt x="173" y="212"/>
                  </a:lnTo>
                  <a:lnTo>
                    <a:pt x="213" y="203"/>
                  </a:lnTo>
                  <a:lnTo>
                    <a:pt x="249" y="187"/>
                  </a:lnTo>
                  <a:lnTo>
                    <a:pt x="281" y="171"/>
                  </a:lnTo>
                  <a:lnTo>
                    <a:pt x="303" y="150"/>
                  </a:lnTo>
                  <a:lnTo>
                    <a:pt x="315" y="122"/>
                  </a:lnTo>
                  <a:lnTo>
                    <a:pt x="312" y="92"/>
                  </a:lnTo>
                  <a:lnTo>
                    <a:pt x="294" y="54"/>
                  </a:lnTo>
                  <a:lnTo>
                    <a:pt x="265" y="27"/>
                  </a:lnTo>
                  <a:lnTo>
                    <a:pt x="234" y="12"/>
                  </a:lnTo>
                  <a:lnTo>
                    <a:pt x="200" y="3"/>
                  </a:lnTo>
                  <a:lnTo>
                    <a:pt x="164" y="0"/>
                  </a:lnTo>
                  <a:lnTo>
                    <a:pt x="126" y="9"/>
                  </a:lnTo>
                  <a:lnTo>
                    <a:pt x="94" y="21"/>
                  </a:lnTo>
                  <a:lnTo>
                    <a:pt x="63" y="43"/>
                  </a:lnTo>
                  <a:lnTo>
                    <a:pt x="37" y="70"/>
                  </a:lnTo>
                  <a:lnTo>
                    <a:pt x="16" y="101"/>
                  </a:lnTo>
                  <a:lnTo>
                    <a:pt x="4" y="138"/>
                  </a:lnTo>
                  <a:lnTo>
                    <a:pt x="4" y="147"/>
                  </a:lnTo>
                  <a:lnTo>
                    <a:pt x="0" y="157"/>
                  </a:lnTo>
                  <a:lnTo>
                    <a:pt x="4" y="162"/>
                  </a:lnTo>
                  <a:lnTo>
                    <a:pt x="4" y="171"/>
                  </a:lnTo>
                  <a:lnTo>
                    <a:pt x="4" y="180"/>
                  </a:lnTo>
                  <a:lnTo>
                    <a:pt x="7" y="187"/>
                  </a:lnTo>
                  <a:lnTo>
                    <a:pt x="9" y="194"/>
                  </a:lnTo>
                  <a:lnTo>
                    <a:pt x="13" y="203"/>
                  </a:lnTo>
                  <a:lnTo>
                    <a:pt x="16" y="209"/>
                  </a:lnTo>
                  <a:lnTo>
                    <a:pt x="18" y="21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9" name="Freeform 238">
              <a:extLst>
                <a:ext uri="{FF2B5EF4-FFF2-40B4-BE49-F238E27FC236}">
                  <a16:creationId xmlns:a16="http://schemas.microsoft.com/office/drawing/2014/main" id="{38A53AE6-D0DF-486A-A467-CF9D5576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1538"/>
              <a:ext cx="1313" cy="660"/>
            </a:xfrm>
            <a:custGeom>
              <a:avLst/>
              <a:gdLst>
                <a:gd name="T0" fmla="*/ 130 w 3940"/>
                <a:gd name="T1" fmla="*/ 657 h 1980"/>
                <a:gd name="T2" fmla="*/ 120 w 3940"/>
                <a:gd name="T3" fmla="*/ 651 h 1980"/>
                <a:gd name="T4" fmla="*/ 103 w 3940"/>
                <a:gd name="T5" fmla="*/ 641 h 1980"/>
                <a:gd name="T6" fmla="*/ 73 w 3940"/>
                <a:gd name="T7" fmla="*/ 622 h 1980"/>
                <a:gd name="T8" fmla="*/ 46 w 3940"/>
                <a:gd name="T9" fmla="*/ 596 h 1980"/>
                <a:gd name="T10" fmla="*/ 26 w 3940"/>
                <a:gd name="T11" fmla="*/ 572 h 1980"/>
                <a:gd name="T12" fmla="*/ 12 w 3940"/>
                <a:gd name="T13" fmla="*/ 546 h 1980"/>
                <a:gd name="T14" fmla="*/ 4 w 3940"/>
                <a:gd name="T15" fmla="*/ 526 h 1980"/>
                <a:gd name="T16" fmla="*/ 4 w 3940"/>
                <a:gd name="T17" fmla="*/ 519 h 1980"/>
                <a:gd name="T18" fmla="*/ 1 w 3940"/>
                <a:gd name="T19" fmla="*/ 475 h 1980"/>
                <a:gd name="T20" fmla="*/ 5 w 3940"/>
                <a:gd name="T21" fmla="*/ 434 h 1980"/>
                <a:gd name="T22" fmla="*/ 24 w 3940"/>
                <a:gd name="T23" fmla="*/ 387 h 1980"/>
                <a:gd name="T24" fmla="*/ 32 w 3940"/>
                <a:gd name="T25" fmla="*/ 338 h 1980"/>
                <a:gd name="T26" fmla="*/ 43 w 3940"/>
                <a:gd name="T27" fmla="*/ 270 h 1980"/>
                <a:gd name="T28" fmla="*/ 51 w 3940"/>
                <a:gd name="T29" fmla="*/ 154 h 1980"/>
                <a:gd name="T30" fmla="*/ 59 w 3940"/>
                <a:gd name="T31" fmla="*/ 37 h 1980"/>
                <a:gd name="T32" fmla="*/ 70 w 3940"/>
                <a:gd name="T33" fmla="*/ 16 h 1980"/>
                <a:gd name="T34" fmla="*/ 78 w 3940"/>
                <a:gd name="T35" fmla="*/ 25 h 1980"/>
                <a:gd name="T36" fmla="*/ 111 w 3940"/>
                <a:gd name="T37" fmla="*/ 39 h 1980"/>
                <a:gd name="T38" fmla="*/ 209 w 3940"/>
                <a:gd name="T39" fmla="*/ 77 h 1980"/>
                <a:gd name="T40" fmla="*/ 288 w 3940"/>
                <a:gd name="T41" fmla="*/ 139 h 1980"/>
                <a:gd name="T42" fmla="*/ 306 w 3940"/>
                <a:gd name="T43" fmla="*/ 166 h 1980"/>
                <a:gd name="T44" fmla="*/ 309 w 3940"/>
                <a:gd name="T45" fmla="*/ 175 h 1980"/>
                <a:gd name="T46" fmla="*/ 323 w 3940"/>
                <a:gd name="T47" fmla="*/ 189 h 1980"/>
                <a:gd name="T48" fmla="*/ 348 w 3940"/>
                <a:gd name="T49" fmla="*/ 214 h 1980"/>
                <a:gd name="T50" fmla="*/ 365 w 3940"/>
                <a:gd name="T51" fmla="*/ 238 h 1980"/>
                <a:gd name="T52" fmla="*/ 413 w 3940"/>
                <a:gd name="T53" fmla="*/ 335 h 1980"/>
                <a:gd name="T54" fmla="*/ 499 w 3940"/>
                <a:gd name="T55" fmla="*/ 384 h 1980"/>
                <a:gd name="T56" fmla="*/ 789 w 3940"/>
                <a:gd name="T57" fmla="*/ 393 h 1980"/>
                <a:gd name="T58" fmla="*/ 882 w 3940"/>
                <a:gd name="T59" fmla="*/ 350 h 1980"/>
                <a:gd name="T60" fmla="*/ 940 w 3940"/>
                <a:gd name="T61" fmla="*/ 269 h 1980"/>
                <a:gd name="T62" fmla="*/ 959 w 3940"/>
                <a:gd name="T63" fmla="*/ 220 h 1980"/>
                <a:gd name="T64" fmla="*/ 985 w 3940"/>
                <a:gd name="T65" fmla="*/ 195 h 1980"/>
                <a:gd name="T66" fmla="*/ 1003 w 3940"/>
                <a:gd name="T67" fmla="*/ 175 h 1980"/>
                <a:gd name="T68" fmla="*/ 1007 w 3940"/>
                <a:gd name="T69" fmla="*/ 168 h 1980"/>
                <a:gd name="T70" fmla="*/ 1026 w 3940"/>
                <a:gd name="T71" fmla="*/ 142 h 1980"/>
                <a:gd name="T72" fmla="*/ 1095 w 3940"/>
                <a:gd name="T73" fmla="*/ 77 h 1980"/>
                <a:gd name="T74" fmla="*/ 1187 w 3940"/>
                <a:gd name="T75" fmla="*/ 38 h 1980"/>
                <a:gd name="T76" fmla="*/ 1220 w 3940"/>
                <a:gd name="T77" fmla="*/ 22 h 1980"/>
                <a:gd name="T78" fmla="*/ 1232 w 3940"/>
                <a:gd name="T79" fmla="*/ 10 h 1980"/>
                <a:gd name="T80" fmla="*/ 1243 w 3940"/>
                <a:gd name="T81" fmla="*/ 29 h 1980"/>
                <a:gd name="T82" fmla="*/ 1257 w 3940"/>
                <a:gd name="T83" fmla="*/ 149 h 1980"/>
                <a:gd name="T84" fmla="*/ 1270 w 3940"/>
                <a:gd name="T85" fmla="*/ 270 h 1980"/>
                <a:gd name="T86" fmla="*/ 1281 w 3940"/>
                <a:gd name="T87" fmla="*/ 336 h 1980"/>
                <a:gd name="T88" fmla="*/ 1291 w 3940"/>
                <a:gd name="T89" fmla="*/ 387 h 1980"/>
                <a:gd name="T90" fmla="*/ 1309 w 3940"/>
                <a:gd name="T91" fmla="*/ 433 h 1980"/>
                <a:gd name="T92" fmla="*/ 1313 w 3940"/>
                <a:gd name="T93" fmla="*/ 474 h 1980"/>
                <a:gd name="T94" fmla="*/ 1310 w 3940"/>
                <a:gd name="T95" fmla="*/ 519 h 1980"/>
                <a:gd name="T96" fmla="*/ 1310 w 3940"/>
                <a:gd name="T97" fmla="*/ 526 h 1980"/>
                <a:gd name="T98" fmla="*/ 1302 w 3940"/>
                <a:gd name="T99" fmla="*/ 546 h 1980"/>
                <a:gd name="T100" fmla="*/ 1286 w 3940"/>
                <a:gd name="T101" fmla="*/ 571 h 1980"/>
                <a:gd name="T102" fmla="*/ 1268 w 3940"/>
                <a:gd name="T103" fmla="*/ 596 h 1980"/>
                <a:gd name="T104" fmla="*/ 1241 w 3940"/>
                <a:gd name="T105" fmla="*/ 621 h 1980"/>
                <a:gd name="T106" fmla="*/ 1210 w 3940"/>
                <a:gd name="T107" fmla="*/ 641 h 1980"/>
                <a:gd name="T108" fmla="*/ 1195 w 3940"/>
                <a:gd name="T109" fmla="*/ 651 h 1980"/>
                <a:gd name="T110" fmla="*/ 1183 w 3940"/>
                <a:gd name="T111" fmla="*/ 657 h 19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40" h="1980">
                  <a:moveTo>
                    <a:pt x="415" y="1980"/>
                  </a:moveTo>
                  <a:lnTo>
                    <a:pt x="408" y="1977"/>
                  </a:lnTo>
                  <a:lnTo>
                    <a:pt x="399" y="1973"/>
                  </a:lnTo>
                  <a:lnTo>
                    <a:pt x="390" y="1971"/>
                  </a:lnTo>
                  <a:lnTo>
                    <a:pt x="384" y="1966"/>
                  </a:lnTo>
                  <a:lnTo>
                    <a:pt x="375" y="1961"/>
                  </a:lnTo>
                  <a:lnTo>
                    <a:pt x="366" y="1957"/>
                  </a:lnTo>
                  <a:lnTo>
                    <a:pt x="359" y="1952"/>
                  </a:lnTo>
                  <a:lnTo>
                    <a:pt x="350" y="1948"/>
                  </a:lnTo>
                  <a:lnTo>
                    <a:pt x="341" y="1945"/>
                  </a:lnTo>
                  <a:lnTo>
                    <a:pt x="335" y="1939"/>
                  </a:lnTo>
                  <a:lnTo>
                    <a:pt x="310" y="1924"/>
                  </a:lnTo>
                  <a:lnTo>
                    <a:pt x="285" y="1912"/>
                  </a:lnTo>
                  <a:lnTo>
                    <a:pt x="263" y="1899"/>
                  </a:lnTo>
                  <a:lnTo>
                    <a:pt x="243" y="1881"/>
                  </a:lnTo>
                  <a:lnTo>
                    <a:pt x="218" y="1865"/>
                  </a:lnTo>
                  <a:lnTo>
                    <a:pt x="196" y="1847"/>
                  </a:lnTo>
                  <a:lnTo>
                    <a:pt x="177" y="1829"/>
                  </a:lnTo>
                  <a:lnTo>
                    <a:pt x="156" y="1810"/>
                  </a:lnTo>
                  <a:lnTo>
                    <a:pt x="137" y="1789"/>
                  </a:lnTo>
                  <a:lnTo>
                    <a:pt x="122" y="1770"/>
                  </a:lnTo>
                  <a:lnTo>
                    <a:pt x="108" y="1755"/>
                  </a:lnTo>
                  <a:lnTo>
                    <a:pt x="95" y="1733"/>
                  </a:lnTo>
                  <a:lnTo>
                    <a:pt x="79" y="1717"/>
                  </a:lnTo>
                  <a:lnTo>
                    <a:pt x="70" y="1699"/>
                  </a:lnTo>
                  <a:lnTo>
                    <a:pt x="58" y="1681"/>
                  </a:lnTo>
                  <a:lnTo>
                    <a:pt x="49" y="1659"/>
                  </a:lnTo>
                  <a:lnTo>
                    <a:pt x="36" y="1638"/>
                  </a:lnTo>
                  <a:lnTo>
                    <a:pt x="27" y="1619"/>
                  </a:lnTo>
                  <a:lnTo>
                    <a:pt x="21" y="1598"/>
                  </a:lnTo>
                  <a:lnTo>
                    <a:pt x="11" y="1577"/>
                  </a:lnTo>
                  <a:lnTo>
                    <a:pt x="11" y="1579"/>
                  </a:lnTo>
                  <a:lnTo>
                    <a:pt x="11" y="1582"/>
                  </a:lnTo>
                  <a:lnTo>
                    <a:pt x="11" y="1586"/>
                  </a:lnTo>
                  <a:lnTo>
                    <a:pt x="11" y="1588"/>
                  </a:lnTo>
                  <a:lnTo>
                    <a:pt x="11" y="1558"/>
                  </a:lnTo>
                  <a:lnTo>
                    <a:pt x="9" y="1524"/>
                  </a:lnTo>
                  <a:lnTo>
                    <a:pt x="5" y="1490"/>
                  </a:lnTo>
                  <a:lnTo>
                    <a:pt x="2" y="1459"/>
                  </a:lnTo>
                  <a:lnTo>
                    <a:pt x="2" y="1425"/>
                  </a:lnTo>
                  <a:lnTo>
                    <a:pt x="0" y="1391"/>
                  </a:lnTo>
                  <a:lnTo>
                    <a:pt x="2" y="1361"/>
                  </a:lnTo>
                  <a:lnTo>
                    <a:pt x="9" y="1330"/>
                  </a:lnTo>
                  <a:lnTo>
                    <a:pt x="14" y="1303"/>
                  </a:lnTo>
                  <a:lnTo>
                    <a:pt x="23" y="1274"/>
                  </a:lnTo>
                  <a:lnTo>
                    <a:pt x="45" y="1238"/>
                  </a:lnTo>
                  <a:lnTo>
                    <a:pt x="58" y="1198"/>
                  </a:lnTo>
                  <a:lnTo>
                    <a:pt x="72" y="1160"/>
                  </a:lnTo>
                  <a:lnTo>
                    <a:pt x="79" y="1126"/>
                  </a:lnTo>
                  <a:lnTo>
                    <a:pt x="88" y="1087"/>
                  </a:lnTo>
                  <a:lnTo>
                    <a:pt x="95" y="1049"/>
                  </a:lnTo>
                  <a:lnTo>
                    <a:pt x="97" y="1013"/>
                  </a:lnTo>
                  <a:lnTo>
                    <a:pt x="101" y="976"/>
                  </a:lnTo>
                  <a:lnTo>
                    <a:pt x="108" y="939"/>
                  </a:lnTo>
                  <a:lnTo>
                    <a:pt x="117" y="902"/>
                  </a:lnTo>
                  <a:lnTo>
                    <a:pt x="128" y="809"/>
                  </a:lnTo>
                  <a:lnTo>
                    <a:pt x="141" y="723"/>
                  </a:lnTo>
                  <a:lnTo>
                    <a:pt x="146" y="638"/>
                  </a:lnTo>
                  <a:lnTo>
                    <a:pt x="150" y="548"/>
                  </a:lnTo>
                  <a:lnTo>
                    <a:pt x="153" y="461"/>
                  </a:lnTo>
                  <a:lnTo>
                    <a:pt x="159" y="375"/>
                  </a:lnTo>
                  <a:lnTo>
                    <a:pt x="162" y="286"/>
                  </a:lnTo>
                  <a:lnTo>
                    <a:pt x="168" y="200"/>
                  </a:lnTo>
                  <a:lnTo>
                    <a:pt x="177" y="111"/>
                  </a:lnTo>
                  <a:lnTo>
                    <a:pt x="193" y="25"/>
                  </a:lnTo>
                  <a:lnTo>
                    <a:pt x="196" y="34"/>
                  </a:lnTo>
                  <a:lnTo>
                    <a:pt x="203" y="40"/>
                  </a:lnTo>
                  <a:lnTo>
                    <a:pt x="209" y="49"/>
                  </a:lnTo>
                  <a:lnTo>
                    <a:pt x="214" y="58"/>
                  </a:lnTo>
                  <a:lnTo>
                    <a:pt x="218" y="61"/>
                  </a:lnTo>
                  <a:lnTo>
                    <a:pt x="224" y="67"/>
                  </a:lnTo>
                  <a:lnTo>
                    <a:pt x="233" y="75"/>
                  </a:lnTo>
                  <a:lnTo>
                    <a:pt x="239" y="81"/>
                  </a:lnTo>
                  <a:lnTo>
                    <a:pt x="245" y="84"/>
                  </a:lnTo>
                  <a:lnTo>
                    <a:pt x="252" y="86"/>
                  </a:lnTo>
                  <a:lnTo>
                    <a:pt x="332" y="117"/>
                  </a:lnTo>
                  <a:lnTo>
                    <a:pt x="408" y="144"/>
                  </a:lnTo>
                  <a:lnTo>
                    <a:pt x="483" y="169"/>
                  </a:lnTo>
                  <a:lnTo>
                    <a:pt x="557" y="200"/>
                  </a:lnTo>
                  <a:lnTo>
                    <a:pt x="627" y="231"/>
                  </a:lnTo>
                  <a:lnTo>
                    <a:pt x="695" y="265"/>
                  </a:lnTo>
                  <a:lnTo>
                    <a:pt x="757" y="306"/>
                  </a:lnTo>
                  <a:lnTo>
                    <a:pt x="811" y="355"/>
                  </a:lnTo>
                  <a:lnTo>
                    <a:pt x="865" y="416"/>
                  </a:lnTo>
                  <a:lnTo>
                    <a:pt x="910" y="486"/>
                  </a:lnTo>
                  <a:lnTo>
                    <a:pt x="914" y="490"/>
                  </a:lnTo>
                  <a:lnTo>
                    <a:pt x="917" y="496"/>
                  </a:lnTo>
                  <a:lnTo>
                    <a:pt x="919" y="499"/>
                  </a:lnTo>
                  <a:lnTo>
                    <a:pt x="923" y="508"/>
                  </a:lnTo>
                  <a:lnTo>
                    <a:pt x="923" y="514"/>
                  </a:lnTo>
                  <a:lnTo>
                    <a:pt x="926" y="521"/>
                  </a:lnTo>
                  <a:lnTo>
                    <a:pt x="928" y="524"/>
                  </a:lnTo>
                  <a:lnTo>
                    <a:pt x="932" y="527"/>
                  </a:lnTo>
                  <a:lnTo>
                    <a:pt x="935" y="527"/>
                  </a:lnTo>
                  <a:lnTo>
                    <a:pt x="951" y="546"/>
                  </a:lnTo>
                  <a:lnTo>
                    <a:pt x="969" y="567"/>
                  </a:lnTo>
                  <a:lnTo>
                    <a:pt x="988" y="585"/>
                  </a:lnTo>
                  <a:lnTo>
                    <a:pt x="1009" y="606"/>
                  </a:lnTo>
                  <a:lnTo>
                    <a:pt x="1027" y="622"/>
                  </a:lnTo>
                  <a:lnTo>
                    <a:pt x="1045" y="641"/>
                  </a:lnTo>
                  <a:lnTo>
                    <a:pt x="1065" y="663"/>
                  </a:lnTo>
                  <a:lnTo>
                    <a:pt x="1080" y="681"/>
                  </a:lnTo>
                  <a:lnTo>
                    <a:pt x="1092" y="696"/>
                  </a:lnTo>
                  <a:lnTo>
                    <a:pt x="1096" y="714"/>
                  </a:lnTo>
                  <a:lnTo>
                    <a:pt x="1119" y="807"/>
                  </a:lnTo>
                  <a:lnTo>
                    <a:pt x="1153" y="884"/>
                  </a:lnTo>
                  <a:lnTo>
                    <a:pt x="1191" y="951"/>
                  </a:lnTo>
                  <a:lnTo>
                    <a:pt x="1240" y="1004"/>
                  </a:lnTo>
                  <a:lnTo>
                    <a:pt x="1292" y="1052"/>
                  </a:lnTo>
                  <a:lnTo>
                    <a:pt x="1354" y="1090"/>
                  </a:lnTo>
                  <a:lnTo>
                    <a:pt x="1422" y="1124"/>
                  </a:lnTo>
                  <a:lnTo>
                    <a:pt x="1496" y="1151"/>
                  </a:lnTo>
                  <a:lnTo>
                    <a:pt x="1575" y="1182"/>
                  </a:lnTo>
                  <a:lnTo>
                    <a:pt x="1662" y="1210"/>
                  </a:lnTo>
                  <a:lnTo>
                    <a:pt x="2281" y="1210"/>
                  </a:lnTo>
                  <a:lnTo>
                    <a:pt x="2368" y="1179"/>
                  </a:lnTo>
                  <a:lnTo>
                    <a:pt x="2449" y="1151"/>
                  </a:lnTo>
                  <a:lnTo>
                    <a:pt x="2523" y="1124"/>
                  </a:lnTo>
                  <a:lnTo>
                    <a:pt x="2589" y="1087"/>
                  </a:lnTo>
                  <a:lnTo>
                    <a:pt x="2647" y="1049"/>
                  </a:lnTo>
                  <a:lnTo>
                    <a:pt x="2703" y="1004"/>
                  </a:lnTo>
                  <a:lnTo>
                    <a:pt x="2748" y="948"/>
                  </a:lnTo>
                  <a:lnTo>
                    <a:pt x="2792" y="884"/>
                  </a:lnTo>
                  <a:lnTo>
                    <a:pt x="2820" y="807"/>
                  </a:lnTo>
                  <a:lnTo>
                    <a:pt x="2847" y="714"/>
                  </a:lnTo>
                  <a:lnTo>
                    <a:pt x="2853" y="692"/>
                  </a:lnTo>
                  <a:lnTo>
                    <a:pt x="2862" y="677"/>
                  </a:lnTo>
                  <a:lnTo>
                    <a:pt x="2878" y="659"/>
                  </a:lnTo>
                  <a:lnTo>
                    <a:pt x="2894" y="641"/>
                  </a:lnTo>
                  <a:lnTo>
                    <a:pt x="2912" y="622"/>
                  </a:lnTo>
                  <a:lnTo>
                    <a:pt x="2937" y="603"/>
                  </a:lnTo>
                  <a:lnTo>
                    <a:pt x="2955" y="585"/>
                  </a:lnTo>
                  <a:lnTo>
                    <a:pt x="2974" y="567"/>
                  </a:lnTo>
                  <a:lnTo>
                    <a:pt x="2992" y="546"/>
                  </a:lnTo>
                  <a:lnTo>
                    <a:pt x="3008" y="524"/>
                  </a:lnTo>
                  <a:lnTo>
                    <a:pt x="3011" y="524"/>
                  </a:lnTo>
                  <a:lnTo>
                    <a:pt x="3013" y="521"/>
                  </a:lnTo>
                  <a:lnTo>
                    <a:pt x="3017" y="517"/>
                  </a:lnTo>
                  <a:lnTo>
                    <a:pt x="3020" y="510"/>
                  </a:lnTo>
                  <a:lnTo>
                    <a:pt x="3022" y="505"/>
                  </a:lnTo>
                  <a:lnTo>
                    <a:pt x="3026" y="499"/>
                  </a:lnTo>
                  <a:lnTo>
                    <a:pt x="3029" y="496"/>
                  </a:lnTo>
                  <a:lnTo>
                    <a:pt x="3033" y="496"/>
                  </a:lnTo>
                  <a:lnTo>
                    <a:pt x="3078" y="425"/>
                  </a:lnTo>
                  <a:lnTo>
                    <a:pt x="3125" y="364"/>
                  </a:lnTo>
                  <a:lnTo>
                    <a:pt x="3177" y="311"/>
                  </a:lnTo>
                  <a:lnTo>
                    <a:pt x="3229" y="270"/>
                  </a:lnTo>
                  <a:lnTo>
                    <a:pt x="3287" y="231"/>
                  </a:lnTo>
                  <a:lnTo>
                    <a:pt x="3350" y="200"/>
                  </a:lnTo>
                  <a:lnTo>
                    <a:pt x="3417" y="173"/>
                  </a:lnTo>
                  <a:lnTo>
                    <a:pt x="3487" y="144"/>
                  </a:lnTo>
                  <a:lnTo>
                    <a:pt x="3561" y="115"/>
                  </a:lnTo>
                  <a:lnTo>
                    <a:pt x="3635" y="84"/>
                  </a:lnTo>
                  <a:lnTo>
                    <a:pt x="3641" y="84"/>
                  </a:lnTo>
                  <a:lnTo>
                    <a:pt x="3651" y="77"/>
                  </a:lnTo>
                  <a:lnTo>
                    <a:pt x="3660" y="67"/>
                  </a:lnTo>
                  <a:lnTo>
                    <a:pt x="3669" y="61"/>
                  </a:lnTo>
                  <a:lnTo>
                    <a:pt x="3678" y="49"/>
                  </a:lnTo>
                  <a:lnTo>
                    <a:pt x="3687" y="40"/>
                  </a:lnTo>
                  <a:lnTo>
                    <a:pt x="3697" y="31"/>
                  </a:lnTo>
                  <a:lnTo>
                    <a:pt x="3707" y="18"/>
                  </a:lnTo>
                  <a:lnTo>
                    <a:pt x="3712" y="9"/>
                  </a:lnTo>
                  <a:lnTo>
                    <a:pt x="3716" y="0"/>
                  </a:lnTo>
                  <a:lnTo>
                    <a:pt x="3731" y="86"/>
                  </a:lnTo>
                  <a:lnTo>
                    <a:pt x="3743" y="178"/>
                  </a:lnTo>
                  <a:lnTo>
                    <a:pt x="3756" y="268"/>
                  </a:lnTo>
                  <a:lnTo>
                    <a:pt x="3762" y="357"/>
                  </a:lnTo>
                  <a:lnTo>
                    <a:pt x="3772" y="447"/>
                  </a:lnTo>
                  <a:lnTo>
                    <a:pt x="3781" y="539"/>
                  </a:lnTo>
                  <a:lnTo>
                    <a:pt x="3790" y="627"/>
                  </a:lnTo>
                  <a:lnTo>
                    <a:pt x="3799" y="721"/>
                  </a:lnTo>
                  <a:lnTo>
                    <a:pt x="3811" y="809"/>
                  </a:lnTo>
                  <a:lnTo>
                    <a:pt x="3830" y="899"/>
                  </a:lnTo>
                  <a:lnTo>
                    <a:pt x="3832" y="935"/>
                  </a:lnTo>
                  <a:lnTo>
                    <a:pt x="3839" y="976"/>
                  </a:lnTo>
                  <a:lnTo>
                    <a:pt x="3844" y="1009"/>
                  </a:lnTo>
                  <a:lnTo>
                    <a:pt x="3851" y="1049"/>
                  </a:lnTo>
                  <a:lnTo>
                    <a:pt x="3857" y="1084"/>
                  </a:lnTo>
                  <a:lnTo>
                    <a:pt x="3862" y="1124"/>
                  </a:lnTo>
                  <a:lnTo>
                    <a:pt x="3873" y="1160"/>
                  </a:lnTo>
                  <a:lnTo>
                    <a:pt x="3882" y="1198"/>
                  </a:lnTo>
                  <a:lnTo>
                    <a:pt x="3898" y="1234"/>
                  </a:lnTo>
                  <a:lnTo>
                    <a:pt x="3916" y="1274"/>
                  </a:lnTo>
                  <a:lnTo>
                    <a:pt x="3928" y="1299"/>
                  </a:lnTo>
                  <a:lnTo>
                    <a:pt x="3934" y="1330"/>
                  </a:lnTo>
                  <a:lnTo>
                    <a:pt x="3940" y="1361"/>
                  </a:lnTo>
                  <a:lnTo>
                    <a:pt x="3940" y="1391"/>
                  </a:lnTo>
                  <a:lnTo>
                    <a:pt x="3940" y="1423"/>
                  </a:lnTo>
                  <a:lnTo>
                    <a:pt x="3938" y="1456"/>
                  </a:lnTo>
                  <a:lnTo>
                    <a:pt x="3934" y="1487"/>
                  </a:lnTo>
                  <a:lnTo>
                    <a:pt x="3934" y="1521"/>
                  </a:lnTo>
                  <a:lnTo>
                    <a:pt x="3931" y="1558"/>
                  </a:lnTo>
                  <a:lnTo>
                    <a:pt x="3931" y="1586"/>
                  </a:lnTo>
                  <a:lnTo>
                    <a:pt x="3931" y="1582"/>
                  </a:lnTo>
                  <a:lnTo>
                    <a:pt x="3931" y="1579"/>
                  </a:lnTo>
                  <a:lnTo>
                    <a:pt x="3931" y="1577"/>
                  </a:lnTo>
                  <a:lnTo>
                    <a:pt x="3931" y="1573"/>
                  </a:lnTo>
                  <a:lnTo>
                    <a:pt x="3925" y="1595"/>
                  </a:lnTo>
                  <a:lnTo>
                    <a:pt x="3916" y="1616"/>
                  </a:lnTo>
                  <a:lnTo>
                    <a:pt x="3907" y="1638"/>
                  </a:lnTo>
                  <a:lnTo>
                    <a:pt x="3898" y="1656"/>
                  </a:lnTo>
                  <a:lnTo>
                    <a:pt x="3885" y="1678"/>
                  </a:lnTo>
                  <a:lnTo>
                    <a:pt x="3873" y="1696"/>
                  </a:lnTo>
                  <a:lnTo>
                    <a:pt x="3860" y="1714"/>
                  </a:lnTo>
                  <a:lnTo>
                    <a:pt x="3848" y="1733"/>
                  </a:lnTo>
                  <a:lnTo>
                    <a:pt x="3835" y="1752"/>
                  </a:lnTo>
                  <a:lnTo>
                    <a:pt x="3823" y="1767"/>
                  </a:lnTo>
                  <a:lnTo>
                    <a:pt x="3805" y="1789"/>
                  </a:lnTo>
                  <a:lnTo>
                    <a:pt x="3786" y="1807"/>
                  </a:lnTo>
                  <a:lnTo>
                    <a:pt x="3765" y="1825"/>
                  </a:lnTo>
                  <a:lnTo>
                    <a:pt x="3743" y="1847"/>
                  </a:lnTo>
                  <a:lnTo>
                    <a:pt x="3725" y="1863"/>
                  </a:lnTo>
                  <a:lnTo>
                    <a:pt x="3703" y="1878"/>
                  </a:lnTo>
                  <a:lnTo>
                    <a:pt x="3682" y="1896"/>
                  </a:lnTo>
                  <a:lnTo>
                    <a:pt x="3658" y="1912"/>
                  </a:lnTo>
                  <a:lnTo>
                    <a:pt x="3632" y="1924"/>
                  </a:lnTo>
                  <a:lnTo>
                    <a:pt x="3610" y="1939"/>
                  </a:lnTo>
                  <a:lnTo>
                    <a:pt x="3601" y="1943"/>
                  </a:lnTo>
                  <a:lnTo>
                    <a:pt x="3592" y="1948"/>
                  </a:lnTo>
                  <a:lnTo>
                    <a:pt x="3586" y="1952"/>
                  </a:lnTo>
                  <a:lnTo>
                    <a:pt x="3577" y="1954"/>
                  </a:lnTo>
                  <a:lnTo>
                    <a:pt x="3568" y="1961"/>
                  </a:lnTo>
                  <a:lnTo>
                    <a:pt x="3561" y="1964"/>
                  </a:lnTo>
                  <a:lnTo>
                    <a:pt x="3550" y="1971"/>
                  </a:lnTo>
                  <a:lnTo>
                    <a:pt x="3543" y="1973"/>
                  </a:lnTo>
                  <a:lnTo>
                    <a:pt x="3534" y="1973"/>
                  </a:lnTo>
                  <a:lnTo>
                    <a:pt x="3525" y="198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0" name="Freeform 239">
              <a:extLst>
                <a:ext uri="{FF2B5EF4-FFF2-40B4-BE49-F238E27FC236}">
                  <a16:creationId xmlns:a16="http://schemas.microsoft.com/office/drawing/2014/main" id="{2A31C985-B6C5-417D-9A93-F85955A71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2132"/>
              <a:ext cx="105" cy="72"/>
            </a:xfrm>
            <a:custGeom>
              <a:avLst/>
              <a:gdLst>
                <a:gd name="T0" fmla="*/ 100 w 315"/>
                <a:gd name="T1" fmla="*/ 71 h 216"/>
                <a:gd name="T2" fmla="*/ 101 w 315"/>
                <a:gd name="T3" fmla="*/ 69 h 216"/>
                <a:gd name="T4" fmla="*/ 101 w 315"/>
                <a:gd name="T5" fmla="*/ 67 h 216"/>
                <a:gd name="T6" fmla="*/ 104 w 315"/>
                <a:gd name="T7" fmla="*/ 65 h 216"/>
                <a:gd name="T8" fmla="*/ 104 w 315"/>
                <a:gd name="T9" fmla="*/ 63 h 216"/>
                <a:gd name="T10" fmla="*/ 105 w 315"/>
                <a:gd name="T11" fmla="*/ 60 h 216"/>
                <a:gd name="T12" fmla="*/ 105 w 315"/>
                <a:gd name="T13" fmla="*/ 57 h 216"/>
                <a:gd name="T14" fmla="*/ 105 w 315"/>
                <a:gd name="T15" fmla="*/ 54 h 216"/>
                <a:gd name="T16" fmla="*/ 105 w 315"/>
                <a:gd name="T17" fmla="*/ 52 h 216"/>
                <a:gd name="T18" fmla="*/ 105 w 315"/>
                <a:gd name="T19" fmla="*/ 48 h 216"/>
                <a:gd name="T20" fmla="*/ 105 w 315"/>
                <a:gd name="T21" fmla="*/ 46 h 216"/>
                <a:gd name="T22" fmla="*/ 101 w 315"/>
                <a:gd name="T23" fmla="*/ 34 h 216"/>
                <a:gd name="T24" fmla="*/ 95 w 315"/>
                <a:gd name="T25" fmla="*/ 22 h 216"/>
                <a:gd name="T26" fmla="*/ 85 w 315"/>
                <a:gd name="T27" fmla="*/ 13 h 216"/>
                <a:gd name="T28" fmla="*/ 75 w 315"/>
                <a:gd name="T29" fmla="*/ 7 h 216"/>
                <a:gd name="T30" fmla="*/ 64 w 315"/>
                <a:gd name="T31" fmla="*/ 3 h 216"/>
                <a:gd name="T32" fmla="*/ 51 w 315"/>
                <a:gd name="T33" fmla="*/ 0 h 216"/>
                <a:gd name="T34" fmla="*/ 39 w 315"/>
                <a:gd name="T35" fmla="*/ 0 h 216"/>
                <a:gd name="T36" fmla="*/ 28 w 315"/>
                <a:gd name="T37" fmla="*/ 3 h 216"/>
                <a:gd name="T38" fmla="*/ 16 w 315"/>
                <a:gd name="T39" fmla="*/ 9 h 216"/>
                <a:gd name="T40" fmla="*/ 7 w 315"/>
                <a:gd name="T41" fmla="*/ 19 h 216"/>
                <a:gd name="T42" fmla="*/ 1 w 315"/>
                <a:gd name="T43" fmla="*/ 30 h 216"/>
                <a:gd name="T44" fmla="*/ 0 w 315"/>
                <a:gd name="T45" fmla="*/ 39 h 216"/>
                <a:gd name="T46" fmla="*/ 4 w 315"/>
                <a:gd name="T47" fmla="*/ 46 h 216"/>
                <a:gd name="T48" fmla="*/ 11 w 315"/>
                <a:gd name="T49" fmla="*/ 52 h 216"/>
                <a:gd name="T50" fmla="*/ 21 w 315"/>
                <a:gd name="T51" fmla="*/ 57 h 216"/>
                <a:gd name="T52" fmla="*/ 32 w 315"/>
                <a:gd name="T53" fmla="*/ 61 h 216"/>
                <a:gd name="T54" fmla="*/ 46 w 315"/>
                <a:gd name="T55" fmla="*/ 63 h 216"/>
                <a:gd name="T56" fmla="*/ 59 w 315"/>
                <a:gd name="T57" fmla="*/ 66 h 216"/>
                <a:gd name="T58" fmla="*/ 72 w 315"/>
                <a:gd name="T59" fmla="*/ 69 h 216"/>
                <a:gd name="T60" fmla="*/ 83 w 315"/>
                <a:gd name="T61" fmla="*/ 72 h 21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15" h="216">
                  <a:moveTo>
                    <a:pt x="299" y="213"/>
                  </a:moveTo>
                  <a:lnTo>
                    <a:pt x="302" y="207"/>
                  </a:lnTo>
                  <a:lnTo>
                    <a:pt x="304" y="200"/>
                  </a:lnTo>
                  <a:lnTo>
                    <a:pt x="311" y="195"/>
                  </a:lnTo>
                  <a:lnTo>
                    <a:pt x="311" y="189"/>
                  </a:lnTo>
                  <a:lnTo>
                    <a:pt x="315" y="179"/>
                  </a:lnTo>
                  <a:lnTo>
                    <a:pt x="315" y="172"/>
                  </a:lnTo>
                  <a:lnTo>
                    <a:pt x="315" y="163"/>
                  </a:lnTo>
                  <a:lnTo>
                    <a:pt x="315" y="157"/>
                  </a:lnTo>
                  <a:lnTo>
                    <a:pt x="315" y="145"/>
                  </a:lnTo>
                  <a:lnTo>
                    <a:pt x="315" y="139"/>
                  </a:lnTo>
                  <a:lnTo>
                    <a:pt x="302" y="103"/>
                  </a:lnTo>
                  <a:lnTo>
                    <a:pt x="284" y="67"/>
                  </a:lnTo>
                  <a:lnTo>
                    <a:pt x="256" y="40"/>
                  </a:lnTo>
                  <a:lnTo>
                    <a:pt x="225" y="22"/>
                  </a:lnTo>
                  <a:lnTo>
                    <a:pt x="191" y="9"/>
                  </a:lnTo>
                  <a:lnTo>
                    <a:pt x="153" y="0"/>
                  </a:lnTo>
                  <a:lnTo>
                    <a:pt x="117" y="0"/>
                  </a:lnTo>
                  <a:lnTo>
                    <a:pt x="83" y="9"/>
                  </a:lnTo>
                  <a:lnTo>
                    <a:pt x="49" y="28"/>
                  </a:lnTo>
                  <a:lnTo>
                    <a:pt x="21" y="56"/>
                  </a:lnTo>
                  <a:lnTo>
                    <a:pt x="3" y="90"/>
                  </a:lnTo>
                  <a:lnTo>
                    <a:pt x="0" y="117"/>
                  </a:lnTo>
                  <a:lnTo>
                    <a:pt x="12" y="139"/>
                  </a:lnTo>
                  <a:lnTo>
                    <a:pt x="34" y="157"/>
                  </a:lnTo>
                  <a:lnTo>
                    <a:pt x="62" y="170"/>
                  </a:lnTo>
                  <a:lnTo>
                    <a:pt x="95" y="182"/>
                  </a:lnTo>
                  <a:lnTo>
                    <a:pt x="139" y="189"/>
                  </a:lnTo>
                  <a:lnTo>
                    <a:pt x="176" y="198"/>
                  </a:lnTo>
                  <a:lnTo>
                    <a:pt x="216" y="207"/>
                  </a:lnTo>
                  <a:lnTo>
                    <a:pt x="249" y="21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1" name="Freeform 240">
              <a:extLst>
                <a:ext uri="{FF2B5EF4-FFF2-40B4-BE49-F238E27FC236}">
                  <a16:creationId xmlns:a16="http://schemas.microsoft.com/office/drawing/2014/main" id="{5134A6E8-3A46-4F44-A797-BA06055E8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2291"/>
              <a:ext cx="115" cy="68"/>
            </a:xfrm>
            <a:custGeom>
              <a:avLst/>
              <a:gdLst>
                <a:gd name="T0" fmla="*/ 115 w 343"/>
                <a:gd name="T1" fmla="*/ 34 h 206"/>
                <a:gd name="T2" fmla="*/ 115 w 343"/>
                <a:gd name="T3" fmla="*/ 31 h 206"/>
                <a:gd name="T4" fmla="*/ 115 w 343"/>
                <a:gd name="T5" fmla="*/ 28 h 206"/>
                <a:gd name="T6" fmla="*/ 115 w 343"/>
                <a:gd name="T7" fmla="*/ 25 h 206"/>
                <a:gd name="T8" fmla="*/ 115 w 343"/>
                <a:gd name="T9" fmla="*/ 22 h 206"/>
                <a:gd name="T10" fmla="*/ 114 w 343"/>
                <a:gd name="T11" fmla="*/ 18 h 206"/>
                <a:gd name="T12" fmla="*/ 113 w 343"/>
                <a:gd name="T13" fmla="*/ 17 h 206"/>
                <a:gd name="T14" fmla="*/ 112 w 343"/>
                <a:gd name="T15" fmla="*/ 14 h 206"/>
                <a:gd name="T16" fmla="*/ 111 w 343"/>
                <a:gd name="T17" fmla="*/ 11 h 206"/>
                <a:gd name="T18" fmla="*/ 108 w 343"/>
                <a:gd name="T19" fmla="*/ 10 h 206"/>
                <a:gd name="T20" fmla="*/ 106 w 343"/>
                <a:gd name="T21" fmla="*/ 9 h 206"/>
                <a:gd name="T22" fmla="*/ 95 w 343"/>
                <a:gd name="T23" fmla="*/ 7 h 206"/>
                <a:gd name="T24" fmla="*/ 85 w 343"/>
                <a:gd name="T25" fmla="*/ 5 h 206"/>
                <a:gd name="T26" fmla="*/ 74 w 343"/>
                <a:gd name="T27" fmla="*/ 2 h 206"/>
                <a:gd name="T28" fmla="*/ 64 w 343"/>
                <a:gd name="T29" fmla="*/ 1 h 206"/>
                <a:gd name="T30" fmla="*/ 53 w 343"/>
                <a:gd name="T31" fmla="*/ 0 h 206"/>
                <a:gd name="T32" fmla="*/ 43 w 343"/>
                <a:gd name="T33" fmla="*/ 0 h 206"/>
                <a:gd name="T34" fmla="*/ 33 w 343"/>
                <a:gd name="T35" fmla="*/ 0 h 206"/>
                <a:gd name="T36" fmla="*/ 24 w 343"/>
                <a:gd name="T37" fmla="*/ 2 h 206"/>
                <a:gd name="T38" fmla="*/ 15 w 343"/>
                <a:gd name="T39" fmla="*/ 6 h 206"/>
                <a:gd name="T40" fmla="*/ 6 w 343"/>
                <a:gd name="T41" fmla="*/ 12 h 206"/>
                <a:gd name="T42" fmla="*/ 3 w 343"/>
                <a:gd name="T43" fmla="*/ 14 h 206"/>
                <a:gd name="T44" fmla="*/ 2 w 343"/>
                <a:gd name="T45" fmla="*/ 17 h 206"/>
                <a:gd name="T46" fmla="*/ 1 w 343"/>
                <a:gd name="T47" fmla="*/ 22 h 206"/>
                <a:gd name="T48" fmla="*/ 1 w 343"/>
                <a:gd name="T49" fmla="*/ 26 h 206"/>
                <a:gd name="T50" fmla="*/ 0 w 343"/>
                <a:gd name="T51" fmla="*/ 31 h 206"/>
                <a:gd name="T52" fmla="*/ 1 w 343"/>
                <a:gd name="T53" fmla="*/ 36 h 206"/>
                <a:gd name="T54" fmla="*/ 1 w 343"/>
                <a:gd name="T55" fmla="*/ 40 h 206"/>
                <a:gd name="T56" fmla="*/ 2 w 343"/>
                <a:gd name="T57" fmla="*/ 44 h 206"/>
                <a:gd name="T58" fmla="*/ 3 w 343"/>
                <a:gd name="T59" fmla="*/ 48 h 206"/>
                <a:gd name="T60" fmla="*/ 6 w 343"/>
                <a:gd name="T61" fmla="*/ 49 h 206"/>
                <a:gd name="T62" fmla="*/ 16 w 343"/>
                <a:gd name="T63" fmla="*/ 55 h 206"/>
                <a:gd name="T64" fmla="*/ 25 w 343"/>
                <a:gd name="T65" fmla="*/ 60 h 206"/>
                <a:gd name="T66" fmla="*/ 36 w 343"/>
                <a:gd name="T67" fmla="*/ 64 h 206"/>
                <a:gd name="T68" fmla="*/ 46 w 343"/>
                <a:gd name="T69" fmla="*/ 66 h 206"/>
                <a:gd name="T70" fmla="*/ 57 w 343"/>
                <a:gd name="T71" fmla="*/ 68 h 206"/>
                <a:gd name="T72" fmla="*/ 66 w 343"/>
                <a:gd name="T73" fmla="*/ 67 h 206"/>
                <a:gd name="T74" fmla="*/ 78 w 343"/>
                <a:gd name="T75" fmla="*/ 65 h 206"/>
                <a:gd name="T76" fmla="*/ 88 w 343"/>
                <a:gd name="T77" fmla="*/ 61 h 206"/>
                <a:gd name="T78" fmla="*/ 97 w 343"/>
                <a:gd name="T79" fmla="*/ 55 h 206"/>
                <a:gd name="T80" fmla="*/ 106 w 343"/>
                <a:gd name="T81" fmla="*/ 46 h 206"/>
                <a:gd name="T82" fmla="*/ 112 w 343"/>
                <a:gd name="T83" fmla="*/ 37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43" h="206">
                  <a:moveTo>
                    <a:pt x="343" y="102"/>
                  </a:moveTo>
                  <a:lnTo>
                    <a:pt x="343" y="95"/>
                  </a:lnTo>
                  <a:lnTo>
                    <a:pt x="343" y="84"/>
                  </a:lnTo>
                  <a:lnTo>
                    <a:pt x="343" y="77"/>
                  </a:lnTo>
                  <a:lnTo>
                    <a:pt x="343" y="68"/>
                  </a:lnTo>
                  <a:lnTo>
                    <a:pt x="340" y="55"/>
                  </a:lnTo>
                  <a:lnTo>
                    <a:pt x="337" y="50"/>
                  </a:lnTo>
                  <a:lnTo>
                    <a:pt x="333" y="43"/>
                  </a:lnTo>
                  <a:lnTo>
                    <a:pt x="330" y="34"/>
                  </a:lnTo>
                  <a:lnTo>
                    <a:pt x="321" y="30"/>
                  </a:lnTo>
                  <a:lnTo>
                    <a:pt x="317" y="27"/>
                  </a:lnTo>
                  <a:lnTo>
                    <a:pt x="284" y="21"/>
                  </a:lnTo>
                  <a:lnTo>
                    <a:pt x="254" y="15"/>
                  </a:lnTo>
                  <a:lnTo>
                    <a:pt x="222" y="6"/>
                  </a:lnTo>
                  <a:lnTo>
                    <a:pt x="191" y="3"/>
                  </a:lnTo>
                  <a:lnTo>
                    <a:pt x="158" y="0"/>
                  </a:lnTo>
                  <a:lnTo>
                    <a:pt x="127" y="0"/>
                  </a:lnTo>
                  <a:lnTo>
                    <a:pt x="99" y="0"/>
                  </a:lnTo>
                  <a:lnTo>
                    <a:pt x="72" y="6"/>
                  </a:lnTo>
                  <a:lnTo>
                    <a:pt x="44" y="18"/>
                  </a:lnTo>
                  <a:lnTo>
                    <a:pt x="17" y="37"/>
                  </a:lnTo>
                  <a:lnTo>
                    <a:pt x="9" y="43"/>
                  </a:lnTo>
                  <a:lnTo>
                    <a:pt x="7" y="53"/>
                  </a:lnTo>
                  <a:lnTo>
                    <a:pt x="3" y="68"/>
                  </a:lnTo>
                  <a:lnTo>
                    <a:pt x="3" y="80"/>
                  </a:lnTo>
                  <a:lnTo>
                    <a:pt x="0" y="95"/>
                  </a:lnTo>
                  <a:lnTo>
                    <a:pt x="3" y="108"/>
                  </a:lnTo>
                  <a:lnTo>
                    <a:pt x="3" y="122"/>
                  </a:lnTo>
                  <a:lnTo>
                    <a:pt x="7" y="133"/>
                  </a:lnTo>
                  <a:lnTo>
                    <a:pt x="9" y="144"/>
                  </a:lnTo>
                  <a:lnTo>
                    <a:pt x="17" y="147"/>
                  </a:lnTo>
                  <a:lnTo>
                    <a:pt x="47" y="167"/>
                  </a:lnTo>
                  <a:lnTo>
                    <a:pt x="75" y="181"/>
                  </a:lnTo>
                  <a:lnTo>
                    <a:pt x="106" y="194"/>
                  </a:lnTo>
                  <a:lnTo>
                    <a:pt x="136" y="200"/>
                  </a:lnTo>
                  <a:lnTo>
                    <a:pt x="171" y="206"/>
                  </a:lnTo>
                  <a:lnTo>
                    <a:pt x="198" y="203"/>
                  </a:lnTo>
                  <a:lnTo>
                    <a:pt x="232" y="197"/>
                  </a:lnTo>
                  <a:lnTo>
                    <a:pt x="263" y="185"/>
                  </a:lnTo>
                  <a:lnTo>
                    <a:pt x="290" y="167"/>
                  </a:lnTo>
                  <a:lnTo>
                    <a:pt x="317" y="138"/>
                  </a:lnTo>
                  <a:lnTo>
                    <a:pt x="333" y="11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2" name="Freeform 241">
              <a:extLst>
                <a:ext uri="{FF2B5EF4-FFF2-40B4-BE49-F238E27FC236}">
                  <a16:creationId xmlns:a16="http://schemas.microsoft.com/office/drawing/2014/main" id="{919A9D13-43E2-4F8B-A439-B2FEF8A5E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1" y="2431"/>
              <a:ext cx="91" cy="47"/>
            </a:xfrm>
            <a:custGeom>
              <a:avLst/>
              <a:gdLst>
                <a:gd name="T0" fmla="*/ 91 w 274"/>
                <a:gd name="T1" fmla="*/ 20 h 141"/>
                <a:gd name="T2" fmla="*/ 91 w 274"/>
                <a:gd name="T3" fmla="*/ 15 h 141"/>
                <a:gd name="T4" fmla="*/ 90 w 274"/>
                <a:gd name="T5" fmla="*/ 12 h 141"/>
                <a:gd name="T6" fmla="*/ 88 w 274"/>
                <a:gd name="T7" fmla="*/ 8 h 141"/>
                <a:gd name="T8" fmla="*/ 86 w 274"/>
                <a:gd name="T9" fmla="*/ 6 h 141"/>
                <a:gd name="T10" fmla="*/ 83 w 274"/>
                <a:gd name="T11" fmla="*/ 4 h 141"/>
                <a:gd name="T12" fmla="*/ 79 w 274"/>
                <a:gd name="T13" fmla="*/ 3 h 141"/>
                <a:gd name="T14" fmla="*/ 76 w 274"/>
                <a:gd name="T15" fmla="*/ 1 h 141"/>
                <a:gd name="T16" fmla="*/ 71 w 274"/>
                <a:gd name="T17" fmla="*/ 0 h 141"/>
                <a:gd name="T18" fmla="*/ 68 w 274"/>
                <a:gd name="T19" fmla="*/ 0 h 141"/>
                <a:gd name="T20" fmla="*/ 64 w 274"/>
                <a:gd name="T21" fmla="*/ 0 h 141"/>
                <a:gd name="T22" fmla="*/ 55 w 274"/>
                <a:gd name="T23" fmla="*/ 0 h 141"/>
                <a:gd name="T24" fmla="*/ 46 w 274"/>
                <a:gd name="T25" fmla="*/ 2 h 141"/>
                <a:gd name="T26" fmla="*/ 36 w 274"/>
                <a:gd name="T27" fmla="*/ 5 h 141"/>
                <a:gd name="T28" fmla="*/ 26 w 274"/>
                <a:gd name="T29" fmla="*/ 7 h 141"/>
                <a:gd name="T30" fmla="*/ 16 w 274"/>
                <a:gd name="T31" fmla="*/ 12 h 141"/>
                <a:gd name="T32" fmla="*/ 10 w 274"/>
                <a:gd name="T33" fmla="*/ 16 h 141"/>
                <a:gd name="T34" fmla="*/ 4 w 274"/>
                <a:gd name="T35" fmla="*/ 22 h 141"/>
                <a:gd name="T36" fmla="*/ 0 w 274"/>
                <a:gd name="T37" fmla="*/ 27 h 141"/>
                <a:gd name="T38" fmla="*/ 0 w 274"/>
                <a:gd name="T39" fmla="*/ 34 h 141"/>
                <a:gd name="T40" fmla="*/ 4 w 274"/>
                <a:gd name="T41" fmla="*/ 40 h 141"/>
                <a:gd name="T42" fmla="*/ 8 w 274"/>
                <a:gd name="T43" fmla="*/ 44 h 141"/>
                <a:gd name="T44" fmla="*/ 14 w 274"/>
                <a:gd name="T45" fmla="*/ 46 h 141"/>
                <a:gd name="T46" fmla="*/ 22 w 274"/>
                <a:gd name="T47" fmla="*/ 47 h 141"/>
                <a:gd name="T48" fmla="*/ 30 w 274"/>
                <a:gd name="T49" fmla="*/ 47 h 141"/>
                <a:gd name="T50" fmla="*/ 38 w 274"/>
                <a:gd name="T51" fmla="*/ 45 h 141"/>
                <a:gd name="T52" fmla="*/ 46 w 274"/>
                <a:gd name="T53" fmla="*/ 43 h 141"/>
                <a:gd name="T54" fmla="*/ 53 w 274"/>
                <a:gd name="T55" fmla="*/ 40 h 141"/>
                <a:gd name="T56" fmla="*/ 62 w 274"/>
                <a:gd name="T57" fmla="*/ 37 h 141"/>
                <a:gd name="T58" fmla="*/ 71 w 274"/>
                <a:gd name="T59" fmla="*/ 34 h 141"/>
                <a:gd name="T60" fmla="*/ 79 w 274"/>
                <a:gd name="T61" fmla="*/ 30 h 141"/>
                <a:gd name="T62" fmla="*/ 90 w 274"/>
                <a:gd name="T63" fmla="*/ 22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74" h="141">
                  <a:moveTo>
                    <a:pt x="274" y="60"/>
                  </a:moveTo>
                  <a:lnTo>
                    <a:pt x="274" y="46"/>
                  </a:lnTo>
                  <a:lnTo>
                    <a:pt x="271" y="36"/>
                  </a:lnTo>
                  <a:lnTo>
                    <a:pt x="265" y="24"/>
                  </a:lnTo>
                  <a:lnTo>
                    <a:pt x="259" y="18"/>
                  </a:lnTo>
                  <a:lnTo>
                    <a:pt x="250" y="11"/>
                  </a:lnTo>
                  <a:lnTo>
                    <a:pt x="238" y="9"/>
                  </a:lnTo>
                  <a:lnTo>
                    <a:pt x="229" y="2"/>
                  </a:lnTo>
                  <a:lnTo>
                    <a:pt x="215" y="0"/>
                  </a:lnTo>
                  <a:lnTo>
                    <a:pt x="206" y="0"/>
                  </a:lnTo>
                  <a:lnTo>
                    <a:pt x="194" y="0"/>
                  </a:lnTo>
                  <a:lnTo>
                    <a:pt x="166" y="0"/>
                  </a:lnTo>
                  <a:lnTo>
                    <a:pt x="139" y="6"/>
                  </a:lnTo>
                  <a:lnTo>
                    <a:pt x="107" y="15"/>
                  </a:lnTo>
                  <a:lnTo>
                    <a:pt x="78" y="21"/>
                  </a:lnTo>
                  <a:lnTo>
                    <a:pt x="49" y="36"/>
                  </a:lnTo>
                  <a:lnTo>
                    <a:pt x="29" y="49"/>
                  </a:lnTo>
                  <a:lnTo>
                    <a:pt x="13" y="67"/>
                  </a:lnTo>
                  <a:lnTo>
                    <a:pt x="0" y="82"/>
                  </a:lnTo>
                  <a:lnTo>
                    <a:pt x="0" y="101"/>
                  </a:lnTo>
                  <a:lnTo>
                    <a:pt x="13" y="119"/>
                  </a:lnTo>
                  <a:lnTo>
                    <a:pt x="25" y="131"/>
                  </a:lnTo>
                  <a:lnTo>
                    <a:pt x="43" y="138"/>
                  </a:lnTo>
                  <a:lnTo>
                    <a:pt x="65" y="141"/>
                  </a:lnTo>
                  <a:lnTo>
                    <a:pt x="89" y="141"/>
                  </a:lnTo>
                  <a:lnTo>
                    <a:pt x="115" y="134"/>
                  </a:lnTo>
                  <a:lnTo>
                    <a:pt x="139" y="129"/>
                  </a:lnTo>
                  <a:lnTo>
                    <a:pt x="161" y="119"/>
                  </a:lnTo>
                  <a:lnTo>
                    <a:pt x="188" y="110"/>
                  </a:lnTo>
                  <a:lnTo>
                    <a:pt x="213" y="101"/>
                  </a:lnTo>
                  <a:lnTo>
                    <a:pt x="238" y="91"/>
                  </a:lnTo>
                  <a:lnTo>
                    <a:pt x="271" y="6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3" name="Freeform 242">
              <a:extLst>
                <a:ext uri="{FF2B5EF4-FFF2-40B4-BE49-F238E27FC236}">
                  <a16:creationId xmlns:a16="http://schemas.microsoft.com/office/drawing/2014/main" id="{D04C3830-162D-431B-8E2C-D43948290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445"/>
              <a:ext cx="76" cy="131"/>
            </a:xfrm>
            <a:custGeom>
              <a:avLst/>
              <a:gdLst>
                <a:gd name="T0" fmla="*/ 76 w 227"/>
                <a:gd name="T1" fmla="*/ 0 h 393"/>
                <a:gd name="T2" fmla="*/ 53 w 227"/>
                <a:gd name="T3" fmla="*/ 32 h 393"/>
                <a:gd name="T4" fmla="*/ 50 w 227"/>
                <a:gd name="T5" fmla="*/ 39 h 393"/>
                <a:gd name="T6" fmla="*/ 45 w 227"/>
                <a:gd name="T7" fmla="*/ 47 h 393"/>
                <a:gd name="T8" fmla="*/ 39 w 227"/>
                <a:gd name="T9" fmla="*/ 57 h 393"/>
                <a:gd name="T10" fmla="*/ 35 w 227"/>
                <a:gd name="T11" fmla="*/ 64 h 393"/>
                <a:gd name="T12" fmla="*/ 29 w 227"/>
                <a:gd name="T13" fmla="*/ 75 h 393"/>
                <a:gd name="T14" fmla="*/ 23 w 227"/>
                <a:gd name="T15" fmla="*/ 86 h 393"/>
                <a:gd name="T16" fmla="*/ 17 w 227"/>
                <a:gd name="T17" fmla="*/ 97 h 393"/>
                <a:gd name="T18" fmla="*/ 12 w 227"/>
                <a:gd name="T19" fmla="*/ 109 h 393"/>
                <a:gd name="T20" fmla="*/ 6 w 227"/>
                <a:gd name="T21" fmla="*/ 121 h 393"/>
                <a:gd name="T22" fmla="*/ 0 w 227"/>
                <a:gd name="T23" fmla="*/ 131 h 3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7" h="393">
                  <a:moveTo>
                    <a:pt x="227" y="0"/>
                  </a:moveTo>
                  <a:lnTo>
                    <a:pt x="159" y="96"/>
                  </a:lnTo>
                  <a:lnTo>
                    <a:pt x="148" y="116"/>
                  </a:lnTo>
                  <a:lnTo>
                    <a:pt x="135" y="141"/>
                  </a:lnTo>
                  <a:lnTo>
                    <a:pt x="117" y="170"/>
                  </a:lnTo>
                  <a:lnTo>
                    <a:pt x="105" y="193"/>
                  </a:lnTo>
                  <a:lnTo>
                    <a:pt x="86" y="224"/>
                  </a:lnTo>
                  <a:lnTo>
                    <a:pt x="70" y="258"/>
                  </a:lnTo>
                  <a:lnTo>
                    <a:pt x="52" y="292"/>
                  </a:lnTo>
                  <a:lnTo>
                    <a:pt x="36" y="326"/>
                  </a:lnTo>
                  <a:lnTo>
                    <a:pt x="18" y="363"/>
                  </a:lnTo>
                  <a:lnTo>
                    <a:pt x="0" y="393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4" name="Freeform 243">
              <a:extLst>
                <a:ext uri="{FF2B5EF4-FFF2-40B4-BE49-F238E27FC236}">
                  <a16:creationId xmlns:a16="http://schemas.microsoft.com/office/drawing/2014/main" id="{A7CCDDA9-EBF7-4B39-8CF2-5B5E6AF0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2538"/>
              <a:ext cx="65" cy="69"/>
            </a:xfrm>
            <a:custGeom>
              <a:avLst/>
              <a:gdLst>
                <a:gd name="T0" fmla="*/ 62 w 194"/>
                <a:gd name="T1" fmla="*/ 39 h 209"/>
                <a:gd name="T2" fmla="*/ 62 w 194"/>
                <a:gd name="T3" fmla="*/ 36 h 209"/>
                <a:gd name="T4" fmla="*/ 61 w 194"/>
                <a:gd name="T5" fmla="*/ 30 h 209"/>
                <a:gd name="T6" fmla="*/ 60 w 194"/>
                <a:gd name="T7" fmla="*/ 26 h 209"/>
                <a:gd name="T8" fmla="*/ 58 w 194"/>
                <a:gd name="T9" fmla="*/ 21 h 209"/>
                <a:gd name="T10" fmla="*/ 57 w 194"/>
                <a:gd name="T11" fmla="*/ 18 h 209"/>
                <a:gd name="T12" fmla="*/ 56 w 194"/>
                <a:gd name="T13" fmla="*/ 14 h 209"/>
                <a:gd name="T14" fmla="*/ 53 w 194"/>
                <a:gd name="T15" fmla="*/ 11 h 209"/>
                <a:gd name="T16" fmla="*/ 51 w 194"/>
                <a:gd name="T17" fmla="*/ 8 h 209"/>
                <a:gd name="T18" fmla="*/ 49 w 194"/>
                <a:gd name="T19" fmla="*/ 6 h 209"/>
                <a:gd name="T20" fmla="*/ 46 w 194"/>
                <a:gd name="T21" fmla="*/ 4 h 209"/>
                <a:gd name="T22" fmla="*/ 40 w 194"/>
                <a:gd name="T23" fmla="*/ 3 h 209"/>
                <a:gd name="T24" fmla="*/ 36 w 194"/>
                <a:gd name="T25" fmla="*/ 2 h 209"/>
                <a:gd name="T26" fmla="*/ 32 w 194"/>
                <a:gd name="T27" fmla="*/ 1 h 209"/>
                <a:gd name="T28" fmla="*/ 26 w 194"/>
                <a:gd name="T29" fmla="*/ 0 h 209"/>
                <a:gd name="T30" fmla="*/ 22 w 194"/>
                <a:gd name="T31" fmla="*/ 0 h 209"/>
                <a:gd name="T32" fmla="*/ 16 w 194"/>
                <a:gd name="T33" fmla="*/ 2 h 209"/>
                <a:gd name="T34" fmla="*/ 13 w 194"/>
                <a:gd name="T35" fmla="*/ 4 h 209"/>
                <a:gd name="T36" fmla="*/ 8 w 194"/>
                <a:gd name="T37" fmla="*/ 6 h 209"/>
                <a:gd name="T38" fmla="*/ 5 w 194"/>
                <a:gd name="T39" fmla="*/ 11 h 209"/>
                <a:gd name="T40" fmla="*/ 3 w 194"/>
                <a:gd name="T41" fmla="*/ 17 h 209"/>
                <a:gd name="T42" fmla="*/ 1 w 194"/>
                <a:gd name="T43" fmla="*/ 24 h 209"/>
                <a:gd name="T44" fmla="*/ 0 w 194"/>
                <a:gd name="T45" fmla="*/ 29 h 209"/>
                <a:gd name="T46" fmla="*/ 0 w 194"/>
                <a:gd name="T47" fmla="*/ 34 h 209"/>
                <a:gd name="T48" fmla="*/ 0 w 194"/>
                <a:gd name="T49" fmla="*/ 39 h 209"/>
                <a:gd name="T50" fmla="*/ 2 w 194"/>
                <a:gd name="T51" fmla="*/ 43 h 209"/>
                <a:gd name="T52" fmla="*/ 4 w 194"/>
                <a:gd name="T53" fmla="*/ 46 h 209"/>
                <a:gd name="T54" fmla="*/ 7 w 194"/>
                <a:gd name="T55" fmla="*/ 51 h 209"/>
                <a:gd name="T56" fmla="*/ 9 w 194"/>
                <a:gd name="T57" fmla="*/ 55 h 209"/>
                <a:gd name="T58" fmla="*/ 13 w 194"/>
                <a:gd name="T59" fmla="*/ 59 h 209"/>
                <a:gd name="T60" fmla="*/ 16 w 194"/>
                <a:gd name="T61" fmla="*/ 66 h 209"/>
                <a:gd name="T62" fmla="*/ 46 w 194"/>
                <a:gd name="T63" fmla="*/ 69 h 209"/>
                <a:gd name="T64" fmla="*/ 49 w 194"/>
                <a:gd name="T65" fmla="*/ 68 h 209"/>
                <a:gd name="T66" fmla="*/ 52 w 194"/>
                <a:gd name="T67" fmla="*/ 66 h 209"/>
                <a:gd name="T68" fmla="*/ 54 w 194"/>
                <a:gd name="T69" fmla="*/ 64 h 209"/>
                <a:gd name="T70" fmla="*/ 56 w 194"/>
                <a:gd name="T71" fmla="*/ 61 h 209"/>
                <a:gd name="T72" fmla="*/ 57 w 194"/>
                <a:gd name="T73" fmla="*/ 59 h 209"/>
                <a:gd name="T74" fmla="*/ 59 w 194"/>
                <a:gd name="T75" fmla="*/ 56 h 209"/>
                <a:gd name="T76" fmla="*/ 61 w 194"/>
                <a:gd name="T77" fmla="*/ 53 h 209"/>
                <a:gd name="T78" fmla="*/ 63 w 194"/>
                <a:gd name="T79" fmla="*/ 51 h 209"/>
                <a:gd name="T80" fmla="*/ 64 w 194"/>
                <a:gd name="T81" fmla="*/ 48 h 209"/>
                <a:gd name="T82" fmla="*/ 65 w 194"/>
                <a:gd name="T83" fmla="*/ 45 h 209"/>
                <a:gd name="T84" fmla="*/ 63 w 194"/>
                <a:gd name="T85" fmla="*/ 4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4" h="209">
                  <a:moveTo>
                    <a:pt x="185" y="119"/>
                  </a:moveTo>
                  <a:lnTo>
                    <a:pt x="185" y="108"/>
                  </a:lnTo>
                  <a:lnTo>
                    <a:pt x="182" y="92"/>
                  </a:lnTo>
                  <a:lnTo>
                    <a:pt x="179" y="79"/>
                  </a:lnTo>
                  <a:lnTo>
                    <a:pt x="173" y="63"/>
                  </a:lnTo>
                  <a:lnTo>
                    <a:pt x="170" y="54"/>
                  </a:lnTo>
                  <a:lnTo>
                    <a:pt x="166" y="43"/>
                  </a:lnTo>
                  <a:lnTo>
                    <a:pt x="157" y="33"/>
                  </a:lnTo>
                  <a:lnTo>
                    <a:pt x="152" y="24"/>
                  </a:lnTo>
                  <a:lnTo>
                    <a:pt x="145" y="18"/>
                  </a:lnTo>
                  <a:lnTo>
                    <a:pt x="136" y="12"/>
                  </a:lnTo>
                  <a:lnTo>
                    <a:pt x="120" y="9"/>
                  </a:lnTo>
                  <a:lnTo>
                    <a:pt x="107" y="5"/>
                  </a:lnTo>
                  <a:lnTo>
                    <a:pt x="96" y="3"/>
                  </a:lnTo>
                  <a:lnTo>
                    <a:pt x="78" y="0"/>
                  </a:lnTo>
                  <a:lnTo>
                    <a:pt x="65" y="0"/>
                  </a:lnTo>
                  <a:lnTo>
                    <a:pt x="49" y="5"/>
                  </a:lnTo>
                  <a:lnTo>
                    <a:pt x="38" y="12"/>
                  </a:lnTo>
                  <a:lnTo>
                    <a:pt x="24" y="18"/>
                  </a:lnTo>
                  <a:lnTo>
                    <a:pt x="15" y="33"/>
                  </a:lnTo>
                  <a:lnTo>
                    <a:pt x="10" y="52"/>
                  </a:lnTo>
                  <a:lnTo>
                    <a:pt x="3" y="72"/>
                  </a:lnTo>
                  <a:lnTo>
                    <a:pt x="0" y="89"/>
                  </a:lnTo>
                  <a:lnTo>
                    <a:pt x="0" y="104"/>
                  </a:lnTo>
                  <a:lnTo>
                    <a:pt x="0" y="117"/>
                  </a:lnTo>
                  <a:lnTo>
                    <a:pt x="6" y="129"/>
                  </a:lnTo>
                  <a:lnTo>
                    <a:pt x="12" y="138"/>
                  </a:lnTo>
                  <a:lnTo>
                    <a:pt x="21" y="153"/>
                  </a:lnTo>
                  <a:lnTo>
                    <a:pt x="28" y="166"/>
                  </a:lnTo>
                  <a:lnTo>
                    <a:pt x="40" y="180"/>
                  </a:lnTo>
                  <a:lnTo>
                    <a:pt x="49" y="200"/>
                  </a:lnTo>
                  <a:lnTo>
                    <a:pt x="138" y="209"/>
                  </a:lnTo>
                  <a:lnTo>
                    <a:pt x="145" y="205"/>
                  </a:lnTo>
                  <a:lnTo>
                    <a:pt x="154" y="200"/>
                  </a:lnTo>
                  <a:lnTo>
                    <a:pt x="161" y="193"/>
                  </a:lnTo>
                  <a:lnTo>
                    <a:pt x="166" y="184"/>
                  </a:lnTo>
                  <a:lnTo>
                    <a:pt x="170" y="180"/>
                  </a:lnTo>
                  <a:lnTo>
                    <a:pt x="176" y="171"/>
                  </a:lnTo>
                  <a:lnTo>
                    <a:pt x="182" y="162"/>
                  </a:lnTo>
                  <a:lnTo>
                    <a:pt x="188" y="153"/>
                  </a:lnTo>
                  <a:lnTo>
                    <a:pt x="191" y="144"/>
                  </a:lnTo>
                  <a:lnTo>
                    <a:pt x="194" y="135"/>
                  </a:lnTo>
                  <a:lnTo>
                    <a:pt x="188" y="12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5" name="Freeform 244">
              <a:extLst>
                <a:ext uri="{FF2B5EF4-FFF2-40B4-BE49-F238E27FC236}">
                  <a16:creationId xmlns:a16="http://schemas.microsoft.com/office/drawing/2014/main" id="{B65D6EAA-15C4-4DEF-9511-B452C8D5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577"/>
              <a:ext cx="506" cy="204"/>
            </a:xfrm>
            <a:custGeom>
              <a:avLst/>
              <a:gdLst>
                <a:gd name="T0" fmla="*/ 506 w 1519"/>
                <a:gd name="T1" fmla="*/ 0 h 613"/>
                <a:gd name="T2" fmla="*/ 494 w 1519"/>
                <a:gd name="T3" fmla="*/ 25 h 613"/>
                <a:gd name="T4" fmla="*/ 484 w 1519"/>
                <a:gd name="T5" fmla="*/ 40 h 613"/>
                <a:gd name="T6" fmla="*/ 474 w 1519"/>
                <a:gd name="T7" fmla="*/ 54 h 613"/>
                <a:gd name="T8" fmla="*/ 462 w 1519"/>
                <a:gd name="T9" fmla="*/ 69 h 613"/>
                <a:gd name="T10" fmla="*/ 450 w 1519"/>
                <a:gd name="T11" fmla="*/ 80 h 613"/>
                <a:gd name="T12" fmla="*/ 438 w 1519"/>
                <a:gd name="T13" fmla="*/ 91 h 613"/>
                <a:gd name="T14" fmla="*/ 428 w 1519"/>
                <a:gd name="T15" fmla="*/ 100 h 613"/>
                <a:gd name="T16" fmla="*/ 418 w 1519"/>
                <a:gd name="T17" fmla="*/ 107 h 613"/>
                <a:gd name="T18" fmla="*/ 411 w 1519"/>
                <a:gd name="T19" fmla="*/ 113 h 613"/>
                <a:gd name="T20" fmla="*/ 404 w 1519"/>
                <a:gd name="T21" fmla="*/ 117 h 613"/>
                <a:gd name="T22" fmla="*/ 402 w 1519"/>
                <a:gd name="T23" fmla="*/ 119 h 613"/>
                <a:gd name="T24" fmla="*/ 401 w 1519"/>
                <a:gd name="T25" fmla="*/ 120 h 613"/>
                <a:gd name="T26" fmla="*/ 400 w 1519"/>
                <a:gd name="T27" fmla="*/ 126 h 613"/>
                <a:gd name="T28" fmla="*/ 397 w 1519"/>
                <a:gd name="T29" fmla="*/ 131 h 613"/>
                <a:gd name="T30" fmla="*/ 395 w 1519"/>
                <a:gd name="T31" fmla="*/ 139 h 613"/>
                <a:gd name="T32" fmla="*/ 391 w 1519"/>
                <a:gd name="T33" fmla="*/ 146 h 613"/>
                <a:gd name="T34" fmla="*/ 387 w 1519"/>
                <a:gd name="T35" fmla="*/ 156 h 613"/>
                <a:gd name="T36" fmla="*/ 382 w 1519"/>
                <a:gd name="T37" fmla="*/ 163 h 613"/>
                <a:gd name="T38" fmla="*/ 378 w 1519"/>
                <a:gd name="T39" fmla="*/ 170 h 613"/>
                <a:gd name="T40" fmla="*/ 372 w 1519"/>
                <a:gd name="T41" fmla="*/ 175 h 613"/>
                <a:gd name="T42" fmla="*/ 369 w 1519"/>
                <a:gd name="T43" fmla="*/ 179 h 613"/>
                <a:gd name="T44" fmla="*/ 314 w 1519"/>
                <a:gd name="T45" fmla="*/ 201 h 613"/>
                <a:gd name="T46" fmla="*/ 297 w 1519"/>
                <a:gd name="T47" fmla="*/ 202 h 613"/>
                <a:gd name="T48" fmla="*/ 278 w 1519"/>
                <a:gd name="T49" fmla="*/ 203 h 613"/>
                <a:gd name="T50" fmla="*/ 259 w 1519"/>
                <a:gd name="T51" fmla="*/ 204 h 613"/>
                <a:gd name="T52" fmla="*/ 243 w 1519"/>
                <a:gd name="T53" fmla="*/ 204 h 613"/>
                <a:gd name="T54" fmla="*/ 225 w 1519"/>
                <a:gd name="T55" fmla="*/ 203 h 613"/>
                <a:gd name="T56" fmla="*/ 207 w 1519"/>
                <a:gd name="T57" fmla="*/ 201 h 613"/>
                <a:gd name="T58" fmla="*/ 189 w 1519"/>
                <a:gd name="T59" fmla="*/ 199 h 613"/>
                <a:gd name="T60" fmla="*/ 172 w 1519"/>
                <a:gd name="T61" fmla="*/ 194 h 613"/>
                <a:gd name="T62" fmla="*/ 154 w 1519"/>
                <a:gd name="T63" fmla="*/ 188 h 613"/>
                <a:gd name="T64" fmla="*/ 138 w 1519"/>
                <a:gd name="T65" fmla="*/ 180 h 613"/>
                <a:gd name="T66" fmla="*/ 133 w 1519"/>
                <a:gd name="T67" fmla="*/ 176 h 613"/>
                <a:gd name="T68" fmla="*/ 129 w 1519"/>
                <a:gd name="T69" fmla="*/ 172 h 613"/>
                <a:gd name="T70" fmla="*/ 123 w 1519"/>
                <a:gd name="T71" fmla="*/ 166 h 613"/>
                <a:gd name="T72" fmla="*/ 119 w 1519"/>
                <a:gd name="T73" fmla="*/ 158 h 613"/>
                <a:gd name="T74" fmla="*/ 115 w 1519"/>
                <a:gd name="T75" fmla="*/ 150 h 613"/>
                <a:gd name="T76" fmla="*/ 112 w 1519"/>
                <a:gd name="T77" fmla="*/ 143 h 613"/>
                <a:gd name="T78" fmla="*/ 108 w 1519"/>
                <a:gd name="T79" fmla="*/ 137 h 613"/>
                <a:gd name="T80" fmla="*/ 106 w 1519"/>
                <a:gd name="T81" fmla="*/ 133 h 613"/>
                <a:gd name="T82" fmla="*/ 105 w 1519"/>
                <a:gd name="T83" fmla="*/ 128 h 613"/>
                <a:gd name="T84" fmla="*/ 104 w 1519"/>
                <a:gd name="T85" fmla="*/ 126 h 613"/>
                <a:gd name="T86" fmla="*/ 102 w 1519"/>
                <a:gd name="T87" fmla="*/ 125 h 613"/>
                <a:gd name="T88" fmla="*/ 97 w 1519"/>
                <a:gd name="T89" fmla="*/ 120 h 613"/>
                <a:gd name="T90" fmla="*/ 88 w 1519"/>
                <a:gd name="T91" fmla="*/ 114 h 613"/>
                <a:gd name="T92" fmla="*/ 79 w 1519"/>
                <a:gd name="T93" fmla="*/ 104 h 613"/>
                <a:gd name="T94" fmla="*/ 67 w 1519"/>
                <a:gd name="T95" fmla="*/ 94 h 613"/>
                <a:gd name="T96" fmla="*/ 55 w 1519"/>
                <a:gd name="T97" fmla="*/ 84 h 613"/>
                <a:gd name="T98" fmla="*/ 43 w 1519"/>
                <a:gd name="T99" fmla="*/ 70 h 613"/>
                <a:gd name="T100" fmla="*/ 33 w 1519"/>
                <a:gd name="T101" fmla="*/ 56 h 613"/>
                <a:gd name="T102" fmla="*/ 22 w 1519"/>
                <a:gd name="T103" fmla="*/ 41 h 613"/>
                <a:gd name="T104" fmla="*/ 13 w 1519"/>
                <a:gd name="T105" fmla="*/ 25 h 613"/>
                <a:gd name="T106" fmla="*/ 0 w 1519"/>
                <a:gd name="T107" fmla="*/ 0 h 6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519" h="613">
                  <a:moveTo>
                    <a:pt x="1519" y="0"/>
                  </a:moveTo>
                  <a:lnTo>
                    <a:pt x="1482" y="74"/>
                  </a:lnTo>
                  <a:lnTo>
                    <a:pt x="1453" y="120"/>
                  </a:lnTo>
                  <a:lnTo>
                    <a:pt x="1424" y="162"/>
                  </a:lnTo>
                  <a:lnTo>
                    <a:pt x="1386" y="207"/>
                  </a:lnTo>
                  <a:lnTo>
                    <a:pt x="1352" y="240"/>
                  </a:lnTo>
                  <a:lnTo>
                    <a:pt x="1316" y="274"/>
                  </a:lnTo>
                  <a:lnTo>
                    <a:pt x="1285" y="301"/>
                  </a:lnTo>
                  <a:lnTo>
                    <a:pt x="1254" y="323"/>
                  </a:lnTo>
                  <a:lnTo>
                    <a:pt x="1233" y="339"/>
                  </a:lnTo>
                  <a:lnTo>
                    <a:pt x="1213" y="351"/>
                  </a:lnTo>
                  <a:lnTo>
                    <a:pt x="1208" y="357"/>
                  </a:lnTo>
                  <a:lnTo>
                    <a:pt x="1204" y="362"/>
                  </a:lnTo>
                  <a:lnTo>
                    <a:pt x="1202" y="378"/>
                  </a:lnTo>
                  <a:lnTo>
                    <a:pt x="1193" y="393"/>
                  </a:lnTo>
                  <a:lnTo>
                    <a:pt x="1186" y="419"/>
                  </a:lnTo>
                  <a:lnTo>
                    <a:pt x="1174" y="440"/>
                  </a:lnTo>
                  <a:lnTo>
                    <a:pt x="1162" y="468"/>
                  </a:lnTo>
                  <a:lnTo>
                    <a:pt x="1146" y="489"/>
                  </a:lnTo>
                  <a:lnTo>
                    <a:pt x="1134" y="510"/>
                  </a:lnTo>
                  <a:lnTo>
                    <a:pt x="1118" y="526"/>
                  </a:lnTo>
                  <a:lnTo>
                    <a:pt x="1107" y="539"/>
                  </a:lnTo>
                  <a:lnTo>
                    <a:pt x="943" y="603"/>
                  </a:lnTo>
                  <a:lnTo>
                    <a:pt x="891" y="606"/>
                  </a:lnTo>
                  <a:lnTo>
                    <a:pt x="836" y="609"/>
                  </a:lnTo>
                  <a:lnTo>
                    <a:pt x="779" y="613"/>
                  </a:lnTo>
                  <a:lnTo>
                    <a:pt x="728" y="613"/>
                  </a:lnTo>
                  <a:lnTo>
                    <a:pt x="675" y="609"/>
                  </a:lnTo>
                  <a:lnTo>
                    <a:pt x="620" y="603"/>
                  </a:lnTo>
                  <a:lnTo>
                    <a:pt x="568" y="597"/>
                  </a:lnTo>
                  <a:lnTo>
                    <a:pt x="515" y="582"/>
                  </a:lnTo>
                  <a:lnTo>
                    <a:pt x="462" y="566"/>
                  </a:lnTo>
                  <a:lnTo>
                    <a:pt x="413" y="542"/>
                  </a:lnTo>
                  <a:lnTo>
                    <a:pt x="398" y="530"/>
                  </a:lnTo>
                  <a:lnTo>
                    <a:pt x="386" y="517"/>
                  </a:lnTo>
                  <a:lnTo>
                    <a:pt x="370" y="498"/>
                  </a:lnTo>
                  <a:lnTo>
                    <a:pt x="357" y="474"/>
                  </a:lnTo>
                  <a:lnTo>
                    <a:pt x="346" y="452"/>
                  </a:lnTo>
                  <a:lnTo>
                    <a:pt x="337" y="431"/>
                  </a:lnTo>
                  <a:lnTo>
                    <a:pt x="324" y="411"/>
                  </a:lnTo>
                  <a:lnTo>
                    <a:pt x="318" y="400"/>
                  </a:lnTo>
                  <a:lnTo>
                    <a:pt x="315" y="384"/>
                  </a:lnTo>
                  <a:lnTo>
                    <a:pt x="312" y="378"/>
                  </a:lnTo>
                  <a:lnTo>
                    <a:pt x="306" y="375"/>
                  </a:lnTo>
                  <a:lnTo>
                    <a:pt x="290" y="360"/>
                  </a:lnTo>
                  <a:lnTo>
                    <a:pt x="265" y="342"/>
                  </a:lnTo>
                  <a:lnTo>
                    <a:pt x="238" y="314"/>
                  </a:lnTo>
                  <a:lnTo>
                    <a:pt x="202" y="283"/>
                  </a:lnTo>
                  <a:lnTo>
                    <a:pt x="166" y="252"/>
                  </a:lnTo>
                  <a:lnTo>
                    <a:pt x="130" y="209"/>
                  </a:lnTo>
                  <a:lnTo>
                    <a:pt x="99" y="169"/>
                  </a:lnTo>
                  <a:lnTo>
                    <a:pt x="66" y="123"/>
                  </a:lnTo>
                  <a:lnTo>
                    <a:pt x="38" y="74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6" name="Freeform 245">
              <a:extLst>
                <a:ext uri="{FF2B5EF4-FFF2-40B4-BE49-F238E27FC236}">
                  <a16:creationId xmlns:a16="http://schemas.microsoft.com/office/drawing/2014/main" id="{98F91808-7EBB-4E97-A949-50177131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2539"/>
              <a:ext cx="65" cy="69"/>
            </a:xfrm>
            <a:custGeom>
              <a:avLst/>
              <a:gdLst>
                <a:gd name="T0" fmla="*/ 3 w 193"/>
                <a:gd name="T1" fmla="*/ 40 h 207"/>
                <a:gd name="T2" fmla="*/ 0 w 193"/>
                <a:gd name="T3" fmla="*/ 44 h 207"/>
                <a:gd name="T4" fmla="*/ 1 w 193"/>
                <a:gd name="T5" fmla="*/ 48 h 207"/>
                <a:gd name="T6" fmla="*/ 3 w 193"/>
                <a:gd name="T7" fmla="*/ 51 h 207"/>
                <a:gd name="T8" fmla="*/ 5 w 193"/>
                <a:gd name="T9" fmla="*/ 54 h 207"/>
                <a:gd name="T10" fmla="*/ 5 w 193"/>
                <a:gd name="T11" fmla="*/ 57 h 207"/>
                <a:gd name="T12" fmla="*/ 7 w 193"/>
                <a:gd name="T13" fmla="*/ 60 h 207"/>
                <a:gd name="T14" fmla="*/ 9 w 193"/>
                <a:gd name="T15" fmla="*/ 61 h 207"/>
                <a:gd name="T16" fmla="*/ 11 w 193"/>
                <a:gd name="T17" fmla="*/ 65 h 207"/>
                <a:gd name="T18" fmla="*/ 13 w 193"/>
                <a:gd name="T19" fmla="*/ 67 h 207"/>
                <a:gd name="T20" fmla="*/ 17 w 193"/>
                <a:gd name="T21" fmla="*/ 68 h 207"/>
                <a:gd name="T22" fmla="*/ 20 w 193"/>
                <a:gd name="T23" fmla="*/ 69 h 207"/>
                <a:gd name="T24" fmla="*/ 48 w 193"/>
                <a:gd name="T25" fmla="*/ 66 h 207"/>
                <a:gd name="T26" fmla="*/ 53 w 193"/>
                <a:gd name="T27" fmla="*/ 60 h 207"/>
                <a:gd name="T28" fmla="*/ 56 w 193"/>
                <a:gd name="T29" fmla="*/ 54 h 207"/>
                <a:gd name="T30" fmla="*/ 59 w 193"/>
                <a:gd name="T31" fmla="*/ 51 h 207"/>
                <a:gd name="T32" fmla="*/ 62 w 193"/>
                <a:gd name="T33" fmla="*/ 46 h 207"/>
                <a:gd name="T34" fmla="*/ 63 w 193"/>
                <a:gd name="T35" fmla="*/ 43 h 207"/>
                <a:gd name="T36" fmla="*/ 64 w 193"/>
                <a:gd name="T37" fmla="*/ 39 h 207"/>
                <a:gd name="T38" fmla="*/ 65 w 193"/>
                <a:gd name="T39" fmla="*/ 35 h 207"/>
                <a:gd name="T40" fmla="*/ 65 w 193"/>
                <a:gd name="T41" fmla="*/ 30 h 207"/>
                <a:gd name="T42" fmla="*/ 64 w 193"/>
                <a:gd name="T43" fmla="*/ 24 h 207"/>
                <a:gd name="T44" fmla="*/ 62 w 193"/>
                <a:gd name="T45" fmla="*/ 16 h 207"/>
                <a:gd name="T46" fmla="*/ 60 w 193"/>
                <a:gd name="T47" fmla="*/ 11 h 207"/>
                <a:gd name="T48" fmla="*/ 57 w 193"/>
                <a:gd name="T49" fmla="*/ 6 h 207"/>
                <a:gd name="T50" fmla="*/ 53 w 193"/>
                <a:gd name="T51" fmla="*/ 3 h 207"/>
                <a:gd name="T52" fmla="*/ 48 w 193"/>
                <a:gd name="T53" fmla="*/ 1 h 207"/>
                <a:gd name="T54" fmla="*/ 44 w 193"/>
                <a:gd name="T55" fmla="*/ 0 h 207"/>
                <a:gd name="T56" fmla="*/ 38 w 193"/>
                <a:gd name="T57" fmla="*/ 0 h 207"/>
                <a:gd name="T58" fmla="*/ 34 w 193"/>
                <a:gd name="T59" fmla="*/ 0 h 207"/>
                <a:gd name="T60" fmla="*/ 29 w 193"/>
                <a:gd name="T61" fmla="*/ 2 h 207"/>
                <a:gd name="T62" fmla="*/ 24 w 193"/>
                <a:gd name="T63" fmla="*/ 3 h 207"/>
                <a:gd name="T64" fmla="*/ 21 w 193"/>
                <a:gd name="T65" fmla="*/ 4 h 207"/>
                <a:gd name="T66" fmla="*/ 17 w 193"/>
                <a:gd name="T67" fmla="*/ 5 h 207"/>
                <a:gd name="T68" fmla="*/ 14 w 193"/>
                <a:gd name="T69" fmla="*/ 8 h 207"/>
                <a:gd name="T70" fmla="*/ 12 w 193"/>
                <a:gd name="T71" fmla="*/ 11 h 207"/>
                <a:gd name="T72" fmla="*/ 10 w 193"/>
                <a:gd name="T73" fmla="*/ 13 h 207"/>
                <a:gd name="T74" fmla="*/ 8 w 193"/>
                <a:gd name="T75" fmla="*/ 18 h 207"/>
                <a:gd name="T76" fmla="*/ 6 w 193"/>
                <a:gd name="T77" fmla="*/ 22 h 207"/>
                <a:gd name="T78" fmla="*/ 5 w 193"/>
                <a:gd name="T79" fmla="*/ 27 h 207"/>
                <a:gd name="T80" fmla="*/ 5 w 193"/>
                <a:gd name="T81" fmla="*/ 31 h 207"/>
                <a:gd name="T82" fmla="*/ 4 w 193"/>
                <a:gd name="T83" fmla="*/ 35 h 207"/>
                <a:gd name="T84" fmla="*/ 4 w 193"/>
                <a:gd name="T85" fmla="*/ 39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93" h="207">
                  <a:moveTo>
                    <a:pt x="9" y="121"/>
                  </a:moveTo>
                  <a:lnTo>
                    <a:pt x="0" y="133"/>
                  </a:lnTo>
                  <a:lnTo>
                    <a:pt x="2" y="145"/>
                  </a:lnTo>
                  <a:lnTo>
                    <a:pt x="9" y="154"/>
                  </a:lnTo>
                  <a:lnTo>
                    <a:pt x="15" y="161"/>
                  </a:lnTo>
                  <a:lnTo>
                    <a:pt x="15" y="170"/>
                  </a:lnTo>
                  <a:lnTo>
                    <a:pt x="20" y="179"/>
                  </a:lnTo>
                  <a:lnTo>
                    <a:pt x="27" y="184"/>
                  </a:lnTo>
                  <a:lnTo>
                    <a:pt x="33" y="194"/>
                  </a:lnTo>
                  <a:lnTo>
                    <a:pt x="40" y="200"/>
                  </a:lnTo>
                  <a:lnTo>
                    <a:pt x="49" y="204"/>
                  </a:lnTo>
                  <a:lnTo>
                    <a:pt x="58" y="207"/>
                  </a:lnTo>
                  <a:lnTo>
                    <a:pt x="144" y="198"/>
                  </a:lnTo>
                  <a:lnTo>
                    <a:pt x="156" y="179"/>
                  </a:lnTo>
                  <a:lnTo>
                    <a:pt x="166" y="163"/>
                  </a:lnTo>
                  <a:lnTo>
                    <a:pt x="175" y="152"/>
                  </a:lnTo>
                  <a:lnTo>
                    <a:pt x="184" y="139"/>
                  </a:lnTo>
                  <a:lnTo>
                    <a:pt x="188" y="130"/>
                  </a:lnTo>
                  <a:lnTo>
                    <a:pt x="191" y="117"/>
                  </a:lnTo>
                  <a:lnTo>
                    <a:pt x="193" y="105"/>
                  </a:lnTo>
                  <a:lnTo>
                    <a:pt x="193" y="90"/>
                  </a:lnTo>
                  <a:lnTo>
                    <a:pt x="191" y="71"/>
                  </a:lnTo>
                  <a:lnTo>
                    <a:pt x="184" y="49"/>
                  </a:lnTo>
                  <a:lnTo>
                    <a:pt x="178" y="34"/>
                  </a:lnTo>
                  <a:lnTo>
                    <a:pt x="169" y="19"/>
                  </a:lnTo>
                  <a:lnTo>
                    <a:pt x="156" y="9"/>
                  </a:lnTo>
                  <a:lnTo>
                    <a:pt x="144" y="4"/>
                  </a:lnTo>
                  <a:lnTo>
                    <a:pt x="132" y="0"/>
                  </a:lnTo>
                  <a:lnTo>
                    <a:pt x="114" y="0"/>
                  </a:lnTo>
                  <a:lnTo>
                    <a:pt x="101" y="0"/>
                  </a:lnTo>
                  <a:lnTo>
                    <a:pt x="86" y="7"/>
                  </a:lnTo>
                  <a:lnTo>
                    <a:pt x="70" y="9"/>
                  </a:lnTo>
                  <a:lnTo>
                    <a:pt x="61" y="13"/>
                  </a:lnTo>
                  <a:lnTo>
                    <a:pt x="51" y="16"/>
                  </a:lnTo>
                  <a:lnTo>
                    <a:pt x="42" y="25"/>
                  </a:lnTo>
                  <a:lnTo>
                    <a:pt x="36" y="34"/>
                  </a:lnTo>
                  <a:lnTo>
                    <a:pt x="31" y="40"/>
                  </a:lnTo>
                  <a:lnTo>
                    <a:pt x="24" y="53"/>
                  </a:lnTo>
                  <a:lnTo>
                    <a:pt x="18" y="65"/>
                  </a:lnTo>
                  <a:lnTo>
                    <a:pt x="15" y="80"/>
                  </a:lnTo>
                  <a:lnTo>
                    <a:pt x="15" y="94"/>
                  </a:lnTo>
                  <a:lnTo>
                    <a:pt x="11" y="105"/>
                  </a:lnTo>
                  <a:lnTo>
                    <a:pt x="11" y="11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7" name="Freeform 246">
              <a:extLst>
                <a:ext uri="{FF2B5EF4-FFF2-40B4-BE49-F238E27FC236}">
                  <a16:creationId xmlns:a16="http://schemas.microsoft.com/office/drawing/2014/main" id="{FB30F85B-25D0-45D2-87A6-6EF02E8EC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444"/>
              <a:ext cx="73" cy="133"/>
            </a:xfrm>
            <a:custGeom>
              <a:avLst/>
              <a:gdLst>
                <a:gd name="T0" fmla="*/ 73 w 220"/>
                <a:gd name="T1" fmla="*/ 133 h 398"/>
                <a:gd name="T2" fmla="*/ 68 w 220"/>
                <a:gd name="T3" fmla="*/ 122 h 398"/>
                <a:gd name="T4" fmla="*/ 62 w 220"/>
                <a:gd name="T5" fmla="*/ 109 h 398"/>
                <a:gd name="T6" fmla="*/ 57 w 220"/>
                <a:gd name="T7" fmla="*/ 98 h 398"/>
                <a:gd name="T8" fmla="*/ 51 w 220"/>
                <a:gd name="T9" fmla="*/ 88 h 398"/>
                <a:gd name="T10" fmla="*/ 45 w 220"/>
                <a:gd name="T11" fmla="*/ 77 h 398"/>
                <a:gd name="T12" fmla="*/ 41 w 220"/>
                <a:gd name="T13" fmla="*/ 66 h 398"/>
                <a:gd name="T14" fmla="*/ 35 w 220"/>
                <a:gd name="T15" fmla="*/ 56 h 398"/>
                <a:gd name="T16" fmla="*/ 31 w 220"/>
                <a:gd name="T17" fmla="*/ 47 h 398"/>
                <a:gd name="T18" fmla="*/ 25 w 220"/>
                <a:gd name="T19" fmla="*/ 39 h 398"/>
                <a:gd name="T20" fmla="*/ 21 w 220"/>
                <a:gd name="T21" fmla="*/ 32 h 398"/>
                <a:gd name="T22" fmla="*/ 0 w 220"/>
                <a:gd name="T23" fmla="*/ 0 h 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0" h="398">
                  <a:moveTo>
                    <a:pt x="220" y="398"/>
                  </a:moveTo>
                  <a:lnTo>
                    <a:pt x="206" y="364"/>
                  </a:lnTo>
                  <a:lnTo>
                    <a:pt x="187" y="326"/>
                  </a:lnTo>
                  <a:lnTo>
                    <a:pt x="171" y="293"/>
                  </a:lnTo>
                  <a:lnTo>
                    <a:pt x="153" y="263"/>
                  </a:lnTo>
                  <a:lnTo>
                    <a:pt x="137" y="229"/>
                  </a:lnTo>
                  <a:lnTo>
                    <a:pt x="123" y="198"/>
                  </a:lnTo>
                  <a:lnTo>
                    <a:pt x="104" y="169"/>
                  </a:lnTo>
                  <a:lnTo>
                    <a:pt x="92" y="142"/>
                  </a:lnTo>
                  <a:lnTo>
                    <a:pt x="76" y="117"/>
                  </a:lnTo>
                  <a:lnTo>
                    <a:pt x="63" y="9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8" name="Freeform 247">
              <a:extLst>
                <a:ext uri="{FF2B5EF4-FFF2-40B4-BE49-F238E27FC236}">
                  <a16:creationId xmlns:a16="http://schemas.microsoft.com/office/drawing/2014/main" id="{D95C806A-946E-4452-BA38-F57A23C2C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431"/>
              <a:ext cx="90" cy="47"/>
            </a:xfrm>
            <a:custGeom>
              <a:avLst/>
              <a:gdLst>
                <a:gd name="T0" fmla="*/ 0 w 268"/>
                <a:gd name="T1" fmla="*/ 22 h 141"/>
                <a:gd name="T2" fmla="*/ 11 w 268"/>
                <a:gd name="T3" fmla="*/ 30 h 141"/>
                <a:gd name="T4" fmla="*/ 18 w 268"/>
                <a:gd name="T5" fmla="*/ 34 h 141"/>
                <a:gd name="T6" fmla="*/ 28 w 268"/>
                <a:gd name="T7" fmla="*/ 38 h 141"/>
                <a:gd name="T8" fmla="*/ 36 w 268"/>
                <a:gd name="T9" fmla="*/ 41 h 141"/>
                <a:gd name="T10" fmla="*/ 45 w 268"/>
                <a:gd name="T11" fmla="*/ 44 h 141"/>
                <a:gd name="T12" fmla="*/ 54 w 268"/>
                <a:gd name="T13" fmla="*/ 46 h 141"/>
                <a:gd name="T14" fmla="*/ 62 w 268"/>
                <a:gd name="T15" fmla="*/ 47 h 141"/>
                <a:gd name="T16" fmla="*/ 69 w 268"/>
                <a:gd name="T17" fmla="*/ 47 h 141"/>
                <a:gd name="T18" fmla="*/ 77 w 268"/>
                <a:gd name="T19" fmla="*/ 47 h 141"/>
                <a:gd name="T20" fmla="*/ 82 w 268"/>
                <a:gd name="T21" fmla="*/ 45 h 141"/>
                <a:gd name="T22" fmla="*/ 87 w 268"/>
                <a:gd name="T23" fmla="*/ 40 h 141"/>
                <a:gd name="T24" fmla="*/ 90 w 268"/>
                <a:gd name="T25" fmla="*/ 34 h 141"/>
                <a:gd name="T26" fmla="*/ 90 w 268"/>
                <a:gd name="T27" fmla="*/ 28 h 141"/>
                <a:gd name="T28" fmla="*/ 88 w 268"/>
                <a:gd name="T29" fmla="*/ 22 h 141"/>
                <a:gd name="T30" fmla="*/ 82 w 268"/>
                <a:gd name="T31" fmla="*/ 17 h 141"/>
                <a:gd name="T32" fmla="*/ 74 w 268"/>
                <a:gd name="T33" fmla="*/ 12 h 141"/>
                <a:gd name="T34" fmla="*/ 65 w 268"/>
                <a:gd name="T35" fmla="*/ 8 h 141"/>
                <a:gd name="T36" fmla="*/ 56 w 268"/>
                <a:gd name="T37" fmla="*/ 5 h 141"/>
                <a:gd name="T38" fmla="*/ 45 w 268"/>
                <a:gd name="T39" fmla="*/ 3 h 141"/>
                <a:gd name="T40" fmla="*/ 35 w 268"/>
                <a:gd name="T41" fmla="*/ 1 h 141"/>
                <a:gd name="T42" fmla="*/ 26 w 268"/>
                <a:gd name="T43" fmla="*/ 0 h 141"/>
                <a:gd name="T44" fmla="*/ 23 w 268"/>
                <a:gd name="T45" fmla="*/ 0 h 141"/>
                <a:gd name="T46" fmla="*/ 17 w 268"/>
                <a:gd name="T47" fmla="*/ 1 h 141"/>
                <a:gd name="T48" fmla="*/ 14 w 268"/>
                <a:gd name="T49" fmla="*/ 2 h 141"/>
                <a:gd name="T50" fmla="*/ 10 w 268"/>
                <a:gd name="T51" fmla="*/ 3 h 141"/>
                <a:gd name="T52" fmla="*/ 7 w 268"/>
                <a:gd name="T53" fmla="*/ 5 h 141"/>
                <a:gd name="T54" fmla="*/ 4 w 268"/>
                <a:gd name="T55" fmla="*/ 6 h 141"/>
                <a:gd name="T56" fmla="*/ 1 w 268"/>
                <a:gd name="T57" fmla="*/ 9 h 141"/>
                <a:gd name="T58" fmla="*/ 0 w 268"/>
                <a:gd name="T59" fmla="*/ 12 h 141"/>
                <a:gd name="T60" fmla="*/ 0 w 268"/>
                <a:gd name="T61" fmla="*/ 15 h 141"/>
                <a:gd name="T62" fmla="*/ 0 w 268"/>
                <a:gd name="T63" fmla="*/ 20 h 14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68" h="141">
                  <a:moveTo>
                    <a:pt x="0" y="67"/>
                  </a:moveTo>
                  <a:lnTo>
                    <a:pt x="34" y="91"/>
                  </a:lnTo>
                  <a:lnTo>
                    <a:pt x="55" y="101"/>
                  </a:lnTo>
                  <a:lnTo>
                    <a:pt x="84" y="113"/>
                  </a:lnTo>
                  <a:lnTo>
                    <a:pt x="108" y="122"/>
                  </a:lnTo>
                  <a:lnTo>
                    <a:pt x="135" y="131"/>
                  </a:lnTo>
                  <a:lnTo>
                    <a:pt x="160" y="138"/>
                  </a:lnTo>
                  <a:lnTo>
                    <a:pt x="185" y="141"/>
                  </a:lnTo>
                  <a:lnTo>
                    <a:pt x="206" y="141"/>
                  </a:lnTo>
                  <a:lnTo>
                    <a:pt x="228" y="141"/>
                  </a:lnTo>
                  <a:lnTo>
                    <a:pt x="243" y="134"/>
                  </a:lnTo>
                  <a:lnTo>
                    <a:pt x="259" y="119"/>
                  </a:lnTo>
                  <a:lnTo>
                    <a:pt x="268" y="101"/>
                  </a:lnTo>
                  <a:lnTo>
                    <a:pt x="268" y="85"/>
                  </a:lnTo>
                  <a:lnTo>
                    <a:pt x="261" y="67"/>
                  </a:lnTo>
                  <a:lnTo>
                    <a:pt x="243" y="51"/>
                  </a:lnTo>
                  <a:lnTo>
                    <a:pt x="219" y="36"/>
                  </a:lnTo>
                  <a:lnTo>
                    <a:pt x="194" y="24"/>
                  </a:lnTo>
                  <a:lnTo>
                    <a:pt x="167" y="15"/>
                  </a:lnTo>
                  <a:lnTo>
                    <a:pt x="135" y="9"/>
                  </a:lnTo>
                  <a:lnTo>
                    <a:pt x="104" y="2"/>
                  </a:lnTo>
                  <a:lnTo>
                    <a:pt x="77" y="0"/>
                  </a:lnTo>
                  <a:lnTo>
                    <a:pt x="68" y="0"/>
                  </a:lnTo>
                  <a:lnTo>
                    <a:pt x="52" y="2"/>
                  </a:lnTo>
                  <a:lnTo>
                    <a:pt x="43" y="6"/>
                  </a:lnTo>
                  <a:lnTo>
                    <a:pt x="30" y="9"/>
                  </a:lnTo>
                  <a:lnTo>
                    <a:pt x="21" y="15"/>
                  </a:lnTo>
                  <a:lnTo>
                    <a:pt x="12" y="18"/>
                  </a:lnTo>
                  <a:lnTo>
                    <a:pt x="3" y="27"/>
                  </a:lnTo>
                  <a:lnTo>
                    <a:pt x="0" y="36"/>
                  </a:lnTo>
                  <a:lnTo>
                    <a:pt x="0" y="46"/>
                  </a:lnTo>
                  <a:lnTo>
                    <a:pt x="0" y="6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69" name="Freeform 248">
              <a:extLst>
                <a:ext uri="{FF2B5EF4-FFF2-40B4-BE49-F238E27FC236}">
                  <a16:creationId xmlns:a16="http://schemas.microsoft.com/office/drawing/2014/main" id="{436BF82B-800D-4EED-821E-22B8E2F10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2333"/>
              <a:ext cx="91" cy="112"/>
            </a:xfrm>
            <a:custGeom>
              <a:avLst/>
              <a:gdLst>
                <a:gd name="T0" fmla="*/ 91 w 271"/>
                <a:gd name="T1" fmla="*/ 112 h 335"/>
                <a:gd name="T2" fmla="*/ 86 w 271"/>
                <a:gd name="T3" fmla="*/ 106 h 335"/>
                <a:gd name="T4" fmla="*/ 79 w 271"/>
                <a:gd name="T5" fmla="*/ 98 h 335"/>
                <a:gd name="T6" fmla="*/ 73 w 271"/>
                <a:gd name="T7" fmla="*/ 89 h 335"/>
                <a:gd name="T8" fmla="*/ 66 w 271"/>
                <a:gd name="T9" fmla="*/ 80 h 335"/>
                <a:gd name="T10" fmla="*/ 59 w 271"/>
                <a:gd name="T11" fmla="*/ 70 h 335"/>
                <a:gd name="T12" fmla="*/ 52 w 271"/>
                <a:gd name="T13" fmla="*/ 61 h 335"/>
                <a:gd name="T14" fmla="*/ 43 w 271"/>
                <a:gd name="T15" fmla="*/ 50 h 335"/>
                <a:gd name="T16" fmla="*/ 36 w 271"/>
                <a:gd name="T17" fmla="*/ 40 h 335"/>
                <a:gd name="T18" fmla="*/ 28 w 271"/>
                <a:gd name="T19" fmla="*/ 32 h 335"/>
                <a:gd name="T20" fmla="*/ 20 w 271"/>
                <a:gd name="T21" fmla="*/ 23 h 335"/>
                <a:gd name="T22" fmla="*/ 0 w 271"/>
                <a:gd name="T23" fmla="*/ 0 h 3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1" h="335">
                  <a:moveTo>
                    <a:pt x="271" y="335"/>
                  </a:moveTo>
                  <a:lnTo>
                    <a:pt x="255" y="317"/>
                  </a:lnTo>
                  <a:lnTo>
                    <a:pt x="234" y="292"/>
                  </a:lnTo>
                  <a:lnTo>
                    <a:pt x="216" y="265"/>
                  </a:lnTo>
                  <a:lnTo>
                    <a:pt x="196" y="240"/>
                  </a:lnTo>
                  <a:lnTo>
                    <a:pt x="176" y="209"/>
                  </a:lnTo>
                  <a:lnTo>
                    <a:pt x="154" y="182"/>
                  </a:lnTo>
                  <a:lnTo>
                    <a:pt x="129" y="151"/>
                  </a:lnTo>
                  <a:lnTo>
                    <a:pt x="108" y="119"/>
                  </a:lnTo>
                  <a:lnTo>
                    <a:pt x="83" y="95"/>
                  </a:lnTo>
                  <a:lnTo>
                    <a:pt x="59" y="68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0" name="Freeform 249">
              <a:extLst>
                <a:ext uri="{FF2B5EF4-FFF2-40B4-BE49-F238E27FC236}">
                  <a16:creationId xmlns:a16="http://schemas.microsoft.com/office/drawing/2014/main" id="{753BC700-A2B8-4669-8691-EB1FA5610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2291"/>
              <a:ext cx="112" cy="68"/>
            </a:xfrm>
            <a:custGeom>
              <a:avLst/>
              <a:gdLst>
                <a:gd name="T0" fmla="*/ 2 w 335"/>
                <a:gd name="T1" fmla="*/ 37 h 206"/>
                <a:gd name="T2" fmla="*/ 7 w 335"/>
                <a:gd name="T3" fmla="*/ 46 h 206"/>
                <a:gd name="T4" fmla="*/ 15 w 335"/>
                <a:gd name="T5" fmla="*/ 55 h 206"/>
                <a:gd name="T6" fmla="*/ 25 w 335"/>
                <a:gd name="T7" fmla="*/ 61 h 206"/>
                <a:gd name="T8" fmla="*/ 34 w 335"/>
                <a:gd name="T9" fmla="*/ 65 h 206"/>
                <a:gd name="T10" fmla="*/ 44 w 335"/>
                <a:gd name="T11" fmla="*/ 68 h 206"/>
                <a:gd name="T12" fmla="*/ 56 w 335"/>
                <a:gd name="T13" fmla="*/ 68 h 206"/>
                <a:gd name="T14" fmla="*/ 66 w 335"/>
                <a:gd name="T15" fmla="*/ 67 h 206"/>
                <a:gd name="T16" fmla="*/ 77 w 335"/>
                <a:gd name="T17" fmla="*/ 65 h 206"/>
                <a:gd name="T18" fmla="*/ 87 w 335"/>
                <a:gd name="T19" fmla="*/ 61 h 206"/>
                <a:gd name="T20" fmla="*/ 97 w 335"/>
                <a:gd name="T21" fmla="*/ 56 h 206"/>
                <a:gd name="T22" fmla="*/ 106 w 335"/>
                <a:gd name="T23" fmla="*/ 49 h 206"/>
                <a:gd name="T24" fmla="*/ 107 w 335"/>
                <a:gd name="T25" fmla="*/ 48 h 206"/>
                <a:gd name="T26" fmla="*/ 110 w 335"/>
                <a:gd name="T27" fmla="*/ 45 h 206"/>
                <a:gd name="T28" fmla="*/ 111 w 335"/>
                <a:gd name="T29" fmla="*/ 40 h 206"/>
                <a:gd name="T30" fmla="*/ 112 w 335"/>
                <a:gd name="T31" fmla="*/ 37 h 206"/>
                <a:gd name="T32" fmla="*/ 112 w 335"/>
                <a:gd name="T33" fmla="*/ 31 h 206"/>
                <a:gd name="T34" fmla="*/ 112 w 335"/>
                <a:gd name="T35" fmla="*/ 26 h 206"/>
                <a:gd name="T36" fmla="*/ 111 w 335"/>
                <a:gd name="T37" fmla="*/ 22 h 206"/>
                <a:gd name="T38" fmla="*/ 110 w 335"/>
                <a:gd name="T39" fmla="*/ 18 h 206"/>
                <a:gd name="T40" fmla="*/ 107 w 335"/>
                <a:gd name="T41" fmla="*/ 15 h 206"/>
                <a:gd name="T42" fmla="*/ 106 w 335"/>
                <a:gd name="T43" fmla="*/ 12 h 206"/>
                <a:gd name="T44" fmla="*/ 98 w 335"/>
                <a:gd name="T45" fmla="*/ 7 h 206"/>
                <a:gd name="T46" fmla="*/ 89 w 335"/>
                <a:gd name="T47" fmla="*/ 3 h 206"/>
                <a:gd name="T48" fmla="*/ 79 w 335"/>
                <a:gd name="T49" fmla="*/ 1 h 206"/>
                <a:gd name="T50" fmla="*/ 68 w 335"/>
                <a:gd name="T51" fmla="*/ 0 h 206"/>
                <a:gd name="T52" fmla="*/ 58 w 335"/>
                <a:gd name="T53" fmla="*/ 0 h 206"/>
                <a:gd name="T54" fmla="*/ 49 w 335"/>
                <a:gd name="T55" fmla="*/ 1 h 206"/>
                <a:gd name="T56" fmla="*/ 38 w 335"/>
                <a:gd name="T57" fmla="*/ 3 h 206"/>
                <a:gd name="T58" fmla="*/ 27 w 335"/>
                <a:gd name="T59" fmla="*/ 5 h 206"/>
                <a:gd name="T60" fmla="*/ 17 w 335"/>
                <a:gd name="T61" fmla="*/ 8 h 206"/>
                <a:gd name="T62" fmla="*/ 7 w 335"/>
                <a:gd name="T63" fmla="*/ 9 h 206"/>
                <a:gd name="T64" fmla="*/ 4 w 335"/>
                <a:gd name="T65" fmla="*/ 10 h 206"/>
                <a:gd name="T66" fmla="*/ 2 w 335"/>
                <a:gd name="T67" fmla="*/ 12 h 206"/>
                <a:gd name="T68" fmla="*/ 2 w 335"/>
                <a:gd name="T69" fmla="*/ 14 h 206"/>
                <a:gd name="T70" fmla="*/ 0 w 335"/>
                <a:gd name="T71" fmla="*/ 17 h 206"/>
                <a:gd name="T72" fmla="*/ 0 w 335"/>
                <a:gd name="T73" fmla="*/ 19 h 206"/>
                <a:gd name="T74" fmla="*/ 0 w 335"/>
                <a:gd name="T75" fmla="*/ 22 h 206"/>
                <a:gd name="T76" fmla="*/ 0 w 335"/>
                <a:gd name="T77" fmla="*/ 25 h 206"/>
                <a:gd name="T78" fmla="*/ 0 w 335"/>
                <a:gd name="T79" fmla="*/ 28 h 206"/>
                <a:gd name="T80" fmla="*/ 0 w 335"/>
                <a:gd name="T81" fmla="*/ 31 h 206"/>
                <a:gd name="T82" fmla="*/ 0 w 335"/>
                <a:gd name="T83" fmla="*/ 34 h 2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35" h="206">
                  <a:moveTo>
                    <a:pt x="5" y="111"/>
                  </a:moveTo>
                  <a:lnTo>
                    <a:pt x="20" y="138"/>
                  </a:lnTo>
                  <a:lnTo>
                    <a:pt x="45" y="167"/>
                  </a:lnTo>
                  <a:lnTo>
                    <a:pt x="75" y="185"/>
                  </a:lnTo>
                  <a:lnTo>
                    <a:pt x="103" y="197"/>
                  </a:lnTo>
                  <a:lnTo>
                    <a:pt x="133" y="206"/>
                  </a:lnTo>
                  <a:lnTo>
                    <a:pt x="168" y="206"/>
                  </a:lnTo>
                  <a:lnTo>
                    <a:pt x="198" y="203"/>
                  </a:lnTo>
                  <a:lnTo>
                    <a:pt x="229" y="197"/>
                  </a:lnTo>
                  <a:lnTo>
                    <a:pt x="260" y="185"/>
                  </a:lnTo>
                  <a:lnTo>
                    <a:pt x="290" y="169"/>
                  </a:lnTo>
                  <a:lnTo>
                    <a:pt x="318" y="147"/>
                  </a:lnTo>
                  <a:lnTo>
                    <a:pt x="321" y="144"/>
                  </a:lnTo>
                  <a:lnTo>
                    <a:pt x="328" y="135"/>
                  </a:lnTo>
                  <a:lnTo>
                    <a:pt x="331" y="122"/>
                  </a:lnTo>
                  <a:lnTo>
                    <a:pt x="335" y="111"/>
                  </a:lnTo>
                  <a:lnTo>
                    <a:pt x="335" y="95"/>
                  </a:lnTo>
                  <a:lnTo>
                    <a:pt x="335" y="80"/>
                  </a:lnTo>
                  <a:lnTo>
                    <a:pt x="331" y="68"/>
                  </a:lnTo>
                  <a:lnTo>
                    <a:pt x="328" y="55"/>
                  </a:lnTo>
                  <a:lnTo>
                    <a:pt x="321" y="46"/>
                  </a:lnTo>
                  <a:lnTo>
                    <a:pt x="318" y="37"/>
                  </a:lnTo>
                  <a:lnTo>
                    <a:pt x="294" y="21"/>
                  </a:lnTo>
                  <a:lnTo>
                    <a:pt x="266" y="9"/>
                  </a:lnTo>
                  <a:lnTo>
                    <a:pt x="236" y="3"/>
                  </a:lnTo>
                  <a:lnTo>
                    <a:pt x="204" y="0"/>
                  </a:lnTo>
                  <a:lnTo>
                    <a:pt x="173" y="0"/>
                  </a:lnTo>
                  <a:lnTo>
                    <a:pt x="146" y="3"/>
                  </a:lnTo>
                  <a:lnTo>
                    <a:pt x="113" y="9"/>
                  </a:lnTo>
                  <a:lnTo>
                    <a:pt x="81" y="15"/>
                  </a:lnTo>
                  <a:lnTo>
                    <a:pt x="50" y="25"/>
                  </a:lnTo>
                  <a:lnTo>
                    <a:pt x="20" y="27"/>
                  </a:lnTo>
                  <a:lnTo>
                    <a:pt x="11" y="30"/>
                  </a:lnTo>
                  <a:lnTo>
                    <a:pt x="5" y="37"/>
                  </a:lnTo>
                  <a:lnTo>
                    <a:pt x="5" y="43"/>
                  </a:lnTo>
                  <a:lnTo>
                    <a:pt x="0" y="53"/>
                  </a:lnTo>
                  <a:lnTo>
                    <a:pt x="0" y="59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0" y="95"/>
                  </a:lnTo>
                  <a:lnTo>
                    <a:pt x="0" y="10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1" name="Freeform 250">
              <a:extLst>
                <a:ext uri="{FF2B5EF4-FFF2-40B4-BE49-F238E27FC236}">
                  <a16:creationId xmlns:a16="http://schemas.microsoft.com/office/drawing/2014/main" id="{EF69908E-E0FE-4DD3-ABE6-6627F7F91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198"/>
              <a:ext cx="97" cy="134"/>
            </a:xfrm>
            <a:custGeom>
              <a:avLst/>
              <a:gdLst>
                <a:gd name="T0" fmla="*/ 97 w 289"/>
                <a:gd name="T1" fmla="*/ 134 h 403"/>
                <a:gd name="T2" fmla="*/ 85 w 289"/>
                <a:gd name="T3" fmla="*/ 124 h 403"/>
                <a:gd name="T4" fmla="*/ 74 w 289"/>
                <a:gd name="T5" fmla="*/ 115 h 403"/>
                <a:gd name="T6" fmla="*/ 63 w 289"/>
                <a:gd name="T7" fmla="*/ 106 h 403"/>
                <a:gd name="T8" fmla="*/ 55 w 289"/>
                <a:gd name="T9" fmla="*/ 98 h 403"/>
                <a:gd name="T10" fmla="*/ 47 w 289"/>
                <a:gd name="T11" fmla="*/ 90 h 403"/>
                <a:gd name="T12" fmla="*/ 43 w 289"/>
                <a:gd name="T13" fmla="*/ 82 h 403"/>
                <a:gd name="T14" fmla="*/ 37 w 289"/>
                <a:gd name="T15" fmla="*/ 72 h 403"/>
                <a:gd name="T16" fmla="*/ 33 w 289"/>
                <a:gd name="T17" fmla="*/ 61 h 403"/>
                <a:gd name="T18" fmla="*/ 30 w 289"/>
                <a:gd name="T19" fmla="*/ 48 h 403"/>
                <a:gd name="T20" fmla="*/ 27 w 289"/>
                <a:gd name="T21" fmla="*/ 32 h 403"/>
                <a:gd name="T22" fmla="*/ 0 w 289"/>
                <a:gd name="T23" fmla="*/ 0 h 4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9" h="403">
                  <a:moveTo>
                    <a:pt x="289" y="403"/>
                  </a:moveTo>
                  <a:lnTo>
                    <a:pt x="253" y="373"/>
                  </a:lnTo>
                  <a:lnTo>
                    <a:pt x="219" y="345"/>
                  </a:lnTo>
                  <a:lnTo>
                    <a:pt x="188" y="320"/>
                  </a:lnTo>
                  <a:lnTo>
                    <a:pt x="163" y="296"/>
                  </a:lnTo>
                  <a:lnTo>
                    <a:pt x="141" y="271"/>
                  </a:lnTo>
                  <a:lnTo>
                    <a:pt x="127" y="247"/>
                  </a:lnTo>
                  <a:lnTo>
                    <a:pt x="111" y="216"/>
                  </a:lnTo>
                  <a:lnTo>
                    <a:pt x="99" y="184"/>
                  </a:lnTo>
                  <a:lnTo>
                    <a:pt x="89" y="145"/>
                  </a:lnTo>
                  <a:lnTo>
                    <a:pt x="80" y="96"/>
                  </a:lnTo>
                  <a:lnTo>
                    <a:pt x="0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2" name="Freeform 251">
              <a:extLst>
                <a:ext uri="{FF2B5EF4-FFF2-40B4-BE49-F238E27FC236}">
                  <a16:creationId xmlns:a16="http://schemas.microsoft.com/office/drawing/2014/main" id="{F6FF561A-0788-483B-B96B-2060834B5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3" name="Freeform 252">
              <a:extLst>
                <a:ext uri="{FF2B5EF4-FFF2-40B4-BE49-F238E27FC236}">
                  <a16:creationId xmlns:a16="http://schemas.microsoft.com/office/drawing/2014/main" id="{9C386399-F257-4808-B8FB-B5648C0BE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2 w 247"/>
                <a:gd name="T63" fmla="*/ 17 h 16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4" name="Freeform 253">
              <a:extLst>
                <a:ext uri="{FF2B5EF4-FFF2-40B4-BE49-F238E27FC236}">
                  <a16:creationId xmlns:a16="http://schemas.microsoft.com/office/drawing/2014/main" id="{72607493-E426-478A-B266-FA28D0F92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912"/>
              <a:ext cx="83" cy="54"/>
            </a:xfrm>
            <a:custGeom>
              <a:avLst/>
              <a:gdLst>
                <a:gd name="T0" fmla="*/ 2 w 247"/>
                <a:gd name="T1" fmla="*/ 17 h 162"/>
                <a:gd name="T2" fmla="*/ 0 w 247"/>
                <a:gd name="T3" fmla="*/ 26 h 162"/>
                <a:gd name="T4" fmla="*/ 2 w 247"/>
                <a:gd name="T5" fmla="*/ 34 h 162"/>
                <a:gd name="T6" fmla="*/ 7 w 247"/>
                <a:gd name="T7" fmla="*/ 41 h 162"/>
                <a:gd name="T8" fmla="*/ 14 w 247"/>
                <a:gd name="T9" fmla="*/ 46 h 162"/>
                <a:gd name="T10" fmla="*/ 23 w 247"/>
                <a:gd name="T11" fmla="*/ 50 h 162"/>
                <a:gd name="T12" fmla="*/ 33 w 247"/>
                <a:gd name="T13" fmla="*/ 53 h 162"/>
                <a:gd name="T14" fmla="*/ 42 w 247"/>
                <a:gd name="T15" fmla="*/ 54 h 162"/>
                <a:gd name="T16" fmla="*/ 53 w 247"/>
                <a:gd name="T17" fmla="*/ 54 h 162"/>
                <a:gd name="T18" fmla="*/ 63 w 247"/>
                <a:gd name="T19" fmla="*/ 52 h 162"/>
                <a:gd name="T20" fmla="*/ 72 w 247"/>
                <a:gd name="T21" fmla="*/ 49 h 162"/>
                <a:gd name="T22" fmla="*/ 74 w 247"/>
                <a:gd name="T23" fmla="*/ 48 h 162"/>
                <a:gd name="T24" fmla="*/ 75 w 247"/>
                <a:gd name="T25" fmla="*/ 46 h 162"/>
                <a:gd name="T26" fmla="*/ 78 w 247"/>
                <a:gd name="T27" fmla="*/ 43 h 162"/>
                <a:gd name="T28" fmla="*/ 80 w 247"/>
                <a:gd name="T29" fmla="*/ 40 h 162"/>
                <a:gd name="T30" fmla="*/ 82 w 247"/>
                <a:gd name="T31" fmla="*/ 36 h 162"/>
                <a:gd name="T32" fmla="*/ 83 w 247"/>
                <a:gd name="T33" fmla="*/ 32 h 162"/>
                <a:gd name="T34" fmla="*/ 83 w 247"/>
                <a:gd name="T35" fmla="*/ 28 h 162"/>
                <a:gd name="T36" fmla="*/ 83 w 247"/>
                <a:gd name="T37" fmla="*/ 24 h 162"/>
                <a:gd name="T38" fmla="*/ 82 w 247"/>
                <a:gd name="T39" fmla="*/ 20 h 162"/>
                <a:gd name="T40" fmla="*/ 81 w 247"/>
                <a:gd name="T41" fmla="*/ 17 h 162"/>
                <a:gd name="T42" fmla="*/ 72 w 247"/>
                <a:gd name="T43" fmla="*/ 12 h 162"/>
                <a:gd name="T44" fmla="*/ 64 w 247"/>
                <a:gd name="T45" fmla="*/ 8 h 162"/>
                <a:gd name="T46" fmla="*/ 55 w 247"/>
                <a:gd name="T47" fmla="*/ 4 h 162"/>
                <a:gd name="T48" fmla="*/ 46 w 247"/>
                <a:gd name="T49" fmla="*/ 1 h 162"/>
                <a:gd name="T50" fmla="*/ 35 w 247"/>
                <a:gd name="T51" fmla="*/ 0 h 162"/>
                <a:gd name="T52" fmla="*/ 27 w 247"/>
                <a:gd name="T53" fmla="*/ 0 h 162"/>
                <a:gd name="T54" fmla="*/ 19 w 247"/>
                <a:gd name="T55" fmla="*/ 2 h 162"/>
                <a:gd name="T56" fmla="*/ 11 w 247"/>
                <a:gd name="T57" fmla="*/ 6 h 162"/>
                <a:gd name="T58" fmla="*/ 6 w 247"/>
                <a:gd name="T59" fmla="*/ 10 h 162"/>
                <a:gd name="T60" fmla="*/ 2 w 247"/>
                <a:gd name="T61" fmla="*/ 1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47" h="162">
                  <a:moveTo>
                    <a:pt x="6" y="51"/>
                  </a:moveTo>
                  <a:lnTo>
                    <a:pt x="0" y="79"/>
                  </a:lnTo>
                  <a:lnTo>
                    <a:pt x="6" y="101"/>
                  </a:lnTo>
                  <a:lnTo>
                    <a:pt x="22" y="123"/>
                  </a:lnTo>
                  <a:lnTo>
                    <a:pt x="43" y="137"/>
                  </a:lnTo>
                  <a:lnTo>
                    <a:pt x="68" y="150"/>
                  </a:lnTo>
                  <a:lnTo>
                    <a:pt x="98" y="159"/>
                  </a:lnTo>
                  <a:lnTo>
                    <a:pt x="126" y="162"/>
                  </a:lnTo>
                  <a:lnTo>
                    <a:pt x="157" y="162"/>
                  </a:lnTo>
                  <a:lnTo>
                    <a:pt x="188" y="157"/>
                  </a:lnTo>
                  <a:lnTo>
                    <a:pt x="213" y="146"/>
                  </a:lnTo>
                  <a:lnTo>
                    <a:pt x="219" y="144"/>
                  </a:lnTo>
                  <a:lnTo>
                    <a:pt x="222" y="137"/>
                  </a:lnTo>
                  <a:lnTo>
                    <a:pt x="231" y="128"/>
                  </a:lnTo>
                  <a:lnTo>
                    <a:pt x="237" y="119"/>
                  </a:lnTo>
                  <a:lnTo>
                    <a:pt x="244" y="108"/>
                  </a:lnTo>
                  <a:lnTo>
                    <a:pt x="247" y="95"/>
                  </a:lnTo>
                  <a:lnTo>
                    <a:pt x="247" y="83"/>
                  </a:lnTo>
                  <a:lnTo>
                    <a:pt x="247" y="73"/>
                  </a:lnTo>
                  <a:lnTo>
                    <a:pt x="244" y="61"/>
                  </a:lnTo>
                  <a:lnTo>
                    <a:pt x="240" y="51"/>
                  </a:lnTo>
                  <a:lnTo>
                    <a:pt x="215" y="36"/>
                  </a:lnTo>
                  <a:lnTo>
                    <a:pt x="191" y="24"/>
                  </a:lnTo>
                  <a:lnTo>
                    <a:pt x="164" y="11"/>
                  </a:lnTo>
                  <a:lnTo>
                    <a:pt x="136" y="2"/>
                  </a:lnTo>
                  <a:lnTo>
                    <a:pt x="105" y="0"/>
                  </a:lnTo>
                  <a:lnTo>
                    <a:pt x="80" y="0"/>
                  </a:lnTo>
                  <a:lnTo>
                    <a:pt x="56" y="6"/>
                  </a:lnTo>
                  <a:lnTo>
                    <a:pt x="34" y="18"/>
                  </a:lnTo>
                  <a:lnTo>
                    <a:pt x="18" y="31"/>
                  </a:lnTo>
                  <a:lnTo>
                    <a:pt x="6" y="51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5" name="Freeform 254">
              <a:extLst>
                <a:ext uri="{FF2B5EF4-FFF2-40B4-BE49-F238E27FC236}">
                  <a16:creationId xmlns:a16="http://schemas.microsoft.com/office/drawing/2014/main" id="{12902BE1-FADD-4ED0-9AFB-0702F056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6" name="Freeform 255">
              <a:extLst>
                <a:ext uri="{FF2B5EF4-FFF2-40B4-BE49-F238E27FC236}">
                  <a16:creationId xmlns:a16="http://schemas.microsoft.com/office/drawing/2014/main" id="{843621D6-2437-4E92-BB30-37DD1F9A2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2 w 481"/>
                <a:gd name="T65" fmla="*/ 0 h 20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7" name="Freeform 256">
              <a:extLst>
                <a:ext uri="{FF2B5EF4-FFF2-40B4-BE49-F238E27FC236}">
                  <a16:creationId xmlns:a16="http://schemas.microsoft.com/office/drawing/2014/main" id="{9AD163F0-669C-4665-8378-BE7E2C6D1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822"/>
              <a:ext cx="160" cy="67"/>
            </a:xfrm>
            <a:custGeom>
              <a:avLst/>
              <a:gdLst>
                <a:gd name="T0" fmla="*/ 2 w 481"/>
                <a:gd name="T1" fmla="*/ 0 h 200"/>
                <a:gd name="T2" fmla="*/ 12 w 481"/>
                <a:gd name="T3" fmla="*/ 2 h 200"/>
                <a:gd name="T4" fmla="*/ 25 w 481"/>
                <a:gd name="T5" fmla="*/ 2 h 200"/>
                <a:gd name="T6" fmla="*/ 38 w 481"/>
                <a:gd name="T7" fmla="*/ 2 h 200"/>
                <a:gd name="T8" fmla="*/ 52 w 481"/>
                <a:gd name="T9" fmla="*/ 2 h 200"/>
                <a:gd name="T10" fmla="*/ 68 w 481"/>
                <a:gd name="T11" fmla="*/ 2 h 200"/>
                <a:gd name="T12" fmla="*/ 85 w 481"/>
                <a:gd name="T13" fmla="*/ 2 h 200"/>
                <a:gd name="T14" fmla="*/ 101 w 481"/>
                <a:gd name="T15" fmla="*/ 2 h 200"/>
                <a:gd name="T16" fmla="*/ 119 w 481"/>
                <a:gd name="T17" fmla="*/ 2 h 200"/>
                <a:gd name="T18" fmla="*/ 136 w 481"/>
                <a:gd name="T19" fmla="*/ 2 h 200"/>
                <a:gd name="T20" fmla="*/ 154 w 481"/>
                <a:gd name="T21" fmla="*/ 2 h 200"/>
                <a:gd name="T22" fmla="*/ 156 w 481"/>
                <a:gd name="T23" fmla="*/ 3 h 200"/>
                <a:gd name="T24" fmla="*/ 158 w 481"/>
                <a:gd name="T25" fmla="*/ 7 h 200"/>
                <a:gd name="T26" fmla="*/ 159 w 481"/>
                <a:gd name="T27" fmla="*/ 11 h 200"/>
                <a:gd name="T28" fmla="*/ 160 w 481"/>
                <a:gd name="T29" fmla="*/ 19 h 200"/>
                <a:gd name="T30" fmla="*/ 160 w 481"/>
                <a:gd name="T31" fmla="*/ 26 h 200"/>
                <a:gd name="T32" fmla="*/ 160 w 481"/>
                <a:gd name="T33" fmla="*/ 32 h 200"/>
                <a:gd name="T34" fmla="*/ 159 w 481"/>
                <a:gd name="T35" fmla="*/ 39 h 200"/>
                <a:gd name="T36" fmla="*/ 157 w 481"/>
                <a:gd name="T37" fmla="*/ 45 h 200"/>
                <a:gd name="T38" fmla="*/ 155 w 481"/>
                <a:gd name="T39" fmla="*/ 50 h 200"/>
                <a:gd name="T40" fmla="*/ 152 w 481"/>
                <a:gd name="T41" fmla="*/ 52 h 200"/>
                <a:gd name="T42" fmla="*/ 136 w 481"/>
                <a:gd name="T43" fmla="*/ 58 h 200"/>
                <a:gd name="T44" fmla="*/ 122 w 481"/>
                <a:gd name="T45" fmla="*/ 62 h 200"/>
                <a:gd name="T46" fmla="*/ 106 w 481"/>
                <a:gd name="T47" fmla="*/ 65 h 200"/>
                <a:gd name="T48" fmla="*/ 90 w 481"/>
                <a:gd name="T49" fmla="*/ 67 h 200"/>
                <a:gd name="T50" fmla="*/ 75 w 481"/>
                <a:gd name="T51" fmla="*/ 66 h 200"/>
                <a:gd name="T52" fmla="*/ 59 w 481"/>
                <a:gd name="T53" fmla="*/ 64 h 200"/>
                <a:gd name="T54" fmla="*/ 43 w 481"/>
                <a:gd name="T55" fmla="*/ 60 h 200"/>
                <a:gd name="T56" fmla="*/ 28 w 481"/>
                <a:gd name="T57" fmla="*/ 54 h 200"/>
                <a:gd name="T58" fmla="*/ 13 w 481"/>
                <a:gd name="T59" fmla="*/ 47 h 200"/>
                <a:gd name="T60" fmla="*/ 0 w 481"/>
                <a:gd name="T61" fmla="*/ 37 h 200"/>
                <a:gd name="T62" fmla="*/ 2 w 481"/>
                <a:gd name="T63" fmla="*/ 0 h 2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81" h="200">
                  <a:moveTo>
                    <a:pt x="6" y="0"/>
                  </a:moveTo>
                  <a:lnTo>
                    <a:pt x="37" y="6"/>
                  </a:lnTo>
                  <a:lnTo>
                    <a:pt x="74" y="6"/>
                  </a:lnTo>
                  <a:lnTo>
                    <a:pt x="114" y="6"/>
                  </a:lnTo>
                  <a:lnTo>
                    <a:pt x="157" y="6"/>
                  </a:lnTo>
                  <a:lnTo>
                    <a:pt x="204" y="6"/>
                  </a:lnTo>
                  <a:lnTo>
                    <a:pt x="255" y="6"/>
                  </a:lnTo>
                  <a:lnTo>
                    <a:pt x="305" y="6"/>
                  </a:lnTo>
                  <a:lnTo>
                    <a:pt x="357" y="6"/>
                  </a:lnTo>
                  <a:lnTo>
                    <a:pt x="410" y="6"/>
                  </a:lnTo>
                  <a:lnTo>
                    <a:pt x="462" y="6"/>
                  </a:lnTo>
                  <a:lnTo>
                    <a:pt x="468" y="9"/>
                  </a:lnTo>
                  <a:lnTo>
                    <a:pt x="474" y="20"/>
                  </a:lnTo>
                  <a:lnTo>
                    <a:pt x="477" y="34"/>
                  </a:lnTo>
                  <a:lnTo>
                    <a:pt x="481" y="56"/>
                  </a:lnTo>
                  <a:lnTo>
                    <a:pt x="481" y="78"/>
                  </a:lnTo>
                  <a:lnTo>
                    <a:pt x="481" y="96"/>
                  </a:lnTo>
                  <a:lnTo>
                    <a:pt x="477" y="117"/>
                  </a:lnTo>
                  <a:lnTo>
                    <a:pt x="471" y="133"/>
                  </a:lnTo>
                  <a:lnTo>
                    <a:pt x="465" y="148"/>
                  </a:lnTo>
                  <a:lnTo>
                    <a:pt x="456" y="155"/>
                  </a:lnTo>
                  <a:lnTo>
                    <a:pt x="410" y="173"/>
                  </a:lnTo>
                  <a:lnTo>
                    <a:pt x="366" y="186"/>
                  </a:lnTo>
                  <a:lnTo>
                    <a:pt x="318" y="195"/>
                  </a:lnTo>
                  <a:lnTo>
                    <a:pt x="272" y="200"/>
                  </a:lnTo>
                  <a:lnTo>
                    <a:pt x="225" y="197"/>
                  </a:lnTo>
                  <a:lnTo>
                    <a:pt x="177" y="191"/>
                  </a:lnTo>
                  <a:lnTo>
                    <a:pt x="130" y="179"/>
                  </a:lnTo>
                  <a:lnTo>
                    <a:pt x="83" y="161"/>
                  </a:lnTo>
                  <a:lnTo>
                    <a:pt x="40" y="139"/>
                  </a:lnTo>
                  <a:lnTo>
                    <a:pt x="0" y="111"/>
                  </a:lnTo>
                  <a:lnTo>
                    <a:pt x="6" y="0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8" name="Freeform 257">
              <a:extLst>
                <a:ext uri="{FF2B5EF4-FFF2-40B4-BE49-F238E27FC236}">
                  <a16:creationId xmlns:a16="http://schemas.microsoft.com/office/drawing/2014/main" id="{5F9C12D1-877F-4ADB-A4C0-CF9B185EF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79" name="Freeform 258">
              <a:extLst>
                <a:ext uri="{FF2B5EF4-FFF2-40B4-BE49-F238E27FC236}">
                  <a16:creationId xmlns:a16="http://schemas.microsoft.com/office/drawing/2014/main" id="{D0E90920-C5D9-4DEE-BA22-427D47B7D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8 w 381"/>
                <a:gd name="T85" fmla="*/ 3 h 15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0" name="Freeform 259">
              <a:extLst>
                <a:ext uri="{FF2B5EF4-FFF2-40B4-BE49-F238E27FC236}">
                  <a16:creationId xmlns:a16="http://schemas.microsoft.com/office/drawing/2014/main" id="{50C16208-1AA3-4925-B6AE-89E5E365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81"/>
              <a:ext cx="127" cy="51"/>
            </a:xfrm>
            <a:custGeom>
              <a:avLst/>
              <a:gdLst>
                <a:gd name="T0" fmla="*/ 8 w 381"/>
                <a:gd name="T1" fmla="*/ 3 h 153"/>
                <a:gd name="T2" fmla="*/ 12 w 381"/>
                <a:gd name="T3" fmla="*/ 0 h 153"/>
                <a:gd name="T4" fmla="*/ 17 w 381"/>
                <a:gd name="T5" fmla="*/ 0 h 153"/>
                <a:gd name="T6" fmla="*/ 23 w 381"/>
                <a:gd name="T7" fmla="*/ 0 h 153"/>
                <a:gd name="T8" fmla="*/ 30 w 381"/>
                <a:gd name="T9" fmla="*/ 1 h 153"/>
                <a:gd name="T10" fmla="*/ 37 w 381"/>
                <a:gd name="T11" fmla="*/ 4 h 153"/>
                <a:gd name="T12" fmla="*/ 43 w 381"/>
                <a:gd name="T13" fmla="*/ 6 h 153"/>
                <a:gd name="T14" fmla="*/ 50 w 381"/>
                <a:gd name="T15" fmla="*/ 8 h 153"/>
                <a:gd name="T16" fmla="*/ 58 w 381"/>
                <a:gd name="T17" fmla="*/ 8 h 153"/>
                <a:gd name="T18" fmla="*/ 65 w 381"/>
                <a:gd name="T19" fmla="*/ 8 h 153"/>
                <a:gd name="T20" fmla="*/ 71 w 381"/>
                <a:gd name="T21" fmla="*/ 8 h 153"/>
                <a:gd name="T22" fmla="*/ 72 w 381"/>
                <a:gd name="T23" fmla="*/ 8 h 153"/>
                <a:gd name="T24" fmla="*/ 74 w 381"/>
                <a:gd name="T25" fmla="*/ 8 h 153"/>
                <a:gd name="T26" fmla="*/ 77 w 381"/>
                <a:gd name="T27" fmla="*/ 8 h 153"/>
                <a:gd name="T28" fmla="*/ 81 w 381"/>
                <a:gd name="T29" fmla="*/ 8 h 153"/>
                <a:gd name="T30" fmla="*/ 84 w 381"/>
                <a:gd name="T31" fmla="*/ 8 h 153"/>
                <a:gd name="T32" fmla="*/ 88 w 381"/>
                <a:gd name="T33" fmla="*/ 8 h 153"/>
                <a:gd name="T34" fmla="*/ 91 w 381"/>
                <a:gd name="T35" fmla="*/ 8 h 153"/>
                <a:gd name="T36" fmla="*/ 94 w 381"/>
                <a:gd name="T37" fmla="*/ 7 h 153"/>
                <a:gd name="T38" fmla="*/ 96 w 381"/>
                <a:gd name="T39" fmla="*/ 6 h 153"/>
                <a:gd name="T40" fmla="*/ 97 w 381"/>
                <a:gd name="T41" fmla="*/ 4 h 153"/>
                <a:gd name="T42" fmla="*/ 104 w 381"/>
                <a:gd name="T43" fmla="*/ 3 h 153"/>
                <a:gd name="T44" fmla="*/ 111 w 381"/>
                <a:gd name="T45" fmla="*/ 4 h 153"/>
                <a:gd name="T46" fmla="*/ 117 w 381"/>
                <a:gd name="T47" fmla="*/ 6 h 153"/>
                <a:gd name="T48" fmla="*/ 122 w 381"/>
                <a:gd name="T49" fmla="*/ 8 h 153"/>
                <a:gd name="T50" fmla="*/ 125 w 381"/>
                <a:gd name="T51" fmla="*/ 11 h 153"/>
                <a:gd name="T52" fmla="*/ 127 w 381"/>
                <a:gd name="T53" fmla="*/ 16 h 153"/>
                <a:gd name="T54" fmla="*/ 126 w 381"/>
                <a:gd name="T55" fmla="*/ 21 h 153"/>
                <a:gd name="T56" fmla="*/ 123 w 381"/>
                <a:gd name="T57" fmla="*/ 26 h 153"/>
                <a:gd name="T58" fmla="*/ 117 w 381"/>
                <a:gd name="T59" fmla="*/ 34 h 153"/>
                <a:gd name="T60" fmla="*/ 107 w 381"/>
                <a:gd name="T61" fmla="*/ 41 h 153"/>
                <a:gd name="T62" fmla="*/ 98 w 381"/>
                <a:gd name="T63" fmla="*/ 46 h 153"/>
                <a:gd name="T64" fmla="*/ 89 w 381"/>
                <a:gd name="T65" fmla="*/ 48 h 153"/>
                <a:gd name="T66" fmla="*/ 78 w 381"/>
                <a:gd name="T67" fmla="*/ 50 h 153"/>
                <a:gd name="T68" fmla="*/ 66 w 381"/>
                <a:gd name="T69" fmla="*/ 51 h 153"/>
                <a:gd name="T70" fmla="*/ 54 w 381"/>
                <a:gd name="T71" fmla="*/ 50 h 153"/>
                <a:gd name="T72" fmla="*/ 42 w 381"/>
                <a:gd name="T73" fmla="*/ 48 h 153"/>
                <a:gd name="T74" fmla="*/ 30 w 381"/>
                <a:gd name="T75" fmla="*/ 45 h 153"/>
                <a:gd name="T76" fmla="*/ 19 w 381"/>
                <a:gd name="T77" fmla="*/ 40 h 153"/>
                <a:gd name="T78" fmla="*/ 9 w 381"/>
                <a:gd name="T79" fmla="*/ 32 h 153"/>
                <a:gd name="T80" fmla="*/ 0 w 381"/>
                <a:gd name="T81" fmla="*/ 23 h 153"/>
                <a:gd name="T82" fmla="*/ 8 w 381"/>
                <a:gd name="T83" fmla="*/ 3 h 15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1" h="153">
                  <a:moveTo>
                    <a:pt x="24" y="9"/>
                  </a:moveTo>
                  <a:lnTo>
                    <a:pt x="37" y="0"/>
                  </a:lnTo>
                  <a:lnTo>
                    <a:pt x="52" y="0"/>
                  </a:lnTo>
                  <a:lnTo>
                    <a:pt x="70" y="0"/>
                  </a:lnTo>
                  <a:lnTo>
                    <a:pt x="89" y="2"/>
                  </a:lnTo>
                  <a:lnTo>
                    <a:pt x="111" y="12"/>
                  </a:lnTo>
                  <a:lnTo>
                    <a:pt x="129" y="18"/>
                  </a:lnTo>
                  <a:lnTo>
                    <a:pt x="150" y="23"/>
                  </a:lnTo>
                  <a:lnTo>
                    <a:pt x="175" y="23"/>
                  </a:lnTo>
                  <a:lnTo>
                    <a:pt x="194" y="23"/>
                  </a:lnTo>
                  <a:lnTo>
                    <a:pt x="212" y="23"/>
                  </a:lnTo>
                  <a:lnTo>
                    <a:pt x="215" y="23"/>
                  </a:lnTo>
                  <a:lnTo>
                    <a:pt x="222" y="23"/>
                  </a:lnTo>
                  <a:lnTo>
                    <a:pt x="231" y="23"/>
                  </a:lnTo>
                  <a:lnTo>
                    <a:pt x="243" y="23"/>
                  </a:lnTo>
                  <a:lnTo>
                    <a:pt x="252" y="23"/>
                  </a:lnTo>
                  <a:lnTo>
                    <a:pt x="264" y="23"/>
                  </a:lnTo>
                  <a:lnTo>
                    <a:pt x="273" y="23"/>
                  </a:lnTo>
                  <a:lnTo>
                    <a:pt x="282" y="21"/>
                  </a:lnTo>
                  <a:lnTo>
                    <a:pt x="289" y="18"/>
                  </a:lnTo>
                  <a:lnTo>
                    <a:pt x="291" y="12"/>
                  </a:lnTo>
                  <a:lnTo>
                    <a:pt x="311" y="9"/>
                  </a:lnTo>
                  <a:lnTo>
                    <a:pt x="332" y="12"/>
                  </a:lnTo>
                  <a:lnTo>
                    <a:pt x="351" y="18"/>
                  </a:lnTo>
                  <a:lnTo>
                    <a:pt x="366" y="23"/>
                  </a:lnTo>
                  <a:lnTo>
                    <a:pt x="376" y="32"/>
                  </a:lnTo>
                  <a:lnTo>
                    <a:pt x="381" y="48"/>
                  </a:lnTo>
                  <a:lnTo>
                    <a:pt x="378" y="64"/>
                  </a:lnTo>
                  <a:lnTo>
                    <a:pt x="369" y="79"/>
                  </a:lnTo>
                  <a:lnTo>
                    <a:pt x="351" y="101"/>
                  </a:lnTo>
                  <a:lnTo>
                    <a:pt x="320" y="122"/>
                  </a:lnTo>
                  <a:lnTo>
                    <a:pt x="295" y="137"/>
                  </a:lnTo>
                  <a:lnTo>
                    <a:pt x="268" y="144"/>
                  </a:lnTo>
                  <a:lnTo>
                    <a:pt x="233" y="150"/>
                  </a:lnTo>
                  <a:lnTo>
                    <a:pt x="199" y="153"/>
                  </a:lnTo>
                  <a:lnTo>
                    <a:pt x="163" y="150"/>
                  </a:lnTo>
                  <a:lnTo>
                    <a:pt x="127" y="144"/>
                  </a:lnTo>
                  <a:lnTo>
                    <a:pt x="91" y="135"/>
                  </a:lnTo>
                  <a:lnTo>
                    <a:pt x="58" y="119"/>
                  </a:lnTo>
                  <a:lnTo>
                    <a:pt x="28" y="97"/>
                  </a:lnTo>
                  <a:lnTo>
                    <a:pt x="0" y="70"/>
                  </a:lnTo>
                  <a:lnTo>
                    <a:pt x="24" y="9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1" name="Freeform 260">
              <a:extLst>
                <a:ext uri="{FF2B5EF4-FFF2-40B4-BE49-F238E27FC236}">
                  <a16:creationId xmlns:a16="http://schemas.microsoft.com/office/drawing/2014/main" id="{964E20C7-BF8F-4529-B475-A65EC3E0E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2" name="Freeform 261">
              <a:extLst>
                <a:ext uri="{FF2B5EF4-FFF2-40B4-BE49-F238E27FC236}">
                  <a16:creationId xmlns:a16="http://schemas.microsoft.com/office/drawing/2014/main" id="{E5ACABE9-C0EC-4DCC-8053-DAA4CFBCB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w 988"/>
                <a:gd name="T79" fmla="*/ 45 h 26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3" name="Freeform 262">
              <a:extLst>
                <a:ext uri="{FF2B5EF4-FFF2-40B4-BE49-F238E27FC236}">
                  <a16:creationId xmlns:a16="http://schemas.microsoft.com/office/drawing/2014/main" id="{9A024458-9D99-4CBB-9179-2DF00EE3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751"/>
              <a:ext cx="329" cy="89"/>
            </a:xfrm>
            <a:custGeom>
              <a:avLst/>
              <a:gdLst>
                <a:gd name="T0" fmla="*/ 1 w 988"/>
                <a:gd name="T1" fmla="*/ 45 h 265"/>
                <a:gd name="T2" fmla="*/ 3 w 988"/>
                <a:gd name="T3" fmla="*/ 42 h 265"/>
                <a:gd name="T4" fmla="*/ 3 w 988"/>
                <a:gd name="T5" fmla="*/ 39 h 265"/>
                <a:gd name="T6" fmla="*/ 4 w 988"/>
                <a:gd name="T7" fmla="*/ 36 h 265"/>
                <a:gd name="T8" fmla="*/ 4 w 988"/>
                <a:gd name="T9" fmla="*/ 34 h 265"/>
                <a:gd name="T10" fmla="*/ 19 w 988"/>
                <a:gd name="T11" fmla="*/ 33 h 265"/>
                <a:gd name="T12" fmla="*/ 35 w 988"/>
                <a:gd name="T13" fmla="*/ 28 h 265"/>
                <a:gd name="T14" fmla="*/ 50 w 988"/>
                <a:gd name="T15" fmla="*/ 23 h 265"/>
                <a:gd name="T16" fmla="*/ 65 w 988"/>
                <a:gd name="T17" fmla="*/ 16 h 265"/>
                <a:gd name="T18" fmla="*/ 80 w 988"/>
                <a:gd name="T19" fmla="*/ 11 h 265"/>
                <a:gd name="T20" fmla="*/ 119 w 988"/>
                <a:gd name="T21" fmla="*/ 4 h 265"/>
                <a:gd name="T22" fmla="*/ 157 w 988"/>
                <a:gd name="T23" fmla="*/ 0 h 265"/>
                <a:gd name="T24" fmla="*/ 193 w 988"/>
                <a:gd name="T25" fmla="*/ 2 h 265"/>
                <a:gd name="T26" fmla="*/ 231 w 988"/>
                <a:gd name="T27" fmla="*/ 8 h 265"/>
                <a:gd name="T28" fmla="*/ 268 w 988"/>
                <a:gd name="T29" fmla="*/ 18 h 265"/>
                <a:gd name="T30" fmla="*/ 283 w 988"/>
                <a:gd name="T31" fmla="*/ 25 h 265"/>
                <a:gd name="T32" fmla="*/ 293 w 988"/>
                <a:gd name="T33" fmla="*/ 31 h 265"/>
                <a:gd name="T34" fmla="*/ 303 w 988"/>
                <a:gd name="T35" fmla="*/ 36 h 265"/>
                <a:gd name="T36" fmla="*/ 314 w 988"/>
                <a:gd name="T37" fmla="*/ 39 h 265"/>
                <a:gd name="T38" fmla="*/ 329 w 988"/>
                <a:gd name="T39" fmla="*/ 38 h 265"/>
                <a:gd name="T40" fmla="*/ 328 w 988"/>
                <a:gd name="T41" fmla="*/ 42 h 265"/>
                <a:gd name="T42" fmla="*/ 327 w 988"/>
                <a:gd name="T43" fmla="*/ 45 h 265"/>
                <a:gd name="T44" fmla="*/ 325 w 988"/>
                <a:gd name="T45" fmla="*/ 48 h 265"/>
                <a:gd name="T46" fmla="*/ 323 w 988"/>
                <a:gd name="T47" fmla="*/ 50 h 265"/>
                <a:gd name="T48" fmla="*/ 314 w 988"/>
                <a:gd name="T49" fmla="*/ 54 h 265"/>
                <a:gd name="T50" fmla="*/ 298 w 988"/>
                <a:gd name="T51" fmla="*/ 59 h 265"/>
                <a:gd name="T52" fmla="*/ 285 w 988"/>
                <a:gd name="T53" fmla="*/ 63 h 265"/>
                <a:gd name="T54" fmla="*/ 271 w 988"/>
                <a:gd name="T55" fmla="*/ 65 h 265"/>
                <a:gd name="T56" fmla="*/ 256 w 988"/>
                <a:gd name="T57" fmla="*/ 71 h 265"/>
                <a:gd name="T58" fmla="*/ 231 w 988"/>
                <a:gd name="T59" fmla="*/ 81 h 265"/>
                <a:gd name="T60" fmla="*/ 199 w 988"/>
                <a:gd name="T61" fmla="*/ 88 h 265"/>
                <a:gd name="T62" fmla="*/ 166 w 988"/>
                <a:gd name="T63" fmla="*/ 89 h 265"/>
                <a:gd name="T64" fmla="*/ 132 w 988"/>
                <a:gd name="T65" fmla="*/ 85 h 265"/>
                <a:gd name="T66" fmla="*/ 99 w 988"/>
                <a:gd name="T67" fmla="*/ 79 h 265"/>
                <a:gd name="T68" fmla="*/ 76 w 988"/>
                <a:gd name="T69" fmla="*/ 71 h 265"/>
                <a:gd name="T70" fmla="*/ 60 w 988"/>
                <a:gd name="T71" fmla="*/ 62 h 265"/>
                <a:gd name="T72" fmla="*/ 44 w 988"/>
                <a:gd name="T73" fmla="*/ 54 h 265"/>
                <a:gd name="T74" fmla="*/ 27 w 988"/>
                <a:gd name="T75" fmla="*/ 46 h 265"/>
                <a:gd name="T76" fmla="*/ 10 w 988"/>
                <a:gd name="T77" fmla="*/ 45 h 26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988" h="265">
                  <a:moveTo>
                    <a:pt x="0" y="135"/>
                  </a:moveTo>
                  <a:lnTo>
                    <a:pt x="2" y="133"/>
                  </a:lnTo>
                  <a:lnTo>
                    <a:pt x="5" y="126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9" y="117"/>
                  </a:lnTo>
                  <a:lnTo>
                    <a:pt x="9" y="110"/>
                  </a:lnTo>
                  <a:lnTo>
                    <a:pt x="11" y="107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36" y="98"/>
                  </a:lnTo>
                  <a:lnTo>
                    <a:pt x="58" y="98"/>
                  </a:lnTo>
                  <a:lnTo>
                    <a:pt x="82" y="92"/>
                  </a:lnTo>
                  <a:lnTo>
                    <a:pt x="104" y="83"/>
                  </a:lnTo>
                  <a:lnTo>
                    <a:pt x="128" y="74"/>
                  </a:lnTo>
                  <a:lnTo>
                    <a:pt x="150" y="68"/>
                  </a:lnTo>
                  <a:lnTo>
                    <a:pt x="175" y="58"/>
                  </a:lnTo>
                  <a:lnTo>
                    <a:pt x="195" y="49"/>
                  </a:lnTo>
                  <a:lnTo>
                    <a:pt x="218" y="43"/>
                  </a:lnTo>
                  <a:lnTo>
                    <a:pt x="240" y="34"/>
                  </a:lnTo>
                  <a:lnTo>
                    <a:pt x="298" y="21"/>
                  </a:lnTo>
                  <a:lnTo>
                    <a:pt x="357" y="12"/>
                  </a:lnTo>
                  <a:lnTo>
                    <a:pt x="411" y="2"/>
                  </a:lnTo>
                  <a:lnTo>
                    <a:pt x="470" y="0"/>
                  </a:lnTo>
                  <a:lnTo>
                    <a:pt x="530" y="0"/>
                  </a:lnTo>
                  <a:lnTo>
                    <a:pt x="581" y="7"/>
                  </a:lnTo>
                  <a:lnTo>
                    <a:pt x="640" y="12"/>
                  </a:lnTo>
                  <a:lnTo>
                    <a:pt x="694" y="25"/>
                  </a:lnTo>
                  <a:lnTo>
                    <a:pt x="751" y="37"/>
                  </a:lnTo>
                  <a:lnTo>
                    <a:pt x="806" y="55"/>
                  </a:lnTo>
                  <a:lnTo>
                    <a:pt x="827" y="65"/>
                  </a:lnTo>
                  <a:lnTo>
                    <a:pt x="849" y="74"/>
                  </a:lnTo>
                  <a:lnTo>
                    <a:pt x="865" y="83"/>
                  </a:lnTo>
                  <a:lnTo>
                    <a:pt x="880" y="92"/>
                  </a:lnTo>
                  <a:lnTo>
                    <a:pt x="896" y="98"/>
                  </a:lnTo>
                  <a:lnTo>
                    <a:pt x="910" y="107"/>
                  </a:lnTo>
                  <a:lnTo>
                    <a:pt x="926" y="113"/>
                  </a:lnTo>
                  <a:lnTo>
                    <a:pt x="944" y="117"/>
                  </a:lnTo>
                  <a:lnTo>
                    <a:pt x="963" y="117"/>
                  </a:lnTo>
                  <a:lnTo>
                    <a:pt x="988" y="113"/>
                  </a:lnTo>
                  <a:lnTo>
                    <a:pt x="984" y="120"/>
                  </a:lnTo>
                  <a:lnTo>
                    <a:pt x="984" y="126"/>
                  </a:lnTo>
                  <a:lnTo>
                    <a:pt x="982" y="133"/>
                  </a:lnTo>
                  <a:lnTo>
                    <a:pt x="982" y="135"/>
                  </a:lnTo>
                  <a:lnTo>
                    <a:pt x="979" y="138"/>
                  </a:lnTo>
                  <a:lnTo>
                    <a:pt x="975" y="144"/>
                  </a:lnTo>
                  <a:lnTo>
                    <a:pt x="973" y="144"/>
                  </a:lnTo>
                  <a:lnTo>
                    <a:pt x="969" y="148"/>
                  </a:lnTo>
                  <a:lnTo>
                    <a:pt x="969" y="151"/>
                  </a:lnTo>
                  <a:lnTo>
                    <a:pt x="944" y="160"/>
                  </a:lnTo>
                  <a:lnTo>
                    <a:pt x="919" y="169"/>
                  </a:lnTo>
                  <a:lnTo>
                    <a:pt x="896" y="175"/>
                  </a:lnTo>
                  <a:lnTo>
                    <a:pt x="874" y="182"/>
                  </a:lnTo>
                  <a:lnTo>
                    <a:pt x="856" y="187"/>
                  </a:lnTo>
                  <a:lnTo>
                    <a:pt x="836" y="191"/>
                  </a:lnTo>
                  <a:lnTo>
                    <a:pt x="815" y="193"/>
                  </a:lnTo>
                  <a:lnTo>
                    <a:pt x="793" y="203"/>
                  </a:lnTo>
                  <a:lnTo>
                    <a:pt x="769" y="212"/>
                  </a:lnTo>
                  <a:lnTo>
                    <a:pt x="742" y="221"/>
                  </a:lnTo>
                  <a:lnTo>
                    <a:pt x="694" y="240"/>
                  </a:lnTo>
                  <a:lnTo>
                    <a:pt x="645" y="252"/>
                  </a:lnTo>
                  <a:lnTo>
                    <a:pt x="597" y="261"/>
                  </a:lnTo>
                  <a:lnTo>
                    <a:pt x="548" y="265"/>
                  </a:lnTo>
                  <a:lnTo>
                    <a:pt x="498" y="265"/>
                  </a:lnTo>
                  <a:lnTo>
                    <a:pt x="449" y="261"/>
                  </a:lnTo>
                  <a:lnTo>
                    <a:pt x="396" y="252"/>
                  </a:lnTo>
                  <a:lnTo>
                    <a:pt x="348" y="243"/>
                  </a:lnTo>
                  <a:lnTo>
                    <a:pt x="298" y="234"/>
                  </a:lnTo>
                  <a:lnTo>
                    <a:pt x="252" y="218"/>
                  </a:lnTo>
                  <a:lnTo>
                    <a:pt x="227" y="212"/>
                  </a:lnTo>
                  <a:lnTo>
                    <a:pt x="203" y="196"/>
                  </a:lnTo>
                  <a:lnTo>
                    <a:pt x="181" y="184"/>
                  </a:lnTo>
                  <a:lnTo>
                    <a:pt x="157" y="169"/>
                  </a:lnTo>
                  <a:lnTo>
                    <a:pt x="132" y="160"/>
                  </a:lnTo>
                  <a:lnTo>
                    <a:pt x="107" y="144"/>
                  </a:lnTo>
                  <a:lnTo>
                    <a:pt x="82" y="138"/>
                  </a:lnTo>
                  <a:lnTo>
                    <a:pt x="58" y="133"/>
                  </a:lnTo>
                  <a:lnTo>
                    <a:pt x="30" y="133"/>
                  </a:lnTo>
                  <a:lnTo>
                    <a:pt x="0" y="135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4" name="Freeform 263">
              <a:extLst>
                <a:ext uri="{FF2B5EF4-FFF2-40B4-BE49-F238E27FC236}">
                  <a16:creationId xmlns:a16="http://schemas.microsoft.com/office/drawing/2014/main" id="{5481E8AB-FEB4-4484-AF9C-778922EE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5" name="Freeform 265">
              <a:extLst>
                <a:ext uri="{FF2B5EF4-FFF2-40B4-BE49-F238E27FC236}">
                  <a16:creationId xmlns:a16="http://schemas.microsoft.com/office/drawing/2014/main" id="{27E7F550-D830-43CC-B0F4-42E05EF4C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w 1694"/>
                <a:gd name="T125" fmla="*/ 85 h 6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6" name="Freeform 266">
              <a:extLst>
                <a:ext uri="{FF2B5EF4-FFF2-40B4-BE49-F238E27FC236}">
                  <a16:creationId xmlns:a16="http://schemas.microsoft.com/office/drawing/2014/main" id="{B17E4008-0857-42B9-B7E9-3D1645DF3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779"/>
              <a:ext cx="565" cy="218"/>
            </a:xfrm>
            <a:custGeom>
              <a:avLst/>
              <a:gdLst>
                <a:gd name="T0" fmla="*/ 0 w 1694"/>
                <a:gd name="T1" fmla="*/ 85 h 653"/>
                <a:gd name="T2" fmla="*/ 0 w 1694"/>
                <a:gd name="T3" fmla="*/ 89 h 653"/>
                <a:gd name="T4" fmla="*/ 3 w 1694"/>
                <a:gd name="T5" fmla="*/ 94 h 653"/>
                <a:gd name="T6" fmla="*/ 7 w 1694"/>
                <a:gd name="T7" fmla="*/ 102 h 653"/>
                <a:gd name="T8" fmla="*/ 14 w 1694"/>
                <a:gd name="T9" fmla="*/ 111 h 653"/>
                <a:gd name="T10" fmla="*/ 22 w 1694"/>
                <a:gd name="T11" fmla="*/ 120 h 653"/>
                <a:gd name="T12" fmla="*/ 29 w 1694"/>
                <a:gd name="T13" fmla="*/ 130 h 653"/>
                <a:gd name="T14" fmla="*/ 35 w 1694"/>
                <a:gd name="T15" fmla="*/ 138 h 653"/>
                <a:gd name="T16" fmla="*/ 41 w 1694"/>
                <a:gd name="T17" fmla="*/ 145 h 653"/>
                <a:gd name="T18" fmla="*/ 46 w 1694"/>
                <a:gd name="T19" fmla="*/ 150 h 653"/>
                <a:gd name="T20" fmla="*/ 47 w 1694"/>
                <a:gd name="T21" fmla="*/ 152 h 653"/>
                <a:gd name="T22" fmla="*/ 94 w 1694"/>
                <a:gd name="T23" fmla="*/ 176 h 653"/>
                <a:gd name="T24" fmla="*/ 143 w 1694"/>
                <a:gd name="T25" fmla="*/ 194 h 653"/>
                <a:gd name="T26" fmla="*/ 190 w 1694"/>
                <a:gd name="T27" fmla="*/ 208 h 653"/>
                <a:gd name="T28" fmla="*/ 239 w 1694"/>
                <a:gd name="T29" fmla="*/ 215 h 653"/>
                <a:gd name="T30" fmla="*/ 287 w 1694"/>
                <a:gd name="T31" fmla="*/ 218 h 653"/>
                <a:gd name="T32" fmla="*/ 337 w 1694"/>
                <a:gd name="T33" fmla="*/ 215 h 653"/>
                <a:gd name="T34" fmla="*/ 386 w 1694"/>
                <a:gd name="T35" fmla="*/ 207 h 653"/>
                <a:gd name="T36" fmla="*/ 435 w 1694"/>
                <a:gd name="T37" fmla="*/ 194 h 653"/>
                <a:gd name="T38" fmla="*/ 483 w 1694"/>
                <a:gd name="T39" fmla="*/ 176 h 653"/>
                <a:gd name="T40" fmla="*/ 534 w 1694"/>
                <a:gd name="T41" fmla="*/ 152 h 653"/>
                <a:gd name="T42" fmla="*/ 540 w 1694"/>
                <a:gd name="T43" fmla="*/ 146 h 653"/>
                <a:gd name="T44" fmla="*/ 547 w 1694"/>
                <a:gd name="T45" fmla="*/ 137 h 653"/>
                <a:gd name="T46" fmla="*/ 552 w 1694"/>
                <a:gd name="T47" fmla="*/ 126 h 653"/>
                <a:gd name="T48" fmla="*/ 557 w 1694"/>
                <a:gd name="T49" fmla="*/ 113 h 653"/>
                <a:gd name="T50" fmla="*/ 561 w 1694"/>
                <a:gd name="T51" fmla="*/ 100 h 653"/>
                <a:gd name="T52" fmla="*/ 564 w 1694"/>
                <a:gd name="T53" fmla="*/ 88 h 653"/>
                <a:gd name="T54" fmla="*/ 565 w 1694"/>
                <a:gd name="T55" fmla="*/ 76 h 653"/>
                <a:gd name="T56" fmla="*/ 565 w 1694"/>
                <a:gd name="T57" fmla="*/ 69 h 653"/>
                <a:gd name="T58" fmla="*/ 565 w 1694"/>
                <a:gd name="T59" fmla="*/ 62 h 653"/>
                <a:gd name="T60" fmla="*/ 564 w 1694"/>
                <a:gd name="T61" fmla="*/ 61 h 653"/>
                <a:gd name="T62" fmla="*/ 565 w 1694"/>
                <a:gd name="T63" fmla="*/ 60 h 653"/>
                <a:gd name="T64" fmla="*/ 561 w 1694"/>
                <a:gd name="T65" fmla="*/ 56 h 653"/>
                <a:gd name="T66" fmla="*/ 557 w 1694"/>
                <a:gd name="T67" fmla="*/ 52 h 653"/>
                <a:gd name="T68" fmla="*/ 551 w 1694"/>
                <a:gd name="T69" fmla="*/ 49 h 653"/>
                <a:gd name="T70" fmla="*/ 545 w 1694"/>
                <a:gd name="T71" fmla="*/ 44 h 653"/>
                <a:gd name="T72" fmla="*/ 537 w 1694"/>
                <a:gd name="T73" fmla="*/ 40 h 653"/>
                <a:gd name="T74" fmla="*/ 530 w 1694"/>
                <a:gd name="T75" fmla="*/ 36 h 653"/>
                <a:gd name="T76" fmla="*/ 522 w 1694"/>
                <a:gd name="T77" fmla="*/ 32 h 653"/>
                <a:gd name="T78" fmla="*/ 513 w 1694"/>
                <a:gd name="T79" fmla="*/ 28 h 653"/>
                <a:gd name="T80" fmla="*/ 507 w 1694"/>
                <a:gd name="T81" fmla="*/ 28 h 653"/>
                <a:gd name="T82" fmla="*/ 459 w 1694"/>
                <a:gd name="T83" fmla="*/ 20 h 653"/>
                <a:gd name="T84" fmla="*/ 410 w 1694"/>
                <a:gd name="T85" fmla="*/ 13 h 653"/>
                <a:gd name="T86" fmla="*/ 361 w 1694"/>
                <a:gd name="T87" fmla="*/ 6 h 653"/>
                <a:gd name="T88" fmla="*/ 313 w 1694"/>
                <a:gd name="T89" fmla="*/ 2 h 653"/>
                <a:gd name="T90" fmla="*/ 265 w 1694"/>
                <a:gd name="T91" fmla="*/ 0 h 653"/>
                <a:gd name="T92" fmla="*/ 216 w 1694"/>
                <a:gd name="T93" fmla="*/ 0 h 653"/>
                <a:gd name="T94" fmla="*/ 167 w 1694"/>
                <a:gd name="T95" fmla="*/ 3 h 653"/>
                <a:gd name="T96" fmla="*/ 118 w 1694"/>
                <a:gd name="T97" fmla="*/ 10 h 653"/>
                <a:gd name="T98" fmla="*/ 69 w 1694"/>
                <a:gd name="T99" fmla="*/ 20 h 653"/>
                <a:gd name="T100" fmla="*/ 19 w 1694"/>
                <a:gd name="T101" fmla="*/ 33 h 653"/>
                <a:gd name="T102" fmla="*/ 18 w 1694"/>
                <a:gd name="T103" fmla="*/ 34 h 653"/>
                <a:gd name="T104" fmla="*/ 16 w 1694"/>
                <a:gd name="T105" fmla="*/ 35 h 653"/>
                <a:gd name="T106" fmla="*/ 14 w 1694"/>
                <a:gd name="T107" fmla="*/ 36 h 653"/>
                <a:gd name="T108" fmla="*/ 13 w 1694"/>
                <a:gd name="T109" fmla="*/ 37 h 653"/>
                <a:gd name="T110" fmla="*/ 11 w 1694"/>
                <a:gd name="T111" fmla="*/ 39 h 653"/>
                <a:gd name="T112" fmla="*/ 10 w 1694"/>
                <a:gd name="T113" fmla="*/ 41 h 653"/>
                <a:gd name="T114" fmla="*/ 8 w 1694"/>
                <a:gd name="T115" fmla="*/ 44 h 653"/>
                <a:gd name="T116" fmla="*/ 7 w 1694"/>
                <a:gd name="T117" fmla="*/ 46 h 653"/>
                <a:gd name="T118" fmla="*/ 7 w 1694"/>
                <a:gd name="T119" fmla="*/ 49 h 653"/>
                <a:gd name="T120" fmla="*/ 7 w 1694"/>
                <a:gd name="T121" fmla="*/ 52 h 653"/>
                <a:gd name="T122" fmla="*/ 0 w 1694"/>
                <a:gd name="T123" fmla="*/ 85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94" h="653">
                  <a:moveTo>
                    <a:pt x="0" y="256"/>
                  </a:moveTo>
                  <a:lnTo>
                    <a:pt x="0" y="268"/>
                  </a:lnTo>
                  <a:lnTo>
                    <a:pt x="9" y="283"/>
                  </a:lnTo>
                  <a:lnTo>
                    <a:pt x="21" y="305"/>
                  </a:lnTo>
                  <a:lnTo>
                    <a:pt x="43" y="332"/>
                  </a:lnTo>
                  <a:lnTo>
                    <a:pt x="65" y="360"/>
                  </a:lnTo>
                  <a:lnTo>
                    <a:pt x="86" y="388"/>
                  </a:lnTo>
                  <a:lnTo>
                    <a:pt x="104" y="413"/>
                  </a:lnTo>
                  <a:lnTo>
                    <a:pt x="123" y="434"/>
                  </a:lnTo>
                  <a:lnTo>
                    <a:pt x="138" y="449"/>
                  </a:lnTo>
                  <a:lnTo>
                    <a:pt x="141" y="456"/>
                  </a:lnTo>
                  <a:lnTo>
                    <a:pt x="283" y="526"/>
                  </a:lnTo>
                  <a:lnTo>
                    <a:pt x="428" y="582"/>
                  </a:lnTo>
                  <a:lnTo>
                    <a:pt x="569" y="622"/>
                  </a:lnTo>
                  <a:lnTo>
                    <a:pt x="717" y="643"/>
                  </a:lnTo>
                  <a:lnTo>
                    <a:pt x="861" y="653"/>
                  </a:lnTo>
                  <a:lnTo>
                    <a:pt x="1009" y="643"/>
                  </a:lnTo>
                  <a:lnTo>
                    <a:pt x="1158" y="620"/>
                  </a:lnTo>
                  <a:lnTo>
                    <a:pt x="1303" y="582"/>
                  </a:lnTo>
                  <a:lnTo>
                    <a:pt x="1449" y="526"/>
                  </a:lnTo>
                  <a:lnTo>
                    <a:pt x="1602" y="456"/>
                  </a:lnTo>
                  <a:lnTo>
                    <a:pt x="1620" y="437"/>
                  </a:lnTo>
                  <a:lnTo>
                    <a:pt x="1641" y="409"/>
                  </a:lnTo>
                  <a:lnTo>
                    <a:pt x="1656" y="376"/>
                  </a:lnTo>
                  <a:lnTo>
                    <a:pt x="1669" y="339"/>
                  </a:lnTo>
                  <a:lnTo>
                    <a:pt x="1681" y="301"/>
                  </a:lnTo>
                  <a:lnTo>
                    <a:pt x="1690" y="263"/>
                  </a:lnTo>
                  <a:lnTo>
                    <a:pt x="1694" y="227"/>
                  </a:lnTo>
                  <a:lnTo>
                    <a:pt x="1694" y="206"/>
                  </a:lnTo>
                  <a:lnTo>
                    <a:pt x="1694" y="185"/>
                  </a:lnTo>
                  <a:lnTo>
                    <a:pt x="1690" y="182"/>
                  </a:lnTo>
                  <a:lnTo>
                    <a:pt x="1694" y="179"/>
                  </a:lnTo>
                  <a:lnTo>
                    <a:pt x="1683" y="169"/>
                  </a:lnTo>
                  <a:lnTo>
                    <a:pt x="1669" y="157"/>
                  </a:lnTo>
                  <a:lnTo>
                    <a:pt x="1653" y="148"/>
                  </a:lnTo>
                  <a:lnTo>
                    <a:pt x="1635" y="133"/>
                  </a:lnTo>
                  <a:lnTo>
                    <a:pt x="1611" y="119"/>
                  </a:lnTo>
                  <a:lnTo>
                    <a:pt x="1589" y="108"/>
                  </a:lnTo>
                  <a:lnTo>
                    <a:pt x="1564" y="96"/>
                  </a:lnTo>
                  <a:lnTo>
                    <a:pt x="1539" y="83"/>
                  </a:lnTo>
                  <a:lnTo>
                    <a:pt x="1521" y="83"/>
                  </a:lnTo>
                  <a:lnTo>
                    <a:pt x="1376" y="59"/>
                  </a:lnTo>
                  <a:lnTo>
                    <a:pt x="1228" y="38"/>
                  </a:lnTo>
                  <a:lnTo>
                    <a:pt x="1083" y="19"/>
                  </a:lnTo>
                  <a:lnTo>
                    <a:pt x="939" y="6"/>
                  </a:lnTo>
                  <a:lnTo>
                    <a:pt x="794" y="0"/>
                  </a:lnTo>
                  <a:lnTo>
                    <a:pt x="647" y="0"/>
                  </a:lnTo>
                  <a:lnTo>
                    <a:pt x="502" y="9"/>
                  </a:lnTo>
                  <a:lnTo>
                    <a:pt x="353" y="29"/>
                  </a:lnTo>
                  <a:lnTo>
                    <a:pt x="207" y="59"/>
                  </a:lnTo>
                  <a:lnTo>
                    <a:pt x="58" y="99"/>
                  </a:lnTo>
                  <a:lnTo>
                    <a:pt x="54" y="101"/>
                  </a:lnTo>
                  <a:lnTo>
                    <a:pt x="49" y="105"/>
                  </a:lnTo>
                  <a:lnTo>
                    <a:pt x="43" y="108"/>
                  </a:lnTo>
                  <a:lnTo>
                    <a:pt x="40" y="110"/>
                  </a:lnTo>
                  <a:lnTo>
                    <a:pt x="34" y="117"/>
                  </a:lnTo>
                  <a:lnTo>
                    <a:pt x="30" y="123"/>
                  </a:lnTo>
                  <a:lnTo>
                    <a:pt x="25" y="133"/>
                  </a:lnTo>
                  <a:lnTo>
                    <a:pt x="21" y="139"/>
                  </a:lnTo>
                  <a:lnTo>
                    <a:pt x="21" y="148"/>
                  </a:lnTo>
                  <a:lnTo>
                    <a:pt x="21" y="157"/>
                  </a:lnTo>
                  <a:lnTo>
                    <a:pt x="0" y="25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7" name="Freeform 267">
              <a:extLst>
                <a:ext uri="{FF2B5EF4-FFF2-40B4-BE49-F238E27FC236}">
                  <a16:creationId xmlns:a16="http://schemas.microsoft.com/office/drawing/2014/main" id="{8ABF5CE1-7C9F-4B15-A486-2EB4D4386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814"/>
              <a:ext cx="218" cy="128"/>
            </a:xfrm>
            <a:custGeom>
              <a:avLst/>
              <a:gdLst>
                <a:gd name="T0" fmla="*/ 85 w 652"/>
                <a:gd name="T1" fmla="*/ 1 h 384"/>
                <a:gd name="T2" fmla="*/ 98 w 652"/>
                <a:gd name="T3" fmla="*/ 2 h 384"/>
                <a:gd name="T4" fmla="*/ 113 w 652"/>
                <a:gd name="T5" fmla="*/ 4 h 384"/>
                <a:gd name="T6" fmla="*/ 126 w 652"/>
                <a:gd name="T7" fmla="*/ 6 h 384"/>
                <a:gd name="T8" fmla="*/ 140 w 652"/>
                <a:gd name="T9" fmla="*/ 9 h 384"/>
                <a:gd name="T10" fmla="*/ 154 w 652"/>
                <a:gd name="T11" fmla="*/ 11 h 384"/>
                <a:gd name="T12" fmla="*/ 168 w 652"/>
                <a:gd name="T13" fmla="*/ 16 h 384"/>
                <a:gd name="T14" fmla="*/ 180 w 652"/>
                <a:gd name="T15" fmla="*/ 22 h 384"/>
                <a:gd name="T16" fmla="*/ 192 w 652"/>
                <a:gd name="T17" fmla="*/ 29 h 384"/>
                <a:gd name="T18" fmla="*/ 204 w 652"/>
                <a:gd name="T19" fmla="*/ 37 h 384"/>
                <a:gd name="T20" fmla="*/ 213 w 652"/>
                <a:gd name="T21" fmla="*/ 47 h 384"/>
                <a:gd name="T22" fmla="*/ 217 w 652"/>
                <a:gd name="T23" fmla="*/ 51 h 384"/>
                <a:gd name="T24" fmla="*/ 218 w 652"/>
                <a:gd name="T25" fmla="*/ 56 h 384"/>
                <a:gd name="T26" fmla="*/ 218 w 652"/>
                <a:gd name="T27" fmla="*/ 61 h 384"/>
                <a:gd name="T28" fmla="*/ 216 w 652"/>
                <a:gd name="T29" fmla="*/ 64 h 384"/>
                <a:gd name="T30" fmla="*/ 213 w 652"/>
                <a:gd name="T31" fmla="*/ 67 h 384"/>
                <a:gd name="T32" fmla="*/ 210 w 652"/>
                <a:gd name="T33" fmla="*/ 72 h 384"/>
                <a:gd name="T34" fmla="*/ 204 w 652"/>
                <a:gd name="T35" fmla="*/ 74 h 384"/>
                <a:gd name="T36" fmla="*/ 201 w 652"/>
                <a:gd name="T37" fmla="*/ 77 h 384"/>
                <a:gd name="T38" fmla="*/ 195 w 652"/>
                <a:gd name="T39" fmla="*/ 80 h 384"/>
                <a:gd name="T40" fmla="*/ 192 w 652"/>
                <a:gd name="T41" fmla="*/ 82 h 384"/>
                <a:gd name="T42" fmla="*/ 174 w 652"/>
                <a:gd name="T43" fmla="*/ 92 h 384"/>
                <a:gd name="T44" fmla="*/ 155 w 652"/>
                <a:gd name="T45" fmla="*/ 100 h 384"/>
                <a:gd name="T46" fmla="*/ 137 w 652"/>
                <a:gd name="T47" fmla="*/ 108 h 384"/>
                <a:gd name="T48" fmla="*/ 117 w 652"/>
                <a:gd name="T49" fmla="*/ 114 h 384"/>
                <a:gd name="T50" fmla="*/ 98 w 652"/>
                <a:gd name="T51" fmla="*/ 119 h 384"/>
                <a:gd name="T52" fmla="*/ 79 w 652"/>
                <a:gd name="T53" fmla="*/ 123 h 384"/>
                <a:gd name="T54" fmla="*/ 59 w 652"/>
                <a:gd name="T55" fmla="*/ 126 h 384"/>
                <a:gd name="T56" fmla="*/ 39 w 652"/>
                <a:gd name="T57" fmla="*/ 127 h 384"/>
                <a:gd name="T58" fmla="*/ 19 w 652"/>
                <a:gd name="T59" fmla="*/ 128 h 384"/>
                <a:gd name="T60" fmla="*/ 0 w 652"/>
                <a:gd name="T61" fmla="*/ 127 h 384"/>
                <a:gd name="T62" fmla="*/ 15 w 652"/>
                <a:gd name="T63" fmla="*/ 125 h 384"/>
                <a:gd name="T64" fmla="*/ 31 w 652"/>
                <a:gd name="T65" fmla="*/ 122 h 384"/>
                <a:gd name="T66" fmla="*/ 46 w 652"/>
                <a:gd name="T67" fmla="*/ 120 h 384"/>
                <a:gd name="T68" fmla="*/ 62 w 652"/>
                <a:gd name="T69" fmla="*/ 115 h 384"/>
                <a:gd name="T70" fmla="*/ 77 w 652"/>
                <a:gd name="T71" fmla="*/ 111 h 384"/>
                <a:gd name="T72" fmla="*/ 91 w 652"/>
                <a:gd name="T73" fmla="*/ 106 h 384"/>
                <a:gd name="T74" fmla="*/ 107 w 652"/>
                <a:gd name="T75" fmla="*/ 98 h 384"/>
                <a:gd name="T76" fmla="*/ 120 w 652"/>
                <a:gd name="T77" fmla="*/ 90 h 384"/>
                <a:gd name="T78" fmla="*/ 132 w 652"/>
                <a:gd name="T79" fmla="*/ 80 h 384"/>
                <a:gd name="T80" fmla="*/ 145 w 652"/>
                <a:gd name="T81" fmla="*/ 68 h 384"/>
                <a:gd name="T82" fmla="*/ 147 w 652"/>
                <a:gd name="T83" fmla="*/ 67 h 384"/>
                <a:gd name="T84" fmla="*/ 147 w 652"/>
                <a:gd name="T85" fmla="*/ 64 h 384"/>
                <a:gd name="T86" fmla="*/ 149 w 652"/>
                <a:gd name="T87" fmla="*/ 62 h 384"/>
                <a:gd name="T88" fmla="*/ 149 w 652"/>
                <a:gd name="T89" fmla="*/ 59 h 384"/>
                <a:gd name="T90" fmla="*/ 150 w 652"/>
                <a:gd name="T91" fmla="*/ 57 h 384"/>
                <a:gd name="T92" fmla="*/ 150 w 652"/>
                <a:gd name="T93" fmla="*/ 55 h 384"/>
                <a:gd name="T94" fmla="*/ 149 w 652"/>
                <a:gd name="T95" fmla="*/ 52 h 384"/>
                <a:gd name="T96" fmla="*/ 148 w 652"/>
                <a:gd name="T97" fmla="*/ 50 h 384"/>
                <a:gd name="T98" fmla="*/ 147 w 652"/>
                <a:gd name="T99" fmla="*/ 48 h 384"/>
                <a:gd name="T100" fmla="*/ 147 w 652"/>
                <a:gd name="T101" fmla="*/ 46 h 384"/>
                <a:gd name="T102" fmla="*/ 138 w 652"/>
                <a:gd name="T103" fmla="*/ 40 h 384"/>
                <a:gd name="T104" fmla="*/ 130 w 652"/>
                <a:gd name="T105" fmla="*/ 34 h 384"/>
                <a:gd name="T106" fmla="*/ 122 w 652"/>
                <a:gd name="T107" fmla="*/ 29 h 384"/>
                <a:gd name="T108" fmla="*/ 114 w 652"/>
                <a:gd name="T109" fmla="*/ 23 h 384"/>
                <a:gd name="T110" fmla="*/ 106 w 652"/>
                <a:gd name="T111" fmla="*/ 18 h 384"/>
                <a:gd name="T112" fmla="*/ 96 w 652"/>
                <a:gd name="T113" fmla="*/ 15 h 384"/>
                <a:gd name="T114" fmla="*/ 87 w 652"/>
                <a:gd name="T115" fmla="*/ 11 h 384"/>
                <a:gd name="T116" fmla="*/ 78 w 652"/>
                <a:gd name="T117" fmla="*/ 8 h 384"/>
                <a:gd name="T118" fmla="*/ 69 w 652"/>
                <a:gd name="T119" fmla="*/ 4 h 384"/>
                <a:gd name="T120" fmla="*/ 60 w 652"/>
                <a:gd name="T121" fmla="*/ 0 h 384"/>
                <a:gd name="T122" fmla="*/ 85 w 652"/>
                <a:gd name="T123" fmla="*/ 1 h 3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652" h="384">
                  <a:moveTo>
                    <a:pt x="254" y="2"/>
                  </a:moveTo>
                  <a:lnTo>
                    <a:pt x="294" y="5"/>
                  </a:lnTo>
                  <a:lnTo>
                    <a:pt x="338" y="11"/>
                  </a:lnTo>
                  <a:lnTo>
                    <a:pt x="378" y="18"/>
                  </a:lnTo>
                  <a:lnTo>
                    <a:pt x="418" y="27"/>
                  </a:lnTo>
                  <a:lnTo>
                    <a:pt x="461" y="34"/>
                  </a:lnTo>
                  <a:lnTo>
                    <a:pt x="501" y="49"/>
                  </a:lnTo>
                  <a:lnTo>
                    <a:pt x="538" y="67"/>
                  </a:lnTo>
                  <a:lnTo>
                    <a:pt x="575" y="86"/>
                  </a:lnTo>
                  <a:lnTo>
                    <a:pt x="609" y="110"/>
                  </a:lnTo>
                  <a:lnTo>
                    <a:pt x="636" y="142"/>
                  </a:lnTo>
                  <a:lnTo>
                    <a:pt x="649" y="153"/>
                  </a:lnTo>
                  <a:lnTo>
                    <a:pt x="652" y="169"/>
                  </a:lnTo>
                  <a:lnTo>
                    <a:pt x="652" y="182"/>
                  </a:lnTo>
                  <a:lnTo>
                    <a:pt x="646" y="193"/>
                  </a:lnTo>
                  <a:lnTo>
                    <a:pt x="636" y="202"/>
                  </a:lnTo>
                  <a:lnTo>
                    <a:pt x="627" y="215"/>
                  </a:lnTo>
                  <a:lnTo>
                    <a:pt x="611" y="221"/>
                  </a:lnTo>
                  <a:lnTo>
                    <a:pt x="600" y="230"/>
                  </a:lnTo>
                  <a:lnTo>
                    <a:pt x="584" y="240"/>
                  </a:lnTo>
                  <a:lnTo>
                    <a:pt x="575" y="246"/>
                  </a:lnTo>
                  <a:lnTo>
                    <a:pt x="519" y="277"/>
                  </a:lnTo>
                  <a:lnTo>
                    <a:pt x="464" y="301"/>
                  </a:lnTo>
                  <a:lnTo>
                    <a:pt x="409" y="323"/>
                  </a:lnTo>
                  <a:lnTo>
                    <a:pt x="351" y="341"/>
                  </a:lnTo>
                  <a:lnTo>
                    <a:pt x="294" y="357"/>
                  </a:lnTo>
                  <a:lnTo>
                    <a:pt x="236" y="369"/>
                  </a:lnTo>
                  <a:lnTo>
                    <a:pt x="175" y="378"/>
                  </a:lnTo>
                  <a:lnTo>
                    <a:pt x="117" y="382"/>
                  </a:lnTo>
                  <a:lnTo>
                    <a:pt x="57" y="384"/>
                  </a:lnTo>
                  <a:lnTo>
                    <a:pt x="0" y="382"/>
                  </a:lnTo>
                  <a:lnTo>
                    <a:pt x="45" y="375"/>
                  </a:lnTo>
                  <a:lnTo>
                    <a:pt x="92" y="366"/>
                  </a:lnTo>
                  <a:lnTo>
                    <a:pt x="138" y="360"/>
                  </a:lnTo>
                  <a:lnTo>
                    <a:pt x="184" y="346"/>
                  </a:lnTo>
                  <a:lnTo>
                    <a:pt x="230" y="332"/>
                  </a:lnTo>
                  <a:lnTo>
                    <a:pt x="273" y="317"/>
                  </a:lnTo>
                  <a:lnTo>
                    <a:pt x="320" y="295"/>
                  </a:lnTo>
                  <a:lnTo>
                    <a:pt x="360" y="270"/>
                  </a:lnTo>
                  <a:lnTo>
                    <a:pt x="396" y="240"/>
                  </a:lnTo>
                  <a:lnTo>
                    <a:pt x="434" y="205"/>
                  </a:lnTo>
                  <a:lnTo>
                    <a:pt x="439" y="200"/>
                  </a:lnTo>
                  <a:lnTo>
                    <a:pt x="439" y="193"/>
                  </a:lnTo>
                  <a:lnTo>
                    <a:pt x="446" y="187"/>
                  </a:lnTo>
                  <a:lnTo>
                    <a:pt x="446" y="178"/>
                  </a:lnTo>
                  <a:lnTo>
                    <a:pt x="449" y="172"/>
                  </a:lnTo>
                  <a:lnTo>
                    <a:pt x="449" y="166"/>
                  </a:lnTo>
                  <a:lnTo>
                    <a:pt x="446" y="157"/>
                  </a:lnTo>
                  <a:lnTo>
                    <a:pt x="443" y="151"/>
                  </a:lnTo>
                  <a:lnTo>
                    <a:pt x="439" y="144"/>
                  </a:lnTo>
                  <a:lnTo>
                    <a:pt x="439" y="138"/>
                  </a:lnTo>
                  <a:lnTo>
                    <a:pt x="414" y="119"/>
                  </a:lnTo>
                  <a:lnTo>
                    <a:pt x="389" y="101"/>
                  </a:lnTo>
                  <a:lnTo>
                    <a:pt x="366" y="86"/>
                  </a:lnTo>
                  <a:lnTo>
                    <a:pt x="341" y="70"/>
                  </a:lnTo>
                  <a:lnTo>
                    <a:pt x="316" y="55"/>
                  </a:lnTo>
                  <a:lnTo>
                    <a:pt x="288" y="46"/>
                  </a:lnTo>
                  <a:lnTo>
                    <a:pt x="261" y="34"/>
                  </a:lnTo>
                  <a:lnTo>
                    <a:pt x="234" y="25"/>
                  </a:lnTo>
                  <a:lnTo>
                    <a:pt x="205" y="11"/>
                  </a:lnTo>
                  <a:lnTo>
                    <a:pt x="178" y="0"/>
                  </a:lnTo>
                  <a:lnTo>
                    <a:pt x="254" y="2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8" name="Freeform 268">
              <a:extLst>
                <a:ext uri="{FF2B5EF4-FFF2-40B4-BE49-F238E27FC236}">
                  <a16:creationId xmlns:a16="http://schemas.microsoft.com/office/drawing/2014/main" id="{D4A487E5-8EB8-4169-9EFC-1E9995F0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827"/>
              <a:ext cx="485" cy="126"/>
            </a:xfrm>
            <a:custGeom>
              <a:avLst/>
              <a:gdLst>
                <a:gd name="T0" fmla="*/ 36 w 1457"/>
                <a:gd name="T1" fmla="*/ 0 h 376"/>
                <a:gd name="T2" fmla="*/ 29 w 1457"/>
                <a:gd name="T3" fmla="*/ 1 h 376"/>
                <a:gd name="T4" fmla="*/ 21 w 1457"/>
                <a:gd name="T5" fmla="*/ 4 h 376"/>
                <a:gd name="T6" fmla="*/ 15 w 1457"/>
                <a:gd name="T7" fmla="*/ 7 h 376"/>
                <a:gd name="T8" fmla="*/ 9 w 1457"/>
                <a:gd name="T9" fmla="*/ 13 h 376"/>
                <a:gd name="T10" fmla="*/ 4 w 1457"/>
                <a:gd name="T11" fmla="*/ 19 h 376"/>
                <a:gd name="T12" fmla="*/ 2 w 1457"/>
                <a:gd name="T13" fmla="*/ 25 h 376"/>
                <a:gd name="T14" fmla="*/ 0 w 1457"/>
                <a:gd name="T15" fmla="*/ 32 h 376"/>
                <a:gd name="T16" fmla="*/ 1 w 1457"/>
                <a:gd name="T17" fmla="*/ 38 h 376"/>
                <a:gd name="T18" fmla="*/ 3 w 1457"/>
                <a:gd name="T19" fmla="*/ 45 h 376"/>
                <a:gd name="T20" fmla="*/ 9 w 1457"/>
                <a:gd name="T21" fmla="*/ 51 h 376"/>
                <a:gd name="T22" fmla="*/ 40 w 1457"/>
                <a:gd name="T23" fmla="*/ 74 h 376"/>
                <a:gd name="T24" fmla="*/ 72 w 1457"/>
                <a:gd name="T25" fmla="*/ 92 h 376"/>
                <a:gd name="T26" fmla="*/ 106 w 1457"/>
                <a:gd name="T27" fmla="*/ 105 h 376"/>
                <a:gd name="T28" fmla="*/ 139 w 1457"/>
                <a:gd name="T29" fmla="*/ 116 h 376"/>
                <a:gd name="T30" fmla="*/ 174 w 1457"/>
                <a:gd name="T31" fmla="*/ 122 h 376"/>
                <a:gd name="T32" fmla="*/ 210 w 1457"/>
                <a:gd name="T33" fmla="*/ 125 h 376"/>
                <a:gd name="T34" fmla="*/ 246 w 1457"/>
                <a:gd name="T35" fmla="*/ 126 h 376"/>
                <a:gd name="T36" fmla="*/ 283 w 1457"/>
                <a:gd name="T37" fmla="*/ 124 h 376"/>
                <a:gd name="T38" fmla="*/ 320 w 1457"/>
                <a:gd name="T39" fmla="*/ 121 h 376"/>
                <a:gd name="T40" fmla="*/ 357 w 1457"/>
                <a:gd name="T41" fmla="*/ 117 h 376"/>
                <a:gd name="T42" fmla="*/ 359 w 1457"/>
                <a:gd name="T43" fmla="*/ 117 h 376"/>
                <a:gd name="T44" fmla="*/ 362 w 1457"/>
                <a:gd name="T45" fmla="*/ 115 h 376"/>
                <a:gd name="T46" fmla="*/ 364 w 1457"/>
                <a:gd name="T47" fmla="*/ 113 h 376"/>
                <a:gd name="T48" fmla="*/ 366 w 1457"/>
                <a:gd name="T49" fmla="*/ 111 h 376"/>
                <a:gd name="T50" fmla="*/ 367 w 1457"/>
                <a:gd name="T51" fmla="*/ 110 h 376"/>
                <a:gd name="T52" fmla="*/ 370 w 1457"/>
                <a:gd name="T53" fmla="*/ 107 h 376"/>
                <a:gd name="T54" fmla="*/ 372 w 1457"/>
                <a:gd name="T55" fmla="*/ 104 h 376"/>
                <a:gd name="T56" fmla="*/ 374 w 1457"/>
                <a:gd name="T57" fmla="*/ 102 h 376"/>
                <a:gd name="T58" fmla="*/ 376 w 1457"/>
                <a:gd name="T59" fmla="*/ 101 h 376"/>
                <a:gd name="T60" fmla="*/ 379 w 1457"/>
                <a:gd name="T61" fmla="*/ 101 h 376"/>
                <a:gd name="T62" fmla="*/ 390 w 1457"/>
                <a:gd name="T63" fmla="*/ 98 h 376"/>
                <a:gd name="T64" fmla="*/ 403 w 1457"/>
                <a:gd name="T65" fmla="*/ 96 h 376"/>
                <a:gd name="T66" fmla="*/ 414 w 1457"/>
                <a:gd name="T67" fmla="*/ 93 h 376"/>
                <a:gd name="T68" fmla="*/ 426 w 1457"/>
                <a:gd name="T69" fmla="*/ 89 h 376"/>
                <a:gd name="T70" fmla="*/ 438 w 1457"/>
                <a:gd name="T71" fmla="*/ 85 h 376"/>
                <a:gd name="T72" fmla="*/ 448 w 1457"/>
                <a:gd name="T73" fmla="*/ 79 h 376"/>
                <a:gd name="T74" fmla="*/ 458 w 1457"/>
                <a:gd name="T75" fmla="*/ 72 h 376"/>
                <a:gd name="T76" fmla="*/ 467 w 1457"/>
                <a:gd name="T77" fmla="*/ 65 h 376"/>
                <a:gd name="T78" fmla="*/ 474 w 1457"/>
                <a:gd name="T79" fmla="*/ 57 h 376"/>
                <a:gd name="T80" fmla="*/ 482 w 1457"/>
                <a:gd name="T81" fmla="*/ 47 h 376"/>
                <a:gd name="T82" fmla="*/ 485 w 1457"/>
                <a:gd name="T83" fmla="*/ 41 h 376"/>
                <a:gd name="T84" fmla="*/ 485 w 1457"/>
                <a:gd name="T85" fmla="*/ 35 h 376"/>
                <a:gd name="T86" fmla="*/ 483 w 1457"/>
                <a:gd name="T87" fmla="*/ 28 h 376"/>
                <a:gd name="T88" fmla="*/ 479 w 1457"/>
                <a:gd name="T89" fmla="*/ 24 h 376"/>
                <a:gd name="T90" fmla="*/ 472 w 1457"/>
                <a:gd name="T91" fmla="*/ 19 h 376"/>
                <a:gd name="T92" fmla="*/ 466 w 1457"/>
                <a:gd name="T93" fmla="*/ 16 h 376"/>
                <a:gd name="T94" fmla="*/ 459 w 1457"/>
                <a:gd name="T95" fmla="*/ 13 h 376"/>
                <a:gd name="T96" fmla="*/ 451 w 1457"/>
                <a:gd name="T97" fmla="*/ 9 h 376"/>
                <a:gd name="T98" fmla="*/ 444 w 1457"/>
                <a:gd name="T99" fmla="*/ 6 h 376"/>
                <a:gd name="T100" fmla="*/ 438 w 1457"/>
                <a:gd name="T101" fmla="*/ 4 h 3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1457" h="376">
                  <a:moveTo>
                    <a:pt x="108" y="0"/>
                  </a:moveTo>
                  <a:lnTo>
                    <a:pt x="86" y="4"/>
                  </a:lnTo>
                  <a:lnTo>
                    <a:pt x="62" y="13"/>
                  </a:lnTo>
                  <a:lnTo>
                    <a:pt x="44" y="22"/>
                  </a:lnTo>
                  <a:lnTo>
                    <a:pt x="27" y="38"/>
                  </a:lnTo>
                  <a:lnTo>
                    <a:pt x="12" y="56"/>
                  </a:lnTo>
                  <a:lnTo>
                    <a:pt x="6" y="74"/>
                  </a:lnTo>
                  <a:lnTo>
                    <a:pt x="0" y="94"/>
                  </a:lnTo>
                  <a:lnTo>
                    <a:pt x="3" y="114"/>
                  </a:lnTo>
                  <a:lnTo>
                    <a:pt x="9" y="133"/>
                  </a:lnTo>
                  <a:lnTo>
                    <a:pt x="27" y="152"/>
                  </a:lnTo>
                  <a:lnTo>
                    <a:pt x="120" y="220"/>
                  </a:lnTo>
                  <a:lnTo>
                    <a:pt x="216" y="274"/>
                  </a:lnTo>
                  <a:lnTo>
                    <a:pt x="317" y="314"/>
                  </a:lnTo>
                  <a:lnTo>
                    <a:pt x="419" y="346"/>
                  </a:lnTo>
                  <a:lnTo>
                    <a:pt x="524" y="364"/>
                  </a:lnTo>
                  <a:lnTo>
                    <a:pt x="632" y="373"/>
                  </a:lnTo>
                  <a:lnTo>
                    <a:pt x="738" y="376"/>
                  </a:lnTo>
                  <a:lnTo>
                    <a:pt x="850" y="370"/>
                  </a:lnTo>
                  <a:lnTo>
                    <a:pt x="960" y="361"/>
                  </a:lnTo>
                  <a:lnTo>
                    <a:pt x="1072" y="348"/>
                  </a:lnTo>
                  <a:lnTo>
                    <a:pt x="1077" y="348"/>
                  </a:lnTo>
                  <a:lnTo>
                    <a:pt x="1086" y="343"/>
                  </a:lnTo>
                  <a:lnTo>
                    <a:pt x="1093" y="336"/>
                  </a:lnTo>
                  <a:lnTo>
                    <a:pt x="1099" y="330"/>
                  </a:lnTo>
                  <a:lnTo>
                    <a:pt x="1104" y="327"/>
                  </a:lnTo>
                  <a:lnTo>
                    <a:pt x="1111" y="318"/>
                  </a:lnTo>
                  <a:lnTo>
                    <a:pt x="1117" y="311"/>
                  </a:lnTo>
                  <a:lnTo>
                    <a:pt x="1124" y="305"/>
                  </a:lnTo>
                  <a:lnTo>
                    <a:pt x="1131" y="302"/>
                  </a:lnTo>
                  <a:lnTo>
                    <a:pt x="1140" y="302"/>
                  </a:lnTo>
                  <a:lnTo>
                    <a:pt x="1173" y="293"/>
                  </a:lnTo>
                  <a:lnTo>
                    <a:pt x="1210" y="287"/>
                  </a:lnTo>
                  <a:lnTo>
                    <a:pt x="1244" y="278"/>
                  </a:lnTo>
                  <a:lnTo>
                    <a:pt x="1281" y="265"/>
                  </a:lnTo>
                  <a:lnTo>
                    <a:pt x="1315" y="253"/>
                  </a:lnTo>
                  <a:lnTo>
                    <a:pt x="1345" y="235"/>
                  </a:lnTo>
                  <a:lnTo>
                    <a:pt x="1376" y="216"/>
                  </a:lnTo>
                  <a:lnTo>
                    <a:pt x="1403" y="194"/>
                  </a:lnTo>
                  <a:lnTo>
                    <a:pt x="1425" y="170"/>
                  </a:lnTo>
                  <a:lnTo>
                    <a:pt x="1448" y="139"/>
                  </a:lnTo>
                  <a:lnTo>
                    <a:pt x="1457" y="121"/>
                  </a:lnTo>
                  <a:lnTo>
                    <a:pt x="1457" y="103"/>
                  </a:lnTo>
                  <a:lnTo>
                    <a:pt x="1450" y="83"/>
                  </a:lnTo>
                  <a:lnTo>
                    <a:pt x="1438" y="71"/>
                  </a:lnTo>
                  <a:lnTo>
                    <a:pt x="1419" y="58"/>
                  </a:lnTo>
                  <a:lnTo>
                    <a:pt x="1401" y="47"/>
                  </a:lnTo>
                  <a:lnTo>
                    <a:pt x="1380" y="38"/>
                  </a:lnTo>
                  <a:lnTo>
                    <a:pt x="1355" y="28"/>
                  </a:lnTo>
                  <a:lnTo>
                    <a:pt x="1333" y="19"/>
                  </a:lnTo>
                  <a:lnTo>
                    <a:pt x="1315" y="13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9" name="Freeform 269">
              <a:extLst>
                <a:ext uri="{FF2B5EF4-FFF2-40B4-BE49-F238E27FC236}">
                  <a16:creationId xmlns:a16="http://schemas.microsoft.com/office/drawing/2014/main" id="{BF289065-320C-4471-B90E-A15010C8F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1848"/>
              <a:ext cx="358" cy="137"/>
            </a:xfrm>
            <a:custGeom>
              <a:avLst/>
              <a:gdLst>
                <a:gd name="T0" fmla="*/ 0 w 1075"/>
                <a:gd name="T1" fmla="*/ 131 h 409"/>
                <a:gd name="T2" fmla="*/ 36 w 1075"/>
                <a:gd name="T3" fmla="*/ 135 h 409"/>
                <a:gd name="T4" fmla="*/ 72 w 1075"/>
                <a:gd name="T5" fmla="*/ 137 h 409"/>
                <a:gd name="T6" fmla="*/ 108 w 1075"/>
                <a:gd name="T7" fmla="*/ 137 h 409"/>
                <a:gd name="T8" fmla="*/ 143 w 1075"/>
                <a:gd name="T9" fmla="*/ 136 h 409"/>
                <a:gd name="T10" fmla="*/ 179 w 1075"/>
                <a:gd name="T11" fmla="*/ 132 h 409"/>
                <a:gd name="T12" fmla="*/ 213 w 1075"/>
                <a:gd name="T13" fmla="*/ 126 h 409"/>
                <a:gd name="T14" fmla="*/ 246 w 1075"/>
                <a:gd name="T15" fmla="*/ 115 h 409"/>
                <a:gd name="T16" fmla="*/ 280 w 1075"/>
                <a:gd name="T17" fmla="*/ 102 h 409"/>
                <a:gd name="T18" fmla="*/ 311 w 1075"/>
                <a:gd name="T19" fmla="*/ 84 h 409"/>
                <a:gd name="T20" fmla="*/ 342 w 1075"/>
                <a:gd name="T21" fmla="*/ 64 h 409"/>
                <a:gd name="T22" fmla="*/ 345 w 1075"/>
                <a:gd name="T23" fmla="*/ 60 h 409"/>
                <a:gd name="T24" fmla="*/ 349 w 1075"/>
                <a:gd name="T25" fmla="*/ 56 h 409"/>
                <a:gd name="T26" fmla="*/ 352 w 1075"/>
                <a:gd name="T27" fmla="*/ 50 h 409"/>
                <a:gd name="T28" fmla="*/ 353 w 1075"/>
                <a:gd name="T29" fmla="*/ 45 h 409"/>
                <a:gd name="T30" fmla="*/ 355 w 1075"/>
                <a:gd name="T31" fmla="*/ 40 h 409"/>
                <a:gd name="T32" fmla="*/ 356 w 1075"/>
                <a:gd name="T33" fmla="*/ 33 h 409"/>
                <a:gd name="T34" fmla="*/ 356 w 1075"/>
                <a:gd name="T35" fmla="*/ 28 h 409"/>
                <a:gd name="T36" fmla="*/ 357 w 1075"/>
                <a:gd name="T37" fmla="*/ 22 h 409"/>
                <a:gd name="T38" fmla="*/ 357 w 1075"/>
                <a:gd name="T39" fmla="*/ 16 h 409"/>
                <a:gd name="T40" fmla="*/ 358 w 1075"/>
                <a:gd name="T41" fmla="*/ 9 h 409"/>
                <a:gd name="T42" fmla="*/ 356 w 1075"/>
                <a:gd name="T43" fmla="*/ 9 h 409"/>
                <a:gd name="T44" fmla="*/ 355 w 1075"/>
                <a:gd name="T45" fmla="*/ 8 h 409"/>
                <a:gd name="T46" fmla="*/ 353 w 1075"/>
                <a:gd name="T47" fmla="*/ 7 h 409"/>
                <a:gd name="T48" fmla="*/ 352 w 1075"/>
                <a:gd name="T49" fmla="*/ 6 h 409"/>
                <a:gd name="T50" fmla="*/ 351 w 1075"/>
                <a:gd name="T51" fmla="*/ 4 h 409"/>
                <a:gd name="T52" fmla="*/ 350 w 1075"/>
                <a:gd name="T53" fmla="*/ 2 h 409"/>
                <a:gd name="T54" fmla="*/ 349 w 1075"/>
                <a:gd name="T55" fmla="*/ 1 h 409"/>
                <a:gd name="T56" fmla="*/ 348 w 1075"/>
                <a:gd name="T57" fmla="*/ 0 h 409"/>
                <a:gd name="T58" fmla="*/ 349 w 1075"/>
                <a:gd name="T59" fmla="*/ 19 h 409"/>
                <a:gd name="T60" fmla="*/ 344 w 1075"/>
                <a:gd name="T61" fmla="*/ 36 h 409"/>
                <a:gd name="T62" fmla="*/ 332 w 1075"/>
                <a:gd name="T63" fmla="*/ 52 h 409"/>
                <a:gd name="T64" fmla="*/ 318 w 1075"/>
                <a:gd name="T65" fmla="*/ 65 h 409"/>
                <a:gd name="T66" fmla="*/ 298 w 1075"/>
                <a:gd name="T67" fmla="*/ 78 h 409"/>
                <a:gd name="T68" fmla="*/ 278 w 1075"/>
                <a:gd name="T69" fmla="*/ 89 h 409"/>
                <a:gd name="T70" fmla="*/ 254 w 1075"/>
                <a:gd name="T71" fmla="*/ 98 h 409"/>
                <a:gd name="T72" fmla="*/ 232 w 1075"/>
                <a:gd name="T73" fmla="*/ 105 h 409"/>
                <a:gd name="T74" fmla="*/ 210 w 1075"/>
                <a:gd name="T75" fmla="*/ 111 h 409"/>
                <a:gd name="T76" fmla="*/ 190 w 1075"/>
                <a:gd name="T77" fmla="*/ 114 h 409"/>
                <a:gd name="T78" fmla="*/ 181 w 1075"/>
                <a:gd name="T79" fmla="*/ 115 h 409"/>
                <a:gd name="T80" fmla="*/ 176 w 1075"/>
                <a:gd name="T81" fmla="*/ 117 h 409"/>
                <a:gd name="T82" fmla="*/ 168 w 1075"/>
                <a:gd name="T83" fmla="*/ 117 h 409"/>
                <a:gd name="T84" fmla="*/ 161 w 1075"/>
                <a:gd name="T85" fmla="*/ 117 h 409"/>
                <a:gd name="T86" fmla="*/ 155 w 1075"/>
                <a:gd name="T87" fmla="*/ 117 h 409"/>
                <a:gd name="T88" fmla="*/ 148 w 1075"/>
                <a:gd name="T89" fmla="*/ 117 h 409"/>
                <a:gd name="T90" fmla="*/ 140 w 1075"/>
                <a:gd name="T91" fmla="*/ 117 h 409"/>
                <a:gd name="T92" fmla="*/ 134 w 1075"/>
                <a:gd name="T93" fmla="*/ 117 h 409"/>
                <a:gd name="T94" fmla="*/ 126 w 1075"/>
                <a:gd name="T95" fmla="*/ 117 h 409"/>
                <a:gd name="T96" fmla="*/ 119 w 1075"/>
                <a:gd name="T97" fmla="*/ 119 h 409"/>
                <a:gd name="T98" fmla="*/ 107 w 1075"/>
                <a:gd name="T99" fmla="*/ 122 h 409"/>
                <a:gd name="T100" fmla="*/ 95 w 1075"/>
                <a:gd name="T101" fmla="*/ 123 h 409"/>
                <a:gd name="T102" fmla="*/ 83 w 1075"/>
                <a:gd name="T103" fmla="*/ 126 h 409"/>
                <a:gd name="T104" fmla="*/ 71 w 1075"/>
                <a:gd name="T105" fmla="*/ 128 h 409"/>
                <a:gd name="T106" fmla="*/ 60 w 1075"/>
                <a:gd name="T107" fmla="*/ 129 h 409"/>
                <a:gd name="T108" fmla="*/ 47 w 1075"/>
                <a:gd name="T109" fmla="*/ 130 h 409"/>
                <a:gd name="T110" fmla="*/ 36 w 1075"/>
                <a:gd name="T111" fmla="*/ 131 h 409"/>
                <a:gd name="T112" fmla="*/ 25 w 1075"/>
                <a:gd name="T113" fmla="*/ 132 h 409"/>
                <a:gd name="T114" fmla="*/ 12 w 1075"/>
                <a:gd name="T115" fmla="*/ 132 h 409"/>
                <a:gd name="T116" fmla="*/ 0 w 1075"/>
                <a:gd name="T117" fmla="*/ 131 h 40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075" h="409">
                  <a:moveTo>
                    <a:pt x="0" y="391"/>
                  </a:moveTo>
                  <a:lnTo>
                    <a:pt x="108" y="404"/>
                  </a:lnTo>
                  <a:lnTo>
                    <a:pt x="215" y="409"/>
                  </a:lnTo>
                  <a:lnTo>
                    <a:pt x="323" y="409"/>
                  </a:lnTo>
                  <a:lnTo>
                    <a:pt x="428" y="406"/>
                  </a:lnTo>
                  <a:lnTo>
                    <a:pt x="536" y="394"/>
                  </a:lnTo>
                  <a:lnTo>
                    <a:pt x="641" y="376"/>
                  </a:lnTo>
                  <a:lnTo>
                    <a:pt x="738" y="344"/>
                  </a:lnTo>
                  <a:lnTo>
                    <a:pt x="841" y="305"/>
                  </a:lnTo>
                  <a:lnTo>
                    <a:pt x="933" y="252"/>
                  </a:lnTo>
                  <a:lnTo>
                    <a:pt x="1026" y="191"/>
                  </a:lnTo>
                  <a:lnTo>
                    <a:pt x="1037" y="178"/>
                  </a:lnTo>
                  <a:lnTo>
                    <a:pt x="1047" y="166"/>
                  </a:lnTo>
                  <a:lnTo>
                    <a:pt x="1057" y="148"/>
                  </a:lnTo>
                  <a:lnTo>
                    <a:pt x="1059" y="135"/>
                  </a:lnTo>
                  <a:lnTo>
                    <a:pt x="1066" y="119"/>
                  </a:lnTo>
                  <a:lnTo>
                    <a:pt x="1068" y="99"/>
                  </a:lnTo>
                  <a:lnTo>
                    <a:pt x="1068" y="83"/>
                  </a:lnTo>
                  <a:lnTo>
                    <a:pt x="1072" y="65"/>
                  </a:lnTo>
                  <a:lnTo>
                    <a:pt x="1072" y="47"/>
                  </a:lnTo>
                  <a:lnTo>
                    <a:pt x="1075" y="27"/>
                  </a:lnTo>
                  <a:lnTo>
                    <a:pt x="1068" y="27"/>
                  </a:lnTo>
                  <a:lnTo>
                    <a:pt x="1066" y="24"/>
                  </a:lnTo>
                  <a:lnTo>
                    <a:pt x="1059" y="22"/>
                  </a:lnTo>
                  <a:lnTo>
                    <a:pt x="1057" y="18"/>
                  </a:lnTo>
                  <a:lnTo>
                    <a:pt x="1053" y="13"/>
                  </a:lnTo>
                  <a:lnTo>
                    <a:pt x="1050" y="6"/>
                  </a:lnTo>
                  <a:lnTo>
                    <a:pt x="1047" y="3"/>
                  </a:lnTo>
                  <a:lnTo>
                    <a:pt x="1044" y="0"/>
                  </a:lnTo>
                  <a:lnTo>
                    <a:pt x="1047" y="56"/>
                  </a:lnTo>
                  <a:lnTo>
                    <a:pt x="1032" y="108"/>
                  </a:lnTo>
                  <a:lnTo>
                    <a:pt x="998" y="155"/>
                  </a:lnTo>
                  <a:lnTo>
                    <a:pt x="954" y="194"/>
                  </a:lnTo>
                  <a:lnTo>
                    <a:pt x="896" y="234"/>
                  </a:lnTo>
                  <a:lnTo>
                    <a:pt x="835" y="265"/>
                  </a:lnTo>
                  <a:lnTo>
                    <a:pt x="763" y="292"/>
                  </a:lnTo>
                  <a:lnTo>
                    <a:pt x="696" y="314"/>
                  </a:lnTo>
                  <a:lnTo>
                    <a:pt x="632" y="332"/>
                  </a:lnTo>
                  <a:lnTo>
                    <a:pt x="570" y="341"/>
                  </a:lnTo>
                  <a:lnTo>
                    <a:pt x="545" y="344"/>
                  </a:lnTo>
                  <a:lnTo>
                    <a:pt x="527" y="348"/>
                  </a:lnTo>
                  <a:lnTo>
                    <a:pt x="505" y="348"/>
                  </a:lnTo>
                  <a:lnTo>
                    <a:pt x="484" y="348"/>
                  </a:lnTo>
                  <a:lnTo>
                    <a:pt x="466" y="348"/>
                  </a:lnTo>
                  <a:lnTo>
                    <a:pt x="443" y="348"/>
                  </a:lnTo>
                  <a:lnTo>
                    <a:pt x="421" y="348"/>
                  </a:lnTo>
                  <a:lnTo>
                    <a:pt x="401" y="348"/>
                  </a:lnTo>
                  <a:lnTo>
                    <a:pt x="379" y="350"/>
                  </a:lnTo>
                  <a:lnTo>
                    <a:pt x="358" y="354"/>
                  </a:lnTo>
                  <a:lnTo>
                    <a:pt x="320" y="363"/>
                  </a:lnTo>
                  <a:lnTo>
                    <a:pt x="284" y="367"/>
                  </a:lnTo>
                  <a:lnTo>
                    <a:pt x="250" y="376"/>
                  </a:lnTo>
                  <a:lnTo>
                    <a:pt x="212" y="382"/>
                  </a:lnTo>
                  <a:lnTo>
                    <a:pt x="179" y="385"/>
                  </a:lnTo>
                  <a:lnTo>
                    <a:pt x="142" y="388"/>
                  </a:lnTo>
                  <a:lnTo>
                    <a:pt x="108" y="391"/>
                  </a:lnTo>
                  <a:lnTo>
                    <a:pt x="75" y="394"/>
                  </a:lnTo>
                  <a:lnTo>
                    <a:pt x="37" y="394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4" name="Group 362">
            <a:extLst>
              <a:ext uri="{FF2B5EF4-FFF2-40B4-BE49-F238E27FC236}">
                <a16:creationId xmlns:a16="http://schemas.microsoft.com/office/drawing/2014/main" id="{F6B28599-DB16-446D-87DC-ACF811B0591F}"/>
              </a:ext>
            </a:extLst>
          </p:cNvPr>
          <p:cNvGrpSpPr>
            <a:grpSpLocks/>
          </p:cNvGrpSpPr>
          <p:nvPr/>
        </p:nvGrpSpPr>
        <p:grpSpPr bwMode="auto">
          <a:xfrm>
            <a:off x="501650" y="1957388"/>
            <a:ext cx="955675" cy="4291012"/>
            <a:chOff x="316" y="1168"/>
            <a:chExt cx="602" cy="2703"/>
          </a:xfrm>
        </p:grpSpPr>
        <p:sp>
          <p:nvSpPr>
            <p:cNvPr id="122951" name="Freeform 270">
              <a:extLst>
                <a:ext uri="{FF2B5EF4-FFF2-40B4-BE49-F238E27FC236}">
                  <a16:creationId xmlns:a16="http://schemas.microsoft.com/office/drawing/2014/main" id="{04A30A3C-A315-4094-B7BD-ACCE40BEF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2" name="Freeform 271">
              <a:extLst>
                <a:ext uri="{FF2B5EF4-FFF2-40B4-BE49-F238E27FC236}">
                  <a16:creationId xmlns:a16="http://schemas.microsoft.com/office/drawing/2014/main" id="{8A28F7D7-9863-409F-9682-1F77868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279 w 1124"/>
                <a:gd name="T109" fmla="*/ 472 h 73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3" name="Freeform 272">
              <a:extLst>
                <a:ext uri="{FF2B5EF4-FFF2-40B4-BE49-F238E27FC236}">
                  <a16:creationId xmlns:a16="http://schemas.microsoft.com/office/drawing/2014/main" id="{E9D5C250-8A23-4B20-84E1-A19E6B4E5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1412"/>
              <a:ext cx="375" cy="2459"/>
            </a:xfrm>
            <a:custGeom>
              <a:avLst/>
              <a:gdLst>
                <a:gd name="T0" fmla="*/ 300 w 1124"/>
                <a:gd name="T1" fmla="*/ 424 h 7378"/>
                <a:gd name="T2" fmla="*/ 310 w 1124"/>
                <a:gd name="T3" fmla="*/ 382 h 7378"/>
                <a:gd name="T4" fmla="*/ 313 w 1124"/>
                <a:gd name="T5" fmla="*/ 322 h 7378"/>
                <a:gd name="T6" fmla="*/ 304 w 1124"/>
                <a:gd name="T7" fmla="*/ 281 h 7378"/>
                <a:gd name="T8" fmla="*/ 293 w 1124"/>
                <a:gd name="T9" fmla="*/ 250 h 7378"/>
                <a:gd name="T10" fmla="*/ 280 w 1124"/>
                <a:gd name="T11" fmla="*/ 210 h 7378"/>
                <a:gd name="T12" fmla="*/ 283 w 1124"/>
                <a:gd name="T13" fmla="*/ 162 h 7378"/>
                <a:gd name="T14" fmla="*/ 290 w 1124"/>
                <a:gd name="T15" fmla="*/ 121 h 7378"/>
                <a:gd name="T16" fmla="*/ 301 w 1124"/>
                <a:gd name="T17" fmla="*/ 114 h 7378"/>
                <a:gd name="T18" fmla="*/ 303 w 1124"/>
                <a:gd name="T19" fmla="*/ 101 h 7378"/>
                <a:gd name="T20" fmla="*/ 311 w 1124"/>
                <a:gd name="T21" fmla="*/ 61 h 7378"/>
                <a:gd name="T22" fmla="*/ 313 w 1124"/>
                <a:gd name="T23" fmla="*/ 16 h 7378"/>
                <a:gd name="T24" fmla="*/ 275 w 1124"/>
                <a:gd name="T25" fmla="*/ 2 h 7378"/>
                <a:gd name="T26" fmla="*/ 231 w 1124"/>
                <a:gd name="T27" fmla="*/ 3 h 7378"/>
                <a:gd name="T28" fmla="*/ 186 w 1124"/>
                <a:gd name="T29" fmla="*/ 4 h 7378"/>
                <a:gd name="T30" fmla="*/ 152 w 1124"/>
                <a:gd name="T31" fmla="*/ 2 h 7378"/>
                <a:gd name="T32" fmla="*/ 123 w 1124"/>
                <a:gd name="T33" fmla="*/ 2 h 7378"/>
                <a:gd name="T34" fmla="*/ 98 w 1124"/>
                <a:gd name="T35" fmla="*/ 14 h 7378"/>
                <a:gd name="T36" fmla="*/ 87 w 1124"/>
                <a:gd name="T37" fmla="*/ 51 h 7378"/>
                <a:gd name="T38" fmla="*/ 87 w 1124"/>
                <a:gd name="T39" fmla="*/ 89 h 7378"/>
                <a:gd name="T40" fmla="*/ 136 w 1124"/>
                <a:gd name="T41" fmla="*/ 168 h 7378"/>
                <a:gd name="T42" fmla="*/ 136 w 1124"/>
                <a:gd name="T43" fmla="*/ 279 h 7378"/>
                <a:gd name="T44" fmla="*/ 117 w 1124"/>
                <a:gd name="T45" fmla="*/ 429 h 7378"/>
                <a:gd name="T46" fmla="*/ 89 w 1124"/>
                <a:gd name="T47" fmla="*/ 598 h 7378"/>
                <a:gd name="T48" fmla="*/ 68 w 1124"/>
                <a:gd name="T49" fmla="*/ 765 h 7378"/>
                <a:gd name="T50" fmla="*/ 56 w 1124"/>
                <a:gd name="T51" fmla="*/ 1119 h 7378"/>
                <a:gd name="T52" fmla="*/ 59 w 1124"/>
                <a:gd name="T53" fmla="*/ 1576 h 7378"/>
                <a:gd name="T54" fmla="*/ 42 w 1124"/>
                <a:gd name="T55" fmla="*/ 1877 h 7378"/>
                <a:gd name="T56" fmla="*/ 40 w 1124"/>
                <a:gd name="T57" fmla="*/ 2008 h 7378"/>
                <a:gd name="T58" fmla="*/ 34 w 1124"/>
                <a:gd name="T59" fmla="*/ 2146 h 7378"/>
                <a:gd name="T60" fmla="*/ 6 w 1124"/>
                <a:gd name="T61" fmla="*/ 2265 h 7378"/>
                <a:gd name="T62" fmla="*/ 1 w 1124"/>
                <a:gd name="T63" fmla="*/ 2343 h 7378"/>
                <a:gd name="T64" fmla="*/ 15 w 1124"/>
                <a:gd name="T65" fmla="*/ 2413 h 7378"/>
                <a:gd name="T66" fmla="*/ 24 w 1124"/>
                <a:gd name="T67" fmla="*/ 2415 h 7378"/>
                <a:gd name="T68" fmla="*/ 29 w 1124"/>
                <a:gd name="T69" fmla="*/ 2424 h 7378"/>
                <a:gd name="T70" fmla="*/ 30 w 1124"/>
                <a:gd name="T71" fmla="*/ 2434 h 7378"/>
                <a:gd name="T72" fmla="*/ 31 w 1124"/>
                <a:gd name="T73" fmla="*/ 2444 h 7378"/>
                <a:gd name="T74" fmla="*/ 46 w 1124"/>
                <a:gd name="T75" fmla="*/ 2459 h 7378"/>
                <a:gd name="T76" fmla="*/ 65 w 1124"/>
                <a:gd name="T77" fmla="*/ 2454 h 7378"/>
                <a:gd name="T78" fmla="*/ 106 w 1124"/>
                <a:gd name="T79" fmla="*/ 2412 h 7378"/>
                <a:gd name="T80" fmla="*/ 212 w 1124"/>
                <a:gd name="T81" fmla="*/ 2378 h 7378"/>
                <a:gd name="T82" fmla="*/ 341 w 1124"/>
                <a:gd name="T83" fmla="*/ 2358 h 7378"/>
                <a:gd name="T84" fmla="*/ 373 w 1124"/>
                <a:gd name="T85" fmla="*/ 2321 h 7378"/>
                <a:gd name="T86" fmla="*/ 364 w 1124"/>
                <a:gd name="T87" fmla="*/ 2258 h 7378"/>
                <a:gd name="T88" fmla="*/ 335 w 1124"/>
                <a:gd name="T89" fmla="*/ 2178 h 7378"/>
                <a:gd name="T90" fmla="*/ 305 w 1124"/>
                <a:gd name="T91" fmla="*/ 2076 h 7378"/>
                <a:gd name="T92" fmla="*/ 289 w 1124"/>
                <a:gd name="T93" fmla="*/ 1971 h 7378"/>
                <a:gd name="T94" fmla="*/ 276 w 1124"/>
                <a:gd name="T95" fmla="*/ 1785 h 7378"/>
                <a:gd name="T96" fmla="*/ 254 w 1124"/>
                <a:gd name="T97" fmla="*/ 1599 h 7378"/>
                <a:gd name="T98" fmla="*/ 239 w 1124"/>
                <a:gd name="T99" fmla="*/ 1418 h 7378"/>
                <a:gd name="T100" fmla="*/ 236 w 1124"/>
                <a:gd name="T101" fmla="*/ 1150 h 7378"/>
                <a:gd name="T102" fmla="*/ 235 w 1124"/>
                <a:gd name="T103" fmla="*/ 934 h 7378"/>
                <a:gd name="T104" fmla="*/ 237 w 1124"/>
                <a:gd name="T105" fmla="*/ 806 h 7378"/>
                <a:gd name="T106" fmla="*/ 245 w 1124"/>
                <a:gd name="T107" fmla="*/ 743 h 737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124" h="7378">
                  <a:moveTo>
                    <a:pt x="835" y="1416"/>
                  </a:moveTo>
                  <a:lnTo>
                    <a:pt x="859" y="1358"/>
                  </a:lnTo>
                  <a:lnTo>
                    <a:pt x="878" y="1310"/>
                  </a:lnTo>
                  <a:lnTo>
                    <a:pt x="900" y="1271"/>
                  </a:lnTo>
                  <a:lnTo>
                    <a:pt x="910" y="1241"/>
                  </a:lnTo>
                  <a:lnTo>
                    <a:pt x="922" y="1214"/>
                  </a:lnTo>
                  <a:lnTo>
                    <a:pt x="928" y="1182"/>
                  </a:lnTo>
                  <a:lnTo>
                    <a:pt x="930" y="1145"/>
                  </a:lnTo>
                  <a:lnTo>
                    <a:pt x="936" y="1103"/>
                  </a:lnTo>
                  <a:lnTo>
                    <a:pt x="935" y="1054"/>
                  </a:lnTo>
                  <a:lnTo>
                    <a:pt x="940" y="990"/>
                  </a:lnTo>
                  <a:lnTo>
                    <a:pt x="938" y="966"/>
                  </a:lnTo>
                  <a:lnTo>
                    <a:pt x="934" y="930"/>
                  </a:lnTo>
                  <a:lnTo>
                    <a:pt x="926" y="905"/>
                  </a:lnTo>
                  <a:lnTo>
                    <a:pt x="921" y="871"/>
                  </a:lnTo>
                  <a:lnTo>
                    <a:pt x="911" y="842"/>
                  </a:lnTo>
                  <a:lnTo>
                    <a:pt x="901" y="811"/>
                  </a:lnTo>
                  <a:lnTo>
                    <a:pt x="893" y="786"/>
                  </a:lnTo>
                  <a:lnTo>
                    <a:pt x="886" y="763"/>
                  </a:lnTo>
                  <a:lnTo>
                    <a:pt x="877" y="750"/>
                  </a:lnTo>
                  <a:lnTo>
                    <a:pt x="875" y="741"/>
                  </a:lnTo>
                  <a:lnTo>
                    <a:pt x="855" y="701"/>
                  </a:lnTo>
                  <a:lnTo>
                    <a:pt x="843" y="664"/>
                  </a:lnTo>
                  <a:lnTo>
                    <a:pt x="840" y="629"/>
                  </a:lnTo>
                  <a:lnTo>
                    <a:pt x="842" y="596"/>
                  </a:lnTo>
                  <a:lnTo>
                    <a:pt x="842" y="560"/>
                  </a:lnTo>
                  <a:lnTo>
                    <a:pt x="848" y="521"/>
                  </a:lnTo>
                  <a:lnTo>
                    <a:pt x="849" y="485"/>
                  </a:lnTo>
                  <a:lnTo>
                    <a:pt x="852" y="449"/>
                  </a:lnTo>
                  <a:lnTo>
                    <a:pt x="851" y="408"/>
                  </a:lnTo>
                  <a:lnTo>
                    <a:pt x="858" y="367"/>
                  </a:lnTo>
                  <a:lnTo>
                    <a:pt x="869" y="363"/>
                  </a:lnTo>
                  <a:lnTo>
                    <a:pt x="878" y="360"/>
                  </a:lnTo>
                  <a:lnTo>
                    <a:pt x="890" y="356"/>
                  </a:lnTo>
                  <a:lnTo>
                    <a:pt x="898" y="344"/>
                  </a:lnTo>
                  <a:lnTo>
                    <a:pt x="903" y="341"/>
                  </a:lnTo>
                  <a:lnTo>
                    <a:pt x="905" y="328"/>
                  </a:lnTo>
                  <a:lnTo>
                    <a:pt x="910" y="321"/>
                  </a:lnTo>
                  <a:lnTo>
                    <a:pt x="909" y="309"/>
                  </a:lnTo>
                  <a:lnTo>
                    <a:pt x="907" y="303"/>
                  </a:lnTo>
                  <a:lnTo>
                    <a:pt x="915" y="295"/>
                  </a:lnTo>
                  <a:lnTo>
                    <a:pt x="917" y="258"/>
                  </a:lnTo>
                  <a:lnTo>
                    <a:pt x="925" y="228"/>
                  </a:lnTo>
                  <a:lnTo>
                    <a:pt x="931" y="183"/>
                  </a:lnTo>
                  <a:lnTo>
                    <a:pt x="944" y="147"/>
                  </a:lnTo>
                  <a:lnTo>
                    <a:pt x="944" y="110"/>
                  </a:lnTo>
                  <a:lnTo>
                    <a:pt x="946" y="73"/>
                  </a:lnTo>
                  <a:lnTo>
                    <a:pt x="938" y="48"/>
                  </a:lnTo>
                  <a:lnTo>
                    <a:pt x="922" y="19"/>
                  </a:lnTo>
                  <a:lnTo>
                    <a:pt x="893" y="9"/>
                  </a:lnTo>
                  <a:lnTo>
                    <a:pt x="855" y="1"/>
                  </a:lnTo>
                  <a:lnTo>
                    <a:pt x="824" y="5"/>
                  </a:lnTo>
                  <a:lnTo>
                    <a:pt x="791" y="3"/>
                  </a:lnTo>
                  <a:lnTo>
                    <a:pt x="758" y="5"/>
                  </a:lnTo>
                  <a:lnTo>
                    <a:pt x="723" y="4"/>
                  </a:lnTo>
                  <a:lnTo>
                    <a:pt x="691" y="10"/>
                  </a:lnTo>
                  <a:lnTo>
                    <a:pt x="658" y="7"/>
                  </a:lnTo>
                  <a:lnTo>
                    <a:pt x="623" y="11"/>
                  </a:lnTo>
                  <a:lnTo>
                    <a:pt x="595" y="11"/>
                  </a:lnTo>
                  <a:lnTo>
                    <a:pt x="558" y="11"/>
                  </a:lnTo>
                  <a:lnTo>
                    <a:pt x="522" y="10"/>
                  </a:lnTo>
                  <a:lnTo>
                    <a:pt x="506" y="7"/>
                  </a:lnTo>
                  <a:lnTo>
                    <a:pt x="482" y="10"/>
                  </a:lnTo>
                  <a:lnTo>
                    <a:pt x="457" y="5"/>
                  </a:lnTo>
                  <a:lnTo>
                    <a:pt x="432" y="5"/>
                  </a:lnTo>
                  <a:lnTo>
                    <a:pt x="412" y="0"/>
                  </a:lnTo>
                  <a:lnTo>
                    <a:pt x="391" y="1"/>
                  </a:lnTo>
                  <a:lnTo>
                    <a:pt x="368" y="5"/>
                  </a:lnTo>
                  <a:lnTo>
                    <a:pt x="348" y="12"/>
                  </a:lnTo>
                  <a:lnTo>
                    <a:pt x="331" y="17"/>
                  </a:lnTo>
                  <a:lnTo>
                    <a:pt x="312" y="25"/>
                  </a:lnTo>
                  <a:lnTo>
                    <a:pt x="294" y="43"/>
                  </a:lnTo>
                  <a:lnTo>
                    <a:pt x="283" y="63"/>
                  </a:lnTo>
                  <a:lnTo>
                    <a:pt x="270" y="92"/>
                  </a:lnTo>
                  <a:lnTo>
                    <a:pt x="262" y="121"/>
                  </a:lnTo>
                  <a:lnTo>
                    <a:pt x="260" y="154"/>
                  </a:lnTo>
                  <a:lnTo>
                    <a:pt x="250" y="186"/>
                  </a:lnTo>
                  <a:lnTo>
                    <a:pt x="253" y="212"/>
                  </a:lnTo>
                  <a:lnTo>
                    <a:pt x="257" y="245"/>
                  </a:lnTo>
                  <a:lnTo>
                    <a:pt x="262" y="266"/>
                  </a:lnTo>
                  <a:lnTo>
                    <a:pt x="268" y="280"/>
                  </a:lnTo>
                  <a:lnTo>
                    <a:pt x="333" y="348"/>
                  </a:lnTo>
                  <a:lnTo>
                    <a:pt x="382" y="427"/>
                  </a:lnTo>
                  <a:lnTo>
                    <a:pt x="407" y="505"/>
                  </a:lnTo>
                  <a:lnTo>
                    <a:pt x="420" y="589"/>
                  </a:lnTo>
                  <a:lnTo>
                    <a:pt x="421" y="669"/>
                  </a:lnTo>
                  <a:lnTo>
                    <a:pt x="417" y="759"/>
                  </a:lnTo>
                  <a:lnTo>
                    <a:pt x="409" y="837"/>
                  </a:lnTo>
                  <a:lnTo>
                    <a:pt x="400" y="926"/>
                  </a:lnTo>
                  <a:lnTo>
                    <a:pt x="384" y="1007"/>
                  </a:lnTo>
                  <a:lnTo>
                    <a:pt x="374" y="1083"/>
                  </a:lnTo>
                  <a:lnTo>
                    <a:pt x="352" y="1287"/>
                  </a:lnTo>
                  <a:lnTo>
                    <a:pt x="326" y="1448"/>
                  </a:lnTo>
                  <a:lnTo>
                    <a:pt x="311" y="1584"/>
                  </a:lnTo>
                  <a:lnTo>
                    <a:pt x="285" y="1695"/>
                  </a:lnTo>
                  <a:lnTo>
                    <a:pt x="267" y="1793"/>
                  </a:lnTo>
                  <a:lnTo>
                    <a:pt x="252" y="1889"/>
                  </a:lnTo>
                  <a:lnTo>
                    <a:pt x="233" y="2005"/>
                  </a:lnTo>
                  <a:lnTo>
                    <a:pt x="217" y="2134"/>
                  </a:lnTo>
                  <a:lnTo>
                    <a:pt x="203" y="2296"/>
                  </a:lnTo>
                  <a:lnTo>
                    <a:pt x="182" y="2503"/>
                  </a:lnTo>
                  <a:lnTo>
                    <a:pt x="178" y="2750"/>
                  </a:lnTo>
                  <a:lnTo>
                    <a:pt x="173" y="3039"/>
                  </a:lnTo>
                  <a:lnTo>
                    <a:pt x="169" y="3358"/>
                  </a:lnTo>
                  <a:lnTo>
                    <a:pt x="175" y="3698"/>
                  </a:lnTo>
                  <a:lnTo>
                    <a:pt x="177" y="4043"/>
                  </a:lnTo>
                  <a:lnTo>
                    <a:pt x="184" y="4394"/>
                  </a:lnTo>
                  <a:lnTo>
                    <a:pt x="178" y="4728"/>
                  </a:lnTo>
                  <a:lnTo>
                    <a:pt x="173" y="5048"/>
                  </a:lnTo>
                  <a:lnTo>
                    <a:pt x="155" y="5332"/>
                  </a:lnTo>
                  <a:lnTo>
                    <a:pt x="132" y="5577"/>
                  </a:lnTo>
                  <a:lnTo>
                    <a:pt x="125" y="5633"/>
                  </a:lnTo>
                  <a:lnTo>
                    <a:pt x="125" y="5703"/>
                  </a:lnTo>
                  <a:lnTo>
                    <a:pt x="118" y="5799"/>
                  </a:lnTo>
                  <a:lnTo>
                    <a:pt x="122" y="5910"/>
                  </a:lnTo>
                  <a:lnTo>
                    <a:pt x="119" y="6024"/>
                  </a:lnTo>
                  <a:lnTo>
                    <a:pt x="119" y="6141"/>
                  </a:lnTo>
                  <a:lnTo>
                    <a:pt x="111" y="6256"/>
                  </a:lnTo>
                  <a:lnTo>
                    <a:pt x="110" y="6357"/>
                  </a:lnTo>
                  <a:lnTo>
                    <a:pt x="102" y="6440"/>
                  </a:lnTo>
                  <a:lnTo>
                    <a:pt x="95" y="6504"/>
                  </a:lnTo>
                  <a:lnTo>
                    <a:pt x="60" y="6626"/>
                  </a:lnTo>
                  <a:lnTo>
                    <a:pt x="38" y="6722"/>
                  </a:lnTo>
                  <a:lnTo>
                    <a:pt x="19" y="6796"/>
                  </a:lnTo>
                  <a:lnTo>
                    <a:pt x="13" y="6864"/>
                  </a:lnTo>
                  <a:lnTo>
                    <a:pt x="0" y="6920"/>
                  </a:lnTo>
                  <a:lnTo>
                    <a:pt x="0" y="6975"/>
                  </a:lnTo>
                  <a:lnTo>
                    <a:pt x="4" y="7029"/>
                  </a:lnTo>
                  <a:lnTo>
                    <a:pt x="9" y="7083"/>
                  </a:lnTo>
                  <a:lnTo>
                    <a:pt x="27" y="7148"/>
                  </a:lnTo>
                  <a:lnTo>
                    <a:pt x="43" y="7232"/>
                  </a:lnTo>
                  <a:lnTo>
                    <a:pt x="45" y="7240"/>
                  </a:lnTo>
                  <a:lnTo>
                    <a:pt x="54" y="7238"/>
                  </a:lnTo>
                  <a:lnTo>
                    <a:pt x="58" y="7239"/>
                  </a:lnTo>
                  <a:lnTo>
                    <a:pt x="66" y="7241"/>
                  </a:lnTo>
                  <a:lnTo>
                    <a:pt x="72" y="7247"/>
                  </a:lnTo>
                  <a:lnTo>
                    <a:pt x="80" y="7249"/>
                  </a:lnTo>
                  <a:lnTo>
                    <a:pt x="84" y="7261"/>
                  </a:lnTo>
                  <a:lnTo>
                    <a:pt x="86" y="7268"/>
                  </a:lnTo>
                  <a:lnTo>
                    <a:pt x="87" y="7272"/>
                  </a:lnTo>
                  <a:lnTo>
                    <a:pt x="84" y="7286"/>
                  </a:lnTo>
                  <a:lnTo>
                    <a:pt x="86" y="7291"/>
                  </a:lnTo>
                  <a:lnTo>
                    <a:pt x="87" y="7296"/>
                  </a:lnTo>
                  <a:lnTo>
                    <a:pt x="90" y="7303"/>
                  </a:lnTo>
                  <a:lnTo>
                    <a:pt x="92" y="7310"/>
                  </a:lnTo>
                  <a:lnTo>
                    <a:pt x="94" y="7319"/>
                  </a:lnTo>
                  <a:lnTo>
                    <a:pt x="94" y="7331"/>
                  </a:lnTo>
                  <a:lnTo>
                    <a:pt x="94" y="7334"/>
                  </a:lnTo>
                  <a:lnTo>
                    <a:pt x="100" y="7352"/>
                  </a:lnTo>
                  <a:lnTo>
                    <a:pt x="108" y="7361"/>
                  </a:lnTo>
                  <a:lnTo>
                    <a:pt x="122" y="7369"/>
                  </a:lnTo>
                  <a:lnTo>
                    <a:pt x="137" y="7377"/>
                  </a:lnTo>
                  <a:lnTo>
                    <a:pt x="150" y="7378"/>
                  </a:lnTo>
                  <a:lnTo>
                    <a:pt x="166" y="7373"/>
                  </a:lnTo>
                  <a:lnTo>
                    <a:pt x="185" y="7372"/>
                  </a:lnTo>
                  <a:lnTo>
                    <a:pt x="196" y="7363"/>
                  </a:lnTo>
                  <a:lnTo>
                    <a:pt x="207" y="7355"/>
                  </a:lnTo>
                  <a:lnTo>
                    <a:pt x="216" y="7345"/>
                  </a:lnTo>
                  <a:lnTo>
                    <a:pt x="262" y="7282"/>
                  </a:lnTo>
                  <a:lnTo>
                    <a:pt x="319" y="7238"/>
                  </a:lnTo>
                  <a:lnTo>
                    <a:pt x="386" y="7201"/>
                  </a:lnTo>
                  <a:lnTo>
                    <a:pt x="456" y="7171"/>
                  </a:lnTo>
                  <a:lnTo>
                    <a:pt x="547" y="7151"/>
                  </a:lnTo>
                  <a:lnTo>
                    <a:pt x="635" y="7136"/>
                  </a:lnTo>
                  <a:lnTo>
                    <a:pt x="732" y="7123"/>
                  </a:lnTo>
                  <a:lnTo>
                    <a:pt x="827" y="7106"/>
                  </a:lnTo>
                  <a:lnTo>
                    <a:pt x="923" y="7091"/>
                  </a:lnTo>
                  <a:lnTo>
                    <a:pt x="1021" y="7074"/>
                  </a:lnTo>
                  <a:lnTo>
                    <a:pt x="1060" y="7062"/>
                  </a:lnTo>
                  <a:lnTo>
                    <a:pt x="1097" y="7036"/>
                  </a:lnTo>
                  <a:lnTo>
                    <a:pt x="1112" y="6997"/>
                  </a:lnTo>
                  <a:lnTo>
                    <a:pt x="1118" y="6963"/>
                  </a:lnTo>
                  <a:lnTo>
                    <a:pt x="1124" y="6917"/>
                  </a:lnTo>
                  <a:lnTo>
                    <a:pt x="1114" y="6869"/>
                  </a:lnTo>
                  <a:lnTo>
                    <a:pt x="1101" y="6829"/>
                  </a:lnTo>
                  <a:lnTo>
                    <a:pt x="1092" y="6775"/>
                  </a:lnTo>
                  <a:lnTo>
                    <a:pt x="1072" y="6736"/>
                  </a:lnTo>
                  <a:lnTo>
                    <a:pt x="1058" y="6692"/>
                  </a:lnTo>
                  <a:lnTo>
                    <a:pt x="1034" y="6614"/>
                  </a:lnTo>
                  <a:lnTo>
                    <a:pt x="1005" y="6536"/>
                  </a:lnTo>
                  <a:lnTo>
                    <a:pt x="982" y="6462"/>
                  </a:lnTo>
                  <a:lnTo>
                    <a:pt x="957" y="6383"/>
                  </a:lnTo>
                  <a:lnTo>
                    <a:pt x="932" y="6304"/>
                  </a:lnTo>
                  <a:lnTo>
                    <a:pt x="914" y="6228"/>
                  </a:lnTo>
                  <a:lnTo>
                    <a:pt x="897" y="6150"/>
                  </a:lnTo>
                  <a:lnTo>
                    <a:pt x="884" y="6073"/>
                  </a:lnTo>
                  <a:lnTo>
                    <a:pt x="876" y="5990"/>
                  </a:lnTo>
                  <a:lnTo>
                    <a:pt x="866" y="5913"/>
                  </a:lnTo>
                  <a:lnTo>
                    <a:pt x="860" y="5774"/>
                  </a:lnTo>
                  <a:lnTo>
                    <a:pt x="853" y="5634"/>
                  </a:lnTo>
                  <a:lnTo>
                    <a:pt x="836" y="5495"/>
                  </a:lnTo>
                  <a:lnTo>
                    <a:pt x="827" y="5356"/>
                  </a:lnTo>
                  <a:lnTo>
                    <a:pt x="811" y="5219"/>
                  </a:lnTo>
                  <a:lnTo>
                    <a:pt x="793" y="5081"/>
                  </a:lnTo>
                  <a:lnTo>
                    <a:pt x="778" y="4941"/>
                  </a:lnTo>
                  <a:lnTo>
                    <a:pt x="761" y="4799"/>
                  </a:lnTo>
                  <a:lnTo>
                    <a:pt x="744" y="4665"/>
                  </a:lnTo>
                  <a:lnTo>
                    <a:pt x="731" y="4519"/>
                  </a:lnTo>
                  <a:lnTo>
                    <a:pt x="724" y="4404"/>
                  </a:lnTo>
                  <a:lnTo>
                    <a:pt x="717" y="4254"/>
                  </a:lnTo>
                  <a:lnTo>
                    <a:pt x="708" y="4071"/>
                  </a:lnTo>
                  <a:lnTo>
                    <a:pt x="709" y="3870"/>
                  </a:lnTo>
                  <a:lnTo>
                    <a:pt x="710" y="3660"/>
                  </a:lnTo>
                  <a:lnTo>
                    <a:pt x="708" y="3449"/>
                  </a:lnTo>
                  <a:lnTo>
                    <a:pt x="708" y="3254"/>
                  </a:lnTo>
                  <a:lnTo>
                    <a:pt x="709" y="3067"/>
                  </a:lnTo>
                  <a:lnTo>
                    <a:pt x="706" y="2915"/>
                  </a:lnTo>
                  <a:lnTo>
                    <a:pt x="705" y="2803"/>
                  </a:lnTo>
                  <a:lnTo>
                    <a:pt x="703" y="2673"/>
                  </a:lnTo>
                  <a:lnTo>
                    <a:pt x="708" y="2568"/>
                  </a:lnTo>
                  <a:lnTo>
                    <a:pt x="708" y="2483"/>
                  </a:lnTo>
                  <a:lnTo>
                    <a:pt x="711" y="2418"/>
                  </a:lnTo>
                  <a:lnTo>
                    <a:pt x="717" y="2356"/>
                  </a:lnTo>
                  <a:lnTo>
                    <a:pt x="728" y="2313"/>
                  </a:lnTo>
                  <a:lnTo>
                    <a:pt x="732" y="2271"/>
                  </a:lnTo>
                  <a:lnTo>
                    <a:pt x="734" y="2230"/>
                  </a:lnTo>
                  <a:lnTo>
                    <a:pt x="739" y="2180"/>
                  </a:lnTo>
                  <a:lnTo>
                    <a:pt x="740" y="2131"/>
                  </a:lnTo>
                  <a:lnTo>
                    <a:pt x="835" y="141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4" name="Freeform 273">
              <a:extLst>
                <a:ext uri="{FF2B5EF4-FFF2-40B4-BE49-F238E27FC236}">
                  <a16:creationId xmlns:a16="http://schemas.microsoft.com/office/drawing/2014/main" id="{93CAAD12-2E2E-4D50-8BF0-D23F0225B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1768"/>
              <a:ext cx="52" cy="112"/>
            </a:xfrm>
            <a:custGeom>
              <a:avLst/>
              <a:gdLst>
                <a:gd name="T0" fmla="*/ 0 w 156"/>
                <a:gd name="T1" fmla="*/ 0 h 336"/>
                <a:gd name="T2" fmla="*/ 0 w 156"/>
                <a:gd name="T3" fmla="*/ 14 h 336"/>
                <a:gd name="T4" fmla="*/ 0 w 156"/>
                <a:gd name="T5" fmla="*/ 30 h 336"/>
                <a:gd name="T6" fmla="*/ 1 w 156"/>
                <a:gd name="T7" fmla="*/ 44 h 336"/>
                <a:gd name="T8" fmla="*/ 2 w 156"/>
                <a:gd name="T9" fmla="*/ 61 h 336"/>
                <a:gd name="T10" fmla="*/ 6 w 156"/>
                <a:gd name="T11" fmla="*/ 76 h 336"/>
                <a:gd name="T12" fmla="*/ 11 w 156"/>
                <a:gd name="T13" fmla="*/ 91 h 336"/>
                <a:gd name="T14" fmla="*/ 17 w 156"/>
                <a:gd name="T15" fmla="*/ 101 h 336"/>
                <a:gd name="T16" fmla="*/ 27 w 156"/>
                <a:gd name="T17" fmla="*/ 108 h 336"/>
                <a:gd name="T18" fmla="*/ 38 w 156"/>
                <a:gd name="T19" fmla="*/ 112 h 336"/>
                <a:gd name="T20" fmla="*/ 52 w 156"/>
                <a:gd name="T21" fmla="*/ 108 h 3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336">
                  <a:moveTo>
                    <a:pt x="1" y="0"/>
                  </a:moveTo>
                  <a:lnTo>
                    <a:pt x="0" y="42"/>
                  </a:lnTo>
                  <a:lnTo>
                    <a:pt x="1" y="89"/>
                  </a:lnTo>
                  <a:lnTo>
                    <a:pt x="2" y="132"/>
                  </a:lnTo>
                  <a:lnTo>
                    <a:pt x="6" y="184"/>
                  </a:lnTo>
                  <a:lnTo>
                    <a:pt x="19" y="228"/>
                  </a:lnTo>
                  <a:lnTo>
                    <a:pt x="33" y="272"/>
                  </a:lnTo>
                  <a:lnTo>
                    <a:pt x="50" y="302"/>
                  </a:lnTo>
                  <a:lnTo>
                    <a:pt x="81" y="324"/>
                  </a:lnTo>
                  <a:lnTo>
                    <a:pt x="114" y="336"/>
                  </a:lnTo>
                  <a:lnTo>
                    <a:pt x="156" y="3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5" name="Freeform 274">
              <a:extLst>
                <a:ext uri="{FF2B5EF4-FFF2-40B4-BE49-F238E27FC236}">
                  <a16:creationId xmlns:a16="http://schemas.microsoft.com/office/drawing/2014/main" id="{556F577B-D2A9-43C7-8436-DD4CF5225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1519"/>
              <a:ext cx="169" cy="54"/>
            </a:xfrm>
            <a:custGeom>
              <a:avLst/>
              <a:gdLst>
                <a:gd name="T0" fmla="*/ 0 w 506"/>
                <a:gd name="T1" fmla="*/ 0 h 163"/>
                <a:gd name="T2" fmla="*/ 16 w 506"/>
                <a:gd name="T3" fmla="*/ 8 h 163"/>
                <a:gd name="T4" fmla="*/ 33 w 506"/>
                <a:gd name="T5" fmla="*/ 10 h 163"/>
                <a:gd name="T6" fmla="*/ 50 w 506"/>
                <a:gd name="T7" fmla="*/ 13 h 163"/>
                <a:gd name="T8" fmla="*/ 65 w 506"/>
                <a:gd name="T9" fmla="*/ 14 h 163"/>
                <a:gd name="T10" fmla="*/ 84 w 506"/>
                <a:gd name="T11" fmla="*/ 13 h 163"/>
                <a:gd name="T12" fmla="*/ 101 w 506"/>
                <a:gd name="T13" fmla="*/ 15 h 163"/>
                <a:gd name="T14" fmla="*/ 118 w 506"/>
                <a:gd name="T15" fmla="*/ 15 h 163"/>
                <a:gd name="T16" fmla="*/ 134 w 506"/>
                <a:gd name="T17" fmla="*/ 14 h 163"/>
                <a:gd name="T18" fmla="*/ 152 w 506"/>
                <a:gd name="T19" fmla="*/ 13 h 163"/>
                <a:gd name="T20" fmla="*/ 169 w 506"/>
                <a:gd name="T21" fmla="*/ 15 h 163"/>
                <a:gd name="T22" fmla="*/ 166 w 506"/>
                <a:gd name="T23" fmla="*/ 17 h 163"/>
                <a:gd name="T24" fmla="*/ 164 w 506"/>
                <a:gd name="T25" fmla="*/ 22 h 163"/>
                <a:gd name="T26" fmla="*/ 164 w 506"/>
                <a:gd name="T27" fmla="*/ 26 h 163"/>
                <a:gd name="T28" fmla="*/ 162 w 506"/>
                <a:gd name="T29" fmla="*/ 30 h 163"/>
                <a:gd name="T30" fmla="*/ 164 w 506"/>
                <a:gd name="T31" fmla="*/ 34 h 163"/>
                <a:gd name="T32" fmla="*/ 164 w 506"/>
                <a:gd name="T33" fmla="*/ 38 h 163"/>
                <a:gd name="T34" fmla="*/ 162 w 506"/>
                <a:gd name="T35" fmla="*/ 43 h 163"/>
                <a:gd name="T36" fmla="*/ 163 w 506"/>
                <a:gd name="T37" fmla="*/ 46 h 163"/>
                <a:gd name="T38" fmla="*/ 163 w 506"/>
                <a:gd name="T39" fmla="*/ 50 h 163"/>
                <a:gd name="T40" fmla="*/ 165 w 506"/>
                <a:gd name="T41" fmla="*/ 54 h 163"/>
                <a:gd name="T42" fmla="*/ 162 w 506"/>
                <a:gd name="T43" fmla="*/ 49 h 163"/>
                <a:gd name="T44" fmla="*/ 157 w 506"/>
                <a:gd name="T45" fmla="*/ 46 h 163"/>
                <a:gd name="T46" fmla="*/ 152 w 506"/>
                <a:gd name="T47" fmla="*/ 43 h 163"/>
                <a:gd name="T48" fmla="*/ 149 w 506"/>
                <a:gd name="T49" fmla="*/ 41 h 163"/>
                <a:gd name="T50" fmla="*/ 144 w 506"/>
                <a:gd name="T51" fmla="*/ 38 h 163"/>
                <a:gd name="T52" fmla="*/ 137 w 506"/>
                <a:gd name="T53" fmla="*/ 36 h 163"/>
                <a:gd name="T54" fmla="*/ 133 w 506"/>
                <a:gd name="T55" fmla="*/ 35 h 163"/>
                <a:gd name="T56" fmla="*/ 129 w 506"/>
                <a:gd name="T57" fmla="*/ 32 h 163"/>
                <a:gd name="T58" fmla="*/ 123 w 506"/>
                <a:gd name="T59" fmla="*/ 33 h 163"/>
                <a:gd name="T60" fmla="*/ 118 w 506"/>
                <a:gd name="T61" fmla="*/ 30 h 163"/>
                <a:gd name="T62" fmla="*/ 112 w 506"/>
                <a:gd name="T63" fmla="*/ 29 h 163"/>
                <a:gd name="T64" fmla="*/ 103 w 506"/>
                <a:gd name="T65" fmla="*/ 28 h 163"/>
                <a:gd name="T66" fmla="*/ 93 w 506"/>
                <a:gd name="T67" fmla="*/ 29 h 163"/>
                <a:gd name="T68" fmla="*/ 84 w 506"/>
                <a:gd name="T69" fmla="*/ 27 h 163"/>
                <a:gd name="T70" fmla="*/ 71 w 506"/>
                <a:gd name="T71" fmla="*/ 27 h 163"/>
                <a:gd name="T72" fmla="*/ 60 w 506"/>
                <a:gd name="T73" fmla="*/ 29 h 163"/>
                <a:gd name="T74" fmla="*/ 49 w 506"/>
                <a:gd name="T75" fmla="*/ 32 h 163"/>
                <a:gd name="T76" fmla="*/ 41 w 506"/>
                <a:gd name="T77" fmla="*/ 37 h 163"/>
                <a:gd name="T78" fmla="*/ 33 w 506"/>
                <a:gd name="T79" fmla="*/ 43 h 163"/>
                <a:gd name="T80" fmla="*/ 27 w 506"/>
                <a:gd name="T81" fmla="*/ 51 h 163"/>
                <a:gd name="T82" fmla="*/ 29 w 506"/>
                <a:gd name="T83" fmla="*/ 50 h 163"/>
                <a:gd name="T84" fmla="*/ 27 w 506"/>
                <a:gd name="T85" fmla="*/ 46 h 163"/>
                <a:gd name="T86" fmla="*/ 24 w 506"/>
                <a:gd name="T87" fmla="*/ 42 h 163"/>
                <a:gd name="T88" fmla="*/ 23 w 506"/>
                <a:gd name="T89" fmla="*/ 38 h 163"/>
                <a:gd name="T90" fmla="*/ 20 w 506"/>
                <a:gd name="T91" fmla="*/ 35 h 163"/>
                <a:gd name="T92" fmla="*/ 18 w 506"/>
                <a:gd name="T93" fmla="*/ 29 h 163"/>
                <a:gd name="T94" fmla="*/ 16 w 506"/>
                <a:gd name="T95" fmla="*/ 27 h 163"/>
                <a:gd name="T96" fmla="*/ 15 w 506"/>
                <a:gd name="T97" fmla="*/ 24 h 163"/>
                <a:gd name="T98" fmla="*/ 13 w 506"/>
                <a:gd name="T99" fmla="*/ 21 h 163"/>
                <a:gd name="T100" fmla="*/ 12 w 506"/>
                <a:gd name="T101" fmla="*/ 17 h 163"/>
                <a:gd name="T102" fmla="*/ 0 w 506"/>
                <a:gd name="T103" fmla="*/ 0 h 1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06" h="163">
                  <a:moveTo>
                    <a:pt x="0" y="0"/>
                  </a:moveTo>
                  <a:lnTo>
                    <a:pt x="47" y="23"/>
                  </a:lnTo>
                  <a:lnTo>
                    <a:pt x="98" y="31"/>
                  </a:lnTo>
                  <a:lnTo>
                    <a:pt x="149" y="39"/>
                  </a:lnTo>
                  <a:lnTo>
                    <a:pt x="196" y="41"/>
                  </a:lnTo>
                  <a:lnTo>
                    <a:pt x="251" y="40"/>
                  </a:lnTo>
                  <a:lnTo>
                    <a:pt x="303" y="45"/>
                  </a:lnTo>
                  <a:lnTo>
                    <a:pt x="352" y="46"/>
                  </a:lnTo>
                  <a:lnTo>
                    <a:pt x="402" y="41"/>
                  </a:lnTo>
                  <a:lnTo>
                    <a:pt x="455" y="39"/>
                  </a:lnTo>
                  <a:lnTo>
                    <a:pt x="506" y="46"/>
                  </a:lnTo>
                  <a:lnTo>
                    <a:pt x="498" y="51"/>
                  </a:lnTo>
                  <a:lnTo>
                    <a:pt x="490" y="65"/>
                  </a:lnTo>
                  <a:lnTo>
                    <a:pt x="492" y="77"/>
                  </a:lnTo>
                  <a:lnTo>
                    <a:pt x="486" y="92"/>
                  </a:lnTo>
                  <a:lnTo>
                    <a:pt x="490" y="104"/>
                  </a:lnTo>
                  <a:lnTo>
                    <a:pt x="490" y="114"/>
                  </a:lnTo>
                  <a:lnTo>
                    <a:pt x="486" y="129"/>
                  </a:lnTo>
                  <a:lnTo>
                    <a:pt x="489" y="140"/>
                  </a:lnTo>
                  <a:lnTo>
                    <a:pt x="489" y="151"/>
                  </a:lnTo>
                  <a:lnTo>
                    <a:pt x="494" y="163"/>
                  </a:lnTo>
                  <a:lnTo>
                    <a:pt x="484" y="147"/>
                  </a:lnTo>
                  <a:lnTo>
                    <a:pt x="469" y="139"/>
                  </a:lnTo>
                  <a:lnTo>
                    <a:pt x="454" y="130"/>
                  </a:lnTo>
                  <a:lnTo>
                    <a:pt x="445" y="124"/>
                  </a:lnTo>
                  <a:lnTo>
                    <a:pt x="430" y="115"/>
                  </a:lnTo>
                  <a:lnTo>
                    <a:pt x="411" y="110"/>
                  </a:lnTo>
                  <a:lnTo>
                    <a:pt x="397" y="106"/>
                  </a:lnTo>
                  <a:lnTo>
                    <a:pt x="385" y="97"/>
                  </a:lnTo>
                  <a:lnTo>
                    <a:pt x="369" y="100"/>
                  </a:lnTo>
                  <a:lnTo>
                    <a:pt x="354" y="92"/>
                  </a:lnTo>
                  <a:lnTo>
                    <a:pt x="334" y="88"/>
                  </a:lnTo>
                  <a:lnTo>
                    <a:pt x="307" y="84"/>
                  </a:lnTo>
                  <a:lnTo>
                    <a:pt x="279" y="87"/>
                  </a:lnTo>
                  <a:lnTo>
                    <a:pt x="251" y="83"/>
                  </a:lnTo>
                  <a:lnTo>
                    <a:pt x="214" y="83"/>
                  </a:lnTo>
                  <a:lnTo>
                    <a:pt x="179" y="88"/>
                  </a:lnTo>
                  <a:lnTo>
                    <a:pt x="146" y="98"/>
                  </a:lnTo>
                  <a:lnTo>
                    <a:pt x="122" y="112"/>
                  </a:lnTo>
                  <a:lnTo>
                    <a:pt x="99" y="130"/>
                  </a:lnTo>
                  <a:lnTo>
                    <a:pt x="82" y="154"/>
                  </a:lnTo>
                  <a:lnTo>
                    <a:pt x="86" y="151"/>
                  </a:lnTo>
                  <a:lnTo>
                    <a:pt x="82" y="139"/>
                  </a:lnTo>
                  <a:lnTo>
                    <a:pt x="73" y="126"/>
                  </a:lnTo>
                  <a:lnTo>
                    <a:pt x="70" y="116"/>
                  </a:lnTo>
                  <a:lnTo>
                    <a:pt x="60" y="106"/>
                  </a:lnTo>
                  <a:lnTo>
                    <a:pt x="55" y="89"/>
                  </a:lnTo>
                  <a:lnTo>
                    <a:pt x="48" y="83"/>
                  </a:lnTo>
                  <a:lnTo>
                    <a:pt x="45" y="72"/>
                  </a:lnTo>
                  <a:lnTo>
                    <a:pt x="39" y="62"/>
                  </a:lnTo>
                  <a:lnTo>
                    <a:pt x="36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6" name="Freeform 275">
              <a:extLst>
                <a:ext uri="{FF2B5EF4-FFF2-40B4-BE49-F238E27FC236}">
                  <a16:creationId xmlns:a16="http://schemas.microsoft.com/office/drawing/2014/main" id="{D04947C8-52EC-4C83-959D-05677E4E8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1518"/>
              <a:ext cx="165" cy="15"/>
            </a:xfrm>
            <a:custGeom>
              <a:avLst/>
              <a:gdLst>
                <a:gd name="T0" fmla="*/ 0 w 494"/>
                <a:gd name="T1" fmla="*/ 0 h 47"/>
                <a:gd name="T2" fmla="*/ 24 w 494"/>
                <a:gd name="T3" fmla="*/ 5 h 47"/>
                <a:gd name="T4" fmla="*/ 48 w 494"/>
                <a:gd name="T5" fmla="*/ 10 h 47"/>
                <a:gd name="T6" fmla="*/ 66 w 494"/>
                <a:gd name="T7" fmla="*/ 13 h 47"/>
                <a:gd name="T8" fmla="*/ 82 w 494"/>
                <a:gd name="T9" fmla="*/ 13 h 47"/>
                <a:gd name="T10" fmla="*/ 98 w 494"/>
                <a:gd name="T11" fmla="*/ 15 h 47"/>
                <a:gd name="T12" fmla="*/ 111 w 494"/>
                <a:gd name="T13" fmla="*/ 12 h 47"/>
                <a:gd name="T14" fmla="*/ 124 w 494"/>
                <a:gd name="T15" fmla="*/ 13 h 47"/>
                <a:gd name="T16" fmla="*/ 137 w 494"/>
                <a:gd name="T17" fmla="*/ 11 h 47"/>
                <a:gd name="T18" fmla="*/ 149 w 494"/>
                <a:gd name="T19" fmla="*/ 11 h 47"/>
                <a:gd name="T20" fmla="*/ 165 w 494"/>
                <a:gd name="T21" fmla="*/ 12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4" h="47">
                  <a:moveTo>
                    <a:pt x="0" y="0"/>
                  </a:moveTo>
                  <a:lnTo>
                    <a:pt x="72" y="16"/>
                  </a:lnTo>
                  <a:lnTo>
                    <a:pt x="143" y="31"/>
                  </a:lnTo>
                  <a:lnTo>
                    <a:pt x="199" y="41"/>
                  </a:lnTo>
                  <a:lnTo>
                    <a:pt x="245" y="42"/>
                  </a:lnTo>
                  <a:lnTo>
                    <a:pt x="293" y="47"/>
                  </a:lnTo>
                  <a:lnTo>
                    <a:pt x="332" y="39"/>
                  </a:lnTo>
                  <a:lnTo>
                    <a:pt x="371" y="41"/>
                  </a:lnTo>
                  <a:lnTo>
                    <a:pt x="409" y="36"/>
                  </a:lnTo>
                  <a:lnTo>
                    <a:pt x="447" y="36"/>
                  </a:lnTo>
                  <a:lnTo>
                    <a:pt x="494" y="3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7" name="Freeform 276">
              <a:extLst>
                <a:ext uri="{FF2B5EF4-FFF2-40B4-BE49-F238E27FC236}">
                  <a16:creationId xmlns:a16="http://schemas.microsoft.com/office/drawing/2014/main" id="{702FD9A2-2F94-4971-9D1C-324FAD10F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854"/>
              <a:ext cx="36" cy="92"/>
            </a:xfrm>
            <a:custGeom>
              <a:avLst/>
              <a:gdLst>
                <a:gd name="T0" fmla="*/ 0 w 108"/>
                <a:gd name="T1" fmla="*/ 0 h 276"/>
                <a:gd name="T2" fmla="*/ 2 w 108"/>
                <a:gd name="T3" fmla="*/ 6 h 276"/>
                <a:gd name="T4" fmla="*/ 4 w 108"/>
                <a:gd name="T5" fmla="*/ 13 h 276"/>
                <a:gd name="T6" fmla="*/ 7 w 108"/>
                <a:gd name="T7" fmla="*/ 18 h 276"/>
                <a:gd name="T8" fmla="*/ 8 w 108"/>
                <a:gd name="T9" fmla="*/ 22 h 276"/>
                <a:gd name="T10" fmla="*/ 12 w 108"/>
                <a:gd name="T11" fmla="*/ 26 h 276"/>
                <a:gd name="T12" fmla="*/ 17 w 108"/>
                <a:gd name="T13" fmla="*/ 28 h 276"/>
                <a:gd name="T14" fmla="*/ 22 w 108"/>
                <a:gd name="T15" fmla="*/ 31 h 276"/>
                <a:gd name="T16" fmla="*/ 26 w 108"/>
                <a:gd name="T17" fmla="*/ 33 h 276"/>
                <a:gd name="T18" fmla="*/ 31 w 108"/>
                <a:gd name="T19" fmla="*/ 31 h 276"/>
                <a:gd name="T20" fmla="*/ 36 w 108"/>
                <a:gd name="T21" fmla="*/ 30 h 276"/>
                <a:gd name="T22" fmla="*/ 34 w 108"/>
                <a:gd name="T23" fmla="*/ 39 h 276"/>
                <a:gd name="T24" fmla="*/ 32 w 108"/>
                <a:gd name="T25" fmla="*/ 45 h 276"/>
                <a:gd name="T26" fmla="*/ 33 w 108"/>
                <a:gd name="T27" fmla="*/ 51 h 276"/>
                <a:gd name="T28" fmla="*/ 33 w 108"/>
                <a:gd name="T29" fmla="*/ 56 h 276"/>
                <a:gd name="T30" fmla="*/ 33 w 108"/>
                <a:gd name="T31" fmla="*/ 64 h 276"/>
                <a:gd name="T32" fmla="*/ 31 w 108"/>
                <a:gd name="T33" fmla="*/ 69 h 276"/>
                <a:gd name="T34" fmla="*/ 31 w 108"/>
                <a:gd name="T35" fmla="*/ 75 h 276"/>
                <a:gd name="T36" fmla="*/ 31 w 108"/>
                <a:gd name="T37" fmla="*/ 81 h 276"/>
                <a:gd name="T38" fmla="*/ 28 w 108"/>
                <a:gd name="T39" fmla="*/ 86 h 276"/>
                <a:gd name="T40" fmla="*/ 28 w 108"/>
                <a:gd name="T41" fmla="*/ 92 h 276"/>
                <a:gd name="T42" fmla="*/ 26 w 108"/>
                <a:gd name="T43" fmla="*/ 87 h 276"/>
                <a:gd name="T44" fmla="*/ 26 w 108"/>
                <a:gd name="T45" fmla="*/ 80 h 276"/>
                <a:gd name="T46" fmla="*/ 25 w 108"/>
                <a:gd name="T47" fmla="*/ 75 h 276"/>
                <a:gd name="T48" fmla="*/ 25 w 108"/>
                <a:gd name="T49" fmla="*/ 70 h 276"/>
                <a:gd name="T50" fmla="*/ 23 w 108"/>
                <a:gd name="T51" fmla="*/ 63 h 276"/>
                <a:gd name="T52" fmla="*/ 23 w 108"/>
                <a:gd name="T53" fmla="*/ 58 h 276"/>
                <a:gd name="T54" fmla="*/ 22 w 108"/>
                <a:gd name="T55" fmla="*/ 52 h 276"/>
                <a:gd name="T56" fmla="*/ 20 w 108"/>
                <a:gd name="T57" fmla="*/ 45 h 276"/>
                <a:gd name="T58" fmla="*/ 20 w 108"/>
                <a:gd name="T59" fmla="*/ 39 h 276"/>
                <a:gd name="T60" fmla="*/ 19 w 108"/>
                <a:gd name="T61" fmla="*/ 35 h 276"/>
                <a:gd name="T62" fmla="*/ 0 w 108"/>
                <a:gd name="T63" fmla="*/ 0 h 27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08" h="276">
                  <a:moveTo>
                    <a:pt x="0" y="0"/>
                  </a:moveTo>
                  <a:lnTo>
                    <a:pt x="5" y="18"/>
                  </a:lnTo>
                  <a:lnTo>
                    <a:pt x="12" y="40"/>
                  </a:lnTo>
                  <a:lnTo>
                    <a:pt x="21" y="55"/>
                  </a:lnTo>
                  <a:lnTo>
                    <a:pt x="25" y="65"/>
                  </a:lnTo>
                  <a:lnTo>
                    <a:pt x="35" y="77"/>
                  </a:lnTo>
                  <a:lnTo>
                    <a:pt x="50" y="84"/>
                  </a:lnTo>
                  <a:lnTo>
                    <a:pt x="65" y="92"/>
                  </a:lnTo>
                  <a:lnTo>
                    <a:pt x="78" y="99"/>
                  </a:lnTo>
                  <a:lnTo>
                    <a:pt x="94" y="94"/>
                  </a:lnTo>
                  <a:lnTo>
                    <a:pt x="108" y="91"/>
                  </a:lnTo>
                  <a:lnTo>
                    <a:pt x="103" y="116"/>
                  </a:lnTo>
                  <a:lnTo>
                    <a:pt x="96" y="135"/>
                  </a:lnTo>
                  <a:lnTo>
                    <a:pt x="100" y="154"/>
                  </a:lnTo>
                  <a:lnTo>
                    <a:pt x="100" y="167"/>
                  </a:lnTo>
                  <a:lnTo>
                    <a:pt x="100" y="191"/>
                  </a:lnTo>
                  <a:lnTo>
                    <a:pt x="92" y="207"/>
                  </a:lnTo>
                  <a:lnTo>
                    <a:pt x="93" y="225"/>
                  </a:lnTo>
                  <a:lnTo>
                    <a:pt x="92" y="244"/>
                  </a:lnTo>
                  <a:lnTo>
                    <a:pt x="84" y="259"/>
                  </a:lnTo>
                  <a:lnTo>
                    <a:pt x="85" y="276"/>
                  </a:lnTo>
                  <a:lnTo>
                    <a:pt x="79" y="260"/>
                  </a:lnTo>
                  <a:lnTo>
                    <a:pt x="79" y="241"/>
                  </a:lnTo>
                  <a:lnTo>
                    <a:pt x="74" y="226"/>
                  </a:lnTo>
                  <a:lnTo>
                    <a:pt x="76" y="210"/>
                  </a:lnTo>
                  <a:lnTo>
                    <a:pt x="70" y="190"/>
                  </a:lnTo>
                  <a:lnTo>
                    <a:pt x="70" y="175"/>
                  </a:lnTo>
                  <a:lnTo>
                    <a:pt x="65" y="157"/>
                  </a:lnTo>
                  <a:lnTo>
                    <a:pt x="59" y="136"/>
                  </a:lnTo>
                  <a:lnTo>
                    <a:pt x="60" y="118"/>
                  </a:lnTo>
                  <a:lnTo>
                    <a:pt x="57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8" name="Freeform 277">
              <a:extLst>
                <a:ext uri="{FF2B5EF4-FFF2-40B4-BE49-F238E27FC236}">
                  <a16:creationId xmlns:a16="http://schemas.microsoft.com/office/drawing/2014/main" id="{B2225B8D-6BA5-4B29-A648-C129C245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908"/>
              <a:ext cx="112" cy="1510"/>
            </a:xfrm>
            <a:custGeom>
              <a:avLst/>
              <a:gdLst>
                <a:gd name="T0" fmla="*/ 101 w 336"/>
                <a:gd name="T1" fmla="*/ 1430 h 4529"/>
                <a:gd name="T2" fmla="*/ 101 w 336"/>
                <a:gd name="T3" fmla="*/ 1460 h 4529"/>
                <a:gd name="T4" fmla="*/ 98 w 336"/>
                <a:gd name="T5" fmla="*/ 1460 h 4529"/>
                <a:gd name="T6" fmla="*/ 99 w 336"/>
                <a:gd name="T7" fmla="*/ 1455 h 4529"/>
                <a:gd name="T8" fmla="*/ 106 w 336"/>
                <a:gd name="T9" fmla="*/ 1478 h 4529"/>
                <a:gd name="T10" fmla="*/ 109 w 336"/>
                <a:gd name="T11" fmla="*/ 1500 h 4529"/>
                <a:gd name="T12" fmla="*/ 99 w 336"/>
                <a:gd name="T13" fmla="*/ 1464 h 4529"/>
                <a:gd name="T14" fmla="*/ 85 w 336"/>
                <a:gd name="T15" fmla="*/ 1412 h 4529"/>
                <a:gd name="T16" fmla="*/ 70 w 336"/>
                <a:gd name="T17" fmla="*/ 1362 h 4529"/>
                <a:gd name="T18" fmla="*/ 60 w 336"/>
                <a:gd name="T19" fmla="*/ 1332 h 4529"/>
                <a:gd name="T20" fmla="*/ 30 w 336"/>
                <a:gd name="T21" fmla="*/ 1244 h 4529"/>
                <a:gd name="T22" fmla="*/ 16 w 336"/>
                <a:gd name="T23" fmla="*/ 1176 h 4529"/>
                <a:gd name="T24" fmla="*/ 7 w 336"/>
                <a:gd name="T25" fmla="*/ 1112 h 4529"/>
                <a:gd name="T26" fmla="*/ 4 w 336"/>
                <a:gd name="T27" fmla="*/ 1040 h 4529"/>
                <a:gd name="T28" fmla="*/ 3 w 336"/>
                <a:gd name="T29" fmla="*/ 944 h 4529"/>
                <a:gd name="T30" fmla="*/ 0 w 336"/>
                <a:gd name="T31" fmla="*/ 725 h 4529"/>
                <a:gd name="T32" fmla="*/ 11 w 336"/>
                <a:gd name="T33" fmla="*/ 549 h 4529"/>
                <a:gd name="T34" fmla="*/ 30 w 336"/>
                <a:gd name="T35" fmla="*/ 389 h 4529"/>
                <a:gd name="T36" fmla="*/ 57 w 336"/>
                <a:gd name="T37" fmla="*/ 215 h 4529"/>
                <a:gd name="T38" fmla="*/ 88 w 336"/>
                <a:gd name="T39" fmla="*/ 0 h 4529"/>
                <a:gd name="T40" fmla="*/ 87 w 336"/>
                <a:gd name="T41" fmla="*/ 3 h 4529"/>
                <a:gd name="T42" fmla="*/ 85 w 336"/>
                <a:gd name="T43" fmla="*/ 5 h 4529"/>
                <a:gd name="T44" fmla="*/ 84 w 336"/>
                <a:gd name="T45" fmla="*/ 7 h 4529"/>
                <a:gd name="T46" fmla="*/ 88 w 336"/>
                <a:gd name="T47" fmla="*/ 6 h 4529"/>
                <a:gd name="T48" fmla="*/ 92 w 336"/>
                <a:gd name="T49" fmla="*/ 5 h 4529"/>
                <a:gd name="T50" fmla="*/ 93 w 336"/>
                <a:gd name="T51" fmla="*/ 5 h 4529"/>
                <a:gd name="T52" fmla="*/ 96 w 336"/>
                <a:gd name="T53" fmla="*/ 4 h 4529"/>
                <a:gd name="T54" fmla="*/ 87 w 336"/>
                <a:gd name="T55" fmla="*/ 71 h 4529"/>
                <a:gd name="T56" fmla="*/ 77 w 336"/>
                <a:gd name="T57" fmla="*/ 132 h 4529"/>
                <a:gd name="T58" fmla="*/ 72 w 336"/>
                <a:gd name="T59" fmla="*/ 188 h 4529"/>
                <a:gd name="T60" fmla="*/ 65 w 336"/>
                <a:gd name="T61" fmla="*/ 242 h 4529"/>
                <a:gd name="T62" fmla="*/ 60 w 336"/>
                <a:gd name="T63" fmla="*/ 295 h 4529"/>
                <a:gd name="T64" fmla="*/ 58 w 336"/>
                <a:gd name="T65" fmla="*/ 311 h 4529"/>
                <a:gd name="T66" fmla="*/ 57 w 336"/>
                <a:gd name="T67" fmla="*/ 329 h 4529"/>
                <a:gd name="T68" fmla="*/ 55 w 336"/>
                <a:gd name="T69" fmla="*/ 347 h 4529"/>
                <a:gd name="T70" fmla="*/ 52 w 336"/>
                <a:gd name="T71" fmla="*/ 364 h 4529"/>
                <a:gd name="T72" fmla="*/ 50 w 336"/>
                <a:gd name="T73" fmla="*/ 379 h 4529"/>
                <a:gd name="T74" fmla="*/ 51 w 336"/>
                <a:gd name="T75" fmla="*/ 429 h 4529"/>
                <a:gd name="T76" fmla="*/ 52 w 336"/>
                <a:gd name="T77" fmla="*/ 479 h 4529"/>
                <a:gd name="T78" fmla="*/ 53 w 336"/>
                <a:gd name="T79" fmla="*/ 528 h 4529"/>
                <a:gd name="T80" fmla="*/ 55 w 336"/>
                <a:gd name="T81" fmla="*/ 576 h 4529"/>
                <a:gd name="T82" fmla="*/ 50 w 336"/>
                <a:gd name="T83" fmla="*/ 625 h 4529"/>
                <a:gd name="T84" fmla="*/ 47 w 336"/>
                <a:gd name="T85" fmla="*/ 646 h 4529"/>
                <a:gd name="T86" fmla="*/ 49 w 336"/>
                <a:gd name="T87" fmla="*/ 669 h 4529"/>
                <a:gd name="T88" fmla="*/ 49 w 336"/>
                <a:gd name="T89" fmla="*/ 696 h 4529"/>
                <a:gd name="T90" fmla="*/ 49 w 336"/>
                <a:gd name="T91" fmla="*/ 722 h 4529"/>
                <a:gd name="T92" fmla="*/ 51 w 336"/>
                <a:gd name="T93" fmla="*/ 743 h 4529"/>
                <a:gd name="T94" fmla="*/ 54 w 336"/>
                <a:gd name="T95" fmla="*/ 871 h 4529"/>
                <a:gd name="T96" fmla="*/ 61 w 336"/>
                <a:gd name="T97" fmla="*/ 994 h 4529"/>
                <a:gd name="T98" fmla="*/ 72 w 336"/>
                <a:gd name="T99" fmla="*/ 1117 h 4529"/>
                <a:gd name="T100" fmla="*/ 84 w 336"/>
                <a:gd name="T101" fmla="*/ 1240 h 4529"/>
                <a:gd name="T102" fmla="*/ 97 w 336"/>
                <a:gd name="T103" fmla="*/ 1362 h 45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36" h="4529">
                  <a:moveTo>
                    <a:pt x="303" y="4177"/>
                  </a:moveTo>
                  <a:lnTo>
                    <a:pt x="303" y="4290"/>
                  </a:lnTo>
                  <a:lnTo>
                    <a:pt x="305" y="4350"/>
                  </a:lnTo>
                  <a:lnTo>
                    <a:pt x="302" y="4378"/>
                  </a:lnTo>
                  <a:lnTo>
                    <a:pt x="295" y="4380"/>
                  </a:lnTo>
                  <a:lnTo>
                    <a:pt x="294" y="4378"/>
                  </a:lnTo>
                  <a:lnTo>
                    <a:pt x="290" y="4367"/>
                  </a:lnTo>
                  <a:lnTo>
                    <a:pt x="297" y="4365"/>
                  </a:lnTo>
                  <a:lnTo>
                    <a:pt x="304" y="4387"/>
                  </a:lnTo>
                  <a:lnTo>
                    <a:pt x="319" y="4434"/>
                  </a:lnTo>
                  <a:lnTo>
                    <a:pt x="336" y="4529"/>
                  </a:lnTo>
                  <a:lnTo>
                    <a:pt x="327" y="4500"/>
                  </a:lnTo>
                  <a:lnTo>
                    <a:pt x="312" y="4453"/>
                  </a:lnTo>
                  <a:lnTo>
                    <a:pt x="297" y="4390"/>
                  </a:lnTo>
                  <a:lnTo>
                    <a:pt x="273" y="4311"/>
                  </a:lnTo>
                  <a:lnTo>
                    <a:pt x="256" y="4235"/>
                  </a:lnTo>
                  <a:lnTo>
                    <a:pt x="231" y="4154"/>
                  </a:lnTo>
                  <a:lnTo>
                    <a:pt x="209" y="4085"/>
                  </a:lnTo>
                  <a:lnTo>
                    <a:pt x="192" y="4029"/>
                  </a:lnTo>
                  <a:lnTo>
                    <a:pt x="181" y="3994"/>
                  </a:lnTo>
                  <a:lnTo>
                    <a:pt x="131" y="3855"/>
                  </a:lnTo>
                  <a:lnTo>
                    <a:pt x="91" y="3730"/>
                  </a:lnTo>
                  <a:lnTo>
                    <a:pt x="65" y="3621"/>
                  </a:lnTo>
                  <a:lnTo>
                    <a:pt x="47" y="3526"/>
                  </a:lnTo>
                  <a:lnTo>
                    <a:pt x="34" y="3429"/>
                  </a:lnTo>
                  <a:lnTo>
                    <a:pt x="20" y="3334"/>
                  </a:lnTo>
                  <a:lnTo>
                    <a:pt x="20" y="3234"/>
                  </a:lnTo>
                  <a:lnTo>
                    <a:pt x="13" y="3118"/>
                  </a:lnTo>
                  <a:lnTo>
                    <a:pt x="12" y="2988"/>
                  </a:lnTo>
                  <a:lnTo>
                    <a:pt x="9" y="2832"/>
                  </a:lnTo>
                  <a:lnTo>
                    <a:pt x="4" y="2484"/>
                  </a:lnTo>
                  <a:lnTo>
                    <a:pt x="0" y="2174"/>
                  </a:lnTo>
                  <a:lnTo>
                    <a:pt x="15" y="1901"/>
                  </a:lnTo>
                  <a:lnTo>
                    <a:pt x="34" y="1648"/>
                  </a:lnTo>
                  <a:lnTo>
                    <a:pt x="61" y="1408"/>
                  </a:lnTo>
                  <a:lnTo>
                    <a:pt x="91" y="1168"/>
                  </a:lnTo>
                  <a:lnTo>
                    <a:pt x="124" y="916"/>
                  </a:lnTo>
                  <a:lnTo>
                    <a:pt x="171" y="646"/>
                  </a:lnTo>
                  <a:lnTo>
                    <a:pt x="216" y="344"/>
                  </a:lnTo>
                  <a:lnTo>
                    <a:pt x="263" y="0"/>
                  </a:lnTo>
                  <a:lnTo>
                    <a:pt x="265" y="6"/>
                  </a:lnTo>
                  <a:lnTo>
                    <a:pt x="261" y="8"/>
                  </a:lnTo>
                  <a:lnTo>
                    <a:pt x="262" y="12"/>
                  </a:lnTo>
                  <a:lnTo>
                    <a:pt x="255" y="14"/>
                  </a:lnTo>
                  <a:lnTo>
                    <a:pt x="257" y="20"/>
                  </a:lnTo>
                  <a:lnTo>
                    <a:pt x="253" y="22"/>
                  </a:lnTo>
                  <a:lnTo>
                    <a:pt x="257" y="20"/>
                  </a:lnTo>
                  <a:lnTo>
                    <a:pt x="264" y="19"/>
                  </a:lnTo>
                  <a:lnTo>
                    <a:pt x="269" y="17"/>
                  </a:lnTo>
                  <a:lnTo>
                    <a:pt x="275" y="16"/>
                  </a:lnTo>
                  <a:lnTo>
                    <a:pt x="275" y="18"/>
                  </a:lnTo>
                  <a:lnTo>
                    <a:pt x="280" y="16"/>
                  </a:lnTo>
                  <a:lnTo>
                    <a:pt x="280" y="13"/>
                  </a:lnTo>
                  <a:lnTo>
                    <a:pt x="287" y="12"/>
                  </a:lnTo>
                  <a:lnTo>
                    <a:pt x="270" y="117"/>
                  </a:lnTo>
                  <a:lnTo>
                    <a:pt x="261" y="213"/>
                  </a:lnTo>
                  <a:lnTo>
                    <a:pt x="246" y="305"/>
                  </a:lnTo>
                  <a:lnTo>
                    <a:pt x="232" y="395"/>
                  </a:lnTo>
                  <a:lnTo>
                    <a:pt x="224" y="478"/>
                  </a:lnTo>
                  <a:lnTo>
                    <a:pt x="216" y="565"/>
                  </a:lnTo>
                  <a:lnTo>
                    <a:pt x="206" y="643"/>
                  </a:lnTo>
                  <a:lnTo>
                    <a:pt x="196" y="727"/>
                  </a:lnTo>
                  <a:lnTo>
                    <a:pt x="184" y="809"/>
                  </a:lnTo>
                  <a:lnTo>
                    <a:pt x="180" y="886"/>
                  </a:lnTo>
                  <a:lnTo>
                    <a:pt x="174" y="908"/>
                  </a:lnTo>
                  <a:lnTo>
                    <a:pt x="174" y="932"/>
                  </a:lnTo>
                  <a:lnTo>
                    <a:pt x="173" y="952"/>
                  </a:lnTo>
                  <a:lnTo>
                    <a:pt x="172" y="986"/>
                  </a:lnTo>
                  <a:lnTo>
                    <a:pt x="166" y="1010"/>
                  </a:lnTo>
                  <a:lnTo>
                    <a:pt x="164" y="1041"/>
                  </a:lnTo>
                  <a:lnTo>
                    <a:pt x="159" y="1066"/>
                  </a:lnTo>
                  <a:lnTo>
                    <a:pt x="155" y="1092"/>
                  </a:lnTo>
                  <a:lnTo>
                    <a:pt x="154" y="1111"/>
                  </a:lnTo>
                  <a:lnTo>
                    <a:pt x="150" y="1137"/>
                  </a:lnTo>
                  <a:lnTo>
                    <a:pt x="153" y="1208"/>
                  </a:lnTo>
                  <a:lnTo>
                    <a:pt x="153" y="1286"/>
                  </a:lnTo>
                  <a:lnTo>
                    <a:pt x="151" y="1363"/>
                  </a:lnTo>
                  <a:lnTo>
                    <a:pt x="157" y="1436"/>
                  </a:lnTo>
                  <a:lnTo>
                    <a:pt x="161" y="1509"/>
                  </a:lnTo>
                  <a:lnTo>
                    <a:pt x="159" y="1585"/>
                  </a:lnTo>
                  <a:lnTo>
                    <a:pt x="167" y="1658"/>
                  </a:lnTo>
                  <a:lnTo>
                    <a:pt x="165" y="1727"/>
                  </a:lnTo>
                  <a:lnTo>
                    <a:pt x="159" y="1802"/>
                  </a:lnTo>
                  <a:lnTo>
                    <a:pt x="149" y="1874"/>
                  </a:lnTo>
                  <a:lnTo>
                    <a:pt x="147" y="1907"/>
                  </a:lnTo>
                  <a:lnTo>
                    <a:pt x="140" y="1939"/>
                  </a:lnTo>
                  <a:lnTo>
                    <a:pt x="141" y="1975"/>
                  </a:lnTo>
                  <a:lnTo>
                    <a:pt x="147" y="2007"/>
                  </a:lnTo>
                  <a:lnTo>
                    <a:pt x="148" y="2049"/>
                  </a:lnTo>
                  <a:lnTo>
                    <a:pt x="148" y="2088"/>
                  </a:lnTo>
                  <a:lnTo>
                    <a:pt x="147" y="2125"/>
                  </a:lnTo>
                  <a:lnTo>
                    <a:pt x="148" y="2166"/>
                  </a:lnTo>
                  <a:lnTo>
                    <a:pt x="146" y="2201"/>
                  </a:lnTo>
                  <a:lnTo>
                    <a:pt x="153" y="2229"/>
                  </a:lnTo>
                  <a:lnTo>
                    <a:pt x="150" y="2417"/>
                  </a:lnTo>
                  <a:lnTo>
                    <a:pt x="162" y="2612"/>
                  </a:lnTo>
                  <a:lnTo>
                    <a:pt x="167" y="2796"/>
                  </a:lnTo>
                  <a:lnTo>
                    <a:pt x="183" y="2980"/>
                  </a:lnTo>
                  <a:lnTo>
                    <a:pt x="198" y="3166"/>
                  </a:lnTo>
                  <a:lnTo>
                    <a:pt x="215" y="3349"/>
                  </a:lnTo>
                  <a:lnTo>
                    <a:pt x="231" y="3534"/>
                  </a:lnTo>
                  <a:lnTo>
                    <a:pt x="252" y="3718"/>
                  </a:lnTo>
                  <a:lnTo>
                    <a:pt x="270" y="3901"/>
                  </a:lnTo>
                  <a:lnTo>
                    <a:pt x="290" y="4085"/>
                  </a:lnTo>
                  <a:lnTo>
                    <a:pt x="303" y="4177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Freeform 278">
              <a:extLst>
                <a:ext uri="{FF2B5EF4-FFF2-40B4-BE49-F238E27FC236}">
                  <a16:creationId xmlns:a16="http://schemas.microsoft.com/office/drawing/2014/main" id="{FF5A4637-F47E-4A8E-84CD-844CE3A24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" y="3814"/>
              <a:ext cx="128" cy="25"/>
            </a:xfrm>
            <a:custGeom>
              <a:avLst/>
              <a:gdLst>
                <a:gd name="T0" fmla="*/ 0 w 383"/>
                <a:gd name="T1" fmla="*/ 12 h 77"/>
                <a:gd name="T2" fmla="*/ 12 w 383"/>
                <a:gd name="T3" fmla="*/ 19 h 77"/>
                <a:gd name="T4" fmla="*/ 24 w 383"/>
                <a:gd name="T5" fmla="*/ 23 h 77"/>
                <a:gd name="T6" fmla="*/ 36 w 383"/>
                <a:gd name="T7" fmla="*/ 25 h 77"/>
                <a:gd name="T8" fmla="*/ 49 w 383"/>
                <a:gd name="T9" fmla="*/ 24 h 77"/>
                <a:gd name="T10" fmla="*/ 62 w 383"/>
                <a:gd name="T11" fmla="*/ 21 h 77"/>
                <a:gd name="T12" fmla="*/ 76 w 383"/>
                <a:gd name="T13" fmla="*/ 17 h 77"/>
                <a:gd name="T14" fmla="*/ 90 w 383"/>
                <a:gd name="T15" fmla="*/ 11 h 77"/>
                <a:gd name="T16" fmla="*/ 103 w 383"/>
                <a:gd name="T17" fmla="*/ 7 h 77"/>
                <a:gd name="T18" fmla="*/ 116 w 383"/>
                <a:gd name="T19" fmla="*/ 1 h 77"/>
                <a:gd name="T20" fmla="*/ 128 w 383"/>
                <a:gd name="T21" fmla="*/ 0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3" h="77">
                  <a:moveTo>
                    <a:pt x="0" y="36"/>
                  </a:moveTo>
                  <a:lnTo>
                    <a:pt x="36" y="59"/>
                  </a:lnTo>
                  <a:lnTo>
                    <a:pt x="71" y="72"/>
                  </a:lnTo>
                  <a:lnTo>
                    <a:pt x="109" y="77"/>
                  </a:lnTo>
                  <a:lnTo>
                    <a:pt x="147" y="73"/>
                  </a:lnTo>
                  <a:lnTo>
                    <a:pt x="187" y="66"/>
                  </a:lnTo>
                  <a:lnTo>
                    <a:pt x="228" y="52"/>
                  </a:lnTo>
                  <a:lnTo>
                    <a:pt x="270" y="35"/>
                  </a:lnTo>
                  <a:lnTo>
                    <a:pt x="309" y="23"/>
                  </a:lnTo>
                  <a:lnTo>
                    <a:pt x="346" y="3"/>
                  </a:lnTo>
                  <a:lnTo>
                    <a:pt x="383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Freeform 279">
              <a:extLst>
                <a:ext uri="{FF2B5EF4-FFF2-40B4-BE49-F238E27FC236}">
                  <a16:creationId xmlns:a16="http://schemas.microsoft.com/office/drawing/2014/main" id="{111F279B-90A4-409B-AAE9-673B2CCE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" y="3700"/>
              <a:ext cx="352" cy="66"/>
            </a:xfrm>
            <a:custGeom>
              <a:avLst/>
              <a:gdLst>
                <a:gd name="T0" fmla="*/ 0 w 1054"/>
                <a:gd name="T1" fmla="*/ 57 h 199"/>
                <a:gd name="T2" fmla="*/ 3 w 1054"/>
                <a:gd name="T3" fmla="*/ 53 h 199"/>
                <a:gd name="T4" fmla="*/ 5 w 1054"/>
                <a:gd name="T5" fmla="*/ 51 h 199"/>
                <a:gd name="T6" fmla="*/ 3 w 1054"/>
                <a:gd name="T7" fmla="*/ 47 h 199"/>
                <a:gd name="T8" fmla="*/ 5 w 1054"/>
                <a:gd name="T9" fmla="*/ 51 h 199"/>
                <a:gd name="T10" fmla="*/ 7 w 1054"/>
                <a:gd name="T11" fmla="*/ 55 h 199"/>
                <a:gd name="T12" fmla="*/ 11 w 1054"/>
                <a:gd name="T13" fmla="*/ 57 h 199"/>
                <a:gd name="T14" fmla="*/ 8 w 1054"/>
                <a:gd name="T15" fmla="*/ 61 h 199"/>
                <a:gd name="T16" fmla="*/ 15 w 1054"/>
                <a:gd name="T17" fmla="*/ 59 h 199"/>
                <a:gd name="T18" fmla="*/ 20 w 1054"/>
                <a:gd name="T19" fmla="*/ 58 h 199"/>
                <a:gd name="T20" fmla="*/ 24 w 1054"/>
                <a:gd name="T21" fmla="*/ 57 h 199"/>
                <a:gd name="T22" fmla="*/ 27 w 1054"/>
                <a:gd name="T23" fmla="*/ 55 h 199"/>
                <a:gd name="T24" fmla="*/ 32 w 1054"/>
                <a:gd name="T25" fmla="*/ 56 h 199"/>
                <a:gd name="T26" fmla="*/ 65 w 1054"/>
                <a:gd name="T27" fmla="*/ 66 h 199"/>
                <a:gd name="T28" fmla="*/ 101 w 1054"/>
                <a:gd name="T29" fmla="*/ 64 h 199"/>
                <a:gd name="T30" fmla="*/ 138 w 1054"/>
                <a:gd name="T31" fmla="*/ 56 h 199"/>
                <a:gd name="T32" fmla="*/ 172 w 1054"/>
                <a:gd name="T33" fmla="*/ 46 h 199"/>
                <a:gd name="T34" fmla="*/ 208 w 1054"/>
                <a:gd name="T35" fmla="*/ 39 h 199"/>
                <a:gd name="T36" fmla="*/ 211 w 1054"/>
                <a:gd name="T37" fmla="*/ 38 h 199"/>
                <a:gd name="T38" fmla="*/ 217 w 1054"/>
                <a:gd name="T39" fmla="*/ 36 h 199"/>
                <a:gd name="T40" fmla="*/ 220 w 1054"/>
                <a:gd name="T41" fmla="*/ 34 h 199"/>
                <a:gd name="T42" fmla="*/ 225 w 1054"/>
                <a:gd name="T43" fmla="*/ 33 h 199"/>
                <a:gd name="T44" fmla="*/ 231 w 1054"/>
                <a:gd name="T45" fmla="*/ 31 h 199"/>
                <a:gd name="T46" fmla="*/ 234 w 1054"/>
                <a:gd name="T47" fmla="*/ 31 h 199"/>
                <a:gd name="T48" fmla="*/ 237 w 1054"/>
                <a:gd name="T49" fmla="*/ 34 h 199"/>
                <a:gd name="T50" fmla="*/ 241 w 1054"/>
                <a:gd name="T51" fmla="*/ 34 h 199"/>
                <a:gd name="T52" fmla="*/ 244 w 1054"/>
                <a:gd name="T53" fmla="*/ 38 h 199"/>
                <a:gd name="T54" fmla="*/ 248 w 1054"/>
                <a:gd name="T55" fmla="*/ 39 h 199"/>
                <a:gd name="T56" fmla="*/ 254 w 1054"/>
                <a:gd name="T57" fmla="*/ 37 h 199"/>
                <a:gd name="T58" fmla="*/ 258 w 1054"/>
                <a:gd name="T59" fmla="*/ 36 h 199"/>
                <a:gd name="T60" fmla="*/ 263 w 1054"/>
                <a:gd name="T61" fmla="*/ 34 h 199"/>
                <a:gd name="T62" fmla="*/ 267 w 1054"/>
                <a:gd name="T63" fmla="*/ 31 h 199"/>
                <a:gd name="T64" fmla="*/ 271 w 1054"/>
                <a:gd name="T65" fmla="*/ 30 h 199"/>
                <a:gd name="T66" fmla="*/ 277 w 1054"/>
                <a:gd name="T67" fmla="*/ 28 h 199"/>
                <a:gd name="T68" fmla="*/ 279 w 1054"/>
                <a:gd name="T69" fmla="*/ 30 h 199"/>
                <a:gd name="T70" fmla="*/ 283 w 1054"/>
                <a:gd name="T71" fmla="*/ 30 h 199"/>
                <a:gd name="T72" fmla="*/ 288 w 1054"/>
                <a:gd name="T73" fmla="*/ 31 h 199"/>
                <a:gd name="T74" fmla="*/ 293 w 1054"/>
                <a:gd name="T75" fmla="*/ 30 h 199"/>
                <a:gd name="T76" fmla="*/ 296 w 1054"/>
                <a:gd name="T77" fmla="*/ 30 h 199"/>
                <a:gd name="T78" fmla="*/ 304 w 1054"/>
                <a:gd name="T79" fmla="*/ 30 h 199"/>
                <a:gd name="T80" fmla="*/ 309 w 1054"/>
                <a:gd name="T81" fmla="*/ 30 h 199"/>
                <a:gd name="T82" fmla="*/ 316 w 1054"/>
                <a:gd name="T83" fmla="*/ 28 h 199"/>
                <a:gd name="T84" fmla="*/ 318 w 1054"/>
                <a:gd name="T85" fmla="*/ 28 h 199"/>
                <a:gd name="T86" fmla="*/ 320 w 1054"/>
                <a:gd name="T87" fmla="*/ 23 h 199"/>
                <a:gd name="T88" fmla="*/ 321 w 1054"/>
                <a:gd name="T89" fmla="*/ 19 h 199"/>
                <a:gd name="T90" fmla="*/ 325 w 1054"/>
                <a:gd name="T91" fmla="*/ 16 h 199"/>
                <a:gd name="T92" fmla="*/ 329 w 1054"/>
                <a:gd name="T93" fmla="*/ 12 h 199"/>
                <a:gd name="T94" fmla="*/ 335 w 1054"/>
                <a:gd name="T95" fmla="*/ 9 h 199"/>
                <a:gd name="T96" fmla="*/ 340 w 1054"/>
                <a:gd name="T97" fmla="*/ 5 h 199"/>
                <a:gd name="T98" fmla="*/ 346 w 1054"/>
                <a:gd name="T99" fmla="*/ 1 h 199"/>
                <a:gd name="T100" fmla="*/ 349 w 1054"/>
                <a:gd name="T101" fmla="*/ 0 h 199"/>
                <a:gd name="T102" fmla="*/ 350 w 1054"/>
                <a:gd name="T103" fmla="*/ 4 h 199"/>
                <a:gd name="T104" fmla="*/ 352 w 1054"/>
                <a:gd name="T105" fmla="*/ 8 h 19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054" h="199">
                  <a:moveTo>
                    <a:pt x="9" y="180"/>
                  </a:moveTo>
                  <a:lnTo>
                    <a:pt x="0" y="173"/>
                  </a:lnTo>
                  <a:lnTo>
                    <a:pt x="6" y="168"/>
                  </a:lnTo>
                  <a:lnTo>
                    <a:pt x="8" y="159"/>
                  </a:lnTo>
                  <a:lnTo>
                    <a:pt x="7" y="157"/>
                  </a:lnTo>
                  <a:lnTo>
                    <a:pt x="14" y="155"/>
                  </a:lnTo>
                  <a:lnTo>
                    <a:pt x="10" y="146"/>
                  </a:lnTo>
                  <a:lnTo>
                    <a:pt x="10" y="143"/>
                  </a:lnTo>
                  <a:lnTo>
                    <a:pt x="10" y="146"/>
                  </a:lnTo>
                  <a:lnTo>
                    <a:pt x="16" y="154"/>
                  </a:lnTo>
                  <a:lnTo>
                    <a:pt x="17" y="156"/>
                  </a:lnTo>
                  <a:lnTo>
                    <a:pt x="20" y="165"/>
                  </a:lnTo>
                  <a:lnTo>
                    <a:pt x="20" y="167"/>
                  </a:lnTo>
                  <a:lnTo>
                    <a:pt x="32" y="173"/>
                  </a:lnTo>
                  <a:lnTo>
                    <a:pt x="32" y="175"/>
                  </a:lnTo>
                  <a:lnTo>
                    <a:pt x="25" y="184"/>
                  </a:lnTo>
                  <a:lnTo>
                    <a:pt x="37" y="181"/>
                  </a:lnTo>
                  <a:lnTo>
                    <a:pt x="46" y="179"/>
                  </a:lnTo>
                  <a:lnTo>
                    <a:pt x="48" y="177"/>
                  </a:lnTo>
                  <a:lnTo>
                    <a:pt x="59" y="174"/>
                  </a:lnTo>
                  <a:lnTo>
                    <a:pt x="64" y="173"/>
                  </a:lnTo>
                  <a:lnTo>
                    <a:pt x="71" y="171"/>
                  </a:lnTo>
                  <a:lnTo>
                    <a:pt x="74" y="169"/>
                  </a:lnTo>
                  <a:lnTo>
                    <a:pt x="81" y="167"/>
                  </a:lnTo>
                  <a:lnTo>
                    <a:pt x="85" y="166"/>
                  </a:lnTo>
                  <a:lnTo>
                    <a:pt x="95" y="169"/>
                  </a:lnTo>
                  <a:lnTo>
                    <a:pt x="142" y="191"/>
                  </a:lnTo>
                  <a:lnTo>
                    <a:pt x="196" y="199"/>
                  </a:lnTo>
                  <a:lnTo>
                    <a:pt x="247" y="197"/>
                  </a:lnTo>
                  <a:lnTo>
                    <a:pt x="301" y="192"/>
                  </a:lnTo>
                  <a:lnTo>
                    <a:pt x="358" y="184"/>
                  </a:lnTo>
                  <a:lnTo>
                    <a:pt x="412" y="168"/>
                  </a:lnTo>
                  <a:lnTo>
                    <a:pt x="464" y="152"/>
                  </a:lnTo>
                  <a:lnTo>
                    <a:pt x="515" y="139"/>
                  </a:lnTo>
                  <a:lnTo>
                    <a:pt x="567" y="123"/>
                  </a:lnTo>
                  <a:lnTo>
                    <a:pt x="622" y="118"/>
                  </a:lnTo>
                  <a:lnTo>
                    <a:pt x="627" y="117"/>
                  </a:lnTo>
                  <a:lnTo>
                    <a:pt x="631" y="116"/>
                  </a:lnTo>
                  <a:lnTo>
                    <a:pt x="642" y="113"/>
                  </a:lnTo>
                  <a:lnTo>
                    <a:pt x="649" y="110"/>
                  </a:lnTo>
                  <a:lnTo>
                    <a:pt x="653" y="106"/>
                  </a:lnTo>
                  <a:lnTo>
                    <a:pt x="660" y="104"/>
                  </a:lnTo>
                  <a:lnTo>
                    <a:pt x="670" y="100"/>
                  </a:lnTo>
                  <a:lnTo>
                    <a:pt x="674" y="99"/>
                  </a:lnTo>
                  <a:lnTo>
                    <a:pt x="681" y="97"/>
                  </a:lnTo>
                  <a:lnTo>
                    <a:pt x="692" y="93"/>
                  </a:lnTo>
                  <a:lnTo>
                    <a:pt x="695" y="93"/>
                  </a:lnTo>
                  <a:lnTo>
                    <a:pt x="700" y="94"/>
                  </a:lnTo>
                  <a:lnTo>
                    <a:pt x="702" y="99"/>
                  </a:lnTo>
                  <a:lnTo>
                    <a:pt x="711" y="104"/>
                  </a:lnTo>
                  <a:lnTo>
                    <a:pt x="716" y="106"/>
                  </a:lnTo>
                  <a:lnTo>
                    <a:pt x="723" y="104"/>
                  </a:lnTo>
                  <a:lnTo>
                    <a:pt x="725" y="111"/>
                  </a:lnTo>
                  <a:lnTo>
                    <a:pt x="731" y="114"/>
                  </a:lnTo>
                  <a:lnTo>
                    <a:pt x="738" y="113"/>
                  </a:lnTo>
                  <a:lnTo>
                    <a:pt x="744" y="117"/>
                  </a:lnTo>
                  <a:lnTo>
                    <a:pt x="750" y="115"/>
                  </a:lnTo>
                  <a:lnTo>
                    <a:pt x="762" y="111"/>
                  </a:lnTo>
                  <a:lnTo>
                    <a:pt x="766" y="110"/>
                  </a:lnTo>
                  <a:lnTo>
                    <a:pt x="773" y="108"/>
                  </a:lnTo>
                  <a:lnTo>
                    <a:pt x="785" y="105"/>
                  </a:lnTo>
                  <a:lnTo>
                    <a:pt x="789" y="104"/>
                  </a:lnTo>
                  <a:lnTo>
                    <a:pt x="789" y="97"/>
                  </a:lnTo>
                  <a:lnTo>
                    <a:pt x="800" y="93"/>
                  </a:lnTo>
                  <a:lnTo>
                    <a:pt x="810" y="90"/>
                  </a:lnTo>
                  <a:lnTo>
                    <a:pt x="811" y="90"/>
                  </a:lnTo>
                  <a:lnTo>
                    <a:pt x="822" y="86"/>
                  </a:lnTo>
                  <a:lnTo>
                    <a:pt x="829" y="84"/>
                  </a:lnTo>
                  <a:lnTo>
                    <a:pt x="831" y="90"/>
                  </a:lnTo>
                  <a:lnTo>
                    <a:pt x="836" y="89"/>
                  </a:lnTo>
                  <a:lnTo>
                    <a:pt x="844" y="92"/>
                  </a:lnTo>
                  <a:lnTo>
                    <a:pt x="848" y="91"/>
                  </a:lnTo>
                  <a:lnTo>
                    <a:pt x="857" y="94"/>
                  </a:lnTo>
                  <a:lnTo>
                    <a:pt x="862" y="93"/>
                  </a:lnTo>
                  <a:lnTo>
                    <a:pt x="869" y="91"/>
                  </a:lnTo>
                  <a:lnTo>
                    <a:pt x="877" y="89"/>
                  </a:lnTo>
                  <a:lnTo>
                    <a:pt x="885" y="91"/>
                  </a:lnTo>
                  <a:lnTo>
                    <a:pt x="887" y="90"/>
                  </a:lnTo>
                  <a:lnTo>
                    <a:pt x="896" y="88"/>
                  </a:lnTo>
                  <a:lnTo>
                    <a:pt x="910" y="91"/>
                  </a:lnTo>
                  <a:lnTo>
                    <a:pt x="912" y="91"/>
                  </a:lnTo>
                  <a:lnTo>
                    <a:pt x="924" y="91"/>
                  </a:lnTo>
                  <a:lnTo>
                    <a:pt x="934" y="89"/>
                  </a:lnTo>
                  <a:lnTo>
                    <a:pt x="945" y="85"/>
                  </a:lnTo>
                  <a:lnTo>
                    <a:pt x="947" y="84"/>
                  </a:lnTo>
                  <a:lnTo>
                    <a:pt x="952" y="83"/>
                  </a:lnTo>
                  <a:lnTo>
                    <a:pt x="956" y="77"/>
                  </a:lnTo>
                  <a:lnTo>
                    <a:pt x="959" y="68"/>
                  </a:lnTo>
                  <a:lnTo>
                    <a:pt x="957" y="64"/>
                  </a:lnTo>
                  <a:lnTo>
                    <a:pt x="962" y="56"/>
                  </a:lnTo>
                  <a:lnTo>
                    <a:pt x="966" y="55"/>
                  </a:lnTo>
                  <a:lnTo>
                    <a:pt x="972" y="47"/>
                  </a:lnTo>
                  <a:lnTo>
                    <a:pt x="974" y="40"/>
                  </a:lnTo>
                  <a:lnTo>
                    <a:pt x="986" y="36"/>
                  </a:lnTo>
                  <a:lnTo>
                    <a:pt x="996" y="28"/>
                  </a:lnTo>
                  <a:lnTo>
                    <a:pt x="1003" y="26"/>
                  </a:lnTo>
                  <a:lnTo>
                    <a:pt x="1011" y="16"/>
                  </a:lnTo>
                  <a:lnTo>
                    <a:pt x="1018" y="14"/>
                  </a:lnTo>
                  <a:lnTo>
                    <a:pt x="1024" y="11"/>
                  </a:lnTo>
                  <a:lnTo>
                    <a:pt x="1035" y="3"/>
                  </a:lnTo>
                  <a:lnTo>
                    <a:pt x="1039" y="2"/>
                  </a:lnTo>
                  <a:lnTo>
                    <a:pt x="1046" y="0"/>
                  </a:lnTo>
                  <a:lnTo>
                    <a:pt x="1047" y="5"/>
                  </a:lnTo>
                  <a:lnTo>
                    <a:pt x="1049" y="11"/>
                  </a:lnTo>
                  <a:lnTo>
                    <a:pt x="1051" y="16"/>
                  </a:lnTo>
                  <a:lnTo>
                    <a:pt x="1053" y="23"/>
                  </a:lnTo>
                  <a:lnTo>
                    <a:pt x="1054" y="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1" name="Freeform 280">
              <a:extLst>
                <a:ext uri="{FF2B5EF4-FFF2-40B4-BE49-F238E27FC236}">
                  <a16:creationId xmlns:a16="http://schemas.microsoft.com/office/drawing/2014/main" id="{A69922C9-27BC-4872-8CF7-E3C46CCC4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1751"/>
              <a:ext cx="9" cy="42"/>
            </a:xfrm>
            <a:custGeom>
              <a:avLst/>
              <a:gdLst>
                <a:gd name="T0" fmla="*/ 0 w 28"/>
                <a:gd name="T1" fmla="*/ 0 h 127"/>
                <a:gd name="T2" fmla="*/ 1 w 28"/>
                <a:gd name="T3" fmla="*/ 2 h 127"/>
                <a:gd name="T4" fmla="*/ 1 w 28"/>
                <a:gd name="T5" fmla="*/ 4 h 127"/>
                <a:gd name="T6" fmla="*/ 2 w 28"/>
                <a:gd name="T7" fmla="*/ 6 h 127"/>
                <a:gd name="T8" fmla="*/ 4 w 28"/>
                <a:gd name="T9" fmla="*/ 6 h 127"/>
                <a:gd name="T10" fmla="*/ 4 w 28"/>
                <a:gd name="T11" fmla="*/ 7 h 127"/>
                <a:gd name="T12" fmla="*/ 5 w 28"/>
                <a:gd name="T13" fmla="*/ 9 h 127"/>
                <a:gd name="T14" fmla="*/ 2 w 28"/>
                <a:gd name="T15" fmla="*/ 12 h 127"/>
                <a:gd name="T16" fmla="*/ 1 w 28"/>
                <a:gd name="T17" fmla="*/ 17 h 127"/>
                <a:gd name="T18" fmla="*/ 2 w 28"/>
                <a:gd name="T19" fmla="*/ 19 h 127"/>
                <a:gd name="T20" fmla="*/ 1 w 28"/>
                <a:gd name="T21" fmla="*/ 23 h 127"/>
                <a:gd name="T22" fmla="*/ 2 w 28"/>
                <a:gd name="T23" fmla="*/ 27 h 127"/>
                <a:gd name="T24" fmla="*/ 3 w 28"/>
                <a:gd name="T25" fmla="*/ 30 h 127"/>
                <a:gd name="T26" fmla="*/ 6 w 28"/>
                <a:gd name="T27" fmla="*/ 33 h 127"/>
                <a:gd name="T28" fmla="*/ 7 w 28"/>
                <a:gd name="T29" fmla="*/ 34 h 127"/>
                <a:gd name="T30" fmla="*/ 8 w 28"/>
                <a:gd name="T31" fmla="*/ 38 h 127"/>
                <a:gd name="T32" fmla="*/ 9 w 28"/>
                <a:gd name="T33" fmla="*/ 42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127">
                  <a:moveTo>
                    <a:pt x="0" y="0"/>
                  </a:moveTo>
                  <a:lnTo>
                    <a:pt x="3" y="7"/>
                  </a:lnTo>
                  <a:lnTo>
                    <a:pt x="4" y="11"/>
                  </a:lnTo>
                  <a:lnTo>
                    <a:pt x="6" y="18"/>
                  </a:lnTo>
                  <a:lnTo>
                    <a:pt x="11" y="17"/>
                  </a:lnTo>
                  <a:lnTo>
                    <a:pt x="12" y="21"/>
                  </a:lnTo>
                  <a:lnTo>
                    <a:pt x="14" y="27"/>
                  </a:lnTo>
                  <a:lnTo>
                    <a:pt x="5" y="37"/>
                  </a:lnTo>
                  <a:lnTo>
                    <a:pt x="4" y="50"/>
                  </a:lnTo>
                  <a:lnTo>
                    <a:pt x="6" y="58"/>
                  </a:lnTo>
                  <a:lnTo>
                    <a:pt x="3" y="70"/>
                  </a:lnTo>
                  <a:lnTo>
                    <a:pt x="6" y="82"/>
                  </a:lnTo>
                  <a:lnTo>
                    <a:pt x="10" y="91"/>
                  </a:lnTo>
                  <a:lnTo>
                    <a:pt x="20" y="100"/>
                  </a:lnTo>
                  <a:lnTo>
                    <a:pt x="21" y="104"/>
                  </a:lnTo>
                  <a:lnTo>
                    <a:pt x="24" y="116"/>
                  </a:lnTo>
                  <a:lnTo>
                    <a:pt x="28" y="12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2" name="Freeform 281">
              <a:extLst>
                <a:ext uri="{FF2B5EF4-FFF2-40B4-BE49-F238E27FC236}">
                  <a16:creationId xmlns:a16="http://schemas.microsoft.com/office/drawing/2014/main" id="{07DD2CA1-5756-42FC-91E4-F6CC1E725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1784"/>
              <a:ext cx="19" cy="50"/>
            </a:xfrm>
            <a:custGeom>
              <a:avLst/>
              <a:gdLst>
                <a:gd name="T0" fmla="*/ 14 w 57"/>
                <a:gd name="T1" fmla="*/ 0 h 152"/>
                <a:gd name="T2" fmla="*/ 16 w 57"/>
                <a:gd name="T3" fmla="*/ 5 h 152"/>
                <a:gd name="T4" fmla="*/ 17 w 57"/>
                <a:gd name="T5" fmla="*/ 10 h 152"/>
                <a:gd name="T6" fmla="*/ 19 w 57"/>
                <a:gd name="T7" fmla="*/ 13 h 152"/>
                <a:gd name="T8" fmla="*/ 19 w 57"/>
                <a:gd name="T9" fmla="*/ 17 h 152"/>
                <a:gd name="T10" fmla="*/ 19 w 57"/>
                <a:gd name="T11" fmla="*/ 24 h 152"/>
                <a:gd name="T12" fmla="*/ 16 w 57"/>
                <a:gd name="T13" fmla="*/ 26 h 152"/>
                <a:gd name="T14" fmla="*/ 13 w 57"/>
                <a:gd name="T15" fmla="*/ 31 h 152"/>
                <a:gd name="T16" fmla="*/ 10 w 57"/>
                <a:gd name="T17" fmla="*/ 33 h 152"/>
                <a:gd name="T18" fmla="*/ 8 w 57"/>
                <a:gd name="T19" fmla="*/ 37 h 152"/>
                <a:gd name="T20" fmla="*/ 3 w 57"/>
                <a:gd name="T21" fmla="*/ 41 h 152"/>
                <a:gd name="T22" fmla="*/ 2 w 57"/>
                <a:gd name="T23" fmla="*/ 42 h 152"/>
                <a:gd name="T24" fmla="*/ 2 w 57"/>
                <a:gd name="T25" fmla="*/ 43 h 152"/>
                <a:gd name="T26" fmla="*/ 0 w 57"/>
                <a:gd name="T27" fmla="*/ 46 h 152"/>
                <a:gd name="T28" fmla="*/ 1 w 57"/>
                <a:gd name="T29" fmla="*/ 48 h 152"/>
                <a:gd name="T30" fmla="*/ 0 w 57"/>
                <a:gd name="T31" fmla="*/ 50 h 1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7" h="152">
                  <a:moveTo>
                    <a:pt x="42" y="0"/>
                  </a:moveTo>
                  <a:lnTo>
                    <a:pt x="48" y="16"/>
                  </a:lnTo>
                  <a:lnTo>
                    <a:pt x="52" y="30"/>
                  </a:lnTo>
                  <a:lnTo>
                    <a:pt x="56" y="39"/>
                  </a:lnTo>
                  <a:lnTo>
                    <a:pt x="57" y="51"/>
                  </a:lnTo>
                  <a:lnTo>
                    <a:pt x="57" y="72"/>
                  </a:lnTo>
                  <a:lnTo>
                    <a:pt x="47" y="78"/>
                  </a:lnTo>
                  <a:lnTo>
                    <a:pt x="38" y="93"/>
                  </a:lnTo>
                  <a:lnTo>
                    <a:pt x="31" y="100"/>
                  </a:lnTo>
                  <a:lnTo>
                    <a:pt x="24" y="113"/>
                  </a:lnTo>
                  <a:lnTo>
                    <a:pt x="8" y="126"/>
                  </a:lnTo>
                  <a:lnTo>
                    <a:pt x="6" y="127"/>
                  </a:lnTo>
                  <a:lnTo>
                    <a:pt x="7" y="130"/>
                  </a:lnTo>
                  <a:lnTo>
                    <a:pt x="0" y="141"/>
                  </a:lnTo>
                  <a:lnTo>
                    <a:pt x="2" y="145"/>
                  </a:lnTo>
                  <a:lnTo>
                    <a:pt x="1" y="152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Freeform 282">
              <a:extLst>
                <a:ext uri="{FF2B5EF4-FFF2-40B4-BE49-F238E27FC236}">
                  <a16:creationId xmlns:a16="http://schemas.microsoft.com/office/drawing/2014/main" id="{09E2F4C1-30FA-4A89-A345-A366339F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1837"/>
              <a:ext cx="8" cy="9"/>
            </a:xfrm>
            <a:custGeom>
              <a:avLst/>
              <a:gdLst>
                <a:gd name="T0" fmla="*/ 0 w 23"/>
                <a:gd name="T1" fmla="*/ 0 h 28"/>
                <a:gd name="T2" fmla="*/ 1 w 23"/>
                <a:gd name="T3" fmla="*/ 2 h 28"/>
                <a:gd name="T4" fmla="*/ 2 w 23"/>
                <a:gd name="T5" fmla="*/ 4 h 28"/>
                <a:gd name="T6" fmla="*/ 3 w 23"/>
                <a:gd name="T7" fmla="*/ 3 h 28"/>
                <a:gd name="T8" fmla="*/ 3 w 23"/>
                <a:gd name="T9" fmla="*/ 4 h 28"/>
                <a:gd name="T10" fmla="*/ 4 w 23"/>
                <a:gd name="T11" fmla="*/ 6 h 28"/>
                <a:gd name="T12" fmla="*/ 7 w 23"/>
                <a:gd name="T13" fmla="*/ 6 h 28"/>
                <a:gd name="T14" fmla="*/ 7 w 23"/>
                <a:gd name="T15" fmla="*/ 7 h 28"/>
                <a:gd name="T16" fmla="*/ 8 w 23"/>
                <a:gd name="T17" fmla="*/ 9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8">
                  <a:moveTo>
                    <a:pt x="0" y="0"/>
                  </a:moveTo>
                  <a:lnTo>
                    <a:pt x="2" y="7"/>
                  </a:lnTo>
                  <a:lnTo>
                    <a:pt x="5" y="11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12" y="19"/>
                  </a:lnTo>
                  <a:lnTo>
                    <a:pt x="19" y="18"/>
                  </a:lnTo>
                  <a:lnTo>
                    <a:pt x="21" y="21"/>
                  </a:lnTo>
                  <a:lnTo>
                    <a:pt x="23" y="28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Freeform 283">
              <a:extLst>
                <a:ext uri="{FF2B5EF4-FFF2-40B4-BE49-F238E27FC236}">
                  <a16:creationId xmlns:a16="http://schemas.microsoft.com/office/drawing/2014/main" id="{2715A6DF-0C01-49DC-8E0C-85CD3F5B4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805"/>
              <a:ext cx="28" cy="54"/>
            </a:xfrm>
            <a:custGeom>
              <a:avLst/>
              <a:gdLst>
                <a:gd name="T0" fmla="*/ 28 w 83"/>
                <a:gd name="T1" fmla="*/ 53 h 164"/>
                <a:gd name="T2" fmla="*/ 25 w 83"/>
                <a:gd name="T3" fmla="*/ 54 h 164"/>
                <a:gd name="T4" fmla="*/ 21 w 83"/>
                <a:gd name="T5" fmla="*/ 53 h 164"/>
                <a:gd name="T6" fmla="*/ 20 w 83"/>
                <a:gd name="T7" fmla="*/ 52 h 164"/>
                <a:gd name="T8" fmla="*/ 17 w 83"/>
                <a:gd name="T9" fmla="*/ 50 h 164"/>
                <a:gd name="T10" fmla="*/ 15 w 83"/>
                <a:gd name="T11" fmla="*/ 47 h 164"/>
                <a:gd name="T12" fmla="*/ 11 w 83"/>
                <a:gd name="T13" fmla="*/ 46 h 164"/>
                <a:gd name="T14" fmla="*/ 10 w 83"/>
                <a:gd name="T15" fmla="*/ 43 h 164"/>
                <a:gd name="T16" fmla="*/ 8 w 83"/>
                <a:gd name="T17" fmla="*/ 41 h 164"/>
                <a:gd name="T18" fmla="*/ 5 w 83"/>
                <a:gd name="T19" fmla="*/ 40 h 164"/>
                <a:gd name="T20" fmla="*/ 4 w 83"/>
                <a:gd name="T21" fmla="*/ 38 h 164"/>
                <a:gd name="T22" fmla="*/ 3 w 83"/>
                <a:gd name="T23" fmla="*/ 37 h 164"/>
                <a:gd name="T24" fmla="*/ 2 w 83"/>
                <a:gd name="T25" fmla="*/ 34 h 164"/>
                <a:gd name="T26" fmla="*/ 2 w 83"/>
                <a:gd name="T27" fmla="*/ 33 h 164"/>
                <a:gd name="T28" fmla="*/ 1 w 83"/>
                <a:gd name="T29" fmla="*/ 30 h 164"/>
                <a:gd name="T30" fmla="*/ 1 w 83"/>
                <a:gd name="T31" fmla="*/ 29 h 164"/>
                <a:gd name="T32" fmla="*/ 0 w 83"/>
                <a:gd name="T33" fmla="*/ 27 h 164"/>
                <a:gd name="T34" fmla="*/ 3 w 83"/>
                <a:gd name="T35" fmla="*/ 24 h 164"/>
                <a:gd name="T36" fmla="*/ 3 w 83"/>
                <a:gd name="T37" fmla="*/ 22 h 164"/>
                <a:gd name="T38" fmla="*/ 5 w 83"/>
                <a:gd name="T39" fmla="*/ 19 h 164"/>
                <a:gd name="T40" fmla="*/ 5 w 83"/>
                <a:gd name="T41" fmla="*/ 17 h 164"/>
                <a:gd name="T42" fmla="*/ 5 w 83"/>
                <a:gd name="T43" fmla="*/ 15 h 164"/>
                <a:gd name="T44" fmla="*/ 7 w 83"/>
                <a:gd name="T45" fmla="*/ 13 h 164"/>
                <a:gd name="T46" fmla="*/ 7 w 83"/>
                <a:gd name="T47" fmla="*/ 11 h 164"/>
                <a:gd name="T48" fmla="*/ 7 w 83"/>
                <a:gd name="T49" fmla="*/ 10 h 164"/>
                <a:gd name="T50" fmla="*/ 5 w 83"/>
                <a:gd name="T51" fmla="*/ 7 h 164"/>
                <a:gd name="T52" fmla="*/ 5 w 83"/>
                <a:gd name="T53" fmla="*/ 7 h 164"/>
                <a:gd name="T54" fmla="*/ 4 w 83"/>
                <a:gd name="T55" fmla="*/ 4 h 164"/>
                <a:gd name="T56" fmla="*/ 4 w 83"/>
                <a:gd name="T57" fmla="*/ 3 h 164"/>
                <a:gd name="T58" fmla="*/ 0 w 83"/>
                <a:gd name="T59" fmla="*/ 1 h 164"/>
                <a:gd name="T60" fmla="*/ 0 w 83"/>
                <a:gd name="T61" fmla="*/ 0 h 16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3" h="164">
                  <a:moveTo>
                    <a:pt x="83" y="161"/>
                  </a:moveTo>
                  <a:lnTo>
                    <a:pt x="74" y="164"/>
                  </a:lnTo>
                  <a:lnTo>
                    <a:pt x="63" y="161"/>
                  </a:lnTo>
                  <a:lnTo>
                    <a:pt x="59" y="157"/>
                  </a:lnTo>
                  <a:lnTo>
                    <a:pt x="49" y="153"/>
                  </a:lnTo>
                  <a:lnTo>
                    <a:pt x="43" y="144"/>
                  </a:lnTo>
                  <a:lnTo>
                    <a:pt x="33" y="141"/>
                  </a:lnTo>
                  <a:lnTo>
                    <a:pt x="29" y="130"/>
                  </a:lnTo>
                  <a:lnTo>
                    <a:pt x="25" y="124"/>
                  </a:lnTo>
                  <a:lnTo>
                    <a:pt x="14" y="121"/>
                  </a:lnTo>
                  <a:lnTo>
                    <a:pt x="12" y="114"/>
                  </a:lnTo>
                  <a:lnTo>
                    <a:pt x="8" y="111"/>
                  </a:lnTo>
                  <a:lnTo>
                    <a:pt x="6" y="104"/>
                  </a:lnTo>
                  <a:lnTo>
                    <a:pt x="5" y="99"/>
                  </a:lnTo>
                  <a:lnTo>
                    <a:pt x="2" y="92"/>
                  </a:lnTo>
                  <a:lnTo>
                    <a:pt x="4" y="88"/>
                  </a:lnTo>
                  <a:lnTo>
                    <a:pt x="1" y="81"/>
                  </a:lnTo>
                  <a:lnTo>
                    <a:pt x="9" y="74"/>
                  </a:lnTo>
                  <a:lnTo>
                    <a:pt x="9" y="66"/>
                  </a:lnTo>
                  <a:lnTo>
                    <a:pt x="16" y="58"/>
                  </a:lnTo>
                  <a:lnTo>
                    <a:pt x="16" y="51"/>
                  </a:lnTo>
                  <a:lnTo>
                    <a:pt x="15" y="47"/>
                  </a:lnTo>
                  <a:lnTo>
                    <a:pt x="22" y="38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16" y="22"/>
                  </a:lnTo>
                  <a:lnTo>
                    <a:pt x="16" y="20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5" name="Freeform 284">
              <a:extLst>
                <a:ext uri="{FF2B5EF4-FFF2-40B4-BE49-F238E27FC236}">
                  <a16:creationId xmlns:a16="http://schemas.microsoft.com/office/drawing/2014/main" id="{F5DEE809-63C3-4464-864A-7AAF0C4BC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3532"/>
              <a:ext cx="8" cy="215"/>
            </a:xfrm>
            <a:custGeom>
              <a:avLst/>
              <a:gdLst>
                <a:gd name="T0" fmla="*/ 0 w 25"/>
                <a:gd name="T1" fmla="*/ 0 h 647"/>
                <a:gd name="T2" fmla="*/ 3 w 25"/>
                <a:gd name="T3" fmla="*/ 21 h 647"/>
                <a:gd name="T4" fmla="*/ 3 w 25"/>
                <a:gd name="T5" fmla="*/ 45 h 647"/>
                <a:gd name="T6" fmla="*/ 5 w 25"/>
                <a:gd name="T7" fmla="*/ 65 h 647"/>
                <a:gd name="T8" fmla="*/ 6 w 25"/>
                <a:gd name="T9" fmla="*/ 87 h 647"/>
                <a:gd name="T10" fmla="*/ 8 w 25"/>
                <a:gd name="T11" fmla="*/ 107 h 647"/>
                <a:gd name="T12" fmla="*/ 7 w 25"/>
                <a:gd name="T13" fmla="*/ 129 h 647"/>
                <a:gd name="T14" fmla="*/ 7 w 25"/>
                <a:gd name="T15" fmla="*/ 151 h 647"/>
                <a:gd name="T16" fmla="*/ 6 w 25"/>
                <a:gd name="T17" fmla="*/ 172 h 647"/>
                <a:gd name="T18" fmla="*/ 6 w 25"/>
                <a:gd name="T19" fmla="*/ 193 h 647"/>
                <a:gd name="T20" fmla="*/ 2 w 25"/>
                <a:gd name="T21" fmla="*/ 215 h 6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647">
                  <a:moveTo>
                    <a:pt x="0" y="0"/>
                  </a:moveTo>
                  <a:lnTo>
                    <a:pt x="8" y="62"/>
                  </a:lnTo>
                  <a:lnTo>
                    <a:pt x="10" y="135"/>
                  </a:lnTo>
                  <a:lnTo>
                    <a:pt x="17" y="196"/>
                  </a:lnTo>
                  <a:lnTo>
                    <a:pt x="20" y="261"/>
                  </a:lnTo>
                  <a:lnTo>
                    <a:pt x="25" y="323"/>
                  </a:lnTo>
                  <a:lnTo>
                    <a:pt x="21" y="388"/>
                  </a:lnTo>
                  <a:lnTo>
                    <a:pt x="22" y="454"/>
                  </a:lnTo>
                  <a:lnTo>
                    <a:pt x="19" y="519"/>
                  </a:lnTo>
                  <a:lnTo>
                    <a:pt x="19" y="580"/>
                  </a:lnTo>
                  <a:lnTo>
                    <a:pt x="5" y="64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6" name="Freeform 285">
              <a:extLst>
                <a:ext uri="{FF2B5EF4-FFF2-40B4-BE49-F238E27FC236}">
                  <a16:creationId xmlns:a16="http://schemas.microsoft.com/office/drawing/2014/main" id="{8038D91D-2ADF-4766-8C4A-2302D71B5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3699"/>
              <a:ext cx="8" cy="35"/>
            </a:xfrm>
            <a:custGeom>
              <a:avLst/>
              <a:gdLst>
                <a:gd name="T0" fmla="*/ 7 w 25"/>
                <a:gd name="T1" fmla="*/ 21 h 106"/>
                <a:gd name="T2" fmla="*/ 8 w 25"/>
                <a:gd name="T3" fmla="*/ 23 h 106"/>
                <a:gd name="T4" fmla="*/ 8 w 25"/>
                <a:gd name="T5" fmla="*/ 25 h 106"/>
                <a:gd name="T6" fmla="*/ 8 w 25"/>
                <a:gd name="T7" fmla="*/ 25 h 106"/>
                <a:gd name="T8" fmla="*/ 8 w 25"/>
                <a:gd name="T9" fmla="*/ 28 h 106"/>
                <a:gd name="T10" fmla="*/ 6 w 25"/>
                <a:gd name="T11" fmla="*/ 30 h 106"/>
                <a:gd name="T12" fmla="*/ 5 w 25"/>
                <a:gd name="T13" fmla="*/ 31 h 106"/>
                <a:gd name="T14" fmla="*/ 6 w 25"/>
                <a:gd name="T15" fmla="*/ 34 h 106"/>
                <a:gd name="T16" fmla="*/ 5 w 25"/>
                <a:gd name="T17" fmla="*/ 34 h 106"/>
                <a:gd name="T18" fmla="*/ 5 w 25"/>
                <a:gd name="T19" fmla="*/ 35 h 106"/>
                <a:gd name="T20" fmla="*/ 2 w 25"/>
                <a:gd name="T21" fmla="*/ 32 h 106"/>
                <a:gd name="T22" fmla="*/ 1 w 25"/>
                <a:gd name="T23" fmla="*/ 30 h 106"/>
                <a:gd name="T24" fmla="*/ 0 w 25"/>
                <a:gd name="T25" fmla="*/ 26 h 106"/>
                <a:gd name="T26" fmla="*/ 1 w 25"/>
                <a:gd name="T27" fmla="*/ 21 h 106"/>
                <a:gd name="T28" fmla="*/ 2 w 25"/>
                <a:gd name="T29" fmla="*/ 18 h 106"/>
                <a:gd name="T30" fmla="*/ 1 w 25"/>
                <a:gd name="T31" fmla="*/ 14 h 106"/>
                <a:gd name="T32" fmla="*/ 3 w 25"/>
                <a:gd name="T33" fmla="*/ 9 h 106"/>
                <a:gd name="T34" fmla="*/ 3 w 25"/>
                <a:gd name="T35" fmla="*/ 7 h 106"/>
                <a:gd name="T36" fmla="*/ 5 w 25"/>
                <a:gd name="T37" fmla="*/ 2 h 106"/>
                <a:gd name="T38" fmla="*/ 4 w 25"/>
                <a:gd name="T39" fmla="*/ 0 h 1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106">
                  <a:moveTo>
                    <a:pt x="22" y="64"/>
                  </a:moveTo>
                  <a:lnTo>
                    <a:pt x="24" y="71"/>
                  </a:lnTo>
                  <a:lnTo>
                    <a:pt x="25" y="76"/>
                  </a:lnTo>
                  <a:lnTo>
                    <a:pt x="24" y="77"/>
                  </a:lnTo>
                  <a:lnTo>
                    <a:pt x="25" y="84"/>
                  </a:lnTo>
                  <a:lnTo>
                    <a:pt x="18" y="90"/>
                  </a:lnTo>
                  <a:lnTo>
                    <a:pt x="16" y="94"/>
                  </a:lnTo>
                  <a:lnTo>
                    <a:pt x="19" y="102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5" y="97"/>
                  </a:lnTo>
                  <a:lnTo>
                    <a:pt x="3" y="90"/>
                  </a:lnTo>
                  <a:lnTo>
                    <a:pt x="0" y="79"/>
                  </a:lnTo>
                  <a:lnTo>
                    <a:pt x="3" y="65"/>
                  </a:lnTo>
                  <a:lnTo>
                    <a:pt x="5" y="53"/>
                  </a:lnTo>
                  <a:lnTo>
                    <a:pt x="3" y="42"/>
                  </a:lnTo>
                  <a:lnTo>
                    <a:pt x="9" y="28"/>
                  </a:lnTo>
                  <a:lnTo>
                    <a:pt x="9" y="20"/>
                  </a:lnTo>
                  <a:lnTo>
                    <a:pt x="15" y="6"/>
                  </a:lnTo>
                  <a:lnTo>
                    <a:pt x="13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7" name="Freeform 286">
              <a:extLst>
                <a:ext uri="{FF2B5EF4-FFF2-40B4-BE49-F238E27FC236}">
                  <a16:creationId xmlns:a16="http://schemas.microsoft.com/office/drawing/2014/main" id="{8ED12F48-B936-4D16-B0B2-A86935B8E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3654"/>
              <a:ext cx="2" cy="35"/>
            </a:xfrm>
            <a:custGeom>
              <a:avLst/>
              <a:gdLst>
                <a:gd name="T0" fmla="*/ 0 w 8"/>
                <a:gd name="T1" fmla="*/ 0 h 107"/>
                <a:gd name="T2" fmla="*/ 1 w 8"/>
                <a:gd name="T3" fmla="*/ 4 h 107"/>
                <a:gd name="T4" fmla="*/ 0 w 8"/>
                <a:gd name="T5" fmla="*/ 8 h 107"/>
                <a:gd name="T6" fmla="*/ 1 w 8"/>
                <a:gd name="T7" fmla="*/ 11 h 107"/>
                <a:gd name="T8" fmla="*/ 0 w 8"/>
                <a:gd name="T9" fmla="*/ 15 h 107"/>
                <a:gd name="T10" fmla="*/ 1 w 8"/>
                <a:gd name="T11" fmla="*/ 17 h 107"/>
                <a:gd name="T12" fmla="*/ 0 w 8"/>
                <a:gd name="T13" fmla="*/ 21 h 107"/>
                <a:gd name="T14" fmla="*/ 1 w 8"/>
                <a:gd name="T15" fmla="*/ 24 h 107"/>
                <a:gd name="T16" fmla="*/ 0 w 8"/>
                <a:gd name="T17" fmla="*/ 28 h 107"/>
                <a:gd name="T18" fmla="*/ 1 w 8"/>
                <a:gd name="T19" fmla="*/ 31 h 107"/>
                <a:gd name="T20" fmla="*/ 2 w 8"/>
                <a:gd name="T21" fmla="*/ 35 h 1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" h="107">
                  <a:moveTo>
                    <a:pt x="0" y="0"/>
                  </a:moveTo>
                  <a:lnTo>
                    <a:pt x="3" y="12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1" y="47"/>
                  </a:lnTo>
                  <a:lnTo>
                    <a:pt x="3" y="53"/>
                  </a:lnTo>
                  <a:lnTo>
                    <a:pt x="0" y="65"/>
                  </a:lnTo>
                  <a:lnTo>
                    <a:pt x="2" y="72"/>
                  </a:lnTo>
                  <a:lnTo>
                    <a:pt x="1" y="85"/>
                  </a:lnTo>
                  <a:lnTo>
                    <a:pt x="5" y="96"/>
                  </a:lnTo>
                  <a:lnTo>
                    <a:pt x="8" y="107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8" name="Freeform 287">
              <a:extLst>
                <a:ext uri="{FF2B5EF4-FFF2-40B4-BE49-F238E27FC236}">
                  <a16:creationId xmlns:a16="http://schemas.microsoft.com/office/drawing/2014/main" id="{A2DDE1E1-ABBC-4B5E-A496-6E9D3D7B0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" y="3681"/>
              <a:ext cx="8" cy="31"/>
            </a:xfrm>
            <a:custGeom>
              <a:avLst/>
              <a:gdLst>
                <a:gd name="T0" fmla="*/ 7 w 23"/>
                <a:gd name="T1" fmla="*/ 0 h 93"/>
                <a:gd name="T2" fmla="*/ 8 w 23"/>
                <a:gd name="T3" fmla="*/ 4 h 93"/>
                <a:gd name="T4" fmla="*/ 8 w 23"/>
                <a:gd name="T5" fmla="*/ 6 h 93"/>
                <a:gd name="T6" fmla="*/ 7 w 23"/>
                <a:gd name="T7" fmla="*/ 10 h 93"/>
                <a:gd name="T8" fmla="*/ 6 w 23"/>
                <a:gd name="T9" fmla="*/ 13 h 93"/>
                <a:gd name="T10" fmla="*/ 5 w 23"/>
                <a:gd name="T11" fmla="*/ 15 h 93"/>
                <a:gd name="T12" fmla="*/ 3 w 23"/>
                <a:gd name="T13" fmla="*/ 19 h 93"/>
                <a:gd name="T14" fmla="*/ 3 w 23"/>
                <a:gd name="T15" fmla="*/ 22 h 93"/>
                <a:gd name="T16" fmla="*/ 0 w 23"/>
                <a:gd name="T17" fmla="*/ 23 h 93"/>
                <a:gd name="T18" fmla="*/ 0 w 23"/>
                <a:gd name="T19" fmla="*/ 27 h 93"/>
                <a:gd name="T20" fmla="*/ 1 w 23"/>
                <a:gd name="T21" fmla="*/ 31 h 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93">
                  <a:moveTo>
                    <a:pt x="19" y="0"/>
                  </a:moveTo>
                  <a:lnTo>
                    <a:pt x="23" y="11"/>
                  </a:lnTo>
                  <a:lnTo>
                    <a:pt x="22" y="17"/>
                  </a:lnTo>
                  <a:lnTo>
                    <a:pt x="20" y="30"/>
                  </a:lnTo>
                  <a:lnTo>
                    <a:pt x="16" y="38"/>
                  </a:lnTo>
                  <a:lnTo>
                    <a:pt x="13" y="44"/>
                  </a:lnTo>
                  <a:lnTo>
                    <a:pt x="10" y="57"/>
                  </a:lnTo>
                  <a:lnTo>
                    <a:pt x="8" y="65"/>
                  </a:lnTo>
                  <a:lnTo>
                    <a:pt x="1" y="69"/>
                  </a:lnTo>
                  <a:lnTo>
                    <a:pt x="0" y="82"/>
                  </a:lnTo>
                  <a:lnTo>
                    <a:pt x="3" y="93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9" name="Freeform 288">
              <a:extLst>
                <a:ext uri="{FF2B5EF4-FFF2-40B4-BE49-F238E27FC236}">
                  <a16:creationId xmlns:a16="http://schemas.microsoft.com/office/drawing/2014/main" id="{6DC1B3B8-8B55-4399-8272-7F28D4FFC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3725"/>
              <a:ext cx="10" cy="16"/>
            </a:xfrm>
            <a:custGeom>
              <a:avLst/>
              <a:gdLst>
                <a:gd name="T0" fmla="*/ 2 w 30"/>
                <a:gd name="T1" fmla="*/ 0 h 48"/>
                <a:gd name="T2" fmla="*/ 2 w 30"/>
                <a:gd name="T3" fmla="*/ 1 h 48"/>
                <a:gd name="T4" fmla="*/ 2 w 30"/>
                <a:gd name="T5" fmla="*/ 3 h 48"/>
                <a:gd name="T6" fmla="*/ 2 w 30"/>
                <a:gd name="T7" fmla="*/ 5 h 48"/>
                <a:gd name="T8" fmla="*/ 3 w 30"/>
                <a:gd name="T9" fmla="*/ 7 h 48"/>
                <a:gd name="T10" fmla="*/ 0 w 30"/>
                <a:gd name="T11" fmla="*/ 8 h 48"/>
                <a:gd name="T12" fmla="*/ 0 w 30"/>
                <a:gd name="T13" fmla="*/ 9 h 48"/>
                <a:gd name="T14" fmla="*/ 1 w 30"/>
                <a:gd name="T15" fmla="*/ 11 h 48"/>
                <a:gd name="T16" fmla="*/ 2 w 30"/>
                <a:gd name="T17" fmla="*/ 13 h 48"/>
                <a:gd name="T18" fmla="*/ 2 w 30"/>
                <a:gd name="T19" fmla="*/ 14 h 48"/>
                <a:gd name="T20" fmla="*/ 6 w 30"/>
                <a:gd name="T21" fmla="*/ 16 h 48"/>
                <a:gd name="T22" fmla="*/ 6 w 30"/>
                <a:gd name="T23" fmla="*/ 16 h 48"/>
                <a:gd name="T24" fmla="*/ 9 w 30"/>
                <a:gd name="T25" fmla="*/ 15 h 48"/>
                <a:gd name="T26" fmla="*/ 10 w 30"/>
                <a:gd name="T27" fmla="*/ 15 h 48"/>
                <a:gd name="T28" fmla="*/ 10 w 30"/>
                <a:gd name="T29" fmla="*/ 13 h 48"/>
                <a:gd name="T30" fmla="*/ 9 w 30"/>
                <a:gd name="T31" fmla="*/ 11 h 48"/>
                <a:gd name="T32" fmla="*/ 8 w 30"/>
                <a:gd name="T33" fmla="*/ 10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48">
                  <a:moveTo>
                    <a:pt x="5" y="0"/>
                  </a:moveTo>
                  <a:lnTo>
                    <a:pt x="6" y="2"/>
                  </a:lnTo>
                  <a:lnTo>
                    <a:pt x="6" y="10"/>
                  </a:lnTo>
                  <a:lnTo>
                    <a:pt x="7" y="15"/>
                  </a:lnTo>
                  <a:lnTo>
                    <a:pt x="9" y="22"/>
                  </a:lnTo>
                  <a:lnTo>
                    <a:pt x="0" y="24"/>
                  </a:lnTo>
                  <a:lnTo>
                    <a:pt x="1" y="27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6" y="43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28" y="46"/>
                  </a:lnTo>
                  <a:lnTo>
                    <a:pt x="30" y="44"/>
                  </a:lnTo>
                  <a:lnTo>
                    <a:pt x="29" y="38"/>
                  </a:lnTo>
                  <a:lnTo>
                    <a:pt x="28" y="33"/>
                  </a:lnTo>
                  <a:lnTo>
                    <a:pt x="25" y="29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0" name="Freeform 289">
              <a:extLst>
                <a:ext uri="{FF2B5EF4-FFF2-40B4-BE49-F238E27FC236}">
                  <a16:creationId xmlns:a16="http://schemas.microsoft.com/office/drawing/2014/main" id="{E67A93B8-7AF0-4C9D-9424-CA3E62EA9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3696"/>
              <a:ext cx="9" cy="37"/>
            </a:xfrm>
            <a:custGeom>
              <a:avLst/>
              <a:gdLst>
                <a:gd name="T0" fmla="*/ 2 w 27"/>
                <a:gd name="T1" fmla="*/ 0 h 109"/>
                <a:gd name="T2" fmla="*/ 3 w 27"/>
                <a:gd name="T3" fmla="*/ 4 h 109"/>
                <a:gd name="T4" fmla="*/ 2 w 27"/>
                <a:gd name="T5" fmla="*/ 8 h 109"/>
                <a:gd name="T6" fmla="*/ 2 w 27"/>
                <a:gd name="T7" fmla="*/ 12 h 109"/>
                <a:gd name="T8" fmla="*/ 0 w 27"/>
                <a:gd name="T9" fmla="*/ 15 h 109"/>
                <a:gd name="T10" fmla="*/ 2 w 27"/>
                <a:gd name="T11" fmla="*/ 18 h 109"/>
                <a:gd name="T12" fmla="*/ 1 w 27"/>
                <a:gd name="T13" fmla="*/ 23 h 109"/>
                <a:gd name="T14" fmla="*/ 0 w 27"/>
                <a:gd name="T15" fmla="*/ 27 h 109"/>
                <a:gd name="T16" fmla="*/ 1 w 27"/>
                <a:gd name="T17" fmla="*/ 30 h 109"/>
                <a:gd name="T18" fmla="*/ 2 w 27"/>
                <a:gd name="T19" fmla="*/ 34 h 109"/>
                <a:gd name="T20" fmla="*/ 6 w 27"/>
                <a:gd name="T21" fmla="*/ 37 h 109"/>
                <a:gd name="T22" fmla="*/ 7 w 27"/>
                <a:gd name="T23" fmla="*/ 36 h 109"/>
                <a:gd name="T24" fmla="*/ 6 w 27"/>
                <a:gd name="T25" fmla="*/ 34 h 109"/>
                <a:gd name="T26" fmla="*/ 8 w 27"/>
                <a:gd name="T27" fmla="*/ 32 h 109"/>
                <a:gd name="T28" fmla="*/ 9 w 27"/>
                <a:gd name="T29" fmla="*/ 29 h 109"/>
                <a:gd name="T30" fmla="*/ 8 w 27"/>
                <a:gd name="T31" fmla="*/ 28 h 109"/>
                <a:gd name="T32" fmla="*/ 8 w 27"/>
                <a:gd name="T33" fmla="*/ 25 h 109"/>
                <a:gd name="T34" fmla="*/ 8 w 27"/>
                <a:gd name="T35" fmla="*/ 24 h 109"/>
                <a:gd name="T36" fmla="*/ 6 w 27"/>
                <a:gd name="T37" fmla="*/ 21 h 1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" h="109">
                  <a:moveTo>
                    <a:pt x="6" y="0"/>
                  </a:moveTo>
                  <a:lnTo>
                    <a:pt x="9" y="11"/>
                  </a:lnTo>
                  <a:lnTo>
                    <a:pt x="6" y="24"/>
                  </a:lnTo>
                  <a:lnTo>
                    <a:pt x="6" y="36"/>
                  </a:lnTo>
                  <a:lnTo>
                    <a:pt x="0" y="43"/>
                  </a:lnTo>
                  <a:lnTo>
                    <a:pt x="5" y="54"/>
                  </a:lnTo>
                  <a:lnTo>
                    <a:pt x="3" y="67"/>
                  </a:lnTo>
                  <a:lnTo>
                    <a:pt x="0" y="79"/>
                  </a:lnTo>
                  <a:lnTo>
                    <a:pt x="3" y="88"/>
                  </a:lnTo>
                  <a:lnTo>
                    <a:pt x="7" y="100"/>
                  </a:lnTo>
                  <a:lnTo>
                    <a:pt x="17" y="109"/>
                  </a:lnTo>
                  <a:lnTo>
                    <a:pt x="22" y="107"/>
                  </a:lnTo>
                  <a:lnTo>
                    <a:pt x="19" y="101"/>
                  </a:lnTo>
                  <a:lnTo>
                    <a:pt x="25" y="94"/>
                  </a:lnTo>
                  <a:lnTo>
                    <a:pt x="27" y="86"/>
                  </a:lnTo>
                  <a:lnTo>
                    <a:pt x="25" y="82"/>
                  </a:lnTo>
                  <a:lnTo>
                    <a:pt x="23" y="75"/>
                  </a:lnTo>
                  <a:lnTo>
                    <a:pt x="23" y="72"/>
                  </a:lnTo>
                  <a:lnTo>
                    <a:pt x="19" y="63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1" name="Freeform 290">
              <a:extLst>
                <a:ext uri="{FF2B5EF4-FFF2-40B4-BE49-F238E27FC236}">
                  <a16:creationId xmlns:a16="http://schemas.microsoft.com/office/drawing/2014/main" id="{534BB0D6-BC07-4DB1-BB91-F0D9C891C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" y="3719"/>
              <a:ext cx="7" cy="9"/>
            </a:xfrm>
            <a:custGeom>
              <a:avLst/>
              <a:gdLst>
                <a:gd name="T0" fmla="*/ 1 w 22"/>
                <a:gd name="T1" fmla="*/ 0 h 27"/>
                <a:gd name="T2" fmla="*/ 0 w 22"/>
                <a:gd name="T3" fmla="*/ 2 h 27"/>
                <a:gd name="T4" fmla="*/ 1 w 22"/>
                <a:gd name="T5" fmla="*/ 4 h 27"/>
                <a:gd name="T6" fmla="*/ 1 w 22"/>
                <a:gd name="T7" fmla="*/ 6 h 27"/>
                <a:gd name="T8" fmla="*/ 2 w 22"/>
                <a:gd name="T9" fmla="*/ 7 h 27"/>
                <a:gd name="T10" fmla="*/ 3 w 22"/>
                <a:gd name="T11" fmla="*/ 7 h 27"/>
                <a:gd name="T12" fmla="*/ 3 w 22"/>
                <a:gd name="T13" fmla="*/ 9 h 27"/>
                <a:gd name="T14" fmla="*/ 5 w 22"/>
                <a:gd name="T15" fmla="*/ 8 h 27"/>
                <a:gd name="T16" fmla="*/ 7 w 22"/>
                <a:gd name="T17" fmla="*/ 7 h 27"/>
                <a:gd name="T18" fmla="*/ 6 w 22"/>
                <a:gd name="T19" fmla="*/ 5 h 27"/>
                <a:gd name="T20" fmla="*/ 6 w 22"/>
                <a:gd name="T21" fmla="*/ 4 h 27"/>
                <a:gd name="T22" fmla="*/ 4 w 22"/>
                <a:gd name="T23" fmla="*/ 4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27">
                  <a:moveTo>
                    <a:pt x="4" y="0"/>
                  </a:moveTo>
                  <a:lnTo>
                    <a:pt x="0" y="5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5" y="21"/>
                  </a:lnTo>
                  <a:lnTo>
                    <a:pt x="9" y="20"/>
                  </a:lnTo>
                  <a:lnTo>
                    <a:pt x="10" y="27"/>
                  </a:lnTo>
                  <a:lnTo>
                    <a:pt x="17" y="24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1"/>
                  </a:lnTo>
                  <a:lnTo>
                    <a:pt x="14" y="12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Freeform 291">
              <a:extLst>
                <a:ext uri="{FF2B5EF4-FFF2-40B4-BE49-F238E27FC236}">
                  <a16:creationId xmlns:a16="http://schemas.microsoft.com/office/drawing/2014/main" id="{804AE0C3-6610-4F68-BA66-03B5DFF30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" y="3718"/>
              <a:ext cx="5" cy="2"/>
            </a:xfrm>
            <a:custGeom>
              <a:avLst/>
              <a:gdLst>
                <a:gd name="T0" fmla="*/ 0 w 15"/>
                <a:gd name="T1" fmla="*/ 2 h 6"/>
                <a:gd name="T2" fmla="*/ 1 w 15"/>
                <a:gd name="T3" fmla="*/ 2 h 6"/>
                <a:gd name="T4" fmla="*/ 4 w 15"/>
                <a:gd name="T5" fmla="*/ 1 h 6"/>
                <a:gd name="T6" fmla="*/ 5 w 1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lnTo>
                    <a:pt x="4" y="5"/>
                  </a:lnTo>
                  <a:lnTo>
                    <a:pt x="11" y="2"/>
                  </a:lnTo>
                  <a:lnTo>
                    <a:pt x="15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3" name="Freeform 292">
              <a:extLst>
                <a:ext uri="{FF2B5EF4-FFF2-40B4-BE49-F238E27FC236}">
                  <a16:creationId xmlns:a16="http://schemas.microsoft.com/office/drawing/2014/main" id="{7064638A-B61E-4FB7-BED1-E68B45764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4" name="Freeform 293">
              <a:extLst>
                <a:ext uri="{FF2B5EF4-FFF2-40B4-BE49-F238E27FC236}">
                  <a16:creationId xmlns:a16="http://schemas.microsoft.com/office/drawing/2014/main" id="{69C1E946-A2E5-462A-BF80-46030772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50 w 888"/>
                <a:gd name="T101" fmla="*/ 242 h 787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294">
              <a:extLst>
                <a:ext uri="{FF2B5EF4-FFF2-40B4-BE49-F238E27FC236}">
                  <a16:creationId xmlns:a16="http://schemas.microsoft.com/office/drawing/2014/main" id="{017A1FB1-758F-44A5-B9D7-B772D3F25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1168"/>
              <a:ext cx="296" cy="2625"/>
            </a:xfrm>
            <a:custGeom>
              <a:avLst/>
              <a:gdLst>
                <a:gd name="T0" fmla="*/ 94 w 888"/>
                <a:gd name="T1" fmla="*/ 214 h 7874"/>
                <a:gd name="T2" fmla="*/ 113 w 888"/>
                <a:gd name="T3" fmla="*/ 142 h 7874"/>
                <a:gd name="T4" fmla="*/ 111 w 888"/>
                <a:gd name="T5" fmla="*/ 69 h 7874"/>
                <a:gd name="T6" fmla="*/ 120 w 888"/>
                <a:gd name="T7" fmla="*/ 25 h 7874"/>
                <a:gd name="T8" fmla="*/ 156 w 888"/>
                <a:gd name="T9" fmla="*/ 3 h 7874"/>
                <a:gd name="T10" fmla="*/ 211 w 888"/>
                <a:gd name="T11" fmla="*/ 6 h 7874"/>
                <a:gd name="T12" fmla="*/ 270 w 888"/>
                <a:gd name="T13" fmla="*/ 47 h 7874"/>
                <a:gd name="T14" fmla="*/ 279 w 888"/>
                <a:gd name="T15" fmla="*/ 86 h 7874"/>
                <a:gd name="T16" fmla="*/ 274 w 888"/>
                <a:gd name="T17" fmla="*/ 129 h 7874"/>
                <a:gd name="T18" fmla="*/ 276 w 888"/>
                <a:gd name="T19" fmla="*/ 169 h 7874"/>
                <a:gd name="T20" fmla="*/ 293 w 888"/>
                <a:gd name="T21" fmla="*/ 201 h 7874"/>
                <a:gd name="T22" fmla="*/ 295 w 888"/>
                <a:gd name="T23" fmla="*/ 235 h 7874"/>
                <a:gd name="T24" fmla="*/ 285 w 888"/>
                <a:gd name="T25" fmla="*/ 271 h 7874"/>
                <a:gd name="T26" fmla="*/ 262 w 888"/>
                <a:gd name="T27" fmla="*/ 376 h 7874"/>
                <a:gd name="T28" fmla="*/ 241 w 888"/>
                <a:gd name="T29" fmla="*/ 785 h 7874"/>
                <a:gd name="T30" fmla="*/ 245 w 888"/>
                <a:gd name="T31" fmla="*/ 1329 h 7874"/>
                <a:gd name="T32" fmla="*/ 250 w 888"/>
                <a:gd name="T33" fmla="*/ 1872 h 7874"/>
                <a:gd name="T34" fmla="*/ 244 w 888"/>
                <a:gd name="T35" fmla="*/ 2058 h 7874"/>
                <a:gd name="T36" fmla="*/ 237 w 888"/>
                <a:gd name="T37" fmla="*/ 2237 h 7874"/>
                <a:gd name="T38" fmla="*/ 223 w 888"/>
                <a:gd name="T39" fmla="*/ 2412 h 7874"/>
                <a:gd name="T40" fmla="*/ 216 w 888"/>
                <a:gd name="T41" fmla="*/ 2497 h 7874"/>
                <a:gd name="T42" fmla="*/ 221 w 888"/>
                <a:gd name="T43" fmla="*/ 2538 h 7874"/>
                <a:gd name="T44" fmla="*/ 222 w 888"/>
                <a:gd name="T45" fmla="*/ 2582 h 7874"/>
                <a:gd name="T46" fmla="*/ 210 w 888"/>
                <a:gd name="T47" fmla="*/ 2615 h 7874"/>
                <a:gd name="T48" fmla="*/ 196 w 888"/>
                <a:gd name="T49" fmla="*/ 2624 h 7874"/>
                <a:gd name="T50" fmla="*/ 185 w 888"/>
                <a:gd name="T51" fmla="*/ 2623 h 7874"/>
                <a:gd name="T52" fmla="*/ 175 w 888"/>
                <a:gd name="T53" fmla="*/ 2611 h 7874"/>
                <a:gd name="T54" fmla="*/ 172 w 888"/>
                <a:gd name="T55" fmla="*/ 2604 h 7874"/>
                <a:gd name="T56" fmla="*/ 169 w 888"/>
                <a:gd name="T57" fmla="*/ 2592 h 7874"/>
                <a:gd name="T58" fmla="*/ 165 w 888"/>
                <a:gd name="T59" fmla="*/ 2581 h 7874"/>
                <a:gd name="T60" fmla="*/ 133 w 888"/>
                <a:gd name="T61" fmla="*/ 2583 h 7874"/>
                <a:gd name="T62" fmla="*/ 89 w 888"/>
                <a:gd name="T63" fmla="*/ 2576 h 7874"/>
                <a:gd name="T64" fmla="*/ 59 w 888"/>
                <a:gd name="T65" fmla="*/ 2551 h 7874"/>
                <a:gd name="T66" fmla="*/ 57 w 888"/>
                <a:gd name="T67" fmla="*/ 2493 h 7874"/>
                <a:gd name="T68" fmla="*/ 70 w 888"/>
                <a:gd name="T69" fmla="*/ 2394 h 7874"/>
                <a:gd name="T70" fmla="*/ 90 w 888"/>
                <a:gd name="T71" fmla="*/ 2292 h 7874"/>
                <a:gd name="T72" fmla="*/ 106 w 888"/>
                <a:gd name="T73" fmla="*/ 2192 h 7874"/>
                <a:gd name="T74" fmla="*/ 118 w 888"/>
                <a:gd name="T75" fmla="*/ 1981 h 7874"/>
                <a:gd name="T76" fmla="*/ 113 w 888"/>
                <a:gd name="T77" fmla="*/ 1716 h 7874"/>
                <a:gd name="T78" fmla="*/ 104 w 888"/>
                <a:gd name="T79" fmla="*/ 1471 h 7874"/>
                <a:gd name="T80" fmla="*/ 93 w 888"/>
                <a:gd name="T81" fmla="*/ 1240 h 7874"/>
                <a:gd name="T82" fmla="*/ 80 w 888"/>
                <a:gd name="T83" fmla="*/ 1027 h 7874"/>
                <a:gd name="T84" fmla="*/ 59 w 888"/>
                <a:gd name="T85" fmla="*/ 813 h 7874"/>
                <a:gd name="T86" fmla="*/ 36 w 888"/>
                <a:gd name="T87" fmla="*/ 617 h 7874"/>
                <a:gd name="T88" fmla="*/ 15 w 888"/>
                <a:gd name="T89" fmla="*/ 543 h 7874"/>
                <a:gd name="T90" fmla="*/ 3 w 888"/>
                <a:gd name="T91" fmla="*/ 469 h 7874"/>
                <a:gd name="T92" fmla="*/ 10 w 888"/>
                <a:gd name="T93" fmla="*/ 398 h 7874"/>
                <a:gd name="T94" fmla="*/ 17 w 888"/>
                <a:gd name="T95" fmla="*/ 350 h 7874"/>
                <a:gd name="T96" fmla="*/ 11 w 888"/>
                <a:gd name="T97" fmla="*/ 305 h 7874"/>
                <a:gd name="T98" fmla="*/ 14 w 888"/>
                <a:gd name="T99" fmla="*/ 260 h 78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88" h="7874">
                  <a:moveTo>
                    <a:pt x="151" y="725"/>
                  </a:moveTo>
                  <a:lnTo>
                    <a:pt x="229" y="690"/>
                  </a:lnTo>
                  <a:lnTo>
                    <a:pt x="282" y="641"/>
                  </a:lnTo>
                  <a:lnTo>
                    <a:pt x="320" y="574"/>
                  </a:lnTo>
                  <a:lnTo>
                    <a:pt x="336" y="505"/>
                  </a:lnTo>
                  <a:lnTo>
                    <a:pt x="340" y="425"/>
                  </a:lnTo>
                  <a:lnTo>
                    <a:pt x="341" y="350"/>
                  </a:lnTo>
                  <a:lnTo>
                    <a:pt x="332" y="276"/>
                  </a:lnTo>
                  <a:lnTo>
                    <a:pt x="333" y="208"/>
                  </a:lnTo>
                  <a:lnTo>
                    <a:pt x="331" y="152"/>
                  </a:lnTo>
                  <a:lnTo>
                    <a:pt x="341" y="106"/>
                  </a:lnTo>
                  <a:lnTo>
                    <a:pt x="361" y="74"/>
                  </a:lnTo>
                  <a:lnTo>
                    <a:pt x="386" y="46"/>
                  </a:lnTo>
                  <a:lnTo>
                    <a:pt x="428" y="21"/>
                  </a:lnTo>
                  <a:lnTo>
                    <a:pt x="467" y="9"/>
                  </a:lnTo>
                  <a:lnTo>
                    <a:pt x="521" y="0"/>
                  </a:lnTo>
                  <a:lnTo>
                    <a:pt x="578" y="8"/>
                  </a:lnTo>
                  <a:lnTo>
                    <a:pt x="632" y="18"/>
                  </a:lnTo>
                  <a:lnTo>
                    <a:pt x="688" y="42"/>
                  </a:lnTo>
                  <a:lnTo>
                    <a:pt x="746" y="85"/>
                  </a:lnTo>
                  <a:lnTo>
                    <a:pt x="809" y="142"/>
                  </a:lnTo>
                  <a:lnTo>
                    <a:pt x="830" y="175"/>
                  </a:lnTo>
                  <a:lnTo>
                    <a:pt x="836" y="217"/>
                  </a:lnTo>
                  <a:lnTo>
                    <a:pt x="837" y="258"/>
                  </a:lnTo>
                  <a:lnTo>
                    <a:pt x="837" y="297"/>
                  </a:lnTo>
                  <a:lnTo>
                    <a:pt x="827" y="342"/>
                  </a:lnTo>
                  <a:lnTo>
                    <a:pt x="823" y="387"/>
                  </a:lnTo>
                  <a:lnTo>
                    <a:pt x="821" y="427"/>
                  </a:lnTo>
                  <a:lnTo>
                    <a:pt x="822" y="468"/>
                  </a:lnTo>
                  <a:lnTo>
                    <a:pt x="827" y="507"/>
                  </a:lnTo>
                  <a:lnTo>
                    <a:pt x="844" y="537"/>
                  </a:lnTo>
                  <a:lnTo>
                    <a:pt x="866" y="573"/>
                  </a:lnTo>
                  <a:lnTo>
                    <a:pt x="878" y="603"/>
                  </a:lnTo>
                  <a:lnTo>
                    <a:pt x="887" y="637"/>
                  </a:lnTo>
                  <a:lnTo>
                    <a:pt x="888" y="666"/>
                  </a:lnTo>
                  <a:lnTo>
                    <a:pt x="884" y="704"/>
                  </a:lnTo>
                  <a:lnTo>
                    <a:pt x="874" y="741"/>
                  </a:lnTo>
                  <a:lnTo>
                    <a:pt x="868" y="773"/>
                  </a:lnTo>
                  <a:lnTo>
                    <a:pt x="856" y="812"/>
                  </a:lnTo>
                  <a:lnTo>
                    <a:pt x="849" y="842"/>
                  </a:lnTo>
                  <a:lnTo>
                    <a:pt x="838" y="882"/>
                  </a:lnTo>
                  <a:lnTo>
                    <a:pt x="785" y="1128"/>
                  </a:lnTo>
                  <a:lnTo>
                    <a:pt x="747" y="1471"/>
                  </a:lnTo>
                  <a:lnTo>
                    <a:pt x="729" y="1882"/>
                  </a:lnTo>
                  <a:lnTo>
                    <a:pt x="724" y="2356"/>
                  </a:lnTo>
                  <a:lnTo>
                    <a:pt x="720" y="2875"/>
                  </a:lnTo>
                  <a:lnTo>
                    <a:pt x="730" y="3426"/>
                  </a:lnTo>
                  <a:lnTo>
                    <a:pt x="736" y="3987"/>
                  </a:lnTo>
                  <a:lnTo>
                    <a:pt x="748" y="4553"/>
                  </a:lnTo>
                  <a:lnTo>
                    <a:pt x="753" y="5100"/>
                  </a:lnTo>
                  <a:lnTo>
                    <a:pt x="749" y="5615"/>
                  </a:lnTo>
                  <a:lnTo>
                    <a:pt x="746" y="5802"/>
                  </a:lnTo>
                  <a:lnTo>
                    <a:pt x="743" y="5992"/>
                  </a:lnTo>
                  <a:lnTo>
                    <a:pt x="732" y="6174"/>
                  </a:lnTo>
                  <a:lnTo>
                    <a:pt x="732" y="6359"/>
                  </a:lnTo>
                  <a:lnTo>
                    <a:pt x="720" y="6532"/>
                  </a:lnTo>
                  <a:lnTo>
                    <a:pt x="712" y="6711"/>
                  </a:lnTo>
                  <a:lnTo>
                    <a:pt x="694" y="6890"/>
                  </a:lnTo>
                  <a:lnTo>
                    <a:pt x="683" y="7060"/>
                  </a:lnTo>
                  <a:lnTo>
                    <a:pt x="669" y="7234"/>
                  </a:lnTo>
                  <a:lnTo>
                    <a:pt x="646" y="7404"/>
                  </a:lnTo>
                  <a:lnTo>
                    <a:pt x="647" y="7446"/>
                  </a:lnTo>
                  <a:lnTo>
                    <a:pt x="648" y="7489"/>
                  </a:lnTo>
                  <a:lnTo>
                    <a:pt x="651" y="7528"/>
                  </a:lnTo>
                  <a:lnTo>
                    <a:pt x="655" y="7576"/>
                  </a:lnTo>
                  <a:lnTo>
                    <a:pt x="663" y="7614"/>
                  </a:lnTo>
                  <a:lnTo>
                    <a:pt x="665" y="7660"/>
                  </a:lnTo>
                  <a:lnTo>
                    <a:pt x="665" y="7702"/>
                  </a:lnTo>
                  <a:lnTo>
                    <a:pt x="666" y="7745"/>
                  </a:lnTo>
                  <a:lnTo>
                    <a:pt x="657" y="7793"/>
                  </a:lnTo>
                  <a:lnTo>
                    <a:pt x="645" y="7841"/>
                  </a:lnTo>
                  <a:lnTo>
                    <a:pt x="629" y="7845"/>
                  </a:lnTo>
                  <a:lnTo>
                    <a:pt x="613" y="7858"/>
                  </a:lnTo>
                  <a:lnTo>
                    <a:pt x="603" y="7861"/>
                  </a:lnTo>
                  <a:lnTo>
                    <a:pt x="588" y="7870"/>
                  </a:lnTo>
                  <a:lnTo>
                    <a:pt x="577" y="7874"/>
                  </a:lnTo>
                  <a:lnTo>
                    <a:pt x="564" y="7872"/>
                  </a:lnTo>
                  <a:lnTo>
                    <a:pt x="555" y="7868"/>
                  </a:lnTo>
                  <a:lnTo>
                    <a:pt x="547" y="7863"/>
                  </a:lnTo>
                  <a:lnTo>
                    <a:pt x="537" y="7854"/>
                  </a:lnTo>
                  <a:lnTo>
                    <a:pt x="525" y="7833"/>
                  </a:lnTo>
                  <a:lnTo>
                    <a:pt x="523" y="7826"/>
                  </a:lnTo>
                  <a:lnTo>
                    <a:pt x="520" y="7816"/>
                  </a:lnTo>
                  <a:lnTo>
                    <a:pt x="517" y="7811"/>
                  </a:lnTo>
                  <a:lnTo>
                    <a:pt x="514" y="7800"/>
                  </a:lnTo>
                  <a:lnTo>
                    <a:pt x="511" y="7788"/>
                  </a:lnTo>
                  <a:lnTo>
                    <a:pt x="507" y="7775"/>
                  </a:lnTo>
                  <a:lnTo>
                    <a:pt x="504" y="7763"/>
                  </a:lnTo>
                  <a:lnTo>
                    <a:pt x="500" y="7753"/>
                  </a:lnTo>
                  <a:lnTo>
                    <a:pt x="496" y="7742"/>
                  </a:lnTo>
                  <a:lnTo>
                    <a:pt x="492" y="7730"/>
                  </a:lnTo>
                  <a:lnTo>
                    <a:pt x="446" y="7737"/>
                  </a:lnTo>
                  <a:lnTo>
                    <a:pt x="398" y="7747"/>
                  </a:lnTo>
                  <a:lnTo>
                    <a:pt x="353" y="7744"/>
                  </a:lnTo>
                  <a:lnTo>
                    <a:pt x="305" y="7739"/>
                  </a:lnTo>
                  <a:lnTo>
                    <a:pt x="266" y="7727"/>
                  </a:lnTo>
                  <a:lnTo>
                    <a:pt x="232" y="7710"/>
                  </a:lnTo>
                  <a:lnTo>
                    <a:pt x="199" y="7684"/>
                  </a:lnTo>
                  <a:lnTo>
                    <a:pt x="178" y="7653"/>
                  </a:lnTo>
                  <a:lnTo>
                    <a:pt x="159" y="7620"/>
                  </a:lnTo>
                  <a:lnTo>
                    <a:pt x="158" y="7578"/>
                  </a:lnTo>
                  <a:lnTo>
                    <a:pt x="172" y="7479"/>
                  </a:lnTo>
                  <a:lnTo>
                    <a:pt x="182" y="7378"/>
                  </a:lnTo>
                  <a:lnTo>
                    <a:pt x="197" y="7278"/>
                  </a:lnTo>
                  <a:lnTo>
                    <a:pt x="211" y="7180"/>
                  </a:lnTo>
                  <a:lnTo>
                    <a:pt x="232" y="7076"/>
                  </a:lnTo>
                  <a:lnTo>
                    <a:pt x="250" y="6978"/>
                  </a:lnTo>
                  <a:lnTo>
                    <a:pt x="271" y="6876"/>
                  </a:lnTo>
                  <a:lnTo>
                    <a:pt x="289" y="6778"/>
                  </a:lnTo>
                  <a:lnTo>
                    <a:pt x="307" y="6679"/>
                  </a:lnTo>
                  <a:lnTo>
                    <a:pt x="319" y="6574"/>
                  </a:lnTo>
                  <a:lnTo>
                    <a:pt x="333" y="6396"/>
                  </a:lnTo>
                  <a:lnTo>
                    <a:pt x="345" y="6180"/>
                  </a:lnTo>
                  <a:lnTo>
                    <a:pt x="354" y="5942"/>
                  </a:lnTo>
                  <a:lnTo>
                    <a:pt x="348" y="5682"/>
                  </a:lnTo>
                  <a:lnTo>
                    <a:pt x="346" y="5414"/>
                  </a:lnTo>
                  <a:lnTo>
                    <a:pt x="340" y="5147"/>
                  </a:lnTo>
                  <a:lnTo>
                    <a:pt x="330" y="4883"/>
                  </a:lnTo>
                  <a:lnTo>
                    <a:pt x="321" y="4636"/>
                  </a:lnTo>
                  <a:lnTo>
                    <a:pt x="313" y="4413"/>
                  </a:lnTo>
                  <a:lnTo>
                    <a:pt x="305" y="4229"/>
                  </a:lnTo>
                  <a:lnTo>
                    <a:pt x="289" y="3960"/>
                  </a:lnTo>
                  <a:lnTo>
                    <a:pt x="279" y="3721"/>
                  </a:lnTo>
                  <a:lnTo>
                    <a:pt x="269" y="3494"/>
                  </a:lnTo>
                  <a:lnTo>
                    <a:pt x="253" y="3286"/>
                  </a:lnTo>
                  <a:lnTo>
                    <a:pt x="240" y="3080"/>
                  </a:lnTo>
                  <a:lnTo>
                    <a:pt x="224" y="2872"/>
                  </a:lnTo>
                  <a:lnTo>
                    <a:pt x="198" y="2662"/>
                  </a:lnTo>
                  <a:lnTo>
                    <a:pt x="176" y="2438"/>
                  </a:lnTo>
                  <a:lnTo>
                    <a:pt x="145" y="2196"/>
                  </a:lnTo>
                  <a:lnTo>
                    <a:pt x="117" y="1925"/>
                  </a:lnTo>
                  <a:lnTo>
                    <a:pt x="107" y="1852"/>
                  </a:lnTo>
                  <a:lnTo>
                    <a:pt x="87" y="1773"/>
                  </a:lnTo>
                  <a:lnTo>
                    <a:pt x="67" y="1704"/>
                  </a:lnTo>
                  <a:lnTo>
                    <a:pt x="45" y="1630"/>
                  </a:lnTo>
                  <a:lnTo>
                    <a:pt x="32" y="1558"/>
                  </a:lnTo>
                  <a:lnTo>
                    <a:pt x="18" y="1476"/>
                  </a:lnTo>
                  <a:lnTo>
                    <a:pt x="8" y="1406"/>
                  </a:lnTo>
                  <a:lnTo>
                    <a:pt x="0" y="1332"/>
                  </a:lnTo>
                  <a:lnTo>
                    <a:pt x="9" y="1266"/>
                  </a:lnTo>
                  <a:lnTo>
                    <a:pt x="31" y="1193"/>
                  </a:lnTo>
                  <a:lnTo>
                    <a:pt x="42" y="1143"/>
                  </a:lnTo>
                  <a:lnTo>
                    <a:pt x="46" y="1100"/>
                  </a:lnTo>
                  <a:lnTo>
                    <a:pt x="50" y="1050"/>
                  </a:lnTo>
                  <a:lnTo>
                    <a:pt x="42" y="1009"/>
                  </a:lnTo>
                  <a:lnTo>
                    <a:pt x="40" y="962"/>
                  </a:lnTo>
                  <a:lnTo>
                    <a:pt x="32" y="916"/>
                  </a:lnTo>
                  <a:lnTo>
                    <a:pt x="32" y="875"/>
                  </a:lnTo>
                  <a:lnTo>
                    <a:pt x="34" y="827"/>
                  </a:lnTo>
                  <a:lnTo>
                    <a:pt x="41" y="779"/>
                  </a:lnTo>
                  <a:lnTo>
                    <a:pt x="62" y="726"/>
                  </a:lnTo>
                  <a:lnTo>
                    <a:pt x="151" y="72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Freeform 295">
              <a:extLst>
                <a:ext uri="{FF2B5EF4-FFF2-40B4-BE49-F238E27FC236}">
                  <a16:creationId xmlns:a16="http://schemas.microsoft.com/office/drawing/2014/main" id="{6027BD62-A4E0-4CE8-8542-E21B47A27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174"/>
              <a:ext cx="215" cy="260"/>
            </a:xfrm>
            <a:custGeom>
              <a:avLst/>
              <a:gdLst>
                <a:gd name="T0" fmla="*/ 14 w 646"/>
                <a:gd name="T1" fmla="*/ 223 h 780"/>
                <a:gd name="T2" fmla="*/ 35 w 646"/>
                <a:gd name="T3" fmla="*/ 195 h 780"/>
                <a:gd name="T4" fmla="*/ 48 w 646"/>
                <a:gd name="T5" fmla="*/ 158 h 780"/>
                <a:gd name="T6" fmla="*/ 51 w 646"/>
                <a:gd name="T7" fmla="*/ 114 h 780"/>
                <a:gd name="T8" fmla="*/ 50 w 646"/>
                <a:gd name="T9" fmla="*/ 68 h 780"/>
                <a:gd name="T10" fmla="*/ 46 w 646"/>
                <a:gd name="T11" fmla="*/ 38 h 780"/>
                <a:gd name="T12" fmla="*/ 53 w 646"/>
                <a:gd name="T13" fmla="*/ 23 h 780"/>
                <a:gd name="T14" fmla="*/ 65 w 646"/>
                <a:gd name="T15" fmla="*/ 12 h 780"/>
                <a:gd name="T16" fmla="*/ 82 w 646"/>
                <a:gd name="T17" fmla="*/ 2 h 780"/>
                <a:gd name="T18" fmla="*/ 100 w 646"/>
                <a:gd name="T19" fmla="*/ 2 h 780"/>
                <a:gd name="T20" fmla="*/ 111 w 646"/>
                <a:gd name="T21" fmla="*/ 6 h 780"/>
                <a:gd name="T22" fmla="*/ 114 w 646"/>
                <a:gd name="T23" fmla="*/ 5 h 780"/>
                <a:gd name="T24" fmla="*/ 119 w 646"/>
                <a:gd name="T25" fmla="*/ 8 h 780"/>
                <a:gd name="T26" fmla="*/ 124 w 646"/>
                <a:gd name="T27" fmla="*/ 10 h 780"/>
                <a:gd name="T28" fmla="*/ 126 w 646"/>
                <a:gd name="T29" fmla="*/ 14 h 780"/>
                <a:gd name="T30" fmla="*/ 135 w 646"/>
                <a:gd name="T31" fmla="*/ 19 h 780"/>
                <a:gd name="T32" fmla="*/ 150 w 646"/>
                <a:gd name="T33" fmla="*/ 24 h 780"/>
                <a:gd name="T34" fmla="*/ 162 w 646"/>
                <a:gd name="T35" fmla="*/ 26 h 780"/>
                <a:gd name="T36" fmla="*/ 176 w 646"/>
                <a:gd name="T37" fmla="*/ 29 h 780"/>
                <a:gd name="T38" fmla="*/ 187 w 646"/>
                <a:gd name="T39" fmla="*/ 38 h 780"/>
                <a:gd name="T40" fmla="*/ 195 w 646"/>
                <a:gd name="T41" fmla="*/ 56 h 780"/>
                <a:gd name="T42" fmla="*/ 197 w 646"/>
                <a:gd name="T43" fmla="*/ 77 h 780"/>
                <a:gd name="T44" fmla="*/ 197 w 646"/>
                <a:gd name="T45" fmla="*/ 98 h 780"/>
                <a:gd name="T46" fmla="*/ 192 w 646"/>
                <a:gd name="T47" fmla="*/ 122 h 780"/>
                <a:gd name="T48" fmla="*/ 188 w 646"/>
                <a:gd name="T49" fmla="*/ 142 h 780"/>
                <a:gd name="T50" fmla="*/ 190 w 646"/>
                <a:gd name="T51" fmla="*/ 153 h 780"/>
                <a:gd name="T52" fmla="*/ 197 w 646"/>
                <a:gd name="T53" fmla="*/ 158 h 780"/>
                <a:gd name="T54" fmla="*/ 208 w 646"/>
                <a:gd name="T55" fmla="*/ 171 h 780"/>
                <a:gd name="T56" fmla="*/ 215 w 646"/>
                <a:gd name="T57" fmla="*/ 195 h 780"/>
                <a:gd name="T58" fmla="*/ 210 w 646"/>
                <a:gd name="T59" fmla="*/ 234 h 780"/>
                <a:gd name="T60" fmla="*/ 198 w 646"/>
                <a:gd name="T61" fmla="*/ 259 h 780"/>
                <a:gd name="T62" fmla="*/ 195 w 646"/>
                <a:gd name="T63" fmla="*/ 260 h 780"/>
                <a:gd name="T64" fmla="*/ 189 w 646"/>
                <a:gd name="T65" fmla="*/ 258 h 780"/>
                <a:gd name="T66" fmla="*/ 181 w 646"/>
                <a:gd name="T67" fmla="*/ 256 h 780"/>
                <a:gd name="T68" fmla="*/ 170 w 646"/>
                <a:gd name="T69" fmla="*/ 251 h 780"/>
                <a:gd name="T70" fmla="*/ 156 w 646"/>
                <a:gd name="T71" fmla="*/ 246 h 780"/>
                <a:gd name="T72" fmla="*/ 143 w 646"/>
                <a:gd name="T73" fmla="*/ 243 h 780"/>
                <a:gd name="T74" fmla="*/ 131 w 646"/>
                <a:gd name="T75" fmla="*/ 240 h 780"/>
                <a:gd name="T76" fmla="*/ 118 w 646"/>
                <a:gd name="T77" fmla="*/ 237 h 780"/>
                <a:gd name="T78" fmla="*/ 104 w 646"/>
                <a:gd name="T79" fmla="*/ 229 h 780"/>
                <a:gd name="T80" fmla="*/ 100 w 646"/>
                <a:gd name="T81" fmla="*/ 226 h 780"/>
                <a:gd name="T82" fmla="*/ 97 w 646"/>
                <a:gd name="T83" fmla="*/ 226 h 780"/>
                <a:gd name="T84" fmla="*/ 90 w 646"/>
                <a:gd name="T85" fmla="*/ 224 h 780"/>
                <a:gd name="T86" fmla="*/ 86 w 646"/>
                <a:gd name="T87" fmla="*/ 223 h 780"/>
                <a:gd name="T88" fmla="*/ 81 w 646"/>
                <a:gd name="T89" fmla="*/ 220 h 780"/>
                <a:gd name="T90" fmla="*/ 75 w 646"/>
                <a:gd name="T91" fmla="*/ 218 h 780"/>
                <a:gd name="T92" fmla="*/ 64 w 646"/>
                <a:gd name="T93" fmla="*/ 214 h 780"/>
                <a:gd name="T94" fmla="*/ 48 w 646"/>
                <a:gd name="T95" fmla="*/ 212 h 780"/>
                <a:gd name="T96" fmla="*/ 38 w 646"/>
                <a:gd name="T97" fmla="*/ 207 h 780"/>
                <a:gd name="T98" fmla="*/ 29 w 646"/>
                <a:gd name="T99" fmla="*/ 205 h 78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46" h="780">
                  <a:moveTo>
                    <a:pt x="0" y="694"/>
                  </a:moveTo>
                  <a:lnTo>
                    <a:pt x="43" y="668"/>
                  </a:lnTo>
                  <a:lnTo>
                    <a:pt x="80" y="630"/>
                  </a:lnTo>
                  <a:lnTo>
                    <a:pt x="105" y="586"/>
                  </a:lnTo>
                  <a:lnTo>
                    <a:pt x="131" y="528"/>
                  </a:lnTo>
                  <a:lnTo>
                    <a:pt x="144" y="474"/>
                  </a:lnTo>
                  <a:lnTo>
                    <a:pt x="150" y="405"/>
                  </a:lnTo>
                  <a:lnTo>
                    <a:pt x="154" y="341"/>
                  </a:lnTo>
                  <a:lnTo>
                    <a:pt x="158" y="276"/>
                  </a:lnTo>
                  <a:lnTo>
                    <a:pt x="149" y="205"/>
                  </a:lnTo>
                  <a:lnTo>
                    <a:pt x="142" y="144"/>
                  </a:lnTo>
                  <a:lnTo>
                    <a:pt x="137" y="115"/>
                  </a:lnTo>
                  <a:lnTo>
                    <a:pt x="149" y="88"/>
                  </a:lnTo>
                  <a:lnTo>
                    <a:pt x="160" y="70"/>
                  </a:lnTo>
                  <a:lnTo>
                    <a:pt x="174" y="44"/>
                  </a:lnTo>
                  <a:lnTo>
                    <a:pt x="195" y="35"/>
                  </a:lnTo>
                  <a:lnTo>
                    <a:pt x="219" y="14"/>
                  </a:lnTo>
                  <a:lnTo>
                    <a:pt x="247" y="6"/>
                  </a:lnTo>
                  <a:lnTo>
                    <a:pt x="276" y="0"/>
                  </a:lnTo>
                  <a:lnTo>
                    <a:pt x="299" y="5"/>
                  </a:lnTo>
                  <a:lnTo>
                    <a:pt x="328" y="18"/>
                  </a:lnTo>
                  <a:lnTo>
                    <a:pt x="333" y="17"/>
                  </a:lnTo>
                  <a:lnTo>
                    <a:pt x="340" y="17"/>
                  </a:lnTo>
                  <a:lnTo>
                    <a:pt x="344" y="15"/>
                  </a:lnTo>
                  <a:lnTo>
                    <a:pt x="350" y="19"/>
                  </a:lnTo>
                  <a:lnTo>
                    <a:pt x="359" y="23"/>
                  </a:lnTo>
                  <a:lnTo>
                    <a:pt x="362" y="27"/>
                  </a:lnTo>
                  <a:lnTo>
                    <a:pt x="374" y="31"/>
                  </a:lnTo>
                  <a:lnTo>
                    <a:pt x="375" y="36"/>
                  </a:lnTo>
                  <a:lnTo>
                    <a:pt x="379" y="42"/>
                  </a:lnTo>
                  <a:lnTo>
                    <a:pt x="390" y="43"/>
                  </a:lnTo>
                  <a:lnTo>
                    <a:pt x="407" y="58"/>
                  </a:lnTo>
                  <a:lnTo>
                    <a:pt x="425" y="69"/>
                  </a:lnTo>
                  <a:lnTo>
                    <a:pt x="451" y="73"/>
                  </a:lnTo>
                  <a:lnTo>
                    <a:pt x="467" y="71"/>
                  </a:lnTo>
                  <a:lnTo>
                    <a:pt x="488" y="77"/>
                  </a:lnTo>
                  <a:lnTo>
                    <a:pt x="508" y="83"/>
                  </a:lnTo>
                  <a:lnTo>
                    <a:pt x="528" y="88"/>
                  </a:lnTo>
                  <a:lnTo>
                    <a:pt x="548" y="102"/>
                  </a:lnTo>
                  <a:lnTo>
                    <a:pt x="563" y="114"/>
                  </a:lnTo>
                  <a:lnTo>
                    <a:pt x="576" y="138"/>
                  </a:lnTo>
                  <a:lnTo>
                    <a:pt x="585" y="167"/>
                  </a:lnTo>
                  <a:lnTo>
                    <a:pt x="588" y="195"/>
                  </a:lnTo>
                  <a:lnTo>
                    <a:pt x="593" y="230"/>
                  </a:lnTo>
                  <a:lnTo>
                    <a:pt x="592" y="268"/>
                  </a:lnTo>
                  <a:lnTo>
                    <a:pt x="593" y="294"/>
                  </a:lnTo>
                  <a:lnTo>
                    <a:pt x="585" y="333"/>
                  </a:lnTo>
                  <a:lnTo>
                    <a:pt x="578" y="367"/>
                  </a:lnTo>
                  <a:lnTo>
                    <a:pt x="577" y="400"/>
                  </a:lnTo>
                  <a:lnTo>
                    <a:pt x="566" y="427"/>
                  </a:lnTo>
                  <a:lnTo>
                    <a:pt x="566" y="456"/>
                  </a:lnTo>
                  <a:lnTo>
                    <a:pt x="570" y="458"/>
                  </a:lnTo>
                  <a:lnTo>
                    <a:pt x="578" y="468"/>
                  </a:lnTo>
                  <a:lnTo>
                    <a:pt x="593" y="475"/>
                  </a:lnTo>
                  <a:lnTo>
                    <a:pt x="611" y="494"/>
                  </a:lnTo>
                  <a:lnTo>
                    <a:pt x="625" y="514"/>
                  </a:lnTo>
                  <a:lnTo>
                    <a:pt x="640" y="546"/>
                  </a:lnTo>
                  <a:lnTo>
                    <a:pt x="646" y="584"/>
                  </a:lnTo>
                  <a:lnTo>
                    <a:pt x="640" y="639"/>
                  </a:lnTo>
                  <a:lnTo>
                    <a:pt x="632" y="701"/>
                  </a:lnTo>
                  <a:lnTo>
                    <a:pt x="598" y="779"/>
                  </a:lnTo>
                  <a:lnTo>
                    <a:pt x="596" y="777"/>
                  </a:lnTo>
                  <a:lnTo>
                    <a:pt x="594" y="778"/>
                  </a:lnTo>
                  <a:lnTo>
                    <a:pt x="587" y="780"/>
                  </a:lnTo>
                  <a:lnTo>
                    <a:pt x="577" y="778"/>
                  </a:lnTo>
                  <a:lnTo>
                    <a:pt x="569" y="774"/>
                  </a:lnTo>
                  <a:lnTo>
                    <a:pt x="556" y="772"/>
                  </a:lnTo>
                  <a:lnTo>
                    <a:pt x="543" y="769"/>
                  </a:lnTo>
                  <a:lnTo>
                    <a:pt x="528" y="762"/>
                  </a:lnTo>
                  <a:lnTo>
                    <a:pt x="511" y="754"/>
                  </a:lnTo>
                  <a:lnTo>
                    <a:pt x="486" y="745"/>
                  </a:lnTo>
                  <a:lnTo>
                    <a:pt x="469" y="738"/>
                  </a:lnTo>
                  <a:lnTo>
                    <a:pt x="451" y="734"/>
                  </a:lnTo>
                  <a:lnTo>
                    <a:pt x="429" y="728"/>
                  </a:lnTo>
                  <a:lnTo>
                    <a:pt x="410" y="722"/>
                  </a:lnTo>
                  <a:lnTo>
                    <a:pt x="395" y="721"/>
                  </a:lnTo>
                  <a:lnTo>
                    <a:pt x="371" y="717"/>
                  </a:lnTo>
                  <a:lnTo>
                    <a:pt x="355" y="710"/>
                  </a:lnTo>
                  <a:lnTo>
                    <a:pt x="332" y="697"/>
                  </a:lnTo>
                  <a:lnTo>
                    <a:pt x="311" y="686"/>
                  </a:lnTo>
                  <a:lnTo>
                    <a:pt x="310" y="684"/>
                  </a:lnTo>
                  <a:lnTo>
                    <a:pt x="301" y="677"/>
                  </a:lnTo>
                  <a:lnTo>
                    <a:pt x="296" y="679"/>
                  </a:lnTo>
                  <a:lnTo>
                    <a:pt x="291" y="678"/>
                  </a:lnTo>
                  <a:lnTo>
                    <a:pt x="282" y="671"/>
                  </a:lnTo>
                  <a:lnTo>
                    <a:pt x="270" y="672"/>
                  </a:lnTo>
                  <a:lnTo>
                    <a:pt x="268" y="672"/>
                  </a:lnTo>
                  <a:lnTo>
                    <a:pt x="257" y="669"/>
                  </a:lnTo>
                  <a:lnTo>
                    <a:pt x="253" y="666"/>
                  </a:lnTo>
                  <a:lnTo>
                    <a:pt x="242" y="661"/>
                  </a:lnTo>
                  <a:lnTo>
                    <a:pt x="238" y="658"/>
                  </a:lnTo>
                  <a:lnTo>
                    <a:pt x="225" y="654"/>
                  </a:lnTo>
                  <a:lnTo>
                    <a:pt x="203" y="649"/>
                  </a:lnTo>
                  <a:lnTo>
                    <a:pt x="192" y="642"/>
                  </a:lnTo>
                  <a:lnTo>
                    <a:pt x="170" y="636"/>
                  </a:lnTo>
                  <a:lnTo>
                    <a:pt x="145" y="635"/>
                  </a:lnTo>
                  <a:lnTo>
                    <a:pt x="128" y="627"/>
                  </a:lnTo>
                  <a:lnTo>
                    <a:pt x="113" y="620"/>
                  </a:lnTo>
                  <a:lnTo>
                    <a:pt x="95" y="616"/>
                  </a:lnTo>
                  <a:lnTo>
                    <a:pt x="87" y="616"/>
                  </a:lnTo>
                  <a:lnTo>
                    <a:pt x="0" y="694"/>
                  </a:lnTo>
                  <a:close/>
                </a:path>
              </a:pathLst>
            </a:custGeom>
            <a:solidFill>
              <a:srgbClr val="FFF9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7" name="Freeform 296">
              <a:extLst>
                <a:ext uri="{FF2B5EF4-FFF2-40B4-BE49-F238E27FC236}">
                  <a16:creationId xmlns:a16="http://schemas.microsoft.com/office/drawing/2014/main" id="{D63CEB34-1A51-4A1E-829F-E20BA4157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378"/>
              <a:ext cx="196" cy="44"/>
            </a:xfrm>
            <a:custGeom>
              <a:avLst/>
              <a:gdLst>
                <a:gd name="T0" fmla="*/ 139 w 588"/>
                <a:gd name="T1" fmla="*/ 24 h 131"/>
                <a:gd name="T2" fmla="*/ 136 w 588"/>
                <a:gd name="T3" fmla="*/ 24 h 131"/>
                <a:gd name="T4" fmla="*/ 134 w 588"/>
                <a:gd name="T5" fmla="*/ 21 h 131"/>
                <a:gd name="T6" fmla="*/ 130 w 588"/>
                <a:gd name="T7" fmla="*/ 21 h 131"/>
                <a:gd name="T8" fmla="*/ 126 w 588"/>
                <a:gd name="T9" fmla="*/ 19 h 131"/>
                <a:gd name="T10" fmla="*/ 123 w 588"/>
                <a:gd name="T11" fmla="*/ 17 h 131"/>
                <a:gd name="T12" fmla="*/ 118 w 588"/>
                <a:gd name="T13" fmla="*/ 17 h 131"/>
                <a:gd name="T14" fmla="*/ 113 w 588"/>
                <a:gd name="T15" fmla="*/ 15 h 131"/>
                <a:gd name="T16" fmla="*/ 109 w 588"/>
                <a:gd name="T17" fmla="*/ 13 h 131"/>
                <a:gd name="T18" fmla="*/ 105 w 588"/>
                <a:gd name="T19" fmla="*/ 10 h 131"/>
                <a:gd name="T20" fmla="*/ 101 w 588"/>
                <a:gd name="T21" fmla="*/ 8 h 131"/>
                <a:gd name="T22" fmla="*/ 79 w 588"/>
                <a:gd name="T23" fmla="*/ 1 h 131"/>
                <a:gd name="T24" fmla="*/ 64 w 588"/>
                <a:gd name="T25" fmla="*/ 0 h 131"/>
                <a:gd name="T26" fmla="*/ 53 w 588"/>
                <a:gd name="T27" fmla="*/ 0 h 131"/>
                <a:gd name="T28" fmla="*/ 42 w 588"/>
                <a:gd name="T29" fmla="*/ 4 h 131"/>
                <a:gd name="T30" fmla="*/ 33 w 588"/>
                <a:gd name="T31" fmla="*/ 6 h 131"/>
                <a:gd name="T32" fmla="*/ 26 w 588"/>
                <a:gd name="T33" fmla="*/ 12 h 131"/>
                <a:gd name="T34" fmla="*/ 20 w 588"/>
                <a:gd name="T35" fmla="*/ 18 h 131"/>
                <a:gd name="T36" fmla="*/ 13 w 588"/>
                <a:gd name="T37" fmla="*/ 21 h 131"/>
                <a:gd name="T38" fmla="*/ 7 w 588"/>
                <a:gd name="T39" fmla="*/ 27 h 131"/>
                <a:gd name="T40" fmla="*/ 0 w 588"/>
                <a:gd name="T41" fmla="*/ 28 h 131"/>
                <a:gd name="T42" fmla="*/ 1 w 588"/>
                <a:gd name="T43" fmla="*/ 25 h 131"/>
                <a:gd name="T44" fmla="*/ 6 w 588"/>
                <a:gd name="T45" fmla="*/ 23 h 131"/>
                <a:gd name="T46" fmla="*/ 11 w 588"/>
                <a:gd name="T47" fmla="*/ 18 h 131"/>
                <a:gd name="T48" fmla="*/ 15 w 588"/>
                <a:gd name="T49" fmla="*/ 15 h 131"/>
                <a:gd name="T50" fmla="*/ 21 w 588"/>
                <a:gd name="T51" fmla="*/ 10 h 131"/>
                <a:gd name="T52" fmla="*/ 25 w 588"/>
                <a:gd name="T53" fmla="*/ 8 h 131"/>
                <a:gd name="T54" fmla="*/ 30 w 588"/>
                <a:gd name="T55" fmla="*/ 4 h 131"/>
                <a:gd name="T56" fmla="*/ 35 w 588"/>
                <a:gd name="T57" fmla="*/ 2 h 131"/>
                <a:gd name="T58" fmla="*/ 39 w 588"/>
                <a:gd name="T59" fmla="*/ 0 h 131"/>
                <a:gd name="T60" fmla="*/ 41 w 588"/>
                <a:gd name="T61" fmla="*/ 0 h 131"/>
                <a:gd name="T62" fmla="*/ 45 w 588"/>
                <a:gd name="T63" fmla="*/ 2 h 131"/>
                <a:gd name="T64" fmla="*/ 50 w 588"/>
                <a:gd name="T65" fmla="*/ 1 h 131"/>
                <a:gd name="T66" fmla="*/ 57 w 588"/>
                <a:gd name="T67" fmla="*/ 3 h 131"/>
                <a:gd name="T68" fmla="*/ 63 w 588"/>
                <a:gd name="T69" fmla="*/ 5 h 131"/>
                <a:gd name="T70" fmla="*/ 73 w 588"/>
                <a:gd name="T71" fmla="*/ 9 h 131"/>
                <a:gd name="T72" fmla="*/ 82 w 588"/>
                <a:gd name="T73" fmla="*/ 11 h 131"/>
                <a:gd name="T74" fmla="*/ 87 w 588"/>
                <a:gd name="T75" fmla="*/ 12 h 131"/>
                <a:gd name="T76" fmla="*/ 95 w 588"/>
                <a:gd name="T77" fmla="*/ 16 h 131"/>
                <a:gd name="T78" fmla="*/ 100 w 588"/>
                <a:gd name="T79" fmla="*/ 16 h 131"/>
                <a:gd name="T80" fmla="*/ 104 w 588"/>
                <a:gd name="T81" fmla="*/ 19 h 131"/>
                <a:gd name="T82" fmla="*/ 114 w 588"/>
                <a:gd name="T83" fmla="*/ 22 h 131"/>
                <a:gd name="T84" fmla="*/ 123 w 588"/>
                <a:gd name="T85" fmla="*/ 25 h 131"/>
                <a:gd name="T86" fmla="*/ 132 w 588"/>
                <a:gd name="T87" fmla="*/ 28 h 131"/>
                <a:gd name="T88" fmla="*/ 142 w 588"/>
                <a:gd name="T89" fmla="*/ 31 h 131"/>
                <a:gd name="T90" fmla="*/ 151 w 588"/>
                <a:gd name="T91" fmla="*/ 33 h 131"/>
                <a:gd name="T92" fmla="*/ 160 w 588"/>
                <a:gd name="T93" fmla="*/ 35 h 131"/>
                <a:gd name="T94" fmla="*/ 168 w 588"/>
                <a:gd name="T95" fmla="*/ 37 h 131"/>
                <a:gd name="T96" fmla="*/ 176 w 588"/>
                <a:gd name="T97" fmla="*/ 38 h 131"/>
                <a:gd name="T98" fmla="*/ 187 w 588"/>
                <a:gd name="T99" fmla="*/ 40 h 131"/>
                <a:gd name="T100" fmla="*/ 196 w 588"/>
                <a:gd name="T101" fmla="*/ 44 h 131"/>
                <a:gd name="T102" fmla="*/ 190 w 588"/>
                <a:gd name="T103" fmla="*/ 39 h 131"/>
                <a:gd name="T104" fmla="*/ 184 w 588"/>
                <a:gd name="T105" fmla="*/ 39 h 131"/>
                <a:gd name="T106" fmla="*/ 179 w 588"/>
                <a:gd name="T107" fmla="*/ 36 h 131"/>
                <a:gd name="T108" fmla="*/ 173 w 588"/>
                <a:gd name="T109" fmla="*/ 34 h 131"/>
                <a:gd name="T110" fmla="*/ 168 w 588"/>
                <a:gd name="T111" fmla="*/ 31 h 131"/>
                <a:gd name="T112" fmla="*/ 163 w 588"/>
                <a:gd name="T113" fmla="*/ 28 h 131"/>
                <a:gd name="T114" fmla="*/ 157 w 588"/>
                <a:gd name="T115" fmla="*/ 27 h 131"/>
                <a:gd name="T116" fmla="*/ 150 w 588"/>
                <a:gd name="T117" fmla="*/ 24 h 131"/>
                <a:gd name="T118" fmla="*/ 144 w 588"/>
                <a:gd name="T119" fmla="*/ 24 h 131"/>
                <a:gd name="T120" fmla="*/ 139 w 588"/>
                <a:gd name="T121" fmla="*/ 24 h 13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8" h="131">
                  <a:moveTo>
                    <a:pt x="418" y="70"/>
                  </a:moveTo>
                  <a:lnTo>
                    <a:pt x="408" y="71"/>
                  </a:lnTo>
                  <a:lnTo>
                    <a:pt x="403" y="63"/>
                  </a:lnTo>
                  <a:lnTo>
                    <a:pt x="391" y="64"/>
                  </a:lnTo>
                  <a:lnTo>
                    <a:pt x="377" y="56"/>
                  </a:lnTo>
                  <a:lnTo>
                    <a:pt x="368" y="50"/>
                  </a:lnTo>
                  <a:lnTo>
                    <a:pt x="355" y="51"/>
                  </a:lnTo>
                  <a:lnTo>
                    <a:pt x="340" y="44"/>
                  </a:lnTo>
                  <a:lnTo>
                    <a:pt x="328" y="40"/>
                  </a:lnTo>
                  <a:lnTo>
                    <a:pt x="315" y="31"/>
                  </a:lnTo>
                  <a:lnTo>
                    <a:pt x="303" y="24"/>
                  </a:lnTo>
                  <a:lnTo>
                    <a:pt x="238" y="3"/>
                  </a:lnTo>
                  <a:lnTo>
                    <a:pt x="192" y="0"/>
                  </a:lnTo>
                  <a:lnTo>
                    <a:pt x="158" y="0"/>
                  </a:lnTo>
                  <a:lnTo>
                    <a:pt x="125" y="11"/>
                  </a:lnTo>
                  <a:lnTo>
                    <a:pt x="98" y="19"/>
                  </a:lnTo>
                  <a:lnTo>
                    <a:pt x="79" y="36"/>
                  </a:lnTo>
                  <a:lnTo>
                    <a:pt x="59" y="54"/>
                  </a:lnTo>
                  <a:lnTo>
                    <a:pt x="40" y="63"/>
                  </a:lnTo>
                  <a:lnTo>
                    <a:pt x="21" y="79"/>
                  </a:lnTo>
                  <a:lnTo>
                    <a:pt x="0" y="84"/>
                  </a:lnTo>
                  <a:lnTo>
                    <a:pt x="3" y="74"/>
                  </a:lnTo>
                  <a:lnTo>
                    <a:pt x="17" y="67"/>
                  </a:lnTo>
                  <a:lnTo>
                    <a:pt x="32" y="53"/>
                  </a:lnTo>
                  <a:lnTo>
                    <a:pt x="45" y="46"/>
                  </a:lnTo>
                  <a:lnTo>
                    <a:pt x="63" y="31"/>
                  </a:lnTo>
                  <a:lnTo>
                    <a:pt x="75" y="25"/>
                  </a:lnTo>
                  <a:lnTo>
                    <a:pt x="89" y="12"/>
                  </a:lnTo>
                  <a:lnTo>
                    <a:pt x="106" y="6"/>
                  </a:lnTo>
                  <a:lnTo>
                    <a:pt x="117" y="0"/>
                  </a:lnTo>
                  <a:lnTo>
                    <a:pt x="122" y="1"/>
                  </a:lnTo>
                  <a:lnTo>
                    <a:pt x="136" y="7"/>
                  </a:lnTo>
                  <a:lnTo>
                    <a:pt x="150" y="4"/>
                  </a:lnTo>
                  <a:lnTo>
                    <a:pt x="171" y="9"/>
                  </a:lnTo>
                  <a:lnTo>
                    <a:pt x="190" y="16"/>
                  </a:lnTo>
                  <a:lnTo>
                    <a:pt x="219" y="28"/>
                  </a:lnTo>
                  <a:lnTo>
                    <a:pt x="245" y="32"/>
                  </a:lnTo>
                  <a:lnTo>
                    <a:pt x="261" y="37"/>
                  </a:lnTo>
                  <a:lnTo>
                    <a:pt x="286" y="49"/>
                  </a:lnTo>
                  <a:lnTo>
                    <a:pt x="300" y="48"/>
                  </a:lnTo>
                  <a:lnTo>
                    <a:pt x="313" y="57"/>
                  </a:lnTo>
                  <a:lnTo>
                    <a:pt x="343" y="66"/>
                  </a:lnTo>
                  <a:lnTo>
                    <a:pt x="370" y="73"/>
                  </a:lnTo>
                  <a:lnTo>
                    <a:pt x="396" y="82"/>
                  </a:lnTo>
                  <a:lnTo>
                    <a:pt x="427" y="92"/>
                  </a:lnTo>
                  <a:lnTo>
                    <a:pt x="453" y="97"/>
                  </a:lnTo>
                  <a:lnTo>
                    <a:pt x="480" y="105"/>
                  </a:lnTo>
                  <a:lnTo>
                    <a:pt x="505" y="109"/>
                  </a:lnTo>
                  <a:lnTo>
                    <a:pt x="527" y="114"/>
                  </a:lnTo>
                  <a:lnTo>
                    <a:pt x="560" y="120"/>
                  </a:lnTo>
                  <a:lnTo>
                    <a:pt x="588" y="131"/>
                  </a:lnTo>
                  <a:lnTo>
                    <a:pt x="571" y="116"/>
                  </a:lnTo>
                  <a:lnTo>
                    <a:pt x="552" y="115"/>
                  </a:lnTo>
                  <a:lnTo>
                    <a:pt x="537" y="107"/>
                  </a:lnTo>
                  <a:lnTo>
                    <a:pt x="520" y="100"/>
                  </a:lnTo>
                  <a:lnTo>
                    <a:pt x="505" y="91"/>
                  </a:lnTo>
                  <a:lnTo>
                    <a:pt x="490" y="84"/>
                  </a:lnTo>
                  <a:lnTo>
                    <a:pt x="471" y="79"/>
                  </a:lnTo>
                  <a:lnTo>
                    <a:pt x="449" y="72"/>
                  </a:lnTo>
                  <a:lnTo>
                    <a:pt x="432" y="71"/>
                  </a:lnTo>
                  <a:lnTo>
                    <a:pt x="418" y="70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8" name="Freeform 297">
              <a:extLst>
                <a:ext uri="{FF2B5EF4-FFF2-40B4-BE49-F238E27FC236}">
                  <a16:creationId xmlns:a16="http://schemas.microsoft.com/office/drawing/2014/main" id="{5044BE11-AD28-4E24-93DB-E7ED44496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176"/>
              <a:ext cx="149" cy="82"/>
            </a:xfrm>
            <a:custGeom>
              <a:avLst/>
              <a:gdLst>
                <a:gd name="T0" fmla="*/ 2 w 447"/>
                <a:gd name="T1" fmla="*/ 63 h 246"/>
                <a:gd name="T2" fmla="*/ 1 w 447"/>
                <a:gd name="T3" fmla="*/ 50 h 246"/>
                <a:gd name="T4" fmla="*/ 1 w 447"/>
                <a:gd name="T5" fmla="*/ 38 h 246"/>
                <a:gd name="T6" fmla="*/ 2 w 447"/>
                <a:gd name="T7" fmla="*/ 25 h 246"/>
                <a:gd name="T8" fmla="*/ 10 w 447"/>
                <a:gd name="T9" fmla="*/ 16 h 246"/>
                <a:gd name="T10" fmla="*/ 21 w 447"/>
                <a:gd name="T11" fmla="*/ 5 h 246"/>
                <a:gd name="T12" fmla="*/ 37 w 447"/>
                <a:gd name="T13" fmla="*/ 0 h 246"/>
                <a:gd name="T14" fmla="*/ 56 w 447"/>
                <a:gd name="T15" fmla="*/ 2 h 246"/>
                <a:gd name="T16" fmla="*/ 73 w 447"/>
                <a:gd name="T17" fmla="*/ 10 h 246"/>
                <a:gd name="T18" fmla="*/ 91 w 447"/>
                <a:gd name="T19" fmla="*/ 18 h 246"/>
                <a:gd name="T20" fmla="*/ 107 w 447"/>
                <a:gd name="T21" fmla="*/ 22 h 246"/>
                <a:gd name="T22" fmla="*/ 123 w 447"/>
                <a:gd name="T23" fmla="*/ 25 h 246"/>
                <a:gd name="T24" fmla="*/ 135 w 447"/>
                <a:gd name="T25" fmla="*/ 35 h 246"/>
                <a:gd name="T26" fmla="*/ 144 w 447"/>
                <a:gd name="T27" fmla="*/ 51 h 246"/>
                <a:gd name="T28" fmla="*/ 149 w 447"/>
                <a:gd name="T29" fmla="*/ 66 h 246"/>
                <a:gd name="T30" fmla="*/ 146 w 447"/>
                <a:gd name="T31" fmla="*/ 71 h 246"/>
                <a:gd name="T32" fmla="*/ 140 w 447"/>
                <a:gd name="T33" fmla="*/ 61 h 246"/>
                <a:gd name="T34" fmla="*/ 131 w 447"/>
                <a:gd name="T35" fmla="*/ 51 h 246"/>
                <a:gd name="T36" fmla="*/ 121 w 447"/>
                <a:gd name="T37" fmla="*/ 46 h 246"/>
                <a:gd name="T38" fmla="*/ 113 w 447"/>
                <a:gd name="T39" fmla="*/ 45 h 246"/>
                <a:gd name="T40" fmla="*/ 105 w 447"/>
                <a:gd name="T41" fmla="*/ 47 h 246"/>
                <a:gd name="T42" fmla="*/ 102 w 447"/>
                <a:gd name="T43" fmla="*/ 51 h 246"/>
                <a:gd name="T44" fmla="*/ 99 w 447"/>
                <a:gd name="T45" fmla="*/ 53 h 246"/>
                <a:gd name="T46" fmla="*/ 96 w 447"/>
                <a:gd name="T47" fmla="*/ 57 h 246"/>
                <a:gd name="T48" fmla="*/ 91 w 447"/>
                <a:gd name="T49" fmla="*/ 55 h 246"/>
                <a:gd name="T50" fmla="*/ 83 w 447"/>
                <a:gd name="T51" fmla="*/ 54 h 246"/>
                <a:gd name="T52" fmla="*/ 70 w 447"/>
                <a:gd name="T53" fmla="*/ 48 h 246"/>
                <a:gd name="T54" fmla="*/ 59 w 447"/>
                <a:gd name="T55" fmla="*/ 43 h 246"/>
                <a:gd name="T56" fmla="*/ 46 w 447"/>
                <a:gd name="T57" fmla="*/ 43 h 246"/>
                <a:gd name="T58" fmla="*/ 33 w 447"/>
                <a:gd name="T59" fmla="*/ 44 h 246"/>
                <a:gd name="T60" fmla="*/ 25 w 447"/>
                <a:gd name="T61" fmla="*/ 50 h 246"/>
                <a:gd name="T62" fmla="*/ 16 w 447"/>
                <a:gd name="T63" fmla="*/ 57 h 246"/>
                <a:gd name="T64" fmla="*/ 13 w 447"/>
                <a:gd name="T65" fmla="*/ 62 h 246"/>
                <a:gd name="T66" fmla="*/ 8 w 447"/>
                <a:gd name="T67" fmla="*/ 69 h 246"/>
                <a:gd name="T68" fmla="*/ 5 w 447"/>
                <a:gd name="T69" fmla="*/ 78 h 246"/>
                <a:gd name="T70" fmla="*/ 4 w 447"/>
                <a:gd name="T71" fmla="*/ 68 h 2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7" h="246">
                  <a:moveTo>
                    <a:pt x="11" y="205"/>
                  </a:moveTo>
                  <a:lnTo>
                    <a:pt x="5" y="188"/>
                  </a:lnTo>
                  <a:lnTo>
                    <a:pt x="0" y="173"/>
                  </a:lnTo>
                  <a:lnTo>
                    <a:pt x="3" y="151"/>
                  </a:lnTo>
                  <a:lnTo>
                    <a:pt x="2" y="133"/>
                  </a:lnTo>
                  <a:lnTo>
                    <a:pt x="3" y="114"/>
                  </a:lnTo>
                  <a:lnTo>
                    <a:pt x="2" y="96"/>
                  </a:lnTo>
                  <a:lnTo>
                    <a:pt x="7" y="74"/>
                  </a:lnTo>
                  <a:lnTo>
                    <a:pt x="16" y="65"/>
                  </a:lnTo>
                  <a:lnTo>
                    <a:pt x="31" y="48"/>
                  </a:lnTo>
                  <a:lnTo>
                    <a:pt x="40" y="32"/>
                  </a:lnTo>
                  <a:lnTo>
                    <a:pt x="64" y="15"/>
                  </a:lnTo>
                  <a:lnTo>
                    <a:pt x="95" y="5"/>
                  </a:lnTo>
                  <a:lnTo>
                    <a:pt x="111" y="0"/>
                  </a:lnTo>
                  <a:lnTo>
                    <a:pt x="144" y="4"/>
                  </a:lnTo>
                  <a:lnTo>
                    <a:pt x="167" y="7"/>
                  </a:lnTo>
                  <a:lnTo>
                    <a:pt x="195" y="16"/>
                  </a:lnTo>
                  <a:lnTo>
                    <a:pt x="219" y="29"/>
                  </a:lnTo>
                  <a:lnTo>
                    <a:pt x="246" y="45"/>
                  </a:lnTo>
                  <a:lnTo>
                    <a:pt x="272" y="54"/>
                  </a:lnTo>
                  <a:lnTo>
                    <a:pt x="294" y="72"/>
                  </a:lnTo>
                  <a:lnTo>
                    <a:pt x="320" y="65"/>
                  </a:lnTo>
                  <a:lnTo>
                    <a:pt x="345" y="65"/>
                  </a:lnTo>
                  <a:lnTo>
                    <a:pt x="369" y="74"/>
                  </a:lnTo>
                  <a:lnTo>
                    <a:pt x="386" y="88"/>
                  </a:lnTo>
                  <a:lnTo>
                    <a:pt x="405" y="106"/>
                  </a:lnTo>
                  <a:lnTo>
                    <a:pt x="421" y="120"/>
                  </a:lnTo>
                  <a:lnTo>
                    <a:pt x="431" y="152"/>
                  </a:lnTo>
                  <a:lnTo>
                    <a:pt x="437" y="172"/>
                  </a:lnTo>
                  <a:lnTo>
                    <a:pt x="446" y="199"/>
                  </a:lnTo>
                  <a:lnTo>
                    <a:pt x="447" y="226"/>
                  </a:lnTo>
                  <a:lnTo>
                    <a:pt x="439" y="213"/>
                  </a:lnTo>
                  <a:lnTo>
                    <a:pt x="434" y="195"/>
                  </a:lnTo>
                  <a:lnTo>
                    <a:pt x="420" y="182"/>
                  </a:lnTo>
                  <a:lnTo>
                    <a:pt x="410" y="169"/>
                  </a:lnTo>
                  <a:lnTo>
                    <a:pt x="394" y="154"/>
                  </a:lnTo>
                  <a:lnTo>
                    <a:pt x="381" y="146"/>
                  </a:lnTo>
                  <a:lnTo>
                    <a:pt x="363" y="138"/>
                  </a:lnTo>
                  <a:lnTo>
                    <a:pt x="351" y="140"/>
                  </a:lnTo>
                  <a:lnTo>
                    <a:pt x="338" y="135"/>
                  </a:lnTo>
                  <a:lnTo>
                    <a:pt x="321" y="139"/>
                  </a:lnTo>
                  <a:lnTo>
                    <a:pt x="315" y="141"/>
                  </a:lnTo>
                  <a:lnTo>
                    <a:pt x="313" y="143"/>
                  </a:lnTo>
                  <a:lnTo>
                    <a:pt x="307" y="154"/>
                  </a:lnTo>
                  <a:lnTo>
                    <a:pt x="304" y="155"/>
                  </a:lnTo>
                  <a:lnTo>
                    <a:pt x="296" y="160"/>
                  </a:lnTo>
                  <a:lnTo>
                    <a:pt x="294" y="160"/>
                  </a:lnTo>
                  <a:lnTo>
                    <a:pt x="288" y="172"/>
                  </a:lnTo>
                  <a:lnTo>
                    <a:pt x="287" y="172"/>
                  </a:lnTo>
                  <a:lnTo>
                    <a:pt x="273" y="166"/>
                  </a:lnTo>
                  <a:lnTo>
                    <a:pt x="271" y="165"/>
                  </a:lnTo>
                  <a:lnTo>
                    <a:pt x="249" y="161"/>
                  </a:lnTo>
                  <a:lnTo>
                    <a:pt x="231" y="153"/>
                  </a:lnTo>
                  <a:lnTo>
                    <a:pt x="210" y="143"/>
                  </a:lnTo>
                  <a:lnTo>
                    <a:pt x="198" y="137"/>
                  </a:lnTo>
                  <a:lnTo>
                    <a:pt x="177" y="130"/>
                  </a:lnTo>
                  <a:lnTo>
                    <a:pt x="162" y="128"/>
                  </a:lnTo>
                  <a:lnTo>
                    <a:pt x="138" y="130"/>
                  </a:lnTo>
                  <a:lnTo>
                    <a:pt x="119" y="128"/>
                  </a:lnTo>
                  <a:lnTo>
                    <a:pt x="100" y="133"/>
                  </a:lnTo>
                  <a:lnTo>
                    <a:pt x="82" y="147"/>
                  </a:lnTo>
                  <a:lnTo>
                    <a:pt x="74" y="151"/>
                  </a:lnTo>
                  <a:lnTo>
                    <a:pt x="57" y="161"/>
                  </a:lnTo>
                  <a:lnTo>
                    <a:pt x="49" y="170"/>
                  </a:lnTo>
                  <a:lnTo>
                    <a:pt x="46" y="176"/>
                  </a:lnTo>
                  <a:lnTo>
                    <a:pt x="38" y="187"/>
                  </a:lnTo>
                  <a:lnTo>
                    <a:pt x="29" y="199"/>
                  </a:lnTo>
                  <a:lnTo>
                    <a:pt x="24" y="206"/>
                  </a:lnTo>
                  <a:lnTo>
                    <a:pt x="15" y="221"/>
                  </a:lnTo>
                  <a:lnTo>
                    <a:pt x="15" y="234"/>
                  </a:lnTo>
                  <a:lnTo>
                    <a:pt x="14" y="246"/>
                  </a:lnTo>
                  <a:lnTo>
                    <a:pt x="11" y="205"/>
                  </a:lnTo>
                  <a:close/>
                </a:path>
              </a:pathLst>
            </a:custGeom>
            <a:solidFill>
              <a:srgbClr val="DBA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9" name="Freeform 298">
              <a:extLst>
                <a:ext uri="{FF2B5EF4-FFF2-40B4-BE49-F238E27FC236}">
                  <a16:creationId xmlns:a16="http://schemas.microsoft.com/office/drawing/2014/main" id="{CDD04EF6-043D-4C4F-81FE-9D97F68D9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1557"/>
              <a:ext cx="77" cy="263"/>
            </a:xfrm>
            <a:custGeom>
              <a:avLst/>
              <a:gdLst>
                <a:gd name="T0" fmla="*/ 5 w 229"/>
                <a:gd name="T1" fmla="*/ 0 h 788"/>
                <a:gd name="T2" fmla="*/ 3 w 229"/>
                <a:gd name="T3" fmla="*/ 9 h 788"/>
                <a:gd name="T4" fmla="*/ 1 w 229"/>
                <a:gd name="T5" fmla="*/ 18 h 788"/>
                <a:gd name="T6" fmla="*/ 0 w 229"/>
                <a:gd name="T7" fmla="*/ 27 h 788"/>
                <a:gd name="T8" fmla="*/ 0 w 229"/>
                <a:gd name="T9" fmla="*/ 36 h 788"/>
                <a:gd name="T10" fmla="*/ 3 w 229"/>
                <a:gd name="T11" fmla="*/ 44 h 788"/>
                <a:gd name="T12" fmla="*/ 5 w 229"/>
                <a:gd name="T13" fmla="*/ 52 h 788"/>
                <a:gd name="T14" fmla="*/ 8 w 229"/>
                <a:gd name="T15" fmla="*/ 61 h 788"/>
                <a:gd name="T16" fmla="*/ 11 w 229"/>
                <a:gd name="T17" fmla="*/ 70 h 788"/>
                <a:gd name="T18" fmla="*/ 16 w 229"/>
                <a:gd name="T19" fmla="*/ 78 h 788"/>
                <a:gd name="T20" fmla="*/ 18 w 229"/>
                <a:gd name="T21" fmla="*/ 86 h 788"/>
                <a:gd name="T22" fmla="*/ 21 w 229"/>
                <a:gd name="T23" fmla="*/ 93 h 788"/>
                <a:gd name="T24" fmla="*/ 24 w 229"/>
                <a:gd name="T25" fmla="*/ 98 h 788"/>
                <a:gd name="T26" fmla="*/ 28 w 229"/>
                <a:gd name="T27" fmla="*/ 103 h 788"/>
                <a:gd name="T28" fmla="*/ 31 w 229"/>
                <a:gd name="T29" fmla="*/ 107 h 788"/>
                <a:gd name="T30" fmla="*/ 33 w 229"/>
                <a:gd name="T31" fmla="*/ 114 h 788"/>
                <a:gd name="T32" fmla="*/ 37 w 229"/>
                <a:gd name="T33" fmla="*/ 119 h 788"/>
                <a:gd name="T34" fmla="*/ 39 w 229"/>
                <a:gd name="T35" fmla="*/ 125 h 788"/>
                <a:gd name="T36" fmla="*/ 45 w 229"/>
                <a:gd name="T37" fmla="*/ 132 h 788"/>
                <a:gd name="T38" fmla="*/ 46 w 229"/>
                <a:gd name="T39" fmla="*/ 137 h 788"/>
                <a:gd name="T40" fmla="*/ 48 w 229"/>
                <a:gd name="T41" fmla="*/ 143 h 788"/>
                <a:gd name="T42" fmla="*/ 53 w 229"/>
                <a:gd name="T43" fmla="*/ 155 h 788"/>
                <a:gd name="T44" fmla="*/ 56 w 229"/>
                <a:gd name="T45" fmla="*/ 167 h 788"/>
                <a:gd name="T46" fmla="*/ 59 w 229"/>
                <a:gd name="T47" fmla="*/ 179 h 788"/>
                <a:gd name="T48" fmla="*/ 63 w 229"/>
                <a:gd name="T49" fmla="*/ 191 h 788"/>
                <a:gd name="T50" fmla="*/ 63 w 229"/>
                <a:gd name="T51" fmla="*/ 203 h 788"/>
                <a:gd name="T52" fmla="*/ 67 w 229"/>
                <a:gd name="T53" fmla="*/ 214 h 788"/>
                <a:gd name="T54" fmla="*/ 70 w 229"/>
                <a:gd name="T55" fmla="*/ 226 h 788"/>
                <a:gd name="T56" fmla="*/ 71 w 229"/>
                <a:gd name="T57" fmla="*/ 239 h 788"/>
                <a:gd name="T58" fmla="*/ 74 w 229"/>
                <a:gd name="T59" fmla="*/ 252 h 788"/>
                <a:gd name="T60" fmla="*/ 77 w 229"/>
                <a:gd name="T61" fmla="*/ 263 h 7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9" h="788">
                  <a:moveTo>
                    <a:pt x="14" y="0"/>
                  </a:moveTo>
                  <a:lnTo>
                    <a:pt x="8" y="28"/>
                  </a:lnTo>
                  <a:lnTo>
                    <a:pt x="4" y="53"/>
                  </a:lnTo>
                  <a:lnTo>
                    <a:pt x="0" y="80"/>
                  </a:lnTo>
                  <a:lnTo>
                    <a:pt x="1" y="109"/>
                  </a:lnTo>
                  <a:lnTo>
                    <a:pt x="9" y="133"/>
                  </a:lnTo>
                  <a:lnTo>
                    <a:pt x="16" y="156"/>
                  </a:lnTo>
                  <a:lnTo>
                    <a:pt x="25" y="184"/>
                  </a:lnTo>
                  <a:lnTo>
                    <a:pt x="33" y="211"/>
                  </a:lnTo>
                  <a:lnTo>
                    <a:pt x="47" y="234"/>
                  </a:lnTo>
                  <a:lnTo>
                    <a:pt x="54" y="257"/>
                  </a:lnTo>
                  <a:lnTo>
                    <a:pt x="61" y="279"/>
                  </a:lnTo>
                  <a:lnTo>
                    <a:pt x="70" y="293"/>
                  </a:lnTo>
                  <a:lnTo>
                    <a:pt x="83" y="309"/>
                  </a:lnTo>
                  <a:lnTo>
                    <a:pt x="91" y="321"/>
                  </a:lnTo>
                  <a:lnTo>
                    <a:pt x="97" y="343"/>
                  </a:lnTo>
                  <a:lnTo>
                    <a:pt x="109" y="357"/>
                  </a:lnTo>
                  <a:lnTo>
                    <a:pt x="117" y="374"/>
                  </a:lnTo>
                  <a:lnTo>
                    <a:pt x="133" y="394"/>
                  </a:lnTo>
                  <a:lnTo>
                    <a:pt x="137" y="409"/>
                  </a:lnTo>
                  <a:lnTo>
                    <a:pt x="143" y="427"/>
                  </a:lnTo>
                  <a:lnTo>
                    <a:pt x="157" y="463"/>
                  </a:lnTo>
                  <a:lnTo>
                    <a:pt x="168" y="500"/>
                  </a:lnTo>
                  <a:lnTo>
                    <a:pt x="176" y="535"/>
                  </a:lnTo>
                  <a:lnTo>
                    <a:pt x="187" y="571"/>
                  </a:lnTo>
                  <a:lnTo>
                    <a:pt x="188" y="607"/>
                  </a:lnTo>
                  <a:lnTo>
                    <a:pt x="200" y="642"/>
                  </a:lnTo>
                  <a:lnTo>
                    <a:pt x="208" y="677"/>
                  </a:lnTo>
                  <a:lnTo>
                    <a:pt x="212" y="717"/>
                  </a:lnTo>
                  <a:lnTo>
                    <a:pt x="219" y="754"/>
                  </a:lnTo>
                  <a:lnTo>
                    <a:pt x="229" y="78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0" name="Freeform 299">
              <a:extLst>
                <a:ext uri="{FF2B5EF4-FFF2-40B4-BE49-F238E27FC236}">
                  <a16:creationId xmlns:a16="http://schemas.microsoft.com/office/drawing/2014/main" id="{7BADE2BF-8EC3-4191-BBFA-FC9F1BD11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78"/>
              <a:ext cx="110" cy="72"/>
            </a:xfrm>
            <a:custGeom>
              <a:avLst/>
              <a:gdLst>
                <a:gd name="T0" fmla="*/ 0 w 330"/>
                <a:gd name="T1" fmla="*/ 47 h 216"/>
                <a:gd name="T2" fmla="*/ 12 w 330"/>
                <a:gd name="T3" fmla="*/ 46 h 216"/>
                <a:gd name="T4" fmla="*/ 25 w 330"/>
                <a:gd name="T5" fmla="*/ 44 h 216"/>
                <a:gd name="T6" fmla="*/ 36 w 330"/>
                <a:gd name="T7" fmla="*/ 43 h 216"/>
                <a:gd name="T8" fmla="*/ 49 w 330"/>
                <a:gd name="T9" fmla="*/ 40 h 216"/>
                <a:gd name="T10" fmla="*/ 63 w 330"/>
                <a:gd name="T11" fmla="*/ 39 h 216"/>
                <a:gd name="T12" fmla="*/ 72 w 330"/>
                <a:gd name="T13" fmla="*/ 36 h 216"/>
                <a:gd name="T14" fmla="*/ 82 w 330"/>
                <a:gd name="T15" fmla="*/ 29 h 216"/>
                <a:gd name="T16" fmla="*/ 92 w 330"/>
                <a:gd name="T17" fmla="*/ 22 h 216"/>
                <a:gd name="T18" fmla="*/ 99 w 330"/>
                <a:gd name="T19" fmla="*/ 11 h 216"/>
                <a:gd name="T20" fmla="*/ 104 w 330"/>
                <a:gd name="T21" fmla="*/ 0 h 216"/>
                <a:gd name="T22" fmla="*/ 102 w 330"/>
                <a:gd name="T23" fmla="*/ 9 h 216"/>
                <a:gd name="T24" fmla="*/ 100 w 330"/>
                <a:gd name="T25" fmla="*/ 15 h 216"/>
                <a:gd name="T26" fmla="*/ 98 w 330"/>
                <a:gd name="T27" fmla="*/ 23 h 216"/>
                <a:gd name="T28" fmla="*/ 97 w 330"/>
                <a:gd name="T29" fmla="*/ 32 h 216"/>
                <a:gd name="T30" fmla="*/ 96 w 330"/>
                <a:gd name="T31" fmla="*/ 38 h 216"/>
                <a:gd name="T32" fmla="*/ 96 w 330"/>
                <a:gd name="T33" fmla="*/ 46 h 216"/>
                <a:gd name="T34" fmla="*/ 98 w 330"/>
                <a:gd name="T35" fmla="*/ 53 h 216"/>
                <a:gd name="T36" fmla="*/ 101 w 330"/>
                <a:gd name="T37" fmla="*/ 61 h 216"/>
                <a:gd name="T38" fmla="*/ 105 w 330"/>
                <a:gd name="T39" fmla="*/ 66 h 216"/>
                <a:gd name="T40" fmla="*/ 110 w 330"/>
                <a:gd name="T41" fmla="*/ 72 h 216"/>
                <a:gd name="T42" fmla="*/ 104 w 330"/>
                <a:gd name="T43" fmla="*/ 65 h 216"/>
                <a:gd name="T44" fmla="*/ 95 w 330"/>
                <a:gd name="T45" fmla="*/ 59 h 216"/>
                <a:gd name="T46" fmla="*/ 86 w 330"/>
                <a:gd name="T47" fmla="*/ 54 h 216"/>
                <a:gd name="T48" fmla="*/ 76 w 330"/>
                <a:gd name="T49" fmla="*/ 52 h 216"/>
                <a:gd name="T50" fmla="*/ 68 w 330"/>
                <a:gd name="T51" fmla="*/ 51 h 216"/>
                <a:gd name="T52" fmla="*/ 58 w 330"/>
                <a:gd name="T53" fmla="*/ 48 h 216"/>
                <a:gd name="T54" fmla="*/ 47 w 330"/>
                <a:gd name="T55" fmla="*/ 47 h 216"/>
                <a:gd name="T56" fmla="*/ 38 w 330"/>
                <a:gd name="T57" fmla="*/ 47 h 216"/>
                <a:gd name="T58" fmla="*/ 28 w 330"/>
                <a:gd name="T59" fmla="*/ 46 h 216"/>
                <a:gd name="T60" fmla="*/ 17 w 330"/>
                <a:gd name="T61" fmla="*/ 46 h 216"/>
                <a:gd name="T62" fmla="*/ 0 w 330"/>
                <a:gd name="T63" fmla="*/ 47 h 2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" h="216">
                  <a:moveTo>
                    <a:pt x="0" y="140"/>
                  </a:moveTo>
                  <a:lnTo>
                    <a:pt x="35" y="137"/>
                  </a:lnTo>
                  <a:lnTo>
                    <a:pt x="74" y="131"/>
                  </a:lnTo>
                  <a:lnTo>
                    <a:pt x="108" y="129"/>
                  </a:lnTo>
                  <a:lnTo>
                    <a:pt x="146" y="121"/>
                  </a:lnTo>
                  <a:lnTo>
                    <a:pt x="188" y="116"/>
                  </a:lnTo>
                  <a:lnTo>
                    <a:pt x="216" y="107"/>
                  </a:lnTo>
                  <a:lnTo>
                    <a:pt x="246" y="86"/>
                  </a:lnTo>
                  <a:lnTo>
                    <a:pt x="277" y="65"/>
                  </a:lnTo>
                  <a:lnTo>
                    <a:pt x="296" y="34"/>
                  </a:lnTo>
                  <a:lnTo>
                    <a:pt x="311" y="0"/>
                  </a:lnTo>
                  <a:lnTo>
                    <a:pt x="306" y="27"/>
                  </a:lnTo>
                  <a:lnTo>
                    <a:pt x="299" y="46"/>
                  </a:lnTo>
                  <a:lnTo>
                    <a:pt x="295" y="70"/>
                  </a:lnTo>
                  <a:lnTo>
                    <a:pt x="291" y="95"/>
                  </a:lnTo>
                  <a:lnTo>
                    <a:pt x="287" y="114"/>
                  </a:lnTo>
                  <a:lnTo>
                    <a:pt x="287" y="137"/>
                  </a:lnTo>
                  <a:lnTo>
                    <a:pt x="293" y="160"/>
                  </a:lnTo>
                  <a:lnTo>
                    <a:pt x="302" y="182"/>
                  </a:lnTo>
                  <a:lnTo>
                    <a:pt x="314" y="199"/>
                  </a:lnTo>
                  <a:lnTo>
                    <a:pt x="330" y="216"/>
                  </a:lnTo>
                  <a:lnTo>
                    <a:pt x="312" y="194"/>
                  </a:lnTo>
                  <a:lnTo>
                    <a:pt x="286" y="177"/>
                  </a:lnTo>
                  <a:lnTo>
                    <a:pt x="257" y="161"/>
                  </a:lnTo>
                  <a:lnTo>
                    <a:pt x="229" y="155"/>
                  </a:lnTo>
                  <a:lnTo>
                    <a:pt x="204" y="152"/>
                  </a:lnTo>
                  <a:lnTo>
                    <a:pt x="173" y="145"/>
                  </a:lnTo>
                  <a:lnTo>
                    <a:pt x="140" y="142"/>
                  </a:lnTo>
                  <a:lnTo>
                    <a:pt x="113" y="140"/>
                  </a:lnTo>
                  <a:lnTo>
                    <a:pt x="83" y="137"/>
                  </a:lnTo>
                  <a:lnTo>
                    <a:pt x="50" y="137"/>
                  </a:lnTo>
                  <a:lnTo>
                    <a:pt x="0" y="140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1" name="Freeform 300">
              <a:extLst>
                <a:ext uri="{FF2B5EF4-FFF2-40B4-BE49-F238E27FC236}">
                  <a16:creationId xmlns:a16="http://schemas.microsoft.com/office/drawing/2014/main" id="{CC5BA0B0-2B7D-48E3-A58D-F735592D3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482"/>
              <a:ext cx="90" cy="198"/>
            </a:xfrm>
            <a:custGeom>
              <a:avLst/>
              <a:gdLst>
                <a:gd name="T0" fmla="*/ 0 w 270"/>
                <a:gd name="T1" fmla="*/ 0 h 592"/>
                <a:gd name="T2" fmla="*/ 7 w 270"/>
                <a:gd name="T3" fmla="*/ 7 h 592"/>
                <a:gd name="T4" fmla="*/ 18 w 270"/>
                <a:gd name="T5" fmla="*/ 12 h 592"/>
                <a:gd name="T6" fmla="*/ 25 w 270"/>
                <a:gd name="T7" fmla="*/ 16 h 592"/>
                <a:gd name="T8" fmla="*/ 35 w 270"/>
                <a:gd name="T9" fmla="*/ 21 h 592"/>
                <a:gd name="T10" fmla="*/ 42 w 270"/>
                <a:gd name="T11" fmla="*/ 25 h 592"/>
                <a:gd name="T12" fmla="*/ 51 w 270"/>
                <a:gd name="T13" fmla="*/ 27 h 592"/>
                <a:gd name="T14" fmla="*/ 60 w 270"/>
                <a:gd name="T15" fmla="*/ 28 h 592"/>
                <a:gd name="T16" fmla="*/ 71 w 270"/>
                <a:gd name="T17" fmla="*/ 32 h 592"/>
                <a:gd name="T18" fmla="*/ 81 w 270"/>
                <a:gd name="T19" fmla="*/ 33 h 592"/>
                <a:gd name="T20" fmla="*/ 90 w 270"/>
                <a:gd name="T21" fmla="*/ 31 h 592"/>
                <a:gd name="T22" fmla="*/ 79 w 270"/>
                <a:gd name="T23" fmla="*/ 47 h 592"/>
                <a:gd name="T24" fmla="*/ 70 w 270"/>
                <a:gd name="T25" fmla="*/ 62 h 592"/>
                <a:gd name="T26" fmla="*/ 62 w 270"/>
                <a:gd name="T27" fmla="*/ 77 h 592"/>
                <a:gd name="T28" fmla="*/ 59 w 270"/>
                <a:gd name="T29" fmla="*/ 95 h 592"/>
                <a:gd name="T30" fmla="*/ 54 w 270"/>
                <a:gd name="T31" fmla="*/ 111 h 592"/>
                <a:gd name="T32" fmla="*/ 52 w 270"/>
                <a:gd name="T33" fmla="*/ 128 h 592"/>
                <a:gd name="T34" fmla="*/ 49 w 270"/>
                <a:gd name="T35" fmla="*/ 146 h 592"/>
                <a:gd name="T36" fmla="*/ 50 w 270"/>
                <a:gd name="T37" fmla="*/ 164 h 592"/>
                <a:gd name="T38" fmla="*/ 47 w 270"/>
                <a:gd name="T39" fmla="*/ 181 h 592"/>
                <a:gd name="T40" fmla="*/ 48 w 270"/>
                <a:gd name="T41" fmla="*/ 198 h 592"/>
                <a:gd name="T42" fmla="*/ 47 w 270"/>
                <a:gd name="T43" fmla="*/ 193 h 592"/>
                <a:gd name="T44" fmla="*/ 45 w 270"/>
                <a:gd name="T45" fmla="*/ 186 h 592"/>
                <a:gd name="T46" fmla="*/ 44 w 270"/>
                <a:gd name="T47" fmla="*/ 181 h 592"/>
                <a:gd name="T48" fmla="*/ 42 w 270"/>
                <a:gd name="T49" fmla="*/ 173 h 592"/>
                <a:gd name="T50" fmla="*/ 40 w 270"/>
                <a:gd name="T51" fmla="*/ 167 h 592"/>
                <a:gd name="T52" fmla="*/ 40 w 270"/>
                <a:gd name="T53" fmla="*/ 161 h 592"/>
                <a:gd name="T54" fmla="*/ 40 w 270"/>
                <a:gd name="T55" fmla="*/ 153 h 592"/>
                <a:gd name="T56" fmla="*/ 38 w 270"/>
                <a:gd name="T57" fmla="*/ 145 h 592"/>
                <a:gd name="T58" fmla="*/ 39 w 270"/>
                <a:gd name="T59" fmla="*/ 140 h 592"/>
                <a:gd name="T60" fmla="*/ 40 w 270"/>
                <a:gd name="T61" fmla="*/ 132 h 592"/>
                <a:gd name="T62" fmla="*/ 37 w 270"/>
                <a:gd name="T63" fmla="*/ 120 h 592"/>
                <a:gd name="T64" fmla="*/ 37 w 270"/>
                <a:gd name="T65" fmla="*/ 108 h 592"/>
                <a:gd name="T66" fmla="*/ 39 w 270"/>
                <a:gd name="T67" fmla="*/ 97 h 592"/>
                <a:gd name="T68" fmla="*/ 36 w 270"/>
                <a:gd name="T69" fmla="*/ 86 h 592"/>
                <a:gd name="T70" fmla="*/ 35 w 270"/>
                <a:gd name="T71" fmla="*/ 73 h 592"/>
                <a:gd name="T72" fmla="*/ 33 w 270"/>
                <a:gd name="T73" fmla="*/ 61 h 592"/>
                <a:gd name="T74" fmla="*/ 29 w 270"/>
                <a:gd name="T75" fmla="*/ 50 h 592"/>
                <a:gd name="T76" fmla="*/ 26 w 270"/>
                <a:gd name="T77" fmla="*/ 38 h 592"/>
                <a:gd name="T78" fmla="*/ 21 w 270"/>
                <a:gd name="T79" fmla="*/ 27 h 592"/>
                <a:gd name="T80" fmla="*/ 11 w 270"/>
                <a:gd name="T81" fmla="*/ 18 h 592"/>
                <a:gd name="T82" fmla="*/ 0 w 270"/>
                <a:gd name="T83" fmla="*/ 0 h 5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70" h="592">
                  <a:moveTo>
                    <a:pt x="0" y="0"/>
                  </a:moveTo>
                  <a:lnTo>
                    <a:pt x="22" y="20"/>
                  </a:lnTo>
                  <a:lnTo>
                    <a:pt x="53" y="35"/>
                  </a:lnTo>
                  <a:lnTo>
                    <a:pt x="76" y="48"/>
                  </a:lnTo>
                  <a:lnTo>
                    <a:pt x="105" y="62"/>
                  </a:lnTo>
                  <a:lnTo>
                    <a:pt x="126" y="74"/>
                  </a:lnTo>
                  <a:lnTo>
                    <a:pt x="154" y="82"/>
                  </a:lnTo>
                  <a:lnTo>
                    <a:pt x="179" y="84"/>
                  </a:lnTo>
                  <a:lnTo>
                    <a:pt x="212" y="95"/>
                  </a:lnTo>
                  <a:lnTo>
                    <a:pt x="244" y="98"/>
                  </a:lnTo>
                  <a:lnTo>
                    <a:pt x="270" y="93"/>
                  </a:lnTo>
                  <a:lnTo>
                    <a:pt x="236" y="140"/>
                  </a:lnTo>
                  <a:lnTo>
                    <a:pt x="210" y="185"/>
                  </a:lnTo>
                  <a:lnTo>
                    <a:pt x="187" y="231"/>
                  </a:lnTo>
                  <a:lnTo>
                    <a:pt x="178" y="283"/>
                  </a:lnTo>
                  <a:lnTo>
                    <a:pt x="163" y="332"/>
                  </a:lnTo>
                  <a:lnTo>
                    <a:pt x="155" y="383"/>
                  </a:lnTo>
                  <a:lnTo>
                    <a:pt x="147" y="436"/>
                  </a:lnTo>
                  <a:lnTo>
                    <a:pt x="150" y="490"/>
                  </a:lnTo>
                  <a:lnTo>
                    <a:pt x="141" y="542"/>
                  </a:lnTo>
                  <a:lnTo>
                    <a:pt x="145" y="592"/>
                  </a:lnTo>
                  <a:lnTo>
                    <a:pt x="141" y="576"/>
                  </a:lnTo>
                  <a:lnTo>
                    <a:pt x="134" y="556"/>
                  </a:lnTo>
                  <a:lnTo>
                    <a:pt x="133" y="540"/>
                  </a:lnTo>
                  <a:lnTo>
                    <a:pt x="126" y="517"/>
                  </a:lnTo>
                  <a:lnTo>
                    <a:pt x="120" y="499"/>
                  </a:lnTo>
                  <a:lnTo>
                    <a:pt x="121" y="480"/>
                  </a:lnTo>
                  <a:lnTo>
                    <a:pt x="120" y="458"/>
                  </a:lnTo>
                  <a:lnTo>
                    <a:pt x="113" y="435"/>
                  </a:lnTo>
                  <a:lnTo>
                    <a:pt x="116" y="419"/>
                  </a:lnTo>
                  <a:lnTo>
                    <a:pt x="120" y="394"/>
                  </a:lnTo>
                  <a:lnTo>
                    <a:pt x="111" y="360"/>
                  </a:lnTo>
                  <a:lnTo>
                    <a:pt x="112" y="323"/>
                  </a:lnTo>
                  <a:lnTo>
                    <a:pt x="116" y="290"/>
                  </a:lnTo>
                  <a:lnTo>
                    <a:pt x="109" y="256"/>
                  </a:lnTo>
                  <a:lnTo>
                    <a:pt x="104" y="218"/>
                  </a:lnTo>
                  <a:lnTo>
                    <a:pt x="99" y="183"/>
                  </a:lnTo>
                  <a:lnTo>
                    <a:pt x="88" y="149"/>
                  </a:lnTo>
                  <a:lnTo>
                    <a:pt x="77" y="114"/>
                  </a:lnTo>
                  <a:lnTo>
                    <a:pt x="62" y="82"/>
                  </a:lnTo>
                  <a:lnTo>
                    <a:pt x="3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2" name="Freeform 301">
              <a:extLst>
                <a:ext uri="{FF2B5EF4-FFF2-40B4-BE49-F238E27FC236}">
                  <a16:creationId xmlns:a16="http://schemas.microsoft.com/office/drawing/2014/main" id="{9BEEB491-98C3-4952-9D54-84F89FEC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3159"/>
              <a:ext cx="39" cy="579"/>
            </a:xfrm>
            <a:custGeom>
              <a:avLst/>
              <a:gdLst>
                <a:gd name="T0" fmla="*/ 0 w 117"/>
                <a:gd name="T1" fmla="*/ 579 h 1737"/>
                <a:gd name="T2" fmla="*/ 3 w 117"/>
                <a:gd name="T3" fmla="*/ 578 h 1737"/>
                <a:gd name="T4" fmla="*/ 4 w 117"/>
                <a:gd name="T5" fmla="*/ 578 h 1737"/>
                <a:gd name="T6" fmla="*/ 6 w 117"/>
                <a:gd name="T7" fmla="*/ 577 h 1737"/>
                <a:gd name="T8" fmla="*/ 7 w 117"/>
                <a:gd name="T9" fmla="*/ 577 h 1737"/>
                <a:gd name="T10" fmla="*/ 9 w 117"/>
                <a:gd name="T11" fmla="*/ 573 h 1737"/>
                <a:gd name="T12" fmla="*/ 10 w 117"/>
                <a:gd name="T13" fmla="*/ 573 h 1737"/>
                <a:gd name="T14" fmla="*/ 12 w 117"/>
                <a:gd name="T15" fmla="*/ 571 h 1737"/>
                <a:gd name="T16" fmla="*/ 10 w 117"/>
                <a:gd name="T17" fmla="*/ 559 h 1737"/>
                <a:gd name="T18" fmla="*/ 10 w 117"/>
                <a:gd name="T19" fmla="*/ 547 h 1737"/>
                <a:gd name="T20" fmla="*/ 9 w 117"/>
                <a:gd name="T21" fmla="*/ 537 h 1737"/>
                <a:gd name="T22" fmla="*/ 9 w 117"/>
                <a:gd name="T23" fmla="*/ 525 h 1737"/>
                <a:gd name="T24" fmla="*/ 8 w 117"/>
                <a:gd name="T25" fmla="*/ 513 h 1737"/>
                <a:gd name="T26" fmla="*/ 8 w 117"/>
                <a:gd name="T27" fmla="*/ 501 h 1737"/>
                <a:gd name="T28" fmla="*/ 6 w 117"/>
                <a:gd name="T29" fmla="*/ 490 h 1737"/>
                <a:gd name="T30" fmla="*/ 6 w 117"/>
                <a:gd name="T31" fmla="*/ 479 h 1737"/>
                <a:gd name="T32" fmla="*/ 6 w 117"/>
                <a:gd name="T33" fmla="*/ 467 h 1737"/>
                <a:gd name="T34" fmla="*/ 6 w 117"/>
                <a:gd name="T35" fmla="*/ 453 h 1737"/>
                <a:gd name="T36" fmla="*/ 10 w 117"/>
                <a:gd name="T37" fmla="*/ 426 h 1737"/>
                <a:gd name="T38" fmla="*/ 11 w 117"/>
                <a:gd name="T39" fmla="*/ 398 h 1737"/>
                <a:gd name="T40" fmla="*/ 14 w 117"/>
                <a:gd name="T41" fmla="*/ 371 h 1737"/>
                <a:gd name="T42" fmla="*/ 18 w 117"/>
                <a:gd name="T43" fmla="*/ 343 h 1737"/>
                <a:gd name="T44" fmla="*/ 19 w 117"/>
                <a:gd name="T45" fmla="*/ 315 h 1737"/>
                <a:gd name="T46" fmla="*/ 23 w 117"/>
                <a:gd name="T47" fmla="*/ 288 h 1737"/>
                <a:gd name="T48" fmla="*/ 25 w 117"/>
                <a:gd name="T49" fmla="*/ 260 h 1737"/>
                <a:gd name="T50" fmla="*/ 29 w 117"/>
                <a:gd name="T51" fmla="*/ 232 h 1737"/>
                <a:gd name="T52" fmla="*/ 30 w 117"/>
                <a:gd name="T53" fmla="*/ 206 h 1737"/>
                <a:gd name="T54" fmla="*/ 33 w 117"/>
                <a:gd name="T55" fmla="*/ 176 h 1737"/>
                <a:gd name="T56" fmla="*/ 33 w 117"/>
                <a:gd name="T57" fmla="*/ 159 h 1737"/>
                <a:gd name="T58" fmla="*/ 33 w 117"/>
                <a:gd name="T59" fmla="*/ 141 h 1737"/>
                <a:gd name="T60" fmla="*/ 34 w 117"/>
                <a:gd name="T61" fmla="*/ 124 h 1737"/>
                <a:gd name="T62" fmla="*/ 35 w 117"/>
                <a:gd name="T63" fmla="*/ 107 h 1737"/>
                <a:gd name="T64" fmla="*/ 36 w 117"/>
                <a:gd name="T65" fmla="*/ 90 h 1737"/>
                <a:gd name="T66" fmla="*/ 35 w 117"/>
                <a:gd name="T67" fmla="*/ 72 h 1737"/>
                <a:gd name="T68" fmla="*/ 36 w 117"/>
                <a:gd name="T69" fmla="*/ 55 h 1737"/>
                <a:gd name="T70" fmla="*/ 36 w 117"/>
                <a:gd name="T71" fmla="*/ 36 h 1737"/>
                <a:gd name="T72" fmla="*/ 39 w 117"/>
                <a:gd name="T73" fmla="*/ 17 h 1737"/>
                <a:gd name="T74" fmla="*/ 39 w 117"/>
                <a:gd name="T75" fmla="*/ 0 h 17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17" h="1737">
                  <a:moveTo>
                    <a:pt x="0" y="1737"/>
                  </a:moveTo>
                  <a:lnTo>
                    <a:pt x="9" y="1733"/>
                  </a:lnTo>
                  <a:lnTo>
                    <a:pt x="11" y="1733"/>
                  </a:lnTo>
                  <a:lnTo>
                    <a:pt x="19" y="1730"/>
                  </a:lnTo>
                  <a:lnTo>
                    <a:pt x="21" y="1730"/>
                  </a:lnTo>
                  <a:lnTo>
                    <a:pt x="28" y="1720"/>
                  </a:lnTo>
                  <a:lnTo>
                    <a:pt x="30" y="1720"/>
                  </a:lnTo>
                  <a:lnTo>
                    <a:pt x="36" y="1713"/>
                  </a:lnTo>
                  <a:lnTo>
                    <a:pt x="30" y="1678"/>
                  </a:lnTo>
                  <a:lnTo>
                    <a:pt x="30" y="1641"/>
                  </a:lnTo>
                  <a:lnTo>
                    <a:pt x="28" y="1610"/>
                  </a:lnTo>
                  <a:lnTo>
                    <a:pt x="27" y="1574"/>
                  </a:lnTo>
                  <a:lnTo>
                    <a:pt x="24" y="1538"/>
                  </a:lnTo>
                  <a:lnTo>
                    <a:pt x="25" y="1504"/>
                  </a:lnTo>
                  <a:lnTo>
                    <a:pt x="19" y="1469"/>
                  </a:lnTo>
                  <a:lnTo>
                    <a:pt x="19" y="1437"/>
                  </a:lnTo>
                  <a:lnTo>
                    <a:pt x="19" y="1400"/>
                  </a:lnTo>
                  <a:lnTo>
                    <a:pt x="19" y="1358"/>
                  </a:lnTo>
                  <a:lnTo>
                    <a:pt x="30" y="1279"/>
                  </a:lnTo>
                  <a:lnTo>
                    <a:pt x="34" y="1195"/>
                  </a:lnTo>
                  <a:lnTo>
                    <a:pt x="43" y="1114"/>
                  </a:lnTo>
                  <a:lnTo>
                    <a:pt x="53" y="1030"/>
                  </a:lnTo>
                  <a:lnTo>
                    <a:pt x="57" y="946"/>
                  </a:lnTo>
                  <a:lnTo>
                    <a:pt x="68" y="864"/>
                  </a:lnTo>
                  <a:lnTo>
                    <a:pt x="76" y="779"/>
                  </a:lnTo>
                  <a:lnTo>
                    <a:pt x="86" y="695"/>
                  </a:lnTo>
                  <a:lnTo>
                    <a:pt x="91" y="617"/>
                  </a:lnTo>
                  <a:lnTo>
                    <a:pt x="100" y="529"/>
                  </a:lnTo>
                  <a:lnTo>
                    <a:pt x="99" y="477"/>
                  </a:lnTo>
                  <a:lnTo>
                    <a:pt x="100" y="424"/>
                  </a:lnTo>
                  <a:lnTo>
                    <a:pt x="103" y="371"/>
                  </a:lnTo>
                  <a:lnTo>
                    <a:pt x="104" y="322"/>
                  </a:lnTo>
                  <a:lnTo>
                    <a:pt x="108" y="269"/>
                  </a:lnTo>
                  <a:lnTo>
                    <a:pt x="105" y="216"/>
                  </a:lnTo>
                  <a:lnTo>
                    <a:pt x="107" y="164"/>
                  </a:lnTo>
                  <a:lnTo>
                    <a:pt x="109" y="107"/>
                  </a:lnTo>
                  <a:lnTo>
                    <a:pt x="116" y="51"/>
                  </a:lnTo>
                  <a:lnTo>
                    <a:pt x="117" y="0"/>
                  </a:lnTo>
                </a:path>
              </a:pathLst>
            </a:custGeom>
            <a:noFill/>
            <a:ln w="1588">
              <a:solidFill>
                <a:srgbClr val="E5CB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3" name="Freeform 302">
              <a:extLst>
                <a:ext uri="{FF2B5EF4-FFF2-40B4-BE49-F238E27FC236}">
                  <a16:creationId xmlns:a16="http://schemas.microsoft.com/office/drawing/2014/main" id="{C67A1DA8-A120-425C-951B-57A569264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3666"/>
              <a:ext cx="138" cy="24"/>
            </a:xfrm>
            <a:custGeom>
              <a:avLst/>
              <a:gdLst>
                <a:gd name="T0" fmla="*/ 0 w 414"/>
                <a:gd name="T1" fmla="*/ 24 h 73"/>
                <a:gd name="T2" fmla="*/ 4 w 414"/>
                <a:gd name="T3" fmla="*/ 23 h 73"/>
                <a:gd name="T4" fmla="*/ 8 w 414"/>
                <a:gd name="T5" fmla="*/ 22 h 73"/>
                <a:gd name="T6" fmla="*/ 10 w 414"/>
                <a:gd name="T7" fmla="*/ 17 h 73"/>
                <a:gd name="T8" fmla="*/ 14 w 414"/>
                <a:gd name="T9" fmla="*/ 16 h 73"/>
                <a:gd name="T10" fmla="*/ 19 w 414"/>
                <a:gd name="T11" fmla="*/ 18 h 73"/>
                <a:gd name="T12" fmla="*/ 22 w 414"/>
                <a:gd name="T13" fmla="*/ 17 h 73"/>
                <a:gd name="T14" fmla="*/ 26 w 414"/>
                <a:gd name="T15" fmla="*/ 16 h 73"/>
                <a:gd name="T16" fmla="*/ 30 w 414"/>
                <a:gd name="T17" fmla="*/ 16 h 73"/>
                <a:gd name="T18" fmla="*/ 32 w 414"/>
                <a:gd name="T19" fmla="*/ 16 h 73"/>
                <a:gd name="T20" fmla="*/ 35 w 414"/>
                <a:gd name="T21" fmla="*/ 18 h 73"/>
                <a:gd name="T22" fmla="*/ 45 w 414"/>
                <a:gd name="T23" fmla="*/ 21 h 73"/>
                <a:gd name="T24" fmla="*/ 57 w 414"/>
                <a:gd name="T25" fmla="*/ 23 h 73"/>
                <a:gd name="T26" fmla="*/ 65 w 414"/>
                <a:gd name="T27" fmla="*/ 22 h 73"/>
                <a:gd name="T28" fmla="*/ 75 w 414"/>
                <a:gd name="T29" fmla="*/ 22 h 73"/>
                <a:gd name="T30" fmla="*/ 82 w 414"/>
                <a:gd name="T31" fmla="*/ 20 h 73"/>
                <a:gd name="T32" fmla="*/ 92 w 414"/>
                <a:gd name="T33" fmla="*/ 17 h 73"/>
                <a:gd name="T34" fmla="*/ 101 w 414"/>
                <a:gd name="T35" fmla="*/ 12 h 73"/>
                <a:gd name="T36" fmla="*/ 108 w 414"/>
                <a:gd name="T37" fmla="*/ 8 h 73"/>
                <a:gd name="T38" fmla="*/ 119 w 414"/>
                <a:gd name="T39" fmla="*/ 4 h 73"/>
                <a:gd name="T40" fmla="*/ 126 w 414"/>
                <a:gd name="T41" fmla="*/ 0 h 73"/>
                <a:gd name="T42" fmla="*/ 127 w 414"/>
                <a:gd name="T43" fmla="*/ 2 h 73"/>
                <a:gd name="T44" fmla="*/ 128 w 414"/>
                <a:gd name="T45" fmla="*/ 3 h 73"/>
                <a:gd name="T46" fmla="*/ 130 w 414"/>
                <a:gd name="T47" fmla="*/ 5 h 73"/>
                <a:gd name="T48" fmla="*/ 131 w 414"/>
                <a:gd name="T49" fmla="*/ 7 h 73"/>
                <a:gd name="T50" fmla="*/ 133 w 414"/>
                <a:gd name="T51" fmla="*/ 8 h 73"/>
                <a:gd name="T52" fmla="*/ 133 w 414"/>
                <a:gd name="T53" fmla="*/ 9 h 73"/>
                <a:gd name="T54" fmla="*/ 135 w 414"/>
                <a:gd name="T55" fmla="*/ 9 h 73"/>
                <a:gd name="T56" fmla="*/ 136 w 414"/>
                <a:gd name="T57" fmla="*/ 12 h 73"/>
                <a:gd name="T58" fmla="*/ 138 w 414"/>
                <a:gd name="T59" fmla="*/ 12 h 7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14" h="73">
                  <a:moveTo>
                    <a:pt x="0" y="73"/>
                  </a:moveTo>
                  <a:lnTo>
                    <a:pt x="11" y="69"/>
                  </a:lnTo>
                  <a:lnTo>
                    <a:pt x="23" y="66"/>
                  </a:lnTo>
                  <a:lnTo>
                    <a:pt x="30" y="53"/>
                  </a:lnTo>
                  <a:lnTo>
                    <a:pt x="42" y="50"/>
                  </a:lnTo>
                  <a:lnTo>
                    <a:pt x="56" y="55"/>
                  </a:lnTo>
                  <a:lnTo>
                    <a:pt x="67" y="52"/>
                  </a:lnTo>
                  <a:lnTo>
                    <a:pt x="78" y="49"/>
                  </a:lnTo>
                  <a:lnTo>
                    <a:pt x="91" y="48"/>
                  </a:lnTo>
                  <a:lnTo>
                    <a:pt x="96" y="50"/>
                  </a:lnTo>
                  <a:lnTo>
                    <a:pt x="105" y="54"/>
                  </a:lnTo>
                  <a:lnTo>
                    <a:pt x="134" y="63"/>
                  </a:lnTo>
                  <a:lnTo>
                    <a:pt x="171" y="70"/>
                  </a:lnTo>
                  <a:lnTo>
                    <a:pt x="196" y="68"/>
                  </a:lnTo>
                  <a:lnTo>
                    <a:pt x="224" y="67"/>
                  </a:lnTo>
                  <a:lnTo>
                    <a:pt x="247" y="60"/>
                  </a:lnTo>
                  <a:lnTo>
                    <a:pt x="277" y="51"/>
                  </a:lnTo>
                  <a:lnTo>
                    <a:pt x="302" y="35"/>
                  </a:lnTo>
                  <a:lnTo>
                    <a:pt x="325" y="24"/>
                  </a:lnTo>
                  <a:lnTo>
                    <a:pt x="357" y="13"/>
                  </a:lnTo>
                  <a:lnTo>
                    <a:pt x="379" y="0"/>
                  </a:lnTo>
                  <a:lnTo>
                    <a:pt x="382" y="7"/>
                  </a:lnTo>
                  <a:lnTo>
                    <a:pt x="383" y="10"/>
                  </a:lnTo>
                  <a:lnTo>
                    <a:pt x="391" y="16"/>
                  </a:lnTo>
                  <a:lnTo>
                    <a:pt x="393" y="20"/>
                  </a:lnTo>
                  <a:lnTo>
                    <a:pt x="399" y="25"/>
                  </a:lnTo>
                  <a:lnTo>
                    <a:pt x="399" y="27"/>
                  </a:lnTo>
                  <a:lnTo>
                    <a:pt x="405" y="26"/>
                  </a:lnTo>
                  <a:lnTo>
                    <a:pt x="408" y="35"/>
                  </a:lnTo>
                  <a:lnTo>
                    <a:pt x="414" y="3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4" name="Freeform 303">
              <a:extLst>
                <a:ext uri="{FF2B5EF4-FFF2-40B4-BE49-F238E27FC236}">
                  <a16:creationId xmlns:a16="http://schemas.microsoft.com/office/drawing/2014/main" id="{26A9B51A-913E-48AA-8853-05C40049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376"/>
              <a:ext cx="260" cy="105"/>
            </a:xfrm>
            <a:custGeom>
              <a:avLst/>
              <a:gdLst>
                <a:gd name="T0" fmla="*/ 1 w 782"/>
                <a:gd name="T1" fmla="*/ 105 h 316"/>
                <a:gd name="T2" fmla="*/ 1 w 782"/>
                <a:gd name="T3" fmla="*/ 98 h 316"/>
                <a:gd name="T4" fmla="*/ 1 w 782"/>
                <a:gd name="T5" fmla="*/ 90 h 316"/>
                <a:gd name="T6" fmla="*/ 1 w 782"/>
                <a:gd name="T7" fmla="*/ 82 h 316"/>
                <a:gd name="T8" fmla="*/ 0 w 782"/>
                <a:gd name="T9" fmla="*/ 73 h 316"/>
                <a:gd name="T10" fmla="*/ 1 w 782"/>
                <a:gd name="T11" fmla="*/ 65 h 316"/>
                <a:gd name="T12" fmla="*/ 3 w 782"/>
                <a:gd name="T13" fmla="*/ 57 h 316"/>
                <a:gd name="T14" fmla="*/ 4 w 782"/>
                <a:gd name="T15" fmla="*/ 51 h 316"/>
                <a:gd name="T16" fmla="*/ 6 w 782"/>
                <a:gd name="T17" fmla="*/ 42 h 316"/>
                <a:gd name="T18" fmla="*/ 8 w 782"/>
                <a:gd name="T19" fmla="*/ 37 h 316"/>
                <a:gd name="T20" fmla="*/ 11 w 782"/>
                <a:gd name="T21" fmla="*/ 29 h 316"/>
                <a:gd name="T22" fmla="*/ 14 w 782"/>
                <a:gd name="T23" fmla="*/ 28 h 316"/>
                <a:gd name="T24" fmla="*/ 15 w 782"/>
                <a:gd name="T25" fmla="*/ 28 h 316"/>
                <a:gd name="T26" fmla="*/ 19 w 782"/>
                <a:gd name="T27" fmla="*/ 26 h 316"/>
                <a:gd name="T28" fmla="*/ 23 w 782"/>
                <a:gd name="T29" fmla="*/ 28 h 316"/>
                <a:gd name="T30" fmla="*/ 24 w 782"/>
                <a:gd name="T31" fmla="*/ 29 h 316"/>
                <a:gd name="T32" fmla="*/ 29 w 782"/>
                <a:gd name="T33" fmla="*/ 31 h 316"/>
                <a:gd name="T34" fmla="*/ 33 w 782"/>
                <a:gd name="T35" fmla="*/ 30 h 316"/>
                <a:gd name="T36" fmla="*/ 37 w 782"/>
                <a:gd name="T37" fmla="*/ 32 h 316"/>
                <a:gd name="T38" fmla="*/ 41 w 782"/>
                <a:gd name="T39" fmla="*/ 31 h 316"/>
                <a:gd name="T40" fmla="*/ 44 w 782"/>
                <a:gd name="T41" fmla="*/ 30 h 316"/>
                <a:gd name="T42" fmla="*/ 52 w 782"/>
                <a:gd name="T43" fmla="*/ 24 h 316"/>
                <a:gd name="T44" fmla="*/ 60 w 782"/>
                <a:gd name="T45" fmla="*/ 21 h 316"/>
                <a:gd name="T46" fmla="*/ 69 w 782"/>
                <a:gd name="T47" fmla="*/ 15 h 316"/>
                <a:gd name="T48" fmla="*/ 75 w 782"/>
                <a:gd name="T49" fmla="*/ 13 h 316"/>
                <a:gd name="T50" fmla="*/ 82 w 782"/>
                <a:gd name="T51" fmla="*/ 10 h 316"/>
                <a:gd name="T52" fmla="*/ 87 w 782"/>
                <a:gd name="T53" fmla="*/ 6 h 316"/>
                <a:gd name="T54" fmla="*/ 91 w 782"/>
                <a:gd name="T55" fmla="*/ 3 h 316"/>
                <a:gd name="T56" fmla="*/ 92 w 782"/>
                <a:gd name="T57" fmla="*/ 3 h 316"/>
                <a:gd name="T58" fmla="*/ 91 w 782"/>
                <a:gd name="T59" fmla="*/ 0 h 316"/>
                <a:gd name="T60" fmla="*/ 96 w 782"/>
                <a:gd name="T61" fmla="*/ 2 h 316"/>
                <a:gd name="T62" fmla="*/ 100 w 782"/>
                <a:gd name="T63" fmla="*/ 1 h 316"/>
                <a:gd name="T64" fmla="*/ 107 w 782"/>
                <a:gd name="T65" fmla="*/ 3 h 316"/>
                <a:gd name="T66" fmla="*/ 116 w 782"/>
                <a:gd name="T67" fmla="*/ 5 h 316"/>
                <a:gd name="T68" fmla="*/ 124 w 782"/>
                <a:gd name="T69" fmla="*/ 6 h 316"/>
                <a:gd name="T70" fmla="*/ 133 w 782"/>
                <a:gd name="T71" fmla="*/ 11 h 316"/>
                <a:gd name="T72" fmla="*/ 146 w 782"/>
                <a:gd name="T73" fmla="*/ 16 h 316"/>
                <a:gd name="T74" fmla="*/ 159 w 782"/>
                <a:gd name="T75" fmla="*/ 24 h 316"/>
                <a:gd name="T76" fmla="*/ 173 w 782"/>
                <a:gd name="T77" fmla="*/ 30 h 316"/>
                <a:gd name="T78" fmla="*/ 191 w 782"/>
                <a:gd name="T79" fmla="*/ 40 h 316"/>
                <a:gd name="T80" fmla="*/ 190 w 782"/>
                <a:gd name="T81" fmla="*/ 39 h 316"/>
                <a:gd name="T82" fmla="*/ 191 w 782"/>
                <a:gd name="T83" fmla="*/ 40 h 316"/>
                <a:gd name="T84" fmla="*/ 196 w 782"/>
                <a:gd name="T85" fmla="*/ 42 h 316"/>
                <a:gd name="T86" fmla="*/ 201 w 782"/>
                <a:gd name="T87" fmla="*/ 44 h 316"/>
                <a:gd name="T88" fmla="*/ 207 w 782"/>
                <a:gd name="T89" fmla="*/ 46 h 316"/>
                <a:gd name="T90" fmla="*/ 215 w 782"/>
                <a:gd name="T91" fmla="*/ 46 h 316"/>
                <a:gd name="T92" fmla="*/ 221 w 782"/>
                <a:gd name="T93" fmla="*/ 51 h 316"/>
                <a:gd name="T94" fmla="*/ 229 w 782"/>
                <a:gd name="T95" fmla="*/ 52 h 316"/>
                <a:gd name="T96" fmla="*/ 232 w 782"/>
                <a:gd name="T97" fmla="*/ 53 h 316"/>
                <a:gd name="T98" fmla="*/ 237 w 782"/>
                <a:gd name="T99" fmla="*/ 54 h 316"/>
                <a:gd name="T100" fmla="*/ 241 w 782"/>
                <a:gd name="T101" fmla="*/ 54 h 316"/>
                <a:gd name="T102" fmla="*/ 243 w 782"/>
                <a:gd name="T103" fmla="*/ 54 h 316"/>
                <a:gd name="T104" fmla="*/ 246 w 782"/>
                <a:gd name="T105" fmla="*/ 55 h 316"/>
                <a:gd name="T106" fmla="*/ 248 w 782"/>
                <a:gd name="T107" fmla="*/ 56 h 316"/>
                <a:gd name="T108" fmla="*/ 250 w 782"/>
                <a:gd name="T109" fmla="*/ 55 h 316"/>
                <a:gd name="T110" fmla="*/ 252 w 782"/>
                <a:gd name="T111" fmla="*/ 57 h 316"/>
                <a:gd name="T112" fmla="*/ 254 w 782"/>
                <a:gd name="T113" fmla="*/ 57 h 316"/>
                <a:gd name="T114" fmla="*/ 256 w 782"/>
                <a:gd name="T115" fmla="*/ 56 h 316"/>
                <a:gd name="T116" fmla="*/ 257 w 782"/>
                <a:gd name="T117" fmla="*/ 56 h 316"/>
                <a:gd name="T118" fmla="*/ 260 w 782"/>
                <a:gd name="T119" fmla="*/ 55 h 31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2" h="316">
                  <a:moveTo>
                    <a:pt x="3" y="316"/>
                  </a:moveTo>
                  <a:lnTo>
                    <a:pt x="4" y="295"/>
                  </a:lnTo>
                  <a:lnTo>
                    <a:pt x="2" y="272"/>
                  </a:lnTo>
                  <a:lnTo>
                    <a:pt x="2" y="248"/>
                  </a:lnTo>
                  <a:lnTo>
                    <a:pt x="0" y="221"/>
                  </a:lnTo>
                  <a:lnTo>
                    <a:pt x="4" y="197"/>
                  </a:lnTo>
                  <a:lnTo>
                    <a:pt x="9" y="172"/>
                  </a:lnTo>
                  <a:lnTo>
                    <a:pt x="12" y="153"/>
                  </a:lnTo>
                  <a:lnTo>
                    <a:pt x="17" y="127"/>
                  </a:lnTo>
                  <a:lnTo>
                    <a:pt x="24" y="111"/>
                  </a:lnTo>
                  <a:lnTo>
                    <a:pt x="34" y="87"/>
                  </a:lnTo>
                  <a:lnTo>
                    <a:pt x="41" y="85"/>
                  </a:lnTo>
                  <a:lnTo>
                    <a:pt x="45" y="83"/>
                  </a:lnTo>
                  <a:lnTo>
                    <a:pt x="57" y="79"/>
                  </a:lnTo>
                  <a:lnTo>
                    <a:pt x="70" y="85"/>
                  </a:lnTo>
                  <a:lnTo>
                    <a:pt x="73" y="86"/>
                  </a:lnTo>
                  <a:lnTo>
                    <a:pt x="86" y="92"/>
                  </a:lnTo>
                  <a:lnTo>
                    <a:pt x="99" y="90"/>
                  </a:lnTo>
                  <a:lnTo>
                    <a:pt x="112" y="96"/>
                  </a:lnTo>
                  <a:lnTo>
                    <a:pt x="122" y="94"/>
                  </a:lnTo>
                  <a:lnTo>
                    <a:pt x="131" y="90"/>
                  </a:lnTo>
                  <a:lnTo>
                    <a:pt x="155" y="73"/>
                  </a:lnTo>
                  <a:lnTo>
                    <a:pt x="181" y="62"/>
                  </a:lnTo>
                  <a:lnTo>
                    <a:pt x="207" y="45"/>
                  </a:lnTo>
                  <a:lnTo>
                    <a:pt x="225" y="39"/>
                  </a:lnTo>
                  <a:lnTo>
                    <a:pt x="247" y="31"/>
                  </a:lnTo>
                  <a:lnTo>
                    <a:pt x="263" y="17"/>
                  </a:lnTo>
                  <a:lnTo>
                    <a:pt x="273" y="10"/>
                  </a:lnTo>
                  <a:lnTo>
                    <a:pt x="277" y="9"/>
                  </a:lnTo>
                  <a:lnTo>
                    <a:pt x="274" y="0"/>
                  </a:lnTo>
                  <a:lnTo>
                    <a:pt x="288" y="5"/>
                  </a:lnTo>
                  <a:lnTo>
                    <a:pt x="302" y="4"/>
                  </a:lnTo>
                  <a:lnTo>
                    <a:pt x="323" y="9"/>
                  </a:lnTo>
                  <a:lnTo>
                    <a:pt x="349" y="14"/>
                  </a:lnTo>
                  <a:lnTo>
                    <a:pt x="373" y="18"/>
                  </a:lnTo>
                  <a:lnTo>
                    <a:pt x="400" y="34"/>
                  </a:lnTo>
                  <a:lnTo>
                    <a:pt x="440" y="47"/>
                  </a:lnTo>
                  <a:lnTo>
                    <a:pt x="477" y="71"/>
                  </a:lnTo>
                  <a:lnTo>
                    <a:pt x="519" y="89"/>
                  </a:lnTo>
                  <a:lnTo>
                    <a:pt x="573" y="121"/>
                  </a:lnTo>
                  <a:lnTo>
                    <a:pt x="572" y="117"/>
                  </a:lnTo>
                  <a:lnTo>
                    <a:pt x="575" y="121"/>
                  </a:lnTo>
                  <a:lnTo>
                    <a:pt x="589" y="125"/>
                  </a:lnTo>
                  <a:lnTo>
                    <a:pt x="604" y="131"/>
                  </a:lnTo>
                  <a:lnTo>
                    <a:pt x="623" y="138"/>
                  </a:lnTo>
                  <a:lnTo>
                    <a:pt x="647" y="139"/>
                  </a:lnTo>
                  <a:lnTo>
                    <a:pt x="666" y="153"/>
                  </a:lnTo>
                  <a:lnTo>
                    <a:pt x="689" y="156"/>
                  </a:lnTo>
                  <a:lnTo>
                    <a:pt x="699" y="159"/>
                  </a:lnTo>
                  <a:lnTo>
                    <a:pt x="713" y="162"/>
                  </a:lnTo>
                  <a:lnTo>
                    <a:pt x="725" y="163"/>
                  </a:lnTo>
                  <a:lnTo>
                    <a:pt x="730" y="162"/>
                  </a:lnTo>
                  <a:lnTo>
                    <a:pt x="739" y="165"/>
                  </a:lnTo>
                  <a:lnTo>
                    <a:pt x="745" y="169"/>
                  </a:lnTo>
                  <a:lnTo>
                    <a:pt x="751" y="167"/>
                  </a:lnTo>
                  <a:lnTo>
                    <a:pt x="758" y="172"/>
                  </a:lnTo>
                  <a:lnTo>
                    <a:pt x="763" y="171"/>
                  </a:lnTo>
                  <a:lnTo>
                    <a:pt x="770" y="169"/>
                  </a:lnTo>
                  <a:lnTo>
                    <a:pt x="772" y="169"/>
                  </a:lnTo>
                  <a:lnTo>
                    <a:pt x="782" y="16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5" name="Freeform 304">
              <a:extLst>
                <a:ext uri="{FF2B5EF4-FFF2-40B4-BE49-F238E27FC236}">
                  <a16:creationId xmlns:a16="http://schemas.microsoft.com/office/drawing/2014/main" id="{443B7560-373E-42AC-95AA-6B4CF4812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1217"/>
              <a:ext cx="134" cy="99"/>
            </a:xfrm>
            <a:custGeom>
              <a:avLst/>
              <a:gdLst>
                <a:gd name="T0" fmla="*/ 0 w 401"/>
                <a:gd name="T1" fmla="*/ 0 h 295"/>
                <a:gd name="T2" fmla="*/ 15 w 401"/>
                <a:gd name="T3" fmla="*/ 7 h 295"/>
                <a:gd name="T4" fmla="*/ 21 w 401"/>
                <a:gd name="T5" fmla="*/ 14 h 295"/>
                <a:gd name="T6" fmla="*/ 31 w 401"/>
                <a:gd name="T7" fmla="*/ 23 h 295"/>
                <a:gd name="T8" fmla="*/ 38 w 401"/>
                <a:gd name="T9" fmla="*/ 33 h 295"/>
                <a:gd name="T10" fmla="*/ 43 w 401"/>
                <a:gd name="T11" fmla="*/ 46 h 295"/>
                <a:gd name="T12" fmla="*/ 47 w 401"/>
                <a:gd name="T13" fmla="*/ 57 h 295"/>
                <a:gd name="T14" fmla="*/ 53 w 401"/>
                <a:gd name="T15" fmla="*/ 67 h 295"/>
                <a:gd name="T16" fmla="*/ 59 w 401"/>
                <a:gd name="T17" fmla="*/ 80 h 295"/>
                <a:gd name="T18" fmla="*/ 64 w 401"/>
                <a:gd name="T19" fmla="*/ 90 h 295"/>
                <a:gd name="T20" fmla="*/ 72 w 401"/>
                <a:gd name="T21" fmla="*/ 97 h 295"/>
                <a:gd name="T22" fmla="*/ 77 w 401"/>
                <a:gd name="T23" fmla="*/ 98 h 295"/>
                <a:gd name="T24" fmla="*/ 81 w 401"/>
                <a:gd name="T25" fmla="*/ 98 h 295"/>
                <a:gd name="T26" fmla="*/ 86 w 401"/>
                <a:gd name="T27" fmla="*/ 99 h 295"/>
                <a:gd name="T28" fmla="*/ 92 w 401"/>
                <a:gd name="T29" fmla="*/ 97 h 295"/>
                <a:gd name="T30" fmla="*/ 98 w 401"/>
                <a:gd name="T31" fmla="*/ 95 h 295"/>
                <a:gd name="T32" fmla="*/ 105 w 401"/>
                <a:gd name="T33" fmla="*/ 91 h 295"/>
                <a:gd name="T34" fmla="*/ 115 w 401"/>
                <a:gd name="T35" fmla="*/ 88 h 295"/>
                <a:gd name="T36" fmla="*/ 121 w 401"/>
                <a:gd name="T37" fmla="*/ 85 h 295"/>
                <a:gd name="T38" fmla="*/ 127 w 401"/>
                <a:gd name="T39" fmla="*/ 80 h 295"/>
                <a:gd name="T40" fmla="*/ 134 w 401"/>
                <a:gd name="T41" fmla="*/ 76 h 295"/>
                <a:gd name="T42" fmla="*/ 122 w 401"/>
                <a:gd name="T43" fmla="*/ 64 h 295"/>
                <a:gd name="T44" fmla="*/ 111 w 401"/>
                <a:gd name="T45" fmla="*/ 53 h 295"/>
                <a:gd name="T46" fmla="*/ 98 w 401"/>
                <a:gd name="T47" fmla="*/ 45 h 295"/>
                <a:gd name="T48" fmla="*/ 87 w 401"/>
                <a:gd name="T49" fmla="*/ 37 h 295"/>
                <a:gd name="T50" fmla="*/ 73 w 401"/>
                <a:gd name="T51" fmla="*/ 30 h 295"/>
                <a:gd name="T52" fmla="*/ 58 w 401"/>
                <a:gd name="T53" fmla="*/ 23 h 295"/>
                <a:gd name="T54" fmla="*/ 44 w 401"/>
                <a:gd name="T55" fmla="*/ 16 h 295"/>
                <a:gd name="T56" fmla="*/ 29 w 401"/>
                <a:gd name="T57" fmla="*/ 12 h 295"/>
                <a:gd name="T58" fmla="*/ 15 w 401"/>
                <a:gd name="T59" fmla="*/ 6 h 295"/>
                <a:gd name="T60" fmla="*/ 0 w 401"/>
                <a:gd name="T61" fmla="*/ 0 h 29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01" h="295">
                  <a:moveTo>
                    <a:pt x="0" y="0"/>
                  </a:moveTo>
                  <a:lnTo>
                    <a:pt x="44" y="20"/>
                  </a:lnTo>
                  <a:lnTo>
                    <a:pt x="64" y="42"/>
                  </a:lnTo>
                  <a:lnTo>
                    <a:pt x="93" y="70"/>
                  </a:lnTo>
                  <a:lnTo>
                    <a:pt x="113" y="98"/>
                  </a:lnTo>
                  <a:lnTo>
                    <a:pt x="130" y="136"/>
                  </a:lnTo>
                  <a:lnTo>
                    <a:pt x="142" y="169"/>
                  </a:lnTo>
                  <a:lnTo>
                    <a:pt x="160" y="200"/>
                  </a:lnTo>
                  <a:lnTo>
                    <a:pt x="176" y="237"/>
                  </a:lnTo>
                  <a:lnTo>
                    <a:pt x="191" y="268"/>
                  </a:lnTo>
                  <a:lnTo>
                    <a:pt x="216" y="289"/>
                  </a:lnTo>
                  <a:lnTo>
                    <a:pt x="230" y="291"/>
                  </a:lnTo>
                  <a:lnTo>
                    <a:pt x="242" y="291"/>
                  </a:lnTo>
                  <a:lnTo>
                    <a:pt x="256" y="295"/>
                  </a:lnTo>
                  <a:lnTo>
                    <a:pt x="275" y="289"/>
                  </a:lnTo>
                  <a:lnTo>
                    <a:pt x="294" y="283"/>
                  </a:lnTo>
                  <a:lnTo>
                    <a:pt x="314" y="270"/>
                  </a:lnTo>
                  <a:lnTo>
                    <a:pt x="344" y="261"/>
                  </a:lnTo>
                  <a:lnTo>
                    <a:pt x="361" y="252"/>
                  </a:lnTo>
                  <a:lnTo>
                    <a:pt x="380" y="238"/>
                  </a:lnTo>
                  <a:lnTo>
                    <a:pt x="401" y="225"/>
                  </a:lnTo>
                  <a:lnTo>
                    <a:pt x="364" y="190"/>
                  </a:lnTo>
                  <a:lnTo>
                    <a:pt x="331" y="158"/>
                  </a:lnTo>
                  <a:lnTo>
                    <a:pt x="294" y="135"/>
                  </a:lnTo>
                  <a:lnTo>
                    <a:pt x="260" y="111"/>
                  </a:lnTo>
                  <a:lnTo>
                    <a:pt x="217" y="90"/>
                  </a:lnTo>
                  <a:lnTo>
                    <a:pt x="175" y="70"/>
                  </a:lnTo>
                  <a:lnTo>
                    <a:pt x="131" y="49"/>
                  </a:lnTo>
                  <a:lnTo>
                    <a:pt x="87" y="36"/>
                  </a:lnTo>
                  <a:lnTo>
                    <a:pt x="45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Freeform 305">
              <a:extLst>
                <a:ext uri="{FF2B5EF4-FFF2-40B4-BE49-F238E27FC236}">
                  <a16:creationId xmlns:a16="http://schemas.microsoft.com/office/drawing/2014/main" id="{CC0F6270-11FB-4FF4-AB79-A69C06D54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263"/>
              <a:ext cx="28" cy="116"/>
            </a:xfrm>
            <a:custGeom>
              <a:avLst/>
              <a:gdLst>
                <a:gd name="T0" fmla="*/ 0 w 85"/>
                <a:gd name="T1" fmla="*/ 0 h 348"/>
                <a:gd name="T2" fmla="*/ 9 w 85"/>
                <a:gd name="T3" fmla="*/ 3 h 348"/>
                <a:gd name="T4" fmla="*/ 15 w 85"/>
                <a:gd name="T5" fmla="*/ 11 h 348"/>
                <a:gd name="T6" fmla="*/ 22 w 85"/>
                <a:gd name="T7" fmla="*/ 20 h 348"/>
                <a:gd name="T8" fmla="*/ 26 w 85"/>
                <a:gd name="T9" fmla="*/ 31 h 348"/>
                <a:gd name="T10" fmla="*/ 28 w 85"/>
                <a:gd name="T11" fmla="*/ 47 h 348"/>
                <a:gd name="T12" fmla="*/ 28 w 85"/>
                <a:gd name="T13" fmla="*/ 59 h 348"/>
                <a:gd name="T14" fmla="*/ 27 w 85"/>
                <a:gd name="T15" fmla="*/ 74 h 348"/>
                <a:gd name="T16" fmla="*/ 23 w 85"/>
                <a:gd name="T17" fmla="*/ 89 h 348"/>
                <a:gd name="T18" fmla="*/ 20 w 85"/>
                <a:gd name="T19" fmla="*/ 104 h 348"/>
                <a:gd name="T20" fmla="*/ 13 w 85"/>
                <a:gd name="T21" fmla="*/ 116 h 3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5" h="348">
                  <a:moveTo>
                    <a:pt x="0" y="0"/>
                  </a:moveTo>
                  <a:lnTo>
                    <a:pt x="28" y="10"/>
                  </a:lnTo>
                  <a:lnTo>
                    <a:pt x="46" y="32"/>
                  </a:lnTo>
                  <a:lnTo>
                    <a:pt x="68" y="61"/>
                  </a:lnTo>
                  <a:lnTo>
                    <a:pt x="78" y="94"/>
                  </a:lnTo>
                  <a:lnTo>
                    <a:pt x="85" y="141"/>
                  </a:lnTo>
                  <a:lnTo>
                    <a:pt x="85" y="178"/>
                  </a:lnTo>
                  <a:lnTo>
                    <a:pt x="82" y="222"/>
                  </a:lnTo>
                  <a:lnTo>
                    <a:pt x="71" y="268"/>
                  </a:lnTo>
                  <a:lnTo>
                    <a:pt x="61" y="311"/>
                  </a:lnTo>
                  <a:lnTo>
                    <a:pt x="38" y="34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7" name="Freeform 306">
              <a:extLst>
                <a:ext uri="{FF2B5EF4-FFF2-40B4-BE49-F238E27FC236}">
                  <a16:creationId xmlns:a16="http://schemas.microsoft.com/office/drawing/2014/main" id="{26489F32-B422-422B-AB87-4249A397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1286"/>
              <a:ext cx="109" cy="94"/>
            </a:xfrm>
            <a:custGeom>
              <a:avLst/>
              <a:gdLst>
                <a:gd name="T0" fmla="*/ 16 w 327"/>
                <a:gd name="T1" fmla="*/ 0 h 284"/>
                <a:gd name="T2" fmla="*/ 19 w 327"/>
                <a:gd name="T3" fmla="*/ 9 h 284"/>
                <a:gd name="T4" fmla="*/ 20 w 327"/>
                <a:gd name="T5" fmla="*/ 19 h 284"/>
                <a:gd name="T6" fmla="*/ 19 w 327"/>
                <a:gd name="T7" fmla="*/ 25 h 284"/>
                <a:gd name="T8" fmla="*/ 22 w 327"/>
                <a:gd name="T9" fmla="*/ 36 h 284"/>
                <a:gd name="T10" fmla="*/ 19 w 327"/>
                <a:gd name="T11" fmla="*/ 44 h 284"/>
                <a:gd name="T12" fmla="*/ 18 w 327"/>
                <a:gd name="T13" fmla="*/ 52 h 284"/>
                <a:gd name="T14" fmla="*/ 14 w 327"/>
                <a:gd name="T15" fmla="*/ 62 h 284"/>
                <a:gd name="T16" fmla="*/ 8 w 327"/>
                <a:gd name="T17" fmla="*/ 70 h 284"/>
                <a:gd name="T18" fmla="*/ 5 w 327"/>
                <a:gd name="T19" fmla="*/ 77 h 284"/>
                <a:gd name="T20" fmla="*/ 0 w 327"/>
                <a:gd name="T21" fmla="*/ 86 h 284"/>
                <a:gd name="T22" fmla="*/ 8 w 327"/>
                <a:gd name="T23" fmla="*/ 80 h 284"/>
                <a:gd name="T24" fmla="*/ 18 w 327"/>
                <a:gd name="T25" fmla="*/ 76 h 284"/>
                <a:gd name="T26" fmla="*/ 30 w 327"/>
                <a:gd name="T27" fmla="*/ 77 h 284"/>
                <a:gd name="T28" fmla="*/ 40 w 327"/>
                <a:gd name="T29" fmla="*/ 77 h 284"/>
                <a:gd name="T30" fmla="*/ 52 w 327"/>
                <a:gd name="T31" fmla="*/ 82 h 284"/>
                <a:gd name="T32" fmla="*/ 63 w 327"/>
                <a:gd name="T33" fmla="*/ 84 h 284"/>
                <a:gd name="T34" fmla="*/ 76 w 327"/>
                <a:gd name="T35" fmla="*/ 88 h 284"/>
                <a:gd name="T36" fmla="*/ 86 w 327"/>
                <a:gd name="T37" fmla="*/ 91 h 284"/>
                <a:gd name="T38" fmla="*/ 96 w 327"/>
                <a:gd name="T39" fmla="*/ 94 h 284"/>
                <a:gd name="T40" fmla="*/ 109 w 327"/>
                <a:gd name="T41" fmla="*/ 94 h 284"/>
                <a:gd name="T42" fmla="*/ 99 w 327"/>
                <a:gd name="T43" fmla="*/ 93 h 284"/>
                <a:gd name="T44" fmla="*/ 88 w 327"/>
                <a:gd name="T45" fmla="*/ 91 h 284"/>
                <a:gd name="T46" fmla="*/ 79 w 327"/>
                <a:gd name="T47" fmla="*/ 86 h 284"/>
                <a:gd name="T48" fmla="*/ 69 w 327"/>
                <a:gd name="T49" fmla="*/ 78 h 284"/>
                <a:gd name="T50" fmla="*/ 58 w 327"/>
                <a:gd name="T51" fmla="*/ 72 h 284"/>
                <a:gd name="T52" fmla="*/ 49 w 327"/>
                <a:gd name="T53" fmla="*/ 61 h 284"/>
                <a:gd name="T54" fmla="*/ 40 w 327"/>
                <a:gd name="T55" fmla="*/ 52 h 284"/>
                <a:gd name="T56" fmla="*/ 32 w 327"/>
                <a:gd name="T57" fmla="*/ 39 h 284"/>
                <a:gd name="T58" fmla="*/ 28 w 327"/>
                <a:gd name="T59" fmla="*/ 26 h 284"/>
                <a:gd name="T60" fmla="*/ 24 w 327"/>
                <a:gd name="T61" fmla="*/ 13 h 284"/>
                <a:gd name="T62" fmla="*/ 16 w 327"/>
                <a:gd name="T63" fmla="*/ 0 h 28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27" h="284">
                  <a:moveTo>
                    <a:pt x="47" y="0"/>
                  </a:moveTo>
                  <a:lnTo>
                    <a:pt x="56" y="27"/>
                  </a:lnTo>
                  <a:lnTo>
                    <a:pt x="59" y="56"/>
                  </a:lnTo>
                  <a:lnTo>
                    <a:pt x="58" y="77"/>
                  </a:lnTo>
                  <a:lnTo>
                    <a:pt x="67" y="109"/>
                  </a:lnTo>
                  <a:lnTo>
                    <a:pt x="56" y="132"/>
                  </a:lnTo>
                  <a:lnTo>
                    <a:pt x="54" y="158"/>
                  </a:lnTo>
                  <a:lnTo>
                    <a:pt x="41" y="186"/>
                  </a:lnTo>
                  <a:lnTo>
                    <a:pt x="25" y="211"/>
                  </a:lnTo>
                  <a:lnTo>
                    <a:pt x="15" y="232"/>
                  </a:lnTo>
                  <a:lnTo>
                    <a:pt x="0" y="260"/>
                  </a:lnTo>
                  <a:lnTo>
                    <a:pt x="23" y="241"/>
                  </a:lnTo>
                  <a:lnTo>
                    <a:pt x="55" y="231"/>
                  </a:lnTo>
                  <a:lnTo>
                    <a:pt x="89" y="233"/>
                  </a:lnTo>
                  <a:lnTo>
                    <a:pt x="121" y="234"/>
                  </a:lnTo>
                  <a:lnTo>
                    <a:pt x="157" y="249"/>
                  </a:lnTo>
                  <a:lnTo>
                    <a:pt x="188" y="255"/>
                  </a:lnTo>
                  <a:lnTo>
                    <a:pt x="227" y="266"/>
                  </a:lnTo>
                  <a:lnTo>
                    <a:pt x="257" y="276"/>
                  </a:lnTo>
                  <a:lnTo>
                    <a:pt x="289" y="283"/>
                  </a:lnTo>
                  <a:lnTo>
                    <a:pt x="327" y="284"/>
                  </a:lnTo>
                  <a:lnTo>
                    <a:pt x="296" y="281"/>
                  </a:lnTo>
                  <a:lnTo>
                    <a:pt x="265" y="274"/>
                  </a:lnTo>
                  <a:lnTo>
                    <a:pt x="238" y="259"/>
                  </a:lnTo>
                  <a:lnTo>
                    <a:pt x="206" y="235"/>
                  </a:lnTo>
                  <a:lnTo>
                    <a:pt x="175" y="217"/>
                  </a:lnTo>
                  <a:lnTo>
                    <a:pt x="148" y="185"/>
                  </a:lnTo>
                  <a:lnTo>
                    <a:pt x="121" y="156"/>
                  </a:lnTo>
                  <a:lnTo>
                    <a:pt x="96" y="119"/>
                  </a:lnTo>
                  <a:lnTo>
                    <a:pt x="83" y="80"/>
                  </a:lnTo>
                  <a:lnTo>
                    <a:pt x="71" y="4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5" name="Group 361">
            <a:extLst>
              <a:ext uri="{FF2B5EF4-FFF2-40B4-BE49-F238E27FC236}">
                <a16:creationId xmlns:a16="http://schemas.microsoft.com/office/drawing/2014/main" id="{C0314511-520F-46DA-A6B5-7827141C013A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2085975"/>
            <a:ext cx="920750" cy="4086225"/>
            <a:chOff x="1441" y="1249"/>
            <a:chExt cx="580" cy="2574"/>
          </a:xfrm>
        </p:grpSpPr>
        <p:sp>
          <p:nvSpPr>
            <p:cNvPr id="122902" name="Freeform 307">
              <a:extLst>
                <a:ext uri="{FF2B5EF4-FFF2-40B4-BE49-F238E27FC236}">
                  <a16:creationId xmlns:a16="http://schemas.microsoft.com/office/drawing/2014/main" id="{C8EA5754-2882-4533-864A-425DB838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1257"/>
              <a:ext cx="458" cy="87"/>
            </a:xfrm>
            <a:custGeom>
              <a:avLst/>
              <a:gdLst>
                <a:gd name="T0" fmla="*/ 0 w 1374"/>
                <a:gd name="T1" fmla="*/ 87 h 260"/>
                <a:gd name="T2" fmla="*/ 1 w 1374"/>
                <a:gd name="T3" fmla="*/ 86 h 260"/>
                <a:gd name="T4" fmla="*/ 7 w 1374"/>
                <a:gd name="T5" fmla="*/ 86 h 260"/>
                <a:gd name="T6" fmla="*/ 16 w 1374"/>
                <a:gd name="T7" fmla="*/ 84 h 260"/>
                <a:gd name="T8" fmla="*/ 30 w 1374"/>
                <a:gd name="T9" fmla="*/ 82 h 260"/>
                <a:gd name="T10" fmla="*/ 48 w 1374"/>
                <a:gd name="T11" fmla="*/ 76 h 260"/>
                <a:gd name="T12" fmla="*/ 72 w 1374"/>
                <a:gd name="T13" fmla="*/ 68 h 260"/>
                <a:gd name="T14" fmla="*/ 102 w 1374"/>
                <a:gd name="T15" fmla="*/ 59 h 260"/>
                <a:gd name="T16" fmla="*/ 139 w 1374"/>
                <a:gd name="T17" fmla="*/ 45 h 260"/>
                <a:gd name="T18" fmla="*/ 182 w 1374"/>
                <a:gd name="T19" fmla="*/ 26 h 260"/>
                <a:gd name="T20" fmla="*/ 233 w 1374"/>
                <a:gd name="T21" fmla="*/ 3 h 260"/>
                <a:gd name="T22" fmla="*/ 236 w 1374"/>
                <a:gd name="T23" fmla="*/ 2 h 260"/>
                <a:gd name="T24" fmla="*/ 241 w 1374"/>
                <a:gd name="T25" fmla="*/ 0 h 260"/>
                <a:gd name="T26" fmla="*/ 246 w 1374"/>
                <a:gd name="T27" fmla="*/ 1 h 260"/>
                <a:gd name="T28" fmla="*/ 252 w 1374"/>
                <a:gd name="T29" fmla="*/ 1 h 260"/>
                <a:gd name="T30" fmla="*/ 258 w 1374"/>
                <a:gd name="T31" fmla="*/ 1 h 260"/>
                <a:gd name="T32" fmla="*/ 265 w 1374"/>
                <a:gd name="T33" fmla="*/ 2 h 260"/>
                <a:gd name="T34" fmla="*/ 271 w 1374"/>
                <a:gd name="T35" fmla="*/ 2 h 260"/>
                <a:gd name="T36" fmla="*/ 277 w 1374"/>
                <a:gd name="T37" fmla="*/ 3 h 260"/>
                <a:gd name="T38" fmla="*/ 281 w 1374"/>
                <a:gd name="T39" fmla="*/ 5 h 260"/>
                <a:gd name="T40" fmla="*/ 285 w 1374"/>
                <a:gd name="T41" fmla="*/ 5 h 260"/>
                <a:gd name="T42" fmla="*/ 297 w 1374"/>
                <a:gd name="T43" fmla="*/ 12 h 260"/>
                <a:gd name="T44" fmla="*/ 310 w 1374"/>
                <a:gd name="T45" fmla="*/ 19 h 260"/>
                <a:gd name="T46" fmla="*/ 322 w 1374"/>
                <a:gd name="T47" fmla="*/ 26 h 260"/>
                <a:gd name="T48" fmla="*/ 335 w 1374"/>
                <a:gd name="T49" fmla="*/ 33 h 260"/>
                <a:gd name="T50" fmla="*/ 348 w 1374"/>
                <a:gd name="T51" fmla="*/ 40 h 260"/>
                <a:gd name="T52" fmla="*/ 360 w 1374"/>
                <a:gd name="T53" fmla="*/ 47 h 260"/>
                <a:gd name="T54" fmla="*/ 373 w 1374"/>
                <a:gd name="T55" fmla="*/ 52 h 260"/>
                <a:gd name="T56" fmla="*/ 387 w 1374"/>
                <a:gd name="T57" fmla="*/ 57 h 260"/>
                <a:gd name="T58" fmla="*/ 401 w 1374"/>
                <a:gd name="T59" fmla="*/ 60 h 260"/>
                <a:gd name="T60" fmla="*/ 416 w 1374"/>
                <a:gd name="T61" fmla="*/ 64 h 260"/>
                <a:gd name="T62" fmla="*/ 458 w 1374"/>
                <a:gd name="T63" fmla="*/ 67 h 26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74" h="260">
                  <a:moveTo>
                    <a:pt x="0" y="260"/>
                  </a:moveTo>
                  <a:lnTo>
                    <a:pt x="3" y="256"/>
                  </a:lnTo>
                  <a:lnTo>
                    <a:pt x="20" y="257"/>
                  </a:lnTo>
                  <a:lnTo>
                    <a:pt x="48" y="251"/>
                  </a:lnTo>
                  <a:lnTo>
                    <a:pt x="89" y="244"/>
                  </a:lnTo>
                  <a:lnTo>
                    <a:pt x="143" y="226"/>
                  </a:lnTo>
                  <a:lnTo>
                    <a:pt x="217" y="203"/>
                  </a:lnTo>
                  <a:lnTo>
                    <a:pt x="307" y="176"/>
                  </a:lnTo>
                  <a:lnTo>
                    <a:pt x="416" y="133"/>
                  </a:lnTo>
                  <a:lnTo>
                    <a:pt x="546" y="78"/>
                  </a:lnTo>
                  <a:lnTo>
                    <a:pt x="698" y="8"/>
                  </a:lnTo>
                  <a:lnTo>
                    <a:pt x="708" y="5"/>
                  </a:lnTo>
                  <a:lnTo>
                    <a:pt x="722" y="0"/>
                  </a:lnTo>
                  <a:lnTo>
                    <a:pt x="739" y="2"/>
                  </a:lnTo>
                  <a:lnTo>
                    <a:pt x="757" y="4"/>
                  </a:lnTo>
                  <a:lnTo>
                    <a:pt x="774" y="3"/>
                  </a:lnTo>
                  <a:lnTo>
                    <a:pt x="796" y="5"/>
                  </a:lnTo>
                  <a:lnTo>
                    <a:pt x="814" y="7"/>
                  </a:lnTo>
                  <a:lnTo>
                    <a:pt x="831" y="8"/>
                  </a:lnTo>
                  <a:lnTo>
                    <a:pt x="844" y="14"/>
                  </a:lnTo>
                  <a:lnTo>
                    <a:pt x="854" y="15"/>
                  </a:lnTo>
                  <a:lnTo>
                    <a:pt x="891" y="37"/>
                  </a:lnTo>
                  <a:lnTo>
                    <a:pt x="930" y="57"/>
                  </a:lnTo>
                  <a:lnTo>
                    <a:pt x="967" y="79"/>
                  </a:lnTo>
                  <a:lnTo>
                    <a:pt x="1006" y="98"/>
                  </a:lnTo>
                  <a:lnTo>
                    <a:pt x="1045" y="120"/>
                  </a:lnTo>
                  <a:lnTo>
                    <a:pt x="1079" y="139"/>
                  </a:lnTo>
                  <a:lnTo>
                    <a:pt x="1118" y="155"/>
                  </a:lnTo>
                  <a:lnTo>
                    <a:pt x="1161" y="169"/>
                  </a:lnTo>
                  <a:lnTo>
                    <a:pt x="1203" y="179"/>
                  </a:lnTo>
                  <a:lnTo>
                    <a:pt x="1248" y="191"/>
                  </a:lnTo>
                  <a:lnTo>
                    <a:pt x="1374" y="201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3" name="Freeform 308">
              <a:extLst>
                <a:ext uri="{FF2B5EF4-FFF2-40B4-BE49-F238E27FC236}">
                  <a16:creationId xmlns:a16="http://schemas.microsoft.com/office/drawing/2014/main" id="{AB16328B-C720-4287-8717-67C1530B5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Freeform 309">
              <a:extLst>
                <a:ext uri="{FF2B5EF4-FFF2-40B4-BE49-F238E27FC236}">
                  <a16:creationId xmlns:a16="http://schemas.microsoft.com/office/drawing/2014/main" id="{8EB72B2C-452C-4ED2-BCA3-5DBE20734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218 w 677"/>
                <a:gd name="T101" fmla="*/ 1995 h 721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Freeform 310">
              <a:extLst>
                <a:ext uri="{FF2B5EF4-FFF2-40B4-BE49-F238E27FC236}">
                  <a16:creationId xmlns:a16="http://schemas.microsoft.com/office/drawing/2014/main" id="{1882717A-F034-4A82-B6AA-F9AB4721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419"/>
              <a:ext cx="226" cy="2404"/>
            </a:xfrm>
            <a:custGeom>
              <a:avLst/>
              <a:gdLst>
                <a:gd name="T0" fmla="*/ 206 w 677"/>
                <a:gd name="T1" fmla="*/ 1830 h 7213"/>
                <a:gd name="T2" fmla="*/ 205 w 677"/>
                <a:gd name="T3" fmla="*/ 1489 h 7213"/>
                <a:gd name="T4" fmla="*/ 208 w 677"/>
                <a:gd name="T5" fmla="*/ 1144 h 7213"/>
                <a:gd name="T6" fmla="*/ 205 w 677"/>
                <a:gd name="T7" fmla="*/ 942 h 7213"/>
                <a:gd name="T8" fmla="*/ 202 w 677"/>
                <a:gd name="T9" fmla="*/ 837 h 7213"/>
                <a:gd name="T10" fmla="*/ 200 w 677"/>
                <a:gd name="T11" fmla="*/ 733 h 7213"/>
                <a:gd name="T12" fmla="*/ 196 w 677"/>
                <a:gd name="T13" fmla="*/ 624 h 7213"/>
                <a:gd name="T14" fmla="*/ 187 w 677"/>
                <a:gd name="T15" fmla="*/ 552 h 7213"/>
                <a:gd name="T16" fmla="*/ 172 w 677"/>
                <a:gd name="T17" fmla="*/ 483 h 7213"/>
                <a:gd name="T18" fmla="*/ 158 w 677"/>
                <a:gd name="T19" fmla="*/ 408 h 7213"/>
                <a:gd name="T20" fmla="*/ 156 w 677"/>
                <a:gd name="T21" fmla="*/ 336 h 7213"/>
                <a:gd name="T22" fmla="*/ 159 w 677"/>
                <a:gd name="T23" fmla="*/ 272 h 7213"/>
                <a:gd name="T24" fmla="*/ 161 w 677"/>
                <a:gd name="T25" fmla="*/ 208 h 7213"/>
                <a:gd name="T26" fmla="*/ 155 w 677"/>
                <a:gd name="T27" fmla="*/ 151 h 7213"/>
                <a:gd name="T28" fmla="*/ 153 w 677"/>
                <a:gd name="T29" fmla="*/ 112 h 7213"/>
                <a:gd name="T30" fmla="*/ 151 w 677"/>
                <a:gd name="T31" fmla="*/ 71 h 7213"/>
                <a:gd name="T32" fmla="*/ 140 w 677"/>
                <a:gd name="T33" fmla="*/ 33 h 7213"/>
                <a:gd name="T34" fmla="*/ 131 w 677"/>
                <a:gd name="T35" fmla="*/ 18 h 7213"/>
                <a:gd name="T36" fmla="*/ 118 w 677"/>
                <a:gd name="T37" fmla="*/ 5 h 7213"/>
                <a:gd name="T38" fmla="*/ 101 w 677"/>
                <a:gd name="T39" fmla="*/ 1 h 7213"/>
                <a:gd name="T40" fmla="*/ 84 w 677"/>
                <a:gd name="T41" fmla="*/ 13 h 7213"/>
                <a:gd name="T42" fmla="*/ 73 w 677"/>
                <a:gd name="T43" fmla="*/ 38 h 7213"/>
                <a:gd name="T44" fmla="*/ 61 w 677"/>
                <a:gd name="T45" fmla="*/ 61 h 7213"/>
                <a:gd name="T46" fmla="*/ 31 w 677"/>
                <a:gd name="T47" fmla="*/ 79 h 7213"/>
                <a:gd name="T48" fmla="*/ 3 w 677"/>
                <a:gd name="T49" fmla="*/ 120 h 7213"/>
                <a:gd name="T50" fmla="*/ 5 w 677"/>
                <a:gd name="T51" fmla="*/ 172 h 7213"/>
                <a:gd name="T52" fmla="*/ 38 w 677"/>
                <a:gd name="T53" fmla="*/ 222 h 7213"/>
                <a:gd name="T54" fmla="*/ 78 w 677"/>
                <a:gd name="T55" fmla="*/ 302 h 7213"/>
                <a:gd name="T56" fmla="*/ 102 w 677"/>
                <a:gd name="T57" fmla="*/ 424 h 7213"/>
                <a:gd name="T58" fmla="*/ 115 w 677"/>
                <a:gd name="T59" fmla="*/ 559 h 7213"/>
                <a:gd name="T60" fmla="*/ 127 w 677"/>
                <a:gd name="T61" fmla="*/ 813 h 7213"/>
                <a:gd name="T62" fmla="*/ 131 w 677"/>
                <a:gd name="T63" fmla="*/ 1211 h 7213"/>
                <a:gd name="T64" fmla="*/ 137 w 677"/>
                <a:gd name="T65" fmla="*/ 1609 h 7213"/>
                <a:gd name="T66" fmla="*/ 144 w 677"/>
                <a:gd name="T67" fmla="*/ 1829 h 7213"/>
                <a:gd name="T68" fmla="*/ 147 w 677"/>
                <a:gd name="T69" fmla="*/ 1854 h 7213"/>
                <a:gd name="T70" fmla="*/ 152 w 677"/>
                <a:gd name="T71" fmla="*/ 1885 h 7213"/>
                <a:gd name="T72" fmla="*/ 155 w 677"/>
                <a:gd name="T73" fmla="*/ 1909 h 7213"/>
                <a:gd name="T74" fmla="*/ 158 w 677"/>
                <a:gd name="T75" fmla="*/ 1998 h 7213"/>
                <a:gd name="T76" fmla="*/ 151 w 677"/>
                <a:gd name="T77" fmla="*/ 2088 h 7213"/>
                <a:gd name="T78" fmla="*/ 144 w 677"/>
                <a:gd name="T79" fmla="*/ 2176 h 7213"/>
                <a:gd name="T80" fmla="*/ 140 w 677"/>
                <a:gd name="T81" fmla="*/ 2253 h 7213"/>
                <a:gd name="T82" fmla="*/ 127 w 677"/>
                <a:gd name="T83" fmla="*/ 2325 h 7213"/>
                <a:gd name="T84" fmla="*/ 134 w 677"/>
                <a:gd name="T85" fmla="*/ 2381 h 7213"/>
                <a:gd name="T86" fmla="*/ 170 w 677"/>
                <a:gd name="T87" fmla="*/ 2394 h 7213"/>
                <a:gd name="T88" fmla="*/ 184 w 677"/>
                <a:gd name="T89" fmla="*/ 2363 h 7213"/>
                <a:gd name="T90" fmla="*/ 206 w 677"/>
                <a:gd name="T91" fmla="*/ 2334 h 7213"/>
                <a:gd name="T92" fmla="*/ 219 w 677"/>
                <a:gd name="T93" fmla="*/ 2306 h 7213"/>
                <a:gd name="T94" fmla="*/ 223 w 677"/>
                <a:gd name="T95" fmla="*/ 2208 h 7213"/>
                <a:gd name="T96" fmla="*/ 225 w 677"/>
                <a:gd name="T97" fmla="*/ 2106 h 7213"/>
                <a:gd name="T98" fmla="*/ 226 w 677"/>
                <a:gd name="T99" fmla="*/ 2046 h 7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677" h="7213">
                  <a:moveTo>
                    <a:pt x="652" y="5986"/>
                  </a:moveTo>
                  <a:lnTo>
                    <a:pt x="630" y="5768"/>
                  </a:lnTo>
                  <a:lnTo>
                    <a:pt x="618" y="5491"/>
                  </a:lnTo>
                  <a:lnTo>
                    <a:pt x="614" y="5172"/>
                  </a:lnTo>
                  <a:lnTo>
                    <a:pt x="614" y="4826"/>
                  </a:lnTo>
                  <a:lnTo>
                    <a:pt x="615" y="4467"/>
                  </a:lnTo>
                  <a:lnTo>
                    <a:pt x="617" y="4103"/>
                  </a:lnTo>
                  <a:lnTo>
                    <a:pt x="624" y="3758"/>
                  </a:lnTo>
                  <a:lnTo>
                    <a:pt x="624" y="3433"/>
                  </a:lnTo>
                  <a:lnTo>
                    <a:pt x="625" y="3154"/>
                  </a:lnTo>
                  <a:lnTo>
                    <a:pt x="622" y="2934"/>
                  </a:lnTo>
                  <a:lnTo>
                    <a:pt x="615" y="2827"/>
                  </a:lnTo>
                  <a:lnTo>
                    <a:pt x="610" y="2718"/>
                  </a:lnTo>
                  <a:lnTo>
                    <a:pt x="605" y="2617"/>
                  </a:lnTo>
                  <a:lnTo>
                    <a:pt x="604" y="2511"/>
                  </a:lnTo>
                  <a:lnTo>
                    <a:pt x="600" y="2408"/>
                  </a:lnTo>
                  <a:lnTo>
                    <a:pt x="599" y="2301"/>
                  </a:lnTo>
                  <a:lnTo>
                    <a:pt x="598" y="2198"/>
                  </a:lnTo>
                  <a:lnTo>
                    <a:pt x="592" y="2092"/>
                  </a:lnTo>
                  <a:lnTo>
                    <a:pt x="593" y="1980"/>
                  </a:lnTo>
                  <a:lnTo>
                    <a:pt x="586" y="1873"/>
                  </a:lnTo>
                  <a:lnTo>
                    <a:pt x="580" y="1798"/>
                  </a:lnTo>
                  <a:lnTo>
                    <a:pt x="574" y="1722"/>
                  </a:lnTo>
                  <a:lnTo>
                    <a:pt x="560" y="1655"/>
                  </a:lnTo>
                  <a:lnTo>
                    <a:pt x="548" y="1587"/>
                  </a:lnTo>
                  <a:lnTo>
                    <a:pt x="531" y="1515"/>
                  </a:lnTo>
                  <a:lnTo>
                    <a:pt x="514" y="1448"/>
                  </a:lnTo>
                  <a:lnTo>
                    <a:pt x="499" y="1374"/>
                  </a:lnTo>
                  <a:lnTo>
                    <a:pt x="485" y="1299"/>
                  </a:lnTo>
                  <a:lnTo>
                    <a:pt x="474" y="1223"/>
                  </a:lnTo>
                  <a:lnTo>
                    <a:pt x="468" y="1137"/>
                  </a:lnTo>
                  <a:lnTo>
                    <a:pt x="463" y="1074"/>
                  </a:lnTo>
                  <a:lnTo>
                    <a:pt x="466" y="1008"/>
                  </a:lnTo>
                  <a:lnTo>
                    <a:pt x="472" y="947"/>
                  </a:lnTo>
                  <a:lnTo>
                    <a:pt x="471" y="881"/>
                  </a:lnTo>
                  <a:lnTo>
                    <a:pt x="476" y="815"/>
                  </a:lnTo>
                  <a:lnTo>
                    <a:pt x="481" y="752"/>
                  </a:lnTo>
                  <a:lnTo>
                    <a:pt x="482" y="687"/>
                  </a:lnTo>
                  <a:lnTo>
                    <a:pt x="482" y="623"/>
                  </a:lnTo>
                  <a:lnTo>
                    <a:pt x="476" y="560"/>
                  </a:lnTo>
                  <a:lnTo>
                    <a:pt x="471" y="493"/>
                  </a:lnTo>
                  <a:lnTo>
                    <a:pt x="464" y="454"/>
                  </a:lnTo>
                  <a:lnTo>
                    <a:pt x="461" y="418"/>
                  </a:lnTo>
                  <a:lnTo>
                    <a:pt x="461" y="375"/>
                  </a:lnTo>
                  <a:lnTo>
                    <a:pt x="458" y="335"/>
                  </a:lnTo>
                  <a:lnTo>
                    <a:pt x="453" y="293"/>
                  </a:lnTo>
                  <a:lnTo>
                    <a:pt x="453" y="252"/>
                  </a:lnTo>
                  <a:lnTo>
                    <a:pt x="452" y="213"/>
                  </a:lnTo>
                  <a:lnTo>
                    <a:pt x="441" y="172"/>
                  </a:lnTo>
                  <a:lnTo>
                    <a:pt x="434" y="135"/>
                  </a:lnTo>
                  <a:lnTo>
                    <a:pt x="419" y="100"/>
                  </a:lnTo>
                  <a:lnTo>
                    <a:pt x="411" y="86"/>
                  </a:lnTo>
                  <a:lnTo>
                    <a:pt x="405" y="73"/>
                  </a:lnTo>
                  <a:lnTo>
                    <a:pt x="393" y="55"/>
                  </a:lnTo>
                  <a:lnTo>
                    <a:pt x="381" y="39"/>
                  </a:lnTo>
                  <a:lnTo>
                    <a:pt x="368" y="25"/>
                  </a:lnTo>
                  <a:lnTo>
                    <a:pt x="352" y="16"/>
                  </a:lnTo>
                  <a:lnTo>
                    <a:pt x="336" y="5"/>
                  </a:lnTo>
                  <a:lnTo>
                    <a:pt x="322" y="0"/>
                  </a:lnTo>
                  <a:lnTo>
                    <a:pt x="303" y="2"/>
                  </a:lnTo>
                  <a:lnTo>
                    <a:pt x="286" y="7"/>
                  </a:lnTo>
                  <a:lnTo>
                    <a:pt x="266" y="23"/>
                  </a:lnTo>
                  <a:lnTo>
                    <a:pt x="251" y="39"/>
                  </a:lnTo>
                  <a:lnTo>
                    <a:pt x="241" y="61"/>
                  </a:lnTo>
                  <a:lnTo>
                    <a:pt x="227" y="86"/>
                  </a:lnTo>
                  <a:lnTo>
                    <a:pt x="219" y="113"/>
                  </a:lnTo>
                  <a:lnTo>
                    <a:pt x="209" y="139"/>
                  </a:lnTo>
                  <a:lnTo>
                    <a:pt x="192" y="164"/>
                  </a:lnTo>
                  <a:lnTo>
                    <a:pt x="183" y="184"/>
                  </a:lnTo>
                  <a:lnTo>
                    <a:pt x="162" y="201"/>
                  </a:lnTo>
                  <a:lnTo>
                    <a:pt x="147" y="214"/>
                  </a:lnTo>
                  <a:lnTo>
                    <a:pt x="93" y="236"/>
                  </a:lnTo>
                  <a:lnTo>
                    <a:pt x="57" y="269"/>
                  </a:lnTo>
                  <a:lnTo>
                    <a:pt x="27" y="311"/>
                  </a:lnTo>
                  <a:lnTo>
                    <a:pt x="10" y="359"/>
                  </a:lnTo>
                  <a:lnTo>
                    <a:pt x="0" y="411"/>
                  </a:lnTo>
                  <a:lnTo>
                    <a:pt x="1" y="465"/>
                  </a:lnTo>
                  <a:lnTo>
                    <a:pt x="15" y="517"/>
                  </a:lnTo>
                  <a:lnTo>
                    <a:pt x="36" y="574"/>
                  </a:lnTo>
                  <a:lnTo>
                    <a:pt x="69" y="624"/>
                  </a:lnTo>
                  <a:lnTo>
                    <a:pt x="114" y="667"/>
                  </a:lnTo>
                  <a:lnTo>
                    <a:pt x="158" y="729"/>
                  </a:lnTo>
                  <a:lnTo>
                    <a:pt x="201" y="806"/>
                  </a:lnTo>
                  <a:lnTo>
                    <a:pt x="233" y="907"/>
                  </a:lnTo>
                  <a:lnTo>
                    <a:pt x="265" y="1016"/>
                  </a:lnTo>
                  <a:lnTo>
                    <a:pt x="289" y="1143"/>
                  </a:lnTo>
                  <a:lnTo>
                    <a:pt x="307" y="1272"/>
                  </a:lnTo>
                  <a:lnTo>
                    <a:pt x="323" y="1406"/>
                  </a:lnTo>
                  <a:lnTo>
                    <a:pt x="339" y="1546"/>
                  </a:lnTo>
                  <a:lnTo>
                    <a:pt x="345" y="1677"/>
                  </a:lnTo>
                  <a:lnTo>
                    <a:pt x="352" y="1803"/>
                  </a:lnTo>
                  <a:lnTo>
                    <a:pt x="366" y="2096"/>
                  </a:lnTo>
                  <a:lnTo>
                    <a:pt x="380" y="2439"/>
                  </a:lnTo>
                  <a:lnTo>
                    <a:pt x="385" y="2818"/>
                  </a:lnTo>
                  <a:lnTo>
                    <a:pt x="390" y="3223"/>
                  </a:lnTo>
                  <a:lnTo>
                    <a:pt x="392" y="3635"/>
                  </a:lnTo>
                  <a:lnTo>
                    <a:pt x="401" y="4053"/>
                  </a:lnTo>
                  <a:lnTo>
                    <a:pt x="403" y="4452"/>
                  </a:lnTo>
                  <a:lnTo>
                    <a:pt x="410" y="4829"/>
                  </a:lnTo>
                  <a:lnTo>
                    <a:pt x="418" y="5171"/>
                  </a:lnTo>
                  <a:lnTo>
                    <a:pt x="426" y="5470"/>
                  </a:lnTo>
                  <a:lnTo>
                    <a:pt x="430" y="5487"/>
                  </a:lnTo>
                  <a:lnTo>
                    <a:pt x="432" y="5508"/>
                  </a:lnTo>
                  <a:lnTo>
                    <a:pt x="433" y="5537"/>
                  </a:lnTo>
                  <a:lnTo>
                    <a:pt x="440" y="5564"/>
                  </a:lnTo>
                  <a:lnTo>
                    <a:pt x="443" y="5595"/>
                  </a:lnTo>
                  <a:lnTo>
                    <a:pt x="451" y="5626"/>
                  </a:lnTo>
                  <a:lnTo>
                    <a:pt x="456" y="5656"/>
                  </a:lnTo>
                  <a:lnTo>
                    <a:pt x="458" y="5682"/>
                  </a:lnTo>
                  <a:lnTo>
                    <a:pt x="461" y="5707"/>
                  </a:lnTo>
                  <a:lnTo>
                    <a:pt x="464" y="5729"/>
                  </a:lnTo>
                  <a:lnTo>
                    <a:pt x="474" y="5819"/>
                  </a:lnTo>
                  <a:lnTo>
                    <a:pt x="476" y="5909"/>
                  </a:lnTo>
                  <a:lnTo>
                    <a:pt x="473" y="5995"/>
                  </a:lnTo>
                  <a:lnTo>
                    <a:pt x="466" y="6090"/>
                  </a:lnTo>
                  <a:lnTo>
                    <a:pt x="459" y="6177"/>
                  </a:lnTo>
                  <a:lnTo>
                    <a:pt x="452" y="6265"/>
                  </a:lnTo>
                  <a:lnTo>
                    <a:pt x="441" y="6352"/>
                  </a:lnTo>
                  <a:lnTo>
                    <a:pt x="434" y="6441"/>
                  </a:lnTo>
                  <a:lnTo>
                    <a:pt x="431" y="6530"/>
                  </a:lnTo>
                  <a:lnTo>
                    <a:pt x="434" y="6618"/>
                  </a:lnTo>
                  <a:lnTo>
                    <a:pt x="428" y="6689"/>
                  </a:lnTo>
                  <a:lnTo>
                    <a:pt x="419" y="6759"/>
                  </a:lnTo>
                  <a:lnTo>
                    <a:pt x="403" y="6834"/>
                  </a:lnTo>
                  <a:lnTo>
                    <a:pt x="389" y="6904"/>
                  </a:lnTo>
                  <a:lnTo>
                    <a:pt x="380" y="6975"/>
                  </a:lnTo>
                  <a:lnTo>
                    <a:pt x="374" y="7036"/>
                  </a:lnTo>
                  <a:lnTo>
                    <a:pt x="377" y="7094"/>
                  </a:lnTo>
                  <a:lnTo>
                    <a:pt x="402" y="7145"/>
                  </a:lnTo>
                  <a:lnTo>
                    <a:pt x="443" y="7182"/>
                  </a:lnTo>
                  <a:lnTo>
                    <a:pt x="501" y="7213"/>
                  </a:lnTo>
                  <a:lnTo>
                    <a:pt x="509" y="7183"/>
                  </a:lnTo>
                  <a:lnTo>
                    <a:pt x="516" y="7148"/>
                  </a:lnTo>
                  <a:lnTo>
                    <a:pt x="533" y="7118"/>
                  </a:lnTo>
                  <a:lnTo>
                    <a:pt x="552" y="7090"/>
                  </a:lnTo>
                  <a:lnTo>
                    <a:pt x="572" y="7065"/>
                  </a:lnTo>
                  <a:lnTo>
                    <a:pt x="597" y="7036"/>
                  </a:lnTo>
                  <a:lnTo>
                    <a:pt x="618" y="7003"/>
                  </a:lnTo>
                  <a:lnTo>
                    <a:pt x="632" y="6979"/>
                  </a:lnTo>
                  <a:lnTo>
                    <a:pt x="647" y="6949"/>
                  </a:lnTo>
                  <a:lnTo>
                    <a:pt x="656" y="6918"/>
                  </a:lnTo>
                  <a:lnTo>
                    <a:pt x="657" y="6826"/>
                  </a:lnTo>
                  <a:lnTo>
                    <a:pt x="665" y="6726"/>
                  </a:lnTo>
                  <a:lnTo>
                    <a:pt x="669" y="6624"/>
                  </a:lnTo>
                  <a:lnTo>
                    <a:pt x="672" y="6517"/>
                  </a:lnTo>
                  <a:lnTo>
                    <a:pt x="672" y="6414"/>
                  </a:lnTo>
                  <a:lnTo>
                    <a:pt x="674" y="6320"/>
                  </a:lnTo>
                  <a:lnTo>
                    <a:pt x="677" y="6242"/>
                  </a:lnTo>
                  <a:lnTo>
                    <a:pt x="677" y="6179"/>
                  </a:lnTo>
                  <a:lnTo>
                    <a:pt x="676" y="6139"/>
                  </a:lnTo>
                  <a:lnTo>
                    <a:pt x="677" y="6126"/>
                  </a:lnTo>
                  <a:lnTo>
                    <a:pt x="652" y="5986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Freeform 311">
              <a:extLst>
                <a:ext uri="{FF2B5EF4-FFF2-40B4-BE49-F238E27FC236}">
                  <a16:creationId xmlns:a16="http://schemas.microsoft.com/office/drawing/2014/main" id="{B2B057B8-41B8-46E2-8C11-D15C91626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8" y="1594"/>
              <a:ext cx="107" cy="84"/>
            </a:xfrm>
            <a:custGeom>
              <a:avLst/>
              <a:gdLst>
                <a:gd name="T0" fmla="*/ 0 w 321"/>
                <a:gd name="T1" fmla="*/ 38 h 253"/>
                <a:gd name="T2" fmla="*/ 5 w 321"/>
                <a:gd name="T3" fmla="*/ 41 h 253"/>
                <a:gd name="T4" fmla="*/ 10 w 321"/>
                <a:gd name="T5" fmla="*/ 45 h 253"/>
                <a:gd name="T6" fmla="*/ 13 w 321"/>
                <a:gd name="T7" fmla="*/ 49 h 253"/>
                <a:gd name="T8" fmla="*/ 18 w 321"/>
                <a:gd name="T9" fmla="*/ 53 h 253"/>
                <a:gd name="T10" fmla="*/ 22 w 321"/>
                <a:gd name="T11" fmla="*/ 58 h 253"/>
                <a:gd name="T12" fmla="*/ 25 w 321"/>
                <a:gd name="T13" fmla="*/ 63 h 253"/>
                <a:gd name="T14" fmla="*/ 30 w 321"/>
                <a:gd name="T15" fmla="*/ 68 h 253"/>
                <a:gd name="T16" fmla="*/ 32 w 321"/>
                <a:gd name="T17" fmla="*/ 72 h 253"/>
                <a:gd name="T18" fmla="*/ 36 w 321"/>
                <a:gd name="T19" fmla="*/ 79 h 253"/>
                <a:gd name="T20" fmla="*/ 38 w 321"/>
                <a:gd name="T21" fmla="*/ 84 h 253"/>
                <a:gd name="T22" fmla="*/ 46 w 321"/>
                <a:gd name="T23" fmla="*/ 74 h 253"/>
                <a:gd name="T24" fmla="*/ 52 w 321"/>
                <a:gd name="T25" fmla="*/ 68 h 253"/>
                <a:gd name="T26" fmla="*/ 58 w 321"/>
                <a:gd name="T27" fmla="*/ 61 h 253"/>
                <a:gd name="T28" fmla="*/ 65 w 321"/>
                <a:gd name="T29" fmla="*/ 55 h 253"/>
                <a:gd name="T30" fmla="*/ 70 w 321"/>
                <a:gd name="T31" fmla="*/ 51 h 253"/>
                <a:gd name="T32" fmla="*/ 76 w 321"/>
                <a:gd name="T33" fmla="*/ 47 h 253"/>
                <a:gd name="T34" fmla="*/ 80 w 321"/>
                <a:gd name="T35" fmla="*/ 45 h 253"/>
                <a:gd name="T36" fmla="*/ 86 w 321"/>
                <a:gd name="T37" fmla="*/ 44 h 253"/>
                <a:gd name="T38" fmla="*/ 91 w 321"/>
                <a:gd name="T39" fmla="*/ 43 h 253"/>
                <a:gd name="T40" fmla="*/ 93 w 321"/>
                <a:gd name="T41" fmla="*/ 43 h 253"/>
                <a:gd name="T42" fmla="*/ 95 w 321"/>
                <a:gd name="T43" fmla="*/ 40 h 253"/>
                <a:gd name="T44" fmla="*/ 96 w 321"/>
                <a:gd name="T45" fmla="*/ 40 h 253"/>
                <a:gd name="T46" fmla="*/ 98 w 321"/>
                <a:gd name="T47" fmla="*/ 40 h 253"/>
                <a:gd name="T48" fmla="*/ 99 w 321"/>
                <a:gd name="T49" fmla="*/ 40 h 253"/>
                <a:gd name="T50" fmla="*/ 102 w 321"/>
                <a:gd name="T51" fmla="*/ 40 h 253"/>
                <a:gd name="T52" fmla="*/ 104 w 321"/>
                <a:gd name="T53" fmla="*/ 41 h 253"/>
                <a:gd name="T54" fmla="*/ 105 w 321"/>
                <a:gd name="T55" fmla="*/ 41 h 253"/>
                <a:gd name="T56" fmla="*/ 107 w 321"/>
                <a:gd name="T57" fmla="*/ 38 h 253"/>
                <a:gd name="T58" fmla="*/ 107 w 321"/>
                <a:gd name="T59" fmla="*/ 32 h 253"/>
                <a:gd name="T60" fmla="*/ 107 w 321"/>
                <a:gd name="T61" fmla="*/ 25 h 253"/>
                <a:gd name="T62" fmla="*/ 104 w 321"/>
                <a:gd name="T63" fmla="*/ 26 h 253"/>
                <a:gd name="T64" fmla="*/ 101 w 321"/>
                <a:gd name="T65" fmla="*/ 28 h 253"/>
                <a:gd name="T66" fmla="*/ 97 w 321"/>
                <a:gd name="T67" fmla="*/ 29 h 253"/>
                <a:gd name="T68" fmla="*/ 94 w 321"/>
                <a:gd name="T69" fmla="*/ 29 h 253"/>
                <a:gd name="T70" fmla="*/ 92 w 321"/>
                <a:gd name="T71" fmla="*/ 30 h 253"/>
                <a:gd name="T72" fmla="*/ 88 w 321"/>
                <a:gd name="T73" fmla="*/ 30 h 253"/>
                <a:gd name="T74" fmla="*/ 85 w 321"/>
                <a:gd name="T75" fmla="*/ 30 h 253"/>
                <a:gd name="T76" fmla="*/ 83 w 321"/>
                <a:gd name="T77" fmla="*/ 29 h 253"/>
                <a:gd name="T78" fmla="*/ 78 w 321"/>
                <a:gd name="T79" fmla="*/ 30 h 253"/>
                <a:gd name="T80" fmla="*/ 74 w 321"/>
                <a:gd name="T81" fmla="*/ 30 h 253"/>
                <a:gd name="T82" fmla="*/ 69 w 321"/>
                <a:gd name="T83" fmla="*/ 30 h 253"/>
                <a:gd name="T84" fmla="*/ 64 w 321"/>
                <a:gd name="T85" fmla="*/ 28 h 253"/>
                <a:gd name="T86" fmla="*/ 58 w 321"/>
                <a:gd name="T87" fmla="*/ 25 h 253"/>
                <a:gd name="T88" fmla="*/ 54 w 321"/>
                <a:gd name="T89" fmla="*/ 21 h 253"/>
                <a:gd name="T90" fmla="*/ 50 w 321"/>
                <a:gd name="T91" fmla="*/ 18 h 253"/>
                <a:gd name="T92" fmla="*/ 46 w 321"/>
                <a:gd name="T93" fmla="*/ 14 h 253"/>
                <a:gd name="T94" fmla="*/ 41 w 321"/>
                <a:gd name="T95" fmla="*/ 10 h 253"/>
                <a:gd name="T96" fmla="*/ 38 w 321"/>
                <a:gd name="T97" fmla="*/ 7 h 253"/>
                <a:gd name="T98" fmla="*/ 33 w 321"/>
                <a:gd name="T99" fmla="*/ 3 h 253"/>
                <a:gd name="T100" fmla="*/ 29 w 321"/>
                <a:gd name="T101" fmla="*/ 0 h 253"/>
                <a:gd name="T102" fmla="*/ 27 w 321"/>
                <a:gd name="T103" fmla="*/ 0 h 253"/>
                <a:gd name="T104" fmla="*/ 24 w 321"/>
                <a:gd name="T105" fmla="*/ 0 h 253"/>
                <a:gd name="T106" fmla="*/ 22 w 321"/>
                <a:gd name="T107" fmla="*/ 1 h 253"/>
                <a:gd name="T108" fmla="*/ 19 w 321"/>
                <a:gd name="T109" fmla="*/ 3 h 253"/>
                <a:gd name="T110" fmla="*/ 16 w 321"/>
                <a:gd name="T111" fmla="*/ 7 h 253"/>
                <a:gd name="T112" fmla="*/ 15 w 321"/>
                <a:gd name="T113" fmla="*/ 11 h 253"/>
                <a:gd name="T114" fmla="*/ 13 w 321"/>
                <a:gd name="T115" fmla="*/ 14 h 253"/>
                <a:gd name="T116" fmla="*/ 12 w 321"/>
                <a:gd name="T117" fmla="*/ 17 h 253"/>
                <a:gd name="T118" fmla="*/ 10 w 321"/>
                <a:gd name="T119" fmla="*/ 21 h 253"/>
                <a:gd name="T120" fmla="*/ 7 w 321"/>
                <a:gd name="T121" fmla="*/ 23 h 253"/>
                <a:gd name="T122" fmla="*/ 0 w 321"/>
                <a:gd name="T123" fmla="*/ 38 h 2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21" h="253">
                  <a:moveTo>
                    <a:pt x="0" y="114"/>
                  </a:moveTo>
                  <a:lnTo>
                    <a:pt x="16" y="122"/>
                  </a:lnTo>
                  <a:lnTo>
                    <a:pt x="29" y="136"/>
                  </a:lnTo>
                  <a:lnTo>
                    <a:pt x="40" y="147"/>
                  </a:lnTo>
                  <a:lnTo>
                    <a:pt x="53" y="161"/>
                  </a:lnTo>
                  <a:lnTo>
                    <a:pt x="66" y="175"/>
                  </a:lnTo>
                  <a:lnTo>
                    <a:pt x="76" y="190"/>
                  </a:lnTo>
                  <a:lnTo>
                    <a:pt x="90" y="204"/>
                  </a:lnTo>
                  <a:lnTo>
                    <a:pt x="97" y="217"/>
                  </a:lnTo>
                  <a:lnTo>
                    <a:pt x="108" y="238"/>
                  </a:lnTo>
                  <a:lnTo>
                    <a:pt x="114" y="253"/>
                  </a:lnTo>
                  <a:lnTo>
                    <a:pt x="137" y="224"/>
                  </a:lnTo>
                  <a:lnTo>
                    <a:pt x="155" y="205"/>
                  </a:lnTo>
                  <a:lnTo>
                    <a:pt x="174" y="183"/>
                  </a:lnTo>
                  <a:lnTo>
                    <a:pt x="194" y="167"/>
                  </a:lnTo>
                  <a:lnTo>
                    <a:pt x="211" y="154"/>
                  </a:lnTo>
                  <a:lnTo>
                    <a:pt x="228" y="143"/>
                  </a:lnTo>
                  <a:lnTo>
                    <a:pt x="241" y="137"/>
                  </a:lnTo>
                  <a:lnTo>
                    <a:pt x="257" y="133"/>
                  </a:lnTo>
                  <a:lnTo>
                    <a:pt x="272" y="130"/>
                  </a:lnTo>
                  <a:lnTo>
                    <a:pt x="279" y="130"/>
                  </a:lnTo>
                  <a:lnTo>
                    <a:pt x="286" y="121"/>
                  </a:lnTo>
                  <a:lnTo>
                    <a:pt x="289" y="120"/>
                  </a:lnTo>
                  <a:lnTo>
                    <a:pt x="295" y="121"/>
                  </a:lnTo>
                  <a:lnTo>
                    <a:pt x="298" y="121"/>
                  </a:lnTo>
                  <a:lnTo>
                    <a:pt x="305" y="121"/>
                  </a:lnTo>
                  <a:lnTo>
                    <a:pt x="312" y="122"/>
                  </a:lnTo>
                  <a:lnTo>
                    <a:pt x="316" y="122"/>
                  </a:lnTo>
                  <a:lnTo>
                    <a:pt x="320" y="113"/>
                  </a:lnTo>
                  <a:lnTo>
                    <a:pt x="321" y="97"/>
                  </a:lnTo>
                  <a:lnTo>
                    <a:pt x="320" y="76"/>
                  </a:lnTo>
                  <a:lnTo>
                    <a:pt x="312" y="79"/>
                  </a:lnTo>
                  <a:lnTo>
                    <a:pt x="302" y="84"/>
                  </a:lnTo>
                  <a:lnTo>
                    <a:pt x="291" y="88"/>
                  </a:lnTo>
                  <a:lnTo>
                    <a:pt x="282" y="87"/>
                  </a:lnTo>
                  <a:lnTo>
                    <a:pt x="275" y="90"/>
                  </a:lnTo>
                  <a:lnTo>
                    <a:pt x="265" y="89"/>
                  </a:lnTo>
                  <a:lnTo>
                    <a:pt x="256" y="89"/>
                  </a:lnTo>
                  <a:lnTo>
                    <a:pt x="248" y="88"/>
                  </a:lnTo>
                  <a:lnTo>
                    <a:pt x="234" y="90"/>
                  </a:lnTo>
                  <a:lnTo>
                    <a:pt x="222" y="90"/>
                  </a:lnTo>
                  <a:lnTo>
                    <a:pt x="207" y="89"/>
                  </a:lnTo>
                  <a:lnTo>
                    <a:pt x="191" y="83"/>
                  </a:lnTo>
                  <a:lnTo>
                    <a:pt x="174" y="74"/>
                  </a:lnTo>
                  <a:lnTo>
                    <a:pt x="163" y="64"/>
                  </a:lnTo>
                  <a:lnTo>
                    <a:pt x="150" y="54"/>
                  </a:lnTo>
                  <a:lnTo>
                    <a:pt x="137" y="41"/>
                  </a:lnTo>
                  <a:lnTo>
                    <a:pt x="124" y="31"/>
                  </a:lnTo>
                  <a:lnTo>
                    <a:pt x="113" y="21"/>
                  </a:lnTo>
                  <a:lnTo>
                    <a:pt x="100" y="10"/>
                  </a:lnTo>
                  <a:lnTo>
                    <a:pt x="87" y="1"/>
                  </a:lnTo>
                  <a:lnTo>
                    <a:pt x="80" y="0"/>
                  </a:lnTo>
                  <a:lnTo>
                    <a:pt x="71" y="0"/>
                  </a:lnTo>
                  <a:lnTo>
                    <a:pt x="65" y="3"/>
                  </a:lnTo>
                  <a:lnTo>
                    <a:pt x="57" y="10"/>
                  </a:lnTo>
                  <a:lnTo>
                    <a:pt x="49" y="20"/>
                  </a:lnTo>
                  <a:lnTo>
                    <a:pt x="45" y="34"/>
                  </a:lnTo>
                  <a:lnTo>
                    <a:pt x="40" y="41"/>
                  </a:lnTo>
                  <a:lnTo>
                    <a:pt x="36" y="50"/>
                  </a:lnTo>
                  <a:lnTo>
                    <a:pt x="29" y="63"/>
                  </a:lnTo>
                  <a:lnTo>
                    <a:pt x="20" y="70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Freeform 312">
              <a:extLst>
                <a:ext uri="{FF2B5EF4-FFF2-40B4-BE49-F238E27FC236}">
                  <a16:creationId xmlns:a16="http://schemas.microsoft.com/office/drawing/2014/main" id="{546332AF-9E1C-445C-8734-43C8762C9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433"/>
              <a:ext cx="87" cy="111"/>
            </a:xfrm>
            <a:custGeom>
              <a:avLst/>
              <a:gdLst>
                <a:gd name="T0" fmla="*/ 40 w 259"/>
                <a:gd name="T1" fmla="*/ 8 h 334"/>
                <a:gd name="T2" fmla="*/ 37 w 259"/>
                <a:gd name="T3" fmla="*/ 16 h 334"/>
                <a:gd name="T4" fmla="*/ 33 w 259"/>
                <a:gd name="T5" fmla="*/ 24 h 334"/>
                <a:gd name="T6" fmla="*/ 29 w 259"/>
                <a:gd name="T7" fmla="*/ 31 h 334"/>
                <a:gd name="T8" fmla="*/ 24 w 259"/>
                <a:gd name="T9" fmla="*/ 36 h 334"/>
                <a:gd name="T10" fmla="*/ 17 w 259"/>
                <a:gd name="T11" fmla="*/ 44 h 334"/>
                <a:gd name="T12" fmla="*/ 11 w 259"/>
                <a:gd name="T13" fmla="*/ 49 h 334"/>
                <a:gd name="T14" fmla="*/ 6 w 259"/>
                <a:gd name="T15" fmla="*/ 54 h 334"/>
                <a:gd name="T16" fmla="*/ 2 w 259"/>
                <a:gd name="T17" fmla="*/ 59 h 334"/>
                <a:gd name="T18" fmla="*/ 0 w 259"/>
                <a:gd name="T19" fmla="*/ 65 h 334"/>
                <a:gd name="T20" fmla="*/ 0 w 259"/>
                <a:gd name="T21" fmla="*/ 69 h 334"/>
                <a:gd name="T22" fmla="*/ 3 w 259"/>
                <a:gd name="T23" fmla="*/ 79 h 334"/>
                <a:gd name="T24" fmla="*/ 6 w 259"/>
                <a:gd name="T25" fmla="*/ 84 h 334"/>
                <a:gd name="T26" fmla="*/ 13 w 259"/>
                <a:gd name="T27" fmla="*/ 90 h 334"/>
                <a:gd name="T28" fmla="*/ 22 w 259"/>
                <a:gd name="T29" fmla="*/ 94 h 334"/>
                <a:gd name="T30" fmla="*/ 30 w 259"/>
                <a:gd name="T31" fmla="*/ 98 h 334"/>
                <a:gd name="T32" fmla="*/ 41 w 259"/>
                <a:gd name="T33" fmla="*/ 100 h 334"/>
                <a:gd name="T34" fmla="*/ 51 w 259"/>
                <a:gd name="T35" fmla="*/ 103 h 334"/>
                <a:gd name="T36" fmla="*/ 62 w 259"/>
                <a:gd name="T37" fmla="*/ 105 h 334"/>
                <a:gd name="T38" fmla="*/ 73 w 259"/>
                <a:gd name="T39" fmla="*/ 108 h 334"/>
                <a:gd name="T40" fmla="*/ 81 w 259"/>
                <a:gd name="T41" fmla="*/ 111 h 334"/>
                <a:gd name="T42" fmla="*/ 85 w 259"/>
                <a:gd name="T43" fmla="*/ 98 h 334"/>
                <a:gd name="T44" fmla="*/ 86 w 259"/>
                <a:gd name="T45" fmla="*/ 86 h 334"/>
                <a:gd name="T46" fmla="*/ 87 w 259"/>
                <a:gd name="T47" fmla="*/ 74 h 334"/>
                <a:gd name="T48" fmla="*/ 85 w 259"/>
                <a:gd name="T49" fmla="*/ 61 h 334"/>
                <a:gd name="T50" fmla="*/ 83 w 259"/>
                <a:gd name="T51" fmla="*/ 49 h 334"/>
                <a:gd name="T52" fmla="*/ 80 w 259"/>
                <a:gd name="T53" fmla="*/ 39 h 334"/>
                <a:gd name="T54" fmla="*/ 77 w 259"/>
                <a:gd name="T55" fmla="*/ 26 h 334"/>
                <a:gd name="T56" fmla="*/ 69 w 259"/>
                <a:gd name="T57" fmla="*/ 17 h 334"/>
                <a:gd name="T58" fmla="*/ 61 w 259"/>
                <a:gd name="T59" fmla="*/ 6 h 334"/>
                <a:gd name="T60" fmla="*/ 51 w 259"/>
                <a:gd name="T61" fmla="*/ 0 h 334"/>
                <a:gd name="T62" fmla="*/ 40 w 259"/>
                <a:gd name="T63" fmla="*/ 8 h 33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9" h="334">
                  <a:moveTo>
                    <a:pt x="118" y="24"/>
                  </a:moveTo>
                  <a:lnTo>
                    <a:pt x="110" y="47"/>
                  </a:lnTo>
                  <a:lnTo>
                    <a:pt x="98" y="72"/>
                  </a:lnTo>
                  <a:lnTo>
                    <a:pt x="85" y="93"/>
                  </a:lnTo>
                  <a:lnTo>
                    <a:pt x="70" y="109"/>
                  </a:lnTo>
                  <a:lnTo>
                    <a:pt x="50" y="131"/>
                  </a:lnTo>
                  <a:lnTo>
                    <a:pt x="32" y="146"/>
                  </a:lnTo>
                  <a:lnTo>
                    <a:pt x="18" y="163"/>
                  </a:lnTo>
                  <a:lnTo>
                    <a:pt x="6" y="177"/>
                  </a:lnTo>
                  <a:lnTo>
                    <a:pt x="0" y="197"/>
                  </a:lnTo>
                  <a:lnTo>
                    <a:pt x="0" y="209"/>
                  </a:lnTo>
                  <a:lnTo>
                    <a:pt x="8" y="237"/>
                  </a:lnTo>
                  <a:lnTo>
                    <a:pt x="18" y="254"/>
                  </a:lnTo>
                  <a:lnTo>
                    <a:pt x="40" y="271"/>
                  </a:lnTo>
                  <a:lnTo>
                    <a:pt x="65" y="284"/>
                  </a:lnTo>
                  <a:lnTo>
                    <a:pt x="90" y="296"/>
                  </a:lnTo>
                  <a:lnTo>
                    <a:pt x="121" y="301"/>
                  </a:lnTo>
                  <a:lnTo>
                    <a:pt x="151" y="310"/>
                  </a:lnTo>
                  <a:lnTo>
                    <a:pt x="185" y="316"/>
                  </a:lnTo>
                  <a:lnTo>
                    <a:pt x="216" y="324"/>
                  </a:lnTo>
                  <a:lnTo>
                    <a:pt x="241" y="334"/>
                  </a:lnTo>
                  <a:lnTo>
                    <a:pt x="253" y="296"/>
                  </a:lnTo>
                  <a:lnTo>
                    <a:pt x="256" y="259"/>
                  </a:lnTo>
                  <a:lnTo>
                    <a:pt x="259" y="222"/>
                  </a:lnTo>
                  <a:lnTo>
                    <a:pt x="254" y="184"/>
                  </a:lnTo>
                  <a:lnTo>
                    <a:pt x="247" y="147"/>
                  </a:lnTo>
                  <a:lnTo>
                    <a:pt x="237" y="116"/>
                  </a:lnTo>
                  <a:lnTo>
                    <a:pt x="228" y="79"/>
                  </a:lnTo>
                  <a:lnTo>
                    <a:pt x="205" y="50"/>
                  </a:lnTo>
                  <a:lnTo>
                    <a:pt x="182" y="19"/>
                  </a:lnTo>
                  <a:lnTo>
                    <a:pt x="153" y="0"/>
                  </a:lnTo>
                  <a:lnTo>
                    <a:pt x="118" y="24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Freeform 313">
              <a:extLst>
                <a:ext uri="{FF2B5EF4-FFF2-40B4-BE49-F238E27FC236}">
                  <a16:creationId xmlns:a16="http://schemas.microsoft.com/office/drawing/2014/main" id="{8B42C64D-952D-445D-A094-C196D07B1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1507"/>
              <a:ext cx="109" cy="50"/>
            </a:xfrm>
            <a:custGeom>
              <a:avLst/>
              <a:gdLst>
                <a:gd name="T0" fmla="*/ 0 w 327"/>
                <a:gd name="T1" fmla="*/ 4 h 150"/>
                <a:gd name="T2" fmla="*/ 4 w 327"/>
                <a:gd name="T3" fmla="*/ 3 h 150"/>
                <a:gd name="T4" fmla="*/ 5 w 327"/>
                <a:gd name="T5" fmla="*/ 1 h 150"/>
                <a:gd name="T6" fmla="*/ 7 w 327"/>
                <a:gd name="T7" fmla="*/ 0 h 150"/>
                <a:gd name="T8" fmla="*/ 9 w 327"/>
                <a:gd name="T9" fmla="*/ 0 h 150"/>
                <a:gd name="T10" fmla="*/ 12 w 327"/>
                <a:gd name="T11" fmla="*/ 0 h 150"/>
                <a:gd name="T12" fmla="*/ 14 w 327"/>
                <a:gd name="T13" fmla="*/ 0 h 150"/>
                <a:gd name="T14" fmla="*/ 17 w 327"/>
                <a:gd name="T15" fmla="*/ 0 h 150"/>
                <a:gd name="T16" fmla="*/ 19 w 327"/>
                <a:gd name="T17" fmla="*/ 1 h 150"/>
                <a:gd name="T18" fmla="*/ 19 w 327"/>
                <a:gd name="T19" fmla="*/ 2 h 150"/>
                <a:gd name="T20" fmla="*/ 21 w 327"/>
                <a:gd name="T21" fmla="*/ 2 h 150"/>
                <a:gd name="T22" fmla="*/ 28 w 327"/>
                <a:gd name="T23" fmla="*/ 8 h 150"/>
                <a:gd name="T24" fmla="*/ 35 w 327"/>
                <a:gd name="T25" fmla="*/ 15 h 150"/>
                <a:gd name="T26" fmla="*/ 41 w 327"/>
                <a:gd name="T27" fmla="*/ 21 h 150"/>
                <a:gd name="T28" fmla="*/ 51 w 327"/>
                <a:gd name="T29" fmla="*/ 26 h 150"/>
                <a:gd name="T30" fmla="*/ 60 w 327"/>
                <a:gd name="T31" fmla="*/ 32 h 150"/>
                <a:gd name="T32" fmla="*/ 68 w 327"/>
                <a:gd name="T33" fmla="*/ 36 h 150"/>
                <a:gd name="T34" fmla="*/ 78 w 327"/>
                <a:gd name="T35" fmla="*/ 40 h 150"/>
                <a:gd name="T36" fmla="*/ 88 w 327"/>
                <a:gd name="T37" fmla="*/ 44 h 150"/>
                <a:gd name="T38" fmla="*/ 99 w 327"/>
                <a:gd name="T39" fmla="*/ 47 h 150"/>
                <a:gd name="T40" fmla="*/ 109 w 327"/>
                <a:gd name="T41" fmla="*/ 50 h 150"/>
                <a:gd name="T42" fmla="*/ 109 w 327"/>
                <a:gd name="T43" fmla="*/ 48 h 150"/>
                <a:gd name="T44" fmla="*/ 109 w 327"/>
                <a:gd name="T45" fmla="*/ 46 h 150"/>
                <a:gd name="T46" fmla="*/ 108 w 327"/>
                <a:gd name="T47" fmla="*/ 42 h 150"/>
                <a:gd name="T48" fmla="*/ 107 w 327"/>
                <a:gd name="T49" fmla="*/ 41 h 150"/>
                <a:gd name="T50" fmla="*/ 105 w 327"/>
                <a:gd name="T51" fmla="*/ 39 h 150"/>
                <a:gd name="T52" fmla="*/ 104 w 327"/>
                <a:gd name="T53" fmla="*/ 38 h 150"/>
                <a:gd name="T54" fmla="*/ 104 w 327"/>
                <a:gd name="T55" fmla="*/ 36 h 150"/>
                <a:gd name="T56" fmla="*/ 103 w 327"/>
                <a:gd name="T57" fmla="*/ 36 h 150"/>
                <a:gd name="T58" fmla="*/ 101 w 327"/>
                <a:gd name="T59" fmla="*/ 35 h 150"/>
                <a:gd name="T60" fmla="*/ 99 w 327"/>
                <a:gd name="T61" fmla="*/ 35 h 150"/>
                <a:gd name="T62" fmla="*/ 92 w 327"/>
                <a:gd name="T63" fmla="*/ 33 h 150"/>
                <a:gd name="T64" fmla="*/ 85 w 327"/>
                <a:gd name="T65" fmla="*/ 31 h 150"/>
                <a:gd name="T66" fmla="*/ 78 w 327"/>
                <a:gd name="T67" fmla="*/ 30 h 150"/>
                <a:gd name="T68" fmla="*/ 70 w 327"/>
                <a:gd name="T69" fmla="*/ 29 h 150"/>
                <a:gd name="T70" fmla="*/ 64 w 327"/>
                <a:gd name="T71" fmla="*/ 29 h 150"/>
                <a:gd name="T72" fmla="*/ 57 w 327"/>
                <a:gd name="T73" fmla="*/ 27 h 150"/>
                <a:gd name="T74" fmla="*/ 52 w 327"/>
                <a:gd name="T75" fmla="*/ 26 h 150"/>
                <a:gd name="T76" fmla="*/ 46 w 327"/>
                <a:gd name="T77" fmla="*/ 23 h 150"/>
                <a:gd name="T78" fmla="*/ 40 w 327"/>
                <a:gd name="T79" fmla="*/ 20 h 150"/>
                <a:gd name="T80" fmla="*/ 33 w 327"/>
                <a:gd name="T81" fmla="*/ 15 h 150"/>
                <a:gd name="T82" fmla="*/ 30 w 327"/>
                <a:gd name="T83" fmla="*/ 14 h 150"/>
                <a:gd name="T84" fmla="*/ 28 w 327"/>
                <a:gd name="T85" fmla="*/ 10 h 150"/>
                <a:gd name="T86" fmla="*/ 25 w 327"/>
                <a:gd name="T87" fmla="*/ 8 h 150"/>
                <a:gd name="T88" fmla="*/ 22 w 327"/>
                <a:gd name="T89" fmla="*/ 6 h 150"/>
                <a:gd name="T90" fmla="*/ 18 w 327"/>
                <a:gd name="T91" fmla="*/ 6 h 150"/>
                <a:gd name="T92" fmla="*/ 15 w 327"/>
                <a:gd name="T93" fmla="*/ 5 h 150"/>
                <a:gd name="T94" fmla="*/ 11 w 327"/>
                <a:gd name="T95" fmla="*/ 4 h 150"/>
                <a:gd name="T96" fmla="*/ 7 w 327"/>
                <a:gd name="T97" fmla="*/ 3 h 150"/>
                <a:gd name="T98" fmla="*/ 5 w 327"/>
                <a:gd name="T99" fmla="*/ 3 h 150"/>
                <a:gd name="T100" fmla="*/ 0 w 327"/>
                <a:gd name="T101" fmla="*/ 4 h 1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27" h="150">
                  <a:moveTo>
                    <a:pt x="0" y="11"/>
                  </a:moveTo>
                  <a:lnTo>
                    <a:pt x="11" y="8"/>
                  </a:lnTo>
                  <a:lnTo>
                    <a:pt x="15" y="3"/>
                  </a:lnTo>
                  <a:lnTo>
                    <a:pt x="22" y="0"/>
                  </a:lnTo>
                  <a:lnTo>
                    <a:pt x="27" y="0"/>
                  </a:lnTo>
                  <a:lnTo>
                    <a:pt x="36" y="0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6" y="2"/>
                  </a:lnTo>
                  <a:lnTo>
                    <a:pt x="58" y="6"/>
                  </a:lnTo>
                  <a:lnTo>
                    <a:pt x="62" y="7"/>
                  </a:lnTo>
                  <a:lnTo>
                    <a:pt x="85" y="25"/>
                  </a:lnTo>
                  <a:lnTo>
                    <a:pt x="105" y="45"/>
                  </a:lnTo>
                  <a:lnTo>
                    <a:pt x="123" y="63"/>
                  </a:lnTo>
                  <a:lnTo>
                    <a:pt x="152" y="78"/>
                  </a:lnTo>
                  <a:lnTo>
                    <a:pt x="179" y="95"/>
                  </a:lnTo>
                  <a:lnTo>
                    <a:pt x="205" y="109"/>
                  </a:lnTo>
                  <a:lnTo>
                    <a:pt x="235" y="121"/>
                  </a:lnTo>
                  <a:lnTo>
                    <a:pt x="264" y="133"/>
                  </a:lnTo>
                  <a:lnTo>
                    <a:pt x="296" y="141"/>
                  </a:lnTo>
                  <a:lnTo>
                    <a:pt x="326" y="150"/>
                  </a:lnTo>
                  <a:lnTo>
                    <a:pt x="326" y="143"/>
                  </a:lnTo>
                  <a:lnTo>
                    <a:pt x="327" y="137"/>
                  </a:lnTo>
                  <a:lnTo>
                    <a:pt x="323" y="127"/>
                  </a:lnTo>
                  <a:lnTo>
                    <a:pt x="321" y="124"/>
                  </a:lnTo>
                  <a:lnTo>
                    <a:pt x="315" y="117"/>
                  </a:lnTo>
                  <a:lnTo>
                    <a:pt x="311" y="113"/>
                  </a:lnTo>
                  <a:lnTo>
                    <a:pt x="312" y="108"/>
                  </a:lnTo>
                  <a:lnTo>
                    <a:pt x="308" y="107"/>
                  </a:lnTo>
                  <a:lnTo>
                    <a:pt x="302" y="104"/>
                  </a:lnTo>
                  <a:lnTo>
                    <a:pt x="298" y="104"/>
                  </a:lnTo>
                  <a:lnTo>
                    <a:pt x="277" y="98"/>
                  </a:lnTo>
                  <a:lnTo>
                    <a:pt x="255" y="92"/>
                  </a:lnTo>
                  <a:lnTo>
                    <a:pt x="233" y="91"/>
                  </a:lnTo>
                  <a:lnTo>
                    <a:pt x="210" y="88"/>
                  </a:lnTo>
                  <a:lnTo>
                    <a:pt x="193" y="87"/>
                  </a:lnTo>
                  <a:lnTo>
                    <a:pt x="171" y="81"/>
                  </a:lnTo>
                  <a:lnTo>
                    <a:pt x="156" y="79"/>
                  </a:lnTo>
                  <a:lnTo>
                    <a:pt x="138" y="70"/>
                  </a:lnTo>
                  <a:lnTo>
                    <a:pt x="121" y="60"/>
                  </a:lnTo>
                  <a:lnTo>
                    <a:pt x="99" y="45"/>
                  </a:lnTo>
                  <a:lnTo>
                    <a:pt x="90" y="41"/>
                  </a:lnTo>
                  <a:lnTo>
                    <a:pt x="83" y="31"/>
                  </a:lnTo>
                  <a:lnTo>
                    <a:pt x="75" y="24"/>
                  </a:lnTo>
                  <a:lnTo>
                    <a:pt x="66" y="19"/>
                  </a:lnTo>
                  <a:lnTo>
                    <a:pt x="54" y="18"/>
                  </a:lnTo>
                  <a:lnTo>
                    <a:pt x="45" y="15"/>
                  </a:lnTo>
                  <a:lnTo>
                    <a:pt x="34" y="13"/>
                  </a:lnTo>
                  <a:lnTo>
                    <a:pt x="21" y="9"/>
                  </a:lnTo>
                  <a:lnTo>
                    <a:pt x="14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9" name="Freeform 314">
              <a:extLst>
                <a:ext uri="{FF2B5EF4-FFF2-40B4-BE49-F238E27FC236}">
                  <a16:creationId xmlns:a16="http://schemas.microsoft.com/office/drawing/2014/main" id="{6608D807-1FFB-48BB-B811-5B9C40A6C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1509"/>
              <a:ext cx="135" cy="1823"/>
            </a:xfrm>
            <a:custGeom>
              <a:avLst/>
              <a:gdLst>
                <a:gd name="T0" fmla="*/ 123 w 404"/>
                <a:gd name="T1" fmla="*/ 1823 h 5469"/>
                <a:gd name="T2" fmla="*/ 120 w 404"/>
                <a:gd name="T3" fmla="*/ 1765 h 5469"/>
                <a:gd name="T4" fmla="*/ 117 w 404"/>
                <a:gd name="T5" fmla="*/ 1694 h 5469"/>
                <a:gd name="T6" fmla="*/ 113 w 404"/>
                <a:gd name="T7" fmla="*/ 1615 h 5469"/>
                <a:gd name="T8" fmla="*/ 111 w 404"/>
                <a:gd name="T9" fmla="*/ 1529 h 5469"/>
                <a:gd name="T10" fmla="*/ 111 w 404"/>
                <a:gd name="T11" fmla="*/ 1440 h 5469"/>
                <a:gd name="T12" fmla="*/ 112 w 404"/>
                <a:gd name="T13" fmla="*/ 1352 h 5469"/>
                <a:gd name="T14" fmla="*/ 115 w 404"/>
                <a:gd name="T15" fmla="*/ 1268 h 5469"/>
                <a:gd name="T16" fmla="*/ 118 w 404"/>
                <a:gd name="T17" fmla="*/ 1188 h 5469"/>
                <a:gd name="T18" fmla="*/ 121 w 404"/>
                <a:gd name="T19" fmla="*/ 1117 h 5469"/>
                <a:gd name="T20" fmla="*/ 126 w 404"/>
                <a:gd name="T21" fmla="*/ 1060 h 5469"/>
                <a:gd name="T22" fmla="*/ 133 w 404"/>
                <a:gd name="T23" fmla="*/ 968 h 5469"/>
                <a:gd name="T24" fmla="*/ 135 w 404"/>
                <a:gd name="T25" fmla="*/ 869 h 5469"/>
                <a:gd name="T26" fmla="*/ 135 w 404"/>
                <a:gd name="T27" fmla="*/ 763 h 5469"/>
                <a:gd name="T28" fmla="*/ 131 w 404"/>
                <a:gd name="T29" fmla="*/ 656 h 5469"/>
                <a:gd name="T30" fmla="*/ 126 w 404"/>
                <a:gd name="T31" fmla="*/ 554 h 5469"/>
                <a:gd name="T32" fmla="*/ 120 w 404"/>
                <a:gd name="T33" fmla="*/ 456 h 5469"/>
                <a:gd name="T34" fmla="*/ 115 w 404"/>
                <a:gd name="T35" fmla="*/ 370 h 5469"/>
                <a:gd name="T36" fmla="*/ 112 w 404"/>
                <a:gd name="T37" fmla="*/ 296 h 5469"/>
                <a:gd name="T38" fmla="*/ 109 w 404"/>
                <a:gd name="T39" fmla="*/ 241 h 5469"/>
                <a:gd name="T40" fmla="*/ 110 w 404"/>
                <a:gd name="T41" fmla="*/ 207 h 5469"/>
                <a:gd name="T42" fmla="*/ 112 w 404"/>
                <a:gd name="T43" fmla="*/ 200 h 5469"/>
                <a:gd name="T44" fmla="*/ 113 w 404"/>
                <a:gd name="T45" fmla="*/ 194 h 5469"/>
                <a:gd name="T46" fmla="*/ 113 w 404"/>
                <a:gd name="T47" fmla="*/ 190 h 5469"/>
                <a:gd name="T48" fmla="*/ 115 w 404"/>
                <a:gd name="T49" fmla="*/ 184 h 5469"/>
                <a:gd name="T50" fmla="*/ 115 w 404"/>
                <a:gd name="T51" fmla="*/ 179 h 5469"/>
                <a:gd name="T52" fmla="*/ 115 w 404"/>
                <a:gd name="T53" fmla="*/ 175 h 5469"/>
                <a:gd name="T54" fmla="*/ 116 w 404"/>
                <a:gd name="T55" fmla="*/ 171 h 5469"/>
                <a:gd name="T56" fmla="*/ 116 w 404"/>
                <a:gd name="T57" fmla="*/ 165 h 5469"/>
                <a:gd name="T58" fmla="*/ 115 w 404"/>
                <a:gd name="T59" fmla="*/ 160 h 5469"/>
                <a:gd name="T60" fmla="*/ 114 w 404"/>
                <a:gd name="T61" fmla="*/ 152 h 5469"/>
                <a:gd name="T62" fmla="*/ 114 w 404"/>
                <a:gd name="T63" fmla="*/ 135 h 5469"/>
                <a:gd name="T64" fmla="*/ 113 w 404"/>
                <a:gd name="T65" fmla="*/ 115 h 5469"/>
                <a:gd name="T66" fmla="*/ 113 w 404"/>
                <a:gd name="T67" fmla="*/ 98 h 5469"/>
                <a:gd name="T68" fmla="*/ 113 w 404"/>
                <a:gd name="T69" fmla="*/ 81 h 5469"/>
                <a:gd name="T70" fmla="*/ 112 w 404"/>
                <a:gd name="T71" fmla="*/ 67 h 5469"/>
                <a:gd name="T72" fmla="*/ 112 w 404"/>
                <a:gd name="T73" fmla="*/ 53 h 5469"/>
                <a:gd name="T74" fmla="*/ 109 w 404"/>
                <a:gd name="T75" fmla="*/ 43 h 5469"/>
                <a:gd name="T76" fmla="*/ 109 w 404"/>
                <a:gd name="T77" fmla="*/ 35 h 5469"/>
                <a:gd name="T78" fmla="*/ 106 w 404"/>
                <a:gd name="T79" fmla="*/ 31 h 5469"/>
                <a:gd name="T80" fmla="*/ 101 w 404"/>
                <a:gd name="T81" fmla="*/ 29 h 5469"/>
                <a:gd name="T82" fmla="*/ 89 w 404"/>
                <a:gd name="T83" fmla="*/ 31 h 5469"/>
                <a:gd name="T84" fmla="*/ 79 w 404"/>
                <a:gd name="T85" fmla="*/ 30 h 5469"/>
                <a:gd name="T86" fmla="*/ 70 w 404"/>
                <a:gd name="T87" fmla="*/ 29 h 5469"/>
                <a:gd name="T88" fmla="*/ 62 w 404"/>
                <a:gd name="T89" fmla="*/ 27 h 5469"/>
                <a:gd name="T90" fmla="*/ 53 w 404"/>
                <a:gd name="T91" fmla="*/ 25 h 5469"/>
                <a:gd name="T92" fmla="*/ 46 w 404"/>
                <a:gd name="T93" fmla="*/ 22 h 5469"/>
                <a:gd name="T94" fmla="*/ 38 w 404"/>
                <a:gd name="T95" fmla="*/ 18 h 5469"/>
                <a:gd name="T96" fmla="*/ 31 w 404"/>
                <a:gd name="T97" fmla="*/ 13 h 5469"/>
                <a:gd name="T98" fmla="*/ 26 w 404"/>
                <a:gd name="T99" fmla="*/ 9 h 5469"/>
                <a:gd name="T100" fmla="*/ 18 w 404"/>
                <a:gd name="T101" fmla="*/ 4 h 5469"/>
                <a:gd name="T102" fmla="*/ 17 w 404"/>
                <a:gd name="T103" fmla="*/ 2 h 5469"/>
                <a:gd name="T104" fmla="*/ 15 w 404"/>
                <a:gd name="T105" fmla="*/ 2 h 5469"/>
                <a:gd name="T106" fmla="*/ 13 w 404"/>
                <a:gd name="T107" fmla="*/ 2 h 5469"/>
                <a:gd name="T108" fmla="*/ 12 w 404"/>
                <a:gd name="T109" fmla="*/ 0 h 5469"/>
                <a:gd name="T110" fmla="*/ 8 w 404"/>
                <a:gd name="T111" fmla="*/ 2 h 5469"/>
                <a:gd name="T112" fmla="*/ 7 w 404"/>
                <a:gd name="T113" fmla="*/ 1 h 5469"/>
                <a:gd name="T114" fmla="*/ 6 w 404"/>
                <a:gd name="T115" fmla="*/ 1 h 5469"/>
                <a:gd name="T116" fmla="*/ 3 w 404"/>
                <a:gd name="T117" fmla="*/ 2 h 5469"/>
                <a:gd name="T118" fmla="*/ 1 w 404"/>
                <a:gd name="T119" fmla="*/ 4 h 5469"/>
                <a:gd name="T120" fmla="*/ 0 w 404"/>
                <a:gd name="T121" fmla="*/ 5 h 54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04" h="5469">
                  <a:moveTo>
                    <a:pt x="367" y="5469"/>
                  </a:moveTo>
                  <a:lnTo>
                    <a:pt x="359" y="5295"/>
                  </a:lnTo>
                  <a:lnTo>
                    <a:pt x="350" y="5081"/>
                  </a:lnTo>
                  <a:lnTo>
                    <a:pt x="339" y="4845"/>
                  </a:lnTo>
                  <a:lnTo>
                    <a:pt x="333" y="4587"/>
                  </a:lnTo>
                  <a:lnTo>
                    <a:pt x="333" y="4321"/>
                  </a:lnTo>
                  <a:lnTo>
                    <a:pt x="335" y="4055"/>
                  </a:lnTo>
                  <a:lnTo>
                    <a:pt x="343" y="3803"/>
                  </a:lnTo>
                  <a:lnTo>
                    <a:pt x="352" y="3563"/>
                  </a:lnTo>
                  <a:lnTo>
                    <a:pt x="363" y="3351"/>
                  </a:lnTo>
                  <a:lnTo>
                    <a:pt x="377" y="3179"/>
                  </a:lnTo>
                  <a:lnTo>
                    <a:pt x="399" y="2905"/>
                  </a:lnTo>
                  <a:lnTo>
                    <a:pt x="404" y="2606"/>
                  </a:lnTo>
                  <a:lnTo>
                    <a:pt x="403" y="2290"/>
                  </a:lnTo>
                  <a:lnTo>
                    <a:pt x="392" y="1968"/>
                  </a:lnTo>
                  <a:lnTo>
                    <a:pt x="376" y="1661"/>
                  </a:lnTo>
                  <a:lnTo>
                    <a:pt x="359" y="1368"/>
                  </a:lnTo>
                  <a:lnTo>
                    <a:pt x="345" y="1109"/>
                  </a:lnTo>
                  <a:lnTo>
                    <a:pt x="334" y="887"/>
                  </a:lnTo>
                  <a:lnTo>
                    <a:pt x="326" y="724"/>
                  </a:lnTo>
                  <a:lnTo>
                    <a:pt x="328" y="621"/>
                  </a:lnTo>
                  <a:lnTo>
                    <a:pt x="336" y="599"/>
                  </a:lnTo>
                  <a:lnTo>
                    <a:pt x="337" y="582"/>
                  </a:lnTo>
                  <a:lnTo>
                    <a:pt x="338" y="569"/>
                  </a:lnTo>
                  <a:lnTo>
                    <a:pt x="343" y="552"/>
                  </a:lnTo>
                  <a:lnTo>
                    <a:pt x="344" y="537"/>
                  </a:lnTo>
                  <a:lnTo>
                    <a:pt x="345" y="524"/>
                  </a:lnTo>
                  <a:lnTo>
                    <a:pt x="346" y="512"/>
                  </a:lnTo>
                  <a:lnTo>
                    <a:pt x="347" y="494"/>
                  </a:lnTo>
                  <a:lnTo>
                    <a:pt x="345" y="480"/>
                  </a:lnTo>
                  <a:lnTo>
                    <a:pt x="341" y="456"/>
                  </a:lnTo>
                  <a:lnTo>
                    <a:pt x="342" y="404"/>
                  </a:lnTo>
                  <a:lnTo>
                    <a:pt x="338" y="346"/>
                  </a:lnTo>
                  <a:lnTo>
                    <a:pt x="337" y="293"/>
                  </a:lnTo>
                  <a:lnTo>
                    <a:pt x="337" y="244"/>
                  </a:lnTo>
                  <a:lnTo>
                    <a:pt x="335" y="200"/>
                  </a:lnTo>
                  <a:lnTo>
                    <a:pt x="334" y="160"/>
                  </a:lnTo>
                  <a:lnTo>
                    <a:pt x="327" y="129"/>
                  </a:lnTo>
                  <a:lnTo>
                    <a:pt x="325" y="104"/>
                  </a:lnTo>
                  <a:lnTo>
                    <a:pt x="318" y="93"/>
                  </a:lnTo>
                  <a:lnTo>
                    <a:pt x="303" y="86"/>
                  </a:lnTo>
                  <a:lnTo>
                    <a:pt x="267" y="93"/>
                  </a:lnTo>
                  <a:lnTo>
                    <a:pt x="237" y="90"/>
                  </a:lnTo>
                  <a:lnTo>
                    <a:pt x="210" y="88"/>
                  </a:lnTo>
                  <a:lnTo>
                    <a:pt x="186" y="82"/>
                  </a:lnTo>
                  <a:lnTo>
                    <a:pt x="158" y="76"/>
                  </a:lnTo>
                  <a:lnTo>
                    <a:pt x="138" y="67"/>
                  </a:lnTo>
                  <a:lnTo>
                    <a:pt x="115" y="55"/>
                  </a:lnTo>
                  <a:lnTo>
                    <a:pt x="94" y="40"/>
                  </a:lnTo>
                  <a:lnTo>
                    <a:pt x="78" y="26"/>
                  </a:lnTo>
                  <a:lnTo>
                    <a:pt x="53" y="11"/>
                  </a:lnTo>
                  <a:lnTo>
                    <a:pt x="50" y="6"/>
                  </a:lnTo>
                  <a:lnTo>
                    <a:pt x="44" y="6"/>
                  </a:lnTo>
                  <a:lnTo>
                    <a:pt x="40" y="6"/>
                  </a:lnTo>
                  <a:lnTo>
                    <a:pt x="35" y="0"/>
                  </a:lnTo>
                  <a:lnTo>
                    <a:pt x="25" y="5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0" y="7"/>
                  </a:lnTo>
                  <a:lnTo>
                    <a:pt x="3" y="11"/>
                  </a:lnTo>
                  <a:lnTo>
                    <a:pt x="0" y="1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0" name="Freeform 315">
              <a:extLst>
                <a:ext uri="{FF2B5EF4-FFF2-40B4-BE49-F238E27FC236}">
                  <a16:creationId xmlns:a16="http://schemas.microsoft.com/office/drawing/2014/main" id="{2ADE7968-4ADB-483D-83C1-791D0410D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475"/>
              <a:ext cx="67" cy="337"/>
            </a:xfrm>
            <a:custGeom>
              <a:avLst/>
              <a:gdLst>
                <a:gd name="T0" fmla="*/ 67 w 203"/>
                <a:gd name="T1" fmla="*/ 0 h 1012"/>
                <a:gd name="T2" fmla="*/ 67 w 203"/>
                <a:gd name="T3" fmla="*/ 29 h 1012"/>
                <a:gd name="T4" fmla="*/ 64 w 203"/>
                <a:gd name="T5" fmla="*/ 59 h 1012"/>
                <a:gd name="T6" fmla="*/ 62 w 203"/>
                <a:gd name="T7" fmla="*/ 88 h 1012"/>
                <a:gd name="T8" fmla="*/ 60 w 203"/>
                <a:gd name="T9" fmla="*/ 118 h 1012"/>
                <a:gd name="T10" fmla="*/ 57 w 203"/>
                <a:gd name="T11" fmla="*/ 147 h 1012"/>
                <a:gd name="T12" fmla="*/ 53 w 203"/>
                <a:gd name="T13" fmla="*/ 177 h 1012"/>
                <a:gd name="T14" fmla="*/ 49 w 203"/>
                <a:gd name="T15" fmla="*/ 207 h 1012"/>
                <a:gd name="T16" fmla="*/ 45 w 203"/>
                <a:gd name="T17" fmla="*/ 236 h 1012"/>
                <a:gd name="T18" fmla="*/ 41 w 203"/>
                <a:gd name="T19" fmla="*/ 266 h 1012"/>
                <a:gd name="T20" fmla="*/ 36 w 203"/>
                <a:gd name="T21" fmla="*/ 295 h 1012"/>
                <a:gd name="T22" fmla="*/ 35 w 203"/>
                <a:gd name="T23" fmla="*/ 297 h 1012"/>
                <a:gd name="T24" fmla="*/ 33 w 203"/>
                <a:gd name="T25" fmla="*/ 300 h 1012"/>
                <a:gd name="T26" fmla="*/ 31 w 203"/>
                <a:gd name="T27" fmla="*/ 303 h 1012"/>
                <a:gd name="T28" fmla="*/ 29 w 203"/>
                <a:gd name="T29" fmla="*/ 305 h 1012"/>
                <a:gd name="T30" fmla="*/ 24 w 203"/>
                <a:gd name="T31" fmla="*/ 305 h 1012"/>
                <a:gd name="T32" fmla="*/ 21 w 203"/>
                <a:gd name="T33" fmla="*/ 307 h 1012"/>
                <a:gd name="T34" fmla="*/ 16 w 203"/>
                <a:gd name="T35" fmla="*/ 308 h 1012"/>
                <a:gd name="T36" fmla="*/ 13 w 203"/>
                <a:gd name="T37" fmla="*/ 310 h 1012"/>
                <a:gd name="T38" fmla="*/ 11 w 203"/>
                <a:gd name="T39" fmla="*/ 311 h 1012"/>
                <a:gd name="T40" fmla="*/ 6 w 203"/>
                <a:gd name="T41" fmla="*/ 313 h 1012"/>
                <a:gd name="T42" fmla="*/ 5 w 203"/>
                <a:gd name="T43" fmla="*/ 314 h 1012"/>
                <a:gd name="T44" fmla="*/ 2 w 203"/>
                <a:gd name="T45" fmla="*/ 317 h 1012"/>
                <a:gd name="T46" fmla="*/ 1 w 203"/>
                <a:gd name="T47" fmla="*/ 321 h 1012"/>
                <a:gd name="T48" fmla="*/ 0 w 203"/>
                <a:gd name="T49" fmla="*/ 325 h 1012"/>
                <a:gd name="T50" fmla="*/ 0 w 203"/>
                <a:gd name="T51" fmla="*/ 328 h 1012"/>
                <a:gd name="T52" fmla="*/ 0 w 203"/>
                <a:gd name="T53" fmla="*/ 331 h 1012"/>
                <a:gd name="T54" fmla="*/ 1 w 203"/>
                <a:gd name="T55" fmla="*/ 333 h 1012"/>
                <a:gd name="T56" fmla="*/ 4 w 203"/>
                <a:gd name="T57" fmla="*/ 335 h 1012"/>
                <a:gd name="T58" fmla="*/ 7 w 203"/>
                <a:gd name="T59" fmla="*/ 336 h 1012"/>
                <a:gd name="T60" fmla="*/ 11 w 203"/>
                <a:gd name="T61" fmla="*/ 337 h 1012"/>
                <a:gd name="T62" fmla="*/ 13 w 203"/>
                <a:gd name="T63" fmla="*/ 336 h 1012"/>
                <a:gd name="T64" fmla="*/ 14 w 203"/>
                <a:gd name="T65" fmla="*/ 335 h 1012"/>
                <a:gd name="T66" fmla="*/ 16 w 203"/>
                <a:gd name="T67" fmla="*/ 333 h 1012"/>
                <a:gd name="T68" fmla="*/ 16 w 203"/>
                <a:gd name="T69" fmla="*/ 332 h 1012"/>
                <a:gd name="T70" fmla="*/ 16 w 203"/>
                <a:gd name="T71" fmla="*/ 330 h 1012"/>
                <a:gd name="T72" fmla="*/ 14 w 203"/>
                <a:gd name="T73" fmla="*/ 329 h 1012"/>
                <a:gd name="T74" fmla="*/ 15 w 203"/>
                <a:gd name="T75" fmla="*/ 325 h 1012"/>
                <a:gd name="T76" fmla="*/ 15 w 203"/>
                <a:gd name="T77" fmla="*/ 324 h 1012"/>
                <a:gd name="T78" fmla="*/ 17 w 203"/>
                <a:gd name="T79" fmla="*/ 322 h 1012"/>
                <a:gd name="T80" fmla="*/ 17 w 203"/>
                <a:gd name="T81" fmla="*/ 321 h 1012"/>
                <a:gd name="T82" fmla="*/ 28 w 203"/>
                <a:gd name="T83" fmla="*/ 312 h 1012"/>
                <a:gd name="T84" fmla="*/ 35 w 203"/>
                <a:gd name="T85" fmla="*/ 300 h 1012"/>
                <a:gd name="T86" fmla="*/ 44 w 203"/>
                <a:gd name="T87" fmla="*/ 292 h 1012"/>
                <a:gd name="T88" fmla="*/ 49 w 203"/>
                <a:gd name="T89" fmla="*/ 282 h 1012"/>
                <a:gd name="T90" fmla="*/ 54 w 203"/>
                <a:gd name="T91" fmla="*/ 274 h 1012"/>
                <a:gd name="T92" fmla="*/ 56 w 203"/>
                <a:gd name="T93" fmla="*/ 265 h 1012"/>
                <a:gd name="T94" fmla="*/ 58 w 203"/>
                <a:gd name="T95" fmla="*/ 257 h 1012"/>
                <a:gd name="T96" fmla="*/ 60 w 203"/>
                <a:gd name="T97" fmla="*/ 249 h 1012"/>
                <a:gd name="T98" fmla="*/ 60 w 203"/>
                <a:gd name="T99" fmla="*/ 240 h 1012"/>
                <a:gd name="T100" fmla="*/ 61 w 203"/>
                <a:gd name="T101" fmla="*/ 234 h 1012"/>
                <a:gd name="T102" fmla="*/ 62 w 203"/>
                <a:gd name="T103" fmla="*/ 216 h 1012"/>
                <a:gd name="T104" fmla="*/ 62 w 203"/>
                <a:gd name="T105" fmla="*/ 202 h 1012"/>
                <a:gd name="T106" fmla="*/ 63 w 203"/>
                <a:gd name="T107" fmla="*/ 186 h 1012"/>
                <a:gd name="T108" fmla="*/ 63 w 203"/>
                <a:gd name="T109" fmla="*/ 171 h 1012"/>
                <a:gd name="T110" fmla="*/ 63 w 203"/>
                <a:gd name="T111" fmla="*/ 156 h 1012"/>
                <a:gd name="T112" fmla="*/ 64 w 203"/>
                <a:gd name="T113" fmla="*/ 142 h 1012"/>
                <a:gd name="T114" fmla="*/ 63 w 203"/>
                <a:gd name="T115" fmla="*/ 129 h 1012"/>
                <a:gd name="T116" fmla="*/ 65 w 203"/>
                <a:gd name="T117" fmla="*/ 115 h 1012"/>
                <a:gd name="T118" fmla="*/ 65 w 203"/>
                <a:gd name="T119" fmla="*/ 102 h 1012"/>
                <a:gd name="T120" fmla="*/ 67 w 203"/>
                <a:gd name="T121" fmla="*/ 90 h 1012"/>
                <a:gd name="T122" fmla="*/ 67 w 203"/>
                <a:gd name="T123" fmla="*/ 0 h 101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3" h="1012">
                  <a:moveTo>
                    <a:pt x="203" y="0"/>
                  </a:moveTo>
                  <a:lnTo>
                    <a:pt x="202" y="87"/>
                  </a:lnTo>
                  <a:lnTo>
                    <a:pt x="195" y="177"/>
                  </a:lnTo>
                  <a:lnTo>
                    <a:pt x="188" y="265"/>
                  </a:lnTo>
                  <a:lnTo>
                    <a:pt x="181" y="353"/>
                  </a:lnTo>
                  <a:lnTo>
                    <a:pt x="174" y="442"/>
                  </a:lnTo>
                  <a:lnTo>
                    <a:pt x="162" y="532"/>
                  </a:lnTo>
                  <a:lnTo>
                    <a:pt x="148" y="623"/>
                  </a:lnTo>
                  <a:lnTo>
                    <a:pt x="137" y="709"/>
                  </a:lnTo>
                  <a:lnTo>
                    <a:pt x="124" y="798"/>
                  </a:lnTo>
                  <a:lnTo>
                    <a:pt x="108" y="885"/>
                  </a:lnTo>
                  <a:lnTo>
                    <a:pt x="105" y="893"/>
                  </a:lnTo>
                  <a:lnTo>
                    <a:pt x="99" y="902"/>
                  </a:lnTo>
                  <a:lnTo>
                    <a:pt x="94" y="909"/>
                  </a:lnTo>
                  <a:lnTo>
                    <a:pt x="87" y="915"/>
                  </a:lnTo>
                  <a:lnTo>
                    <a:pt x="72" y="917"/>
                  </a:lnTo>
                  <a:lnTo>
                    <a:pt x="63" y="922"/>
                  </a:lnTo>
                  <a:lnTo>
                    <a:pt x="49" y="925"/>
                  </a:lnTo>
                  <a:lnTo>
                    <a:pt x="39" y="930"/>
                  </a:lnTo>
                  <a:lnTo>
                    <a:pt x="32" y="933"/>
                  </a:lnTo>
                  <a:lnTo>
                    <a:pt x="17" y="940"/>
                  </a:lnTo>
                  <a:lnTo>
                    <a:pt x="14" y="943"/>
                  </a:lnTo>
                  <a:lnTo>
                    <a:pt x="7" y="952"/>
                  </a:lnTo>
                  <a:lnTo>
                    <a:pt x="3" y="965"/>
                  </a:lnTo>
                  <a:lnTo>
                    <a:pt x="1" y="975"/>
                  </a:lnTo>
                  <a:lnTo>
                    <a:pt x="1" y="984"/>
                  </a:lnTo>
                  <a:lnTo>
                    <a:pt x="0" y="993"/>
                  </a:lnTo>
                  <a:lnTo>
                    <a:pt x="4" y="1001"/>
                  </a:lnTo>
                  <a:lnTo>
                    <a:pt x="13" y="1006"/>
                  </a:lnTo>
                  <a:lnTo>
                    <a:pt x="21" y="1010"/>
                  </a:lnTo>
                  <a:lnTo>
                    <a:pt x="33" y="1012"/>
                  </a:lnTo>
                  <a:lnTo>
                    <a:pt x="39" y="1008"/>
                  </a:lnTo>
                  <a:lnTo>
                    <a:pt x="42" y="1005"/>
                  </a:lnTo>
                  <a:lnTo>
                    <a:pt x="49" y="1001"/>
                  </a:lnTo>
                  <a:lnTo>
                    <a:pt x="49" y="997"/>
                  </a:lnTo>
                  <a:lnTo>
                    <a:pt x="49" y="991"/>
                  </a:lnTo>
                  <a:lnTo>
                    <a:pt x="43" y="988"/>
                  </a:lnTo>
                  <a:lnTo>
                    <a:pt x="45" y="977"/>
                  </a:lnTo>
                  <a:lnTo>
                    <a:pt x="45" y="972"/>
                  </a:lnTo>
                  <a:lnTo>
                    <a:pt x="51" y="968"/>
                  </a:lnTo>
                  <a:lnTo>
                    <a:pt x="51" y="965"/>
                  </a:lnTo>
                  <a:lnTo>
                    <a:pt x="84" y="937"/>
                  </a:lnTo>
                  <a:lnTo>
                    <a:pt x="107" y="902"/>
                  </a:lnTo>
                  <a:lnTo>
                    <a:pt x="132" y="877"/>
                  </a:lnTo>
                  <a:lnTo>
                    <a:pt x="147" y="847"/>
                  </a:lnTo>
                  <a:lnTo>
                    <a:pt x="164" y="823"/>
                  </a:lnTo>
                  <a:lnTo>
                    <a:pt x="169" y="797"/>
                  </a:lnTo>
                  <a:lnTo>
                    <a:pt x="175" y="771"/>
                  </a:lnTo>
                  <a:lnTo>
                    <a:pt x="181" y="748"/>
                  </a:lnTo>
                  <a:lnTo>
                    <a:pt x="183" y="722"/>
                  </a:lnTo>
                  <a:lnTo>
                    <a:pt x="186" y="703"/>
                  </a:lnTo>
                  <a:lnTo>
                    <a:pt x="189" y="650"/>
                  </a:lnTo>
                  <a:lnTo>
                    <a:pt x="188" y="607"/>
                  </a:lnTo>
                  <a:lnTo>
                    <a:pt x="192" y="559"/>
                  </a:lnTo>
                  <a:lnTo>
                    <a:pt x="190" y="514"/>
                  </a:lnTo>
                  <a:lnTo>
                    <a:pt x="191" y="468"/>
                  </a:lnTo>
                  <a:lnTo>
                    <a:pt x="195" y="426"/>
                  </a:lnTo>
                  <a:lnTo>
                    <a:pt x="192" y="386"/>
                  </a:lnTo>
                  <a:lnTo>
                    <a:pt x="196" y="344"/>
                  </a:lnTo>
                  <a:lnTo>
                    <a:pt x="198" y="306"/>
                  </a:lnTo>
                  <a:lnTo>
                    <a:pt x="202" y="26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1" name="Freeform 316">
              <a:extLst>
                <a:ext uri="{FF2B5EF4-FFF2-40B4-BE49-F238E27FC236}">
                  <a16:creationId xmlns:a16="http://schemas.microsoft.com/office/drawing/2014/main" id="{76EFB412-286A-4B7D-9398-4932EC84C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2" name="Freeform 317">
              <a:extLst>
                <a:ext uri="{FF2B5EF4-FFF2-40B4-BE49-F238E27FC236}">
                  <a16:creationId xmlns:a16="http://schemas.microsoft.com/office/drawing/2014/main" id="{76E572AF-2521-4DF2-8DAD-E2C945C3C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3" name="Freeform 318">
              <a:extLst>
                <a:ext uri="{FF2B5EF4-FFF2-40B4-BE49-F238E27FC236}">
                  <a16:creationId xmlns:a16="http://schemas.microsoft.com/office/drawing/2014/main" id="{413681D3-5C5D-47B4-B62A-98FF128E8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249"/>
              <a:ext cx="537" cy="2524"/>
            </a:xfrm>
            <a:custGeom>
              <a:avLst/>
              <a:gdLst>
                <a:gd name="T0" fmla="*/ 524 w 1611"/>
                <a:gd name="T1" fmla="*/ 152 h 7572"/>
                <a:gd name="T2" fmla="*/ 535 w 1611"/>
                <a:gd name="T3" fmla="*/ 72 h 7572"/>
                <a:gd name="T4" fmla="*/ 506 w 1611"/>
                <a:gd name="T5" fmla="*/ 49 h 7572"/>
                <a:gd name="T6" fmla="*/ 430 w 1611"/>
                <a:gd name="T7" fmla="*/ 30 h 7572"/>
                <a:gd name="T8" fmla="*/ 350 w 1611"/>
                <a:gd name="T9" fmla="*/ 4 h 7572"/>
                <a:gd name="T10" fmla="*/ 318 w 1611"/>
                <a:gd name="T11" fmla="*/ 1 h 7572"/>
                <a:gd name="T12" fmla="*/ 303 w 1611"/>
                <a:gd name="T13" fmla="*/ 7 h 7572"/>
                <a:gd name="T14" fmla="*/ 287 w 1611"/>
                <a:gd name="T15" fmla="*/ 10 h 7572"/>
                <a:gd name="T16" fmla="*/ 267 w 1611"/>
                <a:gd name="T17" fmla="*/ 6 h 7572"/>
                <a:gd name="T18" fmla="*/ 250 w 1611"/>
                <a:gd name="T19" fmla="*/ 4 h 7572"/>
                <a:gd name="T20" fmla="*/ 177 w 1611"/>
                <a:gd name="T21" fmla="*/ 46 h 7572"/>
                <a:gd name="T22" fmla="*/ 94 w 1611"/>
                <a:gd name="T23" fmla="*/ 59 h 7572"/>
                <a:gd name="T24" fmla="*/ 18 w 1611"/>
                <a:gd name="T25" fmla="*/ 86 h 7572"/>
                <a:gd name="T26" fmla="*/ 3 w 1611"/>
                <a:gd name="T27" fmla="*/ 129 h 7572"/>
                <a:gd name="T28" fmla="*/ 0 w 1611"/>
                <a:gd name="T29" fmla="*/ 186 h 7572"/>
                <a:gd name="T30" fmla="*/ 5 w 1611"/>
                <a:gd name="T31" fmla="*/ 218 h 7572"/>
                <a:gd name="T32" fmla="*/ 27 w 1611"/>
                <a:gd name="T33" fmla="*/ 227 h 7572"/>
                <a:gd name="T34" fmla="*/ 71 w 1611"/>
                <a:gd name="T35" fmla="*/ 254 h 7572"/>
                <a:gd name="T36" fmla="*/ 129 w 1611"/>
                <a:gd name="T37" fmla="*/ 361 h 7572"/>
                <a:gd name="T38" fmla="*/ 178 w 1611"/>
                <a:gd name="T39" fmla="*/ 606 h 7572"/>
                <a:gd name="T40" fmla="*/ 198 w 1611"/>
                <a:gd name="T41" fmla="*/ 730 h 7572"/>
                <a:gd name="T42" fmla="*/ 199 w 1611"/>
                <a:gd name="T43" fmla="*/ 784 h 7572"/>
                <a:gd name="T44" fmla="*/ 208 w 1611"/>
                <a:gd name="T45" fmla="*/ 901 h 7572"/>
                <a:gd name="T46" fmla="*/ 226 w 1611"/>
                <a:gd name="T47" fmla="*/ 1126 h 7572"/>
                <a:gd name="T48" fmla="*/ 242 w 1611"/>
                <a:gd name="T49" fmla="*/ 1343 h 7572"/>
                <a:gd name="T50" fmla="*/ 242 w 1611"/>
                <a:gd name="T51" fmla="*/ 1650 h 7572"/>
                <a:gd name="T52" fmla="*/ 218 w 1611"/>
                <a:gd name="T53" fmla="*/ 2097 h 7572"/>
                <a:gd name="T54" fmla="*/ 174 w 1611"/>
                <a:gd name="T55" fmla="*/ 2359 h 7572"/>
                <a:gd name="T56" fmla="*/ 168 w 1611"/>
                <a:gd name="T57" fmla="*/ 2393 h 7572"/>
                <a:gd name="T58" fmla="*/ 177 w 1611"/>
                <a:gd name="T59" fmla="*/ 2426 h 7572"/>
                <a:gd name="T60" fmla="*/ 214 w 1611"/>
                <a:gd name="T61" fmla="*/ 2450 h 7572"/>
                <a:gd name="T62" fmla="*/ 276 w 1611"/>
                <a:gd name="T63" fmla="*/ 2444 h 7572"/>
                <a:gd name="T64" fmla="*/ 338 w 1611"/>
                <a:gd name="T65" fmla="*/ 2457 h 7572"/>
                <a:gd name="T66" fmla="*/ 378 w 1611"/>
                <a:gd name="T67" fmla="*/ 2479 h 7572"/>
                <a:gd name="T68" fmla="*/ 414 w 1611"/>
                <a:gd name="T69" fmla="*/ 2509 h 7572"/>
                <a:gd name="T70" fmla="*/ 442 w 1611"/>
                <a:gd name="T71" fmla="*/ 2523 h 7572"/>
                <a:gd name="T72" fmla="*/ 457 w 1611"/>
                <a:gd name="T73" fmla="*/ 2504 h 7572"/>
                <a:gd name="T74" fmla="*/ 467 w 1611"/>
                <a:gd name="T75" fmla="*/ 2460 h 7572"/>
                <a:gd name="T76" fmla="*/ 454 w 1611"/>
                <a:gd name="T77" fmla="*/ 2363 h 7572"/>
                <a:gd name="T78" fmla="*/ 430 w 1611"/>
                <a:gd name="T79" fmla="*/ 2263 h 7572"/>
                <a:gd name="T80" fmla="*/ 419 w 1611"/>
                <a:gd name="T81" fmla="*/ 2221 h 7572"/>
                <a:gd name="T82" fmla="*/ 415 w 1611"/>
                <a:gd name="T83" fmla="*/ 2192 h 7572"/>
                <a:gd name="T84" fmla="*/ 406 w 1611"/>
                <a:gd name="T85" fmla="*/ 2146 h 7572"/>
                <a:gd name="T86" fmla="*/ 403 w 1611"/>
                <a:gd name="T87" fmla="*/ 2058 h 7572"/>
                <a:gd name="T88" fmla="*/ 403 w 1611"/>
                <a:gd name="T89" fmla="*/ 1972 h 7572"/>
                <a:gd name="T90" fmla="*/ 401 w 1611"/>
                <a:gd name="T91" fmla="*/ 1745 h 7572"/>
                <a:gd name="T92" fmla="*/ 406 w 1611"/>
                <a:gd name="T93" fmla="*/ 1263 h 7572"/>
                <a:gd name="T94" fmla="*/ 407 w 1611"/>
                <a:gd name="T95" fmla="*/ 1018 h 7572"/>
                <a:gd name="T96" fmla="*/ 404 w 1611"/>
                <a:gd name="T97" fmla="*/ 686 h 7572"/>
                <a:gd name="T98" fmla="*/ 452 w 1611"/>
                <a:gd name="T99" fmla="*/ 292 h 75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11" h="7572">
                  <a:moveTo>
                    <a:pt x="1437" y="708"/>
                  </a:moveTo>
                  <a:lnTo>
                    <a:pt x="1498" y="625"/>
                  </a:lnTo>
                  <a:lnTo>
                    <a:pt x="1541" y="537"/>
                  </a:lnTo>
                  <a:lnTo>
                    <a:pt x="1571" y="456"/>
                  </a:lnTo>
                  <a:lnTo>
                    <a:pt x="1595" y="387"/>
                  </a:lnTo>
                  <a:lnTo>
                    <a:pt x="1607" y="321"/>
                  </a:lnTo>
                  <a:lnTo>
                    <a:pt x="1611" y="263"/>
                  </a:lnTo>
                  <a:lnTo>
                    <a:pt x="1606" y="216"/>
                  </a:lnTo>
                  <a:lnTo>
                    <a:pt x="1599" y="184"/>
                  </a:lnTo>
                  <a:lnTo>
                    <a:pt x="1587" y="159"/>
                  </a:lnTo>
                  <a:lnTo>
                    <a:pt x="1570" y="150"/>
                  </a:lnTo>
                  <a:lnTo>
                    <a:pt x="1519" y="146"/>
                  </a:lnTo>
                  <a:lnTo>
                    <a:pt x="1469" y="138"/>
                  </a:lnTo>
                  <a:lnTo>
                    <a:pt x="1412" y="125"/>
                  </a:lnTo>
                  <a:lnTo>
                    <a:pt x="1350" y="108"/>
                  </a:lnTo>
                  <a:lnTo>
                    <a:pt x="1291" y="90"/>
                  </a:lnTo>
                  <a:lnTo>
                    <a:pt x="1229" y="67"/>
                  </a:lnTo>
                  <a:lnTo>
                    <a:pt x="1170" y="51"/>
                  </a:lnTo>
                  <a:lnTo>
                    <a:pt x="1109" y="27"/>
                  </a:lnTo>
                  <a:lnTo>
                    <a:pt x="1051" y="13"/>
                  </a:lnTo>
                  <a:lnTo>
                    <a:pt x="995" y="2"/>
                  </a:lnTo>
                  <a:lnTo>
                    <a:pt x="976" y="1"/>
                  </a:lnTo>
                  <a:lnTo>
                    <a:pt x="964" y="0"/>
                  </a:lnTo>
                  <a:lnTo>
                    <a:pt x="955" y="3"/>
                  </a:lnTo>
                  <a:lnTo>
                    <a:pt x="942" y="5"/>
                  </a:lnTo>
                  <a:lnTo>
                    <a:pt x="934" y="11"/>
                  </a:lnTo>
                  <a:lnTo>
                    <a:pt x="918" y="19"/>
                  </a:lnTo>
                  <a:lnTo>
                    <a:pt x="908" y="22"/>
                  </a:lnTo>
                  <a:lnTo>
                    <a:pt x="896" y="25"/>
                  </a:lnTo>
                  <a:lnTo>
                    <a:pt x="886" y="30"/>
                  </a:lnTo>
                  <a:lnTo>
                    <a:pt x="873" y="32"/>
                  </a:lnTo>
                  <a:lnTo>
                    <a:pt x="860" y="30"/>
                  </a:lnTo>
                  <a:lnTo>
                    <a:pt x="846" y="29"/>
                  </a:lnTo>
                  <a:lnTo>
                    <a:pt x="834" y="26"/>
                  </a:lnTo>
                  <a:lnTo>
                    <a:pt x="821" y="20"/>
                  </a:lnTo>
                  <a:lnTo>
                    <a:pt x="802" y="18"/>
                  </a:lnTo>
                  <a:lnTo>
                    <a:pt x="790" y="13"/>
                  </a:lnTo>
                  <a:lnTo>
                    <a:pt x="776" y="12"/>
                  </a:lnTo>
                  <a:lnTo>
                    <a:pt x="764" y="12"/>
                  </a:lnTo>
                  <a:lnTo>
                    <a:pt x="751" y="11"/>
                  </a:lnTo>
                  <a:lnTo>
                    <a:pt x="740" y="20"/>
                  </a:lnTo>
                  <a:lnTo>
                    <a:pt x="664" y="71"/>
                  </a:lnTo>
                  <a:lnTo>
                    <a:pt x="595" y="112"/>
                  </a:lnTo>
                  <a:lnTo>
                    <a:pt x="532" y="137"/>
                  </a:lnTo>
                  <a:lnTo>
                    <a:pt x="468" y="154"/>
                  </a:lnTo>
                  <a:lnTo>
                    <a:pt x="406" y="165"/>
                  </a:lnTo>
                  <a:lnTo>
                    <a:pt x="347" y="171"/>
                  </a:lnTo>
                  <a:lnTo>
                    <a:pt x="283" y="177"/>
                  </a:lnTo>
                  <a:lnTo>
                    <a:pt x="222" y="191"/>
                  </a:lnTo>
                  <a:lnTo>
                    <a:pt x="154" y="212"/>
                  </a:lnTo>
                  <a:lnTo>
                    <a:pt x="79" y="242"/>
                  </a:lnTo>
                  <a:lnTo>
                    <a:pt x="55" y="257"/>
                  </a:lnTo>
                  <a:lnTo>
                    <a:pt x="36" y="282"/>
                  </a:lnTo>
                  <a:lnTo>
                    <a:pt x="24" y="313"/>
                  </a:lnTo>
                  <a:lnTo>
                    <a:pt x="17" y="348"/>
                  </a:lnTo>
                  <a:lnTo>
                    <a:pt x="9" y="386"/>
                  </a:lnTo>
                  <a:lnTo>
                    <a:pt x="6" y="426"/>
                  </a:lnTo>
                  <a:lnTo>
                    <a:pt x="3" y="471"/>
                  </a:lnTo>
                  <a:lnTo>
                    <a:pt x="5" y="517"/>
                  </a:lnTo>
                  <a:lnTo>
                    <a:pt x="1" y="559"/>
                  </a:lnTo>
                  <a:lnTo>
                    <a:pt x="1" y="599"/>
                  </a:lnTo>
                  <a:lnTo>
                    <a:pt x="0" y="624"/>
                  </a:lnTo>
                  <a:lnTo>
                    <a:pt x="8" y="641"/>
                  </a:lnTo>
                  <a:lnTo>
                    <a:pt x="16" y="654"/>
                  </a:lnTo>
                  <a:lnTo>
                    <a:pt x="28" y="659"/>
                  </a:lnTo>
                  <a:lnTo>
                    <a:pt x="42" y="668"/>
                  </a:lnTo>
                  <a:lnTo>
                    <a:pt x="58" y="675"/>
                  </a:lnTo>
                  <a:lnTo>
                    <a:pt x="81" y="681"/>
                  </a:lnTo>
                  <a:lnTo>
                    <a:pt x="97" y="687"/>
                  </a:lnTo>
                  <a:lnTo>
                    <a:pt x="123" y="699"/>
                  </a:lnTo>
                  <a:lnTo>
                    <a:pt x="145" y="711"/>
                  </a:lnTo>
                  <a:lnTo>
                    <a:pt x="212" y="762"/>
                  </a:lnTo>
                  <a:lnTo>
                    <a:pt x="264" y="817"/>
                  </a:lnTo>
                  <a:lnTo>
                    <a:pt x="314" y="887"/>
                  </a:lnTo>
                  <a:lnTo>
                    <a:pt x="350" y="975"/>
                  </a:lnTo>
                  <a:lnTo>
                    <a:pt x="386" y="1084"/>
                  </a:lnTo>
                  <a:lnTo>
                    <a:pt x="421" y="1219"/>
                  </a:lnTo>
                  <a:lnTo>
                    <a:pt x="455" y="1382"/>
                  </a:lnTo>
                  <a:lnTo>
                    <a:pt x="495" y="1580"/>
                  </a:lnTo>
                  <a:lnTo>
                    <a:pt x="534" y="1818"/>
                  </a:lnTo>
                  <a:lnTo>
                    <a:pt x="578" y="2097"/>
                  </a:lnTo>
                  <a:lnTo>
                    <a:pt x="585" y="2128"/>
                  </a:lnTo>
                  <a:lnTo>
                    <a:pt x="587" y="2158"/>
                  </a:lnTo>
                  <a:lnTo>
                    <a:pt x="594" y="2191"/>
                  </a:lnTo>
                  <a:lnTo>
                    <a:pt x="595" y="2225"/>
                  </a:lnTo>
                  <a:lnTo>
                    <a:pt x="596" y="2262"/>
                  </a:lnTo>
                  <a:lnTo>
                    <a:pt x="596" y="2302"/>
                  </a:lnTo>
                  <a:lnTo>
                    <a:pt x="598" y="2352"/>
                  </a:lnTo>
                  <a:lnTo>
                    <a:pt x="603" y="2405"/>
                  </a:lnTo>
                  <a:lnTo>
                    <a:pt x="609" y="2465"/>
                  </a:lnTo>
                  <a:lnTo>
                    <a:pt x="611" y="2532"/>
                  </a:lnTo>
                  <a:lnTo>
                    <a:pt x="623" y="2703"/>
                  </a:lnTo>
                  <a:lnTo>
                    <a:pt x="637" y="2874"/>
                  </a:lnTo>
                  <a:lnTo>
                    <a:pt x="651" y="3043"/>
                  </a:lnTo>
                  <a:lnTo>
                    <a:pt x="664" y="3212"/>
                  </a:lnTo>
                  <a:lnTo>
                    <a:pt x="678" y="3377"/>
                  </a:lnTo>
                  <a:lnTo>
                    <a:pt x="692" y="3543"/>
                  </a:lnTo>
                  <a:lnTo>
                    <a:pt x="705" y="3708"/>
                  </a:lnTo>
                  <a:lnTo>
                    <a:pt x="715" y="3868"/>
                  </a:lnTo>
                  <a:lnTo>
                    <a:pt x="726" y="4028"/>
                  </a:lnTo>
                  <a:lnTo>
                    <a:pt x="730" y="4190"/>
                  </a:lnTo>
                  <a:lnTo>
                    <a:pt x="732" y="4393"/>
                  </a:lnTo>
                  <a:lnTo>
                    <a:pt x="734" y="4649"/>
                  </a:lnTo>
                  <a:lnTo>
                    <a:pt x="727" y="4951"/>
                  </a:lnTo>
                  <a:lnTo>
                    <a:pt x="714" y="5279"/>
                  </a:lnTo>
                  <a:lnTo>
                    <a:pt x="703" y="5625"/>
                  </a:lnTo>
                  <a:lnTo>
                    <a:pt x="680" y="5964"/>
                  </a:lnTo>
                  <a:lnTo>
                    <a:pt x="654" y="6290"/>
                  </a:lnTo>
                  <a:lnTo>
                    <a:pt x="618" y="6589"/>
                  </a:lnTo>
                  <a:lnTo>
                    <a:pt x="579" y="6848"/>
                  </a:lnTo>
                  <a:lnTo>
                    <a:pt x="532" y="7048"/>
                  </a:lnTo>
                  <a:lnTo>
                    <a:pt x="522" y="7078"/>
                  </a:lnTo>
                  <a:lnTo>
                    <a:pt x="514" y="7110"/>
                  </a:lnTo>
                  <a:lnTo>
                    <a:pt x="509" y="7136"/>
                  </a:lnTo>
                  <a:lnTo>
                    <a:pt x="506" y="7159"/>
                  </a:lnTo>
                  <a:lnTo>
                    <a:pt x="505" y="7179"/>
                  </a:lnTo>
                  <a:lnTo>
                    <a:pt x="507" y="7203"/>
                  </a:lnTo>
                  <a:lnTo>
                    <a:pt x="513" y="7226"/>
                  </a:lnTo>
                  <a:lnTo>
                    <a:pt x="521" y="7247"/>
                  </a:lnTo>
                  <a:lnTo>
                    <a:pt x="531" y="7277"/>
                  </a:lnTo>
                  <a:lnTo>
                    <a:pt x="547" y="7299"/>
                  </a:lnTo>
                  <a:lnTo>
                    <a:pt x="573" y="7327"/>
                  </a:lnTo>
                  <a:lnTo>
                    <a:pt x="609" y="7343"/>
                  </a:lnTo>
                  <a:lnTo>
                    <a:pt x="642" y="7351"/>
                  </a:lnTo>
                  <a:lnTo>
                    <a:pt x="686" y="7349"/>
                  </a:lnTo>
                  <a:lnTo>
                    <a:pt x="731" y="7343"/>
                  </a:lnTo>
                  <a:lnTo>
                    <a:pt x="781" y="7336"/>
                  </a:lnTo>
                  <a:lnTo>
                    <a:pt x="829" y="7333"/>
                  </a:lnTo>
                  <a:lnTo>
                    <a:pt x="879" y="7328"/>
                  </a:lnTo>
                  <a:lnTo>
                    <a:pt x="922" y="7335"/>
                  </a:lnTo>
                  <a:lnTo>
                    <a:pt x="966" y="7346"/>
                  </a:lnTo>
                  <a:lnTo>
                    <a:pt x="1014" y="7372"/>
                  </a:lnTo>
                  <a:lnTo>
                    <a:pt x="1047" y="7388"/>
                  </a:lnTo>
                  <a:lnTo>
                    <a:pt x="1081" y="7410"/>
                  </a:lnTo>
                  <a:lnTo>
                    <a:pt x="1108" y="7422"/>
                  </a:lnTo>
                  <a:lnTo>
                    <a:pt x="1133" y="7438"/>
                  </a:lnTo>
                  <a:lnTo>
                    <a:pt x="1156" y="7454"/>
                  </a:lnTo>
                  <a:lnTo>
                    <a:pt x="1183" y="7474"/>
                  </a:lnTo>
                  <a:lnTo>
                    <a:pt x="1212" y="7499"/>
                  </a:lnTo>
                  <a:lnTo>
                    <a:pt x="1242" y="7527"/>
                  </a:lnTo>
                  <a:lnTo>
                    <a:pt x="1283" y="7561"/>
                  </a:lnTo>
                  <a:lnTo>
                    <a:pt x="1295" y="7571"/>
                  </a:lnTo>
                  <a:lnTo>
                    <a:pt x="1315" y="7572"/>
                  </a:lnTo>
                  <a:lnTo>
                    <a:pt x="1326" y="7568"/>
                  </a:lnTo>
                  <a:lnTo>
                    <a:pt x="1340" y="7561"/>
                  </a:lnTo>
                  <a:lnTo>
                    <a:pt x="1351" y="7543"/>
                  </a:lnTo>
                  <a:lnTo>
                    <a:pt x="1365" y="7530"/>
                  </a:lnTo>
                  <a:lnTo>
                    <a:pt x="1370" y="7512"/>
                  </a:lnTo>
                  <a:lnTo>
                    <a:pt x="1382" y="7492"/>
                  </a:lnTo>
                  <a:lnTo>
                    <a:pt x="1386" y="7475"/>
                  </a:lnTo>
                  <a:lnTo>
                    <a:pt x="1388" y="7457"/>
                  </a:lnTo>
                  <a:lnTo>
                    <a:pt x="1400" y="7381"/>
                  </a:lnTo>
                  <a:lnTo>
                    <a:pt x="1395" y="7306"/>
                  </a:lnTo>
                  <a:lnTo>
                    <a:pt x="1388" y="7236"/>
                  </a:lnTo>
                  <a:lnTo>
                    <a:pt x="1380" y="7160"/>
                  </a:lnTo>
                  <a:lnTo>
                    <a:pt x="1363" y="7088"/>
                  </a:lnTo>
                  <a:lnTo>
                    <a:pt x="1349" y="7011"/>
                  </a:lnTo>
                  <a:lnTo>
                    <a:pt x="1328" y="6937"/>
                  </a:lnTo>
                  <a:lnTo>
                    <a:pt x="1305" y="6865"/>
                  </a:lnTo>
                  <a:lnTo>
                    <a:pt x="1289" y="6788"/>
                  </a:lnTo>
                  <a:lnTo>
                    <a:pt x="1269" y="6717"/>
                  </a:lnTo>
                  <a:lnTo>
                    <a:pt x="1264" y="6699"/>
                  </a:lnTo>
                  <a:lnTo>
                    <a:pt x="1262" y="6680"/>
                  </a:lnTo>
                  <a:lnTo>
                    <a:pt x="1258" y="6662"/>
                  </a:lnTo>
                  <a:lnTo>
                    <a:pt x="1252" y="6639"/>
                  </a:lnTo>
                  <a:lnTo>
                    <a:pt x="1251" y="6616"/>
                  </a:lnTo>
                  <a:lnTo>
                    <a:pt x="1247" y="6601"/>
                  </a:lnTo>
                  <a:lnTo>
                    <a:pt x="1244" y="6576"/>
                  </a:lnTo>
                  <a:lnTo>
                    <a:pt x="1236" y="6554"/>
                  </a:lnTo>
                  <a:lnTo>
                    <a:pt x="1235" y="6528"/>
                  </a:lnTo>
                  <a:lnTo>
                    <a:pt x="1230" y="6505"/>
                  </a:lnTo>
                  <a:lnTo>
                    <a:pt x="1219" y="6437"/>
                  </a:lnTo>
                  <a:lnTo>
                    <a:pt x="1211" y="6370"/>
                  </a:lnTo>
                  <a:lnTo>
                    <a:pt x="1209" y="6304"/>
                  </a:lnTo>
                  <a:lnTo>
                    <a:pt x="1210" y="6237"/>
                  </a:lnTo>
                  <a:lnTo>
                    <a:pt x="1209" y="6174"/>
                  </a:lnTo>
                  <a:lnTo>
                    <a:pt x="1210" y="6114"/>
                  </a:lnTo>
                  <a:lnTo>
                    <a:pt x="1210" y="6047"/>
                  </a:lnTo>
                  <a:lnTo>
                    <a:pt x="1211" y="5983"/>
                  </a:lnTo>
                  <a:lnTo>
                    <a:pt x="1210" y="5916"/>
                  </a:lnTo>
                  <a:lnTo>
                    <a:pt x="1204" y="5851"/>
                  </a:lnTo>
                  <a:lnTo>
                    <a:pt x="1203" y="5741"/>
                  </a:lnTo>
                  <a:lnTo>
                    <a:pt x="1201" y="5529"/>
                  </a:lnTo>
                  <a:lnTo>
                    <a:pt x="1203" y="5234"/>
                  </a:lnTo>
                  <a:lnTo>
                    <a:pt x="1203" y="4889"/>
                  </a:lnTo>
                  <a:lnTo>
                    <a:pt x="1209" y="4520"/>
                  </a:lnTo>
                  <a:lnTo>
                    <a:pt x="1212" y="4144"/>
                  </a:lnTo>
                  <a:lnTo>
                    <a:pt x="1219" y="3788"/>
                  </a:lnTo>
                  <a:lnTo>
                    <a:pt x="1220" y="3483"/>
                  </a:lnTo>
                  <a:lnTo>
                    <a:pt x="1219" y="3248"/>
                  </a:lnTo>
                  <a:lnTo>
                    <a:pt x="1218" y="3106"/>
                  </a:lnTo>
                  <a:lnTo>
                    <a:pt x="1220" y="3053"/>
                  </a:lnTo>
                  <a:lnTo>
                    <a:pt x="1213" y="2897"/>
                  </a:lnTo>
                  <a:lnTo>
                    <a:pt x="1208" y="2666"/>
                  </a:lnTo>
                  <a:lnTo>
                    <a:pt x="1208" y="2382"/>
                  </a:lnTo>
                  <a:lnTo>
                    <a:pt x="1212" y="2057"/>
                  </a:lnTo>
                  <a:lnTo>
                    <a:pt x="1228" y="1726"/>
                  </a:lnTo>
                  <a:lnTo>
                    <a:pt x="1254" y="1404"/>
                  </a:lnTo>
                  <a:lnTo>
                    <a:pt x="1295" y="1116"/>
                  </a:lnTo>
                  <a:lnTo>
                    <a:pt x="1355" y="875"/>
                  </a:lnTo>
                  <a:lnTo>
                    <a:pt x="1437" y="708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4" name="Freeform 319">
              <a:extLst>
                <a:ext uri="{FF2B5EF4-FFF2-40B4-BE49-F238E27FC236}">
                  <a16:creationId xmlns:a16="http://schemas.microsoft.com/office/drawing/2014/main" id="{2A7D5210-661E-42DD-9846-E71792893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437"/>
              <a:ext cx="170" cy="1680"/>
            </a:xfrm>
            <a:custGeom>
              <a:avLst/>
              <a:gdLst>
                <a:gd name="T0" fmla="*/ 39 w 509"/>
                <a:gd name="T1" fmla="*/ 593 h 5039"/>
                <a:gd name="T2" fmla="*/ 32 w 509"/>
                <a:gd name="T3" fmla="*/ 539 h 5039"/>
                <a:gd name="T4" fmla="*/ 24 w 509"/>
                <a:gd name="T5" fmla="*/ 483 h 5039"/>
                <a:gd name="T6" fmla="*/ 16 w 509"/>
                <a:gd name="T7" fmla="*/ 430 h 5039"/>
                <a:gd name="T8" fmla="*/ 7 w 509"/>
                <a:gd name="T9" fmla="*/ 375 h 5039"/>
                <a:gd name="T10" fmla="*/ 2 w 509"/>
                <a:gd name="T11" fmla="*/ 336 h 5039"/>
                <a:gd name="T12" fmla="*/ 0 w 509"/>
                <a:gd name="T13" fmla="*/ 318 h 5039"/>
                <a:gd name="T14" fmla="*/ 1 w 509"/>
                <a:gd name="T15" fmla="*/ 303 h 5039"/>
                <a:gd name="T16" fmla="*/ 3 w 509"/>
                <a:gd name="T17" fmla="*/ 290 h 5039"/>
                <a:gd name="T18" fmla="*/ 7 w 509"/>
                <a:gd name="T19" fmla="*/ 277 h 5039"/>
                <a:gd name="T20" fmla="*/ 9 w 509"/>
                <a:gd name="T21" fmla="*/ 264 h 5039"/>
                <a:gd name="T22" fmla="*/ 10 w 509"/>
                <a:gd name="T23" fmla="*/ 249 h 5039"/>
                <a:gd name="T24" fmla="*/ 10 w 509"/>
                <a:gd name="T25" fmla="*/ 231 h 5039"/>
                <a:gd name="T26" fmla="*/ 8 w 509"/>
                <a:gd name="T27" fmla="*/ 209 h 5039"/>
                <a:gd name="T28" fmla="*/ 3 w 509"/>
                <a:gd name="T29" fmla="*/ 181 h 5039"/>
                <a:gd name="T30" fmla="*/ 1 w 509"/>
                <a:gd name="T31" fmla="*/ 145 h 5039"/>
                <a:gd name="T32" fmla="*/ 16 w 509"/>
                <a:gd name="T33" fmla="*/ 103 h 5039"/>
                <a:gd name="T34" fmla="*/ 46 w 509"/>
                <a:gd name="T35" fmla="*/ 64 h 5039"/>
                <a:gd name="T36" fmla="*/ 88 w 509"/>
                <a:gd name="T37" fmla="*/ 33 h 5039"/>
                <a:gd name="T38" fmla="*/ 134 w 509"/>
                <a:gd name="T39" fmla="*/ 14 h 5039"/>
                <a:gd name="T40" fmla="*/ 159 w 509"/>
                <a:gd name="T41" fmla="*/ 10 h 5039"/>
                <a:gd name="T42" fmla="*/ 163 w 509"/>
                <a:gd name="T43" fmla="*/ 9 h 5039"/>
                <a:gd name="T44" fmla="*/ 163 w 509"/>
                <a:gd name="T45" fmla="*/ 6 h 5039"/>
                <a:gd name="T46" fmla="*/ 166 w 509"/>
                <a:gd name="T47" fmla="*/ 3 h 5039"/>
                <a:gd name="T48" fmla="*/ 167 w 509"/>
                <a:gd name="T49" fmla="*/ 0 h 5039"/>
                <a:gd name="T50" fmla="*/ 150 w 509"/>
                <a:gd name="T51" fmla="*/ 32 h 5039"/>
                <a:gd name="T52" fmla="*/ 136 w 509"/>
                <a:gd name="T53" fmla="*/ 49 h 5039"/>
                <a:gd name="T54" fmla="*/ 123 w 509"/>
                <a:gd name="T55" fmla="*/ 70 h 5039"/>
                <a:gd name="T56" fmla="*/ 111 w 509"/>
                <a:gd name="T57" fmla="*/ 89 h 5039"/>
                <a:gd name="T58" fmla="*/ 103 w 509"/>
                <a:gd name="T59" fmla="*/ 110 h 5039"/>
                <a:gd name="T60" fmla="*/ 96 w 509"/>
                <a:gd name="T61" fmla="*/ 132 h 5039"/>
                <a:gd name="T62" fmla="*/ 86 w 509"/>
                <a:gd name="T63" fmla="*/ 216 h 5039"/>
                <a:gd name="T64" fmla="*/ 77 w 509"/>
                <a:gd name="T65" fmla="*/ 298 h 5039"/>
                <a:gd name="T66" fmla="*/ 69 w 509"/>
                <a:gd name="T67" fmla="*/ 381 h 5039"/>
                <a:gd name="T68" fmla="*/ 63 w 509"/>
                <a:gd name="T69" fmla="*/ 463 h 5039"/>
                <a:gd name="T70" fmla="*/ 59 w 509"/>
                <a:gd name="T71" fmla="*/ 548 h 5039"/>
                <a:gd name="T72" fmla="*/ 63 w 509"/>
                <a:gd name="T73" fmla="*/ 1234 h 5039"/>
                <a:gd name="T74" fmla="*/ 57 w 509"/>
                <a:gd name="T75" fmla="*/ 1207 h 503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9" h="5039">
                  <a:moveTo>
                    <a:pt x="134" y="1865"/>
                  </a:moveTo>
                  <a:lnTo>
                    <a:pt x="117" y="1778"/>
                  </a:lnTo>
                  <a:lnTo>
                    <a:pt x="107" y="1698"/>
                  </a:lnTo>
                  <a:lnTo>
                    <a:pt x="95" y="1618"/>
                  </a:lnTo>
                  <a:lnTo>
                    <a:pt x="84" y="1533"/>
                  </a:lnTo>
                  <a:lnTo>
                    <a:pt x="72" y="1450"/>
                  </a:lnTo>
                  <a:lnTo>
                    <a:pt x="63" y="1372"/>
                  </a:lnTo>
                  <a:lnTo>
                    <a:pt x="49" y="1291"/>
                  </a:lnTo>
                  <a:lnTo>
                    <a:pt x="39" y="1204"/>
                  </a:lnTo>
                  <a:lnTo>
                    <a:pt x="21" y="1124"/>
                  </a:lnTo>
                  <a:lnTo>
                    <a:pt x="7" y="1038"/>
                  </a:lnTo>
                  <a:lnTo>
                    <a:pt x="6" y="1007"/>
                  </a:lnTo>
                  <a:lnTo>
                    <a:pt x="1" y="982"/>
                  </a:lnTo>
                  <a:lnTo>
                    <a:pt x="0" y="954"/>
                  </a:lnTo>
                  <a:lnTo>
                    <a:pt x="1" y="930"/>
                  </a:lnTo>
                  <a:lnTo>
                    <a:pt x="4" y="909"/>
                  </a:lnTo>
                  <a:lnTo>
                    <a:pt x="5" y="888"/>
                  </a:lnTo>
                  <a:lnTo>
                    <a:pt x="10" y="870"/>
                  </a:lnTo>
                  <a:lnTo>
                    <a:pt x="12" y="853"/>
                  </a:lnTo>
                  <a:lnTo>
                    <a:pt x="20" y="830"/>
                  </a:lnTo>
                  <a:lnTo>
                    <a:pt x="24" y="809"/>
                  </a:lnTo>
                  <a:lnTo>
                    <a:pt x="26" y="792"/>
                  </a:lnTo>
                  <a:lnTo>
                    <a:pt x="27" y="769"/>
                  </a:lnTo>
                  <a:lnTo>
                    <a:pt x="30" y="747"/>
                  </a:lnTo>
                  <a:lnTo>
                    <a:pt x="31" y="721"/>
                  </a:lnTo>
                  <a:lnTo>
                    <a:pt x="30" y="693"/>
                  </a:lnTo>
                  <a:lnTo>
                    <a:pt x="26" y="662"/>
                  </a:lnTo>
                  <a:lnTo>
                    <a:pt x="25" y="626"/>
                  </a:lnTo>
                  <a:lnTo>
                    <a:pt x="21" y="586"/>
                  </a:lnTo>
                  <a:lnTo>
                    <a:pt x="9" y="543"/>
                  </a:lnTo>
                  <a:lnTo>
                    <a:pt x="5" y="497"/>
                  </a:lnTo>
                  <a:lnTo>
                    <a:pt x="2" y="435"/>
                  </a:lnTo>
                  <a:lnTo>
                    <a:pt x="15" y="375"/>
                  </a:lnTo>
                  <a:lnTo>
                    <a:pt x="47" y="309"/>
                  </a:lnTo>
                  <a:lnTo>
                    <a:pt x="88" y="248"/>
                  </a:lnTo>
                  <a:lnTo>
                    <a:pt x="139" y="192"/>
                  </a:lnTo>
                  <a:lnTo>
                    <a:pt x="199" y="139"/>
                  </a:lnTo>
                  <a:lnTo>
                    <a:pt x="263" y="98"/>
                  </a:lnTo>
                  <a:lnTo>
                    <a:pt x="332" y="63"/>
                  </a:lnTo>
                  <a:lnTo>
                    <a:pt x="400" y="42"/>
                  </a:lnTo>
                  <a:lnTo>
                    <a:pt x="473" y="34"/>
                  </a:lnTo>
                  <a:lnTo>
                    <a:pt x="477" y="30"/>
                  </a:lnTo>
                  <a:lnTo>
                    <a:pt x="482" y="30"/>
                  </a:lnTo>
                  <a:lnTo>
                    <a:pt x="487" y="27"/>
                  </a:lnTo>
                  <a:lnTo>
                    <a:pt x="489" y="21"/>
                  </a:lnTo>
                  <a:lnTo>
                    <a:pt x="489" y="18"/>
                  </a:lnTo>
                  <a:lnTo>
                    <a:pt x="490" y="12"/>
                  </a:lnTo>
                  <a:lnTo>
                    <a:pt x="496" y="9"/>
                  </a:lnTo>
                  <a:lnTo>
                    <a:pt x="500" y="5"/>
                  </a:lnTo>
                  <a:lnTo>
                    <a:pt x="500" y="0"/>
                  </a:lnTo>
                  <a:lnTo>
                    <a:pt x="509" y="1"/>
                  </a:lnTo>
                  <a:lnTo>
                    <a:pt x="449" y="95"/>
                  </a:lnTo>
                  <a:lnTo>
                    <a:pt x="430" y="126"/>
                  </a:lnTo>
                  <a:lnTo>
                    <a:pt x="408" y="148"/>
                  </a:lnTo>
                  <a:lnTo>
                    <a:pt x="389" y="179"/>
                  </a:lnTo>
                  <a:lnTo>
                    <a:pt x="369" y="209"/>
                  </a:lnTo>
                  <a:lnTo>
                    <a:pt x="355" y="238"/>
                  </a:lnTo>
                  <a:lnTo>
                    <a:pt x="333" y="267"/>
                  </a:lnTo>
                  <a:lnTo>
                    <a:pt x="320" y="297"/>
                  </a:lnTo>
                  <a:lnTo>
                    <a:pt x="307" y="331"/>
                  </a:lnTo>
                  <a:lnTo>
                    <a:pt x="295" y="362"/>
                  </a:lnTo>
                  <a:lnTo>
                    <a:pt x="287" y="396"/>
                  </a:lnTo>
                  <a:lnTo>
                    <a:pt x="275" y="527"/>
                  </a:lnTo>
                  <a:lnTo>
                    <a:pt x="256" y="649"/>
                  </a:lnTo>
                  <a:lnTo>
                    <a:pt x="240" y="771"/>
                  </a:lnTo>
                  <a:lnTo>
                    <a:pt x="231" y="895"/>
                  </a:lnTo>
                  <a:lnTo>
                    <a:pt x="217" y="1018"/>
                  </a:lnTo>
                  <a:lnTo>
                    <a:pt x="207" y="1143"/>
                  </a:lnTo>
                  <a:lnTo>
                    <a:pt x="198" y="1266"/>
                  </a:lnTo>
                  <a:lnTo>
                    <a:pt x="188" y="1389"/>
                  </a:lnTo>
                  <a:lnTo>
                    <a:pt x="182" y="1517"/>
                  </a:lnTo>
                  <a:lnTo>
                    <a:pt x="178" y="1645"/>
                  </a:lnTo>
                  <a:lnTo>
                    <a:pt x="195" y="2858"/>
                  </a:lnTo>
                  <a:lnTo>
                    <a:pt x="190" y="3700"/>
                  </a:lnTo>
                  <a:lnTo>
                    <a:pt x="172" y="5039"/>
                  </a:lnTo>
                  <a:lnTo>
                    <a:pt x="170" y="3620"/>
                  </a:lnTo>
                  <a:lnTo>
                    <a:pt x="134" y="1865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5" name="Freeform 320">
              <a:extLst>
                <a:ext uri="{FF2B5EF4-FFF2-40B4-BE49-F238E27FC236}">
                  <a16:creationId xmlns:a16="http://schemas.microsoft.com/office/drawing/2014/main" id="{4C77899C-ED5A-4F53-8884-FE985344F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481"/>
              <a:ext cx="203" cy="1143"/>
            </a:xfrm>
            <a:custGeom>
              <a:avLst/>
              <a:gdLst>
                <a:gd name="T0" fmla="*/ 196 w 608"/>
                <a:gd name="T1" fmla="*/ 1101 h 3431"/>
                <a:gd name="T2" fmla="*/ 198 w 608"/>
                <a:gd name="T3" fmla="*/ 1016 h 3431"/>
                <a:gd name="T4" fmla="*/ 197 w 608"/>
                <a:gd name="T5" fmla="*/ 930 h 3431"/>
                <a:gd name="T6" fmla="*/ 194 w 608"/>
                <a:gd name="T7" fmla="*/ 846 h 3431"/>
                <a:gd name="T8" fmla="*/ 194 w 608"/>
                <a:gd name="T9" fmla="*/ 763 h 3431"/>
                <a:gd name="T10" fmla="*/ 193 w 608"/>
                <a:gd name="T11" fmla="*/ 673 h 3431"/>
                <a:gd name="T12" fmla="*/ 198 w 608"/>
                <a:gd name="T13" fmla="*/ 576 h 3431"/>
                <a:gd name="T14" fmla="*/ 203 w 608"/>
                <a:gd name="T15" fmla="*/ 479 h 3431"/>
                <a:gd name="T16" fmla="*/ 202 w 608"/>
                <a:gd name="T17" fmla="*/ 382 h 3431"/>
                <a:gd name="T18" fmla="*/ 194 w 608"/>
                <a:gd name="T19" fmla="*/ 285 h 3431"/>
                <a:gd name="T20" fmla="*/ 183 w 608"/>
                <a:gd name="T21" fmla="*/ 222 h 3431"/>
                <a:gd name="T22" fmla="*/ 179 w 608"/>
                <a:gd name="T23" fmla="*/ 192 h 3431"/>
                <a:gd name="T24" fmla="*/ 178 w 608"/>
                <a:gd name="T25" fmla="*/ 162 h 3431"/>
                <a:gd name="T26" fmla="*/ 174 w 608"/>
                <a:gd name="T27" fmla="*/ 132 h 3431"/>
                <a:gd name="T28" fmla="*/ 167 w 608"/>
                <a:gd name="T29" fmla="*/ 104 h 3431"/>
                <a:gd name="T30" fmla="*/ 154 w 608"/>
                <a:gd name="T31" fmla="*/ 75 h 3431"/>
                <a:gd name="T32" fmla="*/ 129 w 608"/>
                <a:gd name="T33" fmla="*/ 49 h 3431"/>
                <a:gd name="T34" fmla="*/ 96 w 608"/>
                <a:gd name="T35" fmla="*/ 32 h 3431"/>
                <a:gd name="T36" fmla="*/ 58 w 608"/>
                <a:gd name="T37" fmla="*/ 18 h 3431"/>
                <a:gd name="T38" fmla="*/ 18 w 608"/>
                <a:gd name="T39" fmla="*/ 6 h 3431"/>
                <a:gd name="T40" fmla="*/ 23 w 608"/>
                <a:gd name="T41" fmla="*/ 15 h 3431"/>
                <a:gd name="T42" fmla="*/ 61 w 608"/>
                <a:gd name="T43" fmla="*/ 74 h 3431"/>
                <a:gd name="T44" fmla="*/ 89 w 608"/>
                <a:gd name="T45" fmla="*/ 160 h 3431"/>
                <a:gd name="T46" fmla="*/ 112 w 608"/>
                <a:gd name="T47" fmla="*/ 259 h 3431"/>
                <a:gd name="T48" fmla="*/ 128 w 608"/>
                <a:gd name="T49" fmla="*/ 354 h 3431"/>
                <a:gd name="T50" fmla="*/ 141 w 608"/>
                <a:gd name="T51" fmla="*/ 423 h 3431"/>
                <a:gd name="T52" fmla="*/ 147 w 608"/>
                <a:gd name="T53" fmla="*/ 475 h 3431"/>
                <a:gd name="T54" fmla="*/ 152 w 608"/>
                <a:gd name="T55" fmla="*/ 527 h 3431"/>
                <a:gd name="T56" fmla="*/ 155 w 608"/>
                <a:gd name="T57" fmla="*/ 579 h 3431"/>
                <a:gd name="T58" fmla="*/ 158 w 608"/>
                <a:gd name="T59" fmla="*/ 631 h 3431"/>
                <a:gd name="T60" fmla="*/ 161 w 608"/>
                <a:gd name="T61" fmla="*/ 659 h 3431"/>
                <a:gd name="T62" fmla="*/ 161 w 608"/>
                <a:gd name="T63" fmla="*/ 669 h 3431"/>
                <a:gd name="T64" fmla="*/ 163 w 608"/>
                <a:gd name="T65" fmla="*/ 681 h 3431"/>
                <a:gd name="T66" fmla="*/ 164 w 608"/>
                <a:gd name="T67" fmla="*/ 695 h 3431"/>
                <a:gd name="T68" fmla="*/ 164 w 608"/>
                <a:gd name="T69" fmla="*/ 707 h 3431"/>
                <a:gd name="T70" fmla="*/ 165 w 608"/>
                <a:gd name="T71" fmla="*/ 733 h 3431"/>
                <a:gd name="T72" fmla="*/ 165 w 608"/>
                <a:gd name="T73" fmla="*/ 778 h 3431"/>
                <a:gd name="T74" fmla="*/ 170 w 608"/>
                <a:gd name="T75" fmla="*/ 821 h 3431"/>
                <a:gd name="T76" fmla="*/ 174 w 608"/>
                <a:gd name="T77" fmla="*/ 863 h 3431"/>
                <a:gd name="T78" fmla="*/ 179 w 608"/>
                <a:gd name="T79" fmla="*/ 906 h 3431"/>
                <a:gd name="T80" fmla="*/ 193 w 608"/>
                <a:gd name="T81" fmla="*/ 1143 h 343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8" h="3431">
                  <a:moveTo>
                    <a:pt x="579" y="3431"/>
                  </a:moveTo>
                  <a:lnTo>
                    <a:pt x="587" y="3304"/>
                  </a:lnTo>
                  <a:lnTo>
                    <a:pt x="592" y="3175"/>
                  </a:lnTo>
                  <a:lnTo>
                    <a:pt x="592" y="3050"/>
                  </a:lnTo>
                  <a:lnTo>
                    <a:pt x="592" y="2923"/>
                  </a:lnTo>
                  <a:lnTo>
                    <a:pt x="591" y="2793"/>
                  </a:lnTo>
                  <a:lnTo>
                    <a:pt x="586" y="2666"/>
                  </a:lnTo>
                  <a:lnTo>
                    <a:pt x="582" y="2540"/>
                  </a:lnTo>
                  <a:lnTo>
                    <a:pt x="580" y="2417"/>
                  </a:lnTo>
                  <a:lnTo>
                    <a:pt x="580" y="2291"/>
                  </a:lnTo>
                  <a:lnTo>
                    <a:pt x="575" y="2171"/>
                  </a:lnTo>
                  <a:lnTo>
                    <a:pt x="579" y="2021"/>
                  </a:lnTo>
                  <a:lnTo>
                    <a:pt x="586" y="1876"/>
                  </a:lnTo>
                  <a:lnTo>
                    <a:pt x="592" y="1730"/>
                  </a:lnTo>
                  <a:lnTo>
                    <a:pt x="600" y="1584"/>
                  </a:lnTo>
                  <a:lnTo>
                    <a:pt x="608" y="1437"/>
                  </a:lnTo>
                  <a:lnTo>
                    <a:pt x="605" y="1292"/>
                  </a:lnTo>
                  <a:lnTo>
                    <a:pt x="604" y="1146"/>
                  </a:lnTo>
                  <a:lnTo>
                    <a:pt x="596" y="1003"/>
                  </a:lnTo>
                  <a:lnTo>
                    <a:pt x="582" y="854"/>
                  </a:lnTo>
                  <a:lnTo>
                    <a:pt x="557" y="710"/>
                  </a:lnTo>
                  <a:lnTo>
                    <a:pt x="549" y="667"/>
                  </a:lnTo>
                  <a:lnTo>
                    <a:pt x="543" y="621"/>
                  </a:lnTo>
                  <a:lnTo>
                    <a:pt x="536" y="577"/>
                  </a:lnTo>
                  <a:lnTo>
                    <a:pt x="536" y="531"/>
                  </a:lnTo>
                  <a:lnTo>
                    <a:pt x="532" y="487"/>
                  </a:lnTo>
                  <a:lnTo>
                    <a:pt x="526" y="444"/>
                  </a:lnTo>
                  <a:lnTo>
                    <a:pt x="520" y="397"/>
                  </a:lnTo>
                  <a:lnTo>
                    <a:pt x="513" y="357"/>
                  </a:lnTo>
                  <a:lnTo>
                    <a:pt x="500" y="312"/>
                  </a:lnTo>
                  <a:lnTo>
                    <a:pt x="490" y="272"/>
                  </a:lnTo>
                  <a:lnTo>
                    <a:pt x="461" y="224"/>
                  </a:lnTo>
                  <a:lnTo>
                    <a:pt x="430" y="182"/>
                  </a:lnTo>
                  <a:lnTo>
                    <a:pt x="387" y="148"/>
                  </a:lnTo>
                  <a:lnTo>
                    <a:pt x="338" y="122"/>
                  </a:lnTo>
                  <a:lnTo>
                    <a:pt x="287" y="97"/>
                  </a:lnTo>
                  <a:lnTo>
                    <a:pt x="230" y="74"/>
                  </a:lnTo>
                  <a:lnTo>
                    <a:pt x="175" y="53"/>
                  </a:lnTo>
                  <a:lnTo>
                    <a:pt x="113" y="36"/>
                  </a:lnTo>
                  <a:lnTo>
                    <a:pt x="55" y="17"/>
                  </a:lnTo>
                  <a:lnTo>
                    <a:pt x="0" y="0"/>
                  </a:lnTo>
                  <a:lnTo>
                    <a:pt x="69" y="46"/>
                  </a:lnTo>
                  <a:lnTo>
                    <a:pt x="129" y="120"/>
                  </a:lnTo>
                  <a:lnTo>
                    <a:pt x="183" y="223"/>
                  </a:lnTo>
                  <a:lnTo>
                    <a:pt x="228" y="346"/>
                  </a:lnTo>
                  <a:lnTo>
                    <a:pt x="268" y="481"/>
                  </a:lnTo>
                  <a:lnTo>
                    <a:pt x="303" y="624"/>
                  </a:lnTo>
                  <a:lnTo>
                    <a:pt x="336" y="776"/>
                  </a:lnTo>
                  <a:lnTo>
                    <a:pt x="359" y="923"/>
                  </a:lnTo>
                  <a:lnTo>
                    <a:pt x="384" y="1063"/>
                  </a:lnTo>
                  <a:lnTo>
                    <a:pt x="404" y="1193"/>
                  </a:lnTo>
                  <a:lnTo>
                    <a:pt x="421" y="1269"/>
                  </a:lnTo>
                  <a:lnTo>
                    <a:pt x="433" y="1349"/>
                  </a:lnTo>
                  <a:lnTo>
                    <a:pt x="440" y="1425"/>
                  </a:lnTo>
                  <a:lnTo>
                    <a:pt x="446" y="1507"/>
                  </a:lnTo>
                  <a:lnTo>
                    <a:pt x="454" y="1582"/>
                  </a:lnTo>
                  <a:lnTo>
                    <a:pt x="461" y="1661"/>
                  </a:lnTo>
                  <a:lnTo>
                    <a:pt x="465" y="1737"/>
                  </a:lnTo>
                  <a:lnTo>
                    <a:pt x="469" y="1818"/>
                  </a:lnTo>
                  <a:lnTo>
                    <a:pt x="474" y="1894"/>
                  </a:lnTo>
                  <a:lnTo>
                    <a:pt x="483" y="1973"/>
                  </a:lnTo>
                  <a:lnTo>
                    <a:pt x="482" y="1978"/>
                  </a:lnTo>
                  <a:lnTo>
                    <a:pt x="485" y="1992"/>
                  </a:lnTo>
                  <a:lnTo>
                    <a:pt x="483" y="2007"/>
                  </a:lnTo>
                  <a:lnTo>
                    <a:pt x="486" y="2024"/>
                  </a:lnTo>
                  <a:lnTo>
                    <a:pt x="488" y="2045"/>
                  </a:lnTo>
                  <a:lnTo>
                    <a:pt x="486" y="2065"/>
                  </a:lnTo>
                  <a:lnTo>
                    <a:pt x="491" y="2085"/>
                  </a:lnTo>
                  <a:lnTo>
                    <a:pt x="493" y="2104"/>
                  </a:lnTo>
                  <a:lnTo>
                    <a:pt x="492" y="2121"/>
                  </a:lnTo>
                  <a:lnTo>
                    <a:pt x="490" y="2141"/>
                  </a:lnTo>
                  <a:lnTo>
                    <a:pt x="494" y="2201"/>
                  </a:lnTo>
                  <a:lnTo>
                    <a:pt x="493" y="2268"/>
                  </a:lnTo>
                  <a:lnTo>
                    <a:pt x="495" y="2334"/>
                  </a:lnTo>
                  <a:lnTo>
                    <a:pt x="500" y="2398"/>
                  </a:lnTo>
                  <a:lnTo>
                    <a:pt x="510" y="2465"/>
                  </a:lnTo>
                  <a:lnTo>
                    <a:pt x="513" y="2526"/>
                  </a:lnTo>
                  <a:lnTo>
                    <a:pt x="521" y="2591"/>
                  </a:lnTo>
                  <a:lnTo>
                    <a:pt x="529" y="2658"/>
                  </a:lnTo>
                  <a:lnTo>
                    <a:pt x="537" y="2719"/>
                  </a:lnTo>
                  <a:lnTo>
                    <a:pt x="552" y="2783"/>
                  </a:lnTo>
                  <a:lnTo>
                    <a:pt x="579" y="3431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6" name="Freeform 321">
              <a:extLst>
                <a:ext uri="{FF2B5EF4-FFF2-40B4-BE49-F238E27FC236}">
                  <a16:creationId xmlns:a16="http://schemas.microsoft.com/office/drawing/2014/main" id="{19A2DBAB-89F2-43C9-8F68-4A6CBDEB4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7"/>
              <a:ext cx="162" cy="256"/>
            </a:xfrm>
            <a:custGeom>
              <a:avLst/>
              <a:gdLst>
                <a:gd name="T0" fmla="*/ 0 w 487"/>
                <a:gd name="T1" fmla="*/ 0 h 768"/>
                <a:gd name="T2" fmla="*/ 14 w 487"/>
                <a:gd name="T3" fmla="*/ 8 h 768"/>
                <a:gd name="T4" fmla="*/ 30 w 487"/>
                <a:gd name="T5" fmla="*/ 14 h 768"/>
                <a:gd name="T6" fmla="*/ 46 w 487"/>
                <a:gd name="T7" fmla="*/ 22 h 768"/>
                <a:gd name="T8" fmla="*/ 61 w 487"/>
                <a:gd name="T9" fmla="*/ 30 h 768"/>
                <a:gd name="T10" fmla="*/ 77 w 487"/>
                <a:gd name="T11" fmla="*/ 37 h 768"/>
                <a:gd name="T12" fmla="*/ 91 w 487"/>
                <a:gd name="T13" fmla="*/ 45 h 768"/>
                <a:gd name="T14" fmla="*/ 105 w 487"/>
                <a:gd name="T15" fmla="*/ 55 h 768"/>
                <a:gd name="T16" fmla="*/ 116 w 487"/>
                <a:gd name="T17" fmla="*/ 65 h 768"/>
                <a:gd name="T18" fmla="*/ 127 w 487"/>
                <a:gd name="T19" fmla="*/ 75 h 768"/>
                <a:gd name="T20" fmla="*/ 134 w 487"/>
                <a:gd name="T21" fmla="*/ 86 h 768"/>
                <a:gd name="T22" fmla="*/ 137 w 487"/>
                <a:gd name="T23" fmla="*/ 96 h 768"/>
                <a:gd name="T24" fmla="*/ 140 w 487"/>
                <a:gd name="T25" fmla="*/ 107 h 768"/>
                <a:gd name="T26" fmla="*/ 140 w 487"/>
                <a:gd name="T27" fmla="*/ 119 h 768"/>
                <a:gd name="T28" fmla="*/ 138 w 487"/>
                <a:gd name="T29" fmla="*/ 130 h 768"/>
                <a:gd name="T30" fmla="*/ 137 w 487"/>
                <a:gd name="T31" fmla="*/ 142 h 768"/>
                <a:gd name="T32" fmla="*/ 134 w 487"/>
                <a:gd name="T33" fmla="*/ 153 h 768"/>
                <a:gd name="T34" fmla="*/ 133 w 487"/>
                <a:gd name="T35" fmla="*/ 167 h 768"/>
                <a:gd name="T36" fmla="*/ 132 w 487"/>
                <a:gd name="T37" fmla="*/ 178 h 768"/>
                <a:gd name="T38" fmla="*/ 134 w 487"/>
                <a:gd name="T39" fmla="*/ 191 h 768"/>
                <a:gd name="T40" fmla="*/ 137 w 487"/>
                <a:gd name="T41" fmla="*/ 201 h 768"/>
                <a:gd name="T42" fmla="*/ 139 w 487"/>
                <a:gd name="T43" fmla="*/ 207 h 768"/>
                <a:gd name="T44" fmla="*/ 141 w 487"/>
                <a:gd name="T45" fmla="*/ 212 h 768"/>
                <a:gd name="T46" fmla="*/ 144 w 487"/>
                <a:gd name="T47" fmla="*/ 216 h 768"/>
                <a:gd name="T48" fmla="*/ 148 w 487"/>
                <a:gd name="T49" fmla="*/ 221 h 768"/>
                <a:gd name="T50" fmla="*/ 151 w 487"/>
                <a:gd name="T51" fmla="*/ 227 h 768"/>
                <a:gd name="T52" fmla="*/ 153 w 487"/>
                <a:gd name="T53" fmla="*/ 232 h 768"/>
                <a:gd name="T54" fmla="*/ 156 w 487"/>
                <a:gd name="T55" fmla="*/ 239 h 768"/>
                <a:gd name="T56" fmla="*/ 159 w 487"/>
                <a:gd name="T57" fmla="*/ 242 h 768"/>
                <a:gd name="T58" fmla="*/ 160 w 487"/>
                <a:gd name="T59" fmla="*/ 250 h 768"/>
                <a:gd name="T60" fmla="*/ 162 w 487"/>
                <a:gd name="T61" fmla="*/ 256 h 76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7" h="768">
                  <a:moveTo>
                    <a:pt x="0" y="0"/>
                  </a:moveTo>
                  <a:lnTo>
                    <a:pt x="43" y="23"/>
                  </a:lnTo>
                  <a:lnTo>
                    <a:pt x="90" y="43"/>
                  </a:lnTo>
                  <a:lnTo>
                    <a:pt x="138" y="65"/>
                  </a:lnTo>
                  <a:lnTo>
                    <a:pt x="183" y="90"/>
                  </a:lnTo>
                  <a:lnTo>
                    <a:pt x="232" y="111"/>
                  </a:lnTo>
                  <a:lnTo>
                    <a:pt x="274" y="135"/>
                  </a:lnTo>
                  <a:lnTo>
                    <a:pt x="316" y="165"/>
                  </a:lnTo>
                  <a:lnTo>
                    <a:pt x="349" y="194"/>
                  </a:lnTo>
                  <a:lnTo>
                    <a:pt x="381" y="225"/>
                  </a:lnTo>
                  <a:lnTo>
                    <a:pt x="404" y="257"/>
                  </a:lnTo>
                  <a:lnTo>
                    <a:pt x="413" y="289"/>
                  </a:lnTo>
                  <a:lnTo>
                    <a:pt x="420" y="320"/>
                  </a:lnTo>
                  <a:lnTo>
                    <a:pt x="421" y="356"/>
                  </a:lnTo>
                  <a:lnTo>
                    <a:pt x="414" y="391"/>
                  </a:lnTo>
                  <a:lnTo>
                    <a:pt x="412" y="426"/>
                  </a:lnTo>
                  <a:lnTo>
                    <a:pt x="403" y="460"/>
                  </a:lnTo>
                  <a:lnTo>
                    <a:pt x="399" y="501"/>
                  </a:lnTo>
                  <a:lnTo>
                    <a:pt x="397" y="535"/>
                  </a:lnTo>
                  <a:lnTo>
                    <a:pt x="404" y="573"/>
                  </a:lnTo>
                  <a:lnTo>
                    <a:pt x="411" y="603"/>
                  </a:lnTo>
                  <a:lnTo>
                    <a:pt x="417" y="621"/>
                  </a:lnTo>
                  <a:lnTo>
                    <a:pt x="425" y="636"/>
                  </a:lnTo>
                  <a:lnTo>
                    <a:pt x="433" y="649"/>
                  </a:lnTo>
                  <a:lnTo>
                    <a:pt x="446" y="663"/>
                  </a:lnTo>
                  <a:lnTo>
                    <a:pt x="453" y="681"/>
                  </a:lnTo>
                  <a:lnTo>
                    <a:pt x="461" y="696"/>
                  </a:lnTo>
                  <a:lnTo>
                    <a:pt x="469" y="716"/>
                  </a:lnTo>
                  <a:lnTo>
                    <a:pt x="477" y="727"/>
                  </a:lnTo>
                  <a:lnTo>
                    <a:pt x="482" y="751"/>
                  </a:lnTo>
                  <a:lnTo>
                    <a:pt x="487" y="76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7" name="Freeform 322">
              <a:extLst>
                <a:ext uri="{FF2B5EF4-FFF2-40B4-BE49-F238E27FC236}">
                  <a16:creationId xmlns:a16="http://schemas.microsoft.com/office/drawing/2014/main" id="{BDC624A1-6668-43C9-B2B7-251814F45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444"/>
              <a:ext cx="149" cy="269"/>
            </a:xfrm>
            <a:custGeom>
              <a:avLst/>
              <a:gdLst>
                <a:gd name="T0" fmla="*/ 149 w 448"/>
                <a:gd name="T1" fmla="*/ 0 h 807"/>
                <a:gd name="T2" fmla="*/ 130 w 448"/>
                <a:gd name="T3" fmla="*/ 4 h 807"/>
                <a:gd name="T4" fmla="*/ 112 w 448"/>
                <a:gd name="T5" fmla="*/ 13 h 807"/>
                <a:gd name="T6" fmla="*/ 92 w 448"/>
                <a:gd name="T7" fmla="*/ 23 h 807"/>
                <a:gd name="T8" fmla="*/ 75 w 448"/>
                <a:gd name="T9" fmla="*/ 36 h 807"/>
                <a:gd name="T10" fmla="*/ 60 w 448"/>
                <a:gd name="T11" fmla="*/ 50 h 807"/>
                <a:gd name="T12" fmla="*/ 45 w 448"/>
                <a:gd name="T13" fmla="*/ 64 h 807"/>
                <a:gd name="T14" fmla="*/ 31 w 448"/>
                <a:gd name="T15" fmla="*/ 80 h 807"/>
                <a:gd name="T16" fmla="*/ 21 w 448"/>
                <a:gd name="T17" fmla="*/ 95 h 807"/>
                <a:gd name="T18" fmla="*/ 11 w 448"/>
                <a:gd name="T19" fmla="*/ 111 h 807"/>
                <a:gd name="T20" fmla="*/ 4 w 448"/>
                <a:gd name="T21" fmla="*/ 127 h 807"/>
                <a:gd name="T22" fmla="*/ 1 w 448"/>
                <a:gd name="T23" fmla="*/ 139 h 807"/>
                <a:gd name="T24" fmla="*/ 0 w 448"/>
                <a:gd name="T25" fmla="*/ 149 h 807"/>
                <a:gd name="T26" fmla="*/ 3 w 448"/>
                <a:gd name="T27" fmla="*/ 159 h 807"/>
                <a:gd name="T28" fmla="*/ 6 w 448"/>
                <a:gd name="T29" fmla="*/ 171 h 807"/>
                <a:gd name="T30" fmla="*/ 11 w 448"/>
                <a:gd name="T31" fmla="*/ 183 h 807"/>
                <a:gd name="T32" fmla="*/ 15 w 448"/>
                <a:gd name="T33" fmla="*/ 195 h 807"/>
                <a:gd name="T34" fmla="*/ 17 w 448"/>
                <a:gd name="T35" fmla="*/ 210 h 807"/>
                <a:gd name="T36" fmla="*/ 18 w 448"/>
                <a:gd name="T37" fmla="*/ 227 h 807"/>
                <a:gd name="T38" fmla="*/ 15 w 448"/>
                <a:gd name="T39" fmla="*/ 245 h 807"/>
                <a:gd name="T40" fmla="*/ 9 w 448"/>
                <a:gd name="T41" fmla="*/ 269 h 8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8" h="807">
                  <a:moveTo>
                    <a:pt x="448" y="0"/>
                  </a:moveTo>
                  <a:lnTo>
                    <a:pt x="390" y="13"/>
                  </a:lnTo>
                  <a:lnTo>
                    <a:pt x="336" y="39"/>
                  </a:lnTo>
                  <a:lnTo>
                    <a:pt x="278" y="70"/>
                  </a:lnTo>
                  <a:lnTo>
                    <a:pt x="226" y="107"/>
                  </a:lnTo>
                  <a:lnTo>
                    <a:pt x="181" y="149"/>
                  </a:lnTo>
                  <a:lnTo>
                    <a:pt x="136" y="193"/>
                  </a:lnTo>
                  <a:lnTo>
                    <a:pt x="92" y="240"/>
                  </a:lnTo>
                  <a:lnTo>
                    <a:pt x="62" y="285"/>
                  </a:lnTo>
                  <a:lnTo>
                    <a:pt x="34" y="332"/>
                  </a:lnTo>
                  <a:lnTo>
                    <a:pt x="11" y="380"/>
                  </a:lnTo>
                  <a:lnTo>
                    <a:pt x="2" y="416"/>
                  </a:lnTo>
                  <a:lnTo>
                    <a:pt x="0" y="446"/>
                  </a:lnTo>
                  <a:lnTo>
                    <a:pt x="8" y="476"/>
                  </a:lnTo>
                  <a:lnTo>
                    <a:pt x="19" y="514"/>
                  </a:lnTo>
                  <a:lnTo>
                    <a:pt x="32" y="550"/>
                  </a:lnTo>
                  <a:lnTo>
                    <a:pt x="44" y="585"/>
                  </a:lnTo>
                  <a:lnTo>
                    <a:pt x="52" y="630"/>
                  </a:lnTo>
                  <a:lnTo>
                    <a:pt x="54" y="680"/>
                  </a:lnTo>
                  <a:lnTo>
                    <a:pt x="44" y="735"/>
                  </a:lnTo>
                  <a:lnTo>
                    <a:pt x="27" y="80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8" name="Freeform 323">
              <a:extLst>
                <a:ext uri="{FF2B5EF4-FFF2-40B4-BE49-F238E27FC236}">
                  <a16:creationId xmlns:a16="http://schemas.microsoft.com/office/drawing/2014/main" id="{C70A5BC5-2549-40B1-BA41-BC1A9A9F8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722"/>
              <a:ext cx="28" cy="246"/>
            </a:xfrm>
            <a:custGeom>
              <a:avLst/>
              <a:gdLst>
                <a:gd name="T0" fmla="*/ 0 w 83"/>
                <a:gd name="T1" fmla="*/ 0 h 739"/>
                <a:gd name="T2" fmla="*/ 1 w 83"/>
                <a:gd name="T3" fmla="*/ 7 h 739"/>
                <a:gd name="T4" fmla="*/ 0 w 83"/>
                <a:gd name="T5" fmla="*/ 13 h 739"/>
                <a:gd name="T6" fmla="*/ 2 w 83"/>
                <a:gd name="T7" fmla="*/ 21 h 739"/>
                <a:gd name="T8" fmla="*/ 1 w 83"/>
                <a:gd name="T9" fmla="*/ 27 h 739"/>
                <a:gd name="T10" fmla="*/ 1 w 83"/>
                <a:gd name="T11" fmla="*/ 35 h 739"/>
                <a:gd name="T12" fmla="*/ 2 w 83"/>
                <a:gd name="T13" fmla="*/ 41 h 739"/>
                <a:gd name="T14" fmla="*/ 1 w 83"/>
                <a:gd name="T15" fmla="*/ 48 h 739"/>
                <a:gd name="T16" fmla="*/ 0 w 83"/>
                <a:gd name="T17" fmla="*/ 55 h 739"/>
                <a:gd name="T18" fmla="*/ 2 w 83"/>
                <a:gd name="T19" fmla="*/ 61 h 739"/>
                <a:gd name="T20" fmla="*/ 2 w 83"/>
                <a:gd name="T21" fmla="*/ 69 h 739"/>
                <a:gd name="T22" fmla="*/ 1 w 83"/>
                <a:gd name="T23" fmla="*/ 87 h 739"/>
                <a:gd name="T24" fmla="*/ 2 w 83"/>
                <a:gd name="T25" fmla="*/ 105 h 739"/>
                <a:gd name="T26" fmla="*/ 7 w 83"/>
                <a:gd name="T27" fmla="*/ 122 h 739"/>
                <a:gd name="T28" fmla="*/ 10 w 83"/>
                <a:gd name="T29" fmla="*/ 140 h 739"/>
                <a:gd name="T30" fmla="*/ 12 w 83"/>
                <a:gd name="T31" fmla="*/ 158 h 739"/>
                <a:gd name="T32" fmla="*/ 16 w 83"/>
                <a:gd name="T33" fmla="*/ 174 h 739"/>
                <a:gd name="T34" fmla="*/ 19 w 83"/>
                <a:gd name="T35" fmla="*/ 192 h 739"/>
                <a:gd name="T36" fmla="*/ 24 w 83"/>
                <a:gd name="T37" fmla="*/ 210 h 739"/>
                <a:gd name="T38" fmla="*/ 27 w 83"/>
                <a:gd name="T39" fmla="*/ 228 h 739"/>
                <a:gd name="T40" fmla="*/ 28 w 83"/>
                <a:gd name="T41" fmla="*/ 246 h 7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3" h="739">
                  <a:moveTo>
                    <a:pt x="0" y="0"/>
                  </a:moveTo>
                  <a:lnTo>
                    <a:pt x="3" y="20"/>
                  </a:lnTo>
                  <a:lnTo>
                    <a:pt x="1" y="40"/>
                  </a:lnTo>
                  <a:lnTo>
                    <a:pt x="5" y="64"/>
                  </a:lnTo>
                  <a:lnTo>
                    <a:pt x="4" y="81"/>
                  </a:lnTo>
                  <a:lnTo>
                    <a:pt x="3" y="104"/>
                  </a:lnTo>
                  <a:lnTo>
                    <a:pt x="5" y="122"/>
                  </a:lnTo>
                  <a:lnTo>
                    <a:pt x="3" y="144"/>
                  </a:lnTo>
                  <a:lnTo>
                    <a:pt x="1" y="166"/>
                  </a:lnTo>
                  <a:lnTo>
                    <a:pt x="6" y="183"/>
                  </a:lnTo>
                  <a:lnTo>
                    <a:pt x="5" y="206"/>
                  </a:lnTo>
                  <a:lnTo>
                    <a:pt x="4" y="260"/>
                  </a:lnTo>
                  <a:lnTo>
                    <a:pt x="7" y="316"/>
                  </a:lnTo>
                  <a:lnTo>
                    <a:pt x="20" y="366"/>
                  </a:lnTo>
                  <a:lnTo>
                    <a:pt x="29" y="420"/>
                  </a:lnTo>
                  <a:lnTo>
                    <a:pt x="36" y="474"/>
                  </a:lnTo>
                  <a:lnTo>
                    <a:pt x="47" y="522"/>
                  </a:lnTo>
                  <a:lnTo>
                    <a:pt x="55" y="578"/>
                  </a:lnTo>
                  <a:lnTo>
                    <a:pt x="70" y="631"/>
                  </a:lnTo>
                  <a:lnTo>
                    <a:pt x="79" y="686"/>
                  </a:lnTo>
                  <a:lnTo>
                    <a:pt x="83" y="739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9" name="Freeform 324">
              <a:extLst>
                <a:ext uri="{FF2B5EF4-FFF2-40B4-BE49-F238E27FC236}">
                  <a16:creationId xmlns:a16="http://schemas.microsoft.com/office/drawing/2014/main" id="{505AA63A-F719-4DB2-AA0D-8B4773E0D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261"/>
              <a:ext cx="466" cy="81"/>
            </a:xfrm>
            <a:custGeom>
              <a:avLst/>
              <a:gdLst>
                <a:gd name="T0" fmla="*/ 18 w 1399"/>
                <a:gd name="T1" fmla="*/ 81 h 242"/>
                <a:gd name="T2" fmla="*/ 50 w 1399"/>
                <a:gd name="T3" fmla="*/ 78 h 242"/>
                <a:gd name="T4" fmla="*/ 82 w 1399"/>
                <a:gd name="T5" fmla="*/ 75 h 242"/>
                <a:gd name="T6" fmla="*/ 114 w 1399"/>
                <a:gd name="T7" fmla="*/ 69 h 242"/>
                <a:gd name="T8" fmla="*/ 146 w 1399"/>
                <a:gd name="T9" fmla="*/ 64 h 242"/>
                <a:gd name="T10" fmla="*/ 177 w 1399"/>
                <a:gd name="T11" fmla="*/ 58 h 242"/>
                <a:gd name="T12" fmla="*/ 203 w 1399"/>
                <a:gd name="T13" fmla="*/ 57 h 242"/>
                <a:gd name="T14" fmla="*/ 230 w 1399"/>
                <a:gd name="T15" fmla="*/ 58 h 242"/>
                <a:gd name="T16" fmla="*/ 256 w 1399"/>
                <a:gd name="T17" fmla="*/ 60 h 242"/>
                <a:gd name="T18" fmla="*/ 281 w 1399"/>
                <a:gd name="T19" fmla="*/ 58 h 242"/>
                <a:gd name="T20" fmla="*/ 311 w 1399"/>
                <a:gd name="T21" fmla="*/ 52 h 242"/>
                <a:gd name="T22" fmla="*/ 344 w 1399"/>
                <a:gd name="T23" fmla="*/ 47 h 242"/>
                <a:gd name="T24" fmla="*/ 380 w 1399"/>
                <a:gd name="T25" fmla="*/ 47 h 242"/>
                <a:gd name="T26" fmla="*/ 414 w 1399"/>
                <a:gd name="T27" fmla="*/ 48 h 242"/>
                <a:gd name="T28" fmla="*/ 448 w 1399"/>
                <a:gd name="T29" fmla="*/ 47 h 242"/>
                <a:gd name="T30" fmla="*/ 447 w 1399"/>
                <a:gd name="T31" fmla="*/ 41 h 242"/>
                <a:gd name="T32" fmla="*/ 405 w 1399"/>
                <a:gd name="T33" fmla="*/ 27 h 242"/>
                <a:gd name="T34" fmla="*/ 361 w 1399"/>
                <a:gd name="T35" fmla="*/ 14 h 242"/>
                <a:gd name="T36" fmla="*/ 324 w 1399"/>
                <a:gd name="T37" fmla="*/ 4 h 242"/>
                <a:gd name="T38" fmla="*/ 298 w 1399"/>
                <a:gd name="T39" fmla="*/ 0 h 242"/>
                <a:gd name="T40" fmla="*/ 285 w 1399"/>
                <a:gd name="T41" fmla="*/ 7 h 242"/>
                <a:gd name="T42" fmla="*/ 273 w 1399"/>
                <a:gd name="T43" fmla="*/ 10 h 242"/>
                <a:gd name="T44" fmla="*/ 262 w 1399"/>
                <a:gd name="T45" fmla="*/ 10 h 242"/>
                <a:gd name="T46" fmla="*/ 250 w 1399"/>
                <a:gd name="T47" fmla="*/ 8 h 242"/>
                <a:gd name="T48" fmla="*/ 238 w 1399"/>
                <a:gd name="T49" fmla="*/ 5 h 242"/>
                <a:gd name="T50" fmla="*/ 225 w 1399"/>
                <a:gd name="T51" fmla="*/ 6 h 242"/>
                <a:gd name="T52" fmla="*/ 213 w 1399"/>
                <a:gd name="T53" fmla="*/ 11 h 242"/>
                <a:gd name="T54" fmla="*/ 201 w 1399"/>
                <a:gd name="T55" fmla="*/ 17 h 242"/>
                <a:gd name="T56" fmla="*/ 189 w 1399"/>
                <a:gd name="T57" fmla="*/ 25 h 242"/>
                <a:gd name="T58" fmla="*/ 177 w 1399"/>
                <a:gd name="T59" fmla="*/ 33 h 242"/>
                <a:gd name="T60" fmla="*/ 157 w 1399"/>
                <a:gd name="T61" fmla="*/ 40 h 242"/>
                <a:gd name="T62" fmla="*/ 132 w 1399"/>
                <a:gd name="T63" fmla="*/ 47 h 242"/>
                <a:gd name="T64" fmla="*/ 101 w 1399"/>
                <a:gd name="T65" fmla="*/ 55 h 242"/>
                <a:gd name="T66" fmla="*/ 71 w 1399"/>
                <a:gd name="T67" fmla="*/ 60 h 242"/>
                <a:gd name="T68" fmla="*/ 40 w 1399"/>
                <a:gd name="T69" fmla="*/ 66 h 242"/>
                <a:gd name="T70" fmla="*/ 0 w 1399"/>
                <a:gd name="T71" fmla="*/ 80 h 24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399" h="242">
                  <a:moveTo>
                    <a:pt x="0" y="238"/>
                  </a:moveTo>
                  <a:lnTo>
                    <a:pt x="53" y="241"/>
                  </a:lnTo>
                  <a:lnTo>
                    <a:pt x="102" y="242"/>
                  </a:lnTo>
                  <a:lnTo>
                    <a:pt x="150" y="234"/>
                  </a:lnTo>
                  <a:lnTo>
                    <a:pt x="197" y="233"/>
                  </a:lnTo>
                  <a:lnTo>
                    <a:pt x="247" y="225"/>
                  </a:lnTo>
                  <a:lnTo>
                    <a:pt x="294" y="220"/>
                  </a:lnTo>
                  <a:lnTo>
                    <a:pt x="341" y="207"/>
                  </a:lnTo>
                  <a:lnTo>
                    <a:pt x="391" y="199"/>
                  </a:lnTo>
                  <a:lnTo>
                    <a:pt x="439" y="190"/>
                  </a:lnTo>
                  <a:lnTo>
                    <a:pt x="489" y="179"/>
                  </a:lnTo>
                  <a:lnTo>
                    <a:pt x="530" y="174"/>
                  </a:lnTo>
                  <a:lnTo>
                    <a:pt x="571" y="166"/>
                  </a:lnTo>
                  <a:lnTo>
                    <a:pt x="609" y="170"/>
                  </a:lnTo>
                  <a:lnTo>
                    <a:pt x="650" y="170"/>
                  </a:lnTo>
                  <a:lnTo>
                    <a:pt x="689" y="172"/>
                  </a:lnTo>
                  <a:lnTo>
                    <a:pt x="729" y="175"/>
                  </a:lnTo>
                  <a:lnTo>
                    <a:pt x="768" y="178"/>
                  </a:lnTo>
                  <a:lnTo>
                    <a:pt x="809" y="174"/>
                  </a:lnTo>
                  <a:lnTo>
                    <a:pt x="844" y="174"/>
                  </a:lnTo>
                  <a:lnTo>
                    <a:pt x="882" y="165"/>
                  </a:lnTo>
                  <a:lnTo>
                    <a:pt x="934" y="154"/>
                  </a:lnTo>
                  <a:lnTo>
                    <a:pt x="987" y="145"/>
                  </a:lnTo>
                  <a:lnTo>
                    <a:pt x="1034" y="141"/>
                  </a:lnTo>
                  <a:lnTo>
                    <a:pt x="1088" y="139"/>
                  </a:lnTo>
                  <a:lnTo>
                    <a:pt x="1140" y="139"/>
                  </a:lnTo>
                  <a:lnTo>
                    <a:pt x="1190" y="139"/>
                  </a:lnTo>
                  <a:lnTo>
                    <a:pt x="1242" y="142"/>
                  </a:lnTo>
                  <a:lnTo>
                    <a:pt x="1292" y="141"/>
                  </a:lnTo>
                  <a:lnTo>
                    <a:pt x="1344" y="140"/>
                  </a:lnTo>
                  <a:lnTo>
                    <a:pt x="1399" y="137"/>
                  </a:lnTo>
                  <a:lnTo>
                    <a:pt x="1341" y="123"/>
                  </a:lnTo>
                  <a:lnTo>
                    <a:pt x="1276" y="104"/>
                  </a:lnTo>
                  <a:lnTo>
                    <a:pt x="1215" y="82"/>
                  </a:lnTo>
                  <a:lnTo>
                    <a:pt x="1150" y="59"/>
                  </a:lnTo>
                  <a:lnTo>
                    <a:pt x="1085" y="42"/>
                  </a:lnTo>
                  <a:lnTo>
                    <a:pt x="1026" y="25"/>
                  </a:lnTo>
                  <a:lnTo>
                    <a:pt x="972" y="12"/>
                  </a:lnTo>
                  <a:lnTo>
                    <a:pt x="931" y="3"/>
                  </a:lnTo>
                  <a:lnTo>
                    <a:pt x="895" y="0"/>
                  </a:lnTo>
                  <a:lnTo>
                    <a:pt x="875" y="8"/>
                  </a:lnTo>
                  <a:lnTo>
                    <a:pt x="857" y="22"/>
                  </a:lnTo>
                  <a:lnTo>
                    <a:pt x="838" y="30"/>
                  </a:lnTo>
                  <a:lnTo>
                    <a:pt x="821" y="31"/>
                  </a:lnTo>
                  <a:lnTo>
                    <a:pt x="804" y="30"/>
                  </a:lnTo>
                  <a:lnTo>
                    <a:pt x="787" y="29"/>
                  </a:lnTo>
                  <a:lnTo>
                    <a:pt x="767" y="28"/>
                  </a:lnTo>
                  <a:lnTo>
                    <a:pt x="750" y="23"/>
                  </a:lnTo>
                  <a:lnTo>
                    <a:pt x="732" y="22"/>
                  </a:lnTo>
                  <a:lnTo>
                    <a:pt x="715" y="16"/>
                  </a:lnTo>
                  <a:lnTo>
                    <a:pt x="697" y="15"/>
                  </a:lnTo>
                  <a:lnTo>
                    <a:pt x="675" y="17"/>
                  </a:lnTo>
                  <a:lnTo>
                    <a:pt x="656" y="24"/>
                  </a:lnTo>
                  <a:lnTo>
                    <a:pt x="638" y="33"/>
                  </a:lnTo>
                  <a:lnTo>
                    <a:pt x="621" y="39"/>
                  </a:lnTo>
                  <a:lnTo>
                    <a:pt x="602" y="50"/>
                  </a:lnTo>
                  <a:lnTo>
                    <a:pt x="586" y="63"/>
                  </a:lnTo>
                  <a:lnTo>
                    <a:pt x="568" y="76"/>
                  </a:lnTo>
                  <a:lnTo>
                    <a:pt x="550" y="88"/>
                  </a:lnTo>
                  <a:lnTo>
                    <a:pt x="532" y="98"/>
                  </a:lnTo>
                  <a:lnTo>
                    <a:pt x="507" y="107"/>
                  </a:lnTo>
                  <a:lnTo>
                    <a:pt x="472" y="120"/>
                  </a:lnTo>
                  <a:lnTo>
                    <a:pt x="436" y="132"/>
                  </a:lnTo>
                  <a:lnTo>
                    <a:pt x="395" y="141"/>
                  </a:lnTo>
                  <a:lnTo>
                    <a:pt x="349" y="150"/>
                  </a:lnTo>
                  <a:lnTo>
                    <a:pt x="302" y="163"/>
                  </a:lnTo>
                  <a:lnTo>
                    <a:pt x="258" y="166"/>
                  </a:lnTo>
                  <a:lnTo>
                    <a:pt x="214" y="178"/>
                  </a:lnTo>
                  <a:lnTo>
                    <a:pt x="164" y="188"/>
                  </a:lnTo>
                  <a:lnTo>
                    <a:pt x="119" y="198"/>
                  </a:lnTo>
                  <a:lnTo>
                    <a:pt x="75" y="207"/>
                  </a:lnTo>
                  <a:lnTo>
                    <a:pt x="0" y="238"/>
                  </a:lnTo>
                  <a:close/>
                </a:path>
              </a:pathLst>
            </a:custGeom>
            <a:solidFill>
              <a:srgbClr val="FFF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Freeform 325">
              <a:extLst>
                <a:ext uri="{FF2B5EF4-FFF2-40B4-BE49-F238E27FC236}">
                  <a16:creationId xmlns:a16="http://schemas.microsoft.com/office/drawing/2014/main" id="{B9837227-B738-44D8-99F9-D88B89760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310"/>
              <a:ext cx="477" cy="33"/>
            </a:xfrm>
            <a:custGeom>
              <a:avLst/>
              <a:gdLst>
                <a:gd name="T0" fmla="*/ 0 w 1433"/>
                <a:gd name="T1" fmla="*/ 33 h 101"/>
                <a:gd name="T2" fmla="*/ 15 w 1433"/>
                <a:gd name="T3" fmla="*/ 33 h 101"/>
                <a:gd name="T4" fmla="*/ 28 w 1433"/>
                <a:gd name="T5" fmla="*/ 33 h 101"/>
                <a:gd name="T6" fmla="*/ 41 w 1433"/>
                <a:gd name="T7" fmla="*/ 32 h 101"/>
                <a:gd name="T8" fmla="*/ 55 w 1433"/>
                <a:gd name="T9" fmla="*/ 31 h 101"/>
                <a:gd name="T10" fmla="*/ 70 w 1433"/>
                <a:gd name="T11" fmla="*/ 31 h 101"/>
                <a:gd name="T12" fmla="*/ 83 w 1433"/>
                <a:gd name="T13" fmla="*/ 30 h 101"/>
                <a:gd name="T14" fmla="*/ 97 w 1433"/>
                <a:gd name="T15" fmla="*/ 28 h 101"/>
                <a:gd name="T16" fmla="*/ 110 w 1433"/>
                <a:gd name="T17" fmla="*/ 25 h 101"/>
                <a:gd name="T18" fmla="*/ 124 w 1433"/>
                <a:gd name="T19" fmla="*/ 21 h 101"/>
                <a:gd name="T20" fmla="*/ 136 w 1433"/>
                <a:gd name="T21" fmla="*/ 17 h 101"/>
                <a:gd name="T22" fmla="*/ 149 w 1433"/>
                <a:gd name="T23" fmla="*/ 13 h 101"/>
                <a:gd name="T24" fmla="*/ 164 w 1433"/>
                <a:gd name="T25" fmla="*/ 11 h 101"/>
                <a:gd name="T26" fmla="*/ 178 w 1433"/>
                <a:gd name="T27" fmla="*/ 10 h 101"/>
                <a:gd name="T28" fmla="*/ 192 w 1433"/>
                <a:gd name="T29" fmla="*/ 11 h 101"/>
                <a:gd name="T30" fmla="*/ 207 w 1433"/>
                <a:gd name="T31" fmla="*/ 11 h 101"/>
                <a:gd name="T32" fmla="*/ 220 w 1433"/>
                <a:gd name="T33" fmla="*/ 13 h 101"/>
                <a:gd name="T34" fmla="*/ 235 w 1433"/>
                <a:gd name="T35" fmla="*/ 14 h 101"/>
                <a:gd name="T36" fmla="*/ 249 w 1433"/>
                <a:gd name="T37" fmla="*/ 14 h 101"/>
                <a:gd name="T38" fmla="*/ 264 w 1433"/>
                <a:gd name="T39" fmla="*/ 13 h 101"/>
                <a:gd name="T40" fmla="*/ 280 w 1433"/>
                <a:gd name="T41" fmla="*/ 13 h 101"/>
                <a:gd name="T42" fmla="*/ 281 w 1433"/>
                <a:gd name="T43" fmla="*/ 13 h 101"/>
                <a:gd name="T44" fmla="*/ 282 w 1433"/>
                <a:gd name="T45" fmla="*/ 11 h 101"/>
                <a:gd name="T46" fmla="*/ 283 w 1433"/>
                <a:gd name="T47" fmla="*/ 9 h 101"/>
                <a:gd name="T48" fmla="*/ 284 w 1433"/>
                <a:gd name="T49" fmla="*/ 9 h 101"/>
                <a:gd name="T50" fmla="*/ 286 w 1433"/>
                <a:gd name="T51" fmla="*/ 8 h 101"/>
                <a:gd name="T52" fmla="*/ 287 w 1433"/>
                <a:gd name="T53" fmla="*/ 6 h 101"/>
                <a:gd name="T54" fmla="*/ 287 w 1433"/>
                <a:gd name="T55" fmla="*/ 5 h 101"/>
                <a:gd name="T56" fmla="*/ 289 w 1433"/>
                <a:gd name="T57" fmla="*/ 3 h 101"/>
                <a:gd name="T58" fmla="*/ 291 w 1433"/>
                <a:gd name="T59" fmla="*/ 4 h 101"/>
                <a:gd name="T60" fmla="*/ 299 w 1433"/>
                <a:gd name="T61" fmla="*/ 2 h 101"/>
                <a:gd name="T62" fmla="*/ 308 w 1433"/>
                <a:gd name="T63" fmla="*/ 2 h 101"/>
                <a:gd name="T64" fmla="*/ 319 w 1433"/>
                <a:gd name="T65" fmla="*/ 1 h 101"/>
                <a:gd name="T66" fmla="*/ 328 w 1433"/>
                <a:gd name="T67" fmla="*/ 0 h 101"/>
                <a:gd name="T68" fmla="*/ 336 w 1433"/>
                <a:gd name="T69" fmla="*/ 0 h 101"/>
                <a:gd name="T70" fmla="*/ 347 w 1433"/>
                <a:gd name="T71" fmla="*/ 0 h 101"/>
                <a:gd name="T72" fmla="*/ 355 w 1433"/>
                <a:gd name="T73" fmla="*/ 1 h 101"/>
                <a:gd name="T74" fmla="*/ 366 w 1433"/>
                <a:gd name="T75" fmla="*/ 1 h 101"/>
                <a:gd name="T76" fmla="*/ 374 w 1433"/>
                <a:gd name="T77" fmla="*/ 3 h 101"/>
                <a:gd name="T78" fmla="*/ 385 w 1433"/>
                <a:gd name="T79" fmla="*/ 5 h 101"/>
                <a:gd name="T80" fmla="*/ 391 w 1433"/>
                <a:gd name="T81" fmla="*/ 8 h 101"/>
                <a:gd name="T82" fmla="*/ 398 w 1433"/>
                <a:gd name="T83" fmla="*/ 9 h 101"/>
                <a:gd name="T84" fmla="*/ 405 w 1433"/>
                <a:gd name="T85" fmla="*/ 9 h 101"/>
                <a:gd name="T86" fmla="*/ 413 w 1433"/>
                <a:gd name="T87" fmla="*/ 9 h 101"/>
                <a:gd name="T88" fmla="*/ 420 w 1433"/>
                <a:gd name="T89" fmla="*/ 8 h 101"/>
                <a:gd name="T90" fmla="*/ 429 w 1433"/>
                <a:gd name="T91" fmla="*/ 7 h 101"/>
                <a:gd name="T92" fmla="*/ 436 w 1433"/>
                <a:gd name="T93" fmla="*/ 7 h 101"/>
                <a:gd name="T94" fmla="*/ 445 w 1433"/>
                <a:gd name="T95" fmla="*/ 6 h 101"/>
                <a:gd name="T96" fmla="*/ 453 w 1433"/>
                <a:gd name="T97" fmla="*/ 6 h 101"/>
                <a:gd name="T98" fmla="*/ 462 w 1433"/>
                <a:gd name="T99" fmla="*/ 8 h 101"/>
                <a:gd name="T100" fmla="*/ 463 w 1433"/>
                <a:gd name="T101" fmla="*/ 8 h 101"/>
                <a:gd name="T102" fmla="*/ 465 w 1433"/>
                <a:gd name="T103" fmla="*/ 8 h 101"/>
                <a:gd name="T104" fmla="*/ 466 w 1433"/>
                <a:gd name="T105" fmla="*/ 8 h 101"/>
                <a:gd name="T106" fmla="*/ 467 w 1433"/>
                <a:gd name="T107" fmla="*/ 9 h 101"/>
                <a:gd name="T108" fmla="*/ 470 w 1433"/>
                <a:gd name="T109" fmla="*/ 9 h 101"/>
                <a:gd name="T110" fmla="*/ 471 w 1433"/>
                <a:gd name="T111" fmla="*/ 9 h 101"/>
                <a:gd name="T112" fmla="*/ 474 w 1433"/>
                <a:gd name="T113" fmla="*/ 8 h 101"/>
                <a:gd name="T114" fmla="*/ 475 w 1433"/>
                <a:gd name="T115" fmla="*/ 6 h 101"/>
                <a:gd name="T116" fmla="*/ 475 w 1433"/>
                <a:gd name="T117" fmla="*/ 4 h 101"/>
                <a:gd name="T118" fmla="*/ 477 w 1433"/>
                <a:gd name="T119" fmla="*/ 1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433" h="101">
                  <a:moveTo>
                    <a:pt x="0" y="101"/>
                  </a:moveTo>
                  <a:lnTo>
                    <a:pt x="45" y="100"/>
                  </a:lnTo>
                  <a:lnTo>
                    <a:pt x="84" y="100"/>
                  </a:lnTo>
                  <a:lnTo>
                    <a:pt x="124" y="98"/>
                  </a:lnTo>
                  <a:lnTo>
                    <a:pt x="166" y="95"/>
                  </a:lnTo>
                  <a:lnTo>
                    <a:pt x="209" y="95"/>
                  </a:lnTo>
                  <a:lnTo>
                    <a:pt x="250" y="92"/>
                  </a:lnTo>
                  <a:lnTo>
                    <a:pt x="290" y="86"/>
                  </a:lnTo>
                  <a:lnTo>
                    <a:pt x="331" y="77"/>
                  </a:lnTo>
                  <a:lnTo>
                    <a:pt x="372" y="64"/>
                  </a:lnTo>
                  <a:lnTo>
                    <a:pt x="408" y="52"/>
                  </a:lnTo>
                  <a:lnTo>
                    <a:pt x="449" y="39"/>
                  </a:lnTo>
                  <a:lnTo>
                    <a:pt x="493" y="33"/>
                  </a:lnTo>
                  <a:lnTo>
                    <a:pt x="535" y="30"/>
                  </a:lnTo>
                  <a:lnTo>
                    <a:pt x="576" y="34"/>
                  </a:lnTo>
                  <a:lnTo>
                    <a:pt x="623" y="33"/>
                  </a:lnTo>
                  <a:lnTo>
                    <a:pt x="661" y="39"/>
                  </a:lnTo>
                  <a:lnTo>
                    <a:pt x="707" y="43"/>
                  </a:lnTo>
                  <a:lnTo>
                    <a:pt x="749" y="42"/>
                  </a:lnTo>
                  <a:lnTo>
                    <a:pt x="794" y="39"/>
                  </a:lnTo>
                  <a:lnTo>
                    <a:pt x="840" y="39"/>
                  </a:lnTo>
                  <a:lnTo>
                    <a:pt x="844" y="39"/>
                  </a:lnTo>
                  <a:lnTo>
                    <a:pt x="848" y="34"/>
                  </a:lnTo>
                  <a:lnTo>
                    <a:pt x="849" y="29"/>
                  </a:lnTo>
                  <a:lnTo>
                    <a:pt x="852" y="27"/>
                  </a:lnTo>
                  <a:lnTo>
                    <a:pt x="858" y="23"/>
                  </a:lnTo>
                  <a:lnTo>
                    <a:pt x="863" y="19"/>
                  </a:lnTo>
                  <a:lnTo>
                    <a:pt x="863" y="14"/>
                  </a:lnTo>
                  <a:lnTo>
                    <a:pt x="867" y="10"/>
                  </a:lnTo>
                  <a:lnTo>
                    <a:pt x="873" y="11"/>
                  </a:lnTo>
                  <a:lnTo>
                    <a:pt x="899" y="6"/>
                  </a:lnTo>
                  <a:lnTo>
                    <a:pt x="926" y="5"/>
                  </a:lnTo>
                  <a:lnTo>
                    <a:pt x="957" y="2"/>
                  </a:lnTo>
                  <a:lnTo>
                    <a:pt x="985" y="0"/>
                  </a:lnTo>
                  <a:lnTo>
                    <a:pt x="1010" y="1"/>
                  </a:lnTo>
                  <a:lnTo>
                    <a:pt x="1042" y="1"/>
                  </a:lnTo>
                  <a:lnTo>
                    <a:pt x="1067" y="2"/>
                  </a:lnTo>
                  <a:lnTo>
                    <a:pt x="1099" y="4"/>
                  </a:lnTo>
                  <a:lnTo>
                    <a:pt x="1125" y="10"/>
                  </a:lnTo>
                  <a:lnTo>
                    <a:pt x="1157" y="16"/>
                  </a:lnTo>
                  <a:lnTo>
                    <a:pt x="1174" y="23"/>
                  </a:lnTo>
                  <a:lnTo>
                    <a:pt x="1195" y="28"/>
                  </a:lnTo>
                  <a:lnTo>
                    <a:pt x="1217" y="27"/>
                  </a:lnTo>
                  <a:lnTo>
                    <a:pt x="1240" y="28"/>
                  </a:lnTo>
                  <a:lnTo>
                    <a:pt x="1263" y="23"/>
                  </a:lnTo>
                  <a:lnTo>
                    <a:pt x="1290" y="21"/>
                  </a:lnTo>
                  <a:lnTo>
                    <a:pt x="1311" y="20"/>
                  </a:lnTo>
                  <a:lnTo>
                    <a:pt x="1338" y="18"/>
                  </a:lnTo>
                  <a:lnTo>
                    <a:pt x="1361" y="19"/>
                  </a:lnTo>
                  <a:lnTo>
                    <a:pt x="1387" y="26"/>
                  </a:lnTo>
                  <a:lnTo>
                    <a:pt x="1390" y="26"/>
                  </a:lnTo>
                  <a:lnTo>
                    <a:pt x="1396" y="26"/>
                  </a:lnTo>
                  <a:lnTo>
                    <a:pt x="1399" y="26"/>
                  </a:lnTo>
                  <a:lnTo>
                    <a:pt x="1404" y="27"/>
                  </a:lnTo>
                  <a:lnTo>
                    <a:pt x="1413" y="27"/>
                  </a:lnTo>
                  <a:lnTo>
                    <a:pt x="1416" y="27"/>
                  </a:lnTo>
                  <a:lnTo>
                    <a:pt x="1423" y="23"/>
                  </a:lnTo>
                  <a:lnTo>
                    <a:pt x="1427" y="19"/>
                  </a:lnTo>
                  <a:lnTo>
                    <a:pt x="1428" y="11"/>
                  </a:lnTo>
                  <a:lnTo>
                    <a:pt x="1433" y="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1" name="Freeform 326">
              <a:extLst>
                <a:ext uri="{FF2B5EF4-FFF2-40B4-BE49-F238E27FC236}">
                  <a16:creationId xmlns:a16="http://schemas.microsoft.com/office/drawing/2014/main" id="{FE2B4F9B-34EF-4CF3-8A9B-D30471C6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1640"/>
              <a:ext cx="66" cy="76"/>
            </a:xfrm>
            <a:custGeom>
              <a:avLst/>
              <a:gdLst>
                <a:gd name="T0" fmla="*/ 59 w 199"/>
                <a:gd name="T1" fmla="*/ 0 h 228"/>
                <a:gd name="T2" fmla="*/ 60 w 199"/>
                <a:gd name="T3" fmla="*/ 10 h 228"/>
                <a:gd name="T4" fmla="*/ 60 w 199"/>
                <a:gd name="T5" fmla="*/ 19 h 228"/>
                <a:gd name="T6" fmla="*/ 56 w 199"/>
                <a:gd name="T7" fmla="*/ 28 h 228"/>
                <a:gd name="T8" fmla="*/ 50 w 199"/>
                <a:gd name="T9" fmla="*/ 36 h 228"/>
                <a:gd name="T10" fmla="*/ 44 w 199"/>
                <a:gd name="T11" fmla="*/ 43 h 228"/>
                <a:gd name="T12" fmla="*/ 36 w 199"/>
                <a:gd name="T13" fmla="*/ 48 h 228"/>
                <a:gd name="T14" fmla="*/ 29 w 199"/>
                <a:gd name="T15" fmla="*/ 53 h 228"/>
                <a:gd name="T16" fmla="*/ 20 w 199"/>
                <a:gd name="T17" fmla="*/ 58 h 228"/>
                <a:gd name="T18" fmla="*/ 11 w 199"/>
                <a:gd name="T19" fmla="*/ 62 h 228"/>
                <a:gd name="T20" fmla="*/ 2 w 199"/>
                <a:gd name="T21" fmla="*/ 65 h 228"/>
                <a:gd name="T22" fmla="*/ 0 w 199"/>
                <a:gd name="T23" fmla="*/ 67 h 228"/>
                <a:gd name="T24" fmla="*/ 0 w 199"/>
                <a:gd name="T25" fmla="*/ 69 h 228"/>
                <a:gd name="T26" fmla="*/ 0 w 199"/>
                <a:gd name="T27" fmla="*/ 70 h 228"/>
                <a:gd name="T28" fmla="*/ 1 w 199"/>
                <a:gd name="T29" fmla="*/ 72 h 228"/>
                <a:gd name="T30" fmla="*/ 1 w 199"/>
                <a:gd name="T31" fmla="*/ 74 h 228"/>
                <a:gd name="T32" fmla="*/ 2 w 199"/>
                <a:gd name="T33" fmla="*/ 74 h 228"/>
                <a:gd name="T34" fmla="*/ 3 w 199"/>
                <a:gd name="T35" fmla="*/ 74 h 228"/>
                <a:gd name="T36" fmla="*/ 8 w 199"/>
                <a:gd name="T37" fmla="*/ 75 h 228"/>
                <a:gd name="T38" fmla="*/ 14 w 199"/>
                <a:gd name="T39" fmla="*/ 76 h 228"/>
                <a:gd name="T40" fmla="*/ 20 w 199"/>
                <a:gd name="T41" fmla="*/ 75 h 228"/>
                <a:gd name="T42" fmla="*/ 26 w 199"/>
                <a:gd name="T43" fmla="*/ 76 h 228"/>
                <a:gd name="T44" fmla="*/ 32 w 199"/>
                <a:gd name="T45" fmla="*/ 74 h 228"/>
                <a:gd name="T46" fmla="*/ 37 w 199"/>
                <a:gd name="T47" fmla="*/ 71 h 228"/>
                <a:gd name="T48" fmla="*/ 41 w 199"/>
                <a:gd name="T49" fmla="*/ 70 h 228"/>
                <a:gd name="T50" fmla="*/ 45 w 199"/>
                <a:gd name="T51" fmla="*/ 66 h 228"/>
                <a:gd name="T52" fmla="*/ 49 w 199"/>
                <a:gd name="T53" fmla="*/ 63 h 228"/>
                <a:gd name="T54" fmla="*/ 52 w 199"/>
                <a:gd name="T55" fmla="*/ 59 h 228"/>
                <a:gd name="T56" fmla="*/ 55 w 199"/>
                <a:gd name="T57" fmla="*/ 54 h 228"/>
                <a:gd name="T58" fmla="*/ 59 w 199"/>
                <a:gd name="T59" fmla="*/ 48 h 228"/>
                <a:gd name="T60" fmla="*/ 61 w 199"/>
                <a:gd name="T61" fmla="*/ 42 h 228"/>
                <a:gd name="T62" fmla="*/ 64 w 199"/>
                <a:gd name="T63" fmla="*/ 37 h 228"/>
                <a:gd name="T64" fmla="*/ 66 w 199"/>
                <a:gd name="T65" fmla="*/ 31 h 228"/>
                <a:gd name="T66" fmla="*/ 66 w 199"/>
                <a:gd name="T67" fmla="*/ 24 h 228"/>
                <a:gd name="T68" fmla="*/ 65 w 199"/>
                <a:gd name="T69" fmla="*/ 18 h 228"/>
                <a:gd name="T70" fmla="*/ 64 w 199"/>
                <a:gd name="T71" fmla="*/ 12 h 228"/>
                <a:gd name="T72" fmla="*/ 62 w 199"/>
                <a:gd name="T73" fmla="*/ 6 h 228"/>
                <a:gd name="T74" fmla="*/ 59 w 199"/>
                <a:gd name="T75" fmla="*/ 0 h 22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228">
                  <a:moveTo>
                    <a:pt x="178" y="0"/>
                  </a:moveTo>
                  <a:lnTo>
                    <a:pt x="181" y="29"/>
                  </a:lnTo>
                  <a:lnTo>
                    <a:pt x="180" y="57"/>
                  </a:lnTo>
                  <a:lnTo>
                    <a:pt x="168" y="83"/>
                  </a:lnTo>
                  <a:lnTo>
                    <a:pt x="152" y="108"/>
                  </a:lnTo>
                  <a:lnTo>
                    <a:pt x="132" y="128"/>
                  </a:lnTo>
                  <a:lnTo>
                    <a:pt x="110" y="143"/>
                  </a:lnTo>
                  <a:lnTo>
                    <a:pt x="88" y="160"/>
                  </a:lnTo>
                  <a:lnTo>
                    <a:pt x="60" y="174"/>
                  </a:lnTo>
                  <a:lnTo>
                    <a:pt x="32" y="187"/>
                  </a:lnTo>
                  <a:lnTo>
                    <a:pt x="5" y="196"/>
                  </a:lnTo>
                  <a:lnTo>
                    <a:pt x="1" y="202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4" y="216"/>
                  </a:lnTo>
                  <a:lnTo>
                    <a:pt x="4" y="221"/>
                  </a:lnTo>
                  <a:lnTo>
                    <a:pt x="7" y="221"/>
                  </a:lnTo>
                  <a:lnTo>
                    <a:pt x="10" y="221"/>
                  </a:lnTo>
                  <a:lnTo>
                    <a:pt x="25" y="226"/>
                  </a:lnTo>
                  <a:lnTo>
                    <a:pt x="42" y="228"/>
                  </a:lnTo>
                  <a:lnTo>
                    <a:pt x="60" y="225"/>
                  </a:lnTo>
                  <a:lnTo>
                    <a:pt x="77" y="227"/>
                  </a:lnTo>
                  <a:lnTo>
                    <a:pt x="96" y="221"/>
                  </a:lnTo>
                  <a:lnTo>
                    <a:pt x="112" y="214"/>
                  </a:lnTo>
                  <a:lnTo>
                    <a:pt x="123" y="211"/>
                  </a:lnTo>
                  <a:lnTo>
                    <a:pt x="137" y="199"/>
                  </a:lnTo>
                  <a:lnTo>
                    <a:pt x="147" y="190"/>
                  </a:lnTo>
                  <a:lnTo>
                    <a:pt x="156" y="177"/>
                  </a:lnTo>
                  <a:lnTo>
                    <a:pt x="166" y="161"/>
                  </a:lnTo>
                  <a:lnTo>
                    <a:pt x="178" y="143"/>
                  </a:lnTo>
                  <a:lnTo>
                    <a:pt x="185" y="126"/>
                  </a:lnTo>
                  <a:lnTo>
                    <a:pt x="192" y="110"/>
                  </a:lnTo>
                  <a:lnTo>
                    <a:pt x="198" y="94"/>
                  </a:lnTo>
                  <a:lnTo>
                    <a:pt x="199" y="71"/>
                  </a:lnTo>
                  <a:lnTo>
                    <a:pt x="197" y="53"/>
                  </a:lnTo>
                  <a:lnTo>
                    <a:pt x="192" y="36"/>
                  </a:lnTo>
                  <a:lnTo>
                    <a:pt x="187" y="17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2" name="Freeform 327">
              <a:extLst>
                <a:ext uri="{FF2B5EF4-FFF2-40B4-BE49-F238E27FC236}">
                  <a16:creationId xmlns:a16="http://schemas.microsoft.com/office/drawing/2014/main" id="{FD03B8B2-9F9E-42AC-8B57-A73605CA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" y="1388"/>
              <a:ext cx="17" cy="16"/>
            </a:xfrm>
            <a:custGeom>
              <a:avLst/>
              <a:gdLst>
                <a:gd name="T0" fmla="*/ 1 w 52"/>
                <a:gd name="T1" fmla="*/ 0 h 48"/>
                <a:gd name="T2" fmla="*/ 1 w 52"/>
                <a:gd name="T3" fmla="*/ 2 h 48"/>
                <a:gd name="T4" fmla="*/ 1 w 52"/>
                <a:gd name="T5" fmla="*/ 3 h 48"/>
                <a:gd name="T6" fmla="*/ 1 w 52"/>
                <a:gd name="T7" fmla="*/ 5 h 48"/>
                <a:gd name="T8" fmla="*/ 0 w 52"/>
                <a:gd name="T9" fmla="*/ 6 h 48"/>
                <a:gd name="T10" fmla="*/ 0 w 52"/>
                <a:gd name="T11" fmla="*/ 8 h 48"/>
                <a:gd name="T12" fmla="*/ 0 w 52"/>
                <a:gd name="T13" fmla="*/ 9 h 48"/>
                <a:gd name="T14" fmla="*/ 0 w 52"/>
                <a:gd name="T15" fmla="*/ 11 h 48"/>
                <a:gd name="T16" fmla="*/ 0 w 52"/>
                <a:gd name="T17" fmla="*/ 12 h 48"/>
                <a:gd name="T18" fmla="*/ 1 w 52"/>
                <a:gd name="T19" fmla="*/ 12 h 48"/>
                <a:gd name="T20" fmla="*/ 1 w 52"/>
                <a:gd name="T21" fmla="*/ 14 h 48"/>
                <a:gd name="T22" fmla="*/ 2 w 52"/>
                <a:gd name="T23" fmla="*/ 14 h 48"/>
                <a:gd name="T24" fmla="*/ 4 w 52"/>
                <a:gd name="T25" fmla="*/ 15 h 48"/>
                <a:gd name="T26" fmla="*/ 5 w 52"/>
                <a:gd name="T27" fmla="*/ 15 h 48"/>
                <a:gd name="T28" fmla="*/ 7 w 52"/>
                <a:gd name="T29" fmla="*/ 15 h 48"/>
                <a:gd name="T30" fmla="*/ 8 w 52"/>
                <a:gd name="T31" fmla="*/ 15 h 48"/>
                <a:gd name="T32" fmla="*/ 10 w 52"/>
                <a:gd name="T33" fmla="*/ 15 h 48"/>
                <a:gd name="T34" fmla="*/ 12 w 52"/>
                <a:gd name="T35" fmla="*/ 16 h 48"/>
                <a:gd name="T36" fmla="*/ 14 w 52"/>
                <a:gd name="T37" fmla="*/ 16 h 48"/>
                <a:gd name="T38" fmla="*/ 15 w 52"/>
                <a:gd name="T39" fmla="*/ 16 h 48"/>
                <a:gd name="T40" fmla="*/ 17 w 52"/>
                <a:gd name="T41" fmla="*/ 16 h 48"/>
                <a:gd name="T42" fmla="*/ 15 w 52"/>
                <a:gd name="T43" fmla="*/ 16 h 48"/>
                <a:gd name="T44" fmla="*/ 14 w 52"/>
                <a:gd name="T45" fmla="*/ 16 h 48"/>
                <a:gd name="T46" fmla="*/ 12 w 52"/>
                <a:gd name="T47" fmla="*/ 15 h 48"/>
                <a:gd name="T48" fmla="*/ 11 w 52"/>
                <a:gd name="T49" fmla="*/ 15 h 48"/>
                <a:gd name="T50" fmla="*/ 11 w 52"/>
                <a:gd name="T51" fmla="*/ 13 h 48"/>
                <a:gd name="T52" fmla="*/ 11 w 52"/>
                <a:gd name="T53" fmla="*/ 12 h 48"/>
                <a:gd name="T54" fmla="*/ 11 w 52"/>
                <a:gd name="T55" fmla="*/ 10 h 48"/>
                <a:gd name="T56" fmla="*/ 11 w 52"/>
                <a:gd name="T57" fmla="*/ 8 h 48"/>
                <a:gd name="T58" fmla="*/ 11 w 52"/>
                <a:gd name="T59" fmla="*/ 6 h 48"/>
                <a:gd name="T60" fmla="*/ 9 w 52"/>
                <a:gd name="T61" fmla="*/ 5 h 4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2" h="48">
                  <a:moveTo>
                    <a:pt x="3" y="0"/>
                  </a:moveTo>
                  <a:lnTo>
                    <a:pt x="2" y="6"/>
                  </a:lnTo>
                  <a:lnTo>
                    <a:pt x="2" y="8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3" y="36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12" y="44"/>
                  </a:lnTo>
                  <a:lnTo>
                    <a:pt x="15" y="44"/>
                  </a:lnTo>
                  <a:lnTo>
                    <a:pt x="21" y="45"/>
                  </a:lnTo>
                  <a:lnTo>
                    <a:pt x="25" y="45"/>
                  </a:lnTo>
                  <a:lnTo>
                    <a:pt x="30" y="45"/>
                  </a:lnTo>
                  <a:lnTo>
                    <a:pt x="38" y="47"/>
                  </a:lnTo>
                  <a:lnTo>
                    <a:pt x="42" y="47"/>
                  </a:lnTo>
                  <a:lnTo>
                    <a:pt x="47" y="48"/>
                  </a:lnTo>
                  <a:lnTo>
                    <a:pt x="52" y="48"/>
                  </a:lnTo>
                  <a:lnTo>
                    <a:pt x="47" y="48"/>
                  </a:lnTo>
                  <a:lnTo>
                    <a:pt x="42" y="47"/>
                  </a:lnTo>
                  <a:lnTo>
                    <a:pt x="38" y="44"/>
                  </a:lnTo>
                  <a:lnTo>
                    <a:pt x="33" y="44"/>
                  </a:lnTo>
                  <a:lnTo>
                    <a:pt x="34" y="39"/>
                  </a:lnTo>
                  <a:lnTo>
                    <a:pt x="34" y="35"/>
                  </a:lnTo>
                  <a:lnTo>
                    <a:pt x="34" y="29"/>
                  </a:lnTo>
                  <a:lnTo>
                    <a:pt x="33" y="25"/>
                  </a:lnTo>
                  <a:lnTo>
                    <a:pt x="33" y="19"/>
                  </a:lnTo>
                  <a:lnTo>
                    <a:pt x="28" y="16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3" name="Freeform 328">
              <a:extLst>
                <a:ext uri="{FF2B5EF4-FFF2-40B4-BE49-F238E27FC236}">
                  <a16:creationId xmlns:a16="http://schemas.microsoft.com/office/drawing/2014/main" id="{FF94E9E8-BF95-4255-91D5-D21FC70EC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403"/>
              <a:ext cx="9" cy="13"/>
            </a:xfrm>
            <a:custGeom>
              <a:avLst/>
              <a:gdLst>
                <a:gd name="T0" fmla="*/ 1 w 26"/>
                <a:gd name="T1" fmla="*/ 0 h 38"/>
                <a:gd name="T2" fmla="*/ 0 w 26"/>
                <a:gd name="T3" fmla="*/ 2 h 38"/>
                <a:gd name="T4" fmla="*/ 0 w 26"/>
                <a:gd name="T5" fmla="*/ 3 h 38"/>
                <a:gd name="T6" fmla="*/ 0 w 26"/>
                <a:gd name="T7" fmla="*/ 5 h 38"/>
                <a:gd name="T8" fmla="*/ 0 w 26"/>
                <a:gd name="T9" fmla="*/ 6 h 38"/>
                <a:gd name="T10" fmla="*/ 0 w 26"/>
                <a:gd name="T11" fmla="*/ 7 h 38"/>
                <a:gd name="T12" fmla="*/ 0 w 26"/>
                <a:gd name="T13" fmla="*/ 9 h 38"/>
                <a:gd name="T14" fmla="*/ 1 w 26"/>
                <a:gd name="T15" fmla="*/ 11 h 38"/>
                <a:gd name="T16" fmla="*/ 2 w 26"/>
                <a:gd name="T17" fmla="*/ 13 h 38"/>
                <a:gd name="T18" fmla="*/ 5 w 26"/>
                <a:gd name="T19" fmla="*/ 13 h 38"/>
                <a:gd name="T20" fmla="*/ 6 w 26"/>
                <a:gd name="T21" fmla="*/ 13 h 38"/>
                <a:gd name="T22" fmla="*/ 8 w 26"/>
                <a:gd name="T23" fmla="*/ 13 h 38"/>
                <a:gd name="T24" fmla="*/ 9 w 26"/>
                <a:gd name="T25" fmla="*/ 11 h 38"/>
                <a:gd name="T26" fmla="*/ 9 w 26"/>
                <a:gd name="T27" fmla="*/ 10 h 38"/>
                <a:gd name="T28" fmla="*/ 9 w 26"/>
                <a:gd name="T29" fmla="*/ 8 h 38"/>
                <a:gd name="T30" fmla="*/ 8 w 26"/>
                <a:gd name="T31" fmla="*/ 7 h 38"/>
                <a:gd name="T32" fmla="*/ 6 w 26"/>
                <a:gd name="T33" fmla="*/ 5 h 38"/>
                <a:gd name="T34" fmla="*/ 5 w 26"/>
                <a:gd name="T35" fmla="*/ 5 h 38"/>
                <a:gd name="T36" fmla="*/ 5 w 26"/>
                <a:gd name="T37" fmla="*/ 3 h 38"/>
                <a:gd name="T38" fmla="*/ 3 w 26"/>
                <a:gd name="T39" fmla="*/ 2 h 38"/>
                <a:gd name="T40" fmla="*/ 2 w 26"/>
                <a:gd name="T41" fmla="*/ 1 h 38"/>
                <a:gd name="T42" fmla="*/ 1 w 26"/>
                <a:gd name="T43" fmla="*/ 0 h 3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6" h="38">
                  <a:moveTo>
                    <a:pt x="2" y="0"/>
                  </a:moveTo>
                  <a:lnTo>
                    <a:pt x="1" y="6"/>
                  </a:lnTo>
                  <a:lnTo>
                    <a:pt x="1" y="8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7"/>
                  </a:lnTo>
                  <a:lnTo>
                    <a:pt x="4" y="31"/>
                  </a:lnTo>
                  <a:lnTo>
                    <a:pt x="7" y="37"/>
                  </a:lnTo>
                  <a:lnTo>
                    <a:pt x="13" y="38"/>
                  </a:lnTo>
                  <a:lnTo>
                    <a:pt x="16" y="38"/>
                  </a:lnTo>
                  <a:lnTo>
                    <a:pt x="22" y="38"/>
                  </a:lnTo>
                  <a:lnTo>
                    <a:pt x="26" y="33"/>
                  </a:lnTo>
                  <a:lnTo>
                    <a:pt x="26" y="29"/>
                  </a:lnTo>
                  <a:lnTo>
                    <a:pt x="26" y="23"/>
                  </a:lnTo>
                  <a:lnTo>
                    <a:pt x="23" y="20"/>
                  </a:lnTo>
                  <a:lnTo>
                    <a:pt x="18" y="15"/>
                  </a:lnTo>
                  <a:lnTo>
                    <a:pt x="14" y="15"/>
                  </a:lnTo>
                  <a:lnTo>
                    <a:pt x="15" y="9"/>
                  </a:lnTo>
                  <a:lnTo>
                    <a:pt x="9" y="7"/>
                  </a:lnTo>
                  <a:lnTo>
                    <a:pt x="6" y="2"/>
                  </a:lnTo>
                  <a:lnTo>
                    <a:pt x="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4" name="Freeform 329">
              <a:extLst>
                <a:ext uri="{FF2B5EF4-FFF2-40B4-BE49-F238E27FC236}">
                  <a16:creationId xmlns:a16="http://schemas.microsoft.com/office/drawing/2014/main" id="{18279470-D816-4EAE-AA1C-1CAD42138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32"/>
              <a:ext cx="19" cy="11"/>
            </a:xfrm>
            <a:custGeom>
              <a:avLst/>
              <a:gdLst>
                <a:gd name="T0" fmla="*/ 0 w 56"/>
                <a:gd name="T1" fmla="*/ 4 h 32"/>
                <a:gd name="T2" fmla="*/ 3 w 56"/>
                <a:gd name="T3" fmla="*/ 6 h 32"/>
                <a:gd name="T4" fmla="*/ 5 w 56"/>
                <a:gd name="T5" fmla="*/ 9 h 32"/>
                <a:gd name="T6" fmla="*/ 7 w 56"/>
                <a:gd name="T7" fmla="*/ 9 h 32"/>
                <a:gd name="T8" fmla="*/ 8 w 56"/>
                <a:gd name="T9" fmla="*/ 11 h 32"/>
                <a:gd name="T10" fmla="*/ 10 w 56"/>
                <a:gd name="T11" fmla="*/ 11 h 32"/>
                <a:gd name="T12" fmla="*/ 13 w 56"/>
                <a:gd name="T13" fmla="*/ 9 h 32"/>
                <a:gd name="T14" fmla="*/ 15 w 56"/>
                <a:gd name="T15" fmla="*/ 9 h 32"/>
                <a:gd name="T16" fmla="*/ 16 w 56"/>
                <a:gd name="T17" fmla="*/ 8 h 32"/>
                <a:gd name="T18" fmla="*/ 18 w 56"/>
                <a:gd name="T19" fmla="*/ 7 h 32"/>
                <a:gd name="T20" fmla="*/ 19 w 56"/>
                <a:gd name="T21" fmla="*/ 7 h 32"/>
                <a:gd name="T22" fmla="*/ 19 w 56"/>
                <a:gd name="T23" fmla="*/ 6 h 32"/>
                <a:gd name="T24" fmla="*/ 18 w 56"/>
                <a:gd name="T25" fmla="*/ 6 h 32"/>
                <a:gd name="T26" fmla="*/ 18 w 56"/>
                <a:gd name="T27" fmla="*/ 4 h 32"/>
                <a:gd name="T28" fmla="*/ 17 w 56"/>
                <a:gd name="T29" fmla="*/ 4 h 32"/>
                <a:gd name="T30" fmla="*/ 17 w 56"/>
                <a:gd name="T31" fmla="*/ 2 h 32"/>
                <a:gd name="T32" fmla="*/ 16 w 56"/>
                <a:gd name="T33" fmla="*/ 2 h 32"/>
                <a:gd name="T34" fmla="*/ 16 w 56"/>
                <a:gd name="T35" fmla="*/ 0 h 32"/>
                <a:gd name="T36" fmla="*/ 14 w 56"/>
                <a:gd name="T37" fmla="*/ 0 h 32"/>
                <a:gd name="T38" fmla="*/ 13 w 56"/>
                <a:gd name="T39" fmla="*/ 0 h 32"/>
                <a:gd name="T40" fmla="*/ 11 w 56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6" h="32">
                  <a:moveTo>
                    <a:pt x="0" y="12"/>
                  </a:moveTo>
                  <a:lnTo>
                    <a:pt x="9" y="17"/>
                  </a:lnTo>
                  <a:lnTo>
                    <a:pt x="14" y="25"/>
                  </a:lnTo>
                  <a:lnTo>
                    <a:pt x="21" y="26"/>
                  </a:lnTo>
                  <a:lnTo>
                    <a:pt x="25" y="32"/>
                  </a:lnTo>
                  <a:lnTo>
                    <a:pt x="29" y="32"/>
                  </a:lnTo>
                  <a:lnTo>
                    <a:pt x="38" y="27"/>
                  </a:lnTo>
                  <a:lnTo>
                    <a:pt x="44" y="27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7"/>
                  </a:lnTo>
                  <a:lnTo>
                    <a:pt x="53" y="17"/>
                  </a:lnTo>
                  <a:lnTo>
                    <a:pt x="53" y="11"/>
                  </a:lnTo>
                  <a:lnTo>
                    <a:pt x="50" y="11"/>
                  </a:lnTo>
                  <a:lnTo>
                    <a:pt x="50" y="7"/>
                  </a:lnTo>
                  <a:lnTo>
                    <a:pt x="46" y="7"/>
                  </a:lnTo>
                  <a:lnTo>
                    <a:pt x="46" y="1"/>
                  </a:lnTo>
                  <a:lnTo>
                    <a:pt x="41" y="1"/>
                  </a:lnTo>
                  <a:lnTo>
                    <a:pt x="37" y="0"/>
                  </a:lnTo>
                  <a:lnTo>
                    <a:pt x="31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5" name="Freeform 330">
              <a:extLst>
                <a:ext uri="{FF2B5EF4-FFF2-40B4-BE49-F238E27FC236}">
                  <a16:creationId xmlns:a16="http://schemas.microsoft.com/office/drawing/2014/main" id="{D12C8759-91AB-4298-8514-115E33E7A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1399"/>
              <a:ext cx="5" cy="18"/>
            </a:xfrm>
            <a:custGeom>
              <a:avLst/>
              <a:gdLst>
                <a:gd name="T0" fmla="*/ 0 w 14"/>
                <a:gd name="T1" fmla="*/ 0 h 54"/>
                <a:gd name="T2" fmla="*/ 0 w 14"/>
                <a:gd name="T3" fmla="*/ 2 h 54"/>
                <a:gd name="T4" fmla="*/ 0 w 14"/>
                <a:gd name="T5" fmla="*/ 3 h 54"/>
                <a:gd name="T6" fmla="*/ 1 w 14"/>
                <a:gd name="T7" fmla="*/ 5 h 54"/>
                <a:gd name="T8" fmla="*/ 1 w 14"/>
                <a:gd name="T9" fmla="*/ 8 h 54"/>
                <a:gd name="T10" fmla="*/ 1 w 14"/>
                <a:gd name="T11" fmla="*/ 9 h 54"/>
                <a:gd name="T12" fmla="*/ 3 w 14"/>
                <a:gd name="T13" fmla="*/ 10 h 54"/>
                <a:gd name="T14" fmla="*/ 3 w 14"/>
                <a:gd name="T15" fmla="*/ 12 h 54"/>
                <a:gd name="T16" fmla="*/ 4 w 14"/>
                <a:gd name="T17" fmla="*/ 14 h 54"/>
                <a:gd name="T18" fmla="*/ 5 w 14"/>
                <a:gd name="T19" fmla="*/ 16 h 54"/>
                <a:gd name="T20" fmla="*/ 5 w 14"/>
                <a:gd name="T21" fmla="*/ 18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54">
                  <a:moveTo>
                    <a:pt x="0" y="0"/>
                  </a:moveTo>
                  <a:lnTo>
                    <a:pt x="0" y="6"/>
                  </a:lnTo>
                  <a:lnTo>
                    <a:pt x="0" y="10"/>
                  </a:lnTo>
                  <a:lnTo>
                    <a:pt x="4" y="16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7" y="31"/>
                  </a:lnTo>
                  <a:lnTo>
                    <a:pt x="7" y="37"/>
                  </a:lnTo>
                  <a:lnTo>
                    <a:pt x="10" y="41"/>
                  </a:lnTo>
                  <a:lnTo>
                    <a:pt x="14" y="48"/>
                  </a:lnTo>
                  <a:lnTo>
                    <a:pt x="13" y="5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6" name="Freeform 331">
              <a:extLst>
                <a:ext uri="{FF2B5EF4-FFF2-40B4-BE49-F238E27FC236}">
                  <a16:creationId xmlns:a16="http://schemas.microsoft.com/office/drawing/2014/main" id="{F47D51F5-3037-4AFF-B3A3-35D59CEB3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1395"/>
              <a:ext cx="5" cy="25"/>
            </a:xfrm>
            <a:custGeom>
              <a:avLst/>
              <a:gdLst>
                <a:gd name="T0" fmla="*/ 0 w 16"/>
                <a:gd name="T1" fmla="*/ 0 h 76"/>
                <a:gd name="T2" fmla="*/ 3 w 16"/>
                <a:gd name="T3" fmla="*/ 3 h 76"/>
                <a:gd name="T4" fmla="*/ 3 w 16"/>
                <a:gd name="T5" fmla="*/ 6 h 76"/>
                <a:gd name="T6" fmla="*/ 4 w 16"/>
                <a:gd name="T7" fmla="*/ 7 h 76"/>
                <a:gd name="T8" fmla="*/ 4 w 16"/>
                <a:gd name="T9" fmla="*/ 11 h 76"/>
                <a:gd name="T10" fmla="*/ 3 w 16"/>
                <a:gd name="T11" fmla="*/ 12 h 76"/>
                <a:gd name="T12" fmla="*/ 3 w 16"/>
                <a:gd name="T13" fmla="*/ 15 h 76"/>
                <a:gd name="T14" fmla="*/ 2 w 16"/>
                <a:gd name="T15" fmla="*/ 17 h 76"/>
                <a:gd name="T16" fmla="*/ 2 w 16"/>
                <a:gd name="T17" fmla="*/ 19 h 76"/>
                <a:gd name="T18" fmla="*/ 3 w 16"/>
                <a:gd name="T19" fmla="*/ 22 h 76"/>
                <a:gd name="T20" fmla="*/ 3 w 16"/>
                <a:gd name="T21" fmla="*/ 23 h 76"/>
                <a:gd name="T22" fmla="*/ 3 w 16"/>
                <a:gd name="T23" fmla="*/ 25 h 76"/>
                <a:gd name="T24" fmla="*/ 4 w 16"/>
                <a:gd name="T25" fmla="*/ 25 h 76"/>
                <a:gd name="T26" fmla="*/ 4 w 16"/>
                <a:gd name="T27" fmla="*/ 24 h 76"/>
                <a:gd name="T28" fmla="*/ 5 w 16"/>
                <a:gd name="T29" fmla="*/ 24 h 76"/>
                <a:gd name="T30" fmla="*/ 5 w 16"/>
                <a:gd name="T31" fmla="*/ 23 h 76"/>
                <a:gd name="T32" fmla="*/ 4 w 16"/>
                <a:gd name="T33" fmla="*/ 2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76">
                  <a:moveTo>
                    <a:pt x="0" y="0"/>
                  </a:moveTo>
                  <a:lnTo>
                    <a:pt x="9" y="8"/>
                  </a:lnTo>
                  <a:lnTo>
                    <a:pt x="8" y="19"/>
                  </a:lnTo>
                  <a:lnTo>
                    <a:pt x="12" y="22"/>
                  </a:lnTo>
                  <a:lnTo>
                    <a:pt x="12" y="32"/>
                  </a:lnTo>
                  <a:lnTo>
                    <a:pt x="10" y="37"/>
                  </a:lnTo>
                  <a:lnTo>
                    <a:pt x="10" y="45"/>
                  </a:lnTo>
                  <a:lnTo>
                    <a:pt x="6" y="52"/>
                  </a:lnTo>
                  <a:lnTo>
                    <a:pt x="6" y="57"/>
                  </a:lnTo>
                  <a:lnTo>
                    <a:pt x="8" y="68"/>
                  </a:lnTo>
                  <a:lnTo>
                    <a:pt x="8" y="71"/>
                  </a:lnTo>
                  <a:lnTo>
                    <a:pt x="8" y="76"/>
                  </a:lnTo>
                  <a:lnTo>
                    <a:pt x="14" y="76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69"/>
                  </a:lnTo>
                  <a:lnTo>
                    <a:pt x="14" y="6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7" name="Freeform 332">
              <a:extLst>
                <a:ext uri="{FF2B5EF4-FFF2-40B4-BE49-F238E27FC236}">
                  <a16:creationId xmlns:a16="http://schemas.microsoft.com/office/drawing/2014/main" id="{B79C0A9E-9B21-4906-8CD9-45D879EFE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430"/>
              <a:ext cx="18" cy="42"/>
            </a:xfrm>
            <a:custGeom>
              <a:avLst/>
              <a:gdLst>
                <a:gd name="T0" fmla="*/ 1 w 54"/>
                <a:gd name="T1" fmla="*/ 0 h 127"/>
                <a:gd name="T2" fmla="*/ 0 w 54"/>
                <a:gd name="T3" fmla="*/ 4 h 127"/>
                <a:gd name="T4" fmla="*/ 0 w 54"/>
                <a:gd name="T5" fmla="*/ 8 h 127"/>
                <a:gd name="T6" fmla="*/ 1 w 54"/>
                <a:gd name="T7" fmla="*/ 14 h 127"/>
                <a:gd name="T8" fmla="*/ 2 w 54"/>
                <a:gd name="T9" fmla="*/ 19 h 127"/>
                <a:gd name="T10" fmla="*/ 3 w 54"/>
                <a:gd name="T11" fmla="*/ 23 h 127"/>
                <a:gd name="T12" fmla="*/ 6 w 54"/>
                <a:gd name="T13" fmla="*/ 28 h 127"/>
                <a:gd name="T14" fmla="*/ 8 w 54"/>
                <a:gd name="T15" fmla="*/ 30 h 127"/>
                <a:gd name="T16" fmla="*/ 11 w 54"/>
                <a:gd name="T17" fmla="*/ 36 h 127"/>
                <a:gd name="T18" fmla="*/ 13 w 54"/>
                <a:gd name="T19" fmla="*/ 39 h 127"/>
                <a:gd name="T20" fmla="*/ 18 w 54"/>
                <a:gd name="T21" fmla="*/ 42 h 127"/>
                <a:gd name="T22" fmla="*/ 18 w 54"/>
                <a:gd name="T23" fmla="*/ 39 h 127"/>
                <a:gd name="T24" fmla="*/ 18 w 54"/>
                <a:gd name="T25" fmla="*/ 38 h 127"/>
                <a:gd name="T26" fmla="*/ 17 w 54"/>
                <a:gd name="T27" fmla="*/ 36 h 127"/>
                <a:gd name="T28" fmla="*/ 17 w 54"/>
                <a:gd name="T29" fmla="*/ 35 h 127"/>
                <a:gd name="T30" fmla="*/ 17 w 54"/>
                <a:gd name="T31" fmla="*/ 31 h 127"/>
                <a:gd name="T32" fmla="*/ 18 w 54"/>
                <a:gd name="T33" fmla="*/ 30 h 127"/>
                <a:gd name="T34" fmla="*/ 16 w 54"/>
                <a:gd name="T35" fmla="*/ 28 h 127"/>
                <a:gd name="T36" fmla="*/ 16 w 54"/>
                <a:gd name="T37" fmla="*/ 27 h 127"/>
                <a:gd name="T38" fmla="*/ 14 w 54"/>
                <a:gd name="T39" fmla="*/ 26 h 127"/>
                <a:gd name="T40" fmla="*/ 13 w 54"/>
                <a:gd name="T41" fmla="*/ 24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4" h="127">
                  <a:moveTo>
                    <a:pt x="3" y="0"/>
                  </a:moveTo>
                  <a:lnTo>
                    <a:pt x="1" y="11"/>
                  </a:lnTo>
                  <a:lnTo>
                    <a:pt x="0" y="25"/>
                  </a:lnTo>
                  <a:lnTo>
                    <a:pt x="3" y="41"/>
                  </a:lnTo>
                  <a:lnTo>
                    <a:pt x="6" y="58"/>
                  </a:lnTo>
                  <a:lnTo>
                    <a:pt x="8" y="70"/>
                  </a:lnTo>
                  <a:lnTo>
                    <a:pt x="17" y="84"/>
                  </a:lnTo>
                  <a:lnTo>
                    <a:pt x="25" y="92"/>
                  </a:lnTo>
                  <a:lnTo>
                    <a:pt x="33" y="109"/>
                  </a:lnTo>
                  <a:lnTo>
                    <a:pt x="40" y="118"/>
                  </a:lnTo>
                  <a:lnTo>
                    <a:pt x="54" y="127"/>
                  </a:lnTo>
                  <a:lnTo>
                    <a:pt x="54" y="119"/>
                  </a:lnTo>
                  <a:lnTo>
                    <a:pt x="54" y="114"/>
                  </a:lnTo>
                  <a:lnTo>
                    <a:pt x="50" y="110"/>
                  </a:lnTo>
                  <a:lnTo>
                    <a:pt x="51" y="105"/>
                  </a:lnTo>
                  <a:lnTo>
                    <a:pt x="51" y="94"/>
                  </a:lnTo>
                  <a:lnTo>
                    <a:pt x="53" y="91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43" y="78"/>
                  </a:lnTo>
                  <a:lnTo>
                    <a:pt x="38" y="73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8" name="Freeform 333">
              <a:extLst>
                <a:ext uri="{FF2B5EF4-FFF2-40B4-BE49-F238E27FC236}">
                  <a16:creationId xmlns:a16="http://schemas.microsoft.com/office/drawing/2014/main" id="{99CCE92D-8D40-454E-B41C-20E4CE523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7" y="1436"/>
              <a:ext cx="6" cy="12"/>
            </a:xfrm>
            <a:custGeom>
              <a:avLst/>
              <a:gdLst>
                <a:gd name="T0" fmla="*/ 0 w 18"/>
                <a:gd name="T1" fmla="*/ 0 h 37"/>
                <a:gd name="T2" fmla="*/ 0 w 18"/>
                <a:gd name="T3" fmla="*/ 1 h 37"/>
                <a:gd name="T4" fmla="*/ 1 w 18"/>
                <a:gd name="T5" fmla="*/ 1 h 37"/>
                <a:gd name="T6" fmla="*/ 1 w 18"/>
                <a:gd name="T7" fmla="*/ 3 h 37"/>
                <a:gd name="T8" fmla="*/ 1 w 18"/>
                <a:gd name="T9" fmla="*/ 4 h 37"/>
                <a:gd name="T10" fmla="*/ 1 w 18"/>
                <a:gd name="T11" fmla="*/ 5 h 37"/>
                <a:gd name="T12" fmla="*/ 1 w 18"/>
                <a:gd name="T13" fmla="*/ 7 h 37"/>
                <a:gd name="T14" fmla="*/ 2 w 18"/>
                <a:gd name="T15" fmla="*/ 8 h 37"/>
                <a:gd name="T16" fmla="*/ 4 w 18"/>
                <a:gd name="T17" fmla="*/ 8 h 37"/>
                <a:gd name="T18" fmla="*/ 3 w 18"/>
                <a:gd name="T19" fmla="*/ 10 h 37"/>
                <a:gd name="T20" fmla="*/ 5 w 18"/>
                <a:gd name="T21" fmla="*/ 12 h 37"/>
                <a:gd name="T22" fmla="*/ 6 w 18"/>
                <a:gd name="T23" fmla="*/ 9 h 37"/>
                <a:gd name="T24" fmla="*/ 5 w 18"/>
                <a:gd name="T25" fmla="*/ 8 h 37"/>
                <a:gd name="T26" fmla="*/ 5 w 18"/>
                <a:gd name="T27" fmla="*/ 7 h 37"/>
                <a:gd name="T28" fmla="*/ 4 w 18"/>
                <a:gd name="T29" fmla="*/ 6 h 37"/>
                <a:gd name="T30" fmla="*/ 4 w 18"/>
                <a:gd name="T31" fmla="*/ 5 h 37"/>
                <a:gd name="T32" fmla="*/ 3 w 18"/>
                <a:gd name="T33" fmla="*/ 4 h 37"/>
                <a:gd name="T34" fmla="*/ 1 w 18"/>
                <a:gd name="T35" fmla="*/ 3 h 37"/>
                <a:gd name="T36" fmla="*/ 1 w 18"/>
                <a:gd name="T37" fmla="*/ 1 h 37"/>
                <a:gd name="T38" fmla="*/ 2 w 18"/>
                <a:gd name="T39" fmla="*/ 0 h 37"/>
                <a:gd name="T40" fmla="*/ 0 w 18"/>
                <a:gd name="T41" fmla="*/ 0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lnTo>
                    <a:pt x="0" y="2"/>
                  </a:lnTo>
                  <a:lnTo>
                    <a:pt x="4" y="2"/>
                  </a:lnTo>
                  <a:lnTo>
                    <a:pt x="4" y="8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3" y="22"/>
                  </a:lnTo>
                  <a:lnTo>
                    <a:pt x="7" y="26"/>
                  </a:lnTo>
                  <a:lnTo>
                    <a:pt x="12" y="26"/>
                  </a:lnTo>
                  <a:lnTo>
                    <a:pt x="10" y="32"/>
                  </a:lnTo>
                  <a:lnTo>
                    <a:pt x="14" y="37"/>
                  </a:lnTo>
                  <a:lnTo>
                    <a:pt x="18" y="27"/>
                  </a:lnTo>
                  <a:lnTo>
                    <a:pt x="15" y="26"/>
                  </a:lnTo>
                  <a:lnTo>
                    <a:pt x="15" y="23"/>
                  </a:lnTo>
                  <a:lnTo>
                    <a:pt x="12" y="17"/>
                  </a:lnTo>
                  <a:lnTo>
                    <a:pt x="13" y="14"/>
                  </a:lnTo>
                  <a:lnTo>
                    <a:pt x="8" y="13"/>
                  </a:lnTo>
                  <a:lnTo>
                    <a:pt x="4" y="8"/>
                  </a:lnTo>
                  <a:lnTo>
                    <a:pt x="4" y="2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9" name="Freeform 334">
              <a:extLst>
                <a:ext uri="{FF2B5EF4-FFF2-40B4-BE49-F238E27FC236}">
                  <a16:creationId xmlns:a16="http://schemas.microsoft.com/office/drawing/2014/main" id="{B8A35D47-2A0D-409F-97BD-B14F1ED2D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404"/>
              <a:ext cx="13" cy="23"/>
            </a:xfrm>
            <a:custGeom>
              <a:avLst/>
              <a:gdLst>
                <a:gd name="T0" fmla="*/ 6 w 40"/>
                <a:gd name="T1" fmla="*/ 0 h 70"/>
                <a:gd name="T2" fmla="*/ 6 w 40"/>
                <a:gd name="T3" fmla="*/ 3 h 70"/>
                <a:gd name="T4" fmla="*/ 4 w 40"/>
                <a:gd name="T5" fmla="*/ 6 h 70"/>
                <a:gd name="T6" fmla="*/ 2 w 40"/>
                <a:gd name="T7" fmla="*/ 9 h 70"/>
                <a:gd name="T8" fmla="*/ 1 w 40"/>
                <a:gd name="T9" fmla="*/ 12 h 70"/>
                <a:gd name="T10" fmla="*/ 1 w 40"/>
                <a:gd name="T11" fmla="*/ 12 h 70"/>
                <a:gd name="T12" fmla="*/ 1 w 40"/>
                <a:gd name="T13" fmla="*/ 15 h 70"/>
                <a:gd name="T14" fmla="*/ 0 w 40"/>
                <a:gd name="T15" fmla="*/ 18 h 70"/>
                <a:gd name="T16" fmla="*/ 0 w 40"/>
                <a:gd name="T17" fmla="*/ 19 h 70"/>
                <a:gd name="T18" fmla="*/ 2 w 40"/>
                <a:gd name="T19" fmla="*/ 22 h 70"/>
                <a:gd name="T20" fmla="*/ 5 w 40"/>
                <a:gd name="T21" fmla="*/ 23 h 70"/>
                <a:gd name="T22" fmla="*/ 7 w 40"/>
                <a:gd name="T23" fmla="*/ 23 h 70"/>
                <a:gd name="T24" fmla="*/ 8 w 40"/>
                <a:gd name="T25" fmla="*/ 22 h 70"/>
                <a:gd name="T26" fmla="*/ 10 w 40"/>
                <a:gd name="T27" fmla="*/ 22 h 70"/>
                <a:gd name="T28" fmla="*/ 11 w 40"/>
                <a:gd name="T29" fmla="*/ 20 h 70"/>
                <a:gd name="T30" fmla="*/ 11 w 40"/>
                <a:gd name="T31" fmla="*/ 19 h 70"/>
                <a:gd name="T32" fmla="*/ 13 w 40"/>
                <a:gd name="T33" fmla="*/ 17 h 70"/>
                <a:gd name="T34" fmla="*/ 13 w 40"/>
                <a:gd name="T35" fmla="*/ 16 h 70"/>
                <a:gd name="T36" fmla="*/ 12 w 40"/>
                <a:gd name="T37" fmla="*/ 12 h 70"/>
                <a:gd name="T38" fmla="*/ 12 w 40"/>
                <a:gd name="T39" fmla="*/ 12 h 70"/>
                <a:gd name="T40" fmla="*/ 11 w 40"/>
                <a:gd name="T41" fmla="*/ 10 h 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" h="70">
                  <a:moveTo>
                    <a:pt x="17" y="0"/>
                  </a:moveTo>
                  <a:lnTo>
                    <a:pt x="17" y="8"/>
                  </a:lnTo>
                  <a:lnTo>
                    <a:pt x="11" y="17"/>
                  </a:lnTo>
                  <a:lnTo>
                    <a:pt x="6" y="26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46"/>
                  </a:lnTo>
                  <a:lnTo>
                    <a:pt x="1" y="55"/>
                  </a:lnTo>
                  <a:lnTo>
                    <a:pt x="0" y="59"/>
                  </a:lnTo>
                  <a:lnTo>
                    <a:pt x="7" y="66"/>
                  </a:lnTo>
                  <a:lnTo>
                    <a:pt x="14" y="69"/>
                  </a:lnTo>
                  <a:lnTo>
                    <a:pt x="20" y="70"/>
                  </a:lnTo>
                  <a:lnTo>
                    <a:pt x="25" y="66"/>
                  </a:lnTo>
                  <a:lnTo>
                    <a:pt x="30" y="67"/>
                  </a:lnTo>
                  <a:lnTo>
                    <a:pt x="34" y="61"/>
                  </a:lnTo>
                  <a:lnTo>
                    <a:pt x="35" y="58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3" y="3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0" name="Freeform 335">
              <a:extLst>
                <a:ext uri="{FF2B5EF4-FFF2-40B4-BE49-F238E27FC236}">
                  <a16:creationId xmlns:a16="http://schemas.microsoft.com/office/drawing/2014/main" id="{0B007133-E224-4F6B-9D5B-3BBAAA04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383"/>
              <a:ext cx="4" cy="15"/>
            </a:xfrm>
            <a:custGeom>
              <a:avLst/>
              <a:gdLst>
                <a:gd name="T0" fmla="*/ 0 w 13"/>
                <a:gd name="T1" fmla="*/ 0 h 45"/>
                <a:gd name="T2" fmla="*/ 1 w 13"/>
                <a:gd name="T3" fmla="*/ 2 h 45"/>
                <a:gd name="T4" fmla="*/ 1 w 13"/>
                <a:gd name="T5" fmla="*/ 3 h 45"/>
                <a:gd name="T6" fmla="*/ 1 w 13"/>
                <a:gd name="T7" fmla="*/ 5 h 45"/>
                <a:gd name="T8" fmla="*/ 1 w 13"/>
                <a:gd name="T9" fmla="*/ 6 h 45"/>
                <a:gd name="T10" fmla="*/ 1 w 13"/>
                <a:gd name="T11" fmla="*/ 7 h 45"/>
                <a:gd name="T12" fmla="*/ 0 w 13"/>
                <a:gd name="T13" fmla="*/ 9 h 45"/>
                <a:gd name="T14" fmla="*/ 2 w 13"/>
                <a:gd name="T15" fmla="*/ 11 h 45"/>
                <a:gd name="T16" fmla="*/ 3 w 13"/>
                <a:gd name="T17" fmla="*/ 12 h 45"/>
                <a:gd name="T18" fmla="*/ 3 w 13"/>
                <a:gd name="T19" fmla="*/ 14 h 45"/>
                <a:gd name="T20" fmla="*/ 4 w 13"/>
                <a:gd name="T21" fmla="*/ 15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" h="45">
                  <a:moveTo>
                    <a:pt x="0" y="0"/>
                  </a:moveTo>
                  <a:lnTo>
                    <a:pt x="3" y="5"/>
                  </a:lnTo>
                  <a:lnTo>
                    <a:pt x="3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7" y="32"/>
                  </a:lnTo>
                  <a:lnTo>
                    <a:pt x="10" y="37"/>
                  </a:lnTo>
                  <a:lnTo>
                    <a:pt x="10" y="41"/>
                  </a:lnTo>
                  <a:lnTo>
                    <a:pt x="13" y="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336">
              <a:extLst>
                <a:ext uri="{FF2B5EF4-FFF2-40B4-BE49-F238E27FC236}">
                  <a16:creationId xmlns:a16="http://schemas.microsoft.com/office/drawing/2014/main" id="{DDD082DD-C04B-4744-9E62-52FAA061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399"/>
              <a:ext cx="6" cy="36"/>
            </a:xfrm>
            <a:custGeom>
              <a:avLst/>
              <a:gdLst>
                <a:gd name="T0" fmla="*/ 5 w 19"/>
                <a:gd name="T1" fmla="*/ 0 h 108"/>
                <a:gd name="T2" fmla="*/ 6 w 19"/>
                <a:gd name="T3" fmla="*/ 3 h 108"/>
                <a:gd name="T4" fmla="*/ 6 w 19"/>
                <a:gd name="T5" fmla="*/ 8 h 108"/>
                <a:gd name="T6" fmla="*/ 3 w 19"/>
                <a:gd name="T7" fmla="*/ 12 h 108"/>
                <a:gd name="T8" fmla="*/ 3 w 19"/>
                <a:gd name="T9" fmla="*/ 14 h 108"/>
                <a:gd name="T10" fmla="*/ 3 w 19"/>
                <a:gd name="T11" fmla="*/ 18 h 108"/>
                <a:gd name="T12" fmla="*/ 1 w 19"/>
                <a:gd name="T13" fmla="*/ 22 h 108"/>
                <a:gd name="T14" fmla="*/ 0 w 19"/>
                <a:gd name="T15" fmla="*/ 26 h 108"/>
                <a:gd name="T16" fmla="*/ 0 w 19"/>
                <a:gd name="T17" fmla="*/ 29 h 108"/>
                <a:gd name="T18" fmla="*/ 2 w 19"/>
                <a:gd name="T19" fmla="*/ 32 h 108"/>
                <a:gd name="T20" fmla="*/ 5 w 19"/>
                <a:gd name="T21" fmla="*/ 3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" h="108">
                  <a:moveTo>
                    <a:pt x="15" y="0"/>
                  </a:moveTo>
                  <a:lnTo>
                    <a:pt x="19" y="8"/>
                  </a:lnTo>
                  <a:lnTo>
                    <a:pt x="18" y="24"/>
                  </a:lnTo>
                  <a:lnTo>
                    <a:pt x="11" y="36"/>
                  </a:lnTo>
                  <a:lnTo>
                    <a:pt x="9" y="43"/>
                  </a:lnTo>
                  <a:lnTo>
                    <a:pt x="8" y="55"/>
                  </a:lnTo>
                  <a:lnTo>
                    <a:pt x="2" y="65"/>
                  </a:lnTo>
                  <a:lnTo>
                    <a:pt x="1" y="77"/>
                  </a:lnTo>
                  <a:lnTo>
                    <a:pt x="0" y="87"/>
                  </a:lnTo>
                  <a:lnTo>
                    <a:pt x="7" y="97"/>
                  </a:lnTo>
                  <a:lnTo>
                    <a:pt x="15" y="10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2" name="Freeform 337">
              <a:extLst>
                <a:ext uri="{FF2B5EF4-FFF2-40B4-BE49-F238E27FC236}">
                  <a16:creationId xmlns:a16="http://schemas.microsoft.com/office/drawing/2014/main" id="{BF89E957-86CE-424E-BBA8-C58312B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" y="1497"/>
              <a:ext cx="24" cy="35"/>
            </a:xfrm>
            <a:custGeom>
              <a:avLst/>
              <a:gdLst>
                <a:gd name="T0" fmla="*/ 0 w 73"/>
                <a:gd name="T1" fmla="*/ 4 h 105"/>
                <a:gd name="T2" fmla="*/ 2 w 73"/>
                <a:gd name="T3" fmla="*/ 4 h 105"/>
                <a:gd name="T4" fmla="*/ 3 w 73"/>
                <a:gd name="T5" fmla="*/ 4 h 105"/>
                <a:gd name="T6" fmla="*/ 3 w 73"/>
                <a:gd name="T7" fmla="*/ 3 h 105"/>
                <a:gd name="T8" fmla="*/ 4 w 73"/>
                <a:gd name="T9" fmla="*/ 3 h 105"/>
                <a:gd name="T10" fmla="*/ 6 w 73"/>
                <a:gd name="T11" fmla="*/ 1 h 105"/>
                <a:gd name="T12" fmla="*/ 8 w 73"/>
                <a:gd name="T13" fmla="*/ 1 h 105"/>
                <a:gd name="T14" fmla="*/ 8 w 73"/>
                <a:gd name="T15" fmla="*/ 0 h 105"/>
                <a:gd name="T16" fmla="*/ 9 w 73"/>
                <a:gd name="T17" fmla="*/ 0 h 105"/>
                <a:gd name="T18" fmla="*/ 9 w 73"/>
                <a:gd name="T19" fmla="*/ 2 h 105"/>
                <a:gd name="T20" fmla="*/ 14 w 73"/>
                <a:gd name="T21" fmla="*/ 4 h 105"/>
                <a:gd name="T22" fmla="*/ 14 w 73"/>
                <a:gd name="T23" fmla="*/ 7 h 105"/>
                <a:gd name="T24" fmla="*/ 15 w 73"/>
                <a:gd name="T25" fmla="*/ 11 h 105"/>
                <a:gd name="T26" fmla="*/ 16 w 73"/>
                <a:gd name="T27" fmla="*/ 14 h 105"/>
                <a:gd name="T28" fmla="*/ 17 w 73"/>
                <a:gd name="T29" fmla="*/ 17 h 105"/>
                <a:gd name="T30" fmla="*/ 19 w 73"/>
                <a:gd name="T31" fmla="*/ 22 h 105"/>
                <a:gd name="T32" fmla="*/ 20 w 73"/>
                <a:gd name="T33" fmla="*/ 24 h 105"/>
                <a:gd name="T34" fmla="*/ 21 w 73"/>
                <a:gd name="T35" fmla="*/ 28 h 105"/>
                <a:gd name="T36" fmla="*/ 23 w 73"/>
                <a:gd name="T37" fmla="*/ 31 h 105"/>
                <a:gd name="T38" fmla="*/ 24 w 73"/>
                <a:gd name="T39" fmla="*/ 35 h 10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3" h="105">
                  <a:moveTo>
                    <a:pt x="0" y="12"/>
                  </a:moveTo>
                  <a:lnTo>
                    <a:pt x="5" y="13"/>
                  </a:lnTo>
                  <a:lnTo>
                    <a:pt x="9" y="13"/>
                  </a:lnTo>
                  <a:lnTo>
                    <a:pt x="9" y="8"/>
                  </a:lnTo>
                  <a:lnTo>
                    <a:pt x="13" y="10"/>
                  </a:lnTo>
                  <a:lnTo>
                    <a:pt x="17" y="4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7" y="5"/>
                  </a:lnTo>
                  <a:lnTo>
                    <a:pt x="42" y="12"/>
                  </a:lnTo>
                  <a:lnTo>
                    <a:pt x="44" y="21"/>
                  </a:lnTo>
                  <a:lnTo>
                    <a:pt x="47" y="33"/>
                  </a:lnTo>
                  <a:lnTo>
                    <a:pt x="50" y="42"/>
                  </a:lnTo>
                  <a:lnTo>
                    <a:pt x="53" y="52"/>
                  </a:lnTo>
                  <a:lnTo>
                    <a:pt x="58" y="65"/>
                  </a:lnTo>
                  <a:lnTo>
                    <a:pt x="61" y="73"/>
                  </a:lnTo>
                  <a:lnTo>
                    <a:pt x="65" y="83"/>
                  </a:lnTo>
                  <a:lnTo>
                    <a:pt x="69" y="94"/>
                  </a:lnTo>
                  <a:lnTo>
                    <a:pt x="73" y="10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3" name="Freeform 338">
              <a:extLst>
                <a:ext uri="{FF2B5EF4-FFF2-40B4-BE49-F238E27FC236}">
                  <a16:creationId xmlns:a16="http://schemas.microsoft.com/office/drawing/2014/main" id="{6CDBEBA2-544F-4E97-B03F-26E29D3EB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49"/>
              <a:ext cx="1" cy="9"/>
            </a:xfrm>
            <a:custGeom>
              <a:avLst/>
              <a:gdLst>
                <a:gd name="T0" fmla="*/ 1 w 2"/>
                <a:gd name="T1" fmla="*/ 0 h 27"/>
                <a:gd name="T2" fmla="*/ 1 w 2"/>
                <a:gd name="T3" fmla="*/ 1 h 27"/>
                <a:gd name="T4" fmla="*/ 1 w 2"/>
                <a:gd name="T5" fmla="*/ 3 h 27"/>
                <a:gd name="T6" fmla="*/ 1 w 2"/>
                <a:gd name="T7" fmla="*/ 5 h 27"/>
                <a:gd name="T8" fmla="*/ 1 w 2"/>
                <a:gd name="T9" fmla="*/ 6 h 27"/>
                <a:gd name="T10" fmla="*/ 1 w 2"/>
                <a:gd name="T11" fmla="*/ 7 h 27"/>
                <a:gd name="T12" fmla="*/ 0 w 2"/>
                <a:gd name="T13" fmla="*/ 9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" h="27">
                  <a:moveTo>
                    <a:pt x="2" y="0"/>
                  </a:moveTo>
                  <a:lnTo>
                    <a:pt x="2" y="4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4" name="Freeform 339">
              <a:extLst>
                <a:ext uri="{FF2B5EF4-FFF2-40B4-BE49-F238E27FC236}">
                  <a16:creationId xmlns:a16="http://schemas.microsoft.com/office/drawing/2014/main" id="{959DD69B-BFF8-4540-B159-3991A8F28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5" y="1476"/>
              <a:ext cx="5" cy="9"/>
            </a:xfrm>
            <a:custGeom>
              <a:avLst/>
              <a:gdLst>
                <a:gd name="T0" fmla="*/ 0 w 16"/>
                <a:gd name="T1" fmla="*/ 0 h 28"/>
                <a:gd name="T2" fmla="*/ 1 w 16"/>
                <a:gd name="T3" fmla="*/ 0 h 28"/>
                <a:gd name="T4" fmla="*/ 2 w 16"/>
                <a:gd name="T5" fmla="*/ 0 h 28"/>
                <a:gd name="T6" fmla="*/ 2 w 16"/>
                <a:gd name="T7" fmla="*/ 1 h 28"/>
                <a:gd name="T8" fmla="*/ 2 w 16"/>
                <a:gd name="T9" fmla="*/ 3 h 28"/>
                <a:gd name="T10" fmla="*/ 2 w 16"/>
                <a:gd name="T11" fmla="*/ 4 h 28"/>
                <a:gd name="T12" fmla="*/ 4 w 16"/>
                <a:gd name="T13" fmla="*/ 4 h 28"/>
                <a:gd name="T14" fmla="*/ 4 w 16"/>
                <a:gd name="T15" fmla="*/ 6 h 28"/>
                <a:gd name="T16" fmla="*/ 4 w 16"/>
                <a:gd name="T17" fmla="*/ 7 h 28"/>
                <a:gd name="T18" fmla="*/ 5 w 16"/>
                <a:gd name="T19" fmla="*/ 7 h 28"/>
                <a:gd name="T20" fmla="*/ 5 w 16"/>
                <a:gd name="T21" fmla="*/ 9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8"/>
                  </a:lnTo>
                  <a:lnTo>
                    <a:pt x="7" y="11"/>
                  </a:lnTo>
                  <a:lnTo>
                    <a:pt x="13" y="12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6" y="22"/>
                  </a:lnTo>
                  <a:lnTo>
                    <a:pt x="16" y="2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5" name="Freeform 340">
              <a:extLst>
                <a:ext uri="{FF2B5EF4-FFF2-40B4-BE49-F238E27FC236}">
                  <a16:creationId xmlns:a16="http://schemas.microsoft.com/office/drawing/2014/main" id="{E6AAFA40-ED0E-420F-9017-D59A51CB7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394"/>
              <a:ext cx="6" cy="16"/>
            </a:xfrm>
            <a:custGeom>
              <a:avLst/>
              <a:gdLst>
                <a:gd name="T0" fmla="*/ 6 w 19"/>
                <a:gd name="T1" fmla="*/ 0 h 49"/>
                <a:gd name="T2" fmla="*/ 4 w 19"/>
                <a:gd name="T3" fmla="*/ 1 h 49"/>
                <a:gd name="T4" fmla="*/ 3 w 19"/>
                <a:gd name="T5" fmla="*/ 3 h 49"/>
                <a:gd name="T6" fmla="*/ 1 w 19"/>
                <a:gd name="T7" fmla="*/ 4 h 49"/>
                <a:gd name="T8" fmla="*/ 1 w 19"/>
                <a:gd name="T9" fmla="*/ 6 h 49"/>
                <a:gd name="T10" fmla="*/ 1 w 19"/>
                <a:gd name="T11" fmla="*/ 7 h 49"/>
                <a:gd name="T12" fmla="*/ 0 w 19"/>
                <a:gd name="T13" fmla="*/ 8 h 49"/>
                <a:gd name="T14" fmla="*/ 0 w 19"/>
                <a:gd name="T15" fmla="*/ 11 h 49"/>
                <a:gd name="T16" fmla="*/ 0 w 19"/>
                <a:gd name="T17" fmla="*/ 13 h 49"/>
                <a:gd name="T18" fmla="*/ 0 w 19"/>
                <a:gd name="T19" fmla="*/ 14 h 49"/>
                <a:gd name="T20" fmla="*/ 2 w 19"/>
                <a:gd name="T21" fmla="*/ 16 h 49"/>
                <a:gd name="T22" fmla="*/ 3 w 19"/>
                <a:gd name="T23" fmla="*/ 16 h 49"/>
                <a:gd name="T24" fmla="*/ 3 w 19"/>
                <a:gd name="T25" fmla="*/ 14 h 49"/>
                <a:gd name="T26" fmla="*/ 3 w 19"/>
                <a:gd name="T27" fmla="*/ 13 h 49"/>
                <a:gd name="T28" fmla="*/ 5 w 19"/>
                <a:gd name="T29" fmla="*/ 13 h 49"/>
                <a:gd name="T30" fmla="*/ 5 w 19"/>
                <a:gd name="T31" fmla="*/ 11 h 49"/>
                <a:gd name="T32" fmla="*/ 5 w 19"/>
                <a:gd name="T33" fmla="*/ 10 h 49"/>
                <a:gd name="T34" fmla="*/ 4 w 19"/>
                <a:gd name="T35" fmla="*/ 8 h 49"/>
                <a:gd name="T36" fmla="*/ 5 w 19"/>
                <a:gd name="T37" fmla="*/ 7 h 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49">
                  <a:moveTo>
                    <a:pt x="19" y="0"/>
                  </a:moveTo>
                  <a:lnTo>
                    <a:pt x="13" y="3"/>
                  </a:lnTo>
                  <a:lnTo>
                    <a:pt x="9" y="9"/>
                  </a:lnTo>
                  <a:lnTo>
                    <a:pt x="2" y="13"/>
                  </a:lnTo>
                  <a:lnTo>
                    <a:pt x="2" y="17"/>
                  </a:lnTo>
                  <a:lnTo>
                    <a:pt x="2" y="21"/>
                  </a:lnTo>
                  <a:lnTo>
                    <a:pt x="1" y="26"/>
                  </a:lnTo>
                  <a:lnTo>
                    <a:pt x="0" y="35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5" y="49"/>
                  </a:lnTo>
                  <a:lnTo>
                    <a:pt x="9" y="49"/>
                  </a:lnTo>
                  <a:lnTo>
                    <a:pt x="9" y="43"/>
                  </a:lnTo>
                  <a:lnTo>
                    <a:pt x="9" y="39"/>
                  </a:lnTo>
                  <a:lnTo>
                    <a:pt x="15" y="39"/>
                  </a:lnTo>
                  <a:lnTo>
                    <a:pt x="16" y="35"/>
                  </a:lnTo>
                  <a:lnTo>
                    <a:pt x="16" y="30"/>
                  </a:lnTo>
                  <a:lnTo>
                    <a:pt x="12" y="26"/>
                  </a:lnTo>
                  <a:lnTo>
                    <a:pt x="17" y="21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6" name="Freeform 341">
              <a:extLst>
                <a:ext uri="{FF2B5EF4-FFF2-40B4-BE49-F238E27FC236}">
                  <a16:creationId xmlns:a16="http://schemas.microsoft.com/office/drawing/2014/main" id="{A929DF9A-7E1A-4EE2-B716-892560A3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435"/>
              <a:ext cx="10" cy="33"/>
            </a:xfrm>
            <a:custGeom>
              <a:avLst/>
              <a:gdLst>
                <a:gd name="T0" fmla="*/ 8 w 32"/>
                <a:gd name="T1" fmla="*/ 0 h 98"/>
                <a:gd name="T2" fmla="*/ 6 w 32"/>
                <a:gd name="T3" fmla="*/ 1 h 98"/>
                <a:gd name="T4" fmla="*/ 3 w 32"/>
                <a:gd name="T5" fmla="*/ 6 h 98"/>
                <a:gd name="T6" fmla="*/ 2 w 32"/>
                <a:gd name="T7" fmla="*/ 9 h 98"/>
                <a:gd name="T8" fmla="*/ 2 w 32"/>
                <a:gd name="T9" fmla="*/ 11 h 98"/>
                <a:gd name="T10" fmla="*/ 0 w 32"/>
                <a:gd name="T11" fmla="*/ 16 h 98"/>
                <a:gd name="T12" fmla="*/ 1 w 32"/>
                <a:gd name="T13" fmla="*/ 19 h 98"/>
                <a:gd name="T14" fmla="*/ 1 w 32"/>
                <a:gd name="T15" fmla="*/ 23 h 98"/>
                <a:gd name="T16" fmla="*/ 2 w 32"/>
                <a:gd name="T17" fmla="*/ 26 h 98"/>
                <a:gd name="T18" fmla="*/ 4 w 32"/>
                <a:gd name="T19" fmla="*/ 30 h 98"/>
                <a:gd name="T20" fmla="*/ 8 w 32"/>
                <a:gd name="T21" fmla="*/ 33 h 98"/>
                <a:gd name="T22" fmla="*/ 8 w 32"/>
                <a:gd name="T23" fmla="*/ 28 h 98"/>
                <a:gd name="T24" fmla="*/ 8 w 32"/>
                <a:gd name="T25" fmla="*/ 25 h 98"/>
                <a:gd name="T26" fmla="*/ 9 w 32"/>
                <a:gd name="T27" fmla="*/ 22 h 98"/>
                <a:gd name="T28" fmla="*/ 9 w 32"/>
                <a:gd name="T29" fmla="*/ 20 h 98"/>
                <a:gd name="T30" fmla="*/ 10 w 32"/>
                <a:gd name="T31" fmla="*/ 14 h 98"/>
                <a:gd name="T32" fmla="*/ 10 w 32"/>
                <a:gd name="T33" fmla="*/ 12 h 98"/>
                <a:gd name="T34" fmla="*/ 10 w 32"/>
                <a:gd name="T35" fmla="*/ 9 h 98"/>
                <a:gd name="T36" fmla="*/ 10 w 32"/>
                <a:gd name="T37" fmla="*/ 6 h 98"/>
                <a:gd name="T38" fmla="*/ 9 w 32"/>
                <a:gd name="T39" fmla="*/ 3 h 98"/>
                <a:gd name="T40" fmla="*/ 8 w 32"/>
                <a:gd name="T41" fmla="*/ 0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98">
                  <a:moveTo>
                    <a:pt x="26" y="0"/>
                  </a:moveTo>
                  <a:lnTo>
                    <a:pt x="18" y="3"/>
                  </a:lnTo>
                  <a:lnTo>
                    <a:pt x="11" y="17"/>
                  </a:lnTo>
                  <a:lnTo>
                    <a:pt x="7" y="27"/>
                  </a:lnTo>
                  <a:lnTo>
                    <a:pt x="7" y="34"/>
                  </a:lnTo>
                  <a:lnTo>
                    <a:pt x="0" y="47"/>
                  </a:lnTo>
                  <a:lnTo>
                    <a:pt x="4" y="57"/>
                  </a:lnTo>
                  <a:lnTo>
                    <a:pt x="3" y="68"/>
                  </a:lnTo>
                  <a:lnTo>
                    <a:pt x="7" y="77"/>
                  </a:lnTo>
                  <a:lnTo>
                    <a:pt x="14" y="88"/>
                  </a:lnTo>
                  <a:lnTo>
                    <a:pt x="26" y="98"/>
                  </a:lnTo>
                  <a:lnTo>
                    <a:pt x="24" y="84"/>
                  </a:lnTo>
                  <a:lnTo>
                    <a:pt x="24" y="75"/>
                  </a:lnTo>
                  <a:lnTo>
                    <a:pt x="28" y="66"/>
                  </a:lnTo>
                  <a:lnTo>
                    <a:pt x="29" y="58"/>
                  </a:lnTo>
                  <a:lnTo>
                    <a:pt x="31" y="43"/>
                  </a:lnTo>
                  <a:lnTo>
                    <a:pt x="31" y="36"/>
                  </a:lnTo>
                  <a:lnTo>
                    <a:pt x="32" y="28"/>
                  </a:lnTo>
                  <a:lnTo>
                    <a:pt x="32" y="19"/>
                  </a:lnTo>
                  <a:lnTo>
                    <a:pt x="29" y="9"/>
                  </a:lnTo>
                  <a:lnTo>
                    <a:pt x="26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7" name="Freeform 342">
              <a:extLst>
                <a:ext uri="{FF2B5EF4-FFF2-40B4-BE49-F238E27FC236}">
                  <a16:creationId xmlns:a16="http://schemas.microsoft.com/office/drawing/2014/main" id="{D6DAE4A1-B656-44FD-82FE-BE54B7062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431"/>
              <a:ext cx="10" cy="20"/>
            </a:xfrm>
            <a:custGeom>
              <a:avLst/>
              <a:gdLst>
                <a:gd name="T0" fmla="*/ 7 w 31"/>
                <a:gd name="T1" fmla="*/ 0 h 61"/>
                <a:gd name="T2" fmla="*/ 7 w 31"/>
                <a:gd name="T3" fmla="*/ 1 h 61"/>
                <a:gd name="T4" fmla="*/ 5 w 31"/>
                <a:gd name="T5" fmla="*/ 3 h 61"/>
                <a:gd name="T6" fmla="*/ 4 w 31"/>
                <a:gd name="T7" fmla="*/ 5 h 61"/>
                <a:gd name="T8" fmla="*/ 2 w 31"/>
                <a:gd name="T9" fmla="*/ 7 h 61"/>
                <a:gd name="T10" fmla="*/ 1 w 31"/>
                <a:gd name="T11" fmla="*/ 10 h 61"/>
                <a:gd name="T12" fmla="*/ 0 w 31"/>
                <a:gd name="T13" fmla="*/ 12 h 61"/>
                <a:gd name="T14" fmla="*/ 0 w 31"/>
                <a:gd name="T15" fmla="*/ 14 h 61"/>
                <a:gd name="T16" fmla="*/ 1 w 31"/>
                <a:gd name="T17" fmla="*/ 17 h 61"/>
                <a:gd name="T18" fmla="*/ 3 w 31"/>
                <a:gd name="T19" fmla="*/ 18 h 61"/>
                <a:gd name="T20" fmla="*/ 6 w 31"/>
                <a:gd name="T21" fmla="*/ 20 h 61"/>
                <a:gd name="T22" fmla="*/ 6 w 31"/>
                <a:gd name="T23" fmla="*/ 17 h 61"/>
                <a:gd name="T24" fmla="*/ 6 w 31"/>
                <a:gd name="T25" fmla="*/ 15 h 61"/>
                <a:gd name="T26" fmla="*/ 6 w 31"/>
                <a:gd name="T27" fmla="*/ 13 h 61"/>
                <a:gd name="T28" fmla="*/ 9 w 31"/>
                <a:gd name="T29" fmla="*/ 12 h 61"/>
                <a:gd name="T30" fmla="*/ 9 w 31"/>
                <a:gd name="T31" fmla="*/ 10 h 61"/>
                <a:gd name="T32" fmla="*/ 9 w 31"/>
                <a:gd name="T33" fmla="*/ 7 h 61"/>
                <a:gd name="T34" fmla="*/ 10 w 31"/>
                <a:gd name="T35" fmla="*/ 6 h 61"/>
                <a:gd name="T36" fmla="*/ 9 w 31"/>
                <a:gd name="T37" fmla="*/ 4 h 61"/>
                <a:gd name="T38" fmla="*/ 9 w 31"/>
                <a:gd name="T39" fmla="*/ 2 h 61"/>
                <a:gd name="T40" fmla="*/ 7 w 31"/>
                <a:gd name="T41" fmla="*/ 0 h 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" h="61">
                  <a:moveTo>
                    <a:pt x="23" y="0"/>
                  </a:moveTo>
                  <a:lnTo>
                    <a:pt x="21" y="4"/>
                  </a:lnTo>
                  <a:lnTo>
                    <a:pt x="15" y="10"/>
                  </a:lnTo>
                  <a:lnTo>
                    <a:pt x="11" y="16"/>
                  </a:lnTo>
                  <a:lnTo>
                    <a:pt x="5" y="20"/>
                  </a:lnTo>
                  <a:lnTo>
                    <a:pt x="4" y="29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3" y="52"/>
                  </a:lnTo>
                  <a:lnTo>
                    <a:pt x="8" y="56"/>
                  </a:lnTo>
                  <a:lnTo>
                    <a:pt x="19" y="61"/>
                  </a:lnTo>
                  <a:lnTo>
                    <a:pt x="20" y="53"/>
                  </a:lnTo>
                  <a:lnTo>
                    <a:pt x="20" y="47"/>
                  </a:lnTo>
                  <a:lnTo>
                    <a:pt x="20" y="40"/>
                  </a:lnTo>
                  <a:lnTo>
                    <a:pt x="27" y="37"/>
                  </a:lnTo>
                  <a:lnTo>
                    <a:pt x="27" y="31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28" y="11"/>
                  </a:lnTo>
                  <a:lnTo>
                    <a:pt x="29" y="5"/>
                  </a:lnTo>
                  <a:lnTo>
                    <a:pt x="2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8" name="Freeform 343">
              <a:extLst>
                <a:ext uri="{FF2B5EF4-FFF2-40B4-BE49-F238E27FC236}">
                  <a16:creationId xmlns:a16="http://schemas.microsoft.com/office/drawing/2014/main" id="{D93BC20F-D794-43A5-8E63-E0670CA0E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402"/>
              <a:ext cx="8" cy="19"/>
            </a:xfrm>
            <a:custGeom>
              <a:avLst/>
              <a:gdLst>
                <a:gd name="T0" fmla="*/ 8 w 23"/>
                <a:gd name="T1" fmla="*/ 0 h 55"/>
                <a:gd name="T2" fmla="*/ 8 w 23"/>
                <a:gd name="T3" fmla="*/ 3 h 55"/>
                <a:gd name="T4" fmla="*/ 7 w 23"/>
                <a:gd name="T5" fmla="*/ 5 h 55"/>
                <a:gd name="T6" fmla="*/ 7 w 23"/>
                <a:gd name="T7" fmla="*/ 6 h 55"/>
                <a:gd name="T8" fmla="*/ 6 w 23"/>
                <a:gd name="T9" fmla="*/ 9 h 55"/>
                <a:gd name="T10" fmla="*/ 4 w 23"/>
                <a:gd name="T11" fmla="*/ 10 h 55"/>
                <a:gd name="T12" fmla="*/ 2 w 23"/>
                <a:gd name="T13" fmla="*/ 12 h 55"/>
                <a:gd name="T14" fmla="*/ 2 w 23"/>
                <a:gd name="T15" fmla="*/ 12 h 55"/>
                <a:gd name="T16" fmla="*/ 1 w 23"/>
                <a:gd name="T17" fmla="*/ 14 h 55"/>
                <a:gd name="T18" fmla="*/ 0 w 23"/>
                <a:gd name="T19" fmla="*/ 16 h 55"/>
                <a:gd name="T20" fmla="*/ 0 w 23"/>
                <a:gd name="T21" fmla="*/ 19 h 55"/>
                <a:gd name="T22" fmla="*/ 0 w 23"/>
                <a:gd name="T23" fmla="*/ 18 h 55"/>
                <a:gd name="T24" fmla="*/ 2 w 23"/>
                <a:gd name="T25" fmla="*/ 16 h 55"/>
                <a:gd name="T26" fmla="*/ 4 w 23"/>
                <a:gd name="T27" fmla="*/ 15 h 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" h="55">
                  <a:moveTo>
                    <a:pt x="23" y="0"/>
                  </a:moveTo>
                  <a:lnTo>
                    <a:pt x="23" y="8"/>
                  </a:lnTo>
                  <a:lnTo>
                    <a:pt x="19" y="14"/>
                  </a:lnTo>
                  <a:lnTo>
                    <a:pt x="19" y="17"/>
                  </a:lnTo>
                  <a:lnTo>
                    <a:pt x="17" y="26"/>
                  </a:lnTo>
                  <a:lnTo>
                    <a:pt x="12" y="30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2" y="41"/>
                  </a:lnTo>
                  <a:lnTo>
                    <a:pt x="0" y="46"/>
                  </a:lnTo>
                  <a:lnTo>
                    <a:pt x="0" y="55"/>
                  </a:lnTo>
                  <a:lnTo>
                    <a:pt x="0" y="51"/>
                  </a:lnTo>
                  <a:lnTo>
                    <a:pt x="6" y="46"/>
                  </a:lnTo>
                  <a:lnTo>
                    <a:pt x="11" y="42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9" name="Freeform 344">
              <a:extLst>
                <a:ext uri="{FF2B5EF4-FFF2-40B4-BE49-F238E27FC236}">
                  <a16:creationId xmlns:a16="http://schemas.microsoft.com/office/drawing/2014/main" id="{C3077FDE-BCA0-43C8-9053-E07CAC9EE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1475"/>
              <a:ext cx="11" cy="19"/>
            </a:xfrm>
            <a:custGeom>
              <a:avLst/>
              <a:gdLst>
                <a:gd name="T0" fmla="*/ 11 w 34"/>
                <a:gd name="T1" fmla="*/ 0 h 58"/>
                <a:gd name="T2" fmla="*/ 8 w 34"/>
                <a:gd name="T3" fmla="*/ 1 h 58"/>
                <a:gd name="T4" fmla="*/ 7 w 34"/>
                <a:gd name="T5" fmla="*/ 3 h 58"/>
                <a:gd name="T6" fmla="*/ 6 w 34"/>
                <a:gd name="T7" fmla="*/ 4 h 58"/>
                <a:gd name="T8" fmla="*/ 4 w 34"/>
                <a:gd name="T9" fmla="*/ 6 h 58"/>
                <a:gd name="T10" fmla="*/ 2 w 34"/>
                <a:gd name="T11" fmla="*/ 8 h 58"/>
                <a:gd name="T12" fmla="*/ 2 w 34"/>
                <a:gd name="T13" fmla="*/ 9 h 58"/>
                <a:gd name="T14" fmla="*/ 0 w 34"/>
                <a:gd name="T15" fmla="*/ 12 h 58"/>
                <a:gd name="T16" fmla="*/ 0 w 34"/>
                <a:gd name="T17" fmla="*/ 14 h 58"/>
                <a:gd name="T18" fmla="*/ 0 w 34"/>
                <a:gd name="T19" fmla="*/ 16 h 58"/>
                <a:gd name="T20" fmla="*/ 1 w 34"/>
                <a:gd name="T21" fmla="*/ 19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58">
                  <a:moveTo>
                    <a:pt x="34" y="0"/>
                  </a:moveTo>
                  <a:lnTo>
                    <a:pt x="25" y="3"/>
                  </a:lnTo>
                  <a:lnTo>
                    <a:pt x="23" y="8"/>
                  </a:lnTo>
                  <a:lnTo>
                    <a:pt x="17" y="12"/>
                  </a:lnTo>
                  <a:lnTo>
                    <a:pt x="13" y="17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1" y="37"/>
                  </a:lnTo>
                  <a:lnTo>
                    <a:pt x="1" y="42"/>
                  </a:lnTo>
                  <a:lnTo>
                    <a:pt x="0" y="50"/>
                  </a:lnTo>
                  <a:lnTo>
                    <a:pt x="4" y="58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0" name="Freeform 345">
              <a:extLst>
                <a:ext uri="{FF2B5EF4-FFF2-40B4-BE49-F238E27FC236}">
                  <a16:creationId xmlns:a16="http://schemas.microsoft.com/office/drawing/2014/main" id="{7FBB2094-E747-4F83-8536-6BC3220EC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347"/>
              <a:ext cx="9" cy="14"/>
            </a:xfrm>
            <a:custGeom>
              <a:avLst/>
              <a:gdLst>
                <a:gd name="T0" fmla="*/ 8 w 26"/>
                <a:gd name="T1" fmla="*/ 0 h 40"/>
                <a:gd name="T2" fmla="*/ 6 w 26"/>
                <a:gd name="T3" fmla="*/ 1 h 40"/>
                <a:gd name="T4" fmla="*/ 6 w 26"/>
                <a:gd name="T5" fmla="*/ 3 h 40"/>
                <a:gd name="T6" fmla="*/ 4 w 26"/>
                <a:gd name="T7" fmla="*/ 3 h 40"/>
                <a:gd name="T8" fmla="*/ 3 w 26"/>
                <a:gd name="T9" fmla="*/ 3 h 40"/>
                <a:gd name="T10" fmla="*/ 3 w 26"/>
                <a:gd name="T11" fmla="*/ 5 h 40"/>
                <a:gd name="T12" fmla="*/ 1 w 26"/>
                <a:gd name="T13" fmla="*/ 5 h 40"/>
                <a:gd name="T14" fmla="*/ 2 w 26"/>
                <a:gd name="T15" fmla="*/ 3 h 40"/>
                <a:gd name="T16" fmla="*/ 0 w 26"/>
                <a:gd name="T17" fmla="*/ 6 h 40"/>
                <a:gd name="T18" fmla="*/ 0 w 26"/>
                <a:gd name="T19" fmla="*/ 7 h 40"/>
                <a:gd name="T20" fmla="*/ 1 w 26"/>
                <a:gd name="T21" fmla="*/ 8 h 40"/>
                <a:gd name="T22" fmla="*/ 1 w 26"/>
                <a:gd name="T23" fmla="*/ 10 h 40"/>
                <a:gd name="T24" fmla="*/ 3 w 26"/>
                <a:gd name="T25" fmla="*/ 12 h 40"/>
                <a:gd name="T26" fmla="*/ 3 w 26"/>
                <a:gd name="T27" fmla="*/ 14 h 40"/>
                <a:gd name="T28" fmla="*/ 3 w 26"/>
                <a:gd name="T29" fmla="*/ 14 h 40"/>
                <a:gd name="T30" fmla="*/ 6 w 26"/>
                <a:gd name="T31" fmla="*/ 14 h 40"/>
                <a:gd name="T32" fmla="*/ 7 w 26"/>
                <a:gd name="T33" fmla="*/ 12 h 40"/>
                <a:gd name="T34" fmla="*/ 9 w 26"/>
                <a:gd name="T35" fmla="*/ 12 h 40"/>
                <a:gd name="T36" fmla="*/ 9 w 26"/>
                <a:gd name="T37" fmla="*/ 11 h 40"/>
                <a:gd name="T38" fmla="*/ 7 w 26"/>
                <a:gd name="T39" fmla="*/ 8 h 40"/>
                <a:gd name="T40" fmla="*/ 7 w 26"/>
                <a:gd name="T41" fmla="*/ 7 h 40"/>
                <a:gd name="T42" fmla="*/ 6 w 26"/>
                <a:gd name="T43" fmla="*/ 6 h 40"/>
                <a:gd name="T44" fmla="*/ 6 w 26"/>
                <a:gd name="T45" fmla="*/ 5 h 40"/>
                <a:gd name="T46" fmla="*/ 6 w 26"/>
                <a:gd name="T47" fmla="*/ 3 h 40"/>
                <a:gd name="T48" fmla="*/ 8 w 26"/>
                <a:gd name="T49" fmla="*/ 0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6" h="40">
                  <a:moveTo>
                    <a:pt x="23" y="0"/>
                  </a:moveTo>
                  <a:lnTo>
                    <a:pt x="18" y="4"/>
                  </a:lnTo>
                  <a:lnTo>
                    <a:pt x="18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6" y="8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3" y="23"/>
                  </a:lnTo>
                  <a:lnTo>
                    <a:pt x="3" y="29"/>
                  </a:lnTo>
                  <a:lnTo>
                    <a:pt x="9" y="33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6" y="40"/>
                  </a:lnTo>
                  <a:lnTo>
                    <a:pt x="20" y="34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0" y="24"/>
                  </a:lnTo>
                  <a:lnTo>
                    <a:pt x="20" y="21"/>
                  </a:lnTo>
                  <a:lnTo>
                    <a:pt x="17" y="17"/>
                  </a:lnTo>
                  <a:lnTo>
                    <a:pt x="18" y="14"/>
                  </a:lnTo>
                  <a:lnTo>
                    <a:pt x="18" y="9"/>
                  </a:lnTo>
                  <a:lnTo>
                    <a:pt x="23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1" name="Freeform 346">
              <a:extLst>
                <a:ext uri="{FF2B5EF4-FFF2-40B4-BE49-F238E27FC236}">
                  <a16:creationId xmlns:a16="http://schemas.microsoft.com/office/drawing/2014/main" id="{CF6CCA17-745F-46D7-9948-517838AD5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440"/>
              <a:ext cx="7" cy="10"/>
            </a:xfrm>
            <a:custGeom>
              <a:avLst/>
              <a:gdLst>
                <a:gd name="T0" fmla="*/ 7 w 22"/>
                <a:gd name="T1" fmla="*/ 0 h 29"/>
                <a:gd name="T2" fmla="*/ 6 w 22"/>
                <a:gd name="T3" fmla="*/ 1 h 29"/>
                <a:gd name="T4" fmla="*/ 4 w 22"/>
                <a:gd name="T5" fmla="*/ 3 h 29"/>
                <a:gd name="T6" fmla="*/ 4 w 22"/>
                <a:gd name="T7" fmla="*/ 4 h 29"/>
                <a:gd name="T8" fmla="*/ 3 w 22"/>
                <a:gd name="T9" fmla="*/ 6 h 29"/>
                <a:gd name="T10" fmla="*/ 1 w 22"/>
                <a:gd name="T11" fmla="*/ 6 h 29"/>
                <a:gd name="T12" fmla="*/ 0 w 22"/>
                <a:gd name="T13" fmla="*/ 7 h 29"/>
                <a:gd name="T14" fmla="*/ 0 w 22"/>
                <a:gd name="T15" fmla="*/ 9 h 29"/>
                <a:gd name="T16" fmla="*/ 0 w 22"/>
                <a:gd name="T17" fmla="*/ 10 h 29"/>
                <a:gd name="T18" fmla="*/ 3 w 22"/>
                <a:gd name="T19" fmla="*/ 10 h 29"/>
                <a:gd name="T20" fmla="*/ 5 w 22"/>
                <a:gd name="T21" fmla="*/ 10 h 29"/>
                <a:gd name="T22" fmla="*/ 6 w 22"/>
                <a:gd name="T23" fmla="*/ 10 h 29"/>
                <a:gd name="T24" fmla="*/ 5 w 22"/>
                <a:gd name="T25" fmla="*/ 7 h 29"/>
                <a:gd name="T26" fmla="*/ 5 w 22"/>
                <a:gd name="T27" fmla="*/ 6 h 29"/>
                <a:gd name="T28" fmla="*/ 6 w 22"/>
                <a:gd name="T29" fmla="*/ 4 h 29"/>
                <a:gd name="T30" fmla="*/ 6 w 22"/>
                <a:gd name="T31" fmla="*/ 1 h 29"/>
                <a:gd name="T32" fmla="*/ 6 w 22"/>
                <a:gd name="T33" fmla="*/ 0 h 29"/>
                <a:gd name="T34" fmla="*/ 7 w 22"/>
                <a:gd name="T35" fmla="*/ 0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19" y="3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2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0" y="28"/>
                  </a:lnTo>
                  <a:lnTo>
                    <a:pt x="16" y="29"/>
                  </a:lnTo>
                  <a:lnTo>
                    <a:pt x="20" y="28"/>
                  </a:lnTo>
                  <a:lnTo>
                    <a:pt x="17" y="21"/>
                  </a:lnTo>
                  <a:lnTo>
                    <a:pt x="17" y="18"/>
                  </a:lnTo>
                  <a:lnTo>
                    <a:pt x="18" y="12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2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2" name="Freeform 347">
              <a:extLst>
                <a:ext uri="{FF2B5EF4-FFF2-40B4-BE49-F238E27FC236}">
                  <a16:creationId xmlns:a16="http://schemas.microsoft.com/office/drawing/2014/main" id="{6CD7ACE5-2EB1-4E5C-B480-F2C1B00C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4" y="1566"/>
              <a:ext cx="8" cy="12"/>
            </a:xfrm>
            <a:custGeom>
              <a:avLst/>
              <a:gdLst>
                <a:gd name="T0" fmla="*/ 2 w 22"/>
                <a:gd name="T1" fmla="*/ 8 h 35"/>
                <a:gd name="T2" fmla="*/ 0 w 22"/>
                <a:gd name="T3" fmla="*/ 10 h 35"/>
                <a:gd name="T4" fmla="*/ 1 w 22"/>
                <a:gd name="T5" fmla="*/ 10 h 35"/>
                <a:gd name="T6" fmla="*/ 1 w 22"/>
                <a:gd name="T7" fmla="*/ 11 h 35"/>
                <a:gd name="T8" fmla="*/ 3 w 22"/>
                <a:gd name="T9" fmla="*/ 12 h 35"/>
                <a:gd name="T10" fmla="*/ 5 w 22"/>
                <a:gd name="T11" fmla="*/ 12 h 35"/>
                <a:gd name="T12" fmla="*/ 6 w 22"/>
                <a:gd name="T13" fmla="*/ 12 h 35"/>
                <a:gd name="T14" fmla="*/ 8 w 22"/>
                <a:gd name="T15" fmla="*/ 12 h 35"/>
                <a:gd name="T16" fmla="*/ 6 w 22"/>
                <a:gd name="T17" fmla="*/ 11 h 35"/>
                <a:gd name="T18" fmla="*/ 6 w 22"/>
                <a:gd name="T19" fmla="*/ 9 h 35"/>
                <a:gd name="T20" fmla="*/ 5 w 22"/>
                <a:gd name="T21" fmla="*/ 7 h 35"/>
                <a:gd name="T22" fmla="*/ 5 w 22"/>
                <a:gd name="T23" fmla="*/ 6 h 35"/>
                <a:gd name="T24" fmla="*/ 3 w 22"/>
                <a:gd name="T25" fmla="*/ 4 h 35"/>
                <a:gd name="T26" fmla="*/ 3 w 22"/>
                <a:gd name="T27" fmla="*/ 3 h 35"/>
                <a:gd name="T28" fmla="*/ 4 w 22"/>
                <a:gd name="T29" fmla="*/ 1 h 35"/>
                <a:gd name="T30" fmla="*/ 4 w 22"/>
                <a:gd name="T31" fmla="*/ 0 h 35"/>
                <a:gd name="T32" fmla="*/ 6 w 22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35">
                  <a:moveTo>
                    <a:pt x="5" y="24"/>
                  </a:moveTo>
                  <a:lnTo>
                    <a:pt x="0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13" y="34"/>
                  </a:lnTo>
                  <a:lnTo>
                    <a:pt x="16" y="34"/>
                  </a:lnTo>
                  <a:lnTo>
                    <a:pt x="22" y="35"/>
                  </a:lnTo>
                  <a:lnTo>
                    <a:pt x="17" y="31"/>
                  </a:lnTo>
                  <a:lnTo>
                    <a:pt x="17" y="25"/>
                  </a:lnTo>
                  <a:lnTo>
                    <a:pt x="14" y="21"/>
                  </a:lnTo>
                  <a:lnTo>
                    <a:pt x="15" y="17"/>
                  </a:lnTo>
                  <a:lnTo>
                    <a:pt x="9" y="12"/>
                  </a:lnTo>
                  <a:lnTo>
                    <a:pt x="9" y="9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6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3" name="Freeform 348">
              <a:extLst>
                <a:ext uri="{FF2B5EF4-FFF2-40B4-BE49-F238E27FC236}">
                  <a16:creationId xmlns:a16="http://schemas.microsoft.com/office/drawing/2014/main" id="{4791C50B-1887-4396-B638-997707D8E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569"/>
              <a:ext cx="8" cy="7"/>
            </a:xfrm>
            <a:custGeom>
              <a:avLst/>
              <a:gdLst>
                <a:gd name="T0" fmla="*/ 2 w 24"/>
                <a:gd name="T1" fmla="*/ 2 h 21"/>
                <a:gd name="T2" fmla="*/ 2 w 24"/>
                <a:gd name="T3" fmla="*/ 2 h 21"/>
                <a:gd name="T4" fmla="*/ 0 w 24"/>
                <a:gd name="T5" fmla="*/ 2 h 21"/>
                <a:gd name="T6" fmla="*/ 0 w 24"/>
                <a:gd name="T7" fmla="*/ 4 h 21"/>
                <a:gd name="T8" fmla="*/ 0 w 24"/>
                <a:gd name="T9" fmla="*/ 5 h 21"/>
                <a:gd name="T10" fmla="*/ 2 w 24"/>
                <a:gd name="T11" fmla="*/ 5 h 21"/>
                <a:gd name="T12" fmla="*/ 2 w 24"/>
                <a:gd name="T13" fmla="*/ 6 h 21"/>
                <a:gd name="T14" fmla="*/ 3 w 24"/>
                <a:gd name="T15" fmla="*/ 7 h 21"/>
                <a:gd name="T16" fmla="*/ 5 w 24"/>
                <a:gd name="T17" fmla="*/ 7 h 21"/>
                <a:gd name="T18" fmla="*/ 6 w 24"/>
                <a:gd name="T19" fmla="*/ 6 h 21"/>
                <a:gd name="T20" fmla="*/ 6 w 24"/>
                <a:gd name="T21" fmla="*/ 5 h 21"/>
                <a:gd name="T22" fmla="*/ 8 w 24"/>
                <a:gd name="T23" fmla="*/ 5 h 21"/>
                <a:gd name="T24" fmla="*/ 8 w 24"/>
                <a:gd name="T25" fmla="*/ 3 h 21"/>
                <a:gd name="T26" fmla="*/ 8 w 24"/>
                <a:gd name="T27" fmla="*/ 2 h 21"/>
                <a:gd name="T28" fmla="*/ 6 w 24"/>
                <a:gd name="T29" fmla="*/ 2 h 21"/>
                <a:gd name="T30" fmla="*/ 7 w 24"/>
                <a:gd name="T31" fmla="*/ 0 h 21"/>
                <a:gd name="T32" fmla="*/ 6 w 24"/>
                <a:gd name="T33" fmla="*/ 0 h 21"/>
                <a:gd name="T34" fmla="*/ 4 w 24"/>
                <a:gd name="T35" fmla="*/ 0 h 21"/>
                <a:gd name="T36" fmla="*/ 2 w 24"/>
                <a:gd name="T37" fmla="*/ 2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21">
                  <a:moveTo>
                    <a:pt x="7" y="5"/>
                  </a:moveTo>
                  <a:lnTo>
                    <a:pt x="7" y="7"/>
                  </a:lnTo>
                  <a:lnTo>
                    <a:pt x="1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5" y="21"/>
                  </a:lnTo>
                  <a:lnTo>
                    <a:pt x="17" y="17"/>
                  </a:lnTo>
                  <a:lnTo>
                    <a:pt x="19" y="14"/>
                  </a:lnTo>
                  <a:lnTo>
                    <a:pt x="24" y="14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7" y="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4" name="Freeform 349">
              <a:extLst>
                <a:ext uri="{FF2B5EF4-FFF2-40B4-BE49-F238E27FC236}">
                  <a16:creationId xmlns:a16="http://schemas.microsoft.com/office/drawing/2014/main" id="{B7DEFB6E-FE4D-4860-B8E7-65E5EB8C0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1539"/>
              <a:ext cx="16" cy="22"/>
            </a:xfrm>
            <a:custGeom>
              <a:avLst/>
              <a:gdLst>
                <a:gd name="T0" fmla="*/ 2 w 48"/>
                <a:gd name="T1" fmla="*/ 15 h 65"/>
                <a:gd name="T2" fmla="*/ 0 w 48"/>
                <a:gd name="T3" fmla="*/ 15 h 65"/>
                <a:gd name="T4" fmla="*/ 0 w 48"/>
                <a:gd name="T5" fmla="*/ 16 h 65"/>
                <a:gd name="T6" fmla="*/ 0 w 48"/>
                <a:gd name="T7" fmla="*/ 18 h 65"/>
                <a:gd name="T8" fmla="*/ 0 w 48"/>
                <a:gd name="T9" fmla="*/ 19 h 65"/>
                <a:gd name="T10" fmla="*/ 1 w 48"/>
                <a:gd name="T11" fmla="*/ 21 h 65"/>
                <a:gd name="T12" fmla="*/ 1 w 48"/>
                <a:gd name="T13" fmla="*/ 22 h 65"/>
                <a:gd name="T14" fmla="*/ 3 w 48"/>
                <a:gd name="T15" fmla="*/ 22 h 65"/>
                <a:gd name="T16" fmla="*/ 4 w 48"/>
                <a:gd name="T17" fmla="*/ 22 h 65"/>
                <a:gd name="T18" fmla="*/ 6 w 48"/>
                <a:gd name="T19" fmla="*/ 22 h 65"/>
                <a:gd name="T20" fmla="*/ 9 w 48"/>
                <a:gd name="T21" fmla="*/ 21 h 65"/>
                <a:gd name="T22" fmla="*/ 10 w 48"/>
                <a:gd name="T23" fmla="*/ 18 h 65"/>
                <a:gd name="T24" fmla="*/ 14 w 48"/>
                <a:gd name="T25" fmla="*/ 15 h 65"/>
                <a:gd name="T26" fmla="*/ 15 w 48"/>
                <a:gd name="T27" fmla="*/ 12 h 65"/>
                <a:gd name="T28" fmla="*/ 15 w 48"/>
                <a:gd name="T29" fmla="*/ 10 h 65"/>
                <a:gd name="T30" fmla="*/ 16 w 48"/>
                <a:gd name="T31" fmla="*/ 7 h 65"/>
                <a:gd name="T32" fmla="*/ 16 w 48"/>
                <a:gd name="T33" fmla="*/ 3 h 65"/>
                <a:gd name="T34" fmla="*/ 15 w 48"/>
                <a:gd name="T35" fmla="*/ 0 h 65"/>
                <a:gd name="T36" fmla="*/ 12 w 48"/>
                <a:gd name="T37" fmla="*/ 0 h 65"/>
                <a:gd name="T38" fmla="*/ 11 w 48"/>
                <a:gd name="T39" fmla="*/ 2 h 65"/>
                <a:gd name="T40" fmla="*/ 11 w 48"/>
                <a:gd name="T41" fmla="*/ 3 h 65"/>
                <a:gd name="T42" fmla="*/ 11 w 48"/>
                <a:gd name="T43" fmla="*/ 5 h 65"/>
                <a:gd name="T44" fmla="*/ 10 w 48"/>
                <a:gd name="T45" fmla="*/ 8 h 65"/>
                <a:gd name="T46" fmla="*/ 8 w 48"/>
                <a:gd name="T47" fmla="*/ 9 h 65"/>
                <a:gd name="T48" fmla="*/ 7 w 48"/>
                <a:gd name="T49" fmla="*/ 10 h 65"/>
                <a:gd name="T50" fmla="*/ 7 w 48"/>
                <a:gd name="T51" fmla="*/ 12 h 65"/>
                <a:gd name="T52" fmla="*/ 5 w 48"/>
                <a:gd name="T53" fmla="*/ 14 h 65"/>
                <a:gd name="T54" fmla="*/ 5 w 48"/>
                <a:gd name="T55" fmla="*/ 15 h 65"/>
                <a:gd name="T56" fmla="*/ 5 w 48"/>
                <a:gd name="T57" fmla="*/ 18 h 65"/>
                <a:gd name="T58" fmla="*/ 4 w 48"/>
                <a:gd name="T59" fmla="*/ 16 h 65"/>
                <a:gd name="T60" fmla="*/ 2 w 48"/>
                <a:gd name="T61" fmla="*/ 15 h 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48" h="65">
                  <a:moveTo>
                    <a:pt x="5" y="44"/>
                  </a:moveTo>
                  <a:lnTo>
                    <a:pt x="1" y="44"/>
                  </a:lnTo>
                  <a:lnTo>
                    <a:pt x="1" y="47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9" y="64"/>
                  </a:lnTo>
                  <a:lnTo>
                    <a:pt x="13" y="65"/>
                  </a:lnTo>
                  <a:lnTo>
                    <a:pt x="19" y="65"/>
                  </a:lnTo>
                  <a:lnTo>
                    <a:pt x="28" y="63"/>
                  </a:lnTo>
                  <a:lnTo>
                    <a:pt x="31" y="54"/>
                  </a:lnTo>
                  <a:lnTo>
                    <a:pt x="41" y="45"/>
                  </a:lnTo>
                  <a:lnTo>
                    <a:pt x="46" y="36"/>
                  </a:lnTo>
                  <a:lnTo>
                    <a:pt x="46" y="29"/>
                  </a:lnTo>
                  <a:lnTo>
                    <a:pt x="47" y="20"/>
                  </a:lnTo>
                  <a:lnTo>
                    <a:pt x="48" y="10"/>
                  </a:lnTo>
                  <a:lnTo>
                    <a:pt x="45" y="0"/>
                  </a:lnTo>
                  <a:lnTo>
                    <a:pt x="36" y="0"/>
                  </a:lnTo>
                  <a:lnTo>
                    <a:pt x="34" y="5"/>
                  </a:lnTo>
                  <a:lnTo>
                    <a:pt x="34" y="10"/>
                  </a:lnTo>
                  <a:lnTo>
                    <a:pt x="32" y="15"/>
                  </a:lnTo>
                  <a:lnTo>
                    <a:pt x="31" y="24"/>
                  </a:lnTo>
                  <a:lnTo>
                    <a:pt x="25" y="28"/>
                  </a:lnTo>
                  <a:lnTo>
                    <a:pt x="22" y="31"/>
                  </a:lnTo>
                  <a:lnTo>
                    <a:pt x="21" y="35"/>
                  </a:lnTo>
                  <a:lnTo>
                    <a:pt x="15" y="40"/>
                  </a:lnTo>
                  <a:lnTo>
                    <a:pt x="15" y="44"/>
                  </a:lnTo>
                  <a:lnTo>
                    <a:pt x="14" y="54"/>
                  </a:lnTo>
                  <a:lnTo>
                    <a:pt x="11" y="47"/>
                  </a:lnTo>
                  <a:lnTo>
                    <a:pt x="5" y="44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5" name="Freeform 350">
              <a:extLst>
                <a:ext uri="{FF2B5EF4-FFF2-40B4-BE49-F238E27FC236}">
                  <a16:creationId xmlns:a16="http://schemas.microsoft.com/office/drawing/2014/main" id="{3830FB0D-3D2A-43A2-912E-FCA96AF5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565"/>
              <a:ext cx="6" cy="10"/>
            </a:xfrm>
            <a:custGeom>
              <a:avLst/>
              <a:gdLst>
                <a:gd name="T0" fmla="*/ 1 w 16"/>
                <a:gd name="T1" fmla="*/ 0 h 29"/>
                <a:gd name="T2" fmla="*/ 1 w 16"/>
                <a:gd name="T3" fmla="*/ 3 h 29"/>
                <a:gd name="T4" fmla="*/ 1 w 16"/>
                <a:gd name="T5" fmla="*/ 4 h 29"/>
                <a:gd name="T6" fmla="*/ 0 w 16"/>
                <a:gd name="T7" fmla="*/ 6 h 29"/>
                <a:gd name="T8" fmla="*/ 0 w 16"/>
                <a:gd name="T9" fmla="*/ 7 h 29"/>
                <a:gd name="T10" fmla="*/ 0 w 16"/>
                <a:gd name="T11" fmla="*/ 9 h 29"/>
                <a:gd name="T12" fmla="*/ 0 w 16"/>
                <a:gd name="T13" fmla="*/ 10 h 29"/>
                <a:gd name="T14" fmla="*/ 2 w 16"/>
                <a:gd name="T15" fmla="*/ 10 h 29"/>
                <a:gd name="T16" fmla="*/ 4 w 16"/>
                <a:gd name="T17" fmla="*/ 10 h 29"/>
                <a:gd name="T18" fmla="*/ 6 w 16"/>
                <a:gd name="T19" fmla="*/ 10 h 29"/>
                <a:gd name="T20" fmla="*/ 6 w 16"/>
                <a:gd name="T21" fmla="*/ 9 h 29"/>
                <a:gd name="T22" fmla="*/ 6 w 16"/>
                <a:gd name="T23" fmla="*/ 7 h 29"/>
                <a:gd name="T24" fmla="*/ 4 w 16"/>
                <a:gd name="T25" fmla="*/ 6 h 29"/>
                <a:gd name="T26" fmla="*/ 3 w 16"/>
                <a:gd name="T27" fmla="*/ 4 h 29"/>
                <a:gd name="T28" fmla="*/ 3 w 16"/>
                <a:gd name="T29" fmla="*/ 3 h 29"/>
                <a:gd name="T30" fmla="*/ 1 w 16"/>
                <a:gd name="T31" fmla="*/ 1 h 29"/>
                <a:gd name="T32" fmla="*/ 1 w 16"/>
                <a:gd name="T33" fmla="*/ 0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" h="29">
                  <a:moveTo>
                    <a:pt x="2" y="0"/>
                  </a:moveTo>
                  <a:lnTo>
                    <a:pt x="2" y="9"/>
                  </a:lnTo>
                  <a:lnTo>
                    <a:pt x="2" y="12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6" y="29"/>
                  </a:lnTo>
                  <a:lnTo>
                    <a:pt x="10" y="29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0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8" y="9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6" name="Freeform 351">
              <a:extLst>
                <a:ext uri="{FF2B5EF4-FFF2-40B4-BE49-F238E27FC236}">
                  <a16:creationId xmlns:a16="http://schemas.microsoft.com/office/drawing/2014/main" id="{13EF1106-9806-499A-A6CA-4D9887CF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509"/>
              <a:ext cx="25" cy="62"/>
            </a:xfrm>
            <a:custGeom>
              <a:avLst/>
              <a:gdLst>
                <a:gd name="T0" fmla="*/ 25 w 75"/>
                <a:gd name="T1" fmla="*/ 0 h 185"/>
                <a:gd name="T2" fmla="*/ 22 w 75"/>
                <a:gd name="T3" fmla="*/ 6 h 185"/>
                <a:gd name="T4" fmla="*/ 17 w 75"/>
                <a:gd name="T5" fmla="*/ 10 h 185"/>
                <a:gd name="T6" fmla="*/ 15 w 75"/>
                <a:gd name="T7" fmla="*/ 17 h 185"/>
                <a:gd name="T8" fmla="*/ 11 w 75"/>
                <a:gd name="T9" fmla="*/ 22 h 185"/>
                <a:gd name="T10" fmla="*/ 9 w 75"/>
                <a:gd name="T11" fmla="*/ 30 h 185"/>
                <a:gd name="T12" fmla="*/ 7 w 75"/>
                <a:gd name="T13" fmla="*/ 35 h 185"/>
                <a:gd name="T14" fmla="*/ 4 w 75"/>
                <a:gd name="T15" fmla="*/ 41 h 185"/>
                <a:gd name="T16" fmla="*/ 3 w 75"/>
                <a:gd name="T17" fmla="*/ 48 h 185"/>
                <a:gd name="T18" fmla="*/ 2 w 75"/>
                <a:gd name="T19" fmla="*/ 54 h 185"/>
                <a:gd name="T20" fmla="*/ 0 w 75"/>
                <a:gd name="T21" fmla="*/ 62 h 1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185">
                  <a:moveTo>
                    <a:pt x="75" y="0"/>
                  </a:moveTo>
                  <a:lnTo>
                    <a:pt x="66" y="18"/>
                  </a:lnTo>
                  <a:lnTo>
                    <a:pt x="50" y="31"/>
                  </a:lnTo>
                  <a:lnTo>
                    <a:pt x="45" y="51"/>
                  </a:lnTo>
                  <a:lnTo>
                    <a:pt x="34" y="67"/>
                  </a:lnTo>
                  <a:lnTo>
                    <a:pt x="27" y="89"/>
                  </a:lnTo>
                  <a:lnTo>
                    <a:pt x="20" y="105"/>
                  </a:lnTo>
                  <a:lnTo>
                    <a:pt x="13" y="122"/>
                  </a:lnTo>
                  <a:lnTo>
                    <a:pt x="8" y="144"/>
                  </a:lnTo>
                  <a:lnTo>
                    <a:pt x="6" y="161"/>
                  </a:lnTo>
                  <a:lnTo>
                    <a:pt x="0" y="18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7" name="Freeform 352">
              <a:extLst>
                <a:ext uri="{FF2B5EF4-FFF2-40B4-BE49-F238E27FC236}">
                  <a16:creationId xmlns:a16="http://schemas.microsoft.com/office/drawing/2014/main" id="{6E3AA898-2E56-40F1-AA8A-18AB721E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1490"/>
              <a:ext cx="22" cy="48"/>
            </a:xfrm>
            <a:custGeom>
              <a:avLst/>
              <a:gdLst>
                <a:gd name="T0" fmla="*/ 22 w 68"/>
                <a:gd name="T1" fmla="*/ 0 h 145"/>
                <a:gd name="T2" fmla="*/ 19 w 68"/>
                <a:gd name="T3" fmla="*/ 3 h 145"/>
                <a:gd name="T4" fmla="*/ 18 w 68"/>
                <a:gd name="T5" fmla="*/ 7 h 145"/>
                <a:gd name="T6" fmla="*/ 15 w 68"/>
                <a:gd name="T7" fmla="*/ 9 h 145"/>
                <a:gd name="T8" fmla="*/ 12 w 68"/>
                <a:gd name="T9" fmla="*/ 14 h 145"/>
                <a:gd name="T10" fmla="*/ 11 w 68"/>
                <a:gd name="T11" fmla="*/ 18 h 145"/>
                <a:gd name="T12" fmla="*/ 9 w 68"/>
                <a:gd name="T13" fmla="*/ 21 h 145"/>
                <a:gd name="T14" fmla="*/ 8 w 68"/>
                <a:gd name="T15" fmla="*/ 26 h 145"/>
                <a:gd name="T16" fmla="*/ 6 w 68"/>
                <a:gd name="T17" fmla="*/ 29 h 145"/>
                <a:gd name="T18" fmla="*/ 6 w 68"/>
                <a:gd name="T19" fmla="*/ 34 h 145"/>
                <a:gd name="T20" fmla="*/ 6 w 68"/>
                <a:gd name="T21" fmla="*/ 39 h 145"/>
                <a:gd name="T22" fmla="*/ 6 w 68"/>
                <a:gd name="T23" fmla="*/ 40 h 145"/>
                <a:gd name="T24" fmla="*/ 4 w 68"/>
                <a:gd name="T25" fmla="*/ 40 h 145"/>
                <a:gd name="T26" fmla="*/ 4 w 68"/>
                <a:gd name="T27" fmla="*/ 41 h 145"/>
                <a:gd name="T28" fmla="*/ 4 w 68"/>
                <a:gd name="T29" fmla="*/ 42 h 145"/>
                <a:gd name="T30" fmla="*/ 2 w 68"/>
                <a:gd name="T31" fmla="*/ 44 h 145"/>
                <a:gd name="T32" fmla="*/ 0 w 68"/>
                <a:gd name="T33" fmla="*/ 45 h 145"/>
                <a:gd name="T34" fmla="*/ 0 w 68"/>
                <a:gd name="T35" fmla="*/ 46 h 145"/>
                <a:gd name="T36" fmla="*/ 0 w 68"/>
                <a:gd name="T37" fmla="*/ 48 h 14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" h="145">
                  <a:moveTo>
                    <a:pt x="68" y="0"/>
                  </a:moveTo>
                  <a:lnTo>
                    <a:pt x="60" y="9"/>
                  </a:lnTo>
                  <a:lnTo>
                    <a:pt x="55" y="21"/>
                  </a:lnTo>
                  <a:lnTo>
                    <a:pt x="45" y="28"/>
                  </a:lnTo>
                  <a:lnTo>
                    <a:pt x="38" y="43"/>
                  </a:lnTo>
                  <a:lnTo>
                    <a:pt x="34" y="54"/>
                  </a:lnTo>
                  <a:lnTo>
                    <a:pt x="29" y="63"/>
                  </a:lnTo>
                  <a:lnTo>
                    <a:pt x="25" y="78"/>
                  </a:lnTo>
                  <a:lnTo>
                    <a:pt x="19" y="88"/>
                  </a:lnTo>
                  <a:lnTo>
                    <a:pt x="18" y="102"/>
                  </a:lnTo>
                  <a:lnTo>
                    <a:pt x="17" y="117"/>
                  </a:lnTo>
                  <a:lnTo>
                    <a:pt x="17" y="120"/>
                  </a:lnTo>
                  <a:lnTo>
                    <a:pt x="11" y="120"/>
                  </a:lnTo>
                  <a:lnTo>
                    <a:pt x="11" y="123"/>
                  </a:lnTo>
                  <a:lnTo>
                    <a:pt x="11" y="128"/>
                  </a:lnTo>
                  <a:lnTo>
                    <a:pt x="6" y="134"/>
                  </a:lnTo>
                  <a:lnTo>
                    <a:pt x="1" y="136"/>
                  </a:lnTo>
                  <a:lnTo>
                    <a:pt x="0" y="140"/>
                  </a:lnTo>
                  <a:lnTo>
                    <a:pt x="0" y="14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8" name="Freeform 353">
              <a:extLst>
                <a:ext uri="{FF2B5EF4-FFF2-40B4-BE49-F238E27FC236}">
                  <a16:creationId xmlns:a16="http://schemas.microsoft.com/office/drawing/2014/main" id="{3045C707-497D-4D7A-942D-7F6C84BE9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518"/>
              <a:ext cx="6" cy="10"/>
            </a:xfrm>
            <a:custGeom>
              <a:avLst/>
              <a:gdLst>
                <a:gd name="T0" fmla="*/ 4 w 17"/>
                <a:gd name="T1" fmla="*/ 0 h 31"/>
                <a:gd name="T2" fmla="*/ 4 w 17"/>
                <a:gd name="T3" fmla="*/ 1 h 31"/>
                <a:gd name="T4" fmla="*/ 3 w 17"/>
                <a:gd name="T5" fmla="*/ 3 h 31"/>
                <a:gd name="T6" fmla="*/ 2 w 17"/>
                <a:gd name="T7" fmla="*/ 4 h 31"/>
                <a:gd name="T8" fmla="*/ 2 w 17"/>
                <a:gd name="T9" fmla="*/ 5 h 31"/>
                <a:gd name="T10" fmla="*/ 0 w 17"/>
                <a:gd name="T11" fmla="*/ 7 h 31"/>
                <a:gd name="T12" fmla="*/ 0 w 17"/>
                <a:gd name="T13" fmla="*/ 8 h 31"/>
                <a:gd name="T14" fmla="*/ 0 w 17"/>
                <a:gd name="T15" fmla="*/ 10 h 31"/>
                <a:gd name="T16" fmla="*/ 0 w 17"/>
                <a:gd name="T17" fmla="*/ 8 h 31"/>
                <a:gd name="T18" fmla="*/ 2 w 17"/>
                <a:gd name="T19" fmla="*/ 8 h 31"/>
                <a:gd name="T20" fmla="*/ 4 w 17"/>
                <a:gd name="T21" fmla="*/ 7 h 31"/>
                <a:gd name="T22" fmla="*/ 4 w 17"/>
                <a:gd name="T23" fmla="*/ 5 h 31"/>
                <a:gd name="T24" fmla="*/ 6 w 17"/>
                <a:gd name="T25" fmla="*/ 4 h 31"/>
                <a:gd name="T26" fmla="*/ 6 w 17"/>
                <a:gd name="T27" fmla="*/ 3 h 31"/>
                <a:gd name="T28" fmla="*/ 6 w 17"/>
                <a:gd name="T29" fmla="*/ 1 h 31"/>
                <a:gd name="T30" fmla="*/ 4 w 17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7" h="31">
                  <a:moveTo>
                    <a:pt x="12" y="0"/>
                  </a:moveTo>
                  <a:lnTo>
                    <a:pt x="11" y="3"/>
                  </a:lnTo>
                  <a:lnTo>
                    <a:pt x="8" y="8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1" y="26"/>
                  </a:lnTo>
                  <a:lnTo>
                    <a:pt x="6" y="26"/>
                  </a:lnTo>
                  <a:lnTo>
                    <a:pt x="10" y="22"/>
                  </a:lnTo>
                  <a:lnTo>
                    <a:pt x="11" y="17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7" y="3"/>
                  </a:lnTo>
                  <a:lnTo>
                    <a:pt x="12" y="0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9" name="Freeform 354">
              <a:extLst>
                <a:ext uri="{FF2B5EF4-FFF2-40B4-BE49-F238E27FC236}">
                  <a16:creationId xmlns:a16="http://schemas.microsoft.com/office/drawing/2014/main" id="{DAF726CF-36F3-47F7-AC55-2A5F3EDF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3115"/>
              <a:ext cx="65" cy="631"/>
            </a:xfrm>
            <a:custGeom>
              <a:avLst/>
              <a:gdLst>
                <a:gd name="T0" fmla="*/ 2 w 196"/>
                <a:gd name="T1" fmla="*/ 0 h 1894"/>
                <a:gd name="T2" fmla="*/ 1 w 196"/>
                <a:gd name="T3" fmla="*/ 212 h 1894"/>
                <a:gd name="T4" fmla="*/ 5 w 196"/>
                <a:gd name="T5" fmla="*/ 278 h 1894"/>
                <a:gd name="T6" fmla="*/ 25 w 196"/>
                <a:gd name="T7" fmla="*/ 391 h 1894"/>
                <a:gd name="T8" fmla="*/ 45 w 196"/>
                <a:gd name="T9" fmla="*/ 465 h 1894"/>
                <a:gd name="T10" fmla="*/ 61 w 196"/>
                <a:gd name="T11" fmla="*/ 542 h 1894"/>
                <a:gd name="T12" fmla="*/ 65 w 196"/>
                <a:gd name="T13" fmla="*/ 598 h 1894"/>
                <a:gd name="T14" fmla="*/ 63 w 196"/>
                <a:gd name="T15" fmla="*/ 631 h 1894"/>
                <a:gd name="T16" fmla="*/ 48 w 196"/>
                <a:gd name="T17" fmla="*/ 592 h 1894"/>
                <a:gd name="T18" fmla="*/ 33 w 196"/>
                <a:gd name="T19" fmla="*/ 573 h 1894"/>
                <a:gd name="T20" fmla="*/ 36 w 196"/>
                <a:gd name="T21" fmla="*/ 520 h 1894"/>
                <a:gd name="T22" fmla="*/ 29 w 196"/>
                <a:gd name="T23" fmla="*/ 457 h 1894"/>
                <a:gd name="T24" fmla="*/ 17 w 196"/>
                <a:gd name="T25" fmla="*/ 388 h 1894"/>
                <a:gd name="T26" fmla="*/ 0 w 196"/>
                <a:gd name="T27" fmla="*/ 251 h 1894"/>
                <a:gd name="T28" fmla="*/ 0 w 196"/>
                <a:gd name="T29" fmla="*/ 138 h 1894"/>
                <a:gd name="T30" fmla="*/ 2 w 196"/>
                <a:gd name="T31" fmla="*/ 0 h 18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6" h="1894">
                  <a:moveTo>
                    <a:pt x="5" y="0"/>
                  </a:moveTo>
                  <a:lnTo>
                    <a:pt x="3" y="635"/>
                  </a:lnTo>
                  <a:lnTo>
                    <a:pt x="15" y="834"/>
                  </a:lnTo>
                  <a:lnTo>
                    <a:pt x="76" y="1175"/>
                  </a:lnTo>
                  <a:lnTo>
                    <a:pt x="137" y="1395"/>
                  </a:lnTo>
                  <a:lnTo>
                    <a:pt x="183" y="1628"/>
                  </a:lnTo>
                  <a:lnTo>
                    <a:pt x="196" y="1796"/>
                  </a:lnTo>
                  <a:lnTo>
                    <a:pt x="189" y="1894"/>
                  </a:lnTo>
                  <a:lnTo>
                    <a:pt x="145" y="1776"/>
                  </a:lnTo>
                  <a:lnTo>
                    <a:pt x="98" y="1719"/>
                  </a:lnTo>
                  <a:lnTo>
                    <a:pt x="110" y="1560"/>
                  </a:lnTo>
                  <a:lnTo>
                    <a:pt x="87" y="1372"/>
                  </a:lnTo>
                  <a:lnTo>
                    <a:pt x="51" y="1164"/>
                  </a:lnTo>
                  <a:lnTo>
                    <a:pt x="1" y="754"/>
                  </a:lnTo>
                  <a:lnTo>
                    <a:pt x="0" y="41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0" name="Freeform 355">
              <a:extLst>
                <a:ext uri="{FF2B5EF4-FFF2-40B4-BE49-F238E27FC236}">
                  <a16:creationId xmlns:a16="http://schemas.microsoft.com/office/drawing/2014/main" id="{CFB4F05E-4704-4689-BF3A-F3D481348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489"/>
              <a:ext cx="18" cy="122"/>
            </a:xfrm>
            <a:custGeom>
              <a:avLst/>
              <a:gdLst>
                <a:gd name="T0" fmla="*/ 0 w 54"/>
                <a:gd name="T1" fmla="*/ 0 h 367"/>
                <a:gd name="T2" fmla="*/ 1 w 54"/>
                <a:gd name="T3" fmla="*/ 12 h 367"/>
                <a:gd name="T4" fmla="*/ 2 w 54"/>
                <a:gd name="T5" fmla="*/ 25 h 367"/>
                <a:gd name="T6" fmla="*/ 5 w 54"/>
                <a:gd name="T7" fmla="*/ 36 h 367"/>
                <a:gd name="T8" fmla="*/ 8 w 54"/>
                <a:gd name="T9" fmla="*/ 48 h 367"/>
                <a:gd name="T10" fmla="*/ 11 w 54"/>
                <a:gd name="T11" fmla="*/ 61 h 367"/>
                <a:gd name="T12" fmla="*/ 14 w 54"/>
                <a:gd name="T13" fmla="*/ 72 h 367"/>
                <a:gd name="T14" fmla="*/ 17 w 54"/>
                <a:gd name="T15" fmla="*/ 83 h 367"/>
                <a:gd name="T16" fmla="*/ 18 w 54"/>
                <a:gd name="T17" fmla="*/ 96 h 367"/>
                <a:gd name="T18" fmla="*/ 18 w 54"/>
                <a:gd name="T19" fmla="*/ 109 h 367"/>
                <a:gd name="T20" fmla="*/ 17 w 54"/>
                <a:gd name="T21" fmla="*/ 122 h 3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" h="367">
                  <a:moveTo>
                    <a:pt x="0" y="0"/>
                  </a:moveTo>
                  <a:lnTo>
                    <a:pt x="3" y="36"/>
                  </a:lnTo>
                  <a:lnTo>
                    <a:pt x="7" y="74"/>
                  </a:lnTo>
                  <a:lnTo>
                    <a:pt x="15" y="107"/>
                  </a:lnTo>
                  <a:lnTo>
                    <a:pt x="25" y="144"/>
                  </a:lnTo>
                  <a:lnTo>
                    <a:pt x="34" y="182"/>
                  </a:lnTo>
                  <a:lnTo>
                    <a:pt x="42" y="216"/>
                  </a:lnTo>
                  <a:lnTo>
                    <a:pt x="50" y="251"/>
                  </a:lnTo>
                  <a:lnTo>
                    <a:pt x="53" y="288"/>
                  </a:lnTo>
                  <a:lnTo>
                    <a:pt x="54" y="327"/>
                  </a:lnTo>
                  <a:lnTo>
                    <a:pt x="50" y="367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6" name="Group 363">
            <a:extLst>
              <a:ext uri="{FF2B5EF4-FFF2-40B4-BE49-F238E27FC236}">
                <a16:creationId xmlns:a16="http://schemas.microsoft.com/office/drawing/2014/main" id="{B0B48FBA-A9E3-4C35-AF35-B90A63DFC6CC}"/>
              </a:ext>
            </a:extLst>
          </p:cNvPr>
          <p:cNvGrpSpPr>
            <a:grpSpLocks/>
          </p:cNvGrpSpPr>
          <p:nvPr/>
        </p:nvGrpSpPr>
        <p:grpSpPr bwMode="auto">
          <a:xfrm>
            <a:off x="1700213" y="781050"/>
            <a:ext cx="1568450" cy="544513"/>
            <a:chOff x="1071" y="554"/>
            <a:chExt cx="988" cy="343"/>
          </a:xfrm>
        </p:grpSpPr>
        <p:sp>
          <p:nvSpPr>
            <p:cNvPr id="122900" name="Line 356">
              <a:extLst>
                <a:ext uri="{FF2B5EF4-FFF2-40B4-BE49-F238E27FC236}">
                  <a16:creationId xmlns:a16="http://schemas.microsoft.com/office/drawing/2014/main" id="{E333023B-1DB6-45CE-9596-EE1A40A5EF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17" y="554"/>
              <a:ext cx="842" cy="255"/>
            </a:xfrm>
            <a:prstGeom prst="line">
              <a:avLst/>
            </a:prstGeom>
            <a:noFill/>
            <a:ln w="920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1" name="Freeform 357">
              <a:extLst>
                <a:ext uri="{FF2B5EF4-FFF2-40B4-BE49-F238E27FC236}">
                  <a16:creationId xmlns:a16="http://schemas.microsoft.com/office/drawing/2014/main" id="{5B842B6A-6323-4A85-9CBA-D29983A18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676"/>
              <a:ext cx="254" cy="221"/>
            </a:xfrm>
            <a:custGeom>
              <a:avLst/>
              <a:gdLst>
                <a:gd name="T0" fmla="*/ 254 w 762"/>
                <a:gd name="T1" fmla="*/ 221 h 662"/>
                <a:gd name="T2" fmla="*/ 0 w 762"/>
                <a:gd name="T3" fmla="*/ 178 h 662"/>
                <a:gd name="T4" fmla="*/ 187 w 762"/>
                <a:gd name="T5" fmla="*/ 0 h 662"/>
                <a:gd name="T6" fmla="*/ 147 w 762"/>
                <a:gd name="T7" fmla="*/ 133 h 662"/>
                <a:gd name="T8" fmla="*/ 254 w 762"/>
                <a:gd name="T9" fmla="*/ 221 h 6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2" h="662">
                  <a:moveTo>
                    <a:pt x="762" y="662"/>
                  </a:moveTo>
                  <a:lnTo>
                    <a:pt x="0" y="532"/>
                  </a:lnTo>
                  <a:lnTo>
                    <a:pt x="561" y="0"/>
                  </a:lnTo>
                  <a:lnTo>
                    <a:pt x="440" y="398"/>
                  </a:lnTo>
                  <a:lnTo>
                    <a:pt x="762" y="662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897" name="Group 364">
            <a:extLst>
              <a:ext uri="{FF2B5EF4-FFF2-40B4-BE49-F238E27FC236}">
                <a16:creationId xmlns:a16="http://schemas.microsoft.com/office/drawing/2014/main" id="{1609595A-5530-4F19-909A-D5B6C3E63F57}"/>
              </a:ext>
            </a:extLst>
          </p:cNvPr>
          <p:cNvGrpSpPr>
            <a:grpSpLocks/>
          </p:cNvGrpSpPr>
          <p:nvPr/>
        </p:nvGrpSpPr>
        <p:grpSpPr bwMode="auto">
          <a:xfrm>
            <a:off x="6154738" y="855663"/>
            <a:ext cx="352425" cy="528637"/>
            <a:chOff x="3877" y="601"/>
            <a:chExt cx="222" cy="333"/>
          </a:xfrm>
        </p:grpSpPr>
        <p:sp>
          <p:nvSpPr>
            <p:cNvPr id="122898" name="Line 358">
              <a:extLst>
                <a:ext uri="{FF2B5EF4-FFF2-40B4-BE49-F238E27FC236}">
                  <a16:creationId xmlns:a16="http://schemas.microsoft.com/office/drawing/2014/main" id="{B4D1FFD2-0CE0-4416-BF99-F2329D432D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601"/>
              <a:ext cx="132" cy="205"/>
            </a:xfrm>
            <a:prstGeom prst="line">
              <a:avLst/>
            </a:prstGeom>
            <a:noFill/>
            <a:ln w="920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Freeform 359">
              <a:extLst>
                <a:ext uri="{FF2B5EF4-FFF2-40B4-BE49-F238E27FC236}">
                  <a16:creationId xmlns:a16="http://schemas.microsoft.com/office/drawing/2014/main" id="{7380D5B4-3C52-48EF-A555-C0735CEFB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678"/>
              <a:ext cx="222" cy="256"/>
            </a:xfrm>
            <a:custGeom>
              <a:avLst/>
              <a:gdLst>
                <a:gd name="T0" fmla="*/ 194 w 665"/>
                <a:gd name="T1" fmla="*/ 0 h 768"/>
                <a:gd name="T2" fmla="*/ 222 w 665"/>
                <a:gd name="T3" fmla="*/ 256 h 768"/>
                <a:gd name="T4" fmla="*/ 0 w 665"/>
                <a:gd name="T5" fmla="*/ 125 h 768"/>
                <a:gd name="T6" fmla="*/ 139 w 665"/>
                <a:gd name="T7" fmla="*/ 127 h 768"/>
                <a:gd name="T8" fmla="*/ 194 w 665"/>
                <a:gd name="T9" fmla="*/ 0 h 7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5" h="768">
                  <a:moveTo>
                    <a:pt x="581" y="0"/>
                  </a:moveTo>
                  <a:lnTo>
                    <a:pt x="665" y="768"/>
                  </a:lnTo>
                  <a:lnTo>
                    <a:pt x="0" y="375"/>
                  </a:lnTo>
                  <a:lnTo>
                    <a:pt x="415" y="382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4">
            <a:extLst>
              <a:ext uri="{FF2B5EF4-FFF2-40B4-BE49-F238E27FC236}">
                <a16:creationId xmlns:a16="http://schemas.microsoft.com/office/drawing/2014/main" id="{EF75A85A-C09C-46D1-8407-BC39C3654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0263" y="381000"/>
            <a:ext cx="49101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000" b="1">
                <a:solidFill>
                  <a:srgbClr val="FF7F00"/>
                </a:solidFill>
              </a:rPr>
              <a:t>ARTICULACIONES  </a:t>
            </a:r>
            <a:endParaRPr lang="en-US" altLang="en-US" sz="4000"/>
          </a:p>
        </p:txBody>
      </p:sp>
      <p:sp>
        <p:nvSpPr>
          <p:cNvPr id="14339" name="Rectangle 5">
            <a:extLst>
              <a:ext uri="{FF2B5EF4-FFF2-40B4-BE49-F238E27FC236}">
                <a16:creationId xmlns:a16="http://schemas.microsoft.com/office/drawing/2014/main" id="{AAE604C2-D03B-4E46-A089-0C8D536D1E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0100" y="352425"/>
            <a:ext cx="49101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4000" b="1">
                <a:solidFill>
                  <a:srgbClr val="FFFF00"/>
                </a:solidFill>
              </a:rPr>
              <a:t>ARTICULACIONES  </a:t>
            </a:r>
            <a:endParaRPr lang="en-US" altLang="en-US" sz="4000"/>
          </a:p>
        </p:txBody>
      </p:sp>
      <p:grpSp>
        <p:nvGrpSpPr>
          <p:cNvPr id="14340" name="Group 13">
            <a:extLst>
              <a:ext uri="{FF2B5EF4-FFF2-40B4-BE49-F238E27FC236}">
                <a16:creationId xmlns:a16="http://schemas.microsoft.com/office/drawing/2014/main" id="{1273B6EC-7B0B-4FC8-BCDD-1EDE650A8A8C}"/>
              </a:ext>
            </a:extLst>
          </p:cNvPr>
          <p:cNvGrpSpPr>
            <a:grpSpLocks/>
          </p:cNvGrpSpPr>
          <p:nvPr/>
        </p:nvGrpSpPr>
        <p:grpSpPr bwMode="auto">
          <a:xfrm>
            <a:off x="312738" y="1309688"/>
            <a:ext cx="4695825" cy="4848225"/>
            <a:chOff x="197" y="825"/>
            <a:chExt cx="2958" cy="3054"/>
          </a:xfrm>
        </p:grpSpPr>
        <p:sp>
          <p:nvSpPr>
            <p:cNvPr id="14441" name="Rectangle 7">
              <a:extLst>
                <a:ext uri="{FF2B5EF4-FFF2-40B4-BE49-F238E27FC236}">
                  <a16:creationId xmlns:a16="http://schemas.microsoft.com/office/drawing/2014/main" id="{79A3368F-39C4-48E7-BA3A-9CEAB93FB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" y="880"/>
              <a:ext cx="2849" cy="29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442" name="Freeform 8">
              <a:extLst>
                <a:ext uri="{FF2B5EF4-FFF2-40B4-BE49-F238E27FC236}">
                  <a16:creationId xmlns:a16="http://schemas.microsoft.com/office/drawing/2014/main" id="{6008C5D0-2C59-4EFE-9368-F5B3C6D84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825"/>
              <a:ext cx="54" cy="3054"/>
            </a:xfrm>
            <a:custGeom>
              <a:avLst/>
              <a:gdLst>
                <a:gd name="T0" fmla="*/ 0 w 164"/>
                <a:gd name="T1" fmla="*/ 0 h 9160"/>
                <a:gd name="T2" fmla="*/ 54 w 164"/>
                <a:gd name="T3" fmla="*/ 55 h 9160"/>
                <a:gd name="T4" fmla="*/ 54 w 164"/>
                <a:gd name="T5" fmla="*/ 2999 h 9160"/>
                <a:gd name="T6" fmla="*/ 0 w 164"/>
                <a:gd name="T7" fmla="*/ 3054 h 9160"/>
                <a:gd name="T8" fmla="*/ 0 w 164"/>
                <a:gd name="T9" fmla="*/ 0 h 9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9160">
                  <a:moveTo>
                    <a:pt x="0" y="0"/>
                  </a:moveTo>
                  <a:lnTo>
                    <a:pt x="164" y="165"/>
                  </a:lnTo>
                  <a:lnTo>
                    <a:pt x="164" y="8995"/>
                  </a:lnTo>
                  <a:lnTo>
                    <a:pt x="0" y="9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9">
              <a:extLst>
                <a:ext uri="{FF2B5EF4-FFF2-40B4-BE49-F238E27FC236}">
                  <a16:creationId xmlns:a16="http://schemas.microsoft.com/office/drawing/2014/main" id="{4FCB029C-94B4-471F-B774-A7D2F5CF5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825"/>
              <a:ext cx="2958" cy="55"/>
            </a:xfrm>
            <a:custGeom>
              <a:avLst/>
              <a:gdLst>
                <a:gd name="T0" fmla="*/ 0 w 8874"/>
                <a:gd name="T1" fmla="*/ 0 h 165"/>
                <a:gd name="T2" fmla="*/ 55 w 8874"/>
                <a:gd name="T3" fmla="*/ 55 h 165"/>
                <a:gd name="T4" fmla="*/ 2903 w 8874"/>
                <a:gd name="T5" fmla="*/ 55 h 165"/>
                <a:gd name="T6" fmla="*/ 2958 w 8874"/>
                <a:gd name="T7" fmla="*/ 0 h 165"/>
                <a:gd name="T8" fmla="*/ 0 w 8874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4" h="165">
                  <a:moveTo>
                    <a:pt x="0" y="0"/>
                  </a:moveTo>
                  <a:lnTo>
                    <a:pt x="164" y="165"/>
                  </a:lnTo>
                  <a:lnTo>
                    <a:pt x="8709" y="165"/>
                  </a:lnTo>
                  <a:lnTo>
                    <a:pt x="88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10">
              <a:extLst>
                <a:ext uri="{FF2B5EF4-FFF2-40B4-BE49-F238E27FC236}">
                  <a16:creationId xmlns:a16="http://schemas.microsoft.com/office/drawing/2014/main" id="{4661B534-69F1-4EF5-AD86-0C11F0A9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825"/>
              <a:ext cx="55" cy="3054"/>
            </a:xfrm>
            <a:custGeom>
              <a:avLst/>
              <a:gdLst>
                <a:gd name="T0" fmla="*/ 55 w 165"/>
                <a:gd name="T1" fmla="*/ 3054 h 9160"/>
                <a:gd name="T2" fmla="*/ 0 w 165"/>
                <a:gd name="T3" fmla="*/ 2999 h 9160"/>
                <a:gd name="T4" fmla="*/ 0 w 165"/>
                <a:gd name="T5" fmla="*/ 55 h 9160"/>
                <a:gd name="T6" fmla="*/ 55 w 165"/>
                <a:gd name="T7" fmla="*/ 0 h 9160"/>
                <a:gd name="T8" fmla="*/ 55 w 165"/>
                <a:gd name="T9" fmla="*/ 3054 h 9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60">
                  <a:moveTo>
                    <a:pt x="165" y="9160"/>
                  </a:moveTo>
                  <a:lnTo>
                    <a:pt x="0" y="8995"/>
                  </a:lnTo>
                  <a:lnTo>
                    <a:pt x="0" y="165"/>
                  </a:lnTo>
                  <a:lnTo>
                    <a:pt x="165" y="0"/>
                  </a:lnTo>
                  <a:lnTo>
                    <a:pt x="165" y="916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11">
              <a:extLst>
                <a:ext uri="{FF2B5EF4-FFF2-40B4-BE49-F238E27FC236}">
                  <a16:creationId xmlns:a16="http://schemas.microsoft.com/office/drawing/2014/main" id="{5892BE3F-474C-4FDC-BD39-58D482546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3824"/>
              <a:ext cx="2958" cy="55"/>
            </a:xfrm>
            <a:custGeom>
              <a:avLst/>
              <a:gdLst>
                <a:gd name="T0" fmla="*/ 2958 w 8874"/>
                <a:gd name="T1" fmla="*/ 55 h 165"/>
                <a:gd name="T2" fmla="*/ 0 w 8874"/>
                <a:gd name="T3" fmla="*/ 55 h 165"/>
                <a:gd name="T4" fmla="*/ 55 w 8874"/>
                <a:gd name="T5" fmla="*/ 0 h 165"/>
                <a:gd name="T6" fmla="*/ 2903 w 8874"/>
                <a:gd name="T7" fmla="*/ 0 h 165"/>
                <a:gd name="T8" fmla="*/ 2958 w 8874"/>
                <a:gd name="T9" fmla="*/ 55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74" h="165">
                  <a:moveTo>
                    <a:pt x="8874" y="165"/>
                  </a:moveTo>
                  <a:lnTo>
                    <a:pt x="0" y="165"/>
                  </a:lnTo>
                  <a:lnTo>
                    <a:pt x="164" y="0"/>
                  </a:lnTo>
                  <a:lnTo>
                    <a:pt x="8709" y="0"/>
                  </a:lnTo>
                  <a:lnTo>
                    <a:pt x="8874" y="16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341" name="Picture 14" descr="LANKJ">
            <a:extLst>
              <a:ext uri="{FF2B5EF4-FFF2-40B4-BE49-F238E27FC236}">
                <a16:creationId xmlns:a16="http://schemas.microsoft.com/office/drawing/2014/main" id="{AA1B78A0-6692-41D2-A193-49441E94F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830513"/>
            <a:ext cx="3352800" cy="254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2" name="Picture 15" descr="AHIPJ1">
            <a:extLst>
              <a:ext uri="{FF2B5EF4-FFF2-40B4-BE49-F238E27FC236}">
                <a16:creationId xmlns:a16="http://schemas.microsoft.com/office/drawing/2014/main" id="{5849A743-3CF9-4B73-826C-F99731328E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2688" y="3810000"/>
            <a:ext cx="595312" cy="84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3" name="Picture 16" descr="LELBJ1">
            <a:extLst>
              <a:ext uri="{FF2B5EF4-FFF2-40B4-BE49-F238E27FC236}">
                <a16:creationId xmlns:a16="http://schemas.microsoft.com/office/drawing/2014/main" id="{1BAEF1F3-F01A-4713-BE55-1687140365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5127625"/>
            <a:ext cx="609600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4" name="Picture 17" descr="SAGSPINE">
            <a:extLst>
              <a:ext uri="{FF2B5EF4-FFF2-40B4-BE49-F238E27FC236}">
                <a16:creationId xmlns:a16="http://schemas.microsoft.com/office/drawing/2014/main" id="{DCD502DE-6E2E-446F-B4CA-BF8CBB523F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3505200"/>
            <a:ext cx="547688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5" name="Picture 18" descr="PWRSJ1">
            <a:extLst>
              <a:ext uri="{FF2B5EF4-FFF2-40B4-BE49-F238E27FC236}">
                <a16:creationId xmlns:a16="http://schemas.microsoft.com/office/drawing/2014/main" id="{1C191895-8317-4C55-910B-19BC87FFE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2975" y="4724400"/>
            <a:ext cx="581025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6" name="Picture 19" descr="LANKJ1">
            <a:extLst>
              <a:ext uri="{FF2B5EF4-FFF2-40B4-BE49-F238E27FC236}">
                <a16:creationId xmlns:a16="http://schemas.microsoft.com/office/drawing/2014/main" id="{364F5F79-7F6D-4F3A-A0E4-E5043852E0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1981200"/>
            <a:ext cx="5207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47" name="Group 109">
            <a:extLst>
              <a:ext uri="{FF2B5EF4-FFF2-40B4-BE49-F238E27FC236}">
                <a16:creationId xmlns:a16="http://schemas.microsoft.com/office/drawing/2014/main" id="{E9770782-9980-42CF-98E7-BB099BC5B3B8}"/>
              </a:ext>
            </a:extLst>
          </p:cNvPr>
          <p:cNvGrpSpPr>
            <a:grpSpLocks/>
          </p:cNvGrpSpPr>
          <p:nvPr/>
        </p:nvGrpSpPr>
        <p:grpSpPr bwMode="auto">
          <a:xfrm>
            <a:off x="3810000" y="4876800"/>
            <a:ext cx="533400" cy="633413"/>
            <a:chOff x="4334" y="897"/>
            <a:chExt cx="1234" cy="1263"/>
          </a:xfrm>
        </p:grpSpPr>
        <p:sp>
          <p:nvSpPr>
            <p:cNvPr id="14430" name="Freeform 25">
              <a:extLst>
                <a:ext uri="{FF2B5EF4-FFF2-40B4-BE49-F238E27FC236}">
                  <a16:creationId xmlns:a16="http://schemas.microsoft.com/office/drawing/2014/main" id="{84AC9E74-BA3A-4B08-A18C-A0C141056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66"/>
              <a:ext cx="690" cy="994"/>
            </a:xfrm>
            <a:custGeom>
              <a:avLst/>
              <a:gdLst>
                <a:gd name="T0" fmla="*/ 561 w 413"/>
                <a:gd name="T1" fmla="*/ 696 h 758"/>
                <a:gd name="T2" fmla="*/ 541 w 413"/>
                <a:gd name="T3" fmla="*/ 662 h 758"/>
                <a:gd name="T4" fmla="*/ 525 w 413"/>
                <a:gd name="T5" fmla="*/ 636 h 758"/>
                <a:gd name="T6" fmla="*/ 508 w 413"/>
                <a:gd name="T7" fmla="*/ 608 h 758"/>
                <a:gd name="T8" fmla="*/ 488 w 413"/>
                <a:gd name="T9" fmla="*/ 577 h 758"/>
                <a:gd name="T10" fmla="*/ 474 w 413"/>
                <a:gd name="T11" fmla="*/ 553 h 758"/>
                <a:gd name="T12" fmla="*/ 441 w 413"/>
                <a:gd name="T13" fmla="*/ 488 h 758"/>
                <a:gd name="T14" fmla="*/ 418 w 413"/>
                <a:gd name="T15" fmla="*/ 438 h 758"/>
                <a:gd name="T16" fmla="*/ 398 w 413"/>
                <a:gd name="T17" fmla="*/ 396 h 758"/>
                <a:gd name="T18" fmla="*/ 378 w 413"/>
                <a:gd name="T19" fmla="*/ 345 h 758"/>
                <a:gd name="T20" fmla="*/ 339 w 413"/>
                <a:gd name="T21" fmla="*/ 277 h 758"/>
                <a:gd name="T22" fmla="*/ 332 w 413"/>
                <a:gd name="T23" fmla="*/ 256 h 758"/>
                <a:gd name="T24" fmla="*/ 322 w 413"/>
                <a:gd name="T25" fmla="*/ 206 h 758"/>
                <a:gd name="T26" fmla="*/ 319 w 413"/>
                <a:gd name="T27" fmla="*/ 156 h 758"/>
                <a:gd name="T28" fmla="*/ 312 w 413"/>
                <a:gd name="T29" fmla="*/ 105 h 758"/>
                <a:gd name="T30" fmla="*/ 296 w 413"/>
                <a:gd name="T31" fmla="*/ 60 h 758"/>
                <a:gd name="T32" fmla="*/ 279 w 413"/>
                <a:gd name="T33" fmla="*/ 42 h 758"/>
                <a:gd name="T34" fmla="*/ 242 w 413"/>
                <a:gd name="T35" fmla="*/ 10 h 758"/>
                <a:gd name="T36" fmla="*/ 212 w 413"/>
                <a:gd name="T37" fmla="*/ 0 h 758"/>
                <a:gd name="T38" fmla="*/ 182 w 413"/>
                <a:gd name="T39" fmla="*/ 3 h 758"/>
                <a:gd name="T40" fmla="*/ 152 w 413"/>
                <a:gd name="T41" fmla="*/ 16 h 758"/>
                <a:gd name="T42" fmla="*/ 112 w 413"/>
                <a:gd name="T43" fmla="*/ 34 h 758"/>
                <a:gd name="T44" fmla="*/ 99 w 413"/>
                <a:gd name="T45" fmla="*/ 39 h 758"/>
                <a:gd name="T46" fmla="*/ 75 w 413"/>
                <a:gd name="T47" fmla="*/ 45 h 758"/>
                <a:gd name="T48" fmla="*/ 55 w 413"/>
                <a:gd name="T49" fmla="*/ 47 h 758"/>
                <a:gd name="T50" fmla="*/ 38 w 413"/>
                <a:gd name="T51" fmla="*/ 50 h 758"/>
                <a:gd name="T52" fmla="*/ 22 w 413"/>
                <a:gd name="T53" fmla="*/ 63 h 758"/>
                <a:gd name="T54" fmla="*/ 10 w 413"/>
                <a:gd name="T55" fmla="*/ 73 h 758"/>
                <a:gd name="T56" fmla="*/ 0 w 413"/>
                <a:gd name="T57" fmla="*/ 115 h 758"/>
                <a:gd name="T58" fmla="*/ 13 w 413"/>
                <a:gd name="T59" fmla="*/ 169 h 758"/>
                <a:gd name="T60" fmla="*/ 45 w 413"/>
                <a:gd name="T61" fmla="*/ 224 h 758"/>
                <a:gd name="T62" fmla="*/ 72 w 413"/>
                <a:gd name="T63" fmla="*/ 266 h 758"/>
                <a:gd name="T64" fmla="*/ 89 w 413"/>
                <a:gd name="T65" fmla="*/ 287 h 758"/>
                <a:gd name="T66" fmla="*/ 115 w 413"/>
                <a:gd name="T67" fmla="*/ 316 h 758"/>
                <a:gd name="T68" fmla="*/ 162 w 413"/>
                <a:gd name="T69" fmla="*/ 371 h 758"/>
                <a:gd name="T70" fmla="*/ 209 w 413"/>
                <a:gd name="T71" fmla="*/ 427 h 758"/>
                <a:gd name="T72" fmla="*/ 256 w 413"/>
                <a:gd name="T73" fmla="*/ 501 h 758"/>
                <a:gd name="T74" fmla="*/ 302 w 413"/>
                <a:gd name="T75" fmla="*/ 603 h 758"/>
                <a:gd name="T76" fmla="*/ 329 w 413"/>
                <a:gd name="T77" fmla="*/ 670 h 758"/>
                <a:gd name="T78" fmla="*/ 351 w 413"/>
                <a:gd name="T79" fmla="*/ 733 h 758"/>
                <a:gd name="T80" fmla="*/ 361 w 413"/>
                <a:gd name="T81" fmla="*/ 783 h 758"/>
                <a:gd name="T82" fmla="*/ 371 w 413"/>
                <a:gd name="T83" fmla="*/ 827 h 758"/>
                <a:gd name="T84" fmla="*/ 378 w 413"/>
                <a:gd name="T85" fmla="*/ 872 h 758"/>
                <a:gd name="T86" fmla="*/ 388 w 413"/>
                <a:gd name="T87" fmla="*/ 931 h 758"/>
                <a:gd name="T88" fmla="*/ 398 w 413"/>
                <a:gd name="T89" fmla="*/ 947 h 758"/>
                <a:gd name="T90" fmla="*/ 431 w 413"/>
                <a:gd name="T91" fmla="*/ 976 h 758"/>
                <a:gd name="T92" fmla="*/ 478 w 413"/>
                <a:gd name="T93" fmla="*/ 991 h 758"/>
                <a:gd name="T94" fmla="*/ 531 w 413"/>
                <a:gd name="T95" fmla="*/ 994 h 758"/>
                <a:gd name="T96" fmla="*/ 585 w 413"/>
                <a:gd name="T97" fmla="*/ 984 h 758"/>
                <a:gd name="T98" fmla="*/ 608 w 413"/>
                <a:gd name="T99" fmla="*/ 976 h 758"/>
                <a:gd name="T100" fmla="*/ 665 w 413"/>
                <a:gd name="T101" fmla="*/ 939 h 758"/>
                <a:gd name="T102" fmla="*/ 690 w 413"/>
                <a:gd name="T103" fmla="*/ 907 h 758"/>
                <a:gd name="T104" fmla="*/ 687 w 413"/>
                <a:gd name="T105" fmla="*/ 872 h 758"/>
                <a:gd name="T106" fmla="*/ 658 w 413"/>
                <a:gd name="T107" fmla="*/ 838 h 758"/>
                <a:gd name="T108" fmla="*/ 618 w 413"/>
                <a:gd name="T109" fmla="*/ 796 h 758"/>
                <a:gd name="T110" fmla="*/ 575 w 413"/>
                <a:gd name="T111" fmla="*/ 717 h 7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3" h="758">
                  <a:moveTo>
                    <a:pt x="344" y="547"/>
                  </a:moveTo>
                  <a:lnTo>
                    <a:pt x="336" y="531"/>
                  </a:lnTo>
                  <a:lnTo>
                    <a:pt x="330" y="517"/>
                  </a:lnTo>
                  <a:lnTo>
                    <a:pt x="324" y="505"/>
                  </a:lnTo>
                  <a:lnTo>
                    <a:pt x="318" y="495"/>
                  </a:lnTo>
                  <a:lnTo>
                    <a:pt x="314" y="485"/>
                  </a:lnTo>
                  <a:lnTo>
                    <a:pt x="308" y="474"/>
                  </a:lnTo>
                  <a:lnTo>
                    <a:pt x="304" y="464"/>
                  </a:lnTo>
                  <a:lnTo>
                    <a:pt x="298" y="452"/>
                  </a:lnTo>
                  <a:lnTo>
                    <a:pt x="292" y="440"/>
                  </a:lnTo>
                  <a:lnTo>
                    <a:pt x="284" y="422"/>
                  </a:lnTo>
                  <a:lnTo>
                    <a:pt x="272" y="394"/>
                  </a:lnTo>
                  <a:lnTo>
                    <a:pt x="264" y="372"/>
                  </a:lnTo>
                  <a:lnTo>
                    <a:pt x="256" y="352"/>
                  </a:lnTo>
                  <a:lnTo>
                    <a:pt x="250" y="334"/>
                  </a:lnTo>
                  <a:lnTo>
                    <a:pt x="244" y="318"/>
                  </a:lnTo>
                  <a:lnTo>
                    <a:pt x="238" y="302"/>
                  </a:lnTo>
                  <a:lnTo>
                    <a:pt x="232" y="283"/>
                  </a:lnTo>
                  <a:lnTo>
                    <a:pt x="226" y="263"/>
                  </a:lnTo>
                  <a:lnTo>
                    <a:pt x="216" y="239"/>
                  </a:lnTo>
                  <a:lnTo>
                    <a:pt x="203" y="211"/>
                  </a:lnTo>
                  <a:lnTo>
                    <a:pt x="199" y="195"/>
                  </a:lnTo>
                  <a:lnTo>
                    <a:pt x="195" y="177"/>
                  </a:lnTo>
                  <a:lnTo>
                    <a:pt x="193" y="157"/>
                  </a:lnTo>
                  <a:lnTo>
                    <a:pt x="191" y="139"/>
                  </a:lnTo>
                  <a:lnTo>
                    <a:pt x="191" y="119"/>
                  </a:lnTo>
                  <a:lnTo>
                    <a:pt x="189" y="99"/>
                  </a:lnTo>
                  <a:lnTo>
                    <a:pt x="187" y="80"/>
                  </a:lnTo>
                  <a:lnTo>
                    <a:pt x="183" y="62"/>
                  </a:lnTo>
                  <a:lnTo>
                    <a:pt x="177" y="46"/>
                  </a:lnTo>
                  <a:lnTo>
                    <a:pt x="167" y="32"/>
                  </a:lnTo>
                  <a:lnTo>
                    <a:pt x="155" y="18"/>
                  </a:lnTo>
                  <a:lnTo>
                    <a:pt x="145" y="8"/>
                  </a:lnTo>
                  <a:lnTo>
                    <a:pt x="135" y="2"/>
                  </a:lnTo>
                  <a:lnTo>
                    <a:pt x="127" y="0"/>
                  </a:lnTo>
                  <a:lnTo>
                    <a:pt x="119" y="0"/>
                  </a:lnTo>
                  <a:lnTo>
                    <a:pt x="109" y="2"/>
                  </a:lnTo>
                  <a:lnTo>
                    <a:pt x="101" y="6"/>
                  </a:lnTo>
                  <a:lnTo>
                    <a:pt x="91" y="12"/>
                  </a:lnTo>
                  <a:lnTo>
                    <a:pt x="81" y="20"/>
                  </a:lnTo>
                  <a:lnTo>
                    <a:pt x="67" y="26"/>
                  </a:lnTo>
                  <a:lnTo>
                    <a:pt x="59" y="30"/>
                  </a:lnTo>
                  <a:lnTo>
                    <a:pt x="51" y="32"/>
                  </a:lnTo>
                  <a:lnTo>
                    <a:pt x="45" y="34"/>
                  </a:lnTo>
                  <a:lnTo>
                    <a:pt x="39" y="34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3" y="48"/>
                  </a:lnTo>
                  <a:lnTo>
                    <a:pt x="6" y="56"/>
                  </a:lnTo>
                  <a:lnTo>
                    <a:pt x="0" y="70"/>
                  </a:lnTo>
                  <a:lnTo>
                    <a:pt x="0" y="88"/>
                  </a:lnTo>
                  <a:lnTo>
                    <a:pt x="2" y="109"/>
                  </a:lnTo>
                  <a:lnTo>
                    <a:pt x="8" y="129"/>
                  </a:lnTo>
                  <a:lnTo>
                    <a:pt x="17" y="151"/>
                  </a:lnTo>
                  <a:lnTo>
                    <a:pt x="27" y="171"/>
                  </a:lnTo>
                  <a:lnTo>
                    <a:pt x="35" y="189"/>
                  </a:lnTo>
                  <a:lnTo>
                    <a:pt x="43" y="203"/>
                  </a:lnTo>
                  <a:lnTo>
                    <a:pt x="49" y="215"/>
                  </a:lnTo>
                  <a:lnTo>
                    <a:pt x="53" y="219"/>
                  </a:lnTo>
                  <a:lnTo>
                    <a:pt x="69" y="241"/>
                  </a:lnTo>
                  <a:lnTo>
                    <a:pt x="83" y="263"/>
                  </a:lnTo>
                  <a:lnTo>
                    <a:pt x="97" y="283"/>
                  </a:lnTo>
                  <a:lnTo>
                    <a:pt x="111" y="304"/>
                  </a:lnTo>
                  <a:lnTo>
                    <a:pt x="125" y="326"/>
                  </a:lnTo>
                  <a:lnTo>
                    <a:pt x="139" y="352"/>
                  </a:lnTo>
                  <a:lnTo>
                    <a:pt x="153" y="382"/>
                  </a:lnTo>
                  <a:lnTo>
                    <a:pt x="167" y="418"/>
                  </a:lnTo>
                  <a:lnTo>
                    <a:pt x="181" y="460"/>
                  </a:lnTo>
                  <a:lnTo>
                    <a:pt x="197" y="511"/>
                  </a:lnTo>
                  <a:lnTo>
                    <a:pt x="203" y="537"/>
                  </a:lnTo>
                  <a:lnTo>
                    <a:pt x="210" y="559"/>
                  </a:lnTo>
                  <a:lnTo>
                    <a:pt x="214" y="579"/>
                  </a:lnTo>
                  <a:lnTo>
                    <a:pt x="216" y="597"/>
                  </a:lnTo>
                  <a:lnTo>
                    <a:pt x="220" y="613"/>
                  </a:lnTo>
                  <a:lnTo>
                    <a:pt x="222" y="631"/>
                  </a:lnTo>
                  <a:lnTo>
                    <a:pt x="224" y="647"/>
                  </a:lnTo>
                  <a:lnTo>
                    <a:pt x="226" y="665"/>
                  </a:lnTo>
                  <a:lnTo>
                    <a:pt x="228" y="686"/>
                  </a:lnTo>
                  <a:lnTo>
                    <a:pt x="232" y="710"/>
                  </a:lnTo>
                  <a:lnTo>
                    <a:pt x="238" y="722"/>
                  </a:lnTo>
                  <a:lnTo>
                    <a:pt x="246" y="734"/>
                  </a:lnTo>
                  <a:lnTo>
                    <a:pt x="258" y="744"/>
                  </a:lnTo>
                  <a:lnTo>
                    <a:pt x="270" y="750"/>
                  </a:lnTo>
                  <a:lnTo>
                    <a:pt x="286" y="756"/>
                  </a:lnTo>
                  <a:lnTo>
                    <a:pt x="302" y="758"/>
                  </a:lnTo>
                  <a:lnTo>
                    <a:pt x="318" y="758"/>
                  </a:lnTo>
                  <a:lnTo>
                    <a:pt x="334" y="756"/>
                  </a:lnTo>
                  <a:lnTo>
                    <a:pt x="350" y="750"/>
                  </a:lnTo>
                  <a:lnTo>
                    <a:pt x="364" y="744"/>
                  </a:lnTo>
                  <a:lnTo>
                    <a:pt x="384" y="730"/>
                  </a:lnTo>
                  <a:lnTo>
                    <a:pt x="398" y="716"/>
                  </a:lnTo>
                  <a:lnTo>
                    <a:pt x="407" y="704"/>
                  </a:lnTo>
                  <a:lnTo>
                    <a:pt x="413" y="692"/>
                  </a:lnTo>
                  <a:lnTo>
                    <a:pt x="413" y="680"/>
                  </a:lnTo>
                  <a:lnTo>
                    <a:pt x="411" y="665"/>
                  </a:lnTo>
                  <a:lnTo>
                    <a:pt x="405" y="651"/>
                  </a:lnTo>
                  <a:lnTo>
                    <a:pt x="394" y="639"/>
                  </a:lnTo>
                  <a:lnTo>
                    <a:pt x="384" y="623"/>
                  </a:lnTo>
                  <a:lnTo>
                    <a:pt x="370" y="607"/>
                  </a:lnTo>
                  <a:lnTo>
                    <a:pt x="344" y="547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1" name="Freeform 26">
              <a:extLst>
                <a:ext uri="{FF2B5EF4-FFF2-40B4-BE49-F238E27FC236}">
                  <a16:creationId xmlns:a16="http://schemas.microsoft.com/office/drawing/2014/main" id="{7C8D759F-27D8-4E1B-8816-25F28BEFE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1166"/>
              <a:ext cx="690" cy="994"/>
            </a:xfrm>
            <a:custGeom>
              <a:avLst/>
              <a:gdLst>
                <a:gd name="T0" fmla="*/ 561 w 413"/>
                <a:gd name="T1" fmla="*/ 696 h 758"/>
                <a:gd name="T2" fmla="*/ 541 w 413"/>
                <a:gd name="T3" fmla="*/ 662 h 758"/>
                <a:gd name="T4" fmla="*/ 525 w 413"/>
                <a:gd name="T5" fmla="*/ 636 h 758"/>
                <a:gd name="T6" fmla="*/ 508 w 413"/>
                <a:gd name="T7" fmla="*/ 608 h 758"/>
                <a:gd name="T8" fmla="*/ 488 w 413"/>
                <a:gd name="T9" fmla="*/ 577 h 758"/>
                <a:gd name="T10" fmla="*/ 474 w 413"/>
                <a:gd name="T11" fmla="*/ 553 h 758"/>
                <a:gd name="T12" fmla="*/ 441 w 413"/>
                <a:gd name="T13" fmla="*/ 488 h 758"/>
                <a:gd name="T14" fmla="*/ 418 w 413"/>
                <a:gd name="T15" fmla="*/ 438 h 758"/>
                <a:gd name="T16" fmla="*/ 398 w 413"/>
                <a:gd name="T17" fmla="*/ 396 h 758"/>
                <a:gd name="T18" fmla="*/ 378 w 413"/>
                <a:gd name="T19" fmla="*/ 345 h 758"/>
                <a:gd name="T20" fmla="*/ 339 w 413"/>
                <a:gd name="T21" fmla="*/ 277 h 758"/>
                <a:gd name="T22" fmla="*/ 332 w 413"/>
                <a:gd name="T23" fmla="*/ 256 h 758"/>
                <a:gd name="T24" fmla="*/ 322 w 413"/>
                <a:gd name="T25" fmla="*/ 206 h 758"/>
                <a:gd name="T26" fmla="*/ 319 w 413"/>
                <a:gd name="T27" fmla="*/ 156 h 758"/>
                <a:gd name="T28" fmla="*/ 312 w 413"/>
                <a:gd name="T29" fmla="*/ 105 h 758"/>
                <a:gd name="T30" fmla="*/ 296 w 413"/>
                <a:gd name="T31" fmla="*/ 60 h 758"/>
                <a:gd name="T32" fmla="*/ 279 w 413"/>
                <a:gd name="T33" fmla="*/ 42 h 758"/>
                <a:gd name="T34" fmla="*/ 242 w 413"/>
                <a:gd name="T35" fmla="*/ 10 h 758"/>
                <a:gd name="T36" fmla="*/ 212 w 413"/>
                <a:gd name="T37" fmla="*/ 0 h 758"/>
                <a:gd name="T38" fmla="*/ 182 w 413"/>
                <a:gd name="T39" fmla="*/ 3 h 758"/>
                <a:gd name="T40" fmla="*/ 152 w 413"/>
                <a:gd name="T41" fmla="*/ 16 h 758"/>
                <a:gd name="T42" fmla="*/ 112 w 413"/>
                <a:gd name="T43" fmla="*/ 34 h 758"/>
                <a:gd name="T44" fmla="*/ 99 w 413"/>
                <a:gd name="T45" fmla="*/ 39 h 758"/>
                <a:gd name="T46" fmla="*/ 75 w 413"/>
                <a:gd name="T47" fmla="*/ 45 h 758"/>
                <a:gd name="T48" fmla="*/ 55 w 413"/>
                <a:gd name="T49" fmla="*/ 47 h 758"/>
                <a:gd name="T50" fmla="*/ 38 w 413"/>
                <a:gd name="T51" fmla="*/ 50 h 758"/>
                <a:gd name="T52" fmla="*/ 22 w 413"/>
                <a:gd name="T53" fmla="*/ 63 h 758"/>
                <a:gd name="T54" fmla="*/ 10 w 413"/>
                <a:gd name="T55" fmla="*/ 73 h 758"/>
                <a:gd name="T56" fmla="*/ 0 w 413"/>
                <a:gd name="T57" fmla="*/ 115 h 758"/>
                <a:gd name="T58" fmla="*/ 13 w 413"/>
                <a:gd name="T59" fmla="*/ 169 h 758"/>
                <a:gd name="T60" fmla="*/ 45 w 413"/>
                <a:gd name="T61" fmla="*/ 224 h 758"/>
                <a:gd name="T62" fmla="*/ 72 w 413"/>
                <a:gd name="T63" fmla="*/ 266 h 758"/>
                <a:gd name="T64" fmla="*/ 89 w 413"/>
                <a:gd name="T65" fmla="*/ 287 h 758"/>
                <a:gd name="T66" fmla="*/ 115 w 413"/>
                <a:gd name="T67" fmla="*/ 316 h 758"/>
                <a:gd name="T68" fmla="*/ 162 w 413"/>
                <a:gd name="T69" fmla="*/ 371 h 758"/>
                <a:gd name="T70" fmla="*/ 209 w 413"/>
                <a:gd name="T71" fmla="*/ 427 h 758"/>
                <a:gd name="T72" fmla="*/ 256 w 413"/>
                <a:gd name="T73" fmla="*/ 501 h 758"/>
                <a:gd name="T74" fmla="*/ 302 w 413"/>
                <a:gd name="T75" fmla="*/ 603 h 758"/>
                <a:gd name="T76" fmla="*/ 329 w 413"/>
                <a:gd name="T77" fmla="*/ 670 h 758"/>
                <a:gd name="T78" fmla="*/ 351 w 413"/>
                <a:gd name="T79" fmla="*/ 733 h 758"/>
                <a:gd name="T80" fmla="*/ 361 w 413"/>
                <a:gd name="T81" fmla="*/ 783 h 758"/>
                <a:gd name="T82" fmla="*/ 371 w 413"/>
                <a:gd name="T83" fmla="*/ 827 h 758"/>
                <a:gd name="T84" fmla="*/ 378 w 413"/>
                <a:gd name="T85" fmla="*/ 872 h 758"/>
                <a:gd name="T86" fmla="*/ 388 w 413"/>
                <a:gd name="T87" fmla="*/ 931 h 758"/>
                <a:gd name="T88" fmla="*/ 398 w 413"/>
                <a:gd name="T89" fmla="*/ 947 h 758"/>
                <a:gd name="T90" fmla="*/ 431 w 413"/>
                <a:gd name="T91" fmla="*/ 976 h 758"/>
                <a:gd name="T92" fmla="*/ 478 w 413"/>
                <a:gd name="T93" fmla="*/ 991 h 758"/>
                <a:gd name="T94" fmla="*/ 531 w 413"/>
                <a:gd name="T95" fmla="*/ 994 h 758"/>
                <a:gd name="T96" fmla="*/ 585 w 413"/>
                <a:gd name="T97" fmla="*/ 984 h 758"/>
                <a:gd name="T98" fmla="*/ 608 w 413"/>
                <a:gd name="T99" fmla="*/ 976 h 758"/>
                <a:gd name="T100" fmla="*/ 665 w 413"/>
                <a:gd name="T101" fmla="*/ 939 h 758"/>
                <a:gd name="T102" fmla="*/ 690 w 413"/>
                <a:gd name="T103" fmla="*/ 907 h 758"/>
                <a:gd name="T104" fmla="*/ 687 w 413"/>
                <a:gd name="T105" fmla="*/ 872 h 758"/>
                <a:gd name="T106" fmla="*/ 658 w 413"/>
                <a:gd name="T107" fmla="*/ 838 h 758"/>
                <a:gd name="T108" fmla="*/ 618 w 413"/>
                <a:gd name="T109" fmla="*/ 796 h 758"/>
                <a:gd name="T110" fmla="*/ 575 w 413"/>
                <a:gd name="T111" fmla="*/ 717 h 7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13" h="758">
                  <a:moveTo>
                    <a:pt x="344" y="547"/>
                  </a:moveTo>
                  <a:lnTo>
                    <a:pt x="336" y="531"/>
                  </a:lnTo>
                  <a:lnTo>
                    <a:pt x="330" y="517"/>
                  </a:lnTo>
                  <a:lnTo>
                    <a:pt x="324" y="505"/>
                  </a:lnTo>
                  <a:lnTo>
                    <a:pt x="318" y="495"/>
                  </a:lnTo>
                  <a:lnTo>
                    <a:pt x="314" y="485"/>
                  </a:lnTo>
                  <a:lnTo>
                    <a:pt x="308" y="474"/>
                  </a:lnTo>
                  <a:lnTo>
                    <a:pt x="304" y="464"/>
                  </a:lnTo>
                  <a:lnTo>
                    <a:pt x="298" y="452"/>
                  </a:lnTo>
                  <a:lnTo>
                    <a:pt x="292" y="440"/>
                  </a:lnTo>
                  <a:lnTo>
                    <a:pt x="284" y="422"/>
                  </a:lnTo>
                  <a:lnTo>
                    <a:pt x="272" y="394"/>
                  </a:lnTo>
                  <a:lnTo>
                    <a:pt x="264" y="372"/>
                  </a:lnTo>
                  <a:lnTo>
                    <a:pt x="256" y="352"/>
                  </a:lnTo>
                  <a:lnTo>
                    <a:pt x="250" y="334"/>
                  </a:lnTo>
                  <a:lnTo>
                    <a:pt x="244" y="318"/>
                  </a:lnTo>
                  <a:lnTo>
                    <a:pt x="238" y="302"/>
                  </a:lnTo>
                  <a:lnTo>
                    <a:pt x="232" y="283"/>
                  </a:lnTo>
                  <a:lnTo>
                    <a:pt x="226" y="263"/>
                  </a:lnTo>
                  <a:lnTo>
                    <a:pt x="216" y="239"/>
                  </a:lnTo>
                  <a:lnTo>
                    <a:pt x="203" y="211"/>
                  </a:lnTo>
                  <a:lnTo>
                    <a:pt x="199" y="195"/>
                  </a:lnTo>
                  <a:lnTo>
                    <a:pt x="195" y="177"/>
                  </a:lnTo>
                  <a:lnTo>
                    <a:pt x="193" y="157"/>
                  </a:lnTo>
                  <a:lnTo>
                    <a:pt x="191" y="139"/>
                  </a:lnTo>
                  <a:lnTo>
                    <a:pt x="191" y="119"/>
                  </a:lnTo>
                  <a:lnTo>
                    <a:pt x="189" y="99"/>
                  </a:lnTo>
                  <a:lnTo>
                    <a:pt x="187" y="80"/>
                  </a:lnTo>
                  <a:lnTo>
                    <a:pt x="183" y="62"/>
                  </a:lnTo>
                  <a:lnTo>
                    <a:pt x="177" y="46"/>
                  </a:lnTo>
                  <a:lnTo>
                    <a:pt x="167" y="32"/>
                  </a:lnTo>
                  <a:lnTo>
                    <a:pt x="155" y="18"/>
                  </a:lnTo>
                  <a:lnTo>
                    <a:pt x="145" y="8"/>
                  </a:lnTo>
                  <a:lnTo>
                    <a:pt x="135" y="2"/>
                  </a:lnTo>
                  <a:lnTo>
                    <a:pt x="127" y="0"/>
                  </a:lnTo>
                  <a:lnTo>
                    <a:pt x="119" y="0"/>
                  </a:lnTo>
                  <a:lnTo>
                    <a:pt x="109" y="2"/>
                  </a:lnTo>
                  <a:lnTo>
                    <a:pt x="101" y="6"/>
                  </a:lnTo>
                  <a:lnTo>
                    <a:pt x="91" y="12"/>
                  </a:lnTo>
                  <a:lnTo>
                    <a:pt x="81" y="20"/>
                  </a:lnTo>
                  <a:lnTo>
                    <a:pt x="67" y="26"/>
                  </a:lnTo>
                  <a:lnTo>
                    <a:pt x="59" y="30"/>
                  </a:lnTo>
                  <a:lnTo>
                    <a:pt x="51" y="32"/>
                  </a:lnTo>
                  <a:lnTo>
                    <a:pt x="45" y="34"/>
                  </a:lnTo>
                  <a:lnTo>
                    <a:pt x="39" y="34"/>
                  </a:lnTo>
                  <a:lnTo>
                    <a:pt x="33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17" y="42"/>
                  </a:lnTo>
                  <a:lnTo>
                    <a:pt x="13" y="48"/>
                  </a:lnTo>
                  <a:lnTo>
                    <a:pt x="6" y="56"/>
                  </a:lnTo>
                  <a:lnTo>
                    <a:pt x="0" y="70"/>
                  </a:lnTo>
                  <a:lnTo>
                    <a:pt x="0" y="88"/>
                  </a:lnTo>
                  <a:lnTo>
                    <a:pt x="2" y="109"/>
                  </a:lnTo>
                  <a:lnTo>
                    <a:pt x="8" y="129"/>
                  </a:lnTo>
                  <a:lnTo>
                    <a:pt x="17" y="151"/>
                  </a:lnTo>
                  <a:lnTo>
                    <a:pt x="27" y="171"/>
                  </a:lnTo>
                  <a:lnTo>
                    <a:pt x="35" y="189"/>
                  </a:lnTo>
                  <a:lnTo>
                    <a:pt x="43" y="203"/>
                  </a:lnTo>
                  <a:lnTo>
                    <a:pt x="49" y="215"/>
                  </a:lnTo>
                  <a:lnTo>
                    <a:pt x="53" y="219"/>
                  </a:lnTo>
                  <a:lnTo>
                    <a:pt x="69" y="241"/>
                  </a:lnTo>
                  <a:lnTo>
                    <a:pt x="83" y="263"/>
                  </a:lnTo>
                  <a:lnTo>
                    <a:pt x="97" y="283"/>
                  </a:lnTo>
                  <a:lnTo>
                    <a:pt x="111" y="304"/>
                  </a:lnTo>
                  <a:lnTo>
                    <a:pt x="125" y="326"/>
                  </a:lnTo>
                  <a:lnTo>
                    <a:pt x="139" y="352"/>
                  </a:lnTo>
                  <a:lnTo>
                    <a:pt x="153" y="382"/>
                  </a:lnTo>
                  <a:lnTo>
                    <a:pt x="167" y="418"/>
                  </a:lnTo>
                  <a:lnTo>
                    <a:pt x="181" y="460"/>
                  </a:lnTo>
                  <a:lnTo>
                    <a:pt x="197" y="511"/>
                  </a:lnTo>
                  <a:lnTo>
                    <a:pt x="203" y="537"/>
                  </a:lnTo>
                  <a:lnTo>
                    <a:pt x="210" y="559"/>
                  </a:lnTo>
                  <a:lnTo>
                    <a:pt x="214" y="579"/>
                  </a:lnTo>
                  <a:lnTo>
                    <a:pt x="216" y="597"/>
                  </a:lnTo>
                  <a:lnTo>
                    <a:pt x="220" y="613"/>
                  </a:lnTo>
                  <a:lnTo>
                    <a:pt x="222" y="631"/>
                  </a:lnTo>
                  <a:lnTo>
                    <a:pt x="224" y="647"/>
                  </a:lnTo>
                  <a:lnTo>
                    <a:pt x="226" y="665"/>
                  </a:lnTo>
                  <a:lnTo>
                    <a:pt x="228" y="686"/>
                  </a:lnTo>
                  <a:lnTo>
                    <a:pt x="232" y="710"/>
                  </a:lnTo>
                  <a:lnTo>
                    <a:pt x="238" y="722"/>
                  </a:lnTo>
                  <a:lnTo>
                    <a:pt x="246" y="734"/>
                  </a:lnTo>
                  <a:lnTo>
                    <a:pt x="258" y="744"/>
                  </a:lnTo>
                  <a:lnTo>
                    <a:pt x="270" y="750"/>
                  </a:lnTo>
                  <a:lnTo>
                    <a:pt x="286" y="756"/>
                  </a:lnTo>
                  <a:lnTo>
                    <a:pt x="302" y="758"/>
                  </a:lnTo>
                  <a:lnTo>
                    <a:pt x="318" y="758"/>
                  </a:lnTo>
                  <a:lnTo>
                    <a:pt x="334" y="756"/>
                  </a:lnTo>
                  <a:lnTo>
                    <a:pt x="350" y="750"/>
                  </a:lnTo>
                  <a:lnTo>
                    <a:pt x="364" y="744"/>
                  </a:lnTo>
                  <a:lnTo>
                    <a:pt x="384" y="730"/>
                  </a:lnTo>
                  <a:lnTo>
                    <a:pt x="398" y="716"/>
                  </a:lnTo>
                  <a:lnTo>
                    <a:pt x="407" y="704"/>
                  </a:lnTo>
                  <a:lnTo>
                    <a:pt x="413" y="692"/>
                  </a:lnTo>
                  <a:lnTo>
                    <a:pt x="413" y="680"/>
                  </a:lnTo>
                  <a:lnTo>
                    <a:pt x="411" y="665"/>
                  </a:lnTo>
                  <a:lnTo>
                    <a:pt x="405" y="651"/>
                  </a:lnTo>
                  <a:lnTo>
                    <a:pt x="394" y="639"/>
                  </a:lnTo>
                  <a:lnTo>
                    <a:pt x="384" y="623"/>
                  </a:lnTo>
                  <a:lnTo>
                    <a:pt x="370" y="607"/>
                  </a:lnTo>
                  <a:lnTo>
                    <a:pt x="344" y="547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Freeform 27">
              <a:extLst>
                <a:ext uri="{FF2B5EF4-FFF2-40B4-BE49-F238E27FC236}">
                  <a16:creationId xmlns:a16="http://schemas.microsoft.com/office/drawing/2014/main" id="{4014AA29-BA2C-4FFD-84DC-58B41FD92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59"/>
              <a:ext cx="174" cy="125"/>
            </a:xfrm>
            <a:custGeom>
              <a:avLst/>
              <a:gdLst>
                <a:gd name="T0" fmla="*/ 0 w 104"/>
                <a:gd name="T1" fmla="*/ 125 h 95"/>
                <a:gd name="T2" fmla="*/ 23 w 104"/>
                <a:gd name="T3" fmla="*/ 117 h 95"/>
                <a:gd name="T4" fmla="*/ 47 w 104"/>
                <a:gd name="T5" fmla="*/ 112 h 95"/>
                <a:gd name="T6" fmla="*/ 70 w 104"/>
                <a:gd name="T7" fmla="*/ 104 h 95"/>
                <a:gd name="T8" fmla="*/ 94 w 104"/>
                <a:gd name="T9" fmla="*/ 92 h 95"/>
                <a:gd name="T10" fmla="*/ 117 w 104"/>
                <a:gd name="T11" fmla="*/ 82 h 95"/>
                <a:gd name="T12" fmla="*/ 137 w 104"/>
                <a:gd name="T13" fmla="*/ 68 h 95"/>
                <a:gd name="T14" fmla="*/ 154 w 104"/>
                <a:gd name="T15" fmla="*/ 55 h 95"/>
                <a:gd name="T16" fmla="*/ 164 w 104"/>
                <a:gd name="T17" fmla="*/ 39 h 95"/>
                <a:gd name="T18" fmla="*/ 171 w 104"/>
                <a:gd name="T19" fmla="*/ 18 h 95"/>
                <a:gd name="T20" fmla="*/ 174 w 104"/>
                <a:gd name="T21" fmla="*/ 0 h 9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95">
                  <a:moveTo>
                    <a:pt x="0" y="95"/>
                  </a:moveTo>
                  <a:lnTo>
                    <a:pt x="14" y="89"/>
                  </a:lnTo>
                  <a:lnTo>
                    <a:pt x="28" y="85"/>
                  </a:lnTo>
                  <a:lnTo>
                    <a:pt x="42" y="79"/>
                  </a:lnTo>
                  <a:lnTo>
                    <a:pt x="56" y="70"/>
                  </a:lnTo>
                  <a:lnTo>
                    <a:pt x="70" y="62"/>
                  </a:lnTo>
                  <a:lnTo>
                    <a:pt x="82" y="52"/>
                  </a:lnTo>
                  <a:lnTo>
                    <a:pt x="92" y="42"/>
                  </a:lnTo>
                  <a:lnTo>
                    <a:pt x="98" y="30"/>
                  </a:lnTo>
                  <a:lnTo>
                    <a:pt x="102" y="14"/>
                  </a:lnTo>
                  <a:lnTo>
                    <a:pt x="104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3" name="Freeform 28">
              <a:extLst>
                <a:ext uri="{FF2B5EF4-FFF2-40B4-BE49-F238E27FC236}">
                  <a16:creationId xmlns:a16="http://schemas.microsoft.com/office/drawing/2014/main" id="{BE49ED9F-EB4E-48BF-9923-01A6452F9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110"/>
              <a:ext cx="728" cy="618"/>
            </a:xfrm>
            <a:custGeom>
              <a:avLst/>
              <a:gdLst>
                <a:gd name="T0" fmla="*/ 721 w 435"/>
                <a:gd name="T1" fmla="*/ 483 h 471"/>
                <a:gd name="T2" fmla="*/ 715 w 435"/>
                <a:gd name="T3" fmla="*/ 472 h 471"/>
                <a:gd name="T4" fmla="*/ 711 w 435"/>
                <a:gd name="T5" fmla="*/ 462 h 471"/>
                <a:gd name="T6" fmla="*/ 705 w 435"/>
                <a:gd name="T7" fmla="*/ 454 h 471"/>
                <a:gd name="T8" fmla="*/ 701 w 435"/>
                <a:gd name="T9" fmla="*/ 446 h 471"/>
                <a:gd name="T10" fmla="*/ 698 w 435"/>
                <a:gd name="T11" fmla="*/ 443 h 471"/>
                <a:gd name="T12" fmla="*/ 613 w 435"/>
                <a:gd name="T13" fmla="*/ 386 h 471"/>
                <a:gd name="T14" fmla="*/ 539 w 435"/>
                <a:gd name="T15" fmla="*/ 333 h 471"/>
                <a:gd name="T16" fmla="*/ 472 w 435"/>
                <a:gd name="T17" fmla="*/ 277 h 471"/>
                <a:gd name="T18" fmla="*/ 412 w 435"/>
                <a:gd name="T19" fmla="*/ 216 h 471"/>
                <a:gd name="T20" fmla="*/ 356 w 435"/>
                <a:gd name="T21" fmla="*/ 138 h 471"/>
                <a:gd name="T22" fmla="*/ 343 w 435"/>
                <a:gd name="T23" fmla="*/ 117 h 471"/>
                <a:gd name="T24" fmla="*/ 323 w 435"/>
                <a:gd name="T25" fmla="*/ 77 h 471"/>
                <a:gd name="T26" fmla="*/ 303 w 435"/>
                <a:gd name="T27" fmla="*/ 49 h 471"/>
                <a:gd name="T28" fmla="*/ 279 w 435"/>
                <a:gd name="T29" fmla="*/ 24 h 471"/>
                <a:gd name="T30" fmla="*/ 243 w 435"/>
                <a:gd name="T31" fmla="*/ 8 h 471"/>
                <a:gd name="T32" fmla="*/ 219 w 435"/>
                <a:gd name="T33" fmla="*/ 3 h 471"/>
                <a:gd name="T34" fmla="*/ 152 w 435"/>
                <a:gd name="T35" fmla="*/ 5 h 471"/>
                <a:gd name="T36" fmla="*/ 89 w 435"/>
                <a:gd name="T37" fmla="*/ 30 h 471"/>
                <a:gd name="T38" fmla="*/ 35 w 435"/>
                <a:gd name="T39" fmla="*/ 72 h 471"/>
                <a:gd name="T40" fmla="*/ 3 w 435"/>
                <a:gd name="T41" fmla="*/ 117 h 471"/>
                <a:gd name="T42" fmla="*/ 10 w 435"/>
                <a:gd name="T43" fmla="*/ 164 h 471"/>
                <a:gd name="T44" fmla="*/ 27 w 435"/>
                <a:gd name="T45" fmla="*/ 185 h 471"/>
                <a:gd name="T46" fmla="*/ 69 w 435"/>
                <a:gd name="T47" fmla="*/ 209 h 471"/>
                <a:gd name="T48" fmla="*/ 115 w 435"/>
                <a:gd name="T49" fmla="*/ 227 h 471"/>
                <a:gd name="T50" fmla="*/ 176 w 435"/>
                <a:gd name="T51" fmla="*/ 248 h 471"/>
                <a:gd name="T52" fmla="*/ 249 w 435"/>
                <a:gd name="T53" fmla="*/ 297 h 471"/>
                <a:gd name="T54" fmla="*/ 290 w 435"/>
                <a:gd name="T55" fmla="*/ 333 h 471"/>
                <a:gd name="T56" fmla="*/ 330 w 435"/>
                <a:gd name="T57" fmla="*/ 375 h 471"/>
                <a:gd name="T58" fmla="*/ 365 w 435"/>
                <a:gd name="T59" fmla="*/ 412 h 471"/>
                <a:gd name="T60" fmla="*/ 392 w 435"/>
                <a:gd name="T61" fmla="*/ 451 h 471"/>
                <a:gd name="T62" fmla="*/ 415 w 435"/>
                <a:gd name="T63" fmla="*/ 501 h 471"/>
                <a:gd name="T64" fmla="*/ 438 w 435"/>
                <a:gd name="T65" fmla="*/ 568 h 471"/>
                <a:gd name="T66" fmla="*/ 442 w 435"/>
                <a:gd name="T67" fmla="*/ 573 h 471"/>
                <a:gd name="T68" fmla="*/ 445 w 435"/>
                <a:gd name="T69" fmla="*/ 584 h 471"/>
                <a:gd name="T70" fmla="*/ 452 w 435"/>
                <a:gd name="T71" fmla="*/ 594 h 471"/>
                <a:gd name="T72" fmla="*/ 462 w 435"/>
                <a:gd name="T73" fmla="*/ 605 h 471"/>
                <a:gd name="T74" fmla="*/ 472 w 435"/>
                <a:gd name="T75" fmla="*/ 613 h 471"/>
                <a:gd name="T76" fmla="*/ 479 w 435"/>
                <a:gd name="T77" fmla="*/ 613 h 471"/>
                <a:gd name="T78" fmla="*/ 539 w 435"/>
                <a:gd name="T79" fmla="*/ 618 h 471"/>
                <a:gd name="T80" fmla="*/ 599 w 435"/>
                <a:gd name="T81" fmla="*/ 613 h 471"/>
                <a:gd name="T82" fmla="*/ 656 w 435"/>
                <a:gd name="T83" fmla="*/ 594 h 471"/>
                <a:gd name="T84" fmla="*/ 705 w 435"/>
                <a:gd name="T85" fmla="*/ 566 h 471"/>
                <a:gd name="T86" fmla="*/ 728 w 435"/>
                <a:gd name="T87" fmla="*/ 525 h 471"/>
                <a:gd name="T88" fmla="*/ 721 w 435"/>
                <a:gd name="T89" fmla="*/ 488 h 4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5" h="471">
                  <a:moveTo>
                    <a:pt x="431" y="372"/>
                  </a:moveTo>
                  <a:lnTo>
                    <a:pt x="431" y="368"/>
                  </a:lnTo>
                  <a:lnTo>
                    <a:pt x="429" y="364"/>
                  </a:lnTo>
                  <a:lnTo>
                    <a:pt x="427" y="360"/>
                  </a:lnTo>
                  <a:lnTo>
                    <a:pt x="427" y="356"/>
                  </a:lnTo>
                  <a:lnTo>
                    <a:pt x="425" y="352"/>
                  </a:lnTo>
                  <a:lnTo>
                    <a:pt x="423" y="348"/>
                  </a:lnTo>
                  <a:lnTo>
                    <a:pt x="421" y="346"/>
                  </a:lnTo>
                  <a:lnTo>
                    <a:pt x="419" y="342"/>
                  </a:lnTo>
                  <a:lnTo>
                    <a:pt x="419" y="340"/>
                  </a:lnTo>
                  <a:lnTo>
                    <a:pt x="417" y="338"/>
                  </a:lnTo>
                  <a:lnTo>
                    <a:pt x="390" y="314"/>
                  </a:lnTo>
                  <a:lnTo>
                    <a:pt x="366" y="294"/>
                  </a:lnTo>
                  <a:lnTo>
                    <a:pt x="342" y="272"/>
                  </a:lnTo>
                  <a:lnTo>
                    <a:pt x="322" y="254"/>
                  </a:lnTo>
                  <a:lnTo>
                    <a:pt x="302" y="234"/>
                  </a:lnTo>
                  <a:lnTo>
                    <a:pt x="282" y="211"/>
                  </a:lnTo>
                  <a:lnTo>
                    <a:pt x="264" y="189"/>
                  </a:lnTo>
                  <a:lnTo>
                    <a:pt x="246" y="165"/>
                  </a:lnTo>
                  <a:lnTo>
                    <a:pt x="230" y="137"/>
                  </a:lnTo>
                  <a:lnTo>
                    <a:pt x="213" y="105"/>
                  </a:lnTo>
                  <a:lnTo>
                    <a:pt x="205" y="89"/>
                  </a:lnTo>
                  <a:lnTo>
                    <a:pt x="199" y="73"/>
                  </a:lnTo>
                  <a:lnTo>
                    <a:pt x="193" y="59"/>
                  </a:lnTo>
                  <a:lnTo>
                    <a:pt x="187" y="47"/>
                  </a:lnTo>
                  <a:lnTo>
                    <a:pt x="181" y="37"/>
                  </a:lnTo>
                  <a:lnTo>
                    <a:pt x="175" y="27"/>
                  </a:lnTo>
                  <a:lnTo>
                    <a:pt x="167" y="18"/>
                  </a:lnTo>
                  <a:lnTo>
                    <a:pt x="157" y="12"/>
                  </a:lnTo>
                  <a:lnTo>
                    <a:pt x="145" y="6"/>
                  </a:lnTo>
                  <a:lnTo>
                    <a:pt x="131" y="2"/>
                  </a:lnTo>
                  <a:lnTo>
                    <a:pt x="111" y="0"/>
                  </a:lnTo>
                  <a:lnTo>
                    <a:pt x="91" y="4"/>
                  </a:lnTo>
                  <a:lnTo>
                    <a:pt x="71" y="12"/>
                  </a:lnTo>
                  <a:lnTo>
                    <a:pt x="53" y="23"/>
                  </a:lnTo>
                  <a:lnTo>
                    <a:pt x="35" y="37"/>
                  </a:lnTo>
                  <a:lnTo>
                    <a:pt x="21" y="55"/>
                  </a:lnTo>
                  <a:lnTo>
                    <a:pt x="8" y="71"/>
                  </a:lnTo>
                  <a:lnTo>
                    <a:pt x="2" y="89"/>
                  </a:lnTo>
                  <a:lnTo>
                    <a:pt x="0" y="107"/>
                  </a:lnTo>
                  <a:lnTo>
                    <a:pt x="6" y="125"/>
                  </a:lnTo>
                  <a:lnTo>
                    <a:pt x="16" y="141"/>
                  </a:lnTo>
                  <a:lnTo>
                    <a:pt x="27" y="151"/>
                  </a:lnTo>
                  <a:lnTo>
                    <a:pt x="41" y="159"/>
                  </a:lnTo>
                  <a:lnTo>
                    <a:pt x="55" y="167"/>
                  </a:lnTo>
                  <a:lnTo>
                    <a:pt x="69" y="173"/>
                  </a:lnTo>
                  <a:lnTo>
                    <a:pt x="87" y="179"/>
                  </a:lnTo>
                  <a:lnTo>
                    <a:pt x="105" y="189"/>
                  </a:lnTo>
                  <a:lnTo>
                    <a:pt x="127" y="205"/>
                  </a:lnTo>
                  <a:lnTo>
                    <a:pt x="149" y="226"/>
                  </a:lnTo>
                  <a:lnTo>
                    <a:pt x="173" y="254"/>
                  </a:lnTo>
                  <a:lnTo>
                    <a:pt x="187" y="272"/>
                  </a:lnTo>
                  <a:lnTo>
                    <a:pt x="197" y="286"/>
                  </a:lnTo>
                  <a:lnTo>
                    <a:pt x="207" y="300"/>
                  </a:lnTo>
                  <a:lnTo>
                    <a:pt x="218" y="314"/>
                  </a:lnTo>
                  <a:lnTo>
                    <a:pt x="226" y="328"/>
                  </a:lnTo>
                  <a:lnTo>
                    <a:pt x="234" y="344"/>
                  </a:lnTo>
                  <a:lnTo>
                    <a:pt x="242" y="362"/>
                  </a:lnTo>
                  <a:lnTo>
                    <a:pt x="248" y="382"/>
                  </a:lnTo>
                  <a:lnTo>
                    <a:pt x="256" y="404"/>
                  </a:lnTo>
                  <a:lnTo>
                    <a:pt x="262" y="433"/>
                  </a:lnTo>
                  <a:lnTo>
                    <a:pt x="264" y="437"/>
                  </a:lnTo>
                  <a:lnTo>
                    <a:pt x="264" y="441"/>
                  </a:lnTo>
                  <a:lnTo>
                    <a:pt x="266" y="445"/>
                  </a:lnTo>
                  <a:lnTo>
                    <a:pt x="268" y="449"/>
                  </a:lnTo>
                  <a:lnTo>
                    <a:pt x="270" y="453"/>
                  </a:lnTo>
                  <a:lnTo>
                    <a:pt x="272" y="457"/>
                  </a:lnTo>
                  <a:lnTo>
                    <a:pt x="276" y="461"/>
                  </a:lnTo>
                  <a:lnTo>
                    <a:pt x="278" y="465"/>
                  </a:lnTo>
                  <a:lnTo>
                    <a:pt x="282" y="467"/>
                  </a:lnTo>
                  <a:lnTo>
                    <a:pt x="286" y="467"/>
                  </a:lnTo>
                  <a:lnTo>
                    <a:pt x="304" y="471"/>
                  </a:lnTo>
                  <a:lnTo>
                    <a:pt x="322" y="471"/>
                  </a:lnTo>
                  <a:lnTo>
                    <a:pt x="340" y="471"/>
                  </a:lnTo>
                  <a:lnTo>
                    <a:pt x="358" y="467"/>
                  </a:lnTo>
                  <a:lnTo>
                    <a:pt x="376" y="461"/>
                  </a:lnTo>
                  <a:lnTo>
                    <a:pt x="392" y="453"/>
                  </a:lnTo>
                  <a:lnTo>
                    <a:pt x="406" y="443"/>
                  </a:lnTo>
                  <a:lnTo>
                    <a:pt x="421" y="431"/>
                  </a:lnTo>
                  <a:lnTo>
                    <a:pt x="429" y="417"/>
                  </a:lnTo>
                  <a:lnTo>
                    <a:pt x="435" y="400"/>
                  </a:lnTo>
                  <a:lnTo>
                    <a:pt x="431" y="372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4" name="Freeform 29">
              <a:extLst>
                <a:ext uri="{FF2B5EF4-FFF2-40B4-BE49-F238E27FC236}">
                  <a16:creationId xmlns:a16="http://schemas.microsoft.com/office/drawing/2014/main" id="{1655DDBD-D3F4-4E65-ACC3-925A3A5C6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1110"/>
              <a:ext cx="728" cy="618"/>
            </a:xfrm>
            <a:custGeom>
              <a:avLst/>
              <a:gdLst>
                <a:gd name="T0" fmla="*/ 721 w 435"/>
                <a:gd name="T1" fmla="*/ 483 h 471"/>
                <a:gd name="T2" fmla="*/ 715 w 435"/>
                <a:gd name="T3" fmla="*/ 472 h 471"/>
                <a:gd name="T4" fmla="*/ 711 w 435"/>
                <a:gd name="T5" fmla="*/ 462 h 471"/>
                <a:gd name="T6" fmla="*/ 705 w 435"/>
                <a:gd name="T7" fmla="*/ 454 h 471"/>
                <a:gd name="T8" fmla="*/ 701 w 435"/>
                <a:gd name="T9" fmla="*/ 446 h 471"/>
                <a:gd name="T10" fmla="*/ 698 w 435"/>
                <a:gd name="T11" fmla="*/ 443 h 471"/>
                <a:gd name="T12" fmla="*/ 613 w 435"/>
                <a:gd name="T13" fmla="*/ 386 h 471"/>
                <a:gd name="T14" fmla="*/ 539 w 435"/>
                <a:gd name="T15" fmla="*/ 333 h 471"/>
                <a:gd name="T16" fmla="*/ 472 w 435"/>
                <a:gd name="T17" fmla="*/ 277 h 471"/>
                <a:gd name="T18" fmla="*/ 412 w 435"/>
                <a:gd name="T19" fmla="*/ 216 h 471"/>
                <a:gd name="T20" fmla="*/ 356 w 435"/>
                <a:gd name="T21" fmla="*/ 138 h 471"/>
                <a:gd name="T22" fmla="*/ 343 w 435"/>
                <a:gd name="T23" fmla="*/ 117 h 471"/>
                <a:gd name="T24" fmla="*/ 323 w 435"/>
                <a:gd name="T25" fmla="*/ 77 h 471"/>
                <a:gd name="T26" fmla="*/ 303 w 435"/>
                <a:gd name="T27" fmla="*/ 49 h 471"/>
                <a:gd name="T28" fmla="*/ 279 w 435"/>
                <a:gd name="T29" fmla="*/ 24 h 471"/>
                <a:gd name="T30" fmla="*/ 243 w 435"/>
                <a:gd name="T31" fmla="*/ 8 h 471"/>
                <a:gd name="T32" fmla="*/ 219 w 435"/>
                <a:gd name="T33" fmla="*/ 3 h 471"/>
                <a:gd name="T34" fmla="*/ 152 w 435"/>
                <a:gd name="T35" fmla="*/ 5 h 471"/>
                <a:gd name="T36" fmla="*/ 89 w 435"/>
                <a:gd name="T37" fmla="*/ 30 h 471"/>
                <a:gd name="T38" fmla="*/ 35 w 435"/>
                <a:gd name="T39" fmla="*/ 72 h 471"/>
                <a:gd name="T40" fmla="*/ 3 w 435"/>
                <a:gd name="T41" fmla="*/ 117 h 471"/>
                <a:gd name="T42" fmla="*/ 10 w 435"/>
                <a:gd name="T43" fmla="*/ 164 h 471"/>
                <a:gd name="T44" fmla="*/ 27 w 435"/>
                <a:gd name="T45" fmla="*/ 185 h 471"/>
                <a:gd name="T46" fmla="*/ 69 w 435"/>
                <a:gd name="T47" fmla="*/ 209 h 471"/>
                <a:gd name="T48" fmla="*/ 115 w 435"/>
                <a:gd name="T49" fmla="*/ 227 h 471"/>
                <a:gd name="T50" fmla="*/ 176 w 435"/>
                <a:gd name="T51" fmla="*/ 248 h 471"/>
                <a:gd name="T52" fmla="*/ 249 w 435"/>
                <a:gd name="T53" fmla="*/ 297 h 471"/>
                <a:gd name="T54" fmla="*/ 290 w 435"/>
                <a:gd name="T55" fmla="*/ 333 h 471"/>
                <a:gd name="T56" fmla="*/ 330 w 435"/>
                <a:gd name="T57" fmla="*/ 375 h 471"/>
                <a:gd name="T58" fmla="*/ 365 w 435"/>
                <a:gd name="T59" fmla="*/ 412 h 471"/>
                <a:gd name="T60" fmla="*/ 392 w 435"/>
                <a:gd name="T61" fmla="*/ 451 h 471"/>
                <a:gd name="T62" fmla="*/ 415 w 435"/>
                <a:gd name="T63" fmla="*/ 501 h 471"/>
                <a:gd name="T64" fmla="*/ 438 w 435"/>
                <a:gd name="T65" fmla="*/ 568 h 471"/>
                <a:gd name="T66" fmla="*/ 442 w 435"/>
                <a:gd name="T67" fmla="*/ 573 h 471"/>
                <a:gd name="T68" fmla="*/ 445 w 435"/>
                <a:gd name="T69" fmla="*/ 584 h 471"/>
                <a:gd name="T70" fmla="*/ 452 w 435"/>
                <a:gd name="T71" fmla="*/ 594 h 471"/>
                <a:gd name="T72" fmla="*/ 462 w 435"/>
                <a:gd name="T73" fmla="*/ 605 h 471"/>
                <a:gd name="T74" fmla="*/ 472 w 435"/>
                <a:gd name="T75" fmla="*/ 613 h 471"/>
                <a:gd name="T76" fmla="*/ 479 w 435"/>
                <a:gd name="T77" fmla="*/ 613 h 471"/>
                <a:gd name="T78" fmla="*/ 539 w 435"/>
                <a:gd name="T79" fmla="*/ 618 h 471"/>
                <a:gd name="T80" fmla="*/ 599 w 435"/>
                <a:gd name="T81" fmla="*/ 613 h 471"/>
                <a:gd name="T82" fmla="*/ 656 w 435"/>
                <a:gd name="T83" fmla="*/ 594 h 471"/>
                <a:gd name="T84" fmla="*/ 705 w 435"/>
                <a:gd name="T85" fmla="*/ 566 h 471"/>
                <a:gd name="T86" fmla="*/ 728 w 435"/>
                <a:gd name="T87" fmla="*/ 525 h 471"/>
                <a:gd name="T88" fmla="*/ 721 w 435"/>
                <a:gd name="T89" fmla="*/ 488 h 47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35" h="471">
                  <a:moveTo>
                    <a:pt x="431" y="372"/>
                  </a:moveTo>
                  <a:lnTo>
                    <a:pt x="431" y="368"/>
                  </a:lnTo>
                  <a:lnTo>
                    <a:pt x="429" y="364"/>
                  </a:lnTo>
                  <a:lnTo>
                    <a:pt x="427" y="360"/>
                  </a:lnTo>
                  <a:lnTo>
                    <a:pt x="427" y="356"/>
                  </a:lnTo>
                  <a:lnTo>
                    <a:pt x="425" y="352"/>
                  </a:lnTo>
                  <a:lnTo>
                    <a:pt x="423" y="348"/>
                  </a:lnTo>
                  <a:lnTo>
                    <a:pt x="421" y="346"/>
                  </a:lnTo>
                  <a:lnTo>
                    <a:pt x="419" y="342"/>
                  </a:lnTo>
                  <a:lnTo>
                    <a:pt x="419" y="340"/>
                  </a:lnTo>
                  <a:lnTo>
                    <a:pt x="417" y="338"/>
                  </a:lnTo>
                  <a:lnTo>
                    <a:pt x="390" y="314"/>
                  </a:lnTo>
                  <a:lnTo>
                    <a:pt x="366" y="294"/>
                  </a:lnTo>
                  <a:lnTo>
                    <a:pt x="342" y="272"/>
                  </a:lnTo>
                  <a:lnTo>
                    <a:pt x="322" y="254"/>
                  </a:lnTo>
                  <a:lnTo>
                    <a:pt x="302" y="234"/>
                  </a:lnTo>
                  <a:lnTo>
                    <a:pt x="282" y="211"/>
                  </a:lnTo>
                  <a:lnTo>
                    <a:pt x="264" y="189"/>
                  </a:lnTo>
                  <a:lnTo>
                    <a:pt x="246" y="165"/>
                  </a:lnTo>
                  <a:lnTo>
                    <a:pt x="230" y="137"/>
                  </a:lnTo>
                  <a:lnTo>
                    <a:pt x="213" y="105"/>
                  </a:lnTo>
                  <a:lnTo>
                    <a:pt x="205" y="89"/>
                  </a:lnTo>
                  <a:lnTo>
                    <a:pt x="199" y="73"/>
                  </a:lnTo>
                  <a:lnTo>
                    <a:pt x="193" y="59"/>
                  </a:lnTo>
                  <a:lnTo>
                    <a:pt x="187" y="47"/>
                  </a:lnTo>
                  <a:lnTo>
                    <a:pt x="181" y="37"/>
                  </a:lnTo>
                  <a:lnTo>
                    <a:pt x="175" y="27"/>
                  </a:lnTo>
                  <a:lnTo>
                    <a:pt x="167" y="18"/>
                  </a:lnTo>
                  <a:lnTo>
                    <a:pt x="157" y="12"/>
                  </a:lnTo>
                  <a:lnTo>
                    <a:pt x="145" y="6"/>
                  </a:lnTo>
                  <a:lnTo>
                    <a:pt x="131" y="2"/>
                  </a:lnTo>
                  <a:lnTo>
                    <a:pt x="111" y="0"/>
                  </a:lnTo>
                  <a:lnTo>
                    <a:pt x="91" y="4"/>
                  </a:lnTo>
                  <a:lnTo>
                    <a:pt x="71" y="12"/>
                  </a:lnTo>
                  <a:lnTo>
                    <a:pt x="53" y="23"/>
                  </a:lnTo>
                  <a:lnTo>
                    <a:pt x="35" y="37"/>
                  </a:lnTo>
                  <a:lnTo>
                    <a:pt x="21" y="55"/>
                  </a:lnTo>
                  <a:lnTo>
                    <a:pt x="8" y="71"/>
                  </a:lnTo>
                  <a:lnTo>
                    <a:pt x="2" y="89"/>
                  </a:lnTo>
                  <a:lnTo>
                    <a:pt x="0" y="107"/>
                  </a:lnTo>
                  <a:lnTo>
                    <a:pt x="6" y="125"/>
                  </a:lnTo>
                  <a:lnTo>
                    <a:pt x="16" y="141"/>
                  </a:lnTo>
                  <a:lnTo>
                    <a:pt x="27" y="151"/>
                  </a:lnTo>
                  <a:lnTo>
                    <a:pt x="41" y="159"/>
                  </a:lnTo>
                  <a:lnTo>
                    <a:pt x="55" y="167"/>
                  </a:lnTo>
                  <a:lnTo>
                    <a:pt x="69" y="173"/>
                  </a:lnTo>
                  <a:lnTo>
                    <a:pt x="87" y="179"/>
                  </a:lnTo>
                  <a:lnTo>
                    <a:pt x="105" y="189"/>
                  </a:lnTo>
                  <a:lnTo>
                    <a:pt x="127" y="205"/>
                  </a:lnTo>
                  <a:lnTo>
                    <a:pt x="149" y="226"/>
                  </a:lnTo>
                  <a:lnTo>
                    <a:pt x="173" y="254"/>
                  </a:lnTo>
                  <a:lnTo>
                    <a:pt x="187" y="272"/>
                  </a:lnTo>
                  <a:lnTo>
                    <a:pt x="197" y="286"/>
                  </a:lnTo>
                  <a:lnTo>
                    <a:pt x="207" y="300"/>
                  </a:lnTo>
                  <a:lnTo>
                    <a:pt x="218" y="314"/>
                  </a:lnTo>
                  <a:lnTo>
                    <a:pt x="226" y="328"/>
                  </a:lnTo>
                  <a:lnTo>
                    <a:pt x="234" y="344"/>
                  </a:lnTo>
                  <a:lnTo>
                    <a:pt x="242" y="362"/>
                  </a:lnTo>
                  <a:lnTo>
                    <a:pt x="248" y="382"/>
                  </a:lnTo>
                  <a:lnTo>
                    <a:pt x="256" y="404"/>
                  </a:lnTo>
                  <a:lnTo>
                    <a:pt x="262" y="433"/>
                  </a:lnTo>
                  <a:lnTo>
                    <a:pt x="264" y="437"/>
                  </a:lnTo>
                  <a:lnTo>
                    <a:pt x="264" y="441"/>
                  </a:lnTo>
                  <a:lnTo>
                    <a:pt x="266" y="445"/>
                  </a:lnTo>
                  <a:lnTo>
                    <a:pt x="268" y="449"/>
                  </a:lnTo>
                  <a:lnTo>
                    <a:pt x="270" y="453"/>
                  </a:lnTo>
                  <a:lnTo>
                    <a:pt x="272" y="457"/>
                  </a:lnTo>
                  <a:lnTo>
                    <a:pt x="276" y="461"/>
                  </a:lnTo>
                  <a:lnTo>
                    <a:pt x="278" y="465"/>
                  </a:lnTo>
                  <a:lnTo>
                    <a:pt x="282" y="467"/>
                  </a:lnTo>
                  <a:lnTo>
                    <a:pt x="286" y="467"/>
                  </a:lnTo>
                  <a:lnTo>
                    <a:pt x="304" y="471"/>
                  </a:lnTo>
                  <a:lnTo>
                    <a:pt x="322" y="471"/>
                  </a:lnTo>
                  <a:lnTo>
                    <a:pt x="340" y="471"/>
                  </a:lnTo>
                  <a:lnTo>
                    <a:pt x="358" y="467"/>
                  </a:lnTo>
                  <a:lnTo>
                    <a:pt x="376" y="461"/>
                  </a:lnTo>
                  <a:lnTo>
                    <a:pt x="392" y="453"/>
                  </a:lnTo>
                  <a:lnTo>
                    <a:pt x="406" y="443"/>
                  </a:lnTo>
                  <a:lnTo>
                    <a:pt x="421" y="431"/>
                  </a:lnTo>
                  <a:lnTo>
                    <a:pt x="429" y="417"/>
                  </a:lnTo>
                  <a:lnTo>
                    <a:pt x="435" y="400"/>
                  </a:lnTo>
                  <a:lnTo>
                    <a:pt x="431" y="372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5" name="Freeform 30">
              <a:extLst>
                <a:ext uri="{FF2B5EF4-FFF2-40B4-BE49-F238E27FC236}">
                  <a16:creationId xmlns:a16="http://schemas.microsoft.com/office/drawing/2014/main" id="{9EF94EC4-F1F8-4384-9096-43D9E346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1583"/>
              <a:ext cx="190" cy="145"/>
            </a:xfrm>
            <a:custGeom>
              <a:avLst/>
              <a:gdLst>
                <a:gd name="T0" fmla="*/ 0 w 114"/>
                <a:gd name="T1" fmla="*/ 129 h 111"/>
                <a:gd name="T2" fmla="*/ 10 w 114"/>
                <a:gd name="T3" fmla="*/ 135 h 111"/>
                <a:gd name="T4" fmla="*/ 17 w 114"/>
                <a:gd name="T5" fmla="*/ 137 h 111"/>
                <a:gd name="T6" fmla="*/ 23 w 114"/>
                <a:gd name="T7" fmla="*/ 142 h 111"/>
                <a:gd name="T8" fmla="*/ 30 w 114"/>
                <a:gd name="T9" fmla="*/ 145 h 111"/>
                <a:gd name="T10" fmla="*/ 33 w 114"/>
                <a:gd name="T11" fmla="*/ 145 h 111"/>
                <a:gd name="T12" fmla="*/ 40 w 114"/>
                <a:gd name="T13" fmla="*/ 145 h 111"/>
                <a:gd name="T14" fmla="*/ 47 w 114"/>
                <a:gd name="T15" fmla="*/ 145 h 111"/>
                <a:gd name="T16" fmla="*/ 50 w 114"/>
                <a:gd name="T17" fmla="*/ 142 h 111"/>
                <a:gd name="T18" fmla="*/ 57 w 114"/>
                <a:gd name="T19" fmla="*/ 137 h 111"/>
                <a:gd name="T20" fmla="*/ 63 w 114"/>
                <a:gd name="T21" fmla="*/ 132 h 111"/>
                <a:gd name="T22" fmla="*/ 63 w 114"/>
                <a:gd name="T23" fmla="*/ 132 h 111"/>
                <a:gd name="T24" fmla="*/ 67 w 114"/>
                <a:gd name="T25" fmla="*/ 127 h 111"/>
                <a:gd name="T26" fmla="*/ 67 w 114"/>
                <a:gd name="T27" fmla="*/ 121 h 111"/>
                <a:gd name="T28" fmla="*/ 70 w 114"/>
                <a:gd name="T29" fmla="*/ 116 h 111"/>
                <a:gd name="T30" fmla="*/ 70 w 114"/>
                <a:gd name="T31" fmla="*/ 111 h 111"/>
                <a:gd name="T32" fmla="*/ 70 w 114"/>
                <a:gd name="T33" fmla="*/ 106 h 111"/>
                <a:gd name="T34" fmla="*/ 73 w 114"/>
                <a:gd name="T35" fmla="*/ 99 h 111"/>
                <a:gd name="T36" fmla="*/ 73 w 114"/>
                <a:gd name="T37" fmla="*/ 94 h 111"/>
                <a:gd name="T38" fmla="*/ 73 w 114"/>
                <a:gd name="T39" fmla="*/ 89 h 111"/>
                <a:gd name="T40" fmla="*/ 77 w 114"/>
                <a:gd name="T41" fmla="*/ 84 h 111"/>
                <a:gd name="T42" fmla="*/ 77 w 114"/>
                <a:gd name="T43" fmla="*/ 78 h 111"/>
                <a:gd name="T44" fmla="*/ 77 w 114"/>
                <a:gd name="T45" fmla="*/ 78 h 111"/>
                <a:gd name="T46" fmla="*/ 80 w 114"/>
                <a:gd name="T47" fmla="*/ 76 h 111"/>
                <a:gd name="T48" fmla="*/ 87 w 114"/>
                <a:gd name="T49" fmla="*/ 73 h 111"/>
                <a:gd name="T50" fmla="*/ 93 w 114"/>
                <a:gd name="T51" fmla="*/ 68 h 111"/>
                <a:gd name="T52" fmla="*/ 103 w 114"/>
                <a:gd name="T53" fmla="*/ 65 h 111"/>
                <a:gd name="T54" fmla="*/ 113 w 114"/>
                <a:gd name="T55" fmla="*/ 63 h 111"/>
                <a:gd name="T56" fmla="*/ 127 w 114"/>
                <a:gd name="T57" fmla="*/ 63 h 111"/>
                <a:gd name="T58" fmla="*/ 137 w 114"/>
                <a:gd name="T59" fmla="*/ 60 h 111"/>
                <a:gd name="T60" fmla="*/ 147 w 114"/>
                <a:gd name="T61" fmla="*/ 57 h 111"/>
                <a:gd name="T62" fmla="*/ 153 w 114"/>
                <a:gd name="T63" fmla="*/ 55 h 111"/>
                <a:gd name="T64" fmla="*/ 160 w 114"/>
                <a:gd name="T65" fmla="*/ 55 h 111"/>
                <a:gd name="T66" fmla="*/ 160 w 114"/>
                <a:gd name="T67" fmla="*/ 55 h 111"/>
                <a:gd name="T68" fmla="*/ 163 w 114"/>
                <a:gd name="T69" fmla="*/ 52 h 111"/>
                <a:gd name="T70" fmla="*/ 167 w 114"/>
                <a:gd name="T71" fmla="*/ 47 h 111"/>
                <a:gd name="T72" fmla="*/ 170 w 114"/>
                <a:gd name="T73" fmla="*/ 42 h 111"/>
                <a:gd name="T74" fmla="*/ 173 w 114"/>
                <a:gd name="T75" fmla="*/ 37 h 111"/>
                <a:gd name="T76" fmla="*/ 177 w 114"/>
                <a:gd name="T77" fmla="*/ 29 h 111"/>
                <a:gd name="T78" fmla="*/ 180 w 114"/>
                <a:gd name="T79" fmla="*/ 24 h 111"/>
                <a:gd name="T80" fmla="*/ 183 w 114"/>
                <a:gd name="T81" fmla="*/ 16 h 111"/>
                <a:gd name="T82" fmla="*/ 187 w 114"/>
                <a:gd name="T83" fmla="*/ 8 h 111"/>
                <a:gd name="T84" fmla="*/ 190 w 114"/>
                <a:gd name="T85" fmla="*/ 3 h 111"/>
                <a:gd name="T86" fmla="*/ 190 w 114"/>
                <a:gd name="T87" fmla="*/ 0 h 1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4" h="111">
                  <a:moveTo>
                    <a:pt x="0" y="99"/>
                  </a:moveTo>
                  <a:lnTo>
                    <a:pt x="6" y="103"/>
                  </a:lnTo>
                  <a:lnTo>
                    <a:pt x="10" y="105"/>
                  </a:lnTo>
                  <a:lnTo>
                    <a:pt x="14" y="109"/>
                  </a:lnTo>
                  <a:lnTo>
                    <a:pt x="18" y="111"/>
                  </a:lnTo>
                  <a:lnTo>
                    <a:pt x="20" y="111"/>
                  </a:lnTo>
                  <a:lnTo>
                    <a:pt x="24" y="111"/>
                  </a:lnTo>
                  <a:lnTo>
                    <a:pt x="28" y="111"/>
                  </a:lnTo>
                  <a:lnTo>
                    <a:pt x="30" y="109"/>
                  </a:lnTo>
                  <a:lnTo>
                    <a:pt x="34" y="105"/>
                  </a:lnTo>
                  <a:lnTo>
                    <a:pt x="38" y="101"/>
                  </a:lnTo>
                  <a:lnTo>
                    <a:pt x="40" y="97"/>
                  </a:lnTo>
                  <a:lnTo>
                    <a:pt x="40" y="93"/>
                  </a:lnTo>
                  <a:lnTo>
                    <a:pt x="42" y="89"/>
                  </a:lnTo>
                  <a:lnTo>
                    <a:pt x="42" y="85"/>
                  </a:lnTo>
                  <a:lnTo>
                    <a:pt x="42" y="81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6" y="64"/>
                  </a:lnTo>
                  <a:lnTo>
                    <a:pt x="46" y="60"/>
                  </a:lnTo>
                  <a:lnTo>
                    <a:pt x="48" y="58"/>
                  </a:lnTo>
                  <a:lnTo>
                    <a:pt x="52" y="56"/>
                  </a:lnTo>
                  <a:lnTo>
                    <a:pt x="56" y="52"/>
                  </a:lnTo>
                  <a:lnTo>
                    <a:pt x="62" y="50"/>
                  </a:lnTo>
                  <a:lnTo>
                    <a:pt x="68" y="48"/>
                  </a:lnTo>
                  <a:lnTo>
                    <a:pt x="76" y="48"/>
                  </a:lnTo>
                  <a:lnTo>
                    <a:pt x="82" y="46"/>
                  </a:lnTo>
                  <a:lnTo>
                    <a:pt x="88" y="44"/>
                  </a:lnTo>
                  <a:lnTo>
                    <a:pt x="92" y="42"/>
                  </a:lnTo>
                  <a:lnTo>
                    <a:pt x="96" y="42"/>
                  </a:lnTo>
                  <a:lnTo>
                    <a:pt x="98" y="40"/>
                  </a:lnTo>
                  <a:lnTo>
                    <a:pt x="100" y="36"/>
                  </a:lnTo>
                  <a:lnTo>
                    <a:pt x="102" y="32"/>
                  </a:lnTo>
                  <a:lnTo>
                    <a:pt x="104" y="28"/>
                  </a:lnTo>
                  <a:lnTo>
                    <a:pt x="106" y="22"/>
                  </a:lnTo>
                  <a:lnTo>
                    <a:pt x="108" y="18"/>
                  </a:lnTo>
                  <a:lnTo>
                    <a:pt x="110" y="12"/>
                  </a:lnTo>
                  <a:lnTo>
                    <a:pt x="112" y="6"/>
                  </a:lnTo>
                  <a:lnTo>
                    <a:pt x="114" y="2"/>
                  </a:lnTo>
                  <a:lnTo>
                    <a:pt x="114" y="0"/>
                  </a:lnTo>
                </a:path>
              </a:pathLst>
            </a:custGeom>
            <a:noFill/>
            <a:ln w="3175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6" name="Freeform 31">
              <a:extLst>
                <a:ext uri="{FF2B5EF4-FFF2-40B4-BE49-F238E27FC236}">
                  <a16:creationId xmlns:a16="http://schemas.microsoft.com/office/drawing/2014/main" id="{465C977F-5F17-4349-8B2D-95D6F8357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1206"/>
              <a:ext cx="316" cy="282"/>
            </a:xfrm>
            <a:custGeom>
              <a:avLst/>
              <a:gdLst>
                <a:gd name="T0" fmla="*/ 45 w 189"/>
                <a:gd name="T1" fmla="*/ 0 h 215"/>
                <a:gd name="T2" fmla="*/ 45 w 189"/>
                <a:gd name="T3" fmla="*/ 0 h 215"/>
                <a:gd name="T4" fmla="*/ 38 w 189"/>
                <a:gd name="T5" fmla="*/ 5 h 215"/>
                <a:gd name="T6" fmla="*/ 28 w 189"/>
                <a:gd name="T7" fmla="*/ 10 h 215"/>
                <a:gd name="T8" fmla="*/ 18 w 189"/>
                <a:gd name="T9" fmla="*/ 18 h 215"/>
                <a:gd name="T10" fmla="*/ 12 w 189"/>
                <a:gd name="T11" fmla="*/ 29 h 215"/>
                <a:gd name="T12" fmla="*/ 3 w 189"/>
                <a:gd name="T13" fmla="*/ 42 h 215"/>
                <a:gd name="T14" fmla="*/ 0 w 189"/>
                <a:gd name="T15" fmla="*/ 55 h 215"/>
                <a:gd name="T16" fmla="*/ 0 w 189"/>
                <a:gd name="T17" fmla="*/ 73 h 215"/>
                <a:gd name="T18" fmla="*/ 12 w 189"/>
                <a:gd name="T19" fmla="*/ 92 h 215"/>
                <a:gd name="T20" fmla="*/ 28 w 189"/>
                <a:gd name="T21" fmla="*/ 113 h 215"/>
                <a:gd name="T22" fmla="*/ 28 w 189"/>
                <a:gd name="T23" fmla="*/ 113 h 215"/>
                <a:gd name="T24" fmla="*/ 32 w 189"/>
                <a:gd name="T25" fmla="*/ 113 h 215"/>
                <a:gd name="T26" fmla="*/ 48 w 189"/>
                <a:gd name="T27" fmla="*/ 115 h 215"/>
                <a:gd name="T28" fmla="*/ 69 w 189"/>
                <a:gd name="T29" fmla="*/ 121 h 215"/>
                <a:gd name="T30" fmla="*/ 99 w 189"/>
                <a:gd name="T31" fmla="*/ 129 h 215"/>
                <a:gd name="T32" fmla="*/ 132 w 189"/>
                <a:gd name="T33" fmla="*/ 139 h 215"/>
                <a:gd name="T34" fmla="*/ 169 w 189"/>
                <a:gd name="T35" fmla="*/ 155 h 215"/>
                <a:gd name="T36" fmla="*/ 206 w 189"/>
                <a:gd name="T37" fmla="*/ 178 h 215"/>
                <a:gd name="T38" fmla="*/ 246 w 189"/>
                <a:gd name="T39" fmla="*/ 205 h 215"/>
                <a:gd name="T40" fmla="*/ 283 w 189"/>
                <a:gd name="T41" fmla="*/ 240 h 215"/>
                <a:gd name="T42" fmla="*/ 316 w 189"/>
                <a:gd name="T43" fmla="*/ 282 h 215"/>
                <a:gd name="T44" fmla="*/ 316 w 189"/>
                <a:gd name="T45" fmla="*/ 282 h 215"/>
                <a:gd name="T46" fmla="*/ 313 w 189"/>
                <a:gd name="T47" fmla="*/ 277 h 215"/>
                <a:gd name="T48" fmla="*/ 303 w 189"/>
                <a:gd name="T49" fmla="*/ 261 h 215"/>
                <a:gd name="T50" fmla="*/ 283 w 189"/>
                <a:gd name="T51" fmla="*/ 237 h 215"/>
                <a:gd name="T52" fmla="*/ 259 w 189"/>
                <a:gd name="T53" fmla="*/ 207 h 215"/>
                <a:gd name="T54" fmla="*/ 232 w 189"/>
                <a:gd name="T55" fmla="*/ 176 h 215"/>
                <a:gd name="T56" fmla="*/ 202 w 189"/>
                <a:gd name="T57" fmla="*/ 144 h 215"/>
                <a:gd name="T58" fmla="*/ 169 w 189"/>
                <a:gd name="T59" fmla="*/ 113 h 215"/>
                <a:gd name="T60" fmla="*/ 135 w 189"/>
                <a:gd name="T61" fmla="*/ 87 h 215"/>
                <a:gd name="T62" fmla="*/ 102 w 189"/>
                <a:gd name="T63" fmla="*/ 68 h 215"/>
                <a:gd name="T64" fmla="*/ 69 w 189"/>
                <a:gd name="T65" fmla="*/ 55 h 215"/>
                <a:gd name="T66" fmla="*/ 69 w 189"/>
                <a:gd name="T67" fmla="*/ 55 h 215"/>
                <a:gd name="T68" fmla="*/ 69 w 189"/>
                <a:gd name="T69" fmla="*/ 55 h 215"/>
                <a:gd name="T70" fmla="*/ 65 w 189"/>
                <a:gd name="T71" fmla="*/ 52 h 215"/>
                <a:gd name="T72" fmla="*/ 59 w 189"/>
                <a:gd name="T73" fmla="*/ 50 h 215"/>
                <a:gd name="T74" fmla="*/ 55 w 189"/>
                <a:gd name="T75" fmla="*/ 47 h 215"/>
                <a:gd name="T76" fmla="*/ 52 w 189"/>
                <a:gd name="T77" fmla="*/ 42 h 215"/>
                <a:gd name="T78" fmla="*/ 45 w 189"/>
                <a:gd name="T79" fmla="*/ 34 h 215"/>
                <a:gd name="T80" fmla="*/ 42 w 189"/>
                <a:gd name="T81" fmla="*/ 26 h 215"/>
                <a:gd name="T82" fmla="*/ 42 w 189"/>
                <a:gd name="T83" fmla="*/ 18 h 215"/>
                <a:gd name="T84" fmla="*/ 42 w 189"/>
                <a:gd name="T85" fmla="*/ 10 h 215"/>
                <a:gd name="T86" fmla="*/ 45 w 189"/>
                <a:gd name="T87" fmla="*/ 0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9" h="215">
                  <a:moveTo>
                    <a:pt x="27" y="0"/>
                  </a:moveTo>
                  <a:lnTo>
                    <a:pt x="27" y="0"/>
                  </a:lnTo>
                  <a:lnTo>
                    <a:pt x="23" y="4"/>
                  </a:lnTo>
                  <a:lnTo>
                    <a:pt x="17" y="8"/>
                  </a:lnTo>
                  <a:lnTo>
                    <a:pt x="11" y="14"/>
                  </a:lnTo>
                  <a:lnTo>
                    <a:pt x="7" y="22"/>
                  </a:lnTo>
                  <a:lnTo>
                    <a:pt x="2" y="32"/>
                  </a:lnTo>
                  <a:lnTo>
                    <a:pt x="0" y="42"/>
                  </a:lnTo>
                  <a:lnTo>
                    <a:pt x="0" y="56"/>
                  </a:lnTo>
                  <a:lnTo>
                    <a:pt x="7" y="70"/>
                  </a:lnTo>
                  <a:lnTo>
                    <a:pt x="17" y="86"/>
                  </a:lnTo>
                  <a:lnTo>
                    <a:pt x="19" y="86"/>
                  </a:lnTo>
                  <a:lnTo>
                    <a:pt x="29" y="88"/>
                  </a:lnTo>
                  <a:lnTo>
                    <a:pt x="41" y="92"/>
                  </a:lnTo>
                  <a:lnTo>
                    <a:pt x="59" y="98"/>
                  </a:lnTo>
                  <a:lnTo>
                    <a:pt x="79" y="106"/>
                  </a:lnTo>
                  <a:lnTo>
                    <a:pt x="101" y="118"/>
                  </a:lnTo>
                  <a:lnTo>
                    <a:pt x="123" y="136"/>
                  </a:lnTo>
                  <a:lnTo>
                    <a:pt x="147" y="156"/>
                  </a:lnTo>
                  <a:lnTo>
                    <a:pt x="169" y="183"/>
                  </a:lnTo>
                  <a:lnTo>
                    <a:pt x="189" y="215"/>
                  </a:lnTo>
                  <a:lnTo>
                    <a:pt x="187" y="211"/>
                  </a:lnTo>
                  <a:lnTo>
                    <a:pt x="181" y="199"/>
                  </a:lnTo>
                  <a:lnTo>
                    <a:pt x="169" y="181"/>
                  </a:lnTo>
                  <a:lnTo>
                    <a:pt x="155" y="158"/>
                  </a:lnTo>
                  <a:lnTo>
                    <a:pt x="139" y="134"/>
                  </a:lnTo>
                  <a:lnTo>
                    <a:pt x="121" y="110"/>
                  </a:lnTo>
                  <a:lnTo>
                    <a:pt x="101" y="86"/>
                  </a:lnTo>
                  <a:lnTo>
                    <a:pt x="81" y="66"/>
                  </a:lnTo>
                  <a:lnTo>
                    <a:pt x="61" y="52"/>
                  </a:lnTo>
                  <a:lnTo>
                    <a:pt x="41" y="42"/>
                  </a:lnTo>
                  <a:lnTo>
                    <a:pt x="39" y="40"/>
                  </a:lnTo>
                  <a:lnTo>
                    <a:pt x="35" y="38"/>
                  </a:lnTo>
                  <a:lnTo>
                    <a:pt x="33" y="36"/>
                  </a:lnTo>
                  <a:lnTo>
                    <a:pt x="31" y="32"/>
                  </a:lnTo>
                  <a:lnTo>
                    <a:pt x="27" y="26"/>
                  </a:lnTo>
                  <a:lnTo>
                    <a:pt x="25" y="20"/>
                  </a:lnTo>
                  <a:lnTo>
                    <a:pt x="25" y="14"/>
                  </a:lnTo>
                  <a:lnTo>
                    <a:pt x="25" y="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48">
              <a:extLst>
                <a:ext uri="{FF2B5EF4-FFF2-40B4-BE49-F238E27FC236}">
                  <a16:creationId xmlns:a16="http://schemas.microsoft.com/office/drawing/2014/main" id="{1AC424AE-13EC-45C5-8AD5-08EA67CBE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897"/>
              <a:ext cx="450" cy="334"/>
            </a:xfrm>
            <a:custGeom>
              <a:avLst/>
              <a:gdLst>
                <a:gd name="T0" fmla="*/ 450 w 269"/>
                <a:gd name="T1" fmla="*/ 94 h 255"/>
                <a:gd name="T2" fmla="*/ 437 w 269"/>
                <a:gd name="T3" fmla="*/ 63 h 255"/>
                <a:gd name="T4" fmla="*/ 407 w 269"/>
                <a:gd name="T5" fmla="*/ 37 h 255"/>
                <a:gd name="T6" fmla="*/ 366 w 269"/>
                <a:gd name="T7" fmla="*/ 16 h 255"/>
                <a:gd name="T8" fmla="*/ 330 w 269"/>
                <a:gd name="T9" fmla="*/ 3 h 255"/>
                <a:gd name="T10" fmla="*/ 313 w 269"/>
                <a:gd name="T11" fmla="*/ 0 h 255"/>
                <a:gd name="T12" fmla="*/ 231 w 269"/>
                <a:gd name="T13" fmla="*/ 0 h 255"/>
                <a:gd name="T14" fmla="*/ 177 w 269"/>
                <a:gd name="T15" fmla="*/ 13 h 255"/>
                <a:gd name="T16" fmla="*/ 137 w 269"/>
                <a:gd name="T17" fmla="*/ 34 h 255"/>
                <a:gd name="T18" fmla="*/ 110 w 269"/>
                <a:gd name="T19" fmla="*/ 60 h 255"/>
                <a:gd name="T20" fmla="*/ 90 w 269"/>
                <a:gd name="T21" fmla="*/ 84 h 255"/>
                <a:gd name="T22" fmla="*/ 87 w 269"/>
                <a:gd name="T23" fmla="*/ 86 h 255"/>
                <a:gd name="T24" fmla="*/ 70 w 269"/>
                <a:gd name="T25" fmla="*/ 100 h 255"/>
                <a:gd name="T26" fmla="*/ 43 w 269"/>
                <a:gd name="T27" fmla="*/ 118 h 255"/>
                <a:gd name="T28" fmla="*/ 17 w 269"/>
                <a:gd name="T29" fmla="*/ 140 h 255"/>
                <a:gd name="T30" fmla="*/ 0 w 269"/>
                <a:gd name="T31" fmla="*/ 156 h 255"/>
                <a:gd name="T32" fmla="*/ 0 w 269"/>
                <a:gd name="T33" fmla="*/ 158 h 255"/>
                <a:gd name="T34" fmla="*/ 20 w 269"/>
                <a:gd name="T35" fmla="*/ 182 h 255"/>
                <a:gd name="T36" fmla="*/ 43 w 269"/>
                <a:gd name="T37" fmla="*/ 206 h 255"/>
                <a:gd name="T38" fmla="*/ 67 w 269"/>
                <a:gd name="T39" fmla="*/ 227 h 255"/>
                <a:gd name="T40" fmla="*/ 90 w 269"/>
                <a:gd name="T41" fmla="*/ 250 h 255"/>
                <a:gd name="T42" fmla="*/ 110 w 269"/>
                <a:gd name="T43" fmla="*/ 269 h 255"/>
                <a:gd name="T44" fmla="*/ 124 w 269"/>
                <a:gd name="T45" fmla="*/ 282 h 255"/>
                <a:gd name="T46" fmla="*/ 154 w 269"/>
                <a:gd name="T47" fmla="*/ 305 h 255"/>
                <a:gd name="T48" fmla="*/ 187 w 269"/>
                <a:gd name="T49" fmla="*/ 324 h 255"/>
                <a:gd name="T50" fmla="*/ 221 w 269"/>
                <a:gd name="T51" fmla="*/ 334 h 255"/>
                <a:gd name="T52" fmla="*/ 248 w 269"/>
                <a:gd name="T53" fmla="*/ 329 h 255"/>
                <a:gd name="T54" fmla="*/ 258 w 269"/>
                <a:gd name="T55" fmla="*/ 318 h 255"/>
                <a:gd name="T56" fmla="*/ 268 w 269"/>
                <a:gd name="T57" fmla="*/ 287 h 255"/>
                <a:gd name="T58" fmla="*/ 261 w 269"/>
                <a:gd name="T59" fmla="*/ 253 h 255"/>
                <a:gd name="T60" fmla="*/ 258 w 269"/>
                <a:gd name="T61" fmla="*/ 216 h 255"/>
                <a:gd name="T62" fmla="*/ 279 w 269"/>
                <a:gd name="T63" fmla="*/ 177 h 255"/>
                <a:gd name="T64" fmla="*/ 340 w 269"/>
                <a:gd name="T65" fmla="*/ 143 h 255"/>
                <a:gd name="T66" fmla="*/ 450 w 269"/>
                <a:gd name="T67" fmla="*/ 110 h 2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255">
                  <a:moveTo>
                    <a:pt x="269" y="84"/>
                  </a:moveTo>
                  <a:lnTo>
                    <a:pt x="269" y="72"/>
                  </a:lnTo>
                  <a:lnTo>
                    <a:pt x="267" y="60"/>
                  </a:lnTo>
                  <a:lnTo>
                    <a:pt x="261" y="48"/>
                  </a:lnTo>
                  <a:lnTo>
                    <a:pt x="253" y="38"/>
                  </a:lnTo>
                  <a:lnTo>
                    <a:pt x="243" y="28"/>
                  </a:lnTo>
                  <a:lnTo>
                    <a:pt x="231" y="20"/>
                  </a:lnTo>
                  <a:lnTo>
                    <a:pt x="219" y="12"/>
                  </a:lnTo>
                  <a:lnTo>
                    <a:pt x="207" y="6"/>
                  </a:lnTo>
                  <a:lnTo>
                    <a:pt x="197" y="2"/>
                  </a:lnTo>
                  <a:lnTo>
                    <a:pt x="187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20" y="4"/>
                  </a:lnTo>
                  <a:lnTo>
                    <a:pt x="106" y="10"/>
                  </a:lnTo>
                  <a:lnTo>
                    <a:pt x="92" y="18"/>
                  </a:lnTo>
                  <a:lnTo>
                    <a:pt x="82" y="26"/>
                  </a:lnTo>
                  <a:lnTo>
                    <a:pt x="72" y="36"/>
                  </a:lnTo>
                  <a:lnTo>
                    <a:pt x="66" y="46"/>
                  </a:lnTo>
                  <a:lnTo>
                    <a:pt x="60" y="54"/>
                  </a:lnTo>
                  <a:lnTo>
                    <a:pt x="54" y="64"/>
                  </a:lnTo>
                  <a:lnTo>
                    <a:pt x="52" y="66"/>
                  </a:lnTo>
                  <a:lnTo>
                    <a:pt x="48" y="70"/>
                  </a:lnTo>
                  <a:lnTo>
                    <a:pt x="42" y="76"/>
                  </a:lnTo>
                  <a:lnTo>
                    <a:pt x="34" y="84"/>
                  </a:lnTo>
                  <a:lnTo>
                    <a:pt x="26" y="90"/>
                  </a:lnTo>
                  <a:lnTo>
                    <a:pt x="18" y="98"/>
                  </a:lnTo>
                  <a:lnTo>
                    <a:pt x="10" y="107"/>
                  </a:lnTo>
                  <a:lnTo>
                    <a:pt x="4" y="113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6" y="131"/>
                  </a:lnTo>
                  <a:lnTo>
                    <a:pt x="12" y="139"/>
                  </a:lnTo>
                  <a:lnTo>
                    <a:pt x="20" y="147"/>
                  </a:lnTo>
                  <a:lnTo>
                    <a:pt x="26" y="157"/>
                  </a:lnTo>
                  <a:lnTo>
                    <a:pt x="34" y="165"/>
                  </a:lnTo>
                  <a:lnTo>
                    <a:pt x="40" y="173"/>
                  </a:lnTo>
                  <a:lnTo>
                    <a:pt x="46" y="181"/>
                  </a:lnTo>
                  <a:lnTo>
                    <a:pt x="54" y="191"/>
                  </a:lnTo>
                  <a:lnTo>
                    <a:pt x="60" y="199"/>
                  </a:lnTo>
                  <a:lnTo>
                    <a:pt x="66" y="205"/>
                  </a:lnTo>
                  <a:lnTo>
                    <a:pt x="74" y="215"/>
                  </a:lnTo>
                  <a:lnTo>
                    <a:pt x="82" y="225"/>
                  </a:lnTo>
                  <a:lnTo>
                    <a:pt x="92" y="233"/>
                  </a:lnTo>
                  <a:lnTo>
                    <a:pt x="102" y="241"/>
                  </a:lnTo>
                  <a:lnTo>
                    <a:pt x="112" y="247"/>
                  </a:lnTo>
                  <a:lnTo>
                    <a:pt x="122" y="253"/>
                  </a:lnTo>
                  <a:lnTo>
                    <a:pt x="132" y="255"/>
                  </a:lnTo>
                  <a:lnTo>
                    <a:pt x="142" y="255"/>
                  </a:lnTo>
                  <a:lnTo>
                    <a:pt x="148" y="251"/>
                  </a:lnTo>
                  <a:lnTo>
                    <a:pt x="154" y="243"/>
                  </a:lnTo>
                  <a:lnTo>
                    <a:pt x="158" y="233"/>
                  </a:lnTo>
                  <a:lnTo>
                    <a:pt x="160" y="219"/>
                  </a:lnTo>
                  <a:lnTo>
                    <a:pt x="158" y="207"/>
                  </a:lnTo>
                  <a:lnTo>
                    <a:pt x="156" y="193"/>
                  </a:lnTo>
                  <a:lnTo>
                    <a:pt x="154" y="179"/>
                  </a:lnTo>
                  <a:lnTo>
                    <a:pt x="154" y="165"/>
                  </a:lnTo>
                  <a:lnTo>
                    <a:pt x="158" y="149"/>
                  </a:lnTo>
                  <a:lnTo>
                    <a:pt x="167" y="135"/>
                  </a:lnTo>
                  <a:lnTo>
                    <a:pt x="181" y="121"/>
                  </a:lnTo>
                  <a:lnTo>
                    <a:pt x="203" y="109"/>
                  </a:lnTo>
                  <a:lnTo>
                    <a:pt x="269" y="84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49">
              <a:extLst>
                <a:ext uri="{FF2B5EF4-FFF2-40B4-BE49-F238E27FC236}">
                  <a16:creationId xmlns:a16="http://schemas.microsoft.com/office/drawing/2014/main" id="{76953C24-2140-42E5-A426-4884AC023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897"/>
              <a:ext cx="450" cy="334"/>
            </a:xfrm>
            <a:custGeom>
              <a:avLst/>
              <a:gdLst>
                <a:gd name="T0" fmla="*/ 450 w 269"/>
                <a:gd name="T1" fmla="*/ 94 h 255"/>
                <a:gd name="T2" fmla="*/ 437 w 269"/>
                <a:gd name="T3" fmla="*/ 63 h 255"/>
                <a:gd name="T4" fmla="*/ 407 w 269"/>
                <a:gd name="T5" fmla="*/ 37 h 255"/>
                <a:gd name="T6" fmla="*/ 366 w 269"/>
                <a:gd name="T7" fmla="*/ 16 h 255"/>
                <a:gd name="T8" fmla="*/ 330 w 269"/>
                <a:gd name="T9" fmla="*/ 3 h 255"/>
                <a:gd name="T10" fmla="*/ 313 w 269"/>
                <a:gd name="T11" fmla="*/ 0 h 255"/>
                <a:gd name="T12" fmla="*/ 231 w 269"/>
                <a:gd name="T13" fmla="*/ 0 h 255"/>
                <a:gd name="T14" fmla="*/ 177 w 269"/>
                <a:gd name="T15" fmla="*/ 13 h 255"/>
                <a:gd name="T16" fmla="*/ 137 w 269"/>
                <a:gd name="T17" fmla="*/ 34 h 255"/>
                <a:gd name="T18" fmla="*/ 110 w 269"/>
                <a:gd name="T19" fmla="*/ 60 h 255"/>
                <a:gd name="T20" fmla="*/ 90 w 269"/>
                <a:gd name="T21" fmla="*/ 84 h 255"/>
                <a:gd name="T22" fmla="*/ 87 w 269"/>
                <a:gd name="T23" fmla="*/ 86 h 255"/>
                <a:gd name="T24" fmla="*/ 70 w 269"/>
                <a:gd name="T25" fmla="*/ 100 h 255"/>
                <a:gd name="T26" fmla="*/ 43 w 269"/>
                <a:gd name="T27" fmla="*/ 118 h 255"/>
                <a:gd name="T28" fmla="*/ 17 w 269"/>
                <a:gd name="T29" fmla="*/ 140 h 255"/>
                <a:gd name="T30" fmla="*/ 0 w 269"/>
                <a:gd name="T31" fmla="*/ 156 h 255"/>
                <a:gd name="T32" fmla="*/ 0 w 269"/>
                <a:gd name="T33" fmla="*/ 158 h 255"/>
                <a:gd name="T34" fmla="*/ 20 w 269"/>
                <a:gd name="T35" fmla="*/ 182 h 255"/>
                <a:gd name="T36" fmla="*/ 43 w 269"/>
                <a:gd name="T37" fmla="*/ 206 h 255"/>
                <a:gd name="T38" fmla="*/ 67 w 269"/>
                <a:gd name="T39" fmla="*/ 227 h 255"/>
                <a:gd name="T40" fmla="*/ 90 w 269"/>
                <a:gd name="T41" fmla="*/ 250 h 255"/>
                <a:gd name="T42" fmla="*/ 110 w 269"/>
                <a:gd name="T43" fmla="*/ 269 h 255"/>
                <a:gd name="T44" fmla="*/ 124 w 269"/>
                <a:gd name="T45" fmla="*/ 282 h 255"/>
                <a:gd name="T46" fmla="*/ 154 w 269"/>
                <a:gd name="T47" fmla="*/ 305 h 255"/>
                <a:gd name="T48" fmla="*/ 187 w 269"/>
                <a:gd name="T49" fmla="*/ 324 h 255"/>
                <a:gd name="T50" fmla="*/ 221 w 269"/>
                <a:gd name="T51" fmla="*/ 334 h 255"/>
                <a:gd name="T52" fmla="*/ 248 w 269"/>
                <a:gd name="T53" fmla="*/ 329 h 255"/>
                <a:gd name="T54" fmla="*/ 258 w 269"/>
                <a:gd name="T55" fmla="*/ 318 h 255"/>
                <a:gd name="T56" fmla="*/ 268 w 269"/>
                <a:gd name="T57" fmla="*/ 287 h 255"/>
                <a:gd name="T58" fmla="*/ 261 w 269"/>
                <a:gd name="T59" fmla="*/ 253 h 255"/>
                <a:gd name="T60" fmla="*/ 258 w 269"/>
                <a:gd name="T61" fmla="*/ 216 h 255"/>
                <a:gd name="T62" fmla="*/ 279 w 269"/>
                <a:gd name="T63" fmla="*/ 177 h 255"/>
                <a:gd name="T64" fmla="*/ 340 w 269"/>
                <a:gd name="T65" fmla="*/ 143 h 255"/>
                <a:gd name="T66" fmla="*/ 450 w 269"/>
                <a:gd name="T67" fmla="*/ 110 h 25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255">
                  <a:moveTo>
                    <a:pt x="269" y="84"/>
                  </a:moveTo>
                  <a:lnTo>
                    <a:pt x="269" y="72"/>
                  </a:lnTo>
                  <a:lnTo>
                    <a:pt x="267" y="60"/>
                  </a:lnTo>
                  <a:lnTo>
                    <a:pt x="261" y="48"/>
                  </a:lnTo>
                  <a:lnTo>
                    <a:pt x="253" y="38"/>
                  </a:lnTo>
                  <a:lnTo>
                    <a:pt x="243" y="28"/>
                  </a:lnTo>
                  <a:lnTo>
                    <a:pt x="231" y="20"/>
                  </a:lnTo>
                  <a:lnTo>
                    <a:pt x="219" y="12"/>
                  </a:lnTo>
                  <a:lnTo>
                    <a:pt x="207" y="6"/>
                  </a:lnTo>
                  <a:lnTo>
                    <a:pt x="197" y="2"/>
                  </a:lnTo>
                  <a:lnTo>
                    <a:pt x="187" y="0"/>
                  </a:lnTo>
                  <a:lnTo>
                    <a:pt x="160" y="0"/>
                  </a:lnTo>
                  <a:lnTo>
                    <a:pt x="138" y="0"/>
                  </a:lnTo>
                  <a:lnTo>
                    <a:pt x="120" y="4"/>
                  </a:lnTo>
                  <a:lnTo>
                    <a:pt x="106" y="10"/>
                  </a:lnTo>
                  <a:lnTo>
                    <a:pt x="92" y="18"/>
                  </a:lnTo>
                  <a:lnTo>
                    <a:pt x="82" y="26"/>
                  </a:lnTo>
                  <a:lnTo>
                    <a:pt x="72" y="36"/>
                  </a:lnTo>
                  <a:lnTo>
                    <a:pt x="66" y="46"/>
                  </a:lnTo>
                  <a:lnTo>
                    <a:pt x="60" y="54"/>
                  </a:lnTo>
                  <a:lnTo>
                    <a:pt x="54" y="64"/>
                  </a:lnTo>
                  <a:lnTo>
                    <a:pt x="52" y="66"/>
                  </a:lnTo>
                  <a:lnTo>
                    <a:pt x="48" y="70"/>
                  </a:lnTo>
                  <a:lnTo>
                    <a:pt x="42" y="76"/>
                  </a:lnTo>
                  <a:lnTo>
                    <a:pt x="34" y="84"/>
                  </a:lnTo>
                  <a:lnTo>
                    <a:pt x="26" y="90"/>
                  </a:lnTo>
                  <a:lnTo>
                    <a:pt x="18" y="98"/>
                  </a:lnTo>
                  <a:lnTo>
                    <a:pt x="10" y="107"/>
                  </a:lnTo>
                  <a:lnTo>
                    <a:pt x="4" y="113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6" y="131"/>
                  </a:lnTo>
                  <a:lnTo>
                    <a:pt x="12" y="139"/>
                  </a:lnTo>
                  <a:lnTo>
                    <a:pt x="20" y="147"/>
                  </a:lnTo>
                  <a:lnTo>
                    <a:pt x="26" y="157"/>
                  </a:lnTo>
                  <a:lnTo>
                    <a:pt x="34" y="165"/>
                  </a:lnTo>
                  <a:lnTo>
                    <a:pt x="40" y="173"/>
                  </a:lnTo>
                  <a:lnTo>
                    <a:pt x="46" y="181"/>
                  </a:lnTo>
                  <a:lnTo>
                    <a:pt x="54" y="191"/>
                  </a:lnTo>
                  <a:lnTo>
                    <a:pt x="60" y="199"/>
                  </a:lnTo>
                  <a:lnTo>
                    <a:pt x="66" y="205"/>
                  </a:lnTo>
                  <a:lnTo>
                    <a:pt x="74" y="215"/>
                  </a:lnTo>
                  <a:lnTo>
                    <a:pt x="82" y="225"/>
                  </a:lnTo>
                  <a:lnTo>
                    <a:pt x="92" y="233"/>
                  </a:lnTo>
                  <a:lnTo>
                    <a:pt x="102" y="241"/>
                  </a:lnTo>
                  <a:lnTo>
                    <a:pt x="112" y="247"/>
                  </a:lnTo>
                  <a:lnTo>
                    <a:pt x="122" y="253"/>
                  </a:lnTo>
                  <a:lnTo>
                    <a:pt x="132" y="255"/>
                  </a:lnTo>
                  <a:lnTo>
                    <a:pt x="142" y="255"/>
                  </a:lnTo>
                  <a:lnTo>
                    <a:pt x="148" y="251"/>
                  </a:lnTo>
                  <a:lnTo>
                    <a:pt x="154" y="243"/>
                  </a:lnTo>
                  <a:lnTo>
                    <a:pt x="158" y="233"/>
                  </a:lnTo>
                  <a:lnTo>
                    <a:pt x="160" y="219"/>
                  </a:lnTo>
                  <a:lnTo>
                    <a:pt x="158" y="207"/>
                  </a:lnTo>
                  <a:lnTo>
                    <a:pt x="156" y="193"/>
                  </a:lnTo>
                  <a:lnTo>
                    <a:pt x="154" y="179"/>
                  </a:lnTo>
                  <a:lnTo>
                    <a:pt x="154" y="165"/>
                  </a:lnTo>
                  <a:lnTo>
                    <a:pt x="158" y="149"/>
                  </a:lnTo>
                  <a:lnTo>
                    <a:pt x="167" y="135"/>
                  </a:lnTo>
                  <a:lnTo>
                    <a:pt x="181" y="121"/>
                  </a:lnTo>
                  <a:lnTo>
                    <a:pt x="203" y="109"/>
                  </a:lnTo>
                  <a:lnTo>
                    <a:pt x="269" y="84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85">
              <a:extLst>
                <a:ext uri="{FF2B5EF4-FFF2-40B4-BE49-F238E27FC236}">
                  <a16:creationId xmlns:a16="http://schemas.microsoft.com/office/drawing/2014/main" id="{D4CEE66B-B65C-4610-BF02-BF129AE7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050"/>
              <a:ext cx="229" cy="205"/>
            </a:xfrm>
            <a:custGeom>
              <a:avLst/>
              <a:gdLst>
                <a:gd name="T0" fmla="*/ 165 w 137"/>
                <a:gd name="T1" fmla="*/ 194 h 156"/>
                <a:gd name="T2" fmla="*/ 142 w 137"/>
                <a:gd name="T3" fmla="*/ 200 h 156"/>
                <a:gd name="T4" fmla="*/ 112 w 137"/>
                <a:gd name="T5" fmla="*/ 205 h 156"/>
                <a:gd name="T6" fmla="*/ 79 w 137"/>
                <a:gd name="T7" fmla="*/ 205 h 156"/>
                <a:gd name="T8" fmla="*/ 43 w 137"/>
                <a:gd name="T9" fmla="*/ 192 h 156"/>
                <a:gd name="T10" fmla="*/ 30 w 137"/>
                <a:gd name="T11" fmla="*/ 184 h 156"/>
                <a:gd name="T12" fmla="*/ 13 w 137"/>
                <a:gd name="T13" fmla="*/ 166 h 156"/>
                <a:gd name="T14" fmla="*/ 3 w 137"/>
                <a:gd name="T15" fmla="*/ 150 h 156"/>
                <a:gd name="T16" fmla="*/ 0 w 137"/>
                <a:gd name="T17" fmla="*/ 137 h 156"/>
                <a:gd name="T18" fmla="*/ 0 w 137"/>
                <a:gd name="T19" fmla="*/ 118 h 156"/>
                <a:gd name="T20" fmla="*/ 3 w 137"/>
                <a:gd name="T21" fmla="*/ 100 h 156"/>
                <a:gd name="T22" fmla="*/ 3 w 137"/>
                <a:gd name="T23" fmla="*/ 92 h 156"/>
                <a:gd name="T24" fmla="*/ 3 w 137"/>
                <a:gd name="T25" fmla="*/ 74 h 156"/>
                <a:gd name="T26" fmla="*/ 7 w 137"/>
                <a:gd name="T27" fmla="*/ 50 h 156"/>
                <a:gd name="T28" fmla="*/ 13 w 137"/>
                <a:gd name="T29" fmla="*/ 26 h 156"/>
                <a:gd name="T30" fmla="*/ 23 w 137"/>
                <a:gd name="T31" fmla="*/ 8 h 156"/>
                <a:gd name="T32" fmla="*/ 30 w 137"/>
                <a:gd name="T33" fmla="*/ 3 h 156"/>
                <a:gd name="T34" fmla="*/ 47 w 137"/>
                <a:gd name="T35" fmla="*/ 0 h 156"/>
                <a:gd name="T36" fmla="*/ 79 w 137"/>
                <a:gd name="T37" fmla="*/ 0 h 156"/>
                <a:gd name="T38" fmla="*/ 112 w 137"/>
                <a:gd name="T39" fmla="*/ 3 h 156"/>
                <a:gd name="T40" fmla="*/ 142 w 137"/>
                <a:gd name="T41" fmla="*/ 8 h 156"/>
                <a:gd name="T42" fmla="*/ 162 w 137"/>
                <a:gd name="T43" fmla="*/ 16 h 156"/>
                <a:gd name="T44" fmla="*/ 169 w 137"/>
                <a:gd name="T45" fmla="*/ 18 h 156"/>
                <a:gd name="T46" fmla="*/ 186 w 137"/>
                <a:gd name="T47" fmla="*/ 37 h 156"/>
                <a:gd name="T48" fmla="*/ 202 w 137"/>
                <a:gd name="T49" fmla="*/ 63 h 156"/>
                <a:gd name="T50" fmla="*/ 216 w 137"/>
                <a:gd name="T51" fmla="*/ 89 h 156"/>
                <a:gd name="T52" fmla="*/ 226 w 137"/>
                <a:gd name="T53" fmla="*/ 110 h 156"/>
                <a:gd name="T54" fmla="*/ 229 w 137"/>
                <a:gd name="T55" fmla="*/ 118 h 156"/>
                <a:gd name="T56" fmla="*/ 226 w 137"/>
                <a:gd name="T57" fmla="*/ 126 h 156"/>
                <a:gd name="T58" fmla="*/ 216 w 137"/>
                <a:gd name="T59" fmla="*/ 142 h 156"/>
                <a:gd name="T60" fmla="*/ 202 w 137"/>
                <a:gd name="T61" fmla="*/ 160 h 156"/>
                <a:gd name="T62" fmla="*/ 186 w 137"/>
                <a:gd name="T63" fmla="*/ 179 h 156"/>
                <a:gd name="T64" fmla="*/ 172 w 137"/>
                <a:gd name="T65" fmla="*/ 192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" h="156">
                  <a:moveTo>
                    <a:pt x="103" y="146"/>
                  </a:moveTo>
                  <a:lnTo>
                    <a:pt x="99" y="148"/>
                  </a:lnTo>
                  <a:lnTo>
                    <a:pt x="93" y="150"/>
                  </a:lnTo>
                  <a:lnTo>
                    <a:pt x="85" y="152"/>
                  </a:lnTo>
                  <a:lnTo>
                    <a:pt x="77" y="154"/>
                  </a:lnTo>
                  <a:lnTo>
                    <a:pt x="67" y="156"/>
                  </a:lnTo>
                  <a:lnTo>
                    <a:pt x="57" y="156"/>
                  </a:lnTo>
                  <a:lnTo>
                    <a:pt x="47" y="156"/>
                  </a:lnTo>
                  <a:lnTo>
                    <a:pt x="36" y="152"/>
                  </a:lnTo>
                  <a:lnTo>
                    <a:pt x="26" y="146"/>
                  </a:lnTo>
                  <a:lnTo>
                    <a:pt x="18" y="140"/>
                  </a:lnTo>
                  <a:lnTo>
                    <a:pt x="12" y="132"/>
                  </a:lnTo>
                  <a:lnTo>
                    <a:pt x="8" y="126"/>
                  </a:lnTo>
                  <a:lnTo>
                    <a:pt x="4" y="120"/>
                  </a:lnTo>
                  <a:lnTo>
                    <a:pt x="2" y="114"/>
                  </a:lnTo>
                  <a:lnTo>
                    <a:pt x="2" y="110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0"/>
                  </a:lnTo>
                  <a:lnTo>
                    <a:pt x="2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4" y="38"/>
                  </a:lnTo>
                  <a:lnTo>
                    <a:pt x="6" y="28"/>
                  </a:lnTo>
                  <a:lnTo>
                    <a:pt x="8" y="20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3" y="8"/>
                  </a:lnTo>
                  <a:lnTo>
                    <a:pt x="97" y="12"/>
                  </a:lnTo>
                  <a:lnTo>
                    <a:pt x="101" y="14"/>
                  </a:lnTo>
                  <a:lnTo>
                    <a:pt x="105" y="20"/>
                  </a:lnTo>
                  <a:lnTo>
                    <a:pt x="111" y="28"/>
                  </a:lnTo>
                  <a:lnTo>
                    <a:pt x="115" y="38"/>
                  </a:lnTo>
                  <a:lnTo>
                    <a:pt x="121" y="48"/>
                  </a:lnTo>
                  <a:lnTo>
                    <a:pt x="125" y="58"/>
                  </a:lnTo>
                  <a:lnTo>
                    <a:pt x="129" y="68"/>
                  </a:lnTo>
                  <a:lnTo>
                    <a:pt x="133" y="76"/>
                  </a:lnTo>
                  <a:lnTo>
                    <a:pt x="135" y="84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5" y="96"/>
                  </a:lnTo>
                  <a:lnTo>
                    <a:pt x="133" y="100"/>
                  </a:lnTo>
                  <a:lnTo>
                    <a:pt x="129" y="108"/>
                  </a:lnTo>
                  <a:lnTo>
                    <a:pt x="125" y="114"/>
                  </a:lnTo>
                  <a:lnTo>
                    <a:pt x="121" y="122"/>
                  </a:lnTo>
                  <a:lnTo>
                    <a:pt x="117" y="130"/>
                  </a:lnTo>
                  <a:lnTo>
                    <a:pt x="111" y="136"/>
                  </a:lnTo>
                  <a:lnTo>
                    <a:pt x="107" y="142"/>
                  </a:lnTo>
                  <a:lnTo>
                    <a:pt x="103" y="146"/>
                  </a:lnTo>
                  <a:close/>
                </a:path>
              </a:pathLst>
            </a:custGeom>
            <a:solidFill>
              <a:srgbClr val="FFE5CB"/>
            </a:solidFill>
            <a:ln w="3175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86">
              <a:extLst>
                <a:ext uri="{FF2B5EF4-FFF2-40B4-BE49-F238E27FC236}">
                  <a16:creationId xmlns:a16="http://schemas.microsoft.com/office/drawing/2014/main" id="{2401B847-9BB9-4E3D-838D-D4247A0D4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050"/>
              <a:ext cx="229" cy="205"/>
            </a:xfrm>
            <a:custGeom>
              <a:avLst/>
              <a:gdLst>
                <a:gd name="T0" fmla="*/ 165 w 137"/>
                <a:gd name="T1" fmla="*/ 194 h 156"/>
                <a:gd name="T2" fmla="*/ 142 w 137"/>
                <a:gd name="T3" fmla="*/ 200 h 156"/>
                <a:gd name="T4" fmla="*/ 112 w 137"/>
                <a:gd name="T5" fmla="*/ 205 h 156"/>
                <a:gd name="T6" fmla="*/ 79 w 137"/>
                <a:gd name="T7" fmla="*/ 205 h 156"/>
                <a:gd name="T8" fmla="*/ 43 w 137"/>
                <a:gd name="T9" fmla="*/ 192 h 156"/>
                <a:gd name="T10" fmla="*/ 30 w 137"/>
                <a:gd name="T11" fmla="*/ 184 h 156"/>
                <a:gd name="T12" fmla="*/ 13 w 137"/>
                <a:gd name="T13" fmla="*/ 166 h 156"/>
                <a:gd name="T14" fmla="*/ 3 w 137"/>
                <a:gd name="T15" fmla="*/ 150 h 156"/>
                <a:gd name="T16" fmla="*/ 0 w 137"/>
                <a:gd name="T17" fmla="*/ 137 h 156"/>
                <a:gd name="T18" fmla="*/ 0 w 137"/>
                <a:gd name="T19" fmla="*/ 118 h 156"/>
                <a:gd name="T20" fmla="*/ 3 w 137"/>
                <a:gd name="T21" fmla="*/ 100 h 156"/>
                <a:gd name="T22" fmla="*/ 3 w 137"/>
                <a:gd name="T23" fmla="*/ 92 h 156"/>
                <a:gd name="T24" fmla="*/ 3 w 137"/>
                <a:gd name="T25" fmla="*/ 74 h 156"/>
                <a:gd name="T26" fmla="*/ 7 w 137"/>
                <a:gd name="T27" fmla="*/ 50 h 156"/>
                <a:gd name="T28" fmla="*/ 13 w 137"/>
                <a:gd name="T29" fmla="*/ 26 h 156"/>
                <a:gd name="T30" fmla="*/ 23 w 137"/>
                <a:gd name="T31" fmla="*/ 8 h 156"/>
                <a:gd name="T32" fmla="*/ 30 w 137"/>
                <a:gd name="T33" fmla="*/ 3 h 156"/>
                <a:gd name="T34" fmla="*/ 47 w 137"/>
                <a:gd name="T35" fmla="*/ 0 h 156"/>
                <a:gd name="T36" fmla="*/ 79 w 137"/>
                <a:gd name="T37" fmla="*/ 0 h 156"/>
                <a:gd name="T38" fmla="*/ 112 w 137"/>
                <a:gd name="T39" fmla="*/ 3 h 156"/>
                <a:gd name="T40" fmla="*/ 142 w 137"/>
                <a:gd name="T41" fmla="*/ 8 h 156"/>
                <a:gd name="T42" fmla="*/ 162 w 137"/>
                <a:gd name="T43" fmla="*/ 16 h 156"/>
                <a:gd name="T44" fmla="*/ 169 w 137"/>
                <a:gd name="T45" fmla="*/ 18 h 156"/>
                <a:gd name="T46" fmla="*/ 186 w 137"/>
                <a:gd name="T47" fmla="*/ 37 h 156"/>
                <a:gd name="T48" fmla="*/ 202 w 137"/>
                <a:gd name="T49" fmla="*/ 63 h 156"/>
                <a:gd name="T50" fmla="*/ 216 w 137"/>
                <a:gd name="T51" fmla="*/ 89 h 156"/>
                <a:gd name="T52" fmla="*/ 226 w 137"/>
                <a:gd name="T53" fmla="*/ 110 h 156"/>
                <a:gd name="T54" fmla="*/ 229 w 137"/>
                <a:gd name="T55" fmla="*/ 118 h 156"/>
                <a:gd name="T56" fmla="*/ 226 w 137"/>
                <a:gd name="T57" fmla="*/ 126 h 156"/>
                <a:gd name="T58" fmla="*/ 216 w 137"/>
                <a:gd name="T59" fmla="*/ 142 h 156"/>
                <a:gd name="T60" fmla="*/ 202 w 137"/>
                <a:gd name="T61" fmla="*/ 160 h 156"/>
                <a:gd name="T62" fmla="*/ 186 w 137"/>
                <a:gd name="T63" fmla="*/ 179 h 156"/>
                <a:gd name="T64" fmla="*/ 172 w 137"/>
                <a:gd name="T65" fmla="*/ 192 h 1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37" h="156">
                  <a:moveTo>
                    <a:pt x="103" y="146"/>
                  </a:moveTo>
                  <a:lnTo>
                    <a:pt x="99" y="148"/>
                  </a:lnTo>
                  <a:lnTo>
                    <a:pt x="93" y="150"/>
                  </a:lnTo>
                  <a:lnTo>
                    <a:pt x="85" y="152"/>
                  </a:lnTo>
                  <a:lnTo>
                    <a:pt x="77" y="154"/>
                  </a:lnTo>
                  <a:lnTo>
                    <a:pt x="67" y="156"/>
                  </a:lnTo>
                  <a:lnTo>
                    <a:pt x="57" y="156"/>
                  </a:lnTo>
                  <a:lnTo>
                    <a:pt x="47" y="156"/>
                  </a:lnTo>
                  <a:lnTo>
                    <a:pt x="36" y="152"/>
                  </a:lnTo>
                  <a:lnTo>
                    <a:pt x="26" y="146"/>
                  </a:lnTo>
                  <a:lnTo>
                    <a:pt x="18" y="140"/>
                  </a:lnTo>
                  <a:lnTo>
                    <a:pt x="12" y="132"/>
                  </a:lnTo>
                  <a:lnTo>
                    <a:pt x="8" y="126"/>
                  </a:lnTo>
                  <a:lnTo>
                    <a:pt x="4" y="120"/>
                  </a:lnTo>
                  <a:lnTo>
                    <a:pt x="2" y="114"/>
                  </a:lnTo>
                  <a:lnTo>
                    <a:pt x="2" y="110"/>
                  </a:lnTo>
                  <a:lnTo>
                    <a:pt x="0" y="104"/>
                  </a:lnTo>
                  <a:lnTo>
                    <a:pt x="0" y="98"/>
                  </a:lnTo>
                  <a:lnTo>
                    <a:pt x="0" y="90"/>
                  </a:lnTo>
                  <a:lnTo>
                    <a:pt x="2" y="84"/>
                  </a:lnTo>
                  <a:lnTo>
                    <a:pt x="2" y="76"/>
                  </a:lnTo>
                  <a:lnTo>
                    <a:pt x="2" y="70"/>
                  </a:lnTo>
                  <a:lnTo>
                    <a:pt x="2" y="64"/>
                  </a:lnTo>
                  <a:lnTo>
                    <a:pt x="2" y="56"/>
                  </a:lnTo>
                  <a:lnTo>
                    <a:pt x="4" y="48"/>
                  </a:lnTo>
                  <a:lnTo>
                    <a:pt x="4" y="38"/>
                  </a:lnTo>
                  <a:lnTo>
                    <a:pt x="6" y="28"/>
                  </a:lnTo>
                  <a:lnTo>
                    <a:pt x="8" y="20"/>
                  </a:lnTo>
                  <a:lnTo>
                    <a:pt x="10" y="12"/>
                  </a:lnTo>
                  <a:lnTo>
                    <a:pt x="14" y="6"/>
                  </a:lnTo>
                  <a:lnTo>
                    <a:pt x="18" y="2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7" y="2"/>
                  </a:lnTo>
                  <a:lnTo>
                    <a:pt x="77" y="4"/>
                  </a:lnTo>
                  <a:lnTo>
                    <a:pt x="85" y="6"/>
                  </a:lnTo>
                  <a:lnTo>
                    <a:pt x="93" y="8"/>
                  </a:lnTo>
                  <a:lnTo>
                    <a:pt x="97" y="12"/>
                  </a:lnTo>
                  <a:lnTo>
                    <a:pt x="101" y="14"/>
                  </a:lnTo>
                  <a:lnTo>
                    <a:pt x="105" y="20"/>
                  </a:lnTo>
                  <a:lnTo>
                    <a:pt x="111" y="28"/>
                  </a:lnTo>
                  <a:lnTo>
                    <a:pt x="115" y="38"/>
                  </a:lnTo>
                  <a:lnTo>
                    <a:pt x="121" y="48"/>
                  </a:lnTo>
                  <a:lnTo>
                    <a:pt x="125" y="58"/>
                  </a:lnTo>
                  <a:lnTo>
                    <a:pt x="129" y="68"/>
                  </a:lnTo>
                  <a:lnTo>
                    <a:pt x="133" y="76"/>
                  </a:lnTo>
                  <a:lnTo>
                    <a:pt x="135" y="84"/>
                  </a:lnTo>
                  <a:lnTo>
                    <a:pt x="137" y="90"/>
                  </a:lnTo>
                  <a:lnTo>
                    <a:pt x="137" y="92"/>
                  </a:lnTo>
                  <a:lnTo>
                    <a:pt x="135" y="96"/>
                  </a:lnTo>
                  <a:lnTo>
                    <a:pt x="133" y="100"/>
                  </a:lnTo>
                  <a:lnTo>
                    <a:pt x="129" y="108"/>
                  </a:lnTo>
                  <a:lnTo>
                    <a:pt x="125" y="114"/>
                  </a:lnTo>
                  <a:lnTo>
                    <a:pt x="121" y="122"/>
                  </a:lnTo>
                  <a:lnTo>
                    <a:pt x="117" y="130"/>
                  </a:lnTo>
                  <a:lnTo>
                    <a:pt x="111" y="136"/>
                  </a:lnTo>
                  <a:lnTo>
                    <a:pt x="107" y="142"/>
                  </a:lnTo>
                  <a:lnTo>
                    <a:pt x="103" y="146"/>
                  </a:lnTo>
                </a:path>
              </a:pathLst>
            </a:custGeom>
            <a:noFill/>
            <a:ln w="317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4348" name="Picture 88" descr="PSKEL9">
            <a:extLst>
              <a:ext uri="{FF2B5EF4-FFF2-40B4-BE49-F238E27FC236}">
                <a16:creationId xmlns:a16="http://schemas.microsoft.com/office/drawing/2014/main" id="{8DBAAB0B-40A7-4169-BF78-F52B69DFB2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855788"/>
            <a:ext cx="838200" cy="582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9" name="Picture 89" descr="LSKUL2">
            <a:extLst>
              <a:ext uri="{FF2B5EF4-FFF2-40B4-BE49-F238E27FC236}">
                <a16:creationId xmlns:a16="http://schemas.microsoft.com/office/drawing/2014/main" id="{B2B41F01-3DA0-4419-90ED-53AB8780B2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1836738"/>
            <a:ext cx="990600" cy="75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50" name="Text Box 91">
            <a:extLst>
              <a:ext uri="{FF2B5EF4-FFF2-40B4-BE49-F238E27FC236}">
                <a16:creationId xmlns:a16="http://schemas.microsoft.com/office/drawing/2014/main" id="{89644D48-9BDA-40C4-8132-D5F94A60DF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352800"/>
            <a:ext cx="144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DIARTROSIS</a:t>
            </a:r>
          </a:p>
        </p:txBody>
      </p:sp>
      <p:sp>
        <p:nvSpPr>
          <p:cNvPr id="14351" name="Line 92">
            <a:extLst>
              <a:ext uri="{FF2B5EF4-FFF2-40B4-BE49-F238E27FC236}">
                <a16:creationId xmlns:a16="http://schemas.microsoft.com/office/drawing/2014/main" id="{E9652DE5-D1E8-4EF7-9C97-C8F07189D84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000" y="1371600"/>
            <a:ext cx="0" cy="1981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2" name="Text Box 93">
            <a:extLst>
              <a:ext uri="{FF2B5EF4-FFF2-40B4-BE49-F238E27FC236}">
                <a16:creationId xmlns:a16="http://schemas.microsoft.com/office/drawing/2014/main" id="{CB1F30A8-EF46-42B1-BF78-7005F601D5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25590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Sutura</a:t>
            </a:r>
          </a:p>
        </p:txBody>
      </p:sp>
      <p:sp>
        <p:nvSpPr>
          <p:cNvPr id="14353" name="Text Box 94">
            <a:extLst>
              <a:ext uri="{FF2B5EF4-FFF2-40B4-BE49-F238E27FC236}">
                <a16:creationId xmlns:a16="http://schemas.microsoft.com/office/drawing/2014/main" id="{899957E0-E724-4F16-8D6D-1C560BB317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2362200"/>
            <a:ext cx="990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Sínfisis</a:t>
            </a:r>
          </a:p>
        </p:txBody>
      </p:sp>
      <p:sp>
        <p:nvSpPr>
          <p:cNvPr id="14354" name="Text Box 95">
            <a:extLst>
              <a:ext uri="{FF2B5EF4-FFF2-40B4-BE49-F238E27FC236}">
                <a16:creationId xmlns:a16="http://schemas.microsoft.com/office/drawing/2014/main" id="{698D507C-B2FF-4332-8973-03A533260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3200" y="2819400"/>
            <a:ext cx="1447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Sindesmosis</a:t>
            </a:r>
          </a:p>
        </p:txBody>
      </p:sp>
      <p:sp>
        <p:nvSpPr>
          <p:cNvPr id="14355" name="Line 100">
            <a:extLst>
              <a:ext uri="{FF2B5EF4-FFF2-40B4-BE49-F238E27FC236}">
                <a16:creationId xmlns:a16="http://schemas.microsoft.com/office/drawing/2014/main" id="{458DE8A5-5C00-4E6D-9EE7-28642F5E552A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000" y="3352800"/>
            <a:ext cx="4572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6" name="Text Box 101">
            <a:extLst>
              <a:ext uri="{FF2B5EF4-FFF2-40B4-BE49-F238E27FC236}">
                <a16:creationId xmlns:a16="http://schemas.microsoft.com/office/drawing/2014/main" id="{E6EA71B5-B8B3-4466-9983-E37B60AA3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1416050"/>
            <a:ext cx="1752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ANFIARTROSIS</a:t>
            </a:r>
          </a:p>
        </p:txBody>
      </p:sp>
      <p:sp>
        <p:nvSpPr>
          <p:cNvPr id="14357" name="Text Box 102">
            <a:extLst>
              <a:ext uri="{FF2B5EF4-FFF2-40B4-BE49-F238E27FC236}">
                <a16:creationId xmlns:a16="http://schemas.microsoft.com/office/drawing/2014/main" id="{4A4D1997-A600-4214-AA03-506D28B39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1416050"/>
            <a:ext cx="16764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SINARTROSIS</a:t>
            </a:r>
          </a:p>
        </p:txBody>
      </p:sp>
      <p:sp>
        <p:nvSpPr>
          <p:cNvPr id="14358" name="Text Box 103">
            <a:extLst>
              <a:ext uri="{FF2B5EF4-FFF2-40B4-BE49-F238E27FC236}">
                <a16:creationId xmlns:a16="http://schemas.microsoft.com/office/drawing/2014/main" id="{400341B2-9D31-488E-814C-44C8950E7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940050"/>
            <a:ext cx="15240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Sincondrosis</a:t>
            </a:r>
          </a:p>
        </p:txBody>
      </p:sp>
      <p:sp>
        <p:nvSpPr>
          <p:cNvPr id="14359" name="Text Box 104">
            <a:extLst>
              <a:ext uri="{FF2B5EF4-FFF2-40B4-BE49-F238E27FC236}">
                <a16:creationId xmlns:a16="http://schemas.microsoft.com/office/drawing/2014/main" id="{8805E4E3-F360-4391-8BB1-3C7C9CE33C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4159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Trocoide</a:t>
            </a:r>
          </a:p>
        </p:txBody>
      </p:sp>
      <p:sp>
        <p:nvSpPr>
          <p:cNvPr id="14360" name="Text Box 105">
            <a:extLst>
              <a:ext uri="{FF2B5EF4-FFF2-40B4-BE49-F238E27FC236}">
                <a16:creationId xmlns:a16="http://schemas.microsoft.com/office/drawing/2014/main" id="{F6B6539F-3B4B-4CE7-9CEB-80F46CDB1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5683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Condilar</a:t>
            </a:r>
          </a:p>
        </p:txBody>
      </p:sp>
      <p:sp>
        <p:nvSpPr>
          <p:cNvPr id="14361" name="Text Box 106">
            <a:extLst>
              <a:ext uri="{FF2B5EF4-FFF2-40B4-BE49-F238E27FC236}">
                <a16:creationId xmlns:a16="http://schemas.microsoft.com/office/drawing/2014/main" id="{D34425F4-8DBD-4E99-852C-BA2F89D8C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3600" y="5683250"/>
            <a:ext cx="10668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Ginglimo</a:t>
            </a:r>
          </a:p>
        </p:txBody>
      </p:sp>
      <p:sp>
        <p:nvSpPr>
          <p:cNvPr id="14362" name="Text Box 107">
            <a:extLst>
              <a:ext uri="{FF2B5EF4-FFF2-40B4-BE49-F238E27FC236}">
                <a16:creationId xmlns:a16="http://schemas.microsoft.com/office/drawing/2014/main" id="{98DF8074-CBC1-4399-8EA1-7274E8894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4616450"/>
            <a:ext cx="1219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1600" b="1">
                <a:latin typeface="Arial" panose="020B0604020202020204" pitchFamily="34" charset="0"/>
              </a:rPr>
              <a:t>Enartrosis</a:t>
            </a:r>
          </a:p>
        </p:txBody>
      </p:sp>
      <p:sp>
        <p:nvSpPr>
          <p:cNvPr id="14363" name="Text Box 108">
            <a:extLst>
              <a:ext uri="{FF2B5EF4-FFF2-40B4-BE49-F238E27FC236}">
                <a16:creationId xmlns:a16="http://schemas.microsoft.com/office/drawing/2014/main" id="{82414F11-08EE-4A32-AA8A-D8A71EEF9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5562600"/>
            <a:ext cx="1295400" cy="43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En Silla de Montar</a:t>
            </a:r>
          </a:p>
        </p:txBody>
      </p:sp>
      <p:sp>
        <p:nvSpPr>
          <p:cNvPr id="14364" name="Text Box 110">
            <a:extLst>
              <a:ext uri="{FF2B5EF4-FFF2-40B4-BE49-F238E27FC236}">
                <a16:creationId xmlns:a16="http://schemas.microsoft.com/office/drawing/2014/main" id="{69135983-1C3B-4A44-AC9D-964DA06C1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419600"/>
            <a:ext cx="1295400" cy="263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sz="1600" b="1">
                <a:latin typeface="Arial" panose="020B0604020202020204" pitchFamily="34" charset="0"/>
              </a:rPr>
              <a:t>Artrodial</a:t>
            </a:r>
          </a:p>
        </p:txBody>
      </p:sp>
      <p:grpSp>
        <p:nvGrpSpPr>
          <p:cNvPr id="14365" name="Group 433">
            <a:extLst>
              <a:ext uri="{FF2B5EF4-FFF2-40B4-BE49-F238E27FC236}">
                <a16:creationId xmlns:a16="http://schemas.microsoft.com/office/drawing/2014/main" id="{E0BFB887-3E13-4215-ACBB-B60C328BF731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3429000"/>
            <a:ext cx="1143000" cy="1119188"/>
            <a:chOff x="5952" y="-657"/>
            <a:chExt cx="1536" cy="1569"/>
          </a:xfrm>
        </p:grpSpPr>
        <p:grpSp>
          <p:nvGrpSpPr>
            <p:cNvPr id="14389" name="Group 432">
              <a:extLst>
                <a:ext uri="{FF2B5EF4-FFF2-40B4-BE49-F238E27FC236}">
                  <a16:creationId xmlns:a16="http://schemas.microsoft.com/office/drawing/2014/main" id="{F365C8A2-F0F4-404E-B4FE-07D0199F12AF}"/>
                </a:ext>
              </a:extLst>
            </p:cNvPr>
            <p:cNvGrpSpPr>
              <a:grpSpLocks/>
            </p:cNvGrpSpPr>
            <p:nvPr/>
          </p:nvGrpSpPr>
          <p:grpSpPr bwMode="auto">
            <a:xfrm rot="-318056">
              <a:off x="6864" y="240"/>
              <a:ext cx="384" cy="672"/>
              <a:chOff x="6192" y="1488"/>
              <a:chExt cx="762" cy="876"/>
            </a:xfrm>
          </p:grpSpPr>
          <p:sp>
            <p:nvSpPr>
              <p:cNvPr id="14391" name="Freeform 392">
                <a:extLst>
                  <a:ext uri="{FF2B5EF4-FFF2-40B4-BE49-F238E27FC236}">
                    <a16:creationId xmlns:a16="http://schemas.microsoft.com/office/drawing/2014/main" id="{1519F2FC-D73F-42A3-BD0A-FC5EE3142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155"/>
                <a:ext cx="339" cy="209"/>
              </a:xfrm>
              <a:custGeom>
                <a:avLst/>
                <a:gdLst>
                  <a:gd name="T0" fmla="*/ 28 w 193"/>
                  <a:gd name="T1" fmla="*/ 147 h 141"/>
                  <a:gd name="T2" fmla="*/ 56 w 193"/>
                  <a:gd name="T3" fmla="*/ 145 h 141"/>
                  <a:gd name="T4" fmla="*/ 84 w 193"/>
                  <a:gd name="T5" fmla="*/ 145 h 141"/>
                  <a:gd name="T6" fmla="*/ 104 w 193"/>
                  <a:gd name="T7" fmla="*/ 147 h 141"/>
                  <a:gd name="T8" fmla="*/ 146 w 193"/>
                  <a:gd name="T9" fmla="*/ 159 h 141"/>
                  <a:gd name="T10" fmla="*/ 177 w 193"/>
                  <a:gd name="T11" fmla="*/ 170 h 141"/>
                  <a:gd name="T12" fmla="*/ 206 w 193"/>
                  <a:gd name="T13" fmla="*/ 185 h 141"/>
                  <a:gd name="T14" fmla="*/ 225 w 193"/>
                  <a:gd name="T15" fmla="*/ 193 h 141"/>
                  <a:gd name="T16" fmla="*/ 241 w 193"/>
                  <a:gd name="T17" fmla="*/ 199 h 141"/>
                  <a:gd name="T18" fmla="*/ 253 w 193"/>
                  <a:gd name="T19" fmla="*/ 205 h 141"/>
                  <a:gd name="T20" fmla="*/ 263 w 193"/>
                  <a:gd name="T21" fmla="*/ 206 h 141"/>
                  <a:gd name="T22" fmla="*/ 272 w 193"/>
                  <a:gd name="T23" fmla="*/ 209 h 141"/>
                  <a:gd name="T24" fmla="*/ 281 w 193"/>
                  <a:gd name="T25" fmla="*/ 209 h 141"/>
                  <a:gd name="T26" fmla="*/ 290 w 193"/>
                  <a:gd name="T27" fmla="*/ 209 h 141"/>
                  <a:gd name="T28" fmla="*/ 295 w 193"/>
                  <a:gd name="T29" fmla="*/ 206 h 141"/>
                  <a:gd name="T30" fmla="*/ 311 w 193"/>
                  <a:gd name="T31" fmla="*/ 197 h 141"/>
                  <a:gd name="T32" fmla="*/ 328 w 193"/>
                  <a:gd name="T33" fmla="*/ 182 h 141"/>
                  <a:gd name="T34" fmla="*/ 339 w 193"/>
                  <a:gd name="T35" fmla="*/ 169 h 141"/>
                  <a:gd name="T36" fmla="*/ 339 w 193"/>
                  <a:gd name="T37" fmla="*/ 162 h 141"/>
                  <a:gd name="T38" fmla="*/ 334 w 193"/>
                  <a:gd name="T39" fmla="*/ 154 h 141"/>
                  <a:gd name="T40" fmla="*/ 323 w 193"/>
                  <a:gd name="T41" fmla="*/ 142 h 141"/>
                  <a:gd name="T42" fmla="*/ 314 w 193"/>
                  <a:gd name="T43" fmla="*/ 135 h 141"/>
                  <a:gd name="T44" fmla="*/ 309 w 193"/>
                  <a:gd name="T45" fmla="*/ 135 h 141"/>
                  <a:gd name="T46" fmla="*/ 300 w 193"/>
                  <a:gd name="T47" fmla="*/ 133 h 141"/>
                  <a:gd name="T48" fmla="*/ 290 w 193"/>
                  <a:gd name="T49" fmla="*/ 133 h 141"/>
                  <a:gd name="T50" fmla="*/ 283 w 193"/>
                  <a:gd name="T51" fmla="*/ 130 h 141"/>
                  <a:gd name="T52" fmla="*/ 276 w 193"/>
                  <a:gd name="T53" fmla="*/ 127 h 141"/>
                  <a:gd name="T54" fmla="*/ 263 w 193"/>
                  <a:gd name="T55" fmla="*/ 123 h 141"/>
                  <a:gd name="T56" fmla="*/ 253 w 193"/>
                  <a:gd name="T57" fmla="*/ 122 h 141"/>
                  <a:gd name="T58" fmla="*/ 241 w 193"/>
                  <a:gd name="T59" fmla="*/ 116 h 141"/>
                  <a:gd name="T60" fmla="*/ 220 w 193"/>
                  <a:gd name="T61" fmla="*/ 104 h 141"/>
                  <a:gd name="T62" fmla="*/ 202 w 193"/>
                  <a:gd name="T63" fmla="*/ 92 h 141"/>
                  <a:gd name="T64" fmla="*/ 188 w 193"/>
                  <a:gd name="T65" fmla="*/ 79 h 141"/>
                  <a:gd name="T66" fmla="*/ 183 w 193"/>
                  <a:gd name="T67" fmla="*/ 68 h 141"/>
                  <a:gd name="T68" fmla="*/ 170 w 193"/>
                  <a:gd name="T69" fmla="*/ 59 h 141"/>
                  <a:gd name="T70" fmla="*/ 160 w 193"/>
                  <a:gd name="T71" fmla="*/ 50 h 141"/>
                  <a:gd name="T72" fmla="*/ 155 w 193"/>
                  <a:gd name="T73" fmla="*/ 47 h 141"/>
                  <a:gd name="T74" fmla="*/ 142 w 193"/>
                  <a:gd name="T75" fmla="*/ 40 h 141"/>
                  <a:gd name="T76" fmla="*/ 128 w 193"/>
                  <a:gd name="T77" fmla="*/ 31 h 141"/>
                  <a:gd name="T78" fmla="*/ 112 w 193"/>
                  <a:gd name="T79" fmla="*/ 21 h 141"/>
                  <a:gd name="T80" fmla="*/ 100 w 193"/>
                  <a:gd name="T81" fmla="*/ 19 h 141"/>
                  <a:gd name="T82" fmla="*/ 90 w 193"/>
                  <a:gd name="T83" fmla="*/ 15 h 141"/>
                  <a:gd name="T84" fmla="*/ 79 w 193"/>
                  <a:gd name="T85" fmla="*/ 12 h 141"/>
                  <a:gd name="T86" fmla="*/ 56 w 193"/>
                  <a:gd name="T87" fmla="*/ 7 h 141"/>
                  <a:gd name="T88" fmla="*/ 42 w 193"/>
                  <a:gd name="T89" fmla="*/ 4 h 141"/>
                  <a:gd name="T90" fmla="*/ 19 w 193"/>
                  <a:gd name="T91" fmla="*/ 3 h 141"/>
                  <a:gd name="T92" fmla="*/ 2 w 193"/>
                  <a:gd name="T93" fmla="*/ 0 h 141"/>
                  <a:gd name="T94" fmla="*/ 11 w 193"/>
                  <a:gd name="T95" fmla="*/ 150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3" h="141">
                    <a:moveTo>
                      <a:pt x="6" y="101"/>
                    </a:moveTo>
                    <a:lnTo>
                      <a:pt x="11" y="99"/>
                    </a:lnTo>
                    <a:lnTo>
                      <a:pt x="16" y="99"/>
                    </a:lnTo>
                    <a:lnTo>
                      <a:pt x="21" y="98"/>
                    </a:lnTo>
                    <a:lnTo>
                      <a:pt x="27" y="98"/>
                    </a:lnTo>
                    <a:lnTo>
                      <a:pt x="32" y="98"/>
                    </a:lnTo>
                    <a:lnTo>
                      <a:pt x="37" y="98"/>
                    </a:lnTo>
                    <a:lnTo>
                      <a:pt x="43" y="98"/>
                    </a:lnTo>
                    <a:lnTo>
                      <a:pt x="48" y="98"/>
                    </a:lnTo>
                    <a:lnTo>
                      <a:pt x="54" y="99"/>
                    </a:lnTo>
                    <a:lnTo>
                      <a:pt x="59" y="99"/>
                    </a:lnTo>
                    <a:lnTo>
                      <a:pt x="69" y="102"/>
                    </a:lnTo>
                    <a:lnTo>
                      <a:pt x="75" y="104"/>
                    </a:lnTo>
                    <a:lnTo>
                      <a:pt x="83" y="107"/>
                    </a:lnTo>
                    <a:lnTo>
                      <a:pt x="89" y="110"/>
                    </a:lnTo>
                    <a:lnTo>
                      <a:pt x="94" y="112"/>
                    </a:lnTo>
                    <a:lnTo>
                      <a:pt x="101" y="115"/>
                    </a:lnTo>
                    <a:lnTo>
                      <a:pt x="105" y="118"/>
                    </a:lnTo>
                    <a:lnTo>
                      <a:pt x="110" y="122"/>
                    </a:lnTo>
                    <a:lnTo>
                      <a:pt x="117" y="125"/>
                    </a:lnTo>
                    <a:lnTo>
                      <a:pt x="123" y="128"/>
                    </a:lnTo>
                    <a:lnTo>
                      <a:pt x="128" y="130"/>
                    </a:lnTo>
                    <a:lnTo>
                      <a:pt x="131" y="131"/>
                    </a:lnTo>
                    <a:lnTo>
                      <a:pt x="134" y="133"/>
                    </a:lnTo>
                    <a:lnTo>
                      <a:pt x="137" y="134"/>
                    </a:lnTo>
                    <a:lnTo>
                      <a:pt x="141" y="136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5" y="141"/>
                    </a:lnTo>
                    <a:lnTo>
                      <a:pt x="157" y="141"/>
                    </a:lnTo>
                    <a:lnTo>
                      <a:pt x="158" y="141"/>
                    </a:lnTo>
                    <a:lnTo>
                      <a:pt x="160" y="141"/>
                    </a:lnTo>
                    <a:lnTo>
                      <a:pt x="161" y="141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39"/>
                    </a:lnTo>
                    <a:lnTo>
                      <a:pt x="168" y="139"/>
                    </a:lnTo>
                    <a:lnTo>
                      <a:pt x="171" y="138"/>
                    </a:lnTo>
                    <a:lnTo>
                      <a:pt x="174" y="134"/>
                    </a:lnTo>
                    <a:lnTo>
                      <a:pt x="177" y="133"/>
                    </a:lnTo>
                    <a:lnTo>
                      <a:pt x="181" y="130"/>
                    </a:lnTo>
                    <a:lnTo>
                      <a:pt x="184" y="126"/>
                    </a:lnTo>
                    <a:lnTo>
                      <a:pt x="187" y="123"/>
                    </a:lnTo>
                    <a:lnTo>
                      <a:pt x="190" y="120"/>
                    </a:lnTo>
                    <a:lnTo>
                      <a:pt x="192" y="117"/>
                    </a:lnTo>
                    <a:lnTo>
                      <a:pt x="193" y="114"/>
                    </a:lnTo>
                    <a:lnTo>
                      <a:pt x="193" y="110"/>
                    </a:lnTo>
                    <a:lnTo>
                      <a:pt x="193" y="109"/>
                    </a:lnTo>
                    <a:lnTo>
                      <a:pt x="192" y="107"/>
                    </a:lnTo>
                    <a:lnTo>
                      <a:pt x="192" y="106"/>
                    </a:lnTo>
                    <a:lnTo>
                      <a:pt x="190" y="104"/>
                    </a:lnTo>
                    <a:lnTo>
                      <a:pt x="189" y="101"/>
                    </a:lnTo>
                    <a:lnTo>
                      <a:pt x="187" y="99"/>
                    </a:lnTo>
                    <a:lnTo>
                      <a:pt x="184" y="96"/>
                    </a:lnTo>
                    <a:lnTo>
                      <a:pt x="182" y="94"/>
                    </a:lnTo>
                    <a:lnTo>
                      <a:pt x="181" y="93"/>
                    </a:lnTo>
                    <a:lnTo>
                      <a:pt x="179" y="91"/>
                    </a:lnTo>
                    <a:lnTo>
                      <a:pt x="177" y="91"/>
                    </a:lnTo>
                    <a:lnTo>
                      <a:pt x="176" y="91"/>
                    </a:lnTo>
                    <a:lnTo>
                      <a:pt x="174" y="91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1" y="88"/>
                    </a:lnTo>
                    <a:lnTo>
                      <a:pt x="160" y="88"/>
                    </a:lnTo>
                    <a:lnTo>
                      <a:pt x="158" y="86"/>
                    </a:lnTo>
                    <a:lnTo>
                      <a:pt x="157" y="86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5" y="82"/>
                    </a:lnTo>
                    <a:lnTo>
                      <a:pt x="144" y="82"/>
                    </a:lnTo>
                    <a:lnTo>
                      <a:pt x="142" y="80"/>
                    </a:lnTo>
                    <a:lnTo>
                      <a:pt x="137" y="78"/>
                    </a:lnTo>
                    <a:lnTo>
                      <a:pt x="133" y="75"/>
                    </a:lnTo>
                    <a:lnTo>
                      <a:pt x="128" y="74"/>
                    </a:lnTo>
                    <a:lnTo>
                      <a:pt x="125" y="70"/>
                    </a:lnTo>
                    <a:lnTo>
                      <a:pt x="121" y="67"/>
                    </a:lnTo>
                    <a:lnTo>
                      <a:pt x="118" y="66"/>
                    </a:lnTo>
                    <a:lnTo>
                      <a:pt x="115" y="62"/>
                    </a:lnTo>
                    <a:lnTo>
                      <a:pt x="112" y="59"/>
                    </a:lnTo>
                    <a:lnTo>
                      <a:pt x="110" y="56"/>
                    </a:lnTo>
                    <a:lnTo>
                      <a:pt x="107" y="53"/>
                    </a:lnTo>
                    <a:lnTo>
                      <a:pt x="105" y="50"/>
                    </a:lnTo>
                    <a:lnTo>
                      <a:pt x="104" y="46"/>
                    </a:lnTo>
                    <a:lnTo>
                      <a:pt x="101" y="45"/>
                    </a:lnTo>
                    <a:lnTo>
                      <a:pt x="99" y="42"/>
                    </a:lnTo>
                    <a:lnTo>
                      <a:pt x="97" y="40"/>
                    </a:lnTo>
                    <a:lnTo>
                      <a:pt x="94" y="38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89" y="32"/>
                    </a:lnTo>
                    <a:lnTo>
                      <a:pt x="88" y="32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1" y="27"/>
                    </a:lnTo>
                    <a:lnTo>
                      <a:pt x="80" y="26"/>
                    </a:lnTo>
                    <a:lnTo>
                      <a:pt x="77" y="22"/>
                    </a:lnTo>
                    <a:lnTo>
                      <a:pt x="73" y="21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4" y="14"/>
                    </a:lnTo>
                    <a:lnTo>
                      <a:pt x="61" y="13"/>
                    </a:lnTo>
                    <a:lnTo>
                      <a:pt x="57" y="13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1" y="10"/>
                    </a:lnTo>
                    <a:lnTo>
                      <a:pt x="49" y="10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37" y="6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1"/>
                    </a:lnTo>
                    <a:close/>
                  </a:path>
                </a:pathLst>
              </a:custGeom>
              <a:solidFill>
                <a:srgbClr val="E5CBB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2" name="Freeform 393">
                <a:extLst>
                  <a:ext uri="{FF2B5EF4-FFF2-40B4-BE49-F238E27FC236}">
                    <a16:creationId xmlns:a16="http://schemas.microsoft.com/office/drawing/2014/main" id="{A79539E2-FE2A-4D3B-AB75-81CF90793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5" y="2155"/>
                <a:ext cx="339" cy="209"/>
              </a:xfrm>
              <a:custGeom>
                <a:avLst/>
                <a:gdLst>
                  <a:gd name="T0" fmla="*/ 28 w 193"/>
                  <a:gd name="T1" fmla="*/ 147 h 141"/>
                  <a:gd name="T2" fmla="*/ 56 w 193"/>
                  <a:gd name="T3" fmla="*/ 145 h 141"/>
                  <a:gd name="T4" fmla="*/ 84 w 193"/>
                  <a:gd name="T5" fmla="*/ 145 h 141"/>
                  <a:gd name="T6" fmla="*/ 104 w 193"/>
                  <a:gd name="T7" fmla="*/ 147 h 141"/>
                  <a:gd name="T8" fmla="*/ 146 w 193"/>
                  <a:gd name="T9" fmla="*/ 159 h 141"/>
                  <a:gd name="T10" fmla="*/ 177 w 193"/>
                  <a:gd name="T11" fmla="*/ 170 h 141"/>
                  <a:gd name="T12" fmla="*/ 206 w 193"/>
                  <a:gd name="T13" fmla="*/ 185 h 141"/>
                  <a:gd name="T14" fmla="*/ 225 w 193"/>
                  <a:gd name="T15" fmla="*/ 193 h 141"/>
                  <a:gd name="T16" fmla="*/ 241 w 193"/>
                  <a:gd name="T17" fmla="*/ 199 h 141"/>
                  <a:gd name="T18" fmla="*/ 253 w 193"/>
                  <a:gd name="T19" fmla="*/ 205 h 141"/>
                  <a:gd name="T20" fmla="*/ 263 w 193"/>
                  <a:gd name="T21" fmla="*/ 206 h 141"/>
                  <a:gd name="T22" fmla="*/ 272 w 193"/>
                  <a:gd name="T23" fmla="*/ 209 h 141"/>
                  <a:gd name="T24" fmla="*/ 281 w 193"/>
                  <a:gd name="T25" fmla="*/ 209 h 141"/>
                  <a:gd name="T26" fmla="*/ 290 w 193"/>
                  <a:gd name="T27" fmla="*/ 209 h 141"/>
                  <a:gd name="T28" fmla="*/ 295 w 193"/>
                  <a:gd name="T29" fmla="*/ 206 h 141"/>
                  <a:gd name="T30" fmla="*/ 311 w 193"/>
                  <a:gd name="T31" fmla="*/ 197 h 141"/>
                  <a:gd name="T32" fmla="*/ 328 w 193"/>
                  <a:gd name="T33" fmla="*/ 182 h 141"/>
                  <a:gd name="T34" fmla="*/ 339 w 193"/>
                  <a:gd name="T35" fmla="*/ 169 h 141"/>
                  <a:gd name="T36" fmla="*/ 339 w 193"/>
                  <a:gd name="T37" fmla="*/ 162 h 141"/>
                  <a:gd name="T38" fmla="*/ 334 w 193"/>
                  <a:gd name="T39" fmla="*/ 154 h 141"/>
                  <a:gd name="T40" fmla="*/ 323 w 193"/>
                  <a:gd name="T41" fmla="*/ 142 h 141"/>
                  <a:gd name="T42" fmla="*/ 314 w 193"/>
                  <a:gd name="T43" fmla="*/ 135 h 141"/>
                  <a:gd name="T44" fmla="*/ 309 w 193"/>
                  <a:gd name="T45" fmla="*/ 135 h 141"/>
                  <a:gd name="T46" fmla="*/ 300 w 193"/>
                  <a:gd name="T47" fmla="*/ 133 h 141"/>
                  <a:gd name="T48" fmla="*/ 290 w 193"/>
                  <a:gd name="T49" fmla="*/ 133 h 141"/>
                  <a:gd name="T50" fmla="*/ 283 w 193"/>
                  <a:gd name="T51" fmla="*/ 130 h 141"/>
                  <a:gd name="T52" fmla="*/ 276 w 193"/>
                  <a:gd name="T53" fmla="*/ 127 h 141"/>
                  <a:gd name="T54" fmla="*/ 263 w 193"/>
                  <a:gd name="T55" fmla="*/ 123 h 141"/>
                  <a:gd name="T56" fmla="*/ 253 w 193"/>
                  <a:gd name="T57" fmla="*/ 122 h 141"/>
                  <a:gd name="T58" fmla="*/ 241 w 193"/>
                  <a:gd name="T59" fmla="*/ 116 h 141"/>
                  <a:gd name="T60" fmla="*/ 220 w 193"/>
                  <a:gd name="T61" fmla="*/ 104 h 141"/>
                  <a:gd name="T62" fmla="*/ 202 w 193"/>
                  <a:gd name="T63" fmla="*/ 92 h 141"/>
                  <a:gd name="T64" fmla="*/ 188 w 193"/>
                  <a:gd name="T65" fmla="*/ 79 h 141"/>
                  <a:gd name="T66" fmla="*/ 183 w 193"/>
                  <a:gd name="T67" fmla="*/ 68 h 141"/>
                  <a:gd name="T68" fmla="*/ 170 w 193"/>
                  <a:gd name="T69" fmla="*/ 59 h 141"/>
                  <a:gd name="T70" fmla="*/ 160 w 193"/>
                  <a:gd name="T71" fmla="*/ 50 h 141"/>
                  <a:gd name="T72" fmla="*/ 155 w 193"/>
                  <a:gd name="T73" fmla="*/ 47 h 141"/>
                  <a:gd name="T74" fmla="*/ 142 w 193"/>
                  <a:gd name="T75" fmla="*/ 40 h 141"/>
                  <a:gd name="T76" fmla="*/ 128 w 193"/>
                  <a:gd name="T77" fmla="*/ 31 h 141"/>
                  <a:gd name="T78" fmla="*/ 112 w 193"/>
                  <a:gd name="T79" fmla="*/ 21 h 141"/>
                  <a:gd name="T80" fmla="*/ 100 w 193"/>
                  <a:gd name="T81" fmla="*/ 19 h 141"/>
                  <a:gd name="T82" fmla="*/ 90 w 193"/>
                  <a:gd name="T83" fmla="*/ 15 h 141"/>
                  <a:gd name="T84" fmla="*/ 79 w 193"/>
                  <a:gd name="T85" fmla="*/ 12 h 141"/>
                  <a:gd name="T86" fmla="*/ 56 w 193"/>
                  <a:gd name="T87" fmla="*/ 7 h 141"/>
                  <a:gd name="T88" fmla="*/ 42 w 193"/>
                  <a:gd name="T89" fmla="*/ 4 h 141"/>
                  <a:gd name="T90" fmla="*/ 19 w 193"/>
                  <a:gd name="T91" fmla="*/ 3 h 141"/>
                  <a:gd name="T92" fmla="*/ 2 w 193"/>
                  <a:gd name="T93" fmla="*/ 0 h 141"/>
                  <a:gd name="T94" fmla="*/ 11 w 193"/>
                  <a:gd name="T95" fmla="*/ 150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3" h="141">
                    <a:moveTo>
                      <a:pt x="6" y="101"/>
                    </a:moveTo>
                    <a:lnTo>
                      <a:pt x="11" y="99"/>
                    </a:lnTo>
                    <a:lnTo>
                      <a:pt x="16" y="99"/>
                    </a:lnTo>
                    <a:lnTo>
                      <a:pt x="21" y="98"/>
                    </a:lnTo>
                    <a:lnTo>
                      <a:pt x="27" y="98"/>
                    </a:lnTo>
                    <a:lnTo>
                      <a:pt x="32" y="98"/>
                    </a:lnTo>
                    <a:lnTo>
                      <a:pt x="37" y="98"/>
                    </a:lnTo>
                    <a:lnTo>
                      <a:pt x="43" y="98"/>
                    </a:lnTo>
                    <a:lnTo>
                      <a:pt x="48" y="98"/>
                    </a:lnTo>
                    <a:lnTo>
                      <a:pt x="54" y="99"/>
                    </a:lnTo>
                    <a:lnTo>
                      <a:pt x="59" y="99"/>
                    </a:lnTo>
                    <a:lnTo>
                      <a:pt x="69" y="102"/>
                    </a:lnTo>
                    <a:lnTo>
                      <a:pt x="75" y="104"/>
                    </a:lnTo>
                    <a:lnTo>
                      <a:pt x="83" y="107"/>
                    </a:lnTo>
                    <a:lnTo>
                      <a:pt x="89" y="110"/>
                    </a:lnTo>
                    <a:lnTo>
                      <a:pt x="94" y="112"/>
                    </a:lnTo>
                    <a:lnTo>
                      <a:pt x="101" y="115"/>
                    </a:lnTo>
                    <a:lnTo>
                      <a:pt x="105" y="118"/>
                    </a:lnTo>
                    <a:lnTo>
                      <a:pt x="110" y="122"/>
                    </a:lnTo>
                    <a:lnTo>
                      <a:pt x="117" y="125"/>
                    </a:lnTo>
                    <a:lnTo>
                      <a:pt x="123" y="128"/>
                    </a:lnTo>
                    <a:lnTo>
                      <a:pt x="128" y="130"/>
                    </a:lnTo>
                    <a:lnTo>
                      <a:pt x="131" y="131"/>
                    </a:lnTo>
                    <a:lnTo>
                      <a:pt x="134" y="133"/>
                    </a:lnTo>
                    <a:lnTo>
                      <a:pt x="137" y="134"/>
                    </a:lnTo>
                    <a:lnTo>
                      <a:pt x="141" y="136"/>
                    </a:lnTo>
                    <a:lnTo>
                      <a:pt x="142" y="138"/>
                    </a:lnTo>
                    <a:lnTo>
                      <a:pt x="144" y="138"/>
                    </a:lnTo>
                    <a:lnTo>
                      <a:pt x="147" y="139"/>
                    </a:lnTo>
                    <a:lnTo>
                      <a:pt x="149" y="139"/>
                    </a:lnTo>
                    <a:lnTo>
                      <a:pt x="150" y="139"/>
                    </a:lnTo>
                    <a:lnTo>
                      <a:pt x="153" y="139"/>
                    </a:lnTo>
                    <a:lnTo>
                      <a:pt x="155" y="141"/>
                    </a:lnTo>
                    <a:lnTo>
                      <a:pt x="157" y="141"/>
                    </a:lnTo>
                    <a:lnTo>
                      <a:pt x="158" y="141"/>
                    </a:lnTo>
                    <a:lnTo>
                      <a:pt x="160" y="141"/>
                    </a:lnTo>
                    <a:lnTo>
                      <a:pt x="161" y="141"/>
                    </a:lnTo>
                    <a:lnTo>
                      <a:pt x="163" y="141"/>
                    </a:lnTo>
                    <a:lnTo>
                      <a:pt x="165" y="141"/>
                    </a:lnTo>
                    <a:lnTo>
                      <a:pt x="166" y="139"/>
                    </a:lnTo>
                    <a:lnTo>
                      <a:pt x="168" y="139"/>
                    </a:lnTo>
                    <a:lnTo>
                      <a:pt x="171" y="138"/>
                    </a:lnTo>
                    <a:lnTo>
                      <a:pt x="174" y="134"/>
                    </a:lnTo>
                    <a:lnTo>
                      <a:pt x="177" y="133"/>
                    </a:lnTo>
                    <a:lnTo>
                      <a:pt x="181" y="130"/>
                    </a:lnTo>
                    <a:lnTo>
                      <a:pt x="184" y="126"/>
                    </a:lnTo>
                    <a:lnTo>
                      <a:pt x="187" y="123"/>
                    </a:lnTo>
                    <a:lnTo>
                      <a:pt x="190" y="120"/>
                    </a:lnTo>
                    <a:lnTo>
                      <a:pt x="192" y="117"/>
                    </a:lnTo>
                    <a:lnTo>
                      <a:pt x="193" y="114"/>
                    </a:lnTo>
                    <a:lnTo>
                      <a:pt x="193" y="110"/>
                    </a:lnTo>
                    <a:lnTo>
                      <a:pt x="193" y="109"/>
                    </a:lnTo>
                    <a:lnTo>
                      <a:pt x="192" y="107"/>
                    </a:lnTo>
                    <a:lnTo>
                      <a:pt x="192" y="106"/>
                    </a:lnTo>
                    <a:lnTo>
                      <a:pt x="190" y="104"/>
                    </a:lnTo>
                    <a:lnTo>
                      <a:pt x="189" y="101"/>
                    </a:lnTo>
                    <a:lnTo>
                      <a:pt x="187" y="99"/>
                    </a:lnTo>
                    <a:lnTo>
                      <a:pt x="184" y="96"/>
                    </a:lnTo>
                    <a:lnTo>
                      <a:pt x="182" y="94"/>
                    </a:lnTo>
                    <a:lnTo>
                      <a:pt x="181" y="93"/>
                    </a:lnTo>
                    <a:lnTo>
                      <a:pt x="179" y="91"/>
                    </a:lnTo>
                    <a:lnTo>
                      <a:pt x="177" y="91"/>
                    </a:lnTo>
                    <a:lnTo>
                      <a:pt x="176" y="91"/>
                    </a:lnTo>
                    <a:lnTo>
                      <a:pt x="174" y="91"/>
                    </a:lnTo>
                    <a:lnTo>
                      <a:pt x="173" y="90"/>
                    </a:lnTo>
                    <a:lnTo>
                      <a:pt x="171" y="90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5" y="90"/>
                    </a:lnTo>
                    <a:lnTo>
                      <a:pt x="163" y="90"/>
                    </a:lnTo>
                    <a:lnTo>
                      <a:pt x="161" y="88"/>
                    </a:lnTo>
                    <a:lnTo>
                      <a:pt x="160" y="88"/>
                    </a:lnTo>
                    <a:lnTo>
                      <a:pt x="158" y="86"/>
                    </a:lnTo>
                    <a:lnTo>
                      <a:pt x="157" y="86"/>
                    </a:lnTo>
                    <a:lnTo>
                      <a:pt x="153" y="85"/>
                    </a:lnTo>
                    <a:lnTo>
                      <a:pt x="152" y="85"/>
                    </a:lnTo>
                    <a:lnTo>
                      <a:pt x="150" y="83"/>
                    </a:lnTo>
                    <a:lnTo>
                      <a:pt x="149" y="83"/>
                    </a:lnTo>
                    <a:lnTo>
                      <a:pt x="145" y="82"/>
                    </a:lnTo>
                    <a:lnTo>
                      <a:pt x="144" y="82"/>
                    </a:lnTo>
                    <a:lnTo>
                      <a:pt x="142" y="80"/>
                    </a:lnTo>
                    <a:lnTo>
                      <a:pt x="137" y="78"/>
                    </a:lnTo>
                    <a:lnTo>
                      <a:pt x="133" y="75"/>
                    </a:lnTo>
                    <a:lnTo>
                      <a:pt x="128" y="74"/>
                    </a:lnTo>
                    <a:lnTo>
                      <a:pt x="125" y="70"/>
                    </a:lnTo>
                    <a:lnTo>
                      <a:pt x="121" y="67"/>
                    </a:lnTo>
                    <a:lnTo>
                      <a:pt x="118" y="66"/>
                    </a:lnTo>
                    <a:lnTo>
                      <a:pt x="115" y="62"/>
                    </a:lnTo>
                    <a:lnTo>
                      <a:pt x="112" y="59"/>
                    </a:lnTo>
                    <a:lnTo>
                      <a:pt x="110" y="56"/>
                    </a:lnTo>
                    <a:lnTo>
                      <a:pt x="107" y="53"/>
                    </a:lnTo>
                    <a:lnTo>
                      <a:pt x="105" y="50"/>
                    </a:lnTo>
                    <a:lnTo>
                      <a:pt x="104" y="46"/>
                    </a:lnTo>
                    <a:lnTo>
                      <a:pt x="101" y="45"/>
                    </a:lnTo>
                    <a:lnTo>
                      <a:pt x="99" y="42"/>
                    </a:lnTo>
                    <a:lnTo>
                      <a:pt x="97" y="40"/>
                    </a:lnTo>
                    <a:lnTo>
                      <a:pt x="94" y="38"/>
                    </a:lnTo>
                    <a:lnTo>
                      <a:pt x="93" y="35"/>
                    </a:lnTo>
                    <a:lnTo>
                      <a:pt x="91" y="34"/>
                    </a:lnTo>
                    <a:lnTo>
                      <a:pt x="89" y="32"/>
                    </a:lnTo>
                    <a:lnTo>
                      <a:pt x="88" y="32"/>
                    </a:lnTo>
                    <a:lnTo>
                      <a:pt x="86" y="30"/>
                    </a:lnTo>
                    <a:lnTo>
                      <a:pt x="85" y="29"/>
                    </a:lnTo>
                    <a:lnTo>
                      <a:pt x="81" y="27"/>
                    </a:lnTo>
                    <a:lnTo>
                      <a:pt x="80" y="26"/>
                    </a:lnTo>
                    <a:lnTo>
                      <a:pt x="77" y="22"/>
                    </a:lnTo>
                    <a:lnTo>
                      <a:pt x="73" y="21"/>
                    </a:lnTo>
                    <a:lnTo>
                      <a:pt x="70" y="19"/>
                    </a:lnTo>
                    <a:lnTo>
                      <a:pt x="67" y="16"/>
                    </a:lnTo>
                    <a:lnTo>
                      <a:pt x="64" y="14"/>
                    </a:lnTo>
                    <a:lnTo>
                      <a:pt x="61" y="13"/>
                    </a:lnTo>
                    <a:lnTo>
                      <a:pt x="57" y="13"/>
                    </a:lnTo>
                    <a:lnTo>
                      <a:pt x="56" y="11"/>
                    </a:lnTo>
                    <a:lnTo>
                      <a:pt x="54" y="11"/>
                    </a:lnTo>
                    <a:lnTo>
                      <a:pt x="51" y="10"/>
                    </a:lnTo>
                    <a:lnTo>
                      <a:pt x="49" y="10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1" y="8"/>
                    </a:lnTo>
                    <a:lnTo>
                      <a:pt x="37" y="6"/>
                    </a:lnTo>
                    <a:lnTo>
                      <a:pt x="32" y="5"/>
                    </a:lnTo>
                    <a:lnTo>
                      <a:pt x="29" y="5"/>
                    </a:lnTo>
                    <a:lnTo>
                      <a:pt x="24" y="3"/>
                    </a:lnTo>
                    <a:lnTo>
                      <a:pt x="19" y="3"/>
                    </a:lnTo>
                    <a:lnTo>
                      <a:pt x="16" y="2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6" y="10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3" name="Freeform 394">
                <a:extLst>
                  <a:ext uri="{FF2B5EF4-FFF2-40B4-BE49-F238E27FC236}">
                    <a16:creationId xmlns:a16="http://schemas.microsoft.com/office/drawing/2014/main" id="{D74731D4-0742-4A0E-86AB-548882E43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060"/>
                <a:ext cx="472" cy="250"/>
              </a:xfrm>
              <a:custGeom>
                <a:avLst/>
                <a:gdLst>
                  <a:gd name="T0" fmla="*/ 305 w 271"/>
                  <a:gd name="T1" fmla="*/ 186 h 168"/>
                  <a:gd name="T2" fmla="*/ 348 w 271"/>
                  <a:gd name="T3" fmla="*/ 198 h 168"/>
                  <a:gd name="T4" fmla="*/ 394 w 271"/>
                  <a:gd name="T5" fmla="*/ 223 h 168"/>
                  <a:gd name="T6" fmla="*/ 453 w 271"/>
                  <a:gd name="T7" fmla="*/ 247 h 168"/>
                  <a:gd name="T8" fmla="*/ 472 w 271"/>
                  <a:gd name="T9" fmla="*/ 241 h 168"/>
                  <a:gd name="T10" fmla="*/ 467 w 271"/>
                  <a:gd name="T11" fmla="*/ 207 h 168"/>
                  <a:gd name="T12" fmla="*/ 458 w 271"/>
                  <a:gd name="T13" fmla="*/ 186 h 168"/>
                  <a:gd name="T14" fmla="*/ 449 w 271"/>
                  <a:gd name="T15" fmla="*/ 158 h 168"/>
                  <a:gd name="T16" fmla="*/ 446 w 271"/>
                  <a:gd name="T17" fmla="*/ 138 h 168"/>
                  <a:gd name="T18" fmla="*/ 441 w 271"/>
                  <a:gd name="T19" fmla="*/ 115 h 168"/>
                  <a:gd name="T20" fmla="*/ 427 w 271"/>
                  <a:gd name="T21" fmla="*/ 88 h 168"/>
                  <a:gd name="T22" fmla="*/ 404 w 271"/>
                  <a:gd name="T23" fmla="*/ 64 h 168"/>
                  <a:gd name="T24" fmla="*/ 374 w 271"/>
                  <a:gd name="T25" fmla="*/ 39 h 168"/>
                  <a:gd name="T26" fmla="*/ 361 w 271"/>
                  <a:gd name="T27" fmla="*/ 27 h 168"/>
                  <a:gd name="T28" fmla="*/ 347 w 271"/>
                  <a:gd name="T29" fmla="*/ 12 h 168"/>
                  <a:gd name="T30" fmla="*/ 338 w 271"/>
                  <a:gd name="T31" fmla="*/ 3 h 168"/>
                  <a:gd name="T32" fmla="*/ 320 w 271"/>
                  <a:gd name="T33" fmla="*/ 3 h 168"/>
                  <a:gd name="T34" fmla="*/ 307 w 271"/>
                  <a:gd name="T35" fmla="*/ 4 h 168"/>
                  <a:gd name="T36" fmla="*/ 296 w 271"/>
                  <a:gd name="T37" fmla="*/ 15 h 168"/>
                  <a:gd name="T38" fmla="*/ 287 w 271"/>
                  <a:gd name="T39" fmla="*/ 24 h 168"/>
                  <a:gd name="T40" fmla="*/ 282 w 271"/>
                  <a:gd name="T41" fmla="*/ 33 h 168"/>
                  <a:gd name="T42" fmla="*/ 279 w 271"/>
                  <a:gd name="T43" fmla="*/ 39 h 168"/>
                  <a:gd name="T44" fmla="*/ 263 w 271"/>
                  <a:gd name="T45" fmla="*/ 28 h 168"/>
                  <a:gd name="T46" fmla="*/ 226 w 271"/>
                  <a:gd name="T47" fmla="*/ 15 h 168"/>
                  <a:gd name="T48" fmla="*/ 199 w 271"/>
                  <a:gd name="T49" fmla="*/ 9 h 168"/>
                  <a:gd name="T50" fmla="*/ 160 w 271"/>
                  <a:gd name="T51" fmla="*/ 9 h 168"/>
                  <a:gd name="T52" fmla="*/ 129 w 271"/>
                  <a:gd name="T53" fmla="*/ 12 h 168"/>
                  <a:gd name="T54" fmla="*/ 78 w 271"/>
                  <a:gd name="T55" fmla="*/ 28 h 168"/>
                  <a:gd name="T56" fmla="*/ 63 w 271"/>
                  <a:gd name="T57" fmla="*/ 40 h 168"/>
                  <a:gd name="T58" fmla="*/ 56 w 271"/>
                  <a:gd name="T59" fmla="*/ 48 h 168"/>
                  <a:gd name="T60" fmla="*/ 56 w 271"/>
                  <a:gd name="T61" fmla="*/ 48 h 168"/>
                  <a:gd name="T62" fmla="*/ 51 w 271"/>
                  <a:gd name="T63" fmla="*/ 57 h 168"/>
                  <a:gd name="T64" fmla="*/ 23 w 271"/>
                  <a:gd name="T65" fmla="*/ 71 h 168"/>
                  <a:gd name="T66" fmla="*/ 14 w 271"/>
                  <a:gd name="T67" fmla="*/ 71 h 168"/>
                  <a:gd name="T68" fmla="*/ 14 w 271"/>
                  <a:gd name="T69" fmla="*/ 74 h 168"/>
                  <a:gd name="T70" fmla="*/ 9 w 271"/>
                  <a:gd name="T71" fmla="*/ 76 h 168"/>
                  <a:gd name="T72" fmla="*/ 0 w 271"/>
                  <a:gd name="T73" fmla="*/ 88 h 168"/>
                  <a:gd name="T74" fmla="*/ 3 w 271"/>
                  <a:gd name="T75" fmla="*/ 110 h 168"/>
                  <a:gd name="T76" fmla="*/ 7 w 271"/>
                  <a:gd name="T77" fmla="*/ 135 h 168"/>
                  <a:gd name="T78" fmla="*/ 9 w 271"/>
                  <a:gd name="T79" fmla="*/ 171 h 168"/>
                  <a:gd name="T80" fmla="*/ 7 w 271"/>
                  <a:gd name="T81" fmla="*/ 210 h 168"/>
                  <a:gd name="T82" fmla="*/ 3 w 271"/>
                  <a:gd name="T83" fmla="*/ 226 h 168"/>
                  <a:gd name="T84" fmla="*/ 14 w 271"/>
                  <a:gd name="T85" fmla="*/ 243 h 168"/>
                  <a:gd name="T86" fmla="*/ 28 w 271"/>
                  <a:gd name="T87" fmla="*/ 250 h 168"/>
                  <a:gd name="T88" fmla="*/ 37 w 271"/>
                  <a:gd name="T89" fmla="*/ 250 h 168"/>
                  <a:gd name="T90" fmla="*/ 59 w 271"/>
                  <a:gd name="T91" fmla="*/ 246 h 168"/>
                  <a:gd name="T92" fmla="*/ 96 w 271"/>
                  <a:gd name="T93" fmla="*/ 231 h 168"/>
                  <a:gd name="T94" fmla="*/ 148 w 271"/>
                  <a:gd name="T95" fmla="*/ 214 h 168"/>
                  <a:gd name="T96" fmla="*/ 195 w 271"/>
                  <a:gd name="T97" fmla="*/ 210 h 168"/>
                  <a:gd name="T98" fmla="*/ 237 w 271"/>
                  <a:gd name="T99" fmla="*/ 211 h 168"/>
                  <a:gd name="T100" fmla="*/ 263 w 271"/>
                  <a:gd name="T101" fmla="*/ 217 h 168"/>
                  <a:gd name="T102" fmla="*/ 279 w 271"/>
                  <a:gd name="T103" fmla="*/ 214 h 168"/>
                  <a:gd name="T104" fmla="*/ 286 w 271"/>
                  <a:gd name="T105" fmla="*/ 210 h 168"/>
                  <a:gd name="T106" fmla="*/ 291 w 271"/>
                  <a:gd name="T107" fmla="*/ 193 h 168"/>
                  <a:gd name="T108" fmla="*/ 291 w 271"/>
                  <a:gd name="T109" fmla="*/ 183 h 1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1" h="168">
                    <a:moveTo>
                      <a:pt x="167" y="123"/>
                    </a:moveTo>
                    <a:lnTo>
                      <a:pt x="167" y="123"/>
                    </a:lnTo>
                    <a:lnTo>
                      <a:pt x="168" y="123"/>
                    </a:lnTo>
                    <a:lnTo>
                      <a:pt x="172" y="123"/>
                    </a:lnTo>
                    <a:lnTo>
                      <a:pt x="175" y="125"/>
                    </a:lnTo>
                    <a:lnTo>
                      <a:pt x="180" y="125"/>
                    </a:lnTo>
                    <a:lnTo>
                      <a:pt x="184" y="126"/>
                    </a:lnTo>
                    <a:lnTo>
                      <a:pt x="189" y="128"/>
                    </a:lnTo>
                    <a:lnTo>
                      <a:pt x="196" y="131"/>
                    </a:lnTo>
                    <a:lnTo>
                      <a:pt x="200" y="133"/>
                    </a:lnTo>
                    <a:lnTo>
                      <a:pt x="205" y="136"/>
                    </a:lnTo>
                    <a:lnTo>
                      <a:pt x="212" y="141"/>
                    </a:lnTo>
                    <a:lnTo>
                      <a:pt x="218" y="146"/>
                    </a:lnTo>
                    <a:lnTo>
                      <a:pt x="226" y="150"/>
                    </a:lnTo>
                    <a:lnTo>
                      <a:pt x="234" y="154"/>
                    </a:lnTo>
                    <a:lnTo>
                      <a:pt x="240" y="158"/>
                    </a:lnTo>
                    <a:lnTo>
                      <a:pt x="248" y="162"/>
                    </a:lnTo>
                    <a:lnTo>
                      <a:pt x="255" y="165"/>
                    </a:lnTo>
                    <a:lnTo>
                      <a:pt x="260" y="166"/>
                    </a:lnTo>
                    <a:lnTo>
                      <a:pt x="264" y="168"/>
                    </a:lnTo>
                    <a:lnTo>
                      <a:pt x="268" y="166"/>
                    </a:lnTo>
                    <a:lnTo>
                      <a:pt x="269" y="165"/>
                    </a:lnTo>
                    <a:lnTo>
                      <a:pt x="271" y="162"/>
                    </a:lnTo>
                    <a:lnTo>
                      <a:pt x="271" y="157"/>
                    </a:lnTo>
                    <a:lnTo>
                      <a:pt x="271" y="154"/>
                    </a:lnTo>
                    <a:lnTo>
                      <a:pt x="271" y="149"/>
                    </a:lnTo>
                    <a:lnTo>
                      <a:pt x="269" y="144"/>
                    </a:lnTo>
                    <a:lnTo>
                      <a:pt x="268" y="139"/>
                    </a:lnTo>
                    <a:lnTo>
                      <a:pt x="266" y="136"/>
                    </a:lnTo>
                    <a:lnTo>
                      <a:pt x="266" y="133"/>
                    </a:lnTo>
                    <a:lnTo>
                      <a:pt x="264" y="130"/>
                    </a:lnTo>
                    <a:lnTo>
                      <a:pt x="263" y="125"/>
                    </a:lnTo>
                    <a:lnTo>
                      <a:pt x="261" y="120"/>
                    </a:lnTo>
                    <a:lnTo>
                      <a:pt x="260" y="117"/>
                    </a:lnTo>
                    <a:lnTo>
                      <a:pt x="260" y="112"/>
                    </a:lnTo>
                    <a:lnTo>
                      <a:pt x="258" y="109"/>
                    </a:lnTo>
                    <a:lnTo>
                      <a:pt x="258" y="106"/>
                    </a:lnTo>
                    <a:lnTo>
                      <a:pt x="256" y="102"/>
                    </a:lnTo>
                    <a:lnTo>
                      <a:pt x="256" y="99"/>
                    </a:lnTo>
                    <a:lnTo>
                      <a:pt x="256" y="96"/>
                    </a:lnTo>
                    <a:lnTo>
                      <a:pt x="256" y="93"/>
                    </a:lnTo>
                    <a:lnTo>
                      <a:pt x="255" y="90"/>
                    </a:lnTo>
                    <a:lnTo>
                      <a:pt x="255" y="86"/>
                    </a:lnTo>
                    <a:lnTo>
                      <a:pt x="255" y="83"/>
                    </a:lnTo>
                    <a:lnTo>
                      <a:pt x="255" y="80"/>
                    </a:lnTo>
                    <a:lnTo>
                      <a:pt x="253" y="77"/>
                    </a:lnTo>
                    <a:lnTo>
                      <a:pt x="253" y="74"/>
                    </a:lnTo>
                    <a:lnTo>
                      <a:pt x="252" y="70"/>
                    </a:lnTo>
                    <a:lnTo>
                      <a:pt x="250" y="66"/>
                    </a:lnTo>
                    <a:lnTo>
                      <a:pt x="248" y="62"/>
                    </a:lnTo>
                    <a:lnTo>
                      <a:pt x="245" y="59"/>
                    </a:lnTo>
                    <a:lnTo>
                      <a:pt x="244" y="56"/>
                    </a:lnTo>
                    <a:lnTo>
                      <a:pt x="240" y="51"/>
                    </a:lnTo>
                    <a:lnTo>
                      <a:pt x="236" y="46"/>
                    </a:lnTo>
                    <a:lnTo>
                      <a:pt x="232" y="43"/>
                    </a:lnTo>
                    <a:lnTo>
                      <a:pt x="229" y="38"/>
                    </a:lnTo>
                    <a:lnTo>
                      <a:pt x="224" y="35"/>
                    </a:lnTo>
                    <a:lnTo>
                      <a:pt x="221" y="32"/>
                    </a:lnTo>
                    <a:lnTo>
                      <a:pt x="218" y="29"/>
                    </a:lnTo>
                    <a:lnTo>
                      <a:pt x="215" y="26"/>
                    </a:lnTo>
                    <a:lnTo>
                      <a:pt x="212" y="22"/>
                    </a:lnTo>
                    <a:lnTo>
                      <a:pt x="210" y="21"/>
                    </a:lnTo>
                    <a:lnTo>
                      <a:pt x="208" y="19"/>
                    </a:lnTo>
                    <a:lnTo>
                      <a:pt x="207" y="18"/>
                    </a:lnTo>
                    <a:lnTo>
                      <a:pt x="205" y="16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0" y="10"/>
                    </a:lnTo>
                    <a:lnTo>
                      <a:pt x="199" y="8"/>
                    </a:lnTo>
                    <a:lnTo>
                      <a:pt x="197" y="6"/>
                    </a:lnTo>
                    <a:lnTo>
                      <a:pt x="196" y="5"/>
                    </a:lnTo>
                    <a:lnTo>
                      <a:pt x="196" y="3"/>
                    </a:lnTo>
                    <a:lnTo>
                      <a:pt x="194" y="2"/>
                    </a:lnTo>
                    <a:lnTo>
                      <a:pt x="191" y="2"/>
                    </a:lnTo>
                    <a:lnTo>
                      <a:pt x="189" y="2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4" y="2"/>
                    </a:lnTo>
                    <a:lnTo>
                      <a:pt x="183" y="2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10"/>
                    </a:lnTo>
                    <a:lnTo>
                      <a:pt x="168" y="11"/>
                    </a:lnTo>
                    <a:lnTo>
                      <a:pt x="168" y="13"/>
                    </a:lnTo>
                    <a:lnTo>
                      <a:pt x="167" y="14"/>
                    </a:lnTo>
                    <a:lnTo>
                      <a:pt x="165" y="16"/>
                    </a:lnTo>
                    <a:lnTo>
                      <a:pt x="165" y="18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6"/>
                    </a:lnTo>
                    <a:lnTo>
                      <a:pt x="160" y="24"/>
                    </a:lnTo>
                    <a:lnTo>
                      <a:pt x="159" y="24"/>
                    </a:lnTo>
                    <a:lnTo>
                      <a:pt x="156" y="22"/>
                    </a:lnTo>
                    <a:lnTo>
                      <a:pt x="151" y="19"/>
                    </a:lnTo>
                    <a:lnTo>
                      <a:pt x="148" y="18"/>
                    </a:lnTo>
                    <a:lnTo>
                      <a:pt x="143" y="16"/>
                    </a:lnTo>
                    <a:lnTo>
                      <a:pt x="138" y="13"/>
                    </a:lnTo>
                    <a:lnTo>
                      <a:pt x="133" y="11"/>
                    </a:lnTo>
                    <a:lnTo>
                      <a:pt x="130" y="10"/>
                    </a:lnTo>
                    <a:lnTo>
                      <a:pt x="127" y="8"/>
                    </a:lnTo>
                    <a:lnTo>
                      <a:pt x="124" y="8"/>
                    </a:lnTo>
                    <a:lnTo>
                      <a:pt x="119" y="8"/>
                    </a:lnTo>
                    <a:lnTo>
                      <a:pt x="114" y="6"/>
                    </a:lnTo>
                    <a:lnTo>
                      <a:pt x="109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95" y="6"/>
                    </a:lnTo>
                    <a:lnTo>
                      <a:pt x="92" y="6"/>
                    </a:lnTo>
                    <a:lnTo>
                      <a:pt x="87" y="6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4" y="8"/>
                    </a:lnTo>
                    <a:lnTo>
                      <a:pt x="68" y="10"/>
                    </a:lnTo>
                    <a:lnTo>
                      <a:pt x="63" y="11"/>
                    </a:lnTo>
                    <a:lnTo>
                      <a:pt x="56" y="13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40" y="21"/>
                    </a:lnTo>
                    <a:lnTo>
                      <a:pt x="37" y="24"/>
                    </a:lnTo>
                    <a:lnTo>
                      <a:pt x="36" y="27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8" y="42"/>
                    </a:lnTo>
                    <a:lnTo>
                      <a:pt x="24" y="43"/>
                    </a:lnTo>
                    <a:lnTo>
                      <a:pt x="21" y="45"/>
                    </a:lnTo>
                    <a:lnTo>
                      <a:pt x="18" y="46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4" y="83"/>
                    </a:lnTo>
                    <a:lnTo>
                      <a:pt x="4" y="86"/>
                    </a:lnTo>
                    <a:lnTo>
                      <a:pt x="4" y="91"/>
                    </a:lnTo>
                    <a:lnTo>
                      <a:pt x="4" y="96"/>
                    </a:lnTo>
                    <a:lnTo>
                      <a:pt x="4" y="101"/>
                    </a:lnTo>
                    <a:lnTo>
                      <a:pt x="4" y="107"/>
                    </a:lnTo>
                    <a:lnTo>
                      <a:pt x="5" y="115"/>
                    </a:lnTo>
                    <a:lnTo>
                      <a:pt x="5" y="123"/>
                    </a:lnTo>
                    <a:lnTo>
                      <a:pt x="5" y="128"/>
                    </a:lnTo>
                    <a:lnTo>
                      <a:pt x="4" y="133"/>
                    </a:lnTo>
                    <a:lnTo>
                      <a:pt x="4" y="138"/>
                    </a:lnTo>
                    <a:lnTo>
                      <a:pt x="4" y="141"/>
                    </a:lnTo>
                    <a:lnTo>
                      <a:pt x="2" y="144"/>
                    </a:lnTo>
                    <a:lnTo>
                      <a:pt x="2" y="147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5" y="160"/>
                    </a:lnTo>
                    <a:lnTo>
                      <a:pt x="7" y="162"/>
                    </a:lnTo>
                    <a:lnTo>
                      <a:pt x="8" y="163"/>
                    </a:lnTo>
                    <a:lnTo>
                      <a:pt x="10" y="165"/>
                    </a:lnTo>
                    <a:lnTo>
                      <a:pt x="12" y="165"/>
                    </a:lnTo>
                    <a:lnTo>
                      <a:pt x="13" y="166"/>
                    </a:lnTo>
                    <a:lnTo>
                      <a:pt x="15" y="166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4" y="168"/>
                    </a:lnTo>
                    <a:lnTo>
                      <a:pt x="28" y="168"/>
                    </a:lnTo>
                    <a:lnTo>
                      <a:pt x="31" y="166"/>
                    </a:lnTo>
                    <a:lnTo>
                      <a:pt x="34" y="165"/>
                    </a:lnTo>
                    <a:lnTo>
                      <a:pt x="39" y="163"/>
                    </a:lnTo>
                    <a:lnTo>
                      <a:pt x="44" y="162"/>
                    </a:lnTo>
                    <a:lnTo>
                      <a:pt x="50" y="158"/>
                    </a:lnTo>
                    <a:lnTo>
                      <a:pt x="55" y="155"/>
                    </a:lnTo>
                    <a:lnTo>
                      <a:pt x="61" y="154"/>
                    </a:lnTo>
                    <a:lnTo>
                      <a:pt x="66" y="150"/>
                    </a:lnTo>
                    <a:lnTo>
                      <a:pt x="72" y="149"/>
                    </a:lnTo>
                    <a:lnTo>
                      <a:pt x="79" y="147"/>
                    </a:lnTo>
                    <a:lnTo>
                      <a:pt x="85" y="144"/>
                    </a:lnTo>
                    <a:lnTo>
                      <a:pt x="92" y="144"/>
                    </a:lnTo>
                    <a:lnTo>
                      <a:pt x="100" y="142"/>
                    </a:lnTo>
                    <a:lnTo>
                      <a:pt x="106" y="141"/>
                    </a:lnTo>
                    <a:lnTo>
                      <a:pt x="112" y="141"/>
                    </a:lnTo>
                    <a:lnTo>
                      <a:pt x="119" y="141"/>
                    </a:lnTo>
                    <a:lnTo>
                      <a:pt x="124" y="141"/>
                    </a:lnTo>
                    <a:lnTo>
                      <a:pt x="128" y="142"/>
                    </a:lnTo>
                    <a:lnTo>
                      <a:pt x="133" y="142"/>
                    </a:lnTo>
                    <a:lnTo>
                      <a:pt x="136" y="142"/>
                    </a:lnTo>
                    <a:lnTo>
                      <a:pt x="141" y="144"/>
                    </a:lnTo>
                    <a:lnTo>
                      <a:pt x="144" y="144"/>
                    </a:lnTo>
                    <a:lnTo>
                      <a:pt x="148" y="144"/>
                    </a:lnTo>
                    <a:lnTo>
                      <a:pt x="151" y="146"/>
                    </a:lnTo>
                    <a:lnTo>
                      <a:pt x="154" y="146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60" y="144"/>
                    </a:lnTo>
                    <a:lnTo>
                      <a:pt x="160" y="142"/>
                    </a:lnTo>
                    <a:lnTo>
                      <a:pt x="162" y="142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5" y="139"/>
                    </a:lnTo>
                    <a:lnTo>
                      <a:pt x="165" y="138"/>
                    </a:lnTo>
                    <a:lnTo>
                      <a:pt x="167" y="134"/>
                    </a:lnTo>
                    <a:lnTo>
                      <a:pt x="167" y="133"/>
                    </a:lnTo>
                    <a:lnTo>
                      <a:pt x="167" y="130"/>
                    </a:lnTo>
                    <a:lnTo>
                      <a:pt x="167" y="128"/>
                    </a:lnTo>
                    <a:lnTo>
                      <a:pt x="167" y="126"/>
                    </a:lnTo>
                    <a:lnTo>
                      <a:pt x="167" y="125"/>
                    </a:lnTo>
                    <a:lnTo>
                      <a:pt x="167" y="123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4" name="Freeform 395">
                <a:extLst>
                  <a:ext uri="{FF2B5EF4-FFF2-40B4-BE49-F238E27FC236}">
                    <a16:creationId xmlns:a16="http://schemas.microsoft.com/office/drawing/2014/main" id="{E3940536-1706-4102-BC63-F2A0A6666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2060"/>
                <a:ext cx="472" cy="250"/>
              </a:xfrm>
              <a:custGeom>
                <a:avLst/>
                <a:gdLst>
                  <a:gd name="T0" fmla="*/ 305 w 271"/>
                  <a:gd name="T1" fmla="*/ 186 h 168"/>
                  <a:gd name="T2" fmla="*/ 348 w 271"/>
                  <a:gd name="T3" fmla="*/ 198 h 168"/>
                  <a:gd name="T4" fmla="*/ 394 w 271"/>
                  <a:gd name="T5" fmla="*/ 223 h 168"/>
                  <a:gd name="T6" fmla="*/ 453 w 271"/>
                  <a:gd name="T7" fmla="*/ 247 h 168"/>
                  <a:gd name="T8" fmla="*/ 472 w 271"/>
                  <a:gd name="T9" fmla="*/ 241 h 168"/>
                  <a:gd name="T10" fmla="*/ 467 w 271"/>
                  <a:gd name="T11" fmla="*/ 207 h 168"/>
                  <a:gd name="T12" fmla="*/ 458 w 271"/>
                  <a:gd name="T13" fmla="*/ 186 h 168"/>
                  <a:gd name="T14" fmla="*/ 449 w 271"/>
                  <a:gd name="T15" fmla="*/ 158 h 168"/>
                  <a:gd name="T16" fmla="*/ 446 w 271"/>
                  <a:gd name="T17" fmla="*/ 138 h 168"/>
                  <a:gd name="T18" fmla="*/ 441 w 271"/>
                  <a:gd name="T19" fmla="*/ 115 h 168"/>
                  <a:gd name="T20" fmla="*/ 427 w 271"/>
                  <a:gd name="T21" fmla="*/ 88 h 168"/>
                  <a:gd name="T22" fmla="*/ 404 w 271"/>
                  <a:gd name="T23" fmla="*/ 64 h 168"/>
                  <a:gd name="T24" fmla="*/ 374 w 271"/>
                  <a:gd name="T25" fmla="*/ 39 h 168"/>
                  <a:gd name="T26" fmla="*/ 361 w 271"/>
                  <a:gd name="T27" fmla="*/ 27 h 168"/>
                  <a:gd name="T28" fmla="*/ 347 w 271"/>
                  <a:gd name="T29" fmla="*/ 12 h 168"/>
                  <a:gd name="T30" fmla="*/ 338 w 271"/>
                  <a:gd name="T31" fmla="*/ 3 h 168"/>
                  <a:gd name="T32" fmla="*/ 320 w 271"/>
                  <a:gd name="T33" fmla="*/ 3 h 168"/>
                  <a:gd name="T34" fmla="*/ 307 w 271"/>
                  <a:gd name="T35" fmla="*/ 4 h 168"/>
                  <a:gd name="T36" fmla="*/ 296 w 271"/>
                  <a:gd name="T37" fmla="*/ 15 h 168"/>
                  <a:gd name="T38" fmla="*/ 287 w 271"/>
                  <a:gd name="T39" fmla="*/ 24 h 168"/>
                  <a:gd name="T40" fmla="*/ 282 w 271"/>
                  <a:gd name="T41" fmla="*/ 33 h 168"/>
                  <a:gd name="T42" fmla="*/ 279 w 271"/>
                  <a:gd name="T43" fmla="*/ 39 h 168"/>
                  <a:gd name="T44" fmla="*/ 263 w 271"/>
                  <a:gd name="T45" fmla="*/ 28 h 168"/>
                  <a:gd name="T46" fmla="*/ 226 w 271"/>
                  <a:gd name="T47" fmla="*/ 15 h 168"/>
                  <a:gd name="T48" fmla="*/ 199 w 271"/>
                  <a:gd name="T49" fmla="*/ 9 h 168"/>
                  <a:gd name="T50" fmla="*/ 160 w 271"/>
                  <a:gd name="T51" fmla="*/ 9 h 168"/>
                  <a:gd name="T52" fmla="*/ 129 w 271"/>
                  <a:gd name="T53" fmla="*/ 12 h 168"/>
                  <a:gd name="T54" fmla="*/ 78 w 271"/>
                  <a:gd name="T55" fmla="*/ 28 h 168"/>
                  <a:gd name="T56" fmla="*/ 63 w 271"/>
                  <a:gd name="T57" fmla="*/ 40 h 168"/>
                  <a:gd name="T58" fmla="*/ 56 w 271"/>
                  <a:gd name="T59" fmla="*/ 48 h 168"/>
                  <a:gd name="T60" fmla="*/ 56 w 271"/>
                  <a:gd name="T61" fmla="*/ 48 h 168"/>
                  <a:gd name="T62" fmla="*/ 51 w 271"/>
                  <a:gd name="T63" fmla="*/ 57 h 168"/>
                  <a:gd name="T64" fmla="*/ 23 w 271"/>
                  <a:gd name="T65" fmla="*/ 71 h 168"/>
                  <a:gd name="T66" fmla="*/ 14 w 271"/>
                  <a:gd name="T67" fmla="*/ 71 h 168"/>
                  <a:gd name="T68" fmla="*/ 14 w 271"/>
                  <a:gd name="T69" fmla="*/ 74 h 168"/>
                  <a:gd name="T70" fmla="*/ 9 w 271"/>
                  <a:gd name="T71" fmla="*/ 76 h 168"/>
                  <a:gd name="T72" fmla="*/ 0 w 271"/>
                  <a:gd name="T73" fmla="*/ 88 h 168"/>
                  <a:gd name="T74" fmla="*/ 3 w 271"/>
                  <a:gd name="T75" fmla="*/ 110 h 168"/>
                  <a:gd name="T76" fmla="*/ 7 w 271"/>
                  <a:gd name="T77" fmla="*/ 135 h 168"/>
                  <a:gd name="T78" fmla="*/ 9 w 271"/>
                  <a:gd name="T79" fmla="*/ 171 h 168"/>
                  <a:gd name="T80" fmla="*/ 7 w 271"/>
                  <a:gd name="T81" fmla="*/ 210 h 168"/>
                  <a:gd name="T82" fmla="*/ 3 w 271"/>
                  <a:gd name="T83" fmla="*/ 226 h 168"/>
                  <a:gd name="T84" fmla="*/ 14 w 271"/>
                  <a:gd name="T85" fmla="*/ 243 h 168"/>
                  <a:gd name="T86" fmla="*/ 28 w 271"/>
                  <a:gd name="T87" fmla="*/ 250 h 168"/>
                  <a:gd name="T88" fmla="*/ 37 w 271"/>
                  <a:gd name="T89" fmla="*/ 250 h 168"/>
                  <a:gd name="T90" fmla="*/ 59 w 271"/>
                  <a:gd name="T91" fmla="*/ 246 h 168"/>
                  <a:gd name="T92" fmla="*/ 96 w 271"/>
                  <a:gd name="T93" fmla="*/ 231 h 168"/>
                  <a:gd name="T94" fmla="*/ 148 w 271"/>
                  <a:gd name="T95" fmla="*/ 214 h 168"/>
                  <a:gd name="T96" fmla="*/ 195 w 271"/>
                  <a:gd name="T97" fmla="*/ 210 h 168"/>
                  <a:gd name="T98" fmla="*/ 237 w 271"/>
                  <a:gd name="T99" fmla="*/ 211 h 168"/>
                  <a:gd name="T100" fmla="*/ 263 w 271"/>
                  <a:gd name="T101" fmla="*/ 217 h 168"/>
                  <a:gd name="T102" fmla="*/ 279 w 271"/>
                  <a:gd name="T103" fmla="*/ 214 h 168"/>
                  <a:gd name="T104" fmla="*/ 286 w 271"/>
                  <a:gd name="T105" fmla="*/ 210 h 168"/>
                  <a:gd name="T106" fmla="*/ 291 w 271"/>
                  <a:gd name="T107" fmla="*/ 193 h 168"/>
                  <a:gd name="T108" fmla="*/ 291 w 271"/>
                  <a:gd name="T109" fmla="*/ 183 h 1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1" h="168">
                    <a:moveTo>
                      <a:pt x="167" y="123"/>
                    </a:moveTo>
                    <a:lnTo>
                      <a:pt x="167" y="123"/>
                    </a:lnTo>
                    <a:lnTo>
                      <a:pt x="168" y="123"/>
                    </a:lnTo>
                    <a:lnTo>
                      <a:pt x="172" y="123"/>
                    </a:lnTo>
                    <a:lnTo>
                      <a:pt x="175" y="125"/>
                    </a:lnTo>
                    <a:lnTo>
                      <a:pt x="180" y="125"/>
                    </a:lnTo>
                    <a:lnTo>
                      <a:pt x="184" y="126"/>
                    </a:lnTo>
                    <a:lnTo>
                      <a:pt x="189" y="128"/>
                    </a:lnTo>
                    <a:lnTo>
                      <a:pt x="196" y="131"/>
                    </a:lnTo>
                    <a:lnTo>
                      <a:pt x="200" y="133"/>
                    </a:lnTo>
                    <a:lnTo>
                      <a:pt x="205" y="136"/>
                    </a:lnTo>
                    <a:lnTo>
                      <a:pt x="212" y="141"/>
                    </a:lnTo>
                    <a:lnTo>
                      <a:pt x="218" y="146"/>
                    </a:lnTo>
                    <a:lnTo>
                      <a:pt x="226" y="150"/>
                    </a:lnTo>
                    <a:lnTo>
                      <a:pt x="234" y="154"/>
                    </a:lnTo>
                    <a:lnTo>
                      <a:pt x="240" y="158"/>
                    </a:lnTo>
                    <a:lnTo>
                      <a:pt x="248" y="162"/>
                    </a:lnTo>
                    <a:lnTo>
                      <a:pt x="255" y="165"/>
                    </a:lnTo>
                    <a:lnTo>
                      <a:pt x="260" y="166"/>
                    </a:lnTo>
                    <a:lnTo>
                      <a:pt x="264" y="168"/>
                    </a:lnTo>
                    <a:lnTo>
                      <a:pt x="268" y="166"/>
                    </a:lnTo>
                    <a:lnTo>
                      <a:pt x="269" y="165"/>
                    </a:lnTo>
                    <a:lnTo>
                      <a:pt x="271" y="162"/>
                    </a:lnTo>
                    <a:lnTo>
                      <a:pt x="271" y="157"/>
                    </a:lnTo>
                    <a:lnTo>
                      <a:pt x="271" y="154"/>
                    </a:lnTo>
                    <a:lnTo>
                      <a:pt x="271" y="149"/>
                    </a:lnTo>
                    <a:lnTo>
                      <a:pt x="269" y="144"/>
                    </a:lnTo>
                    <a:lnTo>
                      <a:pt x="268" y="139"/>
                    </a:lnTo>
                    <a:lnTo>
                      <a:pt x="266" y="136"/>
                    </a:lnTo>
                    <a:lnTo>
                      <a:pt x="266" y="133"/>
                    </a:lnTo>
                    <a:lnTo>
                      <a:pt x="264" y="130"/>
                    </a:lnTo>
                    <a:lnTo>
                      <a:pt x="263" y="125"/>
                    </a:lnTo>
                    <a:lnTo>
                      <a:pt x="261" y="120"/>
                    </a:lnTo>
                    <a:lnTo>
                      <a:pt x="260" y="117"/>
                    </a:lnTo>
                    <a:lnTo>
                      <a:pt x="260" y="112"/>
                    </a:lnTo>
                    <a:lnTo>
                      <a:pt x="258" y="109"/>
                    </a:lnTo>
                    <a:lnTo>
                      <a:pt x="258" y="106"/>
                    </a:lnTo>
                    <a:lnTo>
                      <a:pt x="256" y="102"/>
                    </a:lnTo>
                    <a:lnTo>
                      <a:pt x="256" y="99"/>
                    </a:lnTo>
                    <a:lnTo>
                      <a:pt x="256" y="96"/>
                    </a:lnTo>
                    <a:lnTo>
                      <a:pt x="256" y="93"/>
                    </a:lnTo>
                    <a:lnTo>
                      <a:pt x="255" y="90"/>
                    </a:lnTo>
                    <a:lnTo>
                      <a:pt x="255" y="86"/>
                    </a:lnTo>
                    <a:lnTo>
                      <a:pt x="255" y="83"/>
                    </a:lnTo>
                    <a:lnTo>
                      <a:pt x="255" y="80"/>
                    </a:lnTo>
                    <a:lnTo>
                      <a:pt x="253" y="77"/>
                    </a:lnTo>
                    <a:lnTo>
                      <a:pt x="253" y="74"/>
                    </a:lnTo>
                    <a:lnTo>
                      <a:pt x="252" y="70"/>
                    </a:lnTo>
                    <a:lnTo>
                      <a:pt x="250" y="66"/>
                    </a:lnTo>
                    <a:lnTo>
                      <a:pt x="248" y="62"/>
                    </a:lnTo>
                    <a:lnTo>
                      <a:pt x="245" y="59"/>
                    </a:lnTo>
                    <a:lnTo>
                      <a:pt x="244" y="56"/>
                    </a:lnTo>
                    <a:lnTo>
                      <a:pt x="240" y="51"/>
                    </a:lnTo>
                    <a:lnTo>
                      <a:pt x="236" y="46"/>
                    </a:lnTo>
                    <a:lnTo>
                      <a:pt x="232" y="43"/>
                    </a:lnTo>
                    <a:lnTo>
                      <a:pt x="229" y="38"/>
                    </a:lnTo>
                    <a:lnTo>
                      <a:pt x="224" y="35"/>
                    </a:lnTo>
                    <a:lnTo>
                      <a:pt x="221" y="32"/>
                    </a:lnTo>
                    <a:lnTo>
                      <a:pt x="218" y="29"/>
                    </a:lnTo>
                    <a:lnTo>
                      <a:pt x="215" y="26"/>
                    </a:lnTo>
                    <a:lnTo>
                      <a:pt x="212" y="22"/>
                    </a:lnTo>
                    <a:lnTo>
                      <a:pt x="210" y="21"/>
                    </a:lnTo>
                    <a:lnTo>
                      <a:pt x="208" y="19"/>
                    </a:lnTo>
                    <a:lnTo>
                      <a:pt x="207" y="18"/>
                    </a:lnTo>
                    <a:lnTo>
                      <a:pt x="205" y="16"/>
                    </a:lnTo>
                    <a:lnTo>
                      <a:pt x="204" y="13"/>
                    </a:lnTo>
                    <a:lnTo>
                      <a:pt x="202" y="11"/>
                    </a:lnTo>
                    <a:lnTo>
                      <a:pt x="200" y="10"/>
                    </a:lnTo>
                    <a:lnTo>
                      <a:pt x="199" y="8"/>
                    </a:lnTo>
                    <a:lnTo>
                      <a:pt x="197" y="6"/>
                    </a:lnTo>
                    <a:lnTo>
                      <a:pt x="196" y="5"/>
                    </a:lnTo>
                    <a:lnTo>
                      <a:pt x="196" y="3"/>
                    </a:lnTo>
                    <a:lnTo>
                      <a:pt x="194" y="2"/>
                    </a:lnTo>
                    <a:lnTo>
                      <a:pt x="191" y="2"/>
                    </a:lnTo>
                    <a:lnTo>
                      <a:pt x="189" y="2"/>
                    </a:lnTo>
                    <a:lnTo>
                      <a:pt x="188" y="0"/>
                    </a:lnTo>
                    <a:lnTo>
                      <a:pt x="186" y="0"/>
                    </a:lnTo>
                    <a:lnTo>
                      <a:pt x="184" y="2"/>
                    </a:lnTo>
                    <a:lnTo>
                      <a:pt x="183" y="2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6" y="3"/>
                    </a:lnTo>
                    <a:lnTo>
                      <a:pt x="175" y="5"/>
                    </a:lnTo>
                    <a:lnTo>
                      <a:pt x="173" y="6"/>
                    </a:lnTo>
                    <a:lnTo>
                      <a:pt x="172" y="8"/>
                    </a:lnTo>
                    <a:lnTo>
                      <a:pt x="170" y="10"/>
                    </a:lnTo>
                    <a:lnTo>
                      <a:pt x="168" y="11"/>
                    </a:lnTo>
                    <a:lnTo>
                      <a:pt x="168" y="13"/>
                    </a:lnTo>
                    <a:lnTo>
                      <a:pt x="167" y="14"/>
                    </a:lnTo>
                    <a:lnTo>
                      <a:pt x="165" y="16"/>
                    </a:lnTo>
                    <a:lnTo>
                      <a:pt x="165" y="18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4" y="22"/>
                    </a:lnTo>
                    <a:lnTo>
                      <a:pt x="162" y="22"/>
                    </a:lnTo>
                    <a:lnTo>
                      <a:pt x="162" y="24"/>
                    </a:lnTo>
                    <a:lnTo>
                      <a:pt x="160" y="24"/>
                    </a:lnTo>
                    <a:lnTo>
                      <a:pt x="160" y="26"/>
                    </a:lnTo>
                    <a:lnTo>
                      <a:pt x="160" y="24"/>
                    </a:lnTo>
                    <a:lnTo>
                      <a:pt x="159" y="24"/>
                    </a:lnTo>
                    <a:lnTo>
                      <a:pt x="156" y="22"/>
                    </a:lnTo>
                    <a:lnTo>
                      <a:pt x="151" y="19"/>
                    </a:lnTo>
                    <a:lnTo>
                      <a:pt x="148" y="18"/>
                    </a:lnTo>
                    <a:lnTo>
                      <a:pt x="143" y="16"/>
                    </a:lnTo>
                    <a:lnTo>
                      <a:pt x="138" y="13"/>
                    </a:lnTo>
                    <a:lnTo>
                      <a:pt x="133" y="11"/>
                    </a:lnTo>
                    <a:lnTo>
                      <a:pt x="130" y="10"/>
                    </a:lnTo>
                    <a:lnTo>
                      <a:pt x="127" y="8"/>
                    </a:lnTo>
                    <a:lnTo>
                      <a:pt x="124" y="8"/>
                    </a:lnTo>
                    <a:lnTo>
                      <a:pt x="119" y="8"/>
                    </a:lnTo>
                    <a:lnTo>
                      <a:pt x="114" y="6"/>
                    </a:lnTo>
                    <a:lnTo>
                      <a:pt x="109" y="6"/>
                    </a:lnTo>
                    <a:lnTo>
                      <a:pt x="104" y="6"/>
                    </a:lnTo>
                    <a:lnTo>
                      <a:pt x="100" y="6"/>
                    </a:lnTo>
                    <a:lnTo>
                      <a:pt x="95" y="6"/>
                    </a:lnTo>
                    <a:lnTo>
                      <a:pt x="92" y="6"/>
                    </a:lnTo>
                    <a:lnTo>
                      <a:pt x="87" y="6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4" y="8"/>
                    </a:lnTo>
                    <a:lnTo>
                      <a:pt x="68" y="10"/>
                    </a:lnTo>
                    <a:lnTo>
                      <a:pt x="63" y="11"/>
                    </a:lnTo>
                    <a:lnTo>
                      <a:pt x="56" y="13"/>
                    </a:lnTo>
                    <a:lnTo>
                      <a:pt x="50" y="16"/>
                    </a:lnTo>
                    <a:lnTo>
                      <a:pt x="45" y="19"/>
                    </a:lnTo>
                    <a:lnTo>
                      <a:pt x="40" y="21"/>
                    </a:lnTo>
                    <a:lnTo>
                      <a:pt x="37" y="24"/>
                    </a:lnTo>
                    <a:lnTo>
                      <a:pt x="36" y="27"/>
                    </a:lnTo>
                    <a:lnTo>
                      <a:pt x="34" y="29"/>
                    </a:lnTo>
                    <a:lnTo>
                      <a:pt x="34" y="30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1" y="35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8" y="42"/>
                    </a:lnTo>
                    <a:lnTo>
                      <a:pt x="24" y="43"/>
                    </a:lnTo>
                    <a:lnTo>
                      <a:pt x="21" y="45"/>
                    </a:lnTo>
                    <a:lnTo>
                      <a:pt x="18" y="46"/>
                    </a:lnTo>
                    <a:lnTo>
                      <a:pt x="13" y="48"/>
                    </a:lnTo>
                    <a:lnTo>
                      <a:pt x="12" y="48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50"/>
                    </a:lnTo>
                    <a:lnTo>
                      <a:pt x="7" y="50"/>
                    </a:lnTo>
                    <a:lnTo>
                      <a:pt x="5" y="51"/>
                    </a:lnTo>
                    <a:lnTo>
                      <a:pt x="4" y="53"/>
                    </a:lnTo>
                    <a:lnTo>
                      <a:pt x="2" y="54"/>
                    </a:lnTo>
                    <a:lnTo>
                      <a:pt x="2" y="58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2" y="69"/>
                    </a:lnTo>
                    <a:lnTo>
                      <a:pt x="2" y="74"/>
                    </a:lnTo>
                    <a:lnTo>
                      <a:pt x="2" y="77"/>
                    </a:lnTo>
                    <a:lnTo>
                      <a:pt x="4" y="80"/>
                    </a:lnTo>
                    <a:lnTo>
                      <a:pt x="4" y="83"/>
                    </a:lnTo>
                    <a:lnTo>
                      <a:pt x="4" y="86"/>
                    </a:lnTo>
                    <a:lnTo>
                      <a:pt x="4" y="91"/>
                    </a:lnTo>
                    <a:lnTo>
                      <a:pt x="4" y="96"/>
                    </a:lnTo>
                    <a:lnTo>
                      <a:pt x="4" y="101"/>
                    </a:lnTo>
                    <a:lnTo>
                      <a:pt x="4" y="107"/>
                    </a:lnTo>
                    <a:lnTo>
                      <a:pt x="5" y="115"/>
                    </a:lnTo>
                    <a:lnTo>
                      <a:pt x="5" y="123"/>
                    </a:lnTo>
                    <a:lnTo>
                      <a:pt x="5" y="128"/>
                    </a:lnTo>
                    <a:lnTo>
                      <a:pt x="4" y="133"/>
                    </a:lnTo>
                    <a:lnTo>
                      <a:pt x="4" y="138"/>
                    </a:lnTo>
                    <a:lnTo>
                      <a:pt x="4" y="141"/>
                    </a:lnTo>
                    <a:lnTo>
                      <a:pt x="2" y="144"/>
                    </a:lnTo>
                    <a:lnTo>
                      <a:pt x="2" y="147"/>
                    </a:lnTo>
                    <a:lnTo>
                      <a:pt x="2" y="150"/>
                    </a:lnTo>
                    <a:lnTo>
                      <a:pt x="2" y="152"/>
                    </a:lnTo>
                    <a:lnTo>
                      <a:pt x="2" y="155"/>
                    </a:lnTo>
                    <a:lnTo>
                      <a:pt x="4" y="158"/>
                    </a:lnTo>
                    <a:lnTo>
                      <a:pt x="5" y="160"/>
                    </a:lnTo>
                    <a:lnTo>
                      <a:pt x="7" y="162"/>
                    </a:lnTo>
                    <a:lnTo>
                      <a:pt x="8" y="163"/>
                    </a:lnTo>
                    <a:lnTo>
                      <a:pt x="10" y="165"/>
                    </a:lnTo>
                    <a:lnTo>
                      <a:pt x="12" y="165"/>
                    </a:lnTo>
                    <a:lnTo>
                      <a:pt x="13" y="166"/>
                    </a:lnTo>
                    <a:lnTo>
                      <a:pt x="15" y="166"/>
                    </a:lnTo>
                    <a:lnTo>
                      <a:pt x="16" y="168"/>
                    </a:lnTo>
                    <a:lnTo>
                      <a:pt x="18" y="168"/>
                    </a:lnTo>
                    <a:lnTo>
                      <a:pt x="20" y="168"/>
                    </a:lnTo>
                    <a:lnTo>
                      <a:pt x="21" y="168"/>
                    </a:lnTo>
                    <a:lnTo>
                      <a:pt x="23" y="168"/>
                    </a:lnTo>
                    <a:lnTo>
                      <a:pt x="24" y="168"/>
                    </a:lnTo>
                    <a:lnTo>
                      <a:pt x="28" y="168"/>
                    </a:lnTo>
                    <a:lnTo>
                      <a:pt x="31" y="166"/>
                    </a:lnTo>
                    <a:lnTo>
                      <a:pt x="34" y="165"/>
                    </a:lnTo>
                    <a:lnTo>
                      <a:pt x="39" y="163"/>
                    </a:lnTo>
                    <a:lnTo>
                      <a:pt x="44" y="162"/>
                    </a:lnTo>
                    <a:lnTo>
                      <a:pt x="50" y="158"/>
                    </a:lnTo>
                    <a:lnTo>
                      <a:pt x="55" y="155"/>
                    </a:lnTo>
                    <a:lnTo>
                      <a:pt x="61" y="154"/>
                    </a:lnTo>
                    <a:lnTo>
                      <a:pt x="66" y="150"/>
                    </a:lnTo>
                    <a:lnTo>
                      <a:pt x="72" y="149"/>
                    </a:lnTo>
                    <a:lnTo>
                      <a:pt x="79" y="147"/>
                    </a:lnTo>
                    <a:lnTo>
                      <a:pt x="85" y="144"/>
                    </a:lnTo>
                    <a:lnTo>
                      <a:pt x="92" y="144"/>
                    </a:lnTo>
                    <a:lnTo>
                      <a:pt x="100" y="142"/>
                    </a:lnTo>
                    <a:lnTo>
                      <a:pt x="106" y="141"/>
                    </a:lnTo>
                    <a:lnTo>
                      <a:pt x="112" y="141"/>
                    </a:lnTo>
                    <a:lnTo>
                      <a:pt x="119" y="141"/>
                    </a:lnTo>
                    <a:lnTo>
                      <a:pt x="124" y="141"/>
                    </a:lnTo>
                    <a:lnTo>
                      <a:pt x="128" y="142"/>
                    </a:lnTo>
                    <a:lnTo>
                      <a:pt x="133" y="142"/>
                    </a:lnTo>
                    <a:lnTo>
                      <a:pt x="136" y="142"/>
                    </a:lnTo>
                    <a:lnTo>
                      <a:pt x="141" y="144"/>
                    </a:lnTo>
                    <a:lnTo>
                      <a:pt x="144" y="144"/>
                    </a:lnTo>
                    <a:lnTo>
                      <a:pt x="148" y="144"/>
                    </a:lnTo>
                    <a:lnTo>
                      <a:pt x="151" y="146"/>
                    </a:lnTo>
                    <a:lnTo>
                      <a:pt x="154" y="146"/>
                    </a:lnTo>
                    <a:lnTo>
                      <a:pt x="156" y="146"/>
                    </a:lnTo>
                    <a:lnTo>
                      <a:pt x="157" y="144"/>
                    </a:lnTo>
                    <a:lnTo>
                      <a:pt x="159" y="144"/>
                    </a:lnTo>
                    <a:lnTo>
                      <a:pt x="160" y="144"/>
                    </a:lnTo>
                    <a:lnTo>
                      <a:pt x="160" y="142"/>
                    </a:lnTo>
                    <a:lnTo>
                      <a:pt x="162" y="142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5" y="139"/>
                    </a:lnTo>
                    <a:lnTo>
                      <a:pt x="165" y="138"/>
                    </a:lnTo>
                    <a:lnTo>
                      <a:pt x="167" y="134"/>
                    </a:lnTo>
                    <a:lnTo>
                      <a:pt x="167" y="133"/>
                    </a:lnTo>
                    <a:lnTo>
                      <a:pt x="167" y="130"/>
                    </a:lnTo>
                    <a:lnTo>
                      <a:pt x="167" y="128"/>
                    </a:lnTo>
                    <a:lnTo>
                      <a:pt x="167" y="126"/>
                    </a:lnTo>
                    <a:lnTo>
                      <a:pt x="167" y="125"/>
                    </a:lnTo>
                    <a:lnTo>
                      <a:pt x="167" y="123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5" name="Freeform 396">
                <a:extLst>
                  <a:ext uri="{FF2B5EF4-FFF2-40B4-BE49-F238E27FC236}">
                    <a16:creationId xmlns:a16="http://schemas.microsoft.com/office/drawing/2014/main" id="{A0B558AB-3216-4139-9746-CA4568DC3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" y="2152"/>
                <a:ext cx="210" cy="116"/>
              </a:xfrm>
              <a:custGeom>
                <a:avLst/>
                <a:gdLst>
                  <a:gd name="T0" fmla="*/ 0 w 120"/>
                  <a:gd name="T1" fmla="*/ 12 h 79"/>
                  <a:gd name="T2" fmla="*/ 0 w 120"/>
                  <a:gd name="T3" fmla="*/ 29 h 79"/>
                  <a:gd name="T4" fmla="*/ 4 w 120"/>
                  <a:gd name="T5" fmla="*/ 43 h 79"/>
                  <a:gd name="T6" fmla="*/ 5 w 120"/>
                  <a:gd name="T7" fmla="*/ 54 h 79"/>
                  <a:gd name="T8" fmla="*/ 11 w 120"/>
                  <a:gd name="T9" fmla="*/ 65 h 79"/>
                  <a:gd name="T10" fmla="*/ 18 w 120"/>
                  <a:gd name="T11" fmla="*/ 69 h 79"/>
                  <a:gd name="T12" fmla="*/ 32 w 120"/>
                  <a:gd name="T13" fmla="*/ 78 h 79"/>
                  <a:gd name="T14" fmla="*/ 46 w 120"/>
                  <a:gd name="T15" fmla="*/ 85 h 79"/>
                  <a:gd name="T16" fmla="*/ 60 w 120"/>
                  <a:gd name="T17" fmla="*/ 93 h 79"/>
                  <a:gd name="T18" fmla="*/ 74 w 120"/>
                  <a:gd name="T19" fmla="*/ 94 h 79"/>
                  <a:gd name="T20" fmla="*/ 81 w 120"/>
                  <a:gd name="T21" fmla="*/ 100 h 79"/>
                  <a:gd name="T22" fmla="*/ 89 w 120"/>
                  <a:gd name="T23" fmla="*/ 101 h 79"/>
                  <a:gd name="T24" fmla="*/ 95 w 120"/>
                  <a:gd name="T25" fmla="*/ 106 h 79"/>
                  <a:gd name="T26" fmla="*/ 102 w 120"/>
                  <a:gd name="T27" fmla="*/ 112 h 79"/>
                  <a:gd name="T28" fmla="*/ 109 w 120"/>
                  <a:gd name="T29" fmla="*/ 116 h 79"/>
                  <a:gd name="T30" fmla="*/ 126 w 120"/>
                  <a:gd name="T31" fmla="*/ 116 h 79"/>
                  <a:gd name="T32" fmla="*/ 137 w 120"/>
                  <a:gd name="T33" fmla="*/ 116 h 79"/>
                  <a:gd name="T34" fmla="*/ 159 w 120"/>
                  <a:gd name="T35" fmla="*/ 116 h 79"/>
                  <a:gd name="T36" fmla="*/ 173 w 120"/>
                  <a:gd name="T37" fmla="*/ 113 h 79"/>
                  <a:gd name="T38" fmla="*/ 182 w 120"/>
                  <a:gd name="T39" fmla="*/ 112 h 79"/>
                  <a:gd name="T40" fmla="*/ 186 w 120"/>
                  <a:gd name="T41" fmla="*/ 106 h 79"/>
                  <a:gd name="T42" fmla="*/ 191 w 120"/>
                  <a:gd name="T43" fmla="*/ 104 h 79"/>
                  <a:gd name="T44" fmla="*/ 193 w 120"/>
                  <a:gd name="T45" fmla="*/ 101 h 79"/>
                  <a:gd name="T46" fmla="*/ 200 w 120"/>
                  <a:gd name="T47" fmla="*/ 94 h 79"/>
                  <a:gd name="T48" fmla="*/ 205 w 120"/>
                  <a:gd name="T49" fmla="*/ 88 h 79"/>
                  <a:gd name="T50" fmla="*/ 207 w 120"/>
                  <a:gd name="T51" fmla="*/ 81 h 79"/>
                  <a:gd name="T52" fmla="*/ 210 w 120"/>
                  <a:gd name="T53" fmla="*/ 70 h 79"/>
                  <a:gd name="T54" fmla="*/ 210 w 120"/>
                  <a:gd name="T55" fmla="*/ 66 h 79"/>
                  <a:gd name="T56" fmla="*/ 207 w 120"/>
                  <a:gd name="T57" fmla="*/ 59 h 79"/>
                  <a:gd name="T58" fmla="*/ 205 w 120"/>
                  <a:gd name="T59" fmla="*/ 54 h 79"/>
                  <a:gd name="T60" fmla="*/ 201 w 120"/>
                  <a:gd name="T61" fmla="*/ 50 h 79"/>
                  <a:gd name="T62" fmla="*/ 196 w 120"/>
                  <a:gd name="T63" fmla="*/ 47 h 79"/>
                  <a:gd name="T64" fmla="*/ 187 w 120"/>
                  <a:gd name="T65" fmla="*/ 46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0" h="79">
                    <a:moveTo>
                      <a:pt x="0" y="0"/>
                    </a:moveTo>
                    <a:lnTo>
                      <a:pt x="0" y="8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34"/>
                    </a:lnTo>
                    <a:lnTo>
                      <a:pt x="3" y="37"/>
                    </a:lnTo>
                    <a:lnTo>
                      <a:pt x="5" y="40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3" y="50"/>
                    </a:lnTo>
                    <a:lnTo>
                      <a:pt x="18" y="53"/>
                    </a:lnTo>
                    <a:lnTo>
                      <a:pt x="21" y="56"/>
                    </a:lnTo>
                    <a:lnTo>
                      <a:pt x="26" y="58"/>
                    </a:lnTo>
                    <a:lnTo>
                      <a:pt x="29" y="61"/>
                    </a:lnTo>
                    <a:lnTo>
                      <a:pt x="34" y="63"/>
                    </a:lnTo>
                    <a:lnTo>
                      <a:pt x="37" y="64"/>
                    </a:lnTo>
                    <a:lnTo>
                      <a:pt x="42" y="64"/>
                    </a:lnTo>
                    <a:lnTo>
                      <a:pt x="45" y="66"/>
                    </a:lnTo>
                    <a:lnTo>
                      <a:pt x="46" y="68"/>
                    </a:lnTo>
                    <a:lnTo>
                      <a:pt x="51" y="69"/>
                    </a:lnTo>
                    <a:lnTo>
                      <a:pt x="53" y="71"/>
                    </a:lnTo>
                    <a:lnTo>
                      <a:pt x="54" y="72"/>
                    </a:lnTo>
                    <a:lnTo>
                      <a:pt x="56" y="74"/>
                    </a:lnTo>
                    <a:lnTo>
                      <a:pt x="58" y="76"/>
                    </a:lnTo>
                    <a:lnTo>
                      <a:pt x="61" y="77"/>
                    </a:lnTo>
                    <a:lnTo>
                      <a:pt x="62" y="79"/>
                    </a:lnTo>
                    <a:lnTo>
                      <a:pt x="67" y="79"/>
                    </a:lnTo>
                    <a:lnTo>
                      <a:pt x="72" y="79"/>
                    </a:lnTo>
                    <a:lnTo>
                      <a:pt x="78" y="79"/>
                    </a:lnTo>
                    <a:lnTo>
                      <a:pt x="86" y="79"/>
                    </a:lnTo>
                    <a:lnTo>
                      <a:pt x="91" y="79"/>
                    </a:lnTo>
                    <a:lnTo>
                      <a:pt x="96" y="77"/>
                    </a:lnTo>
                    <a:lnTo>
                      <a:pt x="99" y="77"/>
                    </a:lnTo>
                    <a:lnTo>
                      <a:pt x="101" y="76"/>
                    </a:lnTo>
                    <a:lnTo>
                      <a:pt x="104" y="76"/>
                    </a:lnTo>
                    <a:lnTo>
                      <a:pt x="104" y="74"/>
                    </a:lnTo>
                    <a:lnTo>
                      <a:pt x="106" y="72"/>
                    </a:lnTo>
                    <a:lnTo>
                      <a:pt x="107" y="71"/>
                    </a:lnTo>
                    <a:lnTo>
                      <a:pt x="109" y="71"/>
                    </a:lnTo>
                    <a:lnTo>
                      <a:pt x="110" y="69"/>
                    </a:lnTo>
                    <a:lnTo>
                      <a:pt x="112" y="68"/>
                    </a:lnTo>
                    <a:lnTo>
                      <a:pt x="114" y="64"/>
                    </a:lnTo>
                    <a:lnTo>
                      <a:pt x="115" y="63"/>
                    </a:lnTo>
                    <a:lnTo>
                      <a:pt x="117" y="60"/>
                    </a:lnTo>
                    <a:lnTo>
                      <a:pt x="117" y="56"/>
                    </a:lnTo>
                    <a:lnTo>
                      <a:pt x="118" y="55"/>
                    </a:lnTo>
                    <a:lnTo>
                      <a:pt x="120" y="52"/>
                    </a:lnTo>
                    <a:lnTo>
                      <a:pt x="120" y="48"/>
                    </a:lnTo>
                    <a:lnTo>
                      <a:pt x="120" y="45"/>
                    </a:lnTo>
                    <a:lnTo>
                      <a:pt x="120" y="42"/>
                    </a:lnTo>
                    <a:lnTo>
                      <a:pt x="118" y="40"/>
                    </a:lnTo>
                    <a:lnTo>
                      <a:pt x="118" y="39"/>
                    </a:lnTo>
                    <a:lnTo>
                      <a:pt x="117" y="37"/>
                    </a:lnTo>
                    <a:lnTo>
                      <a:pt x="117" y="36"/>
                    </a:lnTo>
                    <a:lnTo>
                      <a:pt x="115" y="34"/>
                    </a:lnTo>
                    <a:lnTo>
                      <a:pt x="114" y="34"/>
                    </a:lnTo>
                    <a:lnTo>
                      <a:pt x="112" y="32"/>
                    </a:lnTo>
                    <a:lnTo>
                      <a:pt x="109" y="32"/>
                    </a:lnTo>
                    <a:lnTo>
                      <a:pt x="107" y="3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6" name="Freeform 397">
                <a:extLst>
                  <a:ext uri="{FF2B5EF4-FFF2-40B4-BE49-F238E27FC236}">
                    <a16:creationId xmlns:a16="http://schemas.microsoft.com/office/drawing/2014/main" id="{206E415E-40B2-4C8B-9C28-CF01A9040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8" y="2233"/>
                <a:ext cx="21" cy="12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0 h 8"/>
                  <a:gd name="T4" fmla="*/ 0 w 13"/>
                  <a:gd name="T5" fmla="*/ 0 h 8"/>
                  <a:gd name="T6" fmla="*/ 3 w 13"/>
                  <a:gd name="T7" fmla="*/ 3 h 8"/>
                  <a:gd name="T8" fmla="*/ 5 w 13"/>
                  <a:gd name="T9" fmla="*/ 3 h 8"/>
                  <a:gd name="T10" fmla="*/ 8 w 13"/>
                  <a:gd name="T11" fmla="*/ 5 h 8"/>
                  <a:gd name="T12" fmla="*/ 13 w 13"/>
                  <a:gd name="T13" fmla="*/ 8 h 8"/>
                  <a:gd name="T14" fmla="*/ 16 w 13"/>
                  <a:gd name="T15" fmla="*/ 8 h 8"/>
                  <a:gd name="T16" fmla="*/ 18 w 13"/>
                  <a:gd name="T17" fmla="*/ 11 h 8"/>
                  <a:gd name="T18" fmla="*/ 21 w 13"/>
                  <a:gd name="T19" fmla="*/ 12 h 8"/>
                  <a:gd name="T20" fmla="*/ 21 w 13"/>
                  <a:gd name="T21" fmla="*/ 12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1" y="7"/>
                    </a:lnTo>
                    <a:lnTo>
                      <a:pt x="13" y="8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7" name="Freeform 398">
                <a:extLst>
                  <a:ext uri="{FF2B5EF4-FFF2-40B4-BE49-F238E27FC236}">
                    <a16:creationId xmlns:a16="http://schemas.microsoft.com/office/drawing/2014/main" id="{F21B69ED-1BC9-46D9-9869-61069E741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2102"/>
                <a:ext cx="171" cy="110"/>
              </a:xfrm>
              <a:custGeom>
                <a:avLst/>
                <a:gdLst>
                  <a:gd name="T0" fmla="*/ 7 w 98"/>
                  <a:gd name="T1" fmla="*/ 43 h 75"/>
                  <a:gd name="T2" fmla="*/ 7 w 98"/>
                  <a:gd name="T3" fmla="*/ 47 h 75"/>
                  <a:gd name="T4" fmla="*/ 3 w 98"/>
                  <a:gd name="T5" fmla="*/ 51 h 75"/>
                  <a:gd name="T6" fmla="*/ 3 w 98"/>
                  <a:gd name="T7" fmla="*/ 54 h 75"/>
                  <a:gd name="T8" fmla="*/ 0 w 98"/>
                  <a:gd name="T9" fmla="*/ 57 h 75"/>
                  <a:gd name="T10" fmla="*/ 0 w 98"/>
                  <a:gd name="T11" fmla="*/ 59 h 75"/>
                  <a:gd name="T12" fmla="*/ 0 w 98"/>
                  <a:gd name="T13" fmla="*/ 62 h 75"/>
                  <a:gd name="T14" fmla="*/ 0 w 98"/>
                  <a:gd name="T15" fmla="*/ 63 h 75"/>
                  <a:gd name="T16" fmla="*/ 0 w 98"/>
                  <a:gd name="T17" fmla="*/ 66 h 75"/>
                  <a:gd name="T18" fmla="*/ 0 w 98"/>
                  <a:gd name="T19" fmla="*/ 69 h 75"/>
                  <a:gd name="T20" fmla="*/ 3 w 98"/>
                  <a:gd name="T21" fmla="*/ 70 h 75"/>
                  <a:gd name="T22" fmla="*/ 3 w 98"/>
                  <a:gd name="T23" fmla="*/ 70 h 75"/>
                  <a:gd name="T24" fmla="*/ 7 w 98"/>
                  <a:gd name="T25" fmla="*/ 81 h 75"/>
                  <a:gd name="T26" fmla="*/ 12 w 98"/>
                  <a:gd name="T27" fmla="*/ 87 h 75"/>
                  <a:gd name="T28" fmla="*/ 21 w 98"/>
                  <a:gd name="T29" fmla="*/ 94 h 75"/>
                  <a:gd name="T30" fmla="*/ 28 w 98"/>
                  <a:gd name="T31" fmla="*/ 98 h 75"/>
                  <a:gd name="T32" fmla="*/ 37 w 98"/>
                  <a:gd name="T33" fmla="*/ 104 h 75"/>
                  <a:gd name="T34" fmla="*/ 45 w 98"/>
                  <a:gd name="T35" fmla="*/ 106 h 75"/>
                  <a:gd name="T36" fmla="*/ 56 w 98"/>
                  <a:gd name="T37" fmla="*/ 109 h 75"/>
                  <a:gd name="T38" fmla="*/ 68 w 98"/>
                  <a:gd name="T39" fmla="*/ 110 h 75"/>
                  <a:gd name="T40" fmla="*/ 82 w 98"/>
                  <a:gd name="T41" fmla="*/ 110 h 75"/>
                  <a:gd name="T42" fmla="*/ 92 w 98"/>
                  <a:gd name="T43" fmla="*/ 109 h 75"/>
                  <a:gd name="T44" fmla="*/ 92 w 98"/>
                  <a:gd name="T45" fmla="*/ 109 h 75"/>
                  <a:gd name="T46" fmla="*/ 101 w 98"/>
                  <a:gd name="T47" fmla="*/ 106 h 75"/>
                  <a:gd name="T48" fmla="*/ 112 w 98"/>
                  <a:gd name="T49" fmla="*/ 101 h 75"/>
                  <a:gd name="T50" fmla="*/ 124 w 98"/>
                  <a:gd name="T51" fmla="*/ 94 h 75"/>
                  <a:gd name="T52" fmla="*/ 134 w 98"/>
                  <a:gd name="T53" fmla="*/ 85 h 75"/>
                  <a:gd name="T54" fmla="*/ 143 w 98"/>
                  <a:gd name="T55" fmla="*/ 75 h 75"/>
                  <a:gd name="T56" fmla="*/ 154 w 98"/>
                  <a:gd name="T57" fmla="*/ 63 h 75"/>
                  <a:gd name="T58" fmla="*/ 162 w 98"/>
                  <a:gd name="T59" fmla="*/ 51 h 75"/>
                  <a:gd name="T60" fmla="*/ 168 w 98"/>
                  <a:gd name="T61" fmla="*/ 43 h 75"/>
                  <a:gd name="T62" fmla="*/ 171 w 98"/>
                  <a:gd name="T63" fmla="*/ 31 h 75"/>
                  <a:gd name="T64" fmla="*/ 171 w 98"/>
                  <a:gd name="T65" fmla="*/ 22 h 75"/>
                  <a:gd name="T66" fmla="*/ 171 w 98"/>
                  <a:gd name="T67" fmla="*/ 22 h 75"/>
                  <a:gd name="T68" fmla="*/ 161 w 98"/>
                  <a:gd name="T69" fmla="*/ 16 h 75"/>
                  <a:gd name="T70" fmla="*/ 148 w 98"/>
                  <a:gd name="T71" fmla="*/ 12 h 75"/>
                  <a:gd name="T72" fmla="*/ 140 w 98"/>
                  <a:gd name="T73" fmla="*/ 7 h 75"/>
                  <a:gd name="T74" fmla="*/ 133 w 98"/>
                  <a:gd name="T75" fmla="*/ 4 h 75"/>
                  <a:gd name="T76" fmla="*/ 120 w 98"/>
                  <a:gd name="T77" fmla="*/ 3 h 75"/>
                  <a:gd name="T78" fmla="*/ 112 w 98"/>
                  <a:gd name="T79" fmla="*/ 0 h 75"/>
                  <a:gd name="T80" fmla="*/ 101 w 98"/>
                  <a:gd name="T81" fmla="*/ 0 h 75"/>
                  <a:gd name="T82" fmla="*/ 92 w 98"/>
                  <a:gd name="T83" fmla="*/ 0 h 75"/>
                  <a:gd name="T84" fmla="*/ 79 w 98"/>
                  <a:gd name="T85" fmla="*/ 3 h 75"/>
                  <a:gd name="T86" fmla="*/ 68 w 98"/>
                  <a:gd name="T87" fmla="*/ 4 h 75"/>
                  <a:gd name="T88" fmla="*/ 68 w 98"/>
                  <a:gd name="T89" fmla="*/ 4 h 75"/>
                  <a:gd name="T90" fmla="*/ 59 w 98"/>
                  <a:gd name="T91" fmla="*/ 7 h 75"/>
                  <a:gd name="T92" fmla="*/ 54 w 98"/>
                  <a:gd name="T93" fmla="*/ 10 h 75"/>
                  <a:gd name="T94" fmla="*/ 45 w 98"/>
                  <a:gd name="T95" fmla="*/ 12 h 75"/>
                  <a:gd name="T96" fmla="*/ 37 w 98"/>
                  <a:gd name="T97" fmla="*/ 16 h 75"/>
                  <a:gd name="T98" fmla="*/ 31 w 98"/>
                  <a:gd name="T99" fmla="*/ 19 h 75"/>
                  <a:gd name="T100" fmla="*/ 23 w 98"/>
                  <a:gd name="T101" fmla="*/ 23 h 75"/>
                  <a:gd name="T102" fmla="*/ 17 w 98"/>
                  <a:gd name="T103" fmla="*/ 28 h 75"/>
                  <a:gd name="T104" fmla="*/ 14 w 98"/>
                  <a:gd name="T105" fmla="*/ 34 h 75"/>
                  <a:gd name="T106" fmla="*/ 9 w 98"/>
                  <a:gd name="T107" fmla="*/ 38 h 75"/>
                  <a:gd name="T108" fmla="*/ 7 w 98"/>
                  <a:gd name="T109" fmla="*/ 43 h 7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" h="75">
                    <a:moveTo>
                      <a:pt x="4" y="29"/>
                    </a:moveTo>
                    <a:lnTo>
                      <a:pt x="4" y="32"/>
                    </a:lnTo>
                    <a:lnTo>
                      <a:pt x="2" y="35"/>
                    </a:lnTo>
                    <a:lnTo>
                      <a:pt x="2" y="37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7" y="59"/>
                    </a:lnTo>
                    <a:lnTo>
                      <a:pt x="12" y="64"/>
                    </a:lnTo>
                    <a:lnTo>
                      <a:pt x="16" y="67"/>
                    </a:lnTo>
                    <a:lnTo>
                      <a:pt x="21" y="71"/>
                    </a:lnTo>
                    <a:lnTo>
                      <a:pt x="26" y="72"/>
                    </a:lnTo>
                    <a:lnTo>
                      <a:pt x="32" y="74"/>
                    </a:lnTo>
                    <a:lnTo>
                      <a:pt x="39" y="75"/>
                    </a:lnTo>
                    <a:lnTo>
                      <a:pt x="47" y="75"/>
                    </a:lnTo>
                    <a:lnTo>
                      <a:pt x="53" y="74"/>
                    </a:lnTo>
                    <a:lnTo>
                      <a:pt x="58" y="72"/>
                    </a:lnTo>
                    <a:lnTo>
                      <a:pt x="64" y="69"/>
                    </a:lnTo>
                    <a:lnTo>
                      <a:pt x="71" y="64"/>
                    </a:lnTo>
                    <a:lnTo>
                      <a:pt x="77" y="58"/>
                    </a:lnTo>
                    <a:lnTo>
                      <a:pt x="82" y="51"/>
                    </a:lnTo>
                    <a:lnTo>
                      <a:pt x="88" y="43"/>
                    </a:lnTo>
                    <a:lnTo>
                      <a:pt x="93" y="35"/>
                    </a:lnTo>
                    <a:lnTo>
                      <a:pt x="96" y="29"/>
                    </a:lnTo>
                    <a:lnTo>
                      <a:pt x="98" y="21"/>
                    </a:lnTo>
                    <a:lnTo>
                      <a:pt x="98" y="15"/>
                    </a:lnTo>
                    <a:lnTo>
                      <a:pt x="92" y="11"/>
                    </a:lnTo>
                    <a:lnTo>
                      <a:pt x="85" y="8"/>
                    </a:lnTo>
                    <a:lnTo>
                      <a:pt x="80" y="5"/>
                    </a:lnTo>
                    <a:lnTo>
                      <a:pt x="76" y="3"/>
                    </a:lnTo>
                    <a:lnTo>
                      <a:pt x="69" y="2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3" y="0"/>
                    </a:lnTo>
                    <a:lnTo>
                      <a:pt x="45" y="2"/>
                    </a:lnTo>
                    <a:lnTo>
                      <a:pt x="39" y="3"/>
                    </a:lnTo>
                    <a:lnTo>
                      <a:pt x="34" y="5"/>
                    </a:lnTo>
                    <a:lnTo>
                      <a:pt x="31" y="7"/>
                    </a:lnTo>
                    <a:lnTo>
                      <a:pt x="26" y="8"/>
                    </a:lnTo>
                    <a:lnTo>
                      <a:pt x="21" y="11"/>
                    </a:lnTo>
                    <a:lnTo>
                      <a:pt x="18" y="13"/>
                    </a:lnTo>
                    <a:lnTo>
                      <a:pt x="13" y="16"/>
                    </a:lnTo>
                    <a:lnTo>
                      <a:pt x="10" y="19"/>
                    </a:lnTo>
                    <a:lnTo>
                      <a:pt x="8" y="23"/>
                    </a:lnTo>
                    <a:lnTo>
                      <a:pt x="5" y="26"/>
                    </a:lnTo>
                    <a:lnTo>
                      <a:pt x="4" y="29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8" name="Freeform 399">
                <a:extLst>
                  <a:ext uri="{FF2B5EF4-FFF2-40B4-BE49-F238E27FC236}">
                    <a16:creationId xmlns:a16="http://schemas.microsoft.com/office/drawing/2014/main" id="{C8FD6F2A-1980-4F37-9153-C0E1821C0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5" y="2143"/>
                <a:ext cx="109" cy="69"/>
              </a:xfrm>
              <a:custGeom>
                <a:avLst/>
                <a:gdLst>
                  <a:gd name="T0" fmla="*/ 0 w 61"/>
                  <a:gd name="T1" fmla="*/ 44 h 46"/>
                  <a:gd name="T2" fmla="*/ 0 w 61"/>
                  <a:gd name="T3" fmla="*/ 32 h 46"/>
                  <a:gd name="T4" fmla="*/ 5 w 61"/>
                  <a:gd name="T5" fmla="*/ 21 h 46"/>
                  <a:gd name="T6" fmla="*/ 11 w 61"/>
                  <a:gd name="T7" fmla="*/ 15 h 46"/>
                  <a:gd name="T8" fmla="*/ 20 w 61"/>
                  <a:gd name="T9" fmla="*/ 8 h 46"/>
                  <a:gd name="T10" fmla="*/ 29 w 61"/>
                  <a:gd name="T11" fmla="*/ 5 h 46"/>
                  <a:gd name="T12" fmla="*/ 38 w 61"/>
                  <a:gd name="T13" fmla="*/ 3 h 46"/>
                  <a:gd name="T14" fmla="*/ 48 w 61"/>
                  <a:gd name="T15" fmla="*/ 0 h 46"/>
                  <a:gd name="T16" fmla="*/ 57 w 61"/>
                  <a:gd name="T17" fmla="*/ 0 h 46"/>
                  <a:gd name="T18" fmla="*/ 66 w 61"/>
                  <a:gd name="T19" fmla="*/ 0 h 46"/>
                  <a:gd name="T20" fmla="*/ 73 w 61"/>
                  <a:gd name="T21" fmla="*/ 3 h 46"/>
                  <a:gd name="T22" fmla="*/ 73 w 61"/>
                  <a:gd name="T23" fmla="*/ 3 h 46"/>
                  <a:gd name="T24" fmla="*/ 77 w 61"/>
                  <a:gd name="T25" fmla="*/ 3 h 46"/>
                  <a:gd name="T26" fmla="*/ 80 w 61"/>
                  <a:gd name="T27" fmla="*/ 5 h 46"/>
                  <a:gd name="T28" fmla="*/ 86 w 61"/>
                  <a:gd name="T29" fmla="*/ 8 h 46"/>
                  <a:gd name="T30" fmla="*/ 91 w 61"/>
                  <a:gd name="T31" fmla="*/ 9 h 46"/>
                  <a:gd name="T32" fmla="*/ 96 w 61"/>
                  <a:gd name="T33" fmla="*/ 12 h 46"/>
                  <a:gd name="T34" fmla="*/ 102 w 61"/>
                  <a:gd name="T35" fmla="*/ 15 h 46"/>
                  <a:gd name="T36" fmla="*/ 105 w 61"/>
                  <a:gd name="T37" fmla="*/ 17 h 46"/>
                  <a:gd name="T38" fmla="*/ 109 w 61"/>
                  <a:gd name="T39" fmla="*/ 21 h 46"/>
                  <a:gd name="T40" fmla="*/ 109 w 61"/>
                  <a:gd name="T41" fmla="*/ 24 h 46"/>
                  <a:gd name="T42" fmla="*/ 109 w 61"/>
                  <a:gd name="T43" fmla="*/ 27 h 46"/>
                  <a:gd name="T44" fmla="*/ 109 w 61"/>
                  <a:gd name="T45" fmla="*/ 27 h 46"/>
                  <a:gd name="T46" fmla="*/ 109 w 61"/>
                  <a:gd name="T47" fmla="*/ 29 h 46"/>
                  <a:gd name="T48" fmla="*/ 109 w 61"/>
                  <a:gd name="T49" fmla="*/ 32 h 46"/>
                  <a:gd name="T50" fmla="*/ 102 w 61"/>
                  <a:gd name="T51" fmla="*/ 36 h 46"/>
                  <a:gd name="T52" fmla="*/ 100 w 61"/>
                  <a:gd name="T53" fmla="*/ 41 h 46"/>
                  <a:gd name="T54" fmla="*/ 95 w 61"/>
                  <a:gd name="T55" fmla="*/ 45 h 46"/>
                  <a:gd name="T56" fmla="*/ 88 w 61"/>
                  <a:gd name="T57" fmla="*/ 53 h 46"/>
                  <a:gd name="T58" fmla="*/ 80 w 61"/>
                  <a:gd name="T59" fmla="*/ 57 h 46"/>
                  <a:gd name="T60" fmla="*/ 68 w 61"/>
                  <a:gd name="T61" fmla="*/ 63 h 46"/>
                  <a:gd name="T62" fmla="*/ 57 w 61"/>
                  <a:gd name="T63" fmla="*/ 68 h 46"/>
                  <a:gd name="T64" fmla="*/ 45 w 61"/>
                  <a:gd name="T65" fmla="*/ 69 h 46"/>
                  <a:gd name="T66" fmla="*/ 45 w 61"/>
                  <a:gd name="T67" fmla="*/ 69 h 46"/>
                  <a:gd name="T68" fmla="*/ 43 w 61"/>
                  <a:gd name="T69" fmla="*/ 69 h 46"/>
                  <a:gd name="T70" fmla="*/ 39 w 61"/>
                  <a:gd name="T71" fmla="*/ 69 h 46"/>
                  <a:gd name="T72" fmla="*/ 34 w 61"/>
                  <a:gd name="T73" fmla="*/ 69 h 46"/>
                  <a:gd name="T74" fmla="*/ 29 w 61"/>
                  <a:gd name="T75" fmla="*/ 69 h 46"/>
                  <a:gd name="T76" fmla="*/ 20 w 61"/>
                  <a:gd name="T77" fmla="*/ 68 h 46"/>
                  <a:gd name="T78" fmla="*/ 14 w 61"/>
                  <a:gd name="T79" fmla="*/ 65 h 46"/>
                  <a:gd name="T80" fmla="*/ 9 w 61"/>
                  <a:gd name="T81" fmla="*/ 63 h 46"/>
                  <a:gd name="T82" fmla="*/ 2 w 61"/>
                  <a:gd name="T83" fmla="*/ 57 h 46"/>
                  <a:gd name="T84" fmla="*/ 0 w 61"/>
                  <a:gd name="T85" fmla="*/ 51 h 46"/>
                  <a:gd name="T86" fmla="*/ 0 w 61"/>
                  <a:gd name="T87" fmla="*/ 44 h 46"/>
                  <a:gd name="T88" fmla="*/ 0 w 61"/>
                  <a:gd name="T89" fmla="*/ 44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1" h="46">
                    <a:moveTo>
                      <a:pt x="0" y="29"/>
                    </a:moveTo>
                    <a:lnTo>
                      <a:pt x="0" y="21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7" y="10"/>
                    </a:lnTo>
                    <a:lnTo>
                      <a:pt x="59" y="11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4"/>
                    </a:lnTo>
                    <a:lnTo>
                      <a:pt x="56" y="27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5" y="38"/>
                    </a:lnTo>
                    <a:lnTo>
                      <a:pt x="38" y="42"/>
                    </a:lnTo>
                    <a:lnTo>
                      <a:pt x="32" y="45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19" y="46"/>
                    </a:lnTo>
                    <a:lnTo>
                      <a:pt x="16" y="46"/>
                    </a:lnTo>
                    <a:lnTo>
                      <a:pt x="11" y="45"/>
                    </a:lnTo>
                    <a:lnTo>
                      <a:pt x="8" y="43"/>
                    </a:lnTo>
                    <a:lnTo>
                      <a:pt x="5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9" name="Freeform 400">
                <a:extLst>
                  <a:ext uri="{FF2B5EF4-FFF2-40B4-BE49-F238E27FC236}">
                    <a16:creationId xmlns:a16="http://schemas.microsoft.com/office/drawing/2014/main" id="{2F6C09FA-9A26-4B6E-95DD-E015A2573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5" y="2143"/>
                <a:ext cx="109" cy="69"/>
              </a:xfrm>
              <a:custGeom>
                <a:avLst/>
                <a:gdLst>
                  <a:gd name="T0" fmla="*/ 0 w 61"/>
                  <a:gd name="T1" fmla="*/ 44 h 46"/>
                  <a:gd name="T2" fmla="*/ 0 w 61"/>
                  <a:gd name="T3" fmla="*/ 32 h 46"/>
                  <a:gd name="T4" fmla="*/ 5 w 61"/>
                  <a:gd name="T5" fmla="*/ 21 h 46"/>
                  <a:gd name="T6" fmla="*/ 11 w 61"/>
                  <a:gd name="T7" fmla="*/ 15 h 46"/>
                  <a:gd name="T8" fmla="*/ 20 w 61"/>
                  <a:gd name="T9" fmla="*/ 8 h 46"/>
                  <a:gd name="T10" fmla="*/ 29 w 61"/>
                  <a:gd name="T11" fmla="*/ 5 h 46"/>
                  <a:gd name="T12" fmla="*/ 38 w 61"/>
                  <a:gd name="T13" fmla="*/ 3 h 46"/>
                  <a:gd name="T14" fmla="*/ 48 w 61"/>
                  <a:gd name="T15" fmla="*/ 0 h 46"/>
                  <a:gd name="T16" fmla="*/ 57 w 61"/>
                  <a:gd name="T17" fmla="*/ 0 h 46"/>
                  <a:gd name="T18" fmla="*/ 66 w 61"/>
                  <a:gd name="T19" fmla="*/ 0 h 46"/>
                  <a:gd name="T20" fmla="*/ 73 w 61"/>
                  <a:gd name="T21" fmla="*/ 3 h 46"/>
                  <a:gd name="T22" fmla="*/ 73 w 61"/>
                  <a:gd name="T23" fmla="*/ 3 h 46"/>
                  <a:gd name="T24" fmla="*/ 77 w 61"/>
                  <a:gd name="T25" fmla="*/ 3 h 46"/>
                  <a:gd name="T26" fmla="*/ 80 w 61"/>
                  <a:gd name="T27" fmla="*/ 5 h 46"/>
                  <a:gd name="T28" fmla="*/ 86 w 61"/>
                  <a:gd name="T29" fmla="*/ 8 h 46"/>
                  <a:gd name="T30" fmla="*/ 91 w 61"/>
                  <a:gd name="T31" fmla="*/ 9 h 46"/>
                  <a:gd name="T32" fmla="*/ 96 w 61"/>
                  <a:gd name="T33" fmla="*/ 12 h 46"/>
                  <a:gd name="T34" fmla="*/ 102 w 61"/>
                  <a:gd name="T35" fmla="*/ 15 h 46"/>
                  <a:gd name="T36" fmla="*/ 105 w 61"/>
                  <a:gd name="T37" fmla="*/ 17 h 46"/>
                  <a:gd name="T38" fmla="*/ 109 w 61"/>
                  <a:gd name="T39" fmla="*/ 21 h 46"/>
                  <a:gd name="T40" fmla="*/ 109 w 61"/>
                  <a:gd name="T41" fmla="*/ 24 h 46"/>
                  <a:gd name="T42" fmla="*/ 109 w 61"/>
                  <a:gd name="T43" fmla="*/ 27 h 46"/>
                  <a:gd name="T44" fmla="*/ 109 w 61"/>
                  <a:gd name="T45" fmla="*/ 27 h 46"/>
                  <a:gd name="T46" fmla="*/ 109 w 61"/>
                  <a:gd name="T47" fmla="*/ 29 h 46"/>
                  <a:gd name="T48" fmla="*/ 109 w 61"/>
                  <a:gd name="T49" fmla="*/ 32 h 46"/>
                  <a:gd name="T50" fmla="*/ 102 w 61"/>
                  <a:gd name="T51" fmla="*/ 36 h 46"/>
                  <a:gd name="T52" fmla="*/ 100 w 61"/>
                  <a:gd name="T53" fmla="*/ 41 h 46"/>
                  <a:gd name="T54" fmla="*/ 95 w 61"/>
                  <a:gd name="T55" fmla="*/ 45 h 46"/>
                  <a:gd name="T56" fmla="*/ 88 w 61"/>
                  <a:gd name="T57" fmla="*/ 53 h 46"/>
                  <a:gd name="T58" fmla="*/ 80 w 61"/>
                  <a:gd name="T59" fmla="*/ 57 h 46"/>
                  <a:gd name="T60" fmla="*/ 68 w 61"/>
                  <a:gd name="T61" fmla="*/ 63 h 46"/>
                  <a:gd name="T62" fmla="*/ 57 w 61"/>
                  <a:gd name="T63" fmla="*/ 68 h 46"/>
                  <a:gd name="T64" fmla="*/ 45 w 61"/>
                  <a:gd name="T65" fmla="*/ 69 h 46"/>
                  <a:gd name="T66" fmla="*/ 45 w 61"/>
                  <a:gd name="T67" fmla="*/ 69 h 46"/>
                  <a:gd name="T68" fmla="*/ 43 w 61"/>
                  <a:gd name="T69" fmla="*/ 69 h 46"/>
                  <a:gd name="T70" fmla="*/ 39 w 61"/>
                  <a:gd name="T71" fmla="*/ 69 h 46"/>
                  <a:gd name="T72" fmla="*/ 34 w 61"/>
                  <a:gd name="T73" fmla="*/ 69 h 46"/>
                  <a:gd name="T74" fmla="*/ 29 w 61"/>
                  <a:gd name="T75" fmla="*/ 69 h 46"/>
                  <a:gd name="T76" fmla="*/ 20 w 61"/>
                  <a:gd name="T77" fmla="*/ 68 h 46"/>
                  <a:gd name="T78" fmla="*/ 14 w 61"/>
                  <a:gd name="T79" fmla="*/ 65 h 46"/>
                  <a:gd name="T80" fmla="*/ 9 w 61"/>
                  <a:gd name="T81" fmla="*/ 63 h 46"/>
                  <a:gd name="T82" fmla="*/ 2 w 61"/>
                  <a:gd name="T83" fmla="*/ 57 h 46"/>
                  <a:gd name="T84" fmla="*/ 0 w 61"/>
                  <a:gd name="T85" fmla="*/ 51 h 46"/>
                  <a:gd name="T86" fmla="*/ 0 w 61"/>
                  <a:gd name="T87" fmla="*/ 44 h 46"/>
                  <a:gd name="T88" fmla="*/ 0 w 61"/>
                  <a:gd name="T89" fmla="*/ 44 h 4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1" h="46">
                    <a:moveTo>
                      <a:pt x="0" y="29"/>
                    </a:moveTo>
                    <a:lnTo>
                      <a:pt x="0" y="21"/>
                    </a:lnTo>
                    <a:lnTo>
                      <a:pt x="3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2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51" y="6"/>
                    </a:lnTo>
                    <a:lnTo>
                      <a:pt x="54" y="8"/>
                    </a:lnTo>
                    <a:lnTo>
                      <a:pt x="57" y="10"/>
                    </a:lnTo>
                    <a:lnTo>
                      <a:pt x="59" y="11"/>
                    </a:lnTo>
                    <a:lnTo>
                      <a:pt x="61" y="14"/>
                    </a:lnTo>
                    <a:lnTo>
                      <a:pt x="61" y="16"/>
                    </a:lnTo>
                    <a:lnTo>
                      <a:pt x="61" y="18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4"/>
                    </a:lnTo>
                    <a:lnTo>
                      <a:pt x="56" y="27"/>
                    </a:lnTo>
                    <a:lnTo>
                      <a:pt x="53" y="30"/>
                    </a:lnTo>
                    <a:lnTo>
                      <a:pt x="49" y="35"/>
                    </a:lnTo>
                    <a:lnTo>
                      <a:pt x="45" y="38"/>
                    </a:lnTo>
                    <a:lnTo>
                      <a:pt x="38" y="42"/>
                    </a:lnTo>
                    <a:lnTo>
                      <a:pt x="32" y="45"/>
                    </a:lnTo>
                    <a:lnTo>
                      <a:pt x="25" y="46"/>
                    </a:lnTo>
                    <a:lnTo>
                      <a:pt x="24" y="46"/>
                    </a:lnTo>
                    <a:lnTo>
                      <a:pt x="22" y="46"/>
                    </a:lnTo>
                    <a:lnTo>
                      <a:pt x="19" y="46"/>
                    </a:lnTo>
                    <a:lnTo>
                      <a:pt x="16" y="46"/>
                    </a:lnTo>
                    <a:lnTo>
                      <a:pt x="11" y="45"/>
                    </a:lnTo>
                    <a:lnTo>
                      <a:pt x="8" y="43"/>
                    </a:lnTo>
                    <a:lnTo>
                      <a:pt x="5" y="42"/>
                    </a:lnTo>
                    <a:lnTo>
                      <a:pt x="1" y="38"/>
                    </a:lnTo>
                    <a:lnTo>
                      <a:pt x="0" y="34"/>
                    </a:lnTo>
                    <a:lnTo>
                      <a:pt x="0" y="29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0" name="Freeform 401">
                <a:extLst>
                  <a:ext uri="{FF2B5EF4-FFF2-40B4-BE49-F238E27FC236}">
                    <a16:creationId xmlns:a16="http://schemas.microsoft.com/office/drawing/2014/main" id="{04D81F02-E880-4586-A1B1-7C9269F04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0" y="2102"/>
                <a:ext cx="178" cy="110"/>
              </a:xfrm>
              <a:custGeom>
                <a:avLst/>
                <a:gdLst>
                  <a:gd name="T0" fmla="*/ 178 w 102"/>
                  <a:gd name="T1" fmla="*/ 0 h 75"/>
                  <a:gd name="T2" fmla="*/ 173 w 102"/>
                  <a:gd name="T3" fmla="*/ 4 h 75"/>
                  <a:gd name="T4" fmla="*/ 171 w 102"/>
                  <a:gd name="T5" fmla="*/ 10 h 75"/>
                  <a:gd name="T6" fmla="*/ 171 w 102"/>
                  <a:gd name="T7" fmla="*/ 16 h 75"/>
                  <a:gd name="T8" fmla="*/ 168 w 102"/>
                  <a:gd name="T9" fmla="*/ 19 h 75"/>
                  <a:gd name="T10" fmla="*/ 168 w 102"/>
                  <a:gd name="T11" fmla="*/ 23 h 75"/>
                  <a:gd name="T12" fmla="*/ 168 w 102"/>
                  <a:gd name="T13" fmla="*/ 28 h 75"/>
                  <a:gd name="T14" fmla="*/ 168 w 102"/>
                  <a:gd name="T15" fmla="*/ 31 h 75"/>
                  <a:gd name="T16" fmla="*/ 168 w 102"/>
                  <a:gd name="T17" fmla="*/ 35 h 75"/>
                  <a:gd name="T18" fmla="*/ 164 w 102"/>
                  <a:gd name="T19" fmla="*/ 40 h 75"/>
                  <a:gd name="T20" fmla="*/ 162 w 102"/>
                  <a:gd name="T21" fmla="*/ 43 h 75"/>
                  <a:gd name="T22" fmla="*/ 162 w 102"/>
                  <a:gd name="T23" fmla="*/ 43 h 75"/>
                  <a:gd name="T24" fmla="*/ 162 w 102"/>
                  <a:gd name="T25" fmla="*/ 45 h 75"/>
                  <a:gd name="T26" fmla="*/ 159 w 102"/>
                  <a:gd name="T27" fmla="*/ 47 h 75"/>
                  <a:gd name="T28" fmla="*/ 157 w 102"/>
                  <a:gd name="T29" fmla="*/ 51 h 75"/>
                  <a:gd name="T30" fmla="*/ 157 w 102"/>
                  <a:gd name="T31" fmla="*/ 54 h 75"/>
                  <a:gd name="T32" fmla="*/ 154 w 102"/>
                  <a:gd name="T33" fmla="*/ 59 h 75"/>
                  <a:gd name="T34" fmla="*/ 150 w 102"/>
                  <a:gd name="T35" fmla="*/ 62 h 75"/>
                  <a:gd name="T36" fmla="*/ 150 w 102"/>
                  <a:gd name="T37" fmla="*/ 66 h 75"/>
                  <a:gd name="T38" fmla="*/ 148 w 102"/>
                  <a:gd name="T39" fmla="*/ 69 h 75"/>
                  <a:gd name="T40" fmla="*/ 145 w 102"/>
                  <a:gd name="T41" fmla="*/ 73 h 75"/>
                  <a:gd name="T42" fmla="*/ 143 w 102"/>
                  <a:gd name="T43" fmla="*/ 75 h 75"/>
                  <a:gd name="T44" fmla="*/ 143 w 102"/>
                  <a:gd name="T45" fmla="*/ 75 h 75"/>
                  <a:gd name="T46" fmla="*/ 129 w 102"/>
                  <a:gd name="T47" fmla="*/ 87 h 75"/>
                  <a:gd name="T48" fmla="*/ 115 w 102"/>
                  <a:gd name="T49" fmla="*/ 97 h 75"/>
                  <a:gd name="T50" fmla="*/ 106 w 102"/>
                  <a:gd name="T51" fmla="*/ 104 h 75"/>
                  <a:gd name="T52" fmla="*/ 98 w 102"/>
                  <a:gd name="T53" fmla="*/ 109 h 75"/>
                  <a:gd name="T54" fmla="*/ 92 w 102"/>
                  <a:gd name="T55" fmla="*/ 110 h 75"/>
                  <a:gd name="T56" fmla="*/ 84 w 102"/>
                  <a:gd name="T57" fmla="*/ 110 h 75"/>
                  <a:gd name="T58" fmla="*/ 79 w 102"/>
                  <a:gd name="T59" fmla="*/ 110 h 75"/>
                  <a:gd name="T60" fmla="*/ 73 w 102"/>
                  <a:gd name="T61" fmla="*/ 109 h 75"/>
                  <a:gd name="T62" fmla="*/ 65 w 102"/>
                  <a:gd name="T63" fmla="*/ 109 h 75"/>
                  <a:gd name="T64" fmla="*/ 56 w 102"/>
                  <a:gd name="T65" fmla="*/ 109 h 75"/>
                  <a:gd name="T66" fmla="*/ 56 w 102"/>
                  <a:gd name="T67" fmla="*/ 109 h 75"/>
                  <a:gd name="T68" fmla="*/ 47 w 102"/>
                  <a:gd name="T69" fmla="*/ 109 h 75"/>
                  <a:gd name="T70" fmla="*/ 38 w 102"/>
                  <a:gd name="T71" fmla="*/ 106 h 75"/>
                  <a:gd name="T72" fmla="*/ 31 w 102"/>
                  <a:gd name="T73" fmla="*/ 98 h 75"/>
                  <a:gd name="T74" fmla="*/ 19 w 102"/>
                  <a:gd name="T75" fmla="*/ 94 h 75"/>
                  <a:gd name="T76" fmla="*/ 10 w 102"/>
                  <a:gd name="T77" fmla="*/ 85 h 75"/>
                  <a:gd name="T78" fmla="*/ 5 w 102"/>
                  <a:gd name="T79" fmla="*/ 75 h 75"/>
                  <a:gd name="T80" fmla="*/ 0 w 102"/>
                  <a:gd name="T81" fmla="*/ 66 h 75"/>
                  <a:gd name="T82" fmla="*/ 0 w 102"/>
                  <a:gd name="T83" fmla="*/ 54 h 75"/>
                  <a:gd name="T84" fmla="*/ 3 w 102"/>
                  <a:gd name="T85" fmla="*/ 45 h 75"/>
                  <a:gd name="T86" fmla="*/ 10 w 102"/>
                  <a:gd name="T87" fmla="*/ 31 h 7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02" h="75">
                    <a:moveTo>
                      <a:pt x="102" y="0"/>
                    </a:moveTo>
                    <a:lnTo>
                      <a:pt x="99" y="3"/>
                    </a:lnTo>
                    <a:lnTo>
                      <a:pt x="98" y="7"/>
                    </a:lnTo>
                    <a:lnTo>
                      <a:pt x="98" y="11"/>
                    </a:lnTo>
                    <a:lnTo>
                      <a:pt x="96" y="13"/>
                    </a:lnTo>
                    <a:lnTo>
                      <a:pt x="96" y="16"/>
                    </a:lnTo>
                    <a:lnTo>
                      <a:pt x="96" y="19"/>
                    </a:lnTo>
                    <a:lnTo>
                      <a:pt x="96" y="21"/>
                    </a:lnTo>
                    <a:lnTo>
                      <a:pt x="96" y="24"/>
                    </a:lnTo>
                    <a:lnTo>
                      <a:pt x="94" y="27"/>
                    </a:lnTo>
                    <a:lnTo>
                      <a:pt x="93" y="29"/>
                    </a:lnTo>
                    <a:lnTo>
                      <a:pt x="93" y="31"/>
                    </a:lnTo>
                    <a:lnTo>
                      <a:pt x="91" y="32"/>
                    </a:lnTo>
                    <a:lnTo>
                      <a:pt x="90" y="35"/>
                    </a:lnTo>
                    <a:lnTo>
                      <a:pt x="90" y="37"/>
                    </a:lnTo>
                    <a:lnTo>
                      <a:pt x="88" y="40"/>
                    </a:lnTo>
                    <a:lnTo>
                      <a:pt x="86" y="42"/>
                    </a:lnTo>
                    <a:lnTo>
                      <a:pt x="86" y="45"/>
                    </a:lnTo>
                    <a:lnTo>
                      <a:pt x="85" y="47"/>
                    </a:lnTo>
                    <a:lnTo>
                      <a:pt x="83" y="50"/>
                    </a:lnTo>
                    <a:lnTo>
                      <a:pt x="82" y="51"/>
                    </a:lnTo>
                    <a:lnTo>
                      <a:pt x="74" y="59"/>
                    </a:lnTo>
                    <a:lnTo>
                      <a:pt x="66" y="66"/>
                    </a:lnTo>
                    <a:lnTo>
                      <a:pt x="61" y="71"/>
                    </a:lnTo>
                    <a:lnTo>
                      <a:pt x="56" y="74"/>
                    </a:lnTo>
                    <a:lnTo>
                      <a:pt x="53" y="75"/>
                    </a:lnTo>
                    <a:lnTo>
                      <a:pt x="48" y="75"/>
                    </a:lnTo>
                    <a:lnTo>
                      <a:pt x="45" y="75"/>
                    </a:lnTo>
                    <a:lnTo>
                      <a:pt x="42" y="74"/>
                    </a:lnTo>
                    <a:lnTo>
                      <a:pt x="37" y="74"/>
                    </a:lnTo>
                    <a:lnTo>
                      <a:pt x="32" y="74"/>
                    </a:lnTo>
                    <a:lnTo>
                      <a:pt x="27" y="74"/>
                    </a:lnTo>
                    <a:lnTo>
                      <a:pt x="22" y="72"/>
                    </a:lnTo>
                    <a:lnTo>
                      <a:pt x="18" y="67"/>
                    </a:lnTo>
                    <a:lnTo>
                      <a:pt x="11" y="64"/>
                    </a:lnTo>
                    <a:lnTo>
                      <a:pt x="6" y="58"/>
                    </a:lnTo>
                    <a:lnTo>
                      <a:pt x="3" y="51"/>
                    </a:lnTo>
                    <a:lnTo>
                      <a:pt x="0" y="45"/>
                    </a:lnTo>
                    <a:lnTo>
                      <a:pt x="0" y="37"/>
                    </a:lnTo>
                    <a:lnTo>
                      <a:pt x="2" y="31"/>
                    </a:lnTo>
                    <a:lnTo>
                      <a:pt x="6" y="21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1" name="Freeform 402">
                <a:extLst>
                  <a:ext uri="{FF2B5EF4-FFF2-40B4-BE49-F238E27FC236}">
                    <a16:creationId xmlns:a16="http://schemas.microsoft.com/office/drawing/2014/main" id="{5587FA74-BD05-45D6-B31E-DAC27355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1971"/>
                <a:ext cx="318" cy="196"/>
              </a:xfrm>
              <a:custGeom>
                <a:avLst/>
                <a:gdLst>
                  <a:gd name="T0" fmla="*/ 23 w 182"/>
                  <a:gd name="T1" fmla="*/ 118 h 133"/>
                  <a:gd name="T2" fmla="*/ 66 w 182"/>
                  <a:gd name="T3" fmla="*/ 130 h 133"/>
                  <a:gd name="T4" fmla="*/ 112 w 182"/>
                  <a:gd name="T5" fmla="*/ 146 h 133"/>
                  <a:gd name="T6" fmla="*/ 135 w 182"/>
                  <a:gd name="T7" fmla="*/ 153 h 133"/>
                  <a:gd name="T8" fmla="*/ 164 w 182"/>
                  <a:gd name="T9" fmla="*/ 164 h 133"/>
                  <a:gd name="T10" fmla="*/ 178 w 182"/>
                  <a:gd name="T11" fmla="*/ 172 h 133"/>
                  <a:gd name="T12" fmla="*/ 192 w 182"/>
                  <a:gd name="T13" fmla="*/ 177 h 133"/>
                  <a:gd name="T14" fmla="*/ 206 w 182"/>
                  <a:gd name="T15" fmla="*/ 181 h 133"/>
                  <a:gd name="T16" fmla="*/ 224 w 182"/>
                  <a:gd name="T17" fmla="*/ 181 h 133"/>
                  <a:gd name="T18" fmla="*/ 238 w 182"/>
                  <a:gd name="T19" fmla="*/ 181 h 133"/>
                  <a:gd name="T20" fmla="*/ 248 w 182"/>
                  <a:gd name="T21" fmla="*/ 181 h 133"/>
                  <a:gd name="T22" fmla="*/ 257 w 182"/>
                  <a:gd name="T23" fmla="*/ 184 h 133"/>
                  <a:gd name="T24" fmla="*/ 269 w 182"/>
                  <a:gd name="T25" fmla="*/ 189 h 133"/>
                  <a:gd name="T26" fmla="*/ 276 w 182"/>
                  <a:gd name="T27" fmla="*/ 196 h 133"/>
                  <a:gd name="T28" fmla="*/ 285 w 182"/>
                  <a:gd name="T29" fmla="*/ 196 h 133"/>
                  <a:gd name="T30" fmla="*/ 299 w 182"/>
                  <a:gd name="T31" fmla="*/ 193 h 133"/>
                  <a:gd name="T32" fmla="*/ 311 w 182"/>
                  <a:gd name="T33" fmla="*/ 187 h 133"/>
                  <a:gd name="T34" fmla="*/ 318 w 182"/>
                  <a:gd name="T35" fmla="*/ 177 h 133"/>
                  <a:gd name="T36" fmla="*/ 318 w 182"/>
                  <a:gd name="T37" fmla="*/ 172 h 133"/>
                  <a:gd name="T38" fmla="*/ 313 w 182"/>
                  <a:gd name="T39" fmla="*/ 168 h 133"/>
                  <a:gd name="T40" fmla="*/ 308 w 182"/>
                  <a:gd name="T41" fmla="*/ 161 h 133"/>
                  <a:gd name="T42" fmla="*/ 304 w 182"/>
                  <a:gd name="T43" fmla="*/ 156 h 133"/>
                  <a:gd name="T44" fmla="*/ 299 w 182"/>
                  <a:gd name="T45" fmla="*/ 153 h 133"/>
                  <a:gd name="T46" fmla="*/ 290 w 182"/>
                  <a:gd name="T47" fmla="*/ 149 h 133"/>
                  <a:gd name="T48" fmla="*/ 280 w 182"/>
                  <a:gd name="T49" fmla="*/ 141 h 133"/>
                  <a:gd name="T50" fmla="*/ 271 w 182"/>
                  <a:gd name="T51" fmla="*/ 137 h 133"/>
                  <a:gd name="T52" fmla="*/ 255 w 182"/>
                  <a:gd name="T53" fmla="*/ 125 h 133"/>
                  <a:gd name="T54" fmla="*/ 238 w 182"/>
                  <a:gd name="T55" fmla="*/ 113 h 133"/>
                  <a:gd name="T56" fmla="*/ 224 w 182"/>
                  <a:gd name="T57" fmla="*/ 99 h 133"/>
                  <a:gd name="T58" fmla="*/ 215 w 182"/>
                  <a:gd name="T59" fmla="*/ 93 h 133"/>
                  <a:gd name="T60" fmla="*/ 204 w 182"/>
                  <a:gd name="T61" fmla="*/ 83 h 133"/>
                  <a:gd name="T62" fmla="*/ 196 w 182"/>
                  <a:gd name="T63" fmla="*/ 74 h 133"/>
                  <a:gd name="T64" fmla="*/ 187 w 182"/>
                  <a:gd name="T65" fmla="*/ 66 h 133"/>
                  <a:gd name="T66" fmla="*/ 178 w 182"/>
                  <a:gd name="T67" fmla="*/ 62 h 133"/>
                  <a:gd name="T68" fmla="*/ 154 w 182"/>
                  <a:gd name="T69" fmla="*/ 43 h 133"/>
                  <a:gd name="T70" fmla="*/ 126 w 182"/>
                  <a:gd name="T71" fmla="*/ 27 h 133"/>
                  <a:gd name="T72" fmla="*/ 115 w 182"/>
                  <a:gd name="T73" fmla="*/ 19 h 133"/>
                  <a:gd name="T74" fmla="*/ 98 w 182"/>
                  <a:gd name="T75" fmla="*/ 15 h 133"/>
                  <a:gd name="T76" fmla="*/ 84 w 182"/>
                  <a:gd name="T77" fmla="*/ 12 h 133"/>
                  <a:gd name="T78" fmla="*/ 66 w 182"/>
                  <a:gd name="T79" fmla="*/ 10 h 133"/>
                  <a:gd name="T80" fmla="*/ 52 w 182"/>
                  <a:gd name="T81" fmla="*/ 7 h 133"/>
                  <a:gd name="T82" fmla="*/ 37 w 182"/>
                  <a:gd name="T83" fmla="*/ 4 h 133"/>
                  <a:gd name="T84" fmla="*/ 23 w 182"/>
                  <a:gd name="T85" fmla="*/ 0 h 133"/>
                  <a:gd name="T86" fmla="*/ 17 w 182"/>
                  <a:gd name="T87" fmla="*/ 0 h 1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82" h="133">
                    <a:moveTo>
                      <a:pt x="0" y="79"/>
                    </a:moveTo>
                    <a:lnTo>
                      <a:pt x="6" y="79"/>
                    </a:lnTo>
                    <a:lnTo>
                      <a:pt x="13" y="80"/>
                    </a:lnTo>
                    <a:lnTo>
                      <a:pt x="21" y="82"/>
                    </a:lnTo>
                    <a:lnTo>
                      <a:pt x="30" y="85"/>
                    </a:lnTo>
                    <a:lnTo>
                      <a:pt x="38" y="88"/>
                    </a:lnTo>
                    <a:lnTo>
                      <a:pt x="48" y="93"/>
                    </a:lnTo>
                    <a:lnTo>
                      <a:pt x="56" y="96"/>
                    </a:lnTo>
                    <a:lnTo>
                      <a:pt x="64" y="99"/>
                    </a:lnTo>
                    <a:lnTo>
                      <a:pt x="70" y="103"/>
                    </a:lnTo>
                    <a:lnTo>
                      <a:pt x="77" y="104"/>
                    </a:lnTo>
                    <a:lnTo>
                      <a:pt x="83" y="107"/>
                    </a:lnTo>
                    <a:lnTo>
                      <a:pt x="90" y="109"/>
                    </a:lnTo>
                    <a:lnTo>
                      <a:pt x="94" y="111"/>
                    </a:lnTo>
                    <a:lnTo>
                      <a:pt x="98" y="114"/>
                    </a:lnTo>
                    <a:lnTo>
                      <a:pt x="101" y="115"/>
                    </a:lnTo>
                    <a:lnTo>
                      <a:pt x="102" y="117"/>
                    </a:lnTo>
                    <a:lnTo>
                      <a:pt x="106" y="117"/>
                    </a:lnTo>
                    <a:lnTo>
                      <a:pt x="107" y="119"/>
                    </a:lnTo>
                    <a:lnTo>
                      <a:pt x="110" y="120"/>
                    </a:lnTo>
                    <a:lnTo>
                      <a:pt x="115" y="122"/>
                    </a:lnTo>
                    <a:lnTo>
                      <a:pt x="118" y="123"/>
                    </a:lnTo>
                    <a:lnTo>
                      <a:pt x="122" y="123"/>
                    </a:lnTo>
                    <a:lnTo>
                      <a:pt x="125" y="123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6" y="123"/>
                    </a:lnTo>
                    <a:lnTo>
                      <a:pt x="138" y="123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6" y="125"/>
                    </a:lnTo>
                    <a:lnTo>
                      <a:pt x="147" y="125"/>
                    </a:lnTo>
                    <a:lnTo>
                      <a:pt x="149" y="127"/>
                    </a:lnTo>
                    <a:lnTo>
                      <a:pt x="152" y="128"/>
                    </a:lnTo>
                    <a:lnTo>
                      <a:pt x="154" y="128"/>
                    </a:lnTo>
                    <a:lnTo>
                      <a:pt x="155" y="130"/>
                    </a:lnTo>
                    <a:lnTo>
                      <a:pt x="157" y="131"/>
                    </a:lnTo>
                    <a:lnTo>
                      <a:pt x="158" y="133"/>
                    </a:lnTo>
                    <a:lnTo>
                      <a:pt x="160" y="133"/>
                    </a:lnTo>
                    <a:lnTo>
                      <a:pt x="163" y="133"/>
                    </a:lnTo>
                    <a:lnTo>
                      <a:pt x="166" y="133"/>
                    </a:lnTo>
                    <a:lnTo>
                      <a:pt x="168" y="133"/>
                    </a:lnTo>
                    <a:lnTo>
                      <a:pt x="171" y="131"/>
                    </a:lnTo>
                    <a:lnTo>
                      <a:pt x="174" y="131"/>
                    </a:lnTo>
                    <a:lnTo>
                      <a:pt x="176" y="130"/>
                    </a:lnTo>
                    <a:lnTo>
                      <a:pt x="178" y="127"/>
                    </a:lnTo>
                    <a:lnTo>
                      <a:pt x="181" y="125"/>
                    </a:lnTo>
                    <a:lnTo>
                      <a:pt x="181" y="123"/>
                    </a:lnTo>
                    <a:lnTo>
                      <a:pt x="182" y="120"/>
                    </a:lnTo>
                    <a:lnTo>
                      <a:pt x="182" y="119"/>
                    </a:lnTo>
                    <a:lnTo>
                      <a:pt x="182" y="117"/>
                    </a:lnTo>
                    <a:lnTo>
                      <a:pt x="181" y="117"/>
                    </a:lnTo>
                    <a:lnTo>
                      <a:pt x="181" y="115"/>
                    </a:lnTo>
                    <a:lnTo>
                      <a:pt x="179" y="114"/>
                    </a:lnTo>
                    <a:lnTo>
                      <a:pt x="178" y="112"/>
                    </a:lnTo>
                    <a:lnTo>
                      <a:pt x="176" y="111"/>
                    </a:lnTo>
                    <a:lnTo>
                      <a:pt x="176" y="109"/>
                    </a:lnTo>
                    <a:lnTo>
                      <a:pt x="174" y="107"/>
                    </a:lnTo>
                    <a:lnTo>
                      <a:pt x="174" y="106"/>
                    </a:lnTo>
                    <a:lnTo>
                      <a:pt x="173" y="106"/>
                    </a:lnTo>
                    <a:lnTo>
                      <a:pt x="171" y="104"/>
                    </a:lnTo>
                    <a:lnTo>
                      <a:pt x="170" y="103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63" y="99"/>
                    </a:lnTo>
                    <a:lnTo>
                      <a:pt x="162" y="98"/>
                    </a:lnTo>
                    <a:lnTo>
                      <a:pt x="160" y="96"/>
                    </a:lnTo>
                    <a:lnTo>
                      <a:pt x="158" y="95"/>
                    </a:lnTo>
                    <a:lnTo>
                      <a:pt x="155" y="93"/>
                    </a:lnTo>
                    <a:lnTo>
                      <a:pt x="152" y="90"/>
                    </a:lnTo>
                    <a:lnTo>
                      <a:pt x="149" y="87"/>
                    </a:lnTo>
                    <a:lnTo>
                      <a:pt x="146" y="85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7"/>
                    </a:lnTo>
                    <a:lnTo>
                      <a:pt x="133" y="74"/>
                    </a:lnTo>
                    <a:lnTo>
                      <a:pt x="131" y="71"/>
                    </a:lnTo>
                    <a:lnTo>
                      <a:pt x="128" y="67"/>
                    </a:lnTo>
                    <a:lnTo>
                      <a:pt x="125" y="66"/>
                    </a:lnTo>
                    <a:lnTo>
                      <a:pt x="123" y="63"/>
                    </a:lnTo>
                    <a:lnTo>
                      <a:pt x="120" y="61"/>
                    </a:lnTo>
                    <a:lnTo>
                      <a:pt x="118" y="59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114" y="51"/>
                    </a:lnTo>
                    <a:lnTo>
                      <a:pt x="112" y="50"/>
                    </a:lnTo>
                    <a:lnTo>
                      <a:pt x="110" y="48"/>
                    </a:lnTo>
                    <a:lnTo>
                      <a:pt x="109" y="47"/>
                    </a:lnTo>
                    <a:lnTo>
                      <a:pt x="107" y="45"/>
                    </a:lnTo>
                    <a:lnTo>
                      <a:pt x="106" y="43"/>
                    </a:lnTo>
                    <a:lnTo>
                      <a:pt x="102" y="42"/>
                    </a:lnTo>
                    <a:lnTo>
                      <a:pt x="99" y="37"/>
                    </a:lnTo>
                    <a:lnTo>
                      <a:pt x="94" y="34"/>
                    </a:lnTo>
                    <a:lnTo>
                      <a:pt x="88" y="29"/>
                    </a:lnTo>
                    <a:lnTo>
                      <a:pt x="83" y="26"/>
                    </a:lnTo>
                    <a:lnTo>
                      <a:pt x="77" y="21"/>
                    </a:lnTo>
                    <a:lnTo>
                      <a:pt x="72" y="18"/>
                    </a:lnTo>
                    <a:lnTo>
                      <a:pt x="69" y="15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2" y="7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0" y="79"/>
                    </a:lnTo>
                    <a:close/>
                  </a:path>
                </a:pathLst>
              </a:custGeom>
              <a:solidFill>
                <a:srgbClr val="E5CBBF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2" name="Freeform 403">
                <a:extLst>
                  <a:ext uri="{FF2B5EF4-FFF2-40B4-BE49-F238E27FC236}">
                    <a16:creationId xmlns:a16="http://schemas.microsoft.com/office/drawing/2014/main" id="{8486511C-4FA2-4D5D-91D1-61578EAF8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66" y="1971"/>
                <a:ext cx="318" cy="196"/>
              </a:xfrm>
              <a:custGeom>
                <a:avLst/>
                <a:gdLst>
                  <a:gd name="T0" fmla="*/ 23 w 182"/>
                  <a:gd name="T1" fmla="*/ 118 h 133"/>
                  <a:gd name="T2" fmla="*/ 66 w 182"/>
                  <a:gd name="T3" fmla="*/ 130 h 133"/>
                  <a:gd name="T4" fmla="*/ 112 w 182"/>
                  <a:gd name="T5" fmla="*/ 146 h 133"/>
                  <a:gd name="T6" fmla="*/ 135 w 182"/>
                  <a:gd name="T7" fmla="*/ 153 h 133"/>
                  <a:gd name="T8" fmla="*/ 164 w 182"/>
                  <a:gd name="T9" fmla="*/ 164 h 133"/>
                  <a:gd name="T10" fmla="*/ 178 w 182"/>
                  <a:gd name="T11" fmla="*/ 172 h 133"/>
                  <a:gd name="T12" fmla="*/ 192 w 182"/>
                  <a:gd name="T13" fmla="*/ 177 h 133"/>
                  <a:gd name="T14" fmla="*/ 206 w 182"/>
                  <a:gd name="T15" fmla="*/ 181 h 133"/>
                  <a:gd name="T16" fmla="*/ 224 w 182"/>
                  <a:gd name="T17" fmla="*/ 181 h 133"/>
                  <a:gd name="T18" fmla="*/ 238 w 182"/>
                  <a:gd name="T19" fmla="*/ 181 h 133"/>
                  <a:gd name="T20" fmla="*/ 248 w 182"/>
                  <a:gd name="T21" fmla="*/ 181 h 133"/>
                  <a:gd name="T22" fmla="*/ 257 w 182"/>
                  <a:gd name="T23" fmla="*/ 184 h 133"/>
                  <a:gd name="T24" fmla="*/ 269 w 182"/>
                  <a:gd name="T25" fmla="*/ 189 h 133"/>
                  <a:gd name="T26" fmla="*/ 276 w 182"/>
                  <a:gd name="T27" fmla="*/ 196 h 133"/>
                  <a:gd name="T28" fmla="*/ 285 w 182"/>
                  <a:gd name="T29" fmla="*/ 196 h 133"/>
                  <a:gd name="T30" fmla="*/ 299 w 182"/>
                  <a:gd name="T31" fmla="*/ 193 h 133"/>
                  <a:gd name="T32" fmla="*/ 311 w 182"/>
                  <a:gd name="T33" fmla="*/ 187 h 133"/>
                  <a:gd name="T34" fmla="*/ 318 w 182"/>
                  <a:gd name="T35" fmla="*/ 177 h 133"/>
                  <a:gd name="T36" fmla="*/ 318 w 182"/>
                  <a:gd name="T37" fmla="*/ 172 h 133"/>
                  <a:gd name="T38" fmla="*/ 313 w 182"/>
                  <a:gd name="T39" fmla="*/ 168 h 133"/>
                  <a:gd name="T40" fmla="*/ 308 w 182"/>
                  <a:gd name="T41" fmla="*/ 161 h 133"/>
                  <a:gd name="T42" fmla="*/ 304 w 182"/>
                  <a:gd name="T43" fmla="*/ 156 h 133"/>
                  <a:gd name="T44" fmla="*/ 299 w 182"/>
                  <a:gd name="T45" fmla="*/ 153 h 133"/>
                  <a:gd name="T46" fmla="*/ 290 w 182"/>
                  <a:gd name="T47" fmla="*/ 149 h 133"/>
                  <a:gd name="T48" fmla="*/ 280 w 182"/>
                  <a:gd name="T49" fmla="*/ 141 h 133"/>
                  <a:gd name="T50" fmla="*/ 271 w 182"/>
                  <a:gd name="T51" fmla="*/ 137 h 133"/>
                  <a:gd name="T52" fmla="*/ 255 w 182"/>
                  <a:gd name="T53" fmla="*/ 125 h 133"/>
                  <a:gd name="T54" fmla="*/ 238 w 182"/>
                  <a:gd name="T55" fmla="*/ 113 h 133"/>
                  <a:gd name="T56" fmla="*/ 224 w 182"/>
                  <a:gd name="T57" fmla="*/ 99 h 133"/>
                  <a:gd name="T58" fmla="*/ 215 w 182"/>
                  <a:gd name="T59" fmla="*/ 93 h 133"/>
                  <a:gd name="T60" fmla="*/ 204 w 182"/>
                  <a:gd name="T61" fmla="*/ 83 h 133"/>
                  <a:gd name="T62" fmla="*/ 196 w 182"/>
                  <a:gd name="T63" fmla="*/ 74 h 133"/>
                  <a:gd name="T64" fmla="*/ 187 w 182"/>
                  <a:gd name="T65" fmla="*/ 66 h 133"/>
                  <a:gd name="T66" fmla="*/ 178 w 182"/>
                  <a:gd name="T67" fmla="*/ 62 h 133"/>
                  <a:gd name="T68" fmla="*/ 154 w 182"/>
                  <a:gd name="T69" fmla="*/ 43 h 133"/>
                  <a:gd name="T70" fmla="*/ 126 w 182"/>
                  <a:gd name="T71" fmla="*/ 27 h 133"/>
                  <a:gd name="T72" fmla="*/ 115 w 182"/>
                  <a:gd name="T73" fmla="*/ 19 h 133"/>
                  <a:gd name="T74" fmla="*/ 98 w 182"/>
                  <a:gd name="T75" fmla="*/ 15 h 133"/>
                  <a:gd name="T76" fmla="*/ 84 w 182"/>
                  <a:gd name="T77" fmla="*/ 12 h 133"/>
                  <a:gd name="T78" fmla="*/ 66 w 182"/>
                  <a:gd name="T79" fmla="*/ 10 h 133"/>
                  <a:gd name="T80" fmla="*/ 52 w 182"/>
                  <a:gd name="T81" fmla="*/ 7 h 133"/>
                  <a:gd name="T82" fmla="*/ 37 w 182"/>
                  <a:gd name="T83" fmla="*/ 4 h 133"/>
                  <a:gd name="T84" fmla="*/ 23 w 182"/>
                  <a:gd name="T85" fmla="*/ 0 h 133"/>
                  <a:gd name="T86" fmla="*/ 17 w 182"/>
                  <a:gd name="T87" fmla="*/ 0 h 1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82" h="133">
                    <a:moveTo>
                      <a:pt x="0" y="79"/>
                    </a:moveTo>
                    <a:lnTo>
                      <a:pt x="6" y="79"/>
                    </a:lnTo>
                    <a:lnTo>
                      <a:pt x="13" y="80"/>
                    </a:lnTo>
                    <a:lnTo>
                      <a:pt x="21" y="82"/>
                    </a:lnTo>
                    <a:lnTo>
                      <a:pt x="30" y="85"/>
                    </a:lnTo>
                    <a:lnTo>
                      <a:pt x="38" y="88"/>
                    </a:lnTo>
                    <a:lnTo>
                      <a:pt x="48" y="93"/>
                    </a:lnTo>
                    <a:lnTo>
                      <a:pt x="56" y="96"/>
                    </a:lnTo>
                    <a:lnTo>
                      <a:pt x="64" y="99"/>
                    </a:lnTo>
                    <a:lnTo>
                      <a:pt x="70" y="103"/>
                    </a:lnTo>
                    <a:lnTo>
                      <a:pt x="77" y="104"/>
                    </a:lnTo>
                    <a:lnTo>
                      <a:pt x="83" y="107"/>
                    </a:lnTo>
                    <a:lnTo>
                      <a:pt x="90" y="109"/>
                    </a:lnTo>
                    <a:lnTo>
                      <a:pt x="94" y="111"/>
                    </a:lnTo>
                    <a:lnTo>
                      <a:pt x="98" y="114"/>
                    </a:lnTo>
                    <a:lnTo>
                      <a:pt x="101" y="115"/>
                    </a:lnTo>
                    <a:lnTo>
                      <a:pt x="102" y="117"/>
                    </a:lnTo>
                    <a:lnTo>
                      <a:pt x="106" y="117"/>
                    </a:lnTo>
                    <a:lnTo>
                      <a:pt x="107" y="119"/>
                    </a:lnTo>
                    <a:lnTo>
                      <a:pt x="110" y="120"/>
                    </a:lnTo>
                    <a:lnTo>
                      <a:pt x="115" y="122"/>
                    </a:lnTo>
                    <a:lnTo>
                      <a:pt x="118" y="123"/>
                    </a:lnTo>
                    <a:lnTo>
                      <a:pt x="122" y="123"/>
                    </a:lnTo>
                    <a:lnTo>
                      <a:pt x="125" y="123"/>
                    </a:lnTo>
                    <a:lnTo>
                      <a:pt x="128" y="123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6" y="123"/>
                    </a:lnTo>
                    <a:lnTo>
                      <a:pt x="138" y="123"/>
                    </a:lnTo>
                    <a:lnTo>
                      <a:pt x="141" y="123"/>
                    </a:lnTo>
                    <a:lnTo>
                      <a:pt x="142" y="123"/>
                    </a:lnTo>
                    <a:lnTo>
                      <a:pt x="146" y="125"/>
                    </a:lnTo>
                    <a:lnTo>
                      <a:pt x="147" y="125"/>
                    </a:lnTo>
                    <a:lnTo>
                      <a:pt x="149" y="127"/>
                    </a:lnTo>
                    <a:lnTo>
                      <a:pt x="152" y="128"/>
                    </a:lnTo>
                    <a:lnTo>
                      <a:pt x="154" y="128"/>
                    </a:lnTo>
                    <a:lnTo>
                      <a:pt x="155" y="130"/>
                    </a:lnTo>
                    <a:lnTo>
                      <a:pt x="157" y="131"/>
                    </a:lnTo>
                    <a:lnTo>
                      <a:pt x="158" y="133"/>
                    </a:lnTo>
                    <a:lnTo>
                      <a:pt x="160" y="133"/>
                    </a:lnTo>
                    <a:lnTo>
                      <a:pt x="163" y="133"/>
                    </a:lnTo>
                    <a:lnTo>
                      <a:pt x="166" y="133"/>
                    </a:lnTo>
                    <a:lnTo>
                      <a:pt x="168" y="133"/>
                    </a:lnTo>
                    <a:lnTo>
                      <a:pt x="171" y="131"/>
                    </a:lnTo>
                    <a:lnTo>
                      <a:pt x="174" y="131"/>
                    </a:lnTo>
                    <a:lnTo>
                      <a:pt x="176" y="130"/>
                    </a:lnTo>
                    <a:lnTo>
                      <a:pt x="178" y="127"/>
                    </a:lnTo>
                    <a:lnTo>
                      <a:pt x="181" y="125"/>
                    </a:lnTo>
                    <a:lnTo>
                      <a:pt x="181" y="123"/>
                    </a:lnTo>
                    <a:lnTo>
                      <a:pt x="182" y="120"/>
                    </a:lnTo>
                    <a:lnTo>
                      <a:pt x="182" y="119"/>
                    </a:lnTo>
                    <a:lnTo>
                      <a:pt x="182" y="117"/>
                    </a:lnTo>
                    <a:lnTo>
                      <a:pt x="181" y="117"/>
                    </a:lnTo>
                    <a:lnTo>
                      <a:pt x="181" y="115"/>
                    </a:lnTo>
                    <a:lnTo>
                      <a:pt x="179" y="114"/>
                    </a:lnTo>
                    <a:lnTo>
                      <a:pt x="178" y="112"/>
                    </a:lnTo>
                    <a:lnTo>
                      <a:pt x="176" y="111"/>
                    </a:lnTo>
                    <a:lnTo>
                      <a:pt x="176" y="109"/>
                    </a:lnTo>
                    <a:lnTo>
                      <a:pt x="174" y="107"/>
                    </a:lnTo>
                    <a:lnTo>
                      <a:pt x="174" y="106"/>
                    </a:lnTo>
                    <a:lnTo>
                      <a:pt x="173" y="106"/>
                    </a:lnTo>
                    <a:lnTo>
                      <a:pt x="171" y="104"/>
                    </a:lnTo>
                    <a:lnTo>
                      <a:pt x="170" y="103"/>
                    </a:lnTo>
                    <a:lnTo>
                      <a:pt x="168" y="101"/>
                    </a:lnTo>
                    <a:lnTo>
                      <a:pt x="166" y="101"/>
                    </a:lnTo>
                    <a:lnTo>
                      <a:pt x="163" y="99"/>
                    </a:lnTo>
                    <a:lnTo>
                      <a:pt x="162" y="98"/>
                    </a:lnTo>
                    <a:lnTo>
                      <a:pt x="160" y="96"/>
                    </a:lnTo>
                    <a:lnTo>
                      <a:pt x="158" y="95"/>
                    </a:lnTo>
                    <a:lnTo>
                      <a:pt x="155" y="93"/>
                    </a:lnTo>
                    <a:lnTo>
                      <a:pt x="152" y="90"/>
                    </a:lnTo>
                    <a:lnTo>
                      <a:pt x="149" y="87"/>
                    </a:lnTo>
                    <a:lnTo>
                      <a:pt x="146" y="85"/>
                    </a:lnTo>
                    <a:lnTo>
                      <a:pt x="142" y="82"/>
                    </a:lnTo>
                    <a:lnTo>
                      <a:pt x="139" y="79"/>
                    </a:lnTo>
                    <a:lnTo>
                      <a:pt x="136" y="77"/>
                    </a:lnTo>
                    <a:lnTo>
                      <a:pt x="133" y="74"/>
                    </a:lnTo>
                    <a:lnTo>
                      <a:pt x="131" y="71"/>
                    </a:lnTo>
                    <a:lnTo>
                      <a:pt x="128" y="67"/>
                    </a:lnTo>
                    <a:lnTo>
                      <a:pt x="125" y="66"/>
                    </a:lnTo>
                    <a:lnTo>
                      <a:pt x="123" y="63"/>
                    </a:lnTo>
                    <a:lnTo>
                      <a:pt x="120" y="61"/>
                    </a:lnTo>
                    <a:lnTo>
                      <a:pt x="118" y="59"/>
                    </a:lnTo>
                    <a:lnTo>
                      <a:pt x="117" y="56"/>
                    </a:lnTo>
                    <a:lnTo>
                      <a:pt x="115" y="55"/>
                    </a:lnTo>
                    <a:lnTo>
                      <a:pt x="114" y="51"/>
                    </a:lnTo>
                    <a:lnTo>
                      <a:pt x="112" y="50"/>
                    </a:lnTo>
                    <a:lnTo>
                      <a:pt x="110" y="48"/>
                    </a:lnTo>
                    <a:lnTo>
                      <a:pt x="109" y="47"/>
                    </a:lnTo>
                    <a:lnTo>
                      <a:pt x="107" y="45"/>
                    </a:lnTo>
                    <a:lnTo>
                      <a:pt x="106" y="43"/>
                    </a:lnTo>
                    <a:lnTo>
                      <a:pt x="102" y="42"/>
                    </a:lnTo>
                    <a:lnTo>
                      <a:pt x="99" y="37"/>
                    </a:lnTo>
                    <a:lnTo>
                      <a:pt x="94" y="34"/>
                    </a:lnTo>
                    <a:lnTo>
                      <a:pt x="88" y="29"/>
                    </a:lnTo>
                    <a:lnTo>
                      <a:pt x="83" y="26"/>
                    </a:lnTo>
                    <a:lnTo>
                      <a:pt x="77" y="21"/>
                    </a:lnTo>
                    <a:lnTo>
                      <a:pt x="72" y="18"/>
                    </a:lnTo>
                    <a:lnTo>
                      <a:pt x="69" y="15"/>
                    </a:lnTo>
                    <a:lnTo>
                      <a:pt x="66" y="13"/>
                    </a:lnTo>
                    <a:lnTo>
                      <a:pt x="62" y="11"/>
                    </a:lnTo>
                    <a:lnTo>
                      <a:pt x="59" y="11"/>
                    </a:lnTo>
                    <a:lnTo>
                      <a:pt x="56" y="10"/>
                    </a:lnTo>
                    <a:lnTo>
                      <a:pt x="54" y="10"/>
                    </a:lnTo>
                    <a:lnTo>
                      <a:pt x="51" y="8"/>
                    </a:lnTo>
                    <a:lnTo>
                      <a:pt x="48" y="8"/>
                    </a:lnTo>
                    <a:lnTo>
                      <a:pt x="45" y="8"/>
                    </a:lnTo>
                    <a:lnTo>
                      <a:pt x="42" y="7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0" y="5"/>
                    </a:lnTo>
                    <a:lnTo>
                      <a:pt x="27" y="5"/>
                    </a:lnTo>
                    <a:lnTo>
                      <a:pt x="24" y="3"/>
                    </a:lnTo>
                    <a:lnTo>
                      <a:pt x="21" y="3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0" y="7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3" name="Freeform 404">
                <a:extLst>
                  <a:ext uri="{FF2B5EF4-FFF2-40B4-BE49-F238E27FC236}">
                    <a16:creationId xmlns:a16="http://schemas.microsoft.com/office/drawing/2014/main" id="{C04B32BE-1817-4EA2-8755-44B271AF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2" y="1863"/>
                <a:ext cx="409" cy="239"/>
              </a:xfrm>
              <a:custGeom>
                <a:avLst/>
                <a:gdLst>
                  <a:gd name="T0" fmla="*/ 284 w 235"/>
                  <a:gd name="T1" fmla="*/ 172 h 160"/>
                  <a:gd name="T2" fmla="*/ 317 w 235"/>
                  <a:gd name="T3" fmla="*/ 193 h 160"/>
                  <a:gd name="T4" fmla="*/ 348 w 235"/>
                  <a:gd name="T5" fmla="*/ 220 h 160"/>
                  <a:gd name="T6" fmla="*/ 381 w 235"/>
                  <a:gd name="T7" fmla="*/ 239 h 160"/>
                  <a:gd name="T8" fmla="*/ 397 w 235"/>
                  <a:gd name="T9" fmla="*/ 229 h 160"/>
                  <a:gd name="T10" fmla="*/ 400 w 235"/>
                  <a:gd name="T11" fmla="*/ 188 h 160"/>
                  <a:gd name="T12" fmla="*/ 400 w 235"/>
                  <a:gd name="T13" fmla="*/ 164 h 160"/>
                  <a:gd name="T14" fmla="*/ 400 w 235"/>
                  <a:gd name="T15" fmla="*/ 133 h 160"/>
                  <a:gd name="T16" fmla="*/ 406 w 235"/>
                  <a:gd name="T17" fmla="*/ 115 h 160"/>
                  <a:gd name="T18" fmla="*/ 409 w 235"/>
                  <a:gd name="T19" fmla="*/ 97 h 160"/>
                  <a:gd name="T20" fmla="*/ 400 w 235"/>
                  <a:gd name="T21" fmla="*/ 76 h 160"/>
                  <a:gd name="T22" fmla="*/ 386 w 235"/>
                  <a:gd name="T23" fmla="*/ 60 h 160"/>
                  <a:gd name="T24" fmla="*/ 369 w 235"/>
                  <a:gd name="T25" fmla="*/ 37 h 160"/>
                  <a:gd name="T26" fmla="*/ 353 w 235"/>
                  <a:gd name="T27" fmla="*/ 24 h 160"/>
                  <a:gd name="T28" fmla="*/ 322 w 235"/>
                  <a:gd name="T29" fmla="*/ 9 h 160"/>
                  <a:gd name="T30" fmla="*/ 308 w 235"/>
                  <a:gd name="T31" fmla="*/ 1 h 160"/>
                  <a:gd name="T32" fmla="*/ 292 w 235"/>
                  <a:gd name="T33" fmla="*/ 0 h 160"/>
                  <a:gd name="T34" fmla="*/ 280 w 235"/>
                  <a:gd name="T35" fmla="*/ 1 h 160"/>
                  <a:gd name="T36" fmla="*/ 272 w 235"/>
                  <a:gd name="T37" fmla="*/ 7 h 160"/>
                  <a:gd name="T38" fmla="*/ 266 w 235"/>
                  <a:gd name="T39" fmla="*/ 13 h 160"/>
                  <a:gd name="T40" fmla="*/ 261 w 235"/>
                  <a:gd name="T41" fmla="*/ 25 h 160"/>
                  <a:gd name="T42" fmla="*/ 261 w 235"/>
                  <a:gd name="T43" fmla="*/ 33 h 160"/>
                  <a:gd name="T44" fmla="*/ 261 w 235"/>
                  <a:gd name="T45" fmla="*/ 43 h 160"/>
                  <a:gd name="T46" fmla="*/ 256 w 235"/>
                  <a:gd name="T47" fmla="*/ 55 h 160"/>
                  <a:gd name="T48" fmla="*/ 244 w 235"/>
                  <a:gd name="T49" fmla="*/ 49 h 160"/>
                  <a:gd name="T50" fmla="*/ 242 w 235"/>
                  <a:gd name="T51" fmla="*/ 31 h 160"/>
                  <a:gd name="T52" fmla="*/ 230 w 235"/>
                  <a:gd name="T53" fmla="*/ 16 h 160"/>
                  <a:gd name="T54" fmla="*/ 209 w 235"/>
                  <a:gd name="T55" fmla="*/ 13 h 160"/>
                  <a:gd name="T56" fmla="*/ 195 w 235"/>
                  <a:gd name="T57" fmla="*/ 12 h 160"/>
                  <a:gd name="T58" fmla="*/ 155 w 235"/>
                  <a:gd name="T59" fmla="*/ 12 h 160"/>
                  <a:gd name="T60" fmla="*/ 127 w 235"/>
                  <a:gd name="T61" fmla="*/ 12 h 160"/>
                  <a:gd name="T62" fmla="*/ 84 w 235"/>
                  <a:gd name="T63" fmla="*/ 21 h 160"/>
                  <a:gd name="T64" fmla="*/ 49 w 235"/>
                  <a:gd name="T65" fmla="*/ 40 h 160"/>
                  <a:gd name="T66" fmla="*/ 47 w 235"/>
                  <a:gd name="T67" fmla="*/ 45 h 160"/>
                  <a:gd name="T68" fmla="*/ 47 w 235"/>
                  <a:gd name="T69" fmla="*/ 48 h 160"/>
                  <a:gd name="T70" fmla="*/ 44 w 235"/>
                  <a:gd name="T71" fmla="*/ 52 h 160"/>
                  <a:gd name="T72" fmla="*/ 33 w 235"/>
                  <a:gd name="T73" fmla="*/ 61 h 160"/>
                  <a:gd name="T74" fmla="*/ 16 w 235"/>
                  <a:gd name="T75" fmla="*/ 67 h 160"/>
                  <a:gd name="T76" fmla="*/ 14 w 235"/>
                  <a:gd name="T77" fmla="*/ 69 h 160"/>
                  <a:gd name="T78" fmla="*/ 10 w 235"/>
                  <a:gd name="T79" fmla="*/ 69 h 160"/>
                  <a:gd name="T80" fmla="*/ 2 w 235"/>
                  <a:gd name="T81" fmla="*/ 79 h 160"/>
                  <a:gd name="T82" fmla="*/ 2 w 235"/>
                  <a:gd name="T83" fmla="*/ 91 h 160"/>
                  <a:gd name="T84" fmla="*/ 5 w 235"/>
                  <a:gd name="T85" fmla="*/ 117 h 160"/>
                  <a:gd name="T86" fmla="*/ 5 w 235"/>
                  <a:gd name="T87" fmla="*/ 151 h 160"/>
                  <a:gd name="T88" fmla="*/ 2 w 235"/>
                  <a:gd name="T89" fmla="*/ 184 h 160"/>
                  <a:gd name="T90" fmla="*/ 0 w 235"/>
                  <a:gd name="T91" fmla="*/ 208 h 160"/>
                  <a:gd name="T92" fmla="*/ 5 w 235"/>
                  <a:gd name="T93" fmla="*/ 223 h 160"/>
                  <a:gd name="T94" fmla="*/ 19 w 235"/>
                  <a:gd name="T95" fmla="*/ 229 h 160"/>
                  <a:gd name="T96" fmla="*/ 28 w 235"/>
                  <a:gd name="T97" fmla="*/ 232 h 160"/>
                  <a:gd name="T98" fmla="*/ 44 w 235"/>
                  <a:gd name="T99" fmla="*/ 229 h 160"/>
                  <a:gd name="T100" fmla="*/ 70 w 235"/>
                  <a:gd name="T101" fmla="*/ 220 h 160"/>
                  <a:gd name="T102" fmla="*/ 117 w 235"/>
                  <a:gd name="T103" fmla="*/ 203 h 160"/>
                  <a:gd name="T104" fmla="*/ 160 w 235"/>
                  <a:gd name="T105" fmla="*/ 193 h 160"/>
                  <a:gd name="T106" fmla="*/ 209 w 235"/>
                  <a:gd name="T107" fmla="*/ 191 h 160"/>
                  <a:gd name="T108" fmla="*/ 238 w 235"/>
                  <a:gd name="T109" fmla="*/ 196 h 160"/>
                  <a:gd name="T110" fmla="*/ 256 w 235"/>
                  <a:gd name="T111" fmla="*/ 196 h 160"/>
                  <a:gd name="T112" fmla="*/ 265 w 235"/>
                  <a:gd name="T113" fmla="*/ 191 h 160"/>
                  <a:gd name="T114" fmla="*/ 270 w 235"/>
                  <a:gd name="T115" fmla="*/ 181 h 160"/>
                  <a:gd name="T116" fmla="*/ 272 w 235"/>
                  <a:gd name="T117" fmla="*/ 167 h 1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5" h="160">
                    <a:moveTo>
                      <a:pt x="155" y="110"/>
                    </a:moveTo>
                    <a:lnTo>
                      <a:pt x="156" y="110"/>
                    </a:lnTo>
                    <a:lnTo>
                      <a:pt x="158" y="112"/>
                    </a:lnTo>
                    <a:lnTo>
                      <a:pt x="160" y="113"/>
                    </a:lnTo>
                    <a:lnTo>
                      <a:pt x="163" y="115"/>
                    </a:lnTo>
                    <a:lnTo>
                      <a:pt x="166" y="117"/>
                    </a:lnTo>
                    <a:lnTo>
                      <a:pt x="171" y="120"/>
                    </a:lnTo>
                    <a:lnTo>
                      <a:pt x="174" y="123"/>
                    </a:lnTo>
                    <a:lnTo>
                      <a:pt x="179" y="126"/>
                    </a:lnTo>
                    <a:lnTo>
                      <a:pt x="182" y="129"/>
                    </a:lnTo>
                    <a:lnTo>
                      <a:pt x="187" y="134"/>
                    </a:lnTo>
                    <a:lnTo>
                      <a:pt x="192" y="139"/>
                    </a:lnTo>
                    <a:lnTo>
                      <a:pt x="196" y="144"/>
                    </a:lnTo>
                    <a:lnTo>
                      <a:pt x="200" y="147"/>
                    </a:lnTo>
                    <a:lnTo>
                      <a:pt x="204" y="152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19" y="160"/>
                    </a:lnTo>
                    <a:lnTo>
                      <a:pt x="222" y="160"/>
                    </a:lnTo>
                    <a:lnTo>
                      <a:pt x="225" y="158"/>
                    </a:lnTo>
                    <a:lnTo>
                      <a:pt x="227" y="157"/>
                    </a:lnTo>
                    <a:lnTo>
                      <a:pt x="228" y="153"/>
                    </a:lnTo>
                    <a:lnTo>
                      <a:pt x="228" y="149"/>
                    </a:lnTo>
                    <a:lnTo>
                      <a:pt x="230" y="142"/>
                    </a:lnTo>
                    <a:lnTo>
                      <a:pt x="230" y="137"/>
                    </a:lnTo>
                    <a:lnTo>
                      <a:pt x="230" y="131"/>
                    </a:lnTo>
                    <a:lnTo>
                      <a:pt x="230" y="126"/>
                    </a:lnTo>
                    <a:lnTo>
                      <a:pt x="230" y="121"/>
                    </a:lnTo>
                    <a:lnTo>
                      <a:pt x="230" y="117"/>
                    </a:lnTo>
                    <a:lnTo>
                      <a:pt x="230" y="115"/>
                    </a:lnTo>
                    <a:lnTo>
                      <a:pt x="230" y="110"/>
                    </a:lnTo>
                    <a:lnTo>
                      <a:pt x="230" y="105"/>
                    </a:lnTo>
                    <a:lnTo>
                      <a:pt x="230" y="101"/>
                    </a:lnTo>
                    <a:lnTo>
                      <a:pt x="230" y="97"/>
                    </a:lnTo>
                    <a:lnTo>
                      <a:pt x="230" y="93"/>
                    </a:lnTo>
                    <a:lnTo>
                      <a:pt x="230" y="89"/>
                    </a:lnTo>
                    <a:lnTo>
                      <a:pt x="230" y="86"/>
                    </a:lnTo>
                    <a:lnTo>
                      <a:pt x="232" y="83"/>
                    </a:lnTo>
                    <a:lnTo>
                      <a:pt x="232" y="80"/>
                    </a:lnTo>
                    <a:lnTo>
                      <a:pt x="233" y="77"/>
                    </a:lnTo>
                    <a:lnTo>
                      <a:pt x="235" y="75"/>
                    </a:lnTo>
                    <a:lnTo>
                      <a:pt x="235" y="72"/>
                    </a:lnTo>
                    <a:lnTo>
                      <a:pt x="235" y="70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5" y="62"/>
                    </a:lnTo>
                    <a:lnTo>
                      <a:pt x="233" y="61"/>
                    </a:lnTo>
                    <a:lnTo>
                      <a:pt x="232" y="57"/>
                    </a:lnTo>
                    <a:lnTo>
                      <a:pt x="230" y="54"/>
                    </a:lnTo>
                    <a:lnTo>
                      <a:pt x="230" y="51"/>
                    </a:lnTo>
                    <a:lnTo>
                      <a:pt x="227" y="48"/>
                    </a:lnTo>
                    <a:lnTo>
                      <a:pt x="225" y="45"/>
                    </a:lnTo>
                    <a:lnTo>
                      <a:pt x="224" y="41"/>
                    </a:lnTo>
                    <a:lnTo>
                      <a:pt x="222" y="40"/>
                    </a:lnTo>
                    <a:lnTo>
                      <a:pt x="220" y="37"/>
                    </a:lnTo>
                    <a:lnTo>
                      <a:pt x="219" y="33"/>
                    </a:lnTo>
                    <a:lnTo>
                      <a:pt x="217" y="32"/>
                    </a:lnTo>
                    <a:lnTo>
                      <a:pt x="216" y="29"/>
                    </a:lnTo>
                    <a:lnTo>
                      <a:pt x="212" y="25"/>
                    </a:lnTo>
                    <a:lnTo>
                      <a:pt x="211" y="22"/>
                    </a:lnTo>
                    <a:lnTo>
                      <a:pt x="208" y="21"/>
                    </a:lnTo>
                    <a:lnTo>
                      <a:pt x="206" y="19"/>
                    </a:lnTo>
                    <a:lnTo>
                      <a:pt x="203" y="16"/>
                    </a:lnTo>
                    <a:lnTo>
                      <a:pt x="200" y="14"/>
                    </a:lnTo>
                    <a:lnTo>
                      <a:pt x="195" y="13"/>
                    </a:lnTo>
                    <a:lnTo>
                      <a:pt x="192" y="9"/>
                    </a:lnTo>
                    <a:lnTo>
                      <a:pt x="188" y="8"/>
                    </a:lnTo>
                    <a:lnTo>
                      <a:pt x="185" y="6"/>
                    </a:lnTo>
                    <a:lnTo>
                      <a:pt x="182" y="5"/>
                    </a:lnTo>
                    <a:lnTo>
                      <a:pt x="180" y="3"/>
                    </a:lnTo>
                    <a:lnTo>
                      <a:pt x="179" y="3"/>
                    </a:lnTo>
                    <a:lnTo>
                      <a:pt x="177" y="1"/>
                    </a:lnTo>
                    <a:lnTo>
                      <a:pt x="176" y="1"/>
                    </a:lnTo>
                    <a:lnTo>
                      <a:pt x="174" y="0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1"/>
                    </a:lnTo>
                    <a:lnTo>
                      <a:pt x="163" y="1"/>
                    </a:lnTo>
                    <a:lnTo>
                      <a:pt x="161" y="1"/>
                    </a:lnTo>
                    <a:lnTo>
                      <a:pt x="160" y="3"/>
                    </a:lnTo>
                    <a:lnTo>
                      <a:pt x="158" y="3"/>
                    </a:lnTo>
                    <a:lnTo>
                      <a:pt x="156" y="5"/>
                    </a:lnTo>
                    <a:lnTo>
                      <a:pt x="155" y="6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2" y="9"/>
                    </a:lnTo>
                    <a:lnTo>
                      <a:pt x="152" y="11"/>
                    </a:lnTo>
                    <a:lnTo>
                      <a:pt x="152" y="14"/>
                    </a:lnTo>
                    <a:lnTo>
                      <a:pt x="150" y="16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0" y="25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7" y="35"/>
                    </a:lnTo>
                    <a:lnTo>
                      <a:pt x="147" y="37"/>
                    </a:lnTo>
                    <a:lnTo>
                      <a:pt x="145" y="37"/>
                    </a:lnTo>
                    <a:lnTo>
                      <a:pt x="142" y="37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0" y="32"/>
                    </a:lnTo>
                    <a:lnTo>
                      <a:pt x="140" y="29"/>
                    </a:lnTo>
                    <a:lnTo>
                      <a:pt x="140" y="25"/>
                    </a:lnTo>
                    <a:lnTo>
                      <a:pt x="139" y="22"/>
                    </a:lnTo>
                    <a:lnTo>
                      <a:pt x="139" y="21"/>
                    </a:lnTo>
                    <a:lnTo>
                      <a:pt x="137" y="17"/>
                    </a:lnTo>
                    <a:lnTo>
                      <a:pt x="136" y="14"/>
                    </a:lnTo>
                    <a:lnTo>
                      <a:pt x="134" y="13"/>
                    </a:lnTo>
                    <a:lnTo>
                      <a:pt x="132" y="11"/>
                    </a:lnTo>
                    <a:lnTo>
                      <a:pt x="129" y="11"/>
                    </a:lnTo>
                    <a:lnTo>
                      <a:pt x="128" y="9"/>
                    </a:lnTo>
                    <a:lnTo>
                      <a:pt x="124" y="9"/>
                    </a:lnTo>
                    <a:lnTo>
                      <a:pt x="123" y="9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2" y="8"/>
                    </a:lnTo>
                    <a:lnTo>
                      <a:pt x="107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8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3" y="8"/>
                    </a:lnTo>
                    <a:lnTo>
                      <a:pt x="68" y="8"/>
                    </a:lnTo>
                    <a:lnTo>
                      <a:pt x="65" y="9"/>
                    </a:lnTo>
                    <a:lnTo>
                      <a:pt x="59" y="11"/>
                    </a:lnTo>
                    <a:lnTo>
                      <a:pt x="54" y="13"/>
                    </a:lnTo>
                    <a:lnTo>
                      <a:pt x="48" y="14"/>
                    </a:lnTo>
                    <a:lnTo>
                      <a:pt x="43" y="17"/>
                    </a:lnTo>
                    <a:lnTo>
                      <a:pt x="38" y="19"/>
                    </a:lnTo>
                    <a:lnTo>
                      <a:pt x="33" y="22"/>
                    </a:lnTo>
                    <a:lnTo>
                      <a:pt x="30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40"/>
                    </a:lnTo>
                    <a:lnTo>
                      <a:pt x="19" y="41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3" y="86"/>
                    </a:lnTo>
                    <a:lnTo>
                      <a:pt x="3" y="91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109"/>
                    </a:lnTo>
                    <a:lnTo>
                      <a:pt x="3" y="113"/>
                    </a:lnTo>
                    <a:lnTo>
                      <a:pt x="1" y="120"/>
                    </a:lnTo>
                    <a:lnTo>
                      <a:pt x="1" y="123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9"/>
                    </a:lnTo>
                    <a:lnTo>
                      <a:pt x="4" y="149"/>
                    </a:lnTo>
                    <a:lnTo>
                      <a:pt x="6" y="150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11" y="153"/>
                    </a:lnTo>
                    <a:lnTo>
                      <a:pt x="12" y="153"/>
                    </a:lnTo>
                    <a:lnTo>
                      <a:pt x="14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19" y="155"/>
                    </a:lnTo>
                    <a:lnTo>
                      <a:pt x="22" y="155"/>
                    </a:lnTo>
                    <a:lnTo>
                      <a:pt x="25" y="153"/>
                    </a:lnTo>
                    <a:lnTo>
                      <a:pt x="27" y="153"/>
                    </a:lnTo>
                    <a:lnTo>
                      <a:pt x="32" y="152"/>
                    </a:lnTo>
                    <a:lnTo>
                      <a:pt x="35" y="150"/>
                    </a:lnTo>
                    <a:lnTo>
                      <a:pt x="40" y="147"/>
                    </a:lnTo>
                    <a:lnTo>
                      <a:pt x="44" y="145"/>
                    </a:lnTo>
                    <a:lnTo>
                      <a:pt x="49" y="142"/>
                    </a:lnTo>
                    <a:lnTo>
                      <a:pt x="56" y="141"/>
                    </a:lnTo>
                    <a:lnTo>
                      <a:pt x="60" y="137"/>
                    </a:lnTo>
                    <a:lnTo>
                      <a:pt x="67" y="136"/>
                    </a:lnTo>
                    <a:lnTo>
                      <a:pt x="73" y="134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5" y="128"/>
                    </a:lnTo>
                    <a:lnTo>
                      <a:pt x="110" y="128"/>
                    </a:lnTo>
                    <a:lnTo>
                      <a:pt x="115" y="128"/>
                    </a:lnTo>
                    <a:lnTo>
                      <a:pt x="120" y="128"/>
                    </a:lnTo>
                    <a:lnTo>
                      <a:pt x="123" y="129"/>
                    </a:lnTo>
                    <a:lnTo>
                      <a:pt x="128" y="129"/>
                    </a:lnTo>
                    <a:lnTo>
                      <a:pt x="131" y="129"/>
                    </a:lnTo>
                    <a:lnTo>
                      <a:pt x="134" y="131"/>
                    </a:lnTo>
                    <a:lnTo>
                      <a:pt x="137" y="131"/>
                    </a:lnTo>
                    <a:lnTo>
                      <a:pt x="140" y="131"/>
                    </a:lnTo>
                    <a:lnTo>
                      <a:pt x="144" y="131"/>
                    </a:lnTo>
                    <a:lnTo>
                      <a:pt x="145" y="131"/>
                    </a:lnTo>
                    <a:lnTo>
                      <a:pt x="147" y="131"/>
                    </a:lnTo>
                    <a:lnTo>
                      <a:pt x="148" y="129"/>
                    </a:lnTo>
                    <a:lnTo>
                      <a:pt x="150" y="129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3" y="125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6" y="120"/>
                    </a:lnTo>
                    <a:lnTo>
                      <a:pt x="156" y="117"/>
                    </a:lnTo>
                    <a:lnTo>
                      <a:pt x="156" y="115"/>
                    </a:lnTo>
                    <a:lnTo>
                      <a:pt x="156" y="113"/>
                    </a:lnTo>
                    <a:lnTo>
                      <a:pt x="156" y="112"/>
                    </a:lnTo>
                    <a:lnTo>
                      <a:pt x="155" y="110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4" name="Freeform 405">
                <a:extLst>
                  <a:ext uri="{FF2B5EF4-FFF2-40B4-BE49-F238E27FC236}">
                    <a16:creationId xmlns:a16="http://schemas.microsoft.com/office/drawing/2014/main" id="{E01A181B-64F8-4FE6-991A-FEEF99CA3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2" y="1863"/>
                <a:ext cx="409" cy="239"/>
              </a:xfrm>
              <a:custGeom>
                <a:avLst/>
                <a:gdLst>
                  <a:gd name="T0" fmla="*/ 284 w 235"/>
                  <a:gd name="T1" fmla="*/ 172 h 160"/>
                  <a:gd name="T2" fmla="*/ 317 w 235"/>
                  <a:gd name="T3" fmla="*/ 193 h 160"/>
                  <a:gd name="T4" fmla="*/ 348 w 235"/>
                  <a:gd name="T5" fmla="*/ 220 h 160"/>
                  <a:gd name="T6" fmla="*/ 381 w 235"/>
                  <a:gd name="T7" fmla="*/ 239 h 160"/>
                  <a:gd name="T8" fmla="*/ 397 w 235"/>
                  <a:gd name="T9" fmla="*/ 229 h 160"/>
                  <a:gd name="T10" fmla="*/ 400 w 235"/>
                  <a:gd name="T11" fmla="*/ 188 h 160"/>
                  <a:gd name="T12" fmla="*/ 400 w 235"/>
                  <a:gd name="T13" fmla="*/ 164 h 160"/>
                  <a:gd name="T14" fmla="*/ 400 w 235"/>
                  <a:gd name="T15" fmla="*/ 133 h 160"/>
                  <a:gd name="T16" fmla="*/ 406 w 235"/>
                  <a:gd name="T17" fmla="*/ 115 h 160"/>
                  <a:gd name="T18" fmla="*/ 409 w 235"/>
                  <a:gd name="T19" fmla="*/ 97 h 160"/>
                  <a:gd name="T20" fmla="*/ 400 w 235"/>
                  <a:gd name="T21" fmla="*/ 76 h 160"/>
                  <a:gd name="T22" fmla="*/ 386 w 235"/>
                  <a:gd name="T23" fmla="*/ 60 h 160"/>
                  <a:gd name="T24" fmla="*/ 369 w 235"/>
                  <a:gd name="T25" fmla="*/ 37 h 160"/>
                  <a:gd name="T26" fmla="*/ 353 w 235"/>
                  <a:gd name="T27" fmla="*/ 24 h 160"/>
                  <a:gd name="T28" fmla="*/ 322 w 235"/>
                  <a:gd name="T29" fmla="*/ 9 h 160"/>
                  <a:gd name="T30" fmla="*/ 308 w 235"/>
                  <a:gd name="T31" fmla="*/ 1 h 160"/>
                  <a:gd name="T32" fmla="*/ 292 w 235"/>
                  <a:gd name="T33" fmla="*/ 0 h 160"/>
                  <a:gd name="T34" fmla="*/ 280 w 235"/>
                  <a:gd name="T35" fmla="*/ 1 h 160"/>
                  <a:gd name="T36" fmla="*/ 272 w 235"/>
                  <a:gd name="T37" fmla="*/ 7 h 160"/>
                  <a:gd name="T38" fmla="*/ 266 w 235"/>
                  <a:gd name="T39" fmla="*/ 13 h 160"/>
                  <a:gd name="T40" fmla="*/ 261 w 235"/>
                  <a:gd name="T41" fmla="*/ 25 h 160"/>
                  <a:gd name="T42" fmla="*/ 261 w 235"/>
                  <a:gd name="T43" fmla="*/ 33 h 160"/>
                  <a:gd name="T44" fmla="*/ 261 w 235"/>
                  <a:gd name="T45" fmla="*/ 43 h 160"/>
                  <a:gd name="T46" fmla="*/ 256 w 235"/>
                  <a:gd name="T47" fmla="*/ 55 h 160"/>
                  <a:gd name="T48" fmla="*/ 244 w 235"/>
                  <a:gd name="T49" fmla="*/ 49 h 160"/>
                  <a:gd name="T50" fmla="*/ 242 w 235"/>
                  <a:gd name="T51" fmla="*/ 31 h 160"/>
                  <a:gd name="T52" fmla="*/ 230 w 235"/>
                  <a:gd name="T53" fmla="*/ 16 h 160"/>
                  <a:gd name="T54" fmla="*/ 209 w 235"/>
                  <a:gd name="T55" fmla="*/ 13 h 160"/>
                  <a:gd name="T56" fmla="*/ 195 w 235"/>
                  <a:gd name="T57" fmla="*/ 12 h 160"/>
                  <a:gd name="T58" fmla="*/ 155 w 235"/>
                  <a:gd name="T59" fmla="*/ 12 h 160"/>
                  <a:gd name="T60" fmla="*/ 127 w 235"/>
                  <a:gd name="T61" fmla="*/ 12 h 160"/>
                  <a:gd name="T62" fmla="*/ 84 w 235"/>
                  <a:gd name="T63" fmla="*/ 21 h 160"/>
                  <a:gd name="T64" fmla="*/ 49 w 235"/>
                  <a:gd name="T65" fmla="*/ 40 h 160"/>
                  <a:gd name="T66" fmla="*/ 47 w 235"/>
                  <a:gd name="T67" fmla="*/ 45 h 160"/>
                  <a:gd name="T68" fmla="*/ 47 w 235"/>
                  <a:gd name="T69" fmla="*/ 48 h 160"/>
                  <a:gd name="T70" fmla="*/ 44 w 235"/>
                  <a:gd name="T71" fmla="*/ 52 h 160"/>
                  <a:gd name="T72" fmla="*/ 33 w 235"/>
                  <a:gd name="T73" fmla="*/ 61 h 160"/>
                  <a:gd name="T74" fmla="*/ 16 w 235"/>
                  <a:gd name="T75" fmla="*/ 67 h 160"/>
                  <a:gd name="T76" fmla="*/ 14 w 235"/>
                  <a:gd name="T77" fmla="*/ 69 h 160"/>
                  <a:gd name="T78" fmla="*/ 10 w 235"/>
                  <a:gd name="T79" fmla="*/ 69 h 160"/>
                  <a:gd name="T80" fmla="*/ 2 w 235"/>
                  <a:gd name="T81" fmla="*/ 79 h 160"/>
                  <a:gd name="T82" fmla="*/ 2 w 235"/>
                  <a:gd name="T83" fmla="*/ 91 h 160"/>
                  <a:gd name="T84" fmla="*/ 5 w 235"/>
                  <a:gd name="T85" fmla="*/ 117 h 160"/>
                  <a:gd name="T86" fmla="*/ 5 w 235"/>
                  <a:gd name="T87" fmla="*/ 151 h 160"/>
                  <a:gd name="T88" fmla="*/ 2 w 235"/>
                  <a:gd name="T89" fmla="*/ 184 h 160"/>
                  <a:gd name="T90" fmla="*/ 0 w 235"/>
                  <a:gd name="T91" fmla="*/ 208 h 160"/>
                  <a:gd name="T92" fmla="*/ 5 w 235"/>
                  <a:gd name="T93" fmla="*/ 223 h 160"/>
                  <a:gd name="T94" fmla="*/ 19 w 235"/>
                  <a:gd name="T95" fmla="*/ 229 h 160"/>
                  <a:gd name="T96" fmla="*/ 28 w 235"/>
                  <a:gd name="T97" fmla="*/ 232 h 160"/>
                  <a:gd name="T98" fmla="*/ 44 w 235"/>
                  <a:gd name="T99" fmla="*/ 229 h 160"/>
                  <a:gd name="T100" fmla="*/ 70 w 235"/>
                  <a:gd name="T101" fmla="*/ 220 h 160"/>
                  <a:gd name="T102" fmla="*/ 117 w 235"/>
                  <a:gd name="T103" fmla="*/ 203 h 160"/>
                  <a:gd name="T104" fmla="*/ 160 w 235"/>
                  <a:gd name="T105" fmla="*/ 193 h 160"/>
                  <a:gd name="T106" fmla="*/ 209 w 235"/>
                  <a:gd name="T107" fmla="*/ 191 h 160"/>
                  <a:gd name="T108" fmla="*/ 238 w 235"/>
                  <a:gd name="T109" fmla="*/ 196 h 160"/>
                  <a:gd name="T110" fmla="*/ 256 w 235"/>
                  <a:gd name="T111" fmla="*/ 196 h 160"/>
                  <a:gd name="T112" fmla="*/ 265 w 235"/>
                  <a:gd name="T113" fmla="*/ 191 h 160"/>
                  <a:gd name="T114" fmla="*/ 270 w 235"/>
                  <a:gd name="T115" fmla="*/ 181 h 160"/>
                  <a:gd name="T116" fmla="*/ 272 w 235"/>
                  <a:gd name="T117" fmla="*/ 167 h 1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5" h="160">
                    <a:moveTo>
                      <a:pt x="155" y="110"/>
                    </a:moveTo>
                    <a:lnTo>
                      <a:pt x="156" y="110"/>
                    </a:lnTo>
                    <a:lnTo>
                      <a:pt x="158" y="112"/>
                    </a:lnTo>
                    <a:lnTo>
                      <a:pt x="160" y="113"/>
                    </a:lnTo>
                    <a:lnTo>
                      <a:pt x="163" y="115"/>
                    </a:lnTo>
                    <a:lnTo>
                      <a:pt x="166" y="117"/>
                    </a:lnTo>
                    <a:lnTo>
                      <a:pt x="171" y="120"/>
                    </a:lnTo>
                    <a:lnTo>
                      <a:pt x="174" y="123"/>
                    </a:lnTo>
                    <a:lnTo>
                      <a:pt x="179" y="126"/>
                    </a:lnTo>
                    <a:lnTo>
                      <a:pt x="182" y="129"/>
                    </a:lnTo>
                    <a:lnTo>
                      <a:pt x="187" y="134"/>
                    </a:lnTo>
                    <a:lnTo>
                      <a:pt x="192" y="139"/>
                    </a:lnTo>
                    <a:lnTo>
                      <a:pt x="196" y="144"/>
                    </a:lnTo>
                    <a:lnTo>
                      <a:pt x="200" y="147"/>
                    </a:lnTo>
                    <a:lnTo>
                      <a:pt x="204" y="152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19" y="160"/>
                    </a:lnTo>
                    <a:lnTo>
                      <a:pt x="222" y="160"/>
                    </a:lnTo>
                    <a:lnTo>
                      <a:pt x="225" y="158"/>
                    </a:lnTo>
                    <a:lnTo>
                      <a:pt x="227" y="157"/>
                    </a:lnTo>
                    <a:lnTo>
                      <a:pt x="228" y="153"/>
                    </a:lnTo>
                    <a:lnTo>
                      <a:pt x="228" y="149"/>
                    </a:lnTo>
                    <a:lnTo>
                      <a:pt x="230" y="142"/>
                    </a:lnTo>
                    <a:lnTo>
                      <a:pt x="230" y="137"/>
                    </a:lnTo>
                    <a:lnTo>
                      <a:pt x="230" y="131"/>
                    </a:lnTo>
                    <a:lnTo>
                      <a:pt x="230" y="126"/>
                    </a:lnTo>
                    <a:lnTo>
                      <a:pt x="230" y="121"/>
                    </a:lnTo>
                    <a:lnTo>
                      <a:pt x="230" y="117"/>
                    </a:lnTo>
                    <a:lnTo>
                      <a:pt x="230" y="115"/>
                    </a:lnTo>
                    <a:lnTo>
                      <a:pt x="230" y="110"/>
                    </a:lnTo>
                    <a:lnTo>
                      <a:pt x="230" y="105"/>
                    </a:lnTo>
                    <a:lnTo>
                      <a:pt x="230" y="101"/>
                    </a:lnTo>
                    <a:lnTo>
                      <a:pt x="230" y="97"/>
                    </a:lnTo>
                    <a:lnTo>
                      <a:pt x="230" y="93"/>
                    </a:lnTo>
                    <a:lnTo>
                      <a:pt x="230" y="89"/>
                    </a:lnTo>
                    <a:lnTo>
                      <a:pt x="230" y="86"/>
                    </a:lnTo>
                    <a:lnTo>
                      <a:pt x="232" y="83"/>
                    </a:lnTo>
                    <a:lnTo>
                      <a:pt x="232" y="80"/>
                    </a:lnTo>
                    <a:lnTo>
                      <a:pt x="233" y="77"/>
                    </a:lnTo>
                    <a:lnTo>
                      <a:pt x="235" y="75"/>
                    </a:lnTo>
                    <a:lnTo>
                      <a:pt x="235" y="72"/>
                    </a:lnTo>
                    <a:lnTo>
                      <a:pt x="235" y="70"/>
                    </a:lnTo>
                    <a:lnTo>
                      <a:pt x="235" y="67"/>
                    </a:lnTo>
                    <a:lnTo>
                      <a:pt x="235" y="65"/>
                    </a:lnTo>
                    <a:lnTo>
                      <a:pt x="235" y="62"/>
                    </a:lnTo>
                    <a:lnTo>
                      <a:pt x="233" y="61"/>
                    </a:lnTo>
                    <a:lnTo>
                      <a:pt x="232" y="57"/>
                    </a:lnTo>
                    <a:lnTo>
                      <a:pt x="230" y="54"/>
                    </a:lnTo>
                    <a:lnTo>
                      <a:pt x="230" y="51"/>
                    </a:lnTo>
                    <a:lnTo>
                      <a:pt x="227" y="48"/>
                    </a:lnTo>
                    <a:lnTo>
                      <a:pt x="225" y="45"/>
                    </a:lnTo>
                    <a:lnTo>
                      <a:pt x="224" y="41"/>
                    </a:lnTo>
                    <a:lnTo>
                      <a:pt x="222" y="40"/>
                    </a:lnTo>
                    <a:lnTo>
                      <a:pt x="220" y="37"/>
                    </a:lnTo>
                    <a:lnTo>
                      <a:pt x="219" y="33"/>
                    </a:lnTo>
                    <a:lnTo>
                      <a:pt x="217" y="32"/>
                    </a:lnTo>
                    <a:lnTo>
                      <a:pt x="216" y="29"/>
                    </a:lnTo>
                    <a:lnTo>
                      <a:pt x="212" y="25"/>
                    </a:lnTo>
                    <a:lnTo>
                      <a:pt x="211" y="22"/>
                    </a:lnTo>
                    <a:lnTo>
                      <a:pt x="208" y="21"/>
                    </a:lnTo>
                    <a:lnTo>
                      <a:pt x="206" y="19"/>
                    </a:lnTo>
                    <a:lnTo>
                      <a:pt x="203" y="16"/>
                    </a:lnTo>
                    <a:lnTo>
                      <a:pt x="200" y="14"/>
                    </a:lnTo>
                    <a:lnTo>
                      <a:pt x="195" y="13"/>
                    </a:lnTo>
                    <a:lnTo>
                      <a:pt x="192" y="9"/>
                    </a:lnTo>
                    <a:lnTo>
                      <a:pt x="188" y="8"/>
                    </a:lnTo>
                    <a:lnTo>
                      <a:pt x="185" y="6"/>
                    </a:lnTo>
                    <a:lnTo>
                      <a:pt x="182" y="5"/>
                    </a:lnTo>
                    <a:lnTo>
                      <a:pt x="180" y="3"/>
                    </a:lnTo>
                    <a:lnTo>
                      <a:pt x="179" y="3"/>
                    </a:lnTo>
                    <a:lnTo>
                      <a:pt x="177" y="1"/>
                    </a:lnTo>
                    <a:lnTo>
                      <a:pt x="176" y="1"/>
                    </a:lnTo>
                    <a:lnTo>
                      <a:pt x="174" y="0"/>
                    </a:lnTo>
                    <a:lnTo>
                      <a:pt x="172" y="0"/>
                    </a:lnTo>
                    <a:lnTo>
                      <a:pt x="171" y="0"/>
                    </a:lnTo>
                    <a:lnTo>
                      <a:pt x="168" y="0"/>
                    </a:lnTo>
                    <a:lnTo>
                      <a:pt x="166" y="0"/>
                    </a:lnTo>
                    <a:lnTo>
                      <a:pt x="164" y="1"/>
                    </a:lnTo>
                    <a:lnTo>
                      <a:pt x="163" y="1"/>
                    </a:lnTo>
                    <a:lnTo>
                      <a:pt x="161" y="1"/>
                    </a:lnTo>
                    <a:lnTo>
                      <a:pt x="160" y="3"/>
                    </a:lnTo>
                    <a:lnTo>
                      <a:pt x="158" y="3"/>
                    </a:lnTo>
                    <a:lnTo>
                      <a:pt x="156" y="5"/>
                    </a:lnTo>
                    <a:lnTo>
                      <a:pt x="155" y="6"/>
                    </a:lnTo>
                    <a:lnTo>
                      <a:pt x="153" y="8"/>
                    </a:lnTo>
                    <a:lnTo>
                      <a:pt x="153" y="9"/>
                    </a:lnTo>
                    <a:lnTo>
                      <a:pt x="152" y="9"/>
                    </a:lnTo>
                    <a:lnTo>
                      <a:pt x="152" y="11"/>
                    </a:lnTo>
                    <a:lnTo>
                      <a:pt x="152" y="14"/>
                    </a:lnTo>
                    <a:lnTo>
                      <a:pt x="150" y="16"/>
                    </a:lnTo>
                    <a:lnTo>
                      <a:pt x="150" y="17"/>
                    </a:lnTo>
                    <a:lnTo>
                      <a:pt x="150" y="19"/>
                    </a:lnTo>
                    <a:lnTo>
                      <a:pt x="150" y="21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0" y="25"/>
                    </a:lnTo>
                    <a:lnTo>
                      <a:pt x="150" y="29"/>
                    </a:lnTo>
                    <a:lnTo>
                      <a:pt x="150" y="30"/>
                    </a:lnTo>
                    <a:lnTo>
                      <a:pt x="148" y="32"/>
                    </a:lnTo>
                    <a:lnTo>
                      <a:pt x="148" y="33"/>
                    </a:lnTo>
                    <a:lnTo>
                      <a:pt x="147" y="35"/>
                    </a:lnTo>
                    <a:lnTo>
                      <a:pt x="147" y="37"/>
                    </a:lnTo>
                    <a:lnTo>
                      <a:pt x="145" y="37"/>
                    </a:lnTo>
                    <a:lnTo>
                      <a:pt x="142" y="37"/>
                    </a:lnTo>
                    <a:lnTo>
                      <a:pt x="140" y="35"/>
                    </a:lnTo>
                    <a:lnTo>
                      <a:pt x="140" y="33"/>
                    </a:lnTo>
                    <a:lnTo>
                      <a:pt x="140" y="32"/>
                    </a:lnTo>
                    <a:lnTo>
                      <a:pt x="140" y="29"/>
                    </a:lnTo>
                    <a:lnTo>
                      <a:pt x="140" y="25"/>
                    </a:lnTo>
                    <a:lnTo>
                      <a:pt x="139" y="22"/>
                    </a:lnTo>
                    <a:lnTo>
                      <a:pt x="139" y="21"/>
                    </a:lnTo>
                    <a:lnTo>
                      <a:pt x="137" y="17"/>
                    </a:lnTo>
                    <a:lnTo>
                      <a:pt x="136" y="14"/>
                    </a:lnTo>
                    <a:lnTo>
                      <a:pt x="134" y="13"/>
                    </a:lnTo>
                    <a:lnTo>
                      <a:pt x="132" y="11"/>
                    </a:lnTo>
                    <a:lnTo>
                      <a:pt x="129" y="11"/>
                    </a:lnTo>
                    <a:lnTo>
                      <a:pt x="128" y="9"/>
                    </a:lnTo>
                    <a:lnTo>
                      <a:pt x="124" y="9"/>
                    </a:lnTo>
                    <a:lnTo>
                      <a:pt x="123" y="9"/>
                    </a:lnTo>
                    <a:lnTo>
                      <a:pt x="120" y="9"/>
                    </a:lnTo>
                    <a:lnTo>
                      <a:pt x="118" y="9"/>
                    </a:lnTo>
                    <a:lnTo>
                      <a:pt x="116" y="9"/>
                    </a:lnTo>
                    <a:lnTo>
                      <a:pt x="115" y="9"/>
                    </a:lnTo>
                    <a:lnTo>
                      <a:pt x="112" y="8"/>
                    </a:lnTo>
                    <a:lnTo>
                      <a:pt x="107" y="8"/>
                    </a:lnTo>
                    <a:lnTo>
                      <a:pt x="104" y="8"/>
                    </a:lnTo>
                    <a:lnTo>
                      <a:pt x="99" y="8"/>
                    </a:lnTo>
                    <a:lnTo>
                      <a:pt x="94" y="8"/>
                    </a:lnTo>
                    <a:lnTo>
                      <a:pt x="89" y="8"/>
                    </a:lnTo>
                    <a:lnTo>
                      <a:pt x="84" y="8"/>
                    </a:lnTo>
                    <a:lnTo>
                      <a:pt x="81" y="8"/>
                    </a:lnTo>
                    <a:lnTo>
                      <a:pt x="76" y="8"/>
                    </a:lnTo>
                    <a:lnTo>
                      <a:pt x="73" y="8"/>
                    </a:lnTo>
                    <a:lnTo>
                      <a:pt x="68" y="8"/>
                    </a:lnTo>
                    <a:lnTo>
                      <a:pt x="65" y="9"/>
                    </a:lnTo>
                    <a:lnTo>
                      <a:pt x="59" y="11"/>
                    </a:lnTo>
                    <a:lnTo>
                      <a:pt x="54" y="13"/>
                    </a:lnTo>
                    <a:lnTo>
                      <a:pt x="48" y="14"/>
                    </a:lnTo>
                    <a:lnTo>
                      <a:pt x="43" y="17"/>
                    </a:lnTo>
                    <a:lnTo>
                      <a:pt x="38" y="19"/>
                    </a:lnTo>
                    <a:lnTo>
                      <a:pt x="33" y="22"/>
                    </a:lnTo>
                    <a:lnTo>
                      <a:pt x="30" y="25"/>
                    </a:lnTo>
                    <a:lnTo>
                      <a:pt x="28" y="27"/>
                    </a:lnTo>
                    <a:lnTo>
                      <a:pt x="28" y="29"/>
                    </a:lnTo>
                    <a:lnTo>
                      <a:pt x="27" y="30"/>
                    </a:lnTo>
                    <a:lnTo>
                      <a:pt x="27" y="32"/>
                    </a:lnTo>
                    <a:lnTo>
                      <a:pt x="27" y="33"/>
                    </a:lnTo>
                    <a:lnTo>
                      <a:pt x="25" y="35"/>
                    </a:lnTo>
                    <a:lnTo>
                      <a:pt x="25" y="37"/>
                    </a:lnTo>
                    <a:lnTo>
                      <a:pt x="25" y="38"/>
                    </a:lnTo>
                    <a:lnTo>
                      <a:pt x="24" y="38"/>
                    </a:lnTo>
                    <a:lnTo>
                      <a:pt x="22" y="40"/>
                    </a:lnTo>
                    <a:lnTo>
                      <a:pt x="19" y="41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11" y="45"/>
                    </a:lnTo>
                    <a:lnTo>
                      <a:pt x="9" y="45"/>
                    </a:lnTo>
                    <a:lnTo>
                      <a:pt x="9" y="46"/>
                    </a:lnTo>
                    <a:lnTo>
                      <a:pt x="8" y="46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4" y="48"/>
                    </a:lnTo>
                    <a:lnTo>
                      <a:pt x="4" y="49"/>
                    </a:lnTo>
                    <a:lnTo>
                      <a:pt x="3" y="51"/>
                    </a:lnTo>
                    <a:lnTo>
                      <a:pt x="1" y="53"/>
                    </a:lnTo>
                    <a:lnTo>
                      <a:pt x="1" y="54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1" y="61"/>
                    </a:lnTo>
                    <a:lnTo>
                      <a:pt x="1" y="65"/>
                    </a:lnTo>
                    <a:lnTo>
                      <a:pt x="3" y="69"/>
                    </a:lnTo>
                    <a:lnTo>
                      <a:pt x="3" y="72"/>
                    </a:lnTo>
                    <a:lnTo>
                      <a:pt x="3" y="75"/>
                    </a:lnTo>
                    <a:lnTo>
                      <a:pt x="3" y="78"/>
                    </a:lnTo>
                    <a:lnTo>
                      <a:pt x="3" y="83"/>
                    </a:lnTo>
                    <a:lnTo>
                      <a:pt x="3" y="86"/>
                    </a:lnTo>
                    <a:lnTo>
                      <a:pt x="3" y="91"/>
                    </a:lnTo>
                    <a:lnTo>
                      <a:pt x="3" y="96"/>
                    </a:lnTo>
                    <a:lnTo>
                      <a:pt x="3" y="101"/>
                    </a:lnTo>
                    <a:lnTo>
                      <a:pt x="3" y="109"/>
                    </a:lnTo>
                    <a:lnTo>
                      <a:pt x="3" y="113"/>
                    </a:lnTo>
                    <a:lnTo>
                      <a:pt x="1" y="120"/>
                    </a:lnTo>
                    <a:lnTo>
                      <a:pt x="1" y="123"/>
                    </a:lnTo>
                    <a:lnTo>
                      <a:pt x="1" y="128"/>
                    </a:lnTo>
                    <a:lnTo>
                      <a:pt x="0" y="131"/>
                    </a:lnTo>
                    <a:lnTo>
                      <a:pt x="0" y="134"/>
                    </a:lnTo>
                    <a:lnTo>
                      <a:pt x="0" y="136"/>
                    </a:lnTo>
                    <a:lnTo>
                      <a:pt x="0" y="139"/>
                    </a:lnTo>
                    <a:lnTo>
                      <a:pt x="0" y="141"/>
                    </a:lnTo>
                    <a:lnTo>
                      <a:pt x="1" y="144"/>
                    </a:lnTo>
                    <a:lnTo>
                      <a:pt x="1" y="145"/>
                    </a:lnTo>
                    <a:lnTo>
                      <a:pt x="3" y="149"/>
                    </a:lnTo>
                    <a:lnTo>
                      <a:pt x="4" y="149"/>
                    </a:lnTo>
                    <a:lnTo>
                      <a:pt x="6" y="150"/>
                    </a:lnTo>
                    <a:lnTo>
                      <a:pt x="8" y="152"/>
                    </a:lnTo>
                    <a:lnTo>
                      <a:pt x="9" y="152"/>
                    </a:lnTo>
                    <a:lnTo>
                      <a:pt x="11" y="153"/>
                    </a:lnTo>
                    <a:lnTo>
                      <a:pt x="12" y="153"/>
                    </a:lnTo>
                    <a:lnTo>
                      <a:pt x="14" y="155"/>
                    </a:lnTo>
                    <a:lnTo>
                      <a:pt x="16" y="155"/>
                    </a:lnTo>
                    <a:lnTo>
                      <a:pt x="17" y="155"/>
                    </a:lnTo>
                    <a:lnTo>
                      <a:pt x="19" y="155"/>
                    </a:lnTo>
                    <a:lnTo>
                      <a:pt x="22" y="155"/>
                    </a:lnTo>
                    <a:lnTo>
                      <a:pt x="25" y="153"/>
                    </a:lnTo>
                    <a:lnTo>
                      <a:pt x="27" y="153"/>
                    </a:lnTo>
                    <a:lnTo>
                      <a:pt x="32" y="152"/>
                    </a:lnTo>
                    <a:lnTo>
                      <a:pt x="35" y="150"/>
                    </a:lnTo>
                    <a:lnTo>
                      <a:pt x="40" y="147"/>
                    </a:lnTo>
                    <a:lnTo>
                      <a:pt x="44" y="145"/>
                    </a:lnTo>
                    <a:lnTo>
                      <a:pt x="49" y="142"/>
                    </a:lnTo>
                    <a:lnTo>
                      <a:pt x="56" y="141"/>
                    </a:lnTo>
                    <a:lnTo>
                      <a:pt x="60" y="137"/>
                    </a:lnTo>
                    <a:lnTo>
                      <a:pt x="67" y="136"/>
                    </a:lnTo>
                    <a:lnTo>
                      <a:pt x="73" y="134"/>
                    </a:lnTo>
                    <a:lnTo>
                      <a:pt x="78" y="133"/>
                    </a:lnTo>
                    <a:lnTo>
                      <a:pt x="86" y="131"/>
                    </a:lnTo>
                    <a:lnTo>
                      <a:pt x="92" y="129"/>
                    </a:lnTo>
                    <a:lnTo>
                      <a:pt x="99" y="129"/>
                    </a:lnTo>
                    <a:lnTo>
                      <a:pt x="105" y="128"/>
                    </a:lnTo>
                    <a:lnTo>
                      <a:pt x="110" y="128"/>
                    </a:lnTo>
                    <a:lnTo>
                      <a:pt x="115" y="128"/>
                    </a:lnTo>
                    <a:lnTo>
                      <a:pt x="120" y="128"/>
                    </a:lnTo>
                    <a:lnTo>
                      <a:pt x="123" y="129"/>
                    </a:lnTo>
                    <a:lnTo>
                      <a:pt x="128" y="129"/>
                    </a:lnTo>
                    <a:lnTo>
                      <a:pt x="131" y="129"/>
                    </a:lnTo>
                    <a:lnTo>
                      <a:pt x="134" y="131"/>
                    </a:lnTo>
                    <a:lnTo>
                      <a:pt x="137" y="131"/>
                    </a:lnTo>
                    <a:lnTo>
                      <a:pt x="140" y="131"/>
                    </a:lnTo>
                    <a:lnTo>
                      <a:pt x="144" y="131"/>
                    </a:lnTo>
                    <a:lnTo>
                      <a:pt x="145" y="131"/>
                    </a:lnTo>
                    <a:lnTo>
                      <a:pt x="147" y="131"/>
                    </a:lnTo>
                    <a:lnTo>
                      <a:pt x="148" y="129"/>
                    </a:lnTo>
                    <a:lnTo>
                      <a:pt x="150" y="129"/>
                    </a:lnTo>
                    <a:lnTo>
                      <a:pt x="150" y="128"/>
                    </a:lnTo>
                    <a:lnTo>
                      <a:pt x="152" y="128"/>
                    </a:lnTo>
                    <a:lnTo>
                      <a:pt x="152" y="126"/>
                    </a:lnTo>
                    <a:lnTo>
                      <a:pt x="153" y="125"/>
                    </a:lnTo>
                    <a:lnTo>
                      <a:pt x="155" y="123"/>
                    </a:lnTo>
                    <a:lnTo>
                      <a:pt x="155" y="121"/>
                    </a:lnTo>
                    <a:lnTo>
                      <a:pt x="156" y="120"/>
                    </a:lnTo>
                    <a:lnTo>
                      <a:pt x="156" y="117"/>
                    </a:lnTo>
                    <a:lnTo>
                      <a:pt x="156" y="115"/>
                    </a:lnTo>
                    <a:lnTo>
                      <a:pt x="156" y="113"/>
                    </a:lnTo>
                    <a:lnTo>
                      <a:pt x="156" y="112"/>
                    </a:lnTo>
                    <a:lnTo>
                      <a:pt x="155" y="11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5" name="Freeform 406">
                <a:extLst>
                  <a:ext uri="{FF2B5EF4-FFF2-40B4-BE49-F238E27FC236}">
                    <a16:creationId xmlns:a16="http://schemas.microsoft.com/office/drawing/2014/main" id="{F016C9EE-AEB2-43E0-9F07-15796947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7" y="2018"/>
                <a:ext cx="14" cy="12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0 h 6"/>
                  <a:gd name="T4" fmla="*/ 0 w 10"/>
                  <a:gd name="T5" fmla="*/ 2 h 6"/>
                  <a:gd name="T6" fmla="*/ 3 w 10"/>
                  <a:gd name="T7" fmla="*/ 2 h 6"/>
                  <a:gd name="T8" fmla="*/ 4 w 10"/>
                  <a:gd name="T9" fmla="*/ 2 h 6"/>
                  <a:gd name="T10" fmla="*/ 4 w 10"/>
                  <a:gd name="T11" fmla="*/ 2 h 6"/>
                  <a:gd name="T12" fmla="*/ 7 w 10"/>
                  <a:gd name="T13" fmla="*/ 6 h 6"/>
                  <a:gd name="T14" fmla="*/ 10 w 10"/>
                  <a:gd name="T15" fmla="*/ 6 h 6"/>
                  <a:gd name="T16" fmla="*/ 11 w 10"/>
                  <a:gd name="T17" fmla="*/ 10 h 6"/>
                  <a:gd name="T18" fmla="*/ 14 w 10"/>
                  <a:gd name="T19" fmla="*/ 10 h 6"/>
                  <a:gd name="T20" fmla="*/ 14 w 10"/>
                  <a:gd name="T21" fmla="*/ 1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6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6" name="Freeform 407">
                <a:extLst>
                  <a:ext uri="{FF2B5EF4-FFF2-40B4-BE49-F238E27FC236}">
                    <a16:creationId xmlns:a16="http://schemas.microsoft.com/office/drawing/2014/main" id="{77C4EAC5-0676-40C5-8674-504EC29EB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" y="1971"/>
                <a:ext cx="178" cy="134"/>
              </a:xfrm>
              <a:custGeom>
                <a:avLst/>
                <a:gdLst>
                  <a:gd name="T0" fmla="*/ 0 w 103"/>
                  <a:gd name="T1" fmla="*/ 9 h 89"/>
                  <a:gd name="T2" fmla="*/ 0 w 103"/>
                  <a:gd name="T3" fmla="*/ 26 h 89"/>
                  <a:gd name="T4" fmla="*/ 3 w 103"/>
                  <a:gd name="T5" fmla="*/ 38 h 89"/>
                  <a:gd name="T6" fmla="*/ 7 w 103"/>
                  <a:gd name="T7" fmla="*/ 50 h 89"/>
                  <a:gd name="T8" fmla="*/ 14 w 103"/>
                  <a:gd name="T9" fmla="*/ 57 h 89"/>
                  <a:gd name="T10" fmla="*/ 17 w 103"/>
                  <a:gd name="T11" fmla="*/ 62 h 89"/>
                  <a:gd name="T12" fmla="*/ 28 w 103"/>
                  <a:gd name="T13" fmla="*/ 69 h 89"/>
                  <a:gd name="T14" fmla="*/ 35 w 103"/>
                  <a:gd name="T15" fmla="*/ 77 h 89"/>
                  <a:gd name="T16" fmla="*/ 41 w 103"/>
                  <a:gd name="T17" fmla="*/ 84 h 89"/>
                  <a:gd name="T18" fmla="*/ 48 w 103"/>
                  <a:gd name="T19" fmla="*/ 86 h 89"/>
                  <a:gd name="T20" fmla="*/ 55 w 103"/>
                  <a:gd name="T21" fmla="*/ 92 h 89"/>
                  <a:gd name="T22" fmla="*/ 62 w 103"/>
                  <a:gd name="T23" fmla="*/ 93 h 89"/>
                  <a:gd name="T24" fmla="*/ 69 w 103"/>
                  <a:gd name="T25" fmla="*/ 104 h 89"/>
                  <a:gd name="T26" fmla="*/ 76 w 103"/>
                  <a:gd name="T27" fmla="*/ 116 h 89"/>
                  <a:gd name="T28" fmla="*/ 83 w 103"/>
                  <a:gd name="T29" fmla="*/ 128 h 89"/>
                  <a:gd name="T30" fmla="*/ 97 w 103"/>
                  <a:gd name="T31" fmla="*/ 134 h 89"/>
                  <a:gd name="T32" fmla="*/ 109 w 103"/>
                  <a:gd name="T33" fmla="*/ 134 h 89"/>
                  <a:gd name="T34" fmla="*/ 123 w 103"/>
                  <a:gd name="T35" fmla="*/ 134 h 89"/>
                  <a:gd name="T36" fmla="*/ 131 w 103"/>
                  <a:gd name="T37" fmla="*/ 132 h 89"/>
                  <a:gd name="T38" fmla="*/ 137 w 103"/>
                  <a:gd name="T39" fmla="*/ 129 h 89"/>
                  <a:gd name="T40" fmla="*/ 138 w 103"/>
                  <a:gd name="T41" fmla="*/ 128 h 89"/>
                  <a:gd name="T42" fmla="*/ 145 w 103"/>
                  <a:gd name="T43" fmla="*/ 122 h 89"/>
                  <a:gd name="T44" fmla="*/ 145 w 103"/>
                  <a:gd name="T45" fmla="*/ 120 h 89"/>
                  <a:gd name="T46" fmla="*/ 147 w 103"/>
                  <a:gd name="T47" fmla="*/ 110 h 89"/>
                  <a:gd name="T48" fmla="*/ 150 w 103"/>
                  <a:gd name="T49" fmla="*/ 101 h 89"/>
                  <a:gd name="T50" fmla="*/ 150 w 103"/>
                  <a:gd name="T51" fmla="*/ 93 h 89"/>
                  <a:gd name="T52" fmla="*/ 147 w 103"/>
                  <a:gd name="T53" fmla="*/ 84 h 89"/>
                  <a:gd name="T54" fmla="*/ 147 w 103"/>
                  <a:gd name="T55" fmla="*/ 80 h 89"/>
                  <a:gd name="T56" fmla="*/ 150 w 103"/>
                  <a:gd name="T57" fmla="*/ 69 h 89"/>
                  <a:gd name="T58" fmla="*/ 152 w 103"/>
                  <a:gd name="T59" fmla="*/ 57 h 89"/>
                  <a:gd name="T60" fmla="*/ 161 w 103"/>
                  <a:gd name="T61" fmla="*/ 48 h 89"/>
                  <a:gd name="T62" fmla="*/ 169 w 103"/>
                  <a:gd name="T63" fmla="*/ 41 h 89"/>
                  <a:gd name="T64" fmla="*/ 178 w 103"/>
                  <a:gd name="T65" fmla="*/ 41 h 8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3" h="89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5"/>
                    </a:lnTo>
                    <a:lnTo>
                      <a:pt x="16" y="46"/>
                    </a:lnTo>
                    <a:lnTo>
                      <a:pt x="18" y="49"/>
                    </a:lnTo>
                    <a:lnTo>
                      <a:pt x="20" y="51"/>
                    </a:lnTo>
                    <a:lnTo>
                      <a:pt x="23" y="54"/>
                    </a:lnTo>
                    <a:lnTo>
                      <a:pt x="24" y="56"/>
                    </a:lnTo>
                    <a:lnTo>
                      <a:pt x="26" y="57"/>
                    </a:lnTo>
                    <a:lnTo>
                      <a:pt x="28" y="57"/>
                    </a:lnTo>
                    <a:lnTo>
                      <a:pt x="29" y="59"/>
                    </a:lnTo>
                    <a:lnTo>
                      <a:pt x="32" y="61"/>
                    </a:lnTo>
                    <a:lnTo>
                      <a:pt x="36" y="62"/>
                    </a:lnTo>
                    <a:lnTo>
                      <a:pt x="37" y="65"/>
                    </a:lnTo>
                    <a:lnTo>
                      <a:pt x="40" y="69"/>
                    </a:lnTo>
                    <a:lnTo>
                      <a:pt x="42" y="72"/>
                    </a:lnTo>
                    <a:lnTo>
                      <a:pt x="44" y="77"/>
                    </a:lnTo>
                    <a:lnTo>
                      <a:pt x="45" y="81"/>
                    </a:lnTo>
                    <a:lnTo>
                      <a:pt x="48" y="85"/>
                    </a:lnTo>
                    <a:lnTo>
                      <a:pt x="52" y="88"/>
                    </a:lnTo>
                    <a:lnTo>
                      <a:pt x="56" y="89"/>
                    </a:lnTo>
                    <a:lnTo>
                      <a:pt x="63" y="89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2" y="89"/>
                    </a:lnTo>
                    <a:lnTo>
                      <a:pt x="76" y="88"/>
                    </a:lnTo>
                    <a:lnTo>
                      <a:pt x="77" y="88"/>
                    </a:lnTo>
                    <a:lnTo>
                      <a:pt x="79" y="86"/>
                    </a:lnTo>
                    <a:lnTo>
                      <a:pt x="79" y="85"/>
                    </a:lnTo>
                    <a:lnTo>
                      <a:pt x="80" y="85"/>
                    </a:lnTo>
                    <a:lnTo>
                      <a:pt x="82" y="83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5" y="77"/>
                    </a:lnTo>
                    <a:lnTo>
                      <a:pt x="85" y="73"/>
                    </a:lnTo>
                    <a:lnTo>
                      <a:pt x="87" y="70"/>
                    </a:lnTo>
                    <a:lnTo>
                      <a:pt x="87" y="67"/>
                    </a:lnTo>
                    <a:lnTo>
                      <a:pt x="87" y="64"/>
                    </a:lnTo>
                    <a:lnTo>
                      <a:pt x="87" y="62"/>
                    </a:lnTo>
                    <a:lnTo>
                      <a:pt x="87" y="59"/>
                    </a:lnTo>
                    <a:lnTo>
                      <a:pt x="85" y="56"/>
                    </a:lnTo>
                    <a:lnTo>
                      <a:pt x="85" y="53"/>
                    </a:lnTo>
                    <a:lnTo>
                      <a:pt x="85" y="49"/>
                    </a:lnTo>
                    <a:lnTo>
                      <a:pt x="87" y="46"/>
                    </a:lnTo>
                    <a:lnTo>
                      <a:pt x="87" y="43"/>
                    </a:lnTo>
                    <a:lnTo>
                      <a:pt x="88" y="38"/>
                    </a:lnTo>
                    <a:lnTo>
                      <a:pt x="90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7" name="Freeform 408">
                <a:extLst>
                  <a:ext uri="{FF2B5EF4-FFF2-40B4-BE49-F238E27FC236}">
                    <a16:creationId xmlns:a16="http://schemas.microsoft.com/office/drawing/2014/main" id="{03DC55D3-EAEA-497F-A4FF-077B2FEA5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69" y="1971"/>
                <a:ext cx="178" cy="134"/>
              </a:xfrm>
              <a:custGeom>
                <a:avLst/>
                <a:gdLst>
                  <a:gd name="T0" fmla="*/ 0 w 103"/>
                  <a:gd name="T1" fmla="*/ 9 h 89"/>
                  <a:gd name="T2" fmla="*/ 0 w 103"/>
                  <a:gd name="T3" fmla="*/ 26 h 89"/>
                  <a:gd name="T4" fmla="*/ 3 w 103"/>
                  <a:gd name="T5" fmla="*/ 38 h 89"/>
                  <a:gd name="T6" fmla="*/ 7 w 103"/>
                  <a:gd name="T7" fmla="*/ 50 h 89"/>
                  <a:gd name="T8" fmla="*/ 14 w 103"/>
                  <a:gd name="T9" fmla="*/ 57 h 89"/>
                  <a:gd name="T10" fmla="*/ 17 w 103"/>
                  <a:gd name="T11" fmla="*/ 62 h 89"/>
                  <a:gd name="T12" fmla="*/ 28 w 103"/>
                  <a:gd name="T13" fmla="*/ 69 h 89"/>
                  <a:gd name="T14" fmla="*/ 35 w 103"/>
                  <a:gd name="T15" fmla="*/ 77 h 89"/>
                  <a:gd name="T16" fmla="*/ 41 w 103"/>
                  <a:gd name="T17" fmla="*/ 84 h 89"/>
                  <a:gd name="T18" fmla="*/ 48 w 103"/>
                  <a:gd name="T19" fmla="*/ 86 h 89"/>
                  <a:gd name="T20" fmla="*/ 55 w 103"/>
                  <a:gd name="T21" fmla="*/ 92 h 89"/>
                  <a:gd name="T22" fmla="*/ 62 w 103"/>
                  <a:gd name="T23" fmla="*/ 93 h 89"/>
                  <a:gd name="T24" fmla="*/ 69 w 103"/>
                  <a:gd name="T25" fmla="*/ 104 h 89"/>
                  <a:gd name="T26" fmla="*/ 76 w 103"/>
                  <a:gd name="T27" fmla="*/ 116 h 89"/>
                  <a:gd name="T28" fmla="*/ 83 w 103"/>
                  <a:gd name="T29" fmla="*/ 128 h 89"/>
                  <a:gd name="T30" fmla="*/ 97 w 103"/>
                  <a:gd name="T31" fmla="*/ 134 h 89"/>
                  <a:gd name="T32" fmla="*/ 109 w 103"/>
                  <a:gd name="T33" fmla="*/ 134 h 89"/>
                  <a:gd name="T34" fmla="*/ 123 w 103"/>
                  <a:gd name="T35" fmla="*/ 134 h 89"/>
                  <a:gd name="T36" fmla="*/ 131 w 103"/>
                  <a:gd name="T37" fmla="*/ 132 h 89"/>
                  <a:gd name="T38" fmla="*/ 137 w 103"/>
                  <a:gd name="T39" fmla="*/ 129 h 89"/>
                  <a:gd name="T40" fmla="*/ 138 w 103"/>
                  <a:gd name="T41" fmla="*/ 128 h 89"/>
                  <a:gd name="T42" fmla="*/ 145 w 103"/>
                  <a:gd name="T43" fmla="*/ 122 h 89"/>
                  <a:gd name="T44" fmla="*/ 145 w 103"/>
                  <a:gd name="T45" fmla="*/ 120 h 89"/>
                  <a:gd name="T46" fmla="*/ 147 w 103"/>
                  <a:gd name="T47" fmla="*/ 110 h 89"/>
                  <a:gd name="T48" fmla="*/ 150 w 103"/>
                  <a:gd name="T49" fmla="*/ 101 h 89"/>
                  <a:gd name="T50" fmla="*/ 150 w 103"/>
                  <a:gd name="T51" fmla="*/ 93 h 89"/>
                  <a:gd name="T52" fmla="*/ 147 w 103"/>
                  <a:gd name="T53" fmla="*/ 84 h 89"/>
                  <a:gd name="T54" fmla="*/ 147 w 103"/>
                  <a:gd name="T55" fmla="*/ 80 h 89"/>
                  <a:gd name="T56" fmla="*/ 150 w 103"/>
                  <a:gd name="T57" fmla="*/ 69 h 89"/>
                  <a:gd name="T58" fmla="*/ 152 w 103"/>
                  <a:gd name="T59" fmla="*/ 57 h 89"/>
                  <a:gd name="T60" fmla="*/ 161 w 103"/>
                  <a:gd name="T61" fmla="*/ 48 h 89"/>
                  <a:gd name="T62" fmla="*/ 169 w 103"/>
                  <a:gd name="T63" fmla="*/ 41 h 89"/>
                  <a:gd name="T64" fmla="*/ 178 w 103"/>
                  <a:gd name="T65" fmla="*/ 41 h 8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03" h="89">
                    <a:moveTo>
                      <a:pt x="0" y="0"/>
                    </a:moveTo>
                    <a:lnTo>
                      <a:pt x="0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3"/>
                    </a:lnTo>
                    <a:lnTo>
                      <a:pt x="7" y="35"/>
                    </a:lnTo>
                    <a:lnTo>
                      <a:pt x="8" y="38"/>
                    </a:lnTo>
                    <a:lnTo>
                      <a:pt x="10" y="41"/>
                    </a:lnTo>
                    <a:lnTo>
                      <a:pt x="13" y="45"/>
                    </a:lnTo>
                    <a:lnTo>
                      <a:pt x="16" y="46"/>
                    </a:lnTo>
                    <a:lnTo>
                      <a:pt x="18" y="49"/>
                    </a:lnTo>
                    <a:lnTo>
                      <a:pt x="20" y="51"/>
                    </a:lnTo>
                    <a:lnTo>
                      <a:pt x="23" y="54"/>
                    </a:lnTo>
                    <a:lnTo>
                      <a:pt x="24" y="56"/>
                    </a:lnTo>
                    <a:lnTo>
                      <a:pt x="26" y="57"/>
                    </a:lnTo>
                    <a:lnTo>
                      <a:pt x="28" y="57"/>
                    </a:lnTo>
                    <a:lnTo>
                      <a:pt x="29" y="59"/>
                    </a:lnTo>
                    <a:lnTo>
                      <a:pt x="32" y="61"/>
                    </a:lnTo>
                    <a:lnTo>
                      <a:pt x="36" y="62"/>
                    </a:lnTo>
                    <a:lnTo>
                      <a:pt x="37" y="65"/>
                    </a:lnTo>
                    <a:lnTo>
                      <a:pt x="40" y="69"/>
                    </a:lnTo>
                    <a:lnTo>
                      <a:pt x="42" y="72"/>
                    </a:lnTo>
                    <a:lnTo>
                      <a:pt x="44" y="77"/>
                    </a:lnTo>
                    <a:lnTo>
                      <a:pt x="45" y="81"/>
                    </a:lnTo>
                    <a:lnTo>
                      <a:pt x="48" y="85"/>
                    </a:lnTo>
                    <a:lnTo>
                      <a:pt x="52" y="88"/>
                    </a:lnTo>
                    <a:lnTo>
                      <a:pt x="56" y="89"/>
                    </a:lnTo>
                    <a:lnTo>
                      <a:pt x="63" y="89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2" y="89"/>
                    </a:lnTo>
                    <a:lnTo>
                      <a:pt x="76" y="88"/>
                    </a:lnTo>
                    <a:lnTo>
                      <a:pt x="77" y="88"/>
                    </a:lnTo>
                    <a:lnTo>
                      <a:pt x="79" y="86"/>
                    </a:lnTo>
                    <a:lnTo>
                      <a:pt x="79" y="85"/>
                    </a:lnTo>
                    <a:lnTo>
                      <a:pt x="80" y="85"/>
                    </a:lnTo>
                    <a:lnTo>
                      <a:pt x="82" y="83"/>
                    </a:lnTo>
                    <a:lnTo>
                      <a:pt x="84" y="81"/>
                    </a:lnTo>
                    <a:lnTo>
                      <a:pt x="84" y="80"/>
                    </a:lnTo>
                    <a:lnTo>
                      <a:pt x="85" y="77"/>
                    </a:lnTo>
                    <a:lnTo>
                      <a:pt x="85" y="73"/>
                    </a:lnTo>
                    <a:lnTo>
                      <a:pt x="87" y="70"/>
                    </a:lnTo>
                    <a:lnTo>
                      <a:pt x="87" y="67"/>
                    </a:lnTo>
                    <a:lnTo>
                      <a:pt x="87" y="64"/>
                    </a:lnTo>
                    <a:lnTo>
                      <a:pt x="87" y="62"/>
                    </a:lnTo>
                    <a:lnTo>
                      <a:pt x="87" y="59"/>
                    </a:lnTo>
                    <a:lnTo>
                      <a:pt x="85" y="56"/>
                    </a:lnTo>
                    <a:lnTo>
                      <a:pt x="85" y="53"/>
                    </a:lnTo>
                    <a:lnTo>
                      <a:pt x="85" y="49"/>
                    </a:lnTo>
                    <a:lnTo>
                      <a:pt x="87" y="46"/>
                    </a:lnTo>
                    <a:lnTo>
                      <a:pt x="87" y="43"/>
                    </a:lnTo>
                    <a:lnTo>
                      <a:pt x="88" y="38"/>
                    </a:lnTo>
                    <a:lnTo>
                      <a:pt x="90" y="35"/>
                    </a:lnTo>
                    <a:lnTo>
                      <a:pt x="93" y="32"/>
                    </a:lnTo>
                    <a:lnTo>
                      <a:pt x="95" y="29"/>
                    </a:lnTo>
                    <a:lnTo>
                      <a:pt x="98" y="27"/>
                    </a:lnTo>
                    <a:lnTo>
                      <a:pt x="100" y="25"/>
                    </a:lnTo>
                    <a:lnTo>
                      <a:pt x="103" y="27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8" name="Freeform 409">
                <a:extLst>
                  <a:ext uri="{FF2B5EF4-FFF2-40B4-BE49-F238E27FC236}">
                    <a16:creationId xmlns:a16="http://schemas.microsoft.com/office/drawing/2014/main" id="{91036CF8-08A1-453A-8895-61B33C7E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1914"/>
                <a:ext cx="136" cy="104"/>
              </a:xfrm>
              <a:custGeom>
                <a:avLst/>
                <a:gdLst>
                  <a:gd name="T0" fmla="*/ 55 w 79"/>
                  <a:gd name="T1" fmla="*/ 102 h 69"/>
                  <a:gd name="T2" fmla="*/ 48 w 79"/>
                  <a:gd name="T3" fmla="*/ 96 h 69"/>
                  <a:gd name="T4" fmla="*/ 40 w 79"/>
                  <a:gd name="T5" fmla="*/ 95 h 69"/>
                  <a:gd name="T6" fmla="*/ 31 w 79"/>
                  <a:gd name="T7" fmla="*/ 90 h 69"/>
                  <a:gd name="T8" fmla="*/ 22 w 79"/>
                  <a:gd name="T9" fmla="*/ 84 h 69"/>
                  <a:gd name="T10" fmla="*/ 14 w 79"/>
                  <a:gd name="T11" fmla="*/ 80 h 69"/>
                  <a:gd name="T12" fmla="*/ 9 w 79"/>
                  <a:gd name="T13" fmla="*/ 75 h 69"/>
                  <a:gd name="T14" fmla="*/ 3 w 79"/>
                  <a:gd name="T15" fmla="*/ 68 h 69"/>
                  <a:gd name="T16" fmla="*/ 0 w 79"/>
                  <a:gd name="T17" fmla="*/ 60 h 69"/>
                  <a:gd name="T18" fmla="*/ 0 w 79"/>
                  <a:gd name="T19" fmla="*/ 54 h 69"/>
                  <a:gd name="T20" fmla="*/ 3 w 79"/>
                  <a:gd name="T21" fmla="*/ 47 h 69"/>
                  <a:gd name="T22" fmla="*/ 3 w 79"/>
                  <a:gd name="T23" fmla="*/ 47 h 69"/>
                  <a:gd name="T24" fmla="*/ 7 w 79"/>
                  <a:gd name="T25" fmla="*/ 39 h 69"/>
                  <a:gd name="T26" fmla="*/ 9 w 79"/>
                  <a:gd name="T27" fmla="*/ 35 h 69"/>
                  <a:gd name="T28" fmla="*/ 14 w 79"/>
                  <a:gd name="T29" fmla="*/ 30 h 69"/>
                  <a:gd name="T30" fmla="*/ 17 w 79"/>
                  <a:gd name="T31" fmla="*/ 24 h 69"/>
                  <a:gd name="T32" fmla="*/ 22 w 79"/>
                  <a:gd name="T33" fmla="*/ 20 h 69"/>
                  <a:gd name="T34" fmla="*/ 28 w 79"/>
                  <a:gd name="T35" fmla="*/ 18 h 69"/>
                  <a:gd name="T36" fmla="*/ 36 w 79"/>
                  <a:gd name="T37" fmla="*/ 15 h 69"/>
                  <a:gd name="T38" fmla="*/ 41 w 79"/>
                  <a:gd name="T39" fmla="*/ 12 h 69"/>
                  <a:gd name="T40" fmla="*/ 48 w 79"/>
                  <a:gd name="T41" fmla="*/ 11 h 69"/>
                  <a:gd name="T42" fmla="*/ 55 w 79"/>
                  <a:gd name="T43" fmla="*/ 8 h 69"/>
                  <a:gd name="T44" fmla="*/ 55 w 79"/>
                  <a:gd name="T45" fmla="*/ 8 h 69"/>
                  <a:gd name="T46" fmla="*/ 64 w 79"/>
                  <a:gd name="T47" fmla="*/ 6 h 69"/>
                  <a:gd name="T48" fmla="*/ 72 w 79"/>
                  <a:gd name="T49" fmla="*/ 3 h 69"/>
                  <a:gd name="T50" fmla="*/ 81 w 79"/>
                  <a:gd name="T51" fmla="*/ 3 h 69"/>
                  <a:gd name="T52" fmla="*/ 90 w 79"/>
                  <a:gd name="T53" fmla="*/ 0 h 69"/>
                  <a:gd name="T54" fmla="*/ 96 w 79"/>
                  <a:gd name="T55" fmla="*/ 0 h 69"/>
                  <a:gd name="T56" fmla="*/ 105 w 79"/>
                  <a:gd name="T57" fmla="*/ 0 h 69"/>
                  <a:gd name="T58" fmla="*/ 114 w 79"/>
                  <a:gd name="T59" fmla="*/ 0 h 69"/>
                  <a:gd name="T60" fmla="*/ 119 w 79"/>
                  <a:gd name="T61" fmla="*/ 3 h 69"/>
                  <a:gd name="T62" fmla="*/ 124 w 79"/>
                  <a:gd name="T63" fmla="*/ 8 h 69"/>
                  <a:gd name="T64" fmla="*/ 131 w 79"/>
                  <a:gd name="T65" fmla="*/ 12 h 69"/>
                  <a:gd name="T66" fmla="*/ 131 w 79"/>
                  <a:gd name="T67" fmla="*/ 12 h 69"/>
                  <a:gd name="T68" fmla="*/ 136 w 79"/>
                  <a:gd name="T69" fmla="*/ 23 h 69"/>
                  <a:gd name="T70" fmla="*/ 136 w 79"/>
                  <a:gd name="T71" fmla="*/ 32 h 69"/>
                  <a:gd name="T72" fmla="*/ 136 w 79"/>
                  <a:gd name="T73" fmla="*/ 39 h 69"/>
                  <a:gd name="T74" fmla="*/ 133 w 79"/>
                  <a:gd name="T75" fmla="*/ 48 h 69"/>
                  <a:gd name="T76" fmla="*/ 127 w 79"/>
                  <a:gd name="T77" fmla="*/ 56 h 69"/>
                  <a:gd name="T78" fmla="*/ 122 w 79"/>
                  <a:gd name="T79" fmla="*/ 66 h 69"/>
                  <a:gd name="T80" fmla="*/ 114 w 79"/>
                  <a:gd name="T81" fmla="*/ 72 h 69"/>
                  <a:gd name="T82" fmla="*/ 108 w 79"/>
                  <a:gd name="T83" fmla="*/ 80 h 69"/>
                  <a:gd name="T84" fmla="*/ 100 w 79"/>
                  <a:gd name="T85" fmla="*/ 87 h 69"/>
                  <a:gd name="T86" fmla="*/ 91 w 79"/>
                  <a:gd name="T87" fmla="*/ 95 h 69"/>
                  <a:gd name="T88" fmla="*/ 91 w 79"/>
                  <a:gd name="T89" fmla="*/ 95 h 69"/>
                  <a:gd name="T90" fmla="*/ 90 w 79"/>
                  <a:gd name="T91" fmla="*/ 96 h 69"/>
                  <a:gd name="T92" fmla="*/ 86 w 79"/>
                  <a:gd name="T93" fmla="*/ 99 h 69"/>
                  <a:gd name="T94" fmla="*/ 83 w 79"/>
                  <a:gd name="T95" fmla="*/ 102 h 69"/>
                  <a:gd name="T96" fmla="*/ 81 w 79"/>
                  <a:gd name="T97" fmla="*/ 102 h 69"/>
                  <a:gd name="T98" fmla="*/ 76 w 79"/>
                  <a:gd name="T99" fmla="*/ 104 h 69"/>
                  <a:gd name="T100" fmla="*/ 72 w 79"/>
                  <a:gd name="T101" fmla="*/ 104 h 69"/>
                  <a:gd name="T102" fmla="*/ 67 w 79"/>
                  <a:gd name="T103" fmla="*/ 104 h 69"/>
                  <a:gd name="T104" fmla="*/ 64 w 79"/>
                  <a:gd name="T105" fmla="*/ 104 h 69"/>
                  <a:gd name="T106" fmla="*/ 59 w 79"/>
                  <a:gd name="T107" fmla="*/ 102 h 69"/>
                  <a:gd name="T108" fmla="*/ 55 w 79"/>
                  <a:gd name="T109" fmla="*/ 102 h 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9" h="69">
                    <a:moveTo>
                      <a:pt x="32" y="68"/>
                    </a:moveTo>
                    <a:lnTo>
                      <a:pt x="28" y="64"/>
                    </a:lnTo>
                    <a:lnTo>
                      <a:pt x="23" y="63"/>
                    </a:lnTo>
                    <a:lnTo>
                      <a:pt x="18" y="60"/>
                    </a:lnTo>
                    <a:lnTo>
                      <a:pt x="13" y="56"/>
                    </a:lnTo>
                    <a:lnTo>
                      <a:pt x="8" y="53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2" y="31"/>
                    </a:lnTo>
                    <a:lnTo>
                      <a:pt x="4" y="26"/>
                    </a:lnTo>
                    <a:lnTo>
                      <a:pt x="5" y="23"/>
                    </a:lnTo>
                    <a:lnTo>
                      <a:pt x="8" y="20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6" y="12"/>
                    </a:lnTo>
                    <a:lnTo>
                      <a:pt x="21" y="10"/>
                    </a:lnTo>
                    <a:lnTo>
                      <a:pt x="24" y="8"/>
                    </a:lnTo>
                    <a:lnTo>
                      <a:pt x="28" y="7"/>
                    </a:lnTo>
                    <a:lnTo>
                      <a:pt x="32" y="5"/>
                    </a:lnTo>
                    <a:lnTo>
                      <a:pt x="37" y="4"/>
                    </a:lnTo>
                    <a:lnTo>
                      <a:pt x="42" y="2"/>
                    </a:lnTo>
                    <a:lnTo>
                      <a:pt x="47" y="2"/>
                    </a:lnTo>
                    <a:lnTo>
                      <a:pt x="52" y="0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69" y="2"/>
                    </a:lnTo>
                    <a:lnTo>
                      <a:pt x="72" y="5"/>
                    </a:lnTo>
                    <a:lnTo>
                      <a:pt x="76" y="8"/>
                    </a:lnTo>
                    <a:lnTo>
                      <a:pt x="79" y="15"/>
                    </a:lnTo>
                    <a:lnTo>
                      <a:pt x="79" y="21"/>
                    </a:lnTo>
                    <a:lnTo>
                      <a:pt x="79" y="26"/>
                    </a:lnTo>
                    <a:lnTo>
                      <a:pt x="77" y="32"/>
                    </a:lnTo>
                    <a:lnTo>
                      <a:pt x="74" y="37"/>
                    </a:lnTo>
                    <a:lnTo>
                      <a:pt x="71" y="44"/>
                    </a:lnTo>
                    <a:lnTo>
                      <a:pt x="66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52" y="64"/>
                    </a:lnTo>
                    <a:lnTo>
                      <a:pt x="50" y="66"/>
                    </a:lnTo>
                    <a:lnTo>
                      <a:pt x="48" y="68"/>
                    </a:lnTo>
                    <a:lnTo>
                      <a:pt x="47" y="68"/>
                    </a:lnTo>
                    <a:lnTo>
                      <a:pt x="44" y="69"/>
                    </a:lnTo>
                    <a:lnTo>
                      <a:pt x="42" y="69"/>
                    </a:lnTo>
                    <a:lnTo>
                      <a:pt x="39" y="69"/>
                    </a:lnTo>
                    <a:lnTo>
                      <a:pt x="37" y="69"/>
                    </a:lnTo>
                    <a:lnTo>
                      <a:pt x="34" y="68"/>
                    </a:lnTo>
                    <a:lnTo>
                      <a:pt x="32" y="68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9" name="Freeform 410">
                <a:extLst>
                  <a:ext uri="{FF2B5EF4-FFF2-40B4-BE49-F238E27FC236}">
                    <a16:creationId xmlns:a16="http://schemas.microsoft.com/office/drawing/2014/main" id="{97A328A6-1F20-404B-8537-69DE7348E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1959"/>
                <a:ext cx="95" cy="59"/>
              </a:xfrm>
              <a:custGeom>
                <a:avLst/>
                <a:gdLst>
                  <a:gd name="T0" fmla="*/ 0 w 53"/>
                  <a:gd name="T1" fmla="*/ 35 h 40"/>
                  <a:gd name="T2" fmla="*/ 0 w 53"/>
                  <a:gd name="T3" fmla="*/ 28 h 40"/>
                  <a:gd name="T4" fmla="*/ 0 w 53"/>
                  <a:gd name="T5" fmla="*/ 22 h 40"/>
                  <a:gd name="T6" fmla="*/ 5 w 53"/>
                  <a:gd name="T7" fmla="*/ 16 h 40"/>
                  <a:gd name="T8" fmla="*/ 14 w 53"/>
                  <a:gd name="T9" fmla="*/ 12 h 40"/>
                  <a:gd name="T10" fmla="*/ 20 w 53"/>
                  <a:gd name="T11" fmla="*/ 7 h 40"/>
                  <a:gd name="T12" fmla="*/ 30 w 53"/>
                  <a:gd name="T13" fmla="*/ 4 h 40"/>
                  <a:gd name="T14" fmla="*/ 39 w 53"/>
                  <a:gd name="T15" fmla="*/ 3 h 40"/>
                  <a:gd name="T16" fmla="*/ 48 w 53"/>
                  <a:gd name="T17" fmla="*/ 0 h 40"/>
                  <a:gd name="T18" fmla="*/ 54 w 53"/>
                  <a:gd name="T19" fmla="*/ 0 h 40"/>
                  <a:gd name="T20" fmla="*/ 63 w 53"/>
                  <a:gd name="T21" fmla="*/ 0 h 40"/>
                  <a:gd name="T22" fmla="*/ 63 w 53"/>
                  <a:gd name="T23" fmla="*/ 0 h 40"/>
                  <a:gd name="T24" fmla="*/ 66 w 53"/>
                  <a:gd name="T25" fmla="*/ 0 h 40"/>
                  <a:gd name="T26" fmla="*/ 72 w 53"/>
                  <a:gd name="T27" fmla="*/ 3 h 40"/>
                  <a:gd name="T28" fmla="*/ 73 w 53"/>
                  <a:gd name="T29" fmla="*/ 4 h 40"/>
                  <a:gd name="T30" fmla="*/ 81 w 53"/>
                  <a:gd name="T31" fmla="*/ 4 h 40"/>
                  <a:gd name="T32" fmla="*/ 86 w 53"/>
                  <a:gd name="T33" fmla="*/ 7 h 40"/>
                  <a:gd name="T34" fmla="*/ 88 w 53"/>
                  <a:gd name="T35" fmla="*/ 12 h 40"/>
                  <a:gd name="T36" fmla="*/ 91 w 53"/>
                  <a:gd name="T37" fmla="*/ 15 h 40"/>
                  <a:gd name="T38" fmla="*/ 95 w 53"/>
                  <a:gd name="T39" fmla="*/ 16 h 40"/>
                  <a:gd name="T40" fmla="*/ 95 w 53"/>
                  <a:gd name="T41" fmla="*/ 22 h 40"/>
                  <a:gd name="T42" fmla="*/ 95 w 53"/>
                  <a:gd name="T43" fmla="*/ 24 h 40"/>
                  <a:gd name="T44" fmla="*/ 95 w 53"/>
                  <a:gd name="T45" fmla="*/ 24 h 40"/>
                  <a:gd name="T46" fmla="*/ 91 w 53"/>
                  <a:gd name="T47" fmla="*/ 24 h 40"/>
                  <a:gd name="T48" fmla="*/ 91 w 53"/>
                  <a:gd name="T49" fmla="*/ 27 h 40"/>
                  <a:gd name="T50" fmla="*/ 91 w 53"/>
                  <a:gd name="T51" fmla="*/ 27 h 40"/>
                  <a:gd name="T52" fmla="*/ 91 w 53"/>
                  <a:gd name="T53" fmla="*/ 28 h 40"/>
                  <a:gd name="T54" fmla="*/ 88 w 53"/>
                  <a:gd name="T55" fmla="*/ 31 h 40"/>
                  <a:gd name="T56" fmla="*/ 86 w 53"/>
                  <a:gd name="T57" fmla="*/ 35 h 40"/>
                  <a:gd name="T58" fmla="*/ 82 w 53"/>
                  <a:gd name="T59" fmla="*/ 38 h 40"/>
                  <a:gd name="T60" fmla="*/ 81 w 53"/>
                  <a:gd name="T61" fmla="*/ 43 h 40"/>
                  <a:gd name="T62" fmla="*/ 73 w 53"/>
                  <a:gd name="T63" fmla="*/ 46 h 40"/>
                  <a:gd name="T64" fmla="*/ 68 w 53"/>
                  <a:gd name="T65" fmla="*/ 50 h 40"/>
                  <a:gd name="T66" fmla="*/ 68 w 53"/>
                  <a:gd name="T67" fmla="*/ 50 h 40"/>
                  <a:gd name="T68" fmla="*/ 63 w 53"/>
                  <a:gd name="T69" fmla="*/ 55 h 40"/>
                  <a:gd name="T70" fmla="*/ 59 w 53"/>
                  <a:gd name="T71" fmla="*/ 58 h 40"/>
                  <a:gd name="T72" fmla="*/ 54 w 53"/>
                  <a:gd name="T73" fmla="*/ 58 h 40"/>
                  <a:gd name="T74" fmla="*/ 48 w 53"/>
                  <a:gd name="T75" fmla="*/ 59 h 40"/>
                  <a:gd name="T76" fmla="*/ 43 w 53"/>
                  <a:gd name="T77" fmla="*/ 59 h 40"/>
                  <a:gd name="T78" fmla="*/ 39 w 53"/>
                  <a:gd name="T79" fmla="*/ 58 h 40"/>
                  <a:gd name="T80" fmla="*/ 34 w 53"/>
                  <a:gd name="T81" fmla="*/ 58 h 40"/>
                  <a:gd name="T82" fmla="*/ 29 w 53"/>
                  <a:gd name="T83" fmla="*/ 55 h 40"/>
                  <a:gd name="T84" fmla="*/ 23 w 53"/>
                  <a:gd name="T85" fmla="*/ 52 h 40"/>
                  <a:gd name="T86" fmla="*/ 16 w 53"/>
                  <a:gd name="T87" fmla="*/ 52 h 40"/>
                  <a:gd name="T88" fmla="*/ 16 w 53"/>
                  <a:gd name="T89" fmla="*/ 52 h 40"/>
                  <a:gd name="T90" fmla="*/ 14 w 53"/>
                  <a:gd name="T91" fmla="*/ 50 h 40"/>
                  <a:gd name="T92" fmla="*/ 9 w 53"/>
                  <a:gd name="T93" fmla="*/ 47 h 40"/>
                  <a:gd name="T94" fmla="*/ 5 w 53"/>
                  <a:gd name="T95" fmla="*/ 47 h 40"/>
                  <a:gd name="T96" fmla="*/ 5 w 53"/>
                  <a:gd name="T97" fmla="*/ 46 h 40"/>
                  <a:gd name="T98" fmla="*/ 2 w 53"/>
                  <a:gd name="T99" fmla="*/ 46 h 40"/>
                  <a:gd name="T100" fmla="*/ 2 w 53"/>
                  <a:gd name="T101" fmla="*/ 46 h 40"/>
                  <a:gd name="T102" fmla="*/ 2 w 53"/>
                  <a:gd name="T103" fmla="*/ 43 h 40"/>
                  <a:gd name="T104" fmla="*/ 0 w 53"/>
                  <a:gd name="T105" fmla="*/ 40 h 40"/>
                  <a:gd name="T106" fmla="*/ 0 w 53"/>
                  <a:gd name="T107" fmla="*/ 40 h 40"/>
                  <a:gd name="T108" fmla="*/ 0 w 53"/>
                  <a:gd name="T109" fmla="*/ 35 h 40"/>
                  <a:gd name="T110" fmla="*/ 0 w 53"/>
                  <a:gd name="T111" fmla="*/ 35 h 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0" y="24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49" y="8"/>
                    </a:lnTo>
                    <a:lnTo>
                      <a:pt x="51" y="10"/>
                    </a:lnTo>
                    <a:lnTo>
                      <a:pt x="53" y="11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49" y="21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9"/>
                    </a:lnTo>
                    <a:lnTo>
                      <a:pt x="41" y="31"/>
                    </a:lnTo>
                    <a:lnTo>
                      <a:pt x="38" y="34"/>
                    </a:lnTo>
                    <a:lnTo>
                      <a:pt x="35" y="37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0" name="Freeform 411">
                <a:extLst>
                  <a:ext uri="{FF2B5EF4-FFF2-40B4-BE49-F238E27FC236}">
                    <a16:creationId xmlns:a16="http://schemas.microsoft.com/office/drawing/2014/main" id="{1481FBE6-436C-4976-93F9-B704DA2D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1" y="1959"/>
                <a:ext cx="95" cy="59"/>
              </a:xfrm>
              <a:custGeom>
                <a:avLst/>
                <a:gdLst>
                  <a:gd name="T0" fmla="*/ 0 w 53"/>
                  <a:gd name="T1" fmla="*/ 35 h 40"/>
                  <a:gd name="T2" fmla="*/ 0 w 53"/>
                  <a:gd name="T3" fmla="*/ 28 h 40"/>
                  <a:gd name="T4" fmla="*/ 0 w 53"/>
                  <a:gd name="T5" fmla="*/ 22 h 40"/>
                  <a:gd name="T6" fmla="*/ 5 w 53"/>
                  <a:gd name="T7" fmla="*/ 16 h 40"/>
                  <a:gd name="T8" fmla="*/ 14 w 53"/>
                  <a:gd name="T9" fmla="*/ 12 h 40"/>
                  <a:gd name="T10" fmla="*/ 20 w 53"/>
                  <a:gd name="T11" fmla="*/ 7 h 40"/>
                  <a:gd name="T12" fmla="*/ 30 w 53"/>
                  <a:gd name="T13" fmla="*/ 4 h 40"/>
                  <a:gd name="T14" fmla="*/ 39 w 53"/>
                  <a:gd name="T15" fmla="*/ 3 h 40"/>
                  <a:gd name="T16" fmla="*/ 48 w 53"/>
                  <a:gd name="T17" fmla="*/ 0 h 40"/>
                  <a:gd name="T18" fmla="*/ 54 w 53"/>
                  <a:gd name="T19" fmla="*/ 0 h 40"/>
                  <a:gd name="T20" fmla="*/ 63 w 53"/>
                  <a:gd name="T21" fmla="*/ 0 h 40"/>
                  <a:gd name="T22" fmla="*/ 63 w 53"/>
                  <a:gd name="T23" fmla="*/ 0 h 40"/>
                  <a:gd name="T24" fmla="*/ 66 w 53"/>
                  <a:gd name="T25" fmla="*/ 0 h 40"/>
                  <a:gd name="T26" fmla="*/ 72 w 53"/>
                  <a:gd name="T27" fmla="*/ 3 h 40"/>
                  <a:gd name="T28" fmla="*/ 73 w 53"/>
                  <a:gd name="T29" fmla="*/ 4 h 40"/>
                  <a:gd name="T30" fmla="*/ 81 w 53"/>
                  <a:gd name="T31" fmla="*/ 4 h 40"/>
                  <a:gd name="T32" fmla="*/ 86 w 53"/>
                  <a:gd name="T33" fmla="*/ 7 h 40"/>
                  <a:gd name="T34" fmla="*/ 88 w 53"/>
                  <a:gd name="T35" fmla="*/ 12 h 40"/>
                  <a:gd name="T36" fmla="*/ 91 w 53"/>
                  <a:gd name="T37" fmla="*/ 15 h 40"/>
                  <a:gd name="T38" fmla="*/ 95 w 53"/>
                  <a:gd name="T39" fmla="*/ 16 h 40"/>
                  <a:gd name="T40" fmla="*/ 95 w 53"/>
                  <a:gd name="T41" fmla="*/ 22 h 40"/>
                  <a:gd name="T42" fmla="*/ 95 w 53"/>
                  <a:gd name="T43" fmla="*/ 24 h 40"/>
                  <a:gd name="T44" fmla="*/ 95 w 53"/>
                  <a:gd name="T45" fmla="*/ 24 h 40"/>
                  <a:gd name="T46" fmla="*/ 91 w 53"/>
                  <a:gd name="T47" fmla="*/ 24 h 40"/>
                  <a:gd name="T48" fmla="*/ 91 w 53"/>
                  <a:gd name="T49" fmla="*/ 27 h 40"/>
                  <a:gd name="T50" fmla="*/ 91 w 53"/>
                  <a:gd name="T51" fmla="*/ 27 h 40"/>
                  <a:gd name="T52" fmla="*/ 91 w 53"/>
                  <a:gd name="T53" fmla="*/ 28 h 40"/>
                  <a:gd name="T54" fmla="*/ 88 w 53"/>
                  <a:gd name="T55" fmla="*/ 31 h 40"/>
                  <a:gd name="T56" fmla="*/ 86 w 53"/>
                  <a:gd name="T57" fmla="*/ 35 h 40"/>
                  <a:gd name="T58" fmla="*/ 82 w 53"/>
                  <a:gd name="T59" fmla="*/ 38 h 40"/>
                  <a:gd name="T60" fmla="*/ 81 w 53"/>
                  <a:gd name="T61" fmla="*/ 43 h 40"/>
                  <a:gd name="T62" fmla="*/ 73 w 53"/>
                  <a:gd name="T63" fmla="*/ 46 h 40"/>
                  <a:gd name="T64" fmla="*/ 68 w 53"/>
                  <a:gd name="T65" fmla="*/ 50 h 40"/>
                  <a:gd name="T66" fmla="*/ 68 w 53"/>
                  <a:gd name="T67" fmla="*/ 50 h 40"/>
                  <a:gd name="T68" fmla="*/ 63 w 53"/>
                  <a:gd name="T69" fmla="*/ 55 h 40"/>
                  <a:gd name="T70" fmla="*/ 59 w 53"/>
                  <a:gd name="T71" fmla="*/ 58 h 40"/>
                  <a:gd name="T72" fmla="*/ 54 w 53"/>
                  <a:gd name="T73" fmla="*/ 58 h 40"/>
                  <a:gd name="T74" fmla="*/ 48 w 53"/>
                  <a:gd name="T75" fmla="*/ 59 h 40"/>
                  <a:gd name="T76" fmla="*/ 43 w 53"/>
                  <a:gd name="T77" fmla="*/ 59 h 40"/>
                  <a:gd name="T78" fmla="*/ 39 w 53"/>
                  <a:gd name="T79" fmla="*/ 58 h 40"/>
                  <a:gd name="T80" fmla="*/ 34 w 53"/>
                  <a:gd name="T81" fmla="*/ 58 h 40"/>
                  <a:gd name="T82" fmla="*/ 29 w 53"/>
                  <a:gd name="T83" fmla="*/ 55 h 40"/>
                  <a:gd name="T84" fmla="*/ 23 w 53"/>
                  <a:gd name="T85" fmla="*/ 52 h 40"/>
                  <a:gd name="T86" fmla="*/ 16 w 53"/>
                  <a:gd name="T87" fmla="*/ 52 h 40"/>
                  <a:gd name="T88" fmla="*/ 16 w 53"/>
                  <a:gd name="T89" fmla="*/ 52 h 40"/>
                  <a:gd name="T90" fmla="*/ 14 w 53"/>
                  <a:gd name="T91" fmla="*/ 50 h 40"/>
                  <a:gd name="T92" fmla="*/ 9 w 53"/>
                  <a:gd name="T93" fmla="*/ 47 h 40"/>
                  <a:gd name="T94" fmla="*/ 5 w 53"/>
                  <a:gd name="T95" fmla="*/ 47 h 40"/>
                  <a:gd name="T96" fmla="*/ 5 w 53"/>
                  <a:gd name="T97" fmla="*/ 46 h 40"/>
                  <a:gd name="T98" fmla="*/ 2 w 53"/>
                  <a:gd name="T99" fmla="*/ 46 h 40"/>
                  <a:gd name="T100" fmla="*/ 2 w 53"/>
                  <a:gd name="T101" fmla="*/ 46 h 40"/>
                  <a:gd name="T102" fmla="*/ 2 w 53"/>
                  <a:gd name="T103" fmla="*/ 43 h 40"/>
                  <a:gd name="T104" fmla="*/ 0 w 53"/>
                  <a:gd name="T105" fmla="*/ 40 h 40"/>
                  <a:gd name="T106" fmla="*/ 0 w 53"/>
                  <a:gd name="T107" fmla="*/ 40 h 40"/>
                  <a:gd name="T108" fmla="*/ 0 w 53"/>
                  <a:gd name="T109" fmla="*/ 35 h 40"/>
                  <a:gd name="T110" fmla="*/ 0 w 53"/>
                  <a:gd name="T111" fmla="*/ 35 h 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3" h="40">
                    <a:moveTo>
                      <a:pt x="0" y="24"/>
                    </a:moveTo>
                    <a:lnTo>
                      <a:pt x="0" y="19"/>
                    </a:lnTo>
                    <a:lnTo>
                      <a:pt x="0" y="15"/>
                    </a:lnTo>
                    <a:lnTo>
                      <a:pt x="3" y="11"/>
                    </a:lnTo>
                    <a:lnTo>
                      <a:pt x="8" y="8"/>
                    </a:lnTo>
                    <a:lnTo>
                      <a:pt x="11" y="5"/>
                    </a:lnTo>
                    <a:lnTo>
                      <a:pt x="17" y="3"/>
                    </a:lnTo>
                    <a:lnTo>
                      <a:pt x="22" y="2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1" y="3"/>
                    </a:lnTo>
                    <a:lnTo>
                      <a:pt x="45" y="3"/>
                    </a:lnTo>
                    <a:lnTo>
                      <a:pt x="48" y="5"/>
                    </a:lnTo>
                    <a:lnTo>
                      <a:pt x="49" y="8"/>
                    </a:lnTo>
                    <a:lnTo>
                      <a:pt x="51" y="10"/>
                    </a:lnTo>
                    <a:lnTo>
                      <a:pt x="53" y="11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19"/>
                    </a:lnTo>
                    <a:lnTo>
                      <a:pt x="49" y="21"/>
                    </a:lnTo>
                    <a:lnTo>
                      <a:pt x="48" y="24"/>
                    </a:lnTo>
                    <a:lnTo>
                      <a:pt x="46" y="26"/>
                    </a:lnTo>
                    <a:lnTo>
                      <a:pt x="45" y="29"/>
                    </a:lnTo>
                    <a:lnTo>
                      <a:pt x="41" y="31"/>
                    </a:lnTo>
                    <a:lnTo>
                      <a:pt x="38" y="34"/>
                    </a:lnTo>
                    <a:lnTo>
                      <a:pt x="35" y="37"/>
                    </a:lnTo>
                    <a:lnTo>
                      <a:pt x="33" y="39"/>
                    </a:lnTo>
                    <a:lnTo>
                      <a:pt x="30" y="39"/>
                    </a:lnTo>
                    <a:lnTo>
                      <a:pt x="27" y="40"/>
                    </a:lnTo>
                    <a:lnTo>
                      <a:pt x="24" y="40"/>
                    </a:lnTo>
                    <a:lnTo>
                      <a:pt x="22" y="39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5"/>
                    </a:lnTo>
                    <a:lnTo>
                      <a:pt x="9" y="35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1" y="31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4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1" name="Freeform 412">
                <a:extLst>
                  <a:ext uri="{FF2B5EF4-FFF2-40B4-BE49-F238E27FC236}">
                    <a16:creationId xmlns:a16="http://schemas.microsoft.com/office/drawing/2014/main" id="{4B84C96B-C3AC-4EA3-830A-AA3246F30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7" y="1932"/>
                <a:ext cx="147" cy="86"/>
              </a:xfrm>
              <a:custGeom>
                <a:avLst/>
                <a:gdLst>
                  <a:gd name="T0" fmla="*/ 147 w 84"/>
                  <a:gd name="T1" fmla="*/ 0 h 57"/>
                  <a:gd name="T2" fmla="*/ 144 w 84"/>
                  <a:gd name="T3" fmla="*/ 2 h 57"/>
                  <a:gd name="T4" fmla="*/ 144 w 84"/>
                  <a:gd name="T5" fmla="*/ 6 h 57"/>
                  <a:gd name="T6" fmla="*/ 140 w 84"/>
                  <a:gd name="T7" fmla="*/ 12 h 57"/>
                  <a:gd name="T8" fmla="*/ 138 w 84"/>
                  <a:gd name="T9" fmla="*/ 17 h 57"/>
                  <a:gd name="T10" fmla="*/ 135 w 84"/>
                  <a:gd name="T11" fmla="*/ 21 h 57"/>
                  <a:gd name="T12" fmla="*/ 133 w 84"/>
                  <a:gd name="T13" fmla="*/ 26 h 57"/>
                  <a:gd name="T14" fmla="*/ 130 w 84"/>
                  <a:gd name="T15" fmla="*/ 30 h 57"/>
                  <a:gd name="T16" fmla="*/ 126 w 84"/>
                  <a:gd name="T17" fmla="*/ 36 h 57"/>
                  <a:gd name="T18" fmla="*/ 126 w 84"/>
                  <a:gd name="T19" fmla="*/ 38 h 57"/>
                  <a:gd name="T20" fmla="*/ 124 w 84"/>
                  <a:gd name="T21" fmla="*/ 42 h 57"/>
                  <a:gd name="T22" fmla="*/ 124 w 84"/>
                  <a:gd name="T23" fmla="*/ 42 h 57"/>
                  <a:gd name="T24" fmla="*/ 121 w 84"/>
                  <a:gd name="T25" fmla="*/ 48 h 57"/>
                  <a:gd name="T26" fmla="*/ 116 w 84"/>
                  <a:gd name="T27" fmla="*/ 53 h 57"/>
                  <a:gd name="T28" fmla="*/ 112 w 84"/>
                  <a:gd name="T29" fmla="*/ 57 h 57"/>
                  <a:gd name="T30" fmla="*/ 107 w 84"/>
                  <a:gd name="T31" fmla="*/ 62 h 57"/>
                  <a:gd name="T32" fmla="*/ 105 w 84"/>
                  <a:gd name="T33" fmla="*/ 66 h 57"/>
                  <a:gd name="T34" fmla="*/ 98 w 84"/>
                  <a:gd name="T35" fmla="*/ 72 h 57"/>
                  <a:gd name="T36" fmla="*/ 96 w 84"/>
                  <a:gd name="T37" fmla="*/ 74 h 57"/>
                  <a:gd name="T38" fmla="*/ 91 w 84"/>
                  <a:gd name="T39" fmla="*/ 78 h 57"/>
                  <a:gd name="T40" fmla="*/ 88 w 84"/>
                  <a:gd name="T41" fmla="*/ 81 h 57"/>
                  <a:gd name="T42" fmla="*/ 84 w 84"/>
                  <a:gd name="T43" fmla="*/ 84 h 57"/>
                  <a:gd name="T44" fmla="*/ 84 w 84"/>
                  <a:gd name="T45" fmla="*/ 84 h 57"/>
                  <a:gd name="T46" fmla="*/ 79 w 84"/>
                  <a:gd name="T47" fmla="*/ 84 h 57"/>
                  <a:gd name="T48" fmla="*/ 77 w 84"/>
                  <a:gd name="T49" fmla="*/ 86 h 57"/>
                  <a:gd name="T50" fmla="*/ 70 w 84"/>
                  <a:gd name="T51" fmla="*/ 86 h 57"/>
                  <a:gd name="T52" fmla="*/ 68 w 84"/>
                  <a:gd name="T53" fmla="*/ 86 h 57"/>
                  <a:gd name="T54" fmla="*/ 63 w 84"/>
                  <a:gd name="T55" fmla="*/ 84 h 57"/>
                  <a:gd name="T56" fmla="*/ 60 w 84"/>
                  <a:gd name="T57" fmla="*/ 84 h 57"/>
                  <a:gd name="T58" fmla="*/ 54 w 84"/>
                  <a:gd name="T59" fmla="*/ 81 h 57"/>
                  <a:gd name="T60" fmla="*/ 51 w 84"/>
                  <a:gd name="T61" fmla="*/ 81 h 57"/>
                  <a:gd name="T62" fmla="*/ 49 w 84"/>
                  <a:gd name="T63" fmla="*/ 78 h 57"/>
                  <a:gd name="T64" fmla="*/ 42 w 84"/>
                  <a:gd name="T65" fmla="*/ 78 h 57"/>
                  <a:gd name="T66" fmla="*/ 42 w 84"/>
                  <a:gd name="T67" fmla="*/ 78 h 57"/>
                  <a:gd name="T68" fmla="*/ 37 w 84"/>
                  <a:gd name="T69" fmla="*/ 74 h 57"/>
                  <a:gd name="T70" fmla="*/ 28 w 84"/>
                  <a:gd name="T71" fmla="*/ 72 h 57"/>
                  <a:gd name="T72" fmla="*/ 21 w 84"/>
                  <a:gd name="T73" fmla="*/ 66 h 57"/>
                  <a:gd name="T74" fmla="*/ 14 w 84"/>
                  <a:gd name="T75" fmla="*/ 62 h 57"/>
                  <a:gd name="T76" fmla="*/ 7 w 84"/>
                  <a:gd name="T77" fmla="*/ 57 h 57"/>
                  <a:gd name="T78" fmla="*/ 4 w 84"/>
                  <a:gd name="T79" fmla="*/ 50 h 57"/>
                  <a:gd name="T80" fmla="*/ 0 w 84"/>
                  <a:gd name="T81" fmla="*/ 41 h 57"/>
                  <a:gd name="T82" fmla="*/ 0 w 84"/>
                  <a:gd name="T83" fmla="*/ 30 h 57"/>
                  <a:gd name="T84" fmla="*/ 7 w 84"/>
                  <a:gd name="T85" fmla="*/ 18 h 57"/>
                  <a:gd name="T86" fmla="*/ 18 w 84"/>
                  <a:gd name="T87" fmla="*/ 5 h 5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4" h="57">
                    <a:moveTo>
                      <a:pt x="84" y="0"/>
                    </a:moveTo>
                    <a:lnTo>
                      <a:pt x="82" y="1"/>
                    </a:lnTo>
                    <a:lnTo>
                      <a:pt x="82" y="4"/>
                    </a:lnTo>
                    <a:lnTo>
                      <a:pt x="80" y="8"/>
                    </a:lnTo>
                    <a:lnTo>
                      <a:pt x="79" y="11"/>
                    </a:lnTo>
                    <a:lnTo>
                      <a:pt x="77" y="14"/>
                    </a:lnTo>
                    <a:lnTo>
                      <a:pt x="76" y="17"/>
                    </a:lnTo>
                    <a:lnTo>
                      <a:pt x="74" y="20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8"/>
                    </a:lnTo>
                    <a:lnTo>
                      <a:pt x="69" y="32"/>
                    </a:lnTo>
                    <a:lnTo>
                      <a:pt x="66" y="35"/>
                    </a:lnTo>
                    <a:lnTo>
                      <a:pt x="64" y="38"/>
                    </a:lnTo>
                    <a:lnTo>
                      <a:pt x="61" y="41"/>
                    </a:lnTo>
                    <a:lnTo>
                      <a:pt x="60" y="44"/>
                    </a:lnTo>
                    <a:lnTo>
                      <a:pt x="56" y="48"/>
                    </a:lnTo>
                    <a:lnTo>
                      <a:pt x="55" y="49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8" y="56"/>
                    </a:lnTo>
                    <a:lnTo>
                      <a:pt x="45" y="56"/>
                    </a:lnTo>
                    <a:lnTo>
                      <a:pt x="44" y="57"/>
                    </a:lnTo>
                    <a:lnTo>
                      <a:pt x="40" y="57"/>
                    </a:lnTo>
                    <a:lnTo>
                      <a:pt x="39" y="57"/>
                    </a:lnTo>
                    <a:lnTo>
                      <a:pt x="36" y="56"/>
                    </a:lnTo>
                    <a:lnTo>
                      <a:pt x="34" y="56"/>
                    </a:lnTo>
                    <a:lnTo>
                      <a:pt x="31" y="54"/>
                    </a:lnTo>
                    <a:lnTo>
                      <a:pt x="29" y="54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1" y="49"/>
                    </a:lnTo>
                    <a:lnTo>
                      <a:pt x="16" y="48"/>
                    </a:lnTo>
                    <a:lnTo>
                      <a:pt x="12" y="44"/>
                    </a:lnTo>
                    <a:lnTo>
                      <a:pt x="8" y="41"/>
                    </a:lnTo>
                    <a:lnTo>
                      <a:pt x="4" y="38"/>
                    </a:lnTo>
                    <a:lnTo>
                      <a:pt x="2" y="33"/>
                    </a:lnTo>
                    <a:lnTo>
                      <a:pt x="0" y="27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0" y="3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2" name="Freeform 413">
                <a:extLst>
                  <a:ext uri="{FF2B5EF4-FFF2-40B4-BE49-F238E27FC236}">
                    <a16:creationId xmlns:a16="http://schemas.microsoft.com/office/drawing/2014/main" id="{24342621-F1C0-4B6D-9AF9-690DF1BEB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1494"/>
                <a:ext cx="720" cy="477"/>
              </a:xfrm>
              <a:custGeom>
                <a:avLst/>
                <a:gdLst>
                  <a:gd name="T0" fmla="*/ 400 w 412"/>
                  <a:gd name="T1" fmla="*/ 443 h 320"/>
                  <a:gd name="T2" fmla="*/ 384 w 412"/>
                  <a:gd name="T3" fmla="*/ 431 h 320"/>
                  <a:gd name="T4" fmla="*/ 362 w 412"/>
                  <a:gd name="T5" fmla="*/ 405 h 320"/>
                  <a:gd name="T6" fmla="*/ 343 w 412"/>
                  <a:gd name="T7" fmla="*/ 386 h 320"/>
                  <a:gd name="T8" fmla="*/ 294 w 412"/>
                  <a:gd name="T9" fmla="*/ 359 h 320"/>
                  <a:gd name="T10" fmla="*/ 278 w 412"/>
                  <a:gd name="T11" fmla="*/ 355 h 320"/>
                  <a:gd name="T12" fmla="*/ 194 w 412"/>
                  <a:gd name="T13" fmla="*/ 362 h 320"/>
                  <a:gd name="T14" fmla="*/ 129 w 412"/>
                  <a:gd name="T15" fmla="*/ 365 h 320"/>
                  <a:gd name="T16" fmla="*/ 70 w 412"/>
                  <a:gd name="T17" fmla="*/ 383 h 320"/>
                  <a:gd name="T18" fmla="*/ 40 w 412"/>
                  <a:gd name="T19" fmla="*/ 394 h 320"/>
                  <a:gd name="T20" fmla="*/ 26 w 412"/>
                  <a:gd name="T21" fmla="*/ 391 h 320"/>
                  <a:gd name="T22" fmla="*/ 12 w 412"/>
                  <a:gd name="T23" fmla="*/ 383 h 320"/>
                  <a:gd name="T24" fmla="*/ 3 w 412"/>
                  <a:gd name="T25" fmla="*/ 370 h 320"/>
                  <a:gd name="T26" fmla="*/ 7 w 412"/>
                  <a:gd name="T27" fmla="*/ 334 h 320"/>
                  <a:gd name="T28" fmla="*/ 14 w 412"/>
                  <a:gd name="T29" fmla="*/ 303 h 320"/>
                  <a:gd name="T30" fmla="*/ 17 w 412"/>
                  <a:gd name="T31" fmla="*/ 262 h 320"/>
                  <a:gd name="T32" fmla="*/ 21 w 412"/>
                  <a:gd name="T33" fmla="*/ 234 h 320"/>
                  <a:gd name="T34" fmla="*/ 37 w 412"/>
                  <a:gd name="T35" fmla="*/ 195 h 320"/>
                  <a:gd name="T36" fmla="*/ 45 w 412"/>
                  <a:gd name="T37" fmla="*/ 159 h 320"/>
                  <a:gd name="T38" fmla="*/ 45 w 412"/>
                  <a:gd name="T39" fmla="*/ 119 h 320"/>
                  <a:gd name="T40" fmla="*/ 54 w 412"/>
                  <a:gd name="T41" fmla="*/ 80 h 320"/>
                  <a:gd name="T42" fmla="*/ 79 w 412"/>
                  <a:gd name="T43" fmla="*/ 37 h 320"/>
                  <a:gd name="T44" fmla="*/ 93 w 412"/>
                  <a:gd name="T45" fmla="*/ 13 h 320"/>
                  <a:gd name="T46" fmla="*/ 126 w 412"/>
                  <a:gd name="T47" fmla="*/ 0 h 320"/>
                  <a:gd name="T48" fmla="*/ 154 w 412"/>
                  <a:gd name="T49" fmla="*/ 9 h 320"/>
                  <a:gd name="T50" fmla="*/ 168 w 412"/>
                  <a:gd name="T51" fmla="*/ 33 h 320"/>
                  <a:gd name="T52" fmla="*/ 168 w 412"/>
                  <a:gd name="T53" fmla="*/ 73 h 320"/>
                  <a:gd name="T54" fmla="*/ 171 w 412"/>
                  <a:gd name="T55" fmla="*/ 103 h 320"/>
                  <a:gd name="T56" fmla="*/ 177 w 412"/>
                  <a:gd name="T57" fmla="*/ 119 h 320"/>
                  <a:gd name="T58" fmla="*/ 182 w 412"/>
                  <a:gd name="T59" fmla="*/ 128 h 320"/>
                  <a:gd name="T60" fmla="*/ 185 w 412"/>
                  <a:gd name="T61" fmla="*/ 148 h 320"/>
                  <a:gd name="T62" fmla="*/ 185 w 412"/>
                  <a:gd name="T63" fmla="*/ 174 h 320"/>
                  <a:gd name="T64" fmla="*/ 180 w 412"/>
                  <a:gd name="T65" fmla="*/ 188 h 320"/>
                  <a:gd name="T66" fmla="*/ 204 w 412"/>
                  <a:gd name="T67" fmla="*/ 195 h 320"/>
                  <a:gd name="T68" fmla="*/ 238 w 412"/>
                  <a:gd name="T69" fmla="*/ 210 h 320"/>
                  <a:gd name="T70" fmla="*/ 255 w 412"/>
                  <a:gd name="T71" fmla="*/ 219 h 320"/>
                  <a:gd name="T72" fmla="*/ 266 w 412"/>
                  <a:gd name="T73" fmla="*/ 227 h 320"/>
                  <a:gd name="T74" fmla="*/ 273 w 412"/>
                  <a:gd name="T75" fmla="*/ 243 h 320"/>
                  <a:gd name="T76" fmla="*/ 316 w 412"/>
                  <a:gd name="T77" fmla="*/ 267 h 320"/>
                  <a:gd name="T78" fmla="*/ 391 w 412"/>
                  <a:gd name="T79" fmla="*/ 303 h 320"/>
                  <a:gd name="T80" fmla="*/ 446 w 412"/>
                  <a:gd name="T81" fmla="*/ 319 h 320"/>
                  <a:gd name="T82" fmla="*/ 482 w 412"/>
                  <a:gd name="T83" fmla="*/ 329 h 320"/>
                  <a:gd name="T84" fmla="*/ 524 w 412"/>
                  <a:gd name="T85" fmla="*/ 326 h 320"/>
                  <a:gd name="T86" fmla="*/ 582 w 412"/>
                  <a:gd name="T87" fmla="*/ 323 h 320"/>
                  <a:gd name="T88" fmla="*/ 608 w 412"/>
                  <a:gd name="T89" fmla="*/ 323 h 320"/>
                  <a:gd name="T90" fmla="*/ 650 w 412"/>
                  <a:gd name="T91" fmla="*/ 338 h 320"/>
                  <a:gd name="T92" fmla="*/ 678 w 412"/>
                  <a:gd name="T93" fmla="*/ 359 h 320"/>
                  <a:gd name="T94" fmla="*/ 706 w 412"/>
                  <a:gd name="T95" fmla="*/ 383 h 320"/>
                  <a:gd name="T96" fmla="*/ 720 w 412"/>
                  <a:gd name="T97" fmla="*/ 407 h 320"/>
                  <a:gd name="T98" fmla="*/ 717 w 412"/>
                  <a:gd name="T99" fmla="*/ 429 h 320"/>
                  <a:gd name="T100" fmla="*/ 708 w 412"/>
                  <a:gd name="T101" fmla="*/ 441 h 320"/>
                  <a:gd name="T102" fmla="*/ 706 w 412"/>
                  <a:gd name="T103" fmla="*/ 450 h 320"/>
                  <a:gd name="T104" fmla="*/ 694 w 412"/>
                  <a:gd name="T105" fmla="*/ 465 h 320"/>
                  <a:gd name="T106" fmla="*/ 689 w 412"/>
                  <a:gd name="T107" fmla="*/ 473 h 320"/>
                  <a:gd name="T108" fmla="*/ 664 w 412"/>
                  <a:gd name="T109" fmla="*/ 477 h 320"/>
                  <a:gd name="T110" fmla="*/ 641 w 412"/>
                  <a:gd name="T111" fmla="*/ 470 h 320"/>
                  <a:gd name="T112" fmla="*/ 615 w 412"/>
                  <a:gd name="T113" fmla="*/ 455 h 320"/>
                  <a:gd name="T114" fmla="*/ 594 w 412"/>
                  <a:gd name="T115" fmla="*/ 455 h 320"/>
                  <a:gd name="T116" fmla="*/ 568 w 412"/>
                  <a:gd name="T117" fmla="*/ 450 h 320"/>
                  <a:gd name="T118" fmla="*/ 517 w 412"/>
                  <a:gd name="T119" fmla="*/ 446 h 320"/>
                  <a:gd name="T120" fmla="*/ 493 w 412"/>
                  <a:gd name="T121" fmla="*/ 449 h 320"/>
                  <a:gd name="T122" fmla="*/ 456 w 412"/>
                  <a:gd name="T123" fmla="*/ 438 h 3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2" h="320">
                    <a:moveTo>
                      <a:pt x="242" y="299"/>
                    </a:moveTo>
                    <a:lnTo>
                      <a:pt x="239" y="299"/>
                    </a:lnTo>
                    <a:lnTo>
                      <a:pt x="237" y="301"/>
                    </a:lnTo>
                    <a:lnTo>
                      <a:pt x="234" y="301"/>
                    </a:lnTo>
                    <a:lnTo>
                      <a:pt x="232" y="299"/>
                    </a:lnTo>
                    <a:lnTo>
                      <a:pt x="229" y="297"/>
                    </a:lnTo>
                    <a:lnTo>
                      <a:pt x="228" y="297"/>
                    </a:lnTo>
                    <a:lnTo>
                      <a:pt x="224" y="296"/>
                    </a:lnTo>
                    <a:lnTo>
                      <a:pt x="223" y="294"/>
                    </a:lnTo>
                    <a:lnTo>
                      <a:pt x="221" y="291"/>
                    </a:lnTo>
                    <a:lnTo>
                      <a:pt x="220" y="289"/>
                    </a:lnTo>
                    <a:lnTo>
                      <a:pt x="218" y="288"/>
                    </a:lnTo>
                    <a:lnTo>
                      <a:pt x="216" y="285"/>
                    </a:lnTo>
                    <a:lnTo>
                      <a:pt x="215" y="281"/>
                    </a:lnTo>
                    <a:lnTo>
                      <a:pt x="212" y="278"/>
                    </a:lnTo>
                    <a:lnTo>
                      <a:pt x="210" y="275"/>
                    </a:lnTo>
                    <a:lnTo>
                      <a:pt x="207" y="272"/>
                    </a:lnTo>
                    <a:lnTo>
                      <a:pt x="205" y="269"/>
                    </a:lnTo>
                    <a:lnTo>
                      <a:pt x="202" y="267"/>
                    </a:lnTo>
                    <a:lnTo>
                      <a:pt x="200" y="264"/>
                    </a:lnTo>
                    <a:lnTo>
                      <a:pt x="199" y="262"/>
                    </a:lnTo>
                    <a:lnTo>
                      <a:pt x="196" y="259"/>
                    </a:lnTo>
                    <a:lnTo>
                      <a:pt x="191" y="254"/>
                    </a:lnTo>
                    <a:lnTo>
                      <a:pt x="186" y="251"/>
                    </a:lnTo>
                    <a:lnTo>
                      <a:pt x="181" y="248"/>
                    </a:lnTo>
                    <a:lnTo>
                      <a:pt x="176" y="245"/>
                    </a:lnTo>
                    <a:lnTo>
                      <a:pt x="173" y="243"/>
                    </a:lnTo>
                    <a:lnTo>
                      <a:pt x="168" y="241"/>
                    </a:lnTo>
                    <a:lnTo>
                      <a:pt x="167" y="240"/>
                    </a:lnTo>
                    <a:lnTo>
                      <a:pt x="164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4" y="240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0" y="243"/>
                    </a:lnTo>
                    <a:lnTo>
                      <a:pt x="120" y="243"/>
                    </a:lnTo>
                    <a:lnTo>
                      <a:pt x="111" y="243"/>
                    </a:lnTo>
                    <a:lnTo>
                      <a:pt x="103" y="243"/>
                    </a:lnTo>
                    <a:lnTo>
                      <a:pt x="95" y="243"/>
                    </a:lnTo>
                    <a:lnTo>
                      <a:pt x="87" y="243"/>
                    </a:lnTo>
                    <a:lnTo>
                      <a:pt x="80" y="245"/>
                    </a:lnTo>
                    <a:lnTo>
                      <a:pt x="74" y="245"/>
                    </a:lnTo>
                    <a:lnTo>
                      <a:pt x="68" y="246"/>
                    </a:lnTo>
                    <a:lnTo>
                      <a:pt x="63" y="248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5" y="256"/>
                    </a:lnTo>
                    <a:lnTo>
                      <a:pt x="40" y="257"/>
                    </a:lnTo>
                    <a:lnTo>
                      <a:pt x="36" y="261"/>
                    </a:lnTo>
                    <a:lnTo>
                      <a:pt x="31" y="262"/>
                    </a:lnTo>
                    <a:lnTo>
                      <a:pt x="28" y="262"/>
                    </a:lnTo>
                    <a:lnTo>
                      <a:pt x="24" y="264"/>
                    </a:lnTo>
                    <a:lnTo>
                      <a:pt x="23" y="264"/>
                    </a:lnTo>
                    <a:lnTo>
                      <a:pt x="20" y="264"/>
                    </a:lnTo>
                    <a:lnTo>
                      <a:pt x="18" y="264"/>
                    </a:lnTo>
                    <a:lnTo>
                      <a:pt x="16" y="264"/>
                    </a:lnTo>
                    <a:lnTo>
                      <a:pt x="16" y="262"/>
                    </a:lnTo>
                    <a:lnTo>
                      <a:pt x="15" y="262"/>
                    </a:lnTo>
                    <a:lnTo>
                      <a:pt x="13" y="262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8" y="259"/>
                    </a:lnTo>
                    <a:lnTo>
                      <a:pt x="7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2" y="254"/>
                    </a:lnTo>
                    <a:lnTo>
                      <a:pt x="2" y="251"/>
                    </a:lnTo>
                    <a:lnTo>
                      <a:pt x="2" y="248"/>
                    </a:lnTo>
                    <a:lnTo>
                      <a:pt x="0" y="240"/>
                    </a:lnTo>
                    <a:lnTo>
                      <a:pt x="0" y="235"/>
                    </a:lnTo>
                    <a:lnTo>
                      <a:pt x="0" y="230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4" y="224"/>
                    </a:lnTo>
                    <a:lnTo>
                      <a:pt x="5" y="222"/>
                    </a:lnTo>
                    <a:lnTo>
                      <a:pt x="5" y="219"/>
                    </a:lnTo>
                    <a:lnTo>
                      <a:pt x="7" y="214"/>
                    </a:lnTo>
                    <a:lnTo>
                      <a:pt x="7" y="208"/>
                    </a:lnTo>
                    <a:lnTo>
                      <a:pt x="8" y="203"/>
                    </a:lnTo>
                    <a:lnTo>
                      <a:pt x="8" y="198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4"/>
                    </a:lnTo>
                    <a:lnTo>
                      <a:pt x="8" y="181"/>
                    </a:lnTo>
                    <a:lnTo>
                      <a:pt x="10" y="176"/>
                    </a:lnTo>
                    <a:lnTo>
                      <a:pt x="10" y="173"/>
                    </a:lnTo>
                    <a:lnTo>
                      <a:pt x="10" y="168"/>
                    </a:lnTo>
                    <a:lnTo>
                      <a:pt x="10" y="163"/>
                    </a:lnTo>
                    <a:lnTo>
                      <a:pt x="10" y="160"/>
                    </a:lnTo>
                    <a:lnTo>
                      <a:pt x="12" y="157"/>
                    </a:lnTo>
                    <a:lnTo>
                      <a:pt x="13" y="152"/>
                    </a:lnTo>
                    <a:lnTo>
                      <a:pt x="13" y="149"/>
                    </a:lnTo>
                    <a:lnTo>
                      <a:pt x="15" y="144"/>
                    </a:lnTo>
                    <a:lnTo>
                      <a:pt x="18" y="141"/>
                    </a:lnTo>
                    <a:lnTo>
                      <a:pt x="20" y="136"/>
                    </a:lnTo>
                    <a:lnTo>
                      <a:pt x="21" y="131"/>
                    </a:lnTo>
                    <a:lnTo>
                      <a:pt x="21" y="126"/>
                    </a:lnTo>
                    <a:lnTo>
                      <a:pt x="23" y="121"/>
                    </a:lnTo>
                    <a:lnTo>
                      <a:pt x="24" y="117"/>
                    </a:lnTo>
                    <a:lnTo>
                      <a:pt x="24" y="112"/>
                    </a:lnTo>
                    <a:lnTo>
                      <a:pt x="26" y="107"/>
                    </a:lnTo>
                    <a:lnTo>
                      <a:pt x="26" y="102"/>
                    </a:lnTo>
                    <a:lnTo>
                      <a:pt x="26" y="97"/>
                    </a:lnTo>
                    <a:lnTo>
                      <a:pt x="26" y="93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6" y="80"/>
                    </a:lnTo>
                    <a:lnTo>
                      <a:pt x="26" y="77"/>
                    </a:lnTo>
                    <a:lnTo>
                      <a:pt x="26" y="72"/>
                    </a:lnTo>
                    <a:lnTo>
                      <a:pt x="28" y="65"/>
                    </a:lnTo>
                    <a:lnTo>
                      <a:pt x="29" y="61"/>
                    </a:lnTo>
                    <a:lnTo>
                      <a:pt x="31" y="54"/>
                    </a:lnTo>
                    <a:lnTo>
                      <a:pt x="34" y="49"/>
                    </a:lnTo>
                    <a:lnTo>
                      <a:pt x="36" y="43"/>
                    </a:lnTo>
                    <a:lnTo>
                      <a:pt x="39" y="38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7" y="21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6" y="6"/>
                    </a:lnTo>
                    <a:lnTo>
                      <a:pt x="60" y="5"/>
                    </a:lnTo>
                    <a:lnTo>
                      <a:pt x="63" y="1"/>
                    </a:lnTo>
                    <a:lnTo>
                      <a:pt x="68" y="1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3"/>
                    </a:lnTo>
                    <a:lnTo>
                      <a:pt x="85" y="5"/>
                    </a:lnTo>
                    <a:lnTo>
                      <a:pt x="88" y="6"/>
                    </a:lnTo>
                    <a:lnTo>
                      <a:pt x="90" y="9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5" y="17"/>
                    </a:lnTo>
                    <a:lnTo>
                      <a:pt x="96" y="22"/>
                    </a:lnTo>
                    <a:lnTo>
                      <a:pt x="98" y="27"/>
                    </a:lnTo>
                    <a:lnTo>
                      <a:pt x="98" y="32"/>
                    </a:lnTo>
                    <a:lnTo>
                      <a:pt x="98" y="37"/>
                    </a:lnTo>
                    <a:lnTo>
                      <a:pt x="98" y="41"/>
                    </a:lnTo>
                    <a:lnTo>
                      <a:pt x="96" y="46"/>
                    </a:lnTo>
                    <a:lnTo>
                      <a:pt x="96" y="49"/>
                    </a:lnTo>
                    <a:lnTo>
                      <a:pt x="96" y="54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5"/>
                    </a:lnTo>
                    <a:lnTo>
                      <a:pt x="98" y="69"/>
                    </a:lnTo>
                    <a:lnTo>
                      <a:pt x="98" y="72"/>
                    </a:lnTo>
                    <a:lnTo>
                      <a:pt x="100" y="73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3" y="83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6" y="89"/>
                    </a:lnTo>
                    <a:lnTo>
                      <a:pt x="106" y="91"/>
                    </a:lnTo>
                    <a:lnTo>
                      <a:pt x="106" y="93"/>
                    </a:lnTo>
                    <a:lnTo>
                      <a:pt x="106" y="94"/>
                    </a:lnTo>
                    <a:lnTo>
                      <a:pt x="106" y="97"/>
                    </a:lnTo>
                    <a:lnTo>
                      <a:pt x="106" y="99"/>
                    </a:lnTo>
                    <a:lnTo>
                      <a:pt x="106" y="102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6" y="115"/>
                    </a:lnTo>
                    <a:lnTo>
                      <a:pt x="106" y="117"/>
                    </a:lnTo>
                    <a:lnTo>
                      <a:pt x="104" y="120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6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6" y="128"/>
                    </a:lnTo>
                    <a:lnTo>
                      <a:pt x="109" y="129"/>
                    </a:lnTo>
                    <a:lnTo>
                      <a:pt x="112" y="129"/>
                    </a:lnTo>
                    <a:lnTo>
                      <a:pt x="117" y="131"/>
                    </a:lnTo>
                    <a:lnTo>
                      <a:pt x="122" y="133"/>
                    </a:lnTo>
                    <a:lnTo>
                      <a:pt x="125" y="136"/>
                    </a:lnTo>
                    <a:lnTo>
                      <a:pt x="130" y="137"/>
                    </a:lnTo>
                    <a:lnTo>
                      <a:pt x="133" y="139"/>
                    </a:lnTo>
                    <a:lnTo>
                      <a:pt x="136" y="141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3" y="144"/>
                    </a:lnTo>
                    <a:lnTo>
                      <a:pt x="144" y="145"/>
                    </a:lnTo>
                    <a:lnTo>
                      <a:pt x="146" y="147"/>
                    </a:lnTo>
                    <a:lnTo>
                      <a:pt x="148" y="147"/>
                    </a:lnTo>
                    <a:lnTo>
                      <a:pt x="149" y="149"/>
                    </a:lnTo>
                    <a:lnTo>
                      <a:pt x="151" y="150"/>
                    </a:lnTo>
                    <a:lnTo>
                      <a:pt x="151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4" y="155"/>
                    </a:lnTo>
                    <a:lnTo>
                      <a:pt x="154" y="158"/>
                    </a:lnTo>
                    <a:lnTo>
                      <a:pt x="156" y="160"/>
                    </a:lnTo>
                    <a:lnTo>
                      <a:pt x="156" y="161"/>
                    </a:lnTo>
                    <a:lnTo>
                      <a:pt x="156" y="163"/>
                    </a:lnTo>
                    <a:lnTo>
                      <a:pt x="157" y="165"/>
                    </a:lnTo>
                    <a:lnTo>
                      <a:pt x="157" y="166"/>
                    </a:lnTo>
                    <a:lnTo>
                      <a:pt x="180" y="177"/>
                    </a:lnTo>
                    <a:lnTo>
                      <a:pt x="181" y="179"/>
                    </a:lnTo>
                    <a:lnTo>
                      <a:pt x="186" y="181"/>
                    </a:lnTo>
                    <a:lnTo>
                      <a:pt x="191" y="184"/>
                    </a:lnTo>
                    <a:lnTo>
                      <a:pt x="199" y="189"/>
                    </a:lnTo>
                    <a:lnTo>
                      <a:pt x="207" y="193"/>
                    </a:lnTo>
                    <a:lnTo>
                      <a:pt x="216" y="198"/>
                    </a:lnTo>
                    <a:lnTo>
                      <a:pt x="224" y="203"/>
                    </a:lnTo>
                    <a:lnTo>
                      <a:pt x="232" y="206"/>
                    </a:lnTo>
                    <a:lnTo>
                      <a:pt x="239" y="209"/>
                    </a:lnTo>
                    <a:lnTo>
                      <a:pt x="244" y="211"/>
                    </a:lnTo>
                    <a:lnTo>
                      <a:pt x="250" y="213"/>
                    </a:lnTo>
                    <a:lnTo>
                      <a:pt x="255" y="214"/>
                    </a:lnTo>
                    <a:lnTo>
                      <a:pt x="258" y="216"/>
                    </a:lnTo>
                    <a:lnTo>
                      <a:pt x="263" y="217"/>
                    </a:lnTo>
                    <a:lnTo>
                      <a:pt x="266" y="219"/>
                    </a:lnTo>
                    <a:lnTo>
                      <a:pt x="269" y="219"/>
                    </a:lnTo>
                    <a:lnTo>
                      <a:pt x="272" y="221"/>
                    </a:lnTo>
                    <a:lnTo>
                      <a:pt x="276" y="221"/>
                    </a:lnTo>
                    <a:lnTo>
                      <a:pt x="280" y="221"/>
                    </a:lnTo>
                    <a:lnTo>
                      <a:pt x="285" y="221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300" y="219"/>
                    </a:lnTo>
                    <a:lnTo>
                      <a:pt x="306" y="219"/>
                    </a:lnTo>
                    <a:lnTo>
                      <a:pt x="312" y="217"/>
                    </a:lnTo>
                    <a:lnTo>
                      <a:pt x="319" y="217"/>
                    </a:lnTo>
                    <a:lnTo>
                      <a:pt x="325" y="217"/>
                    </a:lnTo>
                    <a:lnTo>
                      <a:pt x="330" y="217"/>
                    </a:lnTo>
                    <a:lnTo>
                      <a:pt x="333" y="217"/>
                    </a:lnTo>
                    <a:lnTo>
                      <a:pt x="336" y="217"/>
                    </a:lnTo>
                    <a:lnTo>
                      <a:pt x="340" y="217"/>
                    </a:lnTo>
                    <a:lnTo>
                      <a:pt x="341" y="217"/>
                    </a:lnTo>
                    <a:lnTo>
                      <a:pt x="344" y="217"/>
                    </a:lnTo>
                    <a:lnTo>
                      <a:pt x="348" y="217"/>
                    </a:lnTo>
                    <a:lnTo>
                      <a:pt x="351" y="219"/>
                    </a:lnTo>
                    <a:lnTo>
                      <a:pt x="356" y="219"/>
                    </a:lnTo>
                    <a:lnTo>
                      <a:pt x="359" y="221"/>
                    </a:lnTo>
                    <a:lnTo>
                      <a:pt x="364" y="222"/>
                    </a:lnTo>
                    <a:lnTo>
                      <a:pt x="367" y="225"/>
                    </a:lnTo>
                    <a:lnTo>
                      <a:pt x="372" y="227"/>
                    </a:lnTo>
                    <a:lnTo>
                      <a:pt x="375" y="230"/>
                    </a:lnTo>
                    <a:lnTo>
                      <a:pt x="378" y="232"/>
                    </a:lnTo>
                    <a:lnTo>
                      <a:pt x="381" y="235"/>
                    </a:lnTo>
                    <a:lnTo>
                      <a:pt x="384" y="238"/>
                    </a:lnTo>
                    <a:lnTo>
                      <a:pt x="388" y="241"/>
                    </a:lnTo>
                    <a:lnTo>
                      <a:pt x="391" y="245"/>
                    </a:lnTo>
                    <a:lnTo>
                      <a:pt x="394" y="248"/>
                    </a:lnTo>
                    <a:lnTo>
                      <a:pt x="397" y="251"/>
                    </a:lnTo>
                    <a:lnTo>
                      <a:pt x="400" y="254"/>
                    </a:lnTo>
                    <a:lnTo>
                      <a:pt x="404" y="257"/>
                    </a:lnTo>
                    <a:lnTo>
                      <a:pt x="407" y="259"/>
                    </a:lnTo>
                    <a:lnTo>
                      <a:pt x="408" y="261"/>
                    </a:lnTo>
                    <a:lnTo>
                      <a:pt x="408" y="264"/>
                    </a:lnTo>
                    <a:lnTo>
                      <a:pt x="410" y="267"/>
                    </a:lnTo>
                    <a:lnTo>
                      <a:pt x="412" y="270"/>
                    </a:lnTo>
                    <a:lnTo>
                      <a:pt x="412" y="273"/>
                    </a:lnTo>
                    <a:lnTo>
                      <a:pt x="412" y="277"/>
                    </a:lnTo>
                    <a:lnTo>
                      <a:pt x="412" y="280"/>
                    </a:lnTo>
                    <a:lnTo>
                      <a:pt x="412" y="283"/>
                    </a:lnTo>
                    <a:lnTo>
                      <a:pt x="412" y="285"/>
                    </a:lnTo>
                    <a:lnTo>
                      <a:pt x="410" y="288"/>
                    </a:lnTo>
                    <a:lnTo>
                      <a:pt x="410" y="289"/>
                    </a:lnTo>
                    <a:lnTo>
                      <a:pt x="408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6"/>
                    </a:lnTo>
                    <a:lnTo>
                      <a:pt x="405" y="297"/>
                    </a:lnTo>
                    <a:lnTo>
                      <a:pt x="404" y="299"/>
                    </a:lnTo>
                    <a:lnTo>
                      <a:pt x="404" y="301"/>
                    </a:lnTo>
                    <a:lnTo>
                      <a:pt x="404" y="302"/>
                    </a:lnTo>
                    <a:lnTo>
                      <a:pt x="404" y="305"/>
                    </a:lnTo>
                    <a:lnTo>
                      <a:pt x="402" y="307"/>
                    </a:lnTo>
                    <a:lnTo>
                      <a:pt x="400" y="309"/>
                    </a:lnTo>
                    <a:lnTo>
                      <a:pt x="400" y="310"/>
                    </a:lnTo>
                    <a:lnTo>
                      <a:pt x="399" y="312"/>
                    </a:lnTo>
                    <a:lnTo>
                      <a:pt x="397" y="312"/>
                    </a:lnTo>
                    <a:lnTo>
                      <a:pt x="397" y="313"/>
                    </a:lnTo>
                    <a:lnTo>
                      <a:pt x="397" y="315"/>
                    </a:lnTo>
                    <a:lnTo>
                      <a:pt x="396" y="315"/>
                    </a:lnTo>
                    <a:lnTo>
                      <a:pt x="394" y="317"/>
                    </a:lnTo>
                    <a:lnTo>
                      <a:pt x="392" y="318"/>
                    </a:lnTo>
                    <a:lnTo>
                      <a:pt x="391" y="318"/>
                    </a:lnTo>
                    <a:lnTo>
                      <a:pt x="388" y="320"/>
                    </a:lnTo>
                    <a:lnTo>
                      <a:pt x="384" y="320"/>
                    </a:lnTo>
                    <a:lnTo>
                      <a:pt x="383" y="320"/>
                    </a:lnTo>
                    <a:lnTo>
                      <a:pt x="380" y="320"/>
                    </a:lnTo>
                    <a:lnTo>
                      <a:pt x="376" y="320"/>
                    </a:lnTo>
                    <a:lnTo>
                      <a:pt x="375" y="318"/>
                    </a:lnTo>
                    <a:lnTo>
                      <a:pt x="372" y="317"/>
                    </a:lnTo>
                    <a:lnTo>
                      <a:pt x="370" y="317"/>
                    </a:lnTo>
                    <a:lnTo>
                      <a:pt x="367" y="315"/>
                    </a:lnTo>
                    <a:lnTo>
                      <a:pt x="365" y="313"/>
                    </a:lnTo>
                    <a:lnTo>
                      <a:pt x="362" y="312"/>
                    </a:lnTo>
                    <a:lnTo>
                      <a:pt x="360" y="309"/>
                    </a:lnTo>
                    <a:lnTo>
                      <a:pt x="357" y="309"/>
                    </a:lnTo>
                    <a:lnTo>
                      <a:pt x="356" y="307"/>
                    </a:lnTo>
                    <a:lnTo>
                      <a:pt x="352" y="305"/>
                    </a:lnTo>
                    <a:lnTo>
                      <a:pt x="351" y="305"/>
                    </a:lnTo>
                    <a:lnTo>
                      <a:pt x="348" y="305"/>
                    </a:lnTo>
                    <a:lnTo>
                      <a:pt x="346" y="305"/>
                    </a:lnTo>
                    <a:lnTo>
                      <a:pt x="343" y="305"/>
                    </a:lnTo>
                    <a:lnTo>
                      <a:pt x="340" y="305"/>
                    </a:lnTo>
                    <a:lnTo>
                      <a:pt x="338" y="305"/>
                    </a:lnTo>
                    <a:lnTo>
                      <a:pt x="335" y="304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5" y="302"/>
                    </a:lnTo>
                    <a:lnTo>
                      <a:pt x="320" y="301"/>
                    </a:lnTo>
                    <a:lnTo>
                      <a:pt x="316" y="299"/>
                    </a:lnTo>
                    <a:lnTo>
                      <a:pt x="311" y="299"/>
                    </a:lnTo>
                    <a:lnTo>
                      <a:pt x="306" y="299"/>
                    </a:lnTo>
                    <a:lnTo>
                      <a:pt x="301" y="299"/>
                    </a:lnTo>
                    <a:lnTo>
                      <a:pt x="296" y="299"/>
                    </a:lnTo>
                    <a:lnTo>
                      <a:pt x="293" y="301"/>
                    </a:lnTo>
                    <a:lnTo>
                      <a:pt x="288" y="301"/>
                    </a:lnTo>
                    <a:lnTo>
                      <a:pt x="285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79" y="299"/>
                    </a:lnTo>
                    <a:lnTo>
                      <a:pt x="276" y="299"/>
                    </a:lnTo>
                    <a:lnTo>
                      <a:pt x="272" y="297"/>
                    </a:lnTo>
                    <a:lnTo>
                      <a:pt x="269" y="296"/>
                    </a:lnTo>
                    <a:lnTo>
                      <a:pt x="264" y="294"/>
                    </a:lnTo>
                    <a:lnTo>
                      <a:pt x="261" y="294"/>
                    </a:lnTo>
                    <a:lnTo>
                      <a:pt x="256" y="293"/>
                    </a:lnTo>
                    <a:lnTo>
                      <a:pt x="253" y="293"/>
                    </a:lnTo>
                    <a:lnTo>
                      <a:pt x="248" y="293"/>
                    </a:lnTo>
                    <a:lnTo>
                      <a:pt x="242" y="299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3" name="Freeform 414">
                <a:extLst>
                  <a:ext uri="{FF2B5EF4-FFF2-40B4-BE49-F238E27FC236}">
                    <a16:creationId xmlns:a16="http://schemas.microsoft.com/office/drawing/2014/main" id="{9FF7CA79-F410-4C55-AD87-967A66FC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9" y="1494"/>
                <a:ext cx="720" cy="477"/>
              </a:xfrm>
              <a:custGeom>
                <a:avLst/>
                <a:gdLst>
                  <a:gd name="T0" fmla="*/ 400 w 412"/>
                  <a:gd name="T1" fmla="*/ 443 h 320"/>
                  <a:gd name="T2" fmla="*/ 384 w 412"/>
                  <a:gd name="T3" fmla="*/ 431 h 320"/>
                  <a:gd name="T4" fmla="*/ 362 w 412"/>
                  <a:gd name="T5" fmla="*/ 405 h 320"/>
                  <a:gd name="T6" fmla="*/ 343 w 412"/>
                  <a:gd name="T7" fmla="*/ 386 h 320"/>
                  <a:gd name="T8" fmla="*/ 294 w 412"/>
                  <a:gd name="T9" fmla="*/ 359 h 320"/>
                  <a:gd name="T10" fmla="*/ 278 w 412"/>
                  <a:gd name="T11" fmla="*/ 355 h 320"/>
                  <a:gd name="T12" fmla="*/ 194 w 412"/>
                  <a:gd name="T13" fmla="*/ 362 h 320"/>
                  <a:gd name="T14" fmla="*/ 129 w 412"/>
                  <a:gd name="T15" fmla="*/ 365 h 320"/>
                  <a:gd name="T16" fmla="*/ 70 w 412"/>
                  <a:gd name="T17" fmla="*/ 383 h 320"/>
                  <a:gd name="T18" fmla="*/ 40 w 412"/>
                  <a:gd name="T19" fmla="*/ 394 h 320"/>
                  <a:gd name="T20" fmla="*/ 26 w 412"/>
                  <a:gd name="T21" fmla="*/ 391 h 320"/>
                  <a:gd name="T22" fmla="*/ 12 w 412"/>
                  <a:gd name="T23" fmla="*/ 383 h 320"/>
                  <a:gd name="T24" fmla="*/ 3 w 412"/>
                  <a:gd name="T25" fmla="*/ 370 h 320"/>
                  <a:gd name="T26" fmla="*/ 7 w 412"/>
                  <a:gd name="T27" fmla="*/ 334 h 320"/>
                  <a:gd name="T28" fmla="*/ 14 w 412"/>
                  <a:gd name="T29" fmla="*/ 303 h 320"/>
                  <a:gd name="T30" fmla="*/ 17 w 412"/>
                  <a:gd name="T31" fmla="*/ 262 h 320"/>
                  <a:gd name="T32" fmla="*/ 21 w 412"/>
                  <a:gd name="T33" fmla="*/ 234 h 320"/>
                  <a:gd name="T34" fmla="*/ 37 w 412"/>
                  <a:gd name="T35" fmla="*/ 195 h 320"/>
                  <a:gd name="T36" fmla="*/ 45 w 412"/>
                  <a:gd name="T37" fmla="*/ 159 h 320"/>
                  <a:gd name="T38" fmla="*/ 45 w 412"/>
                  <a:gd name="T39" fmla="*/ 119 h 320"/>
                  <a:gd name="T40" fmla="*/ 54 w 412"/>
                  <a:gd name="T41" fmla="*/ 80 h 320"/>
                  <a:gd name="T42" fmla="*/ 79 w 412"/>
                  <a:gd name="T43" fmla="*/ 37 h 320"/>
                  <a:gd name="T44" fmla="*/ 93 w 412"/>
                  <a:gd name="T45" fmla="*/ 13 h 320"/>
                  <a:gd name="T46" fmla="*/ 126 w 412"/>
                  <a:gd name="T47" fmla="*/ 0 h 320"/>
                  <a:gd name="T48" fmla="*/ 154 w 412"/>
                  <a:gd name="T49" fmla="*/ 9 h 320"/>
                  <a:gd name="T50" fmla="*/ 168 w 412"/>
                  <a:gd name="T51" fmla="*/ 33 h 320"/>
                  <a:gd name="T52" fmla="*/ 168 w 412"/>
                  <a:gd name="T53" fmla="*/ 73 h 320"/>
                  <a:gd name="T54" fmla="*/ 171 w 412"/>
                  <a:gd name="T55" fmla="*/ 103 h 320"/>
                  <a:gd name="T56" fmla="*/ 177 w 412"/>
                  <a:gd name="T57" fmla="*/ 119 h 320"/>
                  <a:gd name="T58" fmla="*/ 182 w 412"/>
                  <a:gd name="T59" fmla="*/ 128 h 320"/>
                  <a:gd name="T60" fmla="*/ 185 w 412"/>
                  <a:gd name="T61" fmla="*/ 148 h 320"/>
                  <a:gd name="T62" fmla="*/ 185 w 412"/>
                  <a:gd name="T63" fmla="*/ 174 h 320"/>
                  <a:gd name="T64" fmla="*/ 180 w 412"/>
                  <a:gd name="T65" fmla="*/ 188 h 320"/>
                  <a:gd name="T66" fmla="*/ 204 w 412"/>
                  <a:gd name="T67" fmla="*/ 195 h 320"/>
                  <a:gd name="T68" fmla="*/ 238 w 412"/>
                  <a:gd name="T69" fmla="*/ 210 h 320"/>
                  <a:gd name="T70" fmla="*/ 255 w 412"/>
                  <a:gd name="T71" fmla="*/ 219 h 320"/>
                  <a:gd name="T72" fmla="*/ 266 w 412"/>
                  <a:gd name="T73" fmla="*/ 227 h 320"/>
                  <a:gd name="T74" fmla="*/ 273 w 412"/>
                  <a:gd name="T75" fmla="*/ 243 h 320"/>
                  <a:gd name="T76" fmla="*/ 316 w 412"/>
                  <a:gd name="T77" fmla="*/ 267 h 320"/>
                  <a:gd name="T78" fmla="*/ 391 w 412"/>
                  <a:gd name="T79" fmla="*/ 303 h 320"/>
                  <a:gd name="T80" fmla="*/ 446 w 412"/>
                  <a:gd name="T81" fmla="*/ 319 h 320"/>
                  <a:gd name="T82" fmla="*/ 482 w 412"/>
                  <a:gd name="T83" fmla="*/ 329 h 320"/>
                  <a:gd name="T84" fmla="*/ 524 w 412"/>
                  <a:gd name="T85" fmla="*/ 326 h 320"/>
                  <a:gd name="T86" fmla="*/ 582 w 412"/>
                  <a:gd name="T87" fmla="*/ 323 h 320"/>
                  <a:gd name="T88" fmla="*/ 608 w 412"/>
                  <a:gd name="T89" fmla="*/ 323 h 320"/>
                  <a:gd name="T90" fmla="*/ 650 w 412"/>
                  <a:gd name="T91" fmla="*/ 338 h 320"/>
                  <a:gd name="T92" fmla="*/ 678 w 412"/>
                  <a:gd name="T93" fmla="*/ 359 h 320"/>
                  <a:gd name="T94" fmla="*/ 706 w 412"/>
                  <a:gd name="T95" fmla="*/ 383 h 320"/>
                  <a:gd name="T96" fmla="*/ 720 w 412"/>
                  <a:gd name="T97" fmla="*/ 407 h 320"/>
                  <a:gd name="T98" fmla="*/ 717 w 412"/>
                  <a:gd name="T99" fmla="*/ 429 h 320"/>
                  <a:gd name="T100" fmla="*/ 708 w 412"/>
                  <a:gd name="T101" fmla="*/ 441 h 320"/>
                  <a:gd name="T102" fmla="*/ 706 w 412"/>
                  <a:gd name="T103" fmla="*/ 450 h 320"/>
                  <a:gd name="T104" fmla="*/ 694 w 412"/>
                  <a:gd name="T105" fmla="*/ 465 h 320"/>
                  <a:gd name="T106" fmla="*/ 689 w 412"/>
                  <a:gd name="T107" fmla="*/ 473 h 320"/>
                  <a:gd name="T108" fmla="*/ 664 w 412"/>
                  <a:gd name="T109" fmla="*/ 477 h 320"/>
                  <a:gd name="T110" fmla="*/ 641 w 412"/>
                  <a:gd name="T111" fmla="*/ 470 h 320"/>
                  <a:gd name="T112" fmla="*/ 615 w 412"/>
                  <a:gd name="T113" fmla="*/ 455 h 320"/>
                  <a:gd name="T114" fmla="*/ 594 w 412"/>
                  <a:gd name="T115" fmla="*/ 455 h 320"/>
                  <a:gd name="T116" fmla="*/ 568 w 412"/>
                  <a:gd name="T117" fmla="*/ 450 h 320"/>
                  <a:gd name="T118" fmla="*/ 517 w 412"/>
                  <a:gd name="T119" fmla="*/ 446 h 320"/>
                  <a:gd name="T120" fmla="*/ 493 w 412"/>
                  <a:gd name="T121" fmla="*/ 449 h 320"/>
                  <a:gd name="T122" fmla="*/ 456 w 412"/>
                  <a:gd name="T123" fmla="*/ 438 h 3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2" h="320">
                    <a:moveTo>
                      <a:pt x="242" y="299"/>
                    </a:moveTo>
                    <a:lnTo>
                      <a:pt x="239" y="299"/>
                    </a:lnTo>
                    <a:lnTo>
                      <a:pt x="237" y="301"/>
                    </a:lnTo>
                    <a:lnTo>
                      <a:pt x="234" y="301"/>
                    </a:lnTo>
                    <a:lnTo>
                      <a:pt x="232" y="299"/>
                    </a:lnTo>
                    <a:lnTo>
                      <a:pt x="229" y="297"/>
                    </a:lnTo>
                    <a:lnTo>
                      <a:pt x="228" y="297"/>
                    </a:lnTo>
                    <a:lnTo>
                      <a:pt x="224" y="296"/>
                    </a:lnTo>
                    <a:lnTo>
                      <a:pt x="223" y="294"/>
                    </a:lnTo>
                    <a:lnTo>
                      <a:pt x="221" y="291"/>
                    </a:lnTo>
                    <a:lnTo>
                      <a:pt x="220" y="289"/>
                    </a:lnTo>
                    <a:lnTo>
                      <a:pt x="218" y="288"/>
                    </a:lnTo>
                    <a:lnTo>
                      <a:pt x="216" y="285"/>
                    </a:lnTo>
                    <a:lnTo>
                      <a:pt x="215" y="281"/>
                    </a:lnTo>
                    <a:lnTo>
                      <a:pt x="212" y="278"/>
                    </a:lnTo>
                    <a:lnTo>
                      <a:pt x="210" y="275"/>
                    </a:lnTo>
                    <a:lnTo>
                      <a:pt x="207" y="272"/>
                    </a:lnTo>
                    <a:lnTo>
                      <a:pt x="205" y="269"/>
                    </a:lnTo>
                    <a:lnTo>
                      <a:pt x="202" y="267"/>
                    </a:lnTo>
                    <a:lnTo>
                      <a:pt x="200" y="264"/>
                    </a:lnTo>
                    <a:lnTo>
                      <a:pt x="199" y="262"/>
                    </a:lnTo>
                    <a:lnTo>
                      <a:pt x="196" y="259"/>
                    </a:lnTo>
                    <a:lnTo>
                      <a:pt x="191" y="254"/>
                    </a:lnTo>
                    <a:lnTo>
                      <a:pt x="186" y="251"/>
                    </a:lnTo>
                    <a:lnTo>
                      <a:pt x="181" y="248"/>
                    </a:lnTo>
                    <a:lnTo>
                      <a:pt x="176" y="245"/>
                    </a:lnTo>
                    <a:lnTo>
                      <a:pt x="173" y="243"/>
                    </a:lnTo>
                    <a:lnTo>
                      <a:pt x="168" y="241"/>
                    </a:lnTo>
                    <a:lnTo>
                      <a:pt x="167" y="240"/>
                    </a:lnTo>
                    <a:lnTo>
                      <a:pt x="164" y="238"/>
                    </a:lnTo>
                    <a:lnTo>
                      <a:pt x="162" y="238"/>
                    </a:lnTo>
                    <a:lnTo>
                      <a:pt x="159" y="238"/>
                    </a:lnTo>
                    <a:lnTo>
                      <a:pt x="154" y="240"/>
                    </a:lnTo>
                    <a:lnTo>
                      <a:pt x="146" y="240"/>
                    </a:lnTo>
                    <a:lnTo>
                      <a:pt x="138" y="241"/>
                    </a:lnTo>
                    <a:lnTo>
                      <a:pt x="130" y="243"/>
                    </a:lnTo>
                    <a:lnTo>
                      <a:pt x="120" y="243"/>
                    </a:lnTo>
                    <a:lnTo>
                      <a:pt x="111" y="243"/>
                    </a:lnTo>
                    <a:lnTo>
                      <a:pt x="103" y="243"/>
                    </a:lnTo>
                    <a:lnTo>
                      <a:pt x="95" y="243"/>
                    </a:lnTo>
                    <a:lnTo>
                      <a:pt x="87" y="243"/>
                    </a:lnTo>
                    <a:lnTo>
                      <a:pt x="80" y="245"/>
                    </a:lnTo>
                    <a:lnTo>
                      <a:pt x="74" y="245"/>
                    </a:lnTo>
                    <a:lnTo>
                      <a:pt x="68" y="246"/>
                    </a:lnTo>
                    <a:lnTo>
                      <a:pt x="63" y="248"/>
                    </a:lnTo>
                    <a:lnTo>
                      <a:pt x="56" y="251"/>
                    </a:lnTo>
                    <a:lnTo>
                      <a:pt x="52" y="253"/>
                    </a:lnTo>
                    <a:lnTo>
                      <a:pt x="45" y="256"/>
                    </a:lnTo>
                    <a:lnTo>
                      <a:pt x="40" y="257"/>
                    </a:lnTo>
                    <a:lnTo>
                      <a:pt x="36" y="261"/>
                    </a:lnTo>
                    <a:lnTo>
                      <a:pt x="31" y="262"/>
                    </a:lnTo>
                    <a:lnTo>
                      <a:pt x="28" y="262"/>
                    </a:lnTo>
                    <a:lnTo>
                      <a:pt x="24" y="264"/>
                    </a:lnTo>
                    <a:lnTo>
                      <a:pt x="23" y="264"/>
                    </a:lnTo>
                    <a:lnTo>
                      <a:pt x="20" y="264"/>
                    </a:lnTo>
                    <a:lnTo>
                      <a:pt x="18" y="264"/>
                    </a:lnTo>
                    <a:lnTo>
                      <a:pt x="16" y="264"/>
                    </a:lnTo>
                    <a:lnTo>
                      <a:pt x="16" y="262"/>
                    </a:lnTo>
                    <a:lnTo>
                      <a:pt x="15" y="262"/>
                    </a:lnTo>
                    <a:lnTo>
                      <a:pt x="13" y="262"/>
                    </a:lnTo>
                    <a:lnTo>
                      <a:pt x="12" y="261"/>
                    </a:lnTo>
                    <a:lnTo>
                      <a:pt x="10" y="261"/>
                    </a:lnTo>
                    <a:lnTo>
                      <a:pt x="8" y="259"/>
                    </a:lnTo>
                    <a:lnTo>
                      <a:pt x="7" y="257"/>
                    </a:lnTo>
                    <a:lnTo>
                      <a:pt x="5" y="257"/>
                    </a:lnTo>
                    <a:lnTo>
                      <a:pt x="4" y="256"/>
                    </a:lnTo>
                    <a:lnTo>
                      <a:pt x="2" y="254"/>
                    </a:lnTo>
                    <a:lnTo>
                      <a:pt x="2" y="251"/>
                    </a:lnTo>
                    <a:lnTo>
                      <a:pt x="2" y="248"/>
                    </a:lnTo>
                    <a:lnTo>
                      <a:pt x="0" y="240"/>
                    </a:lnTo>
                    <a:lnTo>
                      <a:pt x="0" y="235"/>
                    </a:lnTo>
                    <a:lnTo>
                      <a:pt x="0" y="230"/>
                    </a:lnTo>
                    <a:lnTo>
                      <a:pt x="2" y="227"/>
                    </a:lnTo>
                    <a:lnTo>
                      <a:pt x="2" y="225"/>
                    </a:lnTo>
                    <a:lnTo>
                      <a:pt x="4" y="224"/>
                    </a:lnTo>
                    <a:lnTo>
                      <a:pt x="5" y="222"/>
                    </a:lnTo>
                    <a:lnTo>
                      <a:pt x="5" y="219"/>
                    </a:lnTo>
                    <a:lnTo>
                      <a:pt x="7" y="214"/>
                    </a:lnTo>
                    <a:lnTo>
                      <a:pt x="7" y="208"/>
                    </a:lnTo>
                    <a:lnTo>
                      <a:pt x="8" y="203"/>
                    </a:lnTo>
                    <a:lnTo>
                      <a:pt x="8" y="198"/>
                    </a:lnTo>
                    <a:lnTo>
                      <a:pt x="8" y="193"/>
                    </a:lnTo>
                    <a:lnTo>
                      <a:pt x="8" y="189"/>
                    </a:lnTo>
                    <a:lnTo>
                      <a:pt x="8" y="184"/>
                    </a:lnTo>
                    <a:lnTo>
                      <a:pt x="8" y="181"/>
                    </a:lnTo>
                    <a:lnTo>
                      <a:pt x="10" y="176"/>
                    </a:lnTo>
                    <a:lnTo>
                      <a:pt x="10" y="173"/>
                    </a:lnTo>
                    <a:lnTo>
                      <a:pt x="10" y="168"/>
                    </a:lnTo>
                    <a:lnTo>
                      <a:pt x="10" y="163"/>
                    </a:lnTo>
                    <a:lnTo>
                      <a:pt x="10" y="160"/>
                    </a:lnTo>
                    <a:lnTo>
                      <a:pt x="12" y="157"/>
                    </a:lnTo>
                    <a:lnTo>
                      <a:pt x="13" y="152"/>
                    </a:lnTo>
                    <a:lnTo>
                      <a:pt x="13" y="149"/>
                    </a:lnTo>
                    <a:lnTo>
                      <a:pt x="15" y="144"/>
                    </a:lnTo>
                    <a:lnTo>
                      <a:pt x="18" y="141"/>
                    </a:lnTo>
                    <a:lnTo>
                      <a:pt x="20" y="136"/>
                    </a:lnTo>
                    <a:lnTo>
                      <a:pt x="21" y="131"/>
                    </a:lnTo>
                    <a:lnTo>
                      <a:pt x="21" y="126"/>
                    </a:lnTo>
                    <a:lnTo>
                      <a:pt x="23" y="121"/>
                    </a:lnTo>
                    <a:lnTo>
                      <a:pt x="24" y="117"/>
                    </a:lnTo>
                    <a:lnTo>
                      <a:pt x="24" y="112"/>
                    </a:lnTo>
                    <a:lnTo>
                      <a:pt x="26" y="107"/>
                    </a:lnTo>
                    <a:lnTo>
                      <a:pt x="26" y="102"/>
                    </a:lnTo>
                    <a:lnTo>
                      <a:pt x="26" y="97"/>
                    </a:lnTo>
                    <a:lnTo>
                      <a:pt x="26" y="93"/>
                    </a:lnTo>
                    <a:lnTo>
                      <a:pt x="26" y="88"/>
                    </a:lnTo>
                    <a:lnTo>
                      <a:pt x="26" y="85"/>
                    </a:lnTo>
                    <a:lnTo>
                      <a:pt x="26" y="80"/>
                    </a:lnTo>
                    <a:lnTo>
                      <a:pt x="26" y="77"/>
                    </a:lnTo>
                    <a:lnTo>
                      <a:pt x="26" y="72"/>
                    </a:lnTo>
                    <a:lnTo>
                      <a:pt x="28" y="65"/>
                    </a:lnTo>
                    <a:lnTo>
                      <a:pt x="29" y="61"/>
                    </a:lnTo>
                    <a:lnTo>
                      <a:pt x="31" y="54"/>
                    </a:lnTo>
                    <a:lnTo>
                      <a:pt x="34" y="49"/>
                    </a:lnTo>
                    <a:lnTo>
                      <a:pt x="36" y="43"/>
                    </a:lnTo>
                    <a:lnTo>
                      <a:pt x="39" y="38"/>
                    </a:lnTo>
                    <a:lnTo>
                      <a:pt x="40" y="33"/>
                    </a:lnTo>
                    <a:lnTo>
                      <a:pt x="42" y="29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7" y="21"/>
                    </a:lnTo>
                    <a:lnTo>
                      <a:pt x="50" y="16"/>
                    </a:lnTo>
                    <a:lnTo>
                      <a:pt x="52" y="13"/>
                    </a:lnTo>
                    <a:lnTo>
                      <a:pt x="53" y="9"/>
                    </a:lnTo>
                    <a:lnTo>
                      <a:pt x="56" y="6"/>
                    </a:lnTo>
                    <a:lnTo>
                      <a:pt x="60" y="5"/>
                    </a:lnTo>
                    <a:lnTo>
                      <a:pt x="63" y="1"/>
                    </a:lnTo>
                    <a:lnTo>
                      <a:pt x="68" y="1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3"/>
                    </a:lnTo>
                    <a:lnTo>
                      <a:pt x="85" y="5"/>
                    </a:lnTo>
                    <a:lnTo>
                      <a:pt x="88" y="6"/>
                    </a:lnTo>
                    <a:lnTo>
                      <a:pt x="90" y="9"/>
                    </a:lnTo>
                    <a:lnTo>
                      <a:pt x="93" y="11"/>
                    </a:lnTo>
                    <a:lnTo>
                      <a:pt x="93" y="14"/>
                    </a:lnTo>
                    <a:lnTo>
                      <a:pt x="95" y="17"/>
                    </a:lnTo>
                    <a:lnTo>
                      <a:pt x="96" y="22"/>
                    </a:lnTo>
                    <a:lnTo>
                      <a:pt x="98" y="27"/>
                    </a:lnTo>
                    <a:lnTo>
                      <a:pt x="98" y="32"/>
                    </a:lnTo>
                    <a:lnTo>
                      <a:pt x="98" y="37"/>
                    </a:lnTo>
                    <a:lnTo>
                      <a:pt x="98" y="41"/>
                    </a:lnTo>
                    <a:lnTo>
                      <a:pt x="96" y="46"/>
                    </a:lnTo>
                    <a:lnTo>
                      <a:pt x="96" y="49"/>
                    </a:lnTo>
                    <a:lnTo>
                      <a:pt x="96" y="54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6" y="65"/>
                    </a:lnTo>
                    <a:lnTo>
                      <a:pt x="98" y="69"/>
                    </a:lnTo>
                    <a:lnTo>
                      <a:pt x="98" y="72"/>
                    </a:lnTo>
                    <a:lnTo>
                      <a:pt x="100" y="73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1" y="78"/>
                    </a:lnTo>
                    <a:lnTo>
                      <a:pt x="101" y="80"/>
                    </a:lnTo>
                    <a:lnTo>
                      <a:pt x="103" y="81"/>
                    </a:lnTo>
                    <a:lnTo>
                      <a:pt x="103" y="83"/>
                    </a:lnTo>
                    <a:lnTo>
                      <a:pt x="104" y="85"/>
                    </a:lnTo>
                    <a:lnTo>
                      <a:pt x="104" y="86"/>
                    </a:lnTo>
                    <a:lnTo>
                      <a:pt x="106" y="89"/>
                    </a:lnTo>
                    <a:lnTo>
                      <a:pt x="106" y="91"/>
                    </a:lnTo>
                    <a:lnTo>
                      <a:pt x="106" y="93"/>
                    </a:lnTo>
                    <a:lnTo>
                      <a:pt x="106" y="94"/>
                    </a:lnTo>
                    <a:lnTo>
                      <a:pt x="106" y="97"/>
                    </a:lnTo>
                    <a:lnTo>
                      <a:pt x="106" y="99"/>
                    </a:lnTo>
                    <a:lnTo>
                      <a:pt x="106" y="102"/>
                    </a:lnTo>
                    <a:lnTo>
                      <a:pt x="106" y="107"/>
                    </a:lnTo>
                    <a:lnTo>
                      <a:pt x="106" y="110"/>
                    </a:lnTo>
                    <a:lnTo>
                      <a:pt x="106" y="115"/>
                    </a:lnTo>
                    <a:lnTo>
                      <a:pt x="106" y="117"/>
                    </a:lnTo>
                    <a:lnTo>
                      <a:pt x="104" y="120"/>
                    </a:lnTo>
                    <a:lnTo>
                      <a:pt x="104" y="123"/>
                    </a:lnTo>
                    <a:lnTo>
                      <a:pt x="104" y="125"/>
                    </a:lnTo>
                    <a:lnTo>
                      <a:pt x="104" y="126"/>
                    </a:lnTo>
                    <a:lnTo>
                      <a:pt x="103" y="126"/>
                    </a:lnTo>
                    <a:lnTo>
                      <a:pt x="104" y="126"/>
                    </a:lnTo>
                    <a:lnTo>
                      <a:pt x="106" y="128"/>
                    </a:lnTo>
                    <a:lnTo>
                      <a:pt x="109" y="129"/>
                    </a:lnTo>
                    <a:lnTo>
                      <a:pt x="112" y="129"/>
                    </a:lnTo>
                    <a:lnTo>
                      <a:pt x="117" y="131"/>
                    </a:lnTo>
                    <a:lnTo>
                      <a:pt x="122" y="133"/>
                    </a:lnTo>
                    <a:lnTo>
                      <a:pt x="125" y="136"/>
                    </a:lnTo>
                    <a:lnTo>
                      <a:pt x="130" y="137"/>
                    </a:lnTo>
                    <a:lnTo>
                      <a:pt x="133" y="139"/>
                    </a:lnTo>
                    <a:lnTo>
                      <a:pt x="136" y="141"/>
                    </a:lnTo>
                    <a:lnTo>
                      <a:pt x="138" y="142"/>
                    </a:lnTo>
                    <a:lnTo>
                      <a:pt x="140" y="142"/>
                    </a:lnTo>
                    <a:lnTo>
                      <a:pt x="143" y="144"/>
                    </a:lnTo>
                    <a:lnTo>
                      <a:pt x="144" y="145"/>
                    </a:lnTo>
                    <a:lnTo>
                      <a:pt x="146" y="147"/>
                    </a:lnTo>
                    <a:lnTo>
                      <a:pt x="148" y="147"/>
                    </a:lnTo>
                    <a:lnTo>
                      <a:pt x="149" y="149"/>
                    </a:lnTo>
                    <a:lnTo>
                      <a:pt x="151" y="150"/>
                    </a:lnTo>
                    <a:lnTo>
                      <a:pt x="151" y="152"/>
                    </a:lnTo>
                    <a:lnTo>
                      <a:pt x="152" y="152"/>
                    </a:lnTo>
                    <a:lnTo>
                      <a:pt x="152" y="153"/>
                    </a:lnTo>
                    <a:lnTo>
                      <a:pt x="154" y="155"/>
                    </a:lnTo>
                    <a:lnTo>
                      <a:pt x="154" y="158"/>
                    </a:lnTo>
                    <a:lnTo>
                      <a:pt x="156" y="160"/>
                    </a:lnTo>
                    <a:lnTo>
                      <a:pt x="156" y="161"/>
                    </a:lnTo>
                    <a:lnTo>
                      <a:pt x="156" y="163"/>
                    </a:lnTo>
                    <a:lnTo>
                      <a:pt x="157" y="165"/>
                    </a:lnTo>
                    <a:lnTo>
                      <a:pt x="157" y="166"/>
                    </a:lnTo>
                    <a:lnTo>
                      <a:pt x="180" y="177"/>
                    </a:lnTo>
                    <a:lnTo>
                      <a:pt x="181" y="179"/>
                    </a:lnTo>
                    <a:lnTo>
                      <a:pt x="186" y="181"/>
                    </a:lnTo>
                    <a:lnTo>
                      <a:pt x="191" y="184"/>
                    </a:lnTo>
                    <a:lnTo>
                      <a:pt x="199" y="189"/>
                    </a:lnTo>
                    <a:lnTo>
                      <a:pt x="207" y="193"/>
                    </a:lnTo>
                    <a:lnTo>
                      <a:pt x="216" y="198"/>
                    </a:lnTo>
                    <a:lnTo>
                      <a:pt x="224" y="203"/>
                    </a:lnTo>
                    <a:lnTo>
                      <a:pt x="232" y="206"/>
                    </a:lnTo>
                    <a:lnTo>
                      <a:pt x="239" y="209"/>
                    </a:lnTo>
                    <a:lnTo>
                      <a:pt x="244" y="211"/>
                    </a:lnTo>
                    <a:lnTo>
                      <a:pt x="250" y="213"/>
                    </a:lnTo>
                    <a:lnTo>
                      <a:pt x="255" y="214"/>
                    </a:lnTo>
                    <a:lnTo>
                      <a:pt x="258" y="216"/>
                    </a:lnTo>
                    <a:lnTo>
                      <a:pt x="263" y="217"/>
                    </a:lnTo>
                    <a:lnTo>
                      <a:pt x="266" y="219"/>
                    </a:lnTo>
                    <a:lnTo>
                      <a:pt x="269" y="219"/>
                    </a:lnTo>
                    <a:lnTo>
                      <a:pt x="272" y="221"/>
                    </a:lnTo>
                    <a:lnTo>
                      <a:pt x="276" y="221"/>
                    </a:lnTo>
                    <a:lnTo>
                      <a:pt x="280" y="221"/>
                    </a:lnTo>
                    <a:lnTo>
                      <a:pt x="285" y="221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300" y="219"/>
                    </a:lnTo>
                    <a:lnTo>
                      <a:pt x="306" y="219"/>
                    </a:lnTo>
                    <a:lnTo>
                      <a:pt x="312" y="217"/>
                    </a:lnTo>
                    <a:lnTo>
                      <a:pt x="319" y="217"/>
                    </a:lnTo>
                    <a:lnTo>
                      <a:pt x="325" y="217"/>
                    </a:lnTo>
                    <a:lnTo>
                      <a:pt x="330" y="217"/>
                    </a:lnTo>
                    <a:lnTo>
                      <a:pt x="333" y="217"/>
                    </a:lnTo>
                    <a:lnTo>
                      <a:pt x="336" y="217"/>
                    </a:lnTo>
                    <a:lnTo>
                      <a:pt x="340" y="217"/>
                    </a:lnTo>
                    <a:lnTo>
                      <a:pt x="341" y="217"/>
                    </a:lnTo>
                    <a:lnTo>
                      <a:pt x="344" y="217"/>
                    </a:lnTo>
                    <a:lnTo>
                      <a:pt x="348" y="217"/>
                    </a:lnTo>
                    <a:lnTo>
                      <a:pt x="351" y="219"/>
                    </a:lnTo>
                    <a:lnTo>
                      <a:pt x="356" y="219"/>
                    </a:lnTo>
                    <a:lnTo>
                      <a:pt x="359" y="221"/>
                    </a:lnTo>
                    <a:lnTo>
                      <a:pt x="364" y="222"/>
                    </a:lnTo>
                    <a:lnTo>
                      <a:pt x="367" y="225"/>
                    </a:lnTo>
                    <a:lnTo>
                      <a:pt x="372" y="227"/>
                    </a:lnTo>
                    <a:lnTo>
                      <a:pt x="375" y="230"/>
                    </a:lnTo>
                    <a:lnTo>
                      <a:pt x="378" y="232"/>
                    </a:lnTo>
                    <a:lnTo>
                      <a:pt x="381" y="235"/>
                    </a:lnTo>
                    <a:lnTo>
                      <a:pt x="384" y="238"/>
                    </a:lnTo>
                    <a:lnTo>
                      <a:pt x="388" y="241"/>
                    </a:lnTo>
                    <a:lnTo>
                      <a:pt x="391" y="245"/>
                    </a:lnTo>
                    <a:lnTo>
                      <a:pt x="394" y="248"/>
                    </a:lnTo>
                    <a:lnTo>
                      <a:pt x="397" y="251"/>
                    </a:lnTo>
                    <a:lnTo>
                      <a:pt x="400" y="254"/>
                    </a:lnTo>
                    <a:lnTo>
                      <a:pt x="404" y="257"/>
                    </a:lnTo>
                    <a:lnTo>
                      <a:pt x="407" y="259"/>
                    </a:lnTo>
                    <a:lnTo>
                      <a:pt x="408" y="261"/>
                    </a:lnTo>
                    <a:lnTo>
                      <a:pt x="408" y="264"/>
                    </a:lnTo>
                    <a:lnTo>
                      <a:pt x="410" y="267"/>
                    </a:lnTo>
                    <a:lnTo>
                      <a:pt x="412" y="270"/>
                    </a:lnTo>
                    <a:lnTo>
                      <a:pt x="412" y="273"/>
                    </a:lnTo>
                    <a:lnTo>
                      <a:pt x="412" y="277"/>
                    </a:lnTo>
                    <a:lnTo>
                      <a:pt x="412" y="280"/>
                    </a:lnTo>
                    <a:lnTo>
                      <a:pt x="412" y="283"/>
                    </a:lnTo>
                    <a:lnTo>
                      <a:pt x="412" y="285"/>
                    </a:lnTo>
                    <a:lnTo>
                      <a:pt x="410" y="288"/>
                    </a:lnTo>
                    <a:lnTo>
                      <a:pt x="410" y="289"/>
                    </a:lnTo>
                    <a:lnTo>
                      <a:pt x="408" y="291"/>
                    </a:lnTo>
                    <a:lnTo>
                      <a:pt x="408" y="293"/>
                    </a:lnTo>
                    <a:lnTo>
                      <a:pt x="407" y="294"/>
                    </a:lnTo>
                    <a:lnTo>
                      <a:pt x="405" y="296"/>
                    </a:lnTo>
                    <a:lnTo>
                      <a:pt x="405" y="297"/>
                    </a:lnTo>
                    <a:lnTo>
                      <a:pt x="404" y="299"/>
                    </a:lnTo>
                    <a:lnTo>
                      <a:pt x="404" y="301"/>
                    </a:lnTo>
                    <a:lnTo>
                      <a:pt x="404" y="302"/>
                    </a:lnTo>
                    <a:lnTo>
                      <a:pt x="404" y="305"/>
                    </a:lnTo>
                    <a:lnTo>
                      <a:pt x="402" y="307"/>
                    </a:lnTo>
                    <a:lnTo>
                      <a:pt x="400" y="309"/>
                    </a:lnTo>
                    <a:lnTo>
                      <a:pt x="400" y="310"/>
                    </a:lnTo>
                    <a:lnTo>
                      <a:pt x="399" y="312"/>
                    </a:lnTo>
                    <a:lnTo>
                      <a:pt x="397" y="312"/>
                    </a:lnTo>
                    <a:lnTo>
                      <a:pt x="397" y="313"/>
                    </a:lnTo>
                    <a:lnTo>
                      <a:pt x="397" y="315"/>
                    </a:lnTo>
                    <a:lnTo>
                      <a:pt x="396" y="315"/>
                    </a:lnTo>
                    <a:lnTo>
                      <a:pt x="394" y="317"/>
                    </a:lnTo>
                    <a:lnTo>
                      <a:pt x="392" y="318"/>
                    </a:lnTo>
                    <a:lnTo>
                      <a:pt x="391" y="318"/>
                    </a:lnTo>
                    <a:lnTo>
                      <a:pt x="388" y="320"/>
                    </a:lnTo>
                    <a:lnTo>
                      <a:pt x="384" y="320"/>
                    </a:lnTo>
                    <a:lnTo>
                      <a:pt x="383" y="320"/>
                    </a:lnTo>
                    <a:lnTo>
                      <a:pt x="380" y="320"/>
                    </a:lnTo>
                    <a:lnTo>
                      <a:pt x="376" y="320"/>
                    </a:lnTo>
                    <a:lnTo>
                      <a:pt x="375" y="318"/>
                    </a:lnTo>
                    <a:lnTo>
                      <a:pt x="372" y="317"/>
                    </a:lnTo>
                    <a:lnTo>
                      <a:pt x="370" y="317"/>
                    </a:lnTo>
                    <a:lnTo>
                      <a:pt x="367" y="315"/>
                    </a:lnTo>
                    <a:lnTo>
                      <a:pt x="365" y="313"/>
                    </a:lnTo>
                    <a:lnTo>
                      <a:pt x="362" y="312"/>
                    </a:lnTo>
                    <a:lnTo>
                      <a:pt x="360" y="309"/>
                    </a:lnTo>
                    <a:lnTo>
                      <a:pt x="357" y="309"/>
                    </a:lnTo>
                    <a:lnTo>
                      <a:pt x="356" y="307"/>
                    </a:lnTo>
                    <a:lnTo>
                      <a:pt x="352" y="305"/>
                    </a:lnTo>
                    <a:lnTo>
                      <a:pt x="351" y="305"/>
                    </a:lnTo>
                    <a:lnTo>
                      <a:pt x="348" y="305"/>
                    </a:lnTo>
                    <a:lnTo>
                      <a:pt x="346" y="305"/>
                    </a:lnTo>
                    <a:lnTo>
                      <a:pt x="343" y="305"/>
                    </a:lnTo>
                    <a:lnTo>
                      <a:pt x="340" y="305"/>
                    </a:lnTo>
                    <a:lnTo>
                      <a:pt x="338" y="305"/>
                    </a:lnTo>
                    <a:lnTo>
                      <a:pt x="335" y="304"/>
                    </a:lnTo>
                    <a:lnTo>
                      <a:pt x="332" y="304"/>
                    </a:lnTo>
                    <a:lnTo>
                      <a:pt x="328" y="304"/>
                    </a:lnTo>
                    <a:lnTo>
                      <a:pt x="325" y="302"/>
                    </a:lnTo>
                    <a:lnTo>
                      <a:pt x="320" y="301"/>
                    </a:lnTo>
                    <a:lnTo>
                      <a:pt x="316" y="299"/>
                    </a:lnTo>
                    <a:lnTo>
                      <a:pt x="311" y="299"/>
                    </a:lnTo>
                    <a:lnTo>
                      <a:pt x="306" y="299"/>
                    </a:lnTo>
                    <a:lnTo>
                      <a:pt x="301" y="299"/>
                    </a:lnTo>
                    <a:lnTo>
                      <a:pt x="296" y="299"/>
                    </a:lnTo>
                    <a:lnTo>
                      <a:pt x="293" y="301"/>
                    </a:lnTo>
                    <a:lnTo>
                      <a:pt x="288" y="301"/>
                    </a:lnTo>
                    <a:lnTo>
                      <a:pt x="285" y="301"/>
                    </a:lnTo>
                    <a:lnTo>
                      <a:pt x="284" y="301"/>
                    </a:lnTo>
                    <a:lnTo>
                      <a:pt x="282" y="301"/>
                    </a:lnTo>
                    <a:lnTo>
                      <a:pt x="279" y="299"/>
                    </a:lnTo>
                    <a:lnTo>
                      <a:pt x="276" y="299"/>
                    </a:lnTo>
                    <a:lnTo>
                      <a:pt x="272" y="297"/>
                    </a:lnTo>
                    <a:lnTo>
                      <a:pt x="269" y="296"/>
                    </a:lnTo>
                    <a:lnTo>
                      <a:pt x="264" y="294"/>
                    </a:lnTo>
                    <a:lnTo>
                      <a:pt x="261" y="294"/>
                    </a:lnTo>
                    <a:lnTo>
                      <a:pt x="256" y="293"/>
                    </a:lnTo>
                    <a:lnTo>
                      <a:pt x="253" y="293"/>
                    </a:lnTo>
                    <a:lnTo>
                      <a:pt x="248" y="293"/>
                    </a:lnTo>
                    <a:lnTo>
                      <a:pt x="242" y="299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4" name="Freeform 415">
                <a:extLst>
                  <a:ext uri="{FF2B5EF4-FFF2-40B4-BE49-F238E27FC236}">
                    <a16:creationId xmlns:a16="http://schemas.microsoft.com/office/drawing/2014/main" id="{833FDF16-31DD-4A91-A0B7-CA66FC16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4" y="1673"/>
                <a:ext cx="112" cy="41"/>
              </a:xfrm>
              <a:custGeom>
                <a:avLst/>
                <a:gdLst>
                  <a:gd name="T0" fmla="*/ 0 w 64"/>
                  <a:gd name="T1" fmla="*/ 0 h 27"/>
                  <a:gd name="T2" fmla="*/ 5 w 64"/>
                  <a:gd name="T3" fmla="*/ 0 h 27"/>
                  <a:gd name="T4" fmla="*/ 16 w 64"/>
                  <a:gd name="T5" fmla="*/ 2 h 27"/>
                  <a:gd name="T6" fmla="*/ 25 w 64"/>
                  <a:gd name="T7" fmla="*/ 8 h 27"/>
                  <a:gd name="T8" fmla="*/ 39 w 64"/>
                  <a:gd name="T9" fmla="*/ 12 h 27"/>
                  <a:gd name="T10" fmla="*/ 49 w 64"/>
                  <a:gd name="T11" fmla="*/ 17 h 27"/>
                  <a:gd name="T12" fmla="*/ 63 w 64"/>
                  <a:gd name="T13" fmla="*/ 24 h 27"/>
                  <a:gd name="T14" fmla="*/ 75 w 64"/>
                  <a:gd name="T15" fmla="*/ 29 h 27"/>
                  <a:gd name="T16" fmla="*/ 89 w 64"/>
                  <a:gd name="T17" fmla="*/ 33 h 27"/>
                  <a:gd name="T18" fmla="*/ 100 w 64"/>
                  <a:gd name="T19" fmla="*/ 38 h 27"/>
                  <a:gd name="T20" fmla="*/ 112 w 64"/>
                  <a:gd name="T21" fmla="*/ 41 h 2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27">
                    <a:moveTo>
                      <a:pt x="0" y="0"/>
                    </a:moveTo>
                    <a:lnTo>
                      <a:pt x="3" y="0"/>
                    </a:lnTo>
                    <a:lnTo>
                      <a:pt x="9" y="1"/>
                    </a:lnTo>
                    <a:lnTo>
                      <a:pt x="14" y="5"/>
                    </a:lnTo>
                    <a:lnTo>
                      <a:pt x="22" y="8"/>
                    </a:lnTo>
                    <a:lnTo>
                      <a:pt x="28" y="11"/>
                    </a:lnTo>
                    <a:lnTo>
                      <a:pt x="36" y="16"/>
                    </a:lnTo>
                    <a:lnTo>
                      <a:pt x="43" y="19"/>
                    </a:lnTo>
                    <a:lnTo>
                      <a:pt x="51" y="22"/>
                    </a:lnTo>
                    <a:lnTo>
                      <a:pt x="57" y="25"/>
                    </a:lnTo>
                    <a:lnTo>
                      <a:pt x="64" y="27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5" name="Freeform 416">
                <a:extLst>
                  <a:ext uri="{FF2B5EF4-FFF2-40B4-BE49-F238E27FC236}">
                    <a16:creationId xmlns:a16="http://schemas.microsoft.com/office/drawing/2014/main" id="{40BCBB1D-E628-4E88-9C1B-B156B3794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2" y="1911"/>
                <a:ext cx="14" cy="30"/>
              </a:xfrm>
              <a:custGeom>
                <a:avLst/>
                <a:gdLst>
                  <a:gd name="T0" fmla="*/ 14 w 8"/>
                  <a:gd name="T1" fmla="*/ 0 h 21"/>
                  <a:gd name="T2" fmla="*/ 11 w 8"/>
                  <a:gd name="T3" fmla="*/ 4 h 21"/>
                  <a:gd name="T4" fmla="*/ 9 w 8"/>
                  <a:gd name="T5" fmla="*/ 7 h 21"/>
                  <a:gd name="T6" fmla="*/ 5 w 8"/>
                  <a:gd name="T7" fmla="*/ 11 h 21"/>
                  <a:gd name="T8" fmla="*/ 5 w 8"/>
                  <a:gd name="T9" fmla="*/ 14 h 21"/>
                  <a:gd name="T10" fmla="*/ 5 w 8"/>
                  <a:gd name="T11" fmla="*/ 16 h 21"/>
                  <a:gd name="T12" fmla="*/ 5 w 8"/>
                  <a:gd name="T13" fmla="*/ 19 h 21"/>
                  <a:gd name="T14" fmla="*/ 5 w 8"/>
                  <a:gd name="T15" fmla="*/ 21 h 21"/>
                  <a:gd name="T16" fmla="*/ 5 w 8"/>
                  <a:gd name="T17" fmla="*/ 23 h 21"/>
                  <a:gd name="T18" fmla="*/ 4 w 8"/>
                  <a:gd name="T19" fmla="*/ 27 h 21"/>
                  <a:gd name="T20" fmla="*/ 0 w 8"/>
                  <a:gd name="T21" fmla="*/ 30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21">
                    <a:moveTo>
                      <a:pt x="8" y="0"/>
                    </a:moveTo>
                    <a:lnTo>
                      <a:pt x="6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1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6" name="Freeform 417">
                <a:extLst>
                  <a:ext uri="{FF2B5EF4-FFF2-40B4-BE49-F238E27FC236}">
                    <a16:creationId xmlns:a16="http://schemas.microsoft.com/office/drawing/2014/main" id="{AA32C9B3-90CB-4311-9F2C-625C32C92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768"/>
                <a:ext cx="248" cy="143"/>
              </a:xfrm>
              <a:custGeom>
                <a:avLst/>
                <a:gdLst>
                  <a:gd name="T0" fmla="*/ 2 w 141"/>
                  <a:gd name="T1" fmla="*/ 15 h 98"/>
                  <a:gd name="T2" fmla="*/ 14 w 141"/>
                  <a:gd name="T3" fmla="*/ 38 h 98"/>
                  <a:gd name="T4" fmla="*/ 33 w 141"/>
                  <a:gd name="T5" fmla="*/ 50 h 98"/>
                  <a:gd name="T6" fmla="*/ 58 w 141"/>
                  <a:gd name="T7" fmla="*/ 58 h 98"/>
                  <a:gd name="T8" fmla="*/ 84 w 141"/>
                  <a:gd name="T9" fmla="*/ 69 h 98"/>
                  <a:gd name="T10" fmla="*/ 93 w 141"/>
                  <a:gd name="T11" fmla="*/ 74 h 98"/>
                  <a:gd name="T12" fmla="*/ 104 w 141"/>
                  <a:gd name="T13" fmla="*/ 82 h 98"/>
                  <a:gd name="T14" fmla="*/ 113 w 141"/>
                  <a:gd name="T15" fmla="*/ 92 h 98"/>
                  <a:gd name="T16" fmla="*/ 118 w 141"/>
                  <a:gd name="T17" fmla="*/ 98 h 98"/>
                  <a:gd name="T18" fmla="*/ 123 w 141"/>
                  <a:gd name="T19" fmla="*/ 104 h 98"/>
                  <a:gd name="T20" fmla="*/ 128 w 141"/>
                  <a:gd name="T21" fmla="*/ 109 h 98"/>
                  <a:gd name="T22" fmla="*/ 132 w 141"/>
                  <a:gd name="T23" fmla="*/ 115 h 98"/>
                  <a:gd name="T24" fmla="*/ 137 w 141"/>
                  <a:gd name="T25" fmla="*/ 121 h 98"/>
                  <a:gd name="T26" fmla="*/ 142 w 141"/>
                  <a:gd name="T27" fmla="*/ 131 h 98"/>
                  <a:gd name="T28" fmla="*/ 155 w 141"/>
                  <a:gd name="T29" fmla="*/ 139 h 98"/>
                  <a:gd name="T30" fmla="*/ 171 w 141"/>
                  <a:gd name="T31" fmla="*/ 143 h 98"/>
                  <a:gd name="T32" fmla="*/ 183 w 141"/>
                  <a:gd name="T33" fmla="*/ 143 h 98"/>
                  <a:gd name="T34" fmla="*/ 193 w 141"/>
                  <a:gd name="T35" fmla="*/ 143 h 98"/>
                  <a:gd name="T36" fmla="*/ 202 w 141"/>
                  <a:gd name="T37" fmla="*/ 143 h 98"/>
                  <a:gd name="T38" fmla="*/ 208 w 141"/>
                  <a:gd name="T39" fmla="*/ 140 h 98"/>
                  <a:gd name="T40" fmla="*/ 211 w 141"/>
                  <a:gd name="T41" fmla="*/ 139 h 98"/>
                  <a:gd name="T42" fmla="*/ 216 w 141"/>
                  <a:gd name="T43" fmla="*/ 136 h 98"/>
                  <a:gd name="T44" fmla="*/ 220 w 141"/>
                  <a:gd name="T45" fmla="*/ 131 h 98"/>
                  <a:gd name="T46" fmla="*/ 222 w 141"/>
                  <a:gd name="T47" fmla="*/ 124 h 98"/>
                  <a:gd name="T48" fmla="*/ 225 w 141"/>
                  <a:gd name="T49" fmla="*/ 117 h 98"/>
                  <a:gd name="T50" fmla="*/ 225 w 141"/>
                  <a:gd name="T51" fmla="*/ 109 h 98"/>
                  <a:gd name="T52" fmla="*/ 225 w 141"/>
                  <a:gd name="T53" fmla="*/ 104 h 98"/>
                  <a:gd name="T54" fmla="*/ 225 w 141"/>
                  <a:gd name="T55" fmla="*/ 101 h 98"/>
                  <a:gd name="T56" fmla="*/ 225 w 141"/>
                  <a:gd name="T57" fmla="*/ 92 h 98"/>
                  <a:gd name="T58" fmla="*/ 227 w 141"/>
                  <a:gd name="T59" fmla="*/ 85 h 98"/>
                  <a:gd name="T60" fmla="*/ 234 w 141"/>
                  <a:gd name="T61" fmla="*/ 77 h 98"/>
                  <a:gd name="T62" fmla="*/ 239 w 141"/>
                  <a:gd name="T63" fmla="*/ 73 h 98"/>
                  <a:gd name="T64" fmla="*/ 248 w 141"/>
                  <a:gd name="T65" fmla="*/ 7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1" h="98">
                    <a:moveTo>
                      <a:pt x="0" y="0"/>
                    </a:moveTo>
                    <a:lnTo>
                      <a:pt x="1" y="10"/>
                    </a:lnTo>
                    <a:lnTo>
                      <a:pt x="3" y="19"/>
                    </a:lnTo>
                    <a:lnTo>
                      <a:pt x="8" y="26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27" y="37"/>
                    </a:lnTo>
                    <a:lnTo>
                      <a:pt x="33" y="40"/>
                    </a:lnTo>
                    <a:lnTo>
                      <a:pt x="40" y="43"/>
                    </a:lnTo>
                    <a:lnTo>
                      <a:pt x="48" y="47"/>
                    </a:lnTo>
                    <a:lnTo>
                      <a:pt x="53" y="51"/>
                    </a:lnTo>
                    <a:lnTo>
                      <a:pt x="56" y="55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4" y="63"/>
                    </a:lnTo>
                    <a:lnTo>
                      <a:pt x="65" y="64"/>
                    </a:lnTo>
                    <a:lnTo>
                      <a:pt x="67" y="67"/>
                    </a:lnTo>
                    <a:lnTo>
                      <a:pt x="69" y="69"/>
                    </a:lnTo>
                    <a:lnTo>
                      <a:pt x="70" y="71"/>
                    </a:lnTo>
                    <a:lnTo>
                      <a:pt x="72" y="74"/>
                    </a:lnTo>
                    <a:lnTo>
                      <a:pt x="73" y="75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8" y="83"/>
                    </a:lnTo>
                    <a:lnTo>
                      <a:pt x="80" y="87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8" y="95"/>
                    </a:lnTo>
                    <a:lnTo>
                      <a:pt x="91" y="96"/>
                    </a:lnTo>
                    <a:lnTo>
                      <a:pt x="97" y="98"/>
                    </a:lnTo>
                    <a:lnTo>
                      <a:pt x="104" y="98"/>
                    </a:lnTo>
                    <a:lnTo>
                      <a:pt x="107" y="98"/>
                    </a:lnTo>
                    <a:lnTo>
                      <a:pt x="110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21" y="95"/>
                    </a:lnTo>
                    <a:lnTo>
                      <a:pt x="123" y="93"/>
                    </a:lnTo>
                    <a:lnTo>
                      <a:pt x="125" y="90"/>
                    </a:lnTo>
                    <a:lnTo>
                      <a:pt x="125" y="88"/>
                    </a:lnTo>
                    <a:lnTo>
                      <a:pt x="126" y="85"/>
                    </a:lnTo>
                    <a:lnTo>
                      <a:pt x="126" y="83"/>
                    </a:lnTo>
                    <a:lnTo>
                      <a:pt x="128" y="80"/>
                    </a:lnTo>
                    <a:lnTo>
                      <a:pt x="128" y="79"/>
                    </a:lnTo>
                    <a:lnTo>
                      <a:pt x="128" y="75"/>
                    </a:lnTo>
                    <a:lnTo>
                      <a:pt x="128" y="74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28" y="66"/>
                    </a:lnTo>
                    <a:lnTo>
                      <a:pt x="128" y="63"/>
                    </a:lnTo>
                    <a:lnTo>
                      <a:pt x="129" y="61"/>
                    </a:lnTo>
                    <a:lnTo>
                      <a:pt x="129" y="58"/>
                    </a:lnTo>
                    <a:lnTo>
                      <a:pt x="131" y="55"/>
                    </a:lnTo>
                    <a:lnTo>
                      <a:pt x="133" y="53"/>
                    </a:lnTo>
                    <a:lnTo>
                      <a:pt x="134" y="51"/>
                    </a:lnTo>
                    <a:lnTo>
                      <a:pt x="136" y="50"/>
                    </a:lnTo>
                    <a:lnTo>
                      <a:pt x="137" y="50"/>
                    </a:lnTo>
                    <a:lnTo>
                      <a:pt x="141" y="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7" name="Freeform 418">
                <a:extLst>
                  <a:ext uri="{FF2B5EF4-FFF2-40B4-BE49-F238E27FC236}">
                    <a16:creationId xmlns:a16="http://schemas.microsoft.com/office/drawing/2014/main" id="{01B772E6-5FB5-4304-899D-DE5F8AC7D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768"/>
                <a:ext cx="248" cy="143"/>
              </a:xfrm>
              <a:custGeom>
                <a:avLst/>
                <a:gdLst>
                  <a:gd name="T0" fmla="*/ 2 w 141"/>
                  <a:gd name="T1" fmla="*/ 15 h 98"/>
                  <a:gd name="T2" fmla="*/ 14 w 141"/>
                  <a:gd name="T3" fmla="*/ 38 h 98"/>
                  <a:gd name="T4" fmla="*/ 33 w 141"/>
                  <a:gd name="T5" fmla="*/ 50 h 98"/>
                  <a:gd name="T6" fmla="*/ 58 w 141"/>
                  <a:gd name="T7" fmla="*/ 58 h 98"/>
                  <a:gd name="T8" fmla="*/ 84 w 141"/>
                  <a:gd name="T9" fmla="*/ 69 h 98"/>
                  <a:gd name="T10" fmla="*/ 93 w 141"/>
                  <a:gd name="T11" fmla="*/ 74 h 98"/>
                  <a:gd name="T12" fmla="*/ 104 w 141"/>
                  <a:gd name="T13" fmla="*/ 82 h 98"/>
                  <a:gd name="T14" fmla="*/ 113 w 141"/>
                  <a:gd name="T15" fmla="*/ 92 h 98"/>
                  <a:gd name="T16" fmla="*/ 118 w 141"/>
                  <a:gd name="T17" fmla="*/ 98 h 98"/>
                  <a:gd name="T18" fmla="*/ 123 w 141"/>
                  <a:gd name="T19" fmla="*/ 104 h 98"/>
                  <a:gd name="T20" fmla="*/ 128 w 141"/>
                  <a:gd name="T21" fmla="*/ 109 h 98"/>
                  <a:gd name="T22" fmla="*/ 132 w 141"/>
                  <a:gd name="T23" fmla="*/ 115 h 98"/>
                  <a:gd name="T24" fmla="*/ 137 w 141"/>
                  <a:gd name="T25" fmla="*/ 121 h 98"/>
                  <a:gd name="T26" fmla="*/ 142 w 141"/>
                  <a:gd name="T27" fmla="*/ 131 h 98"/>
                  <a:gd name="T28" fmla="*/ 155 w 141"/>
                  <a:gd name="T29" fmla="*/ 139 h 98"/>
                  <a:gd name="T30" fmla="*/ 171 w 141"/>
                  <a:gd name="T31" fmla="*/ 143 h 98"/>
                  <a:gd name="T32" fmla="*/ 183 w 141"/>
                  <a:gd name="T33" fmla="*/ 143 h 98"/>
                  <a:gd name="T34" fmla="*/ 193 w 141"/>
                  <a:gd name="T35" fmla="*/ 143 h 98"/>
                  <a:gd name="T36" fmla="*/ 202 w 141"/>
                  <a:gd name="T37" fmla="*/ 143 h 98"/>
                  <a:gd name="T38" fmla="*/ 208 w 141"/>
                  <a:gd name="T39" fmla="*/ 140 h 98"/>
                  <a:gd name="T40" fmla="*/ 211 w 141"/>
                  <a:gd name="T41" fmla="*/ 139 h 98"/>
                  <a:gd name="T42" fmla="*/ 216 w 141"/>
                  <a:gd name="T43" fmla="*/ 136 h 98"/>
                  <a:gd name="T44" fmla="*/ 220 w 141"/>
                  <a:gd name="T45" fmla="*/ 131 h 98"/>
                  <a:gd name="T46" fmla="*/ 222 w 141"/>
                  <a:gd name="T47" fmla="*/ 124 h 98"/>
                  <a:gd name="T48" fmla="*/ 225 w 141"/>
                  <a:gd name="T49" fmla="*/ 117 h 98"/>
                  <a:gd name="T50" fmla="*/ 225 w 141"/>
                  <a:gd name="T51" fmla="*/ 109 h 98"/>
                  <a:gd name="T52" fmla="*/ 225 w 141"/>
                  <a:gd name="T53" fmla="*/ 104 h 98"/>
                  <a:gd name="T54" fmla="*/ 225 w 141"/>
                  <a:gd name="T55" fmla="*/ 101 h 98"/>
                  <a:gd name="T56" fmla="*/ 225 w 141"/>
                  <a:gd name="T57" fmla="*/ 92 h 98"/>
                  <a:gd name="T58" fmla="*/ 227 w 141"/>
                  <a:gd name="T59" fmla="*/ 85 h 98"/>
                  <a:gd name="T60" fmla="*/ 234 w 141"/>
                  <a:gd name="T61" fmla="*/ 77 h 98"/>
                  <a:gd name="T62" fmla="*/ 239 w 141"/>
                  <a:gd name="T63" fmla="*/ 73 h 98"/>
                  <a:gd name="T64" fmla="*/ 248 w 141"/>
                  <a:gd name="T65" fmla="*/ 73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1" h="98">
                    <a:moveTo>
                      <a:pt x="0" y="0"/>
                    </a:moveTo>
                    <a:lnTo>
                      <a:pt x="1" y="10"/>
                    </a:lnTo>
                    <a:lnTo>
                      <a:pt x="3" y="19"/>
                    </a:lnTo>
                    <a:lnTo>
                      <a:pt x="8" y="26"/>
                    </a:lnTo>
                    <a:lnTo>
                      <a:pt x="13" y="31"/>
                    </a:lnTo>
                    <a:lnTo>
                      <a:pt x="19" y="34"/>
                    </a:lnTo>
                    <a:lnTo>
                      <a:pt x="27" y="37"/>
                    </a:lnTo>
                    <a:lnTo>
                      <a:pt x="33" y="40"/>
                    </a:lnTo>
                    <a:lnTo>
                      <a:pt x="40" y="43"/>
                    </a:lnTo>
                    <a:lnTo>
                      <a:pt x="48" y="47"/>
                    </a:lnTo>
                    <a:lnTo>
                      <a:pt x="53" y="51"/>
                    </a:lnTo>
                    <a:lnTo>
                      <a:pt x="56" y="55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4" y="63"/>
                    </a:lnTo>
                    <a:lnTo>
                      <a:pt x="65" y="64"/>
                    </a:lnTo>
                    <a:lnTo>
                      <a:pt x="67" y="67"/>
                    </a:lnTo>
                    <a:lnTo>
                      <a:pt x="69" y="69"/>
                    </a:lnTo>
                    <a:lnTo>
                      <a:pt x="70" y="71"/>
                    </a:lnTo>
                    <a:lnTo>
                      <a:pt x="72" y="74"/>
                    </a:lnTo>
                    <a:lnTo>
                      <a:pt x="73" y="75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8" y="83"/>
                    </a:lnTo>
                    <a:lnTo>
                      <a:pt x="80" y="87"/>
                    </a:lnTo>
                    <a:lnTo>
                      <a:pt x="81" y="90"/>
                    </a:lnTo>
                    <a:lnTo>
                      <a:pt x="85" y="91"/>
                    </a:lnTo>
                    <a:lnTo>
                      <a:pt x="88" y="95"/>
                    </a:lnTo>
                    <a:lnTo>
                      <a:pt x="91" y="96"/>
                    </a:lnTo>
                    <a:lnTo>
                      <a:pt x="97" y="98"/>
                    </a:lnTo>
                    <a:lnTo>
                      <a:pt x="104" y="98"/>
                    </a:lnTo>
                    <a:lnTo>
                      <a:pt x="107" y="98"/>
                    </a:lnTo>
                    <a:lnTo>
                      <a:pt x="110" y="98"/>
                    </a:lnTo>
                    <a:lnTo>
                      <a:pt x="113" y="98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8" y="96"/>
                    </a:lnTo>
                    <a:lnTo>
                      <a:pt x="120" y="96"/>
                    </a:lnTo>
                    <a:lnTo>
                      <a:pt x="120" y="95"/>
                    </a:lnTo>
                    <a:lnTo>
                      <a:pt x="121" y="95"/>
                    </a:lnTo>
                    <a:lnTo>
                      <a:pt x="123" y="93"/>
                    </a:lnTo>
                    <a:lnTo>
                      <a:pt x="125" y="90"/>
                    </a:lnTo>
                    <a:lnTo>
                      <a:pt x="125" y="88"/>
                    </a:lnTo>
                    <a:lnTo>
                      <a:pt x="126" y="85"/>
                    </a:lnTo>
                    <a:lnTo>
                      <a:pt x="126" y="83"/>
                    </a:lnTo>
                    <a:lnTo>
                      <a:pt x="128" y="80"/>
                    </a:lnTo>
                    <a:lnTo>
                      <a:pt x="128" y="79"/>
                    </a:lnTo>
                    <a:lnTo>
                      <a:pt x="128" y="75"/>
                    </a:lnTo>
                    <a:lnTo>
                      <a:pt x="128" y="74"/>
                    </a:lnTo>
                    <a:lnTo>
                      <a:pt x="128" y="71"/>
                    </a:lnTo>
                    <a:lnTo>
                      <a:pt x="128" y="69"/>
                    </a:lnTo>
                    <a:lnTo>
                      <a:pt x="128" y="66"/>
                    </a:lnTo>
                    <a:lnTo>
                      <a:pt x="128" y="63"/>
                    </a:lnTo>
                    <a:lnTo>
                      <a:pt x="129" y="61"/>
                    </a:lnTo>
                    <a:lnTo>
                      <a:pt x="129" y="58"/>
                    </a:lnTo>
                    <a:lnTo>
                      <a:pt x="131" y="55"/>
                    </a:lnTo>
                    <a:lnTo>
                      <a:pt x="133" y="53"/>
                    </a:lnTo>
                    <a:lnTo>
                      <a:pt x="134" y="51"/>
                    </a:lnTo>
                    <a:lnTo>
                      <a:pt x="136" y="50"/>
                    </a:lnTo>
                    <a:lnTo>
                      <a:pt x="137" y="50"/>
                    </a:lnTo>
                    <a:lnTo>
                      <a:pt x="141" y="5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8" name="Freeform 419">
                <a:extLst>
                  <a:ext uri="{FF2B5EF4-FFF2-40B4-BE49-F238E27FC236}">
                    <a16:creationId xmlns:a16="http://schemas.microsoft.com/office/drawing/2014/main" id="{5930D36A-8F4B-4AC9-BDE0-2C8518798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06" y="1819"/>
                <a:ext cx="392" cy="140"/>
              </a:xfrm>
              <a:custGeom>
                <a:avLst/>
                <a:gdLst>
                  <a:gd name="T0" fmla="*/ 23 w 224"/>
                  <a:gd name="T1" fmla="*/ 38 h 95"/>
                  <a:gd name="T2" fmla="*/ 40 w 224"/>
                  <a:gd name="T3" fmla="*/ 47 h 95"/>
                  <a:gd name="T4" fmla="*/ 54 w 224"/>
                  <a:gd name="T5" fmla="*/ 62 h 95"/>
                  <a:gd name="T6" fmla="*/ 63 w 224"/>
                  <a:gd name="T7" fmla="*/ 71 h 95"/>
                  <a:gd name="T8" fmla="*/ 82 w 224"/>
                  <a:gd name="T9" fmla="*/ 69 h 95"/>
                  <a:gd name="T10" fmla="*/ 105 w 224"/>
                  <a:gd name="T11" fmla="*/ 66 h 95"/>
                  <a:gd name="T12" fmla="*/ 121 w 224"/>
                  <a:gd name="T13" fmla="*/ 66 h 95"/>
                  <a:gd name="T14" fmla="*/ 133 w 224"/>
                  <a:gd name="T15" fmla="*/ 66 h 95"/>
                  <a:gd name="T16" fmla="*/ 144 w 224"/>
                  <a:gd name="T17" fmla="*/ 74 h 95"/>
                  <a:gd name="T18" fmla="*/ 149 w 224"/>
                  <a:gd name="T19" fmla="*/ 83 h 95"/>
                  <a:gd name="T20" fmla="*/ 144 w 224"/>
                  <a:gd name="T21" fmla="*/ 94 h 95"/>
                  <a:gd name="T22" fmla="*/ 147 w 224"/>
                  <a:gd name="T23" fmla="*/ 100 h 95"/>
                  <a:gd name="T24" fmla="*/ 161 w 224"/>
                  <a:gd name="T25" fmla="*/ 102 h 95"/>
                  <a:gd name="T26" fmla="*/ 180 w 224"/>
                  <a:gd name="T27" fmla="*/ 102 h 95"/>
                  <a:gd name="T28" fmla="*/ 189 w 224"/>
                  <a:gd name="T29" fmla="*/ 102 h 95"/>
                  <a:gd name="T30" fmla="*/ 245 w 224"/>
                  <a:gd name="T31" fmla="*/ 106 h 95"/>
                  <a:gd name="T32" fmla="*/ 298 w 224"/>
                  <a:gd name="T33" fmla="*/ 113 h 95"/>
                  <a:gd name="T34" fmla="*/ 343 w 224"/>
                  <a:gd name="T35" fmla="*/ 130 h 95"/>
                  <a:gd name="T36" fmla="*/ 354 w 224"/>
                  <a:gd name="T37" fmla="*/ 140 h 95"/>
                  <a:gd name="T38" fmla="*/ 362 w 224"/>
                  <a:gd name="T39" fmla="*/ 137 h 95"/>
                  <a:gd name="T40" fmla="*/ 371 w 224"/>
                  <a:gd name="T41" fmla="*/ 136 h 95"/>
                  <a:gd name="T42" fmla="*/ 373 w 224"/>
                  <a:gd name="T43" fmla="*/ 133 h 95"/>
                  <a:gd name="T44" fmla="*/ 378 w 224"/>
                  <a:gd name="T45" fmla="*/ 125 h 95"/>
                  <a:gd name="T46" fmla="*/ 387 w 224"/>
                  <a:gd name="T47" fmla="*/ 116 h 95"/>
                  <a:gd name="T48" fmla="*/ 392 w 224"/>
                  <a:gd name="T49" fmla="*/ 106 h 95"/>
                  <a:gd name="T50" fmla="*/ 390 w 224"/>
                  <a:gd name="T51" fmla="*/ 100 h 95"/>
                  <a:gd name="T52" fmla="*/ 385 w 224"/>
                  <a:gd name="T53" fmla="*/ 88 h 95"/>
                  <a:gd name="T54" fmla="*/ 376 w 224"/>
                  <a:gd name="T55" fmla="*/ 78 h 95"/>
                  <a:gd name="T56" fmla="*/ 364 w 224"/>
                  <a:gd name="T57" fmla="*/ 77 h 95"/>
                  <a:gd name="T58" fmla="*/ 350 w 224"/>
                  <a:gd name="T59" fmla="*/ 74 h 95"/>
                  <a:gd name="T60" fmla="*/ 315 w 224"/>
                  <a:gd name="T61" fmla="*/ 74 h 95"/>
                  <a:gd name="T62" fmla="*/ 275 w 224"/>
                  <a:gd name="T63" fmla="*/ 69 h 95"/>
                  <a:gd name="T64" fmla="*/ 236 w 224"/>
                  <a:gd name="T65" fmla="*/ 50 h 95"/>
                  <a:gd name="T66" fmla="*/ 205 w 224"/>
                  <a:gd name="T67" fmla="*/ 35 h 95"/>
                  <a:gd name="T68" fmla="*/ 152 w 224"/>
                  <a:gd name="T69" fmla="*/ 29 h 95"/>
                  <a:gd name="T70" fmla="*/ 93 w 224"/>
                  <a:gd name="T71" fmla="*/ 27 h 95"/>
                  <a:gd name="T72" fmla="*/ 56 w 224"/>
                  <a:gd name="T73" fmla="*/ 19 h 95"/>
                  <a:gd name="T74" fmla="*/ 42 w 224"/>
                  <a:gd name="T75" fmla="*/ 15 h 95"/>
                  <a:gd name="T76" fmla="*/ 28 w 224"/>
                  <a:gd name="T77" fmla="*/ 6 h 95"/>
                  <a:gd name="T78" fmla="*/ 14 w 224"/>
                  <a:gd name="T79" fmla="*/ 0 h 95"/>
                  <a:gd name="T80" fmla="*/ 7 w 224"/>
                  <a:gd name="T81" fmla="*/ 6 h 95"/>
                  <a:gd name="T82" fmla="*/ 0 w 224"/>
                  <a:gd name="T83" fmla="*/ 12 h 95"/>
                  <a:gd name="T84" fmla="*/ 0 w 224"/>
                  <a:gd name="T85" fmla="*/ 24 h 95"/>
                  <a:gd name="T86" fmla="*/ 9 w 224"/>
                  <a:gd name="T87" fmla="*/ 31 h 9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24" h="95">
                    <a:moveTo>
                      <a:pt x="5" y="21"/>
                    </a:moveTo>
                    <a:lnTo>
                      <a:pt x="8" y="23"/>
                    </a:lnTo>
                    <a:lnTo>
                      <a:pt x="13" y="26"/>
                    </a:lnTo>
                    <a:lnTo>
                      <a:pt x="16" y="28"/>
                    </a:lnTo>
                    <a:lnTo>
                      <a:pt x="20" y="31"/>
                    </a:lnTo>
                    <a:lnTo>
                      <a:pt x="23" y="32"/>
                    </a:lnTo>
                    <a:lnTo>
                      <a:pt x="26" y="36"/>
                    </a:lnTo>
                    <a:lnTo>
                      <a:pt x="29" y="39"/>
                    </a:lnTo>
                    <a:lnTo>
                      <a:pt x="31" y="42"/>
                    </a:lnTo>
                    <a:lnTo>
                      <a:pt x="34" y="45"/>
                    </a:lnTo>
                    <a:lnTo>
                      <a:pt x="36" y="48"/>
                    </a:lnTo>
                    <a:lnTo>
                      <a:pt x="40" y="48"/>
                    </a:lnTo>
                    <a:lnTo>
                      <a:pt x="44" y="47"/>
                    </a:lnTo>
                    <a:lnTo>
                      <a:pt x="47" y="47"/>
                    </a:lnTo>
                    <a:lnTo>
                      <a:pt x="52" y="47"/>
                    </a:lnTo>
                    <a:lnTo>
                      <a:pt x="55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6" y="45"/>
                    </a:lnTo>
                    <a:lnTo>
                      <a:pt x="69" y="45"/>
                    </a:lnTo>
                    <a:lnTo>
                      <a:pt x="72" y="45"/>
                    </a:lnTo>
                    <a:lnTo>
                      <a:pt x="76" y="45"/>
                    </a:lnTo>
                    <a:lnTo>
                      <a:pt x="79" y="47"/>
                    </a:lnTo>
                    <a:lnTo>
                      <a:pt x="80" y="48"/>
                    </a:lnTo>
                    <a:lnTo>
                      <a:pt x="82" y="50"/>
                    </a:lnTo>
                    <a:lnTo>
                      <a:pt x="84" y="52"/>
                    </a:lnTo>
                    <a:lnTo>
                      <a:pt x="84" y="53"/>
                    </a:lnTo>
                    <a:lnTo>
                      <a:pt x="85" y="56"/>
                    </a:lnTo>
                    <a:lnTo>
                      <a:pt x="84" y="60"/>
                    </a:lnTo>
                    <a:lnTo>
                      <a:pt x="84" y="61"/>
                    </a:lnTo>
                    <a:lnTo>
                      <a:pt x="82" y="64"/>
                    </a:lnTo>
                    <a:lnTo>
                      <a:pt x="82" y="66"/>
                    </a:lnTo>
                    <a:lnTo>
                      <a:pt x="84" y="68"/>
                    </a:lnTo>
                    <a:lnTo>
                      <a:pt x="85" y="68"/>
                    </a:lnTo>
                    <a:lnTo>
                      <a:pt x="88" y="69"/>
                    </a:lnTo>
                    <a:lnTo>
                      <a:pt x="92" y="69"/>
                    </a:lnTo>
                    <a:lnTo>
                      <a:pt x="95" y="69"/>
                    </a:lnTo>
                    <a:lnTo>
                      <a:pt x="98" y="69"/>
                    </a:lnTo>
                    <a:lnTo>
                      <a:pt x="103" y="69"/>
                    </a:lnTo>
                    <a:lnTo>
                      <a:pt x="104" y="69"/>
                    </a:lnTo>
                    <a:lnTo>
                      <a:pt x="108" y="69"/>
                    </a:lnTo>
                    <a:lnTo>
                      <a:pt x="119" y="71"/>
                    </a:lnTo>
                    <a:lnTo>
                      <a:pt x="128" y="71"/>
                    </a:lnTo>
                    <a:lnTo>
                      <a:pt x="140" y="72"/>
                    </a:lnTo>
                    <a:lnTo>
                      <a:pt x="151" y="74"/>
                    </a:lnTo>
                    <a:lnTo>
                      <a:pt x="160" y="76"/>
                    </a:lnTo>
                    <a:lnTo>
                      <a:pt x="170" y="77"/>
                    </a:lnTo>
                    <a:lnTo>
                      <a:pt x="180" y="80"/>
                    </a:lnTo>
                    <a:lnTo>
                      <a:pt x="188" y="85"/>
                    </a:lnTo>
                    <a:lnTo>
                      <a:pt x="196" y="88"/>
                    </a:lnTo>
                    <a:lnTo>
                      <a:pt x="202" y="93"/>
                    </a:lnTo>
                    <a:lnTo>
                      <a:pt x="202" y="95"/>
                    </a:lnTo>
                    <a:lnTo>
                      <a:pt x="204" y="95"/>
                    </a:lnTo>
                    <a:lnTo>
                      <a:pt x="205" y="93"/>
                    </a:lnTo>
                    <a:lnTo>
                      <a:pt x="207" y="93"/>
                    </a:lnTo>
                    <a:lnTo>
                      <a:pt x="208" y="93"/>
                    </a:lnTo>
                    <a:lnTo>
                      <a:pt x="210" y="92"/>
                    </a:lnTo>
                    <a:lnTo>
                      <a:pt x="212" y="92"/>
                    </a:lnTo>
                    <a:lnTo>
                      <a:pt x="213" y="90"/>
                    </a:lnTo>
                    <a:lnTo>
                      <a:pt x="215" y="87"/>
                    </a:lnTo>
                    <a:lnTo>
                      <a:pt x="216" y="85"/>
                    </a:lnTo>
                    <a:lnTo>
                      <a:pt x="218" y="84"/>
                    </a:lnTo>
                    <a:lnTo>
                      <a:pt x="220" y="80"/>
                    </a:lnTo>
                    <a:lnTo>
                      <a:pt x="221" y="79"/>
                    </a:lnTo>
                    <a:lnTo>
                      <a:pt x="223" y="77"/>
                    </a:lnTo>
                    <a:lnTo>
                      <a:pt x="223" y="74"/>
                    </a:lnTo>
                    <a:lnTo>
                      <a:pt x="224" y="72"/>
                    </a:lnTo>
                    <a:lnTo>
                      <a:pt x="224" y="69"/>
                    </a:lnTo>
                    <a:lnTo>
                      <a:pt x="223" y="68"/>
                    </a:lnTo>
                    <a:lnTo>
                      <a:pt x="223" y="64"/>
                    </a:lnTo>
                    <a:lnTo>
                      <a:pt x="221" y="61"/>
                    </a:lnTo>
                    <a:lnTo>
                      <a:pt x="220" y="60"/>
                    </a:lnTo>
                    <a:lnTo>
                      <a:pt x="218" y="58"/>
                    </a:lnTo>
                    <a:lnTo>
                      <a:pt x="216" y="55"/>
                    </a:lnTo>
                    <a:lnTo>
                      <a:pt x="215" y="53"/>
                    </a:lnTo>
                    <a:lnTo>
                      <a:pt x="213" y="53"/>
                    </a:lnTo>
                    <a:lnTo>
                      <a:pt x="212" y="52"/>
                    </a:lnTo>
                    <a:lnTo>
                      <a:pt x="208" y="52"/>
                    </a:lnTo>
                    <a:lnTo>
                      <a:pt x="207" y="50"/>
                    </a:lnTo>
                    <a:lnTo>
                      <a:pt x="200" y="50"/>
                    </a:lnTo>
                    <a:lnTo>
                      <a:pt x="194" y="50"/>
                    </a:lnTo>
                    <a:lnTo>
                      <a:pt x="186" y="50"/>
                    </a:lnTo>
                    <a:lnTo>
                      <a:pt x="180" y="50"/>
                    </a:lnTo>
                    <a:lnTo>
                      <a:pt x="172" y="50"/>
                    </a:lnTo>
                    <a:lnTo>
                      <a:pt x="164" y="48"/>
                    </a:lnTo>
                    <a:lnTo>
                      <a:pt x="157" y="47"/>
                    </a:lnTo>
                    <a:lnTo>
                      <a:pt x="149" y="44"/>
                    </a:lnTo>
                    <a:lnTo>
                      <a:pt x="141" y="40"/>
                    </a:lnTo>
                    <a:lnTo>
                      <a:pt x="135" y="34"/>
                    </a:lnTo>
                    <a:lnTo>
                      <a:pt x="127" y="28"/>
                    </a:lnTo>
                    <a:lnTo>
                      <a:pt x="117" y="24"/>
                    </a:lnTo>
                    <a:lnTo>
                      <a:pt x="108" y="21"/>
                    </a:lnTo>
                    <a:lnTo>
                      <a:pt x="96" y="20"/>
                    </a:lnTo>
                    <a:lnTo>
                      <a:pt x="87" y="20"/>
                    </a:lnTo>
                    <a:lnTo>
                      <a:pt x="76" y="18"/>
                    </a:lnTo>
                    <a:lnTo>
                      <a:pt x="64" y="18"/>
                    </a:lnTo>
                    <a:lnTo>
                      <a:pt x="53" y="18"/>
                    </a:lnTo>
                    <a:lnTo>
                      <a:pt x="42" y="16"/>
                    </a:lnTo>
                    <a:lnTo>
                      <a:pt x="32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4" y="10"/>
                    </a:lnTo>
                    <a:lnTo>
                      <a:pt x="21" y="7"/>
                    </a:lnTo>
                    <a:lnTo>
                      <a:pt x="20" y="5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4" y="4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5" y="21"/>
                    </a:lnTo>
                    <a:close/>
                  </a:path>
                </a:pathLst>
              </a:custGeom>
              <a:solidFill>
                <a:srgbClr val="E5C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9" name="Freeform 420">
                <a:extLst>
                  <a:ext uri="{FF2B5EF4-FFF2-40B4-BE49-F238E27FC236}">
                    <a16:creationId xmlns:a16="http://schemas.microsoft.com/office/drawing/2014/main" id="{A8D5233C-B6D2-4C1B-B2D6-2C3FAAE1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1" y="1685"/>
                <a:ext cx="200" cy="92"/>
              </a:xfrm>
              <a:custGeom>
                <a:avLst/>
                <a:gdLst>
                  <a:gd name="T0" fmla="*/ 28 w 115"/>
                  <a:gd name="T1" fmla="*/ 2 h 61"/>
                  <a:gd name="T2" fmla="*/ 40 w 115"/>
                  <a:gd name="T3" fmla="*/ 0 h 61"/>
                  <a:gd name="T4" fmla="*/ 50 w 115"/>
                  <a:gd name="T5" fmla="*/ 0 h 61"/>
                  <a:gd name="T6" fmla="*/ 61 w 115"/>
                  <a:gd name="T7" fmla="*/ 5 h 61"/>
                  <a:gd name="T8" fmla="*/ 73 w 115"/>
                  <a:gd name="T9" fmla="*/ 9 h 61"/>
                  <a:gd name="T10" fmla="*/ 78 w 115"/>
                  <a:gd name="T11" fmla="*/ 12 h 61"/>
                  <a:gd name="T12" fmla="*/ 101 w 115"/>
                  <a:gd name="T13" fmla="*/ 21 h 61"/>
                  <a:gd name="T14" fmla="*/ 123 w 115"/>
                  <a:gd name="T15" fmla="*/ 29 h 61"/>
                  <a:gd name="T16" fmla="*/ 148 w 115"/>
                  <a:gd name="T17" fmla="*/ 36 h 61"/>
                  <a:gd name="T18" fmla="*/ 167 w 115"/>
                  <a:gd name="T19" fmla="*/ 44 h 61"/>
                  <a:gd name="T20" fmla="*/ 186 w 115"/>
                  <a:gd name="T21" fmla="*/ 50 h 61"/>
                  <a:gd name="T22" fmla="*/ 186 w 115"/>
                  <a:gd name="T23" fmla="*/ 50 h 61"/>
                  <a:gd name="T24" fmla="*/ 193 w 115"/>
                  <a:gd name="T25" fmla="*/ 56 h 61"/>
                  <a:gd name="T26" fmla="*/ 198 w 115"/>
                  <a:gd name="T27" fmla="*/ 62 h 61"/>
                  <a:gd name="T28" fmla="*/ 200 w 115"/>
                  <a:gd name="T29" fmla="*/ 69 h 61"/>
                  <a:gd name="T30" fmla="*/ 198 w 115"/>
                  <a:gd name="T31" fmla="*/ 77 h 61"/>
                  <a:gd name="T32" fmla="*/ 193 w 115"/>
                  <a:gd name="T33" fmla="*/ 80 h 61"/>
                  <a:gd name="T34" fmla="*/ 172 w 115"/>
                  <a:gd name="T35" fmla="*/ 89 h 61"/>
                  <a:gd name="T36" fmla="*/ 151 w 115"/>
                  <a:gd name="T37" fmla="*/ 92 h 61"/>
                  <a:gd name="T38" fmla="*/ 125 w 115"/>
                  <a:gd name="T39" fmla="*/ 92 h 61"/>
                  <a:gd name="T40" fmla="*/ 101 w 115"/>
                  <a:gd name="T41" fmla="*/ 86 h 61"/>
                  <a:gd name="T42" fmla="*/ 82 w 115"/>
                  <a:gd name="T43" fmla="*/ 84 h 61"/>
                  <a:gd name="T44" fmla="*/ 73 w 115"/>
                  <a:gd name="T45" fmla="*/ 81 h 61"/>
                  <a:gd name="T46" fmla="*/ 56 w 115"/>
                  <a:gd name="T47" fmla="*/ 77 h 61"/>
                  <a:gd name="T48" fmla="*/ 40 w 115"/>
                  <a:gd name="T49" fmla="*/ 74 h 61"/>
                  <a:gd name="T50" fmla="*/ 23 w 115"/>
                  <a:gd name="T51" fmla="*/ 68 h 61"/>
                  <a:gd name="T52" fmla="*/ 12 w 115"/>
                  <a:gd name="T53" fmla="*/ 60 h 61"/>
                  <a:gd name="T54" fmla="*/ 5 w 115"/>
                  <a:gd name="T55" fmla="*/ 56 h 61"/>
                  <a:gd name="T56" fmla="*/ 3 w 115"/>
                  <a:gd name="T57" fmla="*/ 45 h 61"/>
                  <a:gd name="T58" fmla="*/ 3 w 115"/>
                  <a:gd name="T59" fmla="*/ 36 h 61"/>
                  <a:gd name="T60" fmla="*/ 5 w 115"/>
                  <a:gd name="T61" fmla="*/ 24 h 61"/>
                  <a:gd name="T62" fmla="*/ 14 w 115"/>
                  <a:gd name="T63" fmla="*/ 12 h 61"/>
                  <a:gd name="T64" fmla="*/ 23 w 115"/>
                  <a:gd name="T65" fmla="*/ 5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5" h="61">
                    <a:moveTo>
                      <a:pt x="13" y="3"/>
                    </a:moveTo>
                    <a:lnTo>
                      <a:pt x="16" y="1"/>
                    </a:lnTo>
                    <a:lnTo>
                      <a:pt x="19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5" y="3"/>
                    </a:lnTo>
                    <a:lnTo>
                      <a:pt x="39" y="5"/>
                    </a:lnTo>
                    <a:lnTo>
                      <a:pt x="42" y="6"/>
                    </a:lnTo>
                    <a:lnTo>
                      <a:pt x="45" y="8"/>
                    </a:lnTo>
                    <a:lnTo>
                      <a:pt x="51" y="11"/>
                    </a:lnTo>
                    <a:lnTo>
                      <a:pt x="58" y="14"/>
                    </a:lnTo>
                    <a:lnTo>
                      <a:pt x="64" y="17"/>
                    </a:lnTo>
                    <a:lnTo>
                      <a:pt x="71" y="19"/>
                    </a:lnTo>
                    <a:lnTo>
                      <a:pt x="79" y="22"/>
                    </a:lnTo>
                    <a:lnTo>
                      <a:pt x="85" y="24"/>
                    </a:lnTo>
                    <a:lnTo>
                      <a:pt x="91" y="27"/>
                    </a:lnTo>
                    <a:lnTo>
                      <a:pt x="96" y="29"/>
                    </a:lnTo>
                    <a:lnTo>
                      <a:pt x="103" y="32"/>
                    </a:lnTo>
                    <a:lnTo>
                      <a:pt x="107" y="33"/>
                    </a:lnTo>
                    <a:lnTo>
                      <a:pt x="109" y="35"/>
                    </a:lnTo>
                    <a:lnTo>
                      <a:pt x="111" y="37"/>
                    </a:lnTo>
                    <a:lnTo>
                      <a:pt x="112" y="38"/>
                    </a:lnTo>
                    <a:lnTo>
                      <a:pt x="114" y="41"/>
                    </a:lnTo>
                    <a:lnTo>
                      <a:pt x="114" y="43"/>
                    </a:lnTo>
                    <a:lnTo>
                      <a:pt x="115" y="46"/>
                    </a:lnTo>
                    <a:lnTo>
                      <a:pt x="114" y="49"/>
                    </a:lnTo>
                    <a:lnTo>
                      <a:pt x="114" y="51"/>
                    </a:lnTo>
                    <a:lnTo>
                      <a:pt x="111" y="53"/>
                    </a:lnTo>
                    <a:lnTo>
                      <a:pt x="106" y="56"/>
                    </a:lnTo>
                    <a:lnTo>
                      <a:pt x="99" y="59"/>
                    </a:lnTo>
                    <a:lnTo>
                      <a:pt x="93" y="59"/>
                    </a:lnTo>
                    <a:lnTo>
                      <a:pt x="87" y="61"/>
                    </a:lnTo>
                    <a:lnTo>
                      <a:pt x="79" y="61"/>
                    </a:lnTo>
                    <a:lnTo>
                      <a:pt x="72" y="61"/>
                    </a:lnTo>
                    <a:lnTo>
                      <a:pt x="66" y="59"/>
                    </a:lnTo>
                    <a:lnTo>
                      <a:pt x="58" y="57"/>
                    </a:lnTo>
                    <a:lnTo>
                      <a:pt x="53" y="57"/>
                    </a:lnTo>
                    <a:lnTo>
                      <a:pt x="47" y="56"/>
                    </a:lnTo>
                    <a:lnTo>
                      <a:pt x="42" y="54"/>
                    </a:lnTo>
                    <a:lnTo>
                      <a:pt x="37" y="53"/>
                    </a:lnTo>
                    <a:lnTo>
                      <a:pt x="32" y="51"/>
                    </a:lnTo>
                    <a:lnTo>
                      <a:pt x="27" y="51"/>
                    </a:lnTo>
                    <a:lnTo>
                      <a:pt x="23" y="49"/>
                    </a:lnTo>
                    <a:lnTo>
                      <a:pt x="18" y="48"/>
                    </a:lnTo>
                    <a:lnTo>
                      <a:pt x="13" y="45"/>
                    </a:lnTo>
                    <a:lnTo>
                      <a:pt x="10" y="43"/>
                    </a:lnTo>
                    <a:lnTo>
                      <a:pt x="7" y="40"/>
                    </a:lnTo>
                    <a:lnTo>
                      <a:pt x="3" y="37"/>
                    </a:lnTo>
                    <a:lnTo>
                      <a:pt x="2" y="35"/>
                    </a:lnTo>
                    <a:lnTo>
                      <a:pt x="2" y="30"/>
                    </a:lnTo>
                    <a:lnTo>
                      <a:pt x="0" y="27"/>
                    </a:lnTo>
                    <a:lnTo>
                      <a:pt x="2" y="24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5" y="13"/>
                    </a:lnTo>
                    <a:lnTo>
                      <a:pt x="8" y="8"/>
                    </a:lnTo>
                    <a:lnTo>
                      <a:pt x="10" y="5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FF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0" name="Freeform 421">
                <a:extLst>
                  <a:ext uri="{FF2B5EF4-FFF2-40B4-BE49-F238E27FC236}">
                    <a16:creationId xmlns:a16="http://schemas.microsoft.com/office/drawing/2014/main" id="{2A277B24-1452-4708-9F70-25711D56B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8" y="1676"/>
                <a:ext cx="213" cy="101"/>
              </a:xfrm>
              <a:custGeom>
                <a:avLst/>
                <a:gdLst>
                  <a:gd name="T0" fmla="*/ 25 w 121"/>
                  <a:gd name="T1" fmla="*/ 0 h 68"/>
                  <a:gd name="T2" fmla="*/ 19 w 121"/>
                  <a:gd name="T3" fmla="*/ 3 h 68"/>
                  <a:gd name="T4" fmla="*/ 14 w 121"/>
                  <a:gd name="T5" fmla="*/ 6 h 68"/>
                  <a:gd name="T6" fmla="*/ 7 w 121"/>
                  <a:gd name="T7" fmla="*/ 10 h 68"/>
                  <a:gd name="T8" fmla="*/ 5 w 121"/>
                  <a:gd name="T9" fmla="*/ 18 h 68"/>
                  <a:gd name="T10" fmla="*/ 2 w 121"/>
                  <a:gd name="T11" fmla="*/ 24 h 68"/>
                  <a:gd name="T12" fmla="*/ 2 w 121"/>
                  <a:gd name="T13" fmla="*/ 31 h 68"/>
                  <a:gd name="T14" fmla="*/ 0 w 121"/>
                  <a:gd name="T15" fmla="*/ 39 h 68"/>
                  <a:gd name="T16" fmla="*/ 0 w 121"/>
                  <a:gd name="T17" fmla="*/ 46 h 68"/>
                  <a:gd name="T18" fmla="*/ 2 w 121"/>
                  <a:gd name="T19" fmla="*/ 51 h 68"/>
                  <a:gd name="T20" fmla="*/ 2 w 121"/>
                  <a:gd name="T21" fmla="*/ 58 h 68"/>
                  <a:gd name="T22" fmla="*/ 2 w 121"/>
                  <a:gd name="T23" fmla="*/ 58 h 68"/>
                  <a:gd name="T24" fmla="*/ 5 w 121"/>
                  <a:gd name="T25" fmla="*/ 65 h 68"/>
                  <a:gd name="T26" fmla="*/ 16 w 121"/>
                  <a:gd name="T27" fmla="*/ 74 h 68"/>
                  <a:gd name="T28" fmla="*/ 33 w 121"/>
                  <a:gd name="T29" fmla="*/ 82 h 68"/>
                  <a:gd name="T30" fmla="*/ 49 w 121"/>
                  <a:gd name="T31" fmla="*/ 86 h 68"/>
                  <a:gd name="T32" fmla="*/ 72 w 121"/>
                  <a:gd name="T33" fmla="*/ 91 h 68"/>
                  <a:gd name="T34" fmla="*/ 95 w 121"/>
                  <a:gd name="T35" fmla="*/ 95 h 68"/>
                  <a:gd name="T36" fmla="*/ 118 w 121"/>
                  <a:gd name="T37" fmla="*/ 98 h 68"/>
                  <a:gd name="T38" fmla="*/ 141 w 121"/>
                  <a:gd name="T39" fmla="*/ 101 h 68"/>
                  <a:gd name="T40" fmla="*/ 160 w 121"/>
                  <a:gd name="T41" fmla="*/ 101 h 68"/>
                  <a:gd name="T42" fmla="*/ 176 w 121"/>
                  <a:gd name="T43" fmla="*/ 98 h 68"/>
                  <a:gd name="T44" fmla="*/ 176 w 121"/>
                  <a:gd name="T45" fmla="*/ 98 h 68"/>
                  <a:gd name="T46" fmla="*/ 185 w 121"/>
                  <a:gd name="T47" fmla="*/ 98 h 68"/>
                  <a:gd name="T48" fmla="*/ 190 w 121"/>
                  <a:gd name="T49" fmla="*/ 95 h 68"/>
                  <a:gd name="T50" fmla="*/ 197 w 121"/>
                  <a:gd name="T51" fmla="*/ 94 h 68"/>
                  <a:gd name="T52" fmla="*/ 202 w 121"/>
                  <a:gd name="T53" fmla="*/ 91 h 68"/>
                  <a:gd name="T54" fmla="*/ 204 w 121"/>
                  <a:gd name="T55" fmla="*/ 89 h 68"/>
                  <a:gd name="T56" fmla="*/ 208 w 121"/>
                  <a:gd name="T57" fmla="*/ 86 h 68"/>
                  <a:gd name="T58" fmla="*/ 211 w 121"/>
                  <a:gd name="T59" fmla="*/ 83 h 68"/>
                  <a:gd name="T60" fmla="*/ 211 w 121"/>
                  <a:gd name="T61" fmla="*/ 82 h 68"/>
                  <a:gd name="T62" fmla="*/ 211 w 121"/>
                  <a:gd name="T63" fmla="*/ 77 h 68"/>
                  <a:gd name="T64" fmla="*/ 213 w 121"/>
                  <a:gd name="T65" fmla="*/ 74 h 68"/>
                  <a:gd name="T66" fmla="*/ 213 w 121"/>
                  <a:gd name="T67" fmla="*/ 74 h 68"/>
                  <a:gd name="T68" fmla="*/ 211 w 121"/>
                  <a:gd name="T69" fmla="*/ 71 h 68"/>
                  <a:gd name="T70" fmla="*/ 211 w 121"/>
                  <a:gd name="T71" fmla="*/ 70 h 68"/>
                  <a:gd name="T72" fmla="*/ 211 w 121"/>
                  <a:gd name="T73" fmla="*/ 65 h 68"/>
                  <a:gd name="T74" fmla="*/ 211 w 121"/>
                  <a:gd name="T75" fmla="*/ 62 h 68"/>
                  <a:gd name="T76" fmla="*/ 208 w 121"/>
                  <a:gd name="T77" fmla="*/ 59 h 68"/>
                  <a:gd name="T78" fmla="*/ 204 w 121"/>
                  <a:gd name="T79" fmla="*/ 55 h 68"/>
                  <a:gd name="T80" fmla="*/ 202 w 121"/>
                  <a:gd name="T81" fmla="*/ 53 h 68"/>
                  <a:gd name="T82" fmla="*/ 197 w 121"/>
                  <a:gd name="T83" fmla="*/ 51 h 68"/>
                  <a:gd name="T84" fmla="*/ 194 w 121"/>
                  <a:gd name="T85" fmla="*/ 48 h 68"/>
                  <a:gd name="T86" fmla="*/ 188 w 121"/>
                  <a:gd name="T87" fmla="*/ 48 h 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1" h="68">
                    <a:moveTo>
                      <a:pt x="14" y="0"/>
                    </a:moveTo>
                    <a:lnTo>
                      <a:pt x="11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1" y="39"/>
                    </a:lnTo>
                    <a:lnTo>
                      <a:pt x="3" y="44"/>
                    </a:lnTo>
                    <a:lnTo>
                      <a:pt x="9" y="50"/>
                    </a:lnTo>
                    <a:lnTo>
                      <a:pt x="19" y="55"/>
                    </a:lnTo>
                    <a:lnTo>
                      <a:pt x="28" y="58"/>
                    </a:lnTo>
                    <a:lnTo>
                      <a:pt x="41" y="61"/>
                    </a:lnTo>
                    <a:lnTo>
                      <a:pt x="54" y="64"/>
                    </a:lnTo>
                    <a:lnTo>
                      <a:pt x="67" y="66"/>
                    </a:lnTo>
                    <a:lnTo>
                      <a:pt x="80" y="68"/>
                    </a:lnTo>
                    <a:lnTo>
                      <a:pt x="91" y="68"/>
                    </a:lnTo>
                    <a:lnTo>
                      <a:pt x="100" y="66"/>
                    </a:lnTo>
                    <a:lnTo>
                      <a:pt x="105" y="66"/>
                    </a:lnTo>
                    <a:lnTo>
                      <a:pt x="108" y="64"/>
                    </a:lnTo>
                    <a:lnTo>
                      <a:pt x="112" y="63"/>
                    </a:lnTo>
                    <a:lnTo>
                      <a:pt x="115" y="61"/>
                    </a:lnTo>
                    <a:lnTo>
                      <a:pt x="116" y="60"/>
                    </a:lnTo>
                    <a:lnTo>
                      <a:pt x="118" y="58"/>
                    </a:lnTo>
                    <a:lnTo>
                      <a:pt x="120" y="56"/>
                    </a:lnTo>
                    <a:lnTo>
                      <a:pt x="120" y="55"/>
                    </a:lnTo>
                    <a:lnTo>
                      <a:pt x="120" y="52"/>
                    </a:lnTo>
                    <a:lnTo>
                      <a:pt x="121" y="50"/>
                    </a:lnTo>
                    <a:lnTo>
                      <a:pt x="120" y="48"/>
                    </a:lnTo>
                    <a:lnTo>
                      <a:pt x="120" y="47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18" y="40"/>
                    </a:lnTo>
                    <a:lnTo>
                      <a:pt x="116" y="37"/>
                    </a:lnTo>
                    <a:lnTo>
                      <a:pt x="115" y="36"/>
                    </a:lnTo>
                    <a:lnTo>
                      <a:pt x="112" y="34"/>
                    </a:lnTo>
                    <a:lnTo>
                      <a:pt x="110" y="32"/>
                    </a:lnTo>
                    <a:lnTo>
                      <a:pt x="107" y="32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1" name="Freeform 422">
                <a:extLst>
                  <a:ext uri="{FF2B5EF4-FFF2-40B4-BE49-F238E27FC236}">
                    <a16:creationId xmlns:a16="http://schemas.microsoft.com/office/drawing/2014/main" id="{0C4AABC8-12B3-4699-AF89-065D67669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1789"/>
                <a:ext cx="98" cy="62"/>
              </a:xfrm>
              <a:custGeom>
                <a:avLst/>
                <a:gdLst>
                  <a:gd name="T0" fmla="*/ 73 w 58"/>
                  <a:gd name="T1" fmla="*/ 4 h 43"/>
                  <a:gd name="T2" fmla="*/ 68 w 58"/>
                  <a:gd name="T3" fmla="*/ 1 h 43"/>
                  <a:gd name="T4" fmla="*/ 63 w 58"/>
                  <a:gd name="T5" fmla="*/ 0 h 43"/>
                  <a:gd name="T6" fmla="*/ 54 w 58"/>
                  <a:gd name="T7" fmla="*/ 0 h 43"/>
                  <a:gd name="T8" fmla="*/ 46 w 58"/>
                  <a:gd name="T9" fmla="*/ 0 h 43"/>
                  <a:gd name="T10" fmla="*/ 39 w 58"/>
                  <a:gd name="T11" fmla="*/ 0 h 43"/>
                  <a:gd name="T12" fmla="*/ 32 w 58"/>
                  <a:gd name="T13" fmla="*/ 1 h 43"/>
                  <a:gd name="T14" fmla="*/ 25 w 58"/>
                  <a:gd name="T15" fmla="*/ 4 h 43"/>
                  <a:gd name="T16" fmla="*/ 19 w 58"/>
                  <a:gd name="T17" fmla="*/ 9 h 43"/>
                  <a:gd name="T18" fmla="*/ 14 w 58"/>
                  <a:gd name="T19" fmla="*/ 12 h 43"/>
                  <a:gd name="T20" fmla="*/ 8 w 58"/>
                  <a:gd name="T21" fmla="*/ 16 h 43"/>
                  <a:gd name="T22" fmla="*/ 8 w 58"/>
                  <a:gd name="T23" fmla="*/ 16 h 43"/>
                  <a:gd name="T24" fmla="*/ 5 w 58"/>
                  <a:gd name="T25" fmla="*/ 23 h 43"/>
                  <a:gd name="T26" fmla="*/ 3 w 58"/>
                  <a:gd name="T27" fmla="*/ 27 h 43"/>
                  <a:gd name="T28" fmla="*/ 0 w 58"/>
                  <a:gd name="T29" fmla="*/ 32 h 43"/>
                  <a:gd name="T30" fmla="*/ 0 w 58"/>
                  <a:gd name="T31" fmla="*/ 36 h 43"/>
                  <a:gd name="T32" fmla="*/ 3 w 58"/>
                  <a:gd name="T33" fmla="*/ 40 h 43"/>
                  <a:gd name="T34" fmla="*/ 5 w 58"/>
                  <a:gd name="T35" fmla="*/ 43 h 43"/>
                  <a:gd name="T36" fmla="*/ 8 w 58"/>
                  <a:gd name="T37" fmla="*/ 48 h 43"/>
                  <a:gd name="T38" fmla="*/ 14 w 58"/>
                  <a:gd name="T39" fmla="*/ 50 h 43"/>
                  <a:gd name="T40" fmla="*/ 19 w 58"/>
                  <a:gd name="T41" fmla="*/ 52 h 43"/>
                  <a:gd name="T42" fmla="*/ 25 w 58"/>
                  <a:gd name="T43" fmla="*/ 58 h 43"/>
                  <a:gd name="T44" fmla="*/ 25 w 58"/>
                  <a:gd name="T45" fmla="*/ 58 h 43"/>
                  <a:gd name="T46" fmla="*/ 30 w 58"/>
                  <a:gd name="T47" fmla="*/ 59 h 43"/>
                  <a:gd name="T48" fmla="*/ 32 w 58"/>
                  <a:gd name="T49" fmla="*/ 59 h 43"/>
                  <a:gd name="T50" fmla="*/ 39 w 58"/>
                  <a:gd name="T51" fmla="*/ 62 h 43"/>
                  <a:gd name="T52" fmla="*/ 41 w 58"/>
                  <a:gd name="T53" fmla="*/ 62 h 43"/>
                  <a:gd name="T54" fmla="*/ 44 w 58"/>
                  <a:gd name="T55" fmla="*/ 62 h 43"/>
                  <a:gd name="T56" fmla="*/ 46 w 58"/>
                  <a:gd name="T57" fmla="*/ 62 h 43"/>
                  <a:gd name="T58" fmla="*/ 52 w 58"/>
                  <a:gd name="T59" fmla="*/ 62 h 43"/>
                  <a:gd name="T60" fmla="*/ 54 w 58"/>
                  <a:gd name="T61" fmla="*/ 62 h 43"/>
                  <a:gd name="T62" fmla="*/ 59 w 58"/>
                  <a:gd name="T63" fmla="*/ 59 h 43"/>
                  <a:gd name="T64" fmla="*/ 66 w 58"/>
                  <a:gd name="T65" fmla="*/ 59 h 43"/>
                  <a:gd name="T66" fmla="*/ 66 w 58"/>
                  <a:gd name="T67" fmla="*/ 59 h 43"/>
                  <a:gd name="T68" fmla="*/ 68 w 58"/>
                  <a:gd name="T69" fmla="*/ 59 h 43"/>
                  <a:gd name="T70" fmla="*/ 73 w 58"/>
                  <a:gd name="T71" fmla="*/ 58 h 43"/>
                  <a:gd name="T72" fmla="*/ 79 w 58"/>
                  <a:gd name="T73" fmla="*/ 55 h 43"/>
                  <a:gd name="T74" fmla="*/ 84 w 58"/>
                  <a:gd name="T75" fmla="*/ 50 h 43"/>
                  <a:gd name="T76" fmla="*/ 86 w 58"/>
                  <a:gd name="T77" fmla="*/ 46 h 43"/>
                  <a:gd name="T78" fmla="*/ 93 w 58"/>
                  <a:gd name="T79" fmla="*/ 40 h 43"/>
                  <a:gd name="T80" fmla="*/ 95 w 58"/>
                  <a:gd name="T81" fmla="*/ 39 h 43"/>
                  <a:gd name="T82" fmla="*/ 98 w 58"/>
                  <a:gd name="T83" fmla="*/ 35 h 43"/>
                  <a:gd name="T84" fmla="*/ 98 w 58"/>
                  <a:gd name="T85" fmla="*/ 29 h 43"/>
                  <a:gd name="T86" fmla="*/ 98 w 58"/>
                  <a:gd name="T87" fmla="*/ 25 h 43"/>
                  <a:gd name="T88" fmla="*/ 98 w 58"/>
                  <a:gd name="T89" fmla="*/ 25 h 43"/>
                  <a:gd name="T90" fmla="*/ 95 w 58"/>
                  <a:gd name="T91" fmla="*/ 20 h 43"/>
                  <a:gd name="T92" fmla="*/ 93 w 58"/>
                  <a:gd name="T93" fmla="*/ 16 h 43"/>
                  <a:gd name="T94" fmla="*/ 90 w 58"/>
                  <a:gd name="T95" fmla="*/ 12 h 43"/>
                  <a:gd name="T96" fmla="*/ 86 w 58"/>
                  <a:gd name="T97" fmla="*/ 9 h 43"/>
                  <a:gd name="T98" fmla="*/ 81 w 58"/>
                  <a:gd name="T99" fmla="*/ 9 h 43"/>
                  <a:gd name="T100" fmla="*/ 79 w 58"/>
                  <a:gd name="T101" fmla="*/ 6 h 43"/>
                  <a:gd name="T102" fmla="*/ 76 w 58"/>
                  <a:gd name="T103" fmla="*/ 4 h 43"/>
                  <a:gd name="T104" fmla="*/ 76 w 58"/>
                  <a:gd name="T105" fmla="*/ 4 h 43"/>
                  <a:gd name="T106" fmla="*/ 73 w 58"/>
                  <a:gd name="T107" fmla="*/ 4 h 43"/>
                  <a:gd name="T108" fmla="*/ 73 w 58"/>
                  <a:gd name="T109" fmla="*/ 4 h 43"/>
                  <a:gd name="T110" fmla="*/ 73 w 58"/>
                  <a:gd name="T111" fmla="*/ 4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" h="43">
                    <a:moveTo>
                      <a:pt x="43" y="3"/>
                    </a:moveTo>
                    <a:lnTo>
                      <a:pt x="40" y="1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3" y="30"/>
                    </a:lnTo>
                    <a:lnTo>
                      <a:pt x="5" y="33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40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7" y="38"/>
                    </a:lnTo>
                    <a:lnTo>
                      <a:pt x="50" y="35"/>
                    </a:lnTo>
                    <a:lnTo>
                      <a:pt x="51" y="32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8" y="24"/>
                    </a:lnTo>
                    <a:lnTo>
                      <a:pt x="58" y="20"/>
                    </a:lnTo>
                    <a:lnTo>
                      <a:pt x="58" y="17"/>
                    </a:lnTo>
                    <a:lnTo>
                      <a:pt x="56" y="14"/>
                    </a:lnTo>
                    <a:lnTo>
                      <a:pt x="55" y="11"/>
                    </a:lnTo>
                    <a:lnTo>
                      <a:pt x="53" y="8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7" y="4"/>
                    </a:lnTo>
                    <a:lnTo>
                      <a:pt x="45" y="3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DBADA0"/>
              </a:solidFill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2" name="Freeform 423">
                <a:extLst>
                  <a:ext uri="{FF2B5EF4-FFF2-40B4-BE49-F238E27FC236}">
                    <a16:creationId xmlns:a16="http://schemas.microsoft.com/office/drawing/2014/main" id="{5D9EA996-0E2D-4426-94DC-3F3B0CF63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" y="1789"/>
                <a:ext cx="98" cy="62"/>
              </a:xfrm>
              <a:custGeom>
                <a:avLst/>
                <a:gdLst>
                  <a:gd name="T0" fmla="*/ 73 w 58"/>
                  <a:gd name="T1" fmla="*/ 4 h 43"/>
                  <a:gd name="T2" fmla="*/ 68 w 58"/>
                  <a:gd name="T3" fmla="*/ 1 h 43"/>
                  <a:gd name="T4" fmla="*/ 63 w 58"/>
                  <a:gd name="T5" fmla="*/ 0 h 43"/>
                  <a:gd name="T6" fmla="*/ 54 w 58"/>
                  <a:gd name="T7" fmla="*/ 0 h 43"/>
                  <a:gd name="T8" fmla="*/ 46 w 58"/>
                  <a:gd name="T9" fmla="*/ 0 h 43"/>
                  <a:gd name="T10" fmla="*/ 39 w 58"/>
                  <a:gd name="T11" fmla="*/ 0 h 43"/>
                  <a:gd name="T12" fmla="*/ 32 w 58"/>
                  <a:gd name="T13" fmla="*/ 1 h 43"/>
                  <a:gd name="T14" fmla="*/ 25 w 58"/>
                  <a:gd name="T15" fmla="*/ 4 h 43"/>
                  <a:gd name="T16" fmla="*/ 19 w 58"/>
                  <a:gd name="T17" fmla="*/ 9 h 43"/>
                  <a:gd name="T18" fmla="*/ 14 w 58"/>
                  <a:gd name="T19" fmla="*/ 12 h 43"/>
                  <a:gd name="T20" fmla="*/ 8 w 58"/>
                  <a:gd name="T21" fmla="*/ 16 h 43"/>
                  <a:gd name="T22" fmla="*/ 8 w 58"/>
                  <a:gd name="T23" fmla="*/ 16 h 43"/>
                  <a:gd name="T24" fmla="*/ 5 w 58"/>
                  <a:gd name="T25" fmla="*/ 23 h 43"/>
                  <a:gd name="T26" fmla="*/ 3 w 58"/>
                  <a:gd name="T27" fmla="*/ 27 h 43"/>
                  <a:gd name="T28" fmla="*/ 0 w 58"/>
                  <a:gd name="T29" fmla="*/ 32 h 43"/>
                  <a:gd name="T30" fmla="*/ 0 w 58"/>
                  <a:gd name="T31" fmla="*/ 36 h 43"/>
                  <a:gd name="T32" fmla="*/ 3 w 58"/>
                  <a:gd name="T33" fmla="*/ 40 h 43"/>
                  <a:gd name="T34" fmla="*/ 5 w 58"/>
                  <a:gd name="T35" fmla="*/ 43 h 43"/>
                  <a:gd name="T36" fmla="*/ 8 w 58"/>
                  <a:gd name="T37" fmla="*/ 48 h 43"/>
                  <a:gd name="T38" fmla="*/ 14 w 58"/>
                  <a:gd name="T39" fmla="*/ 50 h 43"/>
                  <a:gd name="T40" fmla="*/ 19 w 58"/>
                  <a:gd name="T41" fmla="*/ 52 h 43"/>
                  <a:gd name="T42" fmla="*/ 25 w 58"/>
                  <a:gd name="T43" fmla="*/ 58 h 43"/>
                  <a:gd name="T44" fmla="*/ 25 w 58"/>
                  <a:gd name="T45" fmla="*/ 58 h 43"/>
                  <a:gd name="T46" fmla="*/ 30 w 58"/>
                  <a:gd name="T47" fmla="*/ 59 h 43"/>
                  <a:gd name="T48" fmla="*/ 32 w 58"/>
                  <a:gd name="T49" fmla="*/ 59 h 43"/>
                  <a:gd name="T50" fmla="*/ 39 w 58"/>
                  <a:gd name="T51" fmla="*/ 62 h 43"/>
                  <a:gd name="T52" fmla="*/ 41 w 58"/>
                  <a:gd name="T53" fmla="*/ 62 h 43"/>
                  <a:gd name="T54" fmla="*/ 44 w 58"/>
                  <a:gd name="T55" fmla="*/ 62 h 43"/>
                  <a:gd name="T56" fmla="*/ 46 w 58"/>
                  <a:gd name="T57" fmla="*/ 62 h 43"/>
                  <a:gd name="T58" fmla="*/ 52 w 58"/>
                  <a:gd name="T59" fmla="*/ 62 h 43"/>
                  <a:gd name="T60" fmla="*/ 54 w 58"/>
                  <a:gd name="T61" fmla="*/ 62 h 43"/>
                  <a:gd name="T62" fmla="*/ 59 w 58"/>
                  <a:gd name="T63" fmla="*/ 59 h 43"/>
                  <a:gd name="T64" fmla="*/ 66 w 58"/>
                  <a:gd name="T65" fmla="*/ 59 h 43"/>
                  <a:gd name="T66" fmla="*/ 66 w 58"/>
                  <a:gd name="T67" fmla="*/ 59 h 43"/>
                  <a:gd name="T68" fmla="*/ 68 w 58"/>
                  <a:gd name="T69" fmla="*/ 59 h 43"/>
                  <a:gd name="T70" fmla="*/ 73 w 58"/>
                  <a:gd name="T71" fmla="*/ 58 h 43"/>
                  <a:gd name="T72" fmla="*/ 79 w 58"/>
                  <a:gd name="T73" fmla="*/ 55 h 43"/>
                  <a:gd name="T74" fmla="*/ 84 w 58"/>
                  <a:gd name="T75" fmla="*/ 50 h 43"/>
                  <a:gd name="T76" fmla="*/ 86 w 58"/>
                  <a:gd name="T77" fmla="*/ 46 h 43"/>
                  <a:gd name="T78" fmla="*/ 93 w 58"/>
                  <a:gd name="T79" fmla="*/ 40 h 43"/>
                  <a:gd name="T80" fmla="*/ 95 w 58"/>
                  <a:gd name="T81" fmla="*/ 39 h 43"/>
                  <a:gd name="T82" fmla="*/ 98 w 58"/>
                  <a:gd name="T83" fmla="*/ 35 h 43"/>
                  <a:gd name="T84" fmla="*/ 98 w 58"/>
                  <a:gd name="T85" fmla="*/ 29 h 43"/>
                  <a:gd name="T86" fmla="*/ 98 w 58"/>
                  <a:gd name="T87" fmla="*/ 25 h 43"/>
                  <a:gd name="T88" fmla="*/ 98 w 58"/>
                  <a:gd name="T89" fmla="*/ 25 h 43"/>
                  <a:gd name="T90" fmla="*/ 95 w 58"/>
                  <a:gd name="T91" fmla="*/ 20 h 43"/>
                  <a:gd name="T92" fmla="*/ 93 w 58"/>
                  <a:gd name="T93" fmla="*/ 16 h 43"/>
                  <a:gd name="T94" fmla="*/ 90 w 58"/>
                  <a:gd name="T95" fmla="*/ 12 h 43"/>
                  <a:gd name="T96" fmla="*/ 86 w 58"/>
                  <a:gd name="T97" fmla="*/ 9 h 43"/>
                  <a:gd name="T98" fmla="*/ 81 w 58"/>
                  <a:gd name="T99" fmla="*/ 9 h 43"/>
                  <a:gd name="T100" fmla="*/ 79 w 58"/>
                  <a:gd name="T101" fmla="*/ 6 h 43"/>
                  <a:gd name="T102" fmla="*/ 76 w 58"/>
                  <a:gd name="T103" fmla="*/ 4 h 43"/>
                  <a:gd name="T104" fmla="*/ 76 w 58"/>
                  <a:gd name="T105" fmla="*/ 4 h 43"/>
                  <a:gd name="T106" fmla="*/ 73 w 58"/>
                  <a:gd name="T107" fmla="*/ 4 h 43"/>
                  <a:gd name="T108" fmla="*/ 73 w 58"/>
                  <a:gd name="T109" fmla="*/ 4 h 43"/>
                  <a:gd name="T110" fmla="*/ 73 w 58"/>
                  <a:gd name="T111" fmla="*/ 4 h 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8" h="43">
                    <a:moveTo>
                      <a:pt x="43" y="3"/>
                    </a:moveTo>
                    <a:lnTo>
                      <a:pt x="40" y="1"/>
                    </a:lnTo>
                    <a:lnTo>
                      <a:pt x="37" y="0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8"/>
                    </a:lnTo>
                    <a:lnTo>
                      <a:pt x="5" y="11"/>
                    </a:lnTo>
                    <a:lnTo>
                      <a:pt x="3" y="16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3" y="30"/>
                    </a:lnTo>
                    <a:lnTo>
                      <a:pt x="5" y="33"/>
                    </a:lnTo>
                    <a:lnTo>
                      <a:pt x="8" y="35"/>
                    </a:lnTo>
                    <a:lnTo>
                      <a:pt x="11" y="36"/>
                    </a:lnTo>
                    <a:lnTo>
                      <a:pt x="15" y="40"/>
                    </a:lnTo>
                    <a:lnTo>
                      <a:pt x="18" y="41"/>
                    </a:lnTo>
                    <a:lnTo>
                      <a:pt x="19" y="41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6" y="43"/>
                    </a:lnTo>
                    <a:lnTo>
                      <a:pt x="27" y="43"/>
                    </a:lnTo>
                    <a:lnTo>
                      <a:pt x="31" y="43"/>
                    </a:lnTo>
                    <a:lnTo>
                      <a:pt x="32" y="43"/>
                    </a:lnTo>
                    <a:lnTo>
                      <a:pt x="35" y="41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0"/>
                    </a:lnTo>
                    <a:lnTo>
                      <a:pt x="47" y="38"/>
                    </a:lnTo>
                    <a:lnTo>
                      <a:pt x="50" y="35"/>
                    </a:lnTo>
                    <a:lnTo>
                      <a:pt x="51" y="32"/>
                    </a:lnTo>
                    <a:lnTo>
                      <a:pt x="55" y="28"/>
                    </a:lnTo>
                    <a:lnTo>
                      <a:pt x="56" y="27"/>
                    </a:lnTo>
                    <a:lnTo>
                      <a:pt x="58" y="24"/>
                    </a:lnTo>
                    <a:lnTo>
                      <a:pt x="58" y="20"/>
                    </a:lnTo>
                    <a:lnTo>
                      <a:pt x="58" y="17"/>
                    </a:lnTo>
                    <a:lnTo>
                      <a:pt x="56" y="14"/>
                    </a:lnTo>
                    <a:lnTo>
                      <a:pt x="55" y="11"/>
                    </a:lnTo>
                    <a:lnTo>
                      <a:pt x="53" y="8"/>
                    </a:lnTo>
                    <a:lnTo>
                      <a:pt x="51" y="6"/>
                    </a:lnTo>
                    <a:lnTo>
                      <a:pt x="48" y="6"/>
                    </a:lnTo>
                    <a:lnTo>
                      <a:pt x="47" y="4"/>
                    </a:lnTo>
                    <a:lnTo>
                      <a:pt x="45" y="3"/>
                    </a:lnTo>
                    <a:lnTo>
                      <a:pt x="43" y="3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3" name="Freeform 424">
                <a:extLst>
                  <a:ext uri="{FF2B5EF4-FFF2-40B4-BE49-F238E27FC236}">
                    <a16:creationId xmlns:a16="http://schemas.microsoft.com/office/drawing/2014/main" id="{A1652E79-E1FB-4B67-8FAA-D859494BA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9" y="1488"/>
                <a:ext cx="556" cy="283"/>
              </a:xfrm>
              <a:custGeom>
                <a:avLst/>
                <a:gdLst>
                  <a:gd name="T0" fmla="*/ 393 w 317"/>
                  <a:gd name="T1" fmla="*/ 217 h 190"/>
                  <a:gd name="T2" fmla="*/ 454 w 317"/>
                  <a:gd name="T3" fmla="*/ 234 h 190"/>
                  <a:gd name="T4" fmla="*/ 474 w 317"/>
                  <a:gd name="T5" fmla="*/ 241 h 190"/>
                  <a:gd name="T6" fmla="*/ 482 w 317"/>
                  <a:gd name="T7" fmla="*/ 246 h 190"/>
                  <a:gd name="T8" fmla="*/ 502 w 317"/>
                  <a:gd name="T9" fmla="*/ 246 h 190"/>
                  <a:gd name="T10" fmla="*/ 533 w 317"/>
                  <a:gd name="T11" fmla="*/ 243 h 190"/>
                  <a:gd name="T12" fmla="*/ 542 w 317"/>
                  <a:gd name="T13" fmla="*/ 235 h 190"/>
                  <a:gd name="T14" fmla="*/ 549 w 317"/>
                  <a:gd name="T15" fmla="*/ 222 h 190"/>
                  <a:gd name="T16" fmla="*/ 556 w 317"/>
                  <a:gd name="T17" fmla="*/ 207 h 190"/>
                  <a:gd name="T18" fmla="*/ 552 w 317"/>
                  <a:gd name="T19" fmla="*/ 191 h 190"/>
                  <a:gd name="T20" fmla="*/ 552 w 317"/>
                  <a:gd name="T21" fmla="*/ 179 h 190"/>
                  <a:gd name="T22" fmla="*/ 549 w 317"/>
                  <a:gd name="T23" fmla="*/ 167 h 190"/>
                  <a:gd name="T24" fmla="*/ 533 w 317"/>
                  <a:gd name="T25" fmla="*/ 155 h 190"/>
                  <a:gd name="T26" fmla="*/ 514 w 317"/>
                  <a:gd name="T27" fmla="*/ 155 h 190"/>
                  <a:gd name="T28" fmla="*/ 491 w 317"/>
                  <a:gd name="T29" fmla="*/ 167 h 190"/>
                  <a:gd name="T30" fmla="*/ 460 w 317"/>
                  <a:gd name="T31" fmla="*/ 171 h 190"/>
                  <a:gd name="T32" fmla="*/ 423 w 317"/>
                  <a:gd name="T33" fmla="*/ 171 h 190"/>
                  <a:gd name="T34" fmla="*/ 379 w 317"/>
                  <a:gd name="T35" fmla="*/ 158 h 190"/>
                  <a:gd name="T36" fmla="*/ 314 w 317"/>
                  <a:gd name="T37" fmla="*/ 147 h 190"/>
                  <a:gd name="T38" fmla="*/ 286 w 317"/>
                  <a:gd name="T39" fmla="*/ 146 h 190"/>
                  <a:gd name="T40" fmla="*/ 275 w 317"/>
                  <a:gd name="T41" fmla="*/ 143 h 190"/>
                  <a:gd name="T42" fmla="*/ 258 w 317"/>
                  <a:gd name="T43" fmla="*/ 134 h 190"/>
                  <a:gd name="T44" fmla="*/ 261 w 317"/>
                  <a:gd name="T45" fmla="*/ 124 h 190"/>
                  <a:gd name="T46" fmla="*/ 277 w 317"/>
                  <a:gd name="T47" fmla="*/ 115 h 190"/>
                  <a:gd name="T48" fmla="*/ 282 w 317"/>
                  <a:gd name="T49" fmla="*/ 103 h 190"/>
                  <a:gd name="T50" fmla="*/ 286 w 317"/>
                  <a:gd name="T51" fmla="*/ 88 h 190"/>
                  <a:gd name="T52" fmla="*/ 286 w 317"/>
                  <a:gd name="T53" fmla="*/ 71 h 190"/>
                  <a:gd name="T54" fmla="*/ 277 w 317"/>
                  <a:gd name="T55" fmla="*/ 55 h 190"/>
                  <a:gd name="T56" fmla="*/ 268 w 317"/>
                  <a:gd name="T57" fmla="*/ 48 h 190"/>
                  <a:gd name="T58" fmla="*/ 254 w 317"/>
                  <a:gd name="T59" fmla="*/ 39 h 190"/>
                  <a:gd name="T60" fmla="*/ 239 w 317"/>
                  <a:gd name="T61" fmla="*/ 36 h 190"/>
                  <a:gd name="T62" fmla="*/ 207 w 317"/>
                  <a:gd name="T63" fmla="*/ 31 h 190"/>
                  <a:gd name="T64" fmla="*/ 177 w 317"/>
                  <a:gd name="T65" fmla="*/ 27 h 190"/>
                  <a:gd name="T66" fmla="*/ 156 w 317"/>
                  <a:gd name="T67" fmla="*/ 21 h 190"/>
                  <a:gd name="T68" fmla="*/ 140 w 317"/>
                  <a:gd name="T69" fmla="*/ 12 h 190"/>
                  <a:gd name="T70" fmla="*/ 123 w 317"/>
                  <a:gd name="T71" fmla="*/ 4 h 190"/>
                  <a:gd name="T72" fmla="*/ 93 w 317"/>
                  <a:gd name="T73" fmla="*/ 0 h 190"/>
                  <a:gd name="T74" fmla="*/ 58 w 317"/>
                  <a:gd name="T75" fmla="*/ 12 h 190"/>
                  <a:gd name="T76" fmla="*/ 51 w 317"/>
                  <a:gd name="T77" fmla="*/ 43 h 190"/>
                  <a:gd name="T78" fmla="*/ 42 w 317"/>
                  <a:gd name="T79" fmla="*/ 64 h 190"/>
                  <a:gd name="T80" fmla="*/ 16 w 317"/>
                  <a:gd name="T81" fmla="*/ 88 h 190"/>
                  <a:gd name="T82" fmla="*/ 2 w 317"/>
                  <a:gd name="T83" fmla="*/ 110 h 190"/>
                  <a:gd name="T84" fmla="*/ 5 w 317"/>
                  <a:gd name="T85" fmla="*/ 143 h 190"/>
                  <a:gd name="T86" fmla="*/ 19 w 317"/>
                  <a:gd name="T87" fmla="*/ 174 h 190"/>
                  <a:gd name="T88" fmla="*/ 16 w 317"/>
                  <a:gd name="T89" fmla="*/ 198 h 190"/>
                  <a:gd name="T90" fmla="*/ 16 w 317"/>
                  <a:gd name="T91" fmla="*/ 222 h 190"/>
                  <a:gd name="T92" fmla="*/ 28 w 317"/>
                  <a:gd name="T93" fmla="*/ 246 h 190"/>
                  <a:gd name="T94" fmla="*/ 47 w 317"/>
                  <a:gd name="T95" fmla="*/ 255 h 190"/>
                  <a:gd name="T96" fmla="*/ 65 w 317"/>
                  <a:gd name="T97" fmla="*/ 262 h 190"/>
                  <a:gd name="T98" fmla="*/ 132 w 317"/>
                  <a:gd name="T99" fmla="*/ 282 h 190"/>
                  <a:gd name="T100" fmla="*/ 170 w 317"/>
                  <a:gd name="T101" fmla="*/ 279 h 190"/>
                  <a:gd name="T102" fmla="*/ 202 w 317"/>
                  <a:gd name="T103" fmla="*/ 265 h 190"/>
                  <a:gd name="T104" fmla="*/ 226 w 317"/>
                  <a:gd name="T105" fmla="*/ 243 h 190"/>
                  <a:gd name="T106" fmla="*/ 240 w 317"/>
                  <a:gd name="T107" fmla="*/ 229 h 190"/>
                  <a:gd name="T108" fmla="*/ 249 w 317"/>
                  <a:gd name="T109" fmla="*/ 219 h 190"/>
                  <a:gd name="T110" fmla="*/ 275 w 317"/>
                  <a:gd name="T111" fmla="*/ 219 h 190"/>
                  <a:gd name="T112" fmla="*/ 346 w 317"/>
                  <a:gd name="T113" fmla="*/ 217 h 19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7" h="190">
                    <a:moveTo>
                      <a:pt x="211" y="142"/>
                    </a:moveTo>
                    <a:lnTo>
                      <a:pt x="211" y="142"/>
                    </a:lnTo>
                    <a:lnTo>
                      <a:pt x="214" y="144"/>
                    </a:lnTo>
                    <a:lnTo>
                      <a:pt x="217" y="144"/>
                    </a:lnTo>
                    <a:lnTo>
                      <a:pt x="224" y="146"/>
                    </a:lnTo>
                    <a:lnTo>
                      <a:pt x="230" y="149"/>
                    </a:lnTo>
                    <a:lnTo>
                      <a:pt x="237" y="150"/>
                    </a:lnTo>
                    <a:lnTo>
                      <a:pt x="243" y="152"/>
                    </a:lnTo>
                    <a:lnTo>
                      <a:pt x="251" y="155"/>
                    </a:lnTo>
                    <a:lnTo>
                      <a:pt x="259" y="157"/>
                    </a:lnTo>
                    <a:lnTo>
                      <a:pt x="265" y="160"/>
                    </a:lnTo>
                    <a:lnTo>
                      <a:pt x="269" y="160"/>
                    </a:lnTo>
                    <a:lnTo>
                      <a:pt x="270" y="162"/>
                    </a:lnTo>
                    <a:lnTo>
                      <a:pt x="272" y="162"/>
                    </a:lnTo>
                    <a:lnTo>
                      <a:pt x="272" y="163"/>
                    </a:lnTo>
                    <a:lnTo>
                      <a:pt x="273" y="163"/>
                    </a:lnTo>
                    <a:lnTo>
                      <a:pt x="275" y="163"/>
                    </a:lnTo>
                    <a:lnTo>
                      <a:pt x="275" y="165"/>
                    </a:lnTo>
                    <a:lnTo>
                      <a:pt x="277" y="165"/>
                    </a:lnTo>
                    <a:lnTo>
                      <a:pt x="280" y="165"/>
                    </a:lnTo>
                    <a:lnTo>
                      <a:pt x="283" y="165"/>
                    </a:lnTo>
                    <a:lnTo>
                      <a:pt x="286" y="165"/>
                    </a:lnTo>
                    <a:lnTo>
                      <a:pt x="289" y="165"/>
                    </a:lnTo>
                    <a:lnTo>
                      <a:pt x="294" y="165"/>
                    </a:lnTo>
                    <a:lnTo>
                      <a:pt x="297" y="163"/>
                    </a:lnTo>
                    <a:lnTo>
                      <a:pt x="301" y="163"/>
                    </a:lnTo>
                    <a:lnTo>
                      <a:pt x="304" y="163"/>
                    </a:lnTo>
                    <a:lnTo>
                      <a:pt x="305" y="162"/>
                    </a:lnTo>
                    <a:lnTo>
                      <a:pt x="307" y="162"/>
                    </a:lnTo>
                    <a:lnTo>
                      <a:pt x="309" y="160"/>
                    </a:lnTo>
                    <a:lnTo>
                      <a:pt x="309" y="158"/>
                    </a:lnTo>
                    <a:lnTo>
                      <a:pt x="310" y="157"/>
                    </a:lnTo>
                    <a:lnTo>
                      <a:pt x="310" y="154"/>
                    </a:lnTo>
                    <a:lnTo>
                      <a:pt x="312" y="152"/>
                    </a:lnTo>
                    <a:lnTo>
                      <a:pt x="313" y="149"/>
                    </a:lnTo>
                    <a:lnTo>
                      <a:pt x="313" y="146"/>
                    </a:lnTo>
                    <a:lnTo>
                      <a:pt x="315" y="144"/>
                    </a:lnTo>
                    <a:lnTo>
                      <a:pt x="315" y="141"/>
                    </a:lnTo>
                    <a:lnTo>
                      <a:pt x="317" y="139"/>
                    </a:lnTo>
                    <a:lnTo>
                      <a:pt x="317" y="136"/>
                    </a:lnTo>
                    <a:lnTo>
                      <a:pt x="317" y="134"/>
                    </a:lnTo>
                    <a:lnTo>
                      <a:pt x="317" y="131"/>
                    </a:lnTo>
                    <a:lnTo>
                      <a:pt x="317" y="130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5" y="125"/>
                    </a:lnTo>
                    <a:lnTo>
                      <a:pt x="315" y="123"/>
                    </a:lnTo>
                    <a:lnTo>
                      <a:pt x="315" y="122"/>
                    </a:lnTo>
                    <a:lnTo>
                      <a:pt x="315" y="120"/>
                    </a:lnTo>
                    <a:lnTo>
                      <a:pt x="315" y="118"/>
                    </a:lnTo>
                    <a:lnTo>
                      <a:pt x="315" y="115"/>
                    </a:lnTo>
                    <a:lnTo>
                      <a:pt x="315" y="114"/>
                    </a:lnTo>
                    <a:lnTo>
                      <a:pt x="313" y="112"/>
                    </a:lnTo>
                    <a:lnTo>
                      <a:pt x="312" y="110"/>
                    </a:lnTo>
                    <a:lnTo>
                      <a:pt x="310" y="107"/>
                    </a:lnTo>
                    <a:lnTo>
                      <a:pt x="309" y="107"/>
                    </a:lnTo>
                    <a:lnTo>
                      <a:pt x="307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299" y="104"/>
                    </a:lnTo>
                    <a:lnTo>
                      <a:pt x="296" y="104"/>
                    </a:lnTo>
                    <a:lnTo>
                      <a:pt x="293" y="104"/>
                    </a:lnTo>
                    <a:lnTo>
                      <a:pt x="289" y="106"/>
                    </a:lnTo>
                    <a:lnTo>
                      <a:pt x="288" y="107"/>
                    </a:lnTo>
                    <a:lnTo>
                      <a:pt x="285" y="109"/>
                    </a:lnTo>
                    <a:lnTo>
                      <a:pt x="281" y="110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7" y="112"/>
                    </a:lnTo>
                    <a:lnTo>
                      <a:pt x="269" y="114"/>
                    </a:lnTo>
                    <a:lnTo>
                      <a:pt x="262" y="115"/>
                    </a:lnTo>
                    <a:lnTo>
                      <a:pt x="257" y="115"/>
                    </a:lnTo>
                    <a:lnTo>
                      <a:pt x="253" y="115"/>
                    </a:lnTo>
                    <a:lnTo>
                      <a:pt x="249" y="117"/>
                    </a:lnTo>
                    <a:lnTo>
                      <a:pt x="245" y="117"/>
                    </a:lnTo>
                    <a:lnTo>
                      <a:pt x="241" y="115"/>
                    </a:lnTo>
                    <a:lnTo>
                      <a:pt x="237" y="114"/>
                    </a:lnTo>
                    <a:lnTo>
                      <a:pt x="230" y="112"/>
                    </a:lnTo>
                    <a:lnTo>
                      <a:pt x="222" y="109"/>
                    </a:lnTo>
                    <a:lnTo>
                      <a:pt x="216" y="106"/>
                    </a:lnTo>
                    <a:lnTo>
                      <a:pt x="209" y="104"/>
                    </a:lnTo>
                    <a:lnTo>
                      <a:pt x="201" y="102"/>
                    </a:lnTo>
                    <a:lnTo>
                      <a:pt x="193" y="101"/>
                    </a:lnTo>
                    <a:lnTo>
                      <a:pt x="185" y="99"/>
                    </a:lnTo>
                    <a:lnTo>
                      <a:pt x="179" y="99"/>
                    </a:lnTo>
                    <a:lnTo>
                      <a:pt x="173" y="99"/>
                    </a:lnTo>
                    <a:lnTo>
                      <a:pt x="168" y="98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8"/>
                    </a:lnTo>
                    <a:lnTo>
                      <a:pt x="158" y="98"/>
                    </a:lnTo>
                    <a:lnTo>
                      <a:pt x="157" y="96"/>
                    </a:lnTo>
                    <a:lnTo>
                      <a:pt x="153" y="96"/>
                    </a:lnTo>
                    <a:lnTo>
                      <a:pt x="152" y="94"/>
                    </a:lnTo>
                    <a:lnTo>
                      <a:pt x="150" y="93"/>
                    </a:lnTo>
                    <a:lnTo>
                      <a:pt x="149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6"/>
                    </a:lnTo>
                    <a:lnTo>
                      <a:pt x="147" y="85"/>
                    </a:lnTo>
                    <a:lnTo>
                      <a:pt x="149" y="83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5" y="80"/>
                    </a:lnTo>
                    <a:lnTo>
                      <a:pt x="157" y="80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63" y="62"/>
                    </a:lnTo>
                    <a:lnTo>
                      <a:pt x="163" y="61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3" y="54"/>
                    </a:lnTo>
                    <a:lnTo>
                      <a:pt x="163" y="51"/>
                    </a:lnTo>
                    <a:lnTo>
                      <a:pt x="163" y="48"/>
                    </a:lnTo>
                    <a:lnTo>
                      <a:pt x="163" y="46"/>
                    </a:lnTo>
                    <a:lnTo>
                      <a:pt x="161" y="43"/>
                    </a:lnTo>
                    <a:lnTo>
                      <a:pt x="161" y="42"/>
                    </a:lnTo>
                    <a:lnTo>
                      <a:pt x="160" y="38"/>
                    </a:lnTo>
                    <a:lnTo>
                      <a:pt x="158" y="37"/>
                    </a:lnTo>
                    <a:lnTo>
                      <a:pt x="158" y="35"/>
                    </a:lnTo>
                    <a:lnTo>
                      <a:pt x="157" y="34"/>
                    </a:lnTo>
                    <a:lnTo>
                      <a:pt x="155" y="34"/>
                    </a:lnTo>
                    <a:lnTo>
                      <a:pt x="153" y="32"/>
                    </a:lnTo>
                    <a:lnTo>
                      <a:pt x="152" y="30"/>
                    </a:lnTo>
                    <a:lnTo>
                      <a:pt x="150" y="29"/>
                    </a:lnTo>
                    <a:lnTo>
                      <a:pt x="149" y="29"/>
                    </a:lnTo>
                    <a:lnTo>
                      <a:pt x="147" y="27"/>
                    </a:lnTo>
                    <a:lnTo>
                      <a:pt x="145" y="26"/>
                    </a:lnTo>
                    <a:lnTo>
                      <a:pt x="144" y="26"/>
                    </a:lnTo>
                    <a:lnTo>
                      <a:pt x="141" y="24"/>
                    </a:lnTo>
                    <a:lnTo>
                      <a:pt x="139" y="24"/>
                    </a:lnTo>
                    <a:lnTo>
                      <a:pt x="136" y="24"/>
                    </a:lnTo>
                    <a:lnTo>
                      <a:pt x="133" y="24"/>
                    </a:lnTo>
                    <a:lnTo>
                      <a:pt x="129" y="22"/>
                    </a:lnTo>
                    <a:lnTo>
                      <a:pt x="125" y="22"/>
                    </a:lnTo>
                    <a:lnTo>
                      <a:pt x="121" y="22"/>
                    </a:lnTo>
                    <a:lnTo>
                      <a:pt x="118" y="21"/>
                    </a:lnTo>
                    <a:lnTo>
                      <a:pt x="115" y="21"/>
                    </a:lnTo>
                    <a:lnTo>
                      <a:pt x="110" y="19"/>
                    </a:lnTo>
                    <a:lnTo>
                      <a:pt x="107" y="19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7" y="16"/>
                    </a:lnTo>
                    <a:lnTo>
                      <a:pt x="94" y="16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8" y="13"/>
                    </a:lnTo>
                    <a:lnTo>
                      <a:pt x="85" y="11"/>
                    </a:lnTo>
                    <a:lnTo>
                      <a:pt x="83" y="11"/>
                    </a:lnTo>
                    <a:lnTo>
                      <a:pt x="81" y="10"/>
                    </a:lnTo>
                    <a:lnTo>
                      <a:pt x="80" y="8"/>
                    </a:lnTo>
                    <a:lnTo>
                      <a:pt x="77" y="8"/>
                    </a:lnTo>
                    <a:lnTo>
                      <a:pt x="75" y="6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7" y="3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2"/>
                    </a:lnTo>
                    <a:lnTo>
                      <a:pt x="45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32" y="11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9" y="34"/>
                    </a:lnTo>
                    <a:lnTo>
                      <a:pt x="27" y="37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6"/>
                    </a:lnTo>
                    <a:lnTo>
                      <a:pt x="19" y="50"/>
                    </a:lnTo>
                    <a:lnTo>
                      <a:pt x="16" y="53"/>
                    </a:lnTo>
                    <a:lnTo>
                      <a:pt x="13" y="56"/>
                    </a:lnTo>
                    <a:lnTo>
                      <a:pt x="9" y="59"/>
                    </a:lnTo>
                    <a:lnTo>
                      <a:pt x="6" y="62"/>
                    </a:lnTo>
                    <a:lnTo>
                      <a:pt x="5" y="66"/>
                    </a:lnTo>
                    <a:lnTo>
                      <a:pt x="3" y="69"/>
                    </a:lnTo>
                    <a:lnTo>
                      <a:pt x="1" y="74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1" y="93"/>
                    </a:lnTo>
                    <a:lnTo>
                      <a:pt x="3" y="96"/>
                    </a:lnTo>
                    <a:lnTo>
                      <a:pt x="5" y="99"/>
                    </a:lnTo>
                    <a:lnTo>
                      <a:pt x="8" y="102"/>
                    </a:lnTo>
                    <a:lnTo>
                      <a:pt x="9" y="107"/>
                    </a:lnTo>
                    <a:lnTo>
                      <a:pt x="11" y="112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9" y="133"/>
                    </a:lnTo>
                    <a:lnTo>
                      <a:pt x="9" y="134"/>
                    </a:lnTo>
                    <a:lnTo>
                      <a:pt x="8" y="136"/>
                    </a:lnTo>
                    <a:lnTo>
                      <a:pt x="8" y="139"/>
                    </a:lnTo>
                    <a:lnTo>
                      <a:pt x="9" y="144"/>
                    </a:lnTo>
                    <a:lnTo>
                      <a:pt x="9" y="149"/>
                    </a:lnTo>
                    <a:lnTo>
                      <a:pt x="13" y="157"/>
                    </a:lnTo>
                    <a:lnTo>
                      <a:pt x="13" y="160"/>
                    </a:lnTo>
                    <a:lnTo>
                      <a:pt x="14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1" y="168"/>
                    </a:lnTo>
                    <a:lnTo>
                      <a:pt x="24" y="170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30" y="173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7" y="176"/>
                    </a:lnTo>
                    <a:lnTo>
                      <a:pt x="43" y="178"/>
                    </a:lnTo>
                    <a:lnTo>
                      <a:pt x="49" y="181"/>
                    </a:lnTo>
                    <a:lnTo>
                      <a:pt x="57" y="184"/>
                    </a:lnTo>
                    <a:lnTo>
                      <a:pt x="67" y="187"/>
                    </a:lnTo>
                    <a:lnTo>
                      <a:pt x="75" y="189"/>
                    </a:lnTo>
                    <a:lnTo>
                      <a:pt x="81" y="190"/>
                    </a:lnTo>
                    <a:lnTo>
                      <a:pt x="89" y="190"/>
                    </a:lnTo>
                    <a:lnTo>
                      <a:pt x="94" y="189"/>
                    </a:lnTo>
                    <a:lnTo>
                      <a:pt x="97" y="187"/>
                    </a:lnTo>
                    <a:lnTo>
                      <a:pt x="102" y="186"/>
                    </a:lnTo>
                    <a:lnTo>
                      <a:pt x="105" y="184"/>
                    </a:lnTo>
                    <a:lnTo>
                      <a:pt x="109" y="182"/>
                    </a:lnTo>
                    <a:lnTo>
                      <a:pt x="112" y="181"/>
                    </a:lnTo>
                    <a:lnTo>
                      <a:pt x="115" y="178"/>
                    </a:lnTo>
                    <a:lnTo>
                      <a:pt x="118" y="176"/>
                    </a:lnTo>
                    <a:lnTo>
                      <a:pt x="123" y="173"/>
                    </a:lnTo>
                    <a:lnTo>
                      <a:pt x="126" y="168"/>
                    </a:lnTo>
                    <a:lnTo>
                      <a:pt x="129" y="163"/>
                    </a:lnTo>
                    <a:lnTo>
                      <a:pt x="131" y="162"/>
                    </a:lnTo>
                    <a:lnTo>
                      <a:pt x="133" y="160"/>
                    </a:lnTo>
                    <a:lnTo>
                      <a:pt x="134" y="157"/>
                    </a:lnTo>
                    <a:lnTo>
                      <a:pt x="136" y="155"/>
                    </a:lnTo>
                    <a:lnTo>
                      <a:pt x="137" y="154"/>
                    </a:lnTo>
                    <a:lnTo>
                      <a:pt x="139" y="152"/>
                    </a:lnTo>
                    <a:lnTo>
                      <a:pt x="141" y="150"/>
                    </a:lnTo>
                    <a:lnTo>
                      <a:pt x="141" y="149"/>
                    </a:lnTo>
                    <a:lnTo>
                      <a:pt x="142" y="147"/>
                    </a:lnTo>
                    <a:lnTo>
                      <a:pt x="144" y="147"/>
                    </a:lnTo>
                    <a:lnTo>
                      <a:pt x="145" y="147"/>
                    </a:lnTo>
                    <a:lnTo>
                      <a:pt x="150" y="147"/>
                    </a:lnTo>
                    <a:lnTo>
                      <a:pt x="157" y="147"/>
                    </a:lnTo>
                    <a:lnTo>
                      <a:pt x="163" y="147"/>
                    </a:lnTo>
                    <a:lnTo>
                      <a:pt x="171" y="147"/>
                    </a:lnTo>
                    <a:lnTo>
                      <a:pt x="181" y="147"/>
                    </a:lnTo>
                    <a:lnTo>
                      <a:pt x="189" y="146"/>
                    </a:lnTo>
                    <a:lnTo>
                      <a:pt x="197" y="146"/>
                    </a:lnTo>
                    <a:lnTo>
                      <a:pt x="206" y="142"/>
                    </a:lnTo>
                    <a:lnTo>
                      <a:pt x="211" y="142"/>
                    </a:lnTo>
                    <a:close/>
                  </a:path>
                </a:pathLst>
              </a:custGeom>
              <a:solidFill>
                <a:srgbClr val="FFE5CB"/>
              </a:solidFill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4" name="Freeform 425">
                <a:extLst>
                  <a:ext uri="{FF2B5EF4-FFF2-40B4-BE49-F238E27FC236}">
                    <a16:creationId xmlns:a16="http://schemas.microsoft.com/office/drawing/2014/main" id="{2F3EE97B-8BD4-4BA6-BE12-7407B548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9" y="1488"/>
                <a:ext cx="556" cy="283"/>
              </a:xfrm>
              <a:custGeom>
                <a:avLst/>
                <a:gdLst>
                  <a:gd name="T0" fmla="*/ 393 w 317"/>
                  <a:gd name="T1" fmla="*/ 217 h 190"/>
                  <a:gd name="T2" fmla="*/ 454 w 317"/>
                  <a:gd name="T3" fmla="*/ 234 h 190"/>
                  <a:gd name="T4" fmla="*/ 474 w 317"/>
                  <a:gd name="T5" fmla="*/ 241 h 190"/>
                  <a:gd name="T6" fmla="*/ 482 w 317"/>
                  <a:gd name="T7" fmla="*/ 246 h 190"/>
                  <a:gd name="T8" fmla="*/ 502 w 317"/>
                  <a:gd name="T9" fmla="*/ 246 h 190"/>
                  <a:gd name="T10" fmla="*/ 533 w 317"/>
                  <a:gd name="T11" fmla="*/ 243 h 190"/>
                  <a:gd name="T12" fmla="*/ 542 w 317"/>
                  <a:gd name="T13" fmla="*/ 235 h 190"/>
                  <a:gd name="T14" fmla="*/ 549 w 317"/>
                  <a:gd name="T15" fmla="*/ 222 h 190"/>
                  <a:gd name="T16" fmla="*/ 556 w 317"/>
                  <a:gd name="T17" fmla="*/ 207 h 190"/>
                  <a:gd name="T18" fmla="*/ 552 w 317"/>
                  <a:gd name="T19" fmla="*/ 191 h 190"/>
                  <a:gd name="T20" fmla="*/ 552 w 317"/>
                  <a:gd name="T21" fmla="*/ 179 h 190"/>
                  <a:gd name="T22" fmla="*/ 549 w 317"/>
                  <a:gd name="T23" fmla="*/ 167 h 190"/>
                  <a:gd name="T24" fmla="*/ 533 w 317"/>
                  <a:gd name="T25" fmla="*/ 155 h 190"/>
                  <a:gd name="T26" fmla="*/ 514 w 317"/>
                  <a:gd name="T27" fmla="*/ 155 h 190"/>
                  <a:gd name="T28" fmla="*/ 491 w 317"/>
                  <a:gd name="T29" fmla="*/ 167 h 190"/>
                  <a:gd name="T30" fmla="*/ 460 w 317"/>
                  <a:gd name="T31" fmla="*/ 171 h 190"/>
                  <a:gd name="T32" fmla="*/ 423 w 317"/>
                  <a:gd name="T33" fmla="*/ 171 h 190"/>
                  <a:gd name="T34" fmla="*/ 379 w 317"/>
                  <a:gd name="T35" fmla="*/ 158 h 190"/>
                  <a:gd name="T36" fmla="*/ 314 w 317"/>
                  <a:gd name="T37" fmla="*/ 147 h 190"/>
                  <a:gd name="T38" fmla="*/ 286 w 317"/>
                  <a:gd name="T39" fmla="*/ 146 h 190"/>
                  <a:gd name="T40" fmla="*/ 275 w 317"/>
                  <a:gd name="T41" fmla="*/ 143 h 190"/>
                  <a:gd name="T42" fmla="*/ 258 w 317"/>
                  <a:gd name="T43" fmla="*/ 134 h 190"/>
                  <a:gd name="T44" fmla="*/ 261 w 317"/>
                  <a:gd name="T45" fmla="*/ 124 h 190"/>
                  <a:gd name="T46" fmla="*/ 277 w 317"/>
                  <a:gd name="T47" fmla="*/ 115 h 190"/>
                  <a:gd name="T48" fmla="*/ 282 w 317"/>
                  <a:gd name="T49" fmla="*/ 103 h 190"/>
                  <a:gd name="T50" fmla="*/ 286 w 317"/>
                  <a:gd name="T51" fmla="*/ 88 h 190"/>
                  <a:gd name="T52" fmla="*/ 286 w 317"/>
                  <a:gd name="T53" fmla="*/ 71 h 190"/>
                  <a:gd name="T54" fmla="*/ 277 w 317"/>
                  <a:gd name="T55" fmla="*/ 55 h 190"/>
                  <a:gd name="T56" fmla="*/ 268 w 317"/>
                  <a:gd name="T57" fmla="*/ 48 h 190"/>
                  <a:gd name="T58" fmla="*/ 254 w 317"/>
                  <a:gd name="T59" fmla="*/ 39 h 190"/>
                  <a:gd name="T60" fmla="*/ 239 w 317"/>
                  <a:gd name="T61" fmla="*/ 36 h 190"/>
                  <a:gd name="T62" fmla="*/ 207 w 317"/>
                  <a:gd name="T63" fmla="*/ 31 h 190"/>
                  <a:gd name="T64" fmla="*/ 177 w 317"/>
                  <a:gd name="T65" fmla="*/ 27 h 190"/>
                  <a:gd name="T66" fmla="*/ 156 w 317"/>
                  <a:gd name="T67" fmla="*/ 21 h 190"/>
                  <a:gd name="T68" fmla="*/ 140 w 317"/>
                  <a:gd name="T69" fmla="*/ 12 h 190"/>
                  <a:gd name="T70" fmla="*/ 123 w 317"/>
                  <a:gd name="T71" fmla="*/ 4 h 190"/>
                  <a:gd name="T72" fmla="*/ 93 w 317"/>
                  <a:gd name="T73" fmla="*/ 0 h 190"/>
                  <a:gd name="T74" fmla="*/ 58 w 317"/>
                  <a:gd name="T75" fmla="*/ 12 h 190"/>
                  <a:gd name="T76" fmla="*/ 51 w 317"/>
                  <a:gd name="T77" fmla="*/ 43 h 190"/>
                  <a:gd name="T78" fmla="*/ 42 w 317"/>
                  <a:gd name="T79" fmla="*/ 64 h 190"/>
                  <a:gd name="T80" fmla="*/ 16 w 317"/>
                  <a:gd name="T81" fmla="*/ 88 h 190"/>
                  <a:gd name="T82" fmla="*/ 2 w 317"/>
                  <a:gd name="T83" fmla="*/ 110 h 190"/>
                  <a:gd name="T84" fmla="*/ 5 w 317"/>
                  <a:gd name="T85" fmla="*/ 143 h 190"/>
                  <a:gd name="T86" fmla="*/ 19 w 317"/>
                  <a:gd name="T87" fmla="*/ 174 h 190"/>
                  <a:gd name="T88" fmla="*/ 16 w 317"/>
                  <a:gd name="T89" fmla="*/ 198 h 190"/>
                  <a:gd name="T90" fmla="*/ 16 w 317"/>
                  <a:gd name="T91" fmla="*/ 222 h 190"/>
                  <a:gd name="T92" fmla="*/ 28 w 317"/>
                  <a:gd name="T93" fmla="*/ 246 h 190"/>
                  <a:gd name="T94" fmla="*/ 47 w 317"/>
                  <a:gd name="T95" fmla="*/ 255 h 190"/>
                  <a:gd name="T96" fmla="*/ 65 w 317"/>
                  <a:gd name="T97" fmla="*/ 262 h 190"/>
                  <a:gd name="T98" fmla="*/ 132 w 317"/>
                  <a:gd name="T99" fmla="*/ 282 h 190"/>
                  <a:gd name="T100" fmla="*/ 170 w 317"/>
                  <a:gd name="T101" fmla="*/ 279 h 190"/>
                  <a:gd name="T102" fmla="*/ 202 w 317"/>
                  <a:gd name="T103" fmla="*/ 265 h 190"/>
                  <a:gd name="T104" fmla="*/ 226 w 317"/>
                  <a:gd name="T105" fmla="*/ 243 h 190"/>
                  <a:gd name="T106" fmla="*/ 240 w 317"/>
                  <a:gd name="T107" fmla="*/ 229 h 190"/>
                  <a:gd name="T108" fmla="*/ 249 w 317"/>
                  <a:gd name="T109" fmla="*/ 219 h 190"/>
                  <a:gd name="T110" fmla="*/ 275 w 317"/>
                  <a:gd name="T111" fmla="*/ 219 h 190"/>
                  <a:gd name="T112" fmla="*/ 346 w 317"/>
                  <a:gd name="T113" fmla="*/ 217 h 19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7" h="190">
                    <a:moveTo>
                      <a:pt x="211" y="142"/>
                    </a:moveTo>
                    <a:lnTo>
                      <a:pt x="211" y="142"/>
                    </a:lnTo>
                    <a:lnTo>
                      <a:pt x="214" y="144"/>
                    </a:lnTo>
                    <a:lnTo>
                      <a:pt x="217" y="144"/>
                    </a:lnTo>
                    <a:lnTo>
                      <a:pt x="224" y="146"/>
                    </a:lnTo>
                    <a:lnTo>
                      <a:pt x="230" y="149"/>
                    </a:lnTo>
                    <a:lnTo>
                      <a:pt x="237" y="150"/>
                    </a:lnTo>
                    <a:lnTo>
                      <a:pt x="243" y="152"/>
                    </a:lnTo>
                    <a:lnTo>
                      <a:pt x="251" y="155"/>
                    </a:lnTo>
                    <a:lnTo>
                      <a:pt x="259" y="157"/>
                    </a:lnTo>
                    <a:lnTo>
                      <a:pt x="265" y="160"/>
                    </a:lnTo>
                    <a:lnTo>
                      <a:pt x="269" y="160"/>
                    </a:lnTo>
                    <a:lnTo>
                      <a:pt x="270" y="162"/>
                    </a:lnTo>
                    <a:lnTo>
                      <a:pt x="272" y="162"/>
                    </a:lnTo>
                    <a:lnTo>
                      <a:pt x="272" y="163"/>
                    </a:lnTo>
                    <a:lnTo>
                      <a:pt x="273" y="163"/>
                    </a:lnTo>
                    <a:lnTo>
                      <a:pt x="275" y="163"/>
                    </a:lnTo>
                    <a:lnTo>
                      <a:pt x="275" y="165"/>
                    </a:lnTo>
                    <a:lnTo>
                      <a:pt x="277" y="165"/>
                    </a:lnTo>
                    <a:lnTo>
                      <a:pt x="280" y="165"/>
                    </a:lnTo>
                    <a:lnTo>
                      <a:pt x="283" y="165"/>
                    </a:lnTo>
                    <a:lnTo>
                      <a:pt x="286" y="165"/>
                    </a:lnTo>
                    <a:lnTo>
                      <a:pt x="289" y="165"/>
                    </a:lnTo>
                    <a:lnTo>
                      <a:pt x="294" y="165"/>
                    </a:lnTo>
                    <a:lnTo>
                      <a:pt x="297" y="163"/>
                    </a:lnTo>
                    <a:lnTo>
                      <a:pt x="301" y="163"/>
                    </a:lnTo>
                    <a:lnTo>
                      <a:pt x="304" y="163"/>
                    </a:lnTo>
                    <a:lnTo>
                      <a:pt x="305" y="162"/>
                    </a:lnTo>
                    <a:lnTo>
                      <a:pt x="307" y="162"/>
                    </a:lnTo>
                    <a:lnTo>
                      <a:pt x="309" y="160"/>
                    </a:lnTo>
                    <a:lnTo>
                      <a:pt x="309" y="158"/>
                    </a:lnTo>
                    <a:lnTo>
                      <a:pt x="310" y="157"/>
                    </a:lnTo>
                    <a:lnTo>
                      <a:pt x="310" y="154"/>
                    </a:lnTo>
                    <a:lnTo>
                      <a:pt x="312" y="152"/>
                    </a:lnTo>
                    <a:lnTo>
                      <a:pt x="313" y="149"/>
                    </a:lnTo>
                    <a:lnTo>
                      <a:pt x="313" y="146"/>
                    </a:lnTo>
                    <a:lnTo>
                      <a:pt x="315" y="144"/>
                    </a:lnTo>
                    <a:lnTo>
                      <a:pt x="315" y="141"/>
                    </a:lnTo>
                    <a:lnTo>
                      <a:pt x="317" y="139"/>
                    </a:lnTo>
                    <a:lnTo>
                      <a:pt x="317" y="136"/>
                    </a:lnTo>
                    <a:lnTo>
                      <a:pt x="317" y="134"/>
                    </a:lnTo>
                    <a:lnTo>
                      <a:pt x="317" y="131"/>
                    </a:lnTo>
                    <a:lnTo>
                      <a:pt x="317" y="130"/>
                    </a:lnTo>
                    <a:lnTo>
                      <a:pt x="315" y="128"/>
                    </a:lnTo>
                    <a:lnTo>
                      <a:pt x="315" y="126"/>
                    </a:lnTo>
                    <a:lnTo>
                      <a:pt x="315" y="125"/>
                    </a:lnTo>
                    <a:lnTo>
                      <a:pt x="315" y="123"/>
                    </a:lnTo>
                    <a:lnTo>
                      <a:pt x="315" y="122"/>
                    </a:lnTo>
                    <a:lnTo>
                      <a:pt x="315" y="120"/>
                    </a:lnTo>
                    <a:lnTo>
                      <a:pt x="315" y="118"/>
                    </a:lnTo>
                    <a:lnTo>
                      <a:pt x="315" y="115"/>
                    </a:lnTo>
                    <a:lnTo>
                      <a:pt x="315" y="114"/>
                    </a:lnTo>
                    <a:lnTo>
                      <a:pt x="313" y="112"/>
                    </a:lnTo>
                    <a:lnTo>
                      <a:pt x="312" y="110"/>
                    </a:lnTo>
                    <a:lnTo>
                      <a:pt x="310" y="107"/>
                    </a:lnTo>
                    <a:lnTo>
                      <a:pt x="309" y="107"/>
                    </a:lnTo>
                    <a:lnTo>
                      <a:pt x="307" y="106"/>
                    </a:lnTo>
                    <a:lnTo>
                      <a:pt x="304" y="104"/>
                    </a:lnTo>
                    <a:lnTo>
                      <a:pt x="302" y="104"/>
                    </a:lnTo>
                    <a:lnTo>
                      <a:pt x="299" y="104"/>
                    </a:lnTo>
                    <a:lnTo>
                      <a:pt x="296" y="104"/>
                    </a:lnTo>
                    <a:lnTo>
                      <a:pt x="293" y="104"/>
                    </a:lnTo>
                    <a:lnTo>
                      <a:pt x="289" y="106"/>
                    </a:lnTo>
                    <a:lnTo>
                      <a:pt x="288" y="107"/>
                    </a:lnTo>
                    <a:lnTo>
                      <a:pt x="285" y="109"/>
                    </a:lnTo>
                    <a:lnTo>
                      <a:pt x="281" y="110"/>
                    </a:lnTo>
                    <a:lnTo>
                      <a:pt x="280" y="112"/>
                    </a:lnTo>
                    <a:lnTo>
                      <a:pt x="278" y="112"/>
                    </a:lnTo>
                    <a:lnTo>
                      <a:pt x="277" y="112"/>
                    </a:lnTo>
                    <a:lnTo>
                      <a:pt x="269" y="114"/>
                    </a:lnTo>
                    <a:lnTo>
                      <a:pt x="262" y="115"/>
                    </a:lnTo>
                    <a:lnTo>
                      <a:pt x="257" y="115"/>
                    </a:lnTo>
                    <a:lnTo>
                      <a:pt x="253" y="115"/>
                    </a:lnTo>
                    <a:lnTo>
                      <a:pt x="249" y="117"/>
                    </a:lnTo>
                    <a:lnTo>
                      <a:pt x="245" y="117"/>
                    </a:lnTo>
                    <a:lnTo>
                      <a:pt x="241" y="115"/>
                    </a:lnTo>
                    <a:lnTo>
                      <a:pt x="237" y="114"/>
                    </a:lnTo>
                    <a:lnTo>
                      <a:pt x="230" y="112"/>
                    </a:lnTo>
                    <a:lnTo>
                      <a:pt x="222" y="109"/>
                    </a:lnTo>
                    <a:lnTo>
                      <a:pt x="216" y="106"/>
                    </a:lnTo>
                    <a:lnTo>
                      <a:pt x="209" y="104"/>
                    </a:lnTo>
                    <a:lnTo>
                      <a:pt x="201" y="102"/>
                    </a:lnTo>
                    <a:lnTo>
                      <a:pt x="193" y="101"/>
                    </a:lnTo>
                    <a:lnTo>
                      <a:pt x="185" y="99"/>
                    </a:lnTo>
                    <a:lnTo>
                      <a:pt x="179" y="99"/>
                    </a:lnTo>
                    <a:lnTo>
                      <a:pt x="173" y="99"/>
                    </a:lnTo>
                    <a:lnTo>
                      <a:pt x="168" y="98"/>
                    </a:lnTo>
                    <a:lnTo>
                      <a:pt x="165" y="98"/>
                    </a:lnTo>
                    <a:lnTo>
                      <a:pt x="163" y="98"/>
                    </a:lnTo>
                    <a:lnTo>
                      <a:pt x="161" y="98"/>
                    </a:lnTo>
                    <a:lnTo>
                      <a:pt x="160" y="98"/>
                    </a:lnTo>
                    <a:lnTo>
                      <a:pt x="158" y="98"/>
                    </a:lnTo>
                    <a:lnTo>
                      <a:pt x="157" y="96"/>
                    </a:lnTo>
                    <a:lnTo>
                      <a:pt x="153" y="96"/>
                    </a:lnTo>
                    <a:lnTo>
                      <a:pt x="152" y="94"/>
                    </a:lnTo>
                    <a:lnTo>
                      <a:pt x="150" y="93"/>
                    </a:lnTo>
                    <a:lnTo>
                      <a:pt x="149" y="91"/>
                    </a:lnTo>
                    <a:lnTo>
                      <a:pt x="147" y="90"/>
                    </a:lnTo>
                    <a:lnTo>
                      <a:pt x="145" y="88"/>
                    </a:lnTo>
                    <a:lnTo>
                      <a:pt x="145" y="86"/>
                    </a:lnTo>
                    <a:lnTo>
                      <a:pt x="147" y="85"/>
                    </a:lnTo>
                    <a:lnTo>
                      <a:pt x="149" y="83"/>
                    </a:lnTo>
                    <a:lnTo>
                      <a:pt x="150" y="82"/>
                    </a:lnTo>
                    <a:lnTo>
                      <a:pt x="152" y="82"/>
                    </a:lnTo>
                    <a:lnTo>
                      <a:pt x="155" y="80"/>
                    </a:lnTo>
                    <a:lnTo>
                      <a:pt x="157" y="80"/>
                    </a:lnTo>
                    <a:lnTo>
                      <a:pt x="158" y="77"/>
                    </a:lnTo>
                    <a:lnTo>
                      <a:pt x="160" y="75"/>
                    </a:lnTo>
                    <a:lnTo>
                      <a:pt x="160" y="72"/>
                    </a:lnTo>
                    <a:lnTo>
                      <a:pt x="161" y="70"/>
                    </a:lnTo>
                    <a:lnTo>
                      <a:pt x="161" y="69"/>
                    </a:lnTo>
                    <a:lnTo>
                      <a:pt x="161" y="66"/>
                    </a:lnTo>
                    <a:lnTo>
                      <a:pt x="161" y="64"/>
                    </a:lnTo>
                    <a:lnTo>
                      <a:pt x="163" y="62"/>
                    </a:lnTo>
                    <a:lnTo>
                      <a:pt x="163" y="61"/>
                    </a:lnTo>
                    <a:lnTo>
                      <a:pt x="163" y="59"/>
                    </a:lnTo>
                    <a:lnTo>
                      <a:pt x="163" y="56"/>
                    </a:lnTo>
                    <a:lnTo>
                      <a:pt x="163" y="54"/>
                    </a:lnTo>
                    <a:lnTo>
                      <a:pt x="163" y="51"/>
                    </a:lnTo>
                    <a:lnTo>
                      <a:pt x="163" y="48"/>
                    </a:lnTo>
                    <a:lnTo>
                      <a:pt x="163" y="46"/>
                    </a:lnTo>
                    <a:lnTo>
                      <a:pt x="161" y="43"/>
                    </a:lnTo>
                    <a:lnTo>
                      <a:pt x="161" y="42"/>
                    </a:lnTo>
                    <a:lnTo>
                      <a:pt x="160" y="38"/>
                    </a:lnTo>
                    <a:lnTo>
                      <a:pt x="158" y="37"/>
                    </a:lnTo>
                    <a:lnTo>
                      <a:pt x="158" y="35"/>
                    </a:lnTo>
                    <a:lnTo>
                      <a:pt x="157" y="34"/>
                    </a:lnTo>
                    <a:lnTo>
                      <a:pt x="155" y="34"/>
                    </a:lnTo>
                    <a:lnTo>
                      <a:pt x="153" y="32"/>
                    </a:lnTo>
                    <a:lnTo>
                      <a:pt x="152" y="30"/>
                    </a:lnTo>
                    <a:lnTo>
                      <a:pt x="150" y="29"/>
                    </a:lnTo>
                    <a:lnTo>
                      <a:pt x="149" y="29"/>
                    </a:lnTo>
                    <a:lnTo>
                      <a:pt x="147" y="27"/>
                    </a:lnTo>
                    <a:lnTo>
                      <a:pt x="145" y="26"/>
                    </a:lnTo>
                    <a:lnTo>
                      <a:pt x="144" y="26"/>
                    </a:lnTo>
                    <a:lnTo>
                      <a:pt x="141" y="24"/>
                    </a:lnTo>
                    <a:lnTo>
                      <a:pt x="139" y="24"/>
                    </a:lnTo>
                    <a:lnTo>
                      <a:pt x="136" y="24"/>
                    </a:lnTo>
                    <a:lnTo>
                      <a:pt x="133" y="24"/>
                    </a:lnTo>
                    <a:lnTo>
                      <a:pt x="129" y="22"/>
                    </a:lnTo>
                    <a:lnTo>
                      <a:pt x="125" y="22"/>
                    </a:lnTo>
                    <a:lnTo>
                      <a:pt x="121" y="22"/>
                    </a:lnTo>
                    <a:lnTo>
                      <a:pt x="118" y="21"/>
                    </a:lnTo>
                    <a:lnTo>
                      <a:pt x="115" y="21"/>
                    </a:lnTo>
                    <a:lnTo>
                      <a:pt x="110" y="19"/>
                    </a:lnTo>
                    <a:lnTo>
                      <a:pt x="107" y="19"/>
                    </a:lnTo>
                    <a:lnTo>
                      <a:pt x="104" y="18"/>
                    </a:lnTo>
                    <a:lnTo>
                      <a:pt x="101" y="18"/>
                    </a:lnTo>
                    <a:lnTo>
                      <a:pt x="97" y="16"/>
                    </a:lnTo>
                    <a:lnTo>
                      <a:pt x="94" y="16"/>
                    </a:lnTo>
                    <a:lnTo>
                      <a:pt x="91" y="14"/>
                    </a:lnTo>
                    <a:lnTo>
                      <a:pt x="89" y="14"/>
                    </a:lnTo>
                    <a:lnTo>
                      <a:pt x="88" y="13"/>
                    </a:lnTo>
                    <a:lnTo>
                      <a:pt x="85" y="11"/>
                    </a:lnTo>
                    <a:lnTo>
                      <a:pt x="83" y="11"/>
                    </a:lnTo>
                    <a:lnTo>
                      <a:pt x="81" y="10"/>
                    </a:lnTo>
                    <a:lnTo>
                      <a:pt x="80" y="8"/>
                    </a:lnTo>
                    <a:lnTo>
                      <a:pt x="77" y="8"/>
                    </a:lnTo>
                    <a:lnTo>
                      <a:pt x="75" y="6"/>
                    </a:lnTo>
                    <a:lnTo>
                      <a:pt x="72" y="5"/>
                    </a:lnTo>
                    <a:lnTo>
                      <a:pt x="70" y="3"/>
                    </a:lnTo>
                    <a:lnTo>
                      <a:pt x="67" y="3"/>
                    </a:lnTo>
                    <a:lnTo>
                      <a:pt x="64" y="2"/>
                    </a:lnTo>
                    <a:lnTo>
                      <a:pt x="61" y="2"/>
                    </a:lnTo>
                    <a:lnTo>
                      <a:pt x="57" y="0"/>
                    </a:lnTo>
                    <a:lnTo>
                      <a:pt x="53" y="0"/>
                    </a:lnTo>
                    <a:lnTo>
                      <a:pt x="49" y="2"/>
                    </a:lnTo>
                    <a:lnTo>
                      <a:pt x="45" y="2"/>
                    </a:lnTo>
                    <a:lnTo>
                      <a:pt x="38" y="5"/>
                    </a:lnTo>
                    <a:lnTo>
                      <a:pt x="33" y="8"/>
                    </a:lnTo>
                    <a:lnTo>
                      <a:pt x="32" y="11"/>
                    </a:lnTo>
                    <a:lnTo>
                      <a:pt x="30" y="16"/>
                    </a:lnTo>
                    <a:lnTo>
                      <a:pt x="29" y="21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9" y="34"/>
                    </a:lnTo>
                    <a:lnTo>
                      <a:pt x="27" y="37"/>
                    </a:lnTo>
                    <a:lnTo>
                      <a:pt x="25" y="42"/>
                    </a:lnTo>
                    <a:lnTo>
                      <a:pt x="24" y="43"/>
                    </a:lnTo>
                    <a:lnTo>
                      <a:pt x="22" y="46"/>
                    </a:lnTo>
                    <a:lnTo>
                      <a:pt x="19" y="50"/>
                    </a:lnTo>
                    <a:lnTo>
                      <a:pt x="16" y="53"/>
                    </a:lnTo>
                    <a:lnTo>
                      <a:pt x="13" y="56"/>
                    </a:lnTo>
                    <a:lnTo>
                      <a:pt x="9" y="59"/>
                    </a:lnTo>
                    <a:lnTo>
                      <a:pt x="6" y="62"/>
                    </a:lnTo>
                    <a:lnTo>
                      <a:pt x="5" y="66"/>
                    </a:lnTo>
                    <a:lnTo>
                      <a:pt x="3" y="69"/>
                    </a:lnTo>
                    <a:lnTo>
                      <a:pt x="1" y="74"/>
                    </a:lnTo>
                    <a:lnTo>
                      <a:pt x="0" y="78"/>
                    </a:lnTo>
                    <a:lnTo>
                      <a:pt x="0" y="85"/>
                    </a:lnTo>
                    <a:lnTo>
                      <a:pt x="0" y="88"/>
                    </a:lnTo>
                    <a:lnTo>
                      <a:pt x="1" y="93"/>
                    </a:lnTo>
                    <a:lnTo>
                      <a:pt x="3" y="96"/>
                    </a:lnTo>
                    <a:lnTo>
                      <a:pt x="5" y="99"/>
                    </a:lnTo>
                    <a:lnTo>
                      <a:pt x="8" y="102"/>
                    </a:lnTo>
                    <a:lnTo>
                      <a:pt x="9" y="107"/>
                    </a:lnTo>
                    <a:lnTo>
                      <a:pt x="11" y="112"/>
                    </a:lnTo>
                    <a:lnTo>
                      <a:pt x="11" y="117"/>
                    </a:lnTo>
                    <a:lnTo>
                      <a:pt x="11" y="123"/>
                    </a:lnTo>
                    <a:lnTo>
                      <a:pt x="11" y="128"/>
                    </a:lnTo>
                    <a:lnTo>
                      <a:pt x="11" y="131"/>
                    </a:lnTo>
                    <a:lnTo>
                      <a:pt x="9" y="133"/>
                    </a:lnTo>
                    <a:lnTo>
                      <a:pt x="9" y="134"/>
                    </a:lnTo>
                    <a:lnTo>
                      <a:pt x="8" y="136"/>
                    </a:lnTo>
                    <a:lnTo>
                      <a:pt x="8" y="139"/>
                    </a:lnTo>
                    <a:lnTo>
                      <a:pt x="9" y="144"/>
                    </a:lnTo>
                    <a:lnTo>
                      <a:pt x="9" y="149"/>
                    </a:lnTo>
                    <a:lnTo>
                      <a:pt x="13" y="157"/>
                    </a:lnTo>
                    <a:lnTo>
                      <a:pt x="13" y="160"/>
                    </a:lnTo>
                    <a:lnTo>
                      <a:pt x="14" y="162"/>
                    </a:lnTo>
                    <a:lnTo>
                      <a:pt x="16" y="165"/>
                    </a:lnTo>
                    <a:lnTo>
                      <a:pt x="19" y="166"/>
                    </a:lnTo>
                    <a:lnTo>
                      <a:pt x="21" y="168"/>
                    </a:lnTo>
                    <a:lnTo>
                      <a:pt x="24" y="170"/>
                    </a:lnTo>
                    <a:lnTo>
                      <a:pt x="25" y="171"/>
                    </a:lnTo>
                    <a:lnTo>
                      <a:pt x="27" y="171"/>
                    </a:lnTo>
                    <a:lnTo>
                      <a:pt x="30" y="173"/>
                    </a:lnTo>
                    <a:lnTo>
                      <a:pt x="32" y="173"/>
                    </a:lnTo>
                    <a:lnTo>
                      <a:pt x="33" y="174"/>
                    </a:lnTo>
                    <a:lnTo>
                      <a:pt x="37" y="176"/>
                    </a:lnTo>
                    <a:lnTo>
                      <a:pt x="43" y="178"/>
                    </a:lnTo>
                    <a:lnTo>
                      <a:pt x="49" y="181"/>
                    </a:lnTo>
                    <a:lnTo>
                      <a:pt x="57" y="184"/>
                    </a:lnTo>
                    <a:lnTo>
                      <a:pt x="67" y="187"/>
                    </a:lnTo>
                    <a:lnTo>
                      <a:pt x="75" y="189"/>
                    </a:lnTo>
                    <a:lnTo>
                      <a:pt x="81" y="190"/>
                    </a:lnTo>
                    <a:lnTo>
                      <a:pt x="89" y="190"/>
                    </a:lnTo>
                    <a:lnTo>
                      <a:pt x="94" y="189"/>
                    </a:lnTo>
                    <a:lnTo>
                      <a:pt x="97" y="187"/>
                    </a:lnTo>
                    <a:lnTo>
                      <a:pt x="102" y="186"/>
                    </a:lnTo>
                    <a:lnTo>
                      <a:pt x="105" y="184"/>
                    </a:lnTo>
                    <a:lnTo>
                      <a:pt x="109" y="182"/>
                    </a:lnTo>
                    <a:lnTo>
                      <a:pt x="112" y="181"/>
                    </a:lnTo>
                    <a:lnTo>
                      <a:pt x="115" y="178"/>
                    </a:lnTo>
                    <a:lnTo>
                      <a:pt x="118" y="176"/>
                    </a:lnTo>
                    <a:lnTo>
                      <a:pt x="123" y="173"/>
                    </a:lnTo>
                    <a:lnTo>
                      <a:pt x="126" y="168"/>
                    </a:lnTo>
                    <a:lnTo>
                      <a:pt x="129" y="163"/>
                    </a:lnTo>
                    <a:lnTo>
                      <a:pt x="131" y="162"/>
                    </a:lnTo>
                    <a:lnTo>
                      <a:pt x="133" y="160"/>
                    </a:lnTo>
                    <a:lnTo>
                      <a:pt x="134" y="157"/>
                    </a:lnTo>
                    <a:lnTo>
                      <a:pt x="136" y="155"/>
                    </a:lnTo>
                    <a:lnTo>
                      <a:pt x="137" y="154"/>
                    </a:lnTo>
                    <a:lnTo>
                      <a:pt x="139" y="152"/>
                    </a:lnTo>
                    <a:lnTo>
                      <a:pt x="141" y="150"/>
                    </a:lnTo>
                    <a:lnTo>
                      <a:pt x="141" y="149"/>
                    </a:lnTo>
                    <a:lnTo>
                      <a:pt x="142" y="147"/>
                    </a:lnTo>
                    <a:lnTo>
                      <a:pt x="144" y="147"/>
                    </a:lnTo>
                    <a:lnTo>
                      <a:pt x="145" y="147"/>
                    </a:lnTo>
                    <a:lnTo>
                      <a:pt x="150" y="147"/>
                    </a:lnTo>
                    <a:lnTo>
                      <a:pt x="157" y="147"/>
                    </a:lnTo>
                    <a:lnTo>
                      <a:pt x="163" y="147"/>
                    </a:lnTo>
                    <a:lnTo>
                      <a:pt x="171" y="147"/>
                    </a:lnTo>
                    <a:lnTo>
                      <a:pt x="181" y="147"/>
                    </a:lnTo>
                    <a:lnTo>
                      <a:pt x="189" y="146"/>
                    </a:lnTo>
                    <a:lnTo>
                      <a:pt x="197" y="146"/>
                    </a:lnTo>
                    <a:lnTo>
                      <a:pt x="206" y="142"/>
                    </a:lnTo>
                    <a:lnTo>
                      <a:pt x="211" y="142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5" name="Freeform 426">
                <a:extLst>
                  <a:ext uri="{FF2B5EF4-FFF2-40B4-BE49-F238E27FC236}">
                    <a16:creationId xmlns:a16="http://schemas.microsoft.com/office/drawing/2014/main" id="{F287EE37-B7F1-4068-B0E2-9F782A7FA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5" y="1548"/>
                <a:ext cx="10" cy="77"/>
              </a:xfrm>
              <a:custGeom>
                <a:avLst/>
                <a:gdLst>
                  <a:gd name="T0" fmla="*/ 10 w 5"/>
                  <a:gd name="T1" fmla="*/ 0 h 53"/>
                  <a:gd name="T2" fmla="*/ 10 w 5"/>
                  <a:gd name="T3" fmla="*/ 7 h 53"/>
                  <a:gd name="T4" fmla="*/ 10 w 5"/>
                  <a:gd name="T5" fmla="*/ 16 h 53"/>
                  <a:gd name="T6" fmla="*/ 10 w 5"/>
                  <a:gd name="T7" fmla="*/ 23 h 53"/>
                  <a:gd name="T8" fmla="*/ 10 w 5"/>
                  <a:gd name="T9" fmla="*/ 31 h 53"/>
                  <a:gd name="T10" fmla="*/ 10 w 5"/>
                  <a:gd name="T11" fmla="*/ 38 h 53"/>
                  <a:gd name="T12" fmla="*/ 10 w 5"/>
                  <a:gd name="T13" fmla="*/ 46 h 53"/>
                  <a:gd name="T14" fmla="*/ 8 w 5"/>
                  <a:gd name="T15" fmla="*/ 54 h 53"/>
                  <a:gd name="T16" fmla="*/ 4 w 5"/>
                  <a:gd name="T17" fmla="*/ 61 h 53"/>
                  <a:gd name="T18" fmla="*/ 4 w 5"/>
                  <a:gd name="T19" fmla="*/ 67 h 53"/>
                  <a:gd name="T20" fmla="*/ 0 w 5"/>
                  <a:gd name="T21" fmla="*/ 77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" h="53">
                    <a:moveTo>
                      <a:pt x="5" y="0"/>
                    </a:moveTo>
                    <a:lnTo>
                      <a:pt x="5" y="5"/>
                    </a:lnTo>
                    <a:lnTo>
                      <a:pt x="5" y="11"/>
                    </a:lnTo>
                    <a:lnTo>
                      <a:pt x="5" y="16"/>
                    </a:lnTo>
                    <a:lnTo>
                      <a:pt x="5" y="21"/>
                    </a:lnTo>
                    <a:lnTo>
                      <a:pt x="5" y="26"/>
                    </a:lnTo>
                    <a:lnTo>
                      <a:pt x="5" y="32"/>
                    </a:lnTo>
                    <a:lnTo>
                      <a:pt x="4" y="37"/>
                    </a:lnTo>
                    <a:lnTo>
                      <a:pt x="2" y="42"/>
                    </a:lnTo>
                    <a:lnTo>
                      <a:pt x="2" y="46"/>
                    </a:lnTo>
                    <a:lnTo>
                      <a:pt x="0" y="53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6" name="Freeform 427">
                <a:extLst>
                  <a:ext uri="{FF2B5EF4-FFF2-40B4-BE49-F238E27FC236}">
                    <a16:creationId xmlns:a16="http://schemas.microsoft.com/office/drawing/2014/main" id="{1A210449-5E79-4506-8B4E-0ECB2CF6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2" y="1661"/>
                <a:ext cx="230" cy="9"/>
              </a:xfrm>
              <a:custGeom>
                <a:avLst/>
                <a:gdLst>
                  <a:gd name="T0" fmla="*/ 0 w 132"/>
                  <a:gd name="T1" fmla="*/ 9 h 5"/>
                  <a:gd name="T2" fmla="*/ 0 w 132"/>
                  <a:gd name="T3" fmla="*/ 9 h 5"/>
                  <a:gd name="T4" fmla="*/ 7 w 132"/>
                  <a:gd name="T5" fmla="*/ 9 h 5"/>
                  <a:gd name="T6" fmla="*/ 16 w 132"/>
                  <a:gd name="T7" fmla="*/ 5 h 5"/>
                  <a:gd name="T8" fmla="*/ 28 w 132"/>
                  <a:gd name="T9" fmla="*/ 5 h 5"/>
                  <a:gd name="T10" fmla="*/ 42 w 132"/>
                  <a:gd name="T11" fmla="*/ 5 h 5"/>
                  <a:gd name="T12" fmla="*/ 58 w 132"/>
                  <a:gd name="T13" fmla="*/ 2 h 5"/>
                  <a:gd name="T14" fmla="*/ 71 w 132"/>
                  <a:gd name="T15" fmla="*/ 2 h 5"/>
                  <a:gd name="T16" fmla="*/ 89 w 132"/>
                  <a:gd name="T17" fmla="*/ 0 h 5"/>
                  <a:gd name="T18" fmla="*/ 105 w 132"/>
                  <a:gd name="T19" fmla="*/ 0 h 5"/>
                  <a:gd name="T20" fmla="*/ 118 w 132"/>
                  <a:gd name="T21" fmla="*/ 0 h 5"/>
                  <a:gd name="T22" fmla="*/ 118 w 132"/>
                  <a:gd name="T23" fmla="*/ 0 h 5"/>
                  <a:gd name="T24" fmla="*/ 132 w 132"/>
                  <a:gd name="T25" fmla="*/ 0 h 5"/>
                  <a:gd name="T26" fmla="*/ 145 w 132"/>
                  <a:gd name="T27" fmla="*/ 2 h 5"/>
                  <a:gd name="T28" fmla="*/ 159 w 132"/>
                  <a:gd name="T29" fmla="*/ 2 h 5"/>
                  <a:gd name="T30" fmla="*/ 169 w 132"/>
                  <a:gd name="T31" fmla="*/ 2 h 5"/>
                  <a:gd name="T32" fmla="*/ 181 w 132"/>
                  <a:gd name="T33" fmla="*/ 2 h 5"/>
                  <a:gd name="T34" fmla="*/ 192 w 132"/>
                  <a:gd name="T35" fmla="*/ 2 h 5"/>
                  <a:gd name="T36" fmla="*/ 202 w 132"/>
                  <a:gd name="T37" fmla="*/ 2 h 5"/>
                  <a:gd name="T38" fmla="*/ 214 w 132"/>
                  <a:gd name="T39" fmla="*/ 2 h 5"/>
                  <a:gd name="T40" fmla="*/ 223 w 132"/>
                  <a:gd name="T41" fmla="*/ 0 h 5"/>
                  <a:gd name="T42" fmla="*/ 230 w 132"/>
                  <a:gd name="T43" fmla="*/ 0 h 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2" h="5">
                    <a:moveTo>
                      <a:pt x="0" y="5"/>
                    </a:moveTo>
                    <a:lnTo>
                      <a:pt x="0" y="5"/>
                    </a:lnTo>
                    <a:lnTo>
                      <a:pt x="4" y="5"/>
                    </a:lnTo>
                    <a:lnTo>
                      <a:pt x="9" y="3"/>
                    </a:lnTo>
                    <a:lnTo>
                      <a:pt x="16" y="3"/>
                    </a:lnTo>
                    <a:lnTo>
                      <a:pt x="24" y="3"/>
                    </a:lnTo>
                    <a:lnTo>
                      <a:pt x="33" y="1"/>
                    </a:lnTo>
                    <a:lnTo>
                      <a:pt x="41" y="1"/>
                    </a:lnTo>
                    <a:lnTo>
                      <a:pt x="51" y="0"/>
                    </a:lnTo>
                    <a:lnTo>
                      <a:pt x="60" y="0"/>
                    </a:lnTo>
                    <a:lnTo>
                      <a:pt x="68" y="0"/>
                    </a:lnTo>
                    <a:lnTo>
                      <a:pt x="76" y="0"/>
                    </a:lnTo>
                    <a:lnTo>
                      <a:pt x="83" y="1"/>
                    </a:lnTo>
                    <a:lnTo>
                      <a:pt x="91" y="1"/>
                    </a:lnTo>
                    <a:lnTo>
                      <a:pt x="97" y="1"/>
                    </a:lnTo>
                    <a:lnTo>
                      <a:pt x="104" y="1"/>
                    </a:lnTo>
                    <a:lnTo>
                      <a:pt x="110" y="1"/>
                    </a:lnTo>
                    <a:lnTo>
                      <a:pt x="116" y="1"/>
                    </a:lnTo>
                    <a:lnTo>
                      <a:pt x="123" y="1"/>
                    </a:lnTo>
                    <a:lnTo>
                      <a:pt x="128" y="0"/>
                    </a:lnTo>
                    <a:lnTo>
                      <a:pt x="132" y="0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7" name="Freeform 428">
                <a:extLst>
                  <a:ext uri="{FF2B5EF4-FFF2-40B4-BE49-F238E27FC236}">
                    <a16:creationId xmlns:a16="http://schemas.microsoft.com/office/drawing/2014/main" id="{50B636D6-1B1A-4EC6-84F9-7E8D78EF9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7" y="1688"/>
                <a:ext cx="217" cy="44"/>
              </a:xfrm>
              <a:custGeom>
                <a:avLst/>
                <a:gdLst>
                  <a:gd name="T0" fmla="*/ 217 w 125"/>
                  <a:gd name="T1" fmla="*/ 18 h 31"/>
                  <a:gd name="T2" fmla="*/ 217 w 125"/>
                  <a:gd name="T3" fmla="*/ 18 h 31"/>
                  <a:gd name="T4" fmla="*/ 212 w 125"/>
                  <a:gd name="T5" fmla="*/ 18 h 31"/>
                  <a:gd name="T6" fmla="*/ 200 w 125"/>
                  <a:gd name="T7" fmla="*/ 18 h 31"/>
                  <a:gd name="T8" fmla="*/ 193 w 125"/>
                  <a:gd name="T9" fmla="*/ 17 h 31"/>
                  <a:gd name="T10" fmla="*/ 179 w 125"/>
                  <a:gd name="T11" fmla="*/ 17 h 31"/>
                  <a:gd name="T12" fmla="*/ 167 w 125"/>
                  <a:gd name="T13" fmla="*/ 17 h 31"/>
                  <a:gd name="T14" fmla="*/ 153 w 125"/>
                  <a:gd name="T15" fmla="*/ 14 h 31"/>
                  <a:gd name="T16" fmla="*/ 142 w 125"/>
                  <a:gd name="T17" fmla="*/ 11 h 31"/>
                  <a:gd name="T18" fmla="*/ 134 w 125"/>
                  <a:gd name="T19" fmla="*/ 11 h 31"/>
                  <a:gd name="T20" fmla="*/ 125 w 125"/>
                  <a:gd name="T21" fmla="*/ 10 h 31"/>
                  <a:gd name="T22" fmla="*/ 125 w 125"/>
                  <a:gd name="T23" fmla="*/ 10 h 31"/>
                  <a:gd name="T24" fmla="*/ 120 w 125"/>
                  <a:gd name="T25" fmla="*/ 10 h 31"/>
                  <a:gd name="T26" fmla="*/ 115 w 125"/>
                  <a:gd name="T27" fmla="*/ 10 h 31"/>
                  <a:gd name="T28" fmla="*/ 109 w 125"/>
                  <a:gd name="T29" fmla="*/ 11 h 31"/>
                  <a:gd name="T30" fmla="*/ 102 w 125"/>
                  <a:gd name="T31" fmla="*/ 14 h 31"/>
                  <a:gd name="T32" fmla="*/ 97 w 125"/>
                  <a:gd name="T33" fmla="*/ 17 h 31"/>
                  <a:gd name="T34" fmla="*/ 92 w 125"/>
                  <a:gd name="T35" fmla="*/ 21 h 31"/>
                  <a:gd name="T36" fmla="*/ 87 w 125"/>
                  <a:gd name="T37" fmla="*/ 26 h 31"/>
                  <a:gd name="T38" fmla="*/ 82 w 125"/>
                  <a:gd name="T39" fmla="*/ 30 h 31"/>
                  <a:gd name="T40" fmla="*/ 75 w 125"/>
                  <a:gd name="T41" fmla="*/ 34 h 31"/>
                  <a:gd name="T42" fmla="*/ 73 w 125"/>
                  <a:gd name="T43" fmla="*/ 40 h 31"/>
                  <a:gd name="T44" fmla="*/ 73 w 125"/>
                  <a:gd name="T45" fmla="*/ 40 h 31"/>
                  <a:gd name="T46" fmla="*/ 68 w 125"/>
                  <a:gd name="T47" fmla="*/ 41 h 31"/>
                  <a:gd name="T48" fmla="*/ 59 w 125"/>
                  <a:gd name="T49" fmla="*/ 44 h 31"/>
                  <a:gd name="T50" fmla="*/ 50 w 125"/>
                  <a:gd name="T51" fmla="*/ 44 h 31"/>
                  <a:gd name="T52" fmla="*/ 40 w 125"/>
                  <a:gd name="T53" fmla="*/ 41 h 31"/>
                  <a:gd name="T54" fmla="*/ 31 w 125"/>
                  <a:gd name="T55" fmla="*/ 40 h 31"/>
                  <a:gd name="T56" fmla="*/ 19 w 125"/>
                  <a:gd name="T57" fmla="*/ 34 h 31"/>
                  <a:gd name="T58" fmla="*/ 12 w 125"/>
                  <a:gd name="T59" fmla="*/ 28 h 31"/>
                  <a:gd name="T60" fmla="*/ 5 w 125"/>
                  <a:gd name="T61" fmla="*/ 21 h 31"/>
                  <a:gd name="T62" fmla="*/ 0 w 125"/>
                  <a:gd name="T63" fmla="*/ 11 h 31"/>
                  <a:gd name="T64" fmla="*/ 0 w 125"/>
                  <a:gd name="T65" fmla="*/ 0 h 3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25" h="31">
                    <a:moveTo>
                      <a:pt x="125" y="13"/>
                    </a:moveTo>
                    <a:lnTo>
                      <a:pt x="125" y="13"/>
                    </a:lnTo>
                    <a:lnTo>
                      <a:pt x="122" y="13"/>
                    </a:lnTo>
                    <a:lnTo>
                      <a:pt x="115" y="13"/>
                    </a:lnTo>
                    <a:lnTo>
                      <a:pt x="111" y="12"/>
                    </a:lnTo>
                    <a:lnTo>
                      <a:pt x="103" y="12"/>
                    </a:lnTo>
                    <a:lnTo>
                      <a:pt x="96" y="12"/>
                    </a:lnTo>
                    <a:lnTo>
                      <a:pt x="88" y="10"/>
                    </a:lnTo>
                    <a:lnTo>
                      <a:pt x="82" y="8"/>
                    </a:lnTo>
                    <a:lnTo>
                      <a:pt x="77" y="8"/>
                    </a:lnTo>
                    <a:lnTo>
                      <a:pt x="72" y="7"/>
                    </a:lnTo>
                    <a:lnTo>
                      <a:pt x="69" y="7"/>
                    </a:lnTo>
                    <a:lnTo>
                      <a:pt x="66" y="7"/>
                    </a:lnTo>
                    <a:lnTo>
                      <a:pt x="63" y="8"/>
                    </a:lnTo>
                    <a:lnTo>
                      <a:pt x="59" y="10"/>
                    </a:lnTo>
                    <a:lnTo>
                      <a:pt x="56" y="12"/>
                    </a:lnTo>
                    <a:lnTo>
                      <a:pt x="53" y="15"/>
                    </a:lnTo>
                    <a:lnTo>
                      <a:pt x="50" y="18"/>
                    </a:lnTo>
                    <a:lnTo>
                      <a:pt x="47" y="21"/>
                    </a:lnTo>
                    <a:lnTo>
                      <a:pt x="43" y="24"/>
                    </a:lnTo>
                    <a:lnTo>
                      <a:pt x="42" y="28"/>
                    </a:lnTo>
                    <a:lnTo>
                      <a:pt x="39" y="29"/>
                    </a:lnTo>
                    <a:lnTo>
                      <a:pt x="34" y="31"/>
                    </a:lnTo>
                    <a:lnTo>
                      <a:pt x="29" y="31"/>
                    </a:lnTo>
                    <a:lnTo>
                      <a:pt x="23" y="29"/>
                    </a:lnTo>
                    <a:lnTo>
                      <a:pt x="18" y="28"/>
                    </a:lnTo>
                    <a:lnTo>
                      <a:pt x="11" y="24"/>
                    </a:lnTo>
                    <a:lnTo>
                      <a:pt x="7" y="20"/>
                    </a:lnTo>
                    <a:lnTo>
                      <a:pt x="3" y="15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158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8" name="Freeform 429">
                <a:extLst>
                  <a:ext uri="{FF2B5EF4-FFF2-40B4-BE49-F238E27FC236}">
                    <a16:creationId xmlns:a16="http://schemas.microsoft.com/office/drawing/2014/main" id="{8B50C3D2-68FF-437C-9BD7-0F3D5571C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5" y="1580"/>
                <a:ext cx="105" cy="90"/>
              </a:xfrm>
              <a:custGeom>
                <a:avLst/>
                <a:gdLst>
                  <a:gd name="T0" fmla="*/ 40 w 60"/>
                  <a:gd name="T1" fmla="*/ 90 h 60"/>
                  <a:gd name="T2" fmla="*/ 32 w 60"/>
                  <a:gd name="T3" fmla="*/ 90 h 60"/>
                  <a:gd name="T4" fmla="*/ 26 w 60"/>
                  <a:gd name="T5" fmla="*/ 87 h 60"/>
                  <a:gd name="T6" fmla="*/ 21 w 60"/>
                  <a:gd name="T7" fmla="*/ 80 h 60"/>
                  <a:gd name="T8" fmla="*/ 12 w 60"/>
                  <a:gd name="T9" fmla="*/ 75 h 60"/>
                  <a:gd name="T10" fmla="*/ 7 w 60"/>
                  <a:gd name="T11" fmla="*/ 68 h 60"/>
                  <a:gd name="T12" fmla="*/ 4 w 60"/>
                  <a:gd name="T13" fmla="*/ 59 h 60"/>
                  <a:gd name="T14" fmla="*/ 0 w 60"/>
                  <a:gd name="T15" fmla="*/ 51 h 60"/>
                  <a:gd name="T16" fmla="*/ 0 w 60"/>
                  <a:gd name="T17" fmla="*/ 42 h 60"/>
                  <a:gd name="T18" fmla="*/ 4 w 60"/>
                  <a:gd name="T19" fmla="*/ 35 h 60"/>
                  <a:gd name="T20" fmla="*/ 9 w 60"/>
                  <a:gd name="T21" fmla="*/ 30 h 60"/>
                  <a:gd name="T22" fmla="*/ 9 w 60"/>
                  <a:gd name="T23" fmla="*/ 30 h 60"/>
                  <a:gd name="T24" fmla="*/ 23 w 60"/>
                  <a:gd name="T25" fmla="*/ 20 h 60"/>
                  <a:gd name="T26" fmla="*/ 35 w 60"/>
                  <a:gd name="T27" fmla="*/ 11 h 60"/>
                  <a:gd name="T28" fmla="*/ 46 w 60"/>
                  <a:gd name="T29" fmla="*/ 6 h 60"/>
                  <a:gd name="T30" fmla="*/ 54 w 60"/>
                  <a:gd name="T31" fmla="*/ 0 h 60"/>
                  <a:gd name="T32" fmla="*/ 65 w 60"/>
                  <a:gd name="T33" fmla="*/ 0 h 60"/>
                  <a:gd name="T34" fmla="*/ 74 w 60"/>
                  <a:gd name="T35" fmla="*/ 0 h 60"/>
                  <a:gd name="T36" fmla="*/ 82 w 60"/>
                  <a:gd name="T37" fmla="*/ 8 h 60"/>
                  <a:gd name="T38" fmla="*/ 88 w 60"/>
                  <a:gd name="T39" fmla="*/ 18 h 60"/>
                  <a:gd name="T40" fmla="*/ 93 w 60"/>
                  <a:gd name="T41" fmla="*/ 32 h 60"/>
                  <a:gd name="T42" fmla="*/ 102 w 60"/>
                  <a:gd name="T43" fmla="*/ 51 h 60"/>
                  <a:gd name="T44" fmla="*/ 102 w 60"/>
                  <a:gd name="T45" fmla="*/ 51 h 60"/>
                  <a:gd name="T46" fmla="*/ 102 w 60"/>
                  <a:gd name="T47" fmla="*/ 51 h 60"/>
                  <a:gd name="T48" fmla="*/ 102 w 60"/>
                  <a:gd name="T49" fmla="*/ 54 h 60"/>
                  <a:gd name="T50" fmla="*/ 102 w 60"/>
                  <a:gd name="T51" fmla="*/ 56 h 60"/>
                  <a:gd name="T52" fmla="*/ 105 w 60"/>
                  <a:gd name="T53" fmla="*/ 60 h 60"/>
                  <a:gd name="T54" fmla="*/ 105 w 60"/>
                  <a:gd name="T55" fmla="*/ 63 h 60"/>
                  <a:gd name="T56" fmla="*/ 102 w 60"/>
                  <a:gd name="T57" fmla="*/ 68 h 60"/>
                  <a:gd name="T58" fmla="*/ 102 w 60"/>
                  <a:gd name="T59" fmla="*/ 72 h 60"/>
                  <a:gd name="T60" fmla="*/ 98 w 60"/>
                  <a:gd name="T61" fmla="*/ 78 h 60"/>
                  <a:gd name="T62" fmla="*/ 93 w 60"/>
                  <a:gd name="T63" fmla="*/ 83 h 60"/>
                  <a:gd name="T64" fmla="*/ 88 w 60"/>
                  <a:gd name="T65" fmla="*/ 84 h 60"/>
                  <a:gd name="T66" fmla="*/ 40 w 60"/>
                  <a:gd name="T67" fmla="*/ 90 h 6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0" h="60">
                    <a:moveTo>
                      <a:pt x="23" y="60"/>
                    </a:moveTo>
                    <a:lnTo>
                      <a:pt x="18" y="60"/>
                    </a:lnTo>
                    <a:lnTo>
                      <a:pt x="15" y="58"/>
                    </a:lnTo>
                    <a:lnTo>
                      <a:pt x="12" y="53"/>
                    </a:lnTo>
                    <a:lnTo>
                      <a:pt x="7" y="50"/>
                    </a:lnTo>
                    <a:lnTo>
                      <a:pt x="4" y="45"/>
                    </a:lnTo>
                    <a:lnTo>
                      <a:pt x="2" y="39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5" y="20"/>
                    </a:lnTo>
                    <a:lnTo>
                      <a:pt x="13" y="13"/>
                    </a:lnTo>
                    <a:lnTo>
                      <a:pt x="20" y="7"/>
                    </a:lnTo>
                    <a:lnTo>
                      <a:pt x="26" y="4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7" y="5"/>
                    </a:lnTo>
                    <a:lnTo>
                      <a:pt x="50" y="12"/>
                    </a:lnTo>
                    <a:lnTo>
                      <a:pt x="53" y="21"/>
                    </a:lnTo>
                    <a:lnTo>
                      <a:pt x="58" y="34"/>
                    </a:lnTo>
                    <a:lnTo>
                      <a:pt x="58" y="36"/>
                    </a:lnTo>
                    <a:lnTo>
                      <a:pt x="58" y="37"/>
                    </a:lnTo>
                    <a:lnTo>
                      <a:pt x="60" y="40"/>
                    </a:lnTo>
                    <a:lnTo>
                      <a:pt x="60" y="42"/>
                    </a:lnTo>
                    <a:lnTo>
                      <a:pt x="58" y="45"/>
                    </a:lnTo>
                    <a:lnTo>
                      <a:pt x="58" y="48"/>
                    </a:lnTo>
                    <a:lnTo>
                      <a:pt x="56" y="52"/>
                    </a:lnTo>
                    <a:lnTo>
                      <a:pt x="53" y="55"/>
                    </a:lnTo>
                    <a:lnTo>
                      <a:pt x="50" y="56"/>
                    </a:lnTo>
                    <a:lnTo>
                      <a:pt x="23" y="60"/>
                    </a:lnTo>
                    <a:close/>
                  </a:path>
                </a:pathLst>
              </a:custGeom>
              <a:solidFill>
                <a:srgbClr val="DBA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29" name="Freeform 430">
                <a:extLst>
                  <a:ext uri="{FF2B5EF4-FFF2-40B4-BE49-F238E27FC236}">
                    <a16:creationId xmlns:a16="http://schemas.microsoft.com/office/drawing/2014/main" id="{291152FD-2A8A-4A99-B89B-E20E101AB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8" y="1577"/>
                <a:ext cx="102" cy="93"/>
              </a:xfrm>
              <a:custGeom>
                <a:avLst/>
                <a:gdLst>
                  <a:gd name="T0" fmla="*/ 37 w 58"/>
                  <a:gd name="T1" fmla="*/ 93 h 61"/>
                  <a:gd name="T2" fmla="*/ 32 w 58"/>
                  <a:gd name="T3" fmla="*/ 93 h 61"/>
                  <a:gd name="T4" fmla="*/ 23 w 58"/>
                  <a:gd name="T5" fmla="*/ 87 h 61"/>
                  <a:gd name="T6" fmla="*/ 18 w 58"/>
                  <a:gd name="T7" fmla="*/ 82 h 61"/>
                  <a:gd name="T8" fmla="*/ 11 w 58"/>
                  <a:gd name="T9" fmla="*/ 78 h 61"/>
                  <a:gd name="T10" fmla="*/ 5 w 58"/>
                  <a:gd name="T11" fmla="*/ 69 h 61"/>
                  <a:gd name="T12" fmla="*/ 0 w 58"/>
                  <a:gd name="T13" fmla="*/ 61 h 61"/>
                  <a:gd name="T14" fmla="*/ 0 w 58"/>
                  <a:gd name="T15" fmla="*/ 50 h 61"/>
                  <a:gd name="T16" fmla="*/ 0 w 58"/>
                  <a:gd name="T17" fmla="*/ 44 h 61"/>
                  <a:gd name="T18" fmla="*/ 0 w 58"/>
                  <a:gd name="T19" fmla="*/ 37 h 61"/>
                  <a:gd name="T20" fmla="*/ 5 w 58"/>
                  <a:gd name="T21" fmla="*/ 29 h 61"/>
                  <a:gd name="T22" fmla="*/ 5 w 58"/>
                  <a:gd name="T23" fmla="*/ 29 h 61"/>
                  <a:gd name="T24" fmla="*/ 19 w 58"/>
                  <a:gd name="T25" fmla="*/ 20 h 61"/>
                  <a:gd name="T26" fmla="*/ 32 w 58"/>
                  <a:gd name="T27" fmla="*/ 12 h 61"/>
                  <a:gd name="T28" fmla="*/ 42 w 58"/>
                  <a:gd name="T29" fmla="*/ 5 h 61"/>
                  <a:gd name="T30" fmla="*/ 53 w 58"/>
                  <a:gd name="T31" fmla="*/ 2 h 61"/>
                  <a:gd name="T32" fmla="*/ 62 w 58"/>
                  <a:gd name="T33" fmla="*/ 0 h 61"/>
                  <a:gd name="T34" fmla="*/ 70 w 58"/>
                  <a:gd name="T35" fmla="*/ 2 h 61"/>
                  <a:gd name="T36" fmla="*/ 79 w 58"/>
                  <a:gd name="T37" fmla="*/ 9 h 61"/>
                  <a:gd name="T38" fmla="*/ 88 w 58"/>
                  <a:gd name="T39" fmla="*/ 20 h 61"/>
                  <a:gd name="T40" fmla="*/ 93 w 58"/>
                  <a:gd name="T41" fmla="*/ 34 h 61"/>
                  <a:gd name="T42" fmla="*/ 98 w 58"/>
                  <a:gd name="T43" fmla="*/ 53 h 61"/>
                  <a:gd name="T44" fmla="*/ 98 w 58"/>
                  <a:gd name="T45" fmla="*/ 53 h 61"/>
                  <a:gd name="T46" fmla="*/ 98 w 58"/>
                  <a:gd name="T47" fmla="*/ 53 h 61"/>
                  <a:gd name="T48" fmla="*/ 98 w 58"/>
                  <a:gd name="T49" fmla="*/ 56 h 61"/>
                  <a:gd name="T50" fmla="*/ 102 w 58"/>
                  <a:gd name="T51" fmla="*/ 58 h 61"/>
                  <a:gd name="T52" fmla="*/ 102 w 58"/>
                  <a:gd name="T53" fmla="*/ 61 h 61"/>
                  <a:gd name="T54" fmla="*/ 102 w 58"/>
                  <a:gd name="T55" fmla="*/ 66 h 61"/>
                  <a:gd name="T56" fmla="*/ 102 w 58"/>
                  <a:gd name="T57" fmla="*/ 70 h 61"/>
                  <a:gd name="T58" fmla="*/ 98 w 58"/>
                  <a:gd name="T59" fmla="*/ 75 h 61"/>
                  <a:gd name="T60" fmla="*/ 95 w 58"/>
                  <a:gd name="T61" fmla="*/ 81 h 61"/>
                  <a:gd name="T62" fmla="*/ 93 w 58"/>
                  <a:gd name="T63" fmla="*/ 82 h 61"/>
                  <a:gd name="T64" fmla="*/ 88 w 58"/>
                  <a:gd name="T65" fmla="*/ 87 h 6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58" h="61">
                    <a:moveTo>
                      <a:pt x="21" y="61"/>
                    </a:moveTo>
                    <a:lnTo>
                      <a:pt x="18" y="61"/>
                    </a:lnTo>
                    <a:lnTo>
                      <a:pt x="13" y="57"/>
                    </a:lnTo>
                    <a:lnTo>
                      <a:pt x="10" y="54"/>
                    </a:lnTo>
                    <a:lnTo>
                      <a:pt x="6" y="51"/>
                    </a:lnTo>
                    <a:lnTo>
                      <a:pt x="3" y="45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3" y="19"/>
                    </a:lnTo>
                    <a:lnTo>
                      <a:pt x="11" y="13"/>
                    </a:lnTo>
                    <a:lnTo>
                      <a:pt x="18" y="8"/>
                    </a:lnTo>
                    <a:lnTo>
                      <a:pt x="24" y="3"/>
                    </a:lnTo>
                    <a:lnTo>
                      <a:pt x="30" y="1"/>
                    </a:lnTo>
                    <a:lnTo>
                      <a:pt x="35" y="0"/>
                    </a:lnTo>
                    <a:lnTo>
                      <a:pt x="40" y="1"/>
                    </a:lnTo>
                    <a:lnTo>
                      <a:pt x="45" y="6"/>
                    </a:lnTo>
                    <a:lnTo>
                      <a:pt x="50" y="13"/>
                    </a:lnTo>
                    <a:lnTo>
                      <a:pt x="53" y="22"/>
                    </a:lnTo>
                    <a:lnTo>
                      <a:pt x="56" y="35"/>
                    </a:lnTo>
                    <a:lnTo>
                      <a:pt x="56" y="37"/>
                    </a:lnTo>
                    <a:lnTo>
                      <a:pt x="58" y="38"/>
                    </a:lnTo>
                    <a:lnTo>
                      <a:pt x="58" y="40"/>
                    </a:lnTo>
                    <a:lnTo>
                      <a:pt x="58" y="43"/>
                    </a:lnTo>
                    <a:lnTo>
                      <a:pt x="58" y="46"/>
                    </a:lnTo>
                    <a:lnTo>
                      <a:pt x="56" y="49"/>
                    </a:lnTo>
                    <a:lnTo>
                      <a:pt x="54" y="53"/>
                    </a:lnTo>
                    <a:lnTo>
                      <a:pt x="53" y="54"/>
                    </a:lnTo>
                    <a:lnTo>
                      <a:pt x="50" y="57"/>
                    </a:lnTo>
                  </a:path>
                </a:pathLst>
              </a:custGeom>
              <a:noFill/>
              <a:ln w="1588">
                <a:solidFill>
                  <a:srgbClr val="B2987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14390" name="Picture 90" descr="LSKUL">
              <a:extLst>
                <a:ext uri="{FF2B5EF4-FFF2-40B4-BE49-F238E27FC236}">
                  <a16:creationId xmlns:a16="http://schemas.microsoft.com/office/drawing/2014/main" id="{AE82BDEE-B45D-47C2-A3AE-0BB735A604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52" y="-657"/>
              <a:ext cx="1536" cy="1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66" name="Group 501">
            <a:extLst>
              <a:ext uri="{FF2B5EF4-FFF2-40B4-BE49-F238E27FC236}">
                <a16:creationId xmlns:a16="http://schemas.microsoft.com/office/drawing/2014/main" id="{63D137E4-8000-4997-8F5C-01AA210E79DC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3962400"/>
            <a:ext cx="457200" cy="258763"/>
            <a:chOff x="3981" y="1078"/>
            <a:chExt cx="525" cy="259"/>
          </a:xfrm>
        </p:grpSpPr>
        <p:sp>
          <p:nvSpPr>
            <p:cNvPr id="14370" name="Freeform 453">
              <a:extLst>
                <a:ext uri="{FF2B5EF4-FFF2-40B4-BE49-F238E27FC236}">
                  <a16:creationId xmlns:a16="http://schemas.microsoft.com/office/drawing/2014/main" id="{F75710E7-BC82-4AAB-9A74-F5C3E23B9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127"/>
              <a:ext cx="152" cy="179"/>
            </a:xfrm>
            <a:custGeom>
              <a:avLst/>
              <a:gdLst>
                <a:gd name="T0" fmla="*/ 110 w 181"/>
                <a:gd name="T1" fmla="*/ 89 h 269"/>
                <a:gd name="T2" fmla="*/ 128 w 181"/>
                <a:gd name="T3" fmla="*/ 81 h 269"/>
                <a:gd name="T4" fmla="*/ 143 w 181"/>
                <a:gd name="T5" fmla="*/ 72 h 269"/>
                <a:gd name="T6" fmla="*/ 152 w 181"/>
                <a:gd name="T7" fmla="*/ 62 h 269"/>
                <a:gd name="T8" fmla="*/ 147 w 181"/>
                <a:gd name="T9" fmla="*/ 51 h 269"/>
                <a:gd name="T10" fmla="*/ 139 w 181"/>
                <a:gd name="T11" fmla="*/ 43 h 269"/>
                <a:gd name="T12" fmla="*/ 132 w 181"/>
                <a:gd name="T13" fmla="*/ 37 h 269"/>
                <a:gd name="T14" fmla="*/ 128 w 181"/>
                <a:gd name="T15" fmla="*/ 32 h 269"/>
                <a:gd name="T16" fmla="*/ 125 w 181"/>
                <a:gd name="T17" fmla="*/ 27 h 269"/>
                <a:gd name="T18" fmla="*/ 123 w 181"/>
                <a:gd name="T19" fmla="*/ 21 h 269"/>
                <a:gd name="T20" fmla="*/ 118 w 181"/>
                <a:gd name="T21" fmla="*/ 14 h 269"/>
                <a:gd name="T22" fmla="*/ 109 w 181"/>
                <a:gd name="T23" fmla="*/ 7 h 269"/>
                <a:gd name="T24" fmla="*/ 89 w 181"/>
                <a:gd name="T25" fmla="*/ 0 h 269"/>
                <a:gd name="T26" fmla="*/ 66 w 181"/>
                <a:gd name="T27" fmla="*/ 3 h 269"/>
                <a:gd name="T28" fmla="*/ 42 w 181"/>
                <a:gd name="T29" fmla="*/ 11 h 269"/>
                <a:gd name="T30" fmla="*/ 20 w 181"/>
                <a:gd name="T31" fmla="*/ 21 h 269"/>
                <a:gd name="T32" fmla="*/ 11 w 181"/>
                <a:gd name="T33" fmla="*/ 27 h 269"/>
                <a:gd name="T34" fmla="*/ 4 w 181"/>
                <a:gd name="T35" fmla="*/ 32 h 269"/>
                <a:gd name="T36" fmla="*/ 2 w 181"/>
                <a:gd name="T37" fmla="*/ 39 h 269"/>
                <a:gd name="T38" fmla="*/ 0 w 181"/>
                <a:gd name="T39" fmla="*/ 46 h 269"/>
                <a:gd name="T40" fmla="*/ 0 w 181"/>
                <a:gd name="T41" fmla="*/ 53 h 269"/>
                <a:gd name="T42" fmla="*/ 0 w 181"/>
                <a:gd name="T43" fmla="*/ 60 h 269"/>
                <a:gd name="T44" fmla="*/ 0 w 181"/>
                <a:gd name="T45" fmla="*/ 61 h 269"/>
                <a:gd name="T46" fmla="*/ 2 w 181"/>
                <a:gd name="T47" fmla="*/ 63 h 269"/>
                <a:gd name="T48" fmla="*/ 4 w 181"/>
                <a:gd name="T49" fmla="*/ 64 h 269"/>
                <a:gd name="T50" fmla="*/ 6 w 181"/>
                <a:gd name="T51" fmla="*/ 67 h 269"/>
                <a:gd name="T52" fmla="*/ 7 w 181"/>
                <a:gd name="T53" fmla="*/ 67 h 269"/>
                <a:gd name="T54" fmla="*/ 7 w 181"/>
                <a:gd name="T55" fmla="*/ 67 h 269"/>
                <a:gd name="T56" fmla="*/ 4 w 181"/>
                <a:gd name="T57" fmla="*/ 76 h 269"/>
                <a:gd name="T58" fmla="*/ 4 w 181"/>
                <a:gd name="T59" fmla="*/ 87 h 269"/>
                <a:gd name="T60" fmla="*/ 6 w 181"/>
                <a:gd name="T61" fmla="*/ 98 h 269"/>
                <a:gd name="T62" fmla="*/ 8 w 181"/>
                <a:gd name="T63" fmla="*/ 108 h 269"/>
                <a:gd name="T64" fmla="*/ 11 w 181"/>
                <a:gd name="T65" fmla="*/ 114 h 269"/>
                <a:gd name="T66" fmla="*/ 15 w 181"/>
                <a:gd name="T67" fmla="*/ 120 h 269"/>
                <a:gd name="T68" fmla="*/ 18 w 181"/>
                <a:gd name="T69" fmla="*/ 136 h 269"/>
                <a:gd name="T70" fmla="*/ 19 w 181"/>
                <a:gd name="T71" fmla="*/ 154 h 269"/>
                <a:gd name="T72" fmla="*/ 22 w 181"/>
                <a:gd name="T73" fmla="*/ 168 h 269"/>
                <a:gd name="T74" fmla="*/ 33 w 181"/>
                <a:gd name="T75" fmla="*/ 178 h 269"/>
                <a:gd name="T76" fmla="*/ 103 w 181"/>
                <a:gd name="T77" fmla="*/ 93 h 2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" h="269">
                  <a:moveTo>
                    <a:pt x="123" y="140"/>
                  </a:moveTo>
                  <a:lnTo>
                    <a:pt x="131" y="133"/>
                  </a:lnTo>
                  <a:lnTo>
                    <a:pt x="141" y="127"/>
                  </a:lnTo>
                  <a:lnTo>
                    <a:pt x="152" y="122"/>
                  </a:lnTo>
                  <a:lnTo>
                    <a:pt x="162" y="116"/>
                  </a:lnTo>
                  <a:lnTo>
                    <a:pt x="170" y="108"/>
                  </a:lnTo>
                  <a:lnTo>
                    <a:pt x="176" y="101"/>
                  </a:lnTo>
                  <a:lnTo>
                    <a:pt x="181" y="93"/>
                  </a:lnTo>
                  <a:lnTo>
                    <a:pt x="181" y="85"/>
                  </a:lnTo>
                  <a:lnTo>
                    <a:pt x="175" y="76"/>
                  </a:lnTo>
                  <a:lnTo>
                    <a:pt x="165" y="64"/>
                  </a:lnTo>
                  <a:lnTo>
                    <a:pt x="160" y="60"/>
                  </a:lnTo>
                  <a:lnTo>
                    <a:pt x="157" y="56"/>
                  </a:lnTo>
                  <a:lnTo>
                    <a:pt x="154" y="52"/>
                  </a:lnTo>
                  <a:lnTo>
                    <a:pt x="152" y="48"/>
                  </a:lnTo>
                  <a:lnTo>
                    <a:pt x="151" y="44"/>
                  </a:lnTo>
                  <a:lnTo>
                    <a:pt x="149" y="40"/>
                  </a:lnTo>
                  <a:lnTo>
                    <a:pt x="147" y="36"/>
                  </a:lnTo>
                  <a:lnTo>
                    <a:pt x="146" y="32"/>
                  </a:lnTo>
                  <a:lnTo>
                    <a:pt x="143" y="28"/>
                  </a:lnTo>
                  <a:lnTo>
                    <a:pt x="141" y="21"/>
                  </a:lnTo>
                  <a:lnTo>
                    <a:pt x="130" y="10"/>
                  </a:lnTo>
                  <a:lnTo>
                    <a:pt x="119" y="4"/>
                  </a:lnTo>
                  <a:lnTo>
                    <a:pt x="106" y="0"/>
                  </a:lnTo>
                  <a:lnTo>
                    <a:pt x="93" y="0"/>
                  </a:lnTo>
                  <a:lnTo>
                    <a:pt x="79" y="4"/>
                  </a:lnTo>
                  <a:lnTo>
                    <a:pt x="64" y="10"/>
                  </a:lnTo>
                  <a:lnTo>
                    <a:pt x="50" y="16"/>
                  </a:lnTo>
                  <a:lnTo>
                    <a:pt x="37" y="24"/>
                  </a:lnTo>
                  <a:lnTo>
                    <a:pt x="24" y="32"/>
                  </a:lnTo>
                  <a:lnTo>
                    <a:pt x="13" y="40"/>
                  </a:lnTo>
                  <a:lnTo>
                    <a:pt x="8" y="45"/>
                  </a:lnTo>
                  <a:lnTo>
                    <a:pt x="5" y="48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8" y="101"/>
                  </a:lnTo>
                  <a:lnTo>
                    <a:pt x="7" y="108"/>
                  </a:lnTo>
                  <a:lnTo>
                    <a:pt x="5" y="114"/>
                  </a:lnTo>
                  <a:lnTo>
                    <a:pt x="3" y="122"/>
                  </a:lnTo>
                  <a:lnTo>
                    <a:pt x="5" y="130"/>
                  </a:lnTo>
                  <a:lnTo>
                    <a:pt x="5" y="140"/>
                  </a:lnTo>
                  <a:lnTo>
                    <a:pt x="7" y="148"/>
                  </a:lnTo>
                  <a:lnTo>
                    <a:pt x="7" y="156"/>
                  </a:lnTo>
                  <a:lnTo>
                    <a:pt x="10" y="162"/>
                  </a:lnTo>
                  <a:lnTo>
                    <a:pt x="11" y="167"/>
                  </a:lnTo>
                  <a:lnTo>
                    <a:pt x="13" y="172"/>
                  </a:lnTo>
                  <a:lnTo>
                    <a:pt x="18" y="180"/>
                  </a:lnTo>
                  <a:lnTo>
                    <a:pt x="21" y="191"/>
                  </a:lnTo>
                  <a:lnTo>
                    <a:pt x="21" y="204"/>
                  </a:lnTo>
                  <a:lnTo>
                    <a:pt x="21" y="216"/>
                  </a:lnTo>
                  <a:lnTo>
                    <a:pt x="23" y="231"/>
                  </a:lnTo>
                  <a:lnTo>
                    <a:pt x="23" y="244"/>
                  </a:lnTo>
                  <a:lnTo>
                    <a:pt x="26" y="253"/>
                  </a:lnTo>
                  <a:lnTo>
                    <a:pt x="31" y="263"/>
                  </a:lnTo>
                  <a:lnTo>
                    <a:pt x="39" y="268"/>
                  </a:lnTo>
                  <a:lnTo>
                    <a:pt x="50" y="269"/>
                  </a:lnTo>
                  <a:lnTo>
                    <a:pt x="123" y="140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Freeform 454">
              <a:extLst>
                <a:ext uri="{FF2B5EF4-FFF2-40B4-BE49-F238E27FC236}">
                  <a16:creationId xmlns:a16="http://schemas.microsoft.com/office/drawing/2014/main" id="{9F836827-09F2-4DA7-BB90-1E0CDAAE5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127"/>
              <a:ext cx="152" cy="179"/>
            </a:xfrm>
            <a:custGeom>
              <a:avLst/>
              <a:gdLst>
                <a:gd name="T0" fmla="*/ 110 w 181"/>
                <a:gd name="T1" fmla="*/ 89 h 269"/>
                <a:gd name="T2" fmla="*/ 128 w 181"/>
                <a:gd name="T3" fmla="*/ 81 h 269"/>
                <a:gd name="T4" fmla="*/ 143 w 181"/>
                <a:gd name="T5" fmla="*/ 72 h 269"/>
                <a:gd name="T6" fmla="*/ 152 w 181"/>
                <a:gd name="T7" fmla="*/ 62 h 269"/>
                <a:gd name="T8" fmla="*/ 147 w 181"/>
                <a:gd name="T9" fmla="*/ 51 h 269"/>
                <a:gd name="T10" fmla="*/ 139 w 181"/>
                <a:gd name="T11" fmla="*/ 43 h 269"/>
                <a:gd name="T12" fmla="*/ 132 w 181"/>
                <a:gd name="T13" fmla="*/ 37 h 269"/>
                <a:gd name="T14" fmla="*/ 128 w 181"/>
                <a:gd name="T15" fmla="*/ 32 h 269"/>
                <a:gd name="T16" fmla="*/ 125 w 181"/>
                <a:gd name="T17" fmla="*/ 27 h 269"/>
                <a:gd name="T18" fmla="*/ 123 w 181"/>
                <a:gd name="T19" fmla="*/ 21 h 269"/>
                <a:gd name="T20" fmla="*/ 118 w 181"/>
                <a:gd name="T21" fmla="*/ 14 h 269"/>
                <a:gd name="T22" fmla="*/ 109 w 181"/>
                <a:gd name="T23" fmla="*/ 7 h 269"/>
                <a:gd name="T24" fmla="*/ 89 w 181"/>
                <a:gd name="T25" fmla="*/ 0 h 269"/>
                <a:gd name="T26" fmla="*/ 66 w 181"/>
                <a:gd name="T27" fmla="*/ 3 h 269"/>
                <a:gd name="T28" fmla="*/ 42 w 181"/>
                <a:gd name="T29" fmla="*/ 11 h 269"/>
                <a:gd name="T30" fmla="*/ 20 w 181"/>
                <a:gd name="T31" fmla="*/ 21 h 269"/>
                <a:gd name="T32" fmla="*/ 11 w 181"/>
                <a:gd name="T33" fmla="*/ 27 h 269"/>
                <a:gd name="T34" fmla="*/ 4 w 181"/>
                <a:gd name="T35" fmla="*/ 32 h 269"/>
                <a:gd name="T36" fmla="*/ 2 w 181"/>
                <a:gd name="T37" fmla="*/ 39 h 269"/>
                <a:gd name="T38" fmla="*/ 0 w 181"/>
                <a:gd name="T39" fmla="*/ 46 h 269"/>
                <a:gd name="T40" fmla="*/ 0 w 181"/>
                <a:gd name="T41" fmla="*/ 53 h 269"/>
                <a:gd name="T42" fmla="*/ 0 w 181"/>
                <a:gd name="T43" fmla="*/ 60 h 269"/>
                <a:gd name="T44" fmla="*/ 0 w 181"/>
                <a:gd name="T45" fmla="*/ 61 h 269"/>
                <a:gd name="T46" fmla="*/ 2 w 181"/>
                <a:gd name="T47" fmla="*/ 63 h 269"/>
                <a:gd name="T48" fmla="*/ 4 w 181"/>
                <a:gd name="T49" fmla="*/ 64 h 269"/>
                <a:gd name="T50" fmla="*/ 6 w 181"/>
                <a:gd name="T51" fmla="*/ 67 h 269"/>
                <a:gd name="T52" fmla="*/ 7 w 181"/>
                <a:gd name="T53" fmla="*/ 67 h 269"/>
                <a:gd name="T54" fmla="*/ 7 w 181"/>
                <a:gd name="T55" fmla="*/ 67 h 269"/>
                <a:gd name="T56" fmla="*/ 4 w 181"/>
                <a:gd name="T57" fmla="*/ 76 h 269"/>
                <a:gd name="T58" fmla="*/ 4 w 181"/>
                <a:gd name="T59" fmla="*/ 87 h 269"/>
                <a:gd name="T60" fmla="*/ 6 w 181"/>
                <a:gd name="T61" fmla="*/ 98 h 269"/>
                <a:gd name="T62" fmla="*/ 8 w 181"/>
                <a:gd name="T63" fmla="*/ 108 h 269"/>
                <a:gd name="T64" fmla="*/ 11 w 181"/>
                <a:gd name="T65" fmla="*/ 114 h 269"/>
                <a:gd name="T66" fmla="*/ 15 w 181"/>
                <a:gd name="T67" fmla="*/ 120 h 269"/>
                <a:gd name="T68" fmla="*/ 18 w 181"/>
                <a:gd name="T69" fmla="*/ 136 h 269"/>
                <a:gd name="T70" fmla="*/ 19 w 181"/>
                <a:gd name="T71" fmla="*/ 154 h 269"/>
                <a:gd name="T72" fmla="*/ 22 w 181"/>
                <a:gd name="T73" fmla="*/ 168 h 269"/>
                <a:gd name="T74" fmla="*/ 33 w 181"/>
                <a:gd name="T75" fmla="*/ 178 h 269"/>
                <a:gd name="T76" fmla="*/ 103 w 181"/>
                <a:gd name="T77" fmla="*/ 93 h 26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81" h="269">
                  <a:moveTo>
                    <a:pt x="123" y="140"/>
                  </a:moveTo>
                  <a:lnTo>
                    <a:pt x="131" y="133"/>
                  </a:lnTo>
                  <a:lnTo>
                    <a:pt x="141" y="127"/>
                  </a:lnTo>
                  <a:lnTo>
                    <a:pt x="152" y="122"/>
                  </a:lnTo>
                  <a:lnTo>
                    <a:pt x="162" y="116"/>
                  </a:lnTo>
                  <a:lnTo>
                    <a:pt x="170" y="108"/>
                  </a:lnTo>
                  <a:lnTo>
                    <a:pt x="176" y="101"/>
                  </a:lnTo>
                  <a:lnTo>
                    <a:pt x="181" y="93"/>
                  </a:lnTo>
                  <a:lnTo>
                    <a:pt x="181" y="85"/>
                  </a:lnTo>
                  <a:lnTo>
                    <a:pt x="175" y="76"/>
                  </a:lnTo>
                  <a:lnTo>
                    <a:pt x="165" y="64"/>
                  </a:lnTo>
                  <a:lnTo>
                    <a:pt x="160" y="60"/>
                  </a:lnTo>
                  <a:lnTo>
                    <a:pt x="157" y="56"/>
                  </a:lnTo>
                  <a:lnTo>
                    <a:pt x="154" y="52"/>
                  </a:lnTo>
                  <a:lnTo>
                    <a:pt x="152" y="48"/>
                  </a:lnTo>
                  <a:lnTo>
                    <a:pt x="151" y="44"/>
                  </a:lnTo>
                  <a:lnTo>
                    <a:pt x="149" y="40"/>
                  </a:lnTo>
                  <a:lnTo>
                    <a:pt x="147" y="36"/>
                  </a:lnTo>
                  <a:lnTo>
                    <a:pt x="146" y="32"/>
                  </a:lnTo>
                  <a:lnTo>
                    <a:pt x="143" y="28"/>
                  </a:lnTo>
                  <a:lnTo>
                    <a:pt x="141" y="21"/>
                  </a:lnTo>
                  <a:lnTo>
                    <a:pt x="130" y="10"/>
                  </a:lnTo>
                  <a:lnTo>
                    <a:pt x="119" y="4"/>
                  </a:lnTo>
                  <a:lnTo>
                    <a:pt x="106" y="0"/>
                  </a:lnTo>
                  <a:lnTo>
                    <a:pt x="93" y="0"/>
                  </a:lnTo>
                  <a:lnTo>
                    <a:pt x="79" y="4"/>
                  </a:lnTo>
                  <a:lnTo>
                    <a:pt x="64" y="10"/>
                  </a:lnTo>
                  <a:lnTo>
                    <a:pt x="50" y="16"/>
                  </a:lnTo>
                  <a:lnTo>
                    <a:pt x="37" y="24"/>
                  </a:lnTo>
                  <a:lnTo>
                    <a:pt x="24" y="32"/>
                  </a:lnTo>
                  <a:lnTo>
                    <a:pt x="13" y="40"/>
                  </a:lnTo>
                  <a:lnTo>
                    <a:pt x="8" y="45"/>
                  </a:lnTo>
                  <a:lnTo>
                    <a:pt x="5" y="48"/>
                  </a:lnTo>
                  <a:lnTo>
                    <a:pt x="3" y="53"/>
                  </a:lnTo>
                  <a:lnTo>
                    <a:pt x="2" y="58"/>
                  </a:lnTo>
                  <a:lnTo>
                    <a:pt x="0" y="63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0" y="79"/>
                  </a:lnTo>
                  <a:lnTo>
                    <a:pt x="0" y="85"/>
                  </a:lnTo>
                  <a:lnTo>
                    <a:pt x="0" y="90"/>
                  </a:lnTo>
                  <a:lnTo>
                    <a:pt x="0" y="92"/>
                  </a:lnTo>
                  <a:lnTo>
                    <a:pt x="2" y="93"/>
                  </a:lnTo>
                  <a:lnTo>
                    <a:pt x="2" y="95"/>
                  </a:lnTo>
                  <a:lnTo>
                    <a:pt x="3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7" y="100"/>
                  </a:lnTo>
                  <a:lnTo>
                    <a:pt x="8" y="101"/>
                  </a:lnTo>
                  <a:lnTo>
                    <a:pt x="7" y="108"/>
                  </a:lnTo>
                  <a:lnTo>
                    <a:pt x="5" y="114"/>
                  </a:lnTo>
                  <a:lnTo>
                    <a:pt x="3" y="122"/>
                  </a:lnTo>
                  <a:lnTo>
                    <a:pt x="5" y="130"/>
                  </a:lnTo>
                  <a:lnTo>
                    <a:pt x="5" y="140"/>
                  </a:lnTo>
                  <a:lnTo>
                    <a:pt x="7" y="148"/>
                  </a:lnTo>
                  <a:lnTo>
                    <a:pt x="7" y="156"/>
                  </a:lnTo>
                  <a:lnTo>
                    <a:pt x="10" y="162"/>
                  </a:lnTo>
                  <a:lnTo>
                    <a:pt x="11" y="167"/>
                  </a:lnTo>
                  <a:lnTo>
                    <a:pt x="13" y="172"/>
                  </a:lnTo>
                  <a:lnTo>
                    <a:pt x="18" y="180"/>
                  </a:lnTo>
                  <a:lnTo>
                    <a:pt x="21" y="191"/>
                  </a:lnTo>
                  <a:lnTo>
                    <a:pt x="21" y="204"/>
                  </a:lnTo>
                  <a:lnTo>
                    <a:pt x="21" y="216"/>
                  </a:lnTo>
                  <a:lnTo>
                    <a:pt x="23" y="231"/>
                  </a:lnTo>
                  <a:lnTo>
                    <a:pt x="23" y="244"/>
                  </a:lnTo>
                  <a:lnTo>
                    <a:pt x="26" y="253"/>
                  </a:lnTo>
                  <a:lnTo>
                    <a:pt x="31" y="263"/>
                  </a:lnTo>
                  <a:lnTo>
                    <a:pt x="39" y="268"/>
                  </a:lnTo>
                  <a:lnTo>
                    <a:pt x="50" y="269"/>
                  </a:lnTo>
                  <a:lnTo>
                    <a:pt x="123" y="14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455">
              <a:extLst>
                <a:ext uri="{FF2B5EF4-FFF2-40B4-BE49-F238E27FC236}">
                  <a16:creationId xmlns:a16="http://schemas.microsoft.com/office/drawing/2014/main" id="{8E2F535D-4AC4-47A5-AC85-0E0D18E7F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195"/>
              <a:ext cx="37" cy="10"/>
            </a:xfrm>
            <a:custGeom>
              <a:avLst/>
              <a:gdLst>
                <a:gd name="T0" fmla="*/ 37 w 44"/>
                <a:gd name="T1" fmla="*/ 0 h 16"/>
                <a:gd name="T2" fmla="*/ 34 w 44"/>
                <a:gd name="T3" fmla="*/ 4 h 16"/>
                <a:gd name="T4" fmla="*/ 30 w 44"/>
                <a:gd name="T5" fmla="*/ 6 h 16"/>
                <a:gd name="T6" fmla="*/ 27 w 44"/>
                <a:gd name="T7" fmla="*/ 8 h 16"/>
                <a:gd name="T8" fmla="*/ 23 w 44"/>
                <a:gd name="T9" fmla="*/ 9 h 16"/>
                <a:gd name="T10" fmla="*/ 19 w 44"/>
                <a:gd name="T11" fmla="*/ 10 h 16"/>
                <a:gd name="T12" fmla="*/ 14 w 44"/>
                <a:gd name="T13" fmla="*/ 9 h 16"/>
                <a:gd name="T14" fmla="*/ 9 w 44"/>
                <a:gd name="T15" fmla="*/ 8 h 16"/>
                <a:gd name="T16" fmla="*/ 5 w 44"/>
                <a:gd name="T17" fmla="*/ 7 h 16"/>
                <a:gd name="T18" fmla="*/ 3 w 44"/>
                <a:gd name="T19" fmla="*/ 5 h 16"/>
                <a:gd name="T20" fmla="*/ 0 w 44"/>
                <a:gd name="T21" fmla="*/ 3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41" y="6"/>
                  </a:lnTo>
                  <a:lnTo>
                    <a:pt x="36" y="9"/>
                  </a:lnTo>
                  <a:lnTo>
                    <a:pt x="32" y="13"/>
                  </a:lnTo>
                  <a:lnTo>
                    <a:pt x="27" y="14"/>
                  </a:lnTo>
                  <a:lnTo>
                    <a:pt x="22" y="16"/>
                  </a:lnTo>
                  <a:lnTo>
                    <a:pt x="17" y="14"/>
                  </a:lnTo>
                  <a:lnTo>
                    <a:pt x="11" y="13"/>
                  </a:lnTo>
                  <a:lnTo>
                    <a:pt x="6" y="11"/>
                  </a:lnTo>
                  <a:lnTo>
                    <a:pt x="3" y="8"/>
                  </a:lnTo>
                  <a:lnTo>
                    <a:pt x="0" y="5"/>
                  </a:lnTo>
                </a:path>
              </a:pathLst>
            </a:custGeom>
            <a:noFill/>
            <a:ln w="1588">
              <a:solidFill>
                <a:srgbClr val="B2987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Freeform 456">
              <a:extLst>
                <a:ext uri="{FF2B5EF4-FFF2-40B4-BE49-F238E27FC236}">
                  <a16:creationId xmlns:a16="http://schemas.microsoft.com/office/drawing/2014/main" id="{4A3C2A3F-E622-455E-86A0-84F1F3F64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95"/>
              <a:ext cx="190" cy="142"/>
            </a:xfrm>
            <a:custGeom>
              <a:avLst/>
              <a:gdLst>
                <a:gd name="T0" fmla="*/ 190 w 227"/>
                <a:gd name="T1" fmla="*/ 131 h 215"/>
                <a:gd name="T2" fmla="*/ 186 w 227"/>
                <a:gd name="T3" fmla="*/ 135 h 215"/>
                <a:gd name="T4" fmla="*/ 174 w 227"/>
                <a:gd name="T5" fmla="*/ 137 h 215"/>
                <a:gd name="T6" fmla="*/ 159 w 227"/>
                <a:gd name="T7" fmla="*/ 137 h 215"/>
                <a:gd name="T8" fmla="*/ 146 w 227"/>
                <a:gd name="T9" fmla="*/ 139 h 215"/>
                <a:gd name="T10" fmla="*/ 141 w 227"/>
                <a:gd name="T11" fmla="*/ 139 h 215"/>
                <a:gd name="T12" fmla="*/ 136 w 227"/>
                <a:gd name="T13" fmla="*/ 139 h 215"/>
                <a:gd name="T14" fmla="*/ 128 w 227"/>
                <a:gd name="T15" fmla="*/ 139 h 215"/>
                <a:gd name="T16" fmla="*/ 121 w 227"/>
                <a:gd name="T17" fmla="*/ 141 h 215"/>
                <a:gd name="T18" fmla="*/ 112 w 227"/>
                <a:gd name="T19" fmla="*/ 142 h 215"/>
                <a:gd name="T20" fmla="*/ 107 w 227"/>
                <a:gd name="T21" fmla="*/ 141 h 215"/>
                <a:gd name="T22" fmla="*/ 95 w 227"/>
                <a:gd name="T23" fmla="*/ 139 h 215"/>
                <a:gd name="T24" fmla="*/ 74 w 227"/>
                <a:gd name="T25" fmla="*/ 137 h 215"/>
                <a:gd name="T26" fmla="*/ 56 w 227"/>
                <a:gd name="T27" fmla="*/ 135 h 215"/>
                <a:gd name="T28" fmla="*/ 39 w 227"/>
                <a:gd name="T29" fmla="*/ 134 h 215"/>
                <a:gd name="T30" fmla="*/ 21 w 227"/>
                <a:gd name="T31" fmla="*/ 129 h 215"/>
                <a:gd name="T32" fmla="*/ 12 w 227"/>
                <a:gd name="T33" fmla="*/ 125 h 215"/>
                <a:gd name="T34" fmla="*/ 3 w 227"/>
                <a:gd name="T35" fmla="*/ 116 h 215"/>
                <a:gd name="T36" fmla="*/ 0 w 227"/>
                <a:gd name="T37" fmla="*/ 107 h 215"/>
                <a:gd name="T38" fmla="*/ 0 w 227"/>
                <a:gd name="T39" fmla="*/ 96 h 215"/>
                <a:gd name="T40" fmla="*/ 1 w 227"/>
                <a:gd name="T41" fmla="*/ 86 h 215"/>
                <a:gd name="T42" fmla="*/ 0 w 227"/>
                <a:gd name="T43" fmla="*/ 77 h 215"/>
                <a:gd name="T44" fmla="*/ 0 w 227"/>
                <a:gd name="T45" fmla="*/ 74 h 215"/>
                <a:gd name="T46" fmla="*/ 3 w 227"/>
                <a:gd name="T47" fmla="*/ 65 h 215"/>
                <a:gd name="T48" fmla="*/ 9 w 227"/>
                <a:gd name="T49" fmla="*/ 57 h 215"/>
                <a:gd name="T50" fmla="*/ 16 w 227"/>
                <a:gd name="T51" fmla="*/ 50 h 215"/>
                <a:gd name="T52" fmla="*/ 23 w 227"/>
                <a:gd name="T53" fmla="*/ 44 h 215"/>
                <a:gd name="T54" fmla="*/ 28 w 227"/>
                <a:gd name="T55" fmla="*/ 42 h 215"/>
                <a:gd name="T56" fmla="*/ 59 w 227"/>
                <a:gd name="T57" fmla="*/ 26 h 215"/>
                <a:gd name="T58" fmla="*/ 83 w 227"/>
                <a:gd name="T59" fmla="*/ 13 h 215"/>
                <a:gd name="T60" fmla="*/ 104 w 227"/>
                <a:gd name="T61" fmla="*/ 5 h 215"/>
                <a:gd name="T62" fmla="*/ 121 w 227"/>
                <a:gd name="T63" fmla="*/ 0 h 215"/>
                <a:gd name="T64" fmla="*/ 137 w 227"/>
                <a:gd name="T65" fmla="*/ 1 h 215"/>
                <a:gd name="T66" fmla="*/ 143 w 227"/>
                <a:gd name="T67" fmla="*/ 3 h 215"/>
                <a:gd name="T68" fmla="*/ 150 w 227"/>
                <a:gd name="T69" fmla="*/ 9 h 215"/>
                <a:gd name="T70" fmla="*/ 152 w 227"/>
                <a:gd name="T71" fmla="*/ 16 h 215"/>
                <a:gd name="T72" fmla="*/ 155 w 227"/>
                <a:gd name="T73" fmla="*/ 28 h 215"/>
                <a:gd name="T74" fmla="*/ 157 w 227"/>
                <a:gd name="T75" fmla="*/ 48 h 215"/>
                <a:gd name="T76" fmla="*/ 188 w 227"/>
                <a:gd name="T77" fmla="*/ 128 h 2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7" h="215">
                  <a:moveTo>
                    <a:pt x="225" y="194"/>
                  </a:moveTo>
                  <a:lnTo>
                    <a:pt x="227" y="199"/>
                  </a:lnTo>
                  <a:lnTo>
                    <a:pt x="225" y="203"/>
                  </a:lnTo>
                  <a:lnTo>
                    <a:pt x="222" y="205"/>
                  </a:lnTo>
                  <a:lnTo>
                    <a:pt x="216" y="207"/>
                  </a:lnTo>
                  <a:lnTo>
                    <a:pt x="208" y="208"/>
                  </a:lnTo>
                  <a:lnTo>
                    <a:pt x="200" y="208"/>
                  </a:lnTo>
                  <a:lnTo>
                    <a:pt x="190" y="208"/>
                  </a:lnTo>
                  <a:lnTo>
                    <a:pt x="182" y="208"/>
                  </a:lnTo>
                  <a:lnTo>
                    <a:pt x="174" y="210"/>
                  </a:lnTo>
                  <a:lnTo>
                    <a:pt x="168" y="210"/>
                  </a:lnTo>
                  <a:lnTo>
                    <a:pt x="166" y="210"/>
                  </a:lnTo>
                  <a:lnTo>
                    <a:pt x="163" y="211"/>
                  </a:lnTo>
                  <a:lnTo>
                    <a:pt x="158" y="211"/>
                  </a:lnTo>
                  <a:lnTo>
                    <a:pt x="153" y="211"/>
                  </a:lnTo>
                  <a:lnTo>
                    <a:pt x="148" y="213"/>
                  </a:lnTo>
                  <a:lnTo>
                    <a:pt x="144" y="213"/>
                  </a:lnTo>
                  <a:lnTo>
                    <a:pt x="139" y="215"/>
                  </a:lnTo>
                  <a:lnTo>
                    <a:pt x="134" y="215"/>
                  </a:lnTo>
                  <a:lnTo>
                    <a:pt x="131" y="215"/>
                  </a:lnTo>
                  <a:lnTo>
                    <a:pt x="128" y="213"/>
                  </a:lnTo>
                  <a:lnTo>
                    <a:pt x="113" y="210"/>
                  </a:lnTo>
                  <a:lnTo>
                    <a:pt x="100" y="207"/>
                  </a:lnTo>
                  <a:lnTo>
                    <a:pt x="89" y="207"/>
                  </a:lnTo>
                  <a:lnTo>
                    <a:pt x="78" y="205"/>
                  </a:lnTo>
                  <a:lnTo>
                    <a:pt x="67" y="205"/>
                  </a:lnTo>
                  <a:lnTo>
                    <a:pt x="57" y="205"/>
                  </a:lnTo>
                  <a:lnTo>
                    <a:pt x="46" y="203"/>
                  </a:lnTo>
                  <a:lnTo>
                    <a:pt x="36" y="200"/>
                  </a:lnTo>
                  <a:lnTo>
                    <a:pt x="25" y="195"/>
                  </a:lnTo>
                  <a:lnTo>
                    <a:pt x="14" y="189"/>
                  </a:lnTo>
                  <a:lnTo>
                    <a:pt x="8" y="183"/>
                  </a:lnTo>
                  <a:lnTo>
                    <a:pt x="3" y="176"/>
                  </a:lnTo>
                  <a:lnTo>
                    <a:pt x="1" y="168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1" y="130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3" y="99"/>
                  </a:lnTo>
                  <a:lnTo>
                    <a:pt x="6" y="93"/>
                  </a:lnTo>
                  <a:lnTo>
                    <a:pt x="11" y="87"/>
                  </a:lnTo>
                  <a:lnTo>
                    <a:pt x="14" y="80"/>
                  </a:lnTo>
                  <a:lnTo>
                    <a:pt x="19" y="75"/>
                  </a:lnTo>
                  <a:lnTo>
                    <a:pt x="24" y="71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52" y="50"/>
                  </a:lnTo>
                  <a:lnTo>
                    <a:pt x="70" y="39"/>
                  </a:lnTo>
                  <a:lnTo>
                    <a:pt x="86" y="29"/>
                  </a:lnTo>
                  <a:lnTo>
                    <a:pt x="99" y="19"/>
                  </a:lnTo>
                  <a:lnTo>
                    <a:pt x="113" y="11"/>
                  </a:lnTo>
                  <a:lnTo>
                    <a:pt x="124" y="7"/>
                  </a:lnTo>
                  <a:lnTo>
                    <a:pt x="136" y="2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71" y="5"/>
                  </a:lnTo>
                  <a:lnTo>
                    <a:pt x="176" y="8"/>
                  </a:lnTo>
                  <a:lnTo>
                    <a:pt x="179" y="13"/>
                  </a:lnTo>
                  <a:lnTo>
                    <a:pt x="180" y="18"/>
                  </a:lnTo>
                  <a:lnTo>
                    <a:pt x="182" y="24"/>
                  </a:lnTo>
                  <a:lnTo>
                    <a:pt x="184" y="34"/>
                  </a:lnTo>
                  <a:lnTo>
                    <a:pt x="185" y="43"/>
                  </a:lnTo>
                  <a:lnTo>
                    <a:pt x="187" y="56"/>
                  </a:lnTo>
                  <a:lnTo>
                    <a:pt x="188" y="72"/>
                  </a:lnTo>
                  <a:lnTo>
                    <a:pt x="192" y="90"/>
                  </a:lnTo>
                  <a:lnTo>
                    <a:pt x="225" y="194"/>
                  </a:lnTo>
                  <a:close/>
                </a:path>
              </a:pathLst>
            </a:custGeom>
            <a:solidFill>
              <a:srgbClr val="F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Freeform 457">
              <a:extLst>
                <a:ext uri="{FF2B5EF4-FFF2-40B4-BE49-F238E27FC236}">
                  <a16:creationId xmlns:a16="http://schemas.microsoft.com/office/drawing/2014/main" id="{B513EE7E-B9CA-49C8-84B9-7D4DAF9B3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237"/>
              <a:ext cx="170" cy="100"/>
            </a:xfrm>
            <a:custGeom>
              <a:avLst/>
              <a:gdLst>
                <a:gd name="T0" fmla="*/ 8 w 203"/>
                <a:gd name="T1" fmla="*/ 90 h 149"/>
                <a:gd name="T2" fmla="*/ 23 w 203"/>
                <a:gd name="T3" fmla="*/ 93 h 149"/>
                <a:gd name="T4" fmla="*/ 40 w 203"/>
                <a:gd name="T5" fmla="*/ 93 h 149"/>
                <a:gd name="T6" fmla="*/ 57 w 203"/>
                <a:gd name="T7" fmla="*/ 95 h 149"/>
                <a:gd name="T8" fmla="*/ 76 w 203"/>
                <a:gd name="T9" fmla="*/ 97 h 149"/>
                <a:gd name="T10" fmla="*/ 87 w 203"/>
                <a:gd name="T11" fmla="*/ 99 h 149"/>
                <a:gd name="T12" fmla="*/ 92 w 203"/>
                <a:gd name="T13" fmla="*/ 100 h 149"/>
                <a:gd name="T14" fmla="*/ 100 w 203"/>
                <a:gd name="T15" fmla="*/ 99 h 149"/>
                <a:gd name="T16" fmla="*/ 108 w 203"/>
                <a:gd name="T17" fmla="*/ 97 h 149"/>
                <a:gd name="T18" fmla="*/ 116 w 203"/>
                <a:gd name="T19" fmla="*/ 97 h 149"/>
                <a:gd name="T20" fmla="*/ 121 w 203"/>
                <a:gd name="T21" fmla="*/ 97 h 149"/>
                <a:gd name="T22" fmla="*/ 126 w 203"/>
                <a:gd name="T23" fmla="*/ 97 h 149"/>
                <a:gd name="T24" fmla="*/ 139 w 203"/>
                <a:gd name="T25" fmla="*/ 95 h 149"/>
                <a:gd name="T26" fmla="*/ 154 w 203"/>
                <a:gd name="T27" fmla="*/ 95 h 149"/>
                <a:gd name="T28" fmla="*/ 166 w 203"/>
                <a:gd name="T29" fmla="*/ 93 h 149"/>
                <a:gd name="T30" fmla="*/ 170 w 203"/>
                <a:gd name="T31" fmla="*/ 89 h 149"/>
                <a:gd name="T32" fmla="*/ 141 w 203"/>
                <a:gd name="T33" fmla="*/ 16 h 149"/>
                <a:gd name="T34" fmla="*/ 141 w 203"/>
                <a:gd name="T35" fmla="*/ 15 h 149"/>
                <a:gd name="T36" fmla="*/ 139 w 203"/>
                <a:gd name="T37" fmla="*/ 11 h 149"/>
                <a:gd name="T38" fmla="*/ 139 w 203"/>
                <a:gd name="T39" fmla="*/ 9 h 149"/>
                <a:gd name="T40" fmla="*/ 137 w 203"/>
                <a:gd name="T41" fmla="*/ 5 h 149"/>
                <a:gd name="T42" fmla="*/ 137 w 203"/>
                <a:gd name="T43" fmla="*/ 2 h 149"/>
                <a:gd name="T44" fmla="*/ 132 w 203"/>
                <a:gd name="T45" fmla="*/ 2 h 149"/>
                <a:gd name="T46" fmla="*/ 131 w 203"/>
                <a:gd name="T47" fmla="*/ 3 h 149"/>
                <a:gd name="T48" fmla="*/ 126 w 203"/>
                <a:gd name="T49" fmla="*/ 5 h 149"/>
                <a:gd name="T50" fmla="*/ 121 w 203"/>
                <a:gd name="T51" fmla="*/ 9 h 149"/>
                <a:gd name="T52" fmla="*/ 117 w 203"/>
                <a:gd name="T53" fmla="*/ 11 h 149"/>
                <a:gd name="T54" fmla="*/ 115 w 203"/>
                <a:gd name="T55" fmla="*/ 16 h 149"/>
                <a:gd name="T56" fmla="*/ 114 w 203"/>
                <a:gd name="T57" fmla="*/ 18 h 149"/>
                <a:gd name="T58" fmla="*/ 110 w 203"/>
                <a:gd name="T59" fmla="*/ 28 h 149"/>
                <a:gd name="T60" fmla="*/ 107 w 203"/>
                <a:gd name="T61" fmla="*/ 40 h 149"/>
                <a:gd name="T62" fmla="*/ 106 w 203"/>
                <a:gd name="T63" fmla="*/ 52 h 149"/>
                <a:gd name="T64" fmla="*/ 100 w 203"/>
                <a:gd name="T65" fmla="*/ 61 h 149"/>
                <a:gd name="T66" fmla="*/ 90 w 203"/>
                <a:gd name="T67" fmla="*/ 70 h 149"/>
                <a:gd name="T68" fmla="*/ 88 w 203"/>
                <a:gd name="T69" fmla="*/ 72 h 149"/>
                <a:gd name="T70" fmla="*/ 85 w 203"/>
                <a:gd name="T71" fmla="*/ 73 h 149"/>
                <a:gd name="T72" fmla="*/ 81 w 203"/>
                <a:gd name="T73" fmla="*/ 75 h 149"/>
                <a:gd name="T74" fmla="*/ 79 w 203"/>
                <a:gd name="T75" fmla="*/ 76 h 149"/>
                <a:gd name="T76" fmla="*/ 75 w 203"/>
                <a:gd name="T77" fmla="*/ 77 h 149"/>
                <a:gd name="T78" fmla="*/ 74 w 203"/>
                <a:gd name="T79" fmla="*/ 77 h 149"/>
                <a:gd name="T80" fmla="*/ 59 w 203"/>
                <a:gd name="T81" fmla="*/ 79 h 149"/>
                <a:gd name="T82" fmla="*/ 44 w 203"/>
                <a:gd name="T83" fmla="*/ 81 h 149"/>
                <a:gd name="T84" fmla="*/ 29 w 203"/>
                <a:gd name="T85" fmla="*/ 83 h 149"/>
                <a:gd name="T86" fmla="*/ 14 w 203"/>
                <a:gd name="T87" fmla="*/ 84 h 149"/>
                <a:gd name="T88" fmla="*/ 0 w 203"/>
                <a:gd name="T89" fmla="*/ 86 h 1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3" h="149">
                  <a:moveTo>
                    <a:pt x="0" y="129"/>
                  </a:moveTo>
                  <a:lnTo>
                    <a:pt x="9" y="134"/>
                  </a:lnTo>
                  <a:lnTo>
                    <a:pt x="19" y="137"/>
                  </a:lnTo>
                  <a:lnTo>
                    <a:pt x="28" y="139"/>
                  </a:lnTo>
                  <a:lnTo>
                    <a:pt x="38" y="139"/>
                  </a:lnTo>
                  <a:lnTo>
                    <a:pt x="48" y="139"/>
                  </a:lnTo>
                  <a:lnTo>
                    <a:pt x="57" y="139"/>
                  </a:lnTo>
                  <a:lnTo>
                    <a:pt x="68" y="141"/>
                  </a:lnTo>
                  <a:lnTo>
                    <a:pt x="80" y="141"/>
                  </a:lnTo>
                  <a:lnTo>
                    <a:pt x="91" y="144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5" y="149"/>
                  </a:lnTo>
                  <a:lnTo>
                    <a:pt x="120" y="147"/>
                  </a:lnTo>
                  <a:lnTo>
                    <a:pt x="124" y="147"/>
                  </a:lnTo>
                  <a:lnTo>
                    <a:pt x="129" y="145"/>
                  </a:lnTo>
                  <a:lnTo>
                    <a:pt x="134" y="145"/>
                  </a:lnTo>
                  <a:lnTo>
                    <a:pt x="139" y="145"/>
                  </a:lnTo>
                  <a:lnTo>
                    <a:pt x="142" y="144"/>
                  </a:lnTo>
                  <a:lnTo>
                    <a:pt x="144" y="144"/>
                  </a:lnTo>
                  <a:lnTo>
                    <a:pt x="150" y="144"/>
                  </a:lnTo>
                  <a:lnTo>
                    <a:pt x="158" y="142"/>
                  </a:lnTo>
                  <a:lnTo>
                    <a:pt x="166" y="142"/>
                  </a:lnTo>
                  <a:lnTo>
                    <a:pt x="176" y="142"/>
                  </a:lnTo>
                  <a:lnTo>
                    <a:pt x="184" y="142"/>
                  </a:lnTo>
                  <a:lnTo>
                    <a:pt x="192" y="141"/>
                  </a:lnTo>
                  <a:lnTo>
                    <a:pt x="198" y="139"/>
                  </a:lnTo>
                  <a:lnTo>
                    <a:pt x="201" y="137"/>
                  </a:lnTo>
                  <a:lnTo>
                    <a:pt x="203" y="133"/>
                  </a:lnTo>
                  <a:lnTo>
                    <a:pt x="201" y="128"/>
                  </a:lnTo>
                  <a:lnTo>
                    <a:pt x="168" y="24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6" y="17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6" y="9"/>
                  </a:lnTo>
                  <a:lnTo>
                    <a:pt x="164" y="8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4" y="0"/>
                  </a:lnTo>
                  <a:lnTo>
                    <a:pt x="158" y="3"/>
                  </a:lnTo>
                  <a:lnTo>
                    <a:pt x="156" y="5"/>
                  </a:lnTo>
                  <a:lnTo>
                    <a:pt x="153" y="6"/>
                  </a:lnTo>
                  <a:lnTo>
                    <a:pt x="150" y="8"/>
                  </a:lnTo>
                  <a:lnTo>
                    <a:pt x="147" y="11"/>
                  </a:lnTo>
                  <a:lnTo>
                    <a:pt x="145" y="13"/>
                  </a:lnTo>
                  <a:lnTo>
                    <a:pt x="144" y="16"/>
                  </a:lnTo>
                  <a:lnTo>
                    <a:pt x="140" y="17"/>
                  </a:lnTo>
                  <a:lnTo>
                    <a:pt x="139" y="21"/>
                  </a:lnTo>
                  <a:lnTo>
                    <a:pt x="137" y="24"/>
                  </a:lnTo>
                  <a:lnTo>
                    <a:pt x="136" y="27"/>
                  </a:lnTo>
                  <a:lnTo>
                    <a:pt x="132" y="33"/>
                  </a:lnTo>
                  <a:lnTo>
                    <a:pt x="131" y="41"/>
                  </a:lnTo>
                  <a:lnTo>
                    <a:pt x="129" y="51"/>
                  </a:lnTo>
                  <a:lnTo>
                    <a:pt x="128" y="59"/>
                  </a:lnTo>
                  <a:lnTo>
                    <a:pt x="128" y="67"/>
                  </a:lnTo>
                  <a:lnTo>
                    <a:pt x="126" y="77"/>
                  </a:lnTo>
                  <a:lnTo>
                    <a:pt x="123" y="85"/>
                  </a:lnTo>
                  <a:lnTo>
                    <a:pt x="120" y="91"/>
                  </a:lnTo>
                  <a:lnTo>
                    <a:pt x="115" y="99"/>
                  </a:lnTo>
                  <a:lnTo>
                    <a:pt x="107" y="105"/>
                  </a:lnTo>
                  <a:lnTo>
                    <a:pt x="105" y="107"/>
                  </a:lnTo>
                  <a:lnTo>
                    <a:pt x="104" y="109"/>
                  </a:lnTo>
                  <a:lnTo>
                    <a:pt x="102" y="109"/>
                  </a:lnTo>
                  <a:lnTo>
                    <a:pt x="99" y="110"/>
                  </a:lnTo>
                  <a:lnTo>
                    <a:pt x="97" y="112"/>
                  </a:lnTo>
                  <a:lnTo>
                    <a:pt x="96" y="113"/>
                  </a:lnTo>
                  <a:lnTo>
                    <a:pt x="94" y="113"/>
                  </a:lnTo>
                  <a:lnTo>
                    <a:pt x="91" y="115"/>
                  </a:lnTo>
                  <a:lnTo>
                    <a:pt x="89" y="115"/>
                  </a:lnTo>
                  <a:lnTo>
                    <a:pt x="88" y="115"/>
                  </a:lnTo>
                  <a:lnTo>
                    <a:pt x="78" y="117"/>
                  </a:lnTo>
                  <a:lnTo>
                    <a:pt x="70" y="118"/>
                  </a:lnTo>
                  <a:lnTo>
                    <a:pt x="60" y="120"/>
                  </a:lnTo>
                  <a:lnTo>
                    <a:pt x="52" y="121"/>
                  </a:lnTo>
                  <a:lnTo>
                    <a:pt x="43" y="121"/>
                  </a:lnTo>
                  <a:lnTo>
                    <a:pt x="35" y="123"/>
                  </a:lnTo>
                  <a:lnTo>
                    <a:pt x="25" y="125"/>
                  </a:lnTo>
                  <a:lnTo>
                    <a:pt x="17" y="125"/>
                  </a:lnTo>
                  <a:lnTo>
                    <a:pt x="8" y="126"/>
                  </a:lnTo>
                  <a:lnTo>
                    <a:pt x="0" y="128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5" name="Freeform 458">
              <a:extLst>
                <a:ext uri="{FF2B5EF4-FFF2-40B4-BE49-F238E27FC236}">
                  <a16:creationId xmlns:a16="http://schemas.microsoft.com/office/drawing/2014/main" id="{13260976-1FBC-43AC-8A99-EB22CB28B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95"/>
              <a:ext cx="190" cy="142"/>
            </a:xfrm>
            <a:custGeom>
              <a:avLst/>
              <a:gdLst>
                <a:gd name="T0" fmla="*/ 190 w 227"/>
                <a:gd name="T1" fmla="*/ 131 h 215"/>
                <a:gd name="T2" fmla="*/ 186 w 227"/>
                <a:gd name="T3" fmla="*/ 135 h 215"/>
                <a:gd name="T4" fmla="*/ 174 w 227"/>
                <a:gd name="T5" fmla="*/ 137 h 215"/>
                <a:gd name="T6" fmla="*/ 159 w 227"/>
                <a:gd name="T7" fmla="*/ 137 h 215"/>
                <a:gd name="T8" fmla="*/ 146 w 227"/>
                <a:gd name="T9" fmla="*/ 139 h 215"/>
                <a:gd name="T10" fmla="*/ 141 w 227"/>
                <a:gd name="T11" fmla="*/ 139 h 215"/>
                <a:gd name="T12" fmla="*/ 136 w 227"/>
                <a:gd name="T13" fmla="*/ 139 h 215"/>
                <a:gd name="T14" fmla="*/ 128 w 227"/>
                <a:gd name="T15" fmla="*/ 139 h 215"/>
                <a:gd name="T16" fmla="*/ 121 w 227"/>
                <a:gd name="T17" fmla="*/ 141 h 215"/>
                <a:gd name="T18" fmla="*/ 112 w 227"/>
                <a:gd name="T19" fmla="*/ 142 h 215"/>
                <a:gd name="T20" fmla="*/ 107 w 227"/>
                <a:gd name="T21" fmla="*/ 141 h 215"/>
                <a:gd name="T22" fmla="*/ 95 w 227"/>
                <a:gd name="T23" fmla="*/ 139 h 215"/>
                <a:gd name="T24" fmla="*/ 74 w 227"/>
                <a:gd name="T25" fmla="*/ 137 h 215"/>
                <a:gd name="T26" fmla="*/ 56 w 227"/>
                <a:gd name="T27" fmla="*/ 135 h 215"/>
                <a:gd name="T28" fmla="*/ 39 w 227"/>
                <a:gd name="T29" fmla="*/ 134 h 215"/>
                <a:gd name="T30" fmla="*/ 21 w 227"/>
                <a:gd name="T31" fmla="*/ 129 h 215"/>
                <a:gd name="T32" fmla="*/ 12 w 227"/>
                <a:gd name="T33" fmla="*/ 125 h 215"/>
                <a:gd name="T34" fmla="*/ 3 w 227"/>
                <a:gd name="T35" fmla="*/ 116 h 215"/>
                <a:gd name="T36" fmla="*/ 0 w 227"/>
                <a:gd name="T37" fmla="*/ 107 h 215"/>
                <a:gd name="T38" fmla="*/ 0 w 227"/>
                <a:gd name="T39" fmla="*/ 96 h 215"/>
                <a:gd name="T40" fmla="*/ 1 w 227"/>
                <a:gd name="T41" fmla="*/ 86 h 215"/>
                <a:gd name="T42" fmla="*/ 0 w 227"/>
                <a:gd name="T43" fmla="*/ 77 h 215"/>
                <a:gd name="T44" fmla="*/ 0 w 227"/>
                <a:gd name="T45" fmla="*/ 74 h 215"/>
                <a:gd name="T46" fmla="*/ 3 w 227"/>
                <a:gd name="T47" fmla="*/ 65 h 215"/>
                <a:gd name="T48" fmla="*/ 9 w 227"/>
                <a:gd name="T49" fmla="*/ 57 h 215"/>
                <a:gd name="T50" fmla="*/ 16 w 227"/>
                <a:gd name="T51" fmla="*/ 50 h 215"/>
                <a:gd name="T52" fmla="*/ 23 w 227"/>
                <a:gd name="T53" fmla="*/ 44 h 215"/>
                <a:gd name="T54" fmla="*/ 28 w 227"/>
                <a:gd name="T55" fmla="*/ 42 h 215"/>
                <a:gd name="T56" fmla="*/ 59 w 227"/>
                <a:gd name="T57" fmla="*/ 26 h 215"/>
                <a:gd name="T58" fmla="*/ 83 w 227"/>
                <a:gd name="T59" fmla="*/ 13 h 215"/>
                <a:gd name="T60" fmla="*/ 104 w 227"/>
                <a:gd name="T61" fmla="*/ 5 h 215"/>
                <a:gd name="T62" fmla="*/ 121 w 227"/>
                <a:gd name="T63" fmla="*/ 0 h 215"/>
                <a:gd name="T64" fmla="*/ 137 w 227"/>
                <a:gd name="T65" fmla="*/ 1 h 215"/>
                <a:gd name="T66" fmla="*/ 143 w 227"/>
                <a:gd name="T67" fmla="*/ 3 h 215"/>
                <a:gd name="T68" fmla="*/ 150 w 227"/>
                <a:gd name="T69" fmla="*/ 9 h 215"/>
                <a:gd name="T70" fmla="*/ 152 w 227"/>
                <a:gd name="T71" fmla="*/ 16 h 215"/>
                <a:gd name="T72" fmla="*/ 155 w 227"/>
                <a:gd name="T73" fmla="*/ 28 h 215"/>
                <a:gd name="T74" fmla="*/ 157 w 227"/>
                <a:gd name="T75" fmla="*/ 48 h 215"/>
                <a:gd name="T76" fmla="*/ 188 w 227"/>
                <a:gd name="T77" fmla="*/ 128 h 2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7" h="215">
                  <a:moveTo>
                    <a:pt x="225" y="194"/>
                  </a:moveTo>
                  <a:lnTo>
                    <a:pt x="227" y="199"/>
                  </a:lnTo>
                  <a:lnTo>
                    <a:pt x="227" y="203"/>
                  </a:lnTo>
                  <a:lnTo>
                    <a:pt x="222" y="205"/>
                  </a:lnTo>
                  <a:lnTo>
                    <a:pt x="216" y="207"/>
                  </a:lnTo>
                  <a:lnTo>
                    <a:pt x="208" y="208"/>
                  </a:lnTo>
                  <a:lnTo>
                    <a:pt x="200" y="208"/>
                  </a:lnTo>
                  <a:lnTo>
                    <a:pt x="190" y="208"/>
                  </a:lnTo>
                  <a:lnTo>
                    <a:pt x="182" y="208"/>
                  </a:lnTo>
                  <a:lnTo>
                    <a:pt x="174" y="210"/>
                  </a:lnTo>
                  <a:lnTo>
                    <a:pt x="168" y="210"/>
                  </a:lnTo>
                  <a:lnTo>
                    <a:pt x="166" y="210"/>
                  </a:lnTo>
                  <a:lnTo>
                    <a:pt x="163" y="211"/>
                  </a:lnTo>
                  <a:lnTo>
                    <a:pt x="158" y="211"/>
                  </a:lnTo>
                  <a:lnTo>
                    <a:pt x="153" y="211"/>
                  </a:lnTo>
                  <a:lnTo>
                    <a:pt x="148" y="213"/>
                  </a:lnTo>
                  <a:lnTo>
                    <a:pt x="144" y="213"/>
                  </a:lnTo>
                  <a:lnTo>
                    <a:pt x="139" y="215"/>
                  </a:lnTo>
                  <a:lnTo>
                    <a:pt x="134" y="215"/>
                  </a:lnTo>
                  <a:lnTo>
                    <a:pt x="131" y="215"/>
                  </a:lnTo>
                  <a:lnTo>
                    <a:pt x="128" y="213"/>
                  </a:lnTo>
                  <a:lnTo>
                    <a:pt x="113" y="210"/>
                  </a:lnTo>
                  <a:lnTo>
                    <a:pt x="100" y="207"/>
                  </a:lnTo>
                  <a:lnTo>
                    <a:pt x="89" y="207"/>
                  </a:lnTo>
                  <a:lnTo>
                    <a:pt x="78" y="205"/>
                  </a:lnTo>
                  <a:lnTo>
                    <a:pt x="67" y="205"/>
                  </a:lnTo>
                  <a:lnTo>
                    <a:pt x="57" y="205"/>
                  </a:lnTo>
                  <a:lnTo>
                    <a:pt x="46" y="203"/>
                  </a:lnTo>
                  <a:lnTo>
                    <a:pt x="36" y="200"/>
                  </a:lnTo>
                  <a:lnTo>
                    <a:pt x="25" y="195"/>
                  </a:lnTo>
                  <a:lnTo>
                    <a:pt x="14" y="189"/>
                  </a:lnTo>
                  <a:lnTo>
                    <a:pt x="8" y="183"/>
                  </a:lnTo>
                  <a:lnTo>
                    <a:pt x="3" y="176"/>
                  </a:lnTo>
                  <a:lnTo>
                    <a:pt x="1" y="168"/>
                  </a:lnTo>
                  <a:lnTo>
                    <a:pt x="0" y="162"/>
                  </a:lnTo>
                  <a:lnTo>
                    <a:pt x="0" y="154"/>
                  </a:lnTo>
                  <a:lnTo>
                    <a:pt x="0" y="146"/>
                  </a:lnTo>
                  <a:lnTo>
                    <a:pt x="0" y="138"/>
                  </a:lnTo>
                  <a:lnTo>
                    <a:pt x="1" y="130"/>
                  </a:lnTo>
                  <a:lnTo>
                    <a:pt x="1" y="123"/>
                  </a:lnTo>
                  <a:lnTo>
                    <a:pt x="0" y="117"/>
                  </a:lnTo>
                  <a:lnTo>
                    <a:pt x="0" y="112"/>
                  </a:lnTo>
                  <a:lnTo>
                    <a:pt x="1" y="106"/>
                  </a:lnTo>
                  <a:lnTo>
                    <a:pt x="3" y="99"/>
                  </a:lnTo>
                  <a:lnTo>
                    <a:pt x="6" y="93"/>
                  </a:lnTo>
                  <a:lnTo>
                    <a:pt x="11" y="87"/>
                  </a:lnTo>
                  <a:lnTo>
                    <a:pt x="14" y="80"/>
                  </a:lnTo>
                  <a:lnTo>
                    <a:pt x="19" y="75"/>
                  </a:lnTo>
                  <a:lnTo>
                    <a:pt x="24" y="71"/>
                  </a:lnTo>
                  <a:lnTo>
                    <a:pt x="28" y="66"/>
                  </a:lnTo>
                  <a:lnTo>
                    <a:pt x="33" y="63"/>
                  </a:lnTo>
                  <a:lnTo>
                    <a:pt x="52" y="50"/>
                  </a:lnTo>
                  <a:lnTo>
                    <a:pt x="70" y="39"/>
                  </a:lnTo>
                  <a:lnTo>
                    <a:pt x="86" y="29"/>
                  </a:lnTo>
                  <a:lnTo>
                    <a:pt x="99" y="19"/>
                  </a:lnTo>
                  <a:lnTo>
                    <a:pt x="113" y="11"/>
                  </a:lnTo>
                  <a:lnTo>
                    <a:pt x="124" y="7"/>
                  </a:lnTo>
                  <a:lnTo>
                    <a:pt x="136" y="2"/>
                  </a:lnTo>
                  <a:lnTo>
                    <a:pt x="145" y="0"/>
                  </a:lnTo>
                  <a:lnTo>
                    <a:pt x="155" y="0"/>
                  </a:lnTo>
                  <a:lnTo>
                    <a:pt x="164" y="2"/>
                  </a:lnTo>
                  <a:lnTo>
                    <a:pt x="171" y="5"/>
                  </a:lnTo>
                  <a:lnTo>
                    <a:pt x="176" y="8"/>
                  </a:lnTo>
                  <a:lnTo>
                    <a:pt x="179" y="13"/>
                  </a:lnTo>
                  <a:lnTo>
                    <a:pt x="180" y="18"/>
                  </a:lnTo>
                  <a:lnTo>
                    <a:pt x="182" y="24"/>
                  </a:lnTo>
                  <a:lnTo>
                    <a:pt x="184" y="34"/>
                  </a:lnTo>
                  <a:lnTo>
                    <a:pt x="185" y="43"/>
                  </a:lnTo>
                  <a:lnTo>
                    <a:pt x="187" y="56"/>
                  </a:lnTo>
                  <a:lnTo>
                    <a:pt x="188" y="72"/>
                  </a:lnTo>
                  <a:lnTo>
                    <a:pt x="192" y="90"/>
                  </a:lnTo>
                  <a:lnTo>
                    <a:pt x="225" y="194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6" name="Freeform 459">
              <a:extLst>
                <a:ext uri="{FF2B5EF4-FFF2-40B4-BE49-F238E27FC236}">
                  <a16:creationId xmlns:a16="http://schemas.microsoft.com/office/drawing/2014/main" id="{93381C4C-2E1F-4E61-9420-C417D02C4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142"/>
              <a:ext cx="153" cy="189"/>
            </a:xfrm>
            <a:custGeom>
              <a:avLst/>
              <a:gdLst>
                <a:gd name="T0" fmla="*/ 83 w 182"/>
                <a:gd name="T1" fmla="*/ 168 h 285"/>
                <a:gd name="T2" fmla="*/ 114 w 182"/>
                <a:gd name="T3" fmla="*/ 168 h 285"/>
                <a:gd name="T4" fmla="*/ 136 w 182"/>
                <a:gd name="T5" fmla="*/ 161 h 285"/>
                <a:gd name="T6" fmla="*/ 148 w 182"/>
                <a:gd name="T7" fmla="*/ 151 h 285"/>
                <a:gd name="T8" fmla="*/ 153 w 182"/>
                <a:gd name="T9" fmla="*/ 137 h 285"/>
                <a:gd name="T10" fmla="*/ 153 w 182"/>
                <a:gd name="T11" fmla="*/ 121 h 285"/>
                <a:gd name="T12" fmla="*/ 150 w 182"/>
                <a:gd name="T13" fmla="*/ 104 h 285"/>
                <a:gd name="T14" fmla="*/ 145 w 182"/>
                <a:gd name="T15" fmla="*/ 89 h 285"/>
                <a:gd name="T16" fmla="*/ 140 w 182"/>
                <a:gd name="T17" fmla="*/ 75 h 285"/>
                <a:gd name="T18" fmla="*/ 135 w 182"/>
                <a:gd name="T19" fmla="*/ 66 h 285"/>
                <a:gd name="T20" fmla="*/ 133 w 182"/>
                <a:gd name="T21" fmla="*/ 62 h 285"/>
                <a:gd name="T22" fmla="*/ 133 w 182"/>
                <a:gd name="T23" fmla="*/ 62 h 285"/>
                <a:gd name="T24" fmla="*/ 129 w 182"/>
                <a:gd name="T25" fmla="*/ 52 h 285"/>
                <a:gd name="T26" fmla="*/ 125 w 182"/>
                <a:gd name="T27" fmla="*/ 43 h 285"/>
                <a:gd name="T28" fmla="*/ 121 w 182"/>
                <a:gd name="T29" fmla="*/ 36 h 285"/>
                <a:gd name="T30" fmla="*/ 117 w 182"/>
                <a:gd name="T31" fmla="*/ 30 h 285"/>
                <a:gd name="T32" fmla="*/ 113 w 182"/>
                <a:gd name="T33" fmla="*/ 23 h 285"/>
                <a:gd name="T34" fmla="*/ 108 w 182"/>
                <a:gd name="T35" fmla="*/ 17 h 285"/>
                <a:gd name="T36" fmla="*/ 103 w 182"/>
                <a:gd name="T37" fmla="*/ 13 h 285"/>
                <a:gd name="T38" fmla="*/ 94 w 182"/>
                <a:gd name="T39" fmla="*/ 9 h 285"/>
                <a:gd name="T40" fmla="*/ 86 w 182"/>
                <a:gd name="T41" fmla="*/ 4 h 285"/>
                <a:gd name="T42" fmla="*/ 77 w 182"/>
                <a:gd name="T43" fmla="*/ 0 h 285"/>
                <a:gd name="T44" fmla="*/ 77 w 182"/>
                <a:gd name="T45" fmla="*/ 0 h 285"/>
                <a:gd name="T46" fmla="*/ 74 w 182"/>
                <a:gd name="T47" fmla="*/ 0 h 285"/>
                <a:gd name="T48" fmla="*/ 70 w 182"/>
                <a:gd name="T49" fmla="*/ 1 h 285"/>
                <a:gd name="T50" fmla="*/ 65 w 182"/>
                <a:gd name="T51" fmla="*/ 2 h 285"/>
                <a:gd name="T52" fmla="*/ 59 w 182"/>
                <a:gd name="T53" fmla="*/ 4 h 285"/>
                <a:gd name="T54" fmla="*/ 51 w 182"/>
                <a:gd name="T55" fmla="*/ 6 h 285"/>
                <a:gd name="T56" fmla="*/ 45 w 182"/>
                <a:gd name="T57" fmla="*/ 7 h 285"/>
                <a:gd name="T58" fmla="*/ 38 w 182"/>
                <a:gd name="T59" fmla="*/ 9 h 285"/>
                <a:gd name="T60" fmla="*/ 32 w 182"/>
                <a:gd name="T61" fmla="*/ 11 h 285"/>
                <a:gd name="T62" fmla="*/ 29 w 182"/>
                <a:gd name="T63" fmla="*/ 11 h 285"/>
                <a:gd name="T64" fmla="*/ 27 w 182"/>
                <a:gd name="T65" fmla="*/ 13 h 285"/>
                <a:gd name="T66" fmla="*/ 27 w 182"/>
                <a:gd name="T67" fmla="*/ 13 h 285"/>
                <a:gd name="T68" fmla="*/ 22 w 182"/>
                <a:gd name="T69" fmla="*/ 14 h 285"/>
                <a:gd name="T70" fmla="*/ 16 w 182"/>
                <a:gd name="T71" fmla="*/ 16 h 285"/>
                <a:gd name="T72" fmla="*/ 12 w 182"/>
                <a:gd name="T73" fmla="*/ 17 h 285"/>
                <a:gd name="T74" fmla="*/ 8 w 182"/>
                <a:gd name="T75" fmla="*/ 20 h 285"/>
                <a:gd name="T76" fmla="*/ 5 w 182"/>
                <a:gd name="T77" fmla="*/ 22 h 285"/>
                <a:gd name="T78" fmla="*/ 3 w 182"/>
                <a:gd name="T79" fmla="*/ 25 h 285"/>
                <a:gd name="T80" fmla="*/ 2 w 182"/>
                <a:gd name="T81" fmla="*/ 27 h 285"/>
                <a:gd name="T82" fmla="*/ 0 w 182"/>
                <a:gd name="T83" fmla="*/ 30 h 285"/>
                <a:gd name="T84" fmla="*/ 0 w 182"/>
                <a:gd name="T85" fmla="*/ 32 h 285"/>
                <a:gd name="T86" fmla="*/ 0 w 182"/>
                <a:gd name="T87" fmla="*/ 36 h 285"/>
                <a:gd name="T88" fmla="*/ 0 w 182"/>
                <a:gd name="T89" fmla="*/ 36 h 285"/>
                <a:gd name="T90" fmla="*/ 4 w 182"/>
                <a:gd name="T91" fmla="*/ 53 h 285"/>
                <a:gd name="T92" fmla="*/ 8 w 182"/>
                <a:gd name="T93" fmla="*/ 70 h 285"/>
                <a:gd name="T94" fmla="*/ 11 w 182"/>
                <a:gd name="T95" fmla="*/ 88 h 285"/>
                <a:gd name="T96" fmla="*/ 15 w 182"/>
                <a:gd name="T97" fmla="*/ 106 h 285"/>
                <a:gd name="T98" fmla="*/ 18 w 182"/>
                <a:gd name="T99" fmla="*/ 124 h 285"/>
                <a:gd name="T100" fmla="*/ 22 w 182"/>
                <a:gd name="T101" fmla="*/ 141 h 285"/>
                <a:gd name="T102" fmla="*/ 25 w 182"/>
                <a:gd name="T103" fmla="*/ 157 h 285"/>
                <a:gd name="T104" fmla="*/ 31 w 182"/>
                <a:gd name="T105" fmla="*/ 170 h 285"/>
                <a:gd name="T106" fmla="*/ 38 w 182"/>
                <a:gd name="T107" fmla="*/ 180 h 285"/>
                <a:gd name="T108" fmla="*/ 45 w 182"/>
                <a:gd name="T109" fmla="*/ 189 h 285"/>
                <a:gd name="T110" fmla="*/ 83 w 182"/>
                <a:gd name="T111" fmla="*/ 168 h 285"/>
                <a:gd name="T112" fmla="*/ 83 w 182"/>
                <a:gd name="T113" fmla="*/ 168 h 2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2" h="285">
                  <a:moveTo>
                    <a:pt x="99" y="253"/>
                  </a:moveTo>
                  <a:lnTo>
                    <a:pt x="136" y="253"/>
                  </a:lnTo>
                  <a:lnTo>
                    <a:pt x="162" y="243"/>
                  </a:lnTo>
                  <a:lnTo>
                    <a:pt x="176" y="227"/>
                  </a:lnTo>
                  <a:lnTo>
                    <a:pt x="182" y="206"/>
                  </a:lnTo>
                  <a:lnTo>
                    <a:pt x="182" y="182"/>
                  </a:lnTo>
                  <a:lnTo>
                    <a:pt x="179" y="157"/>
                  </a:lnTo>
                  <a:lnTo>
                    <a:pt x="173" y="134"/>
                  </a:lnTo>
                  <a:lnTo>
                    <a:pt x="166" y="113"/>
                  </a:lnTo>
                  <a:lnTo>
                    <a:pt x="160" y="99"/>
                  </a:lnTo>
                  <a:lnTo>
                    <a:pt x="158" y="93"/>
                  </a:lnTo>
                  <a:lnTo>
                    <a:pt x="154" y="78"/>
                  </a:lnTo>
                  <a:lnTo>
                    <a:pt x="149" y="65"/>
                  </a:lnTo>
                  <a:lnTo>
                    <a:pt x="144" y="54"/>
                  </a:lnTo>
                  <a:lnTo>
                    <a:pt x="139" y="45"/>
                  </a:lnTo>
                  <a:lnTo>
                    <a:pt x="134" y="35"/>
                  </a:lnTo>
                  <a:lnTo>
                    <a:pt x="128" y="25"/>
                  </a:lnTo>
                  <a:lnTo>
                    <a:pt x="122" y="19"/>
                  </a:lnTo>
                  <a:lnTo>
                    <a:pt x="112" y="13"/>
                  </a:lnTo>
                  <a:lnTo>
                    <a:pt x="102" y="6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7" y="3"/>
                  </a:lnTo>
                  <a:lnTo>
                    <a:pt x="70" y="6"/>
                  </a:lnTo>
                  <a:lnTo>
                    <a:pt x="61" y="9"/>
                  </a:lnTo>
                  <a:lnTo>
                    <a:pt x="53" y="11"/>
                  </a:lnTo>
                  <a:lnTo>
                    <a:pt x="45" y="14"/>
                  </a:lnTo>
                  <a:lnTo>
                    <a:pt x="38" y="16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19" y="24"/>
                  </a:lnTo>
                  <a:lnTo>
                    <a:pt x="14" y="25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5" y="80"/>
                  </a:lnTo>
                  <a:lnTo>
                    <a:pt x="10" y="105"/>
                  </a:lnTo>
                  <a:lnTo>
                    <a:pt x="13" y="133"/>
                  </a:lnTo>
                  <a:lnTo>
                    <a:pt x="18" y="160"/>
                  </a:lnTo>
                  <a:lnTo>
                    <a:pt x="21" y="187"/>
                  </a:lnTo>
                  <a:lnTo>
                    <a:pt x="26" y="213"/>
                  </a:lnTo>
                  <a:lnTo>
                    <a:pt x="30" y="237"/>
                  </a:lnTo>
                  <a:lnTo>
                    <a:pt x="37" y="256"/>
                  </a:lnTo>
                  <a:lnTo>
                    <a:pt x="45" y="272"/>
                  </a:lnTo>
                  <a:lnTo>
                    <a:pt x="53" y="285"/>
                  </a:lnTo>
                  <a:lnTo>
                    <a:pt x="99" y="253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7" name="Freeform 460">
              <a:extLst>
                <a:ext uri="{FF2B5EF4-FFF2-40B4-BE49-F238E27FC236}">
                  <a16:creationId xmlns:a16="http://schemas.microsoft.com/office/drawing/2014/main" id="{0865FE61-6CC4-45DF-9F1A-FCB0D1161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142"/>
              <a:ext cx="153" cy="189"/>
            </a:xfrm>
            <a:custGeom>
              <a:avLst/>
              <a:gdLst>
                <a:gd name="T0" fmla="*/ 83 w 182"/>
                <a:gd name="T1" fmla="*/ 168 h 285"/>
                <a:gd name="T2" fmla="*/ 114 w 182"/>
                <a:gd name="T3" fmla="*/ 168 h 285"/>
                <a:gd name="T4" fmla="*/ 136 w 182"/>
                <a:gd name="T5" fmla="*/ 161 h 285"/>
                <a:gd name="T6" fmla="*/ 148 w 182"/>
                <a:gd name="T7" fmla="*/ 151 h 285"/>
                <a:gd name="T8" fmla="*/ 153 w 182"/>
                <a:gd name="T9" fmla="*/ 137 h 285"/>
                <a:gd name="T10" fmla="*/ 153 w 182"/>
                <a:gd name="T11" fmla="*/ 121 h 285"/>
                <a:gd name="T12" fmla="*/ 150 w 182"/>
                <a:gd name="T13" fmla="*/ 104 h 285"/>
                <a:gd name="T14" fmla="*/ 145 w 182"/>
                <a:gd name="T15" fmla="*/ 89 h 285"/>
                <a:gd name="T16" fmla="*/ 140 w 182"/>
                <a:gd name="T17" fmla="*/ 75 h 285"/>
                <a:gd name="T18" fmla="*/ 135 w 182"/>
                <a:gd name="T19" fmla="*/ 66 h 285"/>
                <a:gd name="T20" fmla="*/ 133 w 182"/>
                <a:gd name="T21" fmla="*/ 62 h 285"/>
                <a:gd name="T22" fmla="*/ 133 w 182"/>
                <a:gd name="T23" fmla="*/ 62 h 285"/>
                <a:gd name="T24" fmla="*/ 129 w 182"/>
                <a:gd name="T25" fmla="*/ 52 h 285"/>
                <a:gd name="T26" fmla="*/ 125 w 182"/>
                <a:gd name="T27" fmla="*/ 43 h 285"/>
                <a:gd name="T28" fmla="*/ 121 w 182"/>
                <a:gd name="T29" fmla="*/ 36 h 285"/>
                <a:gd name="T30" fmla="*/ 117 w 182"/>
                <a:gd name="T31" fmla="*/ 30 h 285"/>
                <a:gd name="T32" fmla="*/ 113 w 182"/>
                <a:gd name="T33" fmla="*/ 23 h 285"/>
                <a:gd name="T34" fmla="*/ 108 w 182"/>
                <a:gd name="T35" fmla="*/ 17 h 285"/>
                <a:gd name="T36" fmla="*/ 103 w 182"/>
                <a:gd name="T37" fmla="*/ 13 h 285"/>
                <a:gd name="T38" fmla="*/ 94 w 182"/>
                <a:gd name="T39" fmla="*/ 9 h 285"/>
                <a:gd name="T40" fmla="*/ 86 w 182"/>
                <a:gd name="T41" fmla="*/ 4 h 285"/>
                <a:gd name="T42" fmla="*/ 77 w 182"/>
                <a:gd name="T43" fmla="*/ 0 h 285"/>
                <a:gd name="T44" fmla="*/ 77 w 182"/>
                <a:gd name="T45" fmla="*/ 0 h 285"/>
                <a:gd name="T46" fmla="*/ 74 w 182"/>
                <a:gd name="T47" fmla="*/ 0 h 285"/>
                <a:gd name="T48" fmla="*/ 70 w 182"/>
                <a:gd name="T49" fmla="*/ 1 h 285"/>
                <a:gd name="T50" fmla="*/ 65 w 182"/>
                <a:gd name="T51" fmla="*/ 2 h 285"/>
                <a:gd name="T52" fmla="*/ 59 w 182"/>
                <a:gd name="T53" fmla="*/ 4 h 285"/>
                <a:gd name="T54" fmla="*/ 51 w 182"/>
                <a:gd name="T55" fmla="*/ 6 h 285"/>
                <a:gd name="T56" fmla="*/ 45 w 182"/>
                <a:gd name="T57" fmla="*/ 7 h 285"/>
                <a:gd name="T58" fmla="*/ 38 w 182"/>
                <a:gd name="T59" fmla="*/ 9 h 285"/>
                <a:gd name="T60" fmla="*/ 32 w 182"/>
                <a:gd name="T61" fmla="*/ 11 h 285"/>
                <a:gd name="T62" fmla="*/ 29 w 182"/>
                <a:gd name="T63" fmla="*/ 11 h 285"/>
                <a:gd name="T64" fmla="*/ 27 w 182"/>
                <a:gd name="T65" fmla="*/ 13 h 285"/>
                <a:gd name="T66" fmla="*/ 27 w 182"/>
                <a:gd name="T67" fmla="*/ 13 h 285"/>
                <a:gd name="T68" fmla="*/ 22 w 182"/>
                <a:gd name="T69" fmla="*/ 14 h 285"/>
                <a:gd name="T70" fmla="*/ 16 w 182"/>
                <a:gd name="T71" fmla="*/ 16 h 285"/>
                <a:gd name="T72" fmla="*/ 12 w 182"/>
                <a:gd name="T73" fmla="*/ 17 h 285"/>
                <a:gd name="T74" fmla="*/ 8 w 182"/>
                <a:gd name="T75" fmla="*/ 20 h 285"/>
                <a:gd name="T76" fmla="*/ 5 w 182"/>
                <a:gd name="T77" fmla="*/ 22 h 285"/>
                <a:gd name="T78" fmla="*/ 3 w 182"/>
                <a:gd name="T79" fmla="*/ 25 h 285"/>
                <a:gd name="T80" fmla="*/ 2 w 182"/>
                <a:gd name="T81" fmla="*/ 27 h 285"/>
                <a:gd name="T82" fmla="*/ 0 w 182"/>
                <a:gd name="T83" fmla="*/ 30 h 285"/>
                <a:gd name="T84" fmla="*/ 0 w 182"/>
                <a:gd name="T85" fmla="*/ 32 h 285"/>
                <a:gd name="T86" fmla="*/ 0 w 182"/>
                <a:gd name="T87" fmla="*/ 36 h 285"/>
                <a:gd name="T88" fmla="*/ 0 w 182"/>
                <a:gd name="T89" fmla="*/ 36 h 285"/>
                <a:gd name="T90" fmla="*/ 4 w 182"/>
                <a:gd name="T91" fmla="*/ 53 h 285"/>
                <a:gd name="T92" fmla="*/ 8 w 182"/>
                <a:gd name="T93" fmla="*/ 70 h 285"/>
                <a:gd name="T94" fmla="*/ 11 w 182"/>
                <a:gd name="T95" fmla="*/ 88 h 285"/>
                <a:gd name="T96" fmla="*/ 15 w 182"/>
                <a:gd name="T97" fmla="*/ 106 h 285"/>
                <a:gd name="T98" fmla="*/ 18 w 182"/>
                <a:gd name="T99" fmla="*/ 124 h 285"/>
                <a:gd name="T100" fmla="*/ 22 w 182"/>
                <a:gd name="T101" fmla="*/ 141 h 285"/>
                <a:gd name="T102" fmla="*/ 25 w 182"/>
                <a:gd name="T103" fmla="*/ 157 h 285"/>
                <a:gd name="T104" fmla="*/ 31 w 182"/>
                <a:gd name="T105" fmla="*/ 170 h 285"/>
                <a:gd name="T106" fmla="*/ 38 w 182"/>
                <a:gd name="T107" fmla="*/ 180 h 285"/>
                <a:gd name="T108" fmla="*/ 45 w 182"/>
                <a:gd name="T109" fmla="*/ 189 h 285"/>
                <a:gd name="T110" fmla="*/ 83 w 182"/>
                <a:gd name="T111" fmla="*/ 168 h 285"/>
                <a:gd name="T112" fmla="*/ 83 w 182"/>
                <a:gd name="T113" fmla="*/ 168 h 28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82" h="285">
                  <a:moveTo>
                    <a:pt x="99" y="253"/>
                  </a:moveTo>
                  <a:lnTo>
                    <a:pt x="136" y="253"/>
                  </a:lnTo>
                  <a:lnTo>
                    <a:pt x="162" y="243"/>
                  </a:lnTo>
                  <a:lnTo>
                    <a:pt x="176" y="227"/>
                  </a:lnTo>
                  <a:lnTo>
                    <a:pt x="182" y="206"/>
                  </a:lnTo>
                  <a:lnTo>
                    <a:pt x="182" y="182"/>
                  </a:lnTo>
                  <a:lnTo>
                    <a:pt x="179" y="157"/>
                  </a:lnTo>
                  <a:lnTo>
                    <a:pt x="173" y="134"/>
                  </a:lnTo>
                  <a:lnTo>
                    <a:pt x="166" y="113"/>
                  </a:lnTo>
                  <a:lnTo>
                    <a:pt x="160" y="99"/>
                  </a:lnTo>
                  <a:lnTo>
                    <a:pt x="158" y="93"/>
                  </a:lnTo>
                  <a:lnTo>
                    <a:pt x="154" y="78"/>
                  </a:lnTo>
                  <a:lnTo>
                    <a:pt x="149" y="65"/>
                  </a:lnTo>
                  <a:lnTo>
                    <a:pt x="144" y="54"/>
                  </a:lnTo>
                  <a:lnTo>
                    <a:pt x="139" y="45"/>
                  </a:lnTo>
                  <a:lnTo>
                    <a:pt x="134" y="35"/>
                  </a:lnTo>
                  <a:lnTo>
                    <a:pt x="128" y="25"/>
                  </a:lnTo>
                  <a:lnTo>
                    <a:pt x="122" y="19"/>
                  </a:lnTo>
                  <a:lnTo>
                    <a:pt x="112" y="13"/>
                  </a:lnTo>
                  <a:lnTo>
                    <a:pt x="102" y="6"/>
                  </a:lnTo>
                  <a:lnTo>
                    <a:pt x="91" y="0"/>
                  </a:lnTo>
                  <a:lnTo>
                    <a:pt x="88" y="0"/>
                  </a:lnTo>
                  <a:lnTo>
                    <a:pt x="83" y="1"/>
                  </a:lnTo>
                  <a:lnTo>
                    <a:pt x="77" y="3"/>
                  </a:lnTo>
                  <a:lnTo>
                    <a:pt x="70" y="6"/>
                  </a:lnTo>
                  <a:lnTo>
                    <a:pt x="61" y="9"/>
                  </a:lnTo>
                  <a:lnTo>
                    <a:pt x="53" y="11"/>
                  </a:lnTo>
                  <a:lnTo>
                    <a:pt x="45" y="14"/>
                  </a:lnTo>
                  <a:lnTo>
                    <a:pt x="38" y="16"/>
                  </a:lnTo>
                  <a:lnTo>
                    <a:pt x="34" y="17"/>
                  </a:lnTo>
                  <a:lnTo>
                    <a:pt x="32" y="19"/>
                  </a:lnTo>
                  <a:lnTo>
                    <a:pt x="26" y="21"/>
                  </a:lnTo>
                  <a:lnTo>
                    <a:pt x="19" y="24"/>
                  </a:lnTo>
                  <a:lnTo>
                    <a:pt x="14" y="25"/>
                  </a:lnTo>
                  <a:lnTo>
                    <a:pt x="10" y="30"/>
                  </a:lnTo>
                  <a:lnTo>
                    <a:pt x="6" y="33"/>
                  </a:lnTo>
                  <a:lnTo>
                    <a:pt x="3" y="37"/>
                  </a:lnTo>
                  <a:lnTo>
                    <a:pt x="2" y="41"/>
                  </a:lnTo>
                  <a:lnTo>
                    <a:pt x="0" y="45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5" y="80"/>
                  </a:lnTo>
                  <a:lnTo>
                    <a:pt x="10" y="105"/>
                  </a:lnTo>
                  <a:lnTo>
                    <a:pt x="13" y="133"/>
                  </a:lnTo>
                  <a:lnTo>
                    <a:pt x="18" y="160"/>
                  </a:lnTo>
                  <a:lnTo>
                    <a:pt x="21" y="187"/>
                  </a:lnTo>
                  <a:lnTo>
                    <a:pt x="26" y="213"/>
                  </a:lnTo>
                  <a:lnTo>
                    <a:pt x="30" y="237"/>
                  </a:lnTo>
                  <a:lnTo>
                    <a:pt x="37" y="256"/>
                  </a:lnTo>
                  <a:lnTo>
                    <a:pt x="45" y="272"/>
                  </a:lnTo>
                  <a:lnTo>
                    <a:pt x="53" y="285"/>
                  </a:lnTo>
                  <a:lnTo>
                    <a:pt x="99" y="25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8" name="Freeform 461">
              <a:extLst>
                <a:ext uri="{FF2B5EF4-FFF2-40B4-BE49-F238E27FC236}">
                  <a16:creationId xmlns:a16="http://schemas.microsoft.com/office/drawing/2014/main" id="{5FC81B3F-E77C-4E4A-B75B-F58F0A2A6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150"/>
              <a:ext cx="182" cy="135"/>
            </a:xfrm>
            <a:custGeom>
              <a:avLst/>
              <a:gdLst>
                <a:gd name="T0" fmla="*/ 182 w 214"/>
                <a:gd name="T1" fmla="*/ 39 h 203"/>
                <a:gd name="T2" fmla="*/ 177 w 214"/>
                <a:gd name="T3" fmla="*/ 25 h 203"/>
                <a:gd name="T4" fmla="*/ 164 w 214"/>
                <a:gd name="T5" fmla="*/ 15 h 203"/>
                <a:gd name="T6" fmla="*/ 148 w 214"/>
                <a:gd name="T7" fmla="*/ 7 h 203"/>
                <a:gd name="T8" fmla="*/ 134 w 214"/>
                <a:gd name="T9" fmla="*/ 1 h 203"/>
                <a:gd name="T10" fmla="*/ 127 w 214"/>
                <a:gd name="T11" fmla="*/ 0 h 203"/>
                <a:gd name="T12" fmla="*/ 94 w 214"/>
                <a:gd name="T13" fmla="*/ 0 h 203"/>
                <a:gd name="T14" fmla="*/ 72 w 214"/>
                <a:gd name="T15" fmla="*/ 5 h 203"/>
                <a:gd name="T16" fmla="*/ 55 w 214"/>
                <a:gd name="T17" fmla="*/ 14 h 203"/>
                <a:gd name="T18" fmla="*/ 45 w 214"/>
                <a:gd name="T19" fmla="*/ 25 h 203"/>
                <a:gd name="T20" fmla="*/ 37 w 214"/>
                <a:gd name="T21" fmla="*/ 34 h 203"/>
                <a:gd name="T22" fmla="*/ 35 w 214"/>
                <a:gd name="T23" fmla="*/ 35 h 203"/>
                <a:gd name="T24" fmla="*/ 28 w 214"/>
                <a:gd name="T25" fmla="*/ 41 h 203"/>
                <a:gd name="T26" fmla="*/ 18 w 214"/>
                <a:gd name="T27" fmla="*/ 48 h 203"/>
                <a:gd name="T28" fmla="*/ 7 w 214"/>
                <a:gd name="T29" fmla="*/ 57 h 203"/>
                <a:gd name="T30" fmla="*/ 0 w 214"/>
                <a:gd name="T31" fmla="*/ 63 h 203"/>
                <a:gd name="T32" fmla="*/ 0 w 214"/>
                <a:gd name="T33" fmla="*/ 64 h 203"/>
                <a:gd name="T34" fmla="*/ 8 w 214"/>
                <a:gd name="T35" fmla="*/ 73 h 203"/>
                <a:gd name="T36" fmla="*/ 18 w 214"/>
                <a:gd name="T37" fmla="*/ 83 h 203"/>
                <a:gd name="T38" fmla="*/ 27 w 214"/>
                <a:gd name="T39" fmla="*/ 92 h 203"/>
                <a:gd name="T40" fmla="*/ 37 w 214"/>
                <a:gd name="T41" fmla="*/ 101 h 203"/>
                <a:gd name="T42" fmla="*/ 45 w 214"/>
                <a:gd name="T43" fmla="*/ 108 h 203"/>
                <a:gd name="T44" fmla="*/ 50 w 214"/>
                <a:gd name="T45" fmla="*/ 114 h 203"/>
                <a:gd name="T46" fmla="*/ 62 w 214"/>
                <a:gd name="T47" fmla="*/ 124 h 203"/>
                <a:gd name="T48" fmla="*/ 76 w 214"/>
                <a:gd name="T49" fmla="*/ 131 h 203"/>
                <a:gd name="T50" fmla="*/ 89 w 214"/>
                <a:gd name="T51" fmla="*/ 135 h 203"/>
                <a:gd name="T52" fmla="*/ 100 w 214"/>
                <a:gd name="T53" fmla="*/ 133 h 203"/>
                <a:gd name="T54" fmla="*/ 105 w 214"/>
                <a:gd name="T55" fmla="*/ 129 h 203"/>
                <a:gd name="T56" fmla="*/ 109 w 214"/>
                <a:gd name="T57" fmla="*/ 116 h 203"/>
                <a:gd name="T58" fmla="*/ 106 w 214"/>
                <a:gd name="T59" fmla="*/ 102 h 203"/>
                <a:gd name="T60" fmla="*/ 105 w 214"/>
                <a:gd name="T61" fmla="*/ 87 h 203"/>
                <a:gd name="T62" fmla="*/ 113 w 214"/>
                <a:gd name="T63" fmla="*/ 71 h 203"/>
                <a:gd name="T64" fmla="*/ 137 w 214"/>
                <a:gd name="T65" fmla="*/ 57 h 203"/>
                <a:gd name="T66" fmla="*/ 182 w 214"/>
                <a:gd name="T67" fmla="*/ 45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4" h="203">
                  <a:moveTo>
                    <a:pt x="214" y="67"/>
                  </a:moveTo>
                  <a:lnTo>
                    <a:pt x="214" y="58"/>
                  </a:lnTo>
                  <a:lnTo>
                    <a:pt x="213" y="48"/>
                  </a:lnTo>
                  <a:lnTo>
                    <a:pt x="208" y="38"/>
                  </a:lnTo>
                  <a:lnTo>
                    <a:pt x="201" y="30"/>
                  </a:lnTo>
                  <a:lnTo>
                    <a:pt x="193" y="22"/>
                  </a:lnTo>
                  <a:lnTo>
                    <a:pt x="184" y="16"/>
                  </a:lnTo>
                  <a:lnTo>
                    <a:pt x="174" y="10"/>
                  </a:lnTo>
                  <a:lnTo>
                    <a:pt x="165" y="5"/>
                  </a:lnTo>
                  <a:lnTo>
                    <a:pt x="157" y="2"/>
                  </a:lnTo>
                  <a:lnTo>
                    <a:pt x="149" y="0"/>
                  </a:lnTo>
                  <a:lnTo>
                    <a:pt x="128" y="0"/>
                  </a:lnTo>
                  <a:lnTo>
                    <a:pt x="110" y="0"/>
                  </a:lnTo>
                  <a:lnTo>
                    <a:pt x="96" y="3"/>
                  </a:lnTo>
                  <a:lnTo>
                    <a:pt x="85" y="8"/>
                  </a:lnTo>
                  <a:lnTo>
                    <a:pt x="73" y="14"/>
                  </a:lnTo>
                  <a:lnTo>
                    <a:pt x="65" y="21"/>
                  </a:lnTo>
                  <a:lnTo>
                    <a:pt x="57" y="29"/>
                  </a:lnTo>
                  <a:lnTo>
                    <a:pt x="53" y="37"/>
                  </a:lnTo>
                  <a:lnTo>
                    <a:pt x="48" y="43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38" y="56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1" y="72"/>
                  </a:lnTo>
                  <a:lnTo>
                    <a:pt x="14" y="78"/>
                  </a:lnTo>
                  <a:lnTo>
                    <a:pt x="8" y="85"/>
                  </a:lnTo>
                  <a:lnTo>
                    <a:pt x="3" y="90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6" y="117"/>
                  </a:lnTo>
                  <a:lnTo>
                    <a:pt x="21" y="125"/>
                  </a:lnTo>
                  <a:lnTo>
                    <a:pt x="27" y="131"/>
                  </a:lnTo>
                  <a:lnTo>
                    <a:pt x="32" y="138"/>
                  </a:lnTo>
                  <a:lnTo>
                    <a:pt x="37" y="144"/>
                  </a:lnTo>
                  <a:lnTo>
                    <a:pt x="43" y="152"/>
                  </a:lnTo>
                  <a:lnTo>
                    <a:pt x="48" y="158"/>
                  </a:lnTo>
                  <a:lnTo>
                    <a:pt x="53" y="163"/>
                  </a:lnTo>
                  <a:lnTo>
                    <a:pt x="59" y="171"/>
                  </a:lnTo>
                  <a:lnTo>
                    <a:pt x="65" y="179"/>
                  </a:lnTo>
                  <a:lnTo>
                    <a:pt x="73" y="186"/>
                  </a:lnTo>
                  <a:lnTo>
                    <a:pt x="81" y="192"/>
                  </a:lnTo>
                  <a:lnTo>
                    <a:pt x="89" y="197"/>
                  </a:lnTo>
                  <a:lnTo>
                    <a:pt x="97" y="202"/>
                  </a:lnTo>
                  <a:lnTo>
                    <a:pt x="105" y="203"/>
                  </a:lnTo>
                  <a:lnTo>
                    <a:pt x="113" y="203"/>
                  </a:lnTo>
                  <a:lnTo>
                    <a:pt x="118" y="200"/>
                  </a:lnTo>
                  <a:lnTo>
                    <a:pt x="123" y="194"/>
                  </a:lnTo>
                  <a:lnTo>
                    <a:pt x="126" y="186"/>
                  </a:lnTo>
                  <a:lnTo>
                    <a:pt x="128" y="174"/>
                  </a:lnTo>
                  <a:lnTo>
                    <a:pt x="126" y="165"/>
                  </a:lnTo>
                  <a:lnTo>
                    <a:pt x="125" y="154"/>
                  </a:lnTo>
                  <a:lnTo>
                    <a:pt x="123" y="142"/>
                  </a:lnTo>
                  <a:lnTo>
                    <a:pt x="123" y="131"/>
                  </a:lnTo>
                  <a:lnTo>
                    <a:pt x="126" y="118"/>
                  </a:lnTo>
                  <a:lnTo>
                    <a:pt x="133" y="107"/>
                  </a:lnTo>
                  <a:lnTo>
                    <a:pt x="144" y="96"/>
                  </a:lnTo>
                  <a:lnTo>
                    <a:pt x="161" y="86"/>
                  </a:lnTo>
                  <a:lnTo>
                    <a:pt x="214" y="6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79" name="Freeform 462">
              <a:extLst>
                <a:ext uri="{FF2B5EF4-FFF2-40B4-BE49-F238E27FC236}">
                  <a16:creationId xmlns:a16="http://schemas.microsoft.com/office/drawing/2014/main" id="{01E8D51B-E6D1-4836-9D8C-5CB8BB2EC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1150"/>
              <a:ext cx="182" cy="135"/>
            </a:xfrm>
            <a:custGeom>
              <a:avLst/>
              <a:gdLst>
                <a:gd name="T0" fmla="*/ 182 w 214"/>
                <a:gd name="T1" fmla="*/ 39 h 203"/>
                <a:gd name="T2" fmla="*/ 177 w 214"/>
                <a:gd name="T3" fmla="*/ 25 h 203"/>
                <a:gd name="T4" fmla="*/ 164 w 214"/>
                <a:gd name="T5" fmla="*/ 15 h 203"/>
                <a:gd name="T6" fmla="*/ 148 w 214"/>
                <a:gd name="T7" fmla="*/ 7 h 203"/>
                <a:gd name="T8" fmla="*/ 134 w 214"/>
                <a:gd name="T9" fmla="*/ 1 h 203"/>
                <a:gd name="T10" fmla="*/ 127 w 214"/>
                <a:gd name="T11" fmla="*/ 0 h 203"/>
                <a:gd name="T12" fmla="*/ 94 w 214"/>
                <a:gd name="T13" fmla="*/ 0 h 203"/>
                <a:gd name="T14" fmla="*/ 72 w 214"/>
                <a:gd name="T15" fmla="*/ 5 h 203"/>
                <a:gd name="T16" fmla="*/ 55 w 214"/>
                <a:gd name="T17" fmla="*/ 14 h 203"/>
                <a:gd name="T18" fmla="*/ 45 w 214"/>
                <a:gd name="T19" fmla="*/ 25 h 203"/>
                <a:gd name="T20" fmla="*/ 37 w 214"/>
                <a:gd name="T21" fmla="*/ 34 h 203"/>
                <a:gd name="T22" fmla="*/ 35 w 214"/>
                <a:gd name="T23" fmla="*/ 35 h 203"/>
                <a:gd name="T24" fmla="*/ 28 w 214"/>
                <a:gd name="T25" fmla="*/ 41 h 203"/>
                <a:gd name="T26" fmla="*/ 18 w 214"/>
                <a:gd name="T27" fmla="*/ 48 h 203"/>
                <a:gd name="T28" fmla="*/ 7 w 214"/>
                <a:gd name="T29" fmla="*/ 57 h 203"/>
                <a:gd name="T30" fmla="*/ 0 w 214"/>
                <a:gd name="T31" fmla="*/ 63 h 203"/>
                <a:gd name="T32" fmla="*/ 0 w 214"/>
                <a:gd name="T33" fmla="*/ 64 h 203"/>
                <a:gd name="T34" fmla="*/ 8 w 214"/>
                <a:gd name="T35" fmla="*/ 73 h 203"/>
                <a:gd name="T36" fmla="*/ 18 w 214"/>
                <a:gd name="T37" fmla="*/ 83 h 203"/>
                <a:gd name="T38" fmla="*/ 27 w 214"/>
                <a:gd name="T39" fmla="*/ 92 h 203"/>
                <a:gd name="T40" fmla="*/ 37 w 214"/>
                <a:gd name="T41" fmla="*/ 101 h 203"/>
                <a:gd name="T42" fmla="*/ 45 w 214"/>
                <a:gd name="T43" fmla="*/ 108 h 203"/>
                <a:gd name="T44" fmla="*/ 50 w 214"/>
                <a:gd name="T45" fmla="*/ 114 h 203"/>
                <a:gd name="T46" fmla="*/ 62 w 214"/>
                <a:gd name="T47" fmla="*/ 124 h 203"/>
                <a:gd name="T48" fmla="*/ 76 w 214"/>
                <a:gd name="T49" fmla="*/ 131 h 203"/>
                <a:gd name="T50" fmla="*/ 89 w 214"/>
                <a:gd name="T51" fmla="*/ 135 h 203"/>
                <a:gd name="T52" fmla="*/ 100 w 214"/>
                <a:gd name="T53" fmla="*/ 133 h 203"/>
                <a:gd name="T54" fmla="*/ 105 w 214"/>
                <a:gd name="T55" fmla="*/ 129 h 203"/>
                <a:gd name="T56" fmla="*/ 109 w 214"/>
                <a:gd name="T57" fmla="*/ 116 h 203"/>
                <a:gd name="T58" fmla="*/ 106 w 214"/>
                <a:gd name="T59" fmla="*/ 102 h 203"/>
                <a:gd name="T60" fmla="*/ 105 w 214"/>
                <a:gd name="T61" fmla="*/ 87 h 203"/>
                <a:gd name="T62" fmla="*/ 113 w 214"/>
                <a:gd name="T63" fmla="*/ 71 h 203"/>
                <a:gd name="T64" fmla="*/ 137 w 214"/>
                <a:gd name="T65" fmla="*/ 57 h 203"/>
                <a:gd name="T66" fmla="*/ 182 w 214"/>
                <a:gd name="T67" fmla="*/ 45 h 2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4" h="203">
                  <a:moveTo>
                    <a:pt x="214" y="67"/>
                  </a:moveTo>
                  <a:lnTo>
                    <a:pt x="214" y="58"/>
                  </a:lnTo>
                  <a:lnTo>
                    <a:pt x="213" y="48"/>
                  </a:lnTo>
                  <a:lnTo>
                    <a:pt x="208" y="38"/>
                  </a:lnTo>
                  <a:lnTo>
                    <a:pt x="201" y="30"/>
                  </a:lnTo>
                  <a:lnTo>
                    <a:pt x="193" y="22"/>
                  </a:lnTo>
                  <a:lnTo>
                    <a:pt x="184" y="16"/>
                  </a:lnTo>
                  <a:lnTo>
                    <a:pt x="174" y="10"/>
                  </a:lnTo>
                  <a:lnTo>
                    <a:pt x="165" y="5"/>
                  </a:lnTo>
                  <a:lnTo>
                    <a:pt x="157" y="2"/>
                  </a:lnTo>
                  <a:lnTo>
                    <a:pt x="149" y="0"/>
                  </a:lnTo>
                  <a:lnTo>
                    <a:pt x="128" y="0"/>
                  </a:lnTo>
                  <a:lnTo>
                    <a:pt x="110" y="0"/>
                  </a:lnTo>
                  <a:lnTo>
                    <a:pt x="96" y="3"/>
                  </a:lnTo>
                  <a:lnTo>
                    <a:pt x="85" y="8"/>
                  </a:lnTo>
                  <a:lnTo>
                    <a:pt x="73" y="14"/>
                  </a:lnTo>
                  <a:lnTo>
                    <a:pt x="65" y="21"/>
                  </a:lnTo>
                  <a:lnTo>
                    <a:pt x="57" y="29"/>
                  </a:lnTo>
                  <a:lnTo>
                    <a:pt x="53" y="37"/>
                  </a:lnTo>
                  <a:lnTo>
                    <a:pt x="48" y="43"/>
                  </a:lnTo>
                  <a:lnTo>
                    <a:pt x="43" y="51"/>
                  </a:lnTo>
                  <a:lnTo>
                    <a:pt x="41" y="53"/>
                  </a:lnTo>
                  <a:lnTo>
                    <a:pt x="38" y="56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1" y="72"/>
                  </a:lnTo>
                  <a:lnTo>
                    <a:pt x="14" y="78"/>
                  </a:lnTo>
                  <a:lnTo>
                    <a:pt x="8" y="85"/>
                  </a:lnTo>
                  <a:lnTo>
                    <a:pt x="3" y="90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5" y="104"/>
                  </a:lnTo>
                  <a:lnTo>
                    <a:pt x="9" y="110"/>
                  </a:lnTo>
                  <a:lnTo>
                    <a:pt x="16" y="117"/>
                  </a:lnTo>
                  <a:lnTo>
                    <a:pt x="21" y="125"/>
                  </a:lnTo>
                  <a:lnTo>
                    <a:pt x="27" y="131"/>
                  </a:lnTo>
                  <a:lnTo>
                    <a:pt x="32" y="138"/>
                  </a:lnTo>
                  <a:lnTo>
                    <a:pt x="37" y="144"/>
                  </a:lnTo>
                  <a:lnTo>
                    <a:pt x="43" y="152"/>
                  </a:lnTo>
                  <a:lnTo>
                    <a:pt x="48" y="158"/>
                  </a:lnTo>
                  <a:lnTo>
                    <a:pt x="53" y="163"/>
                  </a:lnTo>
                  <a:lnTo>
                    <a:pt x="59" y="171"/>
                  </a:lnTo>
                  <a:lnTo>
                    <a:pt x="65" y="179"/>
                  </a:lnTo>
                  <a:lnTo>
                    <a:pt x="73" y="186"/>
                  </a:lnTo>
                  <a:lnTo>
                    <a:pt x="81" y="192"/>
                  </a:lnTo>
                  <a:lnTo>
                    <a:pt x="89" y="197"/>
                  </a:lnTo>
                  <a:lnTo>
                    <a:pt x="97" y="202"/>
                  </a:lnTo>
                  <a:lnTo>
                    <a:pt x="105" y="203"/>
                  </a:lnTo>
                  <a:lnTo>
                    <a:pt x="113" y="203"/>
                  </a:lnTo>
                  <a:lnTo>
                    <a:pt x="118" y="200"/>
                  </a:lnTo>
                  <a:lnTo>
                    <a:pt x="123" y="194"/>
                  </a:lnTo>
                  <a:lnTo>
                    <a:pt x="126" y="186"/>
                  </a:lnTo>
                  <a:lnTo>
                    <a:pt x="128" y="174"/>
                  </a:lnTo>
                  <a:lnTo>
                    <a:pt x="126" y="165"/>
                  </a:lnTo>
                  <a:lnTo>
                    <a:pt x="125" y="154"/>
                  </a:lnTo>
                  <a:lnTo>
                    <a:pt x="123" y="142"/>
                  </a:lnTo>
                  <a:lnTo>
                    <a:pt x="123" y="131"/>
                  </a:lnTo>
                  <a:lnTo>
                    <a:pt x="126" y="118"/>
                  </a:lnTo>
                  <a:lnTo>
                    <a:pt x="133" y="107"/>
                  </a:lnTo>
                  <a:lnTo>
                    <a:pt x="144" y="96"/>
                  </a:lnTo>
                  <a:lnTo>
                    <a:pt x="161" y="86"/>
                  </a:lnTo>
                  <a:lnTo>
                    <a:pt x="214" y="6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0" name="Freeform 463">
              <a:extLst>
                <a:ext uri="{FF2B5EF4-FFF2-40B4-BE49-F238E27FC236}">
                  <a16:creationId xmlns:a16="http://schemas.microsoft.com/office/drawing/2014/main" id="{BE3D55FE-AA0D-49AF-A9F0-DF09E5DC3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078"/>
              <a:ext cx="298" cy="142"/>
            </a:xfrm>
            <a:custGeom>
              <a:avLst/>
              <a:gdLst>
                <a:gd name="T0" fmla="*/ 291 w 353"/>
                <a:gd name="T1" fmla="*/ 73 h 213"/>
                <a:gd name="T2" fmla="*/ 284 w 353"/>
                <a:gd name="T3" fmla="*/ 73 h 213"/>
                <a:gd name="T4" fmla="*/ 274 w 353"/>
                <a:gd name="T5" fmla="*/ 75 h 213"/>
                <a:gd name="T6" fmla="*/ 266 w 353"/>
                <a:gd name="T7" fmla="*/ 77 h 213"/>
                <a:gd name="T8" fmla="*/ 259 w 353"/>
                <a:gd name="T9" fmla="*/ 79 h 213"/>
                <a:gd name="T10" fmla="*/ 257 w 353"/>
                <a:gd name="T11" fmla="*/ 81 h 213"/>
                <a:gd name="T12" fmla="*/ 232 w 353"/>
                <a:gd name="T13" fmla="*/ 99 h 213"/>
                <a:gd name="T14" fmla="*/ 205 w 353"/>
                <a:gd name="T15" fmla="*/ 121 h 213"/>
                <a:gd name="T16" fmla="*/ 181 w 353"/>
                <a:gd name="T17" fmla="*/ 137 h 213"/>
                <a:gd name="T18" fmla="*/ 163 w 353"/>
                <a:gd name="T19" fmla="*/ 142 h 213"/>
                <a:gd name="T20" fmla="*/ 155 w 353"/>
                <a:gd name="T21" fmla="*/ 128 h 213"/>
                <a:gd name="T22" fmla="*/ 153 w 353"/>
                <a:gd name="T23" fmla="*/ 110 h 213"/>
                <a:gd name="T24" fmla="*/ 139 w 353"/>
                <a:gd name="T25" fmla="*/ 89 h 213"/>
                <a:gd name="T26" fmla="*/ 117 w 353"/>
                <a:gd name="T27" fmla="*/ 82 h 213"/>
                <a:gd name="T28" fmla="*/ 88 w 353"/>
                <a:gd name="T29" fmla="*/ 80 h 213"/>
                <a:gd name="T30" fmla="*/ 57 w 353"/>
                <a:gd name="T31" fmla="*/ 78 h 213"/>
                <a:gd name="T32" fmla="*/ 39 w 353"/>
                <a:gd name="T33" fmla="*/ 75 h 213"/>
                <a:gd name="T34" fmla="*/ 27 w 353"/>
                <a:gd name="T35" fmla="*/ 67 h 213"/>
                <a:gd name="T36" fmla="*/ 14 w 353"/>
                <a:gd name="T37" fmla="*/ 54 h 213"/>
                <a:gd name="T38" fmla="*/ 4 w 353"/>
                <a:gd name="T39" fmla="*/ 37 h 213"/>
                <a:gd name="T40" fmla="*/ 0 w 353"/>
                <a:gd name="T41" fmla="*/ 21 h 213"/>
                <a:gd name="T42" fmla="*/ 4 w 353"/>
                <a:gd name="T43" fmla="*/ 9 h 213"/>
                <a:gd name="T44" fmla="*/ 7 w 353"/>
                <a:gd name="T45" fmla="*/ 7 h 213"/>
                <a:gd name="T46" fmla="*/ 19 w 353"/>
                <a:gd name="T47" fmla="*/ 4 h 213"/>
                <a:gd name="T48" fmla="*/ 38 w 353"/>
                <a:gd name="T49" fmla="*/ 3 h 213"/>
                <a:gd name="T50" fmla="*/ 57 w 353"/>
                <a:gd name="T51" fmla="*/ 1 h 213"/>
                <a:gd name="T52" fmla="*/ 70 w 353"/>
                <a:gd name="T53" fmla="*/ 1 h 213"/>
                <a:gd name="T54" fmla="*/ 73 w 353"/>
                <a:gd name="T55" fmla="*/ 1 h 213"/>
                <a:gd name="T56" fmla="*/ 108 w 353"/>
                <a:gd name="T57" fmla="*/ 0 h 213"/>
                <a:gd name="T58" fmla="*/ 133 w 353"/>
                <a:gd name="T59" fmla="*/ 1 h 213"/>
                <a:gd name="T60" fmla="*/ 155 w 353"/>
                <a:gd name="T61" fmla="*/ 2 h 213"/>
                <a:gd name="T62" fmla="*/ 174 w 353"/>
                <a:gd name="T63" fmla="*/ 5 h 213"/>
                <a:gd name="T64" fmla="*/ 196 w 353"/>
                <a:gd name="T65" fmla="*/ 9 h 213"/>
                <a:gd name="T66" fmla="*/ 200 w 353"/>
                <a:gd name="T67" fmla="*/ 9 h 213"/>
                <a:gd name="T68" fmla="*/ 212 w 353"/>
                <a:gd name="T69" fmla="*/ 11 h 213"/>
                <a:gd name="T70" fmla="*/ 225 w 353"/>
                <a:gd name="T71" fmla="*/ 15 h 213"/>
                <a:gd name="T72" fmla="*/ 241 w 353"/>
                <a:gd name="T73" fmla="*/ 18 h 213"/>
                <a:gd name="T74" fmla="*/ 252 w 353"/>
                <a:gd name="T75" fmla="*/ 21 h 213"/>
                <a:gd name="T76" fmla="*/ 257 w 353"/>
                <a:gd name="T77" fmla="*/ 23 h 213"/>
                <a:gd name="T78" fmla="*/ 263 w 353"/>
                <a:gd name="T79" fmla="*/ 25 h 213"/>
                <a:gd name="T80" fmla="*/ 271 w 353"/>
                <a:gd name="T81" fmla="*/ 31 h 213"/>
                <a:gd name="T82" fmla="*/ 281 w 353"/>
                <a:gd name="T83" fmla="*/ 36 h 213"/>
                <a:gd name="T84" fmla="*/ 289 w 353"/>
                <a:gd name="T85" fmla="*/ 43 h 213"/>
                <a:gd name="T86" fmla="*/ 295 w 353"/>
                <a:gd name="T87" fmla="*/ 51 h 213"/>
                <a:gd name="T88" fmla="*/ 297 w 353"/>
                <a:gd name="T89" fmla="*/ 54 h 213"/>
                <a:gd name="T90" fmla="*/ 298 w 353"/>
                <a:gd name="T91" fmla="*/ 61 h 213"/>
                <a:gd name="T92" fmla="*/ 298 w 353"/>
                <a:gd name="T93" fmla="*/ 66 h 213"/>
                <a:gd name="T94" fmla="*/ 297 w 353"/>
                <a:gd name="T95" fmla="*/ 69 h 213"/>
                <a:gd name="T96" fmla="*/ 295 w 353"/>
                <a:gd name="T97" fmla="*/ 70 h 213"/>
                <a:gd name="T98" fmla="*/ 295 w 353"/>
                <a:gd name="T99" fmla="*/ 71 h 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53" h="213">
                  <a:moveTo>
                    <a:pt x="350" y="107"/>
                  </a:moveTo>
                  <a:lnTo>
                    <a:pt x="345" y="109"/>
                  </a:lnTo>
                  <a:lnTo>
                    <a:pt x="341" y="109"/>
                  </a:lnTo>
                  <a:lnTo>
                    <a:pt x="336" y="110"/>
                  </a:lnTo>
                  <a:lnTo>
                    <a:pt x="331" y="112"/>
                  </a:lnTo>
                  <a:lnTo>
                    <a:pt x="325" y="112"/>
                  </a:lnTo>
                  <a:lnTo>
                    <a:pt x="320" y="113"/>
                  </a:lnTo>
                  <a:lnTo>
                    <a:pt x="315" y="115"/>
                  </a:lnTo>
                  <a:lnTo>
                    <a:pt x="312" y="117"/>
                  </a:lnTo>
                  <a:lnTo>
                    <a:pt x="307" y="118"/>
                  </a:lnTo>
                  <a:lnTo>
                    <a:pt x="304" y="121"/>
                  </a:lnTo>
                  <a:lnTo>
                    <a:pt x="289" y="134"/>
                  </a:lnTo>
                  <a:lnTo>
                    <a:pt x="275" y="149"/>
                  </a:lnTo>
                  <a:lnTo>
                    <a:pt x="259" y="165"/>
                  </a:lnTo>
                  <a:lnTo>
                    <a:pt x="243" y="181"/>
                  </a:lnTo>
                  <a:lnTo>
                    <a:pt x="229" y="193"/>
                  </a:lnTo>
                  <a:lnTo>
                    <a:pt x="214" y="205"/>
                  </a:lnTo>
                  <a:lnTo>
                    <a:pt x="203" y="213"/>
                  </a:lnTo>
                  <a:lnTo>
                    <a:pt x="193" y="213"/>
                  </a:lnTo>
                  <a:lnTo>
                    <a:pt x="187" y="206"/>
                  </a:lnTo>
                  <a:lnTo>
                    <a:pt x="184" y="192"/>
                  </a:lnTo>
                  <a:lnTo>
                    <a:pt x="181" y="165"/>
                  </a:lnTo>
                  <a:lnTo>
                    <a:pt x="174" y="147"/>
                  </a:lnTo>
                  <a:lnTo>
                    <a:pt x="165" y="134"/>
                  </a:lnTo>
                  <a:lnTo>
                    <a:pt x="152" y="126"/>
                  </a:lnTo>
                  <a:lnTo>
                    <a:pt x="139" y="123"/>
                  </a:lnTo>
                  <a:lnTo>
                    <a:pt x="121" y="121"/>
                  </a:lnTo>
                  <a:lnTo>
                    <a:pt x="104" y="120"/>
                  </a:lnTo>
                  <a:lnTo>
                    <a:pt x="86" y="120"/>
                  </a:lnTo>
                  <a:lnTo>
                    <a:pt x="67" y="117"/>
                  </a:lnTo>
                  <a:lnTo>
                    <a:pt x="46" y="112"/>
                  </a:lnTo>
                  <a:lnTo>
                    <a:pt x="40" y="109"/>
                  </a:lnTo>
                  <a:lnTo>
                    <a:pt x="32" y="101"/>
                  </a:lnTo>
                  <a:lnTo>
                    <a:pt x="24" y="93"/>
                  </a:lnTo>
                  <a:lnTo>
                    <a:pt x="16" y="81"/>
                  </a:lnTo>
                  <a:lnTo>
                    <a:pt x="9" y="69"/>
                  </a:lnTo>
                  <a:lnTo>
                    <a:pt x="5" y="56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4" y="8"/>
                  </a:lnTo>
                  <a:lnTo>
                    <a:pt x="22" y="6"/>
                  </a:lnTo>
                  <a:lnTo>
                    <a:pt x="33" y="5"/>
                  </a:lnTo>
                  <a:lnTo>
                    <a:pt x="45" y="5"/>
                  </a:lnTo>
                  <a:lnTo>
                    <a:pt x="56" y="3"/>
                  </a:lnTo>
                  <a:lnTo>
                    <a:pt x="67" y="1"/>
                  </a:lnTo>
                  <a:lnTo>
                    <a:pt x="77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109" y="0"/>
                  </a:lnTo>
                  <a:lnTo>
                    <a:pt x="128" y="0"/>
                  </a:lnTo>
                  <a:lnTo>
                    <a:pt x="144" y="1"/>
                  </a:lnTo>
                  <a:lnTo>
                    <a:pt x="158" y="1"/>
                  </a:lnTo>
                  <a:lnTo>
                    <a:pt x="171" y="3"/>
                  </a:lnTo>
                  <a:lnTo>
                    <a:pt x="184" y="3"/>
                  </a:lnTo>
                  <a:lnTo>
                    <a:pt x="195" y="5"/>
                  </a:lnTo>
                  <a:lnTo>
                    <a:pt x="206" y="8"/>
                  </a:lnTo>
                  <a:lnTo>
                    <a:pt x="219" y="9"/>
                  </a:lnTo>
                  <a:lnTo>
                    <a:pt x="232" y="13"/>
                  </a:lnTo>
                  <a:lnTo>
                    <a:pt x="237" y="14"/>
                  </a:lnTo>
                  <a:lnTo>
                    <a:pt x="243" y="16"/>
                  </a:lnTo>
                  <a:lnTo>
                    <a:pt x="251" y="17"/>
                  </a:lnTo>
                  <a:lnTo>
                    <a:pt x="259" y="21"/>
                  </a:lnTo>
                  <a:lnTo>
                    <a:pt x="267" y="22"/>
                  </a:lnTo>
                  <a:lnTo>
                    <a:pt x="277" y="25"/>
                  </a:lnTo>
                  <a:lnTo>
                    <a:pt x="285" y="27"/>
                  </a:lnTo>
                  <a:lnTo>
                    <a:pt x="293" y="30"/>
                  </a:lnTo>
                  <a:lnTo>
                    <a:pt x="299" y="32"/>
                  </a:lnTo>
                  <a:lnTo>
                    <a:pt x="304" y="35"/>
                  </a:lnTo>
                  <a:lnTo>
                    <a:pt x="309" y="37"/>
                  </a:lnTo>
                  <a:lnTo>
                    <a:pt x="312" y="38"/>
                  </a:lnTo>
                  <a:lnTo>
                    <a:pt x="317" y="41"/>
                  </a:lnTo>
                  <a:lnTo>
                    <a:pt x="321" y="46"/>
                  </a:lnTo>
                  <a:lnTo>
                    <a:pt x="328" y="49"/>
                  </a:lnTo>
                  <a:lnTo>
                    <a:pt x="333" y="54"/>
                  </a:lnTo>
                  <a:lnTo>
                    <a:pt x="337" y="59"/>
                  </a:lnTo>
                  <a:lnTo>
                    <a:pt x="342" y="65"/>
                  </a:lnTo>
                  <a:lnTo>
                    <a:pt x="345" y="70"/>
                  </a:lnTo>
                  <a:lnTo>
                    <a:pt x="349" y="77"/>
                  </a:lnTo>
                  <a:lnTo>
                    <a:pt x="352" y="81"/>
                  </a:lnTo>
                  <a:lnTo>
                    <a:pt x="353" y="86"/>
                  </a:lnTo>
                  <a:lnTo>
                    <a:pt x="353" y="91"/>
                  </a:lnTo>
                  <a:lnTo>
                    <a:pt x="353" y="96"/>
                  </a:lnTo>
                  <a:lnTo>
                    <a:pt x="353" y="99"/>
                  </a:lnTo>
                  <a:lnTo>
                    <a:pt x="352" y="101"/>
                  </a:lnTo>
                  <a:lnTo>
                    <a:pt x="352" y="104"/>
                  </a:lnTo>
                  <a:lnTo>
                    <a:pt x="350" y="105"/>
                  </a:lnTo>
                  <a:lnTo>
                    <a:pt x="350" y="10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1" name="Freeform 464">
              <a:extLst>
                <a:ext uri="{FF2B5EF4-FFF2-40B4-BE49-F238E27FC236}">
                  <a16:creationId xmlns:a16="http://schemas.microsoft.com/office/drawing/2014/main" id="{23D3F9DB-F41D-47A7-B9F3-FD10FC93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1078"/>
              <a:ext cx="298" cy="142"/>
            </a:xfrm>
            <a:custGeom>
              <a:avLst/>
              <a:gdLst>
                <a:gd name="T0" fmla="*/ 291 w 353"/>
                <a:gd name="T1" fmla="*/ 73 h 213"/>
                <a:gd name="T2" fmla="*/ 284 w 353"/>
                <a:gd name="T3" fmla="*/ 73 h 213"/>
                <a:gd name="T4" fmla="*/ 274 w 353"/>
                <a:gd name="T5" fmla="*/ 75 h 213"/>
                <a:gd name="T6" fmla="*/ 266 w 353"/>
                <a:gd name="T7" fmla="*/ 77 h 213"/>
                <a:gd name="T8" fmla="*/ 259 w 353"/>
                <a:gd name="T9" fmla="*/ 79 h 213"/>
                <a:gd name="T10" fmla="*/ 257 w 353"/>
                <a:gd name="T11" fmla="*/ 81 h 213"/>
                <a:gd name="T12" fmla="*/ 232 w 353"/>
                <a:gd name="T13" fmla="*/ 99 h 213"/>
                <a:gd name="T14" fmla="*/ 205 w 353"/>
                <a:gd name="T15" fmla="*/ 121 h 213"/>
                <a:gd name="T16" fmla="*/ 181 w 353"/>
                <a:gd name="T17" fmla="*/ 137 h 213"/>
                <a:gd name="T18" fmla="*/ 163 w 353"/>
                <a:gd name="T19" fmla="*/ 142 h 213"/>
                <a:gd name="T20" fmla="*/ 155 w 353"/>
                <a:gd name="T21" fmla="*/ 128 h 213"/>
                <a:gd name="T22" fmla="*/ 153 w 353"/>
                <a:gd name="T23" fmla="*/ 110 h 213"/>
                <a:gd name="T24" fmla="*/ 139 w 353"/>
                <a:gd name="T25" fmla="*/ 89 h 213"/>
                <a:gd name="T26" fmla="*/ 117 w 353"/>
                <a:gd name="T27" fmla="*/ 82 h 213"/>
                <a:gd name="T28" fmla="*/ 88 w 353"/>
                <a:gd name="T29" fmla="*/ 80 h 213"/>
                <a:gd name="T30" fmla="*/ 57 w 353"/>
                <a:gd name="T31" fmla="*/ 78 h 213"/>
                <a:gd name="T32" fmla="*/ 39 w 353"/>
                <a:gd name="T33" fmla="*/ 75 h 213"/>
                <a:gd name="T34" fmla="*/ 27 w 353"/>
                <a:gd name="T35" fmla="*/ 67 h 213"/>
                <a:gd name="T36" fmla="*/ 14 w 353"/>
                <a:gd name="T37" fmla="*/ 54 h 213"/>
                <a:gd name="T38" fmla="*/ 4 w 353"/>
                <a:gd name="T39" fmla="*/ 37 h 213"/>
                <a:gd name="T40" fmla="*/ 0 w 353"/>
                <a:gd name="T41" fmla="*/ 21 h 213"/>
                <a:gd name="T42" fmla="*/ 4 w 353"/>
                <a:gd name="T43" fmla="*/ 9 h 213"/>
                <a:gd name="T44" fmla="*/ 7 w 353"/>
                <a:gd name="T45" fmla="*/ 7 h 213"/>
                <a:gd name="T46" fmla="*/ 19 w 353"/>
                <a:gd name="T47" fmla="*/ 4 h 213"/>
                <a:gd name="T48" fmla="*/ 38 w 353"/>
                <a:gd name="T49" fmla="*/ 3 h 213"/>
                <a:gd name="T50" fmla="*/ 57 w 353"/>
                <a:gd name="T51" fmla="*/ 1 h 213"/>
                <a:gd name="T52" fmla="*/ 70 w 353"/>
                <a:gd name="T53" fmla="*/ 1 h 213"/>
                <a:gd name="T54" fmla="*/ 73 w 353"/>
                <a:gd name="T55" fmla="*/ 1 h 213"/>
                <a:gd name="T56" fmla="*/ 108 w 353"/>
                <a:gd name="T57" fmla="*/ 0 h 213"/>
                <a:gd name="T58" fmla="*/ 133 w 353"/>
                <a:gd name="T59" fmla="*/ 1 h 213"/>
                <a:gd name="T60" fmla="*/ 155 w 353"/>
                <a:gd name="T61" fmla="*/ 2 h 213"/>
                <a:gd name="T62" fmla="*/ 174 w 353"/>
                <a:gd name="T63" fmla="*/ 5 h 213"/>
                <a:gd name="T64" fmla="*/ 196 w 353"/>
                <a:gd name="T65" fmla="*/ 9 h 213"/>
                <a:gd name="T66" fmla="*/ 200 w 353"/>
                <a:gd name="T67" fmla="*/ 9 h 213"/>
                <a:gd name="T68" fmla="*/ 212 w 353"/>
                <a:gd name="T69" fmla="*/ 11 h 213"/>
                <a:gd name="T70" fmla="*/ 225 w 353"/>
                <a:gd name="T71" fmla="*/ 15 h 213"/>
                <a:gd name="T72" fmla="*/ 241 w 353"/>
                <a:gd name="T73" fmla="*/ 18 h 213"/>
                <a:gd name="T74" fmla="*/ 252 w 353"/>
                <a:gd name="T75" fmla="*/ 21 h 213"/>
                <a:gd name="T76" fmla="*/ 257 w 353"/>
                <a:gd name="T77" fmla="*/ 23 h 213"/>
                <a:gd name="T78" fmla="*/ 263 w 353"/>
                <a:gd name="T79" fmla="*/ 25 h 213"/>
                <a:gd name="T80" fmla="*/ 271 w 353"/>
                <a:gd name="T81" fmla="*/ 31 h 213"/>
                <a:gd name="T82" fmla="*/ 281 w 353"/>
                <a:gd name="T83" fmla="*/ 36 h 213"/>
                <a:gd name="T84" fmla="*/ 289 w 353"/>
                <a:gd name="T85" fmla="*/ 43 h 213"/>
                <a:gd name="T86" fmla="*/ 295 w 353"/>
                <a:gd name="T87" fmla="*/ 51 h 213"/>
                <a:gd name="T88" fmla="*/ 297 w 353"/>
                <a:gd name="T89" fmla="*/ 54 h 213"/>
                <a:gd name="T90" fmla="*/ 298 w 353"/>
                <a:gd name="T91" fmla="*/ 61 h 213"/>
                <a:gd name="T92" fmla="*/ 298 w 353"/>
                <a:gd name="T93" fmla="*/ 66 h 213"/>
                <a:gd name="T94" fmla="*/ 297 w 353"/>
                <a:gd name="T95" fmla="*/ 69 h 213"/>
                <a:gd name="T96" fmla="*/ 295 w 353"/>
                <a:gd name="T97" fmla="*/ 70 h 213"/>
                <a:gd name="T98" fmla="*/ 295 w 353"/>
                <a:gd name="T99" fmla="*/ 71 h 2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53" h="213">
                  <a:moveTo>
                    <a:pt x="350" y="107"/>
                  </a:moveTo>
                  <a:lnTo>
                    <a:pt x="345" y="109"/>
                  </a:lnTo>
                  <a:lnTo>
                    <a:pt x="341" y="109"/>
                  </a:lnTo>
                  <a:lnTo>
                    <a:pt x="336" y="110"/>
                  </a:lnTo>
                  <a:lnTo>
                    <a:pt x="331" y="112"/>
                  </a:lnTo>
                  <a:lnTo>
                    <a:pt x="325" y="112"/>
                  </a:lnTo>
                  <a:lnTo>
                    <a:pt x="320" y="113"/>
                  </a:lnTo>
                  <a:lnTo>
                    <a:pt x="315" y="115"/>
                  </a:lnTo>
                  <a:lnTo>
                    <a:pt x="312" y="117"/>
                  </a:lnTo>
                  <a:lnTo>
                    <a:pt x="307" y="118"/>
                  </a:lnTo>
                  <a:lnTo>
                    <a:pt x="304" y="121"/>
                  </a:lnTo>
                  <a:lnTo>
                    <a:pt x="289" y="134"/>
                  </a:lnTo>
                  <a:lnTo>
                    <a:pt x="275" y="149"/>
                  </a:lnTo>
                  <a:lnTo>
                    <a:pt x="259" y="165"/>
                  </a:lnTo>
                  <a:lnTo>
                    <a:pt x="243" y="181"/>
                  </a:lnTo>
                  <a:lnTo>
                    <a:pt x="229" y="193"/>
                  </a:lnTo>
                  <a:lnTo>
                    <a:pt x="214" y="205"/>
                  </a:lnTo>
                  <a:lnTo>
                    <a:pt x="203" y="213"/>
                  </a:lnTo>
                  <a:lnTo>
                    <a:pt x="193" y="213"/>
                  </a:lnTo>
                  <a:lnTo>
                    <a:pt x="187" y="206"/>
                  </a:lnTo>
                  <a:lnTo>
                    <a:pt x="184" y="192"/>
                  </a:lnTo>
                  <a:lnTo>
                    <a:pt x="181" y="165"/>
                  </a:lnTo>
                  <a:lnTo>
                    <a:pt x="174" y="147"/>
                  </a:lnTo>
                  <a:lnTo>
                    <a:pt x="165" y="134"/>
                  </a:lnTo>
                  <a:lnTo>
                    <a:pt x="152" y="126"/>
                  </a:lnTo>
                  <a:lnTo>
                    <a:pt x="139" y="123"/>
                  </a:lnTo>
                  <a:lnTo>
                    <a:pt x="121" y="121"/>
                  </a:lnTo>
                  <a:lnTo>
                    <a:pt x="104" y="120"/>
                  </a:lnTo>
                  <a:lnTo>
                    <a:pt x="86" y="120"/>
                  </a:lnTo>
                  <a:lnTo>
                    <a:pt x="67" y="117"/>
                  </a:lnTo>
                  <a:lnTo>
                    <a:pt x="46" y="112"/>
                  </a:lnTo>
                  <a:lnTo>
                    <a:pt x="40" y="109"/>
                  </a:lnTo>
                  <a:lnTo>
                    <a:pt x="32" y="101"/>
                  </a:lnTo>
                  <a:lnTo>
                    <a:pt x="24" y="93"/>
                  </a:lnTo>
                  <a:lnTo>
                    <a:pt x="16" y="81"/>
                  </a:lnTo>
                  <a:lnTo>
                    <a:pt x="9" y="69"/>
                  </a:lnTo>
                  <a:lnTo>
                    <a:pt x="5" y="56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0" y="21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4" y="8"/>
                  </a:lnTo>
                  <a:lnTo>
                    <a:pt x="22" y="6"/>
                  </a:lnTo>
                  <a:lnTo>
                    <a:pt x="33" y="5"/>
                  </a:lnTo>
                  <a:lnTo>
                    <a:pt x="45" y="5"/>
                  </a:lnTo>
                  <a:lnTo>
                    <a:pt x="56" y="3"/>
                  </a:lnTo>
                  <a:lnTo>
                    <a:pt x="67" y="1"/>
                  </a:lnTo>
                  <a:lnTo>
                    <a:pt x="77" y="1"/>
                  </a:lnTo>
                  <a:lnTo>
                    <a:pt x="83" y="1"/>
                  </a:lnTo>
                  <a:lnTo>
                    <a:pt x="86" y="1"/>
                  </a:lnTo>
                  <a:lnTo>
                    <a:pt x="109" y="0"/>
                  </a:lnTo>
                  <a:lnTo>
                    <a:pt x="128" y="0"/>
                  </a:lnTo>
                  <a:lnTo>
                    <a:pt x="144" y="1"/>
                  </a:lnTo>
                  <a:lnTo>
                    <a:pt x="158" y="1"/>
                  </a:lnTo>
                  <a:lnTo>
                    <a:pt x="171" y="3"/>
                  </a:lnTo>
                  <a:lnTo>
                    <a:pt x="184" y="3"/>
                  </a:lnTo>
                  <a:lnTo>
                    <a:pt x="195" y="5"/>
                  </a:lnTo>
                  <a:lnTo>
                    <a:pt x="206" y="8"/>
                  </a:lnTo>
                  <a:lnTo>
                    <a:pt x="219" y="9"/>
                  </a:lnTo>
                  <a:lnTo>
                    <a:pt x="232" y="13"/>
                  </a:lnTo>
                  <a:lnTo>
                    <a:pt x="237" y="14"/>
                  </a:lnTo>
                  <a:lnTo>
                    <a:pt x="243" y="16"/>
                  </a:lnTo>
                  <a:lnTo>
                    <a:pt x="251" y="17"/>
                  </a:lnTo>
                  <a:lnTo>
                    <a:pt x="259" y="21"/>
                  </a:lnTo>
                  <a:lnTo>
                    <a:pt x="267" y="22"/>
                  </a:lnTo>
                  <a:lnTo>
                    <a:pt x="277" y="25"/>
                  </a:lnTo>
                  <a:lnTo>
                    <a:pt x="285" y="27"/>
                  </a:lnTo>
                  <a:lnTo>
                    <a:pt x="293" y="30"/>
                  </a:lnTo>
                  <a:lnTo>
                    <a:pt x="299" y="32"/>
                  </a:lnTo>
                  <a:lnTo>
                    <a:pt x="304" y="35"/>
                  </a:lnTo>
                  <a:lnTo>
                    <a:pt x="309" y="37"/>
                  </a:lnTo>
                  <a:lnTo>
                    <a:pt x="312" y="38"/>
                  </a:lnTo>
                  <a:lnTo>
                    <a:pt x="317" y="41"/>
                  </a:lnTo>
                  <a:lnTo>
                    <a:pt x="321" y="46"/>
                  </a:lnTo>
                  <a:lnTo>
                    <a:pt x="328" y="49"/>
                  </a:lnTo>
                  <a:lnTo>
                    <a:pt x="333" y="54"/>
                  </a:lnTo>
                  <a:lnTo>
                    <a:pt x="337" y="59"/>
                  </a:lnTo>
                  <a:lnTo>
                    <a:pt x="342" y="65"/>
                  </a:lnTo>
                  <a:lnTo>
                    <a:pt x="345" y="70"/>
                  </a:lnTo>
                  <a:lnTo>
                    <a:pt x="349" y="77"/>
                  </a:lnTo>
                  <a:lnTo>
                    <a:pt x="352" y="81"/>
                  </a:lnTo>
                  <a:lnTo>
                    <a:pt x="353" y="86"/>
                  </a:lnTo>
                  <a:lnTo>
                    <a:pt x="353" y="91"/>
                  </a:lnTo>
                  <a:lnTo>
                    <a:pt x="353" y="96"/>
                  </a:lnTo>
                  <a:lnTo>
                    <a:pt x="353" y="99"/>
                  </a:lnTo>
                  <a:lnTo>
                    <a:pt x="352" y="101"/>
                  </a:lnTo>
                  <a:lnTo>
                    <a:pt x="352" y="104"/>
                  </a:lnTo>
                  <a:lnTo>
                    <a:pt x="350" y="105"/>
                  </a:lnTo>
                  <a:lnTo>
                    <a:pt x="350" y="10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2" name="Freeform 487">
              <a:extLst>
                <a:ext uri="{FF2B5EF4-FFF2-40B4-BE49-F238E27FC236}">
                  <a16:creationId xmlns:a16="http://schemas.microsoft.com/office/drawing/2014/main" id="{EF978620-7FAA-4AC5-A1D3-7D88B96B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078"/>
              <a:ext cx="197" cy="129"/>
            </a:xfrm>
            <a:custGeom>
              <a:avLst/>
              <a:gdLst>
                <a:gd name="T0" fmla="*/ 185 w 235"/>
                <a:gd name="T1" fmla="*/ 109 h 195"/>
                <a:gd name="T2" fmla="*/ 194 w 235"/>
                <a:gd name="T3" fmla="*/ 100 h 195"/>
                <a:gd name="T4" fmla="*/ 197 w 235"/>
                <a:gd name="T5" fmla="*/ 88 h 195"/>
                <a:gd name="T6" fmla="*/ 196 w 235"/>
                <a:gd name="T7" fmla="*/ 76 h 195"/>
                <a:gd name="T8" fmla="*/ 188 w 235"/>
                <a:gd name="T9" fmla="*/ 65 h 195"/>
                <a:gd name="T10" fmla="*/ 181 w 235"/>
                <a:gd name="T11" fmla="*/ 62 h 195"/>
                <a:gd name="T12" fmla="*/ 180 w 235"/>
                <a:gd name="T13" fmla="*/ 58 h 195"/>
                <a:gd name="T14" fmla="*/ 176 w 235"/>
                <a:gd name="T15" fmla="*/ 48 h 195"/>
                <a:gd name="T16" fmla="*/ 170 w 235"/>
                <a:gd name="T17" fmla="*/ 35 h 195"/>
                <a:gd name="T18" fmla="*/ 163 w 235"/>
                <a:gd name="T19" fmla="*/ 21 h 195"/>
                <a:gd name="T20" fmla="*/ 152 w 235"/>
                <a:gd name="T21" fmla="*/ 11 h 195"/>
                <a:gd name="T22" fmla="*/ 147 w 235"/>
                <a:gd name="T23" fmla="*/ 7 h 195"/>
                <a:gd name="T24" fmla="*/ 134 w 235"/>
                <a:gd name="T25" fmla="*/ 3 h 195"/>
                <a:gd name="T26" fmla="*/ 122 w 235"/>
                <a:gd name="T27" fmla="*/ 2 h 195"/>
                <a:gd name="T28" fmla="*/ 113 w 235"/>
                <a:gd name="T29" fmla="*/ 2 h 195"/>
                <a:gd name="T30" fmla="*/ 106 w 235"/>
                <a:gd name="T31" fmla="*/ 2 h 195"/>
                <a:gd name="T32" fmla="*/ 105 w 235"/>
                <a:gd name="T33" fmla="*/ 2 h 195"/>
                <a:gd name="T34" fmla="*/ 87 w 235"/>
                <a:gd name="T35" fmla="*/ 0 h 195"/>
                <a:gd name="T36" fmla="*/ 74 w 235"/>
                <a:gd name="T37" fmla="*/ 2 h 195"/>
                <a:gd name="T38" fmla="*/ 60 w 235"/>
                <a:gd name="T39" fmla="*/ 7 h 195"/>
                <a:gd name="T40" fmla="*/ 40 w 235"/>
                <a:gd name="T41" fmla="*/ 15 h 195"/>
                <a:gd name="T42" fmla="*/ 15 w 235"/>
                <a:gd name="T43" fmla="*/ 26 h 195"/>
                <a:gd name="T44" fmla="*/ 8 w 235"/>
                <a:gd name="T45" fmla="*/ 30 h 195"/>
                <a:gd name="T46" fmla="*/ 0 w 235"/>
                <a:gd name="T47" fmla="*/ 42 h 195"/>
                <a:gd name="T48" fmla="*/ 0 w 235"/>
                <a:gd name="T49" fmla="*/ 54 h 195"/>
                <a:gd name="T50" fmla="*/ 8 w 235"/>
                <a:gd name="T51" fmla="*/ 67 h 195"/>
                <a:gd name="T52" fmla="*/ 22 w 235"/>
                <a:gd name="T53" fmla="*/ 76 h 195"/>
                <a:gd name="T54" fmla="*/ 31 w 235"/>
                <a:gd name="T55" fmla="*/ 79 h 195"/>
                <a:gd name="T56" fmla="*/ 54 w 235"/>
                <a:gd name="T57" fmla="*/ 90 h 195"/>
                <a:gd name="T58" fmla="*/ 70 w 235"/>
                <a:gd name="T59" fmla="*/ 104 h 195"/>
                <a:gd name="T60" fmla="*/ 80 w 235"/>
                <a:gd name="T61" fmla="*/ 118 h 195"/>
                <a:gd name="T62" fmla="*/ 90 w 235"/>
                <a:gd name="T63" fmla="*/ 127 h 195"/>
                <a:gd name="T64" fmla="*/ 101 w 235"/>
                <a:gd name="T65" fmla="*/ 129 h 195"/>
                <a:gd name="T66" fmla="*/ 180 w 235"/>
                <a:gd name="T67" fmla="*/ 112 h 1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95">
                  <a:moveTo>
                    <a:pt x="215" y="170"/>
                  </a:moveTo>
                  <a:lnTo>
                    <a:pt x="221" y="165"/>
                  </a:lnTo>
                  <a:lnTo>
                    <a:pt x="227" y="157"/>
                  </a:lnTo>
                  <a:lnTo>
                    <a:pt x="231" y="151"/>
                  </a:lnTo>
                  <a:lnTo>
                    <a:pt x="234" y="141"/>
                  </a:lnTo>
                  <a:lnTo>
                    <a:pt x="235" y="133"/>
                  </a:lnTo>
                  <a:lnTo>
                    <a:pt x="235" y="125"/>
                  </a:lnTo>
                  <a:lnTo>
                    <a:pt x="234" y="115"/>
                  </a:lnTo>
                  <a:lnTo>
                    <a:pt x="229" y="107"/>
                  </a:lnTo>
                  <a:lnTo>
                    <a:pt x="224" y="99"/>
                  </a:lnTo>
                  <a:lnTo>
                    <a:pt x="216" y="93"/>
                  </a:lnTo>
                  <a:lnTo>
                    <a:pt x="216" y="91"/>
                  </a:lnTo>
                  <a:lnTo>
                    <a:pt x="215" y="87"/>
                  </a:lnTo>
                  <a:lnTo>
                    <a:pt x="213" y="80"/>
                  </a:lnTo>
                  <a:lnTo>
                    <a:pt x="210" y="72"/>
                  </a:lnTo>
                  <a:lnTo>
                    <a:pt x="207" y="63"/>
                  </a:lnTo>
                  <a:lnTo>
                    <a:pt x="203" y="53"/>
                  </a:lnTo>
                  <a:lnTo>
                    <a:pt x="199" y="43"/>
                  </a:lnTo>
                  <a:lnTo>
                    <a:pt x="194" y="32"/>
                  </a:lnTo>
                  <a:lnTo>
                    <a:pt x="187" y="24"/>
                  </a:lnTo>
                  <a:lnTo>
                    <a:pt x="181" y="16"/>
                  </a:lnTo>
                  <a:lnTo>
                    <a:pt x="175" y="10"/>
                  </a:lnTo>
                  <a:lnTo>
                    <a:pt x="168" y="7"/>
                  </a:lnTo>
                  <a:lnTo>
                    <a:pt x="160" y="5"/>
                  </a:lnTo>
                  <a:lnTo>
                    <a:pt x="154" y="3"/>
                  </a:lnTo>
                  <a:lnTo>
                    <a:pt x="146" y="3"/>
                  </a:lnTo>
                  <a:lnTo>
                    <a:pt x="139" y="3"/>
                  </a:lnTo>
                  <a:lnTo>
                    <a:pt x="135" y="3"/>
                  </a:lnTo>
                  <a:lnTo>
                    <a:pt x="130" y="3"/>
                  </a:lnTo>
                  <a:lnTo>
                    <a:pt x="127" y="3"/>
                  </a:lnTo>
                  <a:lnTo>
                    <a:pt x="125" y="3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3"/>
                  </a:lnTo>
                  <a:lnTo>
                    <a:pt x="79" y="5"/>
                  </a:lnTo>
                  <a:lnTo>
                    <a:pt x="71" y="10"/>
                  </a:lnTo>
                  <a:lnTo>
                    <a:pt x="59" y="16"/>
                  </a:lnTo>
                  <a:lnTo>
                    <a:pt x="48" y="23"/>
                  </a:lnTo>
                  <a:lnTo>
                    <a:pt x="34" y="29"/>
                  </a:lnTo>
                  <a:lnTo>
                    <a:pt x="18" y="39"/>
                  </a:lnTo>
                  <a:lnTo>
                    <a:pt x="10" y="45"/>
                  </a:lnTo>
                  <a:lnTo>
                    <a:pt x="3" y="5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5" y="91"/>
                  </a:lnTo>
                  <a:lnTo>
                    <a:pt x="10" y="101"/>
                  </a:lnTo>
                  <a:lnTo>
                    <a:pt x="18" y="109"/>
                  </a:lnTo>
                  <a:lnTo>
                    <a:pt x="26" y="115"/>
                  </a:lnTo>
                  <a:lnTo>
                    <a:pt x="37" y="120"/>
                  </a:lnTo>
                  <a:lnTo>
                    <a:pt x="53" y="127"/>
                  </a:lnTo>
                  <a:lnTo>
                    <a:pt x="64" y="136"/>
                  </a:lnTo>
                  <a:lnTo>
                    <a:pt x="75" y="146"/>
                  </a:lnTo>
                  <a:lnTo>
                    <a:pt x="83" y="157"/>
                  </a:lnTo>
                  <a:lnTo>
                    <a:pt x="91" y="168"/>
                  </a:lnTo>
                  <a:lnTo>
                    <a:pt x="96" y="178"/>
                  </a:lnTo>
                  <a:lnTo>
                    <a:pt x="103" y="186"/>
                  </a:lnTo>
                  <a:lnTo>
                    <a:pt x="107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215" y="170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3" name="Freeform 488">
              <a:extLst>
                <a:ext uri="{FF2B5EF4-FFF2-40B4-BE49-F238E27FC236}">
                  <a16:creationId xmlns:a16="http://schemas.microsoft.com/office/drawing/2014/main" id="{CFDD06C6-26C7-4675-9BA4-EF38974F3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1078"/>
              <a:ext cx="197" cy="129"/>
            </a:xfrm>
            <a:custGeom>
              <a:avLst/>
              <a:gdLst>
                <a:gd name="T0" fmla="*/ 185 w 235"/>
                <a:gd name="T1" fmla="*/ 109 h 195"/>
                <a:gd name="T2" fmla="*/ 194 w 235"/>
                <a:gd name="T3" fmla="*/ 100 h 195"/>
                <a:gd name="T4" fmla="*/ 197 w 235"/>
                <a:gd name="T5" fmla="*/ 88 h 195"/>
                <a:gd name="T6" fmla="*/ 196 w 235"/>
                <a:gd name="T7" fmla="*/ 76 h 195"/>
                <a:gd name="T8" fmla="*/ 188 w 235"/>
                <a:gd name="T9" fmla="*/ 65 h 195"/>
                <a:gd name="T10" fmla="*/ 181 w 235"/>
                <a:gd name="T11" fmla="*/ 62 h 195"/>
                <a:gd name="T12" fmla="*/ 180 w 235"/>
                <a:gd name="T13" fmla="*/ 58 h 195"/>
                <a:gd name="T14" fmla="*/ 176 w 235"/>
                <a:gd name="T15" fmla="*/ 48 h 195"/>
                <a:gd name="T16" fmla="*/ 170 w 235"/>
                <a:gd name="T17" fmla="*/ 35 h 195"/>
                <a:gd name="T18" fmla="*/ 163 w 235"/>
                <a:gd name="T19" fmla="*/ 21 h 195"/>
                <a:gd name="T20" fmla="*/ 152 w 235"/>
                <a:gd name="T21" fmla="*/ 11 h 195"/>
                <a:gd name="T22" fmla="*/ 147 w 235"/>
                <a:gd name="T23" fmla="*/ 7 h 195"/>
                <a:gd name="T24" fmla="*/ 134 w 235"/>
                <a:gd name="T25" fmla="*/ 3 h 195"/>
                <a:gd name="T26" fmla="*/ 122 w 235"/>
                <a:gd name="T27" fmla="*/ 2 h 195"/>
                <a:gd name="T28" fmla="*/ 113 w 235"/>
                <a:gd name="T29" fmla="*/ 2 h 195"/>
                <a:gd name="T30" fmla="*/ 106 w 235"/>
                <a:gd name="T31" fmla="*/ 2 h 195"/>
                <a:gd name="T32" fmla="*/ 105 w 235"/>
                <a:gd name="T33" fmla="*/ 2 h 195"/>
                <a:gd name="T34" fmla="*/ 87 w 235"/>
                <a:gd name="T35" fmla="*/ 0 h 195"/>
                <a:gd name="T36" fmla="*/ 74 w 235"/>
                <a:gd name="T37" fmla="*/ 2 h 195"/>
                <a:gd name="T38" fmla="*/ 60 w 235"/>
                <a:gd name="T39" fmla="*/ 7 h 195"/>
                <a:gd name="T40" fmla="*/ 40 w 235"/>
                <a:gd name="T41" fmla="*/ 15 h 195"/>
                <a:gd name="T42" fmla="*/ 15 w 235"/>
                <a:gd name="T43" fmla="*/ 26 h 195"/>
                <a:gd name="T44" fmla="*/ 8 w 235"/>
                <a:gd name="T45" fmla="*/ 30 h 195"/>
                <a:gd name="T46" fmla="*/ 0 w 235"/>
                <a:gd name="T47" fmla="*/ 42 h 195"/>
                <a:gd name="T48" fmla="*/ 0 w 235"/>
                <a:gd name="T49" fmla="*/ 54 h 195"/>
                <a:gd name="T50" fmla="*/ 8 w 235"/>
                <a:gd name="T51" fmla="*/ 67 h 195"/>
                <a:gd name="T52" fmla="*/ 22 w 235"/>
                <a:gd name="T53" fmla="*/ 76 h 195"/>
                <a:gd name="T54" fmla="*/ 31 w 235"/>
                <a:gd name="T55" fmla="*/ 79 h 195"/>
                <a:gd name="T56" fmla="*/ 54 w 235"/>
                <a:gd name="T57" fmla="*/ 90 h 195"/>
                <a:gd name="T58" fmla="*/ 70 w 235"/>
                <a:gd name="T59" fmla="*/ 104 h 195"/>
                <a:gd name="T60" fmla="*/ 80 w 235"/>
                <a:gd name="T61" fmla="*/ 118 h 195"/>
                <a:gd name="T62" fmla="*/ 90 w 235"/>
                <a:gd name="T63" fmla="*/ 127 h 195"/>
                <a:gd name="T64" fmla="*/ 101 w 235"/>
                <a:gd name="T65" fmla="*/ 129 h 195"/>
                <a:gd name="T66" fmla="*/ 180 w 235"/>
                <a:gd name="T67" fmla="*/ 112 h 19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35" h="195">
                  <a:moveTo>
                    <a:pt x="215" y="170"/>
                  </a:moveTo>
                  <a:lnTo>
                    <a:pt x="221" y="165"/>
                  </a:lnTo>
                  <a:lnTo>
                    <a:pt x="227" y="157"/>
                  </a:lnTo>
                  <a:lnTo>
                    <a:pt x="231" y="151"/>
                  </a:lnTo>
                  <a:lnTo>
                    <a:pt x="234" y="141"/>
                  </a:lnTo>
                  <a:lnTo>
                    <a:pt x="235" y="133"/>
                  </a:lnTo>
                  <a:lnTo>
                    <a:pt x="235" y="125"/>
                  </a:lnTo>
                  <a:lnTo>
                    <a:pt x="234" y="115"/>
                  </a:lnTo>
                  <a:lnTo>
                    <a:pt x="229" y="107"/>
                  </a:lnTo>
                  <a:lnTo>
                    <a:pt x="224" y="99"/>
                  </a:lnTo>
                  <a:lnTo>
                    <a:pt x="216" y="93"/>
                  </a:lnTo>
                  <a:lnTo>
                    <a:pt x="216" y="91"/>
                  </a:lnTo>
                  <a:lnTo>
                    <a:pt x="215" y="87"/>
                  </a:lnTo>
                  <a:lnTo>
                    <a:pt x="213" y="80"/>
                  </a:lnTo>
                  <a:lnTo>
                    <a:pt x="210" y="72"/>
                  </a:lnTo>
                  <a:lnTo>
                    <a:pt x="207" y="63"/>
                  </a:lnTo>
                  <a:lnTo>
                    <a:pt x="203" y="53"/>
                  </a:lnTo>
                  <a:lnTo>
                    <a:pt x="199" y="43"/>
                  </a:lnTo>
                  <a:lnTo>
                    <a:pt x="194" y="32"/>
                  </a:lnTo>
                  <a:lnTo>
                    <a:pt x="187" y="24"/>
                  </a:lnTo>
                  <a:lnTo>
                    <a:pt x="181" y="16"/>
                  </a:lnTo>
                  <a:lnTo>
                    <a:pt x="175" y="10"/>
                  </a:lnTo>
                  <a:lnTo>
                    <a:pt x="168" y="7"/>
                  </a:lnTo>
                  <a:lnTo>
                    <a:pt x="160" y="5"/>
                  </a:lnTo>
                  <a:lnTo>
                    <a:pt x="154" y="3"/>
                  </a:lnTo>
                  <a:lnTo>
                    <a:pt x="146" y="3"/>
                  </a:lnTo>
                  <a:lnTo>
                    <a:pt x="139" y="3"/>
                  </a:lnTo>
                  <a:lnTo>
                    <a:pt x="135" y="3"/>
                  </a:lnTo>
                  <a:lnTo>
                    <a:pt x="130" y="3"/>
                  </a:lnTo>
                  <a:lnTo>
                    <a:pt x="127" y="3"/>
                  </a:lnTo>
                  <a:lnTo>
                    <a:pt x="125" y="3"/>
                  </a:lnTo>
                  <a:lnTo>
                    <a:pt x="114" y="2"/>
                  </a:lnTo>
                  <a:lnTo>
                    <a:pt x="104" y="0"/>
                  </a:lnTo>
                  <a:lnTo>
                    <a:pt x="96" y="0"/>
                  </a:lnTo>
                  <a:lnTo>
                    <a:pt x="88" y="3"/>
                  </a:lnTo>
                  <a:lnTo>
                    <a:pt x="79" y="5"/>
                  </a:lnTo>
                  <a:lnTo>
                    <a:pt x="71" y="10"/>
                  </a:lnTo>
                  <a:lnTo>
                    <a:pt x="59" y="16"/>
                  </a:lnTo>
                  <a:lnTo>
                    <a:pt x="48" y="23"/>
                  </a:lnTo>
                  <a:lnTo>
                    <a:pt x="34" y="29"/>
                  </a:lnTo>
                  <a:lnTo>
                    <a:pt x="18" y="39"/>
                  </a:lnTo>
                  <a:lnTo>
                    <a:pt x="10" y="45"/>
                  </a:lnTo>
                  <a:lnTo>
                    <a:pt x="3" y="53"/>
                  </a:lnTo>
                  <a:lnTo>
                    <a:pt x="0" y="63"/>
                  </a:lnTo>
                  <a:lnTo>
                    <a:pt x="0" y="72"/>
                  </a:lnTo>
                  <a:lnTo>
                    <a:pt x="0" y="82"/>
                  </a:lnTo>
                  <a:lnTo>
                    <a:pt x="5" y="91"/>
                  </a:lnTo>
                  <a:lnTo>
                    <a:pt x="10" y="101"/>
                  </a:lnTo>
                  <a:lnTo>
                    <a:pt x="18" y="109"/>
                  </a:lnTo>
                  <a:lnTo>
                    <a:pt x="26" y="115"/>
                  </a:lnTo>
                  <a:lnTo>
                    <a:pt x="37" y="120"/>
                  </a:lnTo>
                  <a:lnTo>
                    <a:pt x="53" y="127"/>
                  </a:lnTo>
                  <a:lnTo>
                    <a:pt x="64" y="136"/>
                  </a:lnTo>
                  <a:lnTo>
                    <a:pt x="75" y="146"/>
                  </a:lnTo>
                  <a:lnTo>
                    <a:pt x="83" y="157"/>
                  </a:lnTo>
                  <a:lnTo>
                    <a:pt x="91" y="168"/>
                  </a:lnTo>
                  <a:lnTo>
                    <a:pt x="96" y="178"/>
                  </a:lnTo>
                  <a:lnTo>
                    <a:pt x="103" y="186"/>
                  </a:lnTo>
                  <a:lnTo>
                    <a:pt x="107" y="192"/>
                  </a:lnTo>
                  <a:lnTo>
                    <a:pt x="114" y="195"/>
                  </a:lnTo>
                  <a:lnTo>
                    <a:pt x="120" y="195"/>
                  </a:lnTo>
                  <a:lnTo>
                    <a:pt x="215" y="17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4" name="Freeform 495">
              <a:extLst>
                <a:ext uri="{FF2B5EF4-FFF2-40B4-BE49-F238E27FC236}">
                  <a16:creationId xmlns:a16="http://schemas.microsoft.com/office/drawing/2014/main" id="{32DB9C7E-546E-4767-A5BF-05185BDD0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1" y="1126"/>
              <a:ext cx="158" cy="77"/>
            </a:xfrm>
            <a:custGeom>
              <a:avLst/>
              <a:gdLst>
                <a:gd name="T0" fmla="*/ 44 w 188"/>
                <a:gd name="T1" fmla="*/ 27 h 115"/>
                <a:gd name="T2" fmla="*/ 61 w 188"/>
                <a:gd name="T3" fmla="*/ 27 h 115"/>
                <a:gd name="T4" fmla="*/ 75 w 188"/>
                <a:gd name="T5" fmla="*/ 29 h 115"/>
                <a:gd name="T6" fmla="*/ 88 w 188"/>
                <a:gd name="T7" fmla="*/ 33 h 115"/>
                <a:gd name="T8" fmla="*/ 101 w 188"/>
                <a:gd name="T9" fmla="*/ 40 h 115"/>
                <a:gd name="T10" fmla="*/ 106 w 188"/>
                <a:gd name="T11" fmla="*/ 44 h 115"/>
                <a:gd name="T12" fmla="*/ 110 w 188"/>
                <a:gd name="T13" fmla="*/ 52 h 115"/>
                <a:gd name="T14" fmla="*/ 114 w 188"/>
                <a:gd name="T15" fmla="*/ 59 h 115"/>
                <a:gd name="T16" fmla="*/ 115 w 188"/>
                <a:gd name="T17" fmla="*/ 66 h 115"/>
                <a:gd name="T18" fmla="*/ 119 w 188"/>
                <a:gd name="T19" fmla="*/ 73 h 115"/>
                <a:gd name="T20" fmla="*/ 124 w 188"/>
                <a:gd name="T21" fmla="*/ 76 h 115"/>
                <a:gd name="T22" fmla="*/ 130 w 188"/>
                <a:gd name="T23" fmla="*/ 77 h 115"/>
                <a:gd name="T24" fmla="*/ 140 w 188"/>
                <a:gd name="T25" fmla="*/ 75 h 115"/>
                <a:gd name="T26" fmla="*/ 149 w 188"/>
                <a:gd name="T27" fmla="*/ 68 h 115"/>
                <a:gd name="T28" fmla="*/ 155 w 188"/>
                <a:gd name="T29" fmla="*/ 59 h 115"/>
                <a:gd name="T30" fmla="*/ 158 w 188"/>
                <a:gd name="T31" fmla="*/ 49 h 115"/>
                <a:gd name="T32" fmla="*/ 158 w 188"/>
                <a:gd name="T33" fmla="*/ 45 h 115"/>
                <a:gd name="T34" fmla="*/ 155 w 188"/>
                <a:gd name="T35" fmla="*/ 34 h 115"/>
                <a:gd name="T36" fmla="*/ 146 w 188"/>
                <a:gd name="T37" fmla="*/ 25 h 115"/>
                <a:gd name="T38" fmla="*/ 135 w 188"/>
                <a:gd name="T39" fmla="*/ 15 h 115"/>
                <a:gd name="T40" fmla="*/ 122 w 188"/>
                <a:gd name="T41" fmla="*/ 9 h 115"/>
                <a:gd name="T42" fmla="*/ 108 w 188"/>
                <a:gd name="T43" fmla="*/ 4 h 115"/>
                <a:gd name="T44" fmla="*/ 99 w 188"/>
                <a:gd name="T45" fmla="*/ 3 h 115"/>
                <a:gd name="T46" fmla="*/ 81 w 188"/>
                <a:gd name="T47" fmla="*/ 1 h 115"/>
                <a:gd name="T48" fmla="*/ 63 w 188"/>
                <a:gd name="T49" fmla="*/ 0 h 115"/>
                <a:gd name="T50" fmla="*/ 45 w 188"/>
                <a:gd name="T51" fmla="*/ 0 h 115"/>
                <a:gd name="T52" fmla="*/ 27 w 188"/>
                <a:gd name="T53" fmla="*/ 0 h 115"/>
                <a:gd name="T54" fmla="*/ 17 w 188"/>
                <a:gd name="T55" fmla="*/ 1 h 115"/>
                <a:gd name="T56" fmla="*/ 10 w 188"/>
                <a:gd name="T57" fmla="*/ 2 h 115"/>
                <a:gd name="T58" fmla="*/ 5 w 188"/>
                <a:gd name="T59" fmla="*/ 4 h 115"/>
                <a:gd name="T60" fmla="*/ 1 w 188"/>
                <a:gd name="T61" fmla="*/ 7 h 115"/>
                <a:gd name="T62" fmla="*/ 0 w 188"/>
                <a:gd name="T63" fmla="*/ 13 h 115"/>
                <a:gd name="T64" fmla="*/ 1 w 188"/>
                <a:gd name="T65" fmla="*/ 18 h 115"/>
                <a:gd name="T66" fmla="*/ 3 w 188"/>
                <a:gd name="T67" fmla="*/ 20 h 115"/>
                <a:gd name="T68" fmla="*/ 9 w 188"/>
                <a:gd name="T69" fmla="*/ 23 h 115"/>
                <a:gd name="T70" fmla="*/ 17 w 188"/>
                <a:gd name="T71" fmla="*/ 25 h 115"/>
                <a:gd name="T72" fmla="*/ 25 w 188"/>
                <a:gd name="T73" fmla="*/ 27 h 115"/>
                <a:gd name="T74" fmla="*/ 34 w 188"/>
                <a:gd name="T75" fmla="*/ 2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8" h="115">
                  <a:moveTo>
                    <a:pt x="44" y="40"/>
                  </a:moveTo>
                  <a:lnTo>
                    <a:pt x="52" y="40"/>
                  </a:lnTo>
                  <a:lnTo>
                    <a:pt x="62" y="40"/>
                  </a:lnTo>
                  <a:lnTo>
                    <a:pt x="72" y="40"/>
                  </a:lnTo>
                  <a:lnTo>
                    <a:pt x="80" y="41"/>
                  </a:lnTo>
                  <a:lnTo>
                    <a:pt x="89" y="43"/>
                  </a:lnTo>
                  <a:lnTo>
                    <a:pt x="97" y="45"/>
                  </a:lnTo>
                  <a:lnTo>
                    <a:pt x="105" y="49"/>
                  </a:lnTo>
                  <a:lnTo>
                    <a:pt x="113" y="53"/>
                  </a:lnTo>
                  <a:lnTo>
                    <a:pt x="120" y="59"/>
                  </a:lnTo>
                  <a:lnTo>
                    <a:pt x="126" y="65"/>
                  </a:lnTo>
                  <a:lnTo>
                    <a:pt x="129" y="70"/>
                  </a:lnTo>
                  <a:lnTo>
                    <a:pt x="131" y="77"/>
                  </a:lnTo>
                  <a:lnTo>
                    <a:pt x="134" y="81"/>
                  </a:lnTo>
                  <a:lnTo>
                    <a:pt x="136" y="88"/>
                  </a:lnTo>
                  <a:lnTo>
                    <a:pt x="136" y="93"/>
                  </a:lnTo>
                  <a:lnTo>
                    <a:pt x="137" y="99"/>
                  </a:lnTo>
                  <a:lnTo>
                    <a:pt x="140" y="104"/>
                  </a:lnTo>
                  <a:lnTo>
                    <a:pt x="142" y="109"/>
                  </a:lnTo>
                  <a:lnTo>
                    <a:pt x="145" y="112"/>
                  </a:lnTo>
                  <a:lnTo>
                    <a:pt x="148" y="113"/>
                  </a:lnTo>
                  <a:lnTo>
                    <a:pt x="155" y="115"/>
                  </a:lnTo>
                  <a:lnTo>
                    <a:pt x="161" y="113"/>
                  </a:lnTo>
                  <a:lnTo>
                    <a:pt x="166" y="112"/>
                  </a:lnTo>
                  <a:lnTo>
                    <a:pt x="172" y="107"/>
                  </a:lnTo>
                  <a:lnTo>
                    <a:pt x="177" y="101"/>
                  </a:lnTo>
                  <a:lnTo>
                    <a:pt x="180" y="94"/>
                  </a:lnTo>
                  <a:lnTo>
                    <a:pt x="184" y="88"/>
                  </a:lnTo>
                  <a:lnTo>
                    <a:pt x="187" y="80"/>
                  </a:lnTo>
                  <a:lnTo>
                    <a:pt x="188" y="73"/>
                  </a:lnTo>
                  <a:lnTo>
                    <a:pt x="188" y="67"/>
                  </a:lnTo>
                  <a:lnTo>
                    <a:pt x="187" y="59"/>
                  </a:lnTo>
                  <a:lnTo>
                    <a:pt x="184" y="51"/>
                  </a:lnTo>
                  <a:lnTo>
                    <a:pt x="180" y="43"/>
                  </a:lnTo>
                  <a:lnTo>
                    <a:pt x="174" y="37"/>
                  </a:lnTo>
                  <a:lnTo>
                    <a:pt x="168" y="29"/>
                  </a:lnTo>
                  <a:lnTo>
                    <a:pt x="161" y="22"/>
                  </a:lnTo>
                  <a:lnTo>
                    <a:pt x="153" y="17"/>
                  </a:lnTo>
                  <a:lnTo>
                    <a:pt x="145" y="13"/>
                  </a:lnTo>
                  <a:lnTo>
                    <a:pt x="137" y="9"/>
                  </a:lnTo>
                  <a:lnTo>
                    <a:pt x="129" y="6"/>
                  </a:lnTo>
                  <a:lnTo>
                    <a:pt x="118" y="5"/>
                  </a:lnTo>
                  <a:lnTo>
                    <a:pt x="107" y="3"/>
                  </a:lnTo>
                  <a:lnTo>
                    <a:pt x="96" y="1"/>
                  </a:lnTo>
                  <a:lnTo>
                    <a:pt x="86" y="0"/>
                  </a:lnTo>
                  <a:lnTo>
                    <a:pt x="75" y="0"/>
                  </a:lnTo>
                  <a:lnTo>
                    <a:pt x="64" y="0"/>
                  </a:lnTo>
                  <a:lnTo>
                    <a:pt x="54" y="0"/>
                  </a:lnTo>
                  <a:lnTo>
                    <a:pt x="43" y="0"/>
                  </a:lnTo>
                  <a:lnTo>
                    <a:pt x="32" y="0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9" y="5"/>
                  </a:lnTo>
                  <a:lnTo>
                    <a:pt x="6" y="6"/>
                  </a:lnTo>
                  <a:lnTo>
                    <a:pt x="3" y="9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4" y="30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6" y="37"/>
                  </a:lnTo>
                  <a:lnTo>
                    <a:pt x="20" y="38"/>
                  </a:lnTo>
                  <a:lnTo>
                    <a:pt x="25" y="38"/>
                  </a:lnTo>
                  <a:lnTo>
                    <a:pt x="30" y="40"/>
                  </a:lnTo>
                  <a:lnTo>
                    <a:pt x="35" y="40"/>
                  </a:lnTo>
                  <a:lnTo>
                    <a:pt x="40" y="40"/>
                  </a:lnTo>
                  <a:lnTo>
                    <a:pt x="44" y="4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5" name="Freeform 496">
              <a:extLst>
                <a:ext uri="{FF2B5EF4-FFF2-40B4-BE49-F238E27FC236}">
                  <a16:creationId xmlns:a16="http://schemas.microsoft.com/office/drawing/2014/main" id="{B507EA28-A115-4AFB-B10D-9C66C9F5C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1135"/>
              <a:ext cx="141" cy="62"/>
            </a:xfrm>
            <a:custGeom>
              <a:avLst/>
              <a:gdLst>
                <a:gd name="T0" fmla="*/ 33 w 168"/>
                <a:gd name="T1" fmla="*/ 24 h 94"/>
                <a:gd name="T2" fmla="*/ 42 w 168"/>
                <a:gd name="T3" fmla="*/ 30 h 94"/>
                <a:gd name="T4" fmla="*/ 51 w 168"/>
                <a:gd name="T5" fmla="*/ 38 h 94"/>
                <a:gd name="T6" fmla="*/ 60 w 168"/>
                <a:gd name="T7" fmla="*/ 46 h 94"/>
                <a:gd name="T8" fmla="*/ 71 w 168"/>
                <a:gd name="T9" fmla="*/ 55 h 94"/>
                <a:gd name="T10" fmla="*/ 76 w 168"/>
                <a:gd name="T11" fmla="*/ 60 h 94"/>
                <a:gd name="T12" fmla="*/ 80 w 168"/>
                <a:gd name="T13" fmla="*/ 61 h 94"/>
                <a:gd name="T14" fmla="*/ 83 w 168"/>
                <a:gd name="T15" fmla="*/ 61 h 94"/>
                <a:gd name="T16" fmla="*/ 87 w 168"/>
                <a:gd name="T17" fmla="*/ 61 h 94"/>
                <a:gd name="T18" fmla="*/ 90 w 168"/>
                <a:gd name="T19" fmla="*/ 61 h 94"/>
                <a:gd name="T20" fmla="*/ 94 w 168"/>
                <a:gd name="T21" fmla="*/ 60 h 94"/>
                <a:gd name="T22" fmla="*/ 98 w 168"/>
                <a:gd name="T23" fmla="*/ 58 h 94"/>
                <a:gd name="T24" fmla="*/ 107 w 168"/>
                <a:gd name="T25" fmla="*/ 57 h 94"/>
                <a:gd name="T26" fmla="*/ 118 w 168"/>
                <a:gd name="T27" fmla="*/ 55 h 94"/>
                <a:gd name="T28" fmla="*/ 128 w 168"/>
                <a:gd name="T29" fmla="*/ 55 h 94"/>
                <a:gd name="T30" fmla="*/ 136 w 168"/>
                <a:gd name="T31" fmla="*/ 51 h 94"/>
                <a:gd name="T32" fmla="*/ 138 w 168"/>
                <a:gd name="T33" fmla="*/ 49 h 94"/>
                <a:gd name="T34" fmla="*/ 140 w 168"/>
                <a:gd name="T35" fmla="*/ 46 h 94"/>
                <a:gd name="T36" fmla="*/ 141 w 168"/>
                <a:gd name="T37" fmla="*/ 42 h 94"/>
                <a:gd name="T38" fmla="*/ 138 w 168"/>
                <a:gd name="T39" fmla="*/ 38 h 94"/>
                <a:gd name="T40" fmla="*/ 136 w 168"/>
                <a:gd name="T41" fmla="*/ 36 h 94"/>
                <a:gd name="T42" fmla="*/ 130 w 168"/>
                <a:gd name="T43" fmla="*/ 34 h 94"/>
                <a:gd name="T44" fmla="*/ 123 w 168"/>
                <a:gd name="T45" fmla="*/ 34 h 94"/>
                <a:gd name="T46" fmla="*/ 107 w 168"/>
                <a:gd name="T47" fmla="*/ 32 h 94"/>
                <a:gd name="T48" fmla="*/ 90 w 168"/>
                <a:gd name="T49" fmla="*/ 30 h 94"/>
                <a:gd name="T50" fmla="*/ 76 w 168"/>
                <a:gd name="T51" fmla="*/ 26 h 94"/>
                <a:gd name="T52" fmla="*/ 60 w 168"/>
                <a:gd name="T53" fmla="*/ 20 h 94"/>
                <a:gd name="T54" fmla="*/ 54 w 168"/>
                <a:gd name="T55" fmla="*/ 16 h 94"/>
                <a:gd name="T56" fmla="*/ 46 w 168"/>
                <a:gd name="T57" fmla="*/ 11 h 94"/>
                <a:gd name="T58" fmla="*/ 38 w 168"/>
                <a:gd name="T59" fmla="*/ 5 h 94"/>
                <a:gd name="T60" fmla="*/ 29 w 168"/>
                <a:gd name="T61" fmla="*/ 1 h 94"/>
                <a:gd name="T62" fmla="*/ 18 w 168"/>
                <a:gd name="T63" fmla="*/ 0 h 94"/>
                <a:gd name="T64" fmla="*/ 8 w 168"/>
                <a:gd name="T65" fmla="*/ 2 h 94"/>
                <a:gd name="T66" fmla="*/ 8 w 168"/>
                <a:gd name="T67" fmla="*/ 2 h 94"/>
                <a:gd name="T68" fmla="*/ 6 w 168"/>
                <a:gd name="T69" fmla="*/ 2 h 94"/>
                <a:gd name="T70" fmla="*/ 3 w 168"/>
                <a:gd name="T71" fmla="*/ 4 h 94"/>
                <a:gd name="T72" fmla="*/ 2 w 168"/>
                <a:gd name="T73" fmla="*/ 7 h 94"/>
                <a:gd name="T74" fmla="*/ 2 w 168"/>
                <a:gd name="T75" fmla="*/ 11 h 94"/>
                <a:gd name="T76" fmla="*/ 3 w 168"/>
                <a:gd name="T77" fmla="*/ 13 h 94"/>
                <a:gd name="T78" fmla="*/ 4 w 168"/>
                <a:gd name="T79" fmla="*/ 13 h 94"/>
                <a:gd name="T80" fmla="*/ 8 w 168"/>
                <a:gd name="T81" fmla="*/ 16 h 94"/>
                <a:gd name="T82" fmla="*/ 13 w 168"/>
                <a:gd name="T83" fmla="*/ 16 h 94"/>
                <a:gd name="T84" fmla="*/ 20 w 168"/>
                <a:gd name="T85" fmla="*/ 18 h 94"/>
                <a:gd name="T86" fmla="*/ 27 w 168"/>
                <a:gd name="T87" fmla="*/ 22 h 9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8" h="94">
                  <a:moveTo>
                    <a:pt x="32" y="33"/>
                  </a:moveTo>
                  <a:lnTo>
                    <a:pt x="39" y="36"/>
                  </a:lnTo>
                  <a:lnTo>
                    <a:pt x="45" y="41"/>
                  </a:lnTo>
                  <a:lnTo>
                    <a:pt x="50" y="46"/>
                  </a:lnTo>
                  <a:lnTo>
                    <a:pt x="55" y="51"/>
                  </a:lnTo>
                  <a:lnTo>
                    <a:pt x="61" y="57"/>
                  </a:lnTo>
                  <a:lnTo>
                    <a:pt x="66" y="64"/>
                  </a:lnTo>
                  <a:lnTo>
                    <a:pt x="72" y="70"/>
                  </a:lnTo>
                  <a:lnTo>
                    <a:pt x="77" y="76"/>
                  </a:lnTo>
                  <a:lnTo>
                    <a:pt x="85" y="83"/>
                  </a:lnTo>
                  <a:lnTo>
                    <a:pt x="91" y="91"/>
                  </a:lnTo>
                  <a:lnTo>
                    <a:pt x="93" y="91"/>
                  </a:lnTo>
                  <a:lnTo>
                    <a:pt x="95" y="92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101" y="94"/>
                  </a:lnTo>
                  <a:lnTo>
                    <a:pt x="104" y="92"/>
                  </a:lnTo>
                  <a:lnTo>
                    <a:pt x="106" y="92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2" y="91"/>
                  </a:lnTo>
                  <a:lnTo>
                    <a:pt x="117" y="88"/>
                  </a:lnTo>
                  <a:lnTo>
                    <a:pt x="123" y="86"/>
                  </a:lnTo>
                  <a:lnTo>
                    <a:pt x="128" y="86"/>
                  </a:lnTo>
                  <a:lnTo>
                    <a:pt x="135" y="84"/>
                  </a:lnTo>
                  <a:lnTo>
                    <a:pt x="141" y="84"/>
                  </a:lnTo>
                  <a:lnTo>
                    <a:pt x="146" y="83"/>
                  </a:lnTo>
                  <a:lnTo>
                    <a:pt x="152" y="83"/>
                  </a:lnTo>
                  <a:lnTo>
                    <a:pt x="157" y="81"/>
                  </a:lnTo>
                  <a:lnTo>
                    <a:pt x="162" y="78"/>
                  </a:lnTo>
                  <a:lnTo>
                    <a:pt x="165" y="75"/>
                  </a:lnTo>
                  <a:lnTo>
                    <a:pt x="167" y="72"/>
                  </a:lnTo>
                  <a:lnTo>
                    <a:pt x="167" y="70"/>
                  </a:lnTo>
                  <a:lnTo>
                    <a:pt x="168" y="67"/>
                  </a:lnTo>
                  <a:lnTo>
                    <a:pt x="168" y="64"/>
                  </a:lnTo>
                  <a:lnTo>
                    <a:pt x="167" y="60"/>
                  </a:lnTo>
                  <a:lnTo>
                    <a:pt x="165" y="57"/>
                  </a:lnTo>
                  <a:lnTo>
                    <a:pt x="163" y="56"/>
                  </a:lnTo>
                  <a:lnTo>
                    <a:pt x="162" y="54"/>
                  </a:lnTo>
                  <a:lnTo>
                    <a:pt x="159" y="52"/>
                  </a:lnTo>
                  <a:lnTo>
                    <a:pt x="155" y="51"/>
                  </a:lnTo>
                  <a:lnTo>
                    <a:pt x="146" y="51"/>
                  </a:lnTo>
                  <a:lnTo>
                    <a:pt x="136" y="49"/>
                  </a:lnTo>
                  <a:lnTo>
                    <a:pt x="127" y="49"/>
                  </a:lnTo>
                  <a:lnTo>
                    <a:pt x="117" y="48"/>
                  </a:lnTo>
                  <a:lnTo>
                    <a:pt x="107" y="46"/>
                  </a:lnTo>
                  <a:lnTo>
                    <a:pt x="98" y="43"/>
                  </a:lnTo>
                  <a:lnTo>
                    <a:pt x="90" y="40"/>
                  </a:lnTo>
                  <a:lnTo>
                    <a:pt x="80" y="36"/>
                  </a:lnTo>
                  <a:lnTo>
                    <a:pt x="72" y="30"/>
                  </a:lnTo>
                  <a:lnTo>
                    <a:pt x="64" y="24"/>
                  </a:lnTo>
                  <a:lnTo>
                    <a:pt x="59" y="20"/>
                  </a:lnTo>
                  <a:lnTo>
                    <a:pt x="55" y="16"/>
                  </a:lnTo>
                  <a:lnTo>
                    <a:pt x="50" y="12"/>
                  </a:lnTo>
                  <a:lnTo>
                    <a:pt x="45" y="8"/>
                  </a:lnTo>
                  <a:lnTo>
                    <a:pt x="39" y="4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0" y="24"/>
                  </a:lnTo>
                  <a:lnTo>
                    <a:pt x="13" y="24"/>
                  </a:lnTo>
                  <a:lnTo>
                    <a:pt x="16" y="25"/>
                  </a:lnTo>
                  <a:lnTo>
                    <a:pt x="19" y="27"/>
                  </a:lnTo>
                  <a:lnTo>
                    <a:pt x="24" y="28"/>
                  </a:lnTo>
                  <a:lnTo>
                    <a:pt x="27" y="32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6" name="Freeform 497">
              <a:extLst>
                <a:ext uri="{FF2B5EF4-FFF2-40B4-BE49-F238E27FC236}">
                  <a16:creationId xmlns:a16="http://schemas.microsoft.com/office/drawing/2014/main" id="{1A41222E-57D0-4365-B33F-6399F03E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248"/>
              <a:ext cx="67" cy="58"/>
            </a:xfrm>
            <a:custGeom>
              <a:avLst/>
              <a:gdLst>
                <a:gd name="T0" fmla="*/ 54 w 82"/>
                <a:gd name="T1" fmla="*/ 0 h 88"/>
                <a:gd name="T2" fmla="*/ 54 w 82"/>
                <a:gd name="T3" fmla="*/ 4 h 88"/>
                <a:gd name="T4" fmla="*/ 52 w 82"/>
                <a:gd name="T5" fmla="*/ 9 h 88"/>
                <a:gd name="T6" fmla="*/ 52 w 82"/>
                <a:gd name="T7" fmla="*/ 11 h 88"/>
                <a:gd name="T8" fmla="*/ 51 w 82"/>
                <a:gd name="T9" fmla="*/ 16 h 88"/>
                <a:gd name="T10" fmla="*/ 50 w 82"/>
                <a:gd name="T11" fmla="*/ 20 h 88"/>
                <a:gd name="T12" fmla="*/ 48 w 82"/>
                <a:gd name="T13" fmla="*/ 23 h 88"/>
                <a:gd name="T14" fmla="*/ 47 w 82"/>
                <a:gd name="T15" fmla="*/ 26 h 88"/>
                <a:gd name="T16" fmla="*/ 45 w 82"/>
                <a:gd name="T17" fmla="*/ 30 h 88"/>
                <a:gd name="T18" fmla="*/ 42 w 82"/>
                <a:gd name="T19" fmla="*/ 32 h 88"/>
                <a:gd name="T20" fmla="*/ 38 w 82"/>
                <a:gd name="T21" fmla="*/ 35 h 88"/>
                <a:gd name="T22" fmla="*/ 38 w 82"/>
                <a:gd name="T23" fmla="*/ 35 h 88"/>
                <a:gd name="T24" fmla="*/ 34 w 82"/>
                <a:gd name="T25" fmla="*/ 37 h 88"/>
                <a:gd name="T26" fmla="*/ 30 w 82"/>
                <a:gd name="T27" fmla="*/ 39 h 88"/>
                <a:gd name="T28" fmla="*/ 26 w 82"/>
                <a:gd name="T29" fmla="*/ 41 h 88"/>
                <a:gd name="T30" fmla="*/ 22 w 82"/>
                <a:gd name="T31" fmla="*/ 43 h 88"/>
                <a:gd name="T32" fmla="*/ 19 w 82"/>
                <a:gd name="T33" fmla="*/ 45 h 88"/>
                <a:gd name="T34" fmla="*/ 15 w 82"/>
                <a:gd name="T35" fmla="*/ 48 h 88"/>
                <a:gd name="T36" fmla="*/ 11 w 82"/>
                <a:gd name="T37" fmla="*/ 51 h 88"/>
                <a:gd name="T38" fmla="*/ 7 w 82"/>
                <a:gd name="T39" fmla="*/ 53 h 88"/>
                <a:gd name="T40" fmla="*/ 2 w 82"/>
                <a:gd name="T41" fmla="*/ 56 h 88"/>
                <a:gd name="T42" fmla="*/ 0 w 82"/>
                <a:gd name="T43" fmla="*/ 58 h 88"/>
                <a:gd name="T44" fmla="*/ 0 w 82"/>
                <a:gd name="T45" fmla="*/ 58 h 88"/>
                <a:gd name="T46" fmla="*/ 6 w 82"/>
                <a:gd name="T47" fmla="*/ 55 h 88"/>
                <a:gd name="T48" fmla="*/ 11 w 82"/>
                <a:gd name="T49" fmla="*/ 53 h 88"/>
                <a:gd name="T50" fmla="*/ 16 w 82"/>
                <a:gd name="T51" fmla="*/ 51 h 88"/>
                <a:gd name="T52" fmla="*/ 22 w 82"/>
                <a:gd name="T53" fmla="*/ 51 h 88"/>
                <a:gd name="T54" fmla="*/ 29 w 82"/>
                <a:gd name="T55" fmla="*/ 51 h 88"/>
                <a:gd name="T56" fmla="*/ 34 w 82"/>
                <a:gd name="T57" fmla="*/ 51 h 88"/>
                <a:gd name="T58" fmla="*/ 41 w 82"/>
                <a:gd name="T59" fmla="*/ 51 h 88"/>
                <a:gd name="T60" fmla="*/ 47 w 82"/>
                <a:gd name="T61" fmla="*/ 51 h 88"/>
                <a:gd name="T62" fmla="*/ 52 w 82"/>
                <a:gd name="T63" fmla="*/ 49 h 88"/>
                <a:gd name="T64" fmla="*/ 58 w 82"/>
                <a:gd name="T65" fmla="*/ 47 h 88"/>
                <a:gd name="T66" fmla="*/ 58 w 82"/>
                <a:gd name="T67" fmla="*/ 47 h 88"/>
                <a:gd name="T68" fmla="*/ 63 w 82"/>
                <a:gd name="T69" fmla="*/ 44 h 88"/>
                <a:gd name="T70" fmla="*/ 65 w 82"/>
                <a:gd name="T71" fmla="*/ 41 h 88"/>
                <a:gd name="T72" fmla="*/ 67 w 82"/>
                <a:gd name="T73" fmla="*/ 37 h 88"/>
                <a:gd name="T74" fmla="*/ 67 w 82"/>
                <a:gd name="T75" fmla="*/ 32 h 88"/>
                <a:gd name="T76" fmla="*/ 67 w 82"/>
                <a:gd name="T77" fmla="*/ 26 h 88"/>
                <a:gd name="T78" fmla="*/ 65 w 82"/>
                <a:gd name="T79" fmla="*/ 21 h 88"/>
                <a:gd name="T80" fmla="*/ 65 w 82"/>
                <a:gd name="T81" fmla="*/ 16 h 88"/>
                <a:gd name="T82" fmla="*/ 61 w 82"/>
                <a:gd name="T83" fmla="*/ 11 h 88"/>
                <a:gd name="T84" fmla="*/ 60 w 82"/>
                <a:gd name="T85" fmla="*/ 6 h 88"/>
                <a:gd name="T86" fmla="*/ 59 w 82"/>
                <a:gd name="T87" fmla="*/ 1 h 88"/>
                <a:gd name="T88" fmla="*/ 59 w 82"/>
                <a:gd name="T89" fmla="*/ 1 h 88"/>
                <a:gd name="T90" fmla="*/ 58 w 82"/>
                <a:gd name="T91" fmla="*/ 2 h 88"/>
                <a:gd name="T92" fmla="*/ 58 w 82"/>
                <a:gd name="T93" fmla="*/ 2 h 88"/>
                <a:gd name="T94" fmla="*/ 56 w 82"/>
                <a:gd name="T95" fmla="*/ 2 h 88"/>
                <a:gd name="T96" fmla="*/ 55 w 82"/>
                <a:gd name="T97" fmla="*/ 1 h 88"/>
                <a:gd name="T98" fmla="*/ 55 w 82"/>
                <a:gd name="T99" fmla="*/ 1 h 88"/>
                <a:gd name="T100" fmla="*/ 55 w 82"/>
                <a:gd name="T101" fmla="*/ 1 h 88"/>
                <a:gd name="T102" fmla="*/ 54 w 82"/>
                <a:gd name="T103" fmla="*/ 0 h 88"/>
                <a:gd name="T104" fmla="*/ 54 w 82"/>
                <a:gd name="T105" fmla="*/ 0 h 88"/>
                <a:gd name="T106" fmla="*/ 54 w 82"/>
                <a:gd name="T107" fmla="*/ 0 h 88"/>
                <a:gd name="T108" fmla="*/ 54 w 82"/>
                <a:gd name="T109" fmla="*/ 0 h 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82" h="88">
                  <a:moveTo>
                    <a:pt x="66" y="0"/>
                  </a:moveTo>
                  <a:lnTo>
                    <a:pt x="66" y="6"/>
                  </a:lnTo>
                  <a:lnTo>
                    <a:pt x="64" y="13"/>
                  </a:lnTo>
                  <a:lnTo>
                    <a:pt x="64" y="17"/>
                  </a:lnTo>
                  <a:lnTo>
                    <a:pt x="63" y="24"/>
                  </a:lnTo>
                  <a:lnTo>
                    <a:pt x="61" y="30"/>
                  </a:lnTo>
                  <a:lnTo>
                    <a:pt x="59" y="35"/>
                  </a:lnTo>
                  <a:lnTo>
                    <a:pt x="58" y="40"/>
                  </a:lnTo>
                  <a:lnTo>
                    <a:pt x="55" y="45"/>
                  </a:lnTo>
                  <a:lnTo>
                    <a:pt x="51" y="49"/>
                  </a:lnTo>
                  <a:lnTo>
                    <a:pt x="47" y="53"/>
                  </a:lnTo>
                  <a:lnTo>
                    <a:pt x="42" y="56"/>
                  </a:lnTo>
                  <a:lnTo>
                    <a:pt x="37" y="59"/>
                  </a:lnTo>
                  <a:lnTo>
                    <a:pt x="32" y="62"/>
                  </a:lnTo>
                  <a:lnTo>
                    <a:pt x="27" y="65"/>
                  </a:lnTo>
                  <a:lnTo>
                    <a:pt x="23" y="69"/>
                  </a:lnTo>
                  <a:lnTo>
                    <a:pt x="18" y="73"/>
                  </a:lnTo>
                  <a:lnTo>
                    <a:pt x="13" y="77"/>
                  </a:lnTo>
                  <a:lnTo>
                    <a:pt x="8" y="80"/>
                  </a:lnTo>
                  <a:lnTo>
                    <a:pt x="3" y="85"/>
                  </a:lnTo>
                  <a:lnTo>
                    <a:pt x="0" y="88"/>
                  </a:lnTo>
                  <a:lnTo>
                    <a:pt x="7" y="83"/>
                  </a:lnTo>
                  <a:lnTo>
                    <a:pt x="13" y="80"/>
                  </a:lnTo>
                  <a:lnTo>
                    <a:pt x="19" y="78"/>
                  </a:lnTo>
                  <a:lnTo>
                    <a:pt x="27" y="78"/>
                  </a:lnTo>
                  <a:lnTo>
                    <a:pt x="35" y="77"/>
                  </a:lnTo>
                  <a:lnTo>
                    <a:pt x="42" y="77"/>
                  </a:lnTo>
                  <a:lnTo>
                    <a:pt x="50" y="77"/>
                  </a:lnTo>
                  <a:lnTo>
                    <a:pt x="58" y="77"/>
                  </a:lnTo>
                  <a:lnTo>
                    <a:pt x="64" y="75"/>
                  </a:lnTo>
                  <a:lnTo>
                    <a:pt x="71" y="72"/>
                  </a:lnTo>
                  <a:lnTo>
                    <a:pt x="77" y="67"/>
                  </a:lnTo>
                  <a:lnTo>
                    <a:pt x="80" y="62"/>
                  </a:lnTo>
                  <a:lnTo>
                    <a:pt x="82" y="56"/>
                  </a:lnTo>
                  <a:lnTo>
                    <a:pt x="82" y="48"/>
                  </a:lnTo>
                  <a:lnTo>
                    <a:pt x="82" y="40"/>
                  </a:lnTo>
                  <a:lnTo>
                    <a:pt x="80" y="32"/>
                  </a:lnTo>
                  <a:lnTo>
                    <a:pt x="79" y="24"/>
                  </a:lnTo>
                  <a:lnTo>
                    <a:pt x="75" y="16"/>
                  </a:lnTo>
                  <a:lnTo>
                    <a:pt x="74" y="9"/>
                  </a:lnTo>
                  <a:lnTo>
                    <a:pt x="72" y="1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7" y="1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5CB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498">
              <a:extLst>
                <a:ext uri="{FF2B5EF4-FFF2-40B4-BE49-F238E27FC236}">
                  <a16:creationId xmlns:a16="http://schemas.microsoft.com/office/drawing/2014/main" id="{C946A7A1-F8C0-49B7-899C-EE6B85262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211"/>
              <a:ext cx="91" cy="83"/>
            </a:xfrm>
            <a:custGeom>
              <a:avLst/>
              <a:gdLst>
                <a:gd name="T0" fmla="*/ 66 w 109"/>
                <a:gd name="T1" fmla="*/ 78 h 125"/>
                <a:gd name="T2" fmla="*/ 56 w 109"/>
                <a:gd name="T3" fmla="*/ 80 h 125"/>
                <a:gd name="T4" fmla="*/ 44 w 109"/>
                <a:gd name="T5" fmla="*/ 83 h 125"/>
                <a:gd name="T6" fmla="*/ 31 w 109"/>
                <a:gd name="T7" fmla="*/ 83 h 125"/>
                <a:gd name="T8" fmla="*/ 18 w 109"/>
                <a:gd name="T9" fmla="*/ 78 h 125"/>
                <a:gd name="T10" fmla="*/ 13 w 109"/>
                <a:gd name="T11" fmla="*/ 74 h 125"/>
                <a:gd name="T12" fmla="*/ 6 w 109"/>
                <a:gd name="T13" fmla="*/ 67 h 125"/>
                <a:gd name="T14" fmla="*/ 2 w 109"/>
                <a:gd name="T15" fmla="*/ 60 h 125"/>
                <a:gd name="T16" fmla="*/ 0 w 109"/>
                <a:gd name="T17" fmla="*/ 55 h 125"/>
                <a:gd name="T18" fmla="*/ 0 w 109"/>
                <a:gd name="T19" fmla="*/ 48 h 125"/>
                <a:gd name="T20" fmla="*/ 2 w 109"/>
                <a:gd name="T21" fmla="*/ 41 h 125"/>
                <a:gd name="T22" fmla="*/ 2 w 109"/>
                <a:gd name="T23" fmla="*/ 37 h 125"/>
                <a:gd name="T24" fmla="*/ 2 w 109"/>
                <a:gd name="T25" fmla="*/ 30 h 125"/>
                <a:gd name="T26" fmla="*/ 3 w 109"/>
                <a:gd name="T27" fmla="*/ 20 h 125"/>
                <a:gd name="T28" fmla="*/ 6 w 109"/>
                <a:gd name="T29" fmla="*/ 11 h 125"/>
                <a:gd name="T30" fmla="*/ 9 w 109"/>
                <a:gd name="T31" fmla="*/ 3 h 125"/>
                <a:gd name="T32" fmla="*/ 13 w 109"/>
                <a:gd name="T33" fmla="*/ 1 h 125"/>
                <a:gd name="T34" fmla="*/ 19 w 109"/>
                <a:gd name="T35" fmla="*/ 0 h 125"/>
                <a:gd name="T36" fmla="*/ 31 w 109"/>
                <a:gd name="T37" fmla="*/ 0 h 125"/>
                <a:gd name="T38" fmla="*/ 44 w 109"/>
                <a:gd name="T39" fmla="*/ 1 h 125"/>
                <a:gd name="T40" fmla="*/ 56 w 109"/>
                <a:gd name="T41" fmla="*/ 3 h 125"/>
                <a:gd name="T42" fmla="*/ 64 w 109"/>
                <a:gd name="T43" fmla="*/ 6 h 125"/>
                <a:gd name="T44" fmla="*/ 67 w 109"/>
                <a:gd name="T45" fmla="*/ 7 h 125"/>
                <a:gd name="T46" fmla="*/ 73 w 109"/>
                <a:gd name="T47" fmla="*/ 15 h 125"/>
                <a:gd name="T48" fmla="*/ 80 w 109"/>
                <a:gd name="T49" fmla="*/ 25 h 125"/>
                <a:gd name="T50" fmla="*/ 86 w 109"/>
                <a:gd name="T51" fmla="*/ 36 h 125"/>
                <a:gd name="T52" fmla="*/ 89 w 109"/>
                <a:gd name="T53" fmla="*/ 44 h 125"/>
                <a:gd name="T54" fmla="*/ 91 w 109"/>
                <a:gd name="T55" fmla="*/ 48 h 125"/>
                <a:gd name="T56" fmla="*/ 89 w 109"/>
                <a:gd name="T57" fmla="*/ 51 h 125"/>
                <a:gd name="T58" fmla="*/ 86 w 109"/>
                <a:gd name="T59" fmla="*/ 57 h 125"/>
                <a:gd name="T60" fmla="*/ 80 w 109"/>
                <a:gd name="T61" fmla="*/ 64 h 125"/>
                <a:gd name="T62" fmla="*/ 73 w 109"/>
                <a:gd name="T63" fmla="*/ 72 h 125"/>
                <a:gd name="T64" fmla="*/ 68 w 109"/>
                <a:gd name="T65" fmla="*/ 78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25">
                  <a:moveTo>
                    <a:pt x="82" y="117"/>
                  </a:moveTo>
                  <a:lnTo>
                    <a:pt x="79" y="118"/>
                  </a:lnTo>
                  <a:lnTo>
                    <a:pt x="74" y="120"/>
                  </a:lnTo>
                  <a:lnTo>
                    <a:pt x="67" y="121"/>
                  </a:lnTo>
                  <a:lnTo>
                    <a:pt x="61" y="123"/>
                  </a:lnTo>
                  <a:lnTo>
                    <a:pt x="53" y="125"/>
                  </a:lnTo>
                  <a:lnTo>
                    <a:pt x="45" y="125"/>
                  </a:lnTo>
                  <a:lnTo>
                    <a:pt x="37" y="125"/>
                  </a:lnTo>
                  <a:lnTo>
                    <a:pt x="29" y="121"/>
                  </a:lnTo>
                  <a:lnTo>
                    <a:pt x="21" y="117"/>
                  </a:lnTo>
                  <a:lnTo>
                    <a:pt x="15" y="112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6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45"/>
                  </a:lnTo>
                  <a:lnTo>
                    <a:pt x="3" y="38"/>
                  </a:lnTo>
                  <a:lnTo>
                    <a:pt x="3" y="30"/>
                  </a:lnTo>
                  <a:lnTo>
                    <a:pt x="5" y="22"/>
                  </a:lnTo>
                  <a:lnTo>
                    <a:pt x="7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7" y="5"/>
                  </a:lnTo>
                  <a:lnTo>
                    <a:pt x="74" y="6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3" y="16"/>
                  </a:lnTo>
                  <a:lnTo>
                    <a:pt x="88" y="22"/>
                  </a:lnTo>
                  <a:lnTo>
                    <a:pt x="91" y="30"/>
                  </a:lnTo>
                  <a:lnTo>
                    <a:pt x="96" y="38"/>
                  </a:lnTo>
                  <a:lnTo>
                    <a:pt x="99" y="46"/>
                  </a:lnTo>
                  <a:lnTo>
                    <a:pt x="103" y="54"/>
                  </a:lnTo>
                  <a:lnTo>
                    <a:pt x="106" y="61"/>
                  </a:lnTo>
                  <a:lnTo>
                    <a:pt x="107" y="67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7" y="77"/>
                  </a:lnTo>
                  <a:lnTo>
                    <a:pt x="106" y="80"/>
                  </a:lnTo>
                  <a:lnTo>
                    <a:pt x="103" y="86"/>
                  </a:lnTo>
                  <a:lnTo>
                    <a:pt x="99" y="91"/>
                  </a:lnTo>
                  <a:lnTo>
                    <a:pt x="96" y="97"/>
                  </a:lnTo>
                  <a:lnTo>
                    <a:pt x="93" y="104"/>
                  </a:lnTo>
                  <a:lnTo>
                    <a:pt x="88" y="109"/>
                  </a:lnTo>
                  <a:lnTo>
                    <a:pt x="85" y="113"/>
                  </a:lnTo>
                  <a:lnTo>
                    <a:pt x="82" y="117"/>
                  </a:lnTo>
                  <a:close/>
                </a:path>
              </a:pathLst>
            </a:custGeom>
            <a:solidFill>
              <a:srgbClr val="FFE5CB"/>
            </a:solidFill>
            <a:ln w="158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499">
              <a:extLst>
                <a:ext uri="{FF2B5EF4-FFF2-40B4-BE49-F238E27FC236}">
                  <a16:creationId xmlns:a16="http://schemas.microsoft.com/office/drawing/2014/main" id="{95E1CCFE-876E-479D-A176-D9C22E901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211"/>
              <a:ext cx="91" cy="83"/>
            </a:xfrm>
            <a:custGeom>
              <a:avLst/>
              <a:gdLst>
                <a:gd name="T0" fmla="*/ 66 w 109"/>
                <a:gd name="T1" fmla="*/ 78 h 125"/>
                <a:gd name="T2" fmla="*/ 56 w 109"/>
                <a:gd name="T3" fmla="*/ 80 h 125"/>
                <a:gd name="T4" fmla="*/ 44 w 109"/>
                <a:gd name="T5" fmla="*/ 83 h 125"/>
                <a:gd name="T6" fmla="*/ 31 w 109"/>
                <a:gd name="T7" fmla="*/ 83 h 125"/>
                <a:gd name="T8" fmla="*/ 18 w 109"/>
                <a:gd name="T9" fmla="*/ 78 h 125"/>
                <a:gd name="T10" fmla="*/ 13 w 109"/>
                <a:gd name="T11" fmla="*/ 74 h 125"/>
                <a:gd name="T12" fmla="*/ 6 w 109"/>
                <a:gd name="T13" fmla="*/ 67 h 125"/>
                <a:gd name="T14" fmla="*/ 2 w 109"/>
                <a:gd name="T15" fmla="*/ 60 h 125"/>
                <a:gd name="T16" fmla="*/ 0 w 109"/>
                <a:gd name="T17" fmla="*/ 55 h 125"/>
                <a:gd name="T18" fmla="*/ 0 w 109"/>
                <a:gd name="T19" fmla="*/ 48 h 125"/>
                <a:gd name="T20" fmla="*/ 2 w 109"/>
                <a:gd name="T21" fmla="*/ 41 h 125"/>
                <a:gd name="T22" fmla="*/ 2 w 109"/>
                <a:gd name="T23" fmla="*/ 37 h 125"/>
                <a:gd name="T24" fmla="*/ 2 w 109"/>
                <a:gd name="T25" fmla="*/ 30 h 125"/>
                <a:gd name="T26" fmla="*/ 3 w 109"/>
                <a:gd name="T27" fmla="*/ 20 h 125"/>
                <a:gd name="T28" fmla="*/ 6 w 109"/>
                <a:gd name="T29" fmla="*/ 11 h 125"/>
                <a:gd name="T30" fmla="*/ 9 w 109"/>
                <a:gd name="T31" fmla="*/ 3 h 125"/>
                <a:gd name="T32" fmla="*/ 13 w 109"/>
                <a:gd name="T33" fmla="*/ 1 h 125"/>
                <a:gd name="T34" fmla="*/ 19 w 109"/>
                <a:gd name="T35" fmla="*/ 0 h 125"/>
                <a:gd name="T36" fmla="*/ 31 w 109"/>
                <a:gd name="T37" fmla="*/ 0 h 125"/>
                <a:gd name="T38" fmla="*/ 44 w 109"/>
                <a:gd name="T39" fmla="*/ 1 h 125"/>
                <a:gd name="T40" fmla="*/ 56 w 109"/>
                <a:gd name="T41" fmla="*/ 3 h 125"/>
                <a:gd name="T42" fmla="*/ 64 w 109"/>
                <a:gd name="T43" fmla="*/ 6 h 125"/>
                <a:gd name="T44" fmla="*/ 67 w 109"/>
                <a:gd name="T45" fmla="*/ 7 h 125"/>
                <a:gd name="T46" fmla="*/ 73 w 109"/>
                <a:gd name="T47" fmla="*/ 15 h 125"/>
                <a:gd name="T48" fmla="*/ 80 w 109"/>
                <a:gd name="T49" fmla="*/ 25 h 125"/>
                <a:gd name="T50" fmla="*/ 86 w 109"/>
                <a:gd name="T51" fmla="*/ 36 h 125"/>
                <a:gd name="T52" fmla="*/ 89 w 109"/>
                <a:gd name="T53" fmla="*/ 44 h 125"/>
                <a:gd name="T54" fmla="*/ 91 w 109"/>
                <a:gd name="T55" fmla="*/ 48 h 125"/>
                <a:gd name="T56" fmla="*/ 89 w 109"/>
                <a:gd name="T57" fmla="*/ 51 h 125"/>
                <a:gd name="T58" fmla="*/ 86 w 109"/>
                <a:gd name="T59" fmla="*/ 57 h 125"/>
                <a:gd name="T60" fmla="*/ 80 w 109"/>
                <a:gd name="T61" fmla="*/ 64 h 125"/>
                <a:gd name="T62" fmla="*/ 73 w 109"/>
                <a:gd name="T63" fmla="*/ 72 h 125"/>
                <a:gd name="T64" fmla="*/ 68 w 109"/>
                <a:gd name="T65" fmla="*/ 78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09" h="125">
                  <a:moveTo>
                    <a:pt x="82" y="117"/>
                  </a:moveTo>
                  <a:lnTo>
                    <a:pt x="79" y="118"/>
                  </a:lnTo>
                  <a:lnTo>
                    <a:pt x="74" y="120"/>
                  </a:lnTo>
                  <a:lnTo>
                    <a:pt x="67" y="121"/>
                  </a:lnTo>
                  <a:lnTo>
                    <a:pt x="61" y="123"/>
                  </a:lnTo>
                  <a:lnTo>
                    <a:pt x="53" y="125"/>
                  </a:lnTo>
                  <a:lnTo>
                    <a:pt x="45" y="125"/>
                  </a:lnTo>
                  <a:lnTo>
                    <a:pt x="37" y="125"/>
                  </a:lnTo>
                  <a:lnTo>
                    <a:pt x="29" y="121"/>
                  </a:lnTo>
                  <a:lnTo>
                    <a:pt x="21" y="117"/>
                  </a:lnTo>
                  <a:lnTo>
                    <a:pt x="15" y="112"/>
                  </a:lnTo>
                  <a:lnTo>
                    <a:pt x="10" y="105"/>
                  </a:lnTo>
                  <a:lnTo>
                    <a:pt x="7" y="101"/>
                  </a:lnTo>
                  <a:lnTo>
                    <a:pt x="3" y="96"/>
                  </a:lnTo>
                  <a:lnTo>
                    <a:pt x="2" y="91"/>
                  </a:lnTo>
                  <a:lnTo>
                    <a:pt x="2" y="88"/>
                  </a:lnTo>
                  <a:lnTo>
                    <a:pt x="0" y="83"/>
                  </a:lnTo>
                  <a:lnTo>
                    <a:pt x="0" y="78"/>
                  </a:lnTo>
                  <a:lnTo>
                    <a:pt x="0" y="72"/>
                  </a:lnTo>
                  <a:lnTo>
                    <a:pt x="2" y="67"/>
                  </a:lnTo>
                  <a:lnTo>
                    <a:pt x="2" y="61"/>
                  </a:lnTo>
                  <a:lnTo>
                    <a:pt x="2" y="56"/>
                  </a:lnTo>
                  <a:lnTo>
                    <a:pt x="2" y="51"/>
                  </a:lnTo>
                  <a:lnTo>
                    <a:pt x="2" y="45"/>
                  </a:lnTo>
                  <a:lnTo>
                    <a:pt x="3" y="38"/>
                  </a:lnTo>
                  <a:lnTo>
                    <a:pt x="3" y="30"/>
                  </a:lnTo>
                  <a:lnTo>
                    <a:pt x="5" y="22"/>
                  </a:lnTo>
                  <a:lnTo>
                    <a:pt x="7" y="16"/>
                  </a:lnTo>
                  <a:lnTo>
                    <a:pt x="8" y="9"/>
                  </a:lnTo>
                  <a:lnTo>
                    <a:pt x="11" y="5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5" y="0"/>
                  </a:lnTo>
                  <a:lnTo>
                    <a:pt x="53" y="1"/>
                  </a:lnTo>
                  <a:lnTo>
                    <a:pt x="61" y="3"/>
                  </a:lnTo>
                  <a:lnTo>
                    <a:pt x="67" y="5"/>
                  </a:lnTo>
                  <a:lnTo>
                    <a:pt x="74" y="6"/>
                  </a:lnTo>
                  <a:lnTo>
                    <a:pt x="77" y="9"/>
                  </a:lnTo>
                  <a:lnTo>
                    <a:pt x="80" y="11"/>
                  </a:lnTo>
                  <a:lnTo>
                    <a:pt x="83" y="16"/>
                  </a:lnTo>
                  <a:lnTo>
                    <a:pt x="88" y="22"/>
                  </a:lnTo>
                  <a:lnTo>
                    <a:pt x="91" y="30"/>
                  </a:lnTo>
                  <a:lnTo>
                    <a:pt x="96" y="38"/>
                  </a:lnTo>
                  <a:lnTo>
                    <a:pt x="99" y="46"/>
                  </a:lnTo>
                  <a:lnTo>
                    <a:pt x="103" y="54"/>
                  </a:lnTo>
                  <a:lnTo>
                    <a:pt x="106" y="61"/>
                  </a:lnTo>
                  <a:lnTo>
                    <a:pt x="107" y="67"/>
                  </a:lnTo>
                  <a:lnTo>
                    <a:pt x="109" y="72"/>
                  </a:lnTo>
                  <a:lnTo>
                    <a:pt x="109" y="73"/>
                  </a:lnTo>
                  <a:lnTo>
                    <a:pt x="107" y="77"/>
                  </a:lnTo>
                  <a:lnTo>
                    <a:pt x="106" y="80"/>
                  </a:lnTo>
                  <a:lnTo>
                    <a:pt x="103" y="86"/>
                  </a:lnTo>
                  <a:lnTo>
                    <a:pt x="99" y="91"/>
                  </a:lnTo>
                  <a:lnTo>
                    <a:pt x="96" y="97"/>
                  </a:lnTo>
                  <a:lnTo>
                    <a:pt x="93" y="104"/>
                  </a:lnTo>
                  <a:lnTo>
                    <a:pt x="88" y="109"/>
                  </a:lnTo>
                  <a:lnTo>
                    <a:pt x="85" y="113"/>
                  </a:lnTo>
                  <a:lnTo>
                    <a:pt x="82" y="117"/>
                  </a:lnTo>
                </a:path>
              </a:pathLst>
            </a:custGeom>
            <a:noFill/>
            <a:ln w="158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67" name="Rectangle 1813">
            <a:extLst>
              <a:ext uri="{FF2B5EF4-FFF2-40B4-BE49-F238E27FC236}">
                <a16:creationId xmlns:a16="http://schemas.microsoft.com/office/drawing/2014/main" id="{E78CDBD9-8F30-42D5-BFAC-846707A0F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1763" y="1782763"/>
            <a:ext cx="3708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 i="1">
                <a:solidFill>
                  <a:srgbClr val="FF7F00"/>
                </a:solidFill>
              </a:rPr>
              <a:t>CLASIFICACION:</a:t>
            </a:r>
            <a:endParaRPr lang="en-US" altLang="en-US" sz="3600"/>
          </a:p>
        </p:txBody>
      </p:sp>
      <p:sp>
        <p:nvSpPr>
          <p:cNvPr id="14368" name="Rectangle 1814">
            <a:extLst>
              <a:ext uri="{FF2B5EF4-FFF2-40B4-BE49-F238E27FC236}">
                <a16:creationId xmlns:a16="http://schemas.microsoft.com/office/drawing/2014/main" id="{15104929-D4EB-43F7-902E-E8B9888F5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1752600"/>
            <a:ext cx="3708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3600" b="1" i="1">
                <a:solidFill>
                  <a:srgbClr val="FFFF80"/>
                </a:solidFill>
              </a:rPr>
              <a:t>CLASIFICACION:</a:t>
            </a:r>
            <a:endParaRPr lang="en-US" altLang="en-US" sz="3600"/>
          </a:p>
        </p:txBody>
      </p:sp>
      <p:pic>
        <p:nvPicPr>
          <p:cNvPr id="14369" name="Picture 1815" descr="EPITHYS1">
            <a:extLst>
              <a:ext uri="{FF2B5EF4-FFF2-40B4-BE49-F238E27FC236}">
                <a16:creationId xmlns:a16="http://schemas.microsoft.com/office/drawing/2014/main" id="{355C32AE-EE29-4F27-B7F7-A75AEC414C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133600"/>
            <a:ext cx="611188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>
            <a:extLst>
              <a:ext uri="{FF2B5EF4-FFF2-40B4-BE49-F238E27FC236}">
                <a16:creationId xmlns:a16="http://schemas.microsoft.com/office/drawing/2014/main" id="{09B0572A-921E-40DB-A5B4-07B40BB3AA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1" name="Rectangle 3">
            <a:extLst>
              <a:ext uri="{FF2B5EF4-FFF2-40B4-BE49-F238E27FC236}">
                <a16:creationId xmlns:a16="http://schemas.microsoft.com/office/drawing/2014/main" id="{4E6FF47B-DA3A-469A-A35E-BBF68E8C6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2" name="Rectangle 4">
            <a:extLst>
              <a:ext uri="{FF2B5EF4-FFF2-40B4-BE49-F238E27FC236}">
                <a16:creationId xmlns:a16="http://schemas.microsoft.com/office/drawing/2014/main" id="{3650CC31-3A28-404B-9152-A39DF3E69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3" name="Rectangle 5">
            <a:extLst>
              <a:ext uri="{FF2B5EF4-FFF2-40B4-BE49-F238E27FC236}">
                <a16:creationId xmlns:a16="http://schemas.microsoft.com/office/drawing/2014/main" id="{CBC25DE4-B2FE-4A6F-80CC-7CEC52EDC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4" name="Rectangle 6">
            <a:extLst>
              <a:ext uri="{FF2B5EF4-FFF2-40B4-BE49-F238E27FC236}">
                <a16:creationId xmlns:a16="http://schemas.microsoft.com/office/drawing/2014/main" id="{108EBD54-3C45-43F2-B124-719DC587A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5" name="Rectangle 7">
            <a:extLst>
              <a:ext uri="{FF2B5EF4-FFF2-40B4-BE49-F238E27FC236}">
                <a16:creationId xmlns:a16="http://schemas.microsoft.com/office/drawing/2014/main" id="{DE5AA6EB-B4EF-4C49-828A-E4AA2BF8C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6" name="Rectangle 8">
            <a:extLst>
              <a:ext uri="{FF2B5EF4-FFF2-40B4-BE49-F238E27FC236}">
                <a16:creationId xmlns:a16="http://schemas.microsoft.com/office/drawing/2014/main" id="{527E0840-2C6B-42B8-A0EA-CF7A487CB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7" name="Rectangle 9">
            <a:extLst>
              <a:ext uri="{FF2B5EF4-FFF2-40B4-BE49-F238E27FC236}">
                <a16:creationId xmlns:a16="http://schemas.microsoft.com/office/drawing/2014/main" id="{FF88B530-F0D0-4A57-B763-399471D0A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4938" name="AutoShape 311">
            <a:extLst>
              <a:ext uri="{FF2B5EF4-FFF2-40B4-BE49-F238E27FC236}">
                <a16:creationId xmlns:a16="http://schemas.microsoft.com/office/drawing/2014/main" id="{A62A6F7B-4FFE-4021-9FB3-E318330970F8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-914400" y="746125"/>
            <a:ext cx="12573000" cy="542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9" name="Rectangle 313">
            <a:extLst>
              <a:ext uri="{FF2B5EF4-FFF2-40B4-BE49-F238E27FC236}">
                <a16:creationId xmlns:a16="http://schemas.microsoft.com/office/drawing/2014/main" id="{C0679983-F7D9-46CA-97CF-4832E909F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2546350"/>
            <a:ext cx="2043113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24940" name="Rectangle 314">
            <a:extLst>
              <a:ext uri="{FF2B5EF4-FFF2-40B4-BE49-F238E27FC236}">
                <a16:creationId xmlns:a16="http://schemas.microsoft.com/office/drawing/2014/main" id="{50395B08-BEE4-4C64-AD0D-DBA6C1FDE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2525713"/>
            <a:ext cx="2713038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24941" name="Rectangle 315">
            <a:extLst>
              <a:ext uri="{FF2B5EF4-FFF2-40B4-BE49-F238E27FC236}">
                <a16:creationId xmlns:a16="http://schemas.microsoft.com/office/drawing/2014/main" id="{556CA00F-CD8E-4CDF-A4E5-C90ACAB12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800" y="839788"/>
            <a:ext cx="266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24942" name="Rectangle 316">
            <a:extLst>
              <a:ext uri="{FF2B5EF4-FFF2-40B4-BE49-F238E27FC236}">
                <a16:creationId xmlns:a16="http://schemas.microsoft.com/office/drawing/2014/main" id="{301E62ED-AAED-4BFA-9138-ABFCE38C2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0425" y="1524000"/>
            <a:ext cx="2195513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sp>
        <p:nvSpPr>
          <p:cNvPr id="124943" name="Rectangle 317">
            <a:extLst>
              <a:ext uri="{FF2B5EF4-FFF2-40B4-BE49-F238E27FC236}">
                <a16:creationId xmlns:a16="http://schemas.microsoft.com/office/drawing/2014/main" id="{A0A89C8A-DACC-434D-95E5-576C487986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6750" y="1855788"/>
            <a:ext cx="2633663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(Ligamentosas)</a:t>
            </a:r>
            <a:endParaRPr lang="es-PR" altLang="en-US"/>
          </a:p>
        </p:txBody>
      </p:sp>
      <p:sp>
        <p:nvSpPr>
          <p:cNvPr id="124944" name="Rectangle 318">
            <a:extLst>
              <a:ext uri="{FF2B5EF4-FFF2-40B4-BE49-F238E27FC236}">
                <a16:creationId xmlns:a16="http://schemas.microsoft.com/office/drawing/2014/main" id="{420E726E-5358-435B-A429-B152E0B23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5013" y="3368675"/>
            <a:ext cx="1227137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Ausente</a:t>
            </a:r>
            <a:endParaRPr lang="es-PR" altLang="en-US"/>
          </a:p>
        </p:txBody>
      </p:sp>
      <p:sp>
        <p:nvSpPr>
          <p:cNvPr id="124945" name="Rectangle 319">
            <a:extLst>
              <a:ext uri="{FF2B5EF4-FFF2-40B4-BE49-F238E27FC236}">
                <a16:creationId xmlns:a16="http://schemas.microsoft.com/office/drawing/2014/main" id="{1EA06604-87FF-433E-BBFC-C86867796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2546350"/>
            <a:ext cx="18192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24946" name="Line 320">
            <a:extLst>
              <a:ext uri="{FF2B5EF4-FFF2-40B4-BE49-F238E27FC236}">
                <a16:creationId xmlns:a16="http://schemas.microsoft.com/office/drawing/2014/main" id="{326F9A53-5BD5-476C-920A-A37067293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4863" y="2246313"/>
            <a:ext cx="1587" cy="22066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7" name="Freeform 321">
            <a:extLst>
              <a:ext uri="{FF2B5EF4-FFF2-40B4-BE49-F238E27FC236}">
                <a16:creationId xmlns:a16="http://schemas.microsoft.com/office/drawing/2014/main" id="{31822EA9-D6ED-4FC6-AB01-3A8BA9EBE49B}"/>
              </a:ext>
            </a:extLst>
          </p:cNvPr>
          <p:cNvSpPr>
            <a:spLocks/>
          </p:cNvSpPr>
          <p:nvPr/>
        </p:nvSpPr>
        <p:spPr bwMode="auto">
          <a:xfrm>
            <a:off x="4457700" y="2362200"/>
            <a:ext cx="314325" cy="314325"/>
          </a:xfrm>
          <a:custGeom>
            <a:avLst/>
            <a:gdLst>
              <a:gd name="T0" fmla="*/ 314325 w 596"/>
              <a:gd name="T1" fmla="*/ 0 h 596"/>
              <a:gd name="T2" fmla="*/ 157163 w 596"/>
              <a:gd name="T3" fmla="*/ 314325 h 596"/>
              <a:gd name="T4" fmla="*/ 0 w 596"/>
              <a:gd name="T5" fmla="*/ 0 h 596"/>
              <a:gd name="T6" fmla="*/ 157163 w 596"/>
              <a:gd name="T7" fmla="*/ 104951 h 596"/>
              <a:gd name="T8" fmla="*/ 314325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8" name="Line 322">
            <a:extLst>
              <a:ext uri="{FF2B5EF4-FFF2-40B4-BE49-F238E27FC236}">
                <a16:creationId xmlns:a16="http://schemas.microsoft.com/office/drawing/2014/main" id="{0F5F6880-A238-4B60-AC90-6877FCDCF3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97388" y="1212850"/>
            <a:ext cx="1587" cy="2206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9" name="Freeform 323">
            <a:extLst>
              <a:ext uri="{FF2B5EF4-FFF2-40B4-BE49-F238E27FC236}">
                <a16:creationId xmlns:a16="http://schemas.microsoft.com/office/drawing/2014/main" id="{269C0A39-9746-4B05-9B56-29E90F619CA0}"/>
              </a:ext>
            </a:extLst>
          </p:cNvPr>
          <p:cNvSpPr>
            <a:spLocks/>
          </p:cNvSpPr>
          <p:nvPr/>
        </p:nvSpPr>
        <p:spPr bwMode="auto">
          <a:xfrm>
            <a:off x="4340225" y="1327150"/>
            <a:ext cx="315913" cy="315913"/>
          </a:xfrm>
          <a:custGeom>
            <a:avLst/>
            <a:gdLst>
              <a:gd name="T0" fmla="*/ 315913 w 595"/>
              <a:gd name="T1" fmla="*/ 0 h 596"/>
              <a:gd name="T2" fmla="*/ 157691 w 595"/>
              <a:gd name="T3" fmla="*/ 315913 h 596"/>
              <a:gd name="T4" fmla="*/ 0 w 595"/>
              <a:gd name="T5" fmla="*/ 0 h 596"/>
              <a:gd name="T6" fmla="*/ 157691 w 595"/>
              <a:gd name="T7" fmla="*/ 106011 h 596"/>
              <a:gd name="T8" fmla="*/ 315913 w 595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5" h="596">
                <a:moveTo>
                  <a:pt x="595" y="0"/>
                </a:moveTo>
                <a:lnTo>
                  <a:pt x="297" y="596"/>
                </a:lnTo>
                <a:lnTo>
                  <a:pt x="0" y="0"/>
                </a:lnTo>
                <a:lnTo>
                  <a:pt x="297" y="200"/>
                </a:lnTo>
                <a:lnTo>
                  <a:pt x="59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0" name="Rectangle 324">
            <a:extLst>
              <a:ext uri="{FF2B5EF4-FFF2-40B4-BE49-F238E27FC236}">
                <a16:creationId xmlns:a16="http://schemas.microsoft.com/office/drawing/2014/main" id="{461AEE7D-A8E4-4525-900A-67592365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6063" y="3349625"/>
            <a:ext cx="13684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Limitado</a:t>
            </a:r>
            <a:endParaRPr lang="es-PR" altLang="en-US"/>
          </a:p>
        </p:txBody>
      </p:sp>
      <p:sp>
        <p:nvSpPr>
          <p:cNvPr id="124951" name="Line 325">
            <a:extLst>
              <a:ext uri="{FF2B5EF4-FFF2-40B4-BE49-F238E27FC236}">
                <a16:creationId xmlns:a16="http://schemas.microsoft.com/office/drawing/2014/main" id="{C8BEC85A-29CC-48D3-A218-FC10BDB50AD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8950" y="2901950"/>
            <a:ext cx="1588" cy="25876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2" name="Freeform 326">
            <a:extLst>
              <a:ext uri="{FF2B5EF4-FFF2-40B4-BE49-F238E27FC236}">
                <a16:creationId xmlns:a16="http://schemas.microsoft.com/office/drawing/2014/main" id="{75CDD017-248F-4737-8ACF-24F55AA3A24D}"/>
              </a:ext>
            </a:extLst>
          </p:cNvPr>
          <p:cNvSpPr>
            <a:spLocks/>
          </p:cNvSpPr>
          <p:nvPr/>
        </p:nvSpPr>
        <p:spPr bwMode="auto">
          <a:xfrm>
            <a:off x="1600200" y="3055938"/>
            <a:ext cx="315913" cy="315912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2 h 596"/>
              <a:gd name="T4" fmla="*/ 0 w 596"/>
              <a:gd name="T5" fmla="*/ 0 h 596"/>
              <a:gd name="T6" fmla="*/ 157957 w 596"/>
              <a:gd name="T7" fmla="*/ 10548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3" name="Line 327">
            <a:extLst>
              <a:ext uri="{FF2B5EF4-FFF2-40B4-BE49-F238E27FC236}">
                <a16:creationId xmlns:a16="http://schemas.microsoft.com/office/drawing/2014/main" id="{FBEF190F-A488-4326-897B-B581F8781AE5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3913" y="2946400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4" name="Freeform 328">
            <a:extLst>
              <a:ext uri="{FF2B5EF4-FFF2-40B4-BE49-F238E27FC236}">
                <a16:creationId xmlns:a16="http://schemas.microsoft.com/office/drawing/2014/main" id="{9998F38D-C742-41EE-B117-AF3F9BE75FD5}"/>
              </a:ext>
            </a:extLst>
          </p:cNvPr>
          <p:cNvSpPr>
            <a:spLocks/>
          </p:cNvSpPr>
          <p:nvPr/>
        </p:nvSpPr>
        <p:spPr bwMode="auto">
          <a:xfrm>
            <a:off x="4476750" y="3100388"/>
            <a:ext cx="315913" cy="315912"/>
          </a:xfrm>
          <a:custGeom>
            <a:avLst/>
            <a:gdLst>
              <a:gd name="T0" fmla="*/ 315913 w 596"/>
              <a:gd name="T1" fmla="*/ 0 h 596"/>
              <a:gd name="T2" fmla="*/ 157957 w 596"/>
              <a:gd name="T3" fmla="*/ 315912 h 596"/>
              <a:gd name="T4" fmla="*/ 0 w 596"/>
              <a:gd name="T5" fmla="*/ 0 h 596"/>
              <a:gd name="T6" fmla="*/ 157957 w 596"/>
              <a:gd name="T7" fmla="*/ 106011 h 596"/>
              <a:gd name="T8" fmla="*/ 315913 w 596"/>
              <a:gd name="T9" fmla="*/ 0 h 5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6">
                <a:moveTo>
                  <a:pt x="596" y="0"/>
                </a:moveTo>
                <a:lnTo>
                  <a:pt x="298" y="596"/>
                </a:lnTo>
                <a:lnTo>
                  <a:pt x="0" y="0"/>
                </a:lnTo>
                <a:lnTo>
                  <a:pt x="298" y="200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5" name="Line 329">
            <a:extLst>
              <a:ext uri="{FF2B5EF4-FFF2-40B4-BE49-F238E27FC236}">
                <a16:creationId xmlns:a16="http://schemas.microsoft.com/office/drawing/2014/main" id="{9E685511-B508-4CB6-8BDF-CB806E09B0CD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5413" y="3001963"/>
            <a:ext cx="1587" cy="2603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6" name="Freeform 330">
            <a:extLst>
              <a:ext uri="{FF2B5EF4-FFF2-40B4-BE49-F238E27FC236}">
                <a16:creationId xmlns:a16="http://schemas.microsoft.com/office/drawing/2014/main" id="{ABB6930A-2DB4-4195-988C-82B279F4C7A8}"/>
              </a:ext>
            </a:extLst>
          </p:cNvPr>
          <p:cNvSpPr>
            <a:spLocks/>
          </p:cNvSpPr>
          <p:nvPr/>
        </p:nvSpPr>
        <p:spPr bwMode="auto">
          <a:xfrm>
            <a:off x="7588250" y="3157538"/>
            <a:ext cx="314325" cy="314325"/>
          </a:xfrm>
          <a:custGeom>
            <a:avLst/>
            <a:gdLst>
              <a:gd name="T0" fmla="*/ 314325 w 596"/>
              <a:gd name="T1" fmla="*/ 0 h 595"/>
              <a:gd name="T2" fmla="*/ 157163 w 596"/>
              <a:gd name="T3" fmla="*/ 314325 h 595"/>
              <a:gd name="T4" fmla="*/ 0 w 596"/>
              <a:gd name="T5" fmla="*/ 0 h 595"/>
              <a:gd name="T6" fmla="*/ 157163 w 596"/>
              <a:gd name="T7" fmla="*/ 105127 h 595"/>
              <a:gd name="T8" fmla="*/ 314325 w 596"/>
              <a:gd name="T9" fmla="*/ 0 h 5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96" h="595">
                <a:moveTo>
                  <a:pt x="596" y="0"/>
                </a:moveTo>
                <a:lnTo>
                  <a:pt x="298" y="595"/>
                </a:lnTo>
                <a:lnTo>
                  <a:pt x="0" y="0"/>
                </a:lnTo>
                <a:lnTo>
                  <a:pt x="298" y="199"/>
                </a:lnTo>
                <a:lnTo>
                  <a:pt x="596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7" name="Rectangle 331">
            <a:extLst>
              <a:ext uri="{FF2B5EF4-FFF2-40B4-BE49-F238E27FC236}">
                <a16:creationId xmlns:a16="http://schemas.microsoft.com/office/drawing/2014/main" id="{92EBAACC-76FE-416F-9DA4-6FB9F5CF1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6175" y="3292475"/>
            <a:ext cx="1160463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24958" name="Rectangle 332">
            <a:extLst>
              <a:ext uri="{FF2B5EF4-FFF2-40B4-BE49-F238E27FC236}">
                <a16:creationId xmlns:a16="http://schemas.microsoft.com/office/drawing/2014/main" id="{1F31D8AF-3720-4D52-9A41-D423D14CC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488" y="3722688"/>
            <a:ext cx="177800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00FFFF"/>
                </a:solidFill>
              </a:rPr>
              <a:t>Ligamentos</a:t>
            </a:r>
            <a:endParaRPr lang="es-PR" altLang="en-US"/>
          </a:p>
        </p:txBody>
      </p:sp>
      <p:sp>
        <p:nvSpPr>
          <p:cNvPr id="124959" name="Line 333">
            <a:extLst>
              <a:ext uri="{FF2B5EF4-FFF2-40B4-BE49-F238E27FC236}">
                <a16:creationId xmlns:a16="http://schemas.microsoft.com/office/drawing/2014/main" id="{953311C5-34C0-41D5-AF55-122902A808A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63725" y="1762125"/>
            <a:ext cx="1470025" cy="7429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0" name="Freeform 334">
            <a:extLst>
              <a:ext uri="{FF2B5EF4-FFF2-40B4-BE49-F238E27FC236}">
                <a16:creationId xmlns:a16="http://schemas.microsoft.com/office/drawing/2014/main" id="{93BE2FDC-770A-4E24-AB46-4C44DCE84C26}"/>
              </a:ext>
            </a:extLst>
          </p:cNvPr>
          <p:cNvSpPr>
            <a:spLocks/>
          </p:cNvSpPr>
          <p:nvPr/>
        </p:nvSpPr>
        <p:spPr bwMode="auto">
          <a:xfrm>
            <a:off x="1676400" y="2317750"/>
            <a:ext cx="352425" cy="282575"/>
          </a:xfrm>
          <a:custGeom>
            <a:avLst/>
            <a:gdLst>
              <a:gd name="T0" fmla="*/ 352425 w 666"/>
              <a:gd name="T1" fmla="*/ 280990 h 535"/>
              <a:gd name="T2" fmla="*/ 0 w 666"/>
              <a:gd name="T3" fmla="*/ 282575 h 535"/>
              <a:gd name="T4" fmla="*/ 210608 w 666"/>
              <a:gd name="T5" fmla="*/ 0 h 535"/>
              <a:gd name="T6" fmla="*/ 187325 w 666"/>
              <a:gd name="T7" fmla="*/ 188031 h 535"/>
              <a:gd name="T8" fmla="*/ 352425 w 666"/>
              <a:gd name="T9" fmla="*/ 280990 h 5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6" h="535">
                <a:moveTo>
                  <a:pt x="666" y="532"/>
                </a:moveTo>
                <a:lnTo>
                  <a:pt x="0" y="535"/>
                </a:lnTo>
                <a:lnTo>
                  <a:pt x="398" y="0"/>
                </a:lnTo>
                <a:lnTo>
                  <a:pt x="354" y="356"/>
                </a:lnTo>
                <a:lnTo>
                  <a:pt x="666" y="53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Line 335">
            <a:extLst>
              <a:ext uri="{FF2B5EF4-FFF2-40B4-BE49-F238E27FC236}">
                <a16:creationId xmlns:a16="http://schemas.microsoft.com/office/drawing/2014/main" id="{7143AF9F-943B-4708-9DE8-6062888CD2C3}"/>
              </a:ext>
            </a:extLst>
          </p:cNvPr>
          <p:cNvSpPr>
            <a:spLocks noChangeShapeType="1"/>
          </p:cNvSpPr>
          <p:nvPr/>
        </p:nvSpPr>
        <p:spPr bwMode="auto">
          <a:xfrm>
            <a:off x="5713413" y="1781175"/>
            <a:ext cx="1854200" cy="7588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2" name="Freeform 336">
            <a:extLst>
              <a:ext uri="{FF2B5EF4-FFF2-40B4-BE49-F238E27FC236}">
                <a16:creationId xmlns:a16="http://schemas.microsoft.com/office/drawing/2014/main" id="{E1080F22-F0DD-4EE4-A024-FCDB1906C4B8}"/>
              </a:ext>
            </a:extLst>
          </p:cNvPr>
          <p:cNvSpPr>
            <a:spLocks/>
          </p:cNvSpPr>
          <p:nvPr/>
        </p:nvSpPr>
        <p:spPr bwMode="auto">
          <a:xfrm>
            <a:off x="7412038" y="2354263"/>
            <a:ext cx="350837" cy="292100"/>
          </a:xfrm>
          <a:custGeom>
            <a:avLst/>
            <a:gdLst>
              <a:gd name="T0" fmla="*/ 119062 w 663"/>
              <a:gd name="T1" fmla="*/ 0 h 552"/>
              <a:gd name="T2" fmla="*/ 350837 w 663"/>
              <a:gd name="T3" fmla="*/ 265113 h 552"/>
              <a:gd name="T4" fmla="*/ 0 w 663"/>
              <a:gd name="T5" fmla="*/ 292100 h 552"/>
              <a:gd name="T6" fmla="*/ 156633 w 663"/>
              <a:gd name="T7" fmla="*/ 185738 h 552"/>
              <a:gd name="T8" fmla="*/ 119062 w 663"/>
              <a:gd name="T9" fmla="*/ 0 h 5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552">
                <a:moveTo>
                  <a:pt x="225" y="0"/>
                </a:moveTo>
                <a:lnTo>
                  <a:pt x="663" y="501"/>
                </a:lnTo>
                <a:lnTo>
                  <a:pt x="0" y="552"/>
                </a:lnTo>
                <a:lnTo>
                  <a:pt x="296" y="351"/>
                </a:lnTo>
                <a:lnTo>
                  <a:pt x="225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3" name="Rectangle 337">
            <a:extLst>
              <a:ext uri="{FF2B5EF4-FFF2-40B4-BE49-F238E27FC236}">
                <a16:creationId xmlns:a16="http://schemas.microsoft.com/office/drawing/2014/main" id="{47344814-7CC4-4A86-A1A3-19C429CA9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5756275"/>
            <a:ext cx="2735262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 i="1">
                <a:solidFill>
                  <a:srgbClr val="00FFFF"/>
                </a:solidFill>
              </a:rPr>
              <a:t>Tibiofibular Distal</a:t>
            </a:r>
            <a:endParaRPr lang="es-PR" altLang="en-US"/>
          </a:p>
        </p:txBody>
      </p:sp>
      <p:sp>
        <p:nvSpPr>
          <p:cNvPr id="124964" name="Rectangle 338">
            <a:extLst>
              <a:ext uri="{FF2B5EF4-FFF2-40B4-BE49-F238E27FC236}">
                <a16:creationId xmlns:a16="http://schemas.microsoft.com/office/drawing/2014/main" id="{BDAEDC6D-5CCD-4B44-8795-9D591A7DA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8875" y="3683000"/>
            <a:ext cx="211613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 i="1">
                <a:solidFill>
                  <a:srgbClr val="FFFFFF"/>
                </a:solidFill>
              </a:rPr>
              <a:t>No Específico</a:t>
            </a:r>
            <a:endParaRPr lang="es-PR" altLang="en-US"/>
          </a:p>
        </p:txBody>
      </p:sp>
      <p:sp>
        <p:nvSpPr>
          <p:cNvPr id="124965" name="Rectangle 339">
            <a:extLst>
              <a:ext uri="{FF2B5EF4-FFF2-40B4-BE49-F238E27FC236}">
                <a16:creationId xmlns:a16="http://schemas.microsoft.com/office/drawing/2014/main" id="{6EC4B467-20A8-4BE5-84DE-7972070A5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986338"/>
            <a:ext cx="1284287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Ejemplo</a:t>
            </a:r>
            <a:endParaRPr lang="es-PR" altLang="en-US"/>
          </a:p>
        </p:txBody>
      </p:sp>
      <p:sp>
        <p:nvSpPr>
          <p:cNvPr id="124966" name="Rectangle 340">
            <a:extLst>
              <a:ext uri="{FF2B5EF4-FFF2-40B4-BE49-F238E27FC236}">
                <a16:creationId xmlns:a16="http://schemas.microsoft.com/office/drawing/2014/main" id="{2FEA72F7-EB41-46C1-B2D6-A93CC711B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3625" y="4289425"/>
            <a:ext cx="32305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Unión  Coracoacromial</a:t>
            </a:r>
            <a:endParaRPr lang="es-PR" altLang="en-US"/>
          </a:p>
        </p:txBody>
      </p:sp>
      <p:sp>
        <p:nvSpPr>
          <p:cNvPr id="124967" name="Rectangle 341">
            <a:extLst>
              <a:ext uri="{FF2B5EF4-FFF2-40B4-BE49-F238E27FC236}">
                <a16:creationId xmlns:a16="http://schemas.microsoft.com/office/drawing/2014/main" id="{23F64892-E6DB-4EB9-A9C8-564310DC1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4659313"/>
            <a:ext cx="24526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Radioulnar Distal</a:t>
            </a:r>
            <a:endParaRPr lang="es-PR" altLang="en-US"/>
          </a:p>
        </p:txBody>
      </p:sp>
      <p:sp>
        <p:nvSpPr>
          <p:cNvPr id="124968" name="Rectangle 342">
            <a:extLst>
              <a:ext uri="{FF2B5EF4-FFF2-40B4-BE49-F238E27FC236}">
                <a16:creationId xmlns:a16="http://schemas.microsoft.com/office/drawing/2014/main" id="{9F6CFE7F-A054-4352-9526-8549F2981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763" y="5794375"/>
            <a:ext cx="32400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Membrana Tibiofibular</a:t>
            </a:r>
            <a:endParaRPr lang="es-PR" altLang="en-US"/>
          </a:p>
        </p:txBody>
      </p:sp>
      <p:sp>
        <p:nvSpPr>
          <p:cNvPr id="124969" name="Rectangle 343">
            <a:extLst>
              <a:ext uri="{FF2B5EF4-FFF2-40B4-BE49-F238E27FC236}">
                <a16:creationId xmlns:a16="http://schemas.microsoft.com/office/drawing/2014/main" id="{1BD8B3CF-0B48-40BE-823C-19F4BD12D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0925" y="5049838"/>
            <a:ext cx="25431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Tibiofibular Distal</a:t>
            </a:r>
            <a:endParaRPr lang="es-PR" altLang="en-US"/>
          </a:p>
        </p:txBody>
      </p:sp>
      <p:sp>
        <p:nvSpPr>
          <p:cNvPr id="124970" name="Rectangle 344">
            <a:extLst>
              <a:ext uri="{FF2B5EF4-FFF2-40B4-BE49-F238E27FC236}">
                <a16:creationId xmlns:a16="http://schemas.microsoft.com/office/drawing/2014/main" id="{3D01C66D-4E83-4752-B8F6-75C8B65CD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5525" y="5403850"/>
            <a:ext cx="31496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</a:rPr>
              <a:t>Membrana Radioulnar</a:t>
            </a:r>
            <a:endParaRPr lang="es-PR" altLang="en-US"/>
          </a:p>
        </p:txBody>
      </p:sp>
      <p:sp>
        <p:nvSpPr>
          <p:cNvPr id="124971" name="Line 345">
            <a:extLst>
              <a:ext uri="{FF2B5EF4-FFF2-40B4-BE49-F238E27FC236}">
                <a16:creationId xmlns:a16="http://schemas.microsoft.com/office/drawing/2014/main" id="{8770A663-19A3-4518-8F1D-857D0C38EA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92213" y="4506913"/>
            <a:ext cx="1073150" cy="546100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2" name="Freeform 346">
            <a:extLst>
              <a:ext uri="{FF2B5EF4-FFF2-40B4-BE49-F238E27FC236}">
                <a16:creationId xmlns:a16="http://schemas.microsoft.com/office/drawing/2014/main" id="{89BE707E-F032-4C46-9DC5-383E36FF93D8}"/>
              </a:ext>
            </a:extLst>
          </p:cNvPr>
          <p:cNvSpPr>
            <a:spLocks/>
          </p:cNvSpPr>
          <p:nvPr/>
        </p:nvSpPr>
        <p:spPr bwMode="auto">
          <a:xfrm>
            <a:off x="2163763" y="4406900"/>
            <a:ext cx="182562" cy="239713"/>
          </a:xfrm>
          <a:custGeom>
            <a:avLst/>
            <a:gdLst>
              <a:gd name="T0" fmla="*/ 0 w 343"/>
              <a:gd name="T1" fmla="*/ 0 h 455"/>
              <a:gd name="T2" fmla="*/ 182562 w 343"/>
              <a:gd name="T3" fmla="*/ 59006 h 455"/>
              <a:gd name="T4" fmla="*/ 122950 w 343"/>
              <a:gd name="T5" fmla="*/ 239713 h 455"/>
              <a:gd name="T6" fmla="*/ 102192 w 343"/>
              <a:gd name="T7" fmla="*/ 99573 h 455"/>
              <a:gd name="T8" fmla="*/ 0 w 343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3" h="455">
                <a:moveTo>
                  <a:pt x="0" y="0"/>
                </a:moveTo>
                <a:lnTo>
                  <a:pt x="343" y="112"/>
                </a:lnTo>
                <a:lnTo>
                  <a:pt x="231" y="455"/>
                </a:lnTo>
                <a:lnTo>
                  <a:pt x="192" y="189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3" name="Line 347">
            <a:extLst>
              <a:ext uri="{FF2B5EF4-FFF2-40B4-BE49-F238E27FC236}">
                <a16:creationId xmlns:a16="http://schemas.microsoft.com/office/drawing/2014/main" id="{BB089848-CCA3-41C1-92FF-76FBA8096A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43050" y="4846638"/>
            <a:ext cx="736600" cy="244475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4" name="Freeform 348">
            <a:extLst>
              <a:ext uri="{FF2B5EF4-FFF2-40B4-BE49-F238E27FC236}">
                <a16:creationId xmlns:a16="http://schemas.microsoft.com/office/drawing/2014/main" id="{1C76A4A2-3354-486E-91D2-40FA9CC12E4F}"/>
              </a:ext>
            </a:extLst>
          </p:cNvPr>
          <p:cNvSpPr>
            <a:spLocks/>
          </p:cNvSpPr>
          <p:nvPr/>
        </p:nvSpPr>
        <p:spPr bwMode="auto">
          <a:xfrm>
            <a:off x="2195513" y="4732338"/>
            <a:ext cx="169862" cy="255587"/>
          </a:xfrm>
          <a:custGeom>
            <a:avLst/>
            <a:gdLst>
              <a:gd name="T0" fmla="*/ 0 w 322"/>
              <a:gd name="T1" fmla="*/ 0 h 484"/>
              <a:gd name="T2" fmla="*/ 169862 w 322"/>
              <a:gd name="T3" fmla="*/ 85548 h 484"/>
              <a:gd name="T4" fmla="*/ 84931 w 322"/>
              <a:gd name="T5" fmla="*/ 255587 h 484"/>
              <a:gd name="T6" fmla="*/ 84931 w 322"/>
              <a:gd name="T7" fmla="*/ 113536 h 484"/>
              <a:gd name="T8" fmla="*/ 0 w 322"/>
              <a:gd name="T9" fmla="*/ 0 h 4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2" h="484">
                <a:moveTo>
                  <a:pt x="0" y="0"/>
                </a:moveTo>
                <a:lnTo>
                  <a:pt x="322" y="162"/>
                </a:lnTo>
                <a:lnTo>
                  <a:pt x="161" y="484"/>
                </a:lnTo>
                <a:lnTo>
                  <a:pt x="161" y="215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5" name="Line 349">
            <a:extLst>
              <a:ext uri="{FF2B5EF4-FFF2-40B4-BE49-F238E27FC236}">
                <a16:creationId xmlns:a16="http://schemas.microsoft.com/office/drawing/2014/main" id="{A9AB92E8-2077-499A-92B2-286BA8A9F6A4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9263" y="5229225"/>
            <a:ext cx="517525" cy="1588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6" name="Freeform 350">
            <a:extLst>
              <a:ext uri="{FF2B5EF4-FFF2-40B4-BE49-F238E27FC236}">
                <a16:creationId xmlns:a16="http://schemas.microsoft.com/office/drawing/2014/main" id="{1FEA24E0-5316-40B5-9D51-BC7BB8214C36}"/>
              </a:ext>
            </a:extLst>
          </p:cNvPr>
          <p:cNvSpPr>
            <a:spLocks/>
          </p:cNvSpPr>
          <p:nvPr/>
        </p:nvSpPr>
        <p:spPr bwMode="auto">
          <a:xfrm>
            <a:off x="2190750" y="5094288"/>
            <a:ext cx="134938" cy="269875"/>
          </a:xfrm>
          <a:custGeom>
            <a:avLst/>
            <a:gdLst>
              <a:gd name="T0" fmla="*/ 0 w 255"/>
              <a:gd name="T1" fmla="*/ 0 h 511"/>
              <a:gd name="T2" fmla="*/ 134938 w 255"/>
              <a:gd name="T3" fmla="*/ 135202 h 511"/>
              <a:gd name="T4" fmla="*/ 0 w 255"/>
              <a:gd name="T5" fmla="*/ 269875 h 511"/>
              <a:gd name="T6" fmla="*/ 44979 w 255"/>
              <a:gd name="T7" fmla="*/ 135202 h 511"/>
              <a:gd name="T8" fmla="*/ 0 w 255"/>
              <a:gd name="T9" fmla="*/ 0 h 5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5" h="511">
                <a:moveTo>
                  <a:pt x="0" y="0"/>
                </a:moveTo>
                <a:lnTo>
                  <a:pt x="255" y="256"/>
                </a:lnTo>
                <a:lnTo>
                  <a:pt x="0" y="511"/>
                </a:lnTo>
                <a:lnTo>
                  <a:pt x="85" y="256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7" name="Line 351">
            <a:extLst>
              <a:ext uri="{FF2B5EF4-FFF2-40B4-BE49-F238E27FC236}">
                <a16:creationId xmlns:a16="http://schemas.microsoft.com/office/drawing/2014/main" id="{3FBC2CB5-3C79-4492-B2EE-30D2282EA74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1788" y="5326063"/>
            <a:ext cx="639762" cy="207962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8" name="Freeform 352">
            <a:extLst>
              <a:ext uri="{FF2B5EF4-FFF2-40B4-BE49-F238E27FC236}">
                <a16:creationId xmlns:a16="http://schemas.microsoft.com/office/drawing/2014/main" id="{FDE2BD0F-5CA9-4CAF-9F50-24B483D6803E}"/>
              </a:ext>
            </a:extLst>
          </p:cNvPr>
          <p:cNvSpPr>
            <a:spLocks/>
          </p:cNvSpPr>
          <p:nvPr/>
        </p:nvSpPr>
        <p:spPr bwMode="auto">
          <a:xfrm>
            <a:off x="2155825" y="5391150"/>
            <a:ext cx="169863" cy="257175"/>
          </a:xfrm>
          <a:custGeom>
            <a:avLst/>
            <a:gdLst>
              <a:gd name="T0" fmla="*/ 83079 w 321"/>
              <a:gd name="T1" fmla="*/ 0 h 486"/>
              <a:gd name="T2" fmla="*/ 169863 w 321"/>
              <a:gd name="T3" fmla="*/ 170392 h 486"/>
              <a:gd name="T4" fmla="*/ 0 w 321"/>
              <a:gd name="T5" fmla="*/ 257175 h 486"/>
              <a:gd name="T6" fmla="*/ 84667 w 321"/>
              <a:gd name="T7" fmla="*/ 142346 h 486"/>
              <a:gd name="T8" fmla="*/ 83079 w 321"/>
              <a:gd name="T9" fmla="*/ 0 h 4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1" h="486">
                <a:moveTo>
                  <a:pt x="157" y="0"/>
                </a:moveTo>
                <a:lnTo>
                  <a:pt x="321" y="322"/>
                </a:lnTo>
                <a:lnTo>
                  <a:pt x="0" y="486"/>
                </a:lnTo>
                <a:lnTo>
                  <a:pt x="160" y="269"/>
                </a:lnTo>
                <a:lnTo>
                  <a:pt x="157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79" name="Line 353">
            <a:extLst>
              <a:ext uri="{FF2B5EF4-FFF2-40B4-BE49-F238E27FC236}">
                <a16:creationId xmlns:a16="http://schemas.microsoft.com/office/drawing/2014/main" id="{4A6B83B7-08A5-4B70-A914-7A73330D8432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8738" y="5384800"/>
            <a:ext cx="901700" cy="541338"/>
          </a:xfrm>
          <a:prstGeom prst="line">
            <a:avLst/>
          </a:prstGeom>
          <a:noFill/>
          <a:ln w="682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80" name="Freeform 354">
            <a:extLst>
              <a:ext uri="{FF2B5EF4-FFF2-40B4-BE49-F238E27FC236}">
                <a16:creationId xmlns:a16="http://schemas.microsoft.com/office/drawing/2014/main" id="{6462ADBA-5244-466C-9FC3-6BD72D36D534}"/>
              </a:ext>
            </a:extLst>
          </p:cNvPr>
          <p:cNvSpPr>
            <a:spLocks/>
          </p:cNvSpPr>
          <p:nvPr/>
        </p:nvSpPr>
        <p:spPr bwMode="auto">
          <a:xfrm>
            <a:off x="2120900" y="5786438"/>
            <a:ext cx="185738" cy="231775"/>
          </a:xfrm>
          <a:custGeom>
            <a:avLst/>
            <a:gdLst>
              <a:gd name="T0" fmla="*/ 139569 w 350"/>
              <a:gd name="T1" fmla="*/ 0 h 438"/>
              <a:gd name="T2" fmla="*/ 185738 w 350"/>
              <a:gd name="T3" fmla="*/ 185738 h 438"/>
              <a:gd name="T4" fmla="*/ 0 w 350"/>
              <a:gd name="T5" fmla="*/ 231775 h 438"/>
              <a:gd name="T6" fmla="*/ 108789 w 350"/>
              <a:gd name="T7" fmla="*/ 139171 h 438"/>
              <a:gd name="T8" fmla="*/ 139569 w 350"/>
              <a:gd name="T9" fmla="*/ 0 h 4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438">
                <a:moveTo>
                  <a:pt x="263" y="0"/>
                </a:moveTo>
                <a:lnTo>
                  <a:pt x="350" y="351"/>
                </a:lnTo>
                <a:lnTo>
                  <a:pt x="0" y="438"/>
                </a:lnTo>
                <a:lnTo>
                  <a:pt x="205" y="263"/>
                </a:lnTo>
                <a:lnTo>
                  <a:pt x="26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24981" name="Picture 355">
            <a:extLst>
              <a:ext uri="{FF2B5EF4-FFF2-40B4-BE49-F238E27FC236}">
                <a16:creationId xmlns:a16="http://schemas.microsoft.com/office/drawing/2014/main" id="{5B9C93B5-B624-4E4D-A0FB-AFC2736394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7613" y="3887788"/>
            <a:ext cx="1930400" cy="185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82" name="Picture 356">
            <a:extLst>
              <a:ext uri="{FF2B5EF4-FFF2-40B4-BE49-F238E27FC236}">
                <a16:creationId xmlns:a16="http://schemas.microsoft.com/office/drawing/2014/main" id="{CD397A95-1575-44A1-8BD0-6BD461AB99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400" y="762000"/>
            <a:ext cx="145573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4983" name="Picture 357">
            <a:extLst>
              <a:ext uri="{FF2B5EF4-FFF2-40B4-BE49-F238E27FC236}">
                <a16:creationId xmlns:a16="http://schemas.microsoft.com/office/drawing/2014/main" id="{BD878031-2568-4318-B072-1B5A35FF96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5513" y="782638"/>
            <a:ext cx="1455737" cy="146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>
            <a:extLst>
              <a:ext uri="{FF2B5EF4-FFF2-40B4-BE49-F238E27FC236}">
                <a16:creationId xmlns:a16="http://schemas.microsoft.com/office/drawing/2014/main" id="{2EFAA496-0566-4955-AFEC-68644DD74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79" name="Rectangle 3">
            <a:extLst>
              <a:ext uri="{FF2B5EF4-FFF2-40B4-BE49-F238E27FC236}">
                <a16:creationId xmlns:a16="http://schemas.microsoft.com/office/drawing/2014/main" id="{42CA8FAF-EEBB-4D9F-84C9-5C127FD0B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4">
            <a:extLst>
              <a:ext uri="{FF2B5EF4-FFF2-40B4-BE49-F238E27FC236}">
                <a16:creationId xmlns:a16="http://schemas.microsoft.com/office/drawing/2014/main" id="{03FC8780-4157-4913-800D-BF789F8FE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1" name="Rectangle 5">
            <a:extLst>
              <a:ext uri="{FF2B5EF4-FFF2-40B4-BE49-F238E27FC236}">
                <a16:creationId xmlns:a16="http://schemas.microsoft.com/office/drawing/2014/main" id="{1D16C5D6-88FD-448D-BE26-1650C51B09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9966BB62-BB35-453A-9EEB-C7588FB46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3" name="Rectangle 7">
            <a:extLst>
              <a:ext uri="{FF2B5EF4-FFF2-40B4-BE49-F238E27FC236}">
                <a16:creationId xmlns:a16="http://schemas.microsoft.com/office/drawing/2014/main" id="{3D984281-6A94-4D70-AF5F-4305F870C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4" name="Rectangle 8">
            <a:extLst>
              <a:ext uri="{FF2B5EF4-FFF2-40B4-BE49-F238E27FC236}">
                <a16:creationId xmlns:a16="http://schemas.microsoft.com/office/drawing/2014/main" id="{2C490D11-D9C0-41EB-946A-C63EB0504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5" name="Rectangle 9">
            <a:extLst>
              <a:ext uri="{FF2B5EF4-FFF2-40B4-BE49-F238E27FC236}">
                <a16:creationId xmlns:a16="http://schemas.microsoft.com/office/drawing/2014/main" id="{A775C05A-0705-45EA-8E7C-68253B3CA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6986" name="Rectangle 59">
            <a:extLst>
              <a:ext uri="{FF2B5EF4-FFF2-40B4-BE49-F238E27FC236}">
                <a16:creationId xmlns:a16="http://schemas.microsoft.com/office/drawing/2014/main" id="{0AB8A0C8-31DF-4545-8331-14E913B62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304800"/>
            <a:ext cx="59896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26987" name="Rectangle 60">
            <a:extLst>
              <a:ext uri="{FF2B5EF4-FFF2-40B4-BE49-F238E27FC236}">
                <a16:creationId xmlns:a16="http://schemas.microsoft.com/office/drawing/2014/main" id="{A0ED0F80-9030-45EA-A26D-1DDC778DB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914400"/>
            <a:ext cx="325913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00FF00"/>
                </a:solidFill>
              </a:rPr>
              <a:t>ANFIARTROSIS</a:t>
            </a:r>
            <a:endParaRPr lang="es-PR" altLang="en-US"/>
          </a:p>
        </p:txBody>
      </p:sp>
      <p:sp>
        <p:nvSpPr>
          <p:cNvPr id="126988" name="Freeform 187">
            <a:extLst>
              <a:ext uri="{FF2B5EF4-FFF2-40B4-BE49-F238E27FC236}">
                <a16:creationId xmlns:a16="http://schemas.microsoft.com/office/drawing/2014/main" id="{E4599B43-B881-4A4C-AE41-2956A9E88852}"/>
              </a:ext>
            </a:extLst>
          </p:cNvPr>
          <p:cNvSpPr>
            <a:spLocks/>
          </p:cNvSpPr>
          <p:nvPr/>
        </p:nvSpPr>
        <p:spPr bwMode="auto">
          <a:xfrm>
            <a:off x="1146175" y="404813"/>
            <a:ext cx="614363" cy="236537"/>
          </a:xfrm>
          <a:custGeom>
            <a:avLst/>
            <a:gdLst>
              <a:gd name="T0" fmla="*/ 590591 w 1163"/>
              <a:gd name="T1" fmla="*/ 66294 h 446"/>
              <a:gd name="T2" fmla="*/ 539350 w 1163"/>
              <a:gd name="T3" fmla="*/ 83265 h 446"/>
              <a:gd name="T4" fmla="*/ 486525 w 1163"/>
              <a:gd name="T5" fmla="*/ 98645 h 446"/>
              <a:gd name="T6" fmla="*/ 434756 w 1163"/>
              <a:gd name="T7" fmla="*/ 112435 h 446"/>
              <a:gd name="T8" fmla="*/ 387741 w 1163"/>
              <a:gd name="T9" fmla="*/ 123572 h 446"/>
              <a:gd name="T10" fmla="*/ 346008 w 1163"/>
              <a:gd name="T11" fmla="*/ 130467 h 446"/>
              <a:gd name="T12" fmla="*/ 314841 w 1163"/>
              <a:gd name="T13" fmla="*/ 133118 h 446"/>
              <a:gd name="T14" fmla="*/ 295824 w 1163"/>
              <a:gd name="T15" fmla="*/ 128876 h 446"/>
              <a:gd name="T16" fmla="*/ 287900 w 1163"/>
              <a:gd name="T17" fmla="*/ 118269 h 446"/>
              <a:gd name="T18" fmla="*/ 287372 w 1163"/>
              <a:gd name="T19" fmla="*/ 104479 h 446"/>
              <a:gd name="T20" fmla="*/ 290541 w 1163"/>
              <a:gd name="T21" fmla="*/ 91221 h 446"/>
              <a:gd name="T22" fmla="*/ 292126 w 1163"/>
              <a:gd name="T23" fmla="*/ 76901 h 446"/>
              <a:gd name="T24" fmla="*/ 285259 w 1163"/>
              <a:gd name="T25" fmla="*/ 63642 h 446"/>
              <a:gd name="T26" fmla="*/ 276278 w 1163"/>
              <a:gd name="T27" fmla="*/ 51974 h 446"/>
              <a:gd name="T28" fmla="*/ 266242 w 1163"/>
              <a:gd name="T29" fmla="*/ 38185 h 446"/>
              <a:gd name="T30" fmla="*/ 256205 w 1163"/>
              <a:gd name="T31" fmla="*/ 24927 h 446"/>
              <a:gd name="T32" fmla="*/ 245640 w 1163"/>
              <a:gd name="T33" fmla="*/ 13259 h 446"/>
              <a:gd name="T34" fmla="*/ 232433 w 1163"/>
              <a:gd name="T35" fmla="*/ 4243 h 446"/>
              <a:gd name="T36" fmla="*/ 217114 w 1163"/>
              <a:gd name="T37" fmla="*/ 0 h 446"/>
              <a:gd name="T38" fmla="*/ 197568 w 1163"/>
              <a:gd name="T39" fmla="*/ 1591 h 446"/>
              <a:gd name="T40" fmla="*/ 173797 w 1163"/>
              <a:gd name="T41" fmla="*/ 9016 h 446"/>
              <a:gd name="T42" fmla="*/ 152666 w 1163"/>
              <a:gd name="T43" fmla="*/ 15380 h 446"/>
              <a:gd name="T44" fmla="*/ 135762 w 1163"/>
              <a:gd name="T45" fmla="*/ 21744 h 446"/>
              <a:gd name="T46" fmla="*/ 123084 w 1163"/>
              <a:gd name="T47" fmla="*/ 27578 h 446"/>
              <a:gd name="T48" fmla="*/ 109877 w 1163"/>
              <a:gd name="T49" fmla="*/ 32882 h 446"/>
              <a:gd name="T50" fmla="*/ 96671 w 1163"/>
              <a:gd name="T51" fmla="*/ 39246 h 446"/>
              <a:gd name="T52" fmla="*/ 80295 w 1163"/>
              <a:gd name="T53" fmla="*/ 45080 h 446"/>
              <a:gd name="T54" fmla="*/ 59165 w 1163"/>
              <a:gd name="T55" fmla="*/ 52505 h 446"/>
              <a:gd name="T56" fmla="*/ 0 w 1163"/>
              <a:gd name="T57" fmla="*/ 168122 h 446"/>
              <a:gd name="T58" fmla="*/ 29054 w 1163"/>
              <a:gd name="T59" fmla="*/ 158575 h 446"/>
              <a:gd name="T60" fmla="*/ 54410 w 1163"/>
              <a:gd name="T61" fmla="*/ 150090 h 446"/>
              <a:gd name="T62" fmla="*/ 76597 w 1163"/>
              <a:gd name="T63" fmla="*/ 142665 h 446"/>
              <a:gd name="T64" fmla="*/ 97199 w 1163"/>
              <a:gd name="T65" fmla="*/ 135770 h 446"/>
              <a:gd name="T66" fmla="*/ 116745 w 1163"/>
              <a:gd name="T67" fmla="*/ 129406 h 446"/>
              <a:gd name="T68" fmla="*/ 135234 w 1163"/>
              <a:gd name="T69" fmla="*/ 124102 h 446"/>
              <a:gd name="T70" fmla="*/ 155308 w 1163"/>
              <a:gd name="T71" fmla="*/ 118799 h 446"/>
              <a:gd name="T72" fmla="*/ 176966 w 1163"/>
              <a:gd name="T73" fmla="*/ 113495 h 446"/>
              <a:gd name="T74" fmla="*/ 175381 w 1163"/>
              <a:gd name="T75" fmla="*/ 144256 h 446"/>
              <a:gd name="T76" fmla="*/ 169042 w 1163"/>
              <a:gd name="T77" fmla="*/ 177668 h 446"/>
              <a:gd name="T78" fmla="*/ 176438 w 1163"/>
              <a:gd name="T79" fmla="*/ 202594 h 446"/>
              <a:gd name="T80" fmla="*/ 197568 w 1163"/>
              <a:gd name="T81" fmla="*/ 223278 h 446"/>
              <a:gd name="T82" fmla="*/ 227679 w 1163"/>
              <a:gd name="T83" fmla="*/ 234946 h 446"/>
              <a:gd name="T84" fmla="*/ 260431 w 1163"/>
              <a:gd name="T85" fmla="*/ 233885 h 446"/>
              <a:gd name="T86" fmla="*/ 287900 w 1163"/>
              <a:gd name="T87" fmla="*/ 230173 h 446"/>
              <a:gd name="T88" fmla="*/ 319596 w 1163"/>
              <a:gd name="T89" fmla="*/ 226460 h 446"/>
              <a:gd name="T90" fmla="*/ 356574 w 1163"/>
              <a:gd name="T91" fmla="*/ 221157 h 446"/>
              <a:gd name="T92" fmla="*/ 395665 w 1163"/>
              <a:gd name="T93" fmla="*/ 214793 h 446"/>
              <a:gd name="T94" fmla="*/ 437925 w 1163"/>
              <a:gd name="T95" fmla="*/ 207368 h 446"/>
              <a:gd name="T96" fmla="*/ 480714 w 1163"/>
              <a:gd name="T97" fmla="*/ 197291 h 446"/>
              <a:gd name="T98" fmla="*/ 524031 w 1163"/>
              <a:gd name="T99" fmla="*/ 185623 h 446"/>
              <a:gd name="T100" fmla="*/ 566820 w 1163"/>
              <a:gd name="T101" fmla="*/ 171304 h 4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63" h="446">
                <a:moveTo>
                  <a:pt x="1163" y="108"/>
                </a:moveTo>
                <a:lnTo>
                  <a:pt x="1118" y="125"/>
                </a:lnTo>
                <a:lnTo>
                  <a:pt x="1070" y="140"/>
                </a:lnTo>
                <a:lnTo>
                  <a:pt x="1021" y="157"/>
                </a:lnTo>
                <a:lnTo>
                  <a:pt x="972" y="172"/>
                </a:lnTo>
                <a:lnTo>
                  <a:pt x="921" y="186"/>
                </a:lnTo>
                <a:lnTo>
                  <a:pt x="872" y="200"/>
                </a:lnTo>
                <a:lnTo>
                  <a:pt x="823" y="212"/>
                </a:lnTo>
                <a:lnTo>
                  <a:pt x="777" y="224"/>
                </a:lnTo>
                <a:lnTo>
                  <a:pt x="734" y="233"/>
                </a:lnTo>
                <a:lnTo>
                  <a:pt x="692" y="240"/>
                </a:lnTo>
                <a:lnTo>
                  <a:pt x="655" y="246"/>
                </a:lnTo>
                <a:lnTo>
                  <a:pt x="623" y="250"/>
                </a:lnTo>
                <a:lnTo>
                  <a:pt x="596" y="251"/>
                </a:lnTo>
                <a:lnTo>
                  <a:pt x="574" y="249"/>
                </a:lnTo>
                <a:lnTo>
                  <a:pt x="560" y="243"/>
                </a:lnTo>
                <a:lnTo>
                  <a:pt x="551" y="236"/>
                </a:lnTo>
                <a:lnTo>
                  <a:pt x="545" y="223"/>
                </a:lnTo>
                <a:lnTo>
                  <a:pt x="543" y="210"/>
                </a:lnTo>
                <a:lnTo>
                  <a:pt x="544" y="197"/>
                </a:lnTo>
                <a:lnTo>
                  <a:pt x="546" y="184"/>
                </a:lnTo>
                <a:lnTo>
                  <a:pt x="550" y="172"/>
                </a:lnTo>
                <a:lnTo>
                  <a:pt x="552" y="158"/>
                </a:lnTo>
                <a:lnTo>
                  <a:pt x="553" y="145"/>
                </a:lnTo>
                <a:lnTo>
                  <a:pt x="551" y="130"/>
                </a:lnTo>
                <a:lnTo>
                  <a:pt x="540" y="120"/>
                </a:lnTo>
                <a:lnTo>
                  <a:pt x="531" y="109"/>
                </a:lnTo>
                <a:lnTo>
                  <a:pt x="523" y="98"/>
                </a:lnTo>
                <a:lnTo>
                  <a:pt x="513" y="85"/>
                </a:lnTo>
                <a:lnTo>
                  <a:pt x="504" y="72"/>
                </a:lnTo>
                <a:lnTo>
                  <a:pt x="494" y="59"/>
                </a:lnTo>
                <a:lnTo>
                  <a:pt x="485" y="47"/>
                </a:lnTo>
                <a:lnTo>
                  <a:pt x="475" y="34"/>
                </a:lnTo>
                <a:lnTo>
                  <a:pt x="465" y="25"/>
                </a:lnTo>
                <a:lnTo>
                  <a:pt x="452" y="15"/>
                </a:lnTo>
                <a:lnTo>
                  <a:pt x="440" y="8"/>
                </a:lnTo>
                <a:lnTo>
                  <a:pt x="426" y="2"/>
                </a:lnTo>
                <a:lnTo>
                  <a:pt x="411" y="0"/>
                </a:lnTo>
                <a:lnTo>
                  <a:pt x="393" y="0"/>
                </a:lnTo>
                <a:lnTo>
                  <a:pt x="374" y="3"/>
                </a:lnTo>
                <a:lnTo>
                  <a:pt x="353" y="10"/>
                </a:lnTo>
                <a:lnTo>
                  <a:pt x="329" y="17"/>
                </a:lnTo>
                <a:lnTo>
                  <a:pt x="307" y="25"/>
                </a:lnTo>
                <a:lnTo>
                  <a:pt x="289" y="29"/>
                </a:lnTo>
                <a:lnTo>
                  <a:pt x="273" y="35"/>
                </a:lnTo>
                <a:lnTo>
                  <a:pt x="257" y="41"/>
                </a:lnTo>
                <a:lnTo>
                  <a:pt x="244" y="47"/>
                </a:lnTo>
                <a:lnTo>
                  <a:pt x="233" y="52"/>
                </a:lnTo>
                <a:lnTo>
                  <a:pt x="221" y="58"/>
                </a:lnTo>
                <a:lnTo>
                  <a:pt x="208" y="62"/>
                </a:lnTo>
                <a:lnTo>
                  <a:pt x="196" y="68"/>
                </a:lnTo>
                <a:lnTo>
                  <a:pt x="183" y="74"/>
                </a:lnTo>
                <a:lnTo>
                  <a:pt x="169" y="79"/>
                </a:lnTo>
                <a:lnTo>
                  <a:pt x="152" y="85"/>
                </a:lnTo>
                <a:lnTo>
                  <a:pt x="135" y="92"/>
                </a:lnTo>
                <a:lnTo>
                  <a:pt x="112" y="99"/>
                </a:lnTo>
                <a:lnTo>
                  <a:pt x="89" y="105"/>
                </a:lnTo>
                <a:lnTo>
                  <a:pt x="0" y="317"/>
                </a:lnTo>
                <a:lnTo>
                  <a:pt x="29" y="309"/>
                </a:lnTo>
                <a:lnTo>
                  <a:pt x="55" y="299"/>
                </a:lnTo>
                <a:lnTo>
                  <a:pt x="80" y="290"/>
                </a:lnTo>
                <a:lnTo>
                  <a:pt x="103" y="283"/>
                </a:lnTo>
                <a:lnTo>
                  <a:pt x="125" y="276"/>
                </a:lnTo>
                <a:lnTo>
                  <a:pt x="145" y="269"/>
                </a:lnTo>
                <a:lnTo>
                  <a:pt x="164" y="263"/>
                </a:lnTo>
                <a:lnTo>
                  <a:pt x="184" y="256"/>
                </a:lnTo>
                <a:lnTo>
                  <a:pt x="202" y="250"/>
                </a:lnTo>
                <a:lnTo>
                  <a:pt x="221" y="244"/>
                </a:lnTo>
                <a:lnTo>
                  <a:pt x="238" y="238"/>
                </a:lnTo>
                <a:lnTo>
                  <a:pt x="256" y="234"/>
                </a:lnTo>
                <a:lnTo>
                  <a:pt x="275" y="229"/>
                </a:lnTo>
                <a:lnTo>
                  <a:pt x="294" y="224"/>
                </a:lnTo>
                <a:lnTo>
                  <a:pt x="315" y="219"/>
                </a:lnTo>
                <a:lnTo>
                  <a:pt x="335" y="214"/>
                </a:lnTo>
                <a:lnTo>
                  <a:pt x="336" y="243"/>
                </a:lnTo>
                <a:lnTo>
                  <a:pt x="332" y="272"/>
                </a:lnTo>
                <a:lnTo>
                  <a:pt x="326" y="304"/>
                </a:lnTo>
                <a:lnTo>
                  <a:pt x="320" y="335"/>
                </a:lnTo>
                <a:lnTo>
                  <a:pt x="322" y="359"/>
                </a:lnTo>
                <a:lnTo>
                  <a:pt x="334" y="382"/>
                </a:lnTo>
                <a:lnTo>
                  <a:pt x="350" y="403"/>
                </a:lnTo>
                <a:lnTo>
                  <a:pt x="374" y="421"/>
                </a:lnTo>
                <a:lnTo>
                  <a:pt x="400" y="434"/>
                </a:lnTo>
                <a:lnTo>
                  <a:pt x="431" y="443"/>
                </a:lnTo>
                <a:lnTo>
                  <a:pt x="462" y="446"/>
                </a:lnTo>
                <a:lnTo>
                  <a:pt x="493" y="441"/>
                </a:lnTo>
                <a:lnTo>
                  <a:pt x="518" y="437"/>
                </a:lnTo>
                <a:lnTo>
                  <a:pt x="545" y="434"/>
                </a:lnTo>
                <a:lnTo>
                  <a:pt x="574" y="430"/>
                </a:lnTo>
                <a:lnTo>
                  <a:pt x="605" y="427"/>
                </a:lnTo>
                <a:lnTo>
                  <a:pt x="639" y="422"/>
                </a:lnTo>
                <a:lnTo>
                  <a:pt x="675" y="417"/>
                </a:lnTo>
                <a:lnTo>
                  <a:pt x="712" y="411"/>
                </a:lnTo>
                <a:lnTo>
                  <a:pt x="749" y="405"/>
                </a:lnTo>
                <a:lnTo>
                  <a:pt x="789" y="398"/>
                </a:lnTo>
                <a:lnTo>
                  <a:pt x="829" y="391"/>
                </a:lnTo>
                <a:lnTo>
                  <a:pt x="869" y="382"/>
                </a:lnTo>
                <a:lnTo>
                  <a:pt x="910" y="372"/>
                </a:lnTo>
                <a:lnTo>
                  <a:pt x="951" y="362"/>
                </a:lnTo>
                <a:lnTo>
                  <a:pt x="992" y="350"/>
                </a:lnTo>
                <a:lnTo>
                  <a:pt x="1033" y="338"/>
                </a:lnTo>
                <a:lnTo>
                  <a:pt x="1073" y="323"/>
                </a:lnTo>
                <a:lnTo>
                  <a:pt x="1163" y="10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9" name="Freeform 188">
            <a:extLst>
              <a:ext uri="{FF2B5EF4-FFF2-40B4-BE49-F238E27FC236}">
                <a16:creationId xmlns:a16="http://schemas.microsoft.com/office/drawing/2014/main" id="{706E026E-03AD-47EB-A62E-2ECDC48D3911}"/>
              </a:ext>
            </a:extLst>
          </p:cNvPr>
          <p:cNvSpPr>
            <a:spLocks/>
          </p:cNvSpPr>
          <p:nvPr/>
        </p:nvSpPr>
        <p:spPr bwMode="auto">
          <a:xfrm>
            <a:off x="7862888" y="425450"/>
            <a:ext cx="615950" cy="234950"/>
          </a:xfrm>
          <a:custGeom>
            <a:avLst/>
            <a:gdLst>
              <a:gd name="T0" fmla="*/ 23833 w 1163"/>
              <a:gd name="T1" fmla="*/ 65997 h 445"/>
              <a:gd name="T2" fmla="*/ 75206 w 1163"/>
              <a:gd name="T3" fmla="*/ 82892 h 445"/>
              <a:gd name="T4" fmla="*/ 128168 w 1163"/>
              <a:gd name="T5" fmla="*/ 98204 h 445"/>
              <a:gd name="T6" fmla="*/ 180071 w 1163"/>
              <a:gd name="T7" fmla="*/ 111931 h 445"/>
              <a:gd name="T8" fmla="*/ 227737 w 1163"/>
              <a:gd name="T9" fmla="*/ 123019 h 445"/>
              <a:gd name="T10" fmla="*/ 269577 w 1163"/>
              <a:gd name="T11" fmla="*/ 129882 h 445"/>
              <a:gd name="T12" fmla="*/ 300295 w 1163"/>
              <a:gd name="T13" fmla="*/ 132522 h 445"/>
              <a:gd name="T14" fmla="*/ 319362 w 1163"/>
              <a:gd name="T15" fmla="*/ 128299 h 445"/>
              <a:gd name="T16" fmla="*/ 327306 w 1163"/>
              <a:gd name="T17" fmla="*/ 117739 h 445"/>
              <a:gd name="T18" fmla="*/ 327836 w 1163"/>
              <a:gd name="T19" fmla="*/ 104012 h 445"/>
              <a:gd name="T20" fmla="*/ 324658 w 1163"/>
              <a:gd name="T21" fmla="*/ 90812 h 445"/>
              <a:gd name="T22" fmla="*/ 323069 w 1163"/>
              <a:gd name="T23" fmla="*/ 76557 h 445"/>
              <a:gd name="T24" fmla="*/ 329954 w 1163"/>
              <a:gd name="T25" fmla="*/ 63357 h 445"/>
              <a:gd name="T26" fmla="*/ 339487 w 1163"/>
              <a:gd name="T27" fmla="*/ 51742 h 445"/>
              <a:gd name="T28" fmla="*/ 349021 w 1163"/>
              <a:gd name="T29" fmla="*/ 38014 h 445"/>
              <a:gd name="T30" fmla="*/ 359083 w 1163"/>
              <a:gd name="T31" fmla="*/ 24815 h 445"/>
              <a:gd name="T32" fmla="*/ 369676 w 1163"/>
              <a:gd name="T33" fmla="*/ 12671 h 445"/>
              <a:gd name="T34" fmla="*/ 382916 w 1163"/>
              <a:gd name="T35" fmla="*/ 4224 h 445"/>
              <a:gd name="T36" fmla="*/ 398805 w 1163"/>
              <a:gd name="T37" fmla="*/ 0 h 445"/>
              <a:gd name="T38" fmla="*/ 417871 w 1163"/>
              <a:gd name="T39" fmla="*/ 1584 h 445"/>
              <a:gd name="T40" fmla="*/ 441704 w 1163"/>
              <a:gd name="T41" fmla="*/ 8976 h 445"/>
              <a:gd name="T42" fmla="*/ 462889 w 1163"/>
              <a:gd name="T43" fmla="*/ 15311 h 445"/>
              <a:gd name="T44" fmla="*/ 479837 w 1163"/>
              <a:gd name="T45" fmla="*/ 21647 h 445"/>
              <a:gd name="T46" fmla="*/ 493078 w 1163"/>
              <a:gd name="T47" fmla="*/ 27455 h 445"/>
              <a:gd name="T48" fmla="*/ 505789 w 1163"/>
              <a:gd name="T49" fmla="*/ 32735 h 445"/>
              <a:gd name="T50" fmla="*/ 519029 w 1163"/>
              <a:gd name="T51" fmla="*/ 39070 h 445"/>
              <a:gd name="T52" fmla="*/ 535448 w 1163"/>
              <a:gd name="T53" fmla="*/ 44878 h 445"/>
              <a:gd name="T54" fmla="*/ 556632 w 1163"/>
              <a:gd name="T55" fmla="*/ 52270 h 445"/>
              <a:gd name="T56" fmla="*/ 615950 w 1163"/>
              <a:gd name="T57" fmla="*/ 167369 h 445"/>
              <a:gd name="T58" fmla="*/ 587350 w 1163"/>
              <a:gd name="T59" fmla="*/ 157865 h 445"/>
              <a:gd name="T60" fmla="*/ 561399 w 1163"/>
              <a:gd name="T61" fmla="*/ 149418 h 445"/>
              <a:gd name="T62" fmla="*/ 539155 w 1163"/>
              <a:gd name="T63" fmla="*/ 142026 h 445"/>
              <a:gd name="T64" fmla="*/ 518500 w 1163"/>
              <a:gd name="T65" fmla="*/ 135162 h 445"/>
              <a:gd name="T66" fmla="*/ 498904 w 1163"/>
              <a:gd name="T67" fmla="*/ 128827 h 445"/>
              <a:gd name="T68" fmla="*/ 480367 w 1163"/>
              <a:gd name="T69" fmla="*/ 123547 h 445"/>
              <a:gd name="T70" fmla="*/ 460241 w 1163"/>
              <a:gd name="T71" fmla="*/ 118267 h 445"/>
              <a:gd name="T72" fmla="*/ 438527 w 1163"/>
              <a:gd name="T73" fmla="*/ 112987 h 445"/>
              <a:gd name="T74" fmla="*/ 440645 w 1163"/>
              <a:gd name="T75" fmla="*/ 143610 h 445"/>
              <a:gd name="T76" fmla="*/ 446471 w 1163"/>
              <a:gd name="T77" fmla="*/ 176872 h 445"/>
              <a:gd name="T78" fmla="*/ 439056 w 1163"/>
              <a:gd name="T79" fmla="*/ 201687 h 445"/>
              <a:gd name="T80" fmla="*/ 417871 w 1163"/>
              <a:gd name="T81" fmla="*/ 222279 h 445"/>
              <a:gd name="T82" fmla="*/ 388213 w 1163"/>
              <a:gd name="T83" fmla="*/ 233894 h 445"/>
              <a:gd name="T84" fmla="*/ 354847 w 1163"/>
              <a:gd name="T85" fmla="*/ 232838 h 445"/>
              <a:gd name="T86" fmla="*/ 327306 w 1163"/>
              <a:gd name="T87" fmla="*/ 229142 h 445"/>
              <a:gd name="T88" fmla="*/ 295529 w 1163"/>
              <a:gd name="T89" fmla="*/ 225446 h 445"/>
              <a:gd name="T90" fmla="*/ 258985 w 1163"/>
              <a:gd name="T91" fmla="*/ 220167 h 445"/>
              <a:gd name="T92" fmla="*/ 219263 w 1163"/>
              <a:gd name="T93" fmla="*/ 213831 h 445"/>
              <a:gd name="T94" fmla="*/ 176894 w 1163"/>
              <a:gd name="T95" fmla="*/ 206439 h 445"/>
              <a:gd name="T96" fmla="*/ 133994 w 1163"/>
              <a:gd name="T97" fmla="*/ 196408 h 445"/>
              <a:gd name="T98" fmla="*/ 90565 w 1163"/>
              <a:gd name="T99" fmla="*/ 184792 h 445"/>
              <a:gd name="T100" fmla="*/ 47666 w 1163"/>
              <a:gd name="T101" fmla="*/ 170537 h 44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63" h="445">
                <a:moveTo>
                  <a:pt x="0" y="108"/>
                </a:moveTo>
                <a:lnTo>
                  <a:pt x="45" y="125"/>
                </a:lnTo>
                <a:lnTo>
                  <a:pt x="94" y="140"/>
                </a:lnTo>
                <a:lnTo>
                  <a:pt x="142" y="157"/>
                </a:lnTo>
                <a:lnTo>
                  <a:pt x="191" y="172"/>
                </a:lnTo>
                <a:lnTo>
                  <a:pt x="242" y="186"/>
                </a:lnTo>
                <a:lnTo>
                  <a:pt x="292" y="200"/>
                </a:lnTo>
                <a:lnTo>
                  <a:pt x="340" y="212"/>
                </a:lnTo>
                <a:lnTo>
                  <a:pt x="386" y="224"/>
                </a:lnTo>
                <a:lnTo>
                  <a:pt x="430" y="233"/>
                </a:lnTo>
                <a:lnTo>
                  <a:pt x="471" y="240"/>
                </a:lnTo>
                <a:lnTo>
                  <a:pt x="509" y="246"/>
                </a:lnTo>
                <a:lnTo>
                  <a:pt x="540" y="250"/>
                </a:lnTo>
                <a:lnTo>
                  <a:pt x="567" y="251"/>
                </a:lnTo>
                <a:lnTo>
                  <a:pt x="589" y="249"/>
                </a:lnTo>
                <a:lnTo>
                  <a:pt x="603" y="243"/>
                </a:lnTo>
                <a:lnTo>
                  <a:pt x="612" y="236"/>
                </a:lnTo>
                <a:lnTo>
                  <a:pt x="618" y="223"/>
                </a:lnTo>
                <a:lnTo>
                  <a:pt x="621" y="210"/>
                </a:lnTo>
                <a:lnTo>
                  <a:pt x="619" y="197"/>
                </a:lnTo>
                <a:lnTo>
                  <a:pt x="617" y="184"/>
                </a:lnTo>
                <a:lnTo>
                  <a:pt x="613" y="172"/>
                </a:lnTo>
                <a:lnTo>
                  <a:pt x="611" y="158"/>
                </a:lnTo>
                <a:lnTo>
                  <a:pt x="610" y="145"/>
                </a:lnTo>
                <a:lnTo>
                  <a:pt x="612" y="129"/>
                </a:lnTo>
                <a:lnTo>
                  <a:pt x="623" y="120"/>
                </a:lnTo>
                <a:lnTo>
                  <a:pt x="632" y="109"/>
                </a:lnTo>
                <a:lnTo>
                  <a:pt x="641" y="98"/>
                </a:lnTo>
                <a:lnTo>
                  <a:pt x="650" y="85"/>
                </a:lnTo>
                <a:lnTo>
                  <a:pt x="659" y="72"/>
                </a:lnTo>
                <a:lnTo>
                  <a:pt x="669" y="59"/>
                </a:lnTo>
                <a:lnTo>
                  <a:pt x="678" y="47"/>
                </a:lnTo>
                <a:lnTo>
                  <a:pt x="688" y="34"/>
                </a:lnTo>
                <a:lnTo>
                  <a:pt x="698" y="24"/>
                </a:lnTo>
                <a:lnTo>
                  <a:pt x="711" y="15"/>
                </a:lnTo>
                <a:lnTo>
                  <a:pt x="723" y="8"/>
                </a:lnTo>
                <a:lnTo>
                  <a:pt x="737" y="2"/>
                </a:lnTo>
                <a:lnTo>
                  <a:pt x="753" y="0"/>
                </a:lnTo>
                <a:lnTo>
                  <a:pt x="770" y="0"/>
                </a:lnTo>
                <a:lnTo>
                  <a:pt x="789" y="3"/>
                </a:lnTo>
                <a:lnTo>
                  <a:pt x="810" y="10"/>
                </a:lnTo>
                <a:lnTo>
                  <a:pt x="834" y="17"/>
                </a:lnTo>
                <a:lnTo>
                  <a:pt x="856" y="24"/>
                </a:lnTo>
                <a:lnTo>
                  <a:pt x="874" y="29"/>
                </a:lnTo>
                <a:lnTo>
                  <a:pt x="891" y="35"/>
                </a:lnTo>
                <a:lnTo>
                  <a:pt x="906" y="41"/>
                </a:lnTo>
                <a:lnTo>
                  <a:pt x="919" y="47"/>
                </a:lnTo>
                <a:lnTo>
                  <a:pt x="931" y="52"/>
                </a:lnTo>
                <a:lnTo>
                  <a:pt x="942" y="57"/>
                </a:lnTo>
                <a:lnTo>
                  <a:pt x="955" y="62"/>
                </a:lnTo>
                <a:lnTo>
                  <a:pt x="967" y="68"/>
                </a:lnTo>
                <a:lnTo>
                  <a:pt x="980" y="74"/>
                </a:lnTo>
                <a:lnTo>
                  <a:pt x="994" y="79"/>
                </a:lnTo>
                <a:lnTo>
                  <a:pt x="1011" y="85"/>
                </a:lnTo>
                <a:lnTo>
                  <a:pt x="1028" y="92"/>
                </a:lnTo>
                <a:lnTo>
                  <a:pt x="1051" y="99"/>
                </a:lnTo>
                <a:lnTo>
                  <a:pt x="1074" y="105"/>
                </a:lnTo>
                <a:lnTo>
                  <a:pt x="1163" y="317"/>
                </a:lnTo>
                <a:lnTo>
                  <a:pt x="1135" y="309"/>
                </a:lnTo>
                <a:lnTo>
                  <a:pt x="1109" y="299"/>
                </a:lnTo>
                <a:lnTo>
                  <a:pt x="1083" y="290"/>
                </a:lnTo>
                <a:lnTo>
                  <a:pt x="1060" y="283"/>
                </a:lnTo>
                <a:lnTo>
                  <a:pt x="1038" y="276"/>
                </a:lnTo>
                <a:lnTo>
                  <a:pt x="1018" y="269"/>
                </a:lnTo>
                <a:lnTo>
                  <a:pt x="999" y="263"/>
                </a:lnTo>
                <a:lnTo>
                  <a:pt x="979" y="256"/>
                </a:lnTo>
                <a:lnTo>
                  <a:pt x="961" y="250"/>
                </a:lnTo>
                <a:lnTo>
                  <a:pt x="942" y="244"/>
                </a:lnTo>
                <a:lnTo>
                  <a:pt x="925" y="238"/>
                </a:lnTo>
                <a:lnTo>
                  <a:pt x="907" y="234"/>
                </a:lnTo>
                <a:lnTo>
                  <a:pt x="888" y="228"/>
                </a:lnTo>
                <a:lnTo>
                  <a:pt x="869" y="224"/>
                </a:lnTo>
                <a:lnTo>
                  <a:pt x="848" y="219"/>
                </a:lnTo>
                <a:lnTo>
                  <a:pt x="828" y="214"/>
                </a:lnTo>
                <a:lnTo>
                  <a:pt x="827" y="243"/>
                </a:lnTo>
                <a:lnTo>
                  <a:pt x="832" y="272"/>
                </a:lnTo>
                <a:lnTo>
                  <a:pt x="837" y="304"/>
                </a:lnTo>
                <a:lnTo>
                  <a:pt x="843" y="335"/>
                </a:lnTo>
                <a:lnTo>
                  <a:pt x="841" y="359"/>
                </a:lnTo>
                <a:lnTo>
                  <a:pt x="829" y="382"/>
                </a:lnTo>
                <a:lnTo>
                  <a:pt x="813" y="403"/>
                </a:lnTo>
                <a:lnTo>
                  <a:pt x="789" y="421"/>
                </a:lnTo>
                <a:lnTo>
                  <a:pt x="763" y="434"/>
                </a:lnTo>
                <a:lnTo>
                  <a:pt x="733" y="443"/>
                </a:lnTo>
                <a:lnTo>
                  <a:pt x="701" y="445"/>
                </a:lnTo>
                <a:lnTo>
                  <a:pt x="670" y="441"/>
                </a:lnTo>
                <a:lnTo>
                  <a:pt x="645" y="437"/>
                </a:lnTo>
                <a:lnTo>
                  <a:pt x="618" y="434"/>
                </a:lnTo>
                <a:lnTo>
                  <a:pt x="589" y="430"/>
                </a:lnTo>
                <a:lnTo>
                  <a:pt x="558" y="427"/>
                </a:lnTo>
                <a:lnTo>
                  <a:pt x="524" y="422"/>
                </a:lnTo>
                <a:lnTo>
                  <a:pt x="489" y="417"/>
                </a:lnTo>
                <a:lnTo>
                  <a:pt x="451" y="411"/>
                </a:lnTo>
                <a:lnTo>
                  <a:pt x="414" y="405"/>
                </a:lnTo>
                <a:lnTo>
                  <a:pt x="374" y="398"/>
                </a:lnTo>
                <a:lnTo>
                  <a:pt x="334" y="391"/>
                </a:lnTo>
                <a:lnTo>
                  <a:pt x="294" y="382"/>
                </a:lnTo>
                <a:lnTo>
                  <a:pt x="253" y="372"/>
                </a:lnTo>
                <a:lnTo>
                  <a:pt x="213" y="362"/>
                </a:lnTo>
                <a:lnTo>
                  <a:pt x="171" y="350"/>
                </a:lnTo>
                <a:lnTo>
                  <a:pt x="130" y="338"/>
                </a:lnTo>
                <a:lnTo>
                  <a:pt x="90" y="323"/>
                </a:lnTo>
                <a:lnTo>
                  <a:pt x="0" y="10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0" name="Rectangle 189">
            <a:extLst>
              <a:ext uri="{FF2B5EF4-FFF2-40B4-BE49-F238E27FC236}">
                <a16:creationId xmlns:a16="http://schemas.microsoft.com/office/drawing/2014/main" id="{4DA7C9CB-26E3-49C1-8951-E994D9864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200" y="1460500"/>
            <a:ext cx="67230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00FFFF"/>
                </a:solidFill>
              </a:rPr>
              <a:t>TIPOS: Sindesmosis (Ligamentosas)</a:t>
            </a:r>
            <a:endParaRPr lang="es-PR" altLang="en-US"/>
          </a:p>
        </p:txBody>
      </p:sp>
      <p:grpSp>
        <p:nvGrpSpPr>
          <p:cNvPr id="126991" name="Group 255">
            <a:extLst>
              <a:ext uri="{FF2B5EF4-FFF2-40B4-BE49-F238E27FC236}">
                <a16:creationId xmlns:a16="http://schemas.microsoft.com/office/drawing/2014/main" id="{BD389F95-9BF9-4C61-A07F-E116CE6D4190}"/>
              </a:ext>
            </a:extLst>
          </p:cNvPr>
          <p:cNvGrpSpPr>
            <a:grpSpLocks/>
          </p:cNvGrpSpPr>
          <p:nvPr/>
        </p:nvGrpSpPr>
        <p:grpSpPr bwMode="auto">
          <a:xfrm>
            <a:off x="817563" y="1447800"/>
            <a:ext cx="509587" cy="493713"/>
            <a:chOff x="515" y="1222"/>
            <a:chExt cx="321" cy="311"/>
          </a:xfrm>
        </p:grpSpPr>
        <p:sp>
          <p:nvSpPr>
            <p:cNvPr id="127047" name="Freeform 190">
              <a:extLst>
                <a:ext uri="{FF2B5EF4-FFF2-40B4-BE49-F238E27FC236}">
                  <a16:creationId xmlns:a16="http://schemas.microsoft.com/office/drawing/2014/main" id="{76AB88F3-226A-4A28-9925-5FAE7EBC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222"/>
              <a:ext cx="321" cy="277"/>
            </a:xfrm>
            <a:custGeom>
              <a:avLst/>
              <a:gdLst>
                <a:gd name="T0" fmla="*/ 314 w 964"/>
                <a:gd name="T1" fmla="*/ 64 h 832"/>
                <a:gd name="T2" fmla="*/ 275 w 964"/>
                <a:gd name="T3" fmla="*/ 92 h 832"/>
                <a:gd name="T4" fmla="*/ 295 w 964"/>
                <a:gd name="T5" fmla="*/ 96 h 832"/>
                <a:gd name="T6" fmla="*/ 281 w 964"/>
                <a:gd name="T7" fmla="*/ 105 h 832"/>
                <a:gd name="T8" fmla="*/ 293 w 964"/>
                <a:gd name="T9" fmla="*/ 117 h 832"/>
                <a:gd name="T10" fmla="*/ 280 w 964"/>
                <a:gd name="T11" fmla="*/ 127 h 832"/>
                <a:gd name="T12" fmla="*/ 297 w 964"/>
                <a:gd name="T13" fmla="*/ 148 h 832"/>
                <a:gd name="T14" fmla="*/ 278 w 964"/>
                <a:gd name="T15" fmla="*/ 159 h 832"/>
                <a:gd name="T16" fmla="*/ 301 w 964"/>
                <a:gd name="T17" fmla="*/ 192 h 832"/>
                <a:gd name="T18" fmla="*/ 275 w 964"/>
                <a:gd name="T19" fmla="*/ 175 h 832"/>
                <a:gd name="T20" fmla="*/ 287 w 964"/>
                <a:gd name="T21" fmla="*/ 201 h 832"/>
                <a:gd name="T22" fmla="*/ 267 w 964"/>
                <a:gd name="T23" fmla="*/ 187 h 832"/>
                <a:gd name="T24" fmla="*/ 261 w 964"/>
                <a:gd name="T25" fmla="*/ 209 h 832"/>
                <a:gd name="T26" fmla="*/ 246 w 964"/>
                <a:gd name="T27" fmla="*/ 207 h 832"/>
                <a:gd name="T28" fmla="*/ 236 w 964"/>
                <a:gd name="T29" fmla="*/ 223 h 832"/>
                <a:gd name="T30" fmla="*/ 220 w 964"/>
                <a:gd name="T31" fmla="*/ 224 h 832"/>
                <a:gd name="T32" fmla="*/ 210 w 964"/>
                <a:gd name="T33" fmla="*/ 221 h 832"/>
                <a:gd name="T34" fmla="*/ 206 w 964"/>
                <a:gd name="T35" fmla="*/ 225 h 832"/>
                <a:gd name="T36" fmla="*/ 182 w 964"/>
                <a:gd name="T37" fmla="*/ 244 h 832"/>
                <a:gd name="T38" fmla="*/ 164 w 964"/>
                <a:gd name="T39" fmla="*/ 217 h 832"/>
                <a:gd name="T40" fmla="*/ 147 w 964"/>
                <a:gd name="T41" fmla="*/ 217 h 832"/>
                <a:gd name="T42" fmla="*/ 126 w 964"/>
                <a:gd name="T43" fmla="*/ 215 h 832"/>
                <a:gd name="T44" fmla="*/ 126 w 964"/>
                <a:gd name="T45" fmla="*/ 197 h 832"/>
                <a:gd name="T46" fmla="*/ 77 w 964"/>
                <a:gd name="T47" fmla="*/ 233 h 832"/>
                <a:gd name="T48" fmla="*/ 61 w 964"/>
                <a:gd name="T49" fmla="*/ 242 h 832"/>
                <a:gd name="T50" fmla="*/ 106 w 964"/>
                <a:gd name="T51" fmla="*/ 201 h 832"/>
                <a:gd name="T52" fmla="*/ 113 w 964"/>
                <a:gd name="T53" fmla="*/ 182 h 832"/>
                <a:gd name="T54" fmla="*/ 107 w 964"/>
                <a:gd name="T55" fmla="*/ 177 h 832"/>
                <a:gd name="T56" fmla="*/ 102 w 964"/>
                <a:gd name="T57" fmla="*/ 169 h 832"/>
                <a:gd name="T58" fmla="*/ 97 w 964"/>
                <a:gd name="T59" fmla="*/ 159 h 832"/>
                <a:gd name="T60" fmla="*/ 84 w 964"/>
                <a:gd name="T61" fmla="*/ 156 h 832"/>
                <a:gd name="T62" fmla="*/ 93 w 964"/>
                <a:gd name="T63" fmla="*/ 144 h 832"/>
                <a:gd name="T64" fmla="*/ 46 w 964"/>
                <a:gd name="T65" fmla="*/ 138 h 832"/>
                <a:gd name="T66" fmla="*/ 22 w 964"/>
                <a:gd name="T67" fmla="*/ 135 h 832"/>
                <a:gd name="T68" fmla="*/ 76 w 964"/>
                <a:gd name="T69" fmla="*/ 132 h 832"/>
                <a:gd name="T70" fmla="*/ 89 w 964"/>
                <a:gd name="T71" fmla="*/ 124 h 832"/>
                <a:gd name="T72" fmla="*/ 55 w 964"/>
                <a:gd name="T73" fmla="*/ 113 h 832"/>
                <a:gd name="T74" fmla="*/ 37 w 964"/>
                <a:gd name="T75" fmla="*/ 108 h 832"/>
                <a:gd name="T76" fmla="*/ 80 w 964"/>
                <a:gd name="T77" fmla="*/ 110 h 832"/>
                <a:gd name="T78" fmla="*/ 92 w 964"/>
                <a:gd name="T79" fmla="*/ 101 h 832"/>
                <a:gd name="T80" fmla="*/ 79 w 964"/>
                <a:gd name="T81" fmla="*/ 91 h 832"/>
                <a:gd name="T82" fmla="*/ 97 w 964"/>
                <a:gd name="T83" fmla="*/ 87 h 832"/>
                <a:gd name="T84" fmla="*/ 90 w 964"/>
                <a:gd name="T85" fmla="*/ 72 h 832"/>
                <a:gd name="T86" fmla="*/ 100 w 964"/>
                <a:gd name="T87" fmla="*/ 67 h 832"/>
                <a:gd name="T88" fmla="*/ 112 w 964"/>
                <a:gd name="T89" fmla="*/ 71 h 832"/>
                <a:gd name="T90" fmla="*/ 129 w 964"/>
                <a:gd name="T91" fmla="*/ 55 h 832"/>
                <a:gd name="T92" fmla="*/ 138 w 964"/>
                <a:gd name="T93" fmla="*/ 41 h 832"/>
                <a:gd name="T94" fmla="*/ 148 w 964"/>
                <a:gd name="T95" fmla="*/ 30 h 832"/>
                <a:gd name="T96" fmla="*/ 145 w 964"/>
                <a:gd name="T97" fmla="*/ 15 h 832"/>
                <a:gd name="T98" fmla="*/ 160 w 964"/>
                <a:gd name="T99" fmla="*/ 33 h 832"/>
                <a:gd name="T100" fmla="*/ 163 w 964"/>
                <a:gd name="T101" fmla="*/ 15 h 832"/>
                <a:gd name="T102" fmla="*/ 173 w 964"/>
                <a:gd name="T103" fmla="*/ 19 h 832"/>
                <a:gd name="T104" fmla="*/ 181 w 964"/>
                <a:gd name="T105" fmla="*/ 24 h 832"/>
                <a:gd name="T106" fmla="*/ 215 w 964"/>
                <a:gd name="T107" fmla="*/ 14 h 832"/>
                <a:gd name="T108" fmla="*/ 234 w 964"/>
                <a:gd name="T109" fmla="*/ 34 h 832"/>
                <a:gd name="T110" fmla="*/ 245 w 964"/>
                <a:gd name="T111" fmla="*/ 35 h 832"/>
                <a:gd name="T112" fmla="*/ 251 w 964"/>
                <a:gd name="T113" fmla="*/ 44 h 832"/>
                <a:gd name="T114" fmla="*/ 266 w 964"/>
                <a:gd name="T115" fmla="*/ 46 h 832"/>
                <a:gd name="T116" fmla="*/ 260 w 964"/>
                <a:gd name="T117" fmla="*/ 59 h 832"/>
                <a:gd name="T118" fmla="*/ 268 w 964"/>
                <a:gd name="T119" fmla="*/ 65 h 8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64" h="832">
                  <a:moveTo>
                    <a:pt x="828" y="226"/>
                  </a:moveTo>
                  <a:lnTo>
                    <a:pt x="843" y="230"/>
                  </a:lnTo>
                  <a:lnTo>
                    <a:pt x="858" y="231"/>
                  </a:lnTo>
                  <a:lnTo>
                    <a:pt x="874" y="228"/>
                  </a:lnTo>
                  <a:lnTo>
                    <a:pt x="890" y="222"/>
                  </a:lnTo>
                  <a:lnTo>
                    <a:pt x="907" y="214"/>
                  </a:lnTo>
                  <a:lnTo>
                    <a:pt x="925" y="204"/>
                  </a:lnTo>
                  <a:lnTo>
                    <a:pt x="943" y="193"/>
                  </a:lnTo>
                  <a:lnTo>
                    <a:pt x="964" y="181"/>
                  </a:lnTo>
                  <a:lnTo>
                    <a:pt x="937" y="206"/>
                  </a:lnTo>
                  <a:lnTo>
                    <a:pt x="911" y="226"/>
                  </a:lnTo>
                  <a:lnTo>
                    <a:pt x="887" y="241"/>
                  </a:lnTo>
                  <a:lnTo>
                    <a:pt x="864" y="253"/>
                  </a:lnTo>
                  <a:lnTo>
                    <a:pt x="846" y="262"/>
                  </a:lnTo>
                  <a:lnTo>
                    <a:pt x="834" y="270"/>
                  </a:lnTo>
                  <a:lnTo>
                    <a:pt x="825" y="277"/>
                  </a:lnTo>
                  <a:lnTo>
                    <a:pt x="824" y="285"/>
                  </a:lnTo>
                  <a:lnTo>
                    <a:pt x="828" y="289"/>
                  </a:lnTo>
                  <a:lnTo>
                    <a:pt x="836" y="289"/>
                  </a:lnTo>
                  <a:lnTo>
                    <a:pt x="846" y="289"/>
                  </a:lnTo>
                  <a:lnTo>
                    <a:pt x="858" y="289"/>
                  </a:lnTo>
                  <a:lnTo>
                    <a:pt x="870" y="289"/>
                  </a:lnTo>
                  <a:lnTo>
                    <a:pt x="879" y="288"/>
                  </a:lnTo>
                  <a:lnTo>
                    <a:pt x="887" y="289"/>
                  </a:lnTo>
                  <a:lnTo>
                    <a:pt x="889" y="292"/>
                  </a:lnTo>
                  <a:lnTo>
                    <a:pt x="887" y="296"/>
                  </a:lnTo>
                  <a:lnTo>
                    <a:pt x="882" y="299"/>
                  </a:lnTo>
                  <a:lnTo>
                    <a:pt x="875" y="300"/>
                  </a:lnTo>
                  <a:lnTo>
                    <a:pt x="867" y="302"/>
                  </a:lnTo>
                  <a:lnTo>
                    <a:pt x="858" y="306"/>
                  </a:lnTo>
                  <a:lnTo>
                    <a:pt x="850" y="309"/>
                  </a:lnTo>
                  <a:lnTo>
                    <a:pt x="844" y="315"/>
                  </a:lnTo>
                  <a:lnTo>
                    <a:pt x="839" y="322"/>
                  </a:lnTo>
                  <a:lnTo>
                    <a:pt x="838" y="329"/>
                  </a:lnTo>
                  <a:lnTo>
                    <a:pt x="843" y="334"/>
                  </a:lnTo>
                  <a:lnTo>
                    <a:pt x="849" y="338"/>
                  </a:lnTo>
                  <a:lnTo>
                    <a:pt x="857" y="341"/>
                  </a:lnTo>
                  <a:lnTo>
                    <a:pt x="865" y="344"/>
                  </a:lnTo>
                  <a:lnTo>
                    <a:pt x="874" y="346"/>
                  </a:lnTo>
                  <a:lnTo>
                    <a:pt x="879" y="351"/>
                  </a:lnTo>
                  <a:lnTo>
                    <a:pt x="881" y="356"/>
                  </a:lnTo>
                  <a:lnTo>
                    <a:pt x="879" y="362"/>
                  </a:lnTo>
                  <a:lnTo>
                    <a:pt x="876" y="366"/>
                  </a:lnTo>
                  <a:lnTo>
                    <a:pt x="871" y="368"/>
                  </a:lnTo>
                  <a:lnTo>
                    <a:pt x="864" y="371"/>
                  </a:lnTo>
                  <a:lnTo>
                    <a:pt x="857" y="372"/>
                  </a:lnTo>
                  <a:lnTo>
                    <a:pt x="849" y="375"/>
                  </a:lnTo>
                  <a:lnTo>
                    <a:pt x="842" y="380"/>
                  </a:lnTo>
                  <a:lnTo>
                    <a:pt x="835" y="387"/>
                  </a:lnTo>
                  <a:lnTo>
                    <a:pt x="834" y="395"/>
                  </a:lnTo>
                  <a:lnTo>
                    <a:pt x="838" y="401"/>
                  </a:lnTo>
                  <a:lnTo>
                    <a:pt x="846" y="407"/>
                  </a:lnTo>
                  <a:lnTo>
                    <a:pt x="859" y="415"/>
                  </a:lnTo>
                  <a:lnTo>
                    <a:pt x="871" y="424"/>
                  </a:lnTo>
                  <a:lnTo>
                    <a:pt x="883" y="434"/>
                  </a:lnTo>
                  <a:lnTo>
                    <a:pt x="891" y="446"/>
                  </a:lnTo>
                  <a:lnTo>
                    <a:pt x="896" y="463"/>
                  </a:lnTo>
                  <a:lnTo>
                    <a:pt x="883" y="456"/>
                  </a:lnTo>
                  <a:lnTo>
                    <a:pt x="871" y="452"/>
                  </a:lnTo>
                  <a:lnTo>
                    <a:pt x="858" y="452"/>
                  </a:lnTo>
                  <a:lnTo>
                    <a:pt x="848" y="452"/>
                  </a:lnTo>
                  <a:lnTo>
                    <a:pt x="839" y="458"/>
                  </a:lnTo>
                  <a:lnTo>
                    <a:pt x="835" y="466"/>
                  </a:lnTo>
                  <a:lnTo>
                    <a:pt x="835" y="477"/>
                  </a:lnTo>
                  <a:lnTo>
                    <a:pt x="839" y="490"/>
                  </a:lnTo>
                  <a:lnTo>
                    <a:pt x="844" y="497"/>
                  </a:lnTo>
                  <a:lnTo>
                    <a:pt x="849" y="506"/>
                  </a:lnTo>
                  <a:lnTo>
                    <a:pt x="855" y="516"/>
                  </a:lnTo>
                  <a:lnTo>
                    <a:pt x="863" y="529"/>
                  </a:lnTo>
                  <a:lnTo>
                    <a:pt x="874" y="543"/>
                  </a:lnTo>
                  <a:lnTo>
                    <a:pt x="888" y="560"/>
                  </a:lnTo>
                  <a:lnTo>
                    <a:pt x="905" y="578"/>
                  </a:lnTo>
                  <a:lnTo>
                    <a:pt x="927" y="596"/>
                  </a:lnTo>
                  <a:lnTo>
                    <a:pt x="910" y="585"/>
                  </a:lnTo>
                  <a:lnTo>
                    <a:pt x="892" y="573"/>
                  </a:lnTo>
                  <a:lnTo>
                    <a:pt x="876" y="560"/>
                  </a:lnTo>
                  <a:lnTo>
                    <a:pt x="859" y="550"/>
                  </a:lnTo>
                  <a:lnTo>
                    <a:pt x="845" y="539"/>
                  </a:lnTo>
                  <a:lnTo>
                    <a:pt x="834" y="532"/>
                  </a:lnTo>
                  <a:lnTo>
                    <a:pt x="825" y="527"/>
                  </a:lnTo>
                  <a:lnTo>
                    <a:pt x="819" y="527"/>
                  </a:lnTo>
                  <a:lnTo>
                    <a:pt x="810" y="539"/>
                  </a:lnTo>
                  <a:lnTo>
                    <a:pt x="812" y="550"/>
                  </a:lnTo>
                  <a:lnTo>
                    <a:pt x="821" y="560"/>
                  </a:lnTo>
                  <a:lnTo>
                    <a:pt x="834" y="571"/>
                  </a:lnTo>
                  <a:lnTo>
                    <a:pt x="846" y="582"/>
                  </a:lnTo>
                  <a:lnTo>
                    <a:pt x="857" y="593"/>
                  </a:lnTo>
                  <a:lnTo>
                    <a:pt x="862" y="604"/>
                  </a:lnTo>
                  <a:lnTo>
                    <a:pt x="858" y="615"/>
                  </a:lnTo>
                  <a:lnTo>
                    <a:pt x="849" y="621"/>
                  </a:lnTo>
                  <a:lnTo>
                    <a:pt x="842" y="616"/>
                  </a:lnTo>
                  <a:lnTo>
                    <a:pt x="835" y="605"/>
                  </a:lnTo>
                  <a:lnTo>
                    <a:pt x="829" y="592"/>
                  </a:lnTo>
                  <a:lnTo>
                    <a:pt x="822" y="578"/>
                  </a:lnTo>
                  <a:lnTo>
                    <a:pt x="813" y="568"/>
                  </a:lnTo>
                  <a:lnTo>
                    <a:pt x="803" y="562"/>
                  </a:lnTo>
                  <a:lnTo>
                    <a:pt x="790" y="566"/>
                  </a:lnTo>
                  <a:lnTo>
                    <a:pt x="779" y="577"/>
                  </a:lnTo>
                  <a:lnTo>
                    <a:pt x="772" y="586"/>
                  </a:lnTo>
                  <a:lnTo>
                    <a:pt x="769" y="595"/>
                  </a:lnTo>
                  <a:lnTo>
                    <a:pt x="769" y="603"/>
                  </a:lnTo>
                  <a:lnTo>
                    <a:pt x="772" y="611"/>
                  </a:lnTo>
                  <a:lnTo>
                    <a:pt x="777" y="619"/>
                  </a:lnTo>
                  <a:lnTo>
                    <a:pt x="784" y="627"/>
                  </a:lnTo>
                  <a:lnTo>
                    <a:pt x="792" y="634"/>
                  </a:lnTo>
                  <a:lnTo>
                    <a:pt x="785" y="636"/>
                  </a:lnTo>
                  <a:lnTo>
                    <a:pt x="778" y="635"/>
                  </a:lnTo>
                  <a:lnTo>
                    <a:pt x="771" y="632"/>
                  </a:lnTo>
                  <a:lnTo>
                    <a:pt x="763" y="629"/>
                  </a:lnTo>
                  <a:lnTo>
                    <a:pt x="756" y="625"/>
                  </a:lnTo>
                  <a:lnTo>
                    <a:pt x="749" y="623"/>
                  </a:lnTo>
                  <a:lnTo>
                    <a:pt x="740" y="623"/>
                  </a:lnTo>
                  <a:lnTo>
                    <a:pt x="733" y="625"/>
                  </a:lnTo>
                  <a:lnTo>
                    <a:pt x="729" y="672"/>
                  </a:lnTo>
                  <a:lnTo>
                    <a:pt x="726" y="723"/>
                  </a:lnTo>
                  <a:lnTo>
                    <a:pt x="727" y="777"/>
                  </a:lnTo>
                  <a:lnTo>
                    <a:pt x="733" y="832"/>
                  </a:lnTo>
                  <a:lnTo>
                    <a:pt x="717" y="763"/>
                  </a:lnTo>
                  <a:lnTo>
                    <a:pt x="712" y="709"/>
                  </a:lnTo>
                  <a:lnTo>
                    <a:pt x="710" y="670"/>
                  </a:lnTo>
                  <a:lnTo>
                    <a:pt x="704" y="650"/>
                  </a:lnTo>
                  <a:lnTo>
                    <a:pt x="697" y="644"/>
                  </a:lnTo>
                  <a:lnTo>
                    <a:pt x="690" y="641"/>
                  </a:lnTo>
                  <a:lnTo>
                    <a:pt x="681" y="639"/>
                  </a:lnTo>
                  <a:lnTo>
                    <a:pt x="672" y="642"/>
                  </a:lnTo>
                  <a:lnTo>
                    <a:pt x="666" y="648"/>
                  </a:lnTo>
                  <a:lnTo>
                    <a:pt x="663" y="658"/>
                  </a:lnTo>
                  <a:lnTo>
                    <a:pt x="661" y="674"/>
                  </a:lnTo>
                  <a:lnTo>
                    <a:pt x="664" y="696"/>
                  </a:lnTo>
                  <a:lnTo>
                    <a:pt x="659" y="693"/>
                  </a:lnTo>
                  <a:lnTo>
                    <a:pt x="654" y="687"/>
                  </a:lnTo>
                  <a:lnTo>
                    <a:pt x="647" y="682"/>
                  </a:lnTo>
                  <a:lnTo>
                    <a:pt x="643" y="677"/>
                  </a:lnTo>
                  <a:lnTo>
                    <a:pt x="637" y="671"/>
                  </a:lnTo>
                  <a:lnTo>
                    <a:pt x="633" y="667"/>
                  </a:lnTo>
                  <a:lnTo>
                    <a:pt x="631" y="663"/>
                  </a:lnTo>
                  <a:lnTo>
                    <a:pt x="630" y="662"/>
                  </a:lnTo>
                  <a:lnTo>
                    <a:pt x="627" y="685"/>
                  </a:lnTo>
                  <a:lnTo>
                    <a:pt x="626" y="715"/>
                  </a:lnTo>
                  <a:lnTo>
                    <a:pt x="624" y="746"/>
                  </a:lnTo>
                  <a:lnTo>
                    <a:pt x="624" y="768"/>
                  </a:lnTo>
                  <a:lnTo>
                    <a:pt x="617" y="736"/>
                  </a:lnTo>
                  <a:lnTo>
                    <a:pt x="618" y="704"/>
                  </a:lnTo>
                  <a:lnTo>
                    <a:pt x="618" y="677"/>
                  </a:lnTo>
                  <a:lnTo>
                    <a:pt x="608" y="667"/>
                  </a:lnTo>
                  <a:lnTo>
                    <a:pt x="581" y="669"/>
                  </a:lnTo>
                  <a:lnTo>
                    <a:pt x="564" y="677"/>
                  </a:lnTo>
                  <a:lnTo>
                    <a:pt x="553" y="688"/>
                  </a:lnTo>
                  <a:lnTo>
                    <a:pt x="548" y="702"/>
                  </a:lnTo>
                  <a:lnTo>
                    <a:pt x="546" y="715"/>
                  </a:lnTo>
                  <a:lnTo>
                    <a:pt x="546" y="727"/>
                  </a:lnTo>
                  <a:lnTo>
                    <a:pt x="546" y="734"/>
                  </a:lnTo>
                  <a:lnTo>
                    <a:pt x="540" y="736"/>
                  </a:lnTo>
                  <a:lnTo>
                    <a:pt x="533" y="723"/>
                  </a:lnTo>
                  <a:lnTo>
                    <a:pt x="532" y="697"/>
                  </a:lnTo>
                  <a:lnTo>
                    <a:pt x="531" y="674"/>
                  </a:lnTo>
                  <a:lnTo>
                    <a:pt x="521" y="664"/>
                  </a:lnTo>
                  <a:lnTo>
                    <a:pt x="509" y="663"/>
                  </a:lnTo>
                  <a:lnTo>
                    <a:pt x="500" y="658"/>
                  </a:lnTo>
                  <a:lnTo>
                    <a:pt x="492" y="651"/>
                  </a:lnTo>
                  <a:lnTo>
                    <a:pt x="485" y="647"/>
                  </a:lnTo>
                  <a:lnTo>
                    <a:pt x="475" y="647"/>
                  </a:lnTo>
                  <a:lnTo>
                    <a:pt x="463" y="654"/>
                  </a:lnTo>
                  <a:lnTo>
                    <a:pt x="446" y="674"/>
                  </a:lnTo>
                  <a:lnTo>
                    <a:pt x="423" y="708"/>
                  </a:lnTo>
                  <a:lnTo>
                    <a:pt x="428" y="687"/>
                  </a:lnTo>
                  <a:lnTo>
                    <a:pt x="436" y="669"/>
                  </a:lnTo>
                  <a:lnTo>
                    <a:pt x="440" y="651"/>
                  </a:lnTo>
                  <a:lnTo>
                    <a:pt x="435" y="635"/>
                  </a:lnTo>
                  <a:lnTo>
                    <a:pt x="428" y="632"/>
                  </a:lnTo>
                  <a:lnTo>
                    <a:pt x="420" y="631"/>
                  </a:lnTo>
                  <a:lnTo>
                    <a:pt x="413" y="631"/>
                  </a:lnTo>
                  <a:lnTo>
                    <a:pt x="406" y="632"/>
                  </a:lnTo>
                  <a:lnTo>
                    <a:pt x="397" y="636"/>
                  </a:lnTo>
                  <a:lnTo>
                    <a:pt x="388" y="641"/>
                  </a:lnTo>
                  <a:lnTo>
                    <a:pt x="377" y="645"/>
                  </a:lnTo>
                  <a:lnTo>
                    <a:pt x="365" y="652"/>
                  </a:lnTo>
                  <a:lnTo>
                    <a:pt x="374" y="638"/>
                  </a:lnTo>
                  <a:lnTo>
                    <a:pt x="382" y="628"/>
                  </a:lnTo>
                  <a:lnTo>
                    <a:pt x="389" y="618"/>
                  </a:lnTo>
                  <a:lnTo>
                    <a:pt x="391" y="606"/>
                  </a:lnTo>
                  <a:lnTo>
                    <a:pt x="391" y="597"/>
                  </a:lnTo>
                  <a:lnTo>
                    <a:pt x="387" y="593"/>
                  </a:lnTo>
                  <a:lnTo>
                    <a:pt x="378" y="593"/>
                  </a:lnTo>
                  <a:lnTo>
                    <a:pt x="368" y="597"/>
                  </a:lnTo>
                  <a:lnTo>
                    <a:pt x="355" y="605"/>
                  </a:lnTo>
                  <a:lnTo>
                    <a:pt x="337" y="615"/>
                  </a:lnTo>
                  <a:lnTo>
                    <a:pt x="319" y="629"/>
                  </a:lnTo>
                  <a:lnTo>
                    <a:pt x="299" y="643"/>
                  </a:lnTo>
                  <a:lnTo>
                    <a:pt x="278" y="661"/>
                  </a:lnTo>
                  <a:lnTo>
                    <a:pt x="256" y="680"/>
                  </a:lnTo>
                  <a:lnTo>
                    <a:pt x="232" y="700"/>
                  </a:lnTo>
                  <a:lnTo>
                    <a:pt x="209" y="722"/>
                  </a:lnTo>
                  <a:lnTo>
                    <a:pt x="185" y="742"/>
                  </a:lnTo>
                  <a:lnTo>
                    <a:pt x="162" y="763"/>
                  </a:lnTo>
                  <a:lnTo>
                    <a:pt x="139" y="786"/>
                  </a:lnTo>
                  <a:lnTo>
                    <a:pt x="118" y="805"/>
                  </a:lnTo>
                  <a:lnTo>
                    <a:pt x="140" y="777"/>
                  </a:lnTo>
                  <a:lnTo>
                    <a:pt x="164" y="750"/>
                  </a:lnTo>
                  <a:lnTo>
                    <a:pt x="184" y="728"/>
                  </a:lnTo>
                  <a:lnTo>
                    <a:pt x="206" y="706"/>
                  </a:lnTo>
                  <a:lnTo>
                    <a:pt x="226" y="687"/>
                  </a:lnTo>
                  <a:lnTo>
                    <a:pt x="245" y="669"/>
                  </a:lnTo>
                  <a:lnTo>
                    <a:pt x="263" y="654"/>
                  </a:lnTo>
                  <a:lnTo>
                    <a:pt x="279" y="641"/>
                  </a:lnTo>
                  <a:lnTo>
                    <a:pt x="294" y="628"/>
                  </a:lnTo>
                  <a:lnTo>
                    <a:pt x="308" y="616"/>
                  </a:lnTo>
                  <a:lnTo>
                    <a:pt x="319" y="605"/>
                  </a:lnTo>
                  <a:lnTo>
                    <a:pt x="329" y="596"/>
                  </a:lnTo>
                  <a:lnTo>
                    <a:pt x="337" y="588"/>
                  </a:lnTo>
                  <a:lnTo>
                    <a:pt x="342" y="579"/>
                  </a:lnTo>
                  <a:lnTo>
                    <a:pt x="347" y="572"/>
                  </a:lnTo>
                  <a:lnTo>
                    <a:pt x="347" y="565"/>
                  </a:lnTo>
                  <a:lnTo>
                    <a:pt x="347" y="556"/>
                  </a:lnTo>
                  <a:lnTo>
                    <a:pt x="343" y="551"/>
                  </a:lnTo>
                  <a:lnTo>
                    <a:pt x="338" y="548"/>
                  </a:lnTo>
                  <a:lnTo>
                    <a:pt x="334" y="546"/>
                  </a:lnTo>
                  <a:lnTo>
                    <a:pt x="328" y="548"/>
                  </a:lnTo>
                  <a:lnTo>
                    <a:pt x="321" y="551"/>
                  </a:lnTo>
                  <a:lnTo>
                    <a:pt x="315" y="553"/>
                  </a:lnTo>
                  <a:lnTo>
                    <a:pt x="309" y="558"/>
                  </a:lnTo>
                  <a:lnTo>
                    <a:pt x="316" y="548"/>
                  </a:lnTo>
                  <a:lnTo>
                    <a:pt x="319" y="539"/>
                  </a:lnTo>
                  <a:lnTo>
                    <a:pt x="322" y="532"/>
                  </a:lnTo>
                  <a:lnTo>
                    <a:pt x="321" y="525"/>
                  </a:lnTo>
                  <a:lnTo>
                    <a:pt x="317" y="523"/>
                  </a:lnTo>
                  <a:lnTo>
                    <a:pt x="310" y="522"/>
                  </a:lnTo>
                  <a:lnTo>
                    <a:pt x="301" y="524"/>
                  </a:lnTo>
                  <a:lnTo>
                    <a:pt x="289" y="527"/>
                  </a:lnTo>
                  <a:lnTo>
                    <a:pt x="292" y="520"/>
                  </a:lnTo>
                  <a:lnTo>
                    <a:pt x="299" y="514"/>
                  </a:lnTo>
                  <a:lnTo>
                    <a:pt x="307" y="509"/>
                  </a:lnTo>
                  <a:lnTo>
                    <a:pt x="315" y="505"/>
                  </a:lnTo>
                  <a:lnTo>
                    <a:pt x="321" y="502"/>
                  </a:lnTo>
                  <a:lnTo>
                    <a:pt x="325" y="497"/>
                  </a:lnTo>
                  <a:lnTo>
                    <a:pt x="327" y="492"/>
                  </a:lnTo>
                  <a:lnTo>
                    <a:pt x="323" y="486"/>
                  </a:lnTo>
                  <a:lnTo>
                    <a:pt x="316" y="480"/>
                  </a:lnTo>
                  <a:lnTo>
                    <a:pt x="303" y="479"/>
                  </a:lnTo>
                  <a:lnTo>
                    <a:pt x="290" y="479"/>
                  </a:lnTo>
                  <a:lnTo>
                    <a:pt x="275" y="483"/>
                  </a:lnTo>
                  <a:lnTo>
                    <a:pt x="259" y="489"/>
                  </a:lnTo>
                  <a:lnTo>
                    <a:pt x="246" y="497"/>
                  </a:lnTo>
                  <a:lnTo>
                    <a:pt x="235" y="507"/>
                  </a:lnTo>
                  <a:lnTo>
                    <a:pt x="229" y="520"/>
                  </a:lnTo>
                  <a:lnTo>
                    <a:pt x="236" y="498"/>
                  </a:lnTo>
                  <a:lnTo>
                    <a:pt x="244" y="481"/>
                  </a:lnTo>
                  <a:lnTo>
                    <a:pt x="252" y="470"/>
                  </a:lnTo>
                  <a:lnTo>
                    <a:pt x="262" y="463"/>
                  </a:lnTo>
                  <a:lnTo>
                    <a:pt x="269" y="459"/>
                  </a:lnTo>
                  <a:lnTo>
                    <a:pt x="276" y="456"/>
                  </a:lnTo>
                  <a:lnTo>
                    <a:pt x="283" y="453"/>
                  </a:lnTo>
                  <a:lnTo>
                    <a:pt x="288" y="452"/>
                  </a:lnTo>
                  <a:lnTo>
                    <a:pt x="288" y="445"/>
                  </a:lnTo>
                  <a:lnTo>
                    <a:pt x="285" y="439"/>
                  </a:lnTo>
                  <a:lnTo>
                    <a:pt x="278" y="434"/>
                  </a:lnTo>
                  <a:lnTo>
                    <a:pt x="269" y="430"/>
                  </a:lnTo>
                  <a:lnTo>
                    <a:pt x="257" y="426"/>
                  </a:lnTo>
                  <a:lnTo>
                    <a:pt x="242" y="424"/>
                  </a:lnTo>
                  <a:lnTo>
                    <a:pt x="225" y="420"/>
                  </a:lnTo>
                  <a:lnTo>
                    <a:pt x="205" y="418"/>
                  </a:lnTo>
                  <a:lnTo>
                    <a:pt x="184" y="417"/>
                  </a:lnTo>
                  <a:lnTo>
                    <a:pt x="160" y="415"/>
                  </a:lnTo>
                  <a:lnTo>
                    <a:pt x="137" y="415"/>
                  </a:lnTo>
                  <a:lnTo>
                    <a:pt x="111" y="415"/>
                  </a:lnTo>
                  <a:lnTo>
                    <a:pt x="84" y="414"/>
                  </a:lnTo>
                  <a:lnTo>
                    <a:pt x="57" y="414"/>
                  </a:lnTo>
                  <a:lnTo>
                    <a:pt x="28" y="414"/>
                  </a:lnTo>
                  <a:lnTo>
                    <a:pt x="0" y="414"/>
                  </a:lnTo>
                  <a:lnTo>
                    <a:pt x="21" y="410"/>
                  </a:lnTo>
                  <a:lnTo>
                    <a:pt x="42" y="407"/>
                  </a:lnTo>
                  <a:lnTo>
                    <a:pt x="66" y="405"/>
                  </a:lnTo>
                  <a:lnTo>
                    <a:pt x="87" y="402"/>
                  </a:lnTo>
                  <a:lnTo>
                    <a:pt x="110" y="401"/>
                  </a:lnTo>
                  <a:lnTo>
                    <a:pt x="131" y="399"/>
                  </a:lnTo>
                  <a:lnTo>
                    <a:pt x="152" y="399"/>
                  </a:lnTo>
                  <a:lnTo>
                    <a:pt x="173" y="398"/>
                  </a:lnTo>
                  <a:lnTo>
                    <a:pt x="192" y="398"/>
                  </a:lnTo>
                  <a:lnTo>
                    <a:pt x="211" y="397"/>
                  </a:lnTo>
                  <a:lnTo>
                    <a:pt x="228" y="395"/>
                  </a:lnTo>
                  <a:lnTo>
                    <a:pt x="243" y="394"/>
                  </a:lnTo>
                  <a:lnTo>
                    <a:pt x="257" y="393"/>
                  </a:lnTo>
                  <a:lnTo>
                    <a:pt x="269" y="392"/>
                  </a:lnTo>
                  <a:lnTo>
                    <a:pt x="279" y="389"/>
                  </a:lnTo>
                  <a:lnTo>
                    <a:pt x="286" y="387"/>
                  </a:lnTo>
                  <a:lnTo>
                    <a:pt x="283" y="381"/>
                  </a:lnTo>
                  <a:lnTo>
                    <a:pt x="275" y="377"/>
                  </a:lnTo>
                  <a:lnTo>
                    <a:pt x="266" y="371"/>
                  </a:lnTo>
                  <a:lnTo>
                    <a:pt x="256" y="366"/>
                  </a:lnTo>
                  <a:lnTo>
                    <a:pt x="245" y="361"/>
                  </a:lnTo>
                  <a:lnTo>
                    <a:pt x="232" y="356"/>
                  </a:lnTo>
                  <a:lnTo>
                    <a:pt x="219" y="353"/>
                  </a:lnTo>
                  <a:lnTo>
                    <a:pt x="205" y="348"/>
                  </a:lnTo>
                  <a:lnTo>
                    <a:pt x="192" y="345"/>
                  </a:lnTo>
                  <a:lnTo>
                    <a:pt x="178" y="342"/>
                  </a:lnTo>
                  <a:lnTo>
                    <a:pt x="165" y="340"/>
                  </a:lnTo>
                  <a:lnTo>
                    <a:pt x="151" y="338"/>
                  </a:lnTo>
                  <a:lnTo>
                    <a:pt x="138" y="338"/>
                  </a:lnTo>
                  <a:lnTo>
                    <a:pt x="128" y="338"/>
                  </a:lnTo>
                  <a:lnTo>
                    <a:pt x="119" y="339"/>
                  </a:lnTo>
                  <a:lnTo>
                    <a:pt x="111" y="341"/>
                  </a:lnTo>
                  <a:lnTo>
                    <a:pt x="105" y="333"/>
                  </a:lnTo>
                  <a:lnTo>
                    <a:pt x="106" y="326"/>
                  </a:lnTo>
                  <a:lnTo>
                    <a:pt x="111" y="323"/>
                  </a:lnTo>
                  <a:lnTo>
                    <a:pt x="120" y="320"/>
                  </a:lnTo>
                  <a:lnTo>
                    <a:pt x="133" y="320"/>
                  </a:lnTo>
                  <a:lnTo>
                    <a:pt x="147" y="320"/>
                  </a:lnTo>
                  <a:lnTo>
                    <a:pt x="165" y="321"/>
                  </a:lnTo>
                  <a:lnTo>
                    <a:pt x="184" y="323"/>
                  </a:lnTo>
                  <a:lnTo>
                    <a:pt x="202" y="326"/>
                  </a:lnTo>
                  <a:lnTo>
                    <a:pt x="220" y="328"/>
                  </a:lnTo>
                  <a:lnTo>
                    <a:pt x="239" y="331"/>
                  </a:lnTo>
                  <a:lnTo>
                    <a:pt x="256" y="333"/>
                  </a:lnTo>
                  <a:lnTo>
                    <a:pt x="270" y="334"/>
                  </a:lnTo>
                  <a:lnTo>
                    <a:pt x="282" y="335"/>
                  </a:lnTo>
                  <a:lnTo>
                    <a:pt x="290" y="335"/>
                  </a:lnTo>
                  <a:lnTo>
                    <a:pt x="292" y="334"/>
                  </a:lnTo>
                  <a:lnTo>
                    <a:pt x="296" y="319"/>
                  </a:lnTo>
                  <a:lnTo>
                    <a:pt x="289" y="309"/>
                  </a:lnTo>
                  <a:lnTo>
                    <a:pt x="275" y="303"/>
                  </a:lnTo>
                  <a:lnTo>
                    <a:pt x="255" y="300"/>
                  </a:lnTo>
                  <a:lnTo>
                    <a:pt x="235" y="298"/>
                  </a:lnTo>
                  <a:lnTo>
                    <a:pt x="218" y="294"/>
                  </a:lnTo>
                  <a:lnTo>
                    <a:pt x="206" y="289"/>
                  </a:lnTo>
                  <a:lnTo>
                    <a:pt x="205" y="280"/>
                  </a:lnTo>
                  <a:lnTo>
                    <a:pt x="212" y="272"/>
                  </a:lnTo>
                  <a:lnTo>
                    <a:pt x="224" y="269"/>
                  </a:lnTo>
                  <a:lnTo>
                    <a:pt x="238" y="272"/>
                  </a:lnTo>
                  <a:lnTo>
                    <a:pt x="252" y="276"/>
                  </a:lnTo>
                  <a:lnTo>
                    <a:pt x="265" y="281"/>
                  </a:lnTo>
                  <a:lnTo>
                    <a:pt x="279" y="285"/>
                  </a:lnTo>
                  <a:lnTo>
                    <a:pt x="291" y="283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297" y="268"/>
                  </a:lnTo>
                  <a:lnTo>
                    <a:pt x="292" y="260"/>
                  </a:lnTo>
                  <a:lnTo>
                    <a:pt x="288" y="250"/>
                  </a:lnTo>
                  <a:lnTo>
                    <a:pt x="277" y="241"/>
                  </a:lnTo>
                  <a:lnTo>
                    <a:pt x="263" y="233"/>
                  </a:lnTo>
                  <a:lnTo>
                    <a:pt x="243" y="228"/>
                  </a:lnTo>
                  <a:lnTo>
                    <a:pt x="217" y="227"/>
                  </a:lnTo>
                  <a:lnTo>
                    <a:pt x="237" y="221"/>
                  </a:lnTo>
                  <a:lnTo>
                    <a:pt x="253" y="217"/>
                  </a:lnTo>
                  <a:lnTo>
                    <a:pt x="269" y="217"/>
                  </a:lnTo>
                  <a:lnTo>
                    <a:pt x="282" y="217"/>
                  </a:lnTo>
                  <a:lnTo>
                    <a:pt x="292" y="220"/>
                  </a:lnTo>
                  <a:lnTo>
                    <a:pt x="302" y="223"/>
                  </a:lnTo>
                  <a:lnTo>
                    <a:pt x="310" y="228"/>
                  </a:lnTo>
                  <a:lnTo>
                    <a:pt x="315" y="234"/>
                  </a:lnTo>
                  <a:lnTo>
                    <a:pt x="311" y="217"/>
                  </a:lnTo>
                  <a:lnTo>
                    <a:pt x="307" y="208"/>
                  </a:lnTo>
                  <a:lnTo>
                    <a:pt x="299" y="200"/>
                  </a:lnTo>
                  <a:lnTo>
                    <a:pt x="289" y="193"/>
                  </a:lnTo>
                  <a:lnTo>
                    <a:pt x="301" y="196"/>
                  </a:lnTo>
                  <a:lnTo>
                    <a:pt x="310" y="198"/>
                  </a:lnTo>
                  <a:lnTo>
                    <a:pt x="317" y="203"/>
                  </a:lnTo>
                  <a:lnTo>
                    <a:pt x="323" y="208"/>
                  </a:lnTo>
                  <a:lnTo>
                    <a:pt x="328" y="211"/>
                  </a:lnTo>
                  <a:lnTo>
                    <a:pt x="331" y="214"/>
                  </a:lnTo>
                  <a:lnTo>
                    <a:pt x="335" y="214"/>
                  </a:lnTo>
                  <a:lnTo>
                    <a:pt x="338" y="213"/>
                  </a:lnTo>
                  <a:lnTo>
                    <a:pt x="347" y="204"/>
                  </a:lnTo>
                  <a:lnTo>
                    <a:pt x="351" y="191"/>
                  </a:lnTo>
                  <a:lnTo>
                    <a:pt x="351" y="180"/>
                  </a:lnTo>
                  <a:lnTo>
                    <a:pt x="347" y="167"/>
                  </a:lnTo>
                  <a:lnTo>
                    <a:pt x="367" y="171"/>
                  </a:lnTo>
                  <a:lnTo>
                    <a:pt x="381" y="170"/>
                  </a:lnTo>
                  <a:lnTo>
                    <a:pt x="388" y="165"/>
                  </a:lnTo>
                  <a:lnTo>
                    <a:pt x="391" y="158"/>
                  </a:lnTo>
                  <a:lnTo>
                    <a:pt x="389" y="148"/>
                  </a:lnTo>
                  <a:lnTo>
                    <a:pt x="384" y="136"/>
                  </a:lnTo>
                  <a:lnTo>
                    <a:pt x="377" y="119"/>
                  </a:lnTo>
                  <a:lnTo>
                    <a:pt x="369" y="103"/>
                  </a:lnTo>
                  <a:lnTo>
                    <a:pt x="386" y="114"/>
                  </a:lnTo>
                  <a:lnTo>
                    <a:pt x="401" y="121"/>
                  </a:lnTo>
                  <a:lnTo>
                    <a:pt x="413" y="124"/>
                  </a:lnTo>
                  <a:lnTo>
                    <a:pt x="422" y="125"/>
                  </a:lnTo>
                  <a:lnTo>
                    <a:pt x="430" y="124"/>
                  </a:lnTo>
                  <a:lnTo>
                    <a:pt x="437" y="121"/>
                  </a:lnTo>
                  <a:lnTo>
                    <a:pt x="441" y="117"/>
                  </a:lnTo>
                  <a:lnTo>
                    <a:pt x="446" y="112"/>
                  </a:lnTo>
                  <a:lnTo>
                    <a:pt x="447" y="108"/>
                  </a:lnTo>
                  <a:lnTo>
                    <a:pt x="446" y="99"/>
                  </a:lnTo>
                  <a:lnTo>
                    <a:pt x="444" y="89"/>
                  </a:lnTo>
                  <a:lnTo>
                    <a:pt x="439" y="76"/>
                  </a:lnTo>
                  <a:lnTo>
                    <a:pt x="431" y="62"/>
                  </a:lnTo>
                  <a:lnTo>
                    <a:pt x="422" y="45"/>
                  </a:lnTo>
                  <a:lnTo>
                    <a:pt x="410" y="29"/>
                  </a:lnTo>
                  <a:lnTo>
                    <a:pt x="395" y="11"/>
                  </a:lnTo>
                  <a:lnTo>
                    <a:pt x="410" y="23"/>
                  </a:lnTo>
                  <a:lnTo>
                    <a:pt x="424" y="33"/>
                  </a:lnTo>
                  <a:lnTo>
                    <a:pt x="434" y="44"/>
                  </a:lnTo>
                  <a:lnTo>
                    <a:pt x="442" y="53"/>
                  </a:lnTo>
                  <a:lnTo>
                    <a:pt x="448" y="64"/>
                  </a:lnTo>
                  <a:lnTo>
                    <a:pt x="454" y="72"/>
                  </a:lnTo>
                  <a:lnTo>
                    <a:pt x="459" y="83"/>
                  </a:lnTo>
                  <a:lnTo>
                    <a:pt x="464" y="95"/>
                  </a:lnTo>
                  <a:lnTo>
                    <a:pt x="469" y="101"/>
                  </a:lnTo>
                  <a:lnTo>
                    <a:pt x="475" y="103"/>
                  </a:lnTo>
                  <a:lnTo>
                    <a:pt x="480" y="99"/>
                  </a:lnTo>
                  <a:lnTo>
                    <a:pt x="483" y="91"/>
                  </a:lnTo>
                  <a:lnTo>
                    <a:pt x="485" y="81"/>
                  </a:lnTo>
                  <a:lnTo>
                    <a:pt x="483" y="66"/>
                  </a:lnTo>
                  <a:lnTo>
                    <a:pt x="480" y="51"/>
                  </a:lnTo>
                  <a:lnTo>
                    <a:pt x="472" y="35"/>
                  </a:lnTo>
                  <a:lnTo>
                    <a:pt x="481" y="37"/>
                  </a:lnTo>
                  <a:lnTo>
                    <a:pt x="487" y="39"/>
                  </a:lnTo>
                  <a:lnTo>
                    <a:pt x="489" y="44"/>
                  </a:lnTo>
                  <a:lnTo>
                    <a:pt x="490" y="49"/>
                  </a:lnTo>
                  <a:lnTo>
                    <a:pt x="490" y="55"/>
                  </a:lnTo>
                  <a:lnTo>
                    <a:pt x="492" y="62"/>
                  </a:lnTo>
                  <a:lnTo>
                    <a:pt x="494" y="66"/>
                  </a:lnTo>
                  <a:lnTo>
                    <a:pt x="501" y="72"/>
                  </a:lnTo>
                  <a:lnTo>
                    <a:pt x="509" y="73"/>
                  </a:lnTo>
                  <a:lnTo>
                    <a:pt x="515" y="68"/>
                  </a:lnTo>
                  <a:lnTo>
                    <a:pt x="519" y="56"/>
                  </a:lnTo>
                  <a:lnTo>
                    <a:pt x="522" y="42"/>
                  </a:lnTo>
                  <a:lnTo>
                    <a:pt x="525" y="28"/>
                  </a:lnTo>
                  <a:lnTo>
                    <a:pt x="527" y="13"/>
                  </a:lnTo>
                  <a:lnTo>
                    <a:pt x="529" y="4"/>
                  </a:lnTo>
                  <a:lnTo>
                    <a:pt x="533" y="0"/>
                  </a:lnTo>
                  <a:lnTo>
                    <a:pt x="538" y="13"/>
                  </a:lnTo>
                  <a:lnTo>
                    <a:pt x="541" y="43"/>
                  </a:lnTo>
                  <a:lnTo>
                    <a:pt x="543" y="72"/>
                  </a:lnTo>
                  <a:lnTo>
                    <a:pt x="552" y="85"/>
                  </a:lnTo>
                  <a:lnTo>
                    <a:pt x="560" y="86"/>
                  </a:lnTo>
                  <a:lnTo>
                    <a:pt x="572" y="88"/>
                  </a:lnTo>
                  <a:lnTo>
                    <a:pt x="586" y="88"/>
                  </a:lnTo>
                  <a:lnTo>
                    <a:pt x="602" y="84"/>
                  </a:lnTo>
                  <a:lnTo>
                    <a:pt x="619" y="76"/>
                  </a:lnTo>
                  <a:lnTo>
                    <a:pt x="634" y="63"/>
                  </a:lnTo>
                  <a:lnTo>
                    <a:pt x="645" y="42"/>
                  </a:lnTo>
                  <a:lnTo>
                    <a:pt x="654" y="11"/>
                  </a:lnTo>
                  <a:lnTo>
                    <a:pt x="658" y="28"/>
                  </a:lnTo>
                  <a:lnTo>
                    <a:pt x="660" y="52"/>
                  </a:lnTo>
                  <a:lnTo>
                    <a:pt x="658" y="77"/>
                  </a:lnTo>
                  <a:lnTo>
                    <a:pt x="652" y="96"/>
                  </a:lnTo>
                  <a:lnTo>
                    <a:pt x="678" y="108"/>
                  </a:lnTo>
                  <a:lnTo>
                    <a:pt x="693" y="109"/>
                  </a:lnTo>
                  <a:lnTo>
                    <a:pt x="703" y="102"/>
                  </a:lnTo>
                  <a:lnTo>
                    <a:pt x="709" y="91"/>
                  </a:lnTo>
                  <a:lnTo>
                    <a:pt x="711" y="82"/>
                  </a:lnTo>
                  <a:lnTo>
                    <a:pt x="716" y="76"/>
                  </a:lnTo>
                  <a:lnTo>
                    <a:pt x="723" y="76"/>
                  </a:lnTo>
                  <a:lnTo>
                    <a:pt x="736" y="88"/>
                  </a:lnTo>
                  <a:lnTo>
                    <a:pt x="743" y="97"/>
                  </a:lnTo>
                  <a:lnTo>
                    <a:pt x="743" y="102"/>
                  </a:lnTo>
                  <a:lnTo>
                    <a:pt x="737" y="105"/>
                  </a:lnTo>
                  <a:lnTo>
                    <a:pt x="730" y="109"/>
                  </a:lnTo>
                  <a:lnTo>
                    <a:pt x="722" y="110"/>
                  </a:lnTo>
                  <a:lnTo>
                    <a:pt x="716" y="114"/>
                  </a:lnTo>
                  <a:lnTo>
                    <a:pt x="714" y="118"/>
                  </a:lnTo>
                  <a:lnTo>
                    <a:pt x="719" y="127"/>
                  </a:lnTo>
                  <a:lnTo>
                    <a:pt x="736" y="138"/>
                  </a:lnTo>
                  <a:lnTo>
                    <a:pt x="747" y="138"/>
                  </a:lnTo>
                  <a:lnTo>
                    <a:pt x="755" y="131"/>
                  </a:lnTo>
                  <a:lnTo>
                    <a:pt x="760" y="119"/>
                  </a:lnTo>
                  <a:lnTo>
                    <a:pt x="765" y="109"/>
                  </a:lnTo>
                  <a:lnTo>
                    <a:pt x="772" y="102"/>
                  </a:lnTo>
                  <a:lnTo>
                    <a:pt x="782" y="104"/>
                  </a:lnTo>
                  <a:lnTo>
                    <a:pt x="798" y="118"/>
                  </a:lnTo>
                  <a:lnTo>
                    <a:pt x="805" y="129"/>
                  </a:lnTo>
                  <a:lnTo>
                    <a:pt x="804" y="136"/>
                  </a:lnTo>
                  <a:lnTo>
                    <a:pt x="798" y="138"/>
                  </a:lnTo>
                  <a:lnTo>
                    <a:pt x="789" y="141"/>
                  </a:lnTo>
                  <a:lnTo>
                    <a:pt x="778" y="142"/>
                  </a:lnTo>
                  <a:lnTo>
                    <a:pt x="770" y="144"/>
                  </a:lnTo>
                  <a:lnTo>
                    <a:pt x="763" y="149"/>
                  </a:lnTo>
                  <a:lnTo>
                    <a:pt x="764" y="157"/>
                  </a:lnTo>
                  <a:lnTo>
                    <a:pt x="770" y="167"/>
                  </a:lnTo>
                  <a:lnTo>
                    <a:pt x="775" y="173"/>
                  </a:lnTo>
                  <a:lnTo>
                    <a:pt x="780" y="176"/>
                  </a:lnTo>
                  <a:lnTo>
                    <a:pt x="788" y="176"/>
                  </a:lnTo>
                  <a:lnTo>
                    <a:pt x="793" y="176"/>
                  </a:lnTo>
                  <a:lnTo>
                    <a:pt x="799" y="174"/>
                  </a:lnTo>
                  <a:lnTo>
                    <a:pt x="806" y="171"/>
                  </a:lnTo>
                  <a:lnTo>
                    <a:pt x="812" y="170"/>
                  </a:lnTo>
                  <a:lnTo>
                    <a:pt x="808" y="177"/>
                  </a:lnTo>
                  <a:lnTo>
                    <a:pt x="805" y="186"/>
                  </a:lnTo>
                  <a:lnTo>
                    <a:pt x="804" y="194"/>
                  </a:lnTo>
                  <a:lnTo>
                    <a:pt x="806" y="201"/>
                  </a:lnTo>
                  <a:lnTo>
                    <a:pt x="809" y="209"/>
                  </a:lnTo>
                  <a:lnTo>
                    <a:pt x="815" y="216"/>
                  </a:lnTo>
                  <a:lnTo>
                    <a:pt x="821" y="222"/>
                  </a:lnTo>
                  <a:lnTo>
                    <a:pt x="828" y="2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Freeform 191">
              <a:extLst>
                <a:ext uri="{FF2B5EF4-FFF2-40B4-BE49-F238E27FC236}">
                  <a16:creationId xmlns:a16="http://schemas.microsoft.com/office/drawing/2014/main" id="{B98262CD-C484-47EC-9D28-21BB102BC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236"/>
              <a:ext cx="9" cy="11"/>
            </a:xfrm>
            <a:custGeom>
              <a:avLst/>
              <a:gdLst>
                <a:gd name="T0" fmla="*/ 5 w 26"/>
                <a:gd name="T1" fmla="*/ 11 h 33"/>
                <a:gd name="T2" fmla="*/ 6 w 26"/>
                <a:gd name="T3" fmla="*/ 10 h 33"/>
                <a:gd name="T4" fmla="*/ 8 w 26"/>
                <a:gd name="T5" fmla="*/ 9 h 33"/>
                <a:gd name="T6" fmla="*/ 9 w 26"/>
                <a:gd name="T7" fmla="*/ 7 h 33"/>
                <a:gd name="T8" fmla="*/ 9 w 26"/>
                <a:gd name="T9" fmla="*/ 5 h 33"/>
                <a:gd name="T10" fmla="*/ 9 w 26"/>
                <a:gd name="T11" fmla="*/ 3 h 33"/>
                <a:gd name="T12" fmla="*/ 8 w 26"/>
                <a:gd name="T13" fmla="*/ 1 h 33"/>
                <a:gd name="T14" fmla="*/ 6 w 26"/>
                <a:gd name="T15" fmla="*/ 0 h 33"/>
                <a:gd name="T16" fmla="*/ 5 w 26"/>
                <a:gd name="T17" fmla="*/ 0 h 33"/>
                <a:gd name="T18" fmla="*/ 2 w 26"/>
                <a:gd name="T19" fmla="*/ 0 h 33"/>
                <a:gd name="T20" fmla="*/ 1 w 26"/>
                <a:gd name="T21" fmla="*/ 1 h 33"/>
                <a:gd name="T22" fmla="*/ 0 w 26"/>
                <a:gd name="T23" fmla="*/ 3 h 33"/>
                <a:gd name="T24" fmla="*/ 0 w 26"/>
                <a:gd name="T25" fmla="*/ 5 h 33"/>
                <a:gd name="T26" fmla="*/ 0 w 26"/>
                <a:gd name="T27" fmla="*/ 7 h 33"/>
                <a:gd name="T28" fmla="*/ 1 w 26"/>
                <a:gd name="T29" fmla="*/ 9 h 33"/>
                <a:gd name="T30" fmla="*/ 2 w 26"/>
                <a:gd name="T31" fmla="*/ 10 h 33"/>
                <a:gd name="T32" fmla="*/ 5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18" y="31"/>
                  </a:lnTo>
                  <a:lnTo>
                    <a:pt x="23" y="27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3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Freeform 192">
              <a:extLst>
                <a:ext uri="{FF2B5EF4-FFF2-40B4-BE49-F238E27FC236}">
                  <a16:creationId xmlns:a16="http://schemas.microsoft.com/office/drawing/2014/main" id="{FE075BF2-ABD7-4EC3-89D8-D9AA4727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1236"/>
              <a:ext cx="9" cy="11"/>
            </a:xfrm>
            <a:custGeom>
              <a:avLst/>
              <a:gdLst>
                <a:gd name="T0" fmla="*/ 4 w 28"/>
                <a:gd name="T1" fmla="*/ 11 h 33"/>
                <a:gd name="T2" fmla="*/ 6 w 28"/>
                <a:gd name="T3" fmla="*/ 11 h 33"/>
                <a:gd name="T4" fmla="*/ 7 w 28"/>
                <a:gd name="T5" fmla="*/ 9 h 33"/>
                <a:gd name="T6" fmla="*/ 8 w 28"/>
                <a:gd name="T7" fmla="*/ 8 h 33"/>
                <a:gd name="T8" fmla="*/ 9 w 28"/>
                <a:gd name="T9" fmla="*/ 6 h 33"/>
                <a:gd name="T10" fmla="*/ 8 w 28"/>
                <a:gd name="T11" fmla="*/ 4 h 33"/>
                <a:gd name="T12" fmla="*/ 7 w 28"/>
                <a:gd name="T13" fmla="*/ 2 h 33"/>
                <a:gd name="T14" fmla="*/ 6 w 28"/>
                <a:gd name="T15" fmla="*/ 0 h 33"/>
                <a:gd name="T16" fmla="*/ 4 w 28"/>
                <a:gd name="T17" fmla="*/ 0 h 33"/>
                <a:gd name="T18" fmla="*/ 3 w 28"/>
                <a:gd name="T19" fmla="*/ 0 h 33"/>
                <a:gd name="T20" fmla="*/ 1 w 28"/>
                <a:gd name="T21" fmla="*/ 2 h 33"/>
                <a:gd name="T22" fmla="*/ 0 w 28"/>
                <a:gd name="T23" fmla="*/ 4 h 33"/>
                <a:gd name="T24" fmla="*/ 0 w 28"/>
                <a:gd name="T25" fmla="*/ 6 h 33"/>
                <a:gd name="T26" fmla="*/ 0 w 28"/>
                <a:gd name="T27" fmla="*/ 8 h 33"/>
                <a:gd name="T28" fmla="*/ 1 w 28"/>
                <a:gd name="T29" fmla="*/ 9 h 33"/>
                <a:gd name="T30" fmla="*/ 3 w 28"/>
                <a:gd name="T31" fmla="*/ 11 h 33"/>
                <a:gd name="T32" fmla="*/ 4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3" y="33"/>
                  </a:moveTo>
                  <a:lnTo>
                    <a:pt x="18" y="32"/>
                  </a:lnTo>
                  <a:lnTo>
                    <a:pt x="23" y="27"/>
                  </a:lnTo>
                  <a:lnTo>
                    <a:pt x="26" y="24"/>
                  </a:lnTo>
                  <a:lnTo>
                    <a:pt x="28" y="17"/>
                  </a:lnTo>
                  <a:lnTo>
                    <a:pt x="26" y="11"/>
                  </a:lnTo>
                  <a:lnTo>
                    <a:pt x="23" y="6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Freeform 193">
              <a:extLst>
                <a:ext uri="{FF2B5EF4-FFF2-40B4-BE49-F238E27FC236}">
                  <a16:creationId xmlns:a16="http://schemas.microsoft.com/office/drawing/2014/main" id="{A4CC9F6A-98E4-46BC-B030-97723710C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225"/>
              <a:ext cx="22" cy="21"/>
            </a:xfrm>
            <a:custGeom>
              <a:avLst/>
              <a:gdLst>
                <a:gd name="T0" fmla="*/ 11 w 66"/>
                <a:gd name="T1" fmla="*/ 21 h 63"/>
                <a:gd name="T2" fmla="*/ 13 w 66"/>
                <a:gd name="T3" fmla="*/ 21 h 63"/>
                <a:gd name="T4" fmla="*/ 15 w 66"/>
                <a:gd name="T5" fmla="*/ 20 h 63"/>
                <a:gd name="T6" fmla="*/ 17 w 66"/>
                <a:gd name="T7" fmla="*/ 20 h 63"/>
                <a:gd name="T8" fmla="*/ 19 w 66"/>
                <a:gd name="T9" fmla="*/ 18 h 63"/>
                <a:gd name="T10" fmla="*/ 20 w 66"/>
                <a:gd name="T11" fmla="*/ 16 h 63"/>
                <a:gd name="T12" fmla="*/ 21 w 66"/>
                <a:gd name="T13" fmla="*/ 15 h 63"/>
                <a:gd name="T14" fmla="*/ 22 w 66"/>
                <a:gd name="T15" fmla="*/ 13 h 63"/>
                <a:gd name="T16" fmla="*/ 22 w 66"/>
                <a:gd name="T17" fmla="*/ 11 h 63"/>
                <a:gd name="T18" fmla="*/ 22 w 66"/>
                <a:gd name="T19" fmla="*/ 8 h 63"/>
                <a:gd name="T20" fmla="*/ 21 w 66"/>
                <a:gd name="T21" fmla="*/ 7 h 63"/>
                <a:gd name="T22" fmla="*/ 20 w 66"/>
                <a:gd name="T23" fmla="*/ 5 h 63"/>
                <a:gd name="T24" fmla="*/ 19 w 66"/>
                <a:gd name="T25" fmla="*/ 3 h 63"/>
                <a:gd name="T26" fmla="*/ 17 w 66"/>
                <a:gd name="T27" fmla="*/ 2 h 63"/>
                <a:gd name="T28" fmla="*/ 15 w 66"/>
                <a:gd name="T29" fmla="*/ 1 h 63"/>
                <a:gd name="T30" fmla="*/ 13 w 66"/>
                <a:gd name="T31" fmla="*/ 0 h 63"/>
                <a:gd name="T32" fmla="*/ 11 w 66"/>
                <a:gd name="T33" fmla="*/ 0 h 63"/>
                <a:gd name="T34" fmla="*/ 9 w 66"/>
                <a:gd name="T35" fmla="*/ 0 h 63"/>
                <a:gd name="T36" fmla="*/ 7 w 66"/>
                <a:gd name="T37" fmla="*/ 1 h 63"/>
                <a:gd name="T38" fmla="*/ 5 w 66"/>
                <a:gd name="T39" fmla="*/ 2 h 63"/>
                <a:gd name="T40" fmla="*/ 4 w 66"/>
                <a:gd name="T41" fmla="*/ 3 h 63"/>
                <a:gd name="T42" fmla="*/ 2 w 66"/>
                <a:gd name="T43" fmla="*/ 5 h 63"/>
                <a:gd name="T44" fmla="*/ 1 w 66"/>
                <a:gd name="T45" fmla="*/ 7 h 63"/>
                <a:gd name="T46" fmla="*/ 0 w 66"/>
                <a:gd name="T47" fmla="*/ 8 h 63"/>
                <a:gd name="T48" fmla="*/ 0 w 66"/>
                <a:gd name="T49" fmla="*/ 11 h 63"/>
                <a:gd name="T50" fmla="*/ 0 w 66"/>
                <a:gd name="T51" fmla="*/ 13 h 63"/>
                <a:gd name="T52" fmla="*/ 1 w 66"/>
                <a:gd name="T53" fmla="*/ 15 h 63"/>
                <a:gd name="T54" fmla="*/ 2 w 66"/>
                <a:gd name="T55" fmla="*/ 16 h 63"/>
                <a:gd name="T56" fmla="*/ 4 w 66"/>
                <a:gd name="T57" fmla="*/ 18 h 63"/>
                <a:gd name="T58" fmla="*/ 5 w 66"/>
                <a:gd name="T59" fmla="*/ 20 h 63"/>
                <a:gd name="T60" fmla="*/ 7 w 66"/>
                <a:gd name="T61" fmla="*/ 20 h 63"/>
                <a:gd name="T62" fmla="*/ 9 w 66"/>
                <a:gd name="T63" fmla="*/ 21 h 63"/>
                <a:gd name="T64" fmla="*/ 11 w 66"/>
                <a:gd name="T65" fmla="*/ 21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63">
                  <a:moveTo>
                    <a:pt x="32" y="63"/>
                  </a:moveTo>
                  <a:lnTo>
                    <a:pt x="38" y="62"/>
                  </a:lnTo>
                  <a:lnTo>
                    <a:pt x="44" y="61"/>
                  </a:lnTo>
                  <a:lnTo>
                    <a:pt x="50" y="59"/>
                  </a:lnTo>
                  <a:lnTo>
                    <a:pt x="56" y="54"/>
                  </a:lnTo>
                  <a:lnTo>
                    <a:pt x="59" y="49"/>
                  </a:lnTo>
                  <a:lnTo>
                    <a:pt x="64" y="45"/>
                  </a:lnTo>
                  <a:lnTo>
                    <a:pt x="65" y="39"/>
                  </a:lnTo>
                  <a:lnTo>
                    <a:pt x="66" y="32"/>
                  </a:lnTo>
                  <a:lnTo>
                    <a:pt x="65" y="25"/>
                  </a:lnTo>
                  <a:lnTo>
                    <a:pt x="64" y="20"/>
                  </a:lnTo>
                  <a:lnTo>
                    <a:pt x="59" y="14"/>
                  </a:lnTo>
                  <a:lnTo>
                    <a:pt x="56" y="9"/>
                  </a:lnTo>
                  <a:lnTo>
                    <a:pt x="50" y="5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1"/>
                  </a:lnTo>
                  <a:lnTo>
                    <a:pt x="20" y="2"/>
                  </a:lnTo>
                  <a:lnTo>
                    <a:pt x="16" y="5"/>
                  </a:lnTo>
                  <a:lnTo>
                    <a:pt x="11" y="9"/>
                  </a:lnTo>
                  <a:lnTo>
                    <a:pt x="6" y="14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2"/>
                  </a:lnTo>
                  <a:lnTo>
                    <a:pt x="1" y="39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11" y="54"/>
                  </a:lnTo>
                  <a:lnTo>
                    <a:pt x="16" y="59"/>
                  </a:lnTo>
                  <a:lnTo>
                    <a:pt x="20" y="61"/>
                  </a:lnTo>
                  <a:lnTo>
                    <a:pt x="27" y="62"/>
                  </a:lnTo>
                  <a:lnTo>
                    <a:pt x="32" y="6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1" name="Freeform 194">
              <a:extLst>
                <a:ext uri="{FF2B5EF4-FFF2-40B4-BE49-F238E27FC236}">
                  <a16:creationId xmlns:a16="http://schemas.microsoft.com/office/drawing/2014/main" id="{BB3E050D-272D-42EE-A1CD-717A3132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1242"/>
              <a:ext cx="16" cy="18"/>
            </a:xfrm>
            <a:custGeom>
              <a:avLst/>
              <a:gdLst>
                <a:gd name="T0" fmla="*/ 8 w 47"/>
                <a:gd name="T1" fmla="*/ 18 h 54"/>
                <a:gd name="T2" fmla="*/ 11 w 47"/>
                <a:gd name="T3" fmla="*/ 18 h 54"/>
                <a:gd name="T4" fmla="*/ 14 w 47"/>
                <a:gd name="T5" fmla="*/ 15 h 54"/>
                <a:gd name="T6" fmla="*/ 15 w 47"/>
                <a:gd name="T7" fmla="*/ 12 h 54"/>
                <a:gd name="T8" fmla="*/ 16 w 47"/>
                <a:gd name="T9" fmla="*/ 9 h 54"/>
                <a:gd name="T10" fmla="*/ 15 w 47"/>
                <a:gd name="T11" fmla="*/ 5 h 54"/>
                <a:gd name="T12" fmla="*/ 14 w 47"/>
                <a:gd name="T13" fmla="*/ 3 h 54"/>
                <a:gd name="T14" fmla="*/ 11 w 47"/>
                <a:gd name="T15" fmla="*/ 0 h 54"/>
                <a:gd name="T16" fmla="*/ 8 w 47"/>
                <a:gd name="T17" fmla="*/ 0 h 54"/>
                <a:gd name="T18" fmla="*/ 5 w 47"/>
                <a:gd name="T19" fmla="*/ 0 h 54"/>
                <a:gd name="T20" fmla="*/ 2 w 47"/>
                <a:gd name="T21" fmla="*/ 3 h 54"/>
                <a:gd name="T22" fmla="*/ 1 w 47"/>
                <a:gd name="T23" fmla="*/ 5 h 54"/>
                <a:gd name="T24" fmla="*/ 0 w 47"/>
                <a:gd name="T25" fmla="*/ 9 h 54"/>
                <a:gd name="T26" fmla="*/ 1 w 47"/>
                <a:gd name="T27" fmla="*/ 12 h 54"/>
                <a:gd name="T28" fmla="*/ 2 w 47"/>
                <a:gd name="T29" fmla="*/ 15 h 54"/>
                <a:gd name="T30" fmla="*/ 5 w 47"/>
                <a:gd name="T31" fmla="*/ 18 h 54"/>
                <a:gd name="T32" fmla="*/ 8 w 47"/>
                <a:gd name="T33" fmla="*/ 18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54">
                  <a:moveTo>
                    <a:pt x="24" y="54"/>
                  </a:moveTo>
                  <a:lnTo>
                    <a:pt x="33" y="53"/>
                  </a:lnTo>
                  <a:lnTo>
                    <a:pt x="40" y="46"/>
                  </a:lnTo>
                  <a:lnTo>
                    <a:pt x="45" y="37"/>
                  </a:lnTo>
                  <a:lnTo>
                    <a:pt x="47" y="27"/>
                  </a:lnTo>
                  <a:lnTo>
                    <a:pt x="45" y="16"/>
                  </a:lnTo>
                  <a:lnTo>
                    <a:pt x="40" y="8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4" y="1"/>
                  </a:lnTo>
                  <a:lnTo>
                    <a:pt x="7" y="8"/>
                  </a:lnTo>
                  <a:lnTo>
                    <a:pt x="3" y="16"/>
                  </a:lnTo>
                  <a:lnTo>
                    <a:pt x="0" y="27"/>
                  </a:lnTo>
                  <a:lnTo>
                    <a:pt x="3" y="37"/>
                  </a:lnTo>
                  <a:lnTo>
                    <a:pt x="7" y="46"/>
                  </a:lnTo>
                  <a:lnTo>
                    <a:pt x="14" y="53"/>
                  </a:lnTo>
                  <a:lnTo>
                    <a:pt x="24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95">
              <a:extLst>
                <a:ext uri="{FF2B5EF4-FFF2-40B4-BE49-F238E27FC236}">
                  <a16:creationId xmlns:a16="http://schemas.microsoft.com/office/drawing/2014/main" id="{9005627F-A15F-4EDD-8E3C-3E9FF54AC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349"/>
              <a:ext cx="9" cy="11"/>
            </a:xfrm>
            <a:custGeom>
              <a:avLst/>
              <a:gdLst>
                <a:gd name="T0" fmla="*/ 4 w 27"/>
                <a:gd name="T1" fmla="*/ 11 h 33"/>
                <a:gd name="T2" fmla="*/ 6 w 27"/>
                <a:gd name="T3" fmla="*/ 11 h 33"/>
                <a:gd name="T4" fmla="*/ 7 w 27"/>
                <a:gd name="T5" fmla="*/ 9 h 33"/>
                <a:gd name="T6" fmla="*/ 9 w 27"/>
                <a:gd name="T7" fmla="*/ 8 h 33"/>
                <a:gd name="T8" fmla="*/ 9 w 27"/>
                <a:gd name="T9" fmla="*/ 6 h 33"/>
                <a:gd name="T10" fmla="*/ 9 w 27"/>
                <a:gd name="T11" fmla="*/ 3 h 33"/>
                <a:gd name="T12" fmla="*/ 7 w 27"/>
                <a:gd name="T13" fmla="*/ 2 h 33"/>
                <a:gd name="T14" fmla="*/ 6 w 27"/>
                <a:gd name="T15" fmla="*/ 1 h 33"/>
                <a:gd name="T16" fmla="*/ 4 w 27"/>
                <a:gd name="T17" fmla="*/ 0 h 33"/>
                <a:gd name="T18" fmla="*/ 3 w 27"/>
                <a:gd name="T19" fmla="*/ 1 h 33"/>
                <a:gd name="T20" fmla="*/ 1 w 27"/>
                <a:gd name="T21" fmla="*/ 2 h 33"/>
                <a:gd name="T22" fmla="*/ 0 w 27"/>
                <a:gd name="T23" fmla="*/ 3 h 33"/>
                <a:gd name="T24" fmla="*/ 0 w 27"/>
                <a:gd name="T25" fmla="*/ 6 h 33"/>
                <a:gd name="T26" fmla="*/ 0 w 27"/>
                <a:gd name="T27" fmla="*/ 8 h 33"/>
                <a:gd name="T28" fmla="*/ 1 w 27"/>
                <a:gd name="T29" fmla="*/ 9 h 33"/>
                <a:gd name="T30" fmla="*/ 3 w 27"/>
                <a:gd name="T31" fmla="*/ 11 h 33"/>
                <a:gd name="T32" fmla="*/ 4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3" y="33"/>
                  </a:moveTo>
                  <a:lnTo>
                    <a:pt x="17" y="32"/>
                  </a:lnTo>
                  <a:lnTo>
                    <a:pt x="22" y="28"/>
                  </a:lnTo>
                  <a:lnTo>
                    <a:pt x="26" y="23"/>
                  </a:lnTo>
                  <a:lnTo>
                    <a:pt x="27" y="17"/>
                  </a:lnTo>
                  <a:lnTo>
                    <a:pt x="26" y="10"/>
                  </a:lnTo>
                  <a:lnTo>
                    <a:pt x="22" y="5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3" y="5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3" y="28"/>
                  </a:lnTo>
                  <a:lnTo>
                    <a:pt x="8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Freeform 196">
              <a:extLst>
                <a:ext uri="{FF2B5EF4-FFF2-40B4-BE49-F238E27FC236}">
                  <a16:creationId xmlns:a16="http://schemas.microsoft.com/office/drawing/2014/main" id="{C9ADEF22-652E-4B56-B7B9-E832A4099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427"/>
              <a:ext cx="9" cy="11"/>
            </a:xfrm>
            <a:custGeom>
              <a:avLst/>
              <a:gdLst>
                <a:gd name="T0" fmla="*/ 4 w 27"/>
                <a:gd name="T1" fmla="*/ 11 h 33"/>
                <a:gd name="T2" fmla="*/ 6 w 27"/>
                <a:gd name="T3" fmla="*/ 11 h 33"/>
                <a:gd name="T4" fmla="*/ 7 w 27"/>
                <a:gd name="T5" fmla="*/ 9 h 33"/>
                <a:gd name="T6" fmla="*/ 9 w 27"/>
                <a:gd name="T7" fmla="*/ 7 h 33"/>
                <a:gd name="T8" fmla="*/ 9 w 27"/>
                <a:gd name="T9" fmla="*/ 5 h 33"/>
                <a:gd name="T10" fmla="*/ 9 w 27"/>
                <a:gd name="T11" fmla="*/ 3 h 33"/>
                <a:gd name="T12" fmla="*/ 7 w 27"/>
                <a:gd name="T13" fmla="*/ 1 h 33"/>
                <a:gd name="T14" fmla="*/ 6 w 27"/>
                <a:gd name="T15" fmla="*/ 0 h 33"/>
                <a:gd name="T16" fmla="*/ 4 w 27"/>
                <a:gd name="T17" fmla="*/ 0 h 33"/>
                <a:gd name="T18" fmla="*/ 3 w 27"/>
                <a:gd name="T19" fmla="*/ 0 h 33"/>
                <a:gd name="T20" fmla="*/ 1 w 27"/>
                <a:gd name="T21" fmla="*/ 1 h 33"/>
                <a:gd name="T22" fmla="*/ 0 w 27"/>
                <a:gd name="T23" fmla="*/ 3 h 33"/>
                <a:gd name="T24" fmla="*/ 0 w 27"/>
                <a:gd name="T25" fmla="*/ 5 h 33"/>
                <a:gd name="T26" fmla="*/ 0 w 27"/>
                <a:gd name="T27" fmla="*/ 7 h 33"/>
                <a:gd name="T28" fmla="*/ 1 w 27"/>
                <a:gd name="T29" fmla="*/ 9 h 33"/>
                <a:gd name="T30" fmla="*/ 3 w 27"/>
                <a:gd name="T31" fmla="*/ 11 h 33"/>
                <a:gd name="T32" fmla="*/ 4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3" y="33"/>
                  </a:moveTo>
                  <a:lnTo>
                    <a:pt x="17" y="32"/>
                  </a:lnTo>
                  <a:lnTo>
                    <a:pt x="22" y="27"/>
                  </a:lnTo>
                  <a:lnTo>
                    <a:pt x="26" y="22"/>
                  </a:lnTo>
                  <a:lnTo>
                    <a:pt x="27" y="16"/>
                  </a:lnTo>
                  <a:lnTo>
                    <a:pt x="26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0" y="16"/>
                  </a:lnTo>
                  <a:lnTo>
                    <a:pt x="0" y="22"/>
                  </a:lnTo>
                  <a:lnTo>
                    <a:pt x="3" y="27"/>
                  </a:lnTo>
                  <a:lnTo>
                    <a:pt x="8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Freeform 197">
              <a:extLst>
                <a:ext uri="{FF2B5EF4-FFF2-40B4-BE49-F238E27FC236}">
                  <a16:creationId xmlns:a16="http://schemas.microsoft.com/office/drawing/2014/main" id="{857DC705-311D-4A07-B9EE-917F73A7A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1474"/>
              <a:ext cx="4" cy="39"/>
            </a:xfrm>
            <a:custGeom>
              <a:avLst/>
              <a:gdLst>
                <a:gd name="T0" fmla="*/ 1 w 11"/>
                <a:gd name="T1" fmla="*/ 0 h 118"/>
                <a:gd name="T2" fmla="*/ 0 w 11"/>
                <a:gd name="T3" fmla="*/ 8 h 118"/>
                <a:gd name="T4" fmla="*/ 0 w 11"/>
                <a:gd name="T5" fmla="*/ 18 h 118"/>
                <a:gd name="T6" fmla="*/ 1 w 11"/>
                <a:gd name="T7" fmla="*/ 29 h 118"/>
                <a:gd name="T8" fmla="*/ 4 w 11"/>
                <a:gd name="T9" fmla="*/ 39 h 118"/>
                <a:gd name="T10" fmla="*/ 4 w 11"/>
                <a:gd name="T11" fmla="*/ 25 h 118"/>
                <a:gd name="T12" fmla="*/ 3 w 11"/>
                <a:gd name="T13" fmla="*/ 14 h 118"/>
                <a:gd name="T14" fmla="*/ 2 w 11"/>
                <a:gd name="T15" fmla="*/ 6 h 118"/>
                <a:gd name="T16" fmla="*/ 1 w 11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118">
                  <a:moveTo>
                    <a:pt x="3" y="0"/>
                  </a:moveTo>
                  <a:lnTo>
                    <a:pt x="0" y="23"/>
                  </a:lnTo>
                  <a:lnTo>
                    <a:pt x="0" y="54"/>
                  </a:lnTo>
                  <a:lnTo>
                    <a:pt x="3" y="87"/>
                  </a:lnTo>
                  <a:lnTo>
                    <a:pt x="10" y="118"/>
                  </a:lnTo>
                  <a:lnTo>
                    <a:pt x="11" y="76"/>
                  </a:lnTo>
                  <a:lnTo>
                    <a:pt x="8" y="41"/>
                  </a:lnTo>
                  <a:lnTo>
                    <a:pt x="5" y="18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Freeform 198">
              <a:extLst>
                <a:ext uri="{FF2B5EF4-FFF2-40B4-BE49-F238E27FC236}">
                  <a16:creationId xmlns:a16="http://schemas.microsoft.com/office/drawing/2014/main" id="{D38D4BB0-4E52-496B-9E39-34A9E28D1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508"/>
              <a:ext cx="9" cy="11"/>
            </a:xfrm>
            <a:custGeom>
              <a:avLst/>
              <a:gdLst>
                <a:gd name="T0" fmla="*/ 5 w 26"/>
                <a:gd name="T1" fmla="*/ 11 h 33"/>
                <a:gd name="T2" fmla="*/ 6 w 26"/>
                <a:gd name="T3" fmla="*/ 11 h 33"/>
                <a:gd name="T4" fmla="*/ 8 w 26"/>
                <a:gd name="T5" fmla="*/ 9 h 33"/>
                <a:gd name="T6" fmla="*/ 9 w 26"/>
                <a:gd name="T7" fmla="*/ 7 h 33"/>
                <a:gd name="T8" fmla="*/ 9 w 26"/>
                <a:gd name="T9" fmla="*/ 5 h 33"/>
                <a:gd name="T10" fmla="*/ 9 w 26"/>
                <a:gd name="T11" fmla="*/ 3 h 33"/>
                <a:gd name="T12" fmla="*/ 8 w 26"/>
                <a:gd name="T13" fmla="*/ 2 h 33"/>
                <a:gd name="T14" fmla="*/ 6 w 26"/>
                <a:gd name="T15" fmla="*/ 0 h 33"/>
                <a:gd name="T16" fmla="*/ 5 w 26"/>
                <a:gd name="T17" fmla="*/ 0 h 33"/>
                <a:gd name="T18" fmla="*/ 2 w 26"/>
                <a:gd name="T19" fmla="*/ 0 h 33"/>
                <a:gd name="T20" fmla="*/ 1 w 26"/>
                <a:gd name="T21" fmla="*/ 2 h 33"/>
                <a:gd name="T22" fmla="*/ 0 w 26"/>
                <a:gd name="T23" fmla="*/ 3 h 33"/>
                <a:gd name="T24" fmla="*/ 0 w 26"/>
                <a:gd name="T25" fmla="*/ 5 h 33"/>
                <a:gd name="T26" fmla="*/ 0 w 26"/>
                <a:gd name="T27" fmla="*/ 7 h 33"/>
                <a:gd name="T28" fmla="*/ 1 w 26"/>
                <a:gd name="T29" fmla="*/ 9 h 33"/>
                <a:gd name="T30" fmla="*/ 2 w 26"/>
                <a:gd name="T31" fmla="*/ 11 h 33"/>
                <a:gd name="T32" fmla="*/ 5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18" y="32"/>
                  </a:lnTo>
                  <a:lnTo>
                    <a:pt x="23" y="27"/>
                  </a:lnTo>
                  <a:lnTo>
                    <a:pt x="25" y="22"/>
                  </a:lnTo>
                  <a:lnTo>
                    <a:pt x="26" y="16"/>
                  </a:lnTo>
                  <a:lnTo>
                    <a:pt x="25" y="9"/>
                  </a:lnTo>
                  <a:lnTo>
                    <a:pt x="23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6"/>
                  </a:lnTo>
                  <a:lnTo>
                    <a:pt x="1" y="22"/>
                  </a:lnTo>
                  <a:lnTo>
                    <a:pt x="4" y="27"/>
                  </a:lnTo>
                  <a:lnTo>
                    <a:pt x="7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Freeform 199">
              <a:extLst>
                <a:ext uri="{FF2B5EF4-FFF2-40B4-BE49-F238E27FC236}">
                  <a16:creationId xmlns:a16="http://schemas.microsoft.com/office/drawing/2014/main" id="{A69D0744-0889-4087-B44E-3A806ED71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522"/>
              <a:ext cx="9" cy="11"/>
            </a:xfrm>
            <a:custGeom>
              <a:avLst/>
              <a:gdLst>
                <a:gd name="T0" fmla="*/ 4 w 28"/>
                <a:gd name="T1" fmla="*/ 11 h 33"/>
                <a:gd name="T2" fmla="*/ 6 w 28"/>
                <a:gd name="T3" fmla="*/ 11 h 33"/>
                <a:gd name="T4" fmla="*/ 7 w 28"/>
                <a:gd name="T5" fmla="*/ 9 h 33"/>
                <a:gd name="T6" fmla="*/ 8 w 28"/>
                <a:gd name="T7" fmla="*/ 8 h 33"/>
                <a:gd name="T8" fmla="*/ 9 w 28"/>
                <a:gd name="T9" fmla="*/ 6 h 33"/>
                <a:gd name="T10" fmla="*/ 8 w 28"/>
                <a:gd name="T11" fmla="*/ 3 h 33"/>
                <a:gd name="T12" fmla="*/ 7 w 28"/>
                <a:gd name="T13" fmla="*/ 2 h 33"/>
                <a:gd name="T14" fmla="*/ 6 w 28"/>
                <a:gd name="T15" fmla="*/ 1 h 33"/>
                <a:gd name="T16" fmla="*/ 4 w 28"/>
                <a:gd name="T17" fmla="*/ 0 h 33"/>
                <a:gd name="T18" fmla="*/ 3 w 28"/>
                <a:gd name="T19" fmla="*/ 1 h 33"/>
                <a:gd name="T20" fmla="*/ 1 w 28"/>
                <a:gd name="T21" fmla="*/ 2 h 33"/>
                <a:gd name="T22" fmla="*/ 0 w 28"/>
                <a:gd name="T23" fmla="*/ 3 h 33"/>
                <a:gd name="T24" fmla="*/ 0 w 28"/>
                <a:gd name="T25" fmla="*/ 6 h 33"/>
                <a:gd name="T26" fmla="*/ 0 w 28"/>
                <a:gd name="T27" fmla="*/ 8 h 33"/>
                <a:gd name="T28" fmla="*/ 1 w 28"/>
                <a:gd name="T29" fmla="*/ 9 h 33"/>
                <a:gd name="T30" fmla="*/ 3 w 28"/>
                <a:gd name="T31" fmla="*/ 11 h 33"/>
                <a:gd name="T32" fmla="*/ 4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3" y="33"/>
                  </a:moveTo>
                  <a:lnTo>
                    <a:pt x="18" y="32"/>
                  </a:lnTo>
                  <a:lnTo>
                    <a:pt x="23" y="28"/>
                  </a:lnTo>
                  <a:lnTo>
                    <a:pt x="26" y="23"/>
                  </a:lnTo>
                  <a:lnTo>
                    <a:pt x="28" y="17"/>
                  </a:lnTo>
                  <a:lnTo>
                    <a:pt x="26" y="10"/>
                  </a:lnTo>
                  <a:lnTo>
                    <a:pt x="23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0" y="10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4" y="28"/>
                  </a:lnTo>
                  <a:lnTo>
                    <a:pt x="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7" name="Freeform 200">
              <a:extLst>
                <a:ext uri="{FF2B5EF4-FFF2-40B4-BE49-F238E27FC236}">
                  <a16:creationId xmlns:a16="http://schemas.microsoft.com/office/drawing/2014/main" id="{855A4551-5BB5-40FD-84FB-3558CF49A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371"/>
              <a:ext cx="50" cy="15"/>
            </a:xfrm>
            <a:custGeom>
              <a:avLst/>
              <a:gdLst>
                <a:gd name="T0" fmla="*/ 50 w 151"/>
                <a:gd name="T1" fmla="*/ 0 h 45"/>
                <a:gd name="T2" fmla="*/ 46 w 151"/>
                <a:gd name="T3" fmla="*/ 0 h 45"/>
                <a:gd name="T4" fmla="*/ 42 w 151"/>
                <a:gd name="T5" fmla="*/ 1 h 45"/>
                <a:gd name="T6" fmla="*/ 35 w 151"/>
                <a:gd name="T7" fmla="*/ 2 h 45"/>
                <a:gd name="T8" fmla="*/ 28 w 151"/>
                <a:gd name="T9" fmla="*/ 4 h 45"/>
                <a:gd name="T10" fmla="*/ 21 w 151"/>
                <a:gd name="T11" fmla="*/ 6 h 45"/>
                <a:gd name="T12" fmla="*/ 13 w 151"/>
                <a:gd name="T13" fmla="*/ 8 h 45"/>
                <a:gd name="T14" fmla="*/ 6 w 151"/>
                <a:gd name="T15" fmla="*/ 10 h 45"/>
                <a:gd name="T16" fmla="*/ 0 w 151"/>
                <a:gd name="T17" fmla="*/ 13 h 45"/>
                <a:gd name="T18" fmla="*/ 1 w 151"/>
                <a:gd name="T19" fmla="*/ 15 h 45"/>
                <a:gd name="T20" fmla="*/ 5 w 151"/>
                <a:gd name="T21" fmla="*/ 15 h 45"/>
                <a:gd name="T22" fmla="*/ 12 w 151"/>
                <a:gd name="T23" fmla="*/ 13 h 45"/>
                <a:gd name="T24" fmla="*/ 20 w 151"/>
                <a:gd name="T25" fmla="*/ 11 h 45"/>
                <a:gd name="T26" fmla="*/ 28 w 151"/>
                <a:gd name="T27" fmla="*/ 8 h 45"/>
                <a:gd name="T28" fmla="*/ 36 w 151"/>
                <a:gd name="T29" fmla="*/ 4 h 45"/>
                <a:gd name="T30" fmla="*/ 44 w 151"/>
                <a:gd name="T31" fmla="*/ 2 h 45"/>
                <a:gd name="T32" fmla="*/ 50 w 15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1" h="45">
                  <a:moveTo>
                    <a:pt x="151" y="0"/>
                  </a:moveTo>
                  <a:lnTo>
                    <a:pt x="140" y="1"/>
                  </a:lnTo>
                  <a:lnTo>
                    <a:pt x="126" y="4"/>
                  </a:lnTo>
                  <a:lnTo>
                    <a:pt x="107" y="6"/>
                  </a:lnTo>
                  <a:lnTo>
                    <a:pt x="85" y="11"/>
                  </a:lnTo>
                  <a:lnTo>
                    <a:pt x="62" y="17"/>
                  </a:lnTo>
                  <a:lnTo>
                    <a:pt x="39" y="23"/>
                  </a:lnTo>
                  <a:lnTo>
                    <a:pt x="19" y="31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15" y="45"/>
                  </a:lnTo>
                  <a:lnTo>
                    <a:pt x="35" y="40"/>
                  </a:lnTo>
                  <a:lnTo>
                    <a:pt x="59" y="32"/>
                  </a:lnTo>
                  <a:lnTo>
                    <a:pt x="85" y="23"/>
                  </a:lnTo>
                  <a:lnTo>
                    <a:pt x="110" y="13"/>
                  </a:lnTo>
                  <a:lnTo>
                    <a:pt x="133" y="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Freeform 201">
              <a:extLst>
                <a:ext uri="{FF2B5EF4-FFF2-40B4-BE49-F238E27FC236}">
                  <a16:creationId xmlns:a16="http://schemas.microsoft.com/office/drawing/2014/main" id="{1D072913-184A-4E7E-AE95-0C68CB998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1457"/>
              <a:ext cx="13" cy="15"/>
            </a:xfrm>
            <a:custGeom>
              <a:avLst/>
              <a:gdLst>
                <a:gd name="T0" fmla="*/ 7 w 38"/>
                <a:gd name="T1" fmla="*/ 15 h 44"/>
                <a:gd name="T2" fmla="*/ 3 w 38"/>
                <a:gd name="T3" fmla="*/ 14 h 44"/>
                <a:gd name="T4" fmla="*/ 2 w 38"/>
                <a:gd name="T5" fmla="*/ 12 h 44"/>
                <a:gd name="T6" fmla="*/ 0 w 38"/>
                <a:gd name="T7" fmla="*/ 10 h 44"/>
                <a:gd name="T8" fmla="*/ 0 w 38"/>
                <a:gd name="T9" fmla="*/ 7 h 44"/>
                <a:gd name="T10" fmla="*/ 0 w 38"/>
                <a:gd name="T11" fmla="*/ 5 h 44"/>
                <a:gd name="T12" fmla="*/ 2 w 38"/>
                <a:gd name="T13" fmla="*/ 2 h 44"/>
                <a:gd name="T14" fmla="*/ 4 w 38"/>
                <a:gd name="T15" fmla="*/ 1 h 44"/>
                <a:gd name="T16" fmla="*/ 7 w 38"/>
                <a:gd name="T17" fmla="*/ 0 h 44"/>
                <a:gd name="T18" fmla="*/ 9 w 38"/>
                <a:gd name="T19" fmla="*/ 1 h 44"/>
                <a:gd name="T20" fmla="*/ 11 w 38"/>
                <a:gd name="T21" fmla="*/ 2 h 44"/>
                <a:gd name="T22" fmla="*/ 12 w 38"/>
                <a:gd name="T23" fmla="*/ 5 h 44"/>
                <a:gd name="T24" fmla="*/ 13 w 38"/>
                <a:gd name="T25" fmla="*/ 7 h 44"/>
                <a:gd name="T26" fmla="*/ 12 w 38"/>
                <a:gd name="T27" fmla="*/ 6 h 44"/>
                <a:gd name="T28" fmla="*/ 10 w 38"/>
                <a:gd name="T29" fmla="*/ 5 h 44"/>
                <a:gd name="T30" fmla="*/ 8 w 38"/>
                <a:gd name="T31" fmla="*/ 5 h 44"/>
                <a:gd name="T32" fmla="*/ 6 w 38"/>
                <a:gd name="T33" fmla="*/ 5 h 44"/>
                <a:gd name="T34" fmla="*/ 5 w 38"/>
                <a:gd name="T35" fmla="*/ 6 h 44"/>
                <a:gd name="T36" fmla="*/ 4 w 38"/>
                <a:gd name="T37" fmla="*/ 8 h 44"/>
                <a:gd name="T38" fmla="*/ 4 w 38"/>
                <a:gd name="T39" fmla="*/ 11 h 44"/>
                <a:gd name="T40" fmla="*/ 7 w 38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" h="44">
                  <a:moveTo>
                    <a:pt x="19" y="44"/>
                  </a:moveTo>
                  <a:lnTo>
                    <a:pt x="10" y="41"/>
                  </a:lnTo>
                  <a:lnTo>
                    <a:pt x="6" y="36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4"/>
                  </a:lnTo>
                  <a:lnTo>
                    <a:pt x="6" y="5"/>
                  </a:lnTo>
                  <a:lnTo>
                    <a:pt x="12" y="2"/>
                  </a:lnTo>
                  <a:lnTo>
                    <a:pt x="19" y="0"/>
                  </a:lnTo>
                  <a:lnTo>
                    <a:pt x="26" y="2"/>
                  </a:lnTo>
                  <a:lnTo>
                    <a:pt x="33" y="5"/>
                  </a:lnTo>
                  <a:lnTo>
                    <a:pt x="36" y="14"/>
                  </a:lnTo>
                  <a:lnTo>
                    <a:pt x="38" y="22"/>
                  </a:lnTo>
                  <a:lnTo>
                    <a:pt x="34" y="18"/>
                  </a:lnTo>
                  <a:lnTo>
                    <a:pt x="29" y="15"/>
                  </a:lnTo>
                  <a:lnTo>
                    <a:pt x="23" y="14"/>
                  </a:lnTo>
                  <a:lnTo>
                    <a:pt x="17" y="15"/>
                  </a:lnTo>
                  <a:lnTo>
                    <a:pt x="14" y="18"/>
                  </a:lnTo>
                  <a:lnTo>
                    <a:pt x="12" y="24"/>
                  </a:lnTo>
                  <a:lnTo>
                    <a:pt x="13" y="33"/>
                  </a:lnTo>
                  <a:lnTo>
                    <a:pt x="19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9" name="Freeform 202">
              <a:extLst>
                <a:ext uri="{FF2B5EF4-FFF2-40B4-BE49-F238E27FC236}">
                  <a16:creationId xmlns:a16="http://schemas.microsoft.com/office/drawing/2014/main" id="{8EFDE04A-4ED0-4A50-87A1-0E0F3C3D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381"/>
              <a:ext cx="12" cy="15"/>
            </a:xfrm>
            <a:custGeom>
              <a:avLst/>
              <a:gdLst>
                <a:gd name="T0" fmla="*/ 6 w 35"/>
                <a:gd name="T1" fmla="*/ 15 h 45"/>
                <a:gd name="T2" fmla="*/ 4 w 35"/>
                <a:gd name="T3" fmla="*/ 14 h 45"/>
                <a:gd name="T4" fmla="*/ 2 w 35"/>
                <a:gd name="T5" fmla="*/ 13 h 45"/>
                <a:gd name="T6" fmla="*/ 0 w 35"/>
                <a:gd name="T7" fmla="*/ 10 h 45"/>
                <a:gd name="T8" fmla="*/ 0 w 35"/>
                <a:gd name="T9" fmla="*/ 7 h 45"/>
                <a:gd name="T10" fmla="*/ 0 w 35"/>
                <a:gd name="T11" fmla="*/ 5 h 45"/>
                <a:gd name="T12" fmla="*/ 2 w 35"/>
                <a:gd name="T13" fmla="*/ 2 h 45"/>
                <a:gd name="T14" fmla="*/ 4 w 35"/>
                <a:gd name="T15" fmla="*/ 1 h 45"/>
                <a:gd name="T16" fmla="*/ 6 w 35"/>
                <a:gd name="T17" fmla="*/ 0 h 45"/>
                <a:gd name="T18" fmla="*/ 9 w 35"/>
                <a:gd name="T19" fmla="*/ 1 h 45"/>
                <a:gd name="T20" fmla="*/ 11 w 35"/>
                <a:gd name="T21" fmla="*/ 2 h 45"/>
                <a:gd name="T22" fmla="*/ 12 w 35"/>
                <a:gd name="T23" fmla="*/ 5 h 45"/>
                <a:gd name="T24" fmla="*/ 12 w 35"/>
                <a:gd name="T25" fmla="*/ 7 h 45"/>
                <a:gd name="T26" fmla="*/ 11 w 35"/>
                <a:gd name="T27" fmla="*/ 6 h 45"/>
                <a:gd name="T28" fmla="*/ 9 w 35"/>
                <a:gd name="T29" fmla="*/ 5 h 45"/>
                <a:gd name="T30" fmla="*/ 7 w 35"/>
                <a:gd name="T31" fmla="*/ 4 h 45"/>
                <a:gd name="T32" fmla="*/ 6 w 35"/>
                <a:gd name="T33" fmla="*/ 5 h 45"/>
                <a:gd name="T34" fmla="*/ 4 w 35"/>
                <a:gd name="T35" fmla="*/ 5 h 45"/>
                <a:gd name="T36" fmla="*/ 3 w 35"/>
                <a:gd name="T37" fmla="*/ 7 h 45"/>
                <a:gd name="T38" fmla="*/ 4 w 35"/>
                <a:gd name="T39" fmla="*/ 11 h 45"/>
                <a:gd name="T40" fmla="*/ 6 w 35"/>
                <a:gd name="T41" fmla="*/ 15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5">
                  <a:moveTo>
                    <a:pt x="18" y="45"/>
                  </a:moveTo>
                  <a:lnTo>
                    <a:pt x="11" y="42"/>
                  </a:lnTo>
                  <a:lnTo>
                    <a:pt x="5" y="38"/>
                  </a:lnTo>
                  <a:lnTo>
                    <a:pt x="0" y="31"/>
                  </a:lnTo>
                  <a:lnTo>
                    <a:pt x="0" y="22"/>
                  </a:lnTo>
                  <a:lnTo>
                    <a:pt x="0" y="14"/>
                  </a:lnTo>
                  <a:lnTo>
                    <a:pt x="5" y="7"/>
                  </a:lnTo>
                  <a:lnTo>
                    <a:pt x="11" y="2"/>
                  </a:lnTo>
                  <a:lnTo>
                    <a:pt x="18" y="0"/>
                  </a:lnTo>
                  <a:lnTo>
                    <a:pt x="25" y="2"/>
                  </a:lnTo>
                  <a:lnTo>
                    <a:pt x="31" y="7"/>
                  </a:lnTo>
                  <a:lnTo>
                    <a:pt x="35" y="14"/>
                  </a:lnTo>
                  <a:lnTo>
                    <a:pt x="35" y="22"/>
                  </a:lnTo>
                  <a:lnTo>
                    <a:pt x="33" y="18"/>
                  </a:lnTo>
                  <a:lnTo>
                    <a:pt x="27" y="15"/>
                  </a:lnTo>
                  <a:lnTo>
                    <a:pt x="21" y="13"/>
                  </a:lnTo>
                  <a:lnTo>
                    <a:pt x="17" y="14"/>
                  </a:lnTo>
                  <a:lnTo>
                    <a:pt x="12" y="16"/>
                  </a:lnTo>
                  <a:lnTo>
                    <a:pt x="9" y="22"/>
                  </a:lnTo>
                  <a:lnTo>
                    <a:pt x="11" y="32"/>
                  </a:lnTo>
                  <a:lnTo>
                    <a:pt x="18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6992" name="Group 256">
            <a:extLst>
              <a:ext uri="{FF2B5EF4-FFF2-40B4-BE49-F238E27FC236}">
                <a16:creationId xmlns:a16="http://schemas.microsoft.com/office/drawing/2014/main" id="{5A255198-977F-4A7A-A6DE-B327E3874E2B}"/>
              </a:ext>
            </a:extLst>
          </p:cNvPr>
          <p:cNvGrpSpPr>
            <a:grpSpLocks/>
          </p:cNvGrpSpPr>
          <p:nvPr/>
        </p:nvGrpSpPr>
        <p:grpSpPr bwMode="auto">
          <a:xfrm>
            <a:off x="8213725" y="1509713"/>
            <a:ext cx="509588" cy="493712"/>
            <a:chOff x="5174" y="1261"/>
            <a:chExt cx="321" cy="311"/>
          </a:xfrm>
        </p:grpSpPr>
        <p:sp>
          <p:nvSpPr>
            <p:cNvPr id="127034" name="Freeform 203">
              <a:extLst>
                <a:ext uri="{FF2B5EF4-FFF2-40B4-BE49-F238E27FC236}">
                  <a16:creationId xmlns:a16="http://schemas.microsoft.com/office/drawing/2014/main" id="{83931D44-CF7B-4E4C-91BD-8BA75D648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261"/>
              <a:ext cx="321" cy="277"/>
            </a:xfrm>
            <a:custGeom>
              <a:avLst/>
              <a:gdLst>
                <a:gd name="T0" fmla="*/ 7 w 964"/>
                <a:gd name="T1" fmla="*/ 64 h 832"/>
                <a:gd name="T2" fmla="*/ 46 w 964"/>
                <a:gd name="T3" fmla="*/ 92 h 832"/>
                <a:gd name="T4" fmla="*/ 26 w 964"/>
                <a:gd name="T5" fmla="*/ 96 h 832"/>
                <a:gd name="T6" fmla="*/ 40 w 964"/>
                <a:gd name="T7" fmla="*/ 105 h 832"/>
                <a:gd name="T8" fmla="*/ 28 w 964"/>
                <a:gd name="T9" fmla="*/ 117 h 832"/>
                <a:gd name="T10" fmla="*/ 41 w 964"/>
                <a:gd name="T11" fmla="*/ 127 h 832"/>
                <a:gd name="T12" fmla="*/ 24 w 964"/>
                <a:gd name="T13" fmla="*/ 148 h 832"/>
                <a:gd name="T14" fmla="*/ 43 w 964"/>
                <a:gd name="T15" fmla="*/ 159 h 832"/>
                <a:gd name="T16" fmla="*/ 20 w 964"/>
                <a:gd name="T17" fmla="*/ 192 h 832"/>
                <a:gd name="T18" fmla="*/ 46 w 964"/>
                <a:gd name="T19" fmla="*/ 175 h 832"/>
                <a:gd name="T20" fmla="*/ 34 w 964"/>
                <a:gd name="T21" fmla="*/ 201 h 832"/>
                <a:gd name="T22" fmla="*/ 54 w 964"/>
                <a:gd name="T23" fmla="*/ 187 h 832"/>
                <a:gd name="T24" fmla="*/ 60 w 964"/>
                <a:gd name="T25" fmla="*/ 208 h 832"/>
                <a:gd name="T26" fmla="*/ 75 w 964"/>
                <a:gd name="T27" fmla="*/ 207 h 832"/>
                <a:gd name="T28" fmla="*/ 85 w 964"/>
                <a:gd name="T29" fmla="*/ 223 h 832"/>
                <a:gd name="T30" fmla="*/ 101 w 964"/>
                <a:gd name="T31" fmla="*/ 224 h 832"/>
                <a:gd name="T32" fmla="*/ 111 w 964"/>
                <a:gd name="T33" fmla="*/ 221 h 832"/>
                <a:gd name="T34" fmla="*/ 115 w 964"/>
                <a:gd name="T35" fmla="*/ 225 h 832"/>
                <a:gd name="T36" fmla="*/ 139 w 964"/>
                <a:gd name="T37" fmla="*/ 244 h 832"/>
                <a:gd name="T38" fmla="*/ 158 w 964"/>
                <a:gd name="T39" fmla="*/ 217 h 832"/>
                <a:gd name="T40" fmla="*/ 174 w 964"/>
                <a:gd name="T41" fmla="*/ 217 h 832"/>
                <a:gd name="T42" fmla="*/ 195 w 964"/>
                <a:gd name="T43" fmla="*/ 215 h 832"/>
                <a:gd name="T44" fmla="*/ 195 w 964"/>
                <a:gd name="T45" fmla="*/ 197 h 832"/>
                <a:gd name="T46" fmla="*/ 244 w 964"/>
                <a:gd name="T47" fmla="*/ 233 h 832"/>
                <a:gd name="T48" fmla="*/ 260 w 964"/>
                <a:gd name="T49" fmla="*/ 242 h 832"/>
                <a:gd name="T50" fmla="*/ 215 w 964"/>
                <a:gd name="T51" fmla="*/ 201 h 832"/>
                <a:gd name="T52" fmla="*/ 208 w 964"/>
                <a:gd name="T53" fmla="*/ 182 h 832"/>
                <a:gd name="T54" fmla="*/ 214 w 964"/>
                <a:gd name="T55" fmla="*/ 177 h 832"/>
                <a:gd name="T56" fmla="*/ 219 w 964"/>
                <a:gd name="T57" fmla="*/ 169 h 832"/>
                <a:gd name="T58" fmla="*/ 224 w 964"/>
                <a:gd name="T59" fmla="*/ 159 h 832"/>
                <a:gd name="T60" fmla="*/ 237 w 964"/>
                <a:gd name="T61" fmla="*/ 156 h 832"/>
                <a:gd name="T62" fmla="*/ 228 w 964"/>
                <a:gd name="T63" fmla="*/ 144 h 832"/>
                <a:gd name="T64" fmla="*/ 275 w 964"/>
                <a:gd name="T65" fmla="*/ 138 h 832"/>
                <a:gd name="T66" fmla="*/ 299 w 964"/>
                <a:gd name="T67" fmla="*/ 135 h 832"/>
                <a:gd name="T68" fmla="*/ 245 w 964"/>
                <a:gd name="T69" fmla="*/ 132 h 832"/>
                <a:gd name="T70" fmla="*/ 232 w 964"/>
                <a:gd name="T71" fmla="*/ 124 h 832"/>
                <a:gd name="T72" fmla="*/ 266 w 964"/>
                <a:gd name="T73" fmla="*/ 113 h 832"/>
                <a:gd name="T74" fmla="*/ 284 w 964"/>
                <a:gd name="T75" fmla="*/ 108 h 832"/>
                <a:gd name="T76" fmla="*/ 241 w 964"/>
                <a:gd name="T77" fmla="*/ 110 h 832"/>
                <a:gd name="T78" fmla="*/ 230 w 964"/>
                <a:gd name="T79" fmla="*/ 101 h 832"/>
                <a:gd name="T80" fmla="*/ 242 w 964"/>
                <a:gd name="T81" fmla="*/ 90 h 832"/>
                <a:gd name="T82" fmla="*/ 224 w 964"/>
                <a:gd name="T83" fmla="*/ 87 h 832"/>
                <a:gd name="T84" fmla="*/ 231 w 964"/>
                <a:gd name="T85" fmla="*/ 72 h 832"/>
                <a:gd name="T86" fmla="*/ 221 w 964"/>
                <a:gd name="T87" fmla="*/ 67 h 832"/>
                <a:gd name="T88" fmla="*/ 209 w 964"/>
                <a:gd name="T89" fmla="*/ 71 h 832"/>
                <a:gd name="T90" fmla="*/ 192 w 964"/>
                <a:gd name="T91" fmla="*/ 55 h 832"/>
                <a:gd name="T92" fmla="*/ 184 w 964"/>
                <a:gd name="T93" fmla="*/ 41 h 832"/>
                <a:gd name="T94" fmla="*/ 173 w 964"/>
                <a:gd name="T95" fmla="*/ 30 h 832"/>
                <a:gd name="T96" fmla="*/ 176 w 964"/>
                <a:gd name="T97" fmla="*/ 15 h 832"/>
                <a:gd name="T98" fmla="*/ 161 w 964"/>
                <a:gd name="T99" fmla="*/ 33 h 832"/>
                <a:gd name="T100" fmla="*/ 158 w 964"/>
                <a:gd name="T101" fmla="*/ 15 h 832"/>
                <a:gd name="T102" fmla="*/ 148 w 964"/>
                <a:gd name="T103" fmla="*/ 19 h 832"/>
                <a:gd name="T104" fmla="*/ 140 w 964"/>
                <a:gd name="T105" fmla="*/ 24 h 832"/>
                <a:gd name="T106" fmla="*/ 106 w 964"/>
                <a:gd name="T107" fmla="*/ 14 h 832"/>
                <a:gd name="T108" fmla="*/ 87 w 964"/>
                <a:gd name="T109" fmla="*/ 34 h 832"/>
                <a:gd name="T110" fmla="*/ 76 w 964"/>
                <a:gd name="T111" fmla="*/ 35 h 832"/>
                <a:gd name="T112" fmla="*/ 70 w 964"/>
                <a:gd name="T113" fmla="*/ 44 h 832"/>
                <a:gd name="T114" fmla="*/ 55 w 964"/>
                <a:gd name="T115" fmla="*/ 46 h 832"/>
                <a:gd name="T116" fmla="*/ 61 w 964"/>
                <a:gd name="T117" fmla="*/ 59 h 832"/>
                <a:gd name="T118" fmla="*/ 53 w 964"/>
                <a:gd name="T119" fmla="*/ 65 h 83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64" h="832">
                  <a:moveTo>
                    <a:pt x="137" y="226"/>
                  </a:moveTo>
                  <a:lnTo>
                    <a:pt x="121" y="230"/>
                  </a:lnTo>
                  <a:lnTo>
                    <a:pt x="106" y="231"/>
                  </a:lnTo>
                  <a:lnTo>
                    <a:pt x="91" y="228"/>
                  </a:lnTo>
                  <a:lnTo>
                    <a:pt x="74" y="222"/>
                  </a:lnTo>
                  <a:lnTo>
                    <a:pt x="58" y="214"/>
                  </a:lnTo>
                  <a:lnTo>
                    <a:pt x="39" y="204"/>
                  </a:lnTo>
                  <a:lnTo>
                    <a:pt x="21" y="192"/>
                  </a:lnTo>
                  <a:lnTo>
                    <a:pt x="0" y="181"/>
                  </a:lnTo>
                  <a:lnTo>
                    <a:pt x="27" y="205"/>
                  </a:lnTo>
                  <a:lnTo>
                    <a:pt x="53" y="226"/>
                  </a:lnTo>
                  <a:lnTo>
                    <a:pt x="78" y="241"/>
                  </a:lnTo>
                  <a:lnTo>
                    <a:pt x="100" y="253"/>
                  </a:lnTo>
                  <a:lnTo>
                    <a:pt x="118" y="262"/>
                  </a:lnTo>
                  <a:lnTo>
                    <a:pt x="131" y="270"/>
                  </a:lnTo>
                  <a:lnTo>
                    <a:pt x="139" y="277"/>
                  </a:lnTo>
                  <a:lnTo>
                    <a:pt x="140" y="284"/>
                  </a:lnTo>
                  <a:lnTo>
                    <a:pt x="137" y="289"/>
                  </a:lnTo>
                  <a:lnTo>
                    <a:pt x="128" y="289"/>
                  </a:lnTo>
                  <a:lnTo>
                    <a:pt x="118" y="289"/>
                  </a:lnTo>
                  <a:lnTo>
                    <a:pt x="106" y="289"/>
                  </a:lnTo>
                  <a:lnTo>
                    <a:pt x="94" y="289"/>
                  </a:lnTo>
                  <a:lnTo>
                    <a:pt x="85" y="288"/>
                  </a:lnTo>
                  <a:lnTo>
                    <a:pt x="78" y="289"/>
                  </a:lnTo>
                  <a:lnTo>
                    <a:pt x="75" y="292"/>
                  </a:lnTo>
                  <a:lnTo>
                    <a:pt x="78" y="296"/>
                  </a:lnTo>
                  <a:lnTo>
                    <a:pt x="82" y="299"/>
                  </a:lnTo>
                  <a:lnTo>
                    <a:pt x="89" y="300"/>
                  </a:lnTo>
                  <a:lnTo>
                    <a:pt x="98" y="302"/>
                  </a:lnTo>
                  <a:lnTo>
                    <a:pt x="106" y="306"/>
                  </a:lnTo>
                  <a:lnTo>
                    <a:pt x="114" y="309"/>
                  </a:lnTo>
                  <a:lnTo>
                    <a:pt x="120" y="315"/>
                  </a:lnTo>
                  <a:lnTo>
                    <a:pt x="125" y="322"/>
                  </a:lnTo>
                  <a:lnTo>
                    <a:pt x="126" y="329"/>
                  </a:lnTo>
                  <a:lnTo>
                    <a:pt x="121" y="334"/>
                  </a:lnTo>
                  <a:lnTo>
                    <a:pt x="115" y="338"/>
                  </a:lnTo>
                  <a:lnTo>
                    <a:pt x="107" y="341"/>
                  </a:lnTo>
                  <a:lnTo>
                    <a:pt x="99" y="343"/>
                  </a:lnTo>
                  <a:lnTo>
                    <a:pt x="91" y="346"/>
                  </a:lnTo>
                  <a:lnTo>
                    <a:pt x="85" y="351"/>
                  </a:lnTo>
                  <a:lnTo>
                    <a:pt x="84" y="356"/>
                  </a:lnTo>
                  <a:lnTo>
                    <a:pt x="85" y="362"/>
                  </a:lnTo>
                  <a:lnTo>
                    <a:pt x="88" y="366"/>
                  </a:lnTo>
                  <a:lnTo>
                    <a:pt x="93" y="368"/>
                  </a:lnTo>
                  <a:lnTo>
                    <a:pt x="100" y="371"/>
                  </a:lnTo>
                  <a:lnTo>
                    <a:pt x="107" y="372"/>
                  </a:lnTo>
                  <a:lnTo>
                    <a:pt x="115" y="375"/>
                  </a:lnTo>
                  <a:lnTo>
                    <a:pt x="122" y="380"/>
                  </a:lnTo>
                  <a:lnTo>
                    <a:pt x="129" y="387"/>
                  </a:lnTo>
                  <a:lnTo>
                    <a:pt x="131" y="395"/>
                  </a:lnTo>
                  <a:lnTo>
                    <a:pt x="126" y="401"/>
                  </a:lnTo>
                  <a:lnTo>
                    <a:pt x="118" y="407"/>
                  </a:lnTo>
                  <a:lnTo>
                    <a:pt x="105" y="415"/>
                  </a:lnTo>
                  <a:lnTo>
                    <a:pt x="93" y="424"/>
                  </a:lnTo>
                  <a:lnTo>
                    <a:pt x="81" y="434"/>
                  </a:lnTo>
                  <a:lnTo>
                    <a:pt x="73" y="446"/>
                  </a:lnTo>
                  <a:lnTo>
                    <a:pt x="68" y="463"/>
                  </a:lnTo>
                  <a:lnTo>
                    <a:pt x="81" y="455"/>
                  </a:lnTo>
                  <a:lnTo>
                    <a:pt x="93" y="452"/>
                  </a:lnTo>
                  <a:lnTo>
                    <a:pt x="106" y="452"/>
                  </a:lnTo>
                  <a:lnTo>
                    <a:pt x="117" y="452"/>
                  </a:lnTo>
                  <a:lnTo>
                    <a:pt x="125" y="458"/>
                  </a:lnTo>
                  <a:lnTo>
                    <a:pt x="129" y="466"/>
                  </a:lnTo>
                  <a:lnTo>
                    <a:pt x="129" y="477"/>
                  </a:lnTo>
                  <a:lnTo>
                    <a:pt x="125" y="490"/>
                  </a:lnTo>
                  <a:lnTo>
                    <a:pt x="120" y="497"/>
                  </a:lnTo>
                  <a:lnTo>
                    <a:pt x="115" y="506"/>
                  </a:lnTo>
                  <a:lnTo>
                    <a:pt x="109" y="516"/>
                  </a:lnTo>
                  <a:lnTo>
                    <a:pt x="101" y="529"/>
                  </a:lnTo>
                  <a:lnTo>
                    <a:pt x="91" y="543"/>
                  </a:lnTo>
                  <a:lnTo>
                    <a:pt x="76" y="560"/>
                  </a:lnTo>
                  <a:lnTo>
                    <a:pt x="59" y="578"/>
                  </a:lnTo>
                  <a:lnTo>
                    <a:pt x="38" y="596"/>
                  </a:lnTo>
                  <a:lnTo>
                    <a:pt x="54" y="585"/>
                  </a:lnTo>
                  <a:lnTo>
                    <a:pt x="72" y="573"/>
                  </a:lnTo>
                  <a:lnTo>
                    <a:pt x="88" y="560"/>
                  </a:lnTo>
                  <a:lnTo>
                    <a:pt x="105" y="550"/>
                  </a:lnTo>
                  <a:lnTo>
                    <a:pt x="119" y="539"/>
                  </a:lnTo>
                  <a:lnTo>
                    <a:pt x="131" y="532"/>
                  </a:lnTo>
                  <a:lnTo>
                    <a:pt x="139" y="527"/>
                  </a:lnTo>
                  <a:lnTo>
                    <a:pt x="145" y="527"/>
                  </a:lnTo>
                  <a:lnTo>
                    <a:pt x="154" y="539"/>
                  </a:lnTo>
                  <a:lnTo>
                    <a:pt x="152" y="550"/>
                  </a:lnTo>
                  <a:lnTo>
                    <a:pt x="144" y="560"/>
                  </a:lnTo>
                  <a:lnTo>
                    <a:pt x="131" y="571"/>
                  </a:lnTo>
                  <a:lnTo>
                    <a:pt x="118" y="582"/>
                  </a:lnTo>
                  <a:lnTo>
                    <a:pt x="107" y="593"/>
                  </a:lnTo>
                  <a:lnTo>
                    <a:pt x="102" y="604"/>
                  </a:lnTo>
                  <a:lnTo>
                    <a:pt x="106" y="615"/>
                  </a:lnTo>
                  <a:lnTo>
                    <a:pt x="115" y="621"/>
                  </a:lnTo>
                  <a:lnTo>
                    <a:pt x="122" y="616"/>
                  </a:lnTo>
                  <a:lnTo>
                    <a:pt x="129" y="605"/>
                  </a:lnTo>
                  <a:lnTo>
                    <a:pt x="135" y="592"/>
                  </a:lnTo>
                  <a:lnTo>
                    <a:pt x="142" y="578"/>
                  </a:lnTo>
                  <a:lnTo>
                    <a:pt x="151" y="567"/>
                  </a:lnTo>
                  <a:lnTo>
                    <a:pt x="161" y="562"/>
                  </a:lnTo>
                  <a:lnTo>
                    <a:pt x="174" y="566"/>
                  </a:lnTo>
                  <a:lnTo>
                    <a:pt x="185" y="577"/>
                  </a:lnTo>
                  <a:lnTo>
                    <a:pt x="193" y="586"/>
                  </a:lnTo>
                  <a:lnTo>
                    <a:pt x="196" y="595"/>
                  </a:lnTo>
                  <a:lnTo>
                    <a:pt x="196" y="603"/>
                  </a:lnTo>
                  <a:lnTo>
                    <a:pt x="193" y="611"/>
                  </a:lnTo>
                  <a:lnTo>
                    <a:pt x="187" y="619"/>
                  </a:lnTo>
                  <a:lnTo>
                    <a:pt x="180" y="626"/>
                  </a:lnTo>
                  <a:lnTo>
                    <a:pt x="172" y="633"/>
                  </a:lnTo>
                  <a:lnTo>
                    <a:pt x="179" y="636"/>
                  </a:lnTo>
                  <a:lnTo>
                    <a:pt x="186" y="635"/>
                  </a:lnTo>
                  <a:lnTo>
                    <a:pt x="193" y="632"/>
                  </a:lnTo>
                  <a:lnTo>
                    <a:pt x="201" y="629"/>
                  </a:lnTo>
                  <a:lnTo>
                    <a:pt x="208" y="625"/>
                  </a:lnTo>
                  <a:lnTo>
                    <a:pt x="216" y="623"/>
                  </a:lnTo>
                  <a:lnTo>
                    <a:pt x="224" y="623"/>
                  </a:lnTo>
                  <a:lnTo>
                    <a:pt x="231" y="625"/>
                  </a:lnTo>
                  <a:lnTo>
                    <a:pt x="236" y="672"/>
                  </a:lnTo>
                  <a:lnTo>
                    <a:pt x="238" y="723"/>
                  </a:lnTo>
                  <a:lnTo>
                    <a:pt x="237" y="777"/>
                  </a:lnTo>
                  <a:lnTo>
                    <a:pt x="231" y="832"/>
                  </a:lnTo>
                  <a:lnTo>
                    <a:pt x="247" y="763"/>
                  </a:lnTo>
                  <a:lnTo>
                    <a:pt x="252" y="709"/>
                  </a:lnTo>
                  <a:lnTo>
                    <a:pt x="254" y="670"/>
                  </a:lnTo>
                  <a:lnTo>
                    <a:pt x="260" y="650"/>
                  </a:lnTo>
                  <a:lnTo>
                    <a:pt x="267" y="644"/>
                  </a:lnTo>
                  <a:lnTo>
                    <a:pt x="275" y="641"/>
                  </a:lnTo>
                  <a:lnTo>
                    <a:pt x="283" y="639"/>
                  </a:lnTo>
                  <a:lnTo>
                    <a:pt x="292" y="642"/>
                  </a:lnTo>
                  <a:lnTo>
                    <a:pt x="298" y="648"/>
                  </a:lnTo>
                  <a:lnTo>
                    <a:pt x="302" y="658"/>
                  </a:lnTo>
                  <a:lnTo>
                    <a:pt x="303" y="674"/>
                  </a:lnTo>
                  <a:lnTo>
                    <a:pt x="300" y="696"/>
                  </a:lnTo>
                  <a:lnTo>
                    <a:pt x="305" y="692"/>
                  </a:lnTo>
                  <a:lnTo>
                    <a:pt x="310" y="687"/>
                  </a:lnTo>
                  <a:lnTo>
                    <a:pt x="317" y="682"/>
                  </a:lnTo>
                  <a:lnTo>
                    <a:pt x="322" y="677"/>
                  </a:lnTo>
                  <a:lnTo>
                    <a:pt x="328" y="671"/>
                  </a:lnTo>
                  <a:lnTo>
                    <a:pt x="331" y="667"/>
                  </a:lnTo>
                  <a:lnTo>
                    <a:pt x="333" y="663"/>
                  </a:lnTo>
                  <a:lnTo>
                    <a:pt x="335" y="662"/>
                  </a:lnTo>
                  <a:lnTo>
                    <a:pt x="337" y="685"/>
                  </a:lnTo>
                  <a:lnTo>
                    <a:pt x="338" y="715"/>
                  </a:lnTo>
                  <a:lnTo>
                    <a:pt x="341" y="746"/>
                  </a:lnTo>
                  <a:lnTo>
                    <a:pt x="341" y="768"/>
                  </a:lnTo>
                  <a:lnTo>
                    <a:pt x="348" y="736"/>
                  </a:lnTo>
                  <a:lnTo>
                    <a:pt x="346" y="704"/>
                  </a:lnTo>
                  <a:lnTo>
                    <a:pt x="346" y="677"/>
                  </a:lnTo>
                  <a:lnTo>
                    <a:pt x="356" y="667"/>
                  </a:lnTo>
                  <a:lnTo>
                    <a:pt x="383" y="669"/>
                  </a:lnTo>
                  <a:lnTo>
                    <a:pt x="401" y="677"/>
                  </a:lnTo>
                  <a:lnTo>
                    <a:pt x="411" y="688"/>
                  </a:lnTo>
                  <a:lnTo>
                    <a:pt x="416" y="702"/>
                  </a:lnTo>
                  <a:lnTo>
                    <a:pt x="418" y="715"/>
                  </a:lnTo>
                  <a:lnTo>
                    <a:pt x="418" y="727"/>
                  </a:lnTo>
                  <a:lnTo>
                    <a:pt x="418" y="734"/>
                  </a:lnTo>
                  <a:lnTo>
                    <a:pt x="424" y="736"/>
                  </a:lnTo>
                  <a:lnTo>
                    <a:pt x="431" y="723"/>
                  </a:lnTo>
                  <a:lnTo>
                    <a:pt x="432" y="697"/>
                  </a:lnTo>
                  <a:lnTo>
                    <a:pt x="434" y="674"/>
                  </a:lnTo>
                  <a:lnTo>
                    <a:pt x="443" y="664"/>
                  </a:lnTo>
                  <a:lnTo>
                    <a:pt x="455" y="663"/>
                  </a:lnTo>
                  <a:lnTo>
                    <a:pt x="464" y="658"/>
                  </a:lnTo>
                  <a:lnTo>
                    <a:pt x="473" y="651"/>
                  </a:lnTo>
                  <a:lnTo>
                    <a:pt x="480" y="646"/>
                  </a:lnTo>
                  <a:lnTo>
                    <a:pt x="489" y="646"/>
                  </a:lnTo>
                  <a:lnTo>
                    <a:pt x="501" y="654"/>
                  </a:lnTo>
                  <a:lnTo>
                    <a:pt x="519" y="674"/>
                  </a:lnTo>
                  <a:lnTo>
                    <a:pt x="541" y="708"/>
                  </a:lnTo>
                  <a:lnTo>
                    <a:pt x="536" y="687"/>
                  </a:lnTo>
                  <a:lnTo>
                    <a:pt x="528" y="669"/>
                  </a:lnTo>
                  <a:lnTo>
                    <a:pt x="524" y="651"/>
                  </a:lnTo>
                  <a:lnTo>
                    <a:pt x="529" y="635"/>
                  </a:lnTo>
                  <a:lnTo>
                    <a:pt x="536" y="632"/>
                  </a:lnTo>
                  <a:lnTo>
                    <a:pt x="544" y="631"/>
                  </a:lnTo>
                  <a:lnTo>
                    <a:pt x="552" y="631"/>
                  </a:lnTo>
                  <a:lnTo>
                    <a:pt x="559" y="632"/>
                  </a:lnTo>
                  <a:lnTo>
                    <a:pt x="567" y="636"/>
                  </a:lnTo>
                  <a:lnTo>
                    <a:pt x="576" y="641"/>
                  </a:lnTo>
                  <a:lnTo>
                    <a:pt x="587" y="645"/>
                  </a:lnTo>
                  <a:lnTo>
                    <a:pt x="599" y="652"/>
                  </a:lnTo>
                  <a:lnTo>
                    <a:pt x="590" y="638"/>
                  </a:lnTo>
                  <a:lnTo>
                    <a:pt x="582" y="628"/>
                  </a:lnTo>
                  <a:lnTo>
                    <a:pt x="575" y="618"/>
                  </a:lnTo>
                  <a:lnTo>
                    <a:pt x="573" y="606"/>
                  </a:lnTo>
                  <a:lnTo>
                    <a:pt x="573" y="597"/>
                  </a:lnTo>
                  <a:lnTo>
                    <a:pt x="578" y="593"/>
                  </a:lnTo>
                  <a:lnTo>
                    <a:pt x="586" y="593"/>
                  </a:lnTo>
                  <a:lnTo>
                    <a:pt x="596" y="597"/>
                  </a:lnTo>
                  <a:lnTo>
                    <a:pt x="609" y="605"/>
                  </a:lnTo>
                  <a:lnTo>
                    <a:pt x="627" y="615"/>
                  </a:lnTo>
                  <a:lnTo>
                    <a:pt x="645" y="629"/>
                  </a:lnTo>
                  <a:lnTo>
                    <a:pt x="665" y="643"/>
                  </a:lnTo>
                  <a:lnTo>
                    <a:pt x="686" y="661"/>
                  </a:lnTo>
                  <a:lnTo>
                    <a:pt x="708" y="679"/>
                  </a:lnTo>
                  <a:lnTo>
                    <a:pt x="732" y="700"/>
                  </a:lnTo>
                  <a:lnTo>
                    <a:pt x="756" y="722"/>
                  </a:lnTo>
                  <a:lnTo>
                    <a:pt x="779" y="742"/>
                  </a:lnTo>
                  <a:lnTo>
                    <a:pt x="803" y="763"/>
                  </a:lnTo>
                  <a:lnTo>
                    <a:pt x="825" y="786"/>
                  </a:lnTo>
                  <a:lnTo>
                    <a:pt x="846" y="804"/>
                  </a:lnTo>
                  <a:lnTo>
                    <a:pt x="824" y="777"/>
                  </a:lnTo>
                  <a:lnTo>
                    <a:pt x="800" y="750"/>
                  </a:lnTo>
                  <a:lnTo>
                    <a:pt x="780" y="728"/>
                  </a:lnTo>
                  <a:lnTo>
                    <a:pt x="758" y="705"/>
                  </a:lnTo>
                  <a:lnTo>
                    <a:pt x="738" y="687"/>
                  </a:lnTo>
                  <a:lnTo>
                    <a:pt x="719" y="669"/>
                  </a:lnTo>
                  <a:lnTo>
                    <a:pt x="701" y="654"/>
                  </a:lnTo>
                  <a:lnTo>
                    <a:pt x="685" y="641"/>
                  </a:lnTo>
                  <a:lnTo>
                    <a:pt x="671" y="628"/>
                  </a:lnTo>
                  <a:lnTo>
                    <a:pt x="656" y="616"/>
                  </a:lnTo>
                  <a:lnTo>
                    <a:pt x="645" y="605"/>
                  </a:lnTo>
                  <a:lnTo>
                    <a:pt x="635" y="596"/>
                  </a:lnTo>
                  <a:lnTo>
                    <a:pt x="627" y="588"/>
                  </a:lnTo>
                  <a:lnTo>
                    <a:pt x="622" y="579"/>
                  </a:lnTo>
                  <a:lnTo>
                    <a:pt x="618" y="572"/>
                  </a:lnTo>
                  <a:lnTo>
                    <a:pt x="618" y="565"/>
                  </a:lnTo>
                  <a:lnTo>
                    <a:pt x="618" y="556"/>
                  </a:lnTo>
                  <a:lnTo>
                    <a:pt x="621" y="551"/>
                  </a:lnTo>
                  <a:lnTo>
                    <a:pt x="626" y="547"/>
                  </a:lnTo>
                  <a:lnTo>
                    <a:pt x="631" y="546"/>
                  </a:lnTo>
                  <a:lnTo>
                    <a:pt x="636" y="547"/>
                  </a:lnTo>
                  <a:lnTo>
                    <a:pt x="644" y="551"/>
                  </a:lnTo>
                  <a:lnTo>
                    <a:pt x="649" y="553"/>
                  </a:lnTo>
                  <a:lnTo>
                    <a:pt x="655" y="558"/>
                  </a:lnTo>
                  <a:lnTo>
                    <a:pt x="648" y="547"/>
                  </a:lnTo>
                  <a:lnTo>
                    <a:pt x="645" y="539"/>
                  </a:lnTo>
                  <a:lnTo>
                    <a:pt x="642" y="532"/>
                  </a:lnTo>
                  <a:lnTo>
                    <a:pt x="644" y="525"/>
                  </a:lnTo>
                  <a:lnTo>
                    <a:pt x="647" y="523"/>
                  </a:lnTo>
                  <a:lnTo>
                    <a:pt x="654" y="521"/>
                  </a:lnTo>
                  <a:lnTo>
                    <a:pt x="664" y="524"/>
                  </a:lnTo>
                  <a:lnTo>
                    <a:pt x="675" y="527"/>
                  </a:lnTo>
                  <a:lnTo>
                    <a:pt x="672" y="520"/>
                  </a:lnTo>
                  <a:lnTo>
                    <a:pt x="665" y="514"/>
                  </a:lnTo>
                  <a:lnTo>
                    <a:pt x="658" y="509"/>
                  </a:lnTo>
                  <a:lnTo>
                    <a:pt x="649" y="505"/>
                  </a:lnTo>
                  <a:lnTo>
                    <a:pt x="644" y="501"/>
                  </a:lnTo>
                  <a:lnTo>
                    <a:pt x="639" y="497"/>
                  </a:lnTo>
                  <a:lnTo>
                    <a:pt x="638" y="492"/>
                  </a:lnTo>
                  <a:lnTo>
                    <a:pt x="641" y="486"/>
                  </a:lnTo>
                  <a:lnTo>
                    <a:pt x="648" y="480"/>
                  </a:lnTo>
                  <a:lnTo>
                    <a:pt x="661" y="479"/>
                  </a:lnTo>
                  <a:lnTo>
                    <a:pt x="674" y="479"/>
                  </a:lnTo>
                  <a:lnTo>
                    <a:pt x="690" y="483"/>
                  </a:lnTo>
                  <a:lnTo>
                    <a:pt x="705" y="488"/>
                  </a:lnTo>
                  <a:lnTo>
                    <a:pt x="718" y="497"/>
                  </a:lnTo>
                  <a:lnTo>
                    <a:pt x="730" y="507"/>
                  </a:lnTo>
                  <a:lnTo>
                    <a:pt x="735" y="520"/>
                  </a:lnTo>
                  <a:lnTo>
                    <a:pt x="728" y="498"/>
                  </a:lnTo>
                  <a:lnTo>
                    <a:pt x="720" y="481"/>
                  </a:lnTo>
                  <a:lnTo>
                    <a:pt x="712" y="470"/>
                  </a:lnTo>
                  <a:lnTo>
                    <a:pt x="702" y="463"/>
                  </a:lnTo>
                  <a:lnTo>
                    <a:pt x="695" y="459"/>
                  </a:lnTo>
                  <a:lnTo>
                    <a:pt x="688" y="455"/>
                  </a:lnTo>
                  <a:lnTo>
                    <a:pt x="681" y="453"/>
                  </a:lnTo>
                  <a:lnTo>
                    <a:pt x="677" y="452"/>
                  </a:lnTo>
                  <a:lnTo>
                    <a:pt x="677" y="445"/>
                  </a:lnTo>
                  <a:lnTo>
                    <a:pt x="679" y="439"/>
                  </a:lnTo>
                  <a:lnTo>
                    <a:pt x="686" y="434"/>
                  </a:lnTo>
                  <a:lnTo>
                    <a:pt x="695" y="430"/>
                  </a:lnTo>
                  <a:lnTo>
                    <a:pt x="707" y="426"/>
                  </a:lnTo>
                  <a:lnTo>
                    <a:pt x="723" y="424"/>
                  </a:lnTo>
                  <a:lnTo>
                    <a:pt x="739" y="420"/>
                  </a:lnTo>
                  <a:lnTo>
                    <a:pt x="759" y="418"/>
                  </a:lnTo>
                  <a:lnTo>
                    <a:pt x="780" y="417"/>
                  </a:lnTo>
                  <a:lnTo>
                    <a:pt x="804" y="415"/>
                  </a:lnTo>
                  <a:lnTo>
                    <a:pt x="827" y="415"/>
                  </a:lnTo>
                  <a:lnTo>
                    <a:pt x="853" y="415"/>
                  </a:lnTo>
                  <a:lnTo>
                    <a:pt x="881" y="414"/>
                  </a:lnTo>
                  <a:lnTo>
                    <a:pt x="908" y="414"/>
                  </a:lnTo>
                  <a:lnTo>
                    <a:pt x="936" y="414"/>
                  </a:lnTo>
                  <a:lnTo>
                    <a:pt x="964" y="414"/>
                  </a:lnTo>
                  <a:lnTo>
                    <a:pt x="943" y="409"/>
                  </a:lnTo>
                  <a:lnTo>
                    <a:pt x="922" y="407"/>
                  </a:lnTo>
                  <a:lnTo>
                    <a:pt x="898" y="405"/>
                  </a:lnTo>
                  <a:lnTo>
                    <a:pt x="877" y="402"/>
                  </a:lnTo>
                  <a:lnTo>
                    <a:pt x="855" y="401"/>
                  </a:lnTo>
                  <a:lnTo>
                    <a:pt x="833" y="399"/>
                  </a:lnTo>
                  <a:lnTo>
                    <a:pt x="812" y="399"/>
                  </a:lnTo>
                  <a:lnTo>
                    <a:pt x="791" y="398"/>
                  </a:lnTo>
                  <a:lnTo>
                    <a:pt x="772" y="398"/>
                  </a:lnTo>
                  <a:lnTo>
                    <a:pt x="753" y="396"/>
                  </a:lnTo>
                  <a:lnTo>
                    <a:pt x="737" y="395"/>
                  </a:lnTo>
                  <a:lnTo>
                    <a:pt x="721" y="394"/>
                  </a:lnTo>
                  <a:lnTo>
                    <a:pt x="707" y="393"/>
                  </a:lnTo>
                  <a:lnTo>
                    <a:pt x="695" y="392"/>
                  </a:lnTo>
                  <a:lnTo>
                    <a:pt x="685" y="389"/>
                  </a:lnTo>
                  <a:lnTo>
                    <a:pt x="678" y="387"/>
                  </a:lnTo>
                  <a:lnTo>
                    <a:pt x="681" y="381"/>
                  </a:lnTo>
                  <a:lnTo>
                    <a:pt x="690" y="376"/>
                  </a:lnTo>
                  <a:lnTo>
                    <a:pt x="698" y="371"/>
                  </a:lnTo>
                  <a:lnTo>
                    <a:pt x="708" y="366"/>
                  </a:lnTo>
                  <a:lnTo>
                    <a:pt x="719" y="361"/>
                  </a:lnTo>
                  <a:lnTo>
                    <a:pt x="732" y="356"/>
                  </a:lnTo>
                  <a:lnTo>
                    <a:pt x="745" y="353"/>
                  </a:lnTo>
                  <a:lnTo>
                    <a:pt x="759" y="348"/>
                  </a:lnTo>
                  <a:lnTo>
                    <a:pt x="772" y="345"/>
                  </a:lnTo>
                  <a:lnTo>
                    <a:pt x="786" y="342"/>
                  </a:lnTo>
                  <a:lnTo>
                    <a:pt x="799" y="340"/>
                  </a:lnTo>
                  <a:lnTo>
                    <a:pt x="813" y="338"/>
                  </a:lnTo>
                  <a:lnTo>
                    <a:pt x="826" y="338"/>
                  </a:lnTo>
                  <a:lnTo>
                    <a:pt x="836" y="338"/>
                  </a:lnTo>
                  <a:lnTo>
                    <a:pt x="845" y="339"/>
                  </a:lnTo>
                  <a:lnTo>
                    <a:pt x="853" y="341"/>
                  </a:lnTo>
                  <a:lnTo>
                    <a:pt x="859" y="333"/>
                  </a:lnTo>
                  <a:lnTo>
                    <a:pt x="858" y="326"/>
                  </a:lnTo>
                  <a:lnTo>
                    <a:pt x="853" y="323"/>
                  </a:lnTo>
                  <a:lnTo>
                    <a:pt x="844" y="320"/>
                  </a:lnTo>
                  <a:lnTo>
                    <a:pt x="831" y="320"/>
                  </a:lnTo>
                  <a:lnTo>
                    <a:pt x="817" y="320"/>
                  </a:lnTo>
                  <a:lnTo>
                    <a:pt x="799" y="321"/>
                  </a:lnTo>
                  <a:lnTo>
                    <a:pt x="780" y="323"/>
                  </a:lnTo>
                  <a:lnTo>
                    <a:pt x="763" y="326"/>
                  </a:lnTo>
                  <a:lnTo>
                    <a:pt x="744" y="328"/>
                  </a:lnTo>
                  <a:lnTo>
                    <a:pt x="725" y="330"/>
                  </a:lnTo>
                  <a:lnTo>
                    <a:pt x="708" y="333"/>
                  </a:lnTo>
                  <a:lnTo>
                    <a:pt x="694" y="334"/>
                  </a:lnTo>
                  <a:lnTo>
                    <a:pt x="682" y="335"/>
                  </a:lnTo>
                  <a:lnTo>
                    <a:pt x="674" y="335"/>
                  </a:lnTo>
                  <a:lnTo>
                    <a:pt x="672" y="334"/>
                  </a:lnTo>
                  <a:lnTo>
                    <a:pt x="668" y="319"/>
                  </a:lnTo>
                  <a:lnTo>
                    <a:pt x="675" y="309"/>
                  </a:lnTo>
                  <a:lnTo>
                    <a:pt x="690" y="303"/>
                  </a:lnTo>
                  <a:lnTo>
                    <a:pt x="710" y="300"/>
                  </a:lnTo>
                  <a:lnTo>
                    <a:pt x="730" y="297"/>
                  </a:lnTo>
                  <a:lnTo>
                    <a:pt x="746" y="294"/>
                  </a:lnTo>
                  <a:lnTo>
                    <a:pt x="758" y="289"/>
                  </a:lnTo>
                  <a:lnTo>
                    <a:pt x="759" y="280"/>
                  </a:lnTo>
                  <a:lnTo>
                    <a:pt x="752" y="271"/>
                  </a:lnTo>
                  <a:lnTo>
                    <a:pt x="740" y="269"/>
                  </a:lnTo>
                  <a:lnTo>
                    <a:pt x="726" y="271"/>
                  </a:lnTo>
                  <a:lnTo>
                    <a:pt x="712" y="276"/>
                  </a:lnTo>
                  <a:lnTo>
                    <a:pt x="699" y="281"/>
                  </a:lnTo>
                  <a:lnTo>
                    <a:pt x="685" y="284"/>
                  </a:lnTo>
                  <a:lnTo>
                    <a:pt x="673" y="283"/>
                  </a:lnTo>
                  <a:lnTo>
                    <a:pt x="666" y="276"/>
                  </a:lnTo>
                  <a:lnTo>
                    <a:pt x="666" y="274"/>
                  </a:lnTo>
                  <a:lnTo>
                    <a:pt x="667" y="268"/>
                  </a:lnTo>
                  <a:lnTo>
                    <a:pt x="672" y="260"/>
                  </a:lnTo>
                  <a:lnTo>
                    <a:pt x="677" y="250"/>
                  </a:lnTo>
                  <a:lnTo>
                    <a:pt x="687" y="241"/>
                  </a:lnTo>
                  <a:lnTo>
                    <a:pt x="701" y="233"/>
                  </a:lnTo>
                  <a:lnTo>
                    <a:pt x="721" y="228"/>
                  </a:lnTo>
                  <a:lnTo>
                    <a:pt x="747" y="227"/>
                  </a:lnTo>
                  <a:lnTo>
                    <a:pt x="727" y="221"/>
                  </a:lnTo>
                  <a:lnTo>
                    <a:pt x="711" y="217"/>
                  </a:lnTo>
                  <a:lnTo>
                    <a:pt x="695" y="217"/>
                  </a:lnTo>
                  <a:lnTo>
                    <a:pt x="682" y="217"/>
                  </a:lnTo>
                  <a:lnTo>
                    <a:pt x="672" y="220"/>
                  </a:lnTo>
                  <a:lnTo>
                    <a:pt x="662" y="223"/>
                  </a:lnTo>
                  <a:lnTo>
                    <a:pt x="654" y="228"/>
                  </a:lnTo>
                  <a:lnTo>
                    <a:pt x="649" y="234"/>
                  </a:lnTo>
                  <a:lnTo>
                    <a:pt x="653" y="217"/>
                  </a:lnTo>
                  <a:lnTo>
                    <a:pt x="658" y="208"/>
                  </a:lnTo>
                  <a:lnTo>
                    <a:pt x="665" y="200"/>
                  </a:lnTo>
                  <a:lnTo>
                    <a:pt x="675" y="192"/>
                  </a:lnTo>
                  <a:lnTo>
                    <a:pt x="664" y="196"/>
                  </a:lnTo>
                  <a:lnTo>
                    <a:pt x="654" y="198"/>
                  </a:lnTo>
                  <a:lnTo>
                    <a:pt x="647" y="203"/>
                  </a:lnTo>
                  <a:lnTo>
                    <a:pt x="641" y="208"/>
                  </a:lnTo>
                  <a:lnTo>
                    <a:pt x="636" y="211"/>
                  </a:lnTo>
                  <a:lnTo>
                    <a:pt x="633" y="214"/>
                  </a:lnTo>
                  <a:lnTo>
                    <a:pt x="629" y="214"/>
                  </a:lnTo>
                  <a:lnTo>
                    <a:pt x="626" y="213"/>
                  </a:lnTo>
                  <a:lnTo>
                    <a:pt x="618" y="204"/>
                  </a:lnTo>
                  <a:lnTo>
                    <a:pt x="613" y="191"/>
                  </a:lnTo>
                  <a:lnTo>
                    <a:pt x="613" y="180"/>
                  </a:lnTo>
                  <a:lnTo>
                    <a:pt x="618" y="167"/>
                  </a:lnTo>
                  <a:lnTo>
                    <a:pt x="598" y="171"/>
                  </a:lnTo>
                  <a:lnTo>
                    <a:pt x="583" y="170"/>
                  </a:lnTo>
                  <a:lnTo>
                    <a:pt x="576" y="165"/>
                  </a:lnTo>
                  <a:lnTo>
                    <a:pt x="573" y="158"/>
                  </a:lnTo>
                  <a:lnTo>
                    <a:pt x="575" y="148"/>
                  </a:lnTo>
                  <a:lnTo>
                    <a:pt x="580" y="136"/>
                  </a:lnTo>
                  <a:lnTo>
                    <a:pt x="587" y="119"/>
                  </a:lnTo>
                  <a:lnTo>
                    <a:pt x="595" y="103"/>
                  </a:lnTo>
                  <a:lnTo>
                    <a:pt x="579" y="113"/>
                  </a:lnTo>
                  <a:lnTo>
                    <a:pt x="563" y="121"/>
                  </a:lnTo>
                  <a:lnTo>
                    <a:pt x="552" y="124"/>
                  </a:lnTo>
                  <a:lnTo>
                    <a:pt x="542" y="125"/>
                  </a:lnTo>
                  <a:lnTo>
                    <a:pt x="534" y="124"/>
                  </a:lnTo>
                  <a:lnTo>
                    <a:pt x="527" y="121"/>
                  </a:lnTo>
                  <a:lnTo>
                    <a:pt x="523" y="117"/>
                  </a:lnTo>
                  <a:lnTo>
                    <a:pt x="519" y="112"/>
                  </a:lnTo>
                  <a:lnTo>
                    <a:pt x="517" y="108"/>
                  </a:lnTo>
                  <a:lnTo>
                    <a:pt x="519" y="99"/>
                  </a:lnTo>
                  <a:lnTo>
                    <a:pt x="520" y="89"/>
                  </a:lnTo>
                  <a:lnTo>
                    <a:pt x="526" y="76"/>
                  </a:lnTo>
                  <a:lnTo>
                    <a:pt x="533" y="62"/>
                  </a:lnTo>
                  <a:lnTo>
                    <a:pt x="542" y="45"/>
                  </a:lnTo>
                  <a:lnTo>
                    <a:pt x="554" y="29"/>
                  </a:lnTo>
                  <a:lnTo>
                    <a:pt x="569" y="11"/>
                  </a:lnTo>
                  <a:lnTo>
                    <a:pt x="554" y="23"/>
                  </a:lnTo>
                  <a:lnTo>
                    <a:pt x="540" y="33"/>
                  </a:lnTo>
                  <a:lnTo>
                    <a:pt x="530" y="44"/>
                  </a:lnTo>
                  <a:lnTo>
                    <a:pt x="522" y="53"/>
                  </a:lnTo>
                  <a:lnTo>
                    <a:pt x="516" y="64"/>
                  </a:lnTo>
                  <a:lnTo>
                    <a:pt x="510" y="72"/>
                  </a:lnTo>
                  <a:lnTo>
                    <a:pt x="506" y="83"/>
                  </a:lnTo>
                  <a:lnTo>
                    <a:pt x="500" y="95"/>
                  </a:lnTo>
                  <a:lnTo>
                    <a:pt x="495" y="101"/>
                  </a:lnTo>
                  <a:lnTo>
                    <a:pt x="489" y="103"/>
                  </a:lnTo>
                  <a:lnTo>
                    <a:pt x="484" y="99"/>
                  </a:lnTo>
                  <a:lnTo>
                    <a:pt x="481" y="91"/>
                  </a:lnTo>
                  <a:lnTo>
                    <a:pt x="480" y="80"/>
                  </a:lnTo>
                  <a:lnTo>
                    <a:pt x="481" y="66"/>
                  </a:lnTo>
                  <a:lnTo>
                    <a:pt x="484" y="51"/>
                  </a:lnTo>
                  <a:lnTo>
                    <a:pt x="493" y="34"/>
                  </a:lnTo>
                  <a:lnTo>
                    <a:pt x="483" y="37"/>
                  </a:lnTo>
                  <a:lnTo>
                    <a:pt x="477" y="39"/>
                  </a:lnTo>
                  <a:lnTo>
                    <a:pt x="475" y="44"/>
                  </a:lnTo>
                  <a:lnTo>
                    <a:pt x="474" y="49"/>
                  </a:lnTo>
                  <a:lnTo>
                    <a:pt x="474" y="55"/>
                  </a:lnTo>
                  <a:lnTo>
                    <a:pt x="473" y="62"/>
                  </a:lnTo>
                  <a:lnTo>
                    <a:pt x="470" y="66"/>
                  </a:lnTo>
                  <a:lnTo>
                    <a:pt x="463" y="72"/>
                  </a:lnTo>
                  <a:lnTo>
                    <a:pt x="455" y="73"/>
                  </a:lnTo>
                  <a:lnTo>
                    <a:pt x="449" y="68"/>
                  </a:lnTo>
                  <a:lnTo>
                    <a:pt x="445" y="56"/>
                  </a:lnTo>
                  <a:lnTo>
                    <a:pt x="442" y="42"/>
                  </a:lnTo>
                  <a:lnTo>
                    <a:pt x="440" y="27"/>
                  </a:lnTo>
                  <a:lnTo>
                    <a:pt x="437" y="13"/>
                  </a:lnTo>
                  <a:lnTo>
                    <a:pt x="435" y="4"/>
                  </a:lnTo>
                  <a:lnTo>
                    <a:pt x="431" y="0"/>
                  </a:lnTo>
                  <a:lnTo>
                    <a:pt x="427" y="13"/>
                  </a:lnTo>
                  <a:lnTo>
                    <a:pt x="423" y="43"/>
                  </a:lnTo>
                  <a:lnTo>
                    <a:pt x="421" y="72"/>
                  </a:lnTo>
                  <a:lnTo>
                    <a:pt x="412" y="85"/>
                  </a:lnTo>
                  <a:lnTo>
                    <a:pt x="404" y="86"/>
                  </a:lnTo>
                  <a:lnTo>
                    <a:pt x="392" y="88"/>
                  </a:lnTo>
                  <a:lnTo>
                    <a:pt x="378" y="88"/>
                  </a:lnTo>
                  <a:lnTo>
                    <a:pt x="362" y="84"/>
                  </a:lnTo>
                  <a:lnTo>
                    <a:pt x="345" y="76"/>
                  </a:lnTo>
                  <a:lnTo>
                    <a:pt x="330" y="63"/>
                  </a:lnTo>
                  <a:lnTo>
                    <a:pt x="319" y="42"/>
                  </a:lnTo>
                  <a:lnTo>
                    <a:pt x="310" y="11"/>
                  </a:lnTo>
                  <a:lnTo>
                    <a:pt x="306" y="27"/>
                  </a:lnTo>
                  <a:lnTo>
                    <a:pt x="304" y="52"/>
                  </a:lnTo>
                  <a:lnTo>
                    <a:pt x="306" y="77"/>
                  </a:lnTo>
                  <a:lnTo>
                    <a:pt x="312" y="96"/>
                  </a:lnTo>
                  <a:lnTo>
                    <a:pt x="286" y="108"/>
                  </a:lnTo>
                  <a:lnTo>
                    <a:pt x="271" y="109"/>
                  </a:lnTo>
                  <a:lnTo>
                    <a:pt x="262" y="102"/>
                  </a:lnTo>
                  <a:lnTo>
                    <a:pt x="256" y="91"/>
                  </a:lnTo>
                  <a:lnTo>
                    <a:pt x="253" y="82"/>
                  </a:lnTo>
                  <a:lnTo>
                    <a:pt x="249" y="76"/>
                  </a:lnTo>
                  <a:lnTo>
                    <a:pt x="242" y="76"/>
                  </a:lnTo>
                  <a:lnTo>
                    <a:pt x="229" y="88"/>
                  </a:lnTo>
                  <a:lnTo>
                    <a:pt x="221" y="97"/>
                  </a:lnTo>
                  <a:lnTo>
                    <a:pt x="221" y="102"/>
                  </a:lnTo>
                  <a:lnTo>
                    <a:pt x="227" y="105"/>
                  </a:lnTo>
                  <a:lnTo>
                    <a:pt x="234" y="109"/>
                  </a:lnTo>
                  <a:lnTo>
                    <a:pt x="243" y="110"/>
                  </a:lnTo>
                  <a:lnTo>
                    <a:pt x="249" y="113"/>
                  </a:lnTo>
                  <a:lnTo>
                    <a:pt x="250" y="118"/>
                  </a:lnTo>
                  <a:lnTo>
                    <a:pt x="245" y="126"/>
                  </a:lnTo>
                  <a:lnTo>
                    <a:pt x="229" y="138"/>
                  </a:lnTo>
                  <a:lnTo>
                    <a:pt x="217" y="138"/>
                  </a:lnTo>
                  <a:lnTo>
                    <a:pt x="210" y="131"/>
                  </a:lnTo>
                  <a:lnTo>
                    <a:pt x="204" y="119"/>
                  </a:lnTo>
                  <a:lnTo>
                    <a:pt x="199" y="109"/>
                  </a:lnTo>
                  <a:lnTo>
                    <a:pt x="193" y="102"/>
                  </a:lnTo>
                  <a:lnTo>
                    <a:pt x="183" y="104"/>
                  </a:lnTo>
                  <a:lnTo>
                    <a:pt x="166" y="118"/>
                  </a:lnTo>
                  <a:lnTo>
                    <a:pt x="159" y="129"/>
                  </a:lnTo>
                  <a:lnTo>
                    <a:pt x="160" y="136"/>
                  </a:lnTo>
                  <a:lnTo>
                    <a:pt x="166" y="138"/>
                  </a:lnTo>
                  <a:lnTo>
                    <a:pt x="175" y="141"/>
                  </a:lnTo>
                  <a:lnTo>
                    <a:pt x="186" y="142"/>
                  </a:lnTo>
                  <a:lnTo>
                    <a:pt x="194" y="144"/>
                  </a:lnTo>
                  <a:lnTo>
                    <a:pt x="201" y="149"/>
                  </a:lnTo>
                  <a:lnTo>
                    <a:pt x="200" y="157"/>
                  </a:lnTo>
                  <a:lnTo>
                    <a:pt x="194" y="167"/>
                  </a:lnTo>
                  <a:lnTo>
                    <a:pt x="190" y="172"/>
                  </a:lnTo>
                  <a:lnTo>
                    <a:pt x="184" y="176"/>
                  </a:lnTo>
                  <a:lnTo>
                    <a:pt x="177" y="176"/>
                  </a:lnTo>
                  <a:lnTo>
                    <a:pt x="171" y="176"/>
                  </a:lnTo>
                  <a:lnTo>
                    <a:pt x="165" y="174"/>
                  </a:lnTo>
                  <a:lnTo>
                    <a:pt x="158" y="171"/>
                  </a:lnTo>
                  <a:lnTo>
                    <a:pt x="152" y="170"/>
                  </a:lnTo>
                  <a:lnTo>
                    <a:pt x="157" y="177"/>
                  </a:lnTo>
                  <a:lnTo>
                    <a:pt x="159" y="185"/>
                  </a:lnTo>
                  <a:lnTo>
                    <a:pt x="160" y="194"/>
                  </a:lnTo>
                  <a:lnTo>
                    <a:pt x="158" y="201"/>
                  </a:lnTo>
                  <a:lnTo>
                    <a:pt x="155" y="209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7" y="22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Freeform 204">
              <a:extLst>
                <a:ext uri="{FF2B5EF4-FFF2-40B4-BE49-F238E27FC236}">
                  <a16:creationId xmlns:a16="http://schemas.microsoft.com/office/drawing/2014/main" id="{5155BA86-B34E-410B-9AB8-6D93A42B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275"/>
              <a:ext cx="8" cy="11"/>
            </a:xfrm>
            <a:custGeom>
              <a:avLst/>
              <a:gdLst>
                <a:gd name="T0" fmla="*/ 4 w 26"/>
                <a:gd name="T1" fmla="*/ 11 h 33"/>
                <a:gd name="T2" fmla="*/ 2 w 26"/>
                <a:gd name="T3" fmla="*/ 10 h 33"/>
                <a:gd name="T4" fmla="*/ 1 w 26"/>
                <a:gd name="T5" fmla="*/ 9 h 33"/>
                <a:gd name="T6" fmla="*/ 0 w 26"/>
                <a:gd name="T7" fmla="*/ 7 h 33"/>
                <a:gd name="T8" fmla="*/ 0 w 26"/>
                <a:gd name="T9" fmla="*/ 5 h 33"/>
                <a:gd name="T10" fmla="*/ 0 w 26"/>
                <a:gd name="T11" fmla="*/ 3 h 33"/>
                <a:gd name="T12" fmla="*/ 1 w 26"/>
                <a:gd name="T13" fmla="*/ 1 h 33"/>
                <a:gd name="T14" fmla="*/ 2 w 26"/>
                <a:gd name="T15" fmla="*/ 0 h 33"/>
                <a:gd name="T16" fmla="*/ 4 w 26"/>
                <a:gd name="T17" fmla="*/ 0 h 33"/>
                <a:gd name="T18" fmla="*/ 6 w 26"/>
                <a:gd name="T19" fmla="*/ 0 h 33"/>
                <a:gd name="T20" fmla="*/ 7 w 26"/>
                <a:gd name="T21" fmla="*/ 1 h 33"/>
                <a:gd name="T22" fmla="*/ 8 w 26"/>
                <a:gd name="T23" fmla="*/ 3 h 33"/>
                <a:gd name="T24" fmla="*/ 8 w 26"/>
                <a:gd name="T25" fmla="*/ 5 h 33"/>
                <a:gd name="T26" fmla="*/ 8 w 26"/>
                <a:gd name="T27" fmla="*/ 7 h 33"/>
                <a:gd name="T28" fmla="*/ 7 w 26"/>
                <a:gd name="T29" fmla="*/ 9 h 33"/>
                <a:gd name="T30" fmla="*/ 6 w 26"/>
                <a:gd name="T31" fmla="*/ 10 h 33"/>
                <a:gd name="T32" fmla="*/ 4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8" y="31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5" y="9"/>
                  </a:lnTo>
                  <a:lnTo>
                    <a:pt x="26" y="16"/>
                  </a:lnTo>
                  <a:lnTo>
                    <a:pt x="25" y="22"/>
                  </a:lnTo>
                  <a:lnTo>
                    <a:pt x="23" y="27"/>
                  </a:lnTo>
                  <a:lnTo>
                    <a:pt x="19" y="31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Freeform 205">
              <a:extLst>
                <a:ext uri="{FF2B5EF4-FFF2-40B4-BE49-F238E27FC236}">
                  <a16:creationId xmlns:a16="http://schemas.microsoft.com/office/drawing/2014/main" id="{8749B31B-942C-483B-952F-AACD1F7E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7" y="1276"/>
              <a:ext cx="9" cy="11"/>
            </a:xfrm>
            <a:custGeom>
              <a:avLst/>
              <a:gdLst>
                <a:gd name="T0" fmla="*/ 5 w 27"/>
                <a:gd name="T1" fmla="*/ 11 h 33"/>
                <a:gd name="T2" fmla="*/ 3 w 27"/>
                <a:gd name="T3" fmla="*/ 11 h 33"/>
                <a:gd name="T4" fmla="*/ 1 w 27"/>
                <a:gd name="T5" fmla="*/ 9 h 33"/>
                <a:gd name="T6" fmla="*/ 0 w 27"/>
                <a:gd name="T7" fmla="*/ 8 h 33"/>
                <a:gd name="T8" fmla="*/ 0 w 27"/>
                <a:gd name="T9" fmla="*/ 5 h 33"/>
                <a:gd name="T10" fmla="*/ 0 w 27"/>
                <a:gd name="T11" fmla="*/ 4 h 33"/>
                <a:gd name="T12" fmla="*/ 1 w 27"/>
                <a:gd name="T13" fmla="*/ 2 h 33"/>
                <a:gd name="T14" fmla="*/ 3 w 27"/>
                <a:gd name="T15" fmla="*/ 0 h 33"/>
                <a:gd name="T16" fmla="*/ 5 w 27"/>
                <a:gd name="T17" fmla="*/ 0 h 33"/>
                <a:gd name="T18" fmla="*/ 6 w 27"/>
                <a:gd name="T19" fmla="*/ 0 h 33"/>
                <a:gd name="T20" fmla="*/ 8 w 27"/>
                <a:gd name="T21" fmla="*/ 2 h 33"/>
                <a:gd name="T22" fmla="*/ 9 w 27"/>
                <a:gd name="T23" fmla="*/ 4 h 33"/>
                <a:gd name="T24" fmla="*/ 9 w 27"/>
                <a:gd name="T25" fmla="*/ 5 h 33"/>
                <a:gd name="T26" fmla="*/ 9 w 27"/>
                <a:gd name="T27" fmla="*/ 8 h 33"/>
                <a:gd name="T28" fmla="*/ 8 w 27"/>
                <a:gd name="T29" fmla="*/ 9 h 33"/>
                <a:gd name="T30" fmla="*/ 6 w 27"/>
                <a:gd name="T31" fmla="*/ 11 h 33"/>
                <a:gd name="T32" fmla="*/ 5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4" y="33"/>
                  </a:moveTo>
                  <a:lnTo>
                    <a:pt x="9" y="32"/>
                  </a:lnTo>
                  <a:lnTo>
                    <a:pt x="4" y="27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4" y="6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6"/>
                  </a:lnTo>
                  <a:lnTo>
                    <a:pt x="27" y="11"/>
                  </a:lnTo>
                  <a:lnTo>
                    <a:pt x="27" y="16"/>
                  </a:lnTo>
                  <a:lnTo>
                    <a:pt x="27" y="24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Freeform 206">
              <a:extLst>
                <a:ext uri="{FF2B5EF4-FFF2-40B4-BE49-F238E27FC236}">
                  <a16:creationId xmlns:a16="http://schemas.microsoft.com/office/drawing/2014/main" id="{2B2F4B3D-0682-4204-B4E4-F1DDC45BE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264"/>
              <a:ext cx="22" cy="21"/>
            </a:xfrm>
            <a:custGeom>
              <a:avLst/>
              <a:gdLst>
                <a:gd name="T0" fmla="*/ 11 w 66"/>
                <a:gd name="T1" fmla="*/ 21 h 63"/>
                <a:gd name="T2" fmla="*/ 9 w 66"/>
                <a:gd name="T3" fmla="*/ 21 h 63"/>
                <a:gd name="T4" fmla="*/ 7 w 66"/>
                <a:gd name="T5" fmla="*/ 20 h 63"/>
                <a:gd name="T6" fmla="*/ 5 w 66"/>
                <a:gd name="T7" fmla="*/ 20 h 63"/>
                <a:gd name="T8" fmla="*/ 4 w 66"/>
                <a:gd name="T9" fmla="*/ 18 h 63"/>
                <a:gd name="T10" fmla="*/ 2 w 66"/>
                <a:gd name="T11" fmla="*/ 16 h 63"/>
                <a:gd name="T12" fmla="*/ 1 w 66"/>
                <a:gd name="T13" fmla="*/ 15 h 63"/>
                <a:gd name="T14" fmla="*/ 0 w 66"/>
                <a:gd name="T15" fmla="*/ 13 h 63"/>
                <a:gd name="T16" fmla="*/ 0 w 66"/>
                <a:gd name="T17" fmla="*/ 11 h 63"/>
                <a:gd name="T18" fmla="*/ 0 w 66"/>
                <a:gd name="T19" fmla="*/ 8 h 63"/>
                <a:gd name="T20" fmla="*/ 1 w 66"/>
                <a:gd name="T21" fmla="*/ 7 h 63"/>
                <a:gd name="T22" fmla="*/ 2 w 66"/>
                <a:gd name="T23" fmla="*/ 5 h 63"/>
                <a:gd name="T24" fmla="*/ 4 w 66"/>
                <a:gd name="T25" fmla="*/ 3 h 63"/>
                <a:gd name="T26" fmla="*/ 5 w 66"/>
                <a:gd name="T27" fmla="*/ 1 h 63"/>
                <a:gd name="T28" fmla="*/ 7 w 66"/>
                <a:gd name="T29" fmla="*/ 1 h 63"/>
                <a:gd name="T30" fmla="*/ 9 w 66"/>
                <a:gd name="T31" fmla="*/ 0 h 63"/>
                <a:gd name="T32" fmla="*/ 11 w 66"/>
                <a:gd name="T33" fmla="*/ 0 h 63"/>
                <a:gd name="T34" fmla="*/ 13 w 66"/>
                <a:gd name="T35" fmla="*/ 0 h 63"/>
                <a:gd name="T36" fmla="*/ 15 w 66"/>
                <a:gd name="T37" fmla="*/ 1 h 63"/>
                <a:gd name="T38" fmla="*/ 17 w 66"/>
                <a:gd name="T39" fmla="*/ 1 h 63"/>
                <a:gd name="T40" fmla="*/ 18 w 66"/>
                <a:gd name="T41" fmla="*/ 3 h 63"/>
                <a:gd name="T42" fmla="*/ 20 w 66"/>
                <a:gd name="T43" fmla="*/ 5 h 63"/>
                <a:gd name="T44" fmla="*/ 21 w 66"/>
                <a:gd name="T45" fmla="*/ 7 h 63"/>
                <a:gd name="T46" fmla="*/ 22 w 66"/>
                <a:gd name="T47" fmla="*/ 8 h 63"/>
                <a:gd name="T48" fmla="*/ 22 w 66"/>
                <a:gd name="T49" fmla="*/ 11 h 63"/>
                <a:gd name="T50" fmla="*/ 22 w 66"/>
                <a:gd name="T51" fmla="*/ 13 h 63"/>
                <a:gd name="T52" fmla="*/ 21 w 66"/>
                <a:gd name="T53" fmla="*/ 15 h 63"/>
                <a:gd name="T54" fmla="*/ 20 w 66"/>
                <a:gd name="T55" fmla="*/ 16 h 63"/>
                <a:gd name="T56" fmla="*/ 18 w 66"/>
                <a:gd name="T57" fmla="*/ 18 h 63"/>
                <a:gd name="T58" fmla="*/ 17 w 66"/>
                <a:gd name="T59" fmla="*/ 20 h 63"/>
                <a:gd name="T60" fmla="*/ 15 w 66"/>
                <a:gd name="T61" fmla="*/ 20 h 63"/>
                <a:gd name="T62" fmla="*/ 13 w 66"/>
                <a:gd name="T63" fmla="*/ 21 h 63"/>
                <a:gd name="T64" fmla="*/ 11 w 66"/>
                <a:gd name="T65" fmla="*/ 21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63">
                  <a:moveTo>
                    <a:pt x="34" y="63"/>
                  </a:moveTo>
                  <a:lnTo>
                    <a:pt x="28" y="62"/>
                  </a:lnTo>
                  <a:lnTo>
                    <a:pt x="22" y="61"/>
                  </a:lnTo>
                  <a:lnTo>
                    <a:pt x="16" y="59"/>
                  </a:lnTo>
                  <a:lnTo>
                    <a:pt x="11" y="54"/>
                  </a:lnTo>
                  <a:lnTo>
                    <a:pt x="7" y="49"/>
                  </a:lnTo>
                  <a:lnTo>
                    <a:pt x="2" y="45"/>
                  </a:lnTo>
                  <a:lnTo>
                    <a:pt x="1" y="39"/>
                  </a:lnTo>
                  <a:lnTo>
                    <a:pt x="0" y="32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7" y="14"/>
                  </a:lnTo>
                  <a:lnTo>
                    <a:pt x="11" y="9"/>
                  </a:lnTo>
                  <a:lnTo>
                    <a:pt x="16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4" y="0"/>
                  </a:lnTo>
                  <a:lnTo>
                    <a:pt x="39" y="1"/>
                  </a:lnTo>
                  <a:lnTo>
                    <a:pt x="46" y="2"/>
                  </a:lnTo>
                  <a:lnTo>
                    <a:pt x="51" y="4"/>
                  </a:lnTo>
                  <a:lnTo>
                    <a:pt x="55" y="9"/>
                  </a:lnTo>
                  <a:lnTo>
                    <a:pt x="60" y="14"/>
                  </a:lnTo>
                  <a:lnTo>
                    <a:pt x="64" y="20"/>
                  </a:lnTo>
                  <a:lnTo>
                    <a:pt x="65" y="24"/>
                  </a:lnTo>
                  <a:lnTo>
                    <a:pt x="66" y="32"/>
                  </a:lnTo>
                  <a:lnTo>
                    <a:pt x="65" y="39"/>
                  </a:lnTo>
                  <a:lnTo>
                    <a:pt x="64" y="45"/>
                  </a:lnTo>
                  <a:lnTo>
                    <a:pt x="60" y="49"/>
                  </a:lnTo>
                  <a:lnTo>
                    <a:pt x="55" y="54"/>
                  </a:lnTo>
                  <a:lnTo>
                    <a:pt x="51" y="59"/>
                  </a:lnTo>
                  <a:lnTo>
                    <a:pt x="46" y="61"/>
                  </a:lnTo>
                  <a:lnTo>
                    <a:pt x="39" y="62"/>
                  </a:lnTo>
                  <a:lnTo>
                    <a:pt x="34" y="6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Freeform 207">
              <a:extLst>
                <a:ext uri="{FF2B5EF4-FFF2-40B4-BE49-F238E27FC236}">
                  <a16:creationId xmlns:a16="http://schemas.microsoft.com/office/drawing/2014/main" id="{4C03D45E-7BF3-4E20-B97C-106CFFCEF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1282"/>
              <a:ext cx="15" cy="18"/>
            </a:xfrm>
            <a:custGeom>
              <a:avLst/>
              <a:gdLst>
                <a:gd name="T0" fmla="*/ 7 w 47"/>
                <a:gd name="T1" fmla="*/ 18 h 54"/>
                <a:gd name="T2" fmla="*/ 4 w 47"/>
                <a:gd name="T3" fmla="*/ 18 h 54"/>
                <a:gd name="T4" fmla="*/ 2 w 47"/>
                <a:gd name="T5" fmla="*/ 15 h 54"/>
                <a:gd name="T6" fmla="*/ 1 w 47"/>
                <a:gd name="T7" fmla="*/ 12 h 54"/>
                <a:gd name="T8" fmla="*/ 0 w 47"/>
                <a:gd name="T9" fmla="*/ 9 h 54"/>
                <a:gd name="T10" fmla="*/ 1 w 47"/>
                <a:gd name="T11" fmla="*/ 5 h 54"/>
                <a:gd name="T12" fmla="*/ 2 w 47"/>
                <a:gd name="T13" fmla="*/ 3 h 54"/>
                <a:gd name="T14" fmla="*/ 4 w 47"/>
                <a:gd name="T15" fmla="*/ 0 h 54"/>
                <a:gd name="T16" fmla="*/ 7 w 47"/>
                <a:gd name="T17" fmla="*/ 0 h 54"/>
                <a:gd name="T18" fmla="*/ 11 w 47"/>
                <a:gd name="T19" fmla="*/ 0 h 54"/>
                <a:gd name="T20" fmla="*/ 13 w 47"/>
                <a:gd name="T21" fmla="*/ 3 h 54"/>
                <a:gd name="T22" fmla="*/ 14 w 47"/>
                <a:gd name="T23" fmla="*/ 5 h 54"/>
                <a:gd name="T24" fmla="*/ 15 w 47"/>
                <a:gd name="T25" fmla="*/ 9 h 54"/>
                <a:gd name="T26" fmla="*/ 14 w 47"/>
                <a:gd name="T27" fmla="*/ 12 h 54"/>
                <a:gd name="T28" fmla="*/ 13 w 47"/>
                <a:gd name="T29" fmla="*/ 15 h 54"/>
                <a:gd name="T30" fmla="*/ 11 w 47"/>
                <a:gd name="T31" fmla="*/ 18 h 54"/>
                <a:gd name="T32" fmla="*/ 7 w 47"/>
                <a:gd name="T33" fmla="*/ 18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54">
                  <a:moveTo>
                    <a:pt x="23" y="54"/>
                  </a:moveTo>
                  <a:lnTo>
                    <a:pt x="14" y="53"/>
                  </a:lnTo>
                  <a:lnTo>
                    <a:pt x="7" y="46"/>
                  </a:lnTo>
                  <a:lnTo>
                    <a:pt x="2" y="37"/>
                  </a:lnTo>
                  <a:lnTo>
                    <a:pt x="0" y="27"/>
                  </a:lnTo>
                  <a:lnTo>
                    <a:pt x="2" y="16"/>
                  </a:lnTo>
                  <a:lnTo>
                    <a:pt x="7" y="8"/>
                  </a:lnTo>
                  <a:lnTo>
                    <a:pt x="14" y="1"/>
                  </a:lnTo>
                  <a:lnTo>
                    <a:pt x="23" y="0"/>
                  </a:lnTo>
                  <a:lnTo>
                    <a:pt x="33" y="1"/>
                  </a:lnTo>
                  <a:lnTo>
                    <a:pt x="40" y="8"/>
                  </a:lnTo>
                  <a:lnTo>
                    <a:pt x="45" y="16"/>
                  </a:lnTo>
                  <a:lnTo>
                    <a:pt x="47" y="27"/>
                  </a:lnTo>
                  <a:lnTo>
                    <a:pt x="45" y="37"/>
                  </a:lnTo>
                  <a:lnTo>
                    <a:pt x="40" y="46"/>
                  </a:lnTo>
                  <a:lnTo>
                    <a:pt x="33" y="53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Freeform 208">
              <a:extLst>
                <a:ext uri="{FF2B5EF4-FFF2-40B4-BE49-F238E27FC236}">
                  <a16:creationId xmlns:a16="http://schemas.microsoft.com/office/drawing/2014/main" id="{8F3E8C61-6A45-49A0-B78E-2435A382D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388"/>
              <a:ext cx="10" cy="11"/>
            </a:xfrm>
            <a:custGeom>
              <a:avLst/>
              <a:gdLst>
                <a:gd name="T0" fmla="*/ 5 w 28"/>
                <a:gd name="T1" fmla="*/ 11 h 33"/>
                <a:gd name="T2" fmla="*/ 4 w 28"/>
                <a:gd name="T3" fmla="*/ 11 h 33"/>
                <a:gd name="T4" fmla="*/ 2 w 28"/>
                <a:gd name="T5" fmla="*/ 9 h 33"/>
                <a:gd name="T6" fmla="*/ 1 w 28"/>
                <a:gd name="T7" fmla="*/ 8 h 33"/>
                <a:gd name="T8" fmla="*/ 0 w 28"/>
                <a:gd name="T9" fmla="*/ 6 h 33"/>
                <a:gd name="T10" fmla="*/ 1 w 28"/>
                <a:gd name="T11" fmla="*/ 3 h 33"/>
                <a:gd name="T12" fmla="*/ 2 w 28"/>
                <a:gd name="T13" fmla="*/ 2 h 33"/>
                <a:gd name="T14" fmla="*/ 4 w 28"/>
                <a:gd name="T15" fmla="*/ 1 h 33"/>
                <a:gd name="T16" fmla="*/ 5 w 28"/>
                <a:gd name="T17" fmla="*/ 0 h 33"/>
                <a:gd name="T18" fmla="*/ 7 w 28"/>
                <a:gd name="T19" fmla="*/ 1 h 33"/>
                <a:gd name="T20" fmla="*/ 9 w 28"/>
                <a:gd name="T21" fmla="*/ 2 h 33"/>
                <a:gd name="T22" fmla="*/ 10 w 28"/>
                <a:gd name="T23" fmla="*/ 3 h 33"/>
                <a:gd name="T24" fmla="*/ 10 w 28"/>
                <a:gd name="T25" fmla="*/ 6 h 33"/>
                <a:gd name="T26" fmla="*/ 10 w 28"/>
                <a:gd name="T27" fmla="*/ 8 h 33"/>
                <a:gd name="T28" fmla="*/ 9 w 28"/>
                <a:gd name="T29" fmla="*/ 9 h 33"/>
                <a:gd name="T30" fmla="*/ 7 w 28"/>
                <a:gd name="T31" fmla="*/ 11 h 33"/>
                <a:gd name="T32" fmla="*/ 5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5" y="33"/>
                  </a:moveTo>
                  <a:lnTo>
                    <a:pt x="10" y="32"/>
                  </a:lnTo>
                  <a:lnTo>
                    <a:pt x="5" y="27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8" y="10"/>
                  </a:lnTo>
                  <a:lnTo>
                    <a:pt x="28" y="17"/>
                  </a:lnTo>
                  <a:lnTo>
                    <a:pt x="28" y="23"/>
                  </a:lnTo>
                  <a:lnTo>
                    <a:pt x="24" y="27"/>
                  </a:lnTo>
                  <a:lnTo>
                    <a:pt x="19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209">
              <a:extLst>
                <a:ext uri="{FF2B5EF4-FFF2-40B4-BE49-F238E27FC236}">
                  <a16:creationId xmlns:a16="http://schemas.microsoft.com/office/drawing/2014/main" id="{F377AD39-D971-46EE-AD3B-1E6BE49F0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465"/>
              <a:ext cx="10" cy="11"/>
            </a:xfrm>
            <a:custGeom>
              <a:avLst/>
              <a:gdLst>
                <a:gd name="T0" fmla="*/ 5 w 28"/>
                <a:gd name="T1" fmla="*/ 11 h 33"/>
                <a:gd name="T2" fmla="*/ 4 w 28"/>
                <a:gd name="T3" fmla="*/ 11 h 33"/>
                <a:gd name="T4" fmla="*/ 2 w 28"/>
                <a:gd name="T5" fmla="*/ 9 h 33"/>
                <a:gd name="T6" fmla="*/ 1 w 28"/>
                <a:gd name="T7" fmla="*/ 8 h 33"/>
                <a:gd name="T8" fmla="*/ 0 w 28"/>
                <a:gd name="T9" fmla="*/ 6 h 33"/>
                <a:gd name="T10" fmla="*/ 1 w 28"/>
                <a:gd name="T11" fmla="*/ 3 h 33"/>
                <a:gd name="T12" fmla="*/ 2 w 28"/>
                <a:gd name="T13" fmla="*/ 2 h 33"/>
                <a:gd name="T14" fmla="*/ 4 w 28"/>
                <a:gd name="T15" fmla="*/ 1 h 33"/>
                <a:gd name="T16" fmla="*/ 5 w 28"/>
                <a:gd name="T17" fmla="*/ 0 h 33"/>
                <a:gd name="T18" fmla="*/ 7 w 28"/>
                <a:gd name="T19" fmla="*/ 1 h 33"/>
                <a:gd name="T20" fmla="*/ 9 w 28"/>
                <a:gd name="T21" fmla="*/ 2 h 33"/>
                <a:gd name="T22" fmla="*/ 10 w 28"/>
                <a:gd name="T23" fmla="*/ 3 h 33"/>
                <a:gd name="T24" fmla="*/ 10 w 28"/>
                <a:gd name="T25" fmla="*/ 6 h 33"/>
                <a:gd name="T26" fmla="*/ 10 w 28"/>
                <a:gd name="T27" fmla="*/ 8 h 33"/>
                <a:gd name="T28" fmla="*/ 9 w 28"/>
                <a:gd name="T29" fmla="*/ 9 h 33"/>
                <a:gd name="T30" fmla="*/ 7 w 28"/>
                <a:gd name="T31" fmla="*/ 11 h 33"/>
                <a:gd name="T32" fmla="*/ 5 w 28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33">
                  <a:moveTo>
                    <a:pt x="15" y="33"/>
                  </a:moveTo>
                  <a:lnTo>
                    <a:pt x="10" y="32"/>
                  </a:lnTo>
                  <a:lnTo>
                    <a:pt x="5" y="28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2" y="10"/>
                  </a:lnTo>
                  <a:lnTo>
                    <a:pt x="5" y="5"/>
                  </a:lnTo>
                  <a:lnTo>
                    <a:pt x="10" y="2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4" y="5"/>
                  </a:lnTo>
                  <a:lnTo>
                    <a:pt x="28" y="10"/>
                  </a:lnTo>
                  <a:lnTo>
                    <a:pt x="28" y="17"/>
                  </a:lnTo>
                  <a:lnTo>
                    <a:pt x="28" y="23"/>
                  </a:lnTo>
                  <a:lnTo>
                    <a:pt x="24" y="28"/>
                  </a:lnTo>
                  <a:lnTo>
                    <a:pt x="19" y="32"/>
                  </a:lnTo>
                  <a:lnTo>
                    <a:pt x="15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210">
              <a:extLst>
                <a:ext uri="{FF2B5EF4-FFF2-40B4-BE49-F238E27FC236}">
                  <a16:creationId xmlns:a16="http://schemas.microsoft.com/office/drawing/2014/main" id="{62F144B6-B4F0-425D-834B-392F6EF0E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513"/>
              <a:ext cx="4" cy="39"/>
            </a:xfrm>
            <a:custGeom>
              <a:avLst/>
              <a:gdLst>
                <a:gd name="T0" fmla="*/ 3 w 12"/>
                <a:gd name="T1" fmla="*/ 0 h 118"/>
                <a:gd name="T2" fmla="*/ 4 w 12"/>
                <a:gd name="T3" fmla="*/ 7 h 118"/>
                <a:gd name="T4" fmla="*/ 4 w 12"/>
                <a:gd name="T5" fmla="*/ 18 h 118"/>
                <a:gd name="T6" fmla="*/ 3 w 12"/>
                <a:gd name="T7" fmla="*/ 29 h 118"/>
                <a:gd name="T8" fmla="*/ 0 w 12"/>
                <a:gd name="T9" fmla="*/ 39 h 118"/>
                <a:gd name="T10" fmla="*/ 0 w 12"/>
                <a:gd name="T11" fmla="*/ 25 h 118"/>
                <a:gd name="T12" fmla="*/ 1 w 12"/>
                <a:gd name="T13" fmla="*/ 14 h 118"/>
                <a:gd name="T14" fmla="*/ 2 w 12"/>
                <a:gd name="T15" fmla="*/ 6 h 118"/>
                <a:gd name="T16" fmla="*/ 3 w 12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118">
                  <a:moveTo>
                    <a:pt x="8" y="0"/>
                  </a:moveTo>
                  <a:lnTo>
                    <a:pt x="12" y="22"/>
                  </a:lnTo>
                  <a:lnTo>
                    <a:pt x="12" y="54"/>
                  </a:lnTo>
                  <a:lnTo>
                    <a:pt x="8" y="87"/>
                  </a:lnTo>
                  <a:lnTo>
                    <a:pt x="1" y="118"/>
                  </a:lnTo>
                  <a:lnTo>
                    <a:pt x="0" y="75"/>
                  </a:lnTo>
                  <a:lnTo>
                    <a:pt x="4" y="41"/>
                  </a:lnTo>
                  <a:lnTo>
                    <a:pt x="6" y="1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Freeform 211">
              <a:extLst>
                <a:ext uri="{FF2B5EF4-FFF2-40B4-BE49-F238E27FC236}">
                  <a16:creationId xmlns:a16="http://schemas.microsoft.com/office/drawing/2014/main" id="{5124786D-FA23-492A-9ADF-69717586B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547"/>
              <a:ext cx="8" cy="11"/>
            </a:xfrm>
            <a:custGeom>
              <a:avLst/>
              <a:gdLst>
                <a:gd name="T0" fmla="*/ 4 w 26"/>
                <a:gd name="T1" fmla="*/ 11 h 33"/>
                <a:gd name="T2" fmla="*/ 2 w 26"/>
                <a:gd name="T3" fmla="*/ 11 h 33"/>
                <a:gd name="T4" fmla="*/ 1 w 26"/>
                <a:gd name="T5" fmla="*/ 9 h 33"/>
                <a:gd name="T6" fmla="*/ 0 w 26"/>
                <a:gd name="T7" fmla="*/ 7 h 33"/>
                <a:gd name="T8" fmla="*/ 0 w 26"/>
                <a:gd name="T9" fmla="*/ 5 h 33"/>
                <a:gd name="T10" fmla="*/ 0 w 26"/>
                <a:gd name="T11" fmla="*/ 3 h 33"/>
                <a:gd name="T12" fmla="*/ 1 w 26"/>
                <a:gd name="T13" fmla="*/ 1 h 33"/>
                <a:gd name="T14" fmla="*/ 2 w 26"/>
                <a:gd name="T15" fmla="*/ 0 h 33"/>
                <a:gd name="T16" fmla="*/ 4 w 26"/>
                <a:gd name="T17" fmla="*/ 0 h 33"/>
                <a:gd name="T18" fmla="*/ 6 w 26"/>
                <a:gd name="T19" fmla="*/ 0 h 33"/>
                <a:gd name="T20" fmla="*/ 7 w 26"/>
                <a:gd name="T21" fmla="*/ 1 h 33"/>
                <a:gd name="T22" fmla="*/ 8 w 26"/>
                <a:gd name="T23" fmla="*/ 3 h 33"/>
                <a:gd name="T24" fmla="*/ 8 w 26"/>
                <a:gd name="T25" fmla="*/ 5 h 33"/>
                <a:gd name="T26" fmla="*/ 8 w 26"/>
                <a:gd name="T27" fmla="*/ 7 h 33"/>
                <a:gd name="T28" fmla="*/ 7 w 26"/>
                <a:gd name="T29" fmla="*/ 9 h 33"/>
                <a:gd name="T30" fmla="*/ 6 w 26"/>
                <a:gd name="T31" fmla="*/ 11 h 33"/>
                <a:gd name="T32" fmla="*/ 4 w 26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3" y="33"/>
                  </a:moveTo>
                  <a:lnTo>
                    <a:pt x="8" y="32"/>
                  </a:lnTo>
                  <a:lnTo>
                    <a:pt x="4" y="27"/>
                  </a:lnTo>
                  <a:lnTo>
                    <a:pt x="1" y="22"/>
                  </a:lnTo>
                  <a:lnTo>
                    <a:pt x="0" y="16"/>
                  </a:lnTo>
                  <a:lnTo>
                    <a:pt x="1" y="9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3" y="4"/>
                  </a:lnTo>
                  <a:lnTo>
                    <a:pt x="25" y="9"/>
                  </a:lnTo>
                  <a:lnTo>
                    <a:pt x="26" y="16"/>
                  </a:lnTo>
                  <a:lnTo>
                    <a:pt x="25" y="22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3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212">
              <a:extLst>
                <a:ext uri="{FF2B5EF4-FFF2-40B4-BE49-F238E27FC236}">
                  <a16:creationId xmlns:a16="http://schemas.microsoft.com/office/drawing/2014/main" id="{AEE31342-CB9E-4FAE-A02F-EBC8773B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1561"/>
              <a:ext cx="9" cy="11"/>
            </a:xfrm>
            <a:custGeom>
              <a:avLst/>
              <a:gdLst>
                <a:gd name="T0" fmla="*/ 5 w 27"/>
                <a:gd name="T1" fmla="*/ 11 h 33"/>
                <a:gd name="T2" fmla="*/ 3 w 27"/>
                <a:gd name="T3" fmla="*/ 11 h 33"/>
                <a:gd name="T4" fmla="*/ 1 w 27"/>
                <a:gd name="T5" fmla="*/ 9 h 33"/>
                <a:gd name="T6" fmla="*/ 0 w 27"/>
                <a:gd name="T7" fmla="*/ 8 h 33"/>
                <a:gd name="T8" fmla="*/ 0 w 27"/>
                <a:gd name="T9" fmla="*/ 6 h 33"/>
                <a:gd name="T10" fmla="*/ 0 w 27"/>
                <a:gd name="T11" fmla="*/ 3 h 33"/>
                <a:gd name="T12" fmla="*/ 1 w 27"/>
                <a:gd name="T13" fmla="*/ 2 h 33"/>
                <a:gd name="T14" fmla="*/ 3 w 27"/>
                <a:gd name="T15" fmla="*/ 0 h 33"/>
                <a:gd name="T16" fmla="*/ 5 w 27"/>
                <a:gd name="T17" fmla="*/ 0 h 33"/>
                <a:gd name="T18" fmla="*/ 6 w 27"/>
                <a:gd name="T19" fmla="*/ 0 h 33"/>
                <a:gd name="T20" fmla="*/ 8 w 27"/>
                <a:gd name="T21" fmla="*/ 2 h 33"/>
                <a:gd name="T22" fmla="*/ 9 w 27"/>
                <a:gd name="T23" fmla="*/ 3 h 33"/>
                <a:gd name="T24" fmla="*/ 9 w 27"/>
                <a:gd name="T25" fmla="*/ 6 h 33"/>
                <a:gd name="T26" fmla="*/ 9 w 27"/>
                <a:gd name="T27" fmla="*/ 8 h 33"/>
                <a:gd name="T28" fmla="*/ 8 w 27"/>
                <a:gd name="T29" fmla="*/ 9 h 33"/>
                <a:gd name="T30" fmla="*/ 6 w 27"/>
                <a:gd name="T31" fmla="*/ 11 h 33"/>
                <a:gd name="T32" fmla="*/ 5 w 27"/>
                <a:gd name="T33" fmla="*/ 11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33">
                  <a:moveTo>
                    <a:pt x="14" y="33"/>
                  </a:moveTo>
                  <a:lnTo>
                    <a:pt x="9" y="32"/>
                  </a:lnTo>
                  <a:lnTo>
                    <a:pt x="4" y="2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1" y="10"/>
                  </a:lnTo>
                  <a:lnTo>
                    <a:pt x="4" y="5"/>
                  </a:lnTo>
                  <a:lnTo>
                    <a:pt x="9" y="1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3" y="5"/>
                  </a:lnTo>
                  <a:lnTo>
                    <a:pt x="27" y="10"/>
                  </a:lnTo>
                  <a:lnTo>
                    <a:pt x="27" y="17"/>
                  </a:lnTo>
                  <a:lnTo>
                    <a:pt x="27" y="23"/>
                  </a:lnTo>
                  <a:lnTo>
                    <a:pt x="23" y="27"/>
                  </a:lnTo>
                  <a:lnTo>
                    <a:pt x="19" y="32"/>
                  </a:lnTo>
                  <a:lnTo>
                    <a:pt x="14" y="3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Freeform 213">
              <a:extLst>
                <a:ext uri="{FF2B5EF4-FFF2-40B4-BE49-F238E27FC236}">
                  <a16:creationId xmlns:a16="http://schemas.microsoft.com/office/drawing/2014/main" id="{D6A30862-FE00-478E-AAF8-C15A755C6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3" y="1410"/>
              <a:ext cx="50" cy="15"/>
            </a:xfrm>
            <a:custGeom>
              <a:avLst/>
              <a:gdLst>
                <a:gd name="T0" fmla="*/ 0 w 151"/>
                <a:gd name="T1" fmla="*/ 0 h 45"/>
                <a:gd name="T2" fmla="*/ 3 w 151"/>
                <a:gd name="T3" fmla="*/ 0 h 45"/>
                <a:gd name="T4" fmla="*/ 8 w 151"/>
                <a:gd name="T5" fmla="*/ 1 h 45"/>
                <a:gd name="T6" fmla="*/ 14 w 151"/>
                <a:gd name="T7" fmla="*/ 2 h 45"/>
                <a:gd name="T8" fmla="*/ 22 w 151"/>
                <a:gd name="T9" fmla="*/ 4 h 45"/>
                <a:gd name="T10" fmla="*/ 29 w 151"/>
                <a:gd name="T11" fmla="*/ 6 h 45"/>
                <a:gd name="T12" fmla="*/ 37 w 151"/>
                <a:gd name="T13" fmla="*/ 7 h 45"/>
                <a:gd name="T14" fmla="*/ 44 w 151"/>
                <a:gd name="T15" fmla="*/ 10 h 45"/>
                <a:gd name="T16" fmla="*/ 50 w 151"/>
                <a:gd name="T17" fmla="*/ 13 h 45"/>
                <a:gd name="T18" fmla="*/ 49 w 151"/>
                <a:gd name="T19" fmla="*/ 15 h 45"/>
                <a:gd name="T20" fmla="*/ 45 w 151"/>
                <a:gd name="T21" fmla="*/ 15 h 45"/>
                <a:gd name="T22" fmla="*/ 38 w 151"/>
                <a:gd name="T23" fmla="*/ 13 h 45"/>
                <a:gd name="T24" fmla="*/ 30 w 151"/>
                <a:gd name="T25" fmla="*/ 11 h 45"/>
                <a:gd name="T26" fmla="*/ 22 w 151"/>
                <a:gd name="T27" fmla="*/ 7 h 45"/>
                <a:gd name="T28" fmla="*/ 13 w 151"/>
                <a:gd name="T29" fmla="*/ 4 h 45"/>
                <a:gd name="T30" fmla="*/ 6 w 151"/>
                <a:gd name="T31" fmla="*/ 2 h 45"/>
                <a:gd name="T32" fmla="*/ 0 w 151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1" h="45">
                  <a:moveTo>
                    <a:pt x="0" y="0"/>
                  </a:moveTo>
                  <a:lnTo>
                    <a:pt x="10" y="1"/>
                  </a:lnTo>
                  <a:lnTo>
                    <a:pt x="24" y="4"/>
                  </a:lnTo>
                  <a:lnTo>
                    <a:pt x="43" y="6"/>
                  </a:lnTo>
                  <a:lnTo>
                    <a:pt x="66" y="11"/>
                  </a:lnTo>
                  <a:lnTo>
                    <a:pt x="88" y="17"/>
                  </a:lnTo>
                  <a:lnTo>
                    <a:pt x="112" y="22"/>
                  </a:lnTo>
                  <a:lnTo>
                    <a:pt x="132" y="31"/>
                  </a:lnTo>
                  <a:lnTo>
                    <a:pt x="151" y="39"/>
                  </a:lnTo>
                  <a:lnTo>
                    <a:pt x="147" y="45"/>
                  </a:lnTo>
                  <a:lnTo>
                    <a:pt x="135" y="45"/>
                  </a:lnTo>
                  <a:lnTo>
                    <a:pt x="115" y="40"/>
                  </a:lnTo>
                  <a:lnTo>
                    <a:pt x="92" y="32"/>
                  </a:lnTo>
                  <a:lnTo>
                    <a:pt x="66" y="22"/>
                  </a:lnTo>
                  <a:lnTo>
                    <a:pt x="40" y="13"/>
                  </a:lnTo>
                  <a:lnTo>
                    <a:pt x="1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5" name="Freeform 214">
              <a:extLst>
                <a:ext uri="{FF2B5EF4-FFF2-40B4-BE49-F238E27FC236}">
                  <a16:creationId xmlns:a16="http://schemas.microsoft.com/office/drawing/2014/main" id="{488926DF-4213-4466-AADA-EC0C7172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1496"/>
              <a:ext cx="12" cy="15"/>
            </a:xfrm>
            <a:custGeom>
              <a:avLst/>
              <a:gdLst>
                <a:gd name="T0" fmla="*/ 6 w 37"/>
                <a:gd name="T1" fmla="*/ 15 h 45"/>
                <a:gd name="T2" fmla="*/ 9 w 37"/>
                <a:gd name="T3" fmla="*/ 14 h 45"/>
                <a:gd name="T4" fmla="*/ 10 w 37"/>
                <a:gd name="T5" fmla="*/ 12 h 45"/>
                <a:gd name="T6" fmla="*/ 12 w 37"/>
                <a:gd name="T7" fmla="*/ 10 h 45"/>
                <a:gd name="T8" fmla="*/ 12 w 37"/>
                <a:gd name="T9" fmla="*/ 8 h 45"/>
                <a:gd name="T10" fmla="*/ 12 w 37"/>
                <a:gd name="T11" fmla="*/ 5 h 45"/>
                <a:gd name="T12" fmla="*/ 10 w 37"/>
                <a:gd name="T13" fmla="*/ 2 h 45"/>
                <a:gd name="T14" fmla="*/ 8 w 37"/>
                <a:gd name="T15" fmla="*/ 1 h 45"/>
                <a:gd name="T16" fmla="*/ 6 w 37"/>
                <a:gd name="T17" fmla="*/ 0 h 45"/>
                <a:gd name="T18" fmla="*/ 4 w 37"/>
                <a:gd name="T19" fmla="*/ 1 h 45"/>
                <a:gd name="T20" fmla="*/ 1 w 37"/>
                <a:gd name="T21" fmla="*/ 2 h 45"/>
                <a:gd name="T22" fmla="*/ 0 w 37"/>
                <a:gd name="T23" fmla="*/ 5 h 45"/>
                <a:gd name="T24" fmla="*/ 0 w 37"/>
                <a:gd name="T25" fmla="*/ 8 h 45"/>
                <a:gd name="T26" fmla="*/ 1 w 37"/>
                <a:gd name="T27" fmla="*/ 6 h 45"/>
                <a:gd name="T28" fmla="*/ 3 w 37"/>
                <a:gd name="T29" fmla="*/ 5 h 45"/>
                <a:gd name="T30" fmla="*/ 5 w 37"/>
                <a:gd name="T31" fmla="*/ 5 h 45"/>
                <a:gd name="T32" fmla="*/ 6 w 37"/>
                <a:gd name="T33" fmla="*/ 5 h 45"/>
                <a:gd name="T34" fmla="*/ 7 w 37"/>
                <a:gd name="T35" fmla="*/ 6 h 45"/>
                <a:gd name="T36" fmla="*/ 8 w 37"/>
                <a:gd name="T37" fmla="*/ 8 h 45"/>
                <a:gd name="T38" fmla="*/ 8 w 37"/>
                <a:gd name="T39" fmla="*/ 11 h 45"/>
                <a:gd name="T40" fmla="*/ 6 w 37"/>
                <a:gd name="T41" fmla="*/ 15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7" h="45">
                  <a:moveTo>
                    <a:pt x="19" y="45"/>
                  </a:moveTo>
                  <a:lnTo>
                    <a:pt x="27" y="42"/>
                  </a:lnTo>
                  <a:lnTo>
                    <a:pt x="32" y="37"/>
                  </a:lnTo>
                  <a:lnTo>
                    <a:pt x="36" y="31"/>
                  </a:lnTo>
                  <a:lnTo>
                    <a:pt x="37" y="23"/>
                  </a:lnTo>
                  <a:lnTo>
                    <a:pt x="36" y="14"/>
                  </a:lnTo>
                  <a:lnTo>
                    <a:pt x="32" y="6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1" y="3"/>
                  </a:lnTo>
                  <a:lnTo>
                    <a:pt x="4" y="6"/>
                  </a:lnTo>
                  <a:lnTo>
                    <a:pt x="1" y="14"/>
                  </a:lnTo>
                  <a:lnTo>
                    <a:pt x="0" y="23"/>
                  </a:lnTo>
                  <a:lnTo>
                    <a:pt x="3" y="19"/>
                  </a:lnTo>
                  <a:lnTo>
                    <a:pt x="8" y="16"/>
                  </a:lnTo>
                  <a:lnTo>
                    <a:pt x="14" y="14"/>
                  </a:lnTo>
                  <a:lnTo>
                    <a:pt x="20" y="16"/>
                  </a:lnTo>
                  <a:lnTo>
                    <a:pt x="23" y="19"/>
                  </a:lnTo>
                  <a:lnTo>
                    <a:pt x="26" y="25"/>
                  </a:lnTo>
                  <a:lnTo>
                    <a:pt x="24" y="33"/>
                  </a:lnTo>
                  <a:lnTo>
                    <a:pt x="19" y="4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Freeform 215">
              <a:extLst>
                <a:ext uri="{FF2B5EF4-FFF2-40B4-BE49-F238E27FC236}">
                  <a16:creationId xmlns:a16="http://schemas.microsoft.com/office/drawing/2014/main" id="{1517C6BE-A758-4C31-8C58-BDE17F48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420"/>
              <a:ext cx="11" cy="15"/>
            </a:xfrm>
            <a:custGeom>
              <a:avLst/>
              <a:gdLst>
                <a:gd name="T0" fmla="*/ 6 w 35"/>
                <a:gd name="T1" fmla="*/ 15 h 44"/>
                <a:gd name="T2" fmla="*/ 8 w 35"/>
                <a:gd name="T3" fmla="*/ 14 h 44"/>
                <a:gd name="T4" fmla="*/ 10 w 35"/>
                <a:gd name="T5" fmla="*/ 13 h 44"/>
                <a:gd name="T6" fmla="*/ 11 w 35"/>
                <a:gd name="T7" fmla="*/ 10 h 44"/>
                <a:gd name="T8" fmla="*/ 11 w 35"/>
                <a:gd name="T9" fmla="*/ 7 h 44"/>
                <a:gd name="T10" fmla="*/ 11 w 35"/>
                <a:gd name="T11" fmla="*/ 5 h 44"/>
                <a:gd name="T12" fmla="*/ 10 w 35"/>
                <a:gd name="T13" fmla="*/ 2 h 44"/>
                <a:gd name="T14" fmla="*/ 8 w 35"/>
                <a:gd name="T15" fmla="*/ 1 h 44"/>
                <a:gd name="T16" fmla="*/ 6 w 35"/>
                <a:gd name="T17" fmla="*/ 0 h 44"/>
                <a:gd name="T18" fmla="*/ 3 w 35"/>
                <a:gd name="T19" fmla="*/ 1 h 44"/>
                <a:gd name="T20" fmla="*/ 2 w 35"/>
                <a:gd name="T21" fmla="*/ 2 h 44"/>
                <a:gd name="T22" fmla="*/ 0 w 35"/>
                <a:gd name="T23" fmla="*/ 5 h 44"/>
                <a:gd name="T24" fmla="*/ 0 w 35"/>
                <a:gd name="T25" fmla="*/ 7 h 44"/>
                <a:gd name="T26" fmla="*/ 1 w 35"/>
                <a:gd name="T27" fmla="*/ 6 h 44"/>
                <a:gd name="T28" fmla="*/ 3 w 35"/>
                <a:gd name="T29" fmla="*/ 5 h 44"/>
                <a:gd name="T30" fmla="*/ 4 w 35"/>
                <a:gd name="T31" fmla="*/ 4 h 44"/>
                <a:gd name="T32" fmla="*/ 6 w 35"/>
                <a:gd name="T33" fmla="*/ 5 h 44"/>
                <a:gd name="T34" fmla="*/ 8 w 35"/>
                <a:gd name="T35" fmla="*/ 5 h 44"/>
                <a:gd name="T36" fmla="*/ 8 w 35"/>
                <a:gd name="T37" fmla="*/ 7 h 44"/>
                <a:gd name="T38" fmla="*/ 8 w 35"/>
                <a:gd name="T39" fmla="*/ 11 h 44"/>
                <a:gd name="T40" fmla="*/ 6 w 35"/>
                <a:gd name="T41" fmla="*/ 15 h 4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" h="44">
                  <a:moveTo>
                    <a:pt x="18" y="44"/>
                  </a:moveTo>
                  <a:lnTo>
                    <a:pt x="25" y="42"/>
                  </a:lnTo>
                  <a:lnTo>
                    <a:pt x="31" y="37"/>
                  </a:lnTo>
                  <a:lnTo>
                    <a:pt x="35" y="30"/>
                  </a:lnTo>
                  <a:lnTo>
                    <a:pt x="35" y="22"/>
                  </a:lnTo>
                  <a:lnTo>
                    <a:pt x="35" y="14"/>
                  </a:lnTo>
                  <a:lnTo>
                    <a:pt x="31" y="7"/>
                  </a:lnTo>
                  <a:lnTo>
                    <a:pt x="25" y="2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8" y="15"/>
                  </a:lnTo>
                  <a:lnTo>
                    <a:pt x="14" y="13"/>
                  </a:lnTo>
                  <a:lnTo>
                    <a:pt x="19" y="14"/>
                  </a:lnTo>
                  <a:lnTo>
                    <a:pt x="24" y="16"/>
                  </a:lnTo>
                  <a:lnTo>
                    <a:pt x="26" y="22"/>
                  </a:lnTo>
                  <a:lnTo>
                    <a:pt x="25" y="32"/>
                  </a:lnTo>
                  <a:lnTo>
                    <a:pt x="18" y="4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6993" name="Group 253">
            <a:extLst>
              <a:ext uri="{FF2B5EF4-FFF2-40B4-BE49-F238E27FC236}">
                <a16:creationId xmlns:a16="http://schemas.microsoft.com/office/drawing/2014/main" id="{23C35AF1-FEA5-4B74-84EF-D62C39778018}"/>
              </a:ext>
            </a:extLst>
          </p:cNvPr>
          <p:cNvGrpSpPr>
            <a:grpSpLocks/>
          </p:cNvGrpSpPr>
          <p:nvPr/>
        </p:nvGrpSpPr>
        <p:grpSpPr bwMode="auto">
          <a:xfrm>
            <a:off x="360363" y="3482975"/>
            <a:ext cx="481012" cy="346075"/>
            <a:chOff x="227" y="2341"/>
            <a:chExt cx="303" cy="218"/>
          </a:xfrm>
        </p:grpSpPr>
        <p:sp>
          <p:nvSpPr>
            <p:cNvPr id="127028" name="Freeform 216">
              <a:extLst>
                <a:ext uri="{FF2B5EF4-FFF2-40B4-BE49-F238E27FC236}">
                  <a16:creationId xmlns:a16="http://schemas.microsoft.com/office/drawing/2014/main" id="{9A7B1A39-DEE5-4AD6-8A5A-FFF2DE34A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341"/>
              <a:ext cx="222" cy="217"/>
            </a:xfrm>
            <a:custGeom>
              <a:avLst/>
              <a:gdLst>
                <a:gd name="T0" fmla="*/ 0 w 665"/>
                <a:gd name="T1" fmla="*/ 0 h 650"/>
                <a:gd name="T2" fmla="*/ 222 w 665"/>
                <a:gd name="T3" fmla="*/ 109 h 650"/>
                <a:gd name="T4" fmla="*/ 0 w 665"/>
                <a:gd name="T5" fmla="*/ 217 h 650"/>
                <a:gd name="T6" fmla="*/ 0 w 665"/>
                <a:gd name="T7" fmla="*/ 0 h 6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5" h="650">
                  <a:moveTo>
                    <a:pt x="0" y="0"/>
                  </a:moveTo>
                  <a:lnTo>
                    <a:pt x="665" y="325"/>
                  </a:lnTo>
                  <a:lnTo>
                    <a:pt x="0" y="6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Freeform 217">
              <a:extLst>
                <a:ext uri="{FF2B5EF4-FFF2-40B4-BE49-F238E27FC236}">
                  <a16:creationId xmlns:a16="http://schemas.microsoft.com/office/drawing/2014/main" id="{D71A6B74-5052-4736-9740-96EB3E84A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341"/>
              <a:ext cx="275" cy="109"/>
            </a:xfrm>
            <a:custGeom>
              <a:avLst/>
              <a:gdLst>
                <a:gd name="T0" fmla="*/ 275 w 827"/>
                <a:gd name="T1" fmla="*/ 109 h 325"/>
                <a:gd name="T2" fmla="*/ 54 w 827"/>
                <a:gd name="T3" fmla="*/ 0 h 325"/>
                <a:gd name="T4" fmla="*/ 0 w 827"/>
                <a:gd name="T5" fmla="*/ 0 h 325"/>
                <a:gd name="T6" fmla="*/ 220 w 827"/>
                <a:gd name="T7" fmla="*/ 109 h 325"/>
                <a:gd name="T8" fmla="*/ 275 w 827"/>
                <a:gd name="T9" fmla="*/ 109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7" h="325">
                  <a:moveTo>
                    <a:pt x="827" y="325"/>
                  </a:moveTo>
                  <a:lnTo>
                    <a:pt x="163" y="0"/>
                  </a:lnTo>
                  <a:lnTo>
                    <a:pt x="0" y="0"/>
                  </a:lnTo>
                  <a:lnTo>
                    <a:pt x="663" y="325"/>
                  </a:lnTo>
                  <a:lnTo>
                    <a:pt x="827" y="32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Freeform 218">
              <a:extLst>
                <a:ext uri="{FF2B5EF4-FFF2-40B4-BE49-F238E27FC236}">
                  <a16:creationId xmlns:a16="http://schemas.microsoft.com/office/drawing/2014/main" id="{187555DE-D232-472A-A191-EA2656362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450"/>
              <a:ext cx="275" cy="109"/>
            </a:xfrm>
            <a:custGeom>
              <a:avLst/>
              <a:gdLst>
                <a:gd name="T0" fmla="*/ 275 w 827"/>
                <a:gd name="T1" fmla="*/ 0 h 326"/>
                <a:gd name="T2" fmla="*/ 54 w 827"/>
                <a:gd name="T3" fmla="*/ 109 h 326"/>
                <a:gd name="T4" fmla="*/ 0 w 827"/>
                <a:gd name="T5" fmla="*/ 109 h 326"/>
                <a:gd name="T6" fmla="*/ 220 w 827"/>
                <a:gd name="T7" fmla="*/ 0 h 326"/>
                <a:gd name="T8" fmla="*/ 275 w 827"/>
                <a:gd name="T9" fmla="*/ 0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7" h="326">
                  <a:moveTo>
                    <a:pt x="827" y="0"/>
                  </a:moveTo>
                  <a:lnTo>
                    <a:pt x="163" y="326"/>
                  </a:lnTo>
                  <a:lnTo>
                    <a:pt x="0" y="326"/>
                  </a:lnTo>
                  <a:lnTo>
                    <a:pt x="663" y="0"/>
                  </a:lnTo>
                  <a:lnTo>
                    <a:pt x="82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Freeform 219">
              <a:extLst>
                <a:ext uri="{FF2B5EF4-FFF2-40B4-BE49-F238E27FC236}">
                  <a16:creationId xmlns:a16="http://schemas.microsoft.com/office/drawing/2014/main" id="{7593B61C-1705-4D49-8CB0-CCC4F8094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" y="2395"/>
              <a:ext cx="111" cy="109"/>
            </a:xfrm>
            <a:custGeom>
              <a:avLst/>
              <a:gdLst>
                <a:gd name="T0" fmla="*/ 0 w 333"/>
                <a:gd name="T1" fmla="*/ 0 h 326"/>
                <a:gd name="T2" fmla="*/ 111 w 333"/>
                <a:gd name="T3" fmla="*/ 54 h 326"/>
                <a:gd name="T4" fmla="*/ 0 w 333"/>
                <a:gd name="T5" fmla="*/ 109 h 326"/>
                <a:gd name="T6" fmla="*/ 0 w 333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6">
                  <a:moveTo>
                    <a:pt x="0" y="0"/>
                  </a:moveTo>
                  <a:lnTo>
                    <a:pt x="333" y="162"/>
                  </a:lnTo>
                  <a:lnTo>
                    <a:pt x="0" y="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Freeform 220">
              <a:extLst>
                <a:ext uri="{FF2B5EF4-FFF2-40B4-BE49-F238E27FC236}">
                  <a16:creationId xmlns:a16="http://schemas.microsoft.com/office/drawing/2014/main" id="{6C9A34A3-E534-4448-8434-D5F96480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396"/>
              <a:ext cx="138" cy="54"/>
            </a:xfrm>
            <a:custGeom>
              <a:avLst/>
              <a:gdLst>
                <a:gd name="T0" fmla="*/ 138 w 415"/>
                <a:gd name="T1" fmla="*/ 54 h 163"/>
                <a:gd name="T2" fmla="*/ 28 w 415"/>
                <a:gd name="T3" fmla="*/ 0 h 163"/>
                <a:gd name="T4" fmla="*/ 0 w 415"/>
                <a:gd name="T5" fmla="*/ 0 h 163"/>
                <a:gd name="T6" fmla="*/ 111 w 415"/>
                <a:gd name="T7" fmla="*/ 54 h 163"/>
                <a:gd name="T8" fmla="*/ 138 w 415"/>
                <a:gd name="T9" fmla="*/ 54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4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221">
              <a:extLst>
                <a:ext uri="{FF2B5EF4-FFF2-40B4-BE49-F238E27FC236}">
                  <a16:creationId xmlns:a16="http://schemas.microsoft.com/office/drawing/2014/main" id="{6F05B276-2BDE-4888-97E0-9B42A4B52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450"/>
              <a:ext cx="138" cy="54"/>
            </a:xfrm>
            <a:custGeom>
              <a:avLst/>
              <a:gdLst>
                <a:gd name="T0" fmla="*/ 138 w 415"/>
                <a:gd name="T1" fmla="*/ 0 h 163"/>
                <a:gd name="T2" fmla="*/ 28 w 415"/>
                <a:gd name="T3" fmla="*/ 54 h 163"/>
                <a:gd name="T4" fmla="*/ 0 w 415"/>
                <a:gd name="T5" fmla="*/ 54 h 163"/>
                <a:gd name="T6" fmla="*/ 111 w 415"/>
                <a:gd name="T7" fmla="*/ 0 h 163"/>
                <a:gd name="T8" fmla="*/ 138 w 415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0"/>
                  </a:moveTo>
                  <a:lnTo>
                    <a:pt x="84" y="163"/>
                  </a:lnTo>
                  <a:lnTo>
                    <a:pt x="0" y="163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94" name="Rectangle 222">
            <a:extLst>
              <a:ext uri="{FF2B5EF4-FFF2-40B4-BE49-F238E27FC236}">
                <a16:creationId xmlns:a16="http://schemas.microsoft.com/office/drawing/2014/main" id="{08EF4749-8399-4AAD-BCAD-197F6A9FE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0750" y="3460750"/>
            <a:ext cx="41910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26995" name="Rectangle 223">
            <a:extLst>
              <a:ext uri="{FF2B5EF4-FFF2-40B4-BE49-F238E27FC236}">
                <a16:creationId xmlns:a16="http://schemas.microsoft.com/office/drawing/2014/main" id="{874D6DC5-FDFD-4845-863C-91F27FE82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789363"/>
            <a:ext cx="2838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Alguna Movilidad</a:t>
            </a:r>
            <a:endParaRPr lang="es-PR" altLang="en-US"/>
          </a:p>
        </p:txBody>
      </p:sp>
      <p:grpSp>
        <p:nvGrpSpPr>
          <p:cNvPr id="126996" name="Group 252">
            <a:extLst>
              <a:ext uri="{FF2B5EF4-FFF2-40B4-BE49-F238E27FC236}">
                <a16:creationId xmlns:a16="http://schemas.microsoft.com/office/drawing/2014/main" id="{D89CE53F-CEEF-42FF-80FD-37958155D016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2308225"/>
            <a:ext cx="482600" cy="344488"/>
            <a:chOff x="239" y="1601"/>
            <a:chExt cx="304" cy="217"/>
          </a:xfrm>
        </p:grpSpPr>
        <p:sp>
          <p:nvSpPr>
            <p:cNvPr id="127022" name="Freeform 224">
              <a:extLst>
                <a:ext uri="{FF2B5EF4-FFF2-40B4-BE49-F238E27FC236}">
                  <a16:creationId xmlns:a16="http://schemas.microsoft.com/office/drawing/2014/main" id="{E5E05AA7-01C2-44AA-8DE3-24216C3D2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601"/>
              <a:ext cx="222" cy="217"/>
            </a:xfrm>
            <a:custGeom>
              <a:avLst/>
              <a:gdLst>
                <a:gd name="T0" fmla="*/ 0 w 665"/>
                <a:gd name="T1" fmla="*/ 0 h 651"/>
                <a:gd name="T2" fmla="*/ 222 w 665"/>
                <a:gd name="T3" fmla="*/ 109 h 651"/>
                <a:gd name="T4" fmla="*/ 0 w 665"/>
                <a:gd name="T5" fmla="*/ 217 h 651"/>
                <a:gd name="T6" fmla="*/ 0 w 665"/>
                <a:gd name="T7" fmla="*/ 0 h 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5" h="651">
                  <a:moveTo>
                    <a:pt x="0" y="0"/>
                  </a:moveTo>
                  <a:lnTo>
                    <a:pt x="665" y="326"/>
                  </a:lnTo>
                  <a:lnTo>
                    <a:pt x="0" y="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Freeform 225">
              <a:extLst>
                <a:ext uri="{FF2B5EF4-FFF2-40B4-BE49-F238E27FC236}">
                  <a16:creationId xmlns:a16="http://schemas.microsoft.com/office/drawing/2014/main" id="{11C51B58-6CA7-417E-AAE7-E2532D7C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601"/>
              <a:ext cx="276" cy="108"/>
            </a:xfrm>
            <a:custGeom>
              <a:avLst/>
              <a:gdLst>
                <a:gd name="T0" fmla="*/ 276 w 828"/>
                <a:gd name="T1" fmla="*/ 108 h 326"/>
                <a:gd name="T2" fmla="*/ 55 w 828"/>
                <a:gd name="T3" fmla="*/ 0 h 326"/>
                <a:gd name="T4" fmla="*/ 0 w 828"/>
                <a:gd name="T5" fmla="*/ 0 h 326"/>
                <a:gd name="T6" fmla="*/ 221 w 828"/>
                <a:gd name="T7" fmla="*/ 108 h 326"/>
                <a:gd name="T8" fmla="*/ 276 w 828"/>
                <a:gd name="T9" fmla="*/ 108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6">
                  <a:moveTo>
                    <a:pt x="828" y="326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664" y="326"/>
                  </a:lnTo>
                  <a:lnTo>
                    <a:pt x="828" y="326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Freeform 226">
              <a:extLst>
                <a:ext uri="{FF2B5EF4-FFF2-40B4-BE49-F238E27FC236}">
                  <a16:creationId xmlns:a16="http://schemas.microsoft.com/office/drawing/2014/main" id="{AF61B20A-B167-4218-8578-E28D49A39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" y="1710"/>
              <a:ext cx="276" cy="108"/>
            </a:xfrm>
            <a:custGeom>
              <a:avLst/>
              <a:gdLst>
                <a:gd name="T0" fmla="*/ 276 w 828"/>
                <a:gd name="T1" fmla="*/ 0 h 325"/>
                <a:gd name="T2" fmla="*/ 55 w 828"/>
                <a:gd name="T3" fmla="*/ 108 h 325"/>
                <a:gd name="T4" fmla="*/ 0 w 828"/>
                <a:gd name="T5" fmla="*/ 108 h 325"/>
                <a:gd name="T6" fmla="*/ 221 w 828"/>
                <a:gd name="T7" fmla="*/ 0 h 325"/>
                <a:gd name="T8" fmla="*/ 276 w 82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0"/>
                  </a:moveTo>
                  <a:lnTo>
                    <a:pt x="164" y="325"/>
                  </a:lnTo>
                  <a:lnTo>
                    <a:pt x="0" y="325"/>
                  </a:lnTo>
                  <a:lnTo>
                    <a:pt x="664" y="0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Freeform 227">
              <a:extLst>
                <a:ext uri="{FF2B5EF4-FFF2-40B4-BE49-F238E27FC236}">
                  <a16:creationId xmlns:a16="http://schemas.microsoft.com/office/drawing/2014/main" id="{D4ED3682-49DC-4FC7-8E1D-E4885538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1655"/>
              <a:ext cx="111" cy="108"/>
            </a:xfrm>
            <a:custGeom>
              <a:avLst/>
              <a:gdLst>
                <a:gd name="T0" fmla="*/ 0 w 333"/>
                <a:gd name="T1" fmla="*/ 0 h 325"/>
                <a:gd name="T2" fmla="*/ 111 w 333"/>
                <a:gd name="T3" fmla="*/ 54 h 325"/>
                <a:gd name="T4" fmla="*/ 0 w 333"/>
                <a:gd name="T5" fmla="*/ 108 h 325"/>
                <a:gd name="T6" fmla="*/ 0 w 333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5">
                  <a:moveTo>
                    <a:pt x="0" y="0"/>
                  </a:moveTo>
                  <a:lnTo>
                    <a:pt x="333" y="161"/>
                  </a:lnTo>
                  <a:lnTo>
                    <a:pt x="0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Freeform 228">
              <a:extLst>
                <a:ext uri="{FF2B5EF4-FFF2-40B4-BE49-F238E27FC236}">
                  <a16:creationId xmlns:a16="http://schemas.microsoft.com/office/drawing/2014/main" id="{2A85D387-A6EF-4491-95BC-239336074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655"/>
              <a:ext cx="139" cy="55"/>
            </a:xfrm>
            <a:custGeom>
              <a:avLst/>
              <a:gdLst>
                <a:gd name="T0" fmla="*/ 139 w 415"/>
                <a:gd name="T1" fmla="*/ 55 h 163"/>
                <a:gd name="T2" fmla="*/ 28 w 415"/>
                <a:gd name="T3" fmla="*/ 0 h 163"/>
                <a:gd name="T4" fmla="*/ 0 w 415"/>
                <a:gd name="T5" fmla="*/ 0 h 163"/>
                <a:gd name="T6" fmla="*/ 112 w 415"/>
                <a:gd name="T7" fmla="*/ 55 h 163"/>
                <a:gd name="T8" fmla="*/ 139 w 415"/>
                <a:gd name="T9" fmla="*/ 5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Freeform 229">
              <a:extLst>
                <a:ext uri="{FF2B5EF4-FFF2-40B4-BE49-F238E27FC236}">
                  <a16:creationId xmlns:a16="http://schemas.microsoft.com/office/drawing/2014/main" id="{18F5E764-CB79-40B6-8E7B-15A8CEAB9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709"/>
              <a:ext cx="139" cy="54"/>
            </a:xfrm>
            <a:custGeom>
              <a:avLst/>
              <a:gdLst>
                <a:gd name="T0" fmla="*/ 139 w 415"/>
                <a:gd name="T1" fmla="*/ 0 h 162"/>
                <a:gd name="T2" fmla="*/ 28 w 415"/>
                <a:gd name="T3" fmla="*/ 54 h 162"/>
                <a:gd name="T4" fmla="*/ 0 w 415"/>
                <a:gd name="T5" fmla="*/ 54 h 162"/>
                <a:gd name="T6" fmla="*/ 112 w 415"/>
                <a:gd name="T7" fmla="*/ 0 h 162"/>
                <a:gd name="T8" fmla="*/ 139 w 415"/>
                <a:gd name="T9" fmla="*/ 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2">
                  <a:moveTo>
                    <a:pt x="415" y="0"/>
                  </a:moveTo>
                  <a:lnTo>
                    <a:pt x="83" y="162"/>
                  </a:lnTo>
                  <a:lnTo>
                    <a:pt x="0" y="162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6997" name="Rectangle 230">
            <a:extLst>
              <a:ext uri="{FF2B5EF4-FFF2-40B4-BE49-F238E27FC236}">
                <a16:creationId xmlns:a16="http://schemas.microsoft.com/office/drawing/2014/main" id="{C08DE0C7-F29E-4935-87D7-EABD4EA2B5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2286000"/>
            <a:ext cx="47244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26998" name="Rectangle 231">
            <a:extLst>
              <a:ext uri="{FF2B5EF4-FFF2-40B4-BE49-F238E27FC236}">
                <a16:creationId xmlns:a16="http://schemas.microsoft.com/office/drawing/2014/main" id="{1AA836A9-C585-4701-9F74-87F21591D8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913" y="2635250"/>
            <a:ext cx="69532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Los Huesos estan Unidos por Ligamentos</a:t>
            </a:r>
            <a:endParaRPr lang="es-PR" altLang="en-US"/>
          </a:p>
        </p:txBody>
      </p:sp>
      <p:sp>
        <p:nvSpPr>
          <p:cNvPr id="126999" name="Rectangle 232">
            <a:extLst>
              <a:ext uri="{FF2B5EF4-FFF2-40B4-BE49-F238E27FC236}">
                <a16:creationId xmlns:a16="http://schemas.microsoft.com/office/drawing/2014/main" id="{6953EBD4-70FA-489E-B0B2-BFE301CE8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998788"/>
            <a:ext cx="28384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Entre los Mismos</a:t>
            </a:r>
            <a:endParaRPr lang="es-PR" altLang="en-US"/>
          </a:p>
        </p:txBody>
      </p:sp>
      <p:sp>
        <p:nvSpPr>
          <p:cNvPr id="127000" name="Rectangle 233">
            <a:extLst>
              <a:ext uri="{FF2B5EF4-FFF2-40B4-BE49-F238E27FC236}">
                <a16:creationId xmlns:a16="http://schemas.microsoft.com/office/drawing/2014/main" id="{2BC127A0-9738-48E3-A55E-A22A6D4E4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2363" y="6183313"/>
            <a:ext cx="1879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Sindesmosis</a:t>
            </a:r>
            <a:endParaRPr lang="es-PR" altLang="en-US"/>
          </a:p>
        </p:txBody>
      </p:sp>
      <p:grpSp>
        <p:nvGrpSpPr>
          <p:cNvPr id="127001" name="Group 254">
            <a:extLst>
              <a:ext uri="{FF2B5EF4-FFF2-40B4-BE49-F238E27FC236}">
                <a16:creationId xmlns:a16="http://schemas.microsoft.com/office/drawing/2014/main" id="{E116E368-AAEA-4D8E-BB7D-2C98F262AABA}"/>
              </a:ext>
            </a:extLst>
          </p:cNvPr>
          <p:cNvGrpSpPr>
            <a:grpSpLocks/>
          </p:cNvGrpSpPr>
          <p:nvPr/>
        </p:nvGrpSpPr>
        <p:grpSpPr bwMode="auto">
          <a:xfrm>
            <a:off x="358775" y="4286250"/>
            <a:ext cx="482600" cy="344488"/>
            <a:chOff x="226" y="2847"/>
            <a:chExt cx="304" cy="217"/>
          </a:xfrm>
        </p:grpSpPr>
        <p:sp>
          <p:nvSpPr>
            <p:cNvPr id="127016" name="Freeform 234">
              <a:extLst>
                <a:ext uri="{FF2B5EF4-FFF2-40B4-BE49-F238E27FC236}">
                  <a16:creationId xmlns:a16="http://schemas.microsoft.com/office/drawing/2014/main" id="{95AD9C89-DE64-42C3-9980-3A56E29AA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" y="2847"/>
              <a:ext cx="221" cy="217"/>
            </a:xfrm>
            <a:custGeom>
              <a:avLst/>
              <a:gdLst>
                <a:gd name="T0" fmla="*/ 0 w 664"/>
                <a:gd name="T1" fmla="*/ 0 h 651"/>
                <a:gd name="T2" fmla="*/ 221 w 664"/>
                <a:gd name="T3" fmla="*/ 108 h 651"/>
                <a:gd name="T4" fmla="*/ 0 w 664"/>
                <a:gd name="T5" fmla="*/ 217 h 651"/>
                <a:gd name="T6" fmla="*/ 0 w 664"/>
                <a:gd name="T7" fmla="*/ 0 h 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4" h="651">
                  <a:moveTo>
                    <a:pt x="0" y="0"/>
                  </a:moveTo>
                  <a:lnTo>
                    <a:pt x="664" y="325"/>
                  </a:lnTo>
                  <a:lnTo>
                    <a:pt x="0" y="6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Freeform 235">
              <a:extLst>
                <a:ext uri="{FF2B5EF4-FFF2-40B4-BE49-F238E27FC236}">
                  <a16:creationId xmlns:a16="http://schemas.microsoft.com/office/drawing/2014/main" id="{3DBCDC98-46D5-4473-92E1-CD360AAB0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" y="2847"/>
              <a:ext cx="276" cy="108"/>
            </a:xfrm>
            <a:custGeom>
              <a:avLst/>
              <a:gdLst>
                <a:gd name="T0" fmla="*/ 276 w 828"/>
                <a:gd name="T1" fmla="*/ 108 h 325"/>
                <a:gd name="T2" fmla="*/ 55 w 828"/>
                <a:gd name="T3" fmla="*/ 0 h 325"/>
                <a:gd name="T4" fmla="*/ 0 w 828"/>
                <a:gd name="T5" fmla="*/ 0 h 325"/>
                <a:gd name="T6" fmla="*/ 221 w 828"/>
                <a:gd name="T7" fmla="*/ 108 h 325"/>
                <a:gd name="T8" fmla="*/ 276 w 828"/>
                <a:gd name="T9" fmla="*/ 108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325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664" y="325"/>
                  </a:lnTo>
                  <a:lnTo>
                    <a:pt x="828" y="32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236">
              <a:extLst>
                <a:ext uri="{FF2B5EF4-FFF2-40B4-BE49-F238E27FC236}">
                  <a16:creationId xmlns:a16="http://schemas.microsoft.com/office/drawing/2014/main" id="{DC6FBBAC-9B3A-415C-B7FB-B2B5EF79D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" y="2956"/>
              <a:ext cx="276" cy="108"/>
            </a:xfrm>
            <a:custGeom>
              <a:avLst/>
              <a:gdLst>
                <a:gd name="T0" fmla="*/ 276 w 828"/>
                <a:gd name="T1" fmla="*/ 0 h 325"/>
                <a:gd name="T2" fmla="*/ 55 w 828"/>
                <a:gd name="T3" fmla="*/ 108 h 325"/>
                <a:gd name="T4" fmla="*/ 0 w 828"/>
                <a:gd name="T5" fmla="*/ 108 h 325"/>
                <a:gd name="T6" fmla="*/ 221 w 828"/>
                <a:gd name="T7" fmla="*/ 0 h 325"/>
                <a:gd name="T8" fmla="*/ 276 w 82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8" h="325">
                  <a:moveTo>
                    <a:pt x="828" y="0"/>
                  </a:moveTo>
                  <a:lnTo>
                    <a:pt x="164" y="325"/>
                  </a:lnTo>
                  <a:lnTo>
                    <a:pt x="0" y="325"/>
                  </a:lnTo>
                  <a:lnTo>
                    <a:pt x="664" y="0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Freeform 237">
              <a:extLst>
                <a:ext uri="{FF2B5EF4-FFF2-40B4-BE49-F238E27FC236}">
                  <a16:creationId xmlns:a16="http://schemas.microsoft.com/office/drawing/2014/main" id="{930B4316-F2B8-4493-95E5-012C2BEC8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" y="2901"/>
              <a:ext cx="111" cy="108"/>
            </a:xfrm>
            <a:custGeom>
              <a:avLst/>
              <a:gdLst>
                <a:gd name="T0" fmla="*/ 0 w 333"/>
                <a:gd name="T1" fmla="*/ 0 h 325"/>
                <a:gd name="T2" fmla="*/ 111 w 333"/>
                <a:gd name="T3" fmla="*/ 54 h 325"/>
                <a:gd name="T4" fmla="*/ 0 w 333"/>
                <a:gd name="T5" fmla="*/ 108 h 325"/>
                <a:gd name="T6" fmla="*/ 0 w 333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325">
                  <a:moveTo>
                    <a:pt x="0" y="0"/>
                  </a:moveTo>
                  <a:lnTo>
                    <a:pt x="333" y="161"/>
                  </a:lnTo>
                  <a:lnTo>
                    <a:pt x="0" y="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238">
              <a:extLst>
                <a:ext uri="{FF2B5EF4-FFF2-40B4-BE49-F238E27FC236}">
                  <a16:creationId xmlns:a16="http://schemas.microsoft.com/office/drawing/2014/main" id="{5694DE48-8ECE-49A7-8A3C-586CF0F2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2901"/>
              <a:ext cx="139" cy="55"/>
            </a:xfrm>
            <a:custGeom>
              <a:avLst/>
              <a:gdLst>
                <a:gd name="T0" fmla="*/ 139 w 415"/>
                <a:gd name="T1" fmla="*/ 55 h 163"/>
                <a:gd name="T2" fmla="*/ 28 w 415"/>
                <a:gd name="T3" fmla="*/ 0 h 163"/>
                <a:gd name="T4" fmla="*/ 0 w 415"/>
                <a:gd name="T5" fmla="*/ 0 h 163"/>
                <a:gd name="T6" fmla="*/ 112 w 415"/>
                <a:gd name="T7" fmla="*/ 55 h 163"/>
                <a:gd name="T8" fmla="*/ 139 w 415"/>
                <a:gd name="T9" fmla="*/ 55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163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333" y="163"/>
                  </a:lnTo>
                  <a:lnTo>
                    <a:pt x="415" y="163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239">
              <a:extLst>
                <a:ext uri="{FF2B5EF4-FFF2-40B4-BE49-F238E27FC236}">
                  <a16:creationId xmlns:a16="http://schemas.microsoft.com/office/drawing/2014/main" id="{D6DAA49E-6236-4097-8EEE-F9A33EB71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" y="2955"/>
              <a:ext cx="139" cy="54"/>
            </a:xfrm>
            <a:custGeom>
              <a:avLst/>
              <a:gdLst>
                <a:gd name="T0" fmla="*/ 139 w 415"/>
                <a:gd name="T1" fmla="*/ 0 h 163"/>
                <a:gd name="T2" fmla="*/ 28 w 415"/>
                <a:gd name="T3" fmla="*/ 54 h 163"/>
                <a:gd name="T4" fmla="*/ 0 w 415"/>
                <a:gd name="T5" fmla="*/ 54 h 163"/>
                <a:gd name="T6" fmla="*/ 112 w 415"/>
                <a:gd name="T7" fmla="*/ 0 h 163"/>
                <a:gd name="T8" fmla="*/ 139 w 415"/>
                <a:gd name="T9" fmla="*/ 0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163">
                  <a:moveTo>
                    <a:pt x="415" y="0"/>
                  </a:moveTo>
                  <a:lnTo>
                    <a:pt x="83" y="163"/>
                  </a:lnTo>
                  <a:lnTo>
                    <a:pt x="0" y="163"/>
                  </a:lnTo>
                  <a:lnTo>
                    <a:pt x="333" y="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2" name="Rectangle 240">
            <a:extLst>
              <a:ext uri="{FF2B5EF4-FFF2-40B4-BE49-F238E27FC236}">
                <a16:creationId xmlns:a16="http://schemas.microsoft.com/office/drawing/2014/main" id="{7EDEAAC2-84F9-4EBB-A685-2142CC9E0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9163" y="4264025"/>
            <a:ext cx="17335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27003" name="Rectangle 241">
            <a:extLst>
              <a:ext uri="{FF2B5EF4-FFF2-40B4-BE49-F238E27FC236}">
                <a16:creationId xmlns:a16="http://schemas.microsoft.com/office/drawing/2014/main" id="{BA72E085-4276-4830-AF8B-C91A9A2FB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3" y="6108700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4" name="Rectangle 242">
            <a:extLst>
              <a:ext uri="{FF2B5EF4-FFF2-40B4-BE49-F238E27FC236}">
                <a16:creationId xmlns:a16="http://schemas.microsoft.com/office/drawing/2014/main" id="{8F2B811E-F60D-4002-8C75-0F7E4B366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863" y="6108700"/>
            <a:ext cx="367665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Unión Coracobraquial</a:t>
            </a:r>
            <a:endParaRPr lang="es-PR" altLang="en-US"/>
          </a:p>
        </p:txBody>
      </p:sp>
      <p:sp>
        <p:nvSpPr>
          <p:cNvPr id="127005" name="Rectangle 243">
            <a:extLst>
              <a:ext uri="{FF2B5EF4-FFF2-40B4-BE49-F238E27FC236}">
                <a16:creationId xmlns:a16="http://schemas.microsoft.com/office/drawing/2014/main" id="{022B1067-C48C-483D-9CF1-A3A25F9C49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8" y="5037138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6" name="Rectangle 244">
            <a:extLst>
              <a:ext uri="{FF2B5EF4-FFF2-40B4-BE49-F238E27FC236}">
                <a16:creationId xmlns:a16="http://schemas.microsoft.com/office/drawing/2014/main" id="{3F89A229-A5E4-438F-9E06-5F8C2068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5037138"/>
            <a:ext cx="29908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Tibiofibular Distal</a:t>
            </a:r>
            <a:endParaRPr lang="es-PR" altLang="en-US"/>
          </a:p>
        </p:txBody>
      </p:sp>
      <p:sp>
        <p:nvSpPr>
          <p:cNvPr id="127007" name="Rectangle 245">
            <a:extLst>
              <a:ext uri="{FF2B5EF4-FFF2-40B4-BE49-F238E27FC236}">
                <a16:creationId xmlns:a16="http://schemas.microsoft.com/office/drawing/2014/main" id="{3CF415DB-80DE-445F-9D5C-2B4DEBABE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538797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08" name="Rectangle 246">
            <a:extLst>
              <a:ext uri="{FF2B5EF4-FFF2-40B4-BE49-F238E27FC236}">
                <a16:creationId xmlns:a16="http://schemas.microsoft.com/office/drawing/2014/main" id="{C6DF7805-E001-4BB8-BE6F-146C5DF8F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4088" y="5387975"/>
            <a:ext cx="36957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Membrana Radioulnar</a:t>
            </a:r>
            <a:endParaRPr lang="es-PR" altLang="en-US"/>
          </a:p>
        </p:txBody>
      </p:sp>
      <p:sp>
        <p:nvSpPr>
          <p:cNvPr id="127009" name="Rectangle 247">
            <a:extLst>
              <a:ext uri="{FF2B5EF4-FFF2-40B4-BE49-F238E27FC236}">
                <a16:creationId xmlns:a16="http://schemas.microsoft.com/office/drawing/2014/main" id="{C63AB4E6-A5CB-4F99-B28D-DDE1C55CA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563" y="5737225"/>
            <a:ext cx="1143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10" name="Rectangle 248">
            <a:extLst>
              <a:ext uri="{FF2B5EF4-FFF2-40B4-BE49-F238E27FC236}">
                <a16:creationId xmlns:a16="http://schemas.microsoft.com/office/drawing/2014/main" id="{B7D51EAE-A98B-40A9-B9F8-E2865B1C2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450" y="5737225"/>
            <a:ext cx="3771900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Membrana Tibiofibular</a:t>
            </a:r>
            <a:endParaRPr lang="es-PR" altLang="en-US"/>
          </a:p>
        </p:txBody>
      </p:sp>
      <p:sp>
        <p:nvSpPr>
          <p:cNvPr id="127011" name="Rectangle 249">
            <a:extLst>
              <a:ext uri="{FF2B5EF4-FFF2-40B4-BE49-F238E27FC236}">
                <a16:creationId xmlns:a16="http://schemas.microsoft.com/office/drawing/2014/main" id="{8814241B-6D02-4CD0-A2FB-9ACF54CED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475" y="4652963"/>
            <a:ext cx="1143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27012" name="Rectangle 250">
            <a:extLst>
              <a:ext uri="{FF2B5EF4-FFF2-40B4-BE49-F238E27FC236}">
                <a16:creationId xmlns:a16="http://schemas.microsoft.com/office/drawing/2014/main" id="{3A9A48A4-86FB-4233-B24B-88BAFE3D2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775" y="4652963"/>
            <a:ext cx="31051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00"/>
                </a:solidFill>
                <a:latin typeface="Arial" panose="020B0604020202020204" pitchFamily="34" charset="0"/>
              </a:rPr>
              <a:t> Radioulnar Distal  </a:t>
            </a:r>
            <a:endParaRPr lang="es-PR" altLang="en-US"/>
          </a:p>
        </p:txBody>
      </p:sp>
      <p:pic>
        <p:nvPicPr>
          <p:cNvPr id="127013" name="Picture 251">
            <a:extLst>
              <a:ext uri="{FF2B5EF4-FFF2-40B4-BE49-F238E27FC236}">
                <a16:creationId xmlns:a16="http://schemas.microsoft.com/office/drawing/2014/main" id="{FA891AF4-1778-434C-853D-DB399F8DFB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2213" y="3111500"/>
            <a:ext cx="174625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7014" name="Picture 257">
            <a:extLst>
              <a:ext uri="{FF2B5EF4-FFF2-40B4-BE49-F238E27FC236}">
                <a16:creationId xmlns:a16="http://schemas.microsoft.com/office/drawing/2014/main" id="{A859A9AB-9DDF-4A89-80A5-6DC0680244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9144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7015" name="Picture 258">
            <a:extLst>
              <a:ext uri="{FF2B5EF4-FFF2-40B4-BE49-F238E27FC236}">
                <a16:creationId xmlns:a16="http://schemas.microsoft.com/office/drawing/2014/main" id="{7F6E3763-7339-4D64-A6A2-ADD3CBAE2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>
            <a:extLst>
              <a:ext uri="{FF2B5EF4-FFF2-40B4-BE49-F238E27FC236}">
                <a16:creationId xmlns:a16="http://schemas.microsoft.com/office/drawing/2014/main" id="{329E5AE5-D474-425A-8259-486C2E20F7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8994A8E0-4D20-4CED-97F9-0B6D8D8855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8" name="Rectangle 4">
            <a:extLst>
              <a:ext uri="{FF2B5EF4-FFF2-40B4-BE49-F238E27FC236}">
                <a16:creationId xmlns:a16="http://schemas.microsoft.com/office/drawing/2014/main" id="{807A9724-D741-4EEE-A8E2-2F713F20B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29" name="Rectangle 5">
            <a:extLst>
              <a:ext uri="{FF2B5EF4-FFF2-40B4-BE49-F238E27FC236}">
                <a16:creationId xmlns:a16="http://schemas.microsoft.com/office/drawing/2014/main" id="{683B9DD3-7B12-4295-ACE4-66D387D16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0" name="Rectangle 6">
            <a:extLst>
              <a:ext uri="{FF2B5EF4-FFF2-40B4-BE49-F238E27FC236}">
                <a16:creationId xmlns:a16="http://schemas.microsoft.com/office/drawing/2014/main" id="{AF69B7E9-9479-473F-8A47-C332CD7EA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1" name="Rectangle 7">
            <a:extLst>
              <a:ext uri="{FF2B5EF4-FFF2-40B4-BE49-F238E27FC236}">
                <a16:creationId xmlns:a16="http://schemas.microsoft.com/office/drawing/2014/main" id="{A7523F84-EF98-47B9-86DD-6C2616F64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2" name="Rectangle 8">
            <a:extLst>
              <a:ext uri="{FF2B5EF4-FFF2-40B4-BE49-F238E27FC236}">
                <a16:creationId xmlns:a16="http://schemas.microsoft.com/office/drawing/2014/main" id="{AE24545A-07E4-41B9-80CF-D96CDA3F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3" name="Rectangle 9">
            <a:extLst>
              <a:ext uri="{FF2B5EF4-FFF2-40B4-BE49-F238E27FC236}">
                <a16:creationId xmlns:a16="http://schemas.microsoft.com/office/drawing/2014/main" id="{05E9E2AE-7F35-4E98-899C-85A51D8AE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29034" name="Rectangle 87">
            <a:extLst>
              <a:ext uri="{FF2B5EF4-FFF2-40B4-BE49-F238E27FC236}">
                <a16:creationId xmlns:a16="http://schemas.microsoft.com/office/drawing/2014/main" id="{83358CF7-B4FE-43BC-80FF-18257AD1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8375" y="1701800"/>
            <a:ext cx="37861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7F00"/>
                </a:solidFill>
              </a:rPr>
              <a:t>  ARTICULACION:</a:t>
            </a:r>
            <a:endParaRPr lang="es-PR" altLang="en-US"/>
          </a:p>
        </p:txBody>
      </p:sp>
      <p:sp>
        <p:nvSpPr>
          <p:cNvPr id="129035" name="Rectangle 88">
            <a:extLst>
              <a:ext uri="{FF2B5EF4-FFF2-40B4-BE49-F238E27FC236}">
                <a16:creationId xmlns:a16="http://schemas.microsoft.com/office/drawing/2014/main" id="{2D75ABD2-0147-4BE8-B47D-3BB3C9F0D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125" y="2200275"/>
            <a:ext cx="45561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 -</a:t>
            </a:r>
            <a:endParaRPr lang="es-PR" altLang="en-US"/>
          </a:p>
        </p:txBody>
      </p:sp>
      <p:sp>
        <p:nvSpPr>
          <p:cNvPr id="129036" name="Rectangle 89">
            <a:extLst>
              <a:ext uri="{FF2B5EF4-FFF2-40B4-BE49-F238E27FC236}">
                <a16:creationId xmlns:a16="http://schemas.microsoft.com/office/drawing/2014/main" id="{0CD98AB6-4635-47EA-B6DC-8109B9885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0975" y="2200275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</a:t>
            </a:r>
            <a:endParaRPr lang="es-PR" altLang="en-US"/>
          </a:p>
        </p:txBody>
      </p:sp>
      <p:sp>
        <p:nvSpPr>
          <p:cNvPr id="129037" name="Rectangle 90">
            <a:extLst>
              <a:ext uri="{FF2B5EF4-FFF2-40B4-BE49-F238E27FC236}">
                <a16:creationId xmlns:a16="http://schemas.microsoft.com/office/drawing/2014/main" id="{8DC19473-7FEA-4EC9-9B6F-FA92A77274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7500" y="2200275"/>
            <a:ext cx="28241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Sindesmosis</a:t>
            </a:r>
            <a:endParaRPr lang="es-PR" altLang="en-US"/>
          </a:p>
        </p:txBody>
      </p:sp>
      <p:sp>
        <p:nvSpPr>
          <p:cNvPr id="129038" name="Rectangle 91">
            <a:extLst>
              <a:ext uri="{FF2B5EF4-FFF2-40B4-BE49-F238E27FC236}">
                <a16:creationId xmlns:a16="http://schemas.microsoft.com/office/drawing/2014/main" id="{DCC9DE58-0344-420E-9BF4-6A4C91DCEC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7850" y="2200275"/>
            <a:ext cx="3190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-</a:t>
            </a:r>
            <a:endParaRPr lang="es-PR" altLang="en-US"/>
          </a:p>
        </p:txBody>
      </p:sp>
      <p:sp>
        <p:nvSpPr>
          <p:cNvPr id="129039" name="Rectangle 93">
            <a:extLst>
              <a:ext uri="{FF2B5EF4-FFF2-40B4-BE49-F238E27FC236}">
                <a16:creationId xmlns:a16="http://schemas.microsoft.com/office/drawing/2014/main" id="{B23575F3-5269-4D40-AE04-429F657D6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250" y="3449638"/>
            <a:ext cx="40322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TIBIOFIBULAR</a:t>
            </a:r>
            <a:endParaRPr lang="es-PR" altLang="en-US"/>
          </a:p>
        </p:txBody>
      </p:sp>
      <p:sp>
        <p:nvSpPr>
          <p:cNvPr id="129040" name="Rectangle 94">
            <a:extLst>
              <a:ext uri="{FF2B5EF4-FFF2-40B4-BE49-F238E27FC236}">
                <a16:creationId xmlns:a16="http://schemas.microsoft.com/office/drawing/2014/main" id="{54BBF8D8-2761-480E-845E-FA58BB2E4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4825" y="4075113"/>
            <a:ext cx="216693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 DISTAL</a:t>
            </a:r>
            <a:endParaRPr lang="es-PR" altLang="en-US"/>
          </a:p>
        </p:txBody>
      </p:sp>
      <p:sp>
        <p:nvSpPr>
          <p:cNvPr id="129041" name="Rectangle 95">
            <a:extLst>
              <a:ext uri="{FF2B5EF4-FFF2-40B4-BE49-F238E27FC236}">
                <a16:creationId xmlns:a16="http://schemas.microsoft.com/office/drawing/2014/main" id="{CB1D6BD5-2568-4D49-954E-4DC67DC3B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1652588"/>
            <a:ext cx="37861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00"/>
                </a:solidFill>
              </a:rPr>
              <a:t>  ARTICULACION:</a:t>
            </a:r>
            <a:endParaRPr lang="es-PR" altLang="en-US"/>
          </a:p>
        </p:txBody>
      </p:sp>
      <p:sp>
        <p:nvSpPr>
          <p:cNvPr id="129042" name="Rectangle 96">
            <a:extLst>
              <a:ext uri="{FF2B5EF4-FFF2-40B4-BE49-F238E27FC236}">
                <a16:creationId xmlns:a16="http://schemas.microsoft.com/office/drawing/2014/main" id="{0CD3CFA1-FD7B-4872-8422-1FB7EF9F5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2500" y="2152650"/>
            <a:ext cx="45561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 -</a:t>
            </a:r>
            <a:endParaRPr lang="es-PR" altLang="en-US"/>
          </a:p>
        </p:txBody>
      </p:sp>
      <p:sp>
        <p:nvSpPr>
          <p:cNvPr id="129043" name="Rectangle 97">
            <a:extLst>
              <a:ext uri="{FF2B5EF4-FFF2-40B4-BE49-F238E27FC236}">
                <a16:creationId xmlns:a16="http://schemas.microsoft.com/office/drawing/2014/main" id="{B26D7DF1-DF95-4DB2-BA52-381AC3EC1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13350" y="215265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 </a:t>
            </a:r>
            <a:endParaRPr lang="es-PR" altLang="en-US"/>
          </a:p>
        </p:txBody>
      </p:sp>
      <p:sp>
        <p:nvSpPr>
          <p:cNvPr id="129044" name="Rectangle 98">
            <a:extLst>
              <a:ext uri="{FF2B5EF4-FFF2-40B4-BE49-F238E27FC236}">
                <a16:creationId xmlns:a16="http://schemas.microsoft.com/office/drawing/2014/main" id="{891F3582-834E-4098-9E1F-9606E91C1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49875" y="2152650"/>
            <a:ext cx="28241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Sindesmosis</a:t>
            </a:r>
            <a:endParaRPr lang="es-PR" altLang="en-US"/>
          </a:p>
        </p:txBody>
      </p:sp>
      <p:sp>
        <p:nvSpPr>
          <p:cNvPr id="129045" name="Rectangle 99">
            <a:extLst>
              <a:ext uri="{FF2B5EF4-FFF2-40B4-BE49-F238E27FC236}">
                <a16:creationId xmlns:a16="http://schemas.microsoft.com/office/drawing/2014/main" id="{43D1512F-6680-46F7-9ECA-2D03B796E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0225" y="2152650"/>
            <a:ext cx="319088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-</a:t>
            </a:r>
            <a:endParaRPr lang="es-PR" altLang="en-US"/>
          </a:p>
        </p:txBody>
      </p:sp>
      <p:sp>
        <p:nvSpPr>
          <p:cNvPr id="129046" name="Rectangle 101">
            <a:extLst>
              <a:ext uri="{FF2B5EF4-FFF2-40B4-BE49-F238E27FC236}">
                <a16:creationId xmlns:a16="http://schemas.microsoft.com/office/drawing/2014/main" id="{F594D094-7619-44B7-BC58-999DE134C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6625" y="3402013"/>
            <a:ext cx="40322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TIBIOFIBULAR</a:t>
            </a:r>
            <a:endParaRPr lang="es-PR" altLang="en-US"/>
          </a:p>
        </p:txBody>
      </p:sp>
      <p:sp>
        <p:nvSpPr>
          <p:cNvPr id="129047" name="Rectangle 102">
            <a:extLst>
              <a:ext uri="{FF2B5EF4-FFF2-40B4-BE49-F238E27FC236}">
                <a16:creationId xmlns:a16="http://schemas.microsoft.com/office/drawing/2014/main" id="{9E9A0EDF-926A-4E96-9A2E-2215793EA7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7200" y="4027488"/>
            <a:ext cx="2166938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80"/>
                </a:solidFill>
              </a:rPr>
              <a:t> DISTAL</a:t>
            </a:r>
            <a:endParaRPr lang="es-PR" altLang="en-US"/>
          </a:p>
        </p:txBody>
      </p:sp>
      <p:grpSp>
        <p:nvGrpSpPr>
          <p:cNvPr id="129048" name="Group 111">
            <a:extLst>
              <a:ext uri="{FF2B5EF4-FFF2-40B4-BE49-F238E27FC236}">
                <a16:creationId xmlns:a16="http://schemas.microsoft.com/office/drawing/2014/main" id="{D6AA53BF-94FE-4D2D-9944-6C106AC68E11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755650"/>
            <a:ext cx="4414838" cy="4951413"/>
            <a:chOff x="240" y="476"/>
            <a:chExt cx="2781" cy="3119"/>
          </a:xfrm>
        </p:grpSpPr>
        <p:sp>
          <p:nvSpPr>
            <p:cNvPr id="129051" name="Rectangle 92">
              <a:extLst>
                <a:ext uri="{FF2B5EF4-FFF2-40B4-BE49-F238E27FC236}">
                  <a16:creationId xmlns:a16="http://schemas.microsoft.com/office/drawing/2014/main" id="{8CF04EAF-F0F6-4D78-B05F-A956F42A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173"/>
              <a:ext cx="172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29052" name="Rectangle 100">
              <a:extLst>
                <a:ext uri="{FF2B5EF4-FFF2-40B4-BE49-F238E27FC236}">
                  <a16:creationId xmlns:a16="http://schemas.microsoft.com/office/drawing/2014/main" id="{100A9266-0D95-41C9-B47F-5BCBEB7AD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2143"/>
              <a:ext cx="172" cy="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43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29053" name="Rectangle 103">
              <a:extLst>
                <a:ext uri="{FF2B5EF4-FFF2-40B4-BE49-F238E27FC236}">
                  <a16:creationId xmlns:a16="http://schemas.microsoft.com/office/drawing/2014/main" id="{709B475E-277F-46BC-9487-05AD61FF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" y="532"/>
              <a:ext cx="2605" cy="300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9054" name="Freeform 104">
              <a:extLst>
                <a:ext uri="{FF2B5EF4-FFF2-40B4-BE49-F238E27FC236}">
                  <a16:creationId xmlns:a16="http://schemas.microsoft.com/office/drawing/2014/main" id="{04653D2E-4A75-4F30-AA68-EA4F6FD5C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476"/>
              <a:ext cx="56" cy="3119"/>
            </a:xfrm>
            <a:custGeom>
              <a:avLst/>
              <a:gdLst>
                <a:gd name="T0" fmla="*/ 0 w 169"/>
                <a:gd name="T1" fmla="*/ 0 h 9358"/>
                <a:gd name="T2" fmla="*/ 56 w 169"/>
                <a:gd name="T3" fmla="*/ 56 h 9358"/>
                <a:gd name="T4" fmla="*/ 56 w 169"/>
                <a:gd name="T5" fmla="*/ 3063 h 9358"/>
                <a:gd name="T6" fmla="*/ 0 w 169"/>
                <a:gd name="T7" fmla="*/ 3119 h 9358"/>
                <a:gd name="T8" fmla="*/ 0 w 169"/>
                <a:gd name="T9" fmla="*/ 0 h 9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58">
                  <a:moveTo>
                    <a:pt x="0" y="0"/>
                  </a:moveTo>
                  <a:lnTo>
                    <a:pt x="169" y="168"/>
                  </a:lnTo>
                  <a:lnTo>
                    <a:pt x="169" y="9189"/>
                  </a:lnTo>
                  <a:lnTo>
                    <a:pt x="0" y="93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Freeform 105">
              <a:extLst>
                <a:ext uri="{FF2B5EF4-FFF2-40B4-BE49-F238E27FC236}">
                  <a16:creationId xmlns:a16="http://schemas.microsoft.com/office/drawing/2014/main" id="{710B56DE-C2A8-42E6-80A6-C66316DA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476"/>
              <a:ext cx="2717" cy="56"/>
            </a:xfrm>
            <a:custGeom>
              <a:avLst/>
              <a:gdLst>
                <a:gd name="T0" fmla="*/ 0 w 8150"/>
                <a:gd name="T1" fmla="*/ 0 h 168"/>
                <a:gd name="T2" fmla="*/ 56 w 8150"/>
                <a:gd name="T3" fmla="*/ 56 h 168"/>
                <a:gd name="T4" fmla="*/ 2661 w 8150"/>
                <a:gd name="T5" fmla="*/ 56 h 168"/>
                <a:gd name="T6" fmla="*/ 2717 w 8150"/>
                <a:gd name="T7" fmla="*/ 0 h 168"/>
                <a:gd name="T8" fmla="*/ 0 w 8150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50" h="168">
                  <a:moveTo>
                    <a:pt x="0" y="0"/>
                  </a:moveTo>
                  <a:lnTo>
                    <a:pt x="169" y="168"/>
                  </a:lnTo>
                  <a:lnTo>
                    <a:pt x="7981" y="168"/>
                  </a:lnTo>
                  <a:lnTo>
                    <a:pt x="81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106">
              <a:extLst>
                <a:ext uri="{FF2B5EF4-FFF2-40B4-BE49-F238E27FC236}">
                  <a16:creationId xmlns:a16="http://schemas.microsoft.com/office/drawing/2014/main" id="{51FECBE2-F50E-40F2-9002-5971A321D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76"/>
              <a:ext cx="57" cy="3119"/>
            </a:xfrm>
            <a:custGeom>
              <a:avLst/>
              <a:gdLst>
                <a:gd name="T0" fmla="*/ 57 w 169"/>
                <a:gd name="T1" fmla="*/ 3119 h 9358"/>
                <a:gd name="T2" fmla="*/ 0 w 169"/>
                <a:gd name="T3" fmla="*/ 3063 h 9358"/>
                <a:gd name="T4" fmla="*/ 0 w 169"/>
                <a:gd name="T5" fmla="*/ 56 h 9358"/>
                <a:gd name="T6" fmla="*/ 57 w 169"/>
                <a:gd name="T7" fmla="*/ 0 h 9358"/>
                <a:gd name="T8" fmla="*/ 57 w 169"/>
                <a:gd name="T9" fmla="*/ 3119 h 9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9358">
                  <a:moveTo>
                    <a:pt x="169" y="9358"/>
                  </a:moveTo>
                  <a:lnTo>
                    <a:pt x="0" y="9189"/>
                  </a:lnTo>
                  <a:lnTo>
                    <a:pt x="0" y="168"/>
                  </a:lnTo>
                  <a:lnTo>
                    <a:pt x="169" y="0"/>
                  </a:lnTo>
                  <a:lnTo>
                    <a:pt x="169" y="9358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Freeform 107">
              <a:extLst>
                <a:ext uri="{FF2B5EF4-FFF2-40B4-BE49-F238E27FC236}">
                  <a16:creationId xmlns:a16="http://schemas.microsoft.com/office/drawing/2014/main" id="{A2B26874-89C8-487A-8405-E0C659FA6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" y="3539"/>
              <a:ext cx="2717" cy="56"/>
            </a:xfrm>
            <a:custGeom>
              <a:avLst/>
              <a:gdLst>
                <a:gd name="T0" fmla="*/ 2717 w 8150"/>
                <a:gd name="T1" fmla="*/ 56 h 169"/>
                <a:gd name="T2" fmla="*/ 0 w 8150"/>
                <a:gd name="T3" fmla="*/ 56 h 169"/>
                <a:gd name="T4" fmla="*/ 56 w 8150"/>
                <a:gd name="T5" fmla="*/ 0 h 169"/>
                <a:gd name="T6" fmla="*/ 2661 w 8150"/>
                <a:gd name="T7" fmla="*/ 0 h 169"/>
                <a:gd name="T8" fmla="*/ 2717 w 8150"/>
                <a:gd name="T9" fmla="*/ 56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50" h="169">
                  <a:moveTo>
                    <a:pt x="8150" y="169"/>
                  </a:moveTo>
                  <a:lnTo>
                    <a:pt x="0" y="169"/>
                  </a:lnTo>
                  <a:lnTo>
                    <a:pt x="169" y="0"/>
                  </a:lnTo>
                  <a:lnTo>
                    <a:pt x="7981" y="0"/>
                  </a:lnTo>
                  <a:lnTo>
                    <a:pt x="8150" y="169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29058" name="Picture 108">
              <a:extLst>
                <a:ext uri="{FF2B5EF4-FFF2-40B4-BE49-F238E27FC236}">
                  <a16:creationId xmlns:a16="http://schemas.microsoft.com/office/drawing/2014/main" id="{8D3C208E-985D-43F7-9CFC-E675F9B758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" y="589"/>
              <a:ext cx="2491" cy="28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9049" name="Rectangle 109">
            <a:extLst>
              <a:ext uri="{FF2B5EF4-FFF2-40B4-BE49-F238E27FC236}">
                <a16:creationId xmlns:a16="http://schemas.microsoft.com/office/drawing/2014/main" id="{458C28AA-67AE-4CB4-97FF-2CFBB641B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7138" y="5784850"/>
            <a:ext cx="2608262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7F00"/>
                </a:solidFill>
              </a:rPr>
              <a:t>Vista Posterior</a:t>
            </a:r>
            <a:endParaRPr lang="es-PR" altLang="en-US"/>
          </a:p>
        </p:txBody>
      </p:sp>
      <p:sp>
        <p:nvSpPr>
          <p:cNvPr id="129050" name="Rectangle 110">
            <a:extLst>
              <a:ext uri="{FF2B5EF4-FFF2-40B4-BE49-F238E27FC236}">
                <a16:creationId xmlns:a16="http://schemas.microsoft.com/office/drawing/2014/main" id="{7D078D2B-0470-433C-A06E-49DAFB8E2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9513" y="5735638"/>
            <a:ext cx="2608262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</a:rPr>
              <a:t>Vista Posterior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extLst>
              <a:ext uri="{FF2B5EF4-FFF2-40B4-BE49-F238E27FC236}">
                <a16:creationId xmlns:a16="http://schemas.microsoft.com/office/drawing/2014/main" id="{78E1B008-A7B8-4D85-BDEF-6A9BBFDEF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5F2DDC57-EC26-4905-A8F0-947A72016E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6" name="Rectangle 4">
            <a:extLst>
              <a:ext uri="{FF2B5EF4-FFF2-40B4-BE49-F238E27FC236}">
                <a16:creationId xmlns:a16="http://schemas.microsoft.com/office/drawing/2014/main" id="{5FF3AF9A-B2A3-4FE4-BE1F-1FB18142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7" name="Rectangle 5">
            <a:extLst>
              <a:ext uri="{FF2B5EF4-FFF2-40B4-BE49-F238E27FC236}">
                <a16:creationId xmlns:a16="http://schemas.microsoft.com/office/drawing/2014/main" id="{A8AF459F-9DBF-4D6B-A66F-1D7B2573C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8" name="Rectangle 6">
            <a:extLst>
              <a:ext uri="{FF2B5EF4-FFF2-40B4-BE49-F238E27FC236}">
                <a16:creationId xmlns:a16="http://schemas.microsoft.com/office/drawing/2014/main" id="{5C441307-F3A4-420B-8308-EF0B1203A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79" name="Rectangle 7">
            <a:extLst>
              <a:ext uri="{FF2B5EF4-FFF2-40B4-BE49-F238E27FC236}">
                <a16:creationId xmlns:a16="http://schemas.microsoft.com/office/drawing/2014/main" id="{3BA8BB1C-BADD-462B-8CA2-4F68EEB6D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80" name="Rectangle 8">
            <a:extLst>
              <a:ext uri="{FF2B5EF4-FFF2-40B4-BE49-F238E27FC236}">
                <a16:creationId xmlns:a16="http://schemas.microsoft.com/office/drawing/2014/main" id="{7BA15004-A84B-4112-977C-534852A26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81" name="Rectangle 9">
            <a:extLst>
              <a:ext uri="{FF2B5EF4-FFF2-40B4-BE49-F238E27FC236}">
                <a16:creationId xmlns:a16="http://schemas.microsoft.com/office/drawing/2014/main" id="{929B52BE-C991-496A-8B3F-DAB5B9942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31082" name="Group 235">
            <a:extLst>
              <a:ext uri="{FF2B5EF4-FFF2-40B4-BE49-F238E27FC236}">
                <a16:creationId xmlns:a16="http://schemas.microsoft.com/office/drawing/2014/main" id="{BD07FFBF-2D8F-4D00-9BC1-88349FC7550D}"/>
              </a:ext>
            </a:extLst>
          </p:cNvPr>
          <p:cNvGrpSpPr>
            <a:grpSpLocks/>
          </p:cNvGrpSpPr>
          <p:nvPr/>
        </p:nvGrpSpPr>
        <p:grpSpPr bwMode="auto">
          <a:xfrm>
            <a:off x="346075" y="2278063"/>
            <a:ext cx="465138" cy="333375"/>
            <a:chOff x="218" y="1249"/>
            <a:chExt cx="293" cy="210"/>
          </a:xfrm>
        </p:grpSpPr>
        <p:sp>
          <p:nvSpPr>
            <p:cNvPr id="131156" name="Freeform 38">
              <a:extLst>
                <a:ext uri="{FF2B5EF4-FFF2-40B4-BE49-F238E27FC236}">
                  <a16:creationId xmlns:a16="http://schemas.microsoft.com/office/drawing/2014/main" id="{F5E4F56C-8205-47ED-AD39-3D7CEC15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249"/>
              <a:ext cx="214" cy="210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10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7" name="Freeform 39">
              <a:extLst>
                <a:ext uri="{FF2B5EF4-FFF2-40B4-BE49-F238E27FC236}">
                  <a16:creationId xmlns:a16="http://schemas.microsoft.com/office/drawing/2014/main" id="{B2273EF5-9D7B-4C83-9D8B-6693040F9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249"/>
              <a:ext cx="266" cy="105"/>
            </a:xfrm>
            <a:custGeom>
              <a:avLst/>
              <a:gdLst>
                <a:gd name="T0" fmla="*/ 266 w 799"/>
                <a:gd name="T1" fmla="*/ 105 h 314"/>
                <a:gd name="T2" fmla="*/ 53 w 799"/>
                <a:gd name="T3" fmla="*/ 0 h 314"/>
                <a:gd name="T4" fmla="*/ 0 w 799"/>
                <a:gd name="T5" fmla="*/ 0 h 314"/>
                <a:gd name="T6" fmla="*/ 213 w 799"/>
                <a:gd name="T7" fmla="*/ 105 h 314"/>
                <a:gd name="T8" fmla="*/ 266 w 799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0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8" name="Freeform 40">
              <a:extLst>
                <a:ext uri="{FF2B5EF4-FFF2-40B4-BE49-F238E27FC236}">
                  <a16:creationId xmlns:a16="http://schemas.microsoft.com/office/drawing/2014/main" id="{BD24ED3C-92C7-4B89-94BD-DFAADCB6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1354"/>
              <a:ext cx="266" cy="105"/>
            </a:xfrm>
            <a:custGeom>
              <a:avLst/>
              <a:gdLst>
                <a:gd name="T0" fmla="*/ 266 w 799"/>
                <a:gd name="T1" fmla="*/ 0 h 314"/>
                <a:gd name="T2" fmla="*/ 53 w 799"/>
                <a:gd name="T3" fmla="*/ 105 h 314"/>
                <a:gd name="T4" fmla="*/ 0 w 799"/>
                <a:gd name="T5" fmla="*/ 105 h 314"/>
                <a:gd name="T6" fmla="*/ 213 w 799"/>
                <a:gd name="T7" fmla="*/ 0 h 314"/>
                <a:gd name="T8" fmla="*/ 266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0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9" name="Freeform 41">
              <a:extLst>
                <a:ext uri="{FF2B5EF4-FFF2-40B4-BE49-F238E27FC236}">
                  <a16:creationId xmlns:a16="http://schemas.microsoft.com/office/drawing/2014/main" id="{092E96FA-8730-4726-AE6A-7F5A4B66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" y="1302"/>
              <a:ext cx="107" cy="104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4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0" name="Freeform 42">
              <a:extLst>
                <a:ext uri="{FF2B5EF4-FFF2-40B4-BE49-F238E27FC236}">
                  <a16:creationId xmlns:a16="http://schemas.microsoft.com/office/drawing/2014/main" id="{EEBCC10B-FFAA-4222-9CF6-60D42C9E6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302"/>
              <a:ext cx="134" cy="52"/>
            </a:xfrm>
            <a:custGeom>
              <a:avLst/>
              <a:gdLst>
                <a:gd name="T0" fmla="*/ 134 w 401"/>
                <a:gd name="T1" fmla="*/ 52 h 157"/>
                <a:gd name="T2" fmla="*/ 27 w 401"/>
                <a:gd name="T3" fmla="*/ 0 h 157"/>
                <a:gd name="T4" fmla="*/ 0 w 401"/>
                <a:gd name="T5" fmla="*/ 0 h 157"/>
                <a:gd name="T6" fmla="*/ 108 w 401"/>
                <a:gd name="T7" fmla="*/ 52 h 157"/>
                <a:gd name="T8" fmla="*/ 134 w 401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1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1" name="Freeform 43">
              <a:extLst>
                <a:ext uri="{FF2B5EF4-FFF2-40B4-BE49-F238E27FC236}">
                  <a16:creationId xmlns:a16="http://schemas.microsoft.com/office/drawing/2014/main" id="{9D1EFE22-2679-46DB-AC09-88A1B9C33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1354"/>
              <a:ext cx="134" cy="52"/>
            </a:xfrm>
            <a:custGeom>
              <a:avLst/>
              <a:gdLst>
                <a:gd name="T0" fmla="*/ 134 w 401"/>
                <a:gd name="T1" fmla="*/ 0 h 157"/>
                <a:gd name="T2" fmla="*/ 27 w 401"/>
                <a:gd name="T3" fmla="*/ 52 h 157"/>
                <a:gd name="T4" fmla="*/ 0 w 401"/>
                <a:gd name="T5" fmla="*/ 52 h 157"/>
                <a:gd name="T6" fmla="*/ 108 w 401"/>
                <a:gd name="T7" fmla="*/ 0 h 157"/>
                <a:gd name="T8" fmla="*/ 134 w 401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157">
                  <a:moveTo>
                    <a:pt x="401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1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83" name="Rectangle 44">
            <a:extLst>
              <a:ext uri="{FF2B5EF4-FFF2-40B4-BE49-F238E27FC236}">
                <a16:creationId xmlns:a16="http://schemas.microsoft.com/office/drawing/2014/main" id="{5CF11701-EE4B-4E85-953A-713C5B7E79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7413" y="2257425"/>
            <a:ext cx="45577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Descripción/Características: </a:t>
            </a:r>
            <a:endParaRPr lang="es-PR" altLang="en-US"/>
          </a:p>
        </p:txBody>
      </p:sp>
      <p:sp>
        <p:nvSpPr>
          <p:cNvPr id="131084" name="Rectangle 45">
            <a:extLst>
              <a:ext uri="{FF2B5EF4-FFF2-40B4-BE49-F238E27FC236}">
                <a16:creationId xmlns:a16="http://schemas.microsoft.com/office/drawing/2014/main" id="{88945BF4-AA95-458A-AAFA-1AD8CF5EA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700" y="2595563"/>
            <a:ext cx="67214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Los Huesos estan Unidos por un Disco de</a:t>
            </a:r>
            <a:endParaRPr lang="es-PR" altLang="en-US"/>
          </a:p>
        </p:txBody>
      </p:sp>
      <p:sp>
        <p:nvSpPr>
          <p:cNvPr id="131085" name="Rectangle 46">
            <a:extLst>
              <a:ext uri="{FF2B5EF4-FFF2-40B4-BE49-F238E27FC236}">
                <a16:creationId xmlns:a16="http://schemas.microsoft.com/office/drawing/2014/main" id="{C440B82F-1316-4E53-8A15-E7270B8DB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2944813"/>
            <a:ext cx="22034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Fibrocartílago</a:t>
            </a:r>
            <a:endParaRPr lang="es-PR" altLang="en-US"/>
          </a:p>
        </p:txBody>
      </p:sp>
      <p:sp>
        <p:nvSpPr>
          <p:cNvPr id="131086" name="Rectangle 47">
            <a:extLst>
              <a:ext uri="{FF2B5EF4-FFF2-40B4-BE49-F238E27FC236}">
                <a16:creationId xmlns:a16="http://schemas.microsoft.com/office/drawing/2014/main" id="{D5C5A67F-CEA7-437E-9508-9593221A9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6030913"/>
            <a:ext cx="19494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 i="1">
                <a:solidFill>
                  <a:srgbClr val="00FFFF"/>
                </a:solidFill>
                <a:latin typeface="Arial" panose="020B0604020202020204" pitchFamily="34" charset="0"/>
              </a:rPr>
              <a:t>Intervertebral</a:t>
            </a:r>
            <a:endParaRPr lang="es-PR" altLang="en-US"/>
          </a:p>
        </p:txBody>
      </p:sp>
      <p:grpSp>
        <p:nvGrpSpPr>
          <p:cNvPr id="131087" name="Group 237">
            <a:extLst>
              <a:ext uri="{FF2B5EF4-FFF2-40B4-BE49-F238E27FC236}">
                <a16:creationId xmlns:a16="http://schemas.microsoft.com/office/drawing/2014/main" id="{13E2A253-C728-4415-839C-9D44CD0F85FE}"/>
              </a:ext>
            </a:extLst>
          </p:cNvPr>
          <p:cNvGrpSpPr>
            <a:grpSpLocks/>
          </p:cNvGrpSpPr>
          <p:nvPr/>
        </p:nvGrpSpPr>
        <p:grpSpPr bwMode="auto">
          <a:xfrm>
            <a:off x="366713" y="5319713"/>
            <a:ext cx="465137" cy="333375"/>
            <a:chOff x="231" y="3165"/>
            <a:chExt cx="293" cy="210"/>
          </a:xfrm>
        </p:grpSpPr>
        <p:sp>
          <p:nvSpPr>
            <p:cNvPr id="131150" name="Freeform 48">
              <a:extLst>
                <a:ext uri="{FF2B5EF4-FFF2-40B4-BE49-F238E27FC236}">
                  <a16:creationId xmlns:a16="http://schemas.microsoft.com/office/drawing/2014/main" id="{22949EA1-C740-44B1-8523-E8CB74B6B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165"/>
              <a:ext cx="214" cy="209"/>
            </a:xfrm>
            <a:custGeom>
              <a:avLst/>
              <a:gdLst>
                <a:gd name="T0" fmla="*/ 0 w 641"/>
                <a:gd name="T1" fmla="*/ 0 h 628"/>
                <a:gd name="T2" fmla="*/ 214 w 641"/>
                <a:gd name="T3" fmla="*/ 105 h 628"/>
                <a:gd name="T4" fmla="*/ 0 w 641"/>
                <a:gd name="T5" fmla="*/ 209 h 628"/>
                <a:gd name="T6" fmla="*/ 0 w 641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628">
                  <a:moveTo>
                    <a:pt x="0" y="0"/>
                  </a:moveTo>
                  <a:lnTo>
                    <a:pt x="641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1" name="Freeform 49">
              <a:extLst>
                <a:ext uri="{FF2B5EF4-FFF2-40B4-BE49-F238E27FC236}">
                  <a16:creationId xmlns:a16="http://schemas.microsoft.com/office/drawing/2014/main" id="{AE47292D-8E3A-44FC-933C-EA625A969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165"/>
              <a:ext cx="266" cy="105"/>
            </a:xfrm>
            <a:custGeom>
              <a:avLst/>
              <a:gdLst>
                <a:gd name="T0" fmla="*/ 266 w 798"/>
                <a:gd name="T1" fmla="*/ 105 h 314"/>
                <a:gd name="T2" fmla="*/ 53 w 798"/>
                <a:gd name="T3" fmla="*/ 0 h 314"/>
                <a:gd name="T4" fmla="*/ 0 w 798"/>
                <a:gd name="T5" fmla="*/ 0 h 314"/>
                <a:gd name="T6" fmla="*/ 213 w 798"/>
                <a:gd name="T7" fmla="*/ 105 h 314"/>
                <a:gd name="T8" fmla="*/ 266 w 798"/>
                <a:gd name="T9" fmla="*/ 105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8" h="314">
                  <a:moveTo>
                    <a:pt x="798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0" y="314"/>
                  </a:lnTo>
                  <a:lnTo>
                    <a:pt x="798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2" name="Freeform 50">
              <a:extLst>
                <a:ext uri="{FF2B5EF4-FFF2-40B4-BE49-F238E27FC236}">
                  <a16:creationId xmlns:a16="http://schemas.microsoft.com/office/drawing/2014/main" id="{BA24BDF4-E6A0-48CA-B88D-4CE65E64E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" y="3270"/>
              <a:ext cx="266" cy="105"/>
            </a:xfrm>
            <a:custGeom>
              <a:avLst/>
              <a:gdLst>
                <a:gd name="T0" fmla="*/ 266 w 798"/>
                <a:gd name="T1" fmla="*/ 0 h 313"/>
                <a:gd name="T2" fmla="*/ 53 w 798"/>
                <a:gd name="T3" fmla="*/ 105 h 313"/>
                <a:gd name="T4" fmla="*/ 0 w 798"/>
                <a:gd name="T5" fmla="*/ 105 h 313"/>
                <a:gd name="T6" fmla="*/ 213 w 798"/>
                <a:gd name="T7" fmla="*/ 0 h 313"/>
                <a:gd name="T8" fmla="*/ 266 w 798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8" h="313">
                  <a:moveTo>
                    <a:pt x="798" y="0"/>
                  </a:moveTo>
                  <a:lnTo>
                    <a:pt x="158" y="313"/>
                  </a:lnTo>
                  <a:lnTo>
                    <a:pt x="0" y="313"/>
                  </a:lnTo>
                  <a:lnTo>
                    <a:pt x="640" y="0"/>
                  </a:lnTo>
                  <a:lnTo>
                    <a:pt x="798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3" name="Freeform 51">
              <a:extLst>
                <a:ext uri="{FF2B5EF4-FFF2-40B4-BE49-F238E27FC236}">
                  <a16:creationId xmlns:a16="http://schemas.microsoft.com/office/drawing/2014/main" id="{FDA8CEEE-D38C-417D-B9DC-6A39E6448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3217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4" name="Freeform 52">
              <a:extLst>
                <a:ext uri="{FF2B5EF4-FFF2-40B4-BE49-F238E27FC236}">
                  <a16:creationId xmlns:a16="http://schemas.microsoft.com/office/drawing/2014/main" id="{539CF3DE-AA41-4170-8178-89FF4D03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3218"/>
              <a:ext cx="133" cy="52"/>
            </a:xfrm>
            <a:custGeom>
              <a:avLst/>
              <a:gdLst>
                <a:gd name="T0" fmla="*/ 133 w 400"/>
                <a:gd name="T1" fmla="*/ 52 h 157"/>
                <a:gd name="T2" fmla="*/ 27 w 400"/>
                <a:gd name="T3" fmla="*/ 0 h 157"/>
                <a:gd name="T4" fmla="*/ 0 w 400"/>
                <a:gd name="T5" fmla="*/ 0 h 157"/>
                <a:gd name="T6" fmla="*/ 107 w 400"/>
                <a:gd name="T7" fmla="*/ 52 h 157"/>
                <a:gd name="T8" fmla="*/ 133 w 400"/>
                <a:gd name="T9" fmla="*/ 52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157"/>
                  </a:moveTo>
                  <a:lnTo>
                    <a:pt x="81" y="0"/>
                  </a:lnTo>
                  <a:lnTo>
                    <a:pt x="0" y="0"/>
                  </a:lnTo>
                  <a:lnTo>
                    <a:pt x="322" y="157"/>
                  </a:lnTo>
                  <a:lnTo>
                    <a:pt x="400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5" name="Freeform 53">
              <a:extLst>
                <a:ext uri="{FF2B5EF4-FFF2-40B4-BE49-F238E27FC236}">
                  <a16:creationId xmlns:a16="http://schemas.microsoft.com/office/drawing/2014/main" id="{4932949C-5373-4F3F-AABC-9D32374B2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" y="3270"/>
              <a:ext cx="133" cy="52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2 h 157"/>
                <a:gd name="T4" fmla="*/ 0 w 400"/>
                <a:gd name="T5" fmla="*/ 52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1" y="157"/>
                  </a:lnTo>
                  <a:lnTo>
                    <a:pt x="0" y="157"/>
                  </a:lnTo>
                  <a:lnTo>
                    <a:pt x="322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088" name="Rectangle 54">
            <a:extLst>
              <a:ext uri="{FF2B5EF4-FFF2-40B4-BE49-F238E27FC236}">
                <a16:creationId xmlns:a16="http://schemas.microsoft.com/office/drawing/2014/main" id="{8C5898BD-0527-4E7C-8FD9-B54D81C21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463" y="5299075"/>
            <a:ext cx="16716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Ejemplos: </a:t>
            </a:r>
            <a:endParaRPr lang="es-PR" altLang="en-US"/>
          </a:p>
        </p:txBody>
      </p:sp>
      <p:sp>
        <p:nvSpPr>
          <p:cNvPr id="131089" name="Rectangle 55">
            <a:extLst>
              <a:ext uri="{FF2B5EF4-FFF2-40B4-BE49-F238E27FC236}">
                <a16:creationId xmlns:a16="http://schemas.microsoft.com/office/drawing/2014/main" id="{A169947B-48CB-425E-BECB-FCA13F198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5648325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090" name="Rectangle 56">
            <a:extLst>
              <a:ext uri="{FF2B5EF4-FFF2-40B4-BE49-F238E27FC236}">
                <a16:creationId xmlns:a16="http://schemas.microsoft.com/office/drawing/2014/main" id="{DE8D0BAF-FE4E-4E78-9811-3F84DB79E9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0125" y="5648325"/>
            <a:ext cx="2444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Sínfisis Púbica</a:t>
            </a:r>
            <a:endParaRPr lang="es-PR" altLang="en-US"/>
          </a:p>
        </p:txBody>
      </p:sp>
      <p:sp>
        <p:nvSpPr>
          <p:cNvPr id="131091" name="Rectangle 57">
            <a:extLst>
              <a:ext uri="{FF2B5EF4-FFF2-40B4-BE49-F238E27FC236}">
                <a16:creationId xmlns:a16="http://schemas.microsoft.com/office/drawing/2014/main" id="{5F726246-452C-4C26-8303-DB721C571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8363" y="6003925"/>
            <a:ext cx="1095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092" name="Rectangle 58">
            <a:extLst>
              <a:ext uri="{FF2B5EF4-FFF2-40B4-BE49-F238E27FC236}">
                <a16:creationId xmlns:a16="http://schemas.microsoft.com/office/drawing/2014/main" id="{641D5257-1206-4C29-8876-42C18D7A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9488" y="6003925"/>
            <a:ext cx="37496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Discos Intervertebrales</a:t>
            </a:r>
            <a:endParaRPr lang="es-PR" altLang="en-US"/>
          </a:p>
        </p:txBody>
      </p:sp>
      <p:sp>
        <p:nvSpPr>
          <p:cNvPr id="131093" name="Rectangle 59">
            <a:extLst>
              <a:ext uri="{FF2B5EF4-FFF2-40B4-BE49-F238E27FC236}">
                <a16:creationId xmlns:a16="http://schemas.microsoft.com/office/drawing/2014/main" id="{373247A7-4411-4129-BFA3-7C59AD50E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6250" y="381000"/>
            <a:ext cx="5792788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ARTICULACIONES: Clasificación</a:t>
            </a:r>
            <a:endParaRPr lang="es-PR" altLang="en-US"/>
          </a:p>
        </p:txBody>
      </p:sp>
      <p:sp>
        <p:nvSpPr>
          <p:cNvPr id="131094" name="Rectangle 60">
            <a:extLst>
              <a:ext uri="{FF2B5EF4-FFF2-40B4-BE49-F238E27FC236}">
                <a16:creationId xmlns:a16="http://schemas.microsoft.com/office/drawing/2014/main" id="{CC269E63-ECA6-4EE7-9FB6-8265DD907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0563" y="990600"/>
            <a:ext cx="276542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31095" name="Rectangle 91">
            <a:extLst>
              <a:ext uri="{FF2B5EF4-FFF2-40B4-BE49-F238E27FC236}">
                <a16:creationId xmlns:a16="http://schemas.microsoft.com/office/drawing/2014/main" id="{CBD55641-2196-4A43-A476-47C0E5006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123">
            <a:extLst>
              <a:ext uri="{FF2B5EF4-FFF2-40B4-BE49-F238E27FC236}">
                <a16:creationId xmlns:a16="http://schemas.microsoft.com/office/drawing/2014/main" id="{D3CA3342-2B3F-4F39-9732-E7AA69813A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1097" name="Freeform 124">
            <a:extLst>
              <a:ext uri="{FF2B5EF4-FFF2-40B4-BE49-F238E27FC236}">
                <a16:creationId xmlns:a16="http://schemas.microsoft.com/office/drawing/2014/main" id="{8F11CECF-8E6B-449D-BC95-82E9547BB1F5}"/>
              </a:ext>
            </a:extLst>
          </p:cNvPr>
          <p:cNvSpPr>
            <a:spLocks/>
          </p:cNvSpPr>
          <p:nvPr/>
        </p:nvSpPr>
        <p:spPr bwMode="auto">
          <a:xfrm>
            <a:off x="1065213" y="496888"/>
            <a:ext cx="593725" cy="228600"/>
          </a:xfrm>
          <a:custGeom>
            <a:avLst/>
            <a:gdLst>
              <a:gd name="T0" fmla="*/ 570971 w 1122"/>
              <a:gd name="T1" fmla="*/ 64327 h 430"/>
              <a:gd name="T2" fmla="*/ 521229 w 1122"/>
              <a:gd name="T3" fmla="*/ 80807 h 430"/>
              <a:gd name="T4" fmla="*/ 470429 w 1122"/>
              <a:gd name="T5" fmla="*/ 95693 h 430"/>
              <a:gd name="T6" fmla="*/ 420158 w 1122"/>
              <a:gd name="T7" fmla="*/ 108984 h 430"/>
              <a:gd name="T8" fmla="*/ 374650 w 1122"/>
              <a:gd name="T9" fmla="*/ 120148 h 430"/>
              <a:gd name="T10" fmla="*/ 334433 w 1122"/>
              <a:gd name="T11" fmla="*/ 126527 h 430"/>
              <a:gd name="T12" fmla="*/ 304271 w 1122"/>
              <a:gd name="T13" fmla="*/ 129186 h 430"/>
              <a:gd name="T14" fmla="*/ 286279 w 1122"/>
              <a:gd name="T15" fmla="*/ 124933 h 430"/>
              <a:gd name="T16" fmla="*/ 278342 w 1122"/>
              <a:gd name="T17" fmla="*/ 114300 h 430"/>
              <a:gd name="T18" fmla="*/ 277813 w 1122"/>
              <a:gd name="T19" fmla="*/ 101009 h 430"/>
              <a:gd name="T20" fmla="*/ 280458 w 1122"/>
              <a:gd name="T21" fmla="*/ 88250 h 430"/>
              <a:gd name="T22" fmla="*/ 282575 w 1122"/>
              <a:gd name="T23" fmla="*/ 74428 h 430"/>
              <a:gd name="T24" fmla="*/ 275696 w 1122"/>
              <a:gd name="T25" fmla="*/ 61669 h 430"/>
              <a:gd name="T26" fmla="*/ 266700 w 1122"/>
              <a:gd name="T27" fmla="*/ 50505 h 430"/>
              <a:gd name="T28" fmla="*/ 257175 w 1122"/>
              <a:gd name="T29" fmla="*/ 37214 h 430"/>
              <a:gd name="T30" fmla="*/ 247650 w 1122"/>
              <a:gd name="T31" fmla="*/ 24455 h 430"/>
              <a:gd name="T32" fmla="*/ 237596 w 1122"/>
              <a:gd name="T33" fmla="*/ 12759 h 430"/>
              <a:gd name="T34" fmla="*/ 224896 w 1122"/>
              <a:gd name="T35" fmla="*/ 4253 h 430"/>
              <a:gd name="T36" fmla="*/ 209550 w 1122"/>
              <a:gd name="T37" fmla="*/ 0 h 430"/>
              <a:gd name="T38" fmla="*/ 191029 w 1122"/>
              <a:gd name="T39" fmla="*/ 2127 h 430"/>
              <a:gd name="T40" fmla="*/ 168275 w 1122"/>
              <a:gd name="T41" fmla="*/ 9038 h 430"/>
              <a:gd name="T42" fmla="*/ 147638 w 1122"/>
              <a:gd name="T43" fmla="*/ 15417 h 430"/>
              <a:gd name="T44" fmla="*/ 131233 w 1122"/>
              <a:gd name="T45" fmla="*/ 21265 h 430"/>
              <a:gd name="T46" fmla="*/ 118533 w 1122"/>
              <a:gd name="T47" fmla="*/ 26581 h 430"/>
              <a:gd name="T48" fmla="*/ 106362 w 1122"/>
              <a:gd name="T49" fmla="*/ 32429 h 430"/>
              <a:gd name="T50" fmla="*/ 93663 w 1122"/>
              <a:gd name="T51" fmla="*/ 38277 h 430"/>
              <a:gd name="T52" fmla="*/ 77788 w 1122"/>
              <a:gd name="T53" fmla="*/ 43593 h 430"/>
              <a:gd name="T54" fmla="*/ 57150 w 1122"/>
              <a:gd name="T55" fmla="*/ 51036 h 430"/>
              <a:gd name="T56" fmla="*/ 0 w 1122"/>
              <a:gd name="T57" fmla="*/ 162678 h 430"/>
              <a:gd name="T58" fmla="*/ 28046 w 1122"/>
              <a:gd name="T59" fmla="*/ 153640 h 430"/>
              <a:gd name="T60" fmla="*/ 52387 w 1122"/>
              <a:gd name="T61" fmla="*/ 145134 h 430"/>
              <a:gd name="T62" fmla="*/ 74083 w 1122"/>
              <a:gd name="T63" fmla="*/ 138223 h 430"/>
              <a:gd name="T64" fmla="*/ 94192 w 1122"/>
              <a:gd name="T65" fmla="*/ 131312 h 430"/>
              <a:gd name="T66" fmla="*/ 112712 w 1122"/>
              <a:gd name="T67" fmla="*/ 125464 h 430"/>
              <a:gd name="T68" fmla="*/ 130704 w 1122"/>
              <a:gd name="T69" fmla="*/ 120680 h 430"/>
              <a:gd name="T70" fmla="*/ 150283 w 1122"/>
              <a:gd name="T71" fmla="*/ 115363 h 430"/>
              <a:gd name="T72" fmla="*/ 170921 w 1122"/>
              <a:gd name="T73" fmla="*/ 110047 h 430"/>
              <a:gd name="T74" fmla="*/ 169333 w 1122"/>
              <a:gd name="T75" fmla="*/ 139818 h 430"/>
              <a:gd name="T76" fmla="*/ 163513 w 1122"/>
              <a:gd name="T77" fmla="*/ 171716 h 430"/>
              <a:gd name="T78" fmla="*/ 170392 w 1122"/>
              <a:gd name="T79" fmla="*/ 196171 h 430"/>
              <a:gd name="T80" fmla="*/ 191029 w 1122"/>
              <a:gd name="T81" fmla="*/ 215841 h 430"/>
              <a:gd name="T82" fmla="*/ 220133 w 1122"/>
              <a:gd name="T83" fmla="*/ 227537 h 430"/>
              <a:gd name="T84" fmla="*/ 251883 w 1122"/>
              <a:gd name="T85" fmla="*/ 226473 h 430"/>
              <a:gd name="T86" fmla="*/ 278342 w 1122"/>
              <a:gd name="T87" fmla="*/ 222752 h 430"/>
              <a:gd name="T88" fmla="*/ 309033 w 1122"/>
              <a:gd name="T89" fmla="*/ 219031 h 430"/>
              <a:gd name="T90" fmla="*/ 344488 w 1122"/>
              <a:gd name="T91" fmla="*/ 214246 h 430"/>
              <a:gd name="T92" fmla="*/ 382588 w 1122"/>
              <a:gd name="T93" fmla="*/ 208398 h 430"/>
              <a:gd name="T94" fmla="*/ 423333 w 1122"/>
              <a:gd name="T95" fmla="*/ 200955 h 430"/>
              <a:gd name="T96" fmla="*/ 464608 w 1122"/>
              <a:gd name="T97" fmla="*/ 191386 h 430"/>
              <a:gd name="T98" fmla="*/ 506412 w 1122"/>
              <a:gd name="T99" fmla="*/ 179690 h 430"/>
              <a:gd name="T100" fmla="*/ 547688 w 1122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2" h="430">
                <a:moveTo>
                  <a:pt x="1122" y="105"/>
                </a:moveTo>
                <a:lnTo>
                  <a:pt x="1079" y="121"/>
                </a:lnTo>
                <a:lnTo>
                  <a:pt x="1032" y="136"/>
                </a:lnTo>
                <a:lnTo>
                  <a:pt x="985" y="152"/>
                </a:lnTo>
                <a:lnTo>
                  <a:pt x="938" y="166"/>
                </a:lnTo>
                <a:lnTo>
                  <a:pt x="889" y="180"/>
                </a:lnTo>
                <a:lnTo>
                  <a:pt x="841" y="194"/>
                </a:lnTo>
                <a:lnTo>
                  <a:pt x="794" y="205"/>
                </a:lnTo>
                <a:lnTo>
                  <a:pt x="750" y="217"/>
                </a:lnTo>
                <a:lnTo>
                  <a:pt x="708" y="226"/>
                </a:lnTo>
                <a:lnTo>
                  <a:pt x="668" y="232"/>
                </a:lnTo>
                <a:lnTo>
                  <a:pt x="632" y="238"/>
                </a:lnTo>
                <a:lnTo>
                  <a:pt x="601" y="242"/>
                </a:lnTo>
                <a:lnTo>
                  <a:pt x="575" y="243"/>
                </a:lnTo>
                <a:lnTo>
                  <a:pt x="554" y="240"/>
                </a:lnTo>
                <a:lnTo>
                  <a:pt x="541" y="235"/>
                </a:lnTo>
                <a:lnTo>
                  <a:pt x="532" y="228"/>
                </a:lnTo>
                <a:lnTo>
                  <a:pt x="526" y="215"/>
                </a:lnTo>
                <a:lnTo>
                  <a:pt x="524" y="203"/>
                </a:lnTo>
                <a:lnTo>
                  <a:pt x="525" y="190"/>
                </a:lnTo>
                <a:lnTo>
                  <a:pt x="527" y="178"/>
                </a:lnTo>
                <a:lnTo>
                  <a:pt x="530" y="166"/>
                </a:lnTo>
                <a:lnTo>
                  <a:pt x="533" y="153"/>
                </a:lnTo>
                <a:lnTo>
                  <a:pt x="534" y="140"/>
                </a:lnTo>
                <a:lnTo>
                  <a:pt x="532" y="126"/>
                </a:lnTo>
                <a:lnTo>
                  <a:pt x="521" y="116"/>
                </a:lnTo>
                <a:lnTo>
                  <a:pt x="512" y="106"/>
                </a:lnTo>
                <a:lnTo>
                  <a:pt x="504" y="95"/>
                </a:lnTo>
                <a:lnTo>
                  <a:pt x="495" y="82"/>
                </a:lnTo>
                <a:lnTo>
                  <a:pt x="486" y="70"/>
                </a:lnTo>
                <a:lnTo>
                  <a:pt x="477" y="57"/>
                </a:lnTo>
                <a:lnTo>
                  <a:pt x="468" y="46"/>
                </a:lnTo>
                <a:lnTo>
                  <a:pt x="459" y="33"/>
                </a:lnTo>
                <a:lnTo>
                  <a:pt x="449" y="24"/>
                </a:lnTo>
                <a:lnTo>
                  <a:pt x="436" y="15"/>
                </a:lnTo>
                <a:lnTo>
                  <a:pt x="425" y="8"/>
                </a:lnTo>
                <a:lnTo>
                  <a:pt x="411" y="3"/>
                </a:lnTo>
                <a:lnTo>
                  <a:pt x="396" y="0"/>
                </a:lnTo>
                <a:lnTo>
                  <a:pt x="379" y="0"/>
                </a:lnTo>
                <a:lnTo>
                  <a:pt x="361" y="4"/>
                </a:lnTo>
                <a:lnTo>
                  <a:pt x="340" y="11"/>
                </a:lnTo>
                <a:lnTo>
                  <a:pt x="318" y="17"/>
                </a:lnTo>
                <a:lnTo>
                  <a:pt x="296" y="24"/>
                </a:lnTo>
                <a:lnTo>
                  <a:pt x="279" y="29"/>
                </a:lnTo>
                <a:lnTo>
                  <a:pt x="263" y="35"/>
                </a:lnTo>
                <a:lnTo>
                  <a:pt x="248" y="40"/>
                </a:lnTo>
                <a:lnTo>
                  <a:pt x="236" y="46"/>
                </a:lnTo>
                <a:lnTo>
                  <a:pt x="224" y="50"/>
                </a:lnTo>
                <a:lnTo>
                  <a:pt x="213" y="56"/>
                </a:lnTo>
                <a:lnTo>
                  <a:pt x="201" y="61"/>
                </a:lnTo>
                <a:lnTo>
                  <a:pt x="189" y="66"/>
                </a:lnTo>
                <a:lnTo>
                  <a:pt x="177" y="72"/>
                </a:lnTo>
                <a:lnTo>
                  <a:pt x="163" y="77"/>
                </a:lnTo>
                <a:lnTo>
                  <a:pt x="147" y="82"/>
                </a:lnTo>
                <a:lnTo>
                  <a:pt x="130" y="89"/>
                </a:lnTo>
                <a:lnTo>
                  <a:pt x="108" y="96"/>
                </a:lnTo>
                <a:lnTo>
                  <a:pt x="86" y="102"/>
                </a:lnTo>
                <a:lnTo>
                  <a:pt x="0" y="306"/>
                </a:lnTo>
                <a:lnTo>
                  <a:pt x="28" y="298"/>
                </a:lnTo>
                <a:lnTo>
                  <a:pt x="53" y="289"/>
                </a:lnTo>
                <a:lnTo>
                  <a:pt x="78" y="280"/>
                </a:lnTo>
                <a:lnTo>
                  <a:pt x="99" y="273"/>
                </a:lnTo>
                <a:lnTo>
                  <a:pt x="121" y="267"/>
                </a:lnTo>
                <a:lnTo>
                  <a:pt x="140" y="260"/>
                </a:lnTo>
                <a:lnTo>
                  <a:pt x="159" y="254"/>
                </a:lnTo>
                <a:lnTo>
                  <a:pt x="178" y="247"/>
                </a:lnTo>
                <a:lnTo>
                  <a:pt x="195" y="242"/>
                </a:lnTo>
                <a:lnTo>
                  <a:pt x="213" y="236"/>
                </a:lnTo>
                <a:lnTo>
                  <a:pt x="230" y="230"/>
                </a:lnTo>
                <a:lnTo>
                  <a:pt x="247" y="227"/>
                </a:lnTo>
                <a:lnTo>
                  <a:pt x="265" y="221"/>
                </a:lnTo>
                <a:lnTo>
                  <a:pt x="284" y="217"/>
                </a:lnTo>
                <a:lnTo>
                  <a:pt x="304" y="212"/>
                </a:lnTo>
                <a:lnTo>
                  <a:pt x="323" y="207"/>
                </a:lnTo>
                <a:lnTo>
                  <a:pt x="325" y="235"/>
                </a:lnTo>
                <a:lnTo>
                  <a:pt x="320" y="263"/>
                </a:lnTo>
                <a:lnTo>
                  <a:pt x="314" y="294"/>
                </a:lnTo>
                <a:lnTo>
                  <a:pt x="309" y="323"/>
                </a:lnTo>
                <a:lnTo>
                  <a:pt x="311" y="347"/>
                </a:lnTo>
                <a:lnTo>
                  <a:pt x="322" y="369"/>
                </a:lnTo>
                <a:lnTo>
                  <a:pt x="338" y="389"/>
                </a:lnTo>
                <a:lnTo>
                  <a:pt x="361" y="406"/>
                </a:lnTo>
                <a:lnTo>
                  <a:pt x="386" y="419"/>
                </a:lnTo>
                <a:lnTo>
                  <a:pt x="416" y="428"/>
                </a:lnTo>
                <a:lnTo>
                  <a:pt x="446" y="430"/>
                </a:lnTo>
                <a:lnTo>
                  <a:pt x="476" y="426"/>
                </a:lnTo>
                <a:lnTo>
                  <a:pt x="500" y="422"/>
                </a:lnTo>
                <a:lnTo>
                  <a:pt x="526" y="419"/>
                </a:lnTo>
                <a:lnTo>
                  <a:pt x="554" y="416"/>
                </a:lnTo>
                <a:lnTo>
                  <a:pt x="584" y="412"/>
                </a:lnTo>
                <a:lnTo>
                  <a:pt x="617" y="408"/>
                </a:lnTo>
                <a:lnTo>
                  <a:pt x="651" y="403"/>
                </a:lnTo>
                <a:lnTo>
                  <a:pt x="687" y="397"/>
                </a:lnTo>
                <a:lnTo>
                  <a:pt x="723" y="392"/>
                </a:lnTo>
                <a:lnTo>
                  <a:pt x="761" y="385"/>
                </a:lnTo>
                <a:lnTo>
                  <a:pt x="800" y="378"/>
                </a:lnTo>
                <a:lnTo>
                  <a:pt x="839" y="369"/>
                </a:lnTo>
                <a:lnTo>
                  <a:pt x="878" y="360"/>
                </a:lnTo>
                <a:lnTo>
                  <a:pt x="917" y="350"/>
                </a:lnTo>
                <a:lnTo>
                  <a:pt x="957" y="338"/>
                </a:lnTo>
                <a:lnTo>
                  <a:pt x="997" y="327"/>
                </a:lnTo>
                <a:lnTo>
                  <a:pt x="1035" y="312"/>
                </a:lnTo>
                <a:lnTo>
                  <a:pt x="1122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8" name="Freeform 125">
            <a:extLst>
              <a:ext uri="{FF2B5EF4-FFF2-40B4-BE49-F238E27FC236}">
                <a16:creationId xmlns:a16="http://schemas.microsoft.com/office/drawing/2014/main" id="{735143A4-6F92-4028-BFF1-EF79A8A20271}"/>
              </a:ext>
            </a:extLst>
          </p:cNvPr>
          <p:cNvSpPr>
            <a:spLocks/>
          </p:cNvSpPr>
          <p:nvPr/>
        </p:nvSpPr>
        <p:spPr bwMode="auto">
          <a:xfrm>
            <a:off x="7566025" y="536575"/>
            <a:ext cx="592138" cy="228600"/>
          </a:xfrm>
          <a:custGeom>
            <a:avLst/>
            <a:gdLst>
              <a:gd name="T0" fmla="*/ 22714 w 1121"/>
              <a:gd name="T1" fmla="*/ 64327 h 430"/>
              <a:gd name="T2" fmla="*/ 71838 w 1121"/>
              <a:gd name="T3" fmla="*/ 80807 h 430"/>
              <a:gd name="T4" fmla="*/ 123076 w 1121"/>
              <a:gd name="T5" fmla="*/ 95693 h 430"/>
              <a:gd name="T6" fmla="*/ 172729 w 1121"/>
              <a:gd name="T7" fmla="*/ 108984 h 430"/>
              <a:gd name="T8" fmla="*/ 218684 w 1121"/>
              <a:gd name="T9" fmla="*/ 120148 h 430"/>
              <a:gd name="T10" fmla="*/ 258829 w 1121"/>
              <a:gd name="T11" fmla="*/ 126527 h 430"/>
              <a:gd name="T12" fmla="*/ 288938 w 1121"/>
              <a:gd name="T13" fmla="*/ 129186 h 430"/>
              <a:gd name="T14" fmla="*/ 306898 w 1121"/>
              <a:gd name="T15" fmla="*/ 124933 h 430"/>
              <a:gd name="T16" fmla="*/ 314821 w 1121"/>
              <a:gd name="T17" fmla="*/ 114300 h 430"/>
              <a:gd name="T18" fmla="*/ 315349 w 1121"/>
              <a:gd name="T19" fmla="*/ 101009 h 430"/>
              <a:gd name="T20" fmla="*/ 312180 w 1121"/>
              <a:gd name="T21" fmla="*/ 88782 h 430"/>
              <a:gd name="T22" fmla="*/ 310595 w 1121"/>
              <a:gd name="T23" fmla="*/ 74428 h 430"/>
              <a:gd name="T24" fmla="*/ 316934 w 1121"/>
              <a:gd name="T25" fmla="*/ 61669 h 430"/>
              <a:gd name="T26" fmla="*/ 325914 w 1121"/>
              <a:gd name="T27" fmla="*/ 50505 h 430"/>
              <a:gd name="T28" fmla="*/ 335422 w 1121"/>
              <a:gd name="T29" fmla="*/ 37214 h 430"/>
              <a:gd name="T30" fmla="*/ 345458 w 1121"/>
              <a:gd name="T31" fmla="*/ 24455 h 430"/>
              <a:gd name="T32" fmla="*/ 355494 w 1121"/>
              <a:gd name="T33" fmla="*/ 12759 h 430"/>
              <a:gd name="T34" fmla="*/ 368171 w 1121"/>
              <a:gd name="T35" fmla="*/ 4253 h 430"/>
              <a:gd name="T36" fmla="*/ 382962 w 1121"/>
              <a:gd name="T37" fmla="*/ 0 h 430"/>
              <a:gd name="T38" fmla="*/ 401449 w 1121"/>
              <a:gd name="T39" fmla="*/ 2127 h 430"/>
              <a:gd name="T40" fmla="*/ 424691 w 1121"/>
              <a:gd name="T41" fmla="*/ 9569 h 430"/>
              <a:gd name="T42" fmla="*/ 444764 w 1121"/>
              <a:gd name="T43" fmla="*/ 15417 h 430"/>
              <a:gd name="T44" fmla="*/ 461139 w 1121"/>
              <a:gd name="T45" fmla="*/ 21265 h 430"/>
              <a:gd name="T46" fmla="*/ 473816 w 1121"/>
              <a:gd name="T47" fmla="*/ 27113 h 430"/>
              <a:gd name="T48" fmla="*/ 486493 w 1121"/>
              <a:gd name="T49" fmla="*/ 32429 h 430"/>
              <a:gd name="T50" fmla="*/ 499171 w 1121"/>
              <a:gd name="T51" fmla="*/ 38277 h 430"/>
              <a:gd name="T52" fmla="*/ 514489 w 1121"/>
              <a:gd name="T53" fmla="*/ 43593 h 430"/>
              <a:gd name="T54" fmla="*/ 535090 w 1121"/>
              <a:gd name="T55" fmla="*/ 51036 h 430"/>
              <a:gd name="T56" fmla="*/ 592138 w 1121"/>
              <a:gd name="T57" fmla="*/ 162678 h 430"/>
              <a:gd name="T58" fmla="*/ 564670 w 1121"/>
              <a:gd name="T59" fmla="*/ 153640 h 430"/>
              <a:gd name="T60" fmla="*/ 539844 w 1121"/>
              <a:gd name="T61" fmla="*/ 145134 h 430"/>
              <a:gd name="T62" fmla="*/ 518187 w 1121"/>
              <a:gd name="T63" fmla="*/ 138223 h 430"/>
              <a:gd name="T64" fmla="*/ 498643 w 1121"/>
              <a:gd name="T65" fmla="*/ 131312 h 430"/>
              <a:gd name="T66" fmla="*/ 479626 w 1121"/>
              <a:gd name="T67" fmla="*/ 125464 h 430"/>
              <a:gd name="T68" fmla="*/ 461667 w 1121"/>
              <a:gd name="T69" fmla="*/ 120680 h 430"/>
              <a:gd name="T70" fmla="*/ 442651 w 1121"/>
              <a:gd name="T71" fmla="*/ 115363 h 430"/>
              <a:gd name="T72" fmla="*/ 421522 w 1121"/>
              <a:gd name="T73" fmla="*/ 110047 h 430"/>
              <a:gd name="T74" fmla="*/ 423107 w 1121"/>
              <a:gd name="T75" fmla="*/ 139818 h 430"/>
              <a:gd name="T76" fmla="*/ 429445 w 1121"/>
              <a:gd name="T77" fmla="*/ 171716 h 430"/>
              <a:gd name="T78" fmla="*/ 422050 w 1121"/>
              <a:gd name="T79" fmla="*/ 196171 h 430"/>
              <a:gd name="T80" fmla="*/ 401449 w 1121"/>
              <a:gd name="T81" fmla="*/ 216373 h 430"/>
              <a:gd name="T82" fmla="*/ 372925 w 1121"/>
              <a:gd name="T83" fmla="*/ 227537 h 430"/>
              <a:gd name="T84" fmla="*/ 341232 w 1121"/>
              <a:gd name="T85" fmla="*/ 226473 h 430"/>
              <a:gd name="T86" fmla="*/ 314821 w 1121"/>
              <a:gd name="T87" fmla="*/ 222752 h 430"/>
              <a:gd name="T88" fmla="*/ 284184 w 1121"/>
              <a:gd name="T89" fmla="*/ 219031 h 430"/>
              <a:gd name="T90" fmla="*/ 248265 w 1121"/>
              <a:gd name="T91" fmla="*/ 214246 h 430"/>
              <a:gd name="T92" fmla="*/ 210761 w 1121"/>
              <a:gd name="T93" fmla="*/ 208398 h 430"/>
              <a:gd name="T94" fmla="*/ 169560 w 1121"/>
              <a:gd name="T95" fmla="*/ 200955 h 430"/>
              <a:gd name="T96" fmla="*/ 128358 w 1121"/>
              <a:gd name="T97" fmla="*/ 191386 h 430"/>
              <a:gd name="T98" fmla="*/ 87157 w 1121"/>
              <a:gd name="T99" fmla="*/ 179690 h 430"/>
              <a:gd name="T100" fmla="*/ 45427 w 1121"/>
              <a:gd name="T101" fmla="*/ 165868 h 43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121" h="430">
                <a:moveTo>
                  <a:pt x="0" y="105"/>
                </a:moveTo>
                <a:lnTo>
                  <a:pt x="43" y="121"/>
                </a:lnTo>
                <a:lnTo>
                  <a:pt x="89" y="136"/>
                </a:lnTo>
                <a:lnTo>
                  <a:pt x="136" y="152"/>
                </a:lnTo>
                <a:lnTo>
                  <a:pt x="184" y="167"/>
                </a:lnTo>
                <a:lnTo>
                  <a:pt x="233" y="180"/>
                </a:lnTo>
                <a:lnTo>
                  <a:pt x="281" y="194"/>
                </a:lnTo>
                <a:lnTo>
                  <a:pt x="327" y="205"/>
                </a:lnTo>
                <a:lnTo>
                  <a:pt x="371" y="217"/>
                </a:lnTo>
                <a:lnTo>
                  <a:pt x="414" y="226"/>
                </a:lnTo>
                <a:lnTo>
                  <a:pt x="453" y="233"/>
                </a:lnTo>
                <a:lnTo>
                  <a:pt x="490" y="238"/>
                </a:lnTo>
                <a:lnTo>
                  <a:pt x="520" y="242"/>
                </a:lnTo>
                <a:lnTo>
                  <a:pt x="547" y="243"/>
                </a:lnTo>
                <a:lnTo>
                  <a:pt x="567" y="240"/>
                </a:lnTo>
                <a:lnTo>
                  <a:pt x="581" y="235"/>
                </a:lnTo>
                <a:lnTo>
                  <a:pt x="590" y="228"/>
                </a:lnTo>
                <a:lnTo>
                  <a:pt x="596" y="215"/>
                </a:lnTo>
                <a:lnTo>
                  <a:pt x="598" y="203"/>
                </a:lnTo>
                <a:lnTo>
                  <a:pt x="597" y="190"/>
                </a:lnTo>
                <a:lnTo>
                  <a:pt x="594" y="178"/>
                </a:lnTo>
                <a:lnTo>
                  <a:pt x="591" y="167"/>
                </a:lnTo>
                <a:lnTo>
                  <a:pt x="589" y="153"/>
                </a:lnTo>
                <a:lnTo>
                  <a:pt x="588" y="140"/>
                </a:lnTo>
                <a:lnTo>
                  <a:pt x="590" y="126"/>
                </a:lnTo>
                <a:lnTo>
                  <a:pt x="600" y="116"/>
                </a:lnTo>
                <a:lnTo>
                  <a:pt x="609" y="106"/>
                </a:lnTo>
                <a:lnTo>
                  <a:pt x="617" y="95"/>
                </a:lnTo>
                <a:lnTo>
                  <a:pt x="626" y="82"/>
                </a:lnTo>
                <a:lnTo>
                  <a:pt x="635" y="70"/>
                </a:lnTo>
                <a:lnTo>
                  <a:pt x="644" y="57"/>
                </a:lnTo>
                <a:lnTo>
                  <a:pt x="654" y="46"/>
                </a:lnTo>
                <a:lnTo>
                  <a:pt x="663" y="33"/>
                </a:lnTo>
                <a:lnTo>
                  <a:pt x="673" y="24"/>
                </a:lnTo>
                <a:lnTo>
                  <a:pt x="685" y="15"/>
                </a:lnTo>
                <a:lnTo>
                  <a:pt x="697" y="8"/>
                </a:lnTo>
                <a:lnTo>
                  <a:pt x="710" y="3"/>
                </a:lnTo>
                <a:lnTo>
                  <a:pt x="725" y="0"/>
                </a:lnTo>
                <a:lnTo>
                  <a:pt x="742" y="0"/>
                </a:lnTo>
                <a:lnTo>
                  <a:pt x="760" y="4"/>
                </a:lnTo>
                <a:lnTo>
                  <a:pt x="781" y="11"/>
                </a:lnTo>
                <a:lnTo>
                  <a:pt x="804" y="18"/>
                </a:lnTo>
                <a:lnTo>
                  <a:pt x="825" y="24"/>
                </a:lnTo>
                <a:lnTo>
                  <a:pt x="842" y="29"/>
                </a:lnTo>
                <a:lnTo>
                  <a:pt x="858" y="35"/>
                </a:lnTo>
                <a:lnTo>
                  <a:pt x="873" y="40"/>
                </a:lnTo>
                <a:lnTo>
                  <a:pt x="886" y="46"/>
                </a:lnTo>
                <a:lnTo>
                  <a:pt x="897" y="51"/>
                </a:lnTo>
                <a:lnTo>
                  <a:pt x="908" y="56"/>
                </a:lnTo>
                <a:lnTo>
                  <a:pt x="921" y="61"/>
                </a:lnTo>
                <a:lnTo>
                  <a:pt x="932" y="66"/>
                </a:lnTo>
                <a:lnTo>
                  <a:pt x="945" y="72"/>
                </a:lnTo>
                <a:lnTo>
                  <a:pt x="958" y="77"/>
                </a:lnTo>
                <a:lnTo>
                  <a:pt x="974" y="82"/>
                </a:lnTo>
                <a:lnTo>
                  <a:pt x="991" y="89"/>
                </a:lnTo>
                <a:lnTo>
                  <a:pt x="1013" y="96"/>
                </a:lnTo>
                <a:lnTo>
                  <a:pt x="1036" y="102"/>
                </a:lnTo>
                <a:lnTo>
                  <a:pt x="1121" y="306"/>
                </a:lnTo>
                <a:lnTo>
                  <a:pt x="1094" y="298"/>
                </a:lnTo>
                <a:lnTo>
                  <a:pt x="1069" y="289"/>
                </a:lnTo>
                <a:lnTo>
                  <a:pt x="1044" y="280"/>
                </a:lnTo>
                <a:lnTo>
                  <a:pt x="1022" y="273"/>
                </a:lnTo>
                <a:lnTo>
                  <a:pt x="1000" y="267"/>
                </a:lnTo>
                <a:lnTo>
                  <a:pt x="981" y="260"/>
                </a:lnTo>
                <a:lnTo>
                  <a:pt x="963" y="254"/>
                </a:lnTo>
                <a:lnTo>
                  <a:pt x="944" y="247"/>
                </a:lnTo>
                <a:lnTo>
                  <a:pt x="926" y="242"/>
                </a:lnTo>
                <a:lnTo>
                  <a:pt x="908" y="236"/>
                </a:lnTo>
                <a:lnTo>
                  <a:pt x="891" y="230"/>
                </a:lnTo>
                <a:lnTo>
                  <a:pt x="874" y="227"/>
                </a:lnTo>
                <a:lnTo>
                  <a:pt x="856" y="221"/>
                </a:lnTo>
                <a:lnTo>
                  <a:pt x="838" y="217"/>
                </a:lnTo>
                <a:lnTo>
                  <a:pt x="817" y="212"/>
                </a:lnTo>
                <a:lnTo>
                  <a:pt x="798" y="207"/>
                </a:lnTo>
                <a:lnTo>
                  <a:pt x="797" y="235"/>
                </a:lnTo>
                <a:lnTo>
                  <a:pt x="801" y="263"/>
                </a:lnTo>
                <a:lnTo>
                  <a:pt x="807" y="294"/>
                </a:lnTo>
                <a:lnTo>
                  <a:pt x="813" y="323"/>
                </a:lnTo>
                <a:lnTo>
                  <a:pt x="810" y="347"/>
                </a:lnTo>
                <a:lnTo>
                  <a:pt x="799" y="369"/>
                </a:lnTo>
                <a:lnTo>
                  <a:pt x="783" y="389"/>
                </a:lnTo>
                <a:lnTo>
                  <a:pt x="760" y="407"/>
                </a:lnTo>
                <a:lnTo>
                  <a:pt x="735" y="419"/>
                </a:lnTo>
                <a:lnTo>
                  <a:pt x="706" y="428"/>
                </a:lnTo>
                <a:lnTo>
                  <a:pt x="675" y="430"/>
                </a:lnTo>
                <a:lnTo>
                  <a:pt x="646" y="426"/>
                </a:lnTo>
                <a:lnTo>
                  <a:pt x="622" y="422"/>
                </a:lnTo>
                <a:lnTo>
                  <a:pt x="596" y="419"/>
                </a:lnTo>
                <a:lnTo>
                  <a:pt x="567" y="416"/>
                </a:lnTo>
                <a:lnTo>
                  <a:pt x="538" y="412"/>
                </a:lnTo>
                <a:lnTo>
                  <a:pt x="505" y="408"/>
                </a:lnTo>
                <a:lnTo>
                  <a:pt x="470" y="403"/>
                </a:lnTo>
                <a:lnTo>
                  <a:pt x="434" y="397"/>
                </a:lnTo>
                <a:lnTo>
                  <a:pt x="399" y="392"/>
                </a:lnTo>
                <a:lnTo>
                  <a:pt x="360" y="385"/>
                </a:lnTo>
                <a:lnTo>
                  <a:pt x="321" y="378"/>
                </a:lnTo>
                <a:lnTo>
                  <a:pt x="283" y="369"/>
                </a:lnTo>
                <a:lnTo>
                  <a:pt x="243" y="360"/>
                </a:lnTo>
                <a:lnTo>
                  <a:pt x="204" y="350"/>
                </a:lnTo>
                <a:lnTo>
                  <a:pt x="165" y="338"/>
                </a:lnTo>
                <a:lnTo>
                  <a:pt x="125" y="327"/>
                </a:lnTo>
                <a:lnTo>
                  <a:pt x="86" y="312"/>
                </a:lnTo>
                <a:lnTo>
                  <a:pt x="0" y="105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9" name="Rectangle 126">
            <a:extLst>
              <a:ext uri="{FF2B5EF4-FFF2-40B4-BE49-F238E27FC236}">
                <a16:creationId xmlns:a16="http://schemas.microsoft.com/office/drawing/2014/main" id="{4035639E-9231-4D60-A736-2871D0E57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8175" y="1608138"/>
            <a:ext cx="2887663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300" b="1">
                <a:solidFill>
                  <a:srgbClr val="00FFFF"/>
                </a:solidFill>
              </a:rPr>
              <a:t>TIPOS: Sínfisis </a:t>
            </a:r>
            <a:endParaRPr lang="es-PR" altLang="en-US"/>
          </a:p>
        </p:txBody>
      </p:sp>
      <p:grpSp>
        <p:nvGrpSpPr>
          <p:cNvPr id="131100" name="Group 239">
            <a:extLst>
              <a:ext uri="{FF2B5EF4-FFF2-40B4-BE49-F238E27FC236}">
                <a16:creationId xmlns:a16="http://schemas.microsoft.com/office/drawing/2014/main" id="{0D88CC38-ADBB-4751-9FEE-FC8E526119EA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616075"/>
            <a:ext cx="431800" cy="417513"/>
            <a:chOff x="1713" y="922"/>
            <a:chExt cx="272" cy="263"/>
          </a:xfrm>
        </p:grpSpPr>
        <p:sp>
          <p:nvSpPr>
            <p:cNvPr id="131137" name="Freeform 127">
              <a:extLst>
                <a:ext uri="{FF2B5EF4-FFF2-40B4-BE49-F238E27FC236}">
                  <a16:creationId xmlns:a16="http://schemas.microsoft.com/office/drawing/2014/main" id="{9B0266AD-40F5-4FD8-8B02-61311BE5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922"/>
              <a:ext cx="272" cy="234"/>
            </a:xfrm>
            <a:custGeom>
              <a:avLst/>
              <a:gdLst>
                <a:gd name="T0" fmla="*/ 266 w 814"/>
                <a:gd name="T1" fmla="*/ 54 h 701"/>
                <a:gd name="T2" fmla="*/ 233 w 814"/>
                <a:gd name="T3" fmla="*/ 78 h 701"/>
                <a:gd name="T4" fmla="*/ 250 w 814"/>
                <a:gd name="T5" fmla="*/ 81 h 701"/>
                <a:gd name="T6" fmla="*/ 238 w 814"/>
                <a:gd name="T7" fmla="*/ 88 h 701"/>
                <a:gd name="T8" fmla="*/ 248 w 814"/>
                <a:gd name="T9" fmla="*/ 98 h 701"/>
                <a:gd name="T10" fmla="*/ 237 w 814"/>
                <a:gd name="T11" fmla="*/ 106 h 701"/>
                <a:gd name="T12" fmla="*/ 252 w 814"/>
                <a:gd name="T13" fmla="*/ 126 h 701"/>
                <a:gd name="T14" fmla="*/ 235 w 814"/>
                <a:gd name="T15" fmla="*/ 134 h 701"/>
                <a:gd name="T16" fmla="*/ 255 w 814"/>
                <a:gd name="T17" fmla="*/ 162 h 701"/>
                <a:gd name="T18" fmla="*/ 233 w 814"/>
                <a:gd name="T19" fmla="*/ 148 h 701"/>
                <a:gd name="T20" fmla="*/ 243 w 814"/>
                <a:gd name="T21" fmla="*/ 170 h 701"/>
                <a:gd name="T22" fmla="*/ 226 w 814"/>
                <a:gd name="T23" fmla="*/ 158 h 701"/>
                <a:gd name="T24" fmla="*/ 221 w 814"/>
                <a:gd name="T25" fmla="*/ 177 h 701"/>
                <a:gd name="T26" fmla="*/ 209 w 814"/>
                <a:gd name="T27" fmla="*/ 175 h 701"/>
                <a:gd name="T28" fmla="*/ 200 w 814"/>
                <a:gd name="T29" fmla="*/ 189 h 701"/>
                <a:gd name="T30" fmla="*/ 186 w 814"/>
                <a:gd name="T31" fmla="*/ 190 h 701"/>
                <a:gd name="T32" fmla="*/ 178 w 814"/>
                <a:gd name="T33" fmla="*/ 187 h 701"/>
                <a:gd name="T34" fmla="*/ 174 w 814"/>
                <a:gd name="T35" fmla="*/ 191 h 701"/>
                <a:gd name="T36" fmla="*/ 154 w 814"/>
                <a:gd name="T37" fmla="*/ 207 h 701"/>
                <a:gd name="T38" fmla="*/ 139 w 814"/>
                <a:gd name="T39" fmla="*/ 183 h 701"/>
                <a:gd name="T40" fmla="*/ 124 w 814"/>
                <a:gd name="T41" fmla="*/ 183 h 701"/>
                <a:gd name="T42" fmla="*/ 106 w 814"/>
                <a:gd name="T43" fmla="*/ 182 h 701"/>
                <a:gd name="T44" fmla="*/ 107 w 814"/>
                <a:gd name="T45" fmla="*/ 167 h 701"/>
                <a:gd name="T46" fmla="*/ 65 w 814"/>
                <a:gd name="T47" fmla="*/ 197 h 701"/>
                <a:gd name="T48" fmla="*/ 52 w 814"/>
                <a:gd name="T49" fmla="*/ 205 h 701"/>
                <a:gd name="T50" fmla="*/ 90 w 814"/>
                <a:gd name="T51" fmla="*/ 170 h 701"/>
                <a:gd name="T52" fmla="*/ 96 w 814"/>
                <a:gd name="T53" fmla="*/ 154 h 701"/>
                <a:gd name="T54" fmla="*/ 91 w 814"/>
                <a:gd name="T55" fmla="*/ 150 h 701"/>
                <a:gd name="T56" fmla="*/ 87 w 814"/>
                <a:gd name="T57" fmla="*/ 143 h 701"/>
                <a:gd name="T58" fmla="*/ 82 w 814"/>
                <a:gd name="T59" fmla="*/ 135 h 701"/>
                <a:gd name="T60" fmla="*/ 71 w 814"/>
                <a:gd name="T61" fmla="*/ 133 h 701"/>
                <a:gd name="T62" fmla="*/ 79 w 814"/>
                <a:gd name="T63" fmla="*/ 122 h 701"/>
                <a:gd name="T64" fmla="*/ 38 w 814"/>
                <a:gd name="T65" fmla="*/ 117 h 701"/>
                <a:gd name="T66" fmla="*/ 18 w 814"/>
                <a:gd name="T67" fmla="*/ 114 h 701"/>
                <a:gd name="T68" fmla="*/ 64 w 814"/>
                <a:gd name="T69" fmla="*/ 111 h 701"/>
                <a:gd name="T70" fmla="*/ 75 w 814"/>
                <a:gd name="T71" fmla="*/ 104 h 701"/>
                <a:gd name="T72" fmla="*/ 46 w 814"/>
                <a:gd name="T73" fmla="*/ 95 h 701"/>
                <a:gd name="T74" fmla="*/ 31 w 814"/>
                <a:gd name="T75" fmla="*/ 91 h 701"/>
                <a:gd name="T76" fmla="*/ 67 w 814"/>
                <a:gd name="T77" fmla="*/ 93 h 701"/>
                <a:gd name="T78" fmla="*/ 78 w 814"/>
                <a:gd name="T79" fmla="*/ 85 h 701"/>
                <a:gd name="T80" fmla="*/ 67 w 814"/>
                <a:gd name="T81" fmla="*/ 76 h 701"/>
                <a:gd name="T82" fmla="*/ 82 w 814"/>
                <a:gd name="T83" fmla="*/ 73 h 701"/>
                <a:gd name="T84" fmla="*/ 76 w 814"/>
                <a:gd name="T85" fmla="*/ 61 h 701"/>
                <a:gd name="T86" fmla="*/ 84 w 814"/>
                <a:gd name="T87" fmla="*/ 56 h 701"/>
                <a:gd name="T88" fmla="*/ 94 w 814"/>
                <a:gd name="T89" fmla="*/ 60 h 701"/>
                <a:gd name="T90" fmla="*/ 109 w 814"/>
                <a:gd name="T91" fmla="*/ 47 h 701"/>
                <a:gd name="T92" fmla="*/ 117 w 814"/>
                <a:gd name="T93" fmla="*/ 35 h 701"/>
                <a:gd name="T94" fmla="*/ 125 w 814"/>
                <a:gd name="T95" fmla="*/ 25 h 701"/>
                <a:gd name="T96" fmla="*/ 122 w 814"/>
                <a:gd name="T97" fmla="*/ 12 h 701"/>
                <a:gd name="T98" fmla="*/ 135 w 814"/>
                <a:gd name="T99" fmla="*/ 28 h 701"/>
                <a:gd name="T100" fmla="*/ 138 w 814"/>
                <a:gd name="T101" fmla="*/ 12 h 701"/>
                <a:gd name="T102" fmla="*/ 146 w 814"/>
                <a:gd name="T103" fmla="*/ 15 h 701"/>
                <a:gd name="T104" fmla="*/ 153 w 814"/>
                <a:gd name="T105" fmla="*/ 20 h 701"/>
                <a:gd name="T106" fmla="*/ 182 w 814"/>
                <a:gd name="T107" fmla="*/ 12 h 701"/>
                <a:gd name="T108" fmla="*/ 198 w 814"/>
                <a:gd name="T109" fmla="*/ 28 h 701"/>
                <a:gd name="T110" fmla="*/ 208 w 814"/>
                <a:gd name="T111" fmla="*/ 29 h 701"/>
                <a:gd name="T112" fmla="*/ 213 w 814"/>
                <a:gd name="T113" fmla="*/ 37 h 701"/>
                <a:gd name="T114" fmla="*/ 225 w 814"/>
                <a:gd name="T115" fmla="*/ 39 h 701"/>
                <a:gd name="T116" fmla="*/ 220 w 814"/>
                <a:gd name="T117" fmla="*/ 49 h 701"/>
                <a:gd name="T118" fmla="*/ 227 w 814"/>
                <a:gd name="T119" fmla="*/ 54 h 7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4" h="701">
                  <a:moveTo>
                    <a:pt x="699" y="190"/>
                  </a:moveTo>
                  <a:lnTo>
                    <a:pt x="712" y="194"/>
                  </a:lnTo>
                  <a:lnTo>
                    <a:pt x="724" y="194"/>
                  </a:lnTo>
                  <a:lnTo>
                    <a:pt x="738" y="192"/>
                  </a:lnTo>
                  <a:lnTo>
                    <a:pt x="751" y="186"/>
                  </a:lnTo>
                  <a:lnTo>
                    <a:pt x="765" y="179"/>
                  </a:lnTo>
                  <a:lnTo>
                    <a:pt x="781" y="171"/>
                  </a:lnTo>
                  <a:lnTo>
                    <a:pt x="797" y="162"/>
                  </a:lnTo>
                  <a:lnTo>
                    <a:pt x="814" y="152"/>
                  </a:lnTo>
                  <a:lnTo>
                    <a:pt x="791" y="173"/>
                  </a:lnTo>
                  <a:lnTo>
                    <a:pt x="770" y="190"/>
                  </a:lnTo>
                  <a:lnTo>
                    <a:pt x="748" y="202"/>
                  </a:lnTo>
                  <a:lnTo>
                    <a:pt x="730" y="212"/>
                  </a:lnTo>
                  <a:lnTo>
                    <a:pt x="715" y="220"/>
                  </a:lnTo>
                  <a:lnTo>
                    <a:pt x="704" y="227"/>
                  </a:lnTo>
                  <a:lnTo>
                    <a:pt x="696" y="233"/>
                  </a:lnTo>
                  <a:lnTo>
                    <a:pt x="696" y="240"/>
                  </a:lnTo>
                  <a:lnTo>
                    <a:pt x="699" y="243"/>
                  </a:lnTo>
                  <a:lnTo>
                    <a:pt x="706" y="244"/>
                  </a:lnTo>
                  <a:lnTo>
                    <a:pt x="715" y="244"/>
                  </a:lnTo>
                  <a:lnTo>
                    <a:pt x="724" y="244"/>
                  </a:lnTo>
                  <a:lnTo>
                    <a:pt x="734" y="243"/>
                  </a:lnTo>
                  <a:lnTo>
                    <a:pt x="742" y="242"/>
                  </a:lnTo>
                  <a:lnTo>
                    <a:pt x="748" y="243"/>
                  </a:lnTo>
                  <a:lnTo>
                    <a:pt x="750" y="245"/>
                  </a:lnTo>
                  <a:lnTo>
                    <a:pt x="748" y="249"/>
                  </a:lnTo>
                  <a:lnTo>
                    <a:pt x="745" y="251"/>
                  </a:lnTo>
                  <a:lnTo>
                    <a:pt x="738" y="252"/>
                  </a:lnTo>
                  <a:lnTo>
                    <a:pt x="731" y="254"/>
                  </a:lnTo>
                  <a:lnTo>
                    <a:pt x="724" y="257"/>
                  </a:lnTo>
                  <a:lnTo>
                    <a:pt x="717" y="260"/>
                  </a:lnTo>
                  <a:lnTo>
                    <a:pt x="712" y="265"/>
                  </a:lnTo>
                  <a:lnTo>
                    <a:pt x="708" y="271"/>
                  </a:lnTo>
                  <a:lnTo>
                    <a:pt x="707" y="277"/>
                  </a:lnTo>
                  <a:lnTo>
                    <a:pt x="712" y="282"/>
                  </a:lnTo>
                  <a:lnTo>
                    <a:pt x="716" y="284"/>
                  </a:lnTo>
                  <a:lnTo>
                    <a:pt x="723" y="287"/>
                  </a:lnTo>
                  <a:lnTo>
                    <a:pt x="731" y="289"/>
                  </a:lnTo>
                  <a:lnTo>
                    <a:pt x="738" y="292"/>
                  </a:lnTo>
                  <a:lnTo>
                    <a:pt x="742" y="295"/>
                  </a:lnTo>
                  <a:lnTo>
                    <a:pt x="743" y="300"/>
                  </a:lnTo>
                  <a:lnTo>
                    <a:pt x="742" y="306"/>
                  </a:lnTo>
                  <a:lnTo>
                    <a:pt x="739" y="308"/>
                  </a:lnTo>
                  <a:lnTo>
                    <a:pt x="734" y="310"/>
                  </a:lnTo>
                  <a:lnTo>
                    <a:pt x="730" y="311"/>
                  </a:lnTo>
                  <a:lnTo>
                    <a:pt x="723" y="314"/>
                  </a:lnTo>
                  <a:lnTo>
                    <a:pt x="716" y="316"/>
                  </a:lnTo>
                  <a:lnTo>
                    <a:pt x="710" y="319"/>
                  </a:lnTo>
                  <a:lnTo>
                    <a:pt x="705" y="326"/>
                  </a:lnTo>
                  <a:lnTo>
                    <a:pt x="704" y="333"/>
                  </a:lnTo>
                  <a:lnTo>
                    <a:pt x="707" y="339"/>
                  </a:lnTo>
                  <a:lnTo>
                    <a:pt x="715" y="343"/>
                  </a:lnTo>
                  <a:lnTo>
                    <a:pt x="725" y="350"/>
                  </a:lnTo>
                  <a:lnTo>
                    <a:pt x="735" y="357"/>
                  </a:lnTo>
                  <a:lnTo>
                    <a:pt x="746" y="366"/>
                  </a:lnTo>
                  <a:lnTo>
                    <a:pt x="753" y="376"/>
                  </a:lnTo>
                  <a:lnTo>
                    <a:pt x="756" y="390"/>
                  </a:lnTo>
                  <a:lnTo>
                    <a:pt x="746" y="384"/>
                  </a:lnTo>
                  <a:lnTo>
                    <a:pt x="734" y="382"/>
                  </a:lnTo>
                  <a:lnTo>
                    <a:pt x="724" y="381"/>
                  </a:lnTo>
                  <a:lnTo>
                    <a:pt x="715" y="382"/>
                  </a:lnTo>
                  <a:lnTo>
                    <a:pt x="708" y="385"/>
                  </a:lnTo>
                  <a:lnTo>
                    <a:pt x="705" y="393"/>
                  </a:lnTo>
                  <a:lnTo>
                    <a:pt x="704" y="401"/>
                  </a:lnTo>
                  <a:lnTo>
                    <a:pt x="708" y="413"/>
                  </a:lnTo>
                  <a:lnTo>
                    <a:pt x="712" y="419"/>
                  </a:lnTo>
                  <a:lnTo>
                    <a:pt x="716" y="426"/>
                  </a:lnTo>
                  <a:lnTo>
                    <a:pt x="722" y="435"/>
                  </a:lnTo>
                  <a:lnTo>
                    <a:pt x="729" y="446"/>
                  </a:lnTo>
                  <a:lnTo>
                    <a:pt x="738" y="458"/>
                  </a:lnTo>
                  <a:lnTo>
                    <a:pt x="749" y="472"/>
                  </a:lnTo>
                  <a:lnTo>
                    <a:pt x="764" y="486"/>
                  </a:lnTo>
                  <a:lnTo>
                    <a:pt x="782" y="502"/>
                  </a:lnTo>
                  <a:lnTo>
                    <a:pt x="768" y="493"/>
                  </a:lnTo>
                  <a:lnTo>
                    <a:pt x="754" y="483"/>
                  </a:lnTo>
                  <a:lnTo>
                    <a:pt x="739" y="473"/>
                  </a:lnTo>
                  <a:lnTo>
                    <a:pt x="725" y="464"/>
                  </a:lnTo>
                  <a:lnTo>
                    <a:pt x="714" y="455"/>
                  </a:lnTo>
                  <a:lnTo>
                    <a:pt x="704" y="448"/>
                  </a:lnTo>
                  <a:lnTo>
                    <a:pt x="696" y="444"/>
                  </a:lnTo>
                  <a:lnTo>
                    <a:pt x="691" y="444"/>
                  </a:lnTo>
                  <a:lnTo>
                    <a:pt x="684" y="455"/>
                  </a:lnTo>
                  <a:lnTo>
                    <a:pt x="685" y="464"/>
                  </a:lnTo>
                  <a:lnTo>
                    <a:pt x="692" y="473"/>
                  </a:lnTo>
                  <a:lnTo>
                    <a:pt x="704" y="482"/>
                  </a:lnTo>
                  <a:lnTo>
                    <a:pt x="715" y="491"/>
                  </a:lnTo>
                  <a:lnTo>
                    <a:pt x="723" y="500"/>
                  </a:lnTo>
                  <a:lnTo>
                    <a:pt x="728" y="509"/>
                  </a:lnTo>
                  <a:lnTo>
                    <a:pt x="724" y="518"/>
                  </a:lnTo>
                  <a:lnTo>
                    <a:pt x="716" y="523"/>
                  </a:lnTo>
                  <a:lnTo>
                    <a:pt x="710" y="519"/>
                  </a:lnTo>
                  <a:lnTo>
                    <a:pt x="705" y="510"/>
                  </a:lnTo>
                  <a:lnTo>
                    <a:pt x="699" y="499"/>
                  </a:lnTo>
                  <a:lnTo>
                    <a:pt x="693" y="488"/>
                  </a:lnTo>
                  <a:lnTo>
                    <a:pt x="687" y="478"/>
                  </a:lnTo>
                  <a:lnTo>
                    <a:pt x="677" y="474"/>
                  </a:lnTo>
                  <a:lnTo>
                    <a:pt x="667" y="477"/>
                  </a:lnTo>
                  <a:lnTo>
                    <a:pt x="657" y="486"/>
                  </a:lnTo>
                  <a:lnTo>
                    <a:pt x="651" y="494"/>
                  </a:lnTo>
                  <a:lnTo>
                    <a:pt x="649" y="501"/>
                  </a:lnTo>
                  <a:lnTo>
                    <a:pt x="649" y="508"/>
                  </a:lnTo>
                  <a:lnTo>
                    <a:pt x="651" y="515"/>
                  </a:lnTo>
                  <a:lnTo>
                    <a:pt x="656" y="522"/>
                  </a:lnTo>
                  <a:lnTo>
                    <a:pt x="662" y="529"/>
                  </a:lnTo>
                  <a:lnTo>
                    <a:pt x="668" y="534"/>
                  </a:lnTo>
                  <a:lnTo>
                    <a:pt x="663" y="537"/>
                  </a:lnTo>
                  <a:lnTo>
                    <a:pt x="657" y="535"/>
                  </a:lnTo>
                  <a:lnTo>
                    <a:pt x="650" y="533"/>
                  </a:lnTo>
                  <a:lnTo>
                    <a:pt x="644" y="530"/>
                  </a:lnTo>
                  <a:lnTo>
                    <a:pt x="638" y="527"/>
                  </a:lnTo>
                  <a:lnTo>
                    <a:pt x="632" y="525"/>
                  </a:lnTo>
                  <a:lnTo>
                    <a:pt x="625" y="525"/>
                  </a:lnTo>
                  <a:lnTo>
                    <a:pt x="618" y="527"/>
                  </a:lnTo>
                  <a:lnTo>
                    <a:pt x="615" y="567"/>
                  </a:lnTo>
                  <a:lnTo>
                    <a:pt x="614" y="610"/>
                  </a:lnTo>
                  <a:lnTo>
                    <a:pt x="614" y="656"/>
                  </a:lnTo>
                  <a:lnTo>
                    <a:pt x="618" y="701"/>
                  </a:lnTo>
                  <a:lnTo>
                    <a:pt x="606" y="643"/>
                  </a:lnTo>
                  <a:lnTo>
                    <a:pt x="601" y="598"/>
                  </a:lnTo>
                  <a:lnTo>
                    <a:pt x="599" y="565"/>
                  </a:lnTo>
                  <a:lnTo>
                    <a:pt x="594" y="548"/>
                  </a:lnTo>
                  <a:lnTo>
                    <a:pt x="588" y="543"/>
                  </a:lnTo>
                  <a:lnTo>
                    <a:pt x="582" y="540"/>
                  </a:lnTo>
                  <a:lnTo>
                    <a:pt x="574" y="539"/>
                  </a:lnTo>
                  <a:lnTo>
                    <a:pt x="567" y="541"/>
                  </a:lnTo>
                  <a:lnTo>
                    <a:pt x="563" y="546"/>
                  </a:lnTo>
                  <a:lnTo>
                    <a:pt x="559" y="555"/>
                  </a:lnTo>
                  <a:lnTo>
                    <a:pt x="558" y="568"/>
                  </a:lnTo>
                  <a:lnTo>
                    <a:pt x="560" y="587"/>
                  </a:lnTo>
                  <a:lnTo>
                    <a:pt x="556" y="584"/>
                  </a:lnTo>
                  <a:lnTo>
                    <a:pt x="551" y="580"/>
                  </a:lnTo>
                  <a:lnTo>
                    <a:pt x="547" y="575"/>
                  </a:lnTo>
                  <a:lnTo>
                    <a:pt x="542" y="571"/>
                  </a:lnTo>
                  <a:lnTo>
                    <a:pt x="538" y="566"/>
                  </a:lnTo>
                  <a:lnTo>
                    <a:pt x="534" y="562"/>
                  </a:lnTo>
                  <a:lnTo>
                    <a:pt x="532" y="559"/>
                  </a:lnTo>
                  <a:lnTo>
                    <a:pt x="532" y="558"/>
                  </a:lnTo>
                  <a:lnTo>
                    <a:pt x="530" y="577"/>
                  </a:lnTo>
                  <a:lnTo>
                    <a:pt x="527" y="604"/>
                  </a:lnTo>
                  <a:lnTo>
                    <a:pt x="526" y="629"/>
                  </a:lnTo>
                  <a:lnTo>
                    <a:pt x="526" y="647"/>
                  </a:lnTo>
                  <a:lnTo>
                    <a:pt x="519" y="621"/>
                  </a:lnTo>
                  <a:lnTo>
                    <a:pt x="521" y="593"/>
                  </a:lnTo>
                  <a:lnTo>
                    <a:pt x="521" y="572"/>
                  </a:lnTo>
                  <a:lnTo>
                    <a:pt x="513" y="562"/>
                  </a:lnTo>
                  <a:lnTo>
                    <a:pt x="490" y="564"/>
                  </a:lnTo>
                  <a:lnTo>
                    <a:pt x="475" y="571"/>
                  </a:lnTo>
                  <a:lnTo>
                    <a:pt x="466" y="580"/>
                  </a:lnTo>
                  <a:lnTo>
                    <a:pt x="463" y="592"/>
                  </a:lnTo>
                  <a:lnTo>
                    <a:pt x="461" y="604"/>
                  </a:lnTo>
                  <a:lnTo>
                    <a:pt x="461" y="613"/>
                  </a:lnTo>
                  <a:lnTo>
                    <a:pt x="460" y="620"/>
                  </a:lnTo>
                  <a:lnTo>
                    <a:pt x="456" y="621"/>
                  </a:lnTo>
                  <a:lnTo>
                    <a:pt x="450" y="609"/>
                  </a:lnTo>
                  <a:lnTo>
                    <a:pt x="449" y="588"/>
                  </a:lnTo>
                  <a:lnTo>
                    <a:pt x="448" y="568"/>
                  </a:lnTo>
                  <a:lnTo>
                    <a:pt x="440" y="560"/>
                  </a:lnTo>
                  <a:lnTo>
                    <a:pt x="430" y="559"/>
                  </a:lnTo>
                  <a:lnTo>
                    <a:pt x="423" y="555"/>
                  </a:lnTo>
                  <a:lnTo>
                    <a:pt x="415" y="549"/>
                  </a:lnTo>
                  <a:lnTo>
                    <a:pt x="409" y="546"/>
                  </a:lnTo>
                  <a:lnTo>
                    <a:pt x="401" y="546"/>
                  </a:lnTo>
                  <a:lnTo>
                    <a:pt x="391" y="551"/>
                  </a:lnTo>
                  <a:lnTo>
                    <a:pt x="376" y="568"/>
                  </a:lnTo>
                  <a:lnTo>
                    <a:pt x="357" y="597"/>
                  </a:lnTo>
                  <a:lnTo>
                    <a:pt x="361" y="580"/>
                  </a:lnTo>
                  <a:lnTo>
                    <a:pt x="368" y="564"/>
                  </a:lnTo>
                  <a:lnTo>
                    <a:pt x="372" y="549"/>
                  </a:lnTo>
                  <a:lnTo>
                    <a:pt x="367" y="535"/>
                  </a:lnTo>
                  <a:lnTo>
                    <a:pt x="360" y="533"/>
                  </a:lnTo>
                  <a:lnTo>
                    <a:pt x="355" y="532"/>
                  </a:lnTo>
                  <a:lnTo>
                    <a:pt x="349" y="532"/>
                  </a:lnTo>
                  <a:lnTo>
                    <a:pt x="342" y="533"/>
                  </a:lnTo>
                  <a:lnTo>
                    <a:pt x="335" y="537"/>
                  </a:lnTo>
                  <a:lnTo>
                    <a:pt x="327" y="540"/>
                  </a:lnTo>
                  <a:lnTo>
                    <a:pt x="318" y="544"/>
                  </a:lnTo>
                  <a:lnTo>
                    <a:pt x="309" y="550"/>
                  </a:lnTo>
                  <a:lnTo>
                    <a:pt x="315" y="538"/>
                  </a:lnTo>
                  <a:lnTo>
                    <a:pt x="322" y="530"/>
                  </a:lnTo>
                  <a:lnTo>
                    <a:pt x="328" y="522"/>
                  </a:lnTo>
                  <a:lnTo>
                    <a:pt x="331" y="511"/>
                  </a:lnTo>
                  <a:lnTo>
                    <a:pt x="329" y="504"/>
                  </a:lnTo>
                  <a:lnTo>
                    <a:pt x="326" y="500"/>
                  </a:lnTo>
                  <a:lnTo>
                    <a:pt x="319" y="500"/>
                  </a:lnTo>
                  <a:lnTo>
                    <a:pt x="310" y="504"/>
                  </a:lnTo>
                  <a:lnTo>
                    <a:pt x="299" y="510"/>
                  </a:lnTo>
                  <a:lnTo>
                    <a:pt x="285" y="518"/>
                  </a:lnTo>
                  <a:lnTo>
                    <a:pt x="269" y="530"/>
                  </a:lnTo>
                  <a:lnTo>
                    <a:pt x="252" y="542"/>
                  </a:lnTo>
                  <a:lnTo>
                    <a:pt x="235" y="557"/>
                  </a:lnTo>
                  <a:lnTo>
                    <a:pt x="216" y="573"/>
                  </a:lnTo>
                  <a:lnTo>
                    <a:pt x="196" y="590"/>
                  </a:lnTo>
                  <a:lnTo>
                    <a:pt x="176" y="608"/>
                  </a:lnTo>
                  <a:lnTo>
                    <a:pt x="157" y="626"/>
                  </a:lnTo>
                  <a:lnTo>
                    <a:pt x="136" y="643"/>
                  </a:lnTo>
                  <a:lnTo>
                    <a:pt x="118" y="663"/>
                  </a:lnTo>
                  <a:lnTo>
                    <a:pt x="99" y="679"/>
                  </a:lnTo>
                  <a:lnTo>
                    <a:pt x="118" y="655"/>
                  </a:lnTo>
                  <a:lnTo>
                    <a:pt x="137" y="633"/>
                  </a:lnTo>
                  <a:lnTo>
                    <a:pt x="155" y="614"/>
                  </a:lnTo>
                  <a:lnTo>
                    <a:pt x="174" y="596"/>
                  </a:lnTo>
                  <a:lnTo>
                    <a:pt x="191" y="580"/>
                  </a:lnTo>
                  <a:lnTo>
                    <a:pt x="207" y="565"/>
                  </a:lnTo>
                  <a:lnTo>
                    <a:pt x="221" y="551"/>
                  </a:lnTo>
                  <a:lnTo>
                    <a:pt x="235" y="540"/>
                  </a:lnTo>
                  <a:lnTo>
                    <a:pt x="248" y="530"/>
                  </a:lnTo>
                  <a:lnTo>
                    <a:pt x="259" y="519"/>
                  </a:lnTo>
                  <a:lnTo>
                    <a:pt x="269" y="510"/>
                  </a:lnTo>
                  <a:lnTo>
                    <a:pt x="277" y="502"/>
                  </a:lnTo>
                  <a:lnTo>
                    <a:pt x="284" y="496"/>
                  </a:lnTo>
                  <a:lnTo>
                    <a:pt x="289" y="489"/>
                  </a:lnTo>
                  <a:lnTo>
                    <a:pt x="292" y="483"/>
                  </a:lnTo>
                  <a:lnTo>
                    <a:pt x="293" y="476"/>
                  </a:lnTo>
                  <a:lnTo>
                    <a:pt x="292" y="468"/>
                  </a:lnTo>
                  <a:lnTo>
                    <a:pt x="290" y="464"/>
                  </a:lnTo>
                  <a:lnTo>
                    <a:pt x="286" y="461"/>
                  </a:lnTo>
                  <a:lnTo>
                    <a:pt x="282" y="460"/>
                  </a:lnTo>
                  <a:lnTo>
                    <a:pt x="276" y="461"/>
                  </a:lnTo>
                  <a:lnTo>
                    <a:pt x="270" y="464"/>
                  </a:lnTo>
                  <a:lnTo>
                    <a:pt x="266" y="467"/>
                  </a:lnTo>
                  <a:lnTo>
                    <a:pt x="260" y="471"/>
                  </a:lnTo>
                  <a:lnTo>
                    <a:pt x="267" y="461"/>
                  </a:lnTo>
                  <a:lnTo>
                    <a:pt x="270" y="455"/>
                  </a:lnTo>
                  <a:lnTo>
                    <a:pt x="271" y="448"/>
                  </a:lnTo>
                  <a:lnTo>
                    <a:pt x="270" y="443"/>
                  </a:lnTo>
                  <a:lnTo>
                    <a:pt x="267" y="440"/>
                  </a:lnTo>
                  <a:lnTo>
                    <a:pt x="261" y="440"/>
                  </a:lnTo>
                  <a:lnTo>
                    <a:pt x="253" y="441"/>
                  </a:lnTo>
                  <a:lnTo>
                    <a:pt x="243" y="444"/>
                  </a:lnTo>
                  <a:lnTo>
                    <a:pt x="246" y="439"/>
                  </a:lnTo>
                  <a:lnTo>
                    <a:pt x="252" y="433"/>
                  </a:lnTo>
                  <a:lnTo>
                    <a:pt x="259" y="428"/>
                  </a:lnTo>
                  <a:lnTo>
                    <a:pt x="266" y="425"/>
                  </a:lnTo>
                  <a:lnTo>
                    <a:pt x="270" y="423"/>
                  </a:lnTo>
                  <a:lnTo>
                    <a:pt x="274" y="419"/>
                  </a:lnTo>
                  <a:lnTo>
                    <a:pt x="275" y="415"/>
                  </a:lnTo>
                  <a:lnTo>
                    <a:pt x="273" y="409"/>
                  </a:lnTo>
                  <a:lnTo>
                    <a:pt x="267" y="405"/>
                  </a:lnTo>
                  <a:lnTo>
                    <a:pt x="256" y="403"/>
                  </a:lnTo>
                  <a:lnTo>
                    <a:pt x="244" y="405"/>
                  </a:lnTo>
                  <a:lnTo>
                    <a:pt x="232" y="407"/>
                  </a:lnTo>
                  <a:lnTo>
                    <a:pt x="219" y="413"/>
                  </a:lnTo>
                  <a:lnTo>
                    <a:pt x="208" y="419"/>
                  </a:lnTo>
                  <a:lnTo>
                    <a:pt x="198" y="428"/>
                  </a:lnTo>
                  <a:lnTo>
                    <a:pt x="192" y="439"/>
                  </a:lnTo>
                  <a:lnTo>
                    <a:pt x="199" y="420"/>
                  </a:lnTo>
                  <a:lnTo>
                    <a:pt x="206" y="406"/>
                  </a:lnTo>
                  <a:lnTo>
                    <a:pt x="212" y="397"/>
                  </a:lnTo>
                  <a:lnTo>
                    <a:pt x="220" y="390"/>
                  </a:lnTo>
                  <a:lnTo>
                    <a:pt x="227" y="386"/>
                  </a:lnTo>
                  <a:lnTo>
                    <a:pt x="233" y="384"/>
                  </a:lnTo>
                  <a:lnTo>
                    <a:pt x="239" y="382"/>
                  </a:lnTo>
                  <a:lnTo>
                    <a:pt x="243" y="381"/>
                  </a:lnTo>
                  <a:lnTo>
                    <a:pt x="243" y="375"/>
                  </a:lnTo>
                  <a:lnTo>
                    <a:pt x="241" y="369"/>
                  </a:lnTo>
                  <a:lnTo>
                    <a:pt x="235" y="366"/>
                  </a:lnTo>
                  <a:lnTo>
                    <a:pt x="227" y="362"/>
                  </a:lnTo>
                  <a:lnTo>
                    <a:pt x="217" y="359"/>
                  </a:lnTo>
                  <a:lnTo>
                    <a:pt x="204" y="357"/>
                  </a:lnTo>
                  <a:lnTo>
                    <a:pt x="190" y="355"/>
                  </a:lnTo>
                  <a:lnTo>
                    <a:pt x="173" y="352"/>
                  </a:lnTo>
                  <a:lnTo>
                    <a:pt x="154" y="351"/>
                  </a:lnTo>
                  <a:lnTo>
                    <a:pt x="135" y="350"/>
                  </a:lnTo>
                  <a:lnTo>
                    <a:pt x="115" y="350"/>
                  </a:lnTo>
                  <a:lnTo>
                    <a:pt x="93" y="350"/>
                  </a:lnTo>
                  <a:lnTo>
                    <a:pt x="70" y="349"/>
                  </a:lnTo>
                  <a:lnTo>
                    <a:pt x="47" y="349"/>
                  </a:lnTo>
                  <a:lnTo>
                    <a:pt x="24" y="349"/>
                  </a:lnTo>
                  <a:lnTo>
                    <a:pt x="0" y="349"/>
                  </a:lnTo>
                  <a:lnTo>
                    <a:pt x="18" y="345"/>
                  </a:lnTo>
                  <a:lnTo>
                    <a:pt x="36" y="342"/>
                  </a:lnTo>
                  <a:lnTo>
                    <a:pt x="55" y="341"/>
                  </a:lnTo>
                  <a:lnTo>
                    <a:pt x="74" y="339"/>
                  </a:lnTo>
                  <a:lnTo>
                    <a:pt x="92" y="339"/>
                  </a:lnTo>
                  <a:lnTo>
                    <a:pt x="110" y="336"/>
                  </a:lnTo>
                  <a:lnTo>
                    <a:pt x="128" y="336"/>
                  </a:lnTo>
                  <a:lnTo>
                    <a:pt x="145" y="335"/>
                  </a:lnTo>
                  <a:lnTo>
                    <a:pt x="161" y="335"/>
                  </a:lnTo>
                  <a:lnTo>
                    <a:pt x="177" y="334"/>
                  </a:lnTo>
                  <a:lnTo>
                    <a:pt x="192" y="333"/>
                  </a:lnTo>
                  <a:lnTo>
                    <a:pt x="204" y="332"/>
                  </a:lnTo>
                  <a:lnTo>
                    <a:pt x="217" y="331"/>
                  </a:lnTo>
                  <a:lnTo>
                    <a:pt x="227" y="331"/>
                  </a:lnTo>
                  <a:lnTo>
                    <a:pt x="235" y="328"/>
                  </a:lnTo>
                  <a:lnTo>
                    <a:pt x="242" y="326"/>
                  </a:lnTo>
                  <a:lnTo>
                    <a:pt x="239" y="322"/>
                  </a:lnTo>
                  <a:lnTo>
                    <a:pt x="232" y="317"/>
                  </a:lnTo>
                  <a:lnTo>
                    <a:pt x="225" y="312"/>
                  </a:lnTo>
                  <a:lnTo>
                    <a:pt x="216" y="308"/>
                  </a:lnTo>
                  <a:lnTo>
                    <a:pt x="207" y="303"/>
                  </a:lnTo>
                  <a:lnTo>
                    <a:pt x="196" y="300"/>
                  </a:lnTo>
                  <a:lnTo>
                    <a:pt x="184" y="297"/>
                  </a:lnTo>
                  <a:lnTo>
                    <a:pt x="173" y="293"/>
                  </a:lnTo>
                  <a:lnTo>
                    <a:pt x="161" y="291"/>
                  </a:lnTo>
                  <a:lnTo>
                    <a:pt x="150" y="287"/>
                  </a:lnTo>
                  <a:lnTo>
                    <a:pt x="138" y="286"/>
                  </a:lnTo>
                  <a:lnTo>
                    <a:pt x="127" y="284"/>
                  </a:lnTo>
                  <a:lnTo>
                    <a:pt x="117" y="284"/>
                  </a:lnTo>
                  <a:lnTo>
                    <a:pt x="108" y="284"/>
                  </a:lnTo>
                  <a:lnTo>
                    <a:pt x="100" y="285"/>
                  </a:lnTo>
                  <a:lnTo>
                    <a:pt x="93" y="287"/>
                  </a:lnTo>
                  <a:lnTo>
                    <a:pt x="88" y="279"/>
                  </a:lnTo>
                  <a:lnTo>
                    <a:pt x="90" y="275"/>
                  </a:lnTo>
                  <a:lnTo>
                    <a:pt x="94" y="273"/>
                  </a:lnTo>
                  <a:lnTo>
                    <a:pt x="102" y="269"/>
                  </a:lnTo>
                  <a:lnTo>
                    <a:pt x="112" y="269"/>
                  </a:lnTo>
                  <a:lnTo>
                    <a:pt x="125" y="269"/>
                  </a:lnTo>
                  <a:lnTo>
                    <a:pt x="140" y="270"/>
                  </a:lnTo>
                  <a:lnTo>
                    <a:pt x="154" y="273"/>
                  </a:lnTo>
                  <a:lnTo>
                    <a:pt x="170" y="274"/>
                  </a:lnTo>
                  <a:lnTo>
                    <a:pt x="186" y="276"/>
                  </a:lnTo>
                  <a:lnTo>
                    <a:pt x="202" y="278"/>
                  </a:lnTo>
                  <a:lnTo>
                    <a:pt x="216" y="279"/>
                  </a:lnTo>
                  <a:lnTo>
                    <a:pt x="227" y="282"/>
                  </a:lnTo>
                  <a:lnTo>
                    <a:pt x="237" y="283"/>
                  </a:lnTo>
                  <a:lnTo>
                    <a:pt x="244" y="283"/>
                  </a:lnTo>
                  <a:lnTo>
                    <a:pt x="246" y="281"/>
                  </a:lnTo>
                  <a:lnTo>
                    <a:pt x="250" y="268"/>
                  </a:lnTo>
                  <a:lnTo>
                    <a:pt x="243" y="260"/>
                  </a:lnTo>
                  <a:lnTo>
                    <a:pt x="232" y="256"/>
                  </a:lnTo>
                  <a:lnTo>
                    <a:pt x="215" y="252"/>
                  </a:lnTo>
                  <a:lnTo>
                    <a:pt x="198" y="250"/>
                  </a:lnTo>
                  <a:lnTo>
                    <a:pt x="184" y="248"/>
                  </a:lnTo>
                  <a:lnTo>
                    <a:pt x="174" y="243"/>
                  </a:lnTo>
                  <a:lnTo>
                    <a:pt x="173" y="236"/>
                  </a:lnTo>
                  <a:lnTo>
                    <a:pt x="179" y="228"/>
                  </a:lnTo>
                  <a:lnTo>
                    <a:pt x="188" y="226"/>
                  </a:lnTo>
                  <a:lnTo>
                    <a:pt x="200" y="229"/>
                  </a:lnTo>
                  <a:lnTo>
                    <a:pt x="212" y="233"/>
                  </a:lnTo>
                  <a:lnTo>
                    <a:pt x="224" y="237"/>
                  </a:lnTo>
                  <a:lnTo>
                    <a:pt x="235" y="240"/>
                  </a:lnTo>
                  <a:lnTo>
                    <a:pt x="245" y="239"/>
                  </a:lnTo>
                  <a:lnTo>
                    <a:pt x="251" y="233"/>
                  </a:lnTo>
                  <a:lnTo>
                    <a:pt x="251" y="231"/>
                  </a:lnTo>
                  <a:lnTo>
                    <a:pt x="251" y="225"/>
                  </a:lnTo>
                  <a:lnTo>
                    <a:pt x="246" y="218"/>
                  </a:lnTo>
                  <a:lnTo>
                    <a:pt x="243" y="210"/>
                  </a:lnTo>
                  <a:lnTo>
                    <a:pt x="234" y="202"/>
                  </a:lnTo>
                  <a:lnTo>
                    <a:pt x="221" y="195"/>
                  </a:lnTo>
                  <a:lnTo>
                    <a:pt x="204" y="192"/>
                  </a:lnTo>
                  <a:lnTo>
                    <a:pt x="183" y="191"/>
                  </a:lnTo>
                  <a:lnTo>
                    <a:pt x="200" y="186"/>
                  </a:lnTo>
                  <a:lnTo>
                    <a:pt x="213" y="183"/>
                  </a:lnTo>
                  <a:lnTo>
                    <a:pt x="227" y="183"/>
                  </a:lnTo>
                  <a:lnTo>
                    <a:pt x="237" y="183"/>
                  </a:lnTo>
                  <a:lnTo>
                    <a:pt x="246" y="185"/>
                  </a:lnTo>
                  <a:lnTo>
                    <a:pt x="254" y="187"/>
                  </a:lnTo>
                  <a:lnTo>
                    <a:pt x="261" y="192"/>
                  </a:lnTo>
                  <a:lnTo>
                    <a:pt x="266" y="196"/>
                  </a:lnTo>
                  <a:lnTo>
                    <a:pt x="262" y="183"/>
                  </a:lnTo>
                  <a:lnTo>
                    <a:pt x="259" y="175"/>
                  </a:lnTo>
                  <a:lnTo>
                    <a:pt x="252" y="168"/>
                  </a:lnTo>
                  <a:lnTo>
                    <a:pt x="243" y="162"/>
                  </a:lnTo>
                  <a:lnTo>
                    <a:pt x="253" y="165"/>
                  </a:lnTo>
                  <a:lnTo>
                    <a:pt x="261" y="167"/>
                  </a:lnTo>
                  <a:lnTo>
                    <a:pt x="267" y="170"/>
                  </a:lnTo>
                  <a:lnTo>
                    <a:pt x="273" y="175"/>
                  </a:lnTo>
                  <a:lnTo>
                    <a:pt x="276" y="178"/>
                  </a:lnTo>
                  <a:lnTo>
                    <a:pt x="279" y="179"/>
                  </a:lnTo>
                  <a:lnTo>
                    <a:pt x="282" y="179"/>
                  </a:lnTo>
                  <a:lnTo>
                    <a:pt x="286" y="178"/>
                  </a:lnTo>
                  <a:lnTo>
                    <a:pt x="292" y="171"/>
                  </a:lnTo>
                  <a:lnTo>
                    <a:pt x="297" y="161"/>
                  </a:lnTo>
                  <a:lnTo>
                    <a:pt x="297" y="151"/>
                  </a:lnTo>
                  <a:lnTo>
                    <a:pt x="292" y="140"/>
                  </a:lnTo>
                  <a:lnTo>
                    <a:pt x="309" y="143"/>
                  </a:lnTo>
                  <a:lnTo>
                    <a:pt x="322" y="143"/>
                  </a:lnTo>
                  <a:lnTo>
                    <a:pt x="327" y="140"/>
                  </a:lnTo>
                  <a:lnTo>
                    <a:pt x="329" y="133"/>
                  </a:lnTo>
                  <a:lnTo>
                    <a:pt x="328" y="124"/>
                  </a:lnTo>
                  <a:lnTo>
                    <a:pt x="325" y="113"/>
                  </a:lnTo>
                  <a:lnTo>
                    <a:pt x="318" y="101"/>
                  </a:lnTo>
                  <a:lnTo>
                    <a:pt x="311" y="86"/>
                  </a:lnTo>
                  <a:lnTo>
                    <a:pt x="325" y="95"/>
                  </a:lnTo>
                  <a:lnTo>
                    <a:pt x="337" y="101"/>
                  </a:lnTo>
                  <a:lnTo>
                    <a:pt x="349" y="104"/>
                  </a:lnTo>
                  <a:lnTo>
                    <a:pt x="356" y="104"/>
                  </a:lnTo>
                  <a:lnTo>
                    <a:pt x="364" y="104"/>
                  </a:lnTo>
                  <a:lnTo>
                    <a:pt x="368" y="101"/>
                  </a:lnTo>
                  <a:lnTo>
                    <a:pt x="372" y="97"/>
                  </a:lnTo>
                  <a:lnTo>
                    <a:pt x="376" y="94"/>
                  </a:lnTo>
                  <a:lnTo>
                    <a:pt x="377" y="90"/>
                  </a:lnTo>
                  <a:lnTo>
                    <a:pt x="376" y="83"/>
                  </a:lnTo>
                  <a:lnTo>
                    <a:pt x="375" y="74"/>
                  </a:lnTo>
                  <a:lnTo>
                    <a:pt x="370" y="63"/>
                  </a:lnTo>
                  <a:lnTo>
                    <a:pt x="364" y="51"/>
                  </a:lnTo>
                  <a:lnTo>
                    <a:pt x="356" y="38"/>
                  </a:lnTo>
                  <a:lnTo>
                    <a:pt x="345" y="24"/>
                  </a:lnTo>
                  <a:lnTo>
                    <a:pt x="333" y="9"/>
                  </a:lnTo>
                  <a:lnTo>
                    <a:pt x="347" y="19"/>
                  </a:lnTo>
                  <a:lnTo>
                    <a:pt x="358" y="27"/>
                  </a:lnTo>
                  <a:lnTo>
                    <a:pt x="366" y="36"/>
                  </a:lnTo>
                  <a:lnTo>
                    <a:pt x="373" y="44"/>
                  </a:lnTo>
                  <a:lnTo>
                    <a:pt x="378" y="53"/>
                  </a:lnTo>
                  <a:lnTo>
                    <a:pt x="383" y="61"/>
                  </a:lnTo>
                  <a:lnTo>
                    <a:pt x="387" y="69"/>
                  </a:lnTo>
                  <a:lnTo>
                    <a:pt x="391" y="79"/>
                  </a:lnTo>
                  <a:lnTo>
                    <a:pt x="395" y="85"/>
                  </a:lnTo>
                  <a:lnTo>
                    <a:pt x="401" y="86"/>
                  </a:lnTo>
                  <a:lnTo>
                    <a:pt x="405" y="83"/>
                  </a:lnTo>
                  <a:lnTo>
                    <a:pt x="408" y="77"/>
                  </a:lnTo>
                  <a:lnTo>
                    <a:pt x="409" y="67"/>
                  </a:lnTo>
                  <a:lnTo>
                    <a:pt x="408" y="55"/>
                  </a:lnTo>
                  <a:lnTo>
                    <a:pt x="405" y="42"/>
                  </a:lnTo>
                  <a:lnTo>
                    <a:pt x="398" y="28"/>
                  </a:lnTo>
                  <a:lnTo>
                    <a:pt x="406" y="30"/>
                  </a:lnTo>
                  <a:lnTo>
                    <a:pt x="410" y="33"/>
                  </a:lnTo>
                  <a:lnTo>
                    <a:pt x="413" y="36"/>
                  </a:lnTo>
                  <a:lnTo>
                    <a:pt x="414" y="41"/>
                  </a:lnTo>
                  <a:lnTo>
                    <a:pt x="414" y="46"/>
                  </a:lnTo>
                  <a:lnTo>
                    <a:pt x="415" y="51"/>
                  </a:lnTo>
                  <a:lnTo>
                    <a:pt x="417" y="55"/>
                  </a:lnTo>
                  <a:lnTo>
                    <a:pt x="423" y="61"/>
                  </a:lnTo>
                  <a:lnTo>
                    <a:pt x="431" y="62"/>
                  </a:lnTo>
                  <a:lnTo>
                    <a:pt x="434" y="57"/>
                  </a:lnTo>
                  <a:lnTo>
                    <a:pt x="438" y="46"/>
                  </a:lnTo>
                  <a:lnTo>
                    <a:pt x="441" y="35"/>
                  </a:lnTo>
                  <a:lnTo>
                    <a:pt x="442" y="22"/>
                  </a:lnTo>
                  <a:lnTo>
                    <a:pt x="444" y="11"/>
                  </a:lnTo>
                  <a:lnTo>
                    <a:pt x="447" y="3"/>
                  </a:lnTo>
                  <a:lnTo>
                    <a:pt x="450" y="0"/>
                  </a:lnTo>
                  <a:lnTo>
                    <a:pt x="453" y="11"/>
                  </a:lnTo>
                  <a:lnTo>
                    <a:pt x="457" y="35"/>
                  </a:lnTo>
                  <a:lnTo>
                    <a:pt x="458" y="60"/>
                  </a:lnTo>
                  <a:lnTo>
                    <a:pt x="465" y="71"/>
                  </a:lnTo>
                  <a:lnTo>
                    <a:pt x="473" y="72"/>
                  </a:lnTo>
                  <a:lnTo>
                    <a:pt x="482" y="74"/>
                  </a:lnTo>
                  <a:lnTo>
                    <a:pt x="494" y="74"/>
                  </a:lnTo>
                  <a:lnTo>
                    <a:pt x="508" y="70"/>
                  </a:lnTo>
                  <a:lnTo>
                    <a:pt x="523" y="63"/>
                  </a:lnTo>
                  <a:lnTo>
                    <a:pt x="535" y="52"/>
                  </a:lnTo>
                  <a:lnTo>
                    <a:pt x="544" y="35"/>
                  </a:lnTo>
                  <a:lnTo>
                    <a:pt x="551" y="9"/>
                  </a:lnTo>
                  <a:lnTo>
                    <a:pt x="555" y="22"/>
                  </a:lnTo>
                  <a:lnTo>
                    <a:pt x="557" y="43"/>
                  </a:lnTo>
                  <a:lnTo>
                    <a:pt x="555" y="64"/>
                  </a:lnTo>
                  <a:lnTo>
                    <a:pt x="550" y="80"/>
                  </a:lnTo>
                  <a:lnTo>
                    <a:pt x="572" y="90"/>
                  </a:lnTo>
                  <a:lnTo>
                    <a:pt x="585" y="91"/>
                  </a:lnTo>
                  <a:lnTo>
                    <a:pt x="593" y="85"/>
                  </a:lnTo>
                  <a:lnTo>
                    <a:pt x="598" y="77"/>
                  </a:lnTo>
                  <a:lnTo>
                    <a:pt x="600" y="69"/>
                  </a:lnTo>
                  <a:lnTo>
                    <a:pt x="604" y="63"/>
                  </a:lnTo>
                  <a:lnTo>
                    <a:pt x="609" y="63"/>
                  </a:lnTo>
                  <a:lnTo>
                    <a:pt x="622" y="74"/>
                  </a:lnTo>
                  <a:lnTo>
                    <a:pt x="626" y="82"/>
                  </a:lnTo>
                  <a:lnTo>
                    <a:pt x="626" y="85"/>
                  </a:lnTo>
                  <a:lnTo>
                    <a:pt x="622" y="88"/>
                  </a:lnTo>
                  <a:lnTo>
                    <a:pt x="616" y="91"/>
                  </a:lnTo>
                  <a:lnTo>
                    <a:pt x="609" y="93"/>
                  </a:lnTo>
                  <a:lnTo>
                    <a:pt x="604" y="95"/>
                  </a:lnTo>
                  <a:lnTo>
                    <a:pt x="602" y="99"/>
                  </a:lnTo>
                  <a:lnTo>
                    <a:pt x="607" y="105"/>
                  </a:lnTo>
                  <a:lnTo>
                    <a:pt x="622" y="116"/>
                  </a:lnTo>
                  <a:lnTo>
                    <a:pt x="631" y="116"/>
                  </a:lnTo>
                  <a:lnTo>
                    <a:pt x="637" y="110"/>
                  </a:lnTo>
                  <a:lnTo>
                    <a:pt x="641" y="101"/>
                  </a:lnTo>
                  <a:lnTo>
                    <a:pt x="646" y="92"/>
                  </a:lnTo>
                  <a:lnTo>
                    <a:pt x="651" y="85"/>
                  </a:lnTo>
                  <a:lnTo>
                    <a:pt x="660" y="87"/>
                  </a:lnTo>
                  <a:lnTo>
                    <a:pt x="673" y="99"/>
                  </a:lnTo>
                  <a:lnTo>
                    <a:pt x="680" y="109"/>
                  </a:lnTo>
                  <a:lnTo>
                    <a:pt x="679" y="113"/>
                  </a:lnTo>
                  <a:lnTo>
                    <a:pt x="673" y="116"/>
                  </a:lnTo>
                  <a:lnTo>
                    <a:pt x="665" y="118"/>
                  </a:lnTo>
                  <a:lnTo>
                    <a:pt x="657" y="119"/>
                  </a:lnTo>
                  <a:lnTo>
                    <a:pt x="649" y="120"/>
                  </a:lnTo>
                  <a:lnTo>
                    <a:pt x="644" y="125"/>
                  </a:lnTo>
                  <a:lnTo>
                    <a:pt x="644" y="132"/>
                  </a:lnTo>
                  <a:lnTo>
                    <a:pt x="649" y="140"/>
                  </a:lnTo>
                  <a:lnTo>
                    <a:pt x="654" y="145"/>
                  </a:lnTo>
                  <a:lnTo>
                    <a:pt x="659" y="148"/>
                  </a:lnTo>
                  <a:lnTo>
                    <a:pt x="664" y="148"/>
                  </a:lnTo>
                  <a:lnTo>
                    <a:pt x="670" y="148"/>
                  </a:lnTo>
                  <a:lnTo>
                    <a:pt x="675" y="146"/>
                  </a:lnTo>
                  <a:lnTo>
                    <a:pt x="680" y="144"/>
                  </a:lnTo>
                  <a:lnTo>
                    <a:pt x="685" y="143"/>
                  </a:lnTo>
                  <a:lnTo>
                    <a:pt x="681" y="149"/>
                  </a:lnTo>
                  <a:lnTo>
                    <a:pt x="680" y="155"/>
                  </a:lnTo>
                  <a:lnTo>
                    <a:pt x="679" y="163"/>
                  </a:lnTo>
                  <a:lnTo>
                    <a:pt x="680" y="169"/>
                  </a:lnTo>
                  <a:lnTo>
                    <a:pt x="683" y="176"/>
                  </a:lnTo>
                  <a:lnTo>
                    <a:pt x="688" y="182"/>
                  </a:lnTo>
                  <a:lnTo>
                    <a:pt x="692" y="186"/>
                  </a:lnTo>
                  <a:lnTo>
                    <a:pt x="699" y="19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8" name="Freeform 128">
              <a:extLst>
                <a:ext uri="{FF2B5EF4-FFF2-40B4-BE49-F238E27FC236}">
                  <a16:creationId xmlns:a16="http://schemas.microsoft.com/office/drawing/2014/main" id="{724B7020-3CEA-4905-96E4-244BE46E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93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6 w 23"/>
                <a:gd name="T3" fmla="*/ 9 h 27"/>
                <a:gd name="T4" fmla="*/ 7 w 23"/>
                <a:gd name="T5" fmla="*/ 8 h 27"/>
                <a:gd name="T6" fmla="*/ 8 w 23"/>
                <a:gd name="T7" fmla="*/ 6 h 27"/>
                <a:gd name="T8" fmla="*/ 8 w 23"/>
                <a:gd name="T9" fmla="*/ 5 h 27"/>
                <a:gd name="T10" fmla="*/ 8 w 23"/>
                <a:gd name="T11" fmla="*/ 3 h 27"/>
                <a:gd name="T12" fmla="*/ 7 w 23"/>
                <a:gd name="T13" fmla="*/ 1 h 27"/>
                <a:gd name="T14" fmla="*/ 6 w 23"/>
                <a:gd name="T15" fmla="*/ 0 h 27"/>
                <a:gd name="T16" fmla="*/ 4 w 23"/>
                <a:gd name="T17" fmla="*/ 0 h 27"/>
                <a:gd name="T18" fmla="*/ 2 w 23"/>
                <a:gd name="T19" fmla="*/ 0 h 27"/>
                <a:gd name="T20" fmla="*/ 1 w 23"/>
                <a:gd name="T21" fmla="*/ 1 h 27"/>
                <a:gd name="T22" fmla="*/ 0 w 23"/>
                <a:gd name="T23" fmla="*/ 3 h 27"/>
                <a:gd name="T24" fmla="*/ 0 w 23"/>
                <a:gd name="T25" fmla="*/ 5 h 27"/>
                <a:gd name="T26" fmla="*/ 0 w 23"/>
                <a:gd name="T27" fmla="*/ 6 h 27"/>
                <a:gd name="T28" fmla="*/ 1 w 23"/>
                <a:gd name="T29" fmla="*/ 8 h 27"/>
                <a:gd name="T30" fmla="*/ 2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18"/>
                  </a:lnTo>
                  <a:lnTo>
                    <a:pt x="23" y="14"/>
                  </a:lnTo>
                  <a:lnTo>
                    <a:pt x="22" y="8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9" name="Freeform 129">
              <a:extLst>
                <a:ext uri="{FF2B5EF4-FFF2-40B4-BE49-F238E27FC236}">
                  <a16:creationId xmlns:a16="http://schemas.microsoft.com/office/drawing/2014/main" id="{A70A984A-E34A-4CE5-88D8-F0F617EF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93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6 w 23"/>
                <a:gd name="T3" fmla="*/ 9 h 27"/>
                <a:gd name="T4" fmla="*/ 7 w 23"/>
                <a:gd name="T5" fmla="*/ 8 h 27"/>
                <a:gd name="T6" fmla="*/ 8 w 23"/>
                <a:gd name="T7" fmla="*/ 7 h 27"/>
                <a:gd name="T8" fmla="*/ 8 w 23"/>
                <a:gd name="T9" fmla="*/ 5 h 27"/>
                <a:gd name="T10" fmla="*/ 8 w 23"/>
                <a:gd name="T11" fmla="*/ 3 h 27"/>
                <a:gd name="T12" fmla="*/ 7 w 23"/>
                <a:gd name="T13" fmla="*/ 2 h 27"/>
                <a:gd name="T14" fmla="*/ 6 w 23"/>
                <a:gd name="T15" fmla="*/ 0 h 27"/>
                <a:gd name="T16" fmla="*/ 4 w 23"/>
                <a:gd name="T17" fmla="*/ 0 h 27"/>
                <a:gd name="T18" fmla="*/ 2 w 23"/>
                <a:gd name="T19" fmla="*/ 0 h 27"/>
                <a:gd name="T20" fmla="*/ 1 w 23"/>
                <a:gd name="T21" fmla="*/ 2 h 27"/>
                <a:gd name="T22" fmla="*/ 0 w 23"/>
                <a:gd name="T23" fmla="*/ 3 h 27"/>
                <a:gd name="T24" fmla="*/ 0 w 23"/>
                <a:gd name="T25" fmla="*/ 5 h 27"/>
                <a:gd name="T26" fmla="*/ 0 w 23"/>
                <a:gd name="T27" fmla="*/ 7 h 27"/>
                <a:gd name="T28" fmla="*/ 1 w 23"/>
                <a:gd name="T29" fmla="*/ 8 h 27"/>
                <a:gd name="T30" fmla="*/ 2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20"/>
                  </a:lnTo>
                  <a:lnTo>
                    <a:pt x="23" y="14"/>
                  </a:lnTo>
                  <a:lnTo>
                    <a:pt x="22" y="9"/>
                  </a:lnTo>
                  <a:lnTo>
                    <a:pt x="20" y="5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20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Freeform 130">
              <a:extLst>
                <a:ext uri="{FF2B5EF4-FFF2-40B4-BE49-F238E27FC236}">
                  <a16:creationId xmlns:a16="http://schemas.microsoft.com/office/drawing/2014/main" id="{08889B08-7F6F-43CB-BB0D-4C19DDE84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925"/>
              <a:ext cx="19" cy="18"/>
            </a:xfrm>
            <a:custGeom>
              <a:avLst/>
              <a:gdLst>
                <a:gd name="T0" fmla="*/ 9 w 57"/>
                <a:gd name="T1" fmla="*/ 18 h 54"/>
                <a:gd name="T2" fmla="*/ 11 w 57"/>
                <a:gd name="T3" fmla="*/ 18 h 54"/>
                <a:gd name="T4" fmla="*/ 12 w 57"/>
                <a:gd name="T5" fmla="*/ 17 h 54"/>
                <a:gd name="T6" fmla="*/ 14 w 57"/>
                <a:gd name="T7" fmla="*/ 17 h 54"/>
                <a:gd name="T8" fmla="*/ 16 w 57"/>
                <a:gd name="T9" fmla="*/ 15 h 54"/>
                <a:gd name="T10" fmla="*/ 17 w 57"/>
                <a:gd name="T11" fmla="*/ 14 h 54"/>
                <a:gd name="T12" fmla="*/ 18 w 57"/>
                <a:gd name="T13" fmla="*/ 13 h 54"/>
                <a:gd name="T14" fmla="*/ 19 w 57"/>
                <a:gd name="T15" fmla="*/ 11 h 54"/>
                <a:gd name="T16" fmla="*/ 19 w 57"/>
                <a:gd name="T17" fmla="*/ 9 h 54"/>
                <a:gd name="T18" fmla="*/ 19 w 57"/>
                <a:gd name="T19" fmla="*/ 7 h 54"/>
                <a:gd name="T20" fmla="*/ 18 w 57"/>
                <a:gd name="T21" fmla="*/ 6 h 54"/>
                <a:gd name="T22" fmla="*/ 17 w 57"/>
                <a:gd name="T23" fmla="*/ 4 h 54"/>
                <a:gd name="T24" fmla="*/ 16 w 57"/>
                <a:gd name="T25" fmla="*/ 3 h 54"/>
                <a:gd name="T26" fmla="*/ 14 w 57"/>
                <a:gd name="T27" fmla="*/ 1 h 54"/>
                <a:gd name="T28" fmla="*/ 12 w 57"/>
                <a:gd name="T29" fmla="*/ 1 h 54"/>
                <a:gd name="T30" fmla="*/ 11 w 57"/>
                <a:gd name="T31" fmla="*/ 0 h 54"/>
                <a:gd name="T32" fmla="*/ 9 w 57"/>
                <a:gd name="T33" fmla="*/ 0 h 54"/>
                <a:gd name="T34" fmla="*/ 8 w 57"/>
                <a:gd name="T35" fmla="*/ 0 h 54"/>
                <a:gd name="T36" fmla="*/ 6 w 57"/>
                <a:gd name="T37" fmla="*/ 1 h 54"/>
                <a:gd name="T38" fmla="*/ 5 w 57"/>
                <a:gd name="T39" fmla="*/ 1 h 54"/>
                <a:gd name="T40" fmla="*/ 3 w 57"/>
                <a:gd name="T41" fmla="*/ 3 h 54"/>
                <a:gd name="T42" fmla="*/ 2 w 57"/>
                <a:gd name="T43" fmla="*/ 4 h 54"/>
                <a:gd name="T44" fmla="*/ 1 w 57"/>
                <a:gd name="T45" fmla="*/ 6 h 54"/>
                <a:gd name="T46" fmla="*/ 0 w 57"/>
                <a:gd name="T47" fmla="*/ 7 h 54"/>
                <a:gd name="T48" fmla="*/ 0 w 57"/>
                <a:gd name="T49" fmla="*/ 9 h 54"/>
                <a:gd name="T50" fmla="*/ 0 w 57"/>
                <a:gd name="T51" fmla="*/ 11 h 54"/>
                <a:gd name="T52" fmla="*/ 1 w 57"/>
                <a:gd name="T53" fmla="*/ 13 h 54"/>
                <a:gd name="T54" fmla="*/ 2 w 57"/>
                <a:gd name="T55" fmla="*/ 14 h 54"/>
                <a:gd name="T56" fmla="*/ 3 w 57"/>
                <a:gd name="T57" fmla="*/ 15 h 54"/>
                <a:gd name="T58" fmla="*/ 5 w 57"/>
                <a:gd name="T59" fmla="*/ 17 h 54"/>
                <a:gd name="T60" fmla="*/ 6 w 57"/>
                <a:gd name="T61" fmla="*/ 17 h 54"/>
                <a:gd name="T62" fmla="*/ 8 w 57"/>
                <a:gd name="T63" fmla="*/ 18 h 54"/>
                <a:gd name="T64" fmla="*/ 9 w 57"/>
                <a:gd name="T65" fmla="*/ 18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54">
                  <a:moveTo>
                    <a:pt x="27" y="54"/>
                  </a:moveTo>
                  <a:lnTo>
                    <a:pt x="32" y="53"/>
                  </a:lnTo>
                  <a:lnTo>
                    <a:pt x="37" y="52"/>
                  </a:lnTo>
                  <a:lnTo>
                    <a:pt x="42" y="50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6" y="33"/>
                  </a:lnTo>
                  <a:lnTo>
                    <a:pt x="57" y="27"/>
                  </a:lnTo>
                  <a:lnTo>
                    <a:pt x="56" y="21"/>
                  </a:lnTo>
                  <a:lnTo>
                    <a:pt x="53" y="17"/>
                  </a:lnTo>
                  <a:lnTo>
                    <a:pt x="50" y="11"/>
                  </a:lnTo>
                  <a:lnTo>
                    <a:pt x="47" y="8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9" y="8"/>
                  </a:lnTo>
                  <a:lnTo>
                    <a:pt x="6" y="11"/>
                  </a:lnTo>
                  <a:lnTo>
                    <a:pt x="3" y="17"/>
                  </a:lnTo>
                  <a:lnTo>
                    <a:pt x="1" y="21"/>
                  </a:lnTo>
                  <a:lnTo>
                    <a:pt x="0" y="27"/>
                  </a:lnTo>
                  <a:lnTo>
                    <a:pt x="1" y="33"/>
                  </a:lnTo>
                  <a:lnTo>
                    <a:pt x="3" y="38"/>
                  </a:lnTo>
                  <a:lnTo>
                    <a:pt x="6" y="43"/>
                  </a:lnTo>
                  <a:lnTo>
                    <a:pt x="9" y="46"/>
                  </a:lnTo>
                  <a:lnTo>
                    <a:pt x="14" y="50"/>
                  </a:lnTo>
                  <a:lnTo>
                    <a:pt x="18" y="52"/>
                  </a:lnTo>
                  <a:lnTo>
                    <a:pt x="23" y="53"/>
                  </a:lnTo>
                  <a:lnTo>
                    <a:pt x="27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Freeform 131">
              <a:extLst>
                <a:ext uri="{FF2B5EF4-FFF2-40B4-BE49-F238E27FC236}">
                  <a16:creationId xmlns:a16="http://schemas.microsoft.com/office/drawing/2014/main" id="{DCBFD03F-3270-47C6-B78C-91B39A9B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939"/>
              <a:ext cx="13" cy="16"/>
            </a:xfrm>
            <a:custGeom>
              <a:avLst/>
              <a:gdLst>
                <a:gd name="T0" fmla="*/ 7 w 39"/>
                <a:gd name="T1" fmla="*/ 16 h 47"/>
                <a:gd name="T2" fmla="*/ 9 w 39"/>
                <a:gd name="T3" fmla="*/ 15 h 47"/>
                <a:gd name="T4" fmla="*/ 11 w 39"/>
                <a:gd name="T5" fmla="*/ 13 h 47"/>
                <a:gd name="T6" fmla="*/ 13 w 39"/>
                <a:gd name="T7" fmla="*/ 11 h 47"/>
                <a:gd name="T8" fmla="*/ 13 w 39"/>
                <a:gd name="T9" fmla="*/ 8 h 47"/>
                <a:gd name="T10" fmla="*/ 13 w 39"/>
                <a:gd name="T11" fmla="*/ 5 h 47"/>
                <a:gd name="T12" fmla="*/ 11 w 39"/>
                <a:gd name="T13" fmla="*/ 2 h 47"/>
                <a:gd name="T14" fmla="*/ 9 w 39"/>
                <a:gd name="T15" fmla="*/ 0 h 47"/>
                <a:gd name="T16" fmla="*/ 7 w 39"/>
                <a:gd name="T17" fmla="*/ 0 h 47"/>
                <a:gd name="T18" fmla="*/ 4 w 39"/>
                <a:gd name="T19" fmla="*/ 0 h 47"/>
                <a:gd name="T20" fmla="*/ 2 w 39"/>
                <a:gd name="T21" fmla="*/ 2 h 47"/>
                <a:gd name="T22" fmla="*/ 0 w 39"/>
                <a:gd name="T23" fmla="*/ 5 h 47"/>
                <a:gd name="T24" fmla="*/ 0 w 39"/>
                <a:gd name="T25" fmla="*/ 8 h 47"/>
                <a:gd name="T26" fmla="*/ 0 w 39"/>
                <a:gd name="T27" fmla="*/ 11 h 47"/>
                <a:gd name="T28" fmla="*/ 2 w 39"/>
                <a:gd name="T29" fmla="*/ 13 h 47"/>
                <a:gd name="T30" fmla="*/ 4 w 39"/>
                <a:gd name="T31" fmla="*/ 15 h 47"/>
                <a:gd name="T32" fmla="*/ 7 w 39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47">
                  <a:moveTo>
                    <a:pt x="20" y="47"/>
                  </a:moveTo>
                  <a:lnTo>
                    <a:pt x="27" y="44"/>
                  </a:lnTo>
                  <a:lnTo>
                    <a:pt x="33" y="39"/>
                  </a:lnTo>
                  <a:lnTo>
                    <a:pt x="38" y="32"/>
                  </a:lnTo>
                  <a:lnTo>
                    <a:pt x="39" y="23"/>
                  </a:lnTo>
                  <a:lnTo>
                    <a:pt x="38" y="14"/>
                  </a:lnTo>
                  <a:lnTo>
                    <a:pt x="33" y="7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6" y="7"/>
                  </a:lnTo>
                  <a:lnTo>
                    <a:pt x="1" y="14"/>
                  </a:lnTo>
                  <a:lnTo>
                    <a:pt x="0" y="23"/>
                  </a:lnTo>
                  <a:lnTo>
                    <a:pt x="1" y="32"/>
                  </a:lnTo>
                  <a:lnTo>
                    <a:pt x="6" y="39"/>
                  </a:lnTo>
                  <a:lnTo>
                    <a:pt x="12" y="44"/>
                  </a:lnTo>
                  <a:lnTo>
                    <a:pt x="20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2" name="Freeform 132">
              <a:extLst>
                <a:ext uri="{FF2B5EF4-FFF2-40B4-BE49-F238E27FC236}">
                  <a16:creationId xmlns:a16="http://schemas.microsoft.com/office/drawing/2014/main" id="{09224F3B-F1B6-4B7C-B968-6007DE15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030"/>
              <a:ext cx="7" cy="9"/>
            </a:xfrm>
            <a:custGeom>
              <a:avLst/>
              <a:gdLst>
                <a:gd name="T0" fmla="*/ 4 w 22"/>
                <a:gd name="T1" fmla="*/ 9 h 27"/>
                <a:gd name="T2" fmla="*/ 5 w 22"/>
                <a:gd name="T3" fmla="*/ 9 h 27"/>
                <a:gd name="T4" fmla="*/ 6 w 22"/>
                <a:gd name="T5" fmla="*/ 7 h 27"/>
                <a:gd name="T6" fmla="*/ 7 w 22"/>
                <a:gd name="T7" fmla="*/ 6 h 27"/>
                <a:gd name="T8" fmla="*/ 7 w 22"/>
                <a:gd name="T9" fmla="*/ 4 h 27"/>
                <a:gd name="T10" fmla="*/ 7 w 22"/>
                <a:gd name="T11" fmla="*/ 3 h 27"/>
                <a:gd name="T12" fmla="*/ 6 w 22"/>
                <a:gd name="T13" fmla="*/ 1 h 27"/>
                <a:gd name="T14" fmla="*/ 5 w 22"/>
                <a:gd name="T15" fmla="*/ 0 h 27"/>
                <a:gd name="T16" fmla="*/ 4 w 22"/>
                <a:gd name="T17" fmla="*/ 0 h 27"/>
                <a:gd name="T18" fmla="*/ 2 w 22"/>
                <a:gd name="T19" fmla="*/ 0 h 27"/>
                <a:gd name="T20" fmla="*/ 1 w 22"/>
                <a:gd name="T21" fmla="*/ 1 h 27"/>
                <a:gd name="T22" fmla="*/ 0 w 22"/>
                <a:gd name="T23" fmla="*/ 3 h 27"/>
                <a:gd name="T24" fmla="*/ 0 w 22"/>
                <a:gd name="T25" fmla="*/ 4 h 27"/>
                <a:gd name="T26" fmla="*/ 0 w 22"/>
                <a:gd name="T27" fmla="*/ 6 h 27"/>
                <a:gd name="T28" fmla="*/ 1 w 22"/>
                <a:gd name="T29" fmla="*/ 7 h 27"/>
                <a:gd name="T30" fmla="*/ 2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15" y="26"/>
                  </a:lnTo>
                  <a:lnTo>
                    <a:pt x="19" y="22"/>
                  </a:lnTo>
                  <a:lnTo>
                    <a:pt x="21" y="18"/>
                  </a:lnTo>
                  <a:lnTo>
                    <a:pt x="22" y="13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3" name="Freeform 133">
              <a:extLst>
                <a:ext uri="{FF2B5EF4-FFF2-40B4-BE49-F238E27FC236}">
                  <a16:creationId xmlns:a16="http://schemas.microsoft.com/office/drawing/2014/main" id="{AD2EF3D5-DAB2-4372-858F-B4BA752AC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095"/>
              <a:ext cx="7" cy="9"/>
            </a:xfrm>
            <a:custGeom>
              <a:avLst/>
              <a:gdLst>
                <a:gd name="T0" fmla="*/ 4 w 22"/>
                <a:gd name="T1" fmla="*/ 9 h 28"/>
                <a:gd name="T2" fmla="*/ 5 w 22"/>
                <a:gd name="T3" fmla="*/ 8 h 28"/>
                <a:gd name="T4" fmla="*/ 6 w 22"/>
                <a:gd name="T5" fmla="*/ 7 h 28"/>
                <a:gd name="T6" fmla="*/ 7 w 22"/>
                <a:gd name="T7" fmla="*/ 6 h 28"/>
                <a:gd name="T8" fmla="*/ 7 w 22"/>
                <a:gd name="T9" fmla="*/ 5 h 28"/>
                <a:gd name="T10" fmla="*/ 7 w 22"/>
                <a:gd name="T11" fmla="*/ 3 h 28"/>
                <a:gd name="T12" fmla="*/ 6 w 22"/>
                <a:gd name="T13" fmla="*/ 1 h 28"/>
                <a:gd name="T14" fmla="*/ 5 w 22"/>
                <a:gd name="T15" fmla="*/ 0 h 28"/>
                <a:gd name="T16" fmla="*/ 4 w 22"/>
                <a:gd name="T17" fmla="*/ 0 h 28"/>
                <a:gd name="T18" fmla="*/ 2 w 22"/>
                <a:gd name="T19" fmla="*/ 0 h 28"/>
                <a:gd name="T20" fmla="*/ 1 w 22"/>
                <a:gd name="T21" fmla="*/ 1 h 28"/>
                <a:gd name="T22" fmla="*/ 0 w 22"/>
                <a:gd name="T23" fmla="*/ 3 h 28"/>
                <a:gd name="T24" fmla="*/ 0 w 22"/>
                <a:gd name="T25" fmla="*/ 5 h 28"/>
                <a:gd name="T26" fmla="*/ 0 w 22"/>
                <a:gd name="T27" fmla="*/ 6 h 28"/>
                <a:gd name="T28" fmla="*/ 1 w 22"/>
                <a:gd name="T29" fmla="*/ 7 h 28"/>
                <a:gd name="T30" fmla="*/ 2 w 22"/>
                <a:gd name="T31" fmla="*/ 8 h 28"/>
                <a:gd name="T32" fmla="*/ 4 w 22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8">
                  <a:moveTo>
                    <a:pt x="11" y="28"/>
                  </a:moveTo>
                  <a:lnTo>
                    <a:pt x="15" y="26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22" y="14"/>
                  </a:lnTo>
                  <a:lnTo>
                    <a:pt x="21" y="8"/>
                  </a:lnTo>
                  <a:lnTo>
                    <a:pt x="19" y="4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3" y="23"/>
                  </a:lnTo>
                  <a:lnTo>
                    <a:pt x="6" y="26"/>
                  </a:lnTo>
                  <a:lnTo>
                    <a:pt x="11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4" name="Freeform 134">
              <a:extLst>
                <a:ext uri="{FF2B5EF4-FFF2-40B4-BE49-F238E27FC236}">
                  <a16:creationId xmlns:a16="http://schemas.microsoft.com/office/drawing/2014/main" id="{EAB483DF-8ACC-4911-A4DD-A27EF89BB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135"/>
              <a:ext cx="3" cy="33"/>
            </a:xfrm>
            <a:custGeom>
              <a:avLst/>
              <a:gdLst>
                <a:gd name="T0" fmla="*/ 1 w 9"/>
                <a:gd name="T1" fmla="*/ 0 h 100"/>
                <a:gd name="T2" fmla="*/ 0 w 9"/>
                <a:gd name="T3" fmla="*/ 6 h 100"/>
                <a:gd name="T4" fmla="*/ 0 w 9"/>
                <a:gd name="T5" fmla="*/ 15 h 100"/>
                <a:gd name="T6" fmla="*/ 1 w 9"/>
                <a:gd name="T7" fmla="*/ 24 h 100"/>
                <a:gd name="T8" fmla="*/ 3 w 9"/>
                <a:gd name="T9" fmla="*/ 33 h 100"/>
                <a:gd name="T10" fmla="*/ 3 w 9"/>
                <a:gd name="T11" fmla="*/ 21 h 100"/>
                <a:gd name="T12" fmla="*/ 2 w 9"/>
                <a:gd name="T13" fmla="*/ 12 h 100"/>
                <a:gd name="T14" fmla="*/ 1 w 9"/>
                <a:gd name="T15" fmla="*/ 5 h 100"/>
                <a:gd name="T16" fmla="*/ 1 w 9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00">
                  <a:moveTo>
                    <a:pt x="2" y="0"/>
                  </a:moveTo>
                  <a:lnTo>
                    <a:pt x="0" y="19"/>
                  </a:lnTo>
                  <a:lnTo>
                    <a:pt x="0" y="46"/>
                  </a:lnTo>
                  <a:lnTo>
                    <a:pt x="2" y="74"/>
                  </a:lnTo>
                  <a:lnTo>
                    <a:pt x="8" y="100"/>
                  </a:lnTo>
                  <a:lnTo>
                    <a:pt x="9" y="63"/>
                  </a:lnTo>
                  <a:lnTo>
                    <a:pt x="6" y="35"/>
                  </a:lnTo>
                  <a:lnTo>
                    <a:pt x="4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5" name="Freeform 135">
              <a:extLst>
                <a:ext uri="{FF2B5EF4-FFF2-40B4-BE49-F238E27FC236}">
                  <a16:creationId xmlns:a16="http://schemas.microsoft.com/office/drawing/2014/main" id="{225CA306-B710-4C09-AB11-AD9F40521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164"/>
              <a:ext cx="8" cy="9"/>
            </a:xfrm>
            <a:custGeom>
              <a:avLst/>
              <a:gdLst>
                <a:gd name="T0" fmla="*/ 4 w 23"/>
                <a:gd name="T1" fmla="*/ 9 h 28"/>
                <a:gd name="T2" fmla="*/ 6 w 23"/>
                <a:gd name="T3" fmla="*/ 8 h 28"/>
                <a:gd name="T4" fmla="*/ 7 w 23"/>
                <a:gd name="T5" fmla="*/ 7 h 28"/>
                <a:gd name="T6" fmla="*/ 8 w 23"/>
                <a:gd name="T7" fmla="*/ 6 h 28"/>
                <a:gd name="T8" fmla="*/ 8 w 23"/>
                <a:gd name="T9" fmla="*/ 5 h 28"/>
                <a:gd name="T10" fmla="*/ 8 w 23"/>
                <a:gd name="T11" fmla="*/ 3 h 28"/>
                <a:gd name="T12" fmla="*/ 7 w 23"/>
                <a:gd name="T13" fmla="*/ 1 h 28"/>
                <a:gd name="T14" fmla="*/ 6 w 23"/>
                <a:gd name="T15" fmla="*/ 0 h 28"/>
                <a:gd name="T16" fmla="*/ 4 w 23"/>
                <a:gd name="T17" fmla="*/ 0 h 28"/>
                <a:gd name="T18" fmla="*/ 2 w 23"/>
                <a:gd name="T19" fmla="*/ 0 h 28"/>
                <a:gd name="T20" fmla="*/ 1 w 23"/>
                <a:gd name="T21" fmla="*/ 1 h 28"/>
                <a:gd name="T22" fmla="*/ 0 w 23"/>
                <a:gd name="T23" fmla="*/ 3 h 28"/>
                <a:gd name="T24" fmla="*/ 0 w 23"/>
                <a:gd name="T25" fmla="*/ 5 h 28"/>
                <a:gd name="T26" fmla="*/ 0 w 23"/>
                <a:gd name="T27" fmla="*/ 6 h 28"/>
                <a:gd name="T28" fmla="*/ 1 w 23"/>
                <a:gd name="T29" fmla="*/ 7 h 28"/>
                <a:gd name="T30" fmla="*/ 2 w 23"/>
                <a:gd name="T31" fmla="*/ 8 h 28"/>
                <a:gd name="T32" fmla="*/ 4 w 23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8">
                  <a:moveTo>
                    <a:pt x="12" y="28"/>
                  </a:moveTo>
                  <a:lnTo>
                    <a:pt x="16" y="26"/>
                  </a:lnTo>
                  <a:lnTo>
                    <a:pt x="20" y="23"/>
                  </a:lnTo>
                  <a:lnTo>
                    <a:pt x="22" y="19"/>
                  </a:lnTo>
                  <a:lnTo>
                    <a:pt x="23" y="14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9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2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6" name="Freeform 136">
              <a:extLst>
                <a:ext uri="{FF2B5EF4-FFF2-40B4-BE49-F238E27FC236}">
                  <a16:creationId xmlns:a16="http://schemas.microsoft.com/office/drawing/2014/main" id="{F91F8C2F-4FFF-4E92-81BE-786DA8605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176"/>
              <a:ext cx="8" cy="9"/>
            </a:xfrm>
            <a:custGeom>
              <a:avLst/>
              <a:gdLst>
                <a:gd name="T0" fmla="*/ 4 w 22"/>
                <a:gd name="T1" fmla="*/ 9 h 27"/>
                <a:gd name="T2" fmla="*/ 5 w 22"/>
                <a:gd name="T3" fmla="*/ 9 h 27"/>
                <a:gd name="T4" fmla="*/ 7 w 22"/>
                <a:gd name="T5" fmla="*/ 7 h 27"/>
                <a:gd name="T6" fmla="*/ 8 w 22"/>
                <a:gd name="T7" fmla="*/ 6 h 27"/>
                <a:gd name="T8" fmla="*/ 8 w 22"/>
                <a:gd name="T9" fmla="*/ 4 h 27"/>
                <a:gd name="T10" fmla="*/ 8 w 22"/>
                <a:gd name="T11" fmla="*/ 3 h 27"/>
                <a:gd name="T12" fmla="*/ 7 w 22"/>
                <a:gd name="T13" fmla="*/ 1 h 27"/>
                <a:gd name="T14" fmla="*/ 5 w 22"/>
                <a:gd name="T15" fmla="*/ 0 h 27"/>
                <a:gd name="T16" fmla="*/ 4 w 22"/>
                <a:gd name="T17" fmla="*/ 0 h 27"/>
                <a:gd name="T18" fmla="*/ 2 w 22"/>
                <a:gd name="T19" fmla="*/ 0 h 27"/>
                <a:gd name="T20" fmla="*/ 1 w 22"/>
                <a:gd name="T21" fmla="*/ 1 h 27"/>
                <a:gd name="T22" fmla="*/ 0 w 22"/>
                <a:gd name="T23" fmla="*/ 3 h 27"/>
                <a:gd name="T24" fmla="*/ 0 w 22"/>
                <a:gd name="T25" fmla="*/ 4 h 27"/>
                <a:gd name="T26" fmla="*/ 0 w 22"/>
                <a:gd name="T27" fmla="*/ 6 h 27"/>
                <a:gd name="T28" fmla="*/ 1 w 22"/>
                <a:gd name="T29" fmla="*/ 7 h 27"/>
                <a:gd name="T30" fmla="*/ 2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15" y="26"/>
                  </a:lnTo>
                  <a:lnTo>
                    <a:pt x="19" y="22"/>
                  </a:lnTo>
                  <a:lnTo>
                    <a:pt x="21" y="18"/>
                  </a:lnTo>
                  <a:lnTo>
                    <a:pt x="22" y="13"/>
                  </a:lnTo>
                  <a:lnTo>
                    <a:pt x="21" y="8"/>
                  </a:lnTo>
                  <a:lnTo>
                    <a:pt x="19" y="3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6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Freeform 137">
              <a:extLst>
                <a:ext uri="{FF2B5EF4-FFF2-40B4-BE49-F238E27FC236}">
                  <a16:creationId xmlns:a16="http://schemas.microsoft.com/office/drawing/2014/main" id="{86DE67AE-E8F1-4E5E-878F-F839CA02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047"/>
              <a:ext cx="42" cy="13"/>
            </a:xfrm>
            <a:custGeom>
              <a:avLst/>
              <a:gdLst>
                <a:gd name="T0" fmla="*/ 42 w 127"/>
                <a:gd name="T1" fmla="*/ 0 h 39"/>
                <a:gd name="T2" fmla="*/ 39 w 127"/>
                <a:gd name="T3" fmla="*/ 0 h 39"/>
                <a:gd name="T4" fmla="*/ 35 w 127"/>
                <a:gd name="T5" fmla="*/ 1 h 39"/>
                <a:gd name="T6" fmla="*/ 30 w 127"/>
                <a:gd name="T7" fmla="*/ 2 h 39"/>
                <a:gd name="T8" fmla="*/ 23 w 127"/>
                <a:gd name="T9" fmla="*/ 3 h 39"/>
                <a:gd name="T10" fmla="*/ 17 w 127"/>
                <a:gd name="T11" fmla="*/ 5 h 39"/>
                <a:gd name="T12" fmla="*/ 11 w 127"/>
                <a:gd name="T13" fmla="*/ 6 h 39"/>
                <a:gd name="T14" fmla="*/ 5 w 127"/>
                <a:gd name="T15" fmla="*/ 9 h 39"/>
                <a:gd name="T16" fmla="*/ 0 w 127"/>
                <a:gd name="T17" fmla="*/ 11 h 39"/>
                <a:gd name="T18" fmla="*/ 1 w 127"/>
                <a:gd name="T19" fmla="*/ 13 h 39"/>
                <a:gd name="T20" fmla="*/ 4 w 127"/>
                <a:gd name="T21" fmla="*/ 13 h 39"/>
                <a:gd name="T22" fmla="*/ 10 w 127"/>
                <a:gd name="T23" fmla="*/ 11 h 39"/>
                <a:gd name="T24" fmla="*/ 17 w 127"/>
                <a:gd name="T25" fmla="*/ 9 h 39"/>
                <a:gd name="T26" fmla="*/ 23 w 127"/>
                <a:gd name="T27" fmla="*/ 6 h 39"/>
                <a:gd name="T28" fmla="*/ 31 w 127"/>
                <a:gd name="T29" fmla="*/ 4 h 39"/>
                <a:gd name="T30" fmla="*/ 37 w 127"/>
                <a:gd name="T31" fmla="*/ 2 h 39"/>
                <a:gd name="T32" fmla="*/ 42 w 127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7" h="39">
                  <a:moveTo>
                    <a:pt x="127" y="0"/>
                  </a:moveTo>
                  <a:lnTo>
                    <a:pt x="118" y="1"/>
                  </a:lnTo>
                  <a:lnTo>
                    <a:pt x="106" y="4"/>
                  </a:lnTo>
                  <a:lnTo>
                    <a:pt x="91" y="6"/>
                  </a:lnTo>
                  <a:lnTo>
                    <a:pt x="71" y="9"/>
                  </a:lnTo>
                  <a:lnTo>
                    <a:pt x="52" y="15"/>
                  </a:lnTo>
                  <a:lnTo>
                    <a:pt x="33" y="19"/>
                  </a:lnTo>
                  <a:lnTo>
                    <a:pt x="15" y="26"/>
                  </a:lnTo>
                  <a:lnTo>
                    <a:pt x="0" y="33"/>
                  </a:lnTo>
                  <a:lnTo>
                    <a:pt x="2" y="39"/>
                  </a:lnTo>
                  <a:lnTo>
                    <a:pt x="12" y="39"/>
                  </a:lnTo>
                  <a:lnTo>
                    <a:pt x="29" y="34"/>
                  </a:lnTo>
                  <a:lnTo>
                    <a:pt x="50" y="27"/>
                  </a:lnTo>
                  <a:lnTo>
                    <a:pt x="71" y="19"/>
                  </a:lnTo>
                  <a:lnTo>
                    <a:pt x="93" y="12"/>
                  </a:lnTo>
                  <a:lnTo>
                    <a:pt x="112" y="5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8" name="Freeform 138">
              <a:extLst>
                <a:ext uri="{FF2B5EF4-FFF2-40B4-BE49-F238E27FC236}">
                  <a16:creationId xmlns:a16="http://schemas.microsoft.com/office/drawing/2014/main" id="{72DC43BA-4A35-46E8-A2C4-37789540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1120"/>
              <a:ext cx="11" cy="13"/>
            </a:xfrm>
            <a:custGeom>
              <a:avLst/>
              <a:gdLst>
                <a:gd name="T0" fmla="*/ 6 w 32"/>
                <a:gd name="T1" fmla="*/ 13 h 38"/>
                <a:gd name="T2" fmla="*/ 3 w 32"/>
                <a:gd name="T3" fmla="*/ 12 h 38"/>
                <a:gd name="T4" fmla="*/ 2 w 32"/>
                <a:gd name="T5" fmla="*/ 11 h 38"/>
                <a:gd name="T6" fmla="*/ 1 w 32"/>
                <a:gd name="T7" fmla="*/ 9 h 38"/>
                <a:gd name="T8" fmla="*/ 0 w 32"/>
                <a:gd name="T9" fmla="*/ 7 h 38"/>
                <a:gd name="T10" fmla="*/ 1 w 32"/>
                <a:gd name="T11" fmla="*/ 4 h 38"/>
                <a:gd name="T12" fmla="*/ 2 w 32"/>
                <a:gd name="T13" fmla="*/ 2 h 38"/>
                <a:gd name="T14" fmla="*/ 4 w 32"/>
                <a:gd name="T15" fmla="*/ 1 h 38"/>
                <a:gd name="T16" fmla="*/ 6 w 32"/>
                <a:gd name="T17" fmla="*/ 0 h 38"/>
                <a:gd name="T18" fmla="*/ 8 w 32"/>
                <a:gd name="T19" fmla="*/ 1 h 38"/>
                <a:gd name="T20" fmla="*/ 10 w 32"/>
                <a:gd name="T21" fmla="*/ 2 h 38"/>
                <a:gd name="T22" fmla="*/ 11 w 32"/>
                <a:gd name="T23" fmla="*/ 4 h 38"/>
                <a:gd name="T24" fmla="*/ 11 w 32"/>
                <a:gd name="T25" fmla="*/ 7 h 38"/>
                <a:gd name="T26" fmla="*/ 10 w 32"/>
                <a:gd name="T27" fmla="*/ 5 h 38"/>
                <a:gd name="T28" fmla="*/ 9 w 32"/>
                <a:gd name="T29" fmla="*/ 4 h 38"/>
                <a:gd name="T30" fmla="*/ 7 w 32"/>
                <a:gd name="T31" fmla="*/ 4 h 38"/>
                <a:gd name="T32" fmla="*/ 5 w 32"/>
                <a:gd name="T33" fmla="*/ 4 h 38"/>
                <a:gd name="T34" fmla="*/ 4 w 32"/>
                <a:gd name="T35" fmla="*/ 5 h 38"/>
                <a:gd name="T36" fmla="*/ 4 w 32"/>
                <a:gd name="T37" fmla="*/ 7 h 38"/>
                <a:gd name="T38" fmla="*/ 4 w 32"/>
                <a:gd name="T39" fmla="*/ 10 h 38"/>
                <a:gd name="T40" fmla="*/ 6 w 32"/>
                <a:gd name="T41" fmla="*/ 13 h 3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8">
                  <a:moveTo>
                    <a:pt x="16" y="38"/>
                  </a:moveTo>
                  <a:lnTo>
                    <a:pt x="10" y="35"/>
                  </a:lnTo>
                  <a:lnTo>
                    <a:pt x="5" y="31"/>
                  </a:lnTo>
                  <a:lnTo>
                    <a:pt x="2" y="26"/>
                  </a:lnTo>
                  <a:lnTo>
                    <a:pt x="0" y="19"/>
                  </a:lnTo>
                  <a:lnTo>
                    <a:pt x="2" y="11"/>
                  </a:lnTo>
                  <a:lnTo>
                    <a:pt x="5" y="5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8" y="5"/>
                  </a:lnTo>
                  <a:lnTo>
                    <a:pt x="31" y="11"/>
                  </a:lnTo>
                  <a:lnTo>
                    <a:pt x="32" y="19"/>
                  </a:lnTo>
                  <a:lnTo>
                    <a:pt x="30" y="15"/>
                  </a:lnTo>
                  <a:lnTo>
                    <a:pt x="26" y="13"/>
                  </a:lnTo>
                  <a:lnTo>
                    <a:pt x="20" y="12"/>
                  </a:lnTo>
                  <a:lnTo>
                    <a:pt x="15" y="13"/>
                  </a:lnTo>
                  <a:lnTo>
                    <a:pt x="12" y="15"/>
                  </a:lnTo>
                  <a:lnTo>
                    <a:pt x="11" y="21"/>
                  </a:lnTo>
                  <a:lnTo>
                    <a:pt x="11" y="28"/>
                  </a:lnTo>
                  <a:lnTo>
                    <a:pt x="16" y="3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9" name="Freeform 139">
              <a:extLst>
                <a:ext uri="{FF2B5EF4-FFF2-40B4-BE49-F238E27FC236}">
                  <a16:creationId xmlns:a16="http://schemas.microsoft.com/office/drawing/2014/main" id="{2313F219-14D1-4E94-89E1-3A59B8AEF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056"/>
              <a:ext cx="10" cy="13"/>
            </a:xfrm>
            <a:custGeom>
              <a:avLst/>
              <a:gdLst>
                <a:gd name="T0" fmla="*/ 5 w 30"/>
                <a:gd name="T1" fmla="*/ 13 h 37"/>
                <a:gd name="T2" fmla="*/ 3 w 30"/>
                <a:gd name="T3" fmla="*/ 13 h 37"/>
                <a:gd name="T4" fmla="*/ 1 w 30"/>
                <a:gd name="T5" fmla="*/ 11 h 37"/>
                <a:gd name="T6" fmla="*/ 0 w 30"/>
                <a:gd name="T7" fmla="*/ 9 h 37"/>
                <a:gd name="T8" fmla="*/ 0 w 30"/>
                <a:gd name="T9" fmla="*/ 7 h 37"/>
                <a:gd name="T10" fmla="*/ 0 w 30"/>
                <a:gd name="T11" fmla="*/ 4 h 37"/>
                <a:gd name="T12" fmla="*/ 1 w 30"/>
                <a:gd name="T13" fmla="*/ 2 h 37"/>
                <a:gd name="T14" fmla="*/ 3 w 30"/>
                <a:gd name="T15" fmla="*/ 1 h 37"/>
                <a:gd name="T16" fmla="*/ 5 w 30"/>
                <a:gd name="T17" fmla="*/ 0 h 37"/>
                <a:gd name="T18" fmla="*/ 7 w 30"/>
                <a:gd name="T19" fmla="*/ 1 h 37"/>
                <a:gd name="T20" fmla="*/ 9 w 30"/>
                <a:gd name="T21" fmla="*/ 2 h 37"/>
                <a:gd name="T22" fmla="*/ 10 w 30"/>
                <a:gd name="T23" fmla="*/ 4 h 37"/>
                <a:gd name="T24" fmla="*/ 10 w 30"/>
                <a:gd name="T25" fmla="*/ 7 h 37"/>
                <a:gd name="T26" fmla="*/ 9 w 30"/>
                <a:gd name="T27" fmla="*/ 5 h 37"/>
                <a:gd name="T28" fmla="*/ 7 w 30"/>
                <a:gd name="T29" fmla="*/ 5 h 37"/>
                <a:gd name="T30" fmla="*/ 6 w 30"/>
                <a:gd name="T31" fmla="*/ 4 h 37"/>
                <a:gd name="T32" fmla="*/ 4 w 30"/>
                <a:gd name="T33" fmla="*/ 4 h 37"/>
                <a:gd name="T34" fmla="*/ 3 w 30"/>
                <a:gd name="T35" fmla="*/ 5 h 37"/>
                <a:gd name="T36" fmla="*/ 3 w 30"/>
                <a:gd name="T37" fmla="*/ 7 h 37"/>
                <a:gd name="T38" fmla="*/ 3 w 30"/>
                <a:gd name="T39" fmla="*/ 9 h 37"/>
                <a:gd name="T40" fmla="*/ 5 w 30"/>
                <a:gd name="T41" fmla="*/ 13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" h="37">
                  <a:moveTo>
                    <a:pt x="14" y="37"/>
                  </a:moveTo>
                  <a:lnTo>
                    <a:pt x="9" y="36"/>
                  </a:lnTo>
                  <a:lnTo>
                    <a:pt x="3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3" y="5"/>
                  </a:lnTo>
                  <a:lnTo>
                    <a:pt x="9" y="2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5"/>
                  </a:lnTo>
                  <a:lnTo>
                    <a:pt x="29" y="12"/>
                  </a:lnTo>
                  <a:lnTo>
                    <a:pt x="30" y="19"/>
                  </a:lnTo>
                  <a:lnTo>
                    <a:pt x="27" y="15"/>
                  </a:lnTo>
                  <a:lnTo>
                    <a:pt x="22" y="13"/>
                  </a:lnTo>
                  <a:lnTo>
                    <a:pt x="18" y="11"/>
                  </a:lnTo>
                  <a:lnTo>
                    <a:pt x="13" y="12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9" y="27"/>
                  </a:lnTo>
                  <a:lnTo>
                    <a:pt x="14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1101" name="Group 238">
            <a:extLst>
              <a:ext uri="{FF2B5EF4-FFF2-40B4-BE49-F238E27FC236}">
                <a16:creationId xmlns:a16="http://schemas.microsoft.com/office/drawing/2014/main" id="{5C241884-0893-4CA6-BFFA-0D620A10581D}"/>
              </a:ext>
            </a:extLst>
          </p:cNvPr>
          <p:cNvGrpSpPr>
            <a:grpSpLocks/>
          </p:cNvGrpSpPr>
          <p:nvPr/>
        </p:nvGrpSpPr>
        <p:grpSpPr bwMode="auto">
          <a:xfrm>
            <a:off x="6032500" y="1614488"/>
            <a:ext cx="433388" cy="419100"/>
            <a:chOff x="3800" y="921"/>
            <a:chExt cx="273" cy="264"/>
          </a:xfrm>
        </p:grpSpPr>
        <p:sp>
          <p:nvSpPr>
            <p:cNvPr id="131124" name="Freeform 140">
              <a:extLst>
                <a:ext uri="{FF2B5EF4-FFF2-40B4-BE49-F238E27FC236}">
                  <a16:creationId xmlns:a16="http://schemas.microsoft.com/office/drawing/2014/main" id="{7B3D16E2-038E-4BDD-9AF7-80935A3E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921"/>
              <a:ext cx="273" cy="235"/>
            </a:xfrm>
            <a:custGeom>
              <a:avLst/>
              <a:gdLst>
                <a:gd name="T0" fmla="*/ 6 w 819"/>
                <a:gd name="T1" fmla="*/ 55 h 705"/>
                <a:gd name="T2" fmla="*/ 40 w 819"/>
                <a:gd name="T3" fmla="*/ 79 h 705"/>
                <a:gd name="T4" fmla="*/ 22 w 819"/>
                <a:gd name="T5" fmla="*/ 82 h 705"/>
                <a:gd name="T6" fmla="*/ 35 w 819"/>
                <a:gd name="T7" fmla="*/ 89 h 705"/>
                <a:gd name="T8" fmla="*/ 24 w 819"/>
                <a:gd name="T9" fmla="*/ 99 h 705"/>
                <a:gd name="T10" fmla="*/ 35 w 819"/>
                <a:gd name="T11" fmla="*/ 107 h 705"/>
                <a:gd name="T12" fmla="*/ 21 w 819"/>
                <a:gd name="T13" fmla="*/ 126 h 705"/>
                <a:gd name="T14" fmla="*/ 37 w 819"/>
                <a:gd name="T15" fmla="*/ 135 h 705"/>
                <a:gd name="T16" fmla="*/ 17 w 819"/>
                <a:gd name="T17" fmla="*/ 163 h 705"/>
                <a:gd name="T18" fmla="*/ 40 w 819"/>
                <a:gd name="T19" fmla="*/ 149 h 705"/>
                <a:gd name="T20" fmla="*/ 29 w 819"/>
                <a:gd name="T21" fmla="*/ 171 h 705"/>
                <a:gd name="T22" fmla="*/ 46 w 819"/>
                <a:gd name="T23" fmla="*/ 159 h 705"/>
                <a:gd name="T24" fmla="*/ 51 w 819"/>
                <a:gd name="T25" fmla="*/ 178 h 705"/>
                <a:gd name="T26" fmla="*/ 64 w 819"/>
                <a:gd name="T27" fmla="*/ 176 h 705"/>
                <a:gd name="T28" fmla="*/ 72 w 819"/>
                <a:gd name="T29" fmla="*/ 190 h 705"/>
                <a:gd name="T30" fmla="*/ 86 w 819"/>
                <a:gd name="T31" fmla="*/ 190 h 705"/>
                <a:gd name="T32" fmla="*/ 94 w 819"/>
                <a:gd name="T33" fmla="*/ 188 h 705"/>
                <a:gd name="T34" fmla="*/ 98 w 819"/>
                <a:gd name="T35" fmla="*/ 192 h 705"/>
                <a:gd name="T36" fmla="*/ 119 w 819"/>
                <a:gd name="T37" fmla="*/ 208 h 705"/>
                <a:gd name="T38" fmla="*/ 134 w 819"/>
                <a:gd name="T39" fmla="*/ 184 h 705"/>
                <a:gd name="T40" fmla="*/ 148 w 819"/>
                <a:gd name="T41" fmla="*/ 184 h 705"/>
                <a:gd name="T42" fmla="*/ 166 w 819"/>
                <a:gd name="T43" fmla="*/ 182 h 705"/>
                <a:gd name="T44" fmla="*/ 166 w 819"/>
                <a:gd name="T45" fmla="*/ 168 h 705"/>
                <a:gd name="T46" fmla="*/ 207 w 819"/>
                <a:gd name="T47" fmla="*/ 198 h 705"/>
                <a:gd name="T48" fmla="*/ 221 w 819"/>
                <a:gd name="T49" fmla="*/ 206 h 705"/>
                <a:gd name="T50" fmla="*/ 183 w 819"/>
                <a:gd name="T51" fmla="*/ 171 h 705"/>
                <a:gd name="T52" fmla="*/ 177 w 819"/>
                <a:gd name="T53" fmla="*/ 155 h 705"/>
                <a:gd name="T54" fmla="*/ 182 w 819"/>
                <a:gd name="T55" fmla="*/ 151 h 705"/>
                <a:gd name="T56" fmla="*/ 186 w 819"/>
                <a:gd name="T57" fmla="*/ 144 h 705"/>
                <a:gd name="T58" fmla="*/ 191 w 819"/>
                <a:gd name="T59" fmla="*/ 136 h 705"/>
                <a:gd name="T60" fmla="*/ 201 w 819"/>
                <a:gd name="T61" fmla="*/ 133 h 705"/>
                <a:gd name="T62" fmla="*/ 194 w 819"/>
                <a:gd name="T63" fmla="*/ 123 h 705"/>
                <a:gd name="T64" fmla="*/ 234 w 819"/>
                <a:gd name="T65" fmla="*/ 118 h 705"/>
                <a:gd name="T66" fmla="*/ 254 w 819"/>
                <a:gd name="T67" fmla="*/ 115 h 705"/>
                <a:gd name="T68" fmla="*/ 209 w 819"/>
                <a:gd name="T69" fmla="*/ 112 h 705"/>
                <a:gd name="T70" fmla="*/ 198 w 819"/>
                <a:gd name="T71" fmla="*/ 105 h 705"/>
                <a:gd name="T72" fmla="*/ 226 w 819"/>
                <a:gd name="T73" fmla="*/ 96 h 705"/>
                <a:gd name="T74" fmla="*/ 241 w 819"/>
                <a:gd name="T75" fmla="*/ 91 h 705"/>
                <a:gd name="T76" fmla="*/ 205 w 819"/>
                <a:gd name="T77" fmla="*/ 94 h 705"/>
                <a:gd name="T78" fmla="*/ 195 w 819"/>
                <a:gd name="T79" fmla="*/ 86 h 705"/>
                <a:gd name="T80" fmla="*/ 205 w 819"/>
                <a:gd name="T81" fmla="*/ 77 h 705"/>
                <a:gd name="T82" fmla="*/ 190 w 819"/>
                <a:gd name="T83" fmla="*/ 74 h 705"/>
                <a:gd name="T84" fmla="*/ 197 w 819"/>
                <a:gd name="T85" fmla="*/ 62 h 705"/>
                <a:gd name="T86" fmla="*/ 188 w 819"/>
                <a:gd name="T87" fmla="*/ 57 h 705"/>
                <a:gd name="T88" fmla="*/ 178 w 819"/>
                <a:gd name="T89" fmla="*/ 61 h 705"/>
                <a:gd name="T90" fmla="*/ 163 w 819"/>
                <a:gd name="T91" fmla="*/ 47 h 705"/>
                <a:gd name="T92" fmla="*/ 156 w 819"/>
                <a:gd name="T93" fmla="*/ 35 h 705"/>
                <a:gd name="T94" fmla="*/ 147 w 819"/>
                <a:gd name="T95" fmla="*/ 25 h 705"/>
                <a:gd name="T96" fmla="*/ 150 w 819"/>
                <a:gd name="T97" fmla="*/ 13 h 705"/>
                <a:gd name="T98" fmla="*/ 137 w 819"/>
                <a:gd name="T99" fmla="*/ 28 h 705"/>
                <a:gd name="T100" fmla="*/ 135 w 819"/>
                <a:gd name="T101" fmla="*/ 13 h 705"/>
                <a:gd name="T102" fmla="*/ 126 w 819"/>
                <a:gd name="T103" fmla="*/ 16 h 705"/>
                <a:gd name="T104" fmla="*/ 119 w 819"/>
                <a:gd name="T105" fmla="*/ 21 h 705"/>
                <a:gd name="T106" fmla="*/ 90 w 819"/>
                <a:gd name="T107" fmla="*/ 12 h 705"/>
                <a:gd name="T108" fmla="*/ 74 w 819"/>
                <a:gd name="T109" fmla="*/ 29 h 705"/>
                <a:gd name="T110" fmla="*/ 64 w 819"/>
                <a:gd name="T111" fmla="*/ 30 h 705"/>
                <a:gd name="T112" fmla="*/ 60 w 819"/>
                <a:gd name="T113" fmla="*/ 37 h 705"/>
                <a:gd name="T114" fmla="*/ 47 w 819"/>
                <a:gd name="T115" fmla="*/ 40 h 705"/>
                <a:gd name="T116" fmla="*/ 52 w 819"/>
                <a:gd name="T117" fmla="*/ 50 h 705"/>
                <a:gd name="T118" fmla="*/ 46 w 819"/>
                <a:gd name="T119" fmla="*/ 55 h 70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19" h="705">
                  <a:moveTo>
                    <a:pt x="116" y="192"/>
                  </a:moveTo>
                  <a:lnTo>
                    <a:pt x="104" y="196"/>
                  </a:lnTo>
                  <a:lnTo>
                    <a:pt x="91" y="197"/>
                  </a:lnTo>
                  <a:lnTo>
                    <a:pt x="77" y="194"/>
                  </a:lnTo>
                  <a:lnTo>
                    <a:pt x="64" y="189"/>
                  </a:lnTo>
                  <a:lnTo>
                    <a:pt x="49" y="182"/>
                  </a:lnTo>
                  <a:lnTo>
                    <a:pt x="34" y="174"/>
                  </a:lnTo>
                  <a:lnTo>
                    <a:pt x="18" y="164"/>
                  </a:lnTo>
                  <a:lnTo>
                    <a:pt x="0" y="154"/>
                  </a:lnTo>
                  <a:lnTo>
                    <a:pt x="24" y="174"/>
                  </a:lnTo>
                  <a:lnTo>
                    <a:pt x="46" y="191"/>
                  </a:lnTo>
                  <a:lnTo>
                    <a:pt x="67" y="205"/>
                  </a:lnTo>
                  <a:lnTo>
                    <a:pt x="85" y="214"/>
                  </a:lnTo>
                  <a:lnTo>
                    <a:pt x="100" y="222"/>
                  </a:lnTo>
                  <a:lnTo>
                    <a:pt x="112" y="230"/>
                  </a:lnTo>
                  <a:lnTo>
                    <a:pt x="120" y="236"/>
                  </a:lnTo>
                  <a:lnTo>
                    <a:pt x="120" y="241"/>
                  </a:lnTo>
                  <a:lnTo>
                    <a:pt x="116" y="246"/>
                  </a:lnTo>
                  <a:lnTo>
                    <a:pt x="109" y="246"/>
                  </a:lnTo>
                  <a:lnTo>
                    <a:pt x="100" y="246"/>
                  </a:lnTo>
                  <a:lnTo>
                    <a:pt x="91" y="246"/>
                  </a:lnTo>
                  <a:lnTo>
                    <a:pt x="81" y="246"/>
                  </a:lnTo>
                  <a:lnTo>
                    <a:pt x="73" y="245"/>
                  </a:lnTo>
                  <a:lnTo>
                    <a:pt x="67" y="246"/>
                  </a:lnTo>
                  <a:lnTo>
                    <a:pt x="65" y="248"/>
                  </a:lnTo>
                  <a:lnTo>
                    <a:pt x="67" y="252"/>
                  </a:lnTo>
                  <a:lnTo>
                    <a:pt x="71" y="254"/>
                  </a:lnTo>
                  <a:lnTo>
                    <a:pt x="76" y="255"/>
                  </a:lnTo>
                  <a:lnTo>
                    <a:pt x="83" y="257"/>
                  </a:lnTo>
                  <a:lnTo>
                    <a:pt x="91" y="260"/>
                  </a:lnTo>
                  <a:lnTo>
                    <a:pt x="98" y="263"/>
                  </a:lnTo>
                  <a:lnTo>
                    <a:pt x="104" y="268"/>
                  </a:lnTo>
                  <a:lnTo>
                    <a:pt x="107" y="273"/>
                  </a:lnTo>
                  <a:lnTo>
                    <a:pt x="107" y="280"/>
                  </a:lnTo>
                  <a:lnTo>
                    <a:pt x="104" y="285"/>
                  </a:lnTo>
                  <a:lnTo>
                    <a:pt x="99" y="287"/>
                  </a:lnTo>
                  <a:lnTo>
                    <a:pt x="91" y="289"/>
                  </a:lnTo>
                  <a:lnTo>
                    <a:pt x="84" y="291"/>
                  </a:lnTo>
                  <a:lnTo>
                    <a:pt x="77" y="294"/>
                  </a:lnTo>
                  <a:lnTo>
                    <a:pt x="73" y="297"/>
                  </a:lnTo>
                  <a:lnTo>
                    <a:pt x="72" y="303"/>
                  </a:lnTo>
                  <a:lnTo>
                    <a:pt x="72" y="308"/>
                  </a:lnTo>
                  <a:lnTo>
                    <a:pt x="75" y="311"/>
                  </a:lnTo>
                  <a:lnTo>
                    <a:pt x="80" y="313"/>
                  </a:lnTo>
                  <a:lnTo>
                    <a:pt x="85" y="314"/>
                  </a:lnTo>
                  <a:lnTo>
                    <a:pt x="91" y="316"/>
                  </a:lnTo>
                  <a:lnTo>
                    <a:pt x="99" y="319"/>
                  </a:lnTo>
                  <a:lnTo>
                    <a:pt x="105" y="322"/>
                  </a:lnTo>
                  <a:lnTo>
                    <a:pt x="110" y="329"/>
                  </a:lnTo>
                  <a:lnTo>
                    <a:pt x="112" y="336"/>
                  </a:lnTo>
                  <a:lnTo>
                    <a:pt x="107" y="341"/>
                  </a:lnTo>
                  <a:lnTo>
                    <a:pt x="100" y="346"/>
                  </a:lnTo>
                  <a:lnTo>
                    <a:pt x="90" y="353"/>
                  </a:lnTo>
                  <a:lnTo>
                    <a:pt x="80" y="360"/>
                  </a:lnTo>
                  <a:lnTo>
                    <a:pt x="69" y="369"/>
                  </a:lnTo>
                  <a:lnTo>
                    <a:pt x="63" y="379"/>
                  </a:lnTo>
                  <a:lnTo>
                    <a:pt x="59" y="393"/>
                  </a:lnTo>
                  <a:lnTo>
                    <a:pt x="69" y="387"/>
                  </a:lnTo>
                  <a:lnTo>
                    <a:pt x="80" y="385"/>
                  </a:lnTo>
                  <a:lnTo>
                    <a:pt x="91" y="384"/>
                  </a:lnTo>
                  <a:lnTo>
                    <a:pt x="99" y="385"/>
                  </a:lnTo>
                  <a:lnTo>
                    <a:pt x="107" y="389"/>
                  </a:lnTo>
                  <a:lnTo>
                    <a:pt x="110" y="396"/>
                  </a:lnTo>
                  <a:lnTo>
                    <a:pt x="112" y="405"/>
                  </a:lnTo>
                  <a:lnTo>
                    <a:pt x="107" y="417"/>
                  </a:lnTo>
                  <a:lnTo>
                    <a:pt x="104" y="422"/>
                  </a:lnTo>
                  <a:lnTo>
                    <a:pt x="99" y="429"/>
                  </a:lnTo>
                  <a:lnTo>
                    <a:pt x="93" y="438"/>
                  </a:lnTo>
                  <a:lnTo>
                    <a:pt x="87" y="448"/>
                  </a:lnTo>
                  <a:lnTo>
                    <a:pt x="77" y="461"/>
                  </a:lnTo>
                  <a:lnTo>
                    <a:pt x="66" y="476"/>
                  </a:lnTo>
                  <a:lnTo>
                    <a:pt x="51" y="490"/>
                  </a:lnTo>
                  <a:lnTo>
                    <a:pt x="32" y="506"/>
                  </a:lnTo>
                  <a:lnTo>
                    <a:pt x="47" y="496"/>
                  </a:lnTo>
                  <a:lnTo>
                    <a:pt x="62" y="487"/>
                  </a:lnTo>
                  <a:lnTo>
                    <a:pt x="75" y="477"/>
                  </a:lnTo>
                  <a:lnTo>
                    <a:pt x="90" y="467"/>
                  </a:lnTo>
                  <a:lnTo>
                    <a:pt x="101" y="457"/>
                  </a:lnTo>
                  <a:lnTo>
                    <a:pt x="112" y="452"/>
                  </a:lnTo>
                  <a:lnTo>
                    <a:pt x="120" y="448"/>
                  </a:lnTo>
                  <a:lnTo>
                    <a:pt x="123" y="448"/>
                  </a:lnTo>
                  <a:lnTo>
                    <a:pt x="131" y="457"/>
                  </a:lnTo>
                  <a:lnTo>
                    <a:pt x="130" y="467"/>
                  </a:lnTo>
                  <a:lnTo>
                    <a:pt x="123" y="477"/>
                  </a:lnTo>
                  <a:lnTo>
                    <a:pt x="112" y="485"/>
                  </a:lnTo>
                  <a:lnTo>
                    <a:pt x="100" y="494"/>
                  </a:lnTo>
                  <a:lnTo>
                    <a:pt x="91" y="504"/>
                  </a:lnTo>
                  <a:lnTo>
                    <a:pt x="88" y="512"/>
                  </a:lnTo>
                  <a:lnTo>
                    <a:pt x="91" y="522"/>
                  </a:lnTo>
                  <a:lnTo>
                    <a:pt x="99" y="527"/>
                  </a:lnTo>
                  <a:lnTo>
                    <a:pt x="105" y="523"/>
                  </a:lnTo>
                  <a:lnTo>
                    <a:pt x="110" y="514"/>
                  </a:lnTo>
                  <a:lnTo>
                    <a:pt x="115" y="503"/>
                  </a:lnTo>
                  <a:lnTo>
                    <a:pt x="122" y="492"/>
                  </a:lnTo>
                  <a:lnTo>
                    <a:pt x="129" y="481"/>
                  </a:lnTo>
                  <a:lnTo>
                    <a:pt x="138" y="477"/>
                  </a:lnTo>
                  <a:lnTo>
                    <a:pt x="148" y="480"/>
                  </a:lnTo>
                  <a:lnTo>
                    <a:pt x="158" y="489"/>
                  </a:lnTo>
                  <a:lnTo>
                    <a:pt x="164" y="497"/>
                  </a:lnTo>
                  <a:lnTo>
                    <a:pt x="167" y="504"/>
                  </a:lnTo>
                  <a:lnTo>
                    <a:pt x="167" y="512"/>
                  </a:lnTo>
                  <a:lnTo>
                    <a:pt x="164" y="519"/>
                  </a:lnTo>
                  <a:lnTo>
                    <a:pt x="159" y="526"/>
                  </a:lnTo>
                  <a:lnTo>
                    <a:pt x="154" y="533"/>
                  </a:lnTo>
                  <a:lnTo>
                    <a:pt x="147" y="538"/>
                  </a:lnTo>
                  <a:lnTo>
                    <a:pt x="153" y="541"/>
                  </a:lnTo>
                  <a:lnTo>
                    <a:pt x="159" y="539"/>
                  </a:lnTo>
                  <a:lnTo>
                    <a:pt x="165" y="537"/>
                  </a:lnTo>
                  <a:lnTo>
                    <a:pt x="171" y="534"/>
                  </a:lnTo>
                  <a:lnTo>
                    <a:pt x="178" y="531"/>
                  </a:lnTo>
                  <a:lnTo>
                    <a:pt x="183" y="529"/>
                  </a:lnTo>
                  <a:lnTo>
                    <a:pt x="191" y="528"/>
                  </a:lnTo>
                  <a:lnTo>
                    <a:pt x="197" y="531"/>
                  </a:lnTo>
                  <a:lnTo>
                    <a:pt x="200" y="571"/>
                  </a:lnTo>
                  <a:lnTo>
                    <a:pt x="203" y="614"/>
                  </a:lnTo>
                  <a:lnTo>
                    <a:pt x="201" y="660"/>
                  </a:lnTo>
                  <a:lnTo>
                    <a:pt x="197" y="705"/>
                  </a:lnTo>
                  <a:lnTo>
                    <a:pt x="210" y="647"/>
                  </a:lnTo>
                  <a:lnTo>
                    <a:pt x="215" y="602"/>
                  </a:lnTo>
                  <a:lnTo>
                    <a:pt x="216" y="569"/>
                  </a:lnTo>
                  <a:lnTo>
                    <a:pt x="222" y="552"/>
                  </a:lnTo>
                  <a:lnTo>
                    <a:pt x="228" y="547"/>
                  </a:lnTo>
                  <a:lnTo>
                    <a:pt x="234" y="544"/>
                  </a:lnTo>
                  <a:lnTo>
                    <a:pt x="241" y="543"/>
                  </a:lnTo>
                  <a:lnTo>
                    <a:pt x="248" y="544"/>
                  </a:lnTo>
                  <a:lnTo>
                    <a:pt x="254" y="550"/>
                  </a:lnTo>
                  <a:lnTo>
                    <a:pt x="257" y="559"/>
                  </a:lnTo>
                  <a:lnTo>
                    <a:pt x="258" y="571"/>
                  </a:lnTo>
                  <a:lnTo>
                    <a:pt x="255" y="591"/>
                  </a:lnTo>
                  <a:lnTo>
                    <a:pt x="259" y="588"/>
                  </a:lnTo>
                  <a:lnTo>
                    <a:pt x="264" y="584"/>
                  </a:lnTo>
                  <a:lnTo>
                    <a:pt x="270" y="579"/>
                  </a:lnTo>
                  <a:lnTo>
                    <a:pt x="274" y="575"/>
                  </a:lnTo>
                  <a:lnTo>
                    <a:pt x="279" y="570"/>
                  </a:lnTo>
                  <a:lnTo>
                    <a:pt x="282" y="566"/>
                  </a:lnTo>
                  <a:lnTo>
                    <a:pt x="283" y="563"/>
                  </a:lnTo>
                  <a:lnTo>
                    <a:pt x="284" y="562"/>
                  </a:lnTo>
                  <a:lnTo>
                    <a:pt x="287" y="581"/>
                  </a:lnTo>
                  <a:lnTo>
                    <a:pt x="288" y="608"/>
                  </a:lnTo>
                  <a:lnTo>
                    <a:pt x="290" y="633"/>
                  </a:lnTo>
                  <a:lnTo>
                    <a:pt x="290" y="652"/>
                  </a:lnTo>
                  <a:lnTo>
                    <a:pt x="296" y="625"/>
                  </a:lnTo>
                  <a:lnTo>
                    <a:pt x="295" y="597"/>
                  </a:lnTo>
                  <a:lnTo>
                    <a:pt x="295" y="576"/>
                  </a:lnTo>
                  <a:lnTo>
                    <a:pt x="303" y="566"/>
                  </a:lnTo>
                  <a:lnTo>
                    <a:pt x="325" y="568"/>
                  </a:lnTo>
                  <a:lnTo>
                    <a:pt x="341" y="575"/>
                  </a:lnTo>
                  <a:lnTo>
                    <a:pt x="350" y="584"/>
                  </a:lnTo>
                  <a:lnTo>
                    <a:pt x="354" y="596"/>
                  </a:lnTo>
                  <a:lnTo>
                    <a:pt x="355" y="608"/>
                  </a:lnTo>
                  <a:lnTo>
                    <a:pt x="355" y="617"/>
                  </a:lnTo>
                  <a:lnTo>
                    <a:pt x="356" y="624"/>
                  </a:lnTo>
                  <a:lnTo>
                    <a:pt x="361" y="625"/>
                  </a:lnTo>
                  <a:lnTo>
                    <a:pt x="366" y="613"/>
                  </a:lnTo>
                  <a:lnTo>
                    <a:pt x="367" y="592"/>
                  </a:lnTo>
                  <a:lnTo>
                    <a:pt x="369" y="571"/>
                  </a:lnTo>
                  <a:lnTo>
                    <a:pt x="377" y="564"/>
                  </a:lnTo>
                  <a:lnTo>
                    <a:pt x="387" y="563"/>
                  </a:lnTo>
                  <a:lnTo>
                    <a:pt x="394" y="559"/>
                  </a:lnTo>
                  <a:lnTo>
                    <a:pt x="402" y="553"/>
                  </a:lnTo>
                  <a:lnTo>
                    <a:pt x="407" y="548"/>
                  </a:lnTo>
                  <a:lnTo>
                    <a:pt x="415" y="548"/>
                  </a:lnTo>
                  <a:lnTo>
                    <a:pt x="425" y="555"/>
                  </a:lnTo>
                  <a:lnTo>
                    <a:pt x="440" y="571"/>
                  </a:lnTo>
                  <a:lnTo>
                    <a:pt x="460" y="601"/>
                  </a:lnTo>
                  <a:lnTo>
                    <a:pt x="455" y="584"/>
                  </a:lnTo>
                  <a:lnTo>
                    <a:pt x="449" y="568"/>
                  </a:lnTo>
                  <a:lnTo>
                    <a:pt x="445" y="553"/>
                  </a:lnTo>
                  <a:lnTo>
                    <a:pt x="449" y="539"/>
                  </a:lnTo>
                  <a:lnTo>
                    <a:pt x="456" y="536"/>
                  </a:lnTo>
                  <a:lnTo>
                    <a:pt x="462" y="536"/>
                  </a:lnTo>
                  <a:lnTo>
                    <a:pt x="469" y="536"/>
                  </a:lnTo>
                  <a:lnTo>
                    <a:pt x="474" y="537"/>
                  </a:lnTo>
                  <a:lnTo>
                    <a:pt x="481" y="541"/>
                  </a:lnTo>
                  <a:lnTo>
                    <a:pt x="489" y="544"/>
                  </a:lnTo>
                  <a:lnTo>
                    <a:pt x="498" y="547"/>
                  </a:lnTo>
                  <a:lnTo>
                    <a:pt x="508" y="554"/>
                  </a:lnTo>
                  <a:lnTo>
                    <a:pt x="502" y="542"/>
                  </a:lnTo>
                  <a:lnTo>
                    <a:pt x="495" y="533"/>
                  </a:lnTo>
                  <a:lnTo>
                    <a:pt x="489" y="525"/>
                  </a:lnTo>
                  <a:lnTo>
                    <a:pt x="486" y="515"/>
                  </a:lnTo>
                  <a:lnTo>
                    <a:pt x="487" y="508"/>
                  </a:lnTo>
                  <a:lnTo>
                    <a:pt x="490" y="504"/>
                  </a:lnTo>
                  <a:lnTo>
                    <a:pt x="497" y="504"/>
                  </a:lnTo>
                  <a:lnTo>
                    <a:pt x="506" y="508"/>
                  </a:lnTo>
                  <a:lnTo>
                    <a:pt x="518" y="513"/>
                  </a:lnTo>
                  <a:lnTo>
                    <a:pt x="532" y="522"/>
                  </a:lnTo>
                  <a:lnTo>
                    <a:pt x="548" y="534"/>
                  </a:lnTo>
                  <a:lnTo>
                    <a:pt x="564" y="546"/>
                  </a:lnTo>
                  <a:lnTo>
                    <a:pt x="582" y="561"/>
                  </a:lnTo>
                  <a:lnTo>
                    <a:pt x="602" y="577"/>
                  </a:lnTo>
                  <a:lnTo>
                    <a:pt x="621" y="594"/>
                  </a:lnTo>
                  <a:lnTo>
                    <a:pt x="642" y="612"/>
                  </a:lnTo>
                  <a:lnTo>
                    <a:pt x="661" y="630"/>
                  </a:lnTo>
                  <a:lnTo>
                    <a:pt x="681" y="647"/>
                  </a:lnTo>
                  <a:lnTo>
                    <a:pt x="700" y="667"/>
                  </a:lnTo>
                  <a:lnTo>
                    <a:pt x="719" y="684"/>
                  </a:lnTo>
                  <a:lnTo>
                    <a:pt x="700" y="659"/>
                  </a:lnTo>
                  <a:lnTo>
                    <a:pt x="680" y="637"/>
                  </a:lnTo>
                  <a:lnTo>
                    <a:pt x="662" y="618"/>
                  </a:lnTo>
                  <a:lnTo>
                    <a:pt x="644" y="600"/>
                  </a:lnTo>
                  <a:lnTo>
                    <a:pt x="627" y="584"/>
                  </a:lnTo>
                  <a:lnTo>
                    <a:pt x="611" y="568"/>
                  </a:lnTo>
                  <a:lnTo>
                    <a:pt x="596" y="555"/>
                  </a:lnTo>
                  <a:lnTo>
                    <a:pt x="581" y="544"/>
                  </a:lnTo>
                  <a:lnTo>
                    <a:pt x="569" y="533"/>
                  </a:lnTo>
                  <a:lnTo>
                    <a:pt x="557" y="523"/>
                  </a:lnTo>
                  <a:lnTo>
                    <a:pt x="548" y="514"/>
                  </a:lnTo>
                  <a:lnTo>
                    <a:pt x="540" y="506"/>
                  </a:lnTo>
                  <a:lnTo>
                    <a:pt x="532" y="500"/>
                  </a:lnTo>
                  <a:lnTo>
                    <a:pt x="529" y="493"/>
                  </a:lnTo>
                  <a:lnTo>
                    <a:pt x="526" y="486"/>
                  </a:lnTo>
                  <a:lnTo>
                    <a:pt x="524" y="480"/>
                  </a:lnTo>
                  <a:lnTo>
                    <a:pt x="526" y="472"/>
                  </a:lnTo>
                  <a:lnTo>
                    <a:pt x="528" y="468"/>
                  </a:lnTo>
                  <a:lnTo>
                    <a:pt x="531" y="464"/>
                  </a:lnTo>
                  <a:lnTo>
                    <a:pt x="536" y="464"/>
                  </a:lnTo>
                  <a:lnTo>
                    <a:pt x="540" y="464"/>
                  </a:lnTo>
                  <a:lnTo>
                    <a:pt x="546" y="468"/>
                  </a:lnTo>
                  <a:lnTo>
                    <a:pt x="552" y="470"/>
                  </a:lnTo>
                  <a:lnTo>
                    <a:pt x="556" y="473"/>
                  </a:lnTo>
                  <a:lnTo>
                    <a:pt x="551" y="464"/>
                  </a:lnTo>
                  <a:lnTo>
                    <a:pt x="547" y="457"/>
                  </a:lnTo>
                  <a:lnTo>
                    <a:pt x="545" y="452"/>
                  </a:lnTo>
                  <a:lnTo>
                    <a:pt x="546" y="446"/>
                  </a:lnTo>
                  <a:lnTo>
                    <a:pt x="549" y="444"/>
                  </a:lnTo>
                  <a:lnTo>
                    <a:pt x="556" y="443"/>
                  </a:lnTo>
                  <a:lnTo>
                    <a:pt x="564" y="445"/>
                  </a:lnTo>
                  <a:lnTo>
                    <a:pt x="573" y="448"/>
                  </a:lnTo>
                  <a:lnTo>
                    <a:pt x="570" y="442"/>
                  </a:lnTo>
                  <a:lnTo>
                    <a:pt x="564" y="437"/>
                  </a:lnTo>
                  <a:lnTo>
                    <a:pt x="558" y="432"/>
                  </a:lnTo>
                  <a:lnTo>
                    <a:pt x="552" y="429"/>
                  </a:lnTo>
                  <a:lnTo>
                    <a:pt x="546" y="426"/>
                  </a:lnTo>
                  <a:lnTo>
                    <a:pt x="543" y="422"/>
                  </a:lnTo>
                  <a:lnTo>
                    <a:pt x="541" y="418"/>
                  </a:lnTo>
                  <a:lnTo>
                    <a:pt x="545" y="413"/>
                  </a:lnTo>
                  <a:lnTo>
                    <a:pt x="551" y="409"/>
                  </a:lnTo>
                  <a:lnTo>
                    <a:pt x="561" y="406"/>
                  </a:lnTo>
                  <a:lnTo>
                    <a:pt x="572" y="407"/>
                  </a:lnTo>
                  <a:lnTo>
                    <a:pt x="586" y="410"/>
                  </a:lnTo>
                  <a:lnTo>
                    <a:pt x="598" y="415"/>
                  </a:lnTo>
                  <a:lnTo>
                    <a:pt x="610" y="422"/>
                  </a:lnTo>
                  <a:lnTo>
                    <a:pt x="620" y="431"/>
                  </a:lnTo>
                  <a:lnTo>
                    <a:pt x="624" y="442"/>
                  </a:lnTo>
                  <a:lnTo>
                    <a:pt x="619" y="423"/>
                  </a:lnTo>
                  <a:lnTo>
                    <a:pt x="612" y="409"/>
                  </a:lnTo>
                  <a:lnTo>
                    <a:pt x="604" y="399"/>
                  </a:lnTo>
                  <a:lnTo>
                    <a:pt x="596" y="393"/>
                  </a:lnTo>
                  <a:lnTo>
                    <a:pt x="590" y="389"/>
                  </a:lnTo>
                  <a:lnTo>
                    <a:pt x="585" y="387"/>
                  </a:lnTo>
                  <a:lnTo>
                    <a:pt x="579" y="385"/>
                  </a:lnTo>
                  <a:lnTo>
                    <a:pt x="574" y="384"/>
                  </a:lnTo>
                  <a:lnTo>
                    <a:pt x="574" y="378"/>
                  </a:lnTo>
                  <a:lnTo>
                    <a:pt x="577" y="373"/>
                  </a:lnTo>
                  <a:lnTo>
                    <a:pt x="582" y="369"/>
                  </a:lnTo>
                  <a:lnTo>
                    <a:pt x="590" y="365"/>
                  </a:lnTo>
                  <a:lnTo>
                    <a:pt x="601" y="362"/>
                  </a:lnTo>
                  <a:lnTo>
                    <a:pt x="613" y="360"/>
                  </a:lnTo>
                  <a:lnTo>
                    <a:pt x="628" y="357"/>
                  </a:lnTo>
                  <a:lnTo>
                    <a:pt x="644" y="355"/>
                  </a:lnTo>
                  <a:lnTo>
                    <a:pt x="663" y="354"/>
                  </a:lnTo>
                  <a:lnTo>
                    <a:pt x="682" y="353"/>
                  </a:lnTo>
                  <a:lnTo>
                    <a:pt x="703" y="353"/>
                  </a:lnTo>
                  <a:lnTo>
                    <a:pt x="725" y="353"/>
                  </a:lnTo>
                  <a:lnTo>
                    <a:pt x="747" y="352"/>
                  </a:lnTo>
                  <a:lnTo>
                    <a:pt x="771" y="352"/>
                  </a:lnTo>
                  <a:lnTo>
                    <a:pt x="795" y="352"/>
                  </a:lnTo>
                  <a:lnTo>
                    <a:pt x="819" y="352"/>
                  </a:lnTo>
                  <a:lnTo>
                    <a:pt x="800" y="348"/>
                  </a:lnTo>
                  <a:lnTo>
                    <a:pt x="783" y="345"/>
                  </a:lnTo>
                  <a:lnTo>
                    <a:pt x="763" y="344"/>
                  </a:lnTo>
                  <a:lnTo>
                    <a:pt x="744" y="341"/>
                  </a:lnTo>
                  <a:lnTo>
                    <a:pt x="726" y="341"/>
                  </a:lnTo>
                  <a:lnTo>
                    <a:pt x="707" y="339"/>
                  </a:lnTo>
                  <a:lnTo>
                    <a:pt x="689" y="339"/>
                  </a:lnTo>
                  <a:lnTo>
                    <a:pt x="672" y="338"/>
                  </a:lnTo>
                  <a:lnTo>
                    <a:pt x="656" y="337"/>
                  </a:lnTo>
                  <a:lnTo>
                    <a:pt x="640" y="337"/>
                  </a:lnTo>
                  <a:lnTo>
                    <a:pt x="626" y="336"/>
                  </a:lnTo>
                  <a:lnTo>
                    <a:pt x="612" y="335"/>
                  </a:lnTo>
                  <a:lnTo>
                    <a:pt x="601" y="334"/>
                  </a:lnTo>
                  <a:lnTo>
                    <a:pt x="590" y="334"/>
                  </a:lnTo>
                  <a:lnTo>
                    <a:pt x="581" y="331"/>
                  </a:lnTo>
                  <a:lnTo>
                    <a:pt x="576" y="329"/>
                  </a:lnTo>
                  <a:lnTo>
                    <a:pt x="579" y="324"/>
                  </a:lnTo>
                  <a:lnTo>
                    <a:pt x="585" y="320"/>
                  </a:lnTo>
                  <a:lnTo>
                    <a:pt x="593" y="315"/>
                  </a:lnTo>
                  <a:lnTo>
                    <a:pt x="601" y="311"/>
                  </a:lnTo>
                  <a:lnTo>
                    <a:pt x="611" y="306"/>
                  </a:lnTo>
                  <a:lnTo>
                    <a:pt x="621" y="303"/>
                  </a:lnTo>
                  <a:lnTo>
                    <a:pt x="632" y="299"/>
                  </a:lnTo>
                  <a:lnTo>
                    <a:pt x="644" y="296"/>
                  </a:lnTo>
                  <a:lnTo>
                    <a:pt x="656" y="294"/>
                  </a:lnTo>
                  <a:lnTo>
                    <a:pt x="668" y="290"/>
                  </a:lnTo>
                  <a:lnTo>
                    <a:pt x="679" y="289"/>
                  </a:lnTo>
                  <a:lnTo>
                    <a:pt x="690" y="287"/>
                  </a:lnTo>
                  <a:lnTo>
                    <a:pt x="701" y="287"/>
                  </a:lnTo>
                  <a:lnTo>
                    <a:pt x="710" y="287"/>
                  </a:lnTo>
                  <a:lnTo>
                    <a:pt x="718" y="288"/>
                  </a:lnTo>
                  <a:lnTo>
                    <a:pt x="725" y="289"/>
                  </a:lnTo>
                  <a:lnTo>
                    <a:pt x="729" y="282"/>
                  </a:lnTo>
                  <a:lnTo>
                    <a:pt x="728" y="278"/>
                  </a:lnTo>
                  <a:lnTo>
                    <a:pt x="723" y="274"/>
                  </a:lnTo>
                  <a:lnTo>
                    <a:pt x="715" y="272"/>
                  </a:lnTo>
                  <a:lnTo>
                    <a:pt x="705" y="272"/>
                  </a:lnTo>
                  <a:lnTo>
                    <a:pt x="693" y="272"/>
                  </a:lnTo>
                  <a:lnTo>
                    <a:pt x="678" y="273"/>
                  </a:lnTo>
                  <a:lnTo>
                    <a:pt x="663" y="274"/>
                  </a:lnTo>
                  <a:lnTo>
                    <a:pt x="647" y="277"/>
                  </a:lnTo>
                  <a:lnTo>
                    <a:pt x="631" y="279"/>
                  </a:lnTo>
                  <a:lnTo>
                    <a:pt x="615" y="281"/>
                  </a:lnTo>
                  <a:lnTo>
                    <a:pt x="601" y="282"/>
                  </a:lnTo>
                  <a:lnTo>
                    <a:pt x="589" y="285"/>
                  </a:lnTo>
                  <a:lnTo>
                    <a:pt x="580" y="286"/>
                  </a:lnTo>
                  <a:lnTo>
                    <a:pt x="572" y="286"/>
                  </a:lnTo>
                  <a:lnTo>
                    <a:pt x="570" y="283"/>
                  </a:lnTo>
                  <a:lnTo>
                    <a:pt x="568" y="271"/>
                  </a:lnTo>
                  <a:lnTo>
                    <a:pt x="573" y="263"/>
                  </a:lnTo>
                  <a:lnTo>
                    <a:pt x="586" y="257"/>
                  </a:lnTo>
                  <a:lnTo>
                    <a:pt x="603" y="255"/>
                  </a:lnTo>
                  <a:lnTo>
                    <a:pt x="620" y="253"/>
                  </a:lnTo>
                  <a:lnTo>
                    <a:pt x="634" y="249"/>
                  </a:lnTo>
                  <a:lnTo>
                    <a:pt x="644" y="246"/>
                  </a:lnTo>
                  <a:lnTo>
                    <a:pt x="644" y="238"/>
                  </a:lnTo>
                  <a:lnTo>
                    <a:pt x="638" y="230"/>
                  </a:lnTo>
                  <a:lnTo>
                    <a:pt x="628" y="229"/>
                  </a:lnTo>
                  <a:lnTo>
                    <a:pt x="616" y="231"/>
                  </a:lnTo>
                  <a:lnTo>
                    <a:pt x="604" y="235"/>
                  </a:lnTo>
                  <a:lnTo>
                    <a:pt x="593" y="239"/>
                  </a:lnTo>
                  <a:lnTo>
                    <a:pt x="581" y="241"/>
                  </a:lnTo>
                  <a:lnTo>
                    <a:pt x="572" y="241"/>
                  </a:lnTo>
                  <a:lnTo>
                    <a:pt x="565" y="235"/>
                  </a:lnTo>
                  <a:lnTo>
                    <a:pt x="565" y="233"/>
                  </a:lnTo>
                  <a:lnTo>
                    <a:pt x="566" y="228"/>
                  </a:lnTo>
                  <a:lnTo>
                    <a:pt x="570" y="221"/>
                  </a:lnTo>
                  <a:lnTo>
                    <a:pt x="574" y="213"/>
                  </a:lnTo>
                  <a:lnTo>
                    <a:pt x="584" y="205"/>
                  </a:lnTo>
                  <a:lnTo>
                    <a:pt x="596" y="198"/>
                  </a:lnTo>
                  <a:lnTo>
                    <a:pt x="612" y="194"/>
                  </a:lnTo>
                  <a:lnTo>
                    <a:pt x="635" y="194"/>
                  </a:lnTo>
                  <a:lnTo>
                    <a:pt x="618" y="188"/>
                  </a:lnTo>
                  <a:lnTo>
                    <a:pt x="604" y="186"/>
                  </a:lnTo>
                  <a:lnTo>
                    <a:pt x="590" y="185"/>
                  </a:lnTo>
                  <a:lnTo>
                    <a:pt x="580" y="186"/>
                  </a:lnTo>
                  <a:lnTo>
                    <a:pt x="570" y="187"/>
                  </a:lnTo>
                  <a:lnTo>
                    <a:pt x="562" y="190"/>
                  </a:lnTo>
                  <a:lnTo>
                    <a:pt x="556" y="194"/>
                  </a:lnTo>
                  <a:lnTo>
                    <a:pt x="552" y="198"/>
                  </a:lnTo>
                  <a:lnTo>
                    <a:pt x="554" y="186"/>
                  </a:lnTo>
                  <a:lnTo>
                    <a:pt x="558" y="177"/>
                  </a:lnTo>
                  <a:lnTo>
                    <a:pt x="564" y="170"/>
                  </a:lnTo>
                  <a:lnTo>
                    <a:pt x="573" y="164"/>
                  </a:lnTo>
                  <a:lnTo>
                    <a:pt x="564" y="166"/>
                  </a:lnTo>
                  <a:lnTo>
                    <a:pt x="556" y="170"/>
                  </a:lnTo>
                  <a:lnTo>
                    <a:pt x="549" y="173"/>
                  </a:lnTo>
                  <a:lnTo>
                    <a:pt x="545" y="177"/>
                  </a:lnTo>
                  <a:lnTo>
                    <a:pt x="540" y="180"/>
                  </a:lnTo>
                  <a:lnTo>
                    <a:pt x="537" y="182"/>
                  </a:lnTo>
                  <a:lnTo>
                    <a:pt x="535" y="182"/>
                  </a:lnTo>
                  <a:lnTo>
                    <a:pt x="531" y="181"/>
                  </a:lnTo>
                  <a:lnTo>
                    <a:pt x="526" y="174"/>
                  </a:lnTo>
                  <a:lnTo>
                    <a:pt x="521" y="163"/>
                  </a:lnTo>
                  <a:lnTo>
                    <a:pt x="521" y="153"/>
                  </a:lnTo>
                  <a:lnTo>
                    <a:pt x="526" y="142"/>
                  </a:lnTo>
                  <a:lnTo>
                    <a:pt x="507" y="146"/>
                  </a:lnTo>
                  <a:lnTo>
                    <a:pt x="496" y="145"/>
                  </a:lnTo>
                  <a:lnTo>
                    <a:pt x="489" y="141"/>
                  </a:lnTo>
                  <a:lnTo>
                    <a:pt x="487" y="134"/>
                  </a:lnTo>
                  <a:lnTo>
                    <a:pt x="489" y="127"/>
                  </a:lnTo>
                  <a:lnTo>
                    <a:pt x="493" y="115"/>
                  </a:lnTo>
                  <a:lnTo>
                    <a:pt x="498" y="103"/>
                  </a:lnTo>
                  <a:lnTo>
                    <a:pt x="505" y="88"/>
                  </a:lnTo>
                  <a:lnTo>
                    <a:pt x="491" y="97"/>
                  </a:lnTo>
                  <a:lnTo>
                    <a:pt x="479" y="103"/>
                  </a:lnTo>
                  <a:lnTo>
                    <a:pt x="469" y="106"/>
                  </a:lnTo>
                  <a:lnTo>
                    <a:pt x="461" y="106"/>
                  </a:lnTo>
                  <a:lnTo>
                    <a:pt x="453" y="106"/>
                  </a:lnTo>
                  <a:lnTo>
                    <a:pt x="448" y="103"/>
                  </a:lnTo>
                  <a:lnTo>
                    <a:pt x="445" y="99"/>
                  </a:lnTo>
                  <a:lnTo>
                    <a:pt x="441" y="96"/>
                  </a:lnTo>
                  <a:lnTo>
                    <a:pt x="439" y="91"/>
                  </a:lnTo>
                  <a:lnTo>
                    <a:pt x="440" y="84"/>
                  </a:lnTo>
                  <a:lnTo>
                    <a:pt x="441" y="75"/>
                  </a:lnTo>
                  <a:lnTo>
                    <a:pt x="446" y="65"/>
                  </a:lnTo>
                  <a:lnTo>
                    <a:pt x="453" y="53"/>
                  </a:lnTo>
                  <a:lnTo>
                    <a:pt x="461" y="39"/>
                  </a:lnTo>
                  <a:lnTo>
                    <a:pt x="471" y="25"/>
                  </a:lnTo>
                  <a:lnTo>
                    <a:pt x="483" y="10"/>
                  </a:lnTo>
                  <a:lnTo>
                    <a:pt x="470" y="20"/>
                  </a:lnTo>
                  <a:lnTo>
                    <a:pt x="458" y="29"/>
                  </a:lnTo>
                  <a:lnTo>
                    <a:pt x="450" y="38"/>
                  </a:lnTo>
                  <a:lnTo>
                    <a:pt x="444" y="46"/>
                  </a:lnTo>
                  <a:lnTo>
                    <a:pt x="438" y="55"/>
                  </a:lnTo>
                  <a:lnTo>
                    <a:pt x="433" y="63"/>
                  </a:lnTo>
                  <a:lnTo>
                    <a:pt x="430" y="71"/>
                  </a:lnTo>
                  <a:lnTo>
                    <a:pt x="425" y="81"/>
                  </a:lnTo>
                  <a:lnTo>
                    <a:pt x="421" y="87"/>
                  </a:lnTo>
                  <a:lnTo>
                    <a:pt x="415" y="88"/>
                  </a:lnTo>
                  <a:lnTo>
                    <a:pt x="412" y="84"/>
                  </a:lnTo>
                  <a:lnTo>
                    <a:pt x="408" y="79"/>
                  </a:lnTo>
                  <a:lnTo>
                    <a:pt x="407" y="68"/>
                  </a:lnTo>
                  <a:lnTo>
                    <a:pt x="408" y="57"/>
                  </a:lnTo>
                  <a:lnTo>
                    <a:pt x="412" y="43"/>
                  </a:lnTo>
                  <a:lnTo>
                    <a:pt x="419" y="30"/>
                  </a:lnTo>
                  <a:lnTo>
                    <a:pt x="411" y="31"/>
                  </a:lnTo>
                  <a:lnTo>
                    <a:pt x="406" y="34"/>
                  </a:lnTo>
                  <a:lnTo>
                    <a:pt x="404" y="38"/>
                  </a:lnTo>
                  <a:lnTo>
                    <a:pt x="403" y="42"/>
                  </a:lnTo>
                  <a:lnTo>
                    <a:pt x="403" y="47"/>
                  </a:lnTo>
                  <a:lnTo>
                    <a:pt x="402" y="53"/>
                  </a:lnTo>
                  <a:lnTo>
                    <a:pt x="399" y="57"/>
                  </a:lnTo>
                  <a:lnTo>
                    <a:pt x="394" y="63"/>
                  </a:lnTo>
                  <a:lnTo>
                    <a:pt x="386" y="63"/>
                  </a:lnTo>
                  <a:lnTo>
                    <a:pt x="382" y="58"/>
                  </a:lnTo>
                  <a:lnTo>
                    <a:pt x="378" y="48"/>
                  </a:lnTo>
                  <a:lnTo>
                    <a:pt x="375" y="36"/>
                  </a:lnTo>
                  <a:lnTo>
                    <a:pt x="374" y="23"/>
                  </a:lnTo>
                  <a:lnTo>
                    <a:pt x="372" y="12"/>
                  </a:lnTo>
                  <a:lnTo>
                    <a:pt x="370" y="4"/>
                  </a:lnTo>
                  <a:lnTo>
                    <a:pt x="366" y="0"/>
                  </a:lnTo>
                  <a:lnTo>
                    <a:pt x="362" y="12"/>
                  </a:lnTo>
                  <a:lnTo>
                    <a:pt x="359" y="37"/>
                  </a:lnTo>
                  <a:lnTo>
                    <a:pt x="357" y="62"/>
                  </a:lnTo>
                  <a:lnTo>
                    <a:pt x="350" y="73"/>
                  </a:lnTo>
                  <a:lnTo>
                    <a:pt x="344" y="74"/>
                  </a:lnTo>
                  <a:lnTo>
                    <a:pt x="333" y="74"/>
                  </a:lnTo>
                  <a:lnTo>
                    <a:pt x="322" y="74"/>
                  </a:lnTo>
                  <a:lnTo>
                    <a:pt x="307" y="72"/>
                  </a:lnTo>
                  <a:lnTo>
                    <a:pt x="294" y="65"/>
                  </a:lnTo>
                  <a:lnTo>
                    <a:pt x="281" y="54"/>
                  </a:lnTo>
                  <a:lnTo>
                    <a:pt x="271" y="36"/>
                  </a:lnTo>
                  <a:lnTo>
                    <a:pt x="264" y="10"/>
                  </a:lnTo>
                  <a:lnTo>
                    <a:pt x="261" y="24"/>
                  </a:lnTo>
                  <a:lnTo>
                    <a:pt x="258" y="45"/>
                  </a:lnTo>
                  <a:lnTo>
                    <a:pt x="261" y="66"/>
                  </a:lnTo>
                  <a:lnTo>
                    <a:pt x="266" y="82"/>
                  </a:lnTo>
                  <a:lnTo>
                    <a:pt x="243" y="91"/>
                  </a:lnTo>
                  <a:lnTo>
                    <a:pt x="231" y="92"/>
                  </a:lnTo>
                  <a:lnTo>
                    <a:pt x="223" y="87"/>
                  </a:lnTo>
                  <a:lnTo>
                    <a:pt x="218" y="79"/>
                  </a:lnTo>
                  <a:lnTo>
                    <a:pt x="215" y="71"/>
                  </a:lnTo>
                  <a:lnTo>
                    <a:pt x="212" y="65"/>
                  </a:lnTo>
                  <a:lnTo>
                    <a:pt x="206" y="65"/>
                  </a:lnTo>
                  <a:lnTo>
                    <a:pt x="195" y="74"/>
                  </a:lnTo>
                  <a:lnTo>
                    <a:pt x="189" y="82"/>
                  </a:lnTo>
                  <a:lnTo>
                    <a:pt x="189" y="87"/>
                  </a:lnTo>
                  <a:lnTo>
                    <a:pt x="193" y="90"/>
                  </a:lnTo>
                  <a:lnTo>
                    <a:pt x="199" y="92"/>
                  </a:lnTo>
                  <a:lnTo>
                    <a:pt x="207" y="95"/>
                  </a:lnTo>
                  <a:lnTo>
                    <a:pt x="212" y="97"/>
                  </a:lnTo>
                  <a:lnTo>
                    <a:pt x="213" y="100"/>
                  </a:lnTo>
                  <a:lnTo>
                    <a:pt x="208" y="107"/>
                  </a:lnTo>
                  <a:lnTo>
                    <a:pt x="195" y="119"/>
                  </a:lnTo>
                  <a:lnTo>
                    <a:pt x="184" y="119"/>
                  </a:lnTo>
                  <a:lnTo>
                    <a:pt x="179" y="112"/>
                  </a:lnTo>
                  <a:lnTo>
                    <a:pt x="174" y="103"/>
                  </a:lnTo>
                  <a:lnTo>
                    <a:pt x="170" y="94"/>
                  </a:lnTo>
                  <a:lnTo>
                    <a:pt x="164" y="87"/>
                  </a:lnTo>
                  <a:lnTo>
                    <a:pt x="155" y="89"/>
                  </a:lnTo>
                  <a:lnTo>
                    <a:pt x="142" y="100"/>
                  </a:lnTo>
                  <a:lnTo>
                    <a:pt x="135" y="111"/>
                  </a:lnTo>
                  <a:lnTo>
                    <a:pt x="137" y="115"/>
                  </a:lnTo>
                  <a:lnTo>
                    <a:pt x="142" y="119"/>
                  </a:lnTo>
                  <a:lnTo>
                    <a:pt x="150" y="120"/>
                  </a:lnTo>
                  <a:lnTo>
                    <a:pt x="159" y="121"/>
                  </a:lnTo>
                  <a:lnTo>
                    <a:pt x="166" y="122"/>
                  </a:lnTo>
                  <a:lnTo>
                    <a:pt x="171" y="127"/>
                  </a:lnTo>
                  <a:lnTo>
                    <a:pt x="171" y="134"/>
                  </a:lnTo>
                  <a:lnTo>
                    <a:pt x="166" y="142"/>
                  </a:lnTo>
                  <a:lnTo>
                    <a:pt x="162" y="147"/>
                  </a:lnTo>
                  <a:lnTo>
                    <a:pt x="156" y="150"/>
                  </a:lnTo>
                  <a:lnTo>
                    <a:pt x="151" y="150"/>
                  </a:lnTo>
                  <a:lnTo>
                    <a:pt x="146" y="150"/>
                  </a:lnTo>
                  <a:lnTo>
                    <a:pt x="140" y="148"/>
                  </a:lnTo>
                  <a:lnTo>
                    <a:pt x="135" y="146"/>
                  </a:lnTo>
                  <a:lnTo>
                    <a:pt x="130" y="145"/>
                  </a:lnTo>
                  <a:lnTo>
                    <a:pt x="134" y="150"/>
                  </a:lnTo>
                  <a:lnTo>
                    <a:pt x="135" y="158"/>
                  </a:lnTo>
                  <a:lnTo>
                    <a:pt x="137" y="165"/>
                  </a:lnTo>
                  <a:lnTo>
                    <a:pt x="135" y="171"/>
                  </a:lnTo>
                  <a:lnTo>
                    <a:pt x="132" y="178"/>
                  </a:lnTo>
                  <a:lnTo>
                    <a:pt x="127" y="183"/>
                  </a:lnTo>
                  <a:lnTo>
                    <a:pt x="123" y="189"/>
                  </a:lnTo>
                  <a:lnTo>
                    <a:pt x="116" y="19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5" name="Freeform 141">
              <a:extLst>
                <a:ext uri="{FF2B5EF4-FFF2-40B4-BE49-F238E27FC236}">
                  <a16:creationId xmlns:a16="http://schemas.microsoft.com/office/drawing/2014/main" id="{B898BDC3-1E23-45AB-A0CC-ED3C7F5B2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933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6" name="Freeform 142">
              <a:extLst>
                <a:ext uri="{FF2B5EF4-FFF2-40B4-BE49-F238E27FC236}">
                  <a16:creationId xmlns:a16="http://schemas.microsoft.com/office/drawing/2014/main" id="{7F9FAD86-8904-4FDC-A16E-DB245035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4" y="934"/>
              <a:ext cx="8" cy="9"/>
            </a:xfrm>
            <a:custGeom>
              <a:avLst/>
              <a:gdLst>
                <a:gd name="T0" fmla="*/ 4 w 22"/>
                <a:gd name="T1" fmla="*/ 9 h 27"/>
                <a:gd name="T2" fmla="*/ 2 w 22"/>
                <a:gd name="T3" fmla="*/ 9 h 27"/>
                <a:gd name="T4" fmla="*/ 1 w 22"/>
                <a:gd name="T5" fmla="*/ 8 h 27"/>
                <a:gd name="T6" fmla="*/ 0 w 22"/>
                <a:gd name="T7" fmla="*/ 6 h 27"/>
                <a:gd name="T8" fmla="*/ 0 w 22"/>
                <a:gd name="T9" fmla="*/ 5 h 27"/>
                <a:gd name="T10" fmla="*/ 0 w 22"/>
                <a:gd name="T11" fmla="*/ 3 h 27"/>
                <a:gd name="T12" fmla="*/ 1 w 22"/>
                <a:gd name="T13" fmla="*/ 1 h 27"/>
                <a:gd name="T14" fmla="*/ 2 w 22"/>
                <a:gd name="T15" fmla="*/ 0 h 27"/>
                <a:gd name="T16" fmla="*/ 4 w 22"/>
                <a:gd name="T17" fmla="*/ 0 h 27"/>
                <a:gd name="T18" fmla="*/ 5 w 22"/>
                <a:gd name="T19" fmla="*/ 0 h 27"/>
                <a:gd name="T20" fmla="*/ 7 w 22"/>
                <a:gd name="T21" fmla="*/ 1 h 27"/>
                <a:gd name="T22" fmla="*/ 8 w 22"/>
                <a:gd name="T23" fmla="*/ 3 h 27"/>
                <a:gd name="T24" fmla="*/ 8 w 22"/>
                <a:gd name="T25" fmla="*/ 5 h 27"/>
                <a:gd name="T26" fmla="*/ 8 w 22"/>
                <a:gd name="T27" fmla="*/ 6 h 27"/>
                <a:gd name="T28" fmla="*/ 7 w 22"/>
                <a:gd name="T29" fmla="*/ 8 h 27"/>
                <a:gd name="T30" fmla="*/ 5 w 22"/>
                <a:gd name="T31" fmla="*/ 9 h 27"/>
                <a:gd name="T32" fmla="*/ 4 w 22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7">
                  <a:moveTo>
                    <a:pt x="11" y="27"/>
                  </a:moveTo>
                  <a:lnTo>
                    <a:pt x="6" y="26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4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5" y="1"/>
                  </a:lnTo>
                  <a:lnTo>
                    <a:pt x="19" y="4"/>
                  </a:lnTo>
                  <a:lnTo>
                    <a:pt x="21" y="9"/>
                  </a:lnTo>
                  <a:lnTo>
                    <a:pt x="22" y="14"/>
                  </a:lnTo>
                  <a:lnTo>
                    <a:pt x="21" y="19"/>
                  </a:lnTo>
                  <a:lnTo>
                    <a:pt x="19" y="23"/>
                  </a:lnTo>
                  <a:lnTo>
                    <a:pt x="15" y="26"/>
                  </a:lnTo>
                  <a:lnTo>
                    <a:pt x="11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7" name="Freeform 143">
              <a:extLst>
                <a:ext uri="{FF2B5EF4-FFF2-40B4-BE49-F238E27FC236}">
                  <a16:creationId xmlns:a16="http://schemas.microsoft.com/office/drawing/2014/main" id="{F43BF3A2-F46B-445E-AE2B-42B3957C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924"/>
              <a:ext cx="19" cy="18"/>
            </a:xfrm>
            <a:custGeom>
              <a:avLst/>
              <a:gdLst>
                <a:gd name="T0" fmla="*/ 10 w 57"/>
                <a:gd name="T1" fmla="*/ 18 h 55"/>
                <a:gd name="T2" fmla="*/ 8 w 57"/>
                <a:gd name="T3" fmla="*/ 18 h 55"/>
                <a:gd name="T4" fmla="*/ 6 w 57"/>
                <a:gd name="T5" fmla="*/ 17 h 55"/>
                <a:gd name="T6" fmla="*/ 4 w 57"/>
                <a:gd name="T7" fmla="*/ 16 h 55"/>
                <a:gd name="T8" fmla="*/ 3 w 57"/>
                <a:gd name="T9" fmla="*/ 15 h 55"/>
                <a:gd name="T10" fmla="*/ 2 w 57"/>
                <a:gd name="T11" fmla="*/ 14 h 55"/>
                <a:gd name="T12" fmla="*/ 1 w 57"/>
                <a:gd name="T13" fmla="*/ 13 h 55"/>
                <a:gd name="T14" fmla="*/ 0 w 57"/>
                <a:gd name="T15" fmla="*/ 11 h 55"/>
                <a:gd name="T16" fmla="*/ 0 w 57"/>
                <a:gd name="T17" fmla="*/ 9 h 55"/>
                <a:gd name="T18" fmla="*/ 0 w 57"/>
                <a:gd name="T19" fmla="*/ 7 h 55"/>
                <a:gd name="T20" fmla="*/ 1 w 57"/>
                <a:gd name="T21" fmla="*/ 6 h 55"/>
                <a:gd name="T22" fmla="*/ 2 w 57"/>
                <a:gd name="T23" fmla="*/ 4 h 55"/>
                <a:gd name="T24" fmla="*/ 3 w 57"/>
                <a:gd name="T25" fmla="*/ 3 h 55"/>
                <a:gd name="T26" fmla="*/ 4 w 57"/>
                <a:gd name="T27" fmla="*/ 2 h 55"/>
                <a:gd name="T28" fmla="*/ 6 w 57"/>
                <a:gd name="T29" fmla="*/ 1 h 55"/>
                <a:gd name="T30" fmla="*/ 8 w 57"/>
                <a:gd name="T31" fmla="*/ 0 h 55"/>
                <a:gd name="T32" fmla="*/ 10 w 57"/>
                <a:gd name="T33" fmla="*/ 0 h 55"/>
                <a:gd name="T34" fmla="*/ 11 w 57"/>
                <a:gd name="T35" fmla="*/ 0 h 55"/>
                <a:gd name="T36" fmla="*/ 13 w 57"/>
                <a:gd name="T37" fmla="*/ 1 h 55"/>
                <a:gd name="T38" fmla="*/ 14 w 57"/>
                <a:gd name="T39" fmla="*/ 2 h 55"/>
                <a:gd name="T40" fmla="*/ 16 w 57"/>
                <a:gd name="T41" fmla="*/ 3 h 55"/>
                <a:gd name="T42" fmla="*/ 17 w 57"/>
                <a:gd name="T43" fmla="*/ 4 h 55"/>
                <a:gd name="T44" fmla="*/ 18 w 57"/>
                <a:gd name="T45" fmla="*/ 6 h 55"/>
                <a:gd name="T46" fmla="*/ 18 w 57"/>
                <a:gd name="T47" fmla="*/ 7 h 55"/>
                <a:gd name="T48" fmla="*/ 19 w 57"/>
                <a:gd name="T49" fmla="*/ 9 h 55"/>
                <a:gd name="T50" fmla="*/ 18 w 57"/>
                <a:gd name="T51" fmla="*/ 11 h 55"/>
                <a:gd name="T52" fmla="*/ 18 w 57"/>
                <a:gd name="T53" fmla="*/ 13 h 55"/>
                <a:gd name="T54" fmla="*/ 17 w 57"/>
                <a:gd name="T55" fmla="*/ 14 h 55"/>
                <a:gd name="T56" fmla="*/ 16 w 57"/>
                <a:gd name="T57" fmla="*/ 15 h 55"/>
                <a:gd name="T58" fmla="*/ 14 w 57"/>
                <a:gd name="T59" fmla="*/ 16 h 55"/>
                <a:gd name="T60" fmla="*/ 13 w 57"/>
                <a:gd name="T61" fmla="*/ 17 h 55"/>
                <a:gd name="T62" fmla="*/ 11 w 57"/>
                <a:gd name="T63" fmla="*/ 18 h 55"/>
                <a:gd name="T64" fmla="*/ 10 w 57"/>
                <a:gd name="T65" fmla="*/ 18 h 5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7" h="55">
                  <a:moveTo>
                    <a:pt x="29" y="55"/>
                  </a:moveTo>
                  <a:lnTo>
                    <a:pt x="25" y="54"/>
                  </a:lnTo>
                  <a:lnTo>
                    <a:pt x="19" y="53"/>
                  </a:lnTo>
                  <a:lnTo>
                    <a:pt x="13" y="50"/>
                  </a:lnTo>
                  <a:lnTo>
                    <a:pt x="10" y="47"/>
                  </a:lnTo>
                  <a:lnTo>
                    <a:pt x="7" y="44"/>
                  </a:lnTo>
                  <a:lnTo>
                    <a:pt x="2" y="39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1" y="22"/>
                  </a:lnTo>
                  <a:lnTo>
                    <a:pt x="2" y="17"/>
                  </a:lnTo>
                  <a:lnTo>
                    <a:pt x="7" y="12"/>
                  </a:lnTo>
                  <a:lnTo>
                    <a:pt x="10" y="8"/>
                  </a:lnTo>
                  <a:lnTo>
                    <a:pt x="13" y="5"/>
                  </a:lnTo>
                  <a:lnTo>
                    <a:pt x="19" y="3"/>
                  </a:lnTo>
                  <a:lnTo>
                    <a:pt x="25" y="1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38" y="3"/>
                  </a:lnTo>
                  <a:lnTo>
                    <a:pt x="43" y="5"/>
                  </a:lnTo>
                  <a:lnTo>
                    <a:pt x="47" y="8"/>
                  </a:lnTo>
                  <a:lnTo>
                    <a:pt x="51" y="12"/>
                  </a:lnTo>
                  <a:lnTo>
                    <a:pt x="54" y="17"/>
                  </a:lnTo>
                  <a:lnTo>
                    <a:pt x="55" y="22"/>
                  </a:lnTo>
                  <a:lnTo>
                    <a:pt x="57" y="28"/>
                  </a:lnTo>
                  <a:lnTo>
                    <a:pt x="55" y="33"/>
                  </a:lnTo>
                  <a:lnTo>
                    <a:pt x="54" y="39"/>
                  </a:lnTo>
                  <a:lnTo>
                    <a:pt x="51" y="44"/>
                  </a:lnTo>
                  <a:lnTo>
                    <a:pt x="47" y="47"/>
                  </a:lnTo>
                  <a:lnTo>
                    <a:pt x="43" y="50"/>
                  </a:lnTo>
                  <a:lnTo>
                    <a:pt x="38" y="53"/>
                  </a:lnTo>
                  <a:lnTo>
                    <a:pt x="34" y="54"/>
                  </a:lnTo>
                  <a:lnTo>
                    <a:pt x="29" y="55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8" name="Freeform 144">
              <a:extLst>
                <a:ext uri="{FF2B5EF4-FFF2-40B4-BE49-F238E27FC236}">
                  <a16:creationId xmlns:a16="http://schemas.microsoft.com/office/drawing/2014/main" id="{F4AF4EC5-984E-491B-990D-610EC07E5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938"/>
              <a:ext cx="13" cy="16"/>
            </a:xfrm>
            <a:custGeom>
              <a:avLst/>
              <a:gdLst>
                <a:gd name="T0" fmla="*/ 7 w 40"/>
                <a:gd name="T1" fmla="*/ 16 h 47"/>
                <a:gd name="T2" fmla="*/ 4 w 40"/>
                <a:gd name="T3" fmla="*/ 15 h 47"/>
                <a:gd name="T4" fmla="*/ 2 w 40"/>
                <a:gd name="T5" fmla="*/ 13 h 47"/>
                <a:gd name="T6" fmla="*/ 1 w 40"/>
                <a:gd name="T7" fmla="*/ 11 h 47"/>
                <a:gd name="T8" fmla="*/ 0 w 40"/>
                <a:gd name="T9" fmla="*/ 8 h 47"/>
                <a:gd name="T10" fmla="*/ 1 w 40"/>
                <a:gd name="T11" fmla="*/ 5 h 47"/>
                <a:gd name="T12" fmla="*/ 2 w 40"/>
                <a:gd name="T13" fmla="*/ 3 h 47"/>
                <a:gd name="T14" fmla="*/ 4 w 40"/>
                <a:gd name="T15" fmla="*/ 1 h 47"/>
                <a:gd name="T16" fmla="*/ 7 w 40"/>
                <a:gd name="T17" fmla="*/ 0 h 47"/>
                <a:gd name="T18" fmla="*/ 9 w 40"/>
                <a:gd name="T19" fmla="*/ 1 h 47"/>
                <a:gd name="T20" fmla="*/ 11 w 40"/>
                <a:gd name="T21" fmla="*/ 3 h 47"/>
                <a:gd name="T22" fmla="*/ 13 w 40"/>
                <a:gd name="T23" fmla="*/ 5 h 47"/>
                <a:gd name="T24" fmla="*/ 13 w 40"/>
                <a:gd name="T25" fmla="*/ 8 h 47"/>
                <a:gd name="T26" fmla="*/ 13 w 40"/>
                <a:gd name="T27" fmla="*/ 11 h 47"/>
                <a:gd name="T28" fmla="*/ 11 w 40"/>
                <a:gd name="T29" fmla="*/ 13 h 47"/>
                <a:gd name="T30" fmla="*/ 9 w 40"/>
                <a:gd name="T31" fmla="*/ 15 h 47"/>
                <a:gd name="T32" fmla="*/ 7 w 40"/>
                <a:gd name="T33" fmla="*/ 16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7">
                  <a:moveTo>
                    <a:pt x="21" y="47"/>
                  </a:moveTo>
                  <a:lnTo>
                    <a:pt x="13" y="45"/>
                  </a:lnTo>
                  <a:lnTo>
                    <a:pt x="7" y="39"/>
                  </a:lnTo>
                  <a:lnTo>
                    <a:pt x="3" y="33"/>
                  </a:lnTo>
                  <a:lnTo>
                    <a:pt x="0" y="23"/>
                  </a:lnTo>
                  <a:lnTo>
                    <a:pt x="3" y="14"/>
                  </a:lnTo>
                  <a:lnTo>
                    <a:pt x="7" y="8"/>
                  </a:lnTo>
                  <a:lnTo>
                    <a:pt x="13" y="2"/>
                  </a:lnTo>
                  <a:lnTo>
                    <a:pt x="21" y="0"/>
                  </a:lnTo>
                  <a:lnTo>
                    <a:pt x="29" y="2"/>
                  </a:lnTo>
                  <a:lnTo>
                    <a:pt x="34" y="8"/>
                  </a:lnTo>
                  <a:lnTo>
                    <a:pt x="39" y="14"/>
                  </a:lnTo>
                  <a:lnTo>
                    <a:pt x="40" y="23"/>
                  </a:lnTo>
                  <a:lnTo>
                    <a:pt x="39" y="33"/>
                  </a:lnTo>
                  <a:lnTo>
                    <a:pt x="34" y="39"/>
                  </a:lnTo>
                  <a:lnTo>
                    <a:pt x="29" y="45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9" name="Freeform 145">
              <a:extLst>
                <a:ext uri="{FF2B5EF4-FFF2-40B4-BE49-F238E27FC236}">
                  <a16:creationId xmlns:a16="http://schemas.microsoft.com/office/drawing/2014/main" id="{0A4F5CEC-31A6-40DC-A998-FCA093E02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029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20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0" name="Freeform 146">
              <a:extLst>
                <a:ext uri="{FF2B5EF4-FFF2-40B4-BE49-F238E27FC236}">
                  <a16:creationId xmlns:a16="http://schemas.microsoft.com/office/drawing/2014/main" id="{738429F9-EEC6-49A5-956D-3691FD1CF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" y="1094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8 h 27"/>
                <a:gd name="T6" fmla="*/ 0 w 23"/>
                <a:gd name="T7" fmla="*/ 6 h 27"/>
                <a:gd name="T8" fmla="*/ 0 w 23"/>
                <a:gd name="T9" fmla="*/ 5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5 h 27"/>
                <a:gd name="T26" fmla="*/ 8 w 23"/>
                <a:gd name="T27" fmla="*/ 6 h 27"/>
                <a:gd name="T28" fmla="*/ 7 w 23"/>
                <a:gd name="T29" fmla="*/ 8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3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4"/>
                  </a:lnTo>
                  <a:lnTo>
                    <a:pt x="22" y="18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1" name="Freeform 147">
              <a:extLst>
                <a:ext uri="{FF2B5EF4-FFF2-40B4-BE49-F238E27FC236}">
                  <a16:creationId xmlns:a16="http://schemas.microsoft.com/office/drawing/2014/main" id="{7206F423-A50B-4455-9E1B-D2A3F149A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134"/>
              <a:ext cx="3" cy="34"/>
            </a:xfrm>
            <a:custGeom>
              <a:avLst/>
              <a:gdLst>
                <a:gd name="T0" fmla="*/ 2 w 9"/>
                <a:gd name="T1" fmla="*/ 0 h 100"/>
                <a:gd name="T2" fmla="*/ 3 w 9"/>
                <a:gd name="T3" fmla="*/ 6 h 100"/>
                <a:gd name="T4" fmla="*/ 3 w 9"/>
                <a:gd name="T5" fmla="*/ 16 h 100"/>
                <a:gd name="T6" fmla="*/ 2 w 9"/>
                <a:gd name="T7" fmla="*/ 25 h 100"/>
                <a:gd name="T8" fmla="*/ 0 w 9"/>
                <a:gd name="T9" fmla="*/ 34 h 100"/>
                <a:gd name="T10" fmla="*/ 0 w 9"/>
                <a:gd name="T11" fmla="*/ 21 h 100"/>
                <a:gd name="T12" fmla="*/ 1 w 9"/>
                <a:gd name="T13" fmla="*/ 12 h 100"/>
                <a:gd name="T14" fmla="*/ 1 w 9"/>
                <a:gd name="T15" fmla="*/ 5 h 100"/>
                <a:gd name="T16" fmla="*/ 2 w 9"/>
                <a:gd name="T17" fmla="*/ 0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100">
                  <a:moveTo>
                    <a:pt x="7" y="0"/>
                  </a:moveTo>
                  <a:lnTo>
                    <a:pt x="9" y="18"/>
                  </a:lnTo>
                  <a:lnTo>
                    <a:pt x="9" y="46"/>
                  </a:lnTo>
                  <a:lnTo>
                    <a:pt x="7" y="74"/>
                  </a:lnTo>
                  <a:lnTo>
                    <a:pt x="1" y="100"/>
                  </a:lnTo>
                  <a:lnTo>
                    <a:pt x="0" y="63"/>
                  </a:lnTo>
                  <a:lnTo>
                    <a:pt x="2" y="35"/>
                  </a:lnTo>
                  <a:lnTo>
                    <a:pt x="4" y="1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2" name="Freeform 148">
              <a:extLst>
                <a:ext uri="{FF2B5EF4-FFF2-40B4-BE49-F238E27FC236}">
                  <a16:creationId xmlns:a16="http://schemas.microsoft.com/office/drawing/2014/main" id="{292D5982-A019-458D-8FA6-7253CB164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164"/>
              <a:ext cx="8" cy="9"/>
            </a:xfrm>
            <a:custGeom>
              <a:avLst/>
              <a:gdLst>
                <a:gd name="T0" fmla="*/ 4 w 23"/>
                <a:gd name="T1" fmla="*/ 9 h 28"/>
                <a:gd name="T2" fmla="*/ 2 w 23"/>
                <a:gd name="T3" fmla="*/ 8 h 28"/>
                <a:gd name="T4" fmla="*/ 1 w 23"/>
                <a:gd name="T5" fmla="*/ 7 h 28"/>
                <a:gd name="T6" fmla="*/ 0 w 23"/>
                <a:gd name="T7" fmla="*/ 6 h 28"/>
                <a:gd name="T8" fmla="*/ 0 w 23"/>
                <a:gd name="T9" fmla="*/ 5 h 28"/>
                <a:gd name="T10" fmla="*/ 0 w 23"/>
                <a:gd name="T11" fmla="*/ 3 h 28"/>
                <a:gd name="T12" fmla="*/ 1 w 23"/>
                <a:gd name="T13" fmla="*/ 1 h 28"/>
                <a:gd name="T14" fmla="*/ 2 w 23"/>
                <a:gd name="T15" fmla="*/ 0 h 28"/>
                <a:gd name="T16" fmla="*/ 4 w 23"/>
                <a:gd name="T17" fmla="*/ 0 h 28"/>
                <a:gd name="T18" fmla="*/ 6 w 23"/>
                <a:gd name="T19" fmla="*/ 0 h 28"/>
                <a:gd name="T20" fmla="*/ 7 w 23"/>
                <a:gd name="T21" fmla="*/ 1 h 28"/>
                <a:gd name="T22" fmla="*/ 8 w 23"/>
                <a:gd name="T23" fmla="*/ 3 h 28"/>
                <a:gd name="T24" fmla="*/ 8 w 23"/>
                <a:gd name="T25" fmla="*/ 5 h 28"/>
                <a:gd name="T26" fmla="*/ 8 w 23"/>
                <a:gd name="T27" fmla="*/ 6 h 28"/>
                <a:gd name="T28" fmla="*/ 7 w 23"/>
                <a:gd name="T29" fmla="*/ 7 h 28"/>
                <a:gd name="T30" fmla="*/ 6 w 23"/>
                <a:gd name="T31" fmla="*/ 8 h 28"/>
                <a:gd name="T32" fmla="*/ 4 w 23"/>
                <a:gd name="T33" fmla="*/ 9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8">
                  <a:moveTo>
                    <a:pt x="12" y="28"/>
                  </a:moveTo>
                  <a:lnTo>
                    <a:pt x="7" y="26"/>
                  </a:lnTo>
                  <a:lnTo>
                    <a:pt x="4" y="23"/>
                  </a:lnTo>
                  <a:lnTo>
                    <a:pt x="1" y="19"/>
                  </a:lnTo>
                  <a:lnTo>
                    <a:pt x="0" y="14"/>
                  </a:lnTo>
                  <a:lnTo>
                    <a:pt x="1" y="8"/>
                  </a:lnTo>
                  <a:lnTo>
                    <a:pt x="4" y="4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4"/>
                  </a:lnTo>
                  <a:lnTo>
                    <a:pt x="22" y="8"/>
                  </a:lnTo>
                  <a:lnTo>
                    <a:pt x="23" y="14"/>
                  </a:lnTo>
                  <a:lnTo>
                    <a:pt x="22" y="19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2" y="28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3" name="Freeform 149">
              <a:extLst>
                <a:ext uri="{FF2B5EF4-FFF2-40B4-BE49-F238E27FC236}">
                  <a16:creationId xmlns:a16="http://schemas.microsoft.com/office/drawing/2014/main" id="{6A6882C8-055C-4D7A-8EEA-BCE5990F2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176"/>
              <a:ext cx="8" cy="9"/>
            </a:xfrm>
            <a:custGeom>
              <a:avLst/>
              <a:gdLst>
                <a:gd name="T0" fmla="*/ 4 w 23"/>
                <a:gd name="T1" fmla="*/ 9 h 27"/>
                <a:gd name="T2" fmla="*/ 2 w 23"/>
                <a:gd name="T3" fmla="*/ 9 h 27"/>
                <a:gd name="T4" fmla="*/ 1 w 23"/>
                <a:gd name="T5" fmla="*/ 7 h 27"/>
                <a:gd name="T6" fmla="*/ 0 w 23"/>
                <a:gd name="T7" fmla="*/ 6 h 27"/>
                <a:gd name="T8" fmla="*/ 0 w 23"/>
                <a:gd name="T9" fmla="*/ 4 h 27"/>
                <a:gd name="T10" fmla="*/ 0 w 23"/>
                <a:gd name="T11" fmla="*/ 3 h 27"/>
                <a:gd name="T12" fmla="*/ 1 w 23"/>
                <a:gd name="T13" fmla="*/ 1 h 27"/>
                <a:gd name="T14" fmla="*/ 2 w 23"/>
                <a:gd name="T15" fmla="*/ 0 h 27"/>
                <a:gd name="T16" fmla="*/ 4 w 23"/>
                <a:gd name="T17" fmla="*/ 0 h 27"/>
                <a:gd name="T18" fmla="*/ 6 w 23"/>
                <a:gd name="T19" fmla="*/ 0 h 27"/>
                <a:gd name="T20" fmla="*/ 7 w 23"/>
                <a:gd name="T21" fmla="*/ 1 h 27"/>
                <a:gd name="T22" fmla="*/ 8 w 23"/>
                <a:gd name="T23" fmla="*/ 3 h 27"/>
                <a:gd name="T24" fmla="*/ 8 w 23"/>
                <a:gd name="T25" fmla="*/ 4 h 27"/>
                <a:gd name="T26" fmla="*/ 8 w 23"/>
                <a:gd name="T27" fmla="*/ 6 h 27"/>
                <a:gd name="T28" fmla="*/ 7 w 23"/>
                <a:gd name="T29" fmla="*/ 7 h 27"/>
                <a:gd name="T30" fmla="*/ 6 w 23"/>
                <a:gd name="T31" fmla="*/ 9 h 27"/>
                <a:gd name="T32" fmla="*/ 4 w 23"/>
                <a:gd name="T33" fmla="*/ 9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7">
                  <a:moveTo>
                    <a:pt x="12" y="27"/>
                  </a:moveTo>
                  <a:lnTo>
                    <a:pt x="7" y="26"/>
                  </a:lnTo>
                  <a:lnTo>
                    <a:pt x="4" y="22"/>
                  </a:lnTo>
                  <a:lnTo>
                    <a:pt x="1" y="18"/>
                  </a:lnTo>
                  <a:lnTo>
                    <a:pt x="0" y="13"/>
                  </a:lnTo>
                  <a:lnTo>
                    <a:pt x="1" y="8"/>
                  </a:lnTo>
                  <a:lnTo>
                    <a:pt x="4" y="3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19" y="3"/>
                  </a:lnTo>
                  <a:lnTo>
                    <a:pt x="22" y="8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9" y="22"/>
                  </a:lnTo>
                  <a:lnTo>
                    <a:pt x="16" y="26"/>
                  </a:lnTo>
                  <a:lnTo>
                    <a:pt x="12" y="2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4" name="Freeform 150">
              <a:extLst>
                <a:ext uri="{FF2B5EF4-FFF2-40B4-BE49-F238E27FC236}">
                  <a16:creationId xmlns:a16="http://schemas.microsoft.com/office/drawing/2014/main" id="{FF097692-301B-492E-97E5-FA7A38380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047"/>
              <a:ext cx="43" cy="13"/>
            </a:xfrm>
            <a:custGeom>
              <a:avLst/>
              <a:gdLst>
                <a:gd name="T0" fmla="*/ 0 w 127"/>
                <a:gd name="T1" fmla="*/ 0 h 39"/>
                <a:gd name="T2" fmla="*/ 3 w 127"/>
                <a:gd name="T3" fmla="*/ 0 h 39"/>
                <a:gd name="T4" fmla="*/ 7 w 127"/>
                <a:gd name="T5" fmla="*/ 1 h 39"/>
                <a:gd name="T6" fmla="*/ 12 w 127"/>
                <a:gd name="T7" fmla="*/ 2 h 39"/>
                <a:gd name="T8" fmla="*/ 19 w 127"/>
                <a:gd name="T9" fmla="*/ 3 h 39"/>
                <a:gd name="T10" fmla="*/ 25 w 127"/>
                <a:gd name="T11" fmla="*/ 5 h 39"/>
                <a:gd name="T12" fmla="*/ 32 w 127"/>
                <a:gd name="T13" fmla="*/ 6 h 39"/>
                <a:gd name="T14" fmla="*/ 38 w 127"/>
                <a:gd name="T15" fmla="*/ 9 h 39"/>
                <a:gd name="T16" fmla="*/ 43 w 127"/>
                <a:gd name="T17" fmla="*/ 11 h 39"/>
                <a:gd name="T18" fmla="*/ 42 w 127"/>
                <a:gd name="T19" fmla="*/ 13 h 39"/>
                <a:gd name="T20" fmla="*/ 39 w 127"/>
                <a:gd name="T21" fmla="*/ 13 h 39"/>
                <a:gd name="T22" fmla="*/ 33 w 127"/>
                <a:gd name="T23" fmla="*/ 11 h 39"/>
                <a:gd name="T24" fmla="*/ 26 w 127"/>
                <a:gd name="T25" fmla="*/ 9 h 39"/>
                <a:gd name="T26" fmla="*/ 19 w 127"/>
                <a:gd name="T27" fmla="*/ 6 h 39"/>
                <a:gd name="T28" fmla="*/ 12 w 127"/>
                <a:gd name="T29" fmla="*/ 4 h 39"/>
                <a:gd name="T30" fmla="*/ 5 w 127"/>
                <a:gd name="T31" fmla="*/ 2 h 39"/>
                <a:gd name="T32" fmla="*/ 0 w 127"/>
                <a:gd name="T33" fmla="*/ 0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7" h="39">
                  <a:moveTo>
                    <a:pt x="0" y="0"/>
                  </a:moveTo>
                  <a:lnTo>
                    <a:pt x="8" y="1"/>
                  </a:lnTo>
                  <a:lnTo>
                    <a:pt x="20" y="3"/>
                  </a:lnTo>
                  <a:lnTo>
                    <a:pt x="36" y="6"/>
                  </a:lnTo>
                  <a:lnTo>
                    <a:pt x="55" y="9"/>
                  </a:lnTo>
                  <a:lnTo>
                    <a:pt x="75" y="15"/>
                  </a:lnTo>
                  <a:lnTo>
                    <a:pt x="94" y="19"/>
                  </a:lnTo>
                  <a:lnTo>
                    <a:pt x="111" y="26"/>
                  </a:lnTo>
                  <a:lnTo>
                    <a:pt x="127" y="33"/>
                  </a:lnTo>
                  <a:lnTo>
                    <a:pt x="125" y="39"/>
                  </a:lnTo>
                  <a:lnTo>
                    <a:pt x="115" y="39"/>
                  </a:lnTo>
                  <a:lnTo>
                    <a:pt x="97" y="34"/>
                  </a:lnTo>
                  <a:lnTo>
                    <a:pt x="77" y="27"/>
                  </a:lnTo>
                  <a:lnTo>
                    <a:pt x="55" y="19"/>
                  </a:lnTo>
                  <a:lnTo>
                    <a:pt x="34" y="11"/>
                  </a:lnTo>
                  <a:lnTo>
                    <a:pt x="1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5" name="Freeform 151">
              <a:extLst>
                <a:ext uri="{FF2B5EF4-FFF2-40B4-BE49-F238E27FC236}">
                  <a16:creationId xmlns:a16="http://schemas.microsoft.com/office/drawing/2014/main" id="{39919313-3170-4B54-8CEF-BF2654053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120"/>
              <a:ext cx="11" cy="13"/>
            </a:xfrm>
            <a:custGeom>
              <a:avLst/>
              <a:gdLst>
                <a:gd name="T0" fmla="*/ 6 w 32"/>
                <a:gd name="T1" fmla="*/ 13 h 39"/>
                <a:gd name="T2" fmla="*/ 8 w 32"/>
                <a:gd name="T3" fmla="*/ 12 h 39"/>
                <a:gd name="T4" fmla="*/ 9 w 32"/>
                <a:gd name="T5" fmla="*/ 11 h 39"/>
                <a:gd name="T6" fmla="*/ 11 w 32"/>
                <a:gd name="T7" fmla="*/ 9 h 39"/>
                <a:gd name="T8" fmla="*/ 11 w 32"/>
                <a:gd name="T9" fmla="*/ 7 h 39"/>
                <a:gd name="T10" fmla="*/ 11 w 32"/>
                <a:gd name="T11" fmla="*/ 4 h 39"/>
                <a:gd name="T12" fmla="*/ 9 w 32"/>
                <a:gd name="T13" fmla="*/ 2 h 39"/>
                <a:gd name="T14" fmla="*/ 8 w 32"/>
                <a:gd name="T15" fmla="*/ 1 h 39"/>
                <a:gd name="T16" fmla="*/ 6 w 32"/>
                <a:gd name="T17" fmla="*/ 0 h 39"/>
                <a:gd name="T18" fmla="*/ 3 w 32"/>
                <a:gd name="T19" fmla="*/ 1 h 39"/>
                <a:gd name="T20" fmla="*/ 2 w 32"/>
                <a:gd name="T21" fmla="*/ 2 h 39"/>
                <a:gd name="T22" fmla="*/ 0 w 32"/>
                <a:gd name="T23" fmla="*/ 4 h 39"/>
                <a:gd name="T24" fmla="*/ 0 w 32"/>
                <a:gd name="T25" fmla="*/ 7 h 39"/>
                <a:gd name="T26" fmla="*/ 1 w 32"/>
                <a:gd name="T27" fmla="*/ 5 h 39"/>
                <a:gd name="T28" fmla="*/ 2 w 32"/>
                <a:gd name="T29" fmla="*/ 5 h 39"/>
                <a:gd name="T30" fmla="*/ 4 w 32"/>
                <a:gd name="T31" fmla="*/ 4 h 39"/>
                <a:gd name="T32" fmla="*/ 6 w 32"/>
                <a:gd name="T33" fmla="*/ 5 h 39"/>
                <a:gd name="T34" fmla="*/ 7 w 32"/>
                <a:gd name="T35" fmla="*/ 5 h 39"/>
                <a:gd name="T36" fmla="*/ 8 w 32"/>
                <a:gd name="T37" fmla="*/ 7 h 39"/>
                <a:gd name="T38" fmla="*/ 8 w 32"/>
                <a:gd name="T39" fmla="*/ 10 h 39"/>
                <a:gd name="T40" fmla="*/ 6 w 32"/>
                <a:gd name="T41" fmla="*/ 13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9">
                  <a:moveTo>
                    <a:pt x="16" y="39"/>
                  </a:moveTo>
                  <a:lnTo>
                    <a:pt x="23" y="36"/>
                  </a:lnTo>
                  <a:lnTo>
                    <a:pt x="27" y="32"/>
                  </a:lnTo>
                  <a:lnTo>
                    <a:pt x="31" y="27"/>
                  </a:lnTo>
                  <a:lnTo>
                    <a:pt x="32" y="20"/>
                  </a:lnTo>
                  <a:lnTo>
                    <a:pt x="31" y="12"/>
                  </a:lnTo>
                  <a:lnTo>
                    <a:pt x="27" y="6"/>
                  </a:lnTo>
                  <a:lnTo>
                    <a:pt x="22" y="3"/>
                  </a:lnTo>
                  <a:lnTo>
                    <a:pt x="16" y="0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7" y="14"/>
                  </a:lnTo>
                  <a:lnTo>
                    <a:pt x="13" y="13"/>
                  </a:lnTo>
                  <a:lnTo>
                    <a:pt x="17" y="14"/>
                  </a:lnTo>
                  <a:lnTo>
                    <a:pt x="20" y="16"/>
                  </a:lnTo>
                  <a:lnTo>
                    <a:pt x="22" y="22"/>
                  </a:lnTo>
                  <a:lnTo>
                    <a:pt x="22" y="29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6" name="Freeform 152">
              <a:extLst>
                <a:ext uri="{FF2B5EF4-FFF2-40B4-BE49-F238E27FC236}">
                  <a16:creationId xmlns:a16="http://schemas.microsoft.com/office/drawing/2014/main" id="{B329330B-E669-4C4A-A880-87A6C8C9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1056"/>
              <a:ext cx="11" cy="12"/>
            </a:xfrm>
            <a:custGeom>
              <a:avLst/>
              <a:gdLst>
                <a:gd name="T0" fmla="*/ 6 w 32"/>
                <a:gd name="T1" fmla="*/ 12 h 37"/>
                <a:gd name="T2" fmla="*/ 8 w 32"/>
                <a:gd name="T3" fmla="*/ 12 h 37"/>
                <a:gd name="T4" fmla="*/ 9 w 32"/>
                <a:gd name="T5" fmla="*/ 10 h 37"/>
                <a:gd name="T6" fmla="*/ 11 w 32"/>
                <a:gd name="T7" fmla="*/ 8 h 37"/>
                <a:gd name="T8" fmla="*/ 11 w 32"/>
                <a:gd name="T9" fmla="*/ 6 h 37"/>
                <a:gd name="T10" fmla="*/ 11 w 32"/>
                <a:gd name="T11" fmla="*/ 4 h 37"/>
                <a:gd name="T12" fmla="*/ 9 w 32"/>
                <a:gd name="T13" fmla="*/ 2 h 37"/>
                <a:gd name="T14" fmla="*/ 8 w 32"/>
                <a:gd name="T15" fmla="*/ 0 h 37"/>
                <a:gd name="T16" fmla="*/ 6 w 32"/>
                <a:gd name="T17" fmla="*/ 0 h 37"/>
                <a:gd name="T18" fmla="*/ 3 w 32"/>
                <a:gd name="T19" fmla="*/ 0 h 37"/>
                <a:gd name="T20" fmla="*/ 1 w 32"/>
                <a:gd name="T21" fmla="*/ 2 h 37"/>
                <a:gd name="T22" fmla="*/ 0 w 32"/>
                <a:gd name="T23" fmla="*/ 4 h 37"/>
                <a:gd name="T24" fmla="*/ 0 w 32"/>
                <a:gd name="T25" fmla="*/ 6 h 37"/>
                <a:gd name="T26" fmla="*/ 1 w 32"/>
                <a:gd name="T27" fmla="*/ 5 h 37"/>
                <a:gd name="T28" fmla="*/ 3 w 32"/>
                <a:gd name="T29" fmla="*/ 4 h 37"/>
                <a:gd name="T30" fmla="*/ 4 w 32"/>
                <a:gd name="T31" fmla="*/ 4 h 37"/>
                <a:gd name="T32" fmla="*/ 6 w 32"/>
                <a:gd name="T33" fmla="*/ 4 h 37"/>
                <a:gd name="T34" fmla="*/ 7 w 32"/>
                <a:gd name="T35" fmla="*/ 4 h 37"/>
                <a:gd name="T36" fmla="*/ 8 w 32"/>
                <a:gd name="T37" fmla="*/ 6 h 37"/>
                <a:gd name="T38" fmla="*/ 8 w 32"/>
                <a:gd name="T39" fmla="*/ 8 h 37"/>
                <a:gd name="T40" fmla="*/ 6 w 32"/>
                <a:gd name="T41" fmla="*/ 12 h 3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2" h="37">
                  <a:moveTo>
                    <a:pt x="16" y="37"/>
                  </a:moveTo>
                  <a:lnTo>
                    <a:pt x="22" y="36"/>
                  </a:lnTo>
                  <a:lnTo>
                    <a:pt x="27" y="32"/>
                  </a:lnTo>
                  <a:lnTo>
                    <a:pt x="31" y="25"/>
                  </a:lnTo>
                  <a:lnTo>
                    <a:pt x="32" y="18"/>
                  </a:lnTo>
                  <a:lnTo>
                    <a:pt x="31" y="12"/>
                  </a:lnTo>
                  <a:lnTo>
                    <a:pt x="27" y="5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3" y="15"/>
                  </a:lnTo>
                  <a:lnTo>
                    <a:pt x="8" y="13"/>
                  </a:lnTo>
                  <a:lnTo>
                    <a:pt x="12" y="11"/>
                  </a:lnTo>
                  <a:lnTo>
                    <a:pt x="17" y="12"/>
                  </a:lnTo>
                  <a:lnTo>
                    <a:pt x="20" y="13"/>
                  </a:lnTo>
                  <a:lnTo>
                    <a:pt x="23" y="18"/>
                  </a:lnTo>
                  <a:lnTo>
                    <a:pt x="22" y="26"/>
                  </a:lnTo>
                  <a:lnTo>
                    <a:pt x="16" y="3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1102" name="Group 236">
            <a:extLst>
              <a:ext uri="{FF2B5EF4-FFF2-40B4-BE49-F238E27FC236}">
                <a16:creationId xmlns:a16="http://schemas.microsoft.com/office/drawing/2014/main" id="{B95F829A-5EA6-4B6B-8FDC-D5E5B111CA32}"/>
              </a:ext>
            </a:extLst>
          </p:cNvPr>
          <p:cNvGrpSpPr>
            <a:grpSpLocks/>
          </p:cNvGrpSpPr>
          <p:nvPr/>
        </p:nvGrpSpPr>
        <p:grpSpPr bwMode="auto">
          <a:xfrm>
            <a:off x="307975" y="3452813"/>
            <a:ext cx="465138" cy="331787"/>
            <a:chOff x="194" y="1989"/>
            <a:chExt cx="293" cy="209"/>
          </a:xfrm>
        </p:grpSpPr>
        <p:sp>
          <p:nvSpPr>
            <p:cNvPr id="131118" name="Freeform 216">
              <a:extLst>
                <a:ext uri="{FF2B5EF4-FFF2-40B4-BE49-F238E27FC236}">
                  <a16:creationId xmlns:a16="http://schemas.microsoft.com/office/drawing/2014/main" id="{4FE39881-15F0-44E8-B91A-45C1A276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989"/>
              <a:ext cx="214" cy="209"/>
            </a:xfrm>
            <a:custGeom>
              <a:avLst/>
              <a:gdLst>
                <a:gd name="T0" fmla="*/ 0 w 642"/>
                <a:gd name="T1" fmla="*/ 0 h 628"/>
                <a:gd name="T2" fmla="*/ 214 w 642"/>
                <a:gd name="T3" fmla="*/ 105 h 628"/>
                <a:gd name="T4" fmla="*/ 0 w 642"/>
                <a:gd name="T5" fmla="*/ 209 h 628"/>
                <a:gd name="T6" fmla="*/ 0 w 642"/>
                <a:gd name="T7" fmla="*/ 0 h 6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2" h="628">
                  <a:moveTo>
                    <a:pt x="0" y="0"/>
                  </a:moveTo>
                  <a:lnTo>
                    <a:pt x="642" y="314"/>
                  </a:lnTo>
                  <a:lnTo>
                    <a:pt x="0" y="6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9" name="Freeform 217">
              <a:extLst>
                <a:ext uri="{FF2B5EF4-FFF2-40B4-BE49-F238E27FC236}">
                  <a16:creationId xmlns:a16="http://schemas.microsoft.com/office/drawing/2014/main" id="{F8286A0A-8F9A-405F-8F15-1202DFDF2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1989"/>
              <a:ext cx="267" cy="104"/>
            </a:xfrm>
            <a:custGeom>
              <a:avLst/>
              <a:gdLst>
                <a:gd name="T0" fmla="*/ 267 w 799"/>
                <a:gd name="T1" fmla="*/ 104 h 314"/>
                <a:gd name="T2" fmla="*/ 53 w 799"/>
                <a:gd name="T3" fmla="*/ 0 h 314"/>
                <a:gd name="T4" fmla="*/ 0 w 799"/>
                <a:gd name="T5" fmla="*/ 0 h 314"/>
                <a:gd name="T6" fmla="*/ 214 w 799"/>
                <a:gd name="T7" fmla="*/ 104 h 314"/>
                <a:gd name="T8" fmla="*/ 267 w 799"/>
                <a:gd name="T9" fmla="*/ 104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314"/>
                  </a:moveTo>
                  <a:lnTo>
                    <a:pt x="158" y="0"/>
                  </a:lnTo>
                  <a:lnTo>
                    <a:pt x="0" y="0"/>
                  </a:lnTo>
                  <a:lnTo>
                    <a:pt x="641" y="314"/>
                  </a:lnTo>
                  <a:lnTo>
                    <a:pt x="799" y="3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0" name="Freeform 218">
              <a:extLst>
                <a:ext uri="{FF2B5EF4-FFF2-40B4-BE49-F238E27FC236}">
                  <a16:creationId xmlns:a16="http://schemas.microsoft.com/office/drawing/2014/main" id="{C5C1E0D2-E6CB-42C7-A03D-49C111842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" y="2094"/>
              <a:ext cx="267" cy="104"/>
            </a:xfrm>
            <a:custGeom>
              <a:avLst/>
              <a:gdLst>
                <a:gd name="T0" fmla="*/ 267 w 799"/>
                <a:gd name="T1" fmla="*/ 0 h 314"/>
                <a:gd name="T2" fmla="*/ 53 w 799"/>
                <a:gd name="T3" fmla="*/ 104 h 314"/>
                <a:gd name="T4" fmla="*/ 0 w 799"/>
                <a:gd name="T5" fmla="*/ 104 h 314"/>
                <a:gd name="T6" fmla="*/ 214 w 799"/>
                <a:gd name="T7" fmla="*/ 0 h 314"/>
                <a:gd name="T8" fmla="*/ 267 w 799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9" h="314">
                  <a:moveTo>
                    <a:pt x="799" y="0"/>
                  </a:moveTo>
                  <a:lnTo>
                    <a:pt x="158" y="314"/>
                  </a:lnTo>
                  <a:lnTo>
                    <a:pt x="0" y="314"/>
                  </a:lnTo>
                  <a:lnTo>
                    <a:pt x="641" y="0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1" name="Freeform 219">
              <a:extLst>
                <a:ext uri="{FF2B5EF4-FFF2-40B4-BE49-F238E27FC236}">
                  <a16:creationId xmlns:a16="http://schemas.microsoft.com/office/drawing/2014/main" id="{FC819C48-F091-45F1-85BA-3FA800F4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041"/>
              <a:ext cx="107" cy="105"/>
            </a:xfrm>
            <a:custGeom>
              <a:avLst/>
              <a:gdLst>
                <a:gd name="T0" fmla="*/ 0 w 321"/>
                <a:gd name="T1" fmla="*/ 0 h 314"/>
                <a:gd name="T2" fmla="*/ 107 w 321"/>
                <a:gd name="T3" fmla="*/ 52 h 314"/>
                <a:gd name="T4" fmla="*/ 0 w 321"/>
                <a:gd name="T5" fmla="*/ 105 h 314"/>
                <a:gd name="T6" fmla="*/ 0 w 321"/>
                <a:gd name="T7" fmla="*/ 0 h 3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1" h="314">
                  <a:moveTo>
                    <a:pt x="0" y="0"/>
                  </a:moveTo>
                  <a:lnTo>
                    <a:pt x="321" y="156"/>
                  </a:lnTo>
                  <a:lnTo>
                    <a:pt x="0" y="3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2" name="Freeform 220">
              <a:extLst>
                <a:ext uri="{FF2B5EF4-FFF2-40B4-BE49-F238E27FC236}">
                  <a16:creationId xmlns:a16="http://schemas.microsoft.com/office/drawing/2014/main" id="{6DF0FF7B-AAB5-4775-846F-942F39CFC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041"/>
              <a:ext cx="133" cy="53"/>
            </a:xfrm>
            <a:custGeom>
              <a:avLst/>
              <a:gdLst>
                <a:gd name="T0" fmla="*/ 133 w 400"/>
                <a:gd name="T1" fmla="*/ 53 h 157"/>
                <a:gd name="T2" fmla="*/ 27 w 400"/>
                <a:gd name="T3" fmla="*/ 0 h 157"/>
                <a:gd name="T4" fmla="*/ 0 w 400"/>
                <a:gd name="T5" fmla="*/ 0 h 157"/>
                <a:gd name="T6" fmla="*/ 107 w 400"/>
                <a:gd name="T7" fmla="*/ 53 h 157"/>
                <a:gd name="T8" fmla="*/ 133 w 400"/>
                <a:gd name="T9" fmla="*/ 53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157"/>
                  </a:moveTo>
                  <a:lnTo>
                    <a:pt x="80" y="0"/>
                  </a:lnTo>
                  <a:lnTo>
                    <a:pt x="0" y="0"/>
                  </a:lnTo>
                  <a:lnTo>
                    <a:pt x="321" y="157"/>
                  </a:lnTo>
                  <a:lnTo>
                    <a:pt x="400" y="157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3" name="Freeform 221">
              <a:extLst>
                <a:ext uri="{FF2B5EF4-FFF2-40B4-BE49-F238E27FC236}">
                  <a16:creationId xmlns:a16="http://schemas.microsoft.com/office/drawing/2014/main" id="{8B51DB87-D422-488B-BCCF-75907FA7F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093"/>
              <a:ext cx="133" cy="53"/>
            </a:xfrm>
            <a:custGeom>
              <a:avLst/>
              <a:gdLst>
                <a:gd name="T0" fmla="*/ 133 w 400"/>
                <a:gd name="T1" fmla="*/ 0 h 157"/>
                <a:gd name="T2" fmla="*/ 27 w 400"/>
                <a:gd name="T3" fmla="*/ 53 h 157"/>
                <a:gd name="T4" fmla="*/ 0 w 400"/>
                <a:gd name="T5" fmla="*/ 53 h 157"/>
                <a:gd name="T6" fmla="*/ 107 w 400"/>
                <a:gd name="T7" fmla="*/ 0 h 157"/>
                <a:gd name="T8" fmla="*/ 133 w 400"/>
                <a:gd name="T9" fmla="*/ 0 h 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157">
                  <a:moveTo>
                    <a:pt x="400" y="0"/>
                  </a:moveTo>
                  <a:lnTo>
                    <a:pt x="80" y="157"/>
                  </a:lnTo>
                  <a:lnTo>
                    <a:pt x="0" y="157"/>
                  </a:lnTo>
                  <a:lnTo>
                    <a:pt x="321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3" name="Rectangle 222">
            <a:extLst>
              <a:ext uri="{FF2B5EF4-FFF2-40B4-BE49-F238E27FC236}">
                <a16:creationId xmlns:a16="http://schemas.microsoft.com/office/drawing/2014/main" id="{E11B057A-A831-4E4A-826F-79DBFD7CB4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3430588"/>
            <a:ext cx="40401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>
                <a:solidFill>
                  <a:srgbClr val="FFFFFF"/>
                </a:solidFill>
                <a:latin typeface="Arial" panose="020B0604020202020204" pitchFamily="34" charset="0"/>
              </a:rPr>
              <a:t>Movimientos Articulares: </a:t>
            </a:r>
            <a:endParaRPr lang="es-PR" altLang="en-US"/>
          </a:p>
        </p:txBody>
      </p:sp>
      <p:sp>
        <p:nvSpPr>
          <p:cNvPr id="131104" name="Rectangle 223">
            <a:extLst>
              <a:ext uri="{FF2B5EF4-FFF2-40B4-BE49-F238E27FC236}">
                <a16:creationId xmlns:a16="http://schemas.microsoft.com/office/drawing/2014/main" id="{2AB47D50-D681-43EB-828D-D5C33E41C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8675" y="3746500"/>
            <a:ext cx="1095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00"/>
                </a:solidFill>
                <a:latin typeface="Arial" panose="020B0604020202020204" pitchFamily="34" charset="0"/>
              </a:rPr>
              <a:t>-</a:t>
            </a:r>
            <a:endParaRPr lang="es-PR" altLang="en-US"/>
          </a:p>
        </p:txBody>
      </p:sp>
      <p:sp>
        <p:nvSpPr>
          <p:cNvPr id="131105" name="Rectangle 224">
            <a:extLst>
              <a:ext uri="{FF2B5EF4-FFF2-40B4-BE49-F238E27FC236}">
                <a16:creationId xmlns:a16="http://schemas.microsoft.com/office/drawing/2014/main" id="{DD474C2A-2824-4812-AD42-F22659636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800" y="3746500"/>
            <a:ext cx="3435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 Cuerpos Vertebrales:</a:t>
            </a:r>
            <a:endParaRPr lang="es-PR" altLang="en-US"/>
          </a:p>
        </p:txBody>
      </p:sp>
      <p:sp>
        <p:nvSpPr>
          <p:cNvPr id="131106" name="Rectangle 225">
            <a:extLst>
              <a:ext uri="{FF2B5EF4-FFF2-40B4-BE49-F238E27FC236}">
                <a16:creationId xmlns:a16="http://schemas.microsoft.com/office/drawing/2014/main" id="{B3124FD4-E15A-4B10-8A32-747A90B81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122738"/>
            <a:ext cx="59674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00FFFF"/>
                </a:solidFill>
                <a:latin typeface="Arial" panose="020B0604020202020204" pitchFamily="34" charset="0"/>
              </a:rPr>
              <a:t>Permiten Movimientos Moderados de:</a:t>
            </a:r>
            <a:endParaRPr lang="es-PR" altLang="en-US"/>
          </a:p>
        </p:txBody>
      </p:sp>
      <p:sp>
        <p:nvSpPr>
          <p:cNvPr id="131107" name="Rectangle 226">
            <a:extLst>
              <a:ext uri="{FF2B5EF4-FFF2-40B4-BE49-F238E27FC236}">
                <a16:creationId xmlns:a16="http://schemas.microsoft.com/office/drawing/2014/main" id="{3A5FC581-209A-4202-A94A-014A742BA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7425" y="4459288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08" name="Rectangle 227">
            <a:extLst>
              <a:ext uri="{FF2B5EF4-FFF2-40B4-BE49-F238E27FC236}">
                <a16:creationId xmlns:a16="http://schemas.microsoft.com/office/drawing/2014/main" id="{6AAE99C8-CEB4-4195-9DCE-ECC719B6C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3163" y="4459288"/>
            <a:ext cx="3105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Flexión y Extensión</a:t>
            </a:r>
            <a:endParaRPr lang="es-PR" altLang="en-US"/>
          </a:p>
        </p:txBody>
      </p:sp>
      <p:sp>
        <p:nvSpPr>
          <p:cNvPr id="131109" name="Rectangle 228">
            <a:extLst>
              <a:ext uri="{FF2B5EF4-FFF2-40B4-BE49-F238E27FC236}">
                <a16:creationId xmlns:a16="http://schemas.microsoft.com/office/drawing/2014/main" id="{872F5DA4-BBC8-484F-8646-6A0C978DF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835525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0" name="Rectangle 229">
            <a:extLst>
              <a:ext uri="{FF2B5EF4-FFF2-40B4-BE49-F238E27FC236}">
                <a16:creationId xmlns:a16="http://schemas.microsoft.com/office/drawing/2014/main" id="{A83D8490-6D8C-4ED6-818C-7FBADA1EC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2850" y="4835525"/>
            <a:ext cx="2333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Flexión Lateral</a:t>
            </a:r>
            <a:endParaRPr lang="es-PR" altLang="en-US"/>
          </a:p>
        </p:txBody>
      </p:sp>
      <p:sp>
        <p:nvSpPr>
          <p:cNvPr id="131111" name="Rectangle 230">
            <a:extLst>
              <a:ext uri="{FF2B5EF4-FFF2-40B4-BE49-F238E27FC236}">
                <a16:creationId xmlns:a16="http://schemas.microsoft.com/office/drawing/2014/main" id="{5614CE70-F221-43D4-A805-A9859818B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9138" y="4475163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2" name="Rectangle 231">
            <a:extLst>
              <a:ext uri="{FF2B5EF4-FFF2-40B4-BE49-F238E27FC236}">
                <a16:creationId xmlns:a16="http://schemas.microsoft.com/office/drawing/2014/main" id="{9690C118-0B68-418A-95F4-41BD86ADB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4875" y="4475163"/>
            <a:ext cx="2312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Circunducción</a:t>
            </a:r>
            <a:endParaRPr lang="es-PR" altLang="en-US"/>
          </a:p>
        </p:txBody>
      </p:sp>
      <p:sp>
        <p:nvSpPr>
          <p:cNvPr id="131113" name="Rectangle 232">
            <a:extLst>
              <a:ext uri="{FF2B5EF4-FFF2-40B4-BE49-F238E27FC236}">
                <a16:creationId xmlns:a16="http://schemas.microsoft.com/office/drawing/2014/main" id="{8374358A-BD91-45F8-B968-2247A07E6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3113" y="4870450"/>
            <a:ext cx="184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00"/>
                </a:solidFill>
                <a:latin typeface="Arial" panose="020B0604020202020204" pitchFamily="34" charset="0"/>
              </a:rPr>
              <a:t>»</a:t>
            </a:r>
            <a:endParaRPr lang="es-PR" altLang="en-US"/>
          </a:p>
        </p:txBody>
      </p:sp>
      <p:sp>
        <p:nvSpPr>
          <p:cNvPr id="131114" name="Rectangle 233">
            <a:extLst>
              <a:ext uri="{FF2B5EF4-FFF2-40B4-BE49-F238E27FC236}">
                <a16:creationId xmlns:a16="http://schemas.microsoft.com/office/drawing/2014/main" id="{D4C249E1-B700-4D12-9AC7-4661551FB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68850" y="4870450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Rotación</a:t>
            </a:r>
            <a:endParaRPr lang="es-PR" altLang="en-US"/>
          </a:p>
        </p:txBody>
      </p:sp>
      <p:pic>
        <p:nvPicPr>
          <p:cNvPr id="131115" name="Picture 234">
            <a:extLst>
              <a:ext uri="{FF2B5EF4-FFF2-40B4-BE49-F238E27FC236}">
                <a16:creationId xmlns:a16="http://schemas.microsoft.com/office/drawing/2014/main" id="{BDF6C712-2F56-4F94-8CD5-0D67A07F05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3600" y="4441825"/>
            <a:ext cx="1270000" cy="1563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1116" name="Picture 240">
            <a:extLst>
              <a:ext uri="{FF2B5EF4-FFF2-40B4-BE49-F238E27FC236}">
                <a16:creationId xmlns:a16="http://schemas.microsoft.com/office/drawing/2014/main" id="{F1F0C197-CA01-4B2D-8E70-2B0F882AC7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914400"/>
            <a:ext cx="455613" cy="425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1117" name="Picture 241">
            <a:extLst>
              <a:ext uri="{FF2B5EF4-FFF2-40B4-BE49-F238E27FC236}">
                <a16:creationId xmlns:a16="http://schemas.microsoft.com/office/drawing/2014/main" id="{04D861E5-8986-45E8-8C75-96CEB169CD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914400"/>
            <a:ext cx="457200" cy="404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>
            <a:extLst>
              <a:ext uri="{FF2B5EF4-FFF2-40B4-BE49-F238E27FC236}">
                <a16:creationId xmlns:a16="http://schemas.microsoft.com/office/drawing/2014/main" id="{124B00A1-96F2-4C81-A075-0FF5C3692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3" name="Rectangle 3">
            <a:extLst>
              <a:ext uri="{FF2B5EF4-FFF2-40B4-BE49-F238E27FC236}">
                <a16:creationId xmlns:a16="http://schemas.microsoft.com/office/drawing/2014/main" id="{8C5940C6-73E6-45E0-94CE-7099786438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4" name="Rectangle 4">
            <a:extLst>
              <a:ext uri="{FF2B5EF4-FFF2-40B4-BE49-F238E27FC236}">
                <a16:creationId xmlns:a16="http://schemas.microsoft.com/office/drawing/2014/main" id="{F104852B-478A-4DBF-A679-FCF163E3B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5" name="Rectangle 5">
            <a:extLst>
              <a:ext uri="{FF2B5EF4-FFF2-40B4-BE49-F238E27FC236}">
                <a16:creationId xmlns:a16="http://schemas.microsoft.com/office/drawing/2014/main" id="{5097843F-7549-418B-99B4-948A7E22A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6" name="Rectangle 6">
            <a:extLst>
              <a:ext uri="{FF2B5EF4-FFF2-40B4-BE49-F238E27FC236}">
                <a16:creationId xmlns:a16="http://schemas.microsoft.com/office/drawing/2014/main" id="{015EB23B-B94F-45D6-9F4C-62684E114D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7" name="Rectangle 7">
            <a:extLst>
              <a:ext uri="{FF2B5EF4-FFF2-40B4-BE49-F238E27FC236}">
                <a16:creationId xmlns:a16="http://schemas.microsoft.com/office/drawing/2014/main" id="{CA783915-FFEA-4041-9AFB-44090302EE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8" name="Rectangle 8">
            <a:extLst>
              <a:ext uri="{FF2B5EF4-FFF2-40B4-BE49-F238E27FC236}">
                <a16:creationId xmlns:a16="http://schemas.microsoft.com/office/drawing/2014/main" id="{997D722E-C734-4FA3-8950-E92357ED5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29" name="Rectangle 9">
            <a:extLst>
              <a:ext uri="{FF2B5EF4-FFF2-40B4-BE49-F238E27FC236}">
                <a16:creationId xmlns:a16="http://schemas.microsoft.com/office/drawing/2014/main" id="{1F544FAE-3EA5-4EAF-A938-AACF6E78C2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0" name="Rectangle 35">
            <a:extLst>
              <a:ext uri="{FF2B5EF4-FFF2-40B4-BE49-F238E27FC236}">
                <a16:creationId xmlns:a16="http://schemas.microsoft.com/office/drawing/2014/main" id="{BC46A0A9-75F6-4733-8E8B-6BBD7A426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1" name="Rectangle 36">
            <a:extLst>
              <a:ext uri="{FF2B5EF4-FFF2-40B4-BE49-F238E27FC236}">
                <a16:creationId xmlns:a16="http://schemas.microsoft.com/office/drawing/2014/main" id="{17E1F669-F7DB-4367-BB2D-7B7105B3B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3132" name="Rectangle 93">
            <a:extLst>
              <a:ext uri="{FF2B5EF4-FFF2-40B4-BE49-F238E27FC236}">
                <a16:creationId xmlns:a16="http://schemas.microsoft.com/office/drawing/2014/main" id="{B05FC78C-1F4F-48AA-8508-B2214758C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9913" y="5181600"/>
            <a:ext cx="279717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 i="1">
                <a:solidFill>
                  <a:srgbClr val="00FFFF"/>
                </a:solidFill>
              </a:rPr>
              <a:t>Sínfisis Pubis</a:t>
            </a:r>
            <a:endParaRPr lang="es-PR" altLang="en-US"/>
          </a:p>
        </p:txBody>
      </p:sp>
      <p:pic>
        <p:nvPicPr>
          <p:cNvPr id="133133" name="Picture 94">
            <a:extLst>
              <a:ext uri="{FF2B5EF4-FFF2-40B4-BE49-F238E27FC236}">
                <a16:creationId xmlns:a16="http://schemas.microsoft.com/office/drawing/2014/main" id="{161C382E-7AF1-40C1-9039-B04F6B1CF9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766763"/>
            <a:ext cx="2647950" cy="136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34" name="Rectangle 95">
            <a:extLst>
              <a:ext uri="{FF2B5EF4-FFF2-40B4-BE49-F238E27FC236}">
                <a16:creationId xmlns:a16="http://schemas.microsoft.com/office/drawing/2014/main" id="{B025B2E3-1B0E-417D-B533-92E2469B71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4167188"/>
            <a:ext cx="2836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(Embarazo/Parto)</a:t>
            </a:r>
            <a:endParaRPr lang="es-PR" altLang="en-US"/>
          </a:p>
        </p:txBody>
      </p:sp>
      <p:sp>
        <p:nvSpPr>
          <p:cNvPr id="133135" name="Rectangle 96">
            <a:extLst>
              <a:ext uri="{FF2B5EF4-FFF2-40B4-BE49-F238E27FC236}">
                <a16:creationId xmlns:a16="http://schemas.microsoft.com/office/drawing/2014/main" id="{FBF51C45-3765-40F2-9D6F-598AB1EAA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4913" y="2995613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3136" name="Rectangle 97">
            <a:extLst>
              <a:ext uri="{FF2B5EF4-FFF2-40B4-BE49-F238E27FC236}">
                <a16:creationId xmlns:a16="http://schemas.microsoft.com/office/drawing/2014/main" id="{6301EAB5-8B53-492B-BC0E-368C3A87F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775" y="2974975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33137" name="Rectangle 98">
            <a:extLst>
              <a:ext uri="{FF2B5EF4-FFF2-40B4-BE49-F238E27FC236}">
                <a16:creationId xmlns:a16="http://schemas.microsoft.com/office/drawing/2014/main" id="{6F607F32-912F-4727-8942-3F6148939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3865563"/>
            <a:ext cx="2084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No Definidos</a:t>
            </a:r>
            <a:endParaRPr lang="es-PR" altLang="en-US"/>
          </a:p>
        </p:txBody>
      </p:sp>
      <p:sp>
        <p:nvSpPr>
          <p:cNvPr id="133138" name="Rectangle 99">
            <a:extLst>
              <a:ext uri="{FF2B5EF4-FFF2-40B4-BE49-F238E27FC236}">
                <a16:creationId xmlns:a16="http://schemas.microsoft.com/office/drawing/2014/main" id="{5E98C754-73C7-4C37-98A5-0485F13E2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3238" y="2997200"/>
            <a:ext cx="18843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33139" name="Line 100">
            <a:extLst>
              <a:ext uri="{FF2B5EF4-FFF2-40B4-BE49-F238E27FC236}">
                <a16:creationId xmlns:a16="http://schemas.microsoft.com/office/drawing/2014/main" id="{57DB9FCA-E534-4725-96A8-5398D6CA8AB3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8363" y="2673350"/>
            <a:ext cx="1587" cy="22701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0" name="Freeform 101">
            <a:extLst>
              <a:ext uri="{FF2B5EF4-FFF2-40B4-BE49-F238E27FC236}">
                <a16:creationId xmlns:a16="http://schemas.microsoft.com/office/drawing/2014/main" id="{F8E41BD4-CF0C-431B-A589-0094D12701EA}"/>
              </a:ext>
            </a:extLst>
          </p:cNvPr>
          <p:cNvSpPr>
            <a:spLocks/>
          </p:cNvSpPr>
          <p:nvPr/>
        </p:nvSpPr>
        <p:spPr bwMode="auto">
          <a:xfrm>
            <a:off x="4516438" y="2792413"/>
            <a:ext cx="325437" cy="325437"/>
          </a:xfrm>
          <a:custGeom>
            <a:avLst/>
            <a:gdLst>
              <a:gd name="T0" fmla="*/ 325437 w 614"/>
              <a:gd name="T1" fmla="*/ 0 h 614"/>
              <a:gd name="T2" fmla="*/ 162719 w 614"/>
              <a:gd name="T3" fmla="*/ 325437 h 614"/>
              <a:gd name="T4" fmla="*/ 0 w 614"/>
              <a:gd name="T5" fmla="*/ 0 h 614"/>
              <a:gd name="T6" fmla="*/ 162719 w 614"/>
              <a:gd name="T7" fmla="*/ 108656 h 614"/>
              <a:gd name="T8" fmla="*/ 325437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1" name="Rectangle 102">
            <a:extLst>
              <a:ext uri="{FF2B5EF4-FFF2-40B4-BE49-F238E27FC236}">
                <a16:creationId xmlns:a16="http://schemas.microsoft.com/office/drawing/2014/main" id="{A4B62BF2-608F-46EE-B7A7-BB62CF581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3824288"/>
            <a:ext cx="890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FFFFFF"/>
                </a:solidFill>
              </a:rPr>
              <a:t>Leves</a:t>
            </a:r>
            <a:endParaRPr lang="es-PR" altLang="en-US"/>
          </a:p>
        </p:txBody>
      </p:sp>
      <p:sp>
        <p:nvSpPr>
          <p:cNvPr id="133142" name="Line 103">
            <a:extLst>
              <a:ext uri="{FF2B5EF4-FFF2-40B4-BE49-F238E27FC236}">
                <a16:creationId xmlns:a16="http://schemas.microsoft.com/office/drawing/2014/main" id="{BB947AA9-1A39-40AA-A6F1-1C4F465E48C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3362325"/>
            <a:ext cx="1587" cy="26828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3" name="Freeform 104">
            <a:extLst>
              <a:ext uri="{FF2B5EF4-FFF2-40B4-BE49-F238E27FC236}">
                <a16:creationId xmlns:a16="http://schemas.microsoft.com/office/drawing/2014/main" id="{D854ACF4-3233-4ECF-A2F7-E5316A0FAD0B}"/>
              </a:ext>
            </a:extLst>
          </p:cNvPr>
          <p:cNvSpPr>
            <a:spLocks/>
          </p:cNvSpPr>
          <p:nvPr/>
        </p:nvSpPr>
        <p:spPr bwMode="auto">
          <a:xfrm>
            <a:off x="1552575" y="3521075"/>
            <a:ext cx="325438" cy="325438"/>
          </a:xfrm>
          <a:custGeom>
            <a:avLst/>
            <a:gdLst>
              <a:gd name="T0" fmla="*/ 325438 w 614"/>
              <a:gd name="T1" fmla="*/ 0 h 614"/>
              <a:gd name="T2" fmla="*/ 162719 w 614"/>
              <a:gd name="T3" fmla="*/ 325438 h 614"/>
              <a:gd name="T4" fmla="*/ 0 w 614"/>
              <a:gd name="T5" fmla="*/ 0 h 614"/>
              <a:gd name="T6" fmla="*/ 162719 w 614"/>
              <a:gd name="T7" fmla="*/ 109186 h 614"/>
              <a:gd name="T8" fmla="*/ 325438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6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4" name="Line 105">
            <a:extLst>
              <a:ext uri="{FF2B5EF4-FFF2-40B4-BE49-F238E27FC236}">
                <a16:creationId xmlns:a16="http://schemas.microsoft.com/office/drawing/2014/main" id="{890371FE-1386-4567-A65E-C467AEB6B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8363" y="3408363"/>
            <a:ext cx="1587" cy="268287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5" name="Freeform 106">
            <a:extLst>
              <a:ext uri="{FF2B5EF4-FFF2-40B4-BE49-F238E27FC236}">
                <a16:creationId xmlns:a16="http://schemas.microsoft.com/office/drawing/2014/main" id="{EF682F5E-4C21-4EAB-94CB-DB1BD8D563FF}"/>
              </a:ext>
            </a:extLst>
          </p:cNvPr>
          <p:cNvSpPr>
            <a:spLocks/>
          </p:cNvSpPr>
          <p:nvPr/>
        </p:nvSpPr>
        <p:spPr bwMode="auto">
          <a:xfrm>
            <a:off x="4516438" y="3568700"/>
            <a:ext cx="323850" cy="323850"/>
          </a:xfrm>
          <a:custGeom>
            <a:avLst/>
            <a:gdLst>
              <a:gd name="T0" fmla="*/ 323850 w 614"/>
              <a:gd name="T1" fmla="*/ 0 h 614"/>
              <a:gd name="T2" fmla="*/ 161925 w 614"/>
              <a:gd name="T3" fmla="*/ 323850 h 614"/>
              <a:gd name="T4" fmla="*/ 0 w 614"/>
              <a:gd name="T5" fmla="*/ 0 h 614"/>
              <a:gd name="T6" fmla="*/ 161925 w 614"/>
              <a:gd name="T7" fmla="*/ 108126 h 614"/>
              <a:gd name="T8" fmla="*/ 323850 w 614"/>
              <a:gd name="T9" fmla="*/ 0 h 6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4">
                <a:moveTo>
                  <a:pt x="614" y="0"/>
                </a:moveTo>
                <a:lnTo>
                  <a:pt x="307" y="614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6" name="Line 107">
            <a:extLst>
              <a:ext uri="{FF2B5EF4-FFF2-40B4-BE49-F238E27FC236}">
                <a16:creationId xmlns:a16="http://schemas.microsoft.com/office/drawing/2014/main" id="{890722A8-7A6F-427F-979A-5335DE8276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3525" y="3467100"/>
            <a:ext cx="1588" cy="268288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7" name="Freeform 108">
            <a:extLst>
              <a:ext uri="{FF2B5EF4-FFF2-40B4-BE49-F238E27FC236}">
                <a16:creationId xmlns:a16="http://schemas.microsoft.com/office/drawing/2014/main" id="{B577E765-71FE-41C0-BBBF-F914A42A3379}"/>
              </a:ext>
            </a:extLst>
          </p:cNvPr>
          <p:cNvSpPr>
            <a:spLocks/>
          </p:cNvSpPr>
          <p:nvPr/>
        </p:nvSpPr>
        <p:spPr bwMode="auto">
          <a:xfrm>
            <a:off x="7721600" y="3625850"/>
            <a:ext cx="323850" cy="325438"/>
          </a:xfrm>
          <a:custGeom>
            <a:avLst/>
            <a:gdLst>
              <a:gd name="T0" fmla="*/ 323850 w 614"/>
              <a:gd name="T1" fmla="*/ 0 h 613"/>
              <a:gd name="T2" fmla="*/ 161925 w 614"/>
              <a:gd name="T3" fmla="*/ 325438 h 613"/>
              <a:gd name="T4" fmla="*/ 0 w 614"/>
              <a:gd name="T5" fmla="*/ 0 h 613"/>
              <a:gd name="T6" fmla="*/ 161925 w 614"/>
              <a:gd name="T7" fmla="*/ 108833 h 613"/>
              <a:gd name="T8" fmla="*/ 323850 w 614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613">
                <a:moveTo>
                  <a:pt x="614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4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48" name="Rectangle 109">
            <a:extLst>
              <a:ext uri="{FF2B5EF4-FFF2-40B4-BE49-F238E27FC236}">
                <a16:creationId xmlns:a16="http://schemas.microsoft.com/office/drawing/2014/main" id="{47E7C3EF-66CE-4CD8-9719-230B5E9D2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4900" y="3765550"/>
            <a:ext cx="1195388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33149" name="Rectangle 110">
            <a:extLst>
              <a:ext uri="{FF2B5EF4-FFF2-40B4-BE49-F238E27FC236}">
                <a16:creationId xmlns:a16="http://schemas.microsoft.com/office/drawing/2014/main" id="{C4D212B4-A601-48B5-84BD-16CFBD8AF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0713" y="4208463"/>
            <a:ext cx="2287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 i="1">
                <a:solidFill>
                  <a:srgbClr val="00FFFF"/>
                </a:solidFill>
              </a:rPr>
              <a:t>Fibrocartílago</a:t>
            </a:r>
            <a:endParaRPr lang="es-PR" altLang="en-US"/>
          </a:p>
        </p:txBody>
      </p:sp>
      <p:sp>
        <p:nvSpPr>
          <p:cNvPr id="133150" name="Rectangle 111">
            <a:extLst>
              <a:ext uri="{FF2B5EF4-FFF2-40B4-BE49-F238E27FC236}">
                <a16:creationId xmlns:a16="http://schemas.microsoft.com/office/drawing/2014/main" id="{BC13DC30-6F0D-4181-A185-DC3877609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8338" y="754063"/>
            <a:ext cx="26670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ANFIARTROSIS</a:t>
            </a:r>
            <a:endParaRPr lang="es-PR" altLang="en-US"/>
          </a:p>
        </p:txBody>
      </p:sp>
      <p:sp>
        <p:nvSpPr>
          <p:cNvPr id="133151" name="Line 112">
            <a:extLst>
              <a:ext uri="{FF2B5EF4-FFF2-40B4-BE49-F238E27FC236}">
                <a16:creationId xmlns:a16="http://schemas.microsoft.com/office/drawing/2014/main" id="{39239177-9C9D-44D5-9E6B-E8958F5010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109663"/>
            <a:ext cx="1587" cy="2270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2" name="Freeform 113">
            <a:extLst>
              <a:ext uri="{FF2B5EF4-FFF2-40B4-BE49-F238E27FC236}">
                <a16:creationId xmlns:a16="http://schemas.microsoft.com/office/drawing/2014/main" id="{336ED785-1D77-4A80-AB61-BA43A1A648BF}"/>
              </a:ext>
            </a:extLst>
          </p:cNvPr>
          <p:cNvSpPr>
            <a:spLocks/>
          </p:cNvSpPr>
          <p:nvPr/>
        </p:nvSpPr>
        <p:spPr bwMode="auto">
          <a:xfrm>
            <a:off x="4314825" y="1228725"/>
            <a:ext cx="325438" cy="323850"/>
          </a:xfrm>
          <a:custGeom>
            <a:avLst/>
            <a:gdLst>
              <a:gd name="T0" fmla="*/ 325438 w 613"/>
              <a:gd name="T1" fmla="*/ 0 h 613"/>
              <a:gd name="T2" fmla="*/ 162984 w 613"/>
              <a:gd name="T3" fmla="*/ 323850 h 613"/>
              <a:gd name="T4" fmla="*/ 0 w 613"/>
              <a:gd name="T5" fmla="*/ 0 h 613"/>
              <a:gd name="T6" fmla="*/ 162984 w 613"/>
              <a:gd name="T7" fmla="*/ 108302 h 613"/>
              <a:gd name="T8" fmla="*/ 325438 w 61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3" h="613">
                <a:moveTo>
                  <a:pt x="613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3" name="Rectangle 114">
            <a:extLst>
              <a:ext uri="{FF2B5EF4-FFF2-40B4-BE49-F238E27FC236}">
                <a16:creationId xmlns:a16="http://schemas.microsoft.com/office/drawing/2014/main" id="{D9FCC43D-6406-4D5F-8FC4-36AAE5C45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25" y="1498600"/>
            <a:ext cx="12652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Sínfisis</a:t>
            </a:r>
            <a:endParaRPr lang="es-PR" altLang="en-US"/>
          </a:p>
        </p:txBody>
      </p:sp>
      <p:sp>
        <p:nvSpPr>
          <p:cNvPr id="133154" name="Rectangle 115">
            <a:extLst>
              <a:ext uri="{FF2B5EF4-FFF2-40B4-BE49-F238E27FC236}">
                <a16:creationId xmlns:a16="http://schemas.microsoft.com/office/drawing/2014/main" id="{F62CADF4-E50A-4550-8186-07EFD5B4F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06650" y="2282825"/>
            <a:ext cx="1698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EJEMPLO</a:t>
            </a:r>
            <a:endParaRPr lang="es-PR" altLang="en-US"/>
          </a:p>
        </p:txBody>
      </p:sp>
      <p:sp>
        <p:nvSpPr>
          <p:cNvPr id="133155" name="Rectangle 116">
            <a:extLst>
              <a:ext uri="{FF2B5EF4-FFF2-40B4-BE49-F238E27FC236}">
                <a16:creationId xmlns:a16="http://schemas.microsoft.com/office/drawing/2014/main" id="{CF17AAF7-5FA6-44F0-AA2F-9A7BF3A1D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27500" y="2282825"/>
            <a:ext cx="21748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: </a:t>
            </a:r>
            <a:endParaRPr lang="es-PR" altLang="en-US"/>
          </a:p>
        </p:txBody>
      </p:sp>
      <p:sp>
        <p:nvSpPr>
          <p:cNvPr id="133156" name="Rectangle 117">
            <a:extLst>
              <a:ext uri="{FF2B5EF4-FFF2-40B4-BE49-F238E27FC236}">
                <a16:creationId xmlns:a16="http://schemas.microsoft.com/office/drawing/2014/main" id="{6CA5C144-4AFE-4F33-8B3B-ED8EE793EC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8163" y="2282825"/>
            <a:ext cx="233203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Sínfisis Pubis</a:t>
            </a:r>
            <a:endParaRPr lang="es-PR" altLang="en-US"/>
          </a:p>
        </p:txBody>
      </p:sp>
      <p:sp>
        <p:nvSpPr>
          <p:cNvPr id="133157" name="Line 118">
            <a:extLst>
              <a:ext uri="{FF2B5EF4-FFF2-40B4-BE49-F238E27FC236}">
                <a16:creationId xmlns:a16="http://schemas.microsoft.com/office/drawing/2014/main" id="{1DA1F673-F4DC-44DA-ACDB-7D3C08CB60C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338" y="1865313"/>
            <a:ext cx="1587" cy="227012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58" name="Freeform 119">
            <a:extLst>
              <a:ext uri="{FF2B5EF4-FFF2-40B4-BE49-F238E27FC236}">
                <a16:creationId xmlns:a16="http://schemas.microsoft.com/office/drawing/2014/main" id="{2DB21F7F-A0EF-4994-A093-EFC3A3F959A8}"/>
              </a:ext>
            </a:extLst>
          </p:cNvPr>
          <p:cNvSpPr>
            <a:spLocks/>
          </p:cNvSpPr>
          <p:nvPr/>
        </p:nvSpPr>
        <p:spPr bwMode="auto">
          <a:xfrm>
            <a:off x="4314825" y="1984375"/>
            <a:ext cx="325438" cy="323850"/>
          </a:xfrm>
          <a:custGeom>
            <a:avLst/>
            <a:gdLst>
              <a:gd name="T0" fmla="*/ 325438 w 613"/>
              <a:gd name="T1" fmla="*/ 0 h 613"/>
              <a:gd name="T2" fmla="*/ 162984 w 613"/>
              <a:gd name="T3" fmla="*/ 323850 h 613"/>
              <a:gd name="T4" fmla="*/ 0 w 613"/>
              <a:gd name="T5" fmla="*/ 0 h 613"/>
              <a:gd name="T6" fmla="*/ 162984 w 613"/>
              <a:gd name="T7" fmla="*/ 108302 h 613"/>
              <a:gd name="T8" fmla="*/ 325438 w 61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3" h="613">
                <a:moveTo>
                  <a:pt x="613" y="0"/>
                </a:moveTo>
                <a:lnTo>
                  <a:pt x="307" y="613"/>
                </a:lnTo>
                <a:lnTo>
                  <a:pt x="0" y="0"/>
                </a:lnTo>
                <a:lnTo>
                  <a:pt x="307" y="205"/>
                </a:lnTo>
                <a:lnTo>
                  <a:pt x="61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3159" name="Picture 120">
            <a:extLst>
              <a:ext uri="{FF2B5EF4-FFF2-40B4-BE49-F238E27FC236}">
                <a16:creationId xmlns:a16="http://schemas.microsoft.com/office/drawing/2014/main" id="{AAF5A8E9-D881-4091-BF66-D0E33F3462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0" y="787400"/>
            <a:ext cx="26479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60" name="Picture 121">
            <a:extLst>
              <a:ext uri="{FF2B5EF4-FFF2-40B4-BE49-F238E27FC236}">
                <a16:creationId xmlns:a16="http://schemas.microsoft.com/office/drawing/2014/main" id="{71562ED4-B83C-4ECE-BF7D-5ED38394ED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3300" y="4740275"/>
            <a:ext cx="2027238" cy="1497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1" name="Line 122">
            <a:extLst>
              <a:ext uri="{FF2B5EF4-FFF2-40B4-BE49-F238E27FC236}">
                <a16:creationId xmlns:a16="http://schemas.microsoft.com/office/drawing/2014/main" id="{165B2DE2-1000-4C20-8B15-4D51DFE78B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835150" y="2454275"/>
            <a:ext cx="546100" cy="498475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2" name="Freeform 123">
            <a:extLst>
              <a:ext uri="{FF2B5EF4-FFF2-40B4-BE49-F238E27FC236}">
                <a16:creationId xmlns:a16="http://schemas.microsoft.com/office/drawing/2014/main" id="{384F880B-FAA3-4F05-AA25-F655DC04F376}"/>
              </a:ext>
            </a:extLst>
          </p:cNvPr>
          <p:cNvSpPr>
            <a:spLocks/>
          </p:cNvSpPr>
          <p:nvPr/>
        </p:nvSpPr>
        <p:spPr bwMode="auto">
          <a:xfrm>
            <a:off x="1676400" y="2760663"/>
            <a:ext cx="347663" cy="338137"/>
          </a:xfrm>
          <a:custGeom>
            <a:avLst/>
            <a:gdLst>
              <a:gd name="T0" fmla="*/ 347663 w 659"/>
              <a:gd name="T1" fmla="*/ 238809 h 640"/>
              <a:gd name="T2" fmla="*/ 0 w 659"/>
              <a:gd name="T3" fmla="*/ 338137 h 640"/>
              <a:gd name="T4" fmla="*/ 129253 w 659"/>
              <a:gd name="T5" fmla="*/ 0 h 640"/>
              <a:gd name="T6" fmla="*/ 158796 w 659"/>
              <a:gd name="T7" fmla="*/ 192315 h 640"/>
              <a:gd name="T8" fmla="*/ 347663 w 659"/>
              <a:gd name="T9" fmla="*/ 238809 h 6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9" h="640">
                <a:moveTo>
                  <a:pt x="659" y="452"/>
                </a:moveTo>
                <a:lnTo>
                  <a:pt x="0" y="640"/>
                </a:lnTo>
                <a:lnTo>
                  <a:pt x="245" y="0"/>
                </a:lnTo>
                <a:lnTo>
                  <a:pt x="301" y="364"/>
                </a:lnTo>
                <a:lnTo>
                  <a:pt x="659" y="45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3" name="Line 124">
            <a:extLst>
              <a:ext uri="{FF2B5EF4-FFF2-40B4-BE49-F238E27FC236}">
                <a16:creationId xmlns:a16="http://schemas.microsoft.com/office/drawing/2014/main" id="{B25E676C-62F6-4520-9846-F469ABC5FC38}"/>
              </a:ext>
            </a:extLst>
          </p:cNvPr>
          <p:cNvSpPr>
            <a:spLocks noChangeShapeType="1"/>
          </p:cNvSpPr>
          <p:nvPr/>
        </p:nvSpPr>
        <p:spPr bwMode="auto">
          <a:xfrm>
            <a:off x="6756400" y="2533650"/>
            <a:ext cx="914400" cy="449263"/>
          </a:xfrm>
          <a:prstGeom prst="line">
            <a:avLst/>
          </a:prstGeom>
          <a:noFill/>
          <a:ln w="80963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3164" name="Freeform 125">
            <a:extLst>
              <a:ext uri="{FF2B5EF4-FFF2-40B4-BE49-F238E27FC236}">
                <a16:creationId xmlns:a16="http://schemas.microsoft.com/office/drawing/2014/main" id="{30C43196-1499-49BE-91D8-0FC1DB60BE3A}"/>
              </a:ext>
            </a:extLst>
          </p:cNvPr>
          <p:cNvSpPr>
            <a:spLocks/>
          </p:cNvSpPr>
          <p:nvPr/>
        </p:nvSpPr>
        <p:spPr bwMode="auto">
          <a:xfrm>
            <a:off x="7500938" y="2789238"/>
            <a:ext cx="363537" cy="292100"/>
          </a:xfrm>
          <a:custGeom>
            <a:avLst/>
            <a:gdLst>
              <a:gd name="T0" fmla="*/ 143613 w 686"/>
              <a:gd name="T1" fmla="*/ 0 h 551"/>
              <a:gd name="T2" fmla="*/ 363537 w 686"/>
              <a:gd name="T3" fmla="*/ 289449 h 551"/>
              <a:gd name="T4" fmla="*/ 0 w 686"/>
              <a:gd name="T5" fmla="*/ 292100 h 551"/>
              <a:gd name="T6" fmla="*/ 169580 w 686"/>
              <a:gd name="T7" fmla="*/ 194026 h 551"/>
              <a:gd name="T8" fmla="*/ 143613 w 686"/>
              <a:gd name="T9" fmla="*/ 0 h 5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6" h="551">
                <a:moveTo>
                  <a:pt x="271" y="0"/>
                </a:moveTo>
                <a:lnTo>
                  <a:pt x="686" y="546"/>
                </a:lnTo>
                <a:lnTo>
                  <a:pt x="0" y="551"/>
                </a:lnTo>
                <a:lnTo>
                  <a:pt x="320" y="366"/>
                </a:lnTo>
                <a:lnTo>
                  <a:pt x="271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>
            <a:extLst>
              <a:ext uri="{FF2B5EF4-FFF2-40B4-BE49-F238E27FC236}">
                <a16:creationId xmlns:a16="http://schemas.microsoft.com/office/drawing/2014/main" id="{47FB86DB-F467-442F-B1E5-150F0C990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1" name="Rectangle 3">
            <a:extLst>
              <a:ext uri="{FF2B5EF4-FFF2-40B4-BE49-F238E27FC236}">
                <a16:creationId xmlns:a16="http://schemas.microsoft.com/office/drawing/2014/main" id="{4A64953A-807A-4116-B741-3FE3BAA3B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2" name="Rectangle 4">
            <a:extLst>
              <a:ext uri="{FF2B5EF4-FFF2-40B4-BE49-F238E27FC236}">
                <a16:creationId xmlns:a16="http://schemas.microsoft.com/office/drawing/2014/main" id="{650FE06B-4304-41AF-9B7E-F6220D8B9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3" name="Rectangle 5">
            <a:extLst>
              <a:ext uri="{FF2B5EF4-FFF2-40B4-BE49-F238E27FC236}">
                <a16:creationId xmlns:a16="http://schemas.microsoft.com/office/drawing/2014/main" id="{FF862197-D841-4686-B29B-0606D7C31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4" name="Rectangle 6">
            <a:extLst>
              <a:ext uri="{FF2B5EF4-FFF2-40B4-BE49-F238E27FC236}">
                <a16:creationId xmlns:a16="http://schemas.microsoft.com/office/drawing/2014/main" id="{167348FB-00EB-4C55-90D4-6FFBD2AF8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5" name="Rectangle 7">
            <a:extLst>
              <a:ext uri="{FF2B5EF4-FFF2-40B4-BE49-F238E27FC236}">
                <a16:creationId xmlns:a16="http://schemas.microsoft.com/office/drawing/2014/main" id="{EA6294AB-812C-45BF-91CB-F01C1443A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6" name="Rectangle 8">
            <a:extLst>
              <a:ext uri="{FF2B5EF4-FFF2-40B4-BE49-F238E27FC236}">
                <a16:creationId xmlns:a16="http://schemas.microsoft.com/office/drawing/2014/main" id="{C9D8F9B4-1035-4A6B-AE63-23749B251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7" name="Rectangle 9">
            <a:extLst>
              <a:ext uri="{FF2B5EF4-FFF2-40B4-BE49-F238E27FC236}">
                <a16:creationId xmlns:a16="http://schemas.microsoft.com/office/drawing/2014/main" id="{D0408321-77A5-4E88-A9B4-865F36805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8" name="Rectangle 10">
            <a:extLst>
              <a:ext uri="{FF2B5EF4-FFF2-40B4-BE49-F238E27FC236}">
                <a16:creationId xmlns:a16="http://schemas.microsoft.com/office/drawing/2014/main" id="{A55D8EC2-1B80-4FAC-BCE5-22E0ED8E2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79" name="Rectangle 11">
            <a:extLst>
              <a:ext uri="{FF2B5EF4-FFF2-40B4-BE49-F238E27FC236}">
                <a16:creationId xmlns:a16="http://schemas.microsoft.com/office/drawing/2014/main" id="{A563007E-B974-47F7-9056-D532322B2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5180" name="Rectangle 48">
            <a:extLst>
              <a:ext uri="{FF2B5EF4-FFF2-40B4-BE49-F238E27FC236}">
                <a16:creationId xmlns:a16="http://schemas.microsoft.com/office/drawing/2014/main" id="{3FDAAD8B-09C8-4021-B88A-48FF5C9F1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2725" y="4749800"/>
            <a:ext cx="19891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Ligamento</a:t>
            </a:r>
            <a:endParaRPr lang="es-PR" altLang="en-US"/>
          </a:p>
        </p:txBody>
      </p:sp>
      <p:pic>
        <p:nvPicPr>
          <p:cNvPr id="135181" name="Picture 49">
            <a:extLst>
              <a:ext uri="{FF2B5EF4-FFF2-40B4-BE49-F238E27FC236}">
                <a16:creationId xmlns:a16="http://schemas.microsoft.com/office/drawing/2014/main" id="{EAFA09CD-4648-4EFE-B417-5CFC4D01C4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2100" y="617538"/>
            <a:ext cx="3054350" cy="488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2" name="Rectangle 50">
            <a:extLst>
              <a:ext uri="{FF2B5EF4-FFF2-40B4-BE49-F238E27FC236}">
                <a16:creationId xmlns:a16="http://schemas.microsoft.com/office/drawing/2014/main" id="{C0ACC4A6-7059-4467-AB35-059A86C38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13" y="5702300"/>
            <a:ext cx="8324850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FFFF00"/>
                </a:solidFill>
                <a:latin typeface="Arial" panose="020B0604020202020204" pitchFamily="34" charset="0"/>
              </a:rPr>
              <a:t> ANFIARTROSIS - TIPO SINFISIS: Sínfisis Pubis</a:t>
            </a:r>
            <a:endParaRPr lang="es-PR" altLang="en-US"/>
          </a:p>
        </p:txBody>
      </p:sp>
      <p:sp>
        <p:nvSpPr>
          <p:cNvPr id="135183" name="Rectangle 51">
            <a:extLst>
              <a:ext uri="{FF2B5EF4-FFF2-40B4-BE49-F238E27FC236}">
                <a16:creationId xmlns:a16="http://schemas.microsoft.com/office/drawing/2014/main" id="{3438069B-0759-480C-8990-541F43050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4205288"/>
            <a:ext cx="1706562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Cartílago</a:t>
            </a:r>
            <a:endParaRPr lang="es-PR" altLang="en-US"/>
          </a:p>
        </p:txBody>
      </p:sp>
      <p:sp>
        <p:nvSpPr>
          <p:cNvPr id="135184" name="Rectangle 52">
            <a:extLst>
              <a:ext uri="{FF2B5EF4-FFF2-40B4-BE49-F238E27FC236}">
                <a16:creationId xmlns:a16="http://schemas.microsoft.com/office/drawing/2014/main" id="{E2F2C6EC-0B1E-4819-8383-73ED5F7B2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325" y="4568825"/>
            <a:ext cx="16208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  <a:latin typeface="Arial" panose="020B0604020202020204" pitchFamily="34" charset="0"/>
              </a:rPr>
              <a:t>Articular</a:t>
            </a:r>
            <a:endParaRPr lang="es-PR" altLang="en-US"/>
          </a:p>
        </p:txBody>
      </p:sp>
      <p:sp>
        <p:nvSpPr>
          <p:cNvPr id="135185" name="Rectangle 53">
            <a:extLst>
              <a:ext uri="{FF2B5EF4-FFF2-40B4-BE49-F238E27FC236}">
                <a16:creationId xmlns:a16="http://schemas.microsoft.com/office/drawing/2014/main" id="{632F7097-66EA-4CB0-A7C5-621AC2E2A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3138" y="3051175"/>
            <a:ext cx="20304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>
                <a:solidFill>
                  <a:srgbClr val="822902"/>
                </a:solidFill>
                <a:latin typeface="Arial" panose="020B0604020202020204" pitchFamily="34" charset="0"/>
              </a:rPr>
              <a:t>Fibrocartílago</a:t>
            </a:r>
            <a:endParaRPr lang="es-PR" altLang="en-US"/>
          </a:p>
        </p:txBody>
      </p:sp>
      <p:sp>
        <p:nvSpPr>
          <p:cNvPr id="135186" name="Rectangle 54">
            <a:extLst>
              <a:ext uri="{FF2B5EF4-FFF2-40B4-BE49-F238E27FC236}">
                <a16:creationId xmlns:a16="http://schemas.microsoft.com/office/drawing/2014/main" id="{DE4435B1-6946-4A05-84CF-DA86409E7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75" y="2868613"/>
            <a:ext cx="830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b="1">
                <a:solidFill>
                  <a:srgbClr val="822902"/>
                </a:solidFill>
                <a:latin typeface="Arial" panose="020B0604020202020204" pitchFamily="34" charset="0"/>
              </a:rPr>
              <a:t>Disco</a:t>
            </a:r>
            <a:endParaRPr lang="es-PR" altLang="en-US"/>
          </a:p>
        </p:txBody>
      </p:sp>
      <p:grpSp>
        <p:nvGrpSpPr>
          <p:cNvPr id="135187" name="Group 63">
            <a:extLst>
              <a:ext uri="{FF2B5EF4-FFF2-40B4-BE49-F238E27FC236}">
                <a16:creationId xmlns:a16="http://schemas.microsoft.com/office/drawing/2014/main" id="{BA642E8C-A3AD-4A47-AA38-C77F7D772220}"/>
              </a:ext>
            </a:extLst>
          </p:cNvPr>
          <p:cNvGrpSpPr>
            <a:grpSpLocks/>
          </p:cNvGrpSpPr>
          <p:nvPr/>
        </p:nvGrpSpPr>
        <p:grpSpPr bwMode="auto">
          <a:xfrm>
            <a:off x="2166938" y="4344988"/>
            <a:ext cx="2282825" cy="463550"/>
            <a:chOff x="1365" y="2737"/>
            <a:chExt cx="1438" cy="292"/>
          </a:xfrm>
        </p:grpSpPr>
        <p:sp>
          <p:nvSpPr>
            <p:cNvPr id="135197" name="Line 55">
              <a:extLst>
                <a:ext uri="{FF2B5EF4-FFF2-40B4-BE49-F238E27FC236}">
                  <a16:creationId xmlns:a16="http://schemas.microsoft.com/office/drawing/2014/main" id="{B4B3FF6C-CBBF-4A59-9090-35D211E98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" y="2882"/>
              <a:ext cx="1243" cy="11"/>
            </a:xfrm>
            <a:prstGeom prst="line">
              <a:avLst/>
            </a:prstGeom>
            <a:noFill/>
            <a:ln w="1158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8" name="Freeform 56">
              <a:extLst>
                <a:ext uri="{FF2B5EF4-FFF2-40B4-BE49-F238E27FC236}">
                  <a16:creationId xmlns:a16="http://schemas.microsoft.com/office/drawing/2014/main" id="{DDA1EF1B-BB9B-41E0-9744-08840BA2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737"/>
              <a:ext cx="294" cy="292"/>
            </a:xfrm>
            <a:custGeom>
              <a:avLst/>
              <a:gdLst>
                <a:gd name="T0" fmla="*/ 0 w 882"/>
                <a:gd name="T1" fmla="*/ 0 h 878"/>
                <a:gd name="T2" fmla="*/ 294 w 882"/>
                <a:gd name="T3" fmla="*/ 143 h 878"/>
                <a:gd name="T4" fmla="*/ 2 w 882"/>
                <a:gd name="T5" fmla="*/ 292 h 878"/>
                <a:gd name="T6" fmla="*/ 99 w 882"/>
                <a:gd name="T7" fmla="*/ 145 h 878"/>
                <a:gd name="T8" fmla="*/ 0 w 882"/>
                <a:gd name="T9" fmla="*/ 0 h 8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2" h="878">
                  <a:moveTo>
                    <a:pt x="0" y="0"/>
                  </a:moveTo>
                  <a:lnTo>
                    <a:pt x="882" y="431"/>
                  </a:lnTo>
                  <a:lnTo>
                    <a:pt x="7" y="878"/>
                  </a:lnTo>
                  <a:lnTo>
                    <a:pt x="297" y="4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88" name="Group 64">
            <a:extLst>
              <a:ext uri="{FF2B5EF4-FFF2-40B4-BE49-F238E27FC236}">
                <a16:creationId xmlns:a16="http://schemas.microsoft.com/office/drawing/2014/main" id="{ECDBFA02-3EB2-48FC-A4D9-B2A0EDB35475}"/>
              </a:ext>
            </a:extLst>
          </p:cNvPr>
          <p:cNvGrpSpPr>
            <a:grpSpLocks/>
          </p:cNvGrpSpPr>
          <p:nvPr/>
        </p:nvGrpSpPr>
        <p:grpSpPr bwMode="auto">
          <a:xfrm>
            <a:off x="4511675" y="4768850"/>
            <a:ext cx="1979613" cy="463550"/>
            <a:chOff x="2842" y="3004"/>
            <a:chExt cx="1247" cy="292"/>
          </a:xfrm>
        </p:grpSpPr>
        <p:sp>
          <p:nvSpPr>
            <p:cNvPr id="135195" name="Line 57">
              <a:extLst>
                <a:ext uri="{FF2B5EF4-FFF2-40B4-BE49-F238E27FC236}">
                  <a16:creationId xmlns:a16="http://schemas.microsoft.com/office/drawing/2014/main" id="{8AB079FC-99BF-4C93-ABCB-8A476230E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7" y="3150"/>
              <a:ext cx="1052" cy="1"/>
            </a:xfrm>
            <a:prstGeom prst="line">
              <a:avLst/>
            </a:prstGeom>
            <a:noFill/>
            <a:ln w="115888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6" name="Freeform 58">
              <a:extLst>
                <a:ext uri="{FF2B5EF4-FFF2-40B4-BE49-F238E27FC236}">
                  <a16:creationId xmlns:a16="http://schemas.microsoft.com/office/drawing/2014/main" id="{C8953F1F-BEBF-4F03-8E2B-03BCDE47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3004"/>
              <a:ext cx="293" cy="292"/>
            </a:xfrm>
            <a:custGeom>
              <a:avLst/>
              <a:gdLst>
                <a:gd name="T0" fmla="*/ 293 w 878"/>
                <a:gd name="T1" fmla="*/ 292 h 878"/>
                <a:gd name="T2" fmla="*/ 0 w 878"/>
                <a:gd name="T3" fmla="*/ 146 h 878"/>
                <a:gd name="T4" fmla="*/ 293 w 878"/>
                <a:gd name="T5" fmla="*/ 0 h 878"/>
                <a:gd name="T6" fmla="*/ 195 w 878"/>
                <a:gd name="T7" fmla="*/ 146 h 878"/>
                <a:gd name="T8" fmla="*/ 293 w 878"/>
                <a:gd name="T9" fmla="*/ 292 h 8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8" h="878">
                  <a:moveTo>
                    <a:pt x="878" y="878"/>
                  </a:moveTo>
                  <a:lnTo>
                    <a:pt x="0" y="439"/>
                  </a:lnTo>
                  <a:lnTo>
                    <a:pt x="878" y="0"/>
                  </a:lnTo>
                  <a:lnTo>
                    <a:pt x="584" y="439"/>
                  </a:lnTo>
                  <a:lnTo>
                    <a:pt x="878" y="878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89" name="Group 66">
            <a:extLst>
              <a:ext uri="{FF2B5EF4-FFF2-40B4-BE49-F238E27FC236}">
                <a16:creationId xmlns:a16="http://schemas.microsoft.com/office/drawing/2014/main" id="{EA119B4B-8365-4566-B47F-0526FF25B9D0}"/>
              </a:ext>
            </a:extLst>
          </p:cNvPr>
          <p:cNvGrpSpPr>
            <a:grpSpLocks/>
          </p:cNvGrpSpPr>
          <p:nvPr/>
        </p:nvGrpSpPr>
        <p:grpSpPr bwMode="auto">
          <a:xfrm>
            <a:off x="4262438" y="2481263"/>
            <a:ext cx="279400" cy="425450"/>
            <a:chOff x="2685" y="1563"/>
            <a:chExt cx="176" cy="268"/>
          </a:xfrm>
        </p:grpSpPr>
        <p:sp>
          <p:nvSpPr>
            <p:cNvPr id="135193" name="Line 59">
              <a:extLst>
                <a:ext uri="{FF2B5EF4-FFF2-40B4-BE49-F238E27FC236}">
                  <a16:creationId xmlns:a16="http://schemas.microsoft.com/office/drawing/2014/main" id="{C75018D5-D513-4154-ACD6-D1A8013434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3" y="1622"/>
              <a:ext cx="1" cy="209"/>
            </a:xfrm>
            <a:prstGeom prst="line">
              <a:avLst/>
            </a:prstGeom>
            <a:noFill/>
            <a:ln w="698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4" name="Freeform 60">
              <a:extLst>
                <a:ext uri="{FF2B5EF4-FFF2-40B4-BE49-F238E27FC236}">
                  <a16:creationId xmlns:a16="http://schemas.microsoft.com/office/drawing/2014/main" id="{A14C9B2E-1142-4C64-9C2B-C24715460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563"/>
              <a:ext cx="176" cy="88"/>
            </a:xfrm>
            <a:custGeom>
              <a:avLst/>
              <a:gdLst>
                <a:gd name="T0" fmla="*/ 0 w 527"/>
                <a:gd name="T1" fmla="*/ 88 h 263"/>
                <a:gd name="T2" fmla="*/ 88 w 527"/>
                <a:gd name="T3" fmla="*/ 0 h 263"/>
                <a:gd name="T4" fmla="*/ 176 w 527"/>
                <a:gd name="T5" fmla="*/ 88 h 263"/>
                <a:gd name="T6" fmla="*/ 88 w 527"/>
                <a:gd name="T7" fmla="*/ 59 h 263"/>
                <a:gd name="T8" fmla="*/ 0 w 527"/>
                <a:gd name="T9" fmla="*/ 88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263">
                  <a:moveTo>
                    <a:pt x="0" y="263"/>
                  </a:moveTo>
                  <a:lnTo>
                    <a:pt x="263" y="0"/>
                  </a:lnTo>
                  <a:lnTo>
                    <a:pt x="527" y="263"/>
                  </a:lnTo>
                  <a:lnTo>
                    <a:pt x="263" y="175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90" name="Group 65">
            <a:extLst>
              <a:ext uri="{FF2B5EF4-FFF2-40B4-BE49-F238E27FC236}">
                <a16:creationId xmlns:a16="http://schemas.microsoft.com/office/drawing/2014/main" id="{2618501D-175D-4A36-94B4-670252CD28C8}"/>
              </a:ext>
            </a:extLst>
          </p:cNvPr>
          <p:cNvGrpSpPr>
            <a:grpSpLocks/>
          </p:cNvGrpSpPr>
          <p:nvPr/>
        </p:nvGrpSpPr>
        <p:grpSpPr bwMode="auto">
          <a:xfrm>
            <a:off x="4302125" y="3365500"/>
            <a:ext cx="279400" cy="363538"/>
            <a:chOff x="2710" y="2120"/>
            <a:chExt cx="176" cy="229"/>
          </a:xfrm>
        </p:grpSpPr>
        <p:sp>
          <p:nvSpPr>
            <p:cNvPr id="135191" name="Line 61">
              <a:extLst>
                <a:ext uri="{FF2B5EF4-FFF2-40B4-BE49-F238E27FC236}">
                  <a16:creationId xmlns:a16="http://schemas.microsoft.com/office/drawing/2014/main" id="{A55C1B34-5873-4642-8DB9-54C88BCFD1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8" y="2120"/>
              <a:ext cx="1" cy="170"/>
            </a:xfrm>
            <a:prstGeom prst="line">
              <a:avLst/>
            </a:prstGeom>
            <a:noFill/>
            <a:ln w="6985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2" name="Freeform 62">
              <a:extLst>
                <a:ext uri="{FF2B5EF4-FFF2-40B4-BE49-F238E27FC236}">
                  <a16:creationId xmlns:a16="http://schemas.microsoft.com/office/drawing/2014/main" id="{17B7BB7F-69FD-468D-8B22-9FAB6FF16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2261"/>
              <a:ext cx="176" cy="88"/>
            </a:xfrm>
            <a:custGeom>
              <a:avLst/>
              <a:gdLst>
                <a:gd name="T0" fmla="*/ 176 w 527"/>
                <a:gd name="T1" fmla="*/ 0 h 263"/>
                <a:gd name="T2" fmla="*/ 88 w 527"/>
                <a:gd name="T3" fmla="*/ 88 h 263"/>
                <a:gd name="T4" fmla="*/ 0 w 527"/>
                <a:gd name="T5" fmla="*/ 0 h 263"/>
                <a:gd name="T6" fmla="*/ 88 w 527"/>
                <a:gd name="T7" fmla="*/ 29 h 263"/>
                <a:gd name="T8" fmla="*/ 176 w 527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263">
                  <a:moveTo>
                    <a:pt x="527" y="0"/>
                  </a:moveTo>
                  <a:lnTo>
                    <a:pt x="264" y="263"/>
                  </a:lnTo>
                  <a:lnTo>
                    <a:pt x="0" y="0"/>
                  </a:lnTo>
                  <a:lnTo>
                    <a:pt x="264" y="87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00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>
            <a:extLst>
              <a:ext uri="{FF2B5EF4-FFF2-40B4-BE49-F238E27FC236}">
                <a16:creationId xmlns:a16="http://schemas.microsoft.com/office/drawing/2014/main" id="{B3DC531D-F02F-471E-8264-8A49E65FA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19" name="Rectangle 3">
            <a:extLst>
              <a:ext uri="{FF2B5EF4-FFF2-40B4-BE49-F238E27FC236}">
                <a16:creationId xmlns:a16="http://schemas.microsoft.com/office/drawing/2014/main" id="{8636453E-7A0D-4586-9972-CA3D16F3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0" name="Rectangle 4">
            <a:extLst>
              <a:ext uri="{FF2B5EF4-FFF2-40B4-BE49-F238E27FC236}">
                <a16:creationId xmlns:a16="http://schemas.microsoft.com/office/drawing/2014/main" id="{C22D4361-562A-474E-BA15-824017C62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1" name="Rectangle 5">
            <a:extLst>
              <a:ext uri="{FF2B5EF4-FFF2-40B4-BE49-F238E27FC236}">
                <a16:creationId xmlns:a16="http://schemas.microsoft.com/office/drawing/2014/main" id="{BC3C9F12-D53A-4E84-A625-80FF7D011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2" name="Rectangle 6">
            <a:extLst>
              <a:ext uri="{FF2B5EF4-FFF2-40B4-BE49-F238E27FC236}">
                <a16:creationId xmlns:a16="http://schemas.microsoft.com/office/drawing/2014/main" id="{269D294D-4729-4E2B-905F-804644104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3" name="Rectangle 7">
            <a:extLst>
              <a:ext uri="{FF2B5EF4-FFF2-40B4-BE49-F238E27FC236}">
                <a16:creationId xmlns:a16="http://schemas.microsoft.com/office/drawing/2014/main" id="{30ECC5F9-ECA5-4163-88CA-1486F9CD6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4" name="Rectangle 8">
            <a:extLst>
              <a:ext uri="{FF2B5EF4-FFF2-40B4-BE49-F238E27FC236}">
                <a16:creationId xmlns:a16="http://schemas.microsoft.com/office/drawing/2014/main" id="{E2EEF3F8-8DE7-4FE1-9BFD-622AF3878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5" name="Rectangle 9">
            <a:extLst>
              <a:ext uri="{FF2B5EF4-FFF2-40B4-BE49-F238E27FC236}">
                <a16:creationId xmlns:a16="http://schemas.microsoft.com/office/drawing/2014/main" id="{F67A39D4-7BF9-47EE-8115-19B674A4F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6" name="Rectangle 10">
            <a:extLst>
              <a:ext uri="{FF2B5EF4-FFF2-40B4-BE49-F238E27FC236}">
                <a16:creationId xmlns:a16="http://schemas.microsoft.com/office/drawing/2014/main" id="{F2A01026-A548-40F2-8D8E-DA471D3C9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7" name="Rectangle 11">
            <a:extLst>
              <a:ext uri="{FF2B5EF4-FFF2-40B4-BE49-F238E27FC236}">
                <a16:creationId xmlns:a16="http://schemas.microsoft.com/office/drawing/2014/main" id="{17DB754F-4396-4FC3-8AAF-360B70A38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7228" name="Rectangle 34">
            <a:extLst>
              <a:ext uri="{FF2B5EF4-FFF2-40B4-BE49-F238E27FC236}">
                <a16:creationId xmlns:a16="http://schemas.microsoft.com/office/drawing/2014/main" id="{CE87C20F-0F70-4D2F-BFE2-EE8C03014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6963" y="1884363"/>
            <a:ext cx="372110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(Cuerpos Vertebrales)</a:t>
            </a:r>
            <a:endParaRPr lang="es-PR" altLang="en-US"/>
          </a:p>
        </p:txBody>
      </p:sp>
      <p:sp>
        <p:nvSpPr>
          <p:cNvPr id="137229" name="Rectangle 35">
            <a:extLst>
              <a:ext uri="{FF2B5EF4-FFF2-40B4-BE49-F238E27FC236}">
                <a16:creationId xmlns:a16="http://schemas.microsoft.com/office/drawing/2014/main" id="{DBF03538-EA1D-4A46-B9AA-BFA0CB1E2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359150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137230" name="Rectangle 36">
            <a:extLst>
              <a:ext uri="{FF2B5EF4-FFF2-40B4-BE49-F238E27FC236}">
                <a16:creationId xmlns:a16="http://schemas.microsoft.com/office/drawing/2014/main" id="{B3E521E6-6F13-4829-B968-9519F266B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3636963"/>
            <a:ext cx="1323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Extensión</a:t>
            </a:r>
            <a:endParaRPr lang="es-PR" altLang="en-US"/>
          </a:p>
        </p:txBody>
      </p:sp>
      <p:sp>
        <p:nvSpPr>
          <p:cNvPr id="137231" name="Rectangle 37">
            <a:extLst>
              <a:ext uri="{FF2B5EF4-FFF2-40B4-BE49-F238E27FC236}">
                <a16:creationId xmlns:a16="http://schemas.microsoft.com/office/drawing/2014/main" id="{5FC36E87-7467-430A-B53D-8D4584585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3488" y="3319463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Frontal-</a:t>
            </a:r>
            <a:endParaRPr lang="es-PR" altLang="en-US"/>
          </a:p>
        </p:txBody>
      </p:sp>
      <p:sp>
        <p:nvSpPr>
          <p:cNvPr id="137232" name="Rectangle 38">
            <a:extLst>
              <a:ext uri="{FF2B5EF4-FFF2-40B4-BE49-F238E27FC236}">
                <a16:creationId xmlns:a16="http://schemas.microsoft.com/office/drawing/2014/main" id="{E210A22A-0FD0-4C2A-A3D5-5187AF58E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0925" y="3578225"/>
            <a:ext cx="14144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137233" name="Rectangle 39">
            <a:extLst>
              <a:ext uri="{FF2B5EF4-FFF2-40B4-BE49-F238E27FC236}">
                <a16:creationId xmlns:a16="http://schemas.microsoft.com/office/drawing/2014/main" id="{18A7E5AF-E4BD-49E9-A6A5-C517FE225D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3638" y="4249738"/>
            <a:ext cx="10255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Sagital-</a:t>
            </a:r>
            <a:endParaRPr lang="es-PR" altLang="en-US"/>
          </a:p>
        </p:txBody>
      </p:sp>
      <p:sp>
        <p:nvSpPr>
          <p:cNvPr id="137234" name="Rectangle 40">
            <a:extLst>
              <a:ext uri="{FF2B5EF4-FFF2-40B4-BE49-F238E27FC236}">
                <a16:creationId xmlns:a16="http://schemas.microsoft.com/office/drawing/2014/main" id="{3B3C63FE-0A65-4E10-9F6D-4871D57AC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0288" y="4527550"/>
            <a:ext cx="1414462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Horizontal</a:t>
            </a:r>
            <a:endParaRPr lang="es-PR" altLang="en-US"/>
          </a:p>
        </p:txBody>
      </p:sp>
      <p:sp>
        <p:nvSpPr>
          <p:cNvPr id="137235" name="Rectangle 41">
            <a:extLst>
              <a:ext uri="{FF2B5EF4-FFF2-40B4-BE49-F238E27FC236}">
                <a16:creationId xmlns:a16="http://schemas.microsoft.com/office/drawing/2014/main" id="{03F7DA70-C265-4E4E-8F0E-C114272C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5850" y="5434013"/>
            <a:ext cx="10429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Vertical</a:t>
            </a:r>
            <a:endParaRPr lang="es-PR" altLang="en-US"/>
          </a:p>
        </p:txBody>
      </p:sp>
      <p:sp>
        <p:nvSpPr>
          <p:cNvPr id="137236" name="Line 42">
            <a:extLst>
              <a:ext uri="{FF2B5EF4-FFF2-40B4-BE49-F238E27FC236}">
                <a16:creationId xmlns:a16="http://schemas.microsoft.com/office/drawing/2014/main" id="{1134B054-90C5-4C6E-9601-FCB8646DA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935913" y="3951288"/>
            <a:ext cx="1587" cy="163512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7" name="Freeform 43">
            <a:extLst>
              <a:ext uri="{FF2B5EF4-FFF2-40B4-BE49-F238E27FC236}">
                <a16:creationId xmlns:a16="http://schemas.microsoft.com/office/drawing/2014/main" id="{3749C90B-7515-4FC0-8D46-49AC037751FC}"/>
              </a:ext>
            </a:extLst>
          </p:cNvPr>
          <p:cNvSpPr>
            <a:spLocks/>
          </p:cNvSpPr>
          <p:nvPr/>
        </p:nvSpPr>
        <p:spPr bwMode="auto">
          <a:xfrm>
            <a:off x="7775575" y="4008438"/>
            <a:ext cx="319088" cy="317500"/>
          </a:xfrm>
          <a:custGeom>
            <a:avLst/>
            <a:gdLst>
              <a:gd name="T0" fmla="*/ 319088 w 602"/>
              <a:gd name="T1" fmla="*/ 0 h 602"/>
              <a:gd name="T2" fmla="*/ 159544 w 602"/>
              <a:gd name="T3" fmla="*/ 317500 h 602"/>
              <a:gd name="T4" fmla="*/ 0 w 602"/>
              <a:gd name="T5" fmla="*/ 0 h 602"/>
              <a:gd name="T6" fmla="*/ 159544 w 602"/>
              <a:gd name="T7" fmla="*/ 106009 h 602"/>
              <a:gd name="T8" fmla="*/ 319088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8" name="Line 44">
            <a:extLst>
              <a:ext uri="{FF2B5EF4-FFF2-40B4-BE49-F238E27FC236}">
                <a16:creationId xmlns:a16="http://schemas.microsoft.com/office/drawing/2014/main" id="{EF33F8C5-CC6D-4D00-B6D6-717DD2474A5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94650" y="4991100"/>
            <a:ext cx="1588" cy="3032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9" name="Freeform 45">
            <a:extLst>
              <a:ext uri="{FF2B5EF4-FFF2-40B4-BE49-F238E27FC236}">
                <a16:creationId xmlns:a16="http://schemas.microsoft.com/office/drawing/2014/main" id="{B5C4A914-5EDE-463C-8300-579CD7C10B28}"/>
              </a:ext>
            </a:extLst>
          </p:cNvPr>
          <p:cNvSpPr>
            <a:spLocks/>
          </p:cNvSpPr>
          <p:nvPr/>
        </p:nvSpPr>
        <p:spPr bwMode="auto">
          <a:xfrm>
            <a:off x="7835900" y="5186363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706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0" name="Rectangle 46">
            <a:extLst>
              <a:ext uri="{FF2B5EF4-FFF2-40B4-BE49-F238E27FC236}">
                <a16:creationId xmlns:a16="http://schemas.microsoft.com/office/drawing/2014/main" id="{3E5E126B-ECCC-475F-B985-BE2B70692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4389438"/>
            <a:ext cx="195897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Circunducción</a:t>
            </a:r>
            <a:endParaRPr lang="es-PR" altLang="en-US"/>
          </a:p>
        </p:txBody>
      </p:sp>
      <p:sp>
        <p:nvSpPr>
          <p:cNvPr id="137241" name="Rectangle 47">
            <a:extLst>
              <a:ext uri="{FF2B5EF4-FFF2-40B4-BE49-F238E27FC236}">
                <a16:creationId xmlns:a16="http://schemas.microsoft.com/office/drawing/2014/main" id="{66DE00A1-B51B-4EB8-9F99-6E11A373B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4050" y="4406900"/>
            <a:ext cx="11826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Rotación</a:t>
            </a:r>
            <a:endParaRPr lang="es-PR" altLang="en-US"/>
          </a:p>
        </p:txBody>
      </p:sp>
      <p:sp>
        <p:nvSpPr>
          <p:cNvPr id="137242" name="Rectangle 48">
            <a:extLst>
              <a:ext uri="{FF2B5EF4-FFF2-40B4-BE49-F238E27FC236}">
                <a16:creationId xmlns:a16="http://schemas.microsoft.com/office/drawing/2014/main" id="{C334855D-0C8D-430F-B15C-4E489364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9613" y="3317875"/>
            <a:ext cx="1112837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Flexión/</a:t>
            </a:r>
            <a:endParaRPr lang="es-PR" altLang="en-US"/>
          </a:p>
        </p:txBody>
      </p:sp>
      <p:sp>
        <p:nvSpPr>
          <p:cNvPr id="137243" name="Rectangle 49">
            <a:extLst>
              <a:ext uri="{FF2B5EF4-FFF2-40B4-BE49-F238E27FC236}">
                <a16:creationId xmlns:a16="http://schemas.microsoft.com/office/drawing/2014/main" id="{3C899C56-C319-473A-A26A-12A37C812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300" y="3614738"/>
            <a:ext cx="954088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Lateral</a:t>
            </a:r>
            <a:endParaRPr lang="es-PR" altLang="en-US"/>
          </a:p>
        </p:txBody>
      </p:sp>
      <p:sp>
        <p:nvSpPr>
          <p:cNvPr id="137244" name="Rectangle 50">
            <a:extLst>
              <a:ext uri="{FF2B5EF4-FFF2-40B4-BE49-F238E27FC236}">
                <a16:creationId xmlns:a16="http://schemas.microsoft.com/office/drawing/2014/main" id="{8B2AEF3B-97C3-4BA5-8E4F-EDA96C2EC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8838" y="2649538"/>
            <a:ext cx="2117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7245" name="Rectangle 51">
            <a:extLst>
              <a:ext uri="{FF2B5EF4-FFF2-40B4-BE49-F238E27FC236}">
                <a16:creationId xmlns:a16="http://schemas.microsoft.com/office/drawing/2014/main" id="{88CEFB01-B827-4A31-A65A-D3AEEE3035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50" y="2628900"/>
            <a:ext cx="27130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</a:rPr>
              <a:t>Caras Articulares</a:t>
            </a:r>
            <a:endParaRPr lang="es-PR" altLang="en-US"/>
          </a:p>
        </p:txBody>
      </p:sp>
      <p:sp>
        <p:nvSpPr>
          <p:cNvPr id="137246" name="Rectangle 52">
            <a:extLst>
              <a:ext uri="{FF2B5EF4-FFF2-40B4-BE49-F238E27FC236}">
                <a16:creationId xmlns:a16="http://schemas.microsoft.com/office/drawing/2014/main" id="{4C3E855C-0BCB-4FBF-BE3A-240864516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1575" y="2630488"/>
            <a:ext cx="18843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Planos/Ejes</a:t>
            </a:r>
            <a:endParaRPr lang="es-PR" altLang="en-US"/>
          </a:p>
        </p:txBody>
      </p:sp>
      <p:sp>
        <p:nvSpPr>
          <p:cNvPr id="137247" name="Line 53">
            <a:extLst>
              <a:ext uri="{FF2B5EF4-FFF2-40B4-BE49-F238E27FC236}">
                <a16:creationId xmlns:a16="http://schemas.microsoft.com/office/drawing/2014/main" id="{5832C37B-CA12-46D0-80C7-438DBE0B4313}"/>
              </a:ext>
            </a:extLst>
          </p:cNvPr>
          <p:cNvSpPr>
            <a:spLocks noChangeShapeType="1"/>
          </p:cNvSpPr>
          <p:nvPr/>
        </p:nvSpPr>
        <p:spPr bwMode="auto">
          <a:xfrm>
            <a:off x="4513263" y="2332038"/>
            <a:ext cx="1587" cy="2238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8" name="Freeform 54">
            <a:extLst>
              <a:ext uri="{FF2B5EF4-FFF2-40B4-BE49-F238E27FC236}">
                <a16:creationId xmlns:a16="http://schemas.microsoft.com/office/drawing/2014/main" id="{D1E4A887-B831-4A24-A34A-55FEFA4D59FE}"/>
              </a:ext>
            </a:extLst>
          </p:cNvPr>
          <p:cNvSpPr>
            <a:spLocks/>
          </p:cNvSpPr>
          <p:nvPr/>
        </p:nvSpPr>
        <p:spPr bwMode="auto">
          <a:xfrm>
            <a:off x="4354513" y="2449513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653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49" name="Line 55">
            <a:extLst>
              <a:ext uri="{FF2B5EF4-FFF2-40B4-BE49-F238E27FC236}">
                <a16:creationId xmlns:a16="http://schemas.microsoft.com/office/drawing/2014/main" id="{543839F6-3CB9-49A8-B551-373C4DDA051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68413" y="3017838"/>
            <a:ext cx="1587" cy="2635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0" name="Freeform 56">
            <a:extLst>
              <a:ext uri="{FF2B5EF4-FFF2-40B4-BE49-F238E27FC236}">
                <a16:creationId xmlns:a16="http://schemas.microsoft.com/office/drawing/2014/main" id="{1625FAB4-4FE3-4FE0-BC84-C93739E9057C}"/>
              </a:ext>
            </a:extLst>
          </p:cNvPr>
          <p:cNvSpPr>
            <a:spLocks/>
          </p:cNvSpPr>
          <p:nvPr/>
        </p:nvSpPr>
        <p:spPr bwMode="auto">
          <a:xfrm>
            <a:off x="1109663" y="3175000"/>
            <a:ext cx="319087" cy="317500"/>
          </a:xfrm>
          <a:custGeom>
            <a:avLst/>
            <a:gdLst>
              <a:gd name="T0" fmla="*/ 319087 w 603"/>
              <a:gd name="T1" fmla="*/ 0 h 602"/>
              <a:gd name="T2" fmla="*/ 159808 w 603"/>
              <a:gd name="T3" fmla="*/ 317500 h 602"/>
              <a:gd name="T4" fmla="*/ 0 w 603"/>
              <a:gd name="T5" fmla="*/ 0 h 602"/>
              <a:gd name="T6" fmla="*/ 159808 w 603"/>
              <a:gd name="T7" fmla="*/ 106537 h 602"/>
              <a:gd name="T8" fmla="*/ 319087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2" y="602"/>
                </a:lnTo>
                <a:lnTo>
                  <a:pt x="0" y="0"/>
                </a:lnTo>
                <a:lnTo>
                  <a:pt x="302" y="202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1" name="Rectangle 57">
            <a:extLst>
              <a:ext uri="{FF2B5EF4-FFF2-40B4-BE49-F238E27FC236}">
                <a16:creationId xmlns:a16="http://schemas.microsoft.com/office/drawing/2014/main" id="{031B7FFB-F602-4EE6-8621-FF0B6D3A6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" y="3382963"/>
            <a:ext cx="100965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FFFFFF"/>
                </a:solidFill>
              </a:rPr>
              <a:t>Unión:</a:t>
            </a:r>
            <a:endParaRPr lang="es-PR" altLang="en-US"/>
          </a:p>
        </p:txBody>
      </p:sp>
      <p:sp>
        <p:nvSpPr>
          <p:cNvPr id="137252" name="Rectangle 58">
            <a:extLst>
              <a:ext uri="{FF2B5EF4-FFF2-40B4-BE49-F238E27FC236}">
                <a16:creationId xmlns:a16="http://schemas.microsoft.com/office/drawing/2014/main" id="{E762ECC6-E70E-4B8F-B998-993C6E48D7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" y="3776663"/>
            <a:ext cx="2057400" cy="411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700" b="1" i="1">
                <a:solidFill>
                  <a:srgbClr val="00FFFF"/>
                </a:solidFill>
              </a:rPr>
              <a:t>Fibrocartílago</a:t>
            </a:r>
            <a:endParaRPr lang="es-PR" altLang="en-US"/>
          </a:p>
        </p:txBody>
      </p:sp>
      <p:sp>
        <p:nvSpPr>
          <p:cNvPr id="137253" name="Rectangle 59">
            <a:extLst>
              <a:ext uri="{FF2B5EF4-FFF2-40B4-BE49-F238E27FC236}">
                <a16:creationId xmlns:a16="http://schemas.microsoft.com/office/drawing/2014/main" id="{BC727B34-FEA5-4C3C-B419-2F501AC08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766763"/>
            <a:ext cx="4297362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900" b="1">
                <a:solidFill>
                  <a:srgbClr val="00FF00"/>
                </a:solidFill>
                <a:latin typeface="Arial" panose="020B0604020202020204" pitchFamily="34" charset="0"/>
              </a:rPr>
              <a:t>ANFIARTROSIS: Sínfisis</a:t>
            </a:r>
            <a:endParaRPr lang="es-PR" altLang="en-US"/>
          </a:p>
        </p:txBody>
      </p:sp>
      <p:sp>
        <p:nvSpPr>
          <p:cNvPr id="137254" name="Rectangle 60">
            <a:extLst>
              <a:ext uri="{FF2B5EF4-FFF2-40B4-BE49-F238E27FC236}">
                <a16:creationId xmlns:a16="http://schemas.microsoft.com/office/drawing/2014/main" id="{931A62C3-2CA9-44B0-9961-5E8231F73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6875" y="1552575"/>
            <a:ext cx="169862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FFFF00"/>
                </a:solidFill>
                <a:latin typeface="Arial" panose="020B0604020202020204" pitchFamily="34" charset="0"/>
              </a:rPr>
              <a:t>EJEMPLO</a:t>
            </a:r>
            <a:endParaRPr lang="es-PR" altLang="en-US"/>
          </a:p>
        </p:txBody>
      </p:sp>
      <p:sp>
        <p:nvSpPr>
          <p:cNvPr id="137255" name="Rectangle 61">
            <a:extLst>
              <a:ext uri="{FF2B5EF4-FFF2-40B4-BE49-F238E27FC236}">
                <a16:creationId xmlns:a16="http://schemas.microsoft.com/office/drawing/2014/main" id="{2394036F-69E8-4B13-A852-21252199C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4388" y="1552575"/>
            <a:ext cx="217487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00"/>
                </a:solidFill>
                <a:latin typeface="Arial" panose="020B0604020202020204" pitchFamily="34" charset="0"/>
              </a:rPr>
              <a:t>: </a:t>
            </a:r>
            <a:endParaRPr lang="es-PR" altLang="en-US"/>
          </a:p>
        </p:txBody>
      </p:sp>
      <p:sp>
        <p:nvSpPr>
          <p:cNvPr id="137256" name="Rectangle 62">
            <a:extLst>
              <a:ext uri="{FF2B5EF4-FFF2-40B4-BE49-F238E27FC236}">
                <a16:creationId xmlns:a16="http://schemas.microsoft.com/office/drawing/2014/main" id="{3653E9C1-5CA2-414A-9238-194A09DF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0288" y="1552575"/>
            <a:ext cx="3940175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800" b="1">
                <a:solidFill>
                  <a:srgbClr val="00FFFF"/>
                </a:solidFill>
                <a:latin typeface="Arial" panose="020B0604020202020204" pitchFamily="34" charset="0"/>
              </a:rPr>
              <a:t>Discos Intervertebrales</a:t>
            </a:r>
            <a:endParaRPr lang="es-PR" altLang="en-US"/>
          </a:p>
        </p:txBody>
      </p:sp>
      <p:sp>
        <p:nvSpPr>
          <p:cNvPr id="137257" name="Line 63">
            <a:extLst>
              <a:ext uri="{FF2B5EF4-FFF2-40B4-BE49-F238E27FC236}">
                <a16:creationId xmlns:a16="http://schemas.microsoft.com/office/drawing/2014/main" id="{7A94F0B9-D83F-4C02-8359-C4D0FCBD2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3575" y="1155700"/>
            <a:ext cx="1588" cy="222250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8" name="Freeform 64">
            <a:extLst>
              <a:ext uri="{FF2B5EF4-FFF2-40B4-BE49-F238E27FC236}">
                <a16:creationId xmlns:a16="http://schemas.microsoft.com/office/drawing/2014/main" id="{9F344E8B-6944-4D48-8E27-C63D235EFF09}"/>
              </a:ext>
            </a:extLst>
          </p:cNvPr>
          <p:cNvSpPr>
            <a:spLocks/>
          </p:cNvSpPr>
          <p:nvPr/>
        </p:nvSpPr>
        <p:spPr bwMode="auto">
          <a:xfrm>
            <a:off x="4314825" y="1271588"/>
            <a:ext cx="317500" cy="319087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7 h 602"/>
              <a:gd name="T4" fmla="*/ 0 w 602"/>
              <a:gd name="T5" fmla="*/ 0 h 602"/>
              <a:gd name="T6" fmla="*/ 158750 w 602"/>
              <a:gd name="T7" fmla="*/ 10706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59" name="Rectangle 65">
            <a:extLst>
              <a:ext uri="{FF2B5EF4-FFF2-40B4-BE49-F238E27FC236}">
                <a16:creationId xmlns:a16="http://schemas.microsoft.com/office/drawing/2014/main" id="{C7B11BB5-19FC-4378-AF9E-79A805DB6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56275" y="4959350"/>
            <a:ext cx="1554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Transversal</a:t>
            </a:r>
            <a:endParaRPr lang="es-PR" altLang="en-US"/>
          </a:p>
        </p:txBody>
      </p:sp>
      <p:sp>
        <p:nvSpPr>
          <p:cNvPr id="137260" name="Rectangle 66">
            <a:extLst>
              <a:ext uri="{FF2B5EF4-FFF2-40B4-BE49-F238E27FC236}">
                <a16:creationId xmlns:a16="http://schemas.microsoft.com/office/drawing/2014/main" id="{67FBC0C6-EEC7-4A4A-AA94-1464BBFA3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00" y="3319463"/>
            <a:ext cx="919163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Sagital</a:t>
            </a:r>
            <a:endParaRPr lang="es-PR" altLang="en-US"/>
          </a:p>
        </p:txBody>
      </p:sp>
      <p:sp>
        <p:nvSpPr>
          <p:cNvPr id="137261" name="Rectangle 67">
            <a:extLst>
              <a:ext uri="{FF2B5EF4-FFF2-40B4-BE49-F238E27FC236}">
                <a16:creationId xmlns:a16="http://schemas.microsoft.com/office/drawing/2014/main" id="{80B8C069-27BC-436E-AAF5-C0457555F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16613" y="4110038"/>
            <a:ext cx="10763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2500" b="1" i="1">
                <a:solidFill>
                  <a:srgbClr val="FFFFFF"/>
                </a:solidFill>
              </a:rPr>
              <a:t>Coronal</a:t>
            </a:r>
            <a:endParaRPr lang="es-PR" altLang="en-US"/>
          </a:p>
        </p:txBody>
      </p:sp>
      <p:sp>
        <p:nvSpPr>
          <p:cNvPr id="137262" name="Line 68">
            <a:extLst>
              <a:ext uri="{FF2B5EF4-FFF2-40B4-BE49-F238E27FC236}">
                <a16:creationId xmlns:a16="http://schemas.microsoft.com/office/drawing/2014/main" id="{4EF6BAE3-E650-479E-8414-8B8AA4B2EC0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10338" y="3698875"/>
            <a:ext cx="1587" cy="3016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3" name="Freeform 69">
            <a:extLst>
              <a:ext uri="{FF2B5EF4-FFF2-40B4-BE49-F238E27FC236}">
                <a16:creationId xmlns:a16="http://schemas.microsoft.com/office/drawing/2014/main" id="{A109107F-83E3-4785-9E97-EC8DAA4A1936}"/>
              </a:ext>
            </a:extLst>
          </p:cNvPr>
          <p:cNvSpPr>
            <a:spLocks/>
          </p:cNvSpPr>
          <p:nvPr/>
        </p:nvSpPr>
        <p:spPr bwMode="auto">
          <a:xfrm>
            <a:off x="6351588" y="3894138"/>
            <a:ext cx="319087" cy="319087"/>
          </a:xfrm>
          <a:custGeom>
            <a:avLst/>
            <a:gdLst>
              <a:gd name="T0" fmla="*/ 319087 w 603"/>
              <a:gd name="T1" fmla="*/ 0 h 602"/>
              <a:gd name="T2" fmla="*/ 159279 w 603"/>
              <a:gd name="T3" fmla="*/ 319087 h 602"/>
              <a:gd name="T4" fmla="*/ 0 w 603"/>
              <a:gd name="T5" fmla="*/ 0 h 602"/>
              <a:gd name="T6" fmla="*/ 159279 w 603"/>
              <a:gd name="T7" fmla="*/ 106539 h 602"/>
              <a:gd name="T8" fmla="*/ 319087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4" name="Line 70">
            <a:extLst>
              <a:ext uri="{FF2B5EF4-FFF2-40B4-BE49-F238E27FC236}">
                <a16:creationId xmlns:a16="http://schemas.microsoft.com/office/drawing/2014/main" id="{8A6F639A-6B14-4EE4-8635-5D4197599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0975" y="4459288"/>
            <a:ext cx="1588" cy="40163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5" name="Freeform 71">
            <a:extLst>
              <a:ext uri="{FF2B5EF4-FFF2-40B4-BE49-F238E27FC236}">
                <a16:creationId xmlns:a16="http://schemas.microsoft.com/office/drawing/2014/main" id="{E2AA61DE-216A-4688-9806-40F62BE2CBEB}"/>
              </a:ext>
            </a:extLst>
          </p:cNvPr>
          <p:cNvSpPr>
            <a:spLocks/>
          </p:cNvSpPr>
          <p:nvPr/>
        </p:nvSpPr>
        <p:spPr bwMode="auto">
          <a:xfrm>
            <a:off x="6372225" y="4754563"/>
            <a:ext cx="317500" cy="317500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7500 h 602"/>
              <a:gd name="T4" fmla="*/ 0 w 602"/>
              <a:gd name="T5" fmla="*/ 0 h 602"/>
              <a:gd name="T6" fmla="*/ 158750 w 602"/>
              <a:gd name="T7" fmla="*/ 10600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6" name="Line 72">
            <a:extLst>
              <a:ext uri="{FF2B5EF4-FFF2-40B4-BE49-F238E27FC236}">
                <a16:creationId xmlns:a16="http://schemas.microsoft.com/office/drawing/2014/main" id="{10C85718-7EED-4ED8-85BA-EB7E052DC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72238" y="3041650"/>
            <a:ext cx="1587" cy="1635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7" name="Freeform 73">
            <a:extLst>
              <a:ext uri="{FF2B5EF4-FFF2-40B4-BE49-F238E27FC236}">
                <a16:creationId xmlns:a16="http://schemas.microsoft.com/office/drawing/2014/main" id="{919C8C30-1977-4421-B840-147378242749}"/>
              </a:ext>
            </a:extLst>
          </p:cNvPr>
          <p:cNvSpPr>
            <a:spLocks/>
          </p:cNvSpPr>
          <p:nvPr/>
        </p:nvSpPr>
        <p:spPr bwMode="auto">
          <a:xfrm>
            <a:off x="6311900" y="3098800"/>
            <a:ext cx="319088" cy="319088"/>
          </a:xfrm>
          <a:custGeom>
            <a:avLst/>
            <a:gdLst>
              <a:gd name="T0" fmla="*/ 319088 w 602"/>
              <a:gd name="T1" fmla="*/ 0 h 603"/>
              <a:gd name="T2" fmla="*/ 159544 w 602"/>
              <a:gd name="T3" fmla="*/ 319088 h 603"/>
              <a:gd name="T4" fmla="*/ 0 w 602"/>
              <a:gd name="T5" fmla="*/ 0 h 603"/>
              <a:gd name="T6" fmla="*/ 159544 w 602"/>
              <a:gd name="T7" fmla="*/ 106892 h 603"/>
              <a:gd name="T8" fmla="*/ 319088 w 602"/>
              <a:gd name="T9" fmla="*/ 0 h 6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3">
                <a:moveTo>
                  <a:pt x="602" y="0"/>
                </a:moveTo>
                <a:lnTo>
                  <a:pt x="301" y="603"/>
                </a:lnTo>
                <a:lnTo>
                  <a:pt x="0" y="0"/>
                </a:lnTo>
                <a:lnTo>
                  <a:pt x="301" y="202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8" name="Line 74">
            <a:extLst>
              <a:ext uri="{FF2B5EF4-FFF2-40B4-BE49-F238E27FC236}">
                <a16:creationId xmlns:a16="http://schemas.microsoft.com/office/drawing/2014/main" id="{8A2E9C40-FB46-4445-966D-309D70ECA8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915275" y="3025775"/>
            <a:ext cx="1588" cy="163513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69" name="Freeform 75">
            <a:extLst>
              <a:ext uri="{FF2B5EF4-FFF2-40B4-BE49-F238E27FC236}">
                <a16:creationId xmlns:a16="http://schemas.microsoft.com/office/drawing/2014/main" id="{9F5EA0E3-5184-4660-84DA-4CD96AC8E6FF}"/>
              </a:ext>
            </a:extLst>
          </p:cNvPr>
          <p:cNvSpPr>
            <a:spLocks/>
          </p:cNvSpPr>
          <p:nvPr/>
        </p:nvSpPr>
        <p:spPr bwMode="auto">
          <a:xfrm>
            <a:off x="7756525" y="3082925"/>
            <a:ext cx="319088" cy="317500"/>
          </a:xfrm>
          <a:custGeom>
            <a:avLst/>
            <a:gdLst>
              <a:gd name="T0" fmla="*/ 319088 w 603"/>
              <a:gd name="T1" fmla="*/ 0 h 602"/>
              <a:gd name="T2" fmla="*/ 159279 w 603"/>
              <a:gd name="T3" fmla="*/ 317500 h 602"/>
              <a:gd name="T4" fmla="*/ 0 w 603"/>
              <a:gd name="T5" fmla="*/ 0 h 602"/>
              <a:gd name="T6" fmla="*/ 159279 w 603"/>
              <a:gd name="T7" fmla="*/ 106009 h 602"/>
              <a:gd name="T8" fmla="*/ 319088 w 603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3" h="602">
                <a:moveTo>
                  <a:pt x="603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3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0" name="Line 76">
            <a:extLst>
              <a:ext uri="{FF2B5EF4-FFF2-40B4-BE49-F238E27FC236}">
                <a16:creationId xmlns:a16="http://schemas.microsoft.com/office/drawing/2014/main" id="{4C9F138A-5537-4009-83B3-09D2AD9C40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7838" y="2278063"/>
            <a:ext cx="1587" cy="30162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1" name="Freeform 77">
            <a:extLst>
              <a:ext uri="{FF2B5EF4-FFF2-40B4-BE49-F238E27FC236}">
                <a16:creationId xmlns:a16="http://schemas.microsoft.com/office/drawing/2014/main" id="{2057504D-8924-451E-8DC1-A600DC1C00F0}"/>
              </a:ext>
            </a:extLst>
          </p:cNvPr>
          <p:cNvSpPr>
            <a:spLocks/>
          </p:cNvSpPr>
          <p:nvPr/>
        </p:nvSpPr>
        <p:spPr bwMode="auto">
          <a:xfrm>
            <a:off x="6669088" y="2473325"/>
            <a:ext cx="317500" cy="319088"/>
          </a:xfrm>
          <a:custGeom>
            <a:avLst/>
            <a:gdLst>
              <a:gd name="T0" fmla="*/ 317500 w 602"/>
              <a:gd name="T1" fmla="*/ 0 h 602"/>
              <a:gd name="T2" fmla="*/ 158750 w 602"/>
              <a:gd name="T3" fmla="*/ 319088 h 602"/>
              <a:gd name="T4" fmla="*/ 0 w 602"/>
              <a:gd name="T5" fmla="*/ 0 h 602"/>
              <a:gd name="T6" fmla="*/ 158750 w 602"/>
              <a:gd name="T7" fmla="*/ 106539 h 602"/>
              <a:gd name="T8" fmla="*/ 317500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2" name="Line 78">
            <a:extLst>
              <a:ext uri="{FF2B5EF4-FFF2-40B4-BE49-F238E27FC236}">
                <a16:creationId xmlns:a16="http://schemas.microsoft.com/office/drawing/2014/main" id="{F3AF44DF-3655-44F5-AA5B-6E8C116B87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00263" y="1968500"/>
            <a:ext cx="1587" cy="560388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3" name="Freeform 79">
            <a:extLst>
              <a:ext uri="{FF2B5EF4-FFF2-40B4-BE49-F238E27FC236}">
                <a16:creationId xmlns:a16="http://schemas.microsoft.com/office/drawing/2014/main" id="{2F78A5E9-40A4-43DE-988C-E37E64CBC239}"/>
              </a:ext>
            </a:extLst>
          </p:cNvPr>
          <p:cNvSpPr>
            <a:spLocks/>
          </p:cNvSpPr>
          <p:nvPr/>
        </p:nvSpPr>
        <p:spPr bwMode="auto">
          <a:xfrm>
            <a:off x="1939925" y="2422525"/>
            <a:ext cx="319088" cy="319088"/>
          </a:xfrm>
          <a:custGeom>
            <a:avLst/>
            <a:gdLst>
              <a:gd name="T0" fmla="*/ 319088 w 602"/>
              <a:gd name="T1" fmla="*/ 0 h 602"/>
              <a:gd name="T2" fmla="*/ 159544 w 602"/>
              <a:gd name="T3" fmla="*/ 319088 h 602"/>
              <a:gd name="T4" fmla="*/ 0 w 602"/>
              <a:gd name="T5" fmla="*/ 0 h 602"/>
              <a:gd name="T6" fmla="*/ 159544 w 602"/>
              <a:gd name="T7" fmla="*/ 106539 h 602"/>
              <a:gd name="T8" fmla="*/ 319088 w 602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2" h="602">
                <a:moveTo>
                  <a:pt x="602" y="0"/>
                </a:moveTo>
                <a:lnTo>
                  <a:pt x="301" y="602"/>
                </a:lnTo>
                <a:lnTo>
                  <a:pt x="0" y="0"/>
                </a:lnTo>
                <a:lnTo>
                  <a:pt x="301" y="201"/>
                </a:lnTo>
                <a:lnTo>
                  <a:pt x="602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4" name="Line 80">
            <a:extLst>
              <a:ext uri="{FF2B5EF4-FFF2-40B4-BE49-F238E27FC236}">
                <a16:creationId xmlns:a16="http://schemas.microsoft.com/office/drawing/2014/main" id="{43DF186E-BD6D-469F-B9CA-A9C1C50FF0F5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3017838"/>
            <a:ext cx="1587" cy="1603375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5" name="Line 81">
            <a:extLst>
              <a:ext uri="{FF2B5EF4-FFF2-40B4-BE49-F238E27FC236}">
                <a16:creationId xmlns:a16="http://schemas.microsoft.com/office/drawing/2014/main" id="{1D596621-0C45-49A1-B6D3-F093A235833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7038" y="3678238"/>
            <a:ext cx="209550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6" name="Freeform 82">
            <a:extLst>
              <a:ext uri="{FF2B5EF4-FFF2-40B4-BE49-F238E27FC236}">
                <a16:creationId xmlns:a16="http://schemas.microsoft.com/office/drawing/2014/main" id="{09120D25-54F2-4F18-BF34-7FB1F6AEFE02}"/>
              </a:ext>
            </a:extLst>
          </p:cNvPr>
          <p:cNvSpPr>
            <a:spLocks/>
          </p:cNvSpPr>
          <p:nvPr/>
        </p:nvSpPr>
        <p:spPr bwMode="auto">
          <a:xfrm>
            <a:off x="4394200" y="3519488"/>
            <a:ext cx="158750" cy="319087"/>
          </a:xfrm>
          <a:custGeom>
            <a:avLst/>
            <a:gdLst>
              <a:gd name="T0" fmla="*/ 0 w 301"/>
              <a:gd name="T1" fmla="*/ 0 h 602"/>
              <a:gd name="T2" fmla="*/ 158750 w 301"/>
              <a:gd name="T3" fmla="*/ 159544 h 602"/>
              <a:gd name="T4" fmla="*/ 0 w 301"/>
              <a:gd name="T5" fmla="*/ 319087 h 602"/>
              <a:gd name="T6" fmla="*/ 52741 w 301"/>
              <a:gd name="T7" fmla="*/ 159544 h 602"/>
              <a:gd name="T8" fmla="*/ 0 w 301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0" y="0"/>
                </a:moveTo>
                <a:lnTo>
                  <a:pt x="301" y="301"/>
                </a:lnTo>
                <a:lnTo>
                  <a:pt x="0" y="602"/>
                </a:lnTo>
                <a:lnTo>
                  <a:pt x="100" y="301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7" name="Line 83">
            <a:extLst>
              <a:ext uri="{FF2B5EF4-FFF2-40B4-BE49-F238E27FC236}">
                <a16:creationId xmlns:a16="http://schemas.microsoft.com/office/drawing/2014/main" id="{CF5DBD43-4C5D-4896-801A-906AB2C5BD8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35413" y="3678238"/>
            <a:ext cx="309562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8" name="Freeform 84">
            <a:extLst>
              <a:ext uri="{FF2B5EF4-FFF2-40B4-BE49-F238E27FC236}">
                <a16:creationId xmlns:a16="http://schemas.microsoft.com/office/drawing/2014/main" id="{9946F23A-DFF4-44D5-A94A-AB995F71A188}"/>
              </a:ext>
            </a:extLst>
          </p:cNvPr>
          <p:cNvSpPr>
            <a:spLocks/>
          </p:cNvSpPr>
          <p:nvPr/>
        </p:nvSpPr>
        <p:spPr bwMode="auto">
          <a:xfrm>
            <a:off x="3829050" y="3519488"/>
            <a:ext cx="160338" cy="319087"/>
          </a:xfrm>
          <a:custGeom>
            <a:avLst/>
            <a:gdLst>
              <a:gd name="T0" fmla="*/ 160338 w 301"/>
              <a:gd name="T1" fmla="*/ 319087 h 602"/>
              <a:gd name="T2" fmla="*/ 0 w 301"/>
              <a:gd name="T3" fmla="*/ 159544 h 602"/>
              <a:gd name="T4" fmla="*/ 160338 w 301"/>
              <a:gd name="T5" fmla="*/ 0 h 602"/>
              <a:gd name="T6" fmla="*/ 106537 w 301"/>
              <a:gd name="T7" fmla="*/ 159544 h 602"/>
              <a:gd name="T8" fmla="*/ 160338 w 301"/>
              <a:gd name="T9" fmla="*/ 319087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301" y="602"/>
                </a:moveTo>
                <a:lnTo>
                  <a:pt x="0" y="301"/>
                </a:lnTo>
                <a:lnTo>
                  <a:pt x="301" y="0"/>
                </a:lnTo>
                <a:lnTo>
                  <a:pt x="200" y="301"/>
                </a:lnTo>
                <a:lnTo>
                  <a:pt x="301" y="6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79" name="Line 85">
            <a:extLst>
              <a:ext uri="{FF2B5EF4-FFF2-40B4-BE49-F238E27FC236}">
                <a16:creationId xmlns:a16="http://schemas.microsoft.com/office/drawing/2014/main" id="{C2F618CC-808D-4A68-B0A5-3D8675C4A3CD}"/>
              </a:ext>
            </a:extLst>
          </p:cNvPr>
          <p:cNvSpPr>
            <a:spLocks noChangeShapeType="1"/>
          </p:cNvSpPr>
          <p:nvPr/>
        </p:nvSpPr>
        <p:spPr bwMode="auto">
          <a:xfrm>
            <a:off x="4203700" y="4608513"/>
            <a:ext cx="169863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0" name="Freeform 86">
            <a:extLst>
              <a:ext uri="{FF2B5EF4-FFF2-40B4-BE49-F238E27FC236}">
                <a16:creationId xmlns:a16="http://schemas.microsoft.com/office/drawing/2014/main" id="{109848AC-0AD6-4773-B58E-575E19F6A21D}"/>
              </a:ext>
            </a:extLst>
          </p:cNvPr>
          <p:cNvSpPr>
            <a:spLocks/>
          </p:cNvSpPr>
          <p:nvPr/>
        </p:nvSpPr>
        <p:spPr bwMode="auto">
          <a:xfrm>
            <a:off x="4321175" y="4449763"/>
            <a:ext cx="158750" cy="319087"/>
          </a:xfrm>
          <a:custGeom>
            <a:avLst/>
            <a:gdLst>
              <a:gd name="T0" fmla="*/ 0 w 301"/>
              <a:gd name="T1" fmla="*/ 0 h 602"/>
              <a:gd name="T2" fmla="*/ 158750 w 301"/>
              <a:gd name="T3" fmla="*/ 159544 h 602"/>
              <a:gd name="T4" fmla="*/ 0 w 301"/>
              <a:gd name="T5" fmla="*/ 319087 h 602"/>
              <a:gd name="T6" fmla="*/ 52741 w 301"/>
              <a:gd name="T7" fmla="*/ 159544 h 602"/>
              <a:gd name="T8" fmla="*/ 0 w 301"/>
              <a:gd name="T9" fmla="*/ 0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0" y="0"/>
                </a:moveTo>
                <a:lnTo>
                  <a:pt x="301" y="301"/>
                </a:lnTo>
                <a:lnTo>
                  <a:pt x="0" y="602"/>
                </a:lnTo>
                <a:lnTo>
                  <a:pt x="100" y="301"/>
                </a:lnTo>
                <a:lnTo>
                  <a:pt x="0" y="0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1" name="Line 87">
            <a:extLst>
              <a:ext uri="{FF2B5EF4-FFF2-40B4-BE49-F238E27FC236}">
                <a16:creationId xmlns:a16="http://schemas.microsoft.com/office/drawing/2014/main" id="{A1254E86-D2EE-402E-9B39-C911C8FFDE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10038" y="4608513"/>
            <a:ext cx="111125" cy="1587"/>
          </a:xfrm>
          <a:prstGeom prst="line">
            <a:avLst/>
          </a:prstGeom>
          <a:noFill/>
          <a:ln w="793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82" name="Freeform 88">
            <a:extLst>
              <a:ext uri="{FF2B5EF4-FFF2-40B4-BE49-F238E27FC236}">
                <a16:creationId xmlns:a16="http://schemas.microsoft.com/office/drawing/2014/main" id="{AB945BAF-595C-4E2F-9D30-1FD6F5B2CC2F}"/>
              </a:ext>
            </a:extLst>
          </p:cNvPr>
          <p:cNvSpPr>
            <a:spLocks/>
          </p:cNvSpPr>
          <p:nvPr/>
        </p:nvSpPr>
        <p:spPr bwMode="auto">
          <a:xfrm>
            <a:off x="4003675" y="4449763"/>
            <a:ext cx="158750" cy="319087"/>
          </a:xfrm>
          <a:custGeom>
            <a:avLst/>
            <a:gdLst>
              <a:gd name="T0" fmla="*/ 158750 w 301"/>
              <a:gd name="T1" fmla="*/ 319087 h 602"/>
              <a:gd name="T2" fmla="*/ 0 w 301"/>
              <a:gd name="T3" fmla="*/ 159544 h 602"/>
              <a:gd name="T4" fmla="*/ 158750 w 301"/>
              <a:gd name="T5" fmla="*/ 0 h 602"/>
              <a:gd name="T6" fmla="*/ 105482 w 301"/>
              <a:gd name="T7" fmla="*/ 159544 h 602"/>
              <a:gd name="T8" fmla="*/ 158750 w 301"/>
              <a:gd name="T9" fmla="*/ 319087 h 6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1" h="602">
                <a:moveTo>
                  <a:pt x="301" y="602"/>
                </a:moveTo>
                <a:lnTo>
                  <a:pt x="0" y="301"/>
                </a:lnTo>
                <a:lnTo>
                  <a:pt x="301" y="0"/>
                </a:lnTo>
                <a:lnTo>
                  <a:pt x="200" y="301"/>
                </a:lnTo>
                <a:lnTo>
                  <a:pt x="301" y="602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7283" name="Picture 89">
            <a:extLst>
              <a:ext uri="{FF2B5EF4-FFF2-40B4-BE49-F238E27FC236}">
                <a16:creationId xmlns:a16="http://schemas.microsoft.com/office/drawing/2014/main" id="{E6B7A6A7-533B-4556-A7E9-E625540B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701675"/>
            <a:ext cx="1300162" cy="1798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84" name="Picture 90">
            <a:extLst>
              <a:ext uri="{FF2B5EF4-FFF2-40B4-BE49-F238E27FC236}">
                <a16:creationId xmlns:a16="http://schemas.microsoft.com/office/drawing/2014/main" id="{58F22E1B-AC89-43DB-A40A-600C5ACDD7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2850" y="720725"/>
            <a:ext cx="1300163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85" name="Picture 91">
            <a:extLst>
              <a:ext uri="{FF2B5EF4-FFF2-40B4-BE49-F238E27FC236}">
                <a16:creationId xmlns:a16="http://schemas.microsoft.com/office/drawing/2014/main" id="{DCE7F802-C6D7-41BD-88AC-1A6C1DD948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13" y="4421188"/>
            <a:ext cx="1427162" cy="182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86" name="Rectangle 92">
            <a:extLst>
              <a:ext uri="{FF2B5EF4-FFF2-40B4-BE49-F238E27FC236}">
                <a16:creationId xmlns:a16="http://schemas.microsoft.com/office/drawing/2014/main" id="{F6C2B6C5-B787-492B-83DC-4D44D5D96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7375" y="5124450"/>
            <a:ext cx="375602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 i="1">
                <a:solidFill>
                  <a:srgbClr val="00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>
            <a:extLst>
              <a:ext uri="{FF2B5EF4-FFF2-40B4-BE49-F238E27FC236}">
                <a16:creationId xmlns:a16="http://schemas.microsoft.com/office/drawing/2014/main" id="{B8364C67-9C84-4A08-8AE2-101462912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7" name="Rectangle 3">
            <a:extLst>
              <a:ext uri="{FF2B5EF4-FFF2-40B4-BE49-F238E27FC236}">
                <a16:creationId xmlns:a16="http://schemas.microsoft.com/office/drawing/2014/main" id="{FF980D3D-2EE2-438D-981A-9CC34B374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8" name="Rectangle 4">
            <a:extLst>
              <a:ext uri="{FF2B5EF4-FFF2-40B4-BE49-F238E27FC236}">
                <a16:creationId xmlns:a16="http://schemas.microsoft.com/office/drawing/2014/main" id="{C1480987-0EE6-4E6E-B10D-FB0576533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69" name="Rectangle 5">
            <a:extLst>
              <a:ext uri="{FF2B5EF4-FFF2-40B4-BE49-F238E27FC236}">
                <a16:creationId xmlns:a16="http://schemas.microsoft.com/office/drawing/2014/main" id="{F9EA7306-667D-4760-913C-9CD1A7B93C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0" name="Rectangle 6">
            <a:extLst>
              <a:ext uri="{FF2B5EF4-FFF2-40B4-BE49-F238E27FC236}">
                <a16:creationId xmlns:a16="http://schemas.microsoft.com/office/drawing/2014/main" id="{43F98A03-4198-4935-A9A0-0A4C89CA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1" name="Rectangle 7">
            <a:extLst>
              <a:ext uri="{FF2B5EF4-FFF2-40B4-BE49-F238E27FC236}">
                <a16:creationId xmlns:a16="http://schemas.microsoft.com/office/drawing/2014/main" id="{A040A96D-18B6-418E-B7E4-4C33F1F8D1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2" name="Rectangle 8">
            <a:extLst>
              <a:ext uri="{FF2B5EF4-FFF2-40B4-BE49-F238E27FC236}">
                <a16:creationId xmlns:a16="http://schemas.microsoft.com/office/drawing/2014/main" id="{114D0D13-01BB-410F-BEBB-C5101ED4D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3" name="Rectangle 9">
            <a:extLst>
              <a:ext uri="{FF2B5EF4-FFF2-40B4-BE49-F238E27FC236}">
                <a16:creationId xmlns:a16="http://schemas.microsoft.com/office/drawing/2014/main" id="{A1ADB29E-86E2-4A1E-B07B-D058B7E37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4" name="Rectangle 10">
            <a:extLst>
              <a:ext uri="{FF2B5EF4-FFF2-40B4-BE49-F238E27FC236}">
                <a16:creationId xmlns:a16="http://schemas.microsoft.com/office/drawing/2014/main" id="{0BECE429-F43E-41A8-9D40-C9796E43E0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5" name="Rectangle 11">
            <a:extLst>
              <a:ext uri="{FF2B5EF4-FFF2-40B4-BE49-F238E27FC236}">
                <a16:creationId xmlns:a16="http://schemas.microsoft.com/office/drawing/2014/main" id="{866BACB1-8AC8-405C-930E-AD63C468FC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39276" name="Rectangle 74">
            <a:extLst>
              <a:ext uri="{FF2B5EF4-FFF2-40B4-BE49-F238E27FC236}">
                <a16:creationId xmlns:a16="http://schemas.microsoft.com/office/drawing/2014/main" id="{07362373-156B-4F44-B6E5-9A02580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3525" y="2286000"/>
            <a:ext cx="47021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9277" name="Rectangle 75">
            <a:extLst>
              <a:ext uri="{FF2B5EF4-FFF2-40B4-BE49-F238E27FC236}">
                <a16:creationId xmlns:a16="http://schemas.microsoft.com/office/drawing/2014/main" id="{B186B191-1FD0-4734-AA05-195560BE0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0838" y="3706813"/>
            <a:ext cx="45275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7F00"/>
                </a:solidFill>
              </a:rPr>
              <a:t>ARTICULARES</a:t>
            </a:r>
            <a:endParaRPr lang="es-PR" altLang="en-US"/>
          </a:p>
        </p:txBody>
      </p:sp>
      <p:sp>
        <p:nvSpPr>
          <p:cNvPr id="139278" name="Rectangle 76">
            <a:extLst>
              <a:ext uri="{FF2B5EF4-FFF2-40B4-BE49-F238E27FC236}">
                <a16:creationId xmlns:a16="http://schemas.microsoft.com/office/drawing/2014/main" id="{C443DC56-1AAB-4408-B7D2-C55359DB4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5900" y="2238375"/>
            <a:ext cx="4702175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MOVIMIENTOS</a:t>
            </a:r>
            <a:endParaRPr lang="es-PR" altLang="en-US"/>
          </a:p>
        </p:txBody>
      </p:sp>
      <p:sp>
        <p:nvSpPr>
          <p:cNvPr id="139279" name="Rectangle 77">
            <a:extLst>
              <a:ext uri="{FF2B5EF4-FFF2-40B4-BE49-F238E27FC236}">
                <a16:creationId xmlns:a16="http://schemas.microsoft.com/office/drawing/2014/main" id="{4509E8FA-03C3-4ED4-84AD-5EE41D7AA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3213" y="3659188"/>
            <a:ext cx="4527550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</a:rPr>
              <a:t>ARTICULARES</a:t>
            </a:r>
            <a:endParaRPr lang="es-PR" altLang="en-US"/>
          </a:p>
        </p:txBody>
      </p:sp>
      <p:grpSp>
        <p:nvGrpSpPr>
          <p:cNvPr id="139280" name="Group 84">
            <a:extLst>
              <a:ext uri="{FF2B5EF4-FFF2-40B4-BE49-F238E27FC236}">
                <a16:creationId xmlns:a16="http://schemas.microsoft.com/office/drawing/2014/main" id="{316512CF-6E20-426C-9BCD-0B7E71C60679}"/>
              </a:ext>
            </a:extLst>
          </p:cNvPr>
          <p:cNvGrpSpPr>
            <a:grpSpLocks/>
          </p:cNvGrpSpPr>
          <p:nvPr/>
        </p:nvGrpSpPr>
        <p:grpSpPr bwMode="auto">
          <a:xfrm>
            <a:off x="390525" y="709613"/>
            <a:ext cx="3554413" cy="5446712"/>
            <a:chOff x="246" y="447"/>
            <a:chExt cx="2239" cy="3431"/>
          </a:xfrm>
        </p:grpSpPr>
        <p:sp>
          <p:nvSpPr>
            <p:cNvPr id="139281" name="Rectangle 78">
              <a:extLst>
                <a:ext uri="{FF2B5EF4-FFF2-40B4-BE49-F238E27FC236}">
                  <a16:creationId xmlns:a16="http://schemas.microsoft.com/office/drawing/2014/main" id="{72C15B49-0493-4648-9E09-8EE8E058B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" y="502"/>
              <a:ext cx="2129" cy="332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282" name="Freeform 79">
              <a:extLst>
                <a:ext uri="{FF2B5EF4-FFF2-40B4-BE49-F238E27FC236}">
                  <a16:creationId xmlns:a16="http://schemas.microsoft.com/office/drawing/2014/main" id="{38750448-654F-4B72-83A6-9D97B490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447"/>
              <a:ext cx="55" cy="3431"/>
            </a:xfrm>
            <a:custGeom>
              <a:avLst/>
              <a:gdLst>
                <a:gd name="T0" fmla="*/ 0 w 167"/>
                <a:gd name="T1" fmla="*/ 0 h 10293"/>
                <a:gd name="T2" fmla="*/ 55 w 167"/>
                <a:gd name="T3" fmla="*/ 56 h 10293"/>
                <a:gd name="T4" fmla="*/ 55 w 167"/>
                <a:gd name="T5" fmla="*/ 3375 h 10293"/>
                <a:gd name="T6" fmla="*/ 0 w 167"/>
                <a:gd name="T7" fmla="*/ 3431 h 10293"/>
                <a:gd name="T8" fmla="*/ 0 w 167"/>
                <a:gd name="T9" fmla="*/ 0 h 10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0293">
                  <a:moveTo>
                    <a:pt x="0" y="0"/>
                  </a:moveTo>
                  <a:lnTo>
                    <a:pt x="167" y="167"/>
                  </a:lnTo>
                  <a:lnTo>
                    <a:pt x="167" y="10126"/>
                  </a:lnTo>
                  <a:lnTo>
                    <a:pt x="0" y="102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3" name="Freeform 80">
              <a:extLst>
                <a:ext uri="{FF2B5EF4-FFF2-40B4-BE49-F238E27FC236}">
                  <a16:creationId xmlns:a16="http://schemas.microsoft.com/office/drawing/2014/main" id="{16071704-650C-4DEF-9342-EED1B7269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447"/>
              <a:ext cx="2239" cy="55"/>
            </a:xfrm>
            <a:custGeom>
              <a:avLst/>
              <a:gdLst>
                <a:gd name="T0" fmla="*/ 0 w 6718"/>
                <a:gd name="T1" fmla="*/ 0 h 167"/>
                <a:gd name="T2" fmla="*/ 56 w 6718"/>
                <a:gd name="T3" fmla="*/ 55 h 167"/>
                <a:gd name="T4" fmla="*/ 2183 w 6718"/>
                <a:gd name="T5" fmla="*/ 55 h 167"/>
                <a:gd name="T6" fmla="*/ 2239 w 6718"/>
                <a:gd name="T7" fmla="*/ 0 h 167"/>
                <a:gd name="T8" fmla="*/ 0 w 6718"/>
                <a:gd name="T9" fmla="*/ 0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8" h="167">
                  <a:moveTo>
                    <a:pt x="0" y="0"/>
                  </a:moveTo>
                  <a:lnTo>
                    <a:pt x="167" y="167"/>
                  </a:lnTo>
                  <a:lnTo>
                    <a:pt x="6551" y="167"/>
                  </a:lnTo>
                  <a:lnTo>
                    <a:pt x="6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4" name="Freeform 81">
              <a:extLst>
                <a:ext uri="{FF2B5EF4-FFF2-40B4-BE49-F238E27FC236}">
                  <a16:creationId xmlns:a16="http://schemas.microsoft.com/office/drawing/2014/main" id="{DB0FBAAA-8FD3-43E7-8830-BFA011AD0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447"/>
              <a:ext cx="56" cy="3431"/>
            </a:xfrm>
            <a:custGeom>
              <a:avLst/>
              <a:gdLst>
                <a:gd name="T0" fmla="*/ 56 w 167"/>
                <a:gd name="T1" fmla="*/ 3431 h 10293"/>
                <a:gd name="T2" fmla="*/ 0 w 167"/>
                <a:gd name="T3" fmla="*/ 3375 h 10293"/>
                <a:gd name="T4" fmla="*/ 0 w 167"/>
                <a:gd name="T5" fmla="*/ 56 h 10293"/>
                <a:gd name="T6" fmla="*/ 56 w 167"/>
                <a:gd name="T7" fmla="*/ 0 h 10293"/>
                <a:gd name="T8" fmla="*/ 56 w 167"/>
                <a:gd name="T9" fmla="*/ 3431 h 102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10293">
                  <a:moveTo>
                    <a:pt x="167" y="10293"/>
                  </a:moveTo>
                  <a:lnTo>
                    <a:pt x="0" y="10126"/>
                  </a:lnTo>
                  <a:lnTo>
                    <a:pt x="0" y="167"/>
                  </a:lnTo>
                  <a:lnTo>
                    <a:pt x="167" y="0"/>
                  </a:lnTo>
                  <a:lnTo>
                    <a:pt x="167" y="1029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5" name="Freeform 82">
              <a:extLst>
                <a:ext uri="{FF2B5EF4-FFF2-40B4-BE49-F238E27FC236}">
                  <a16:creationId xmlns:a16="http://schemas.microsoft.com/office/drawing/2014/main" id="{9F70BB73-83BB-4F42-BC39-FBE95B24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3822"/>
              <a:ext cx="2239" cy="56"/>
            </a:xfrm>
            <a:custGeom>
              <a:avLst/>
              <a:gdLst>
                <a:gd name="T0" fmla="*/ 2239 w 6718"/>
                <a:gd name="T1" fmla="*/ 56 h 167"/>
                <a:gd name="T2" fmla="*/ 0 w 6718"/>
                <a:gd name="T3" fmla="*/ 56 h 167"/>
                <a:gd name="T4" fmla="*/ 56 w 6718"/>
                <a:gd name="T5" fmla="*/ 0 h 167"/>
                <a:gd name="T6" fmla="*/ 2183 w 6718"/>
                <a:gd name="T7" fmla="*/ 0 h 167"/>
                <a:gd name="T8" fmla="*/ 2239 w 6718"/>
                <a:gd name="T9" fmla="*/ 56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8" h="167">
                  <a:moveTo>
                    <a:pt x="6718" y="167"/>
                  </a:moveTo>
                  <a:lnTo>
                    <a:pt x="0" y="167"/>
                  </a:lnTo>
                  <a:lnTo>
                    <a:pt x="167" y="0"/>
                  </a:lnTo>
                  <a:lnTo>
                    <a:pt x="6551" y="0"/>
                  </a:lnTo>
                  <a:lnTo>
                    <a:pt x="6718" y="167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39286" name="Picture 83">
              <a:extLst>
                <a:ext uri="{FF2B5EF4-FFF2-40B4-BE49-F238E27FC236}">
                  <a16:creationId xmlns:a16="http://schemas.microsoft.com/office/drawing/2014/main" id="{32D9AD96-18E1-47F7-8810-2EB7CAFEC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7" y="559"/>
              <a:ext cx="2017" cy="32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">
            <a:extLst>
              <a:ext uri="{FF2B5EF4-FFF2-40B4-BE49-F238E27FC236}">
                <a16:creationId xmlns:a16="http://schemas.microsoft.com/office/drawing/2014/main" id="{4F83117C-1C25-4A70-85B3-D7CC7F7AE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5" name="Rectangle 3">
            <a:extLst>
              <a:ext uri="{FF2B5EF4-FFF2-40B4-BE49-F238E27FC236}">
                <a16:creationId xmlns:a16="http://schemas.microsoft.com/office/drawing/2014/main" id="{14190747-DEFA-4001-BE17-975D926C2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6" name="Rectangle 4">
            <a:extLst>
              <a:ext uri="{FF2B5EF4-FFF2-40B4-BE49-F238E27FC236}">
                <a16:creationId xmlns:a16="http://schemas.microsoft.com/office/drawing/2014/main" id="{E6CCF1EA-0BD2-4809-8660-467DC6EFF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7" name="Rectangle 5">
            <a:extLst>
              <a:ext uri="{FF2B5EF4-FFF2-40B4-BE49-F238E27FC236}">
                <a16:creationId xmlns:a16="http://schemas.microsoft.com/office/drawing/2014/main" id="{20626E41-E2F1-4AEA-B369-4A2C3D5FE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8" name="Rectangle 6">
            <a:extLst>
              <a:ext uri="{FF2B5EF4-FFF2-40B4-BE49-F238E27FC236}">
                <a16:creationId xmlns:a16="http://schemas.microsoft.com/office/drawing/2014/main" id="{24332486-E958-4990-BD7E-EDADF96EE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19" name="Rectangle 7">
            <a:extLst>
              <a:ext uri="{FF2B5EF4-FFF2-40B4-BE49-F238E27FC236}">
                <a16:creationId xmlns:a16="http://schemas.microsoft.com/office/drawing/2014/main" id="{C6E05EA9-EF3E-4AD5-9D7C-CAA9DF1D4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0" name="Rectangle 8">
            <a:extLst>
              <a:ext uri="{FF2B5EF4-FFF2-40B4-BE49-F238E27FC236}">
                <a16:creationId xmlns:a16="http://schemas.microsoft.com/office/drawing/2014/main" id="{C83F35CC-60A7-4193-8285-32253213D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1" name="Rectangle 9">
            <a:extLst>
              <a:ext uri="{FF2B5EF4-FFF2-40B4-BE49-F238E27FC236}">
                <a16:creationId xmlns:a16="http://schemas.microsoft.com/office/drawing/2014/main" id="{E6480DAA-567D-44DC-86C0-689B14886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2" name="Rectangle 10">
            <a:extLst>
              <a:ext uri="{FF2B5EF4-FFF2-40B4-BE49-F238E27FC236}">
                <a16:creationId xmlns:a16="http://schemas.microsoft.com/office/drawing/2014/main" id="{2C696EBC-E9C8-4693-A148-0C05FCE8A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1323" name="Rectangle 11">
            <a:extLst>
              <a:ext uri="{FF2B5EF4-FFF2-40B4-BE49-F238E27FC236}">
                <a16:creationId xmlns:a16="http://schemas.microsoft.com/office/drawing/2014/main" id="{17721AA3-B62C-4ABB-9B6E-43CEDE3F9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141324" name="Group 31">
            <a:extLst>
              <a:ext uri="{FF2B5EF4-FFF2-40B4-BE49-F238E27FC236}">
                <a16:creationId xmlns:a16="http://schemas.microsoft.com/office/drawing/2014/main" id="{3EC2DFFB-B60A-4507-B87C-F5209997C9C2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141358" name="AutoShape 24">
              <a:extLst>
                <a:ext uri="{FF2B5EF4-FFF2-40B4-BE49-F238E27FC236}">
                  <a16:creationId xmlns:a16="http://schemas.microsoft.com/office/drawing/2014/main" id="{AC478838-2F9A-4BFC-854D-8CE58087C3EE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9" name="Rectangle 26">
              <a:extLst>
                <a:ext uri="{FF2B5EF4-FFF2-40B4-BE49-F238E27FC236}">
                  <a16:creationId xmlns:a16="http://schemas.microsoft.com/office/drawing/2014/main" id="{C0F467B0-245C-4A6E-89F0-06B781D9D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1360" name="Freeform 27">
              <a:extLst>
                <a:ext uri="{FF2B5EF4-FFF2-40B4-BE49-F238E27FC236}">
                  <a16:creationId xmlns:a16="http://schemas.microsoft.com/office/drawing/2014/main" id="{065CFE61-7C29-4AAF-BCB2-23736547F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1" name="Freeform 28">
              <a:extLst>
                <a:ext uri="{FF2B5EF4-FFF2-40B4-BE49-F238E27FC236}">
                  <a16:creationId xmlns:a16="http://schemas.microsoft.com/office/drawing/2014/main" id="{40E8DC49-7D57-4BD5-82F9-48C9AA6FB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2" name="Freeform 29">
              <a:extLst>
                <a:ext uri="{FF2B5EF4-FFF2-40B4-BE49-F238E27FC236}">
                  <a16:creationId xmlns:a16="http://schemas.microsoft.com/office/drawing/2014/main" id="{34A4D741-BDBD-4593-90AF-7F2A07737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63" name="Freeform 30">
              <a:extLst>
                <a:ext uri="{FF2B5EF4-FFF2-40B4-BE49-F238E27FC236}">
                  <a16:creationId xmlns:a16="http://schemas.microsoft.com/office/drawing/2014/main" id="{13FF6A28-0F95-45B8-BA1A-7C4C7EC04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1325" name="Rectangle 35">
            <a:extLst>
              <a:ext uri="{FF2B5EF4-FFF2-40B4-BE49-F238E27FC236}">
                <a16:creationId xmlns:a16="http://schemas.microsoft.com/office/drawing/2014/main" id="{FA8DB49D-EA8D-4DF1-AEC6-4F70F69E6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954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1326" name="Rectangle 36">
            <a:extLst>
              <a:ext uri="{FF2B5EF4-FFF2-40B4-BE49-F238E27FC236}">
                <a16:creationId xmlns:a16="http://schemas.microsoft.com/office/drawing/2014/main" id="{1B902995-06FE-4B8A-8D67-3A83840E2F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5925" y="4846638"/>
            <a:ext cx="5641975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grpSp>
        <p:nvGrpSpPr>
          <p:cNvPr id="141327" name="Group 66">
            <a:extLst>
              <a:ext uri="{FF2B5EF4-FFF2-40B4-BE49-F238E27FC236}">
                <a16:creationId xmlns:a16="http://schemas.microsoft.com/office/drawing/2014/main" id="{32C52C0D-EE1D-412A-B31B-B08EEF249343}"/>
              </a:ext>
            </a:extLst>
          </p:cNvPr>
          <p:cNvGrpSpPr>
            <a:grpSpLocks/>
          </p:cNvGrpSpPr>
          <p:nvPr/>
        </p:nvGrpSpPr>
        <p:grpSpPr bwMode="auto">
          <a:xfrm>
            <a:off x="1012825" y="4851400"/>
            <a:ext cx="612775" cy="595313"/>
            <a:chOff x="638" y="2878"/>
            <a:chExt cx="386" cy="375"/>
          </a:xfrm>
        </p:grpSpPr>
        <p:sp>
          <p:nvSpPr>
            <p:cNvPr id="141345" name="Freeform 37">
              <a:extLst>
                <a:ext uri="{FF2B5EF4-FFF2-40B4-BE49-F238E27FC236}">
                  <a16:creationId xmlns:a16="http://schemas.microsoft.com/office/drawing/2014/main" id="{E4442CA1-99A5-44FA-A1B1-5AB3B183F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6" name="Freeform 38">
              <a:extLst>
                <a:ext uri="{FF2B5EF4-FFF2-40B4-BE49-F238E27FC236}">
                  <a16:creationId xmlns:a16="http://schemas.microsoft.com/office/drawing/2014/main" id="{F12EC734-4673-4AC5-8CC4-4AC4CB07C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7" name="Freeform 39">
              <a:extLst>
                <a:ext uri="{FF2B5EF4-FFF2-40B4-BE49-F238E27FC236}">
                  <a16:creationId xmlns:a16="http://schemas.microsoft.com/office/drawing/2014/main" id="{44A13645-BF09-41CC-BC56-6EE19CFA8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8" name="Freeform 40">
              <a:extLst>
                <a:ext uri="{FF2B5EF4-FFF2-40B4-BE49-F238E27FC236}">
                  <a16:creationId xmlns:a16="http://schemas.microsoft.com/office/drawing/2014/main" id="{BFF40A45-67E4-4FD4-8291-968E08223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9" name="Freeform 41">
              <a:extLst>
                <a:ext uri="{FF2B5EF4-FFF2-40B4-BE49-F238E27FC236}">
                  <a16:creationId xmlns:a16="http://schemas.microsoft.com/office/drawing/2014/main" id="{A7B701A7-6CB8-481B-944F-BA62D5A0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0" name="Freeform 42">
              <a:extLst>
                <a:ext uri="{FF2B5EF4-FFF2-40B4-BE49-F238E27FC236}">
                  <a16:creationId xmlns:a16="http://schemas.microsoft.com/office/drawing/2014/main" id="{1210BA6E-413D-485C-B82F-8112AB4F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1" name="Freeform 43">
              <a:extLst>
                <a:ext uri="{FF2B5EF4-FFF2-40B4-BE49-F238E27FC236}">
                  <a16:creationId xmlns:a16="http://schemas.microsoft.com/office/drawing/2014/main" id="{4E8C5F6E-DD73-4ECA-9388-1532E5FC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2" name="Freeform 44">
              <a:extLst>
                <a:ext uri="{FF2B5EF4-FFF2-40B4-BE49-F238E27FC236}">
                  <a16:creationId xmlns:a16="http://schemas.microsoft.com/office/drawing/2014/main" id="{188BCB15-F583-42AA-867F-B981E411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3" name="Freeform 45">
              <a:extLst>
                <a:ext uri="{FF2B5EF4-FFF2-40B4-BE49-F238E27FC236}">
                  <a16:creationId xmlns:a16="http://schemas.microsoft.com/office/drawing/2014/main" id="{268EC66A-72B1-4D45-800C-D75C4362F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4" name="Freeform 46">
              <a:extLst>
                <a:ext uri="{FF2B5EF4-FFF2-40B4-BE49-F238E27FC236}">
                  <a16:creationId xmlns:a16="http://schemas.microsoft.com/office/drawing/2014/main" id="{E11B013F-6B22-4A75-9770-29188D72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5" name="Freeform 47">
              <a:extLst>
                <a:ext uri="{FF2B5EF4-FFF2-40B4-BE49-F238E27FC236}">
                  <a16:creationId xmlns:a16="http://schemas.microsoft.com/office/drawing/2014/main" id="{2CFB8DC4-7F59-44D0-B63D-1ACA3D5C3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6" name="Freeform 48">
              <a:extLst>
                <a:ext uri="{FF2B5EF4-FFF2-40B4-BE49-F238E27FC236}">
                  <a16:creationId xmlns:a16="http://schemas.microsoft.com/office/drawing/2014/main" id="{AF8788ED-A039-4621-887F-3E7513BCB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7" name="Freeform 49">
              <a:extLst>
                <a:ext uri="{FF2B5EF4-FFF2-40B4-BE49-F238E27FC236}">
                  <a16:creationId xmlns:a16="http://schemas.microsoft.com/office/drawing/2014/main" id="{D5F84404-3C1C-4720-8316-AFCEBD7F2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1328" name="Group 67">
            <a:extLst>
              <a:ext uri="{FF2B5EF4-FFF2-40B4-BE49-F238E27FC236}">
                <a16:creationId xmlns:a16="http://schemas.microsoft.com/office/drawing/2014/main" id="{7F0D6904-D9EC-43C1-B574-7B49316030AB}"/>
              </a:ext>
            </a:extLst>
          </p:cNvPr>
          <p:cNvGrpSpPr>
            <a:grpSpLocks/>
          </p:cNvGrpSpPr>
          <p:nvPr/>
        </p:nvGrpSpPr>
        <p:grpSpPr bwMode="auto">
          <a:xfrm>
            <a:off x="7369175" y="4870450"/>
            <a:ext cx="614363" cy="595313"/>
            <a:chOff x="4642" y="2890"/>
            <a:chExt cx="387" cy="375"/>
          </a:xfrm>
        </p:grpSpPr>
        <p:sp>
          <p:nvSpPr>
            <p:cNvPr id="141332" name="Freeform 50">
              <a:extLst>
                <a:ext uri="{FF2B5EF4-FFF2-40B4-BE49-F238E27FC236}">
                  <a16:creationId xmlns:a16="http://schemas.microsoft.com/office/drawing/2014/main" id="{72D1E9DF-DBF1-461A-B69E-2D5CF873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3" name="Freeform 51">
              <a:extLst>
                <a:ext uri="{FF2B5EF4-FFF2-40B4-BE49-F238E27FC236}">
                  <a16:creationId xmlns:a16="http://schemas.microsoft.com/office/drawing/2014/main" id="{A2801FC0-C023-4A89-B199-27532FCBD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4" name="Freeform 52">
              <a:extLst>
                <a:ext uri="{FF2B5EF4-FFF2-40B4-BE49-F238E27FC236}">
                  <a16:creationId xmlns:a16="http://schemas.microsoft.com/office/drawing/2014/main" id="{81EBC8A4-BD41-4C39-B6A3-28BCEEADD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5" name="Freeform 53">
              <a:extLst>
                <a:ext uri="{FF2B5EF4-FFF2-40B4-BE49-F238E27FC236}">
                  <a16:creationId xmlns:a16="http://schemas.microsoft.com/office/drawing/2014/main" id="{44599D54-8265-498B-B67A-05B5E275E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6" name="Freeform 54">
              <a:extLst>
                <a:ext uri="{FF2B5EF4-FFF2-40B4-BE49-F238E27FC236}">
                  <a16:creationId xmlns:a16="http://schemas.microsoft.com/office/drawing/2014/main" id="{0BC3DE4B-35AB-4DAE-8DF4-BC563E767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7" name="Freeform 55">
              <a:extLst>
                <a:ext uri="{FF2B5EF4-FFF2-40B4-BE49-F238E27FC236}">
                  <a16:creationId xmlns:a16="http://schemas.microsoft.com/office/drawing/2014/main" id="{0F1335EC-2B55-4ED0-95EE-029EE5A38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8" name="Freeform 56">
              <a:extLst>
                <a:ext uri="{FF2B5EF4-FFF2-40B4-BE49-F238E27FC236}">
                  <a16:creationId xmlns:a16="http://schemas.microsoft.com/office/drawing/2014/main" id="{B9801F70-76CB-47D3-8780-BA1DB7459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9" name="Freeform 57">
              <a:extLst>
                <a:ext uri="{FF2B5EF4-FFF2-40B4-BE49-F238E27FC236}">
                  <a16:creationId xmlns:a16="http://schemas.microsoft.com/office/drawing/2014/main" id="{07811E8A-76FC-4AF3-8B5A-28620CA0D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0" name="Freeform 58">
              <a:extLst>
                <a:ext uri="{FF2B5EF4-FFF2-40B4-BE49-F238E27FC236}">
                  <a16:creationId xmlns:a16="http://schemas.microsoft.com/office/drawing/2014/main" id="{69F1AF9E-74C7-4A30-A6B3-0E083295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1" name="Freeform 59">
              <a:extLst>
                <a:ext uri="{FF2B5EF4-FFF2-40B4-BE49-F238E27FC236}">
                  <a16:creationId xmlns:a16="http://schemas.microsoft.com/office/drawing/2014/main" id="{50BBD919-9BB5-40A1-8B46-0A45AD0B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2" name="Freeform 60">
              <a:extLst>
                <a:ext uri="{FF2B5EF4-FFF2-40B4-BE49-F238E27FC236}">
                  <a16:creationId xmlns:a16="http://schemas.microsoft.com/office/drawing/2014/main" id="{DACD9C3F-E6E9-4971-AA8E-AD843CCC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3" name="Freeform 61">
              <a:extLst>
                <a:ext uri="{FF2B5EF4-FFF2-40B4-BE49-F238E27FC236}">
                  <a16:creationId xmlns:a16="http://schemas.microsoft.com/office/drawing/2014/main" id="{10D41B88-F4BD-4D16-BAC6-55B9E2576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4" name="Freeform 62">
              <a:extLst>
                <a:ext uri="{FF2B5EF4-FFF2-40B4-BE49-F238E27FC236}">
                  <a16:creationId xmlns:a16="http://schemas.microsoft.com/office/drawing/2014/main" id="{DB9F172B-9F82-487E-B78F-DCCC6FEDE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1329" name="Rectangle 63">
            <a:extLst>
              <a:ext uri="{FF2B5EF4-FFF2-40B4-BE49-F238E27FC236}">
                <a16:creationId xmlns:a16="http://schemas.microsoft.com/office/drawing/2014/main" id="{E8D97ACE-D327-4D46-AE20-97CA1DBCB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124200"/>
            <a:ext cx="39401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Sagital</a:t>
            </a:r>
            <a:endParaRPr lang="es-PR" altLang="en-US"/>
          </a:p>
        </p:txBody>
      </p:sp>
      <p:sp>
        <p:nvSpPr>
          <p:cNvPr id="141330" name="Freeform 64">
            <a:extLst>
              <a:ext uri="{FF2B5EF4-FFF2-40B4-BE49-F238E27FC236}">
                <a16:creationId xmlns:a16="http://schemas.microsoft.com/office/drawing/2014/main" id="{C1E162AA-D4BB-4202-8A85-0AFD7C40A5DF}"/>
              </a:ext>
            </a:extLst>
          </p:cNvPr>
          <p:cNvSpPr>
            <a:spLocks/>
          </p:cNvSpPr>
          <p:nvPr/>
        </p:nvSpPr>
        <p:spPr bwMode="auto">
          <a:xfrm>
            <a:off x="1514475" y="31940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1331" name="Freeform 65">
            <a:extLst>
              <a:ext uri="{FF2B5EF4-FFF2-40B4-BE49-F238E27FC236}">
                <a16:creationId xmlns:a16="http://schemas.microsoft.com/office/drawing/2014/main" id="{0EFB623E-D9D9-42B0-96FB-FBC104806D4B}"/>
              </a:ext>
            </a:extLst>
          </p:cNvPr>
          <p:cNvSpPr>
            <a:spLocks/>
          </p:cNvSpPr>
          <p:nvPr/>
        </p:nvSpPr>
        <p:spPr bwMode="auto">
          <a:xfrm>
            <a:off x="6450013" y="31940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">
            <a:extLst>
              <a:ext uri="{FF2B5EF4-FFF2-40B4-BE49-F238E27FC236}">
                <a16:creationId xmlns:a16="http://schemas.microsoft.com/office/drawing/2014/main" id="{B11CCF75-4C9E-4427-ACE0-60A77524E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3" name="Rectangle 3">
            <a:extLst>
              <a:ext uri="{FF2B5EF4-FFF2-40B4-BE49-F238E27FC236}">
                <a16:creationId xmlns:a16="http://schemas.microsoft.com/office/drawing/2014/main" id="{AF162A51-DD42-404F-BD4C-D2DCA8B12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4" name="Rectangle 4">
            <a:extLst>
              <a:ext uri="{FF2B5EF4-FFF2-40B4-BE49-F238E27FC236}">
                <a16:creationId xmlns:a16="http://schemas.microsoft.com/office/drawing/2014/main" id="{00726229-49F1-4B12-BDB8-FA05A7593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5" name="Rectangle 5">
            <a:extLst>
              <a:ext uri="{FF2B5EF4-FFF2-40B4-BE49-F238E27FC236}">
                <a16:creationId xmlns:a16="http://schemas.microsoft.com/office/drawing/2014/main" id="{77623926-86EF-467E-A318-B271B88E3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6" name="Rectangle 6">
            <a:extLst>
              <a:ext uri="{FF2B5EF4-FFF2-40B4-BE49-F238E27FC236}">
                <a16:creationId xmlns:a16="http://schemas.microsoft.com/office/drawing/2014/main" id="{DD203035-88A2-46F4-8531-EAF6B1F6C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7" name="Rectangle 7">
            <a:extLst>
              <a:ext uri="{FF2B5EF4-FFF2-40B4-BE49-F238E27FC236}">
                <a16:creationId xmlns:a16="http://schemas.microsoft.com/office/drawing/2014/main" id="{B63789A0-3D9F-474B-8541-1E0DF38E5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8" name="Rectangle 8">
            <a:extLst>
              <a:ext uri="{FF2B5EF4-FFF2-40B4-BE49-F238E27FC236}">
                <a16:creationId xmlns:a16="http://schemas.microsoft.com/office/drawing/2014/main" id="{EDD1A423-488A-4E51-914F-35E49ED70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69" name="Rectangle 9">
            <a:extLst>
              <a:ext uri="{FF2B5EF4-FFF2-40B4-BE49-F238E27FC236}">
                <a16:creationId xmlns:a16="http://schemas.microsoft.com/office/drawing/2014/main" id="{B7386CA3-B189-4F85-B869-B138E7CD1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0" name="Rectangle 10">
            <a:extLst>
              <a:ext uri="{FF2B5EF4-FFF2-40B4-BE49-F238E27FC236}">
                <a16:creationId xmlns:a16="http://schemas.microsoft.com/office/drawing/2014/main" id="{86ADAE57-A7EC-411F-8E20-4C803C157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1" name="Rectangle 11">
            <a:extLst>
              <a:ext uri="{FF2B5EF4-FFF2-40B4-BE49-F238E27FC236}">
                <a16:creationId xmlns:a16="http://schemas.microsoft.com/office/drawing/2014/main" id="{95EC7D1C-81CB-477B-9065-0D3BFE949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3372" name="Rectangle 55">
            <a:extLst>
              <a:ext uri="{FF2B5EF4-FFF2-40B4-BE49-F238E27FC236}">
                <a16:creationId xmlns:a16="http://schemas.microsoft.com/office/drawing/2014/main" id="{5F6451E8-4A58-4684-B3B5-1100A9025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2736850"/>
            <a:ext cx="23860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FLEXIÓN: </a:t>
            </a:r>
            <a:endParaRPr lang="es-PR" altLang="en-US"/>
          </a:p>
        </p:txBody>
      </p:sp>
      <p:sp>
        <p:nvSpPr>
          <p:cNvPr id="143373" name="Rectangle 56">
            <a:extLst>
              <a:ext uri="{FF2B5EF4-FFF2-40B4-BE49-F238E27FC236}">
                <a16:creationId xmlns:a16="http://schemas.microsoft.com/office/drawing/2014/main" id="{88CE9647-7693-405E-8B83-5108F11D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1613" y="2682875"/>
            <a:ext cx="66770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Disminución en el Angulo     </a:t>
            </a:r>
            <a:endParaRPr lang="es-PR" altLang="en-US"/>
          </a:p>
        </p:txBody>
      </p:sp>
      <p:sp>
        <p:nvSpPr>
          <p:cNvPr id="143374" name="Rectangle 57">
            <a:extLst>
              <a:ext uri="{FF2B5EF4-FFF2-40B4-BE49-F238E27FC236}">
                <a16:creationId xmlns:a16="http://schemas.microsoft.com/office/drawing/2014/main" id="{F841359E-0232-4C41-9AE6-B9E0A724B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" y="3306763"/>
            <a:ext cx="67627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     de la Articulación                                   </a:t>
            </a:r>
            <a:endParaRPr lang="es-PR" altLang="en-US"/>
          </a:p>
        </p:txBody>
      </p:sp>
      <p:sp>
        <p:nvSpPr>
          <p:cNvPr id="143375" name="Rectangle 58">
            <a:extLst>
              <a:ext uri="{FF2B5EF4-FFF2-40B4-BE49-F238E27FC236}">
                <a16:creationId xmlns:a16="http://schemas.microsoft.com/office/drawing/2014/main" id="{61A065E4-A8C6-492F-987B-8795FB229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4641850"/>
            <a:ext cx="30845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FFFF00"/>
                </a:solidFill>
                <a:latin typeface="Arial" panose="020B0604020202020204" pitchFamily="34" charset="0"/>
              </a:rPr>
              <a:t>EXTENSIÓN: </a:t>
            </a:r>
            <a:endParaRPr lang="es-PR" altLang="en-US"/>
          </a:p>
        </p:txBody>
      </p:sp>
      <p:sp>
        <p:nvSpPr>
          <p:cNvPr id="143376" name="Rectangle 59">
            <a:extLst>
              <a:ext uri="{FF2B5EF4-FFF2-40B4-BE49-F238E27FC236}">
                <a16:creationId xmlns:a16="http://schemas.microsoft.com/office/drawing/2014/main" id="{6838E9B6-07AB-468F-92E1-87D5E5BDF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4875" y="4587875"/>
            <a:ext cx="534035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Aumento en el Angulo </a:t>
            </a:r>
            <a:endParaRPr lang="es-PR" altLang="en-US"/>
          </a:p>
        </p:txBody>
      </p:sp>
      <p:sp>
        <p:nvSpPr>
          <p:cNvPr id="143377" name="Rectangle 60">
            <a:extLst>
              <a:ext uri="{FF2B5EF4-FFF2-40B4-BE49-F238E27FC236}">
                <a16:creationId xmlns:a16="http://schemas.microsoft.com/office/drawing/2014/main" id="{4F612BAC-6DE0-4BF8-A00F-1E0CE4DA0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8" y="5211763"/>
            <a:ext cx="71628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          de la Articulación</a:t>
            </a:r>
            <a:endParaRPr lang="es-PR" altLang="en-US"/>
          </a:p>
        </p:txBody>
      </p:sp>
      <p:sp>
        <p:nvSpPr>
          <p:cNvPr id="143378" name="Rectangle 61">
            <a:extLst>
              <a:ext uri="{FF2B5EF4-FFF2-40B4-BE49-F238E27FC236}">
                <a16:creationId xmlns:a16="http://schemas.microsoft.com/office/drawing/2014/main" id="{E9F9A37E-8A6F-4D79-8508-C959CF944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3379" name="Rectangle 62">
            <a:extLst>
              <a:ext uri="{FF2B5EF4-FFF2-40B4-BE49-F238E27FC236}">
                <a16:creationId xmlns:a16="http://schemas.microsoft.com/office/drawing/2014/main" id="{868A234C-4E42-460E-80EB-72E7C416F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3380" name="Line 63">
            <a:extLst>
              <a:ext uri="{FF2B5EF4-FFF2-40B4-BE49-F238E27FC236}">
                <a16:creationId xmlns:a16="http://schemas.microsoft.com/office/drawing/2014/main" id="{930AB3AB-1E8B-4E27-ADE7-B64C6E8855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381" name="Rectangle 64">
            <a:extLst>
              <a:ext uri="{FF2B5EF4-FFF2-40B4-BE49-F238E27FC236}">
                <a16:creationId xmlns:a16="http://schemas.microsoft.com/office/drawing/2014/main" id="{BBC0C8D8-D2B3-4321-83A3-C80500477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LELBJ">
            <a:extLst>
              <a:ext uri="{FF2B5EF4-FFF2-40B4-BE49-F238E27FC236}">
                <a16:creationId xmlns:a16="http://schemas.microsoft.com/office/drawing/2014/main" id="{E56168C5-1879-430F-8388-EAD0A41988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28600"/>
            <a:ext cx="2209800" cy="210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87" name="Picture 3" descr="LELBJ">
            <a:extLst>
              <a:ext uri="{FF2B5EF4-FFF2-40B4-BE49-F238E27FC236}">
                <a16:creationId xmlns:a16="http://schemas.microsoft.com/office/drawing/2014/main" id="{5B4BAB63-4B45-4297-97EC-EF727202A7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705600" y="304800"/>
            <a:ext cx="2209800" cy="210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8" name="Rectangle 4">
            <a:extLst>
              <a:ext uri="{FF2B5EF4-FFF2-40B4-BE49-F238E27FC236}">
                <a16:creationId xmlns:a16="http://schemas.microsoft.com/office/drawing/2014/main" id="{B189E5AC-E77C-45C6-A047-65044246B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275" y="228600"/>
            <a:ext cx="4454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400" b="1">
                <a:solidFill>
                  <a:srgbClr val="FFFF00"/>
                </a:solidFill>
                <a:latin typeface="Arial" panose="020B0604020202020204" pitchFamily="34" charset="0"/>
              </a:rPr>
              <a:t>ARTICULACIONES</a:t>
            </a:r>
            <a:endParaRPr lang="en-US" altLang="en-US" sz="3400"/>
          </a:p>
        </p:txBody>
      </p:sp>
      <p:sp>
        <p:nvSpPr>
          <p:cNvPr id="16389" name="Rectangle 5">
            <a:extLst>
              <a:ext uri="{FF2B5EF4-FFF2-40B4-BE49-F238E27FC236}">
                <a16:creationId xmlns:a16="http://schemas.microsoft.com/office/drawing/2014/main" id="{8C2B881B-F64B-4BD7-9F99-392B8F9FD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7225" y="1219200"/>
            <a:ext cx="2663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400" b="1">
                <a:solidFill>
                  <a:srgbClr val="FFFFFF"/>
                </a:solidFill>
                <a:latin typeface="Arial" panose="020B0604020202020204" pitchFamily="34" charset="0"/>
              </a:rPr>
              <a:t>Clasificación</a:t>
            </a:r>
            <a:endParaRPr lang="en-US" altLang="en-US" sz="3400"/>
          </a:p>
        </p:txBody>
      </p:sp>
      <p:sp>
        <p:nvSpPr>
          <p:cNvPr id="16390" name="Line 6">
            <a:extLst>
              <a:ext uri="{FF2B5EF4-FFF2-40B4-BE49-F238E27FC236}">
                <a16:creationId xmlns:a16="http://schemas.microsoft.com/office/drawing/2014/main" id="{C52EB1A8-4196-48F8-A65E-C5B931CF4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3400" y="685800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1" name="Rectangle 7">
            <a:extLst>
              <a:ext uri="{FF2B5EF4-FFF2-40B4-BE49-F238E27FC236}">
                <a16:creationId xmlns:a16="http://schemas.microsoft.com/office/drawing/2014/main" id="{707DEA17-825A-4B1A-97E2-D2454F615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9613" y="1981200"/>
            <a:ext cx="22606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FFFFFF"/>
                </a:solidFill>
              </a:rPr>
              <a:t>Estructural</a:t>
            </a:r>
            <a:endParaRPr lang="en-US" altLang="en-US" sz="3600"/>
          </a:p>
        </p:txBody>
      </p:sp>
      <p:sp>
        <p:nvSpPr>
          <p:cNvPr id="16392" name="Line 8">
            <a:extLst>
              <a:ext uri="{FF2B5EF4-FFF2-40B4-BE49-F238E27FC236}">
                <a16:creationId xmlns:a16="http://schemas.microsoft.com/office/drawing/2014/main" id="{7692113E-EBB8-4201-A8FD-28CDE2870A5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21175" y="1600200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3" name="Rectangle 9">
            <a:extLst>
              <a:ext uri="{FF2B5EF4-FFF2-40B4-BE49-F238E27FC236}">
                <a16:creationId xmlns:a16="http://schemas.microsoft.com/office/drawing/2014/main" id="{533D9880-4E25-4C5A-9715-BBC184054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7238" y="2895600"/>
            <a:ext cx="18796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Diartrosis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394" name="Line 10">
            <a:extLst>
              <a:ext uri="{FF2B5EF4-FFF2-40B4-BE49-F238E27FC236}">
                <a16:creationId xmlns:a16="http://schemas.microsoft.com/office/drawing/2014/main" id="{1C78D9DA-971F-478E-8AB0-BD70374408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52600" y="2209800"/>
            <a:ext cx="1447800" cy="7620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5" name="Rectangle 11">
            <a:extLst>
              <a:ext uri="{FF2B5EF4-FFF2-40B4-BE49-F238E27FC236}">
                <a16:creationId xmlns:a16="http://schemas.microsoft.com/office/drawing/2014/main" id="{1B5A5E24-664B-49C8-AE0E-E17DEDF70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" y="3544888"/>
            <a:ext cx="1341438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Artrodial</a:t>
            </a:r>
            <a:endParaRPr lang="en-US" altLang="en-US" sz="2800"/>
          </a:p>
        </p:txBody>
      </p:sp>
      <p:sp>
        <p:nvSpPr>
          <p:cNvPr id="16396" name="Line 15">
            <a:extLst>
              <a:ext uri="{FF2B5EF4-FFF2-40B4-BE49-F238E27FC236}">
                <a16:creationId xmlns:a16="http://schemas.microsoft.com/office/drawing/2014/main" id="{84633F30-0A58-40AF-BCF1-44E363053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6800" y="2428875"/>
            <a:ext cx="0" cy="542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7" name="Line 16">
            <a:extLst>
              <a:ext uri="{FF2B5EF4-FFF2-40B4-BE49-F238E27FC236}">
                <a16:creationId xmlns:a16="http://schemas.microsoft.com/office/drawing/2014/main" id="{7759F8C1-295E-4D08-9CC2-132793631F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562600" y="2209800"/>
            <a:ext cx="1676400" cy="6858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98" name="Rectangle 17">
            <a:extLst>
              <a:ext uri="{FF2B5EF4-FFF2-40B4-BE49-F238E27FC236}">
                <a16:creationId xmlns:a16="http://schemas.microsoft.com/office/drawing/2014/main" id="{4973A24C-E9B5-4654-8CA9-468BE35AE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911475"/>
            <a:ext cx="2057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Sinartrosis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399" name="Rectangle 18">
            <a:extLst>
              <a:ext uri="{FF2B5EF4-FFF2-40B4-BE49-F238E27FC236}">
                <a16:creationId xmlns:a16="http://schemas.microsoft.com/office/drawing/2014/main" id="{003F995D-B1AC-49A9-A049-DEE8E5AC4A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865438"/>
            <a:ext cx="2260600" cy="439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 i="1">
                <a:solidFill>
                  <a:srgbClr val="00FF00"/>
                </a:solidFill>
              </a:rPr>
              <a:t>Anfiartrosis</a:t>
            </a:r>
            <a:endParaRPr lang="en-US" altLang="en-US" sz="3600">
              <a:solidFill>
                <a:srgbClr val="00FF00"/>
              </a:solidFill>
            </a:endParaRPr>
          </a:p>
        </p:txBody>
      </p:sp>
      <p:sp>
        <p:nvSpPr>
          <p:cNvPr id="16400" name="Line 20">
            <a:extLst>
              <a:ext uri="{FF2B5EF4-FFF2-40B4-BE49-F238E27FC236}">
                <a16:creationId xmlns:a16="http://schemas.microsoft.com/office/drawing/2014/main" id="{71926C87-55DA-4BCC-8DC1-EEFEAEBFEB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955800" y="3352800"/>
            <a:ext cx="0" cy="29718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1" name="Line 22">
            <a:extLst>
              <a:ext uri="{FF2B5EF4-FFF2-40B4-BE49-F238E27FC236}">
                <a16:creationId xmlns:a16="http://schemas.microsoft.com/office/drawing/2014/main" id="{306AAA31-B429-4CC1-99BB-50038C5739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570038" y="3733800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2" name="Rectangle 23">
            <a:extLst>
              <a:ext uri="{FF2B5EF4-FFF2-40B4-BE49-F238E27FC236}">
                <a16:creationId xmlns:a16="http://schemas.microsoft.com/office/drawing/2014/main" id="{E774761D-AE0B-4158-8C8F-2366F732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3355975"/>
            <a:ext cx="147796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Encaje</a:t>
            </a:r>
          </a:p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Recíproco</a:t>
            </a:r>
            <a:endParaRPr lang="en-US" altLang="en-US" sz="2800"/>
          </a:p>
        </p:txBody>
      </p:sp>
      <p:sp>
        <p:nvSpPr>
          <p:cNvPr id="16403" name="Rectangle 25">
            <a:extLst>
              <a:ext uri="{FF2B5EF4-FFF2-40B4-BE49-F238E27FC236}">
                <a16:creationId xmlns:a16="http://schemas.microsoft.com/office/drawing/2014/main" id="{C6A0D2A6-9D03-4DA1-8351-DBF1731C6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7963" y="4803775"/>
            <a:ext cx="1382712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Gínglimo</a:t>
            </a:r>
            <a:endParaRPr lang="en-US" altLang="en-US" sz="2800"/>
          </a:p>
        </p:txBody>
      </p:sp>
      <p:sp>
        <p:nvSpPr>
          <p:cNvPr id="16404" name="Line 26">
            <a:extLst>
              <a:ext uri="{FF2B5EF4-FFF2-40B4-BE49-F238E27FC236}">
                <a16:creationId xmlns:a16="http://schemas.microsoft.com/office/drawing/2014/main" id="{3604335C-C1BD-4212-9838-88DC4AADFEB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70038" y="4992688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5" name="Rectangle 27">
            <a:extLst>
              <a:ext uri="{FF2B5EF4-FFF2-40B4-BE49-F238E27FC236}">
                <a16:creationId xmlns:a16="http://schemas.microsoft.com/office/drawing/2014/main" id="{983D3D10-9655-498D-A42F-FCC5F669A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2038" y="4840288"/>
            <a:ext cx="15398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Enartrosis</a:t>
            </a:r>
            <a:endParaRPr lang="en-US" altLang="en-US" sz="2800"/>
          </a:p>
        </p:txBody>
      </p:sp>
      <p:sp>
        <p:nvSpPr>
          <p:cNvPr id="16406" name="Line 28">
            <a:extLst>
              <a:ext uri="{FF2B5EF4-FFF2-40B4-BE49-F238E27FC236}">
                <a16:creationId xmlns:a16="http://schemas.microsoft.com/office/drawing/2014/main" id="{A10E6546-B487-424F-AFF9-111B297AF6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00200" y="6324600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 type="stealth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07" name="Rectangle 29">
            <a:extLst>
              <a:ext uri="{FF2B5EF4-FFF2-40B4-BE49-F238E27FC236}">
                <a16:creationId xmlns:a16="http://schemas.microsoft.com/office/drawing/2014/main" id="{58ADDD98-38F7-42B3-BDC7-622982D4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8" y="6096000"/>
            <a:ext cx="122237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Trociide</a:t>
            </a:r>
            <a:endParaRPr lang="en-US" altLang="en-US" sz="2800"/>
          </a:p>
        </p:txBody>
      </p:sp>
      <p:sp>
        <p:nvSpPr>
          <p:cNvPr id="16408" name="Rectangle 30">
            <a:extLst>
              <a:ext uri="{FF2B5EF4-FFF2-40B4-BE49-F238E27FC236}">
                <a16:creationId xmlns:a16="http://schemas.microsoft.com/office/drawing/2014/main" id="{8B9D94E6-0F54-4F47-83EC-92B8FB7DB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6135688"/>
            <a:ext cx="1303338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Condilar</a:t>
            </a:r>
            <a:endParaRPr lang="en-US" altLang="en-US" sz="2800"/>
          </a:p>
        </p:txBody>
      </p:sp>
      <p:sp>
        <p:nvSpPr>
          <p:cNvPr id="16409" name="Line 31">
            <a:extLst>
              <a:ext uri="{FF2B5EF4-FFF2-40B4-BE49-F238E27FC236}">
                <a16:creationId xmlns:a16="http://schemas.microsoft.com/office/drawing/2014/main" id="{E1875C13-DF9B-48D5-8212-82A76D608A52}"/>
              </a:ext>
            </a:extLst>
          </p:cNvPr>
          <p:cNvSpPr>
            <a:spLocks noChangeShapeType="1"/>
          </p:cNvSpPr>
          <p:nvPr/>
        </p:nvSpPr>
        <p:spPr bwMode="auto">
          <a:xfrm>
            <a:off x="4724400" y="3343275"/>
            <a:ext cx="0" cy="923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0" name="Rectangle 32">
            <a:extLst>
              <a:ext uri="{FF2B5EF4-FFF2-40B4-BE49-F238E27FC236}">
                <a16:creationId xmlns:a16="http://schemas.microsoft.com/office/drawing/2014/main" id="{FF740B56-CBC0-4EB6-918F-F8FD934EA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875" y="4230688"/>
            <a:ext cx="1009650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Sutura</a:t>
            </a:r>
            <a:endParaRPr lang="en-US" altLang="en-US" sz="2800"/>
          </a:p>
        </p:txBody>
      </p:sp>
      <p:sp>
        <p:nvSpPr>
          <p:cNvPr id="16411" name="Line 33">
            <a:extLst>
              <a:ext uri="{FF2B5EF4-FFF2-40B4-BE49-F238E27FC236}">
                <a16:creationId xmlns:a16="http://schemas.microsoft.com/office/drawing/2014/main" id="{745A9C23-1DC6-4AED-843F-22A0520A07D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8800" y="3352800"/>
            <a:ext cx="0" cy="281940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2" name="Rectangle 34">
            <a:extLst>
              <a:ext uri="{FF2B5EF4-FFF2-40B4-BE49-F238E27FC236}">
                <a16:creationId xmlns:a16="http://schemas.microsoft.com/office/drawing/2014/main" id="{B244FA45-1477-4FA7-8276-52042294A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6135688"/>
            <a:ext cx="1897063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Sincondrosis</a:t>
            </a:r>
            <a:endParaRPr lang="en-US" altLang="en-US" sz="2800"/>
          </a:p>
        </p:txBody>
      </p:sp>
      <p:sp>
        <p:nvSpPr>
          <p:cNvPr id="16413" name="Line 35">
            <a:extLst>
              <a:ext uri="{FF2B5EF4-FFF2-40B4-BE49-F238E27FC236}">
                <a16:creationId xmlns:a16="http://schemas.microsoft.com/office/drawing/2014/main" id="{E89F0ED9-4904-4EC6-9028-36C79703644B}"/>
              </a:ext>
            </a:extLst>
          </p:cNvPr>
          <p:cNvSpPr>
            <a:spLocks noChangeShapeType="1"/>
          </p:cNvSpPr>
          <p:nvPr/>
        </p:nvSpPr>
        <p:spPr bwMode="auto">
          <a:xfrm>
            <a:off x="8366125" y="3276600"/>
            <a:ext cx="0" cy="92392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4" name="Rectangle 36">
            <a:extLst>
              <a:ext uri="{FF2B5EF4-FFF2-40B4-BE49-F238E27FC236}">
                <a16:creationId xmlns:a16="http://schemas.microsoft.com/office/drawing/2014/main" id="{3DC898D2-9D56-494C-A5A4-DC7F57BA8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2088" y="4164013"/>
            <a:ext cx="1087437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Sínfisis</a:t>
            </a:r>
            <a:endParaRPr lang="en-US" altLang="en-US" sz="2800"/>
          </a:p>
        </p:txBody>
      </p:sp>
      <p:sp>
        <p:nvSpPr>
          <p:cNvPr id="16415" name="Line 37">
            <a:extLst>
              <a:ext uri="{FF2B5EF4-FFF2-40B4-BE49-F238E27FC236}">
                <a16:creationId xmlns:a16="http://schemas.microsoft.com/office/drawing/2014/main" id="{F89217FA-89EA-4D9D-A92B-E15090529B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162800" y="3286125"/>
            <a:ext cx="0" cy="1895475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416" name="Rectangle 38">
            <a:extLst>
              <a:ext uri="{FF2B5EF4-FFF2-40B4-BE49-F238E27FC236}">
                <a16:creationId xmlns:a16="http://schemas.microsoft.com/office/drawing/2014/main" id="{70EBB0DA-1E92-4EB2-8501-8B2A9B2A0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8563" y="5105400"/>
            <a:ext cx="179705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800" b="1" i="1">
                <a:solidFill>
                  <a:srgbClr val="FFFFFF"/>
                </a:solidFill>
              </a:rPr>
              <a:t>Sindesmosis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>
            <a:extLst>
              <a:ext uri="{FF2B5EF4-FFF2-40B4-BE49-F238E27FC236}">
                <a16:creationId xmlns:a16="http://schemas.microsoft.com/office/drawing/2014/main" id="{1EE18A75-7F38-4C17-9DD8-148E4B4A5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4FC968AC-281C-4787-8842-599301FA3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2" name="Rectangle 4">
            <a:extLst>
              <a:ext uri="{FF2B5EF4-FFF2-40B4-BE49-F238E27FC236}">
                <a16:creationId xmlns:a16="http://schemas.microsoft.com/office/drawing/2014/main" id="{E69B9D56-6A91-4772-9C81-471D1CCC2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3" name="Rectangle 5">
            <a:extLst>
              <a:ext uri="{FF2B5EF4-FFF2-40B4-BE49-F238E27FC236}">
                <a16:creationId xmlns:a16="http://schemas.microsoft.com/office/drawing/2014/main" id="{F15BC42E-A1ED-43D9-8E4A-05C0055A8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4" name="Rectangle 6">
            <a:extLst>
              <a:ext uri="{FF2B5EF4-FFF2-40B4-BE49-F238E27FC236}">
                <a16:creationId xmlns:a16="http://schemas.microsoft.com/office/drawing/2014/main" id="{8011869B-4914-4117-80B4-A74303128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5" name="Rectangle 7">
            <a:extLst>
              <a:ext uri="{FF2B5EF4-FFF2-40B4-BE49-F238E27FC236}">
                <a16:creationId xmlns:a16="http://schemas.microsoft.com/office/drawing/2014/main" id="{0D559A8A-221D-4ED0-97E2-08D0A629F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6" name="Rectangle 8">
            <a:extLst>
              <a:ext uri="{FF2B5EF4-FFF2-40B4-BE49-F238E27FC236}">
                <a16:creationId xmlns:a16="http://schemas.microsoft.com/office/drawing/2014/main" id="{7E1337A5-0A6B-4D60-A9B1-DF19BB0491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7" name="Rectangle 9">
            <a:extLst>
              <a:ext uri="{FF2B5EF4-FFF2-40B4-BE49-F238E27FC236}">
                <a16:creationId xmlns:a16="http://schemas.microsoft.com/office/drawing/2014/main" id="{F47F65FA-7F61-4A50-8CBC-0A1E54444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DDA83856-E568-418A-9EFE-73092611F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19" name="Rectangle 11">
            <a:extLst>
              <a:ext uri="{FF2B5EF4-FFF2-40B4-BE49-F238E27FC236}">
                <a16:creationId xmlns:a16="http://schemas.microsoft.com/office/drawing/2014/main" id="{C678B0DE-90F4-41B0-AD88-11A0C38DB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5420" name="Rectangle 18">
            <a:extLst>
              <a:ext uri="{FF2B5EF4-FFF2-40B4-BE49-F238E27FC236}">
                <a16:creationId xmlns:a16="http://schemas.microsoft.com/office/drawing/2014/main" id="{EE2A0556-D5DF-4192-A97D-CC6E89CC1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5421" name="Rectangle 19">
            <a:extLst>
              <a:ext uri="{FF2B5EF4-FFF2-40B4-BE49-F238E27FC236}">
                <a16:creationId xmlns:a16="http://schemas.microsoft.com/office/drawing/2014/main" id="{126092BA-51E7-4D51-93E4-10105C5D8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5422" name="Line 20">
            <a:extLst>
              <a:ext uri="{FF2B5EF4-FFF2-40B4-BE49-F238E27FC236}">
                <a16:creationId xmlns:a16="http://schemas.microsoft.com/office/drawing/2014/main" id="{7C8EFCBF-942B-48E1-B233-4E865CBEDA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3" name="Rectangle 21">
            <a:extLst>
              <a:ext uri="{FF2B5EF4-FFF2-40B4-BE49-F238E27FC236}">
                <a16:creationId xmlns:a16="http://schemas.microsoft.com/office/drawing/2014/main" id="{20C96F02-4B07-4518-827C-EE5D14FB4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5424" name="Group 36">
            <a:extLst>
              <a:ext uri="{FF2B5EF4-FFF2-40B4-BE49-F238E27FC236}">
                <a16:creationId xmlns:a16="http://schemas.microsoft.com/office/drawing/2014/main" id="{8A8905FE-3479-44CA-A821-05C0B97AB061}"/>
              </a:ext>
            </a:extLst>
          </p:cNvPr>
          <p:cNvGrpSpPr>
            <a:grpSpLocks/>
          </p:cNvGrpSpPr>
          <p:nvPr/>
        </p:nvGrpSpPr>
        <p:grpSpPr bwMode="auto">
          <a:xfrm>
            <a:off x="412750" y="2362200"/>
            <a:ext cx="3778250" cy="3441700"/>
            <a:chOff x="199" y="1497"/>
            <a:chExt cx="2380" cy="2168"/>
          </a:xfrm>
        </p:grpSpPr>
        <p:sp>
          <p:nvSpPr>
            <p:cNvPr id="145430" name="Rectangle 25">
              <a:extLst>
                <a:ext uri="{FF2B5EF4-FFF2-40B4-BE49-F238E27FC236}">
                  <a16:creationId xmlns:a16="http://schemas.microsoft.com/office/drawing/2014/main" id="{1548CF43-67C8-4852-94E1-EC1AE35D7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" y="1559"/>
              <a:ext cx="2257" cy="20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5431" name="Freeform 26">
              <a:extLst>
                <a:ext uri="{FF2B5EF4-FFF2-40B4-BE49-F238E27FC236}">
                  <a16:creationId xmlns:a16="http://schemas.microsoft.com/office/drawing/2014/main" id="{80C3DB54-CA53-4D48-9041-039F7001E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497"/>
              <a:ext cx="62" cy="2168"/>
            </a:xfrm>
            <a:custGeom>
              <a:avLst/>
              <a:gdLst>
                <a:gd name="T0" fmla="*/ 0 w 186"/>
                <a:gd name="T1" fmla="*/ 0 h 6503"/>
                <a:gd name="T2" fmla="*/ 62 w 186"/>
                <a:gd name="T3" fmla="*/ 62 h 6503"/>
                <a:gd name="T4" fmla="*/ 62 w 186"/>
                <a:gd name="T5" fmla="*/ 2106 h 6503"/>
                <a:gd name="T6" fmla="*/ 0 w 186"/>
                <a:gd name="T7" fmla="*/ 2168 h 6503"/>
                <a:gd name="T8" fmla="*/ 0 w 186"/>
                <a:gd name="T9" fmla="*/ 0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0" y="0"/>
                  </a:moveTo>
                  <a:lnTo>
                    <a:pt x="186" y="186"/>
                  </a:lnTo>
                  <a:lnTo>
                    <a:pt x="186" y="6317"/>
                  </a:lnTo>
                  <a:lnTo>
                    <a:pt x="0" y="6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Freeform 27">
              <a:extLst>
                <a:ext uri="{FF2B5EF4-FFF2-40B4-BE49-F238E27FC236}">
                  <a16:creationId xmlns:a16="http://schemas.microsoft.com/office/drawing/2014/main" id="{6BFB7D6C-573E-46B6-8403-BFD06D819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1497"/>
              <a:ext cx="2380" cy="62"/>
            </a:xfrm>
            <a:custGeom>
              <a:avLst/>
              <a:gdLst>
                <a:gd name="T0" fmla="*/ 0 w 7142"/>
                <a:gd name="T1" fmla="*/ 0 h 186"/>
                <a:gd name="T2" fmla="*/ 62 w 7142"/>
                <a:gd name="T3" fmla="*/ 62 h 186"/>
                <a:gd name="T4" fmla="*/ 2318 w 7142"/>
                <a:gd name="T5" fmla="*/ 62 h 186"/>
                <a:gd name="T6" fmla="*/ 2380 w 7142"/>
                <a:gd name="T7" fmla="*/ 0 h 186"/>
                <a:gd name="T8" fmla="*/ 0 w 7142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0" y="0"/>
                  </a:moveTo>
                  <a:lnTo>
                    <a:pt x="186" y="186"/>
                  </a:lnTo>
                  <a:lnTo>
                    <a:pt x="6956" y="186"/>
                  </a:lnTo>
                  <a:lnTo>
                    <a:pt x="7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28">
              <a:extLst>
                <a:ext uri="{FF2B5EF4-FFF2-40B4-BE49-F238E27FC236}">
                  <a16:creationId xmlns:a16="http://schemas.microsoft.com/office/drawing/2014/main" id="{5C8AE7E7-D5D7-4930-9D93-6DA0A3B5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497"/>
              <a:ext cx="62" cy="2168"/>
            </a:xfrm>
            <a:custGeom>
              <a:avLst/>
              <a:gdLst>
                <a:gd name="T0" fmla="*/ 62 w 186"/>
                <a:gd name="T1" fmla="*/ 2168 h 6503"/>
                <a:gd name="T2" fmla="*/ 0 w 186"/>
                <a:gd name="T3" fmla="*/ 2106 h 6503"/>
                <a:gd name="T4" fmla="*/ 0 w 186"/>
                <a:gd name="T5" fmla="*/ 62 h 6503"/>
                <a:gd name="T6" fmla="*/ 62 w 186"/>
                <a:gd name="T7" fmla="*/ 0 h 6503"/>
                <a:gd name="T8" fmla="*/ 62 w 186"/>
                <a:gd name="T9" fmla="*/ 2168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186" y="6503"/>
                  </a:moveTo>
                  <a:lnTo>
                    <a:pt x="0" y="6317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50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29">
              <a:extLst>
                <a:ext uri="{FF2B5EF4-FFF2-40B4-BE49-F238E27FC236}">
                  <a16:creationId xmlns:a16="http://schemas.microsoft.com/office/drawing/2014/main" id="{9D247A17-32E9-41C6-B7D9-16B06B2B5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" y="3603"/>
              <a:ext cx="2380" cy="62"/>
            </a:xfrm>
            <a:custGeom>
              <a:avLst/>
              <a:gdLst>
                <a:gd name="T0" fmla="*/ 2380 w 7142"/>
                <a:gd name="T1" fmla="*/ 62 h 186"/>
                <a:gd name="T2" fmla="*/ 0 w 7142"/>
                <a:gd name="T3" fmla="*/ 62 h 186"/>
                <a:gd name="T4" fmla="*/ 62 w 7142"/>
                <a:gd name="T5" fmla="*/ 0 h 186"/>
                <a:gd name="T6" fmla="*/ 2318 w 7142"/>
                <a:gd name="T7" fmla="*/ 0 h 186"/>
                <a:gd name="T8" fmla="*/ 2380 w 7142"/>
                <a:gd name="T9" fmla="*/ 62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714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6956" y="0"/>
                  </a:lnTo>
                  <a:lnTo>
                    <a:pt x="714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5435" name="Picture 30">
              <a:extLst>
                <a:ext uri="{FF2B5EF4-FFF2-40B4-BE49-F238E27FC236}">
                  <a16:creationId xmlns:a16="http://schemas.microsoft.com/office/drawing/2014/main" id="{C221C9C1-5415-4948-80A9-620AC56A18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" y="1622"/>
              <a:ext cx="2132" cy="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5425" name="Rectangle 31">
            <a:extLst>
              <a:ext uri="{FF2B5EF4-FFF2-40B4-BE49-F238E27FC236}">
                <a16:creationId xmlns:a16="http://schemas.microsoft.com/office/drawing/2014/main" id="{D5E1F679-74D4-456D-B0A8-E28005E2AC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075" y="3238500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FLEXION/</a:t>
            </a:r>
            <a:endParaRPr lang="es-PR" altLang="en-US"/>
          </a:p>
        </p:txBody>
      </p:sp>
      <p:sp>
        <p:nvSpPr>
          <p:cNvPr id="145426" name="Rectangle 32">
            <a:extLst>
              <a:ext uri="{FF2B5EF4-FFF2-40B4-BE49-F238E27FC236}">
                <a16:creationId xmlns:a16="http://schemas.microsoft.com/office/drawing/2014/main" id="{6F482DCD-7103-48C8-802D-A1DA1A379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9775" y="4043363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5427" name="Rectangle 33">
            <a:extLst>
              <a:ext uri="{FF2B5EF4-FFF2-40B4-BE49-F238E27FC236}">
                <a16:creationId xmlns:a16="http://schemas.microsoft.com/office/drawing/2014/main" id="{F9B274F7-527E-48B6-AF0E-B4DAC0634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186113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FLEXION/</a:t>
            </a:r>
            <a:endParaRPr lang="es-PR" altLang="en-US"/>
          </a:p>
        </p:txBody>
      </p:sp>
      <p:sp>
        <p:nvSpPr>
          <p:cNvPr id="145428" name="Rectangle 34">
            <a:extLst>
              <a:ext uri="{FF2B5EF4-FFF2-40B4-BE49-F238E27FC236}">
                <a16:creationId xmlns:a16="http://schemas.microsoft.com/office/drawing/2014/main" id="{4FEB9732-E415-413D-A656-06B502C71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990975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5429" name="Rectangle 35">
            <a:extLst>
              <a:ext uri="{FF2B5EF4-FFF2-40B4-BE49-F238E27FC236}">
                <a16:creationId xmlns:a16="http://schemas.microsoft.com/office/drawing/2014/main" id="{3E1CBCB0-59B5-4C5D-8AD9-23962F628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819775"/>
            <a:ext cx="2917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>
            <a:extLst>
              <a:ext uri="{FF2B5EF4-FFF2-40B4-BE49-F238E27FC236}">
                <a16:creationId xmlns:a16="http://schemas.microsoft.com/office/drawing/2014/main" id="{A53D6899-01D7-421C-A645-7C0A3421D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8CDA7A03-43F0-41EF-9A43-474F2625C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0" name="Rectangle 4">
            <a:extLst>
              <a:ext uri="{FF2B5EF4-FFF2-40B4-BE49-F238E27FC236}">
                <a16:creationId xmlns:a16="http://schemas.microsoft.com/office/drawing/2014/main" id="{6E64676D-A325-4F91-B0F4-1164C095F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1" name="Rectangle 5">
            <a:extLst>
              <a:ext uri="{FF2B5EF4-FFF2-40B4-BE49-F238E27FC236}">
                <a16:creationId xmlns:a16="http://schemas.microsoft.com/office/drawing/2014/main" id="{00A0B7BE-ED21-448A-AB37-65CA0D727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2" name="Rectangle 6">
            <a:extLst>
              <a:ext uri="{FF2B5EF4-FFF2-40B4-BE49-F238E27FC236}">
                <a16:creationId xmlns:a16="http://schemas.microsoft.com/office/drawing/2014/main" id="{4DD199B0-84D1-4C03-BBC2-3842DC69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3" name="Rectangle 7">
            <a:extLst>
              <a:ext uri="{FF2B5EF4-FFF2-40B4-BE49-F238E27FC236}">
                <a16:creationId xmlns:a16="http://schemas.microsoft.com/office/drawing/2014/main" id="{2633AEA2-79E0-4D63-8605-F5F3E52CA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4" name="Rectangle 8">
            <a:extLst>
              <a:ext uri="{FF2B5EF4-FFF2-40B4-BE49-F238E27FC236}">
                <a16:creationId xmlns:a16="http://schemas.microsoft.com/office/drawing/2014/main" id="{85D280C9-B070-4DB3-8060-0EB653A8F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5" name="Rectangle 9">
            <a:extLst>
              <a:ext uri="{FF2B5EF4-FFF2-40B4-BE49-F238E27FC236}">
                <a16:creationId xmlns:a16="http://schemas.microsoft.com/office/drawing/2014/main" id="{D8E4D1E0-70B7-4366-B2EE-F35016D1F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6" name="Rectangle 10">
            <a:extLst>
              <a:ext uri="{FF2B5EF4-FFF2-40B4-BE49-F238E27FC236}">
                <a16:creationId xmlns:a16="http://schemas.microsoft.com/office/drawing/2014/main" id="{2F1EF2F9-0FF0-47F2-B56A-8490E54F6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7" name="Rectangle 11">
            <a:extLst>
              <a:ext uri="{FF2B5EF4-FFF2-40B4-BE49-F238E27FC236}">
                <a16:creationId xmlns:a16="http://schemas.microsoft.com/office/drawing/2014/main" id="{8B6DCD1E-280B-42EA-B2F3-313E1ACE1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7468" name="Rectangle 12">
            <a:extLst>
              <a:ext uri="{FF2B5EF4-FFF2-40B4-BE49-F238E27FC236}">
                <a16:creationId xmlns:a16="http://schemas.microsoft.com/office/drawing/2014/main" id="{1D43BFA3-D5A2-4AC6-BC6C-240B42850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7469" name="Rectangle 13">
            <a:extLst>
              <a:ext uri="{FF2B5EF4-FFF2-40B4-BE49-F238E27FC236}">
                <a16:creationId xmlns:a16="http://schemas.microsoft.com/office/drawing/2014/main" id="{583773A5-5F83-47DE-BB66-6599007BA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7470" name="Line 14">
            <a:extLst>
              <a:ext uri="{FF2B5EF4-FFF2-40B4-BE49-F238E27FC236}">
                <a16:creationId xmlns:a16="http://schemas.microsoft.com/office/drawing/2014/main" id="{39960529-571B-4617-980D-7B773D3DA83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1" name="Rectangle 15">
            <a:extLst>
              <a:ext uri="{FF2B5EF4-FFF2-40B4-BE49-F238E27FC236}">
                <a16:creationId xmlns:a16="http://schemas.microsoft.com/office/drawing/2014/main" id="{813F4748-50BF-4AC4-BFBB-478A61C92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7472" name="Group 29">
            <a:extLst>
              <a:ext uri="{FF2B5EF4-FFF2-40B4-BE49-F238E27FC236}">
                <a16:creationId xmlns:a16="http://schemas.microsoft.com/office/drawing/2014/main" id="{48907721-F2BB-4CFE-8B4B-A4575392B806}"/>
              </a:ext>
            </a:extLst>
          </p:cNvPr>
          <p:cNvGrpSpPr>
            <a:grpSpLocks/>
          </p:cNvGrpSpPr>
          <p:nvPr/>
        </p:nvGrpSpPr>
        <p:grpSpPr bwMode="auto">
          <a:xfrm>
            <a:off x="412750" y="2362200"/>
            <a:ext cx="3778250" cy="3441700"/>
            <a:chOff x="260" y="1488"/>
            <a:chExt cx="2380" cy="2168"/>
          </a:xfrm>
        </p:grpSpPr>
        <p:sp>
          <p:nvSpPr>
            <p:cNvPr id="147479" name="Rectangle 17">
              <a:extLst>
                <a:ext uri="{FF2B5EF4-FFF2-40B4-BE49-F238E27FC236}">
                  <a16:creationId xmlns:a16="http://schemas.microsoft.com/office/drawing/2014/main" id="{CB84902D-2BD3-411B-B68E-D610FD9D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550"/>
              <a:ext cx="2257" cy="204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7480" name="Freeform 18">
              <a:extLst>
                <a:ext uri="{FF2B5EF4-FFF2-40B4-BE49-F238E27FC236}">
                  <a16:creationId xmlns:a16="http://schemas.microsoft.com/office/drawing/2014/main" id="{6B8FB32A-5D50-445A-80B0-14C5EF19B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488"/>
              <a:ext cx="62" cy="2168"/>
            </a:xfrm>
            <a:custGeom>
              <a:avLst/>
              <a:gdLst>
                <a:gd name="T0" fmla="*/ 0 w 186"/>
                <a:gd name="T1" fmla="*/ 0 h 6503"/>
                <a:gd name="T2" fmla="*/ 62 w 186"/>
                <a:gd name="T3" fmla="*/ 62 h 6503"/>
                <a:gd name="T4" fmla="*/ 62 w 186"/>
                <a:gd name="T5" fmla="*/ 2106 h 6503"/>
                <a:gd name="T6" fmla="*/ 0 w 186"/>
                <a:gd name="T7" fmla="*/ 2168 h 6503"/>
                <a:gd name="T8" fmla="*/ 0 w 186"/>
                <a:gd name="T9" fmla="*/ 0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0" y="0"/>
                  </a:moveTo>
                  <a:lnTo>
                    <a:pt x="186" y="186"/>
                  </a:lnTo>
                  <a:lnTo>
                    <a:pt x="186" y="6317"/>
                  </a:lnTo>
                  <a:lnTo>
                    <a:pt x="0" y="6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1" name="Freeform 19">
              <a:extLst>
                <a:ext uri="{FF2B5EF4-FFF2-40B4-BE49-F238E27FC236}">
                  <a16:creationId xmlns:a16="http://schemas.microsoft.com/office/drawing/2014/main" id="{53CB42B8-81D9-4A31-9C40-954CB454C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1488"/>
              <a:ext cx="2380" cy="62"/>
            </a:xfrm>
            <a:custGeom>
              <a:avLst/>
              <a:gdLst>
                <a:gd name="T0" fmla="*/ 0 w 7142"/>
                <a:gd name="T1" fmla="*/ 0 h 186"/>
                <a:gd name="T2" fmla="*/ 62 w 7142"/>
                <a:gd name="T3" fmla="*/ 62 h 186"/>
                <a:gd name="T4" fmla="*/ 2318 w 7142"/>
                <a:gd name="T5" fmla="*/ 62 h 186"/>
                <a:gd name="T6" fmla="*/ 2380 w 7142"/>
                <a:gd name="T7" fmla="*/ 0 h 186"/>
                <a:gd name="T8" fmla="*/ 0 w 7142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0" y="0"/>
                  </a:moveTo>
                  <a:lnTo>
                    <a:pt x="186" y="186"/>
                  </a:lnTo>
                  <a:lnTo>
                    <a:pt x="6956" y="186"/>
                  </a:lnTo>
                  <a:lnTo>
                    <a:pt x="7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2" name="Freeform 20">
              <a:extLst>
                <a:ext uri="{FF2B5EF4-FFF2-40B4-BE49-F238E27FC236}">
                  <a16:creationId xmlns:a16="http://schemas.microsoft.com/office/drawing/2014/main" id="{9E9857CC-92F7-4D2F-8A67-272D30B1F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1488"/>
              <a:ext cx="62" cy="2168"/>
            </a:xfrm>
            <a:custGeom>
              <a:avLst/>
              <a:gdLst>
                <a:gd name="T0" fmla="*/ 62 w 186"/>
                <a:gd name="T1" fmla="*/ 2168 h 6503"/>
                <a:gd name="T2" fmla="*/ 0 w 186"/>
                <a:gd name="T3" fmla="*/ 2106 h 6503"/>
                <a:gd name="T4" fmla="*/ 0 w 186"/>
                <a:gd name="T5" fmla="*/ 62 h 6503"/>
                <a:gd name="T6" fmla="*/ 62 w 186"/>
                <a:gd name="T7" fmla="*/ 0 h 6503"/>
                <a:gd name="T8" fmla="*/ 62 w 186"/>
                <a:gd name="T9" fmla="*/ 2168 h 65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6" h="6503">
                  <a:moveTo>
                    <a:pt x="186" y="6503"/>
                  </a:moveTo>
                  <a:lnTo>
                    <a:pt x="0" y="6317"/>
                  </a:lnTo>
                  <a:lnTo>
                    <a:pt x="0" y="186"/>
                  </a:lnTo>
                  <a:lnTo>
                    <a:pt x="186" y="0"/>
                  </a:lnTo>
                  <a:lnTo>
                    <a:pt x="186" y="6503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3" name="Freeform 21">
              <a:extLst>
                <a:ext uri="{FF2B5EF4-FFF2-40B4-BE49-F238E27FC236}">
                  <a16:creationId xmlns:a16="http://schemas.microsoft.com/office/drawing/2014/main" id="{2571CCD6-F171-4DA2-B0F3-FF55AF413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" y="3594"/>
              <a:ext cx="2380" cy="62"/>
            </a:xfrm>
            <a:custGeom>
              <a:avLst/>
              <a:gdLst>
                <a:gd name="T0" fmla="*/ 2380 w 7142"/>
                <a:gd name="T1" fmla="*/ 62 h 186"/>
                <a:gd name="T2" fmla="*/ 0 w 7142"/>
                <a:gd name="T3" fmla="*/ 62 h 186"/>
                <a:gd name="T4" fmla="*/ 62 w 7142"/>
                <a:gd name="T5" fmla="*/ 0 h 186"/>
                <a:gd name="T6" fmla="*/ 2318 w 7142"/>
                <a:gd name="T7" fmla="*/ 0 h 186"/>
                <a:gd name="T8" fmla="*/ 2380 w 7142"/>
                <a:gd name="T9" fmla="*/ 62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42" h="186">
                  <a:moveTo>
                    <a:pt x="7142" y="186"/>
                  </a:moveTo>
                  <a:lnTo>
                    <a:pt x="0" y="186"/>
                  </a:lnTo>
                  <a:lnTo>
                    <a:pt x="186" y="0"/>
                  </a:lnTo>
                  <a:lnTo>
                    <a:pt x="6956" y="0"/>
                  </a:lnTo>
                  <a:lnTo>
                    <a:pt x="7142" y="186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7473" name="Rectangle 23">
            <a:extLst>
              <a:ext uri="{FF2B5EF4-FFF2-40B4-BE49-F238E27FC236}">
                <a16:creationId xmlns:a16="http://schemas.microsoft.com/office/drawing/2014/main" id="{85AB71E0-DE3A-4699-95AB-BE04289665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8075" y="3238500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FLEXION/</a:t>
            </a:r>
            <a:endParaRPr lang="es-PR" altLang="en-US"/>
          </a:p>
        </p:txBody>
      </p:sp>
      <p:sp>
        <p:nvSpPr>
          <p:cNvPr id="147474" name="Rectangle 24">
            <a:extLst>
              <a:ext uri="{FF2B5EF4-FFF2-40B4-BE49-F238E27FC236}">
                <a16:creationId xmlns:a16="http://schemas.microsoft.com/office/drawing/2014/main" id="{348373B6-8E92-4766-BBDF-D235D7BAA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9775" y="4043363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7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7475" name="Rectangle 25">
            <a:extLst>
              <a:ext uri="{FF2B5EF4-FFF2-40B4-BE49-F238E27FC236}">
                <a16:creationId xmlns:a16="http://schemas.microsoft.com/office/drawing/2014/main" id="{ED8F384C-D968-4400-9C30-37A7FFEEE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5688" y="3186113"/>
            <a:ext cx="3375025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FLEXION/</a:t>
            </a:r>
            <a:endParaRPr lang="es-PR" altLang="en-US"/>
          </a:p>
        </p:txBody>
      </p:sp>
      <p:sp>
        <p:nvSpPr>
          <p:cNvPr id="147476" name="Rectangle 26">
            <a:extLst>
              <a:ext uri="{FF2B5EF4-FFF2-40B4-BE49-F238E27FC236}">
                <a16:creationId xmlns:a16="http://schemas.microsoft.com/office/drawing/2014/main" id="{37188A7A-26B7-4BBA-8843-1170C5240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3990975"/>
            <a:ext cx="41132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500" b="1">
                <a:solidFill>
                  <a:srgbClr val="FFFF00"/>
                </a:solidFill>
              </a:rPr>
              <a:t>EXTENSION</a:t>
            </a:r>
            <a:endParaRPr lang="es-PR" altLang="en-US"/>
          </a:p>
        </p:txBody>
      </p:sp>
      <p:sp>
        <p:nvSpPr>
          <p:cNvPr id="147477" name="Rectangle 27">
            <a:extLst>
              <a:ext uri="{FF2B5EF4-FFF2-40B4-BE49-F238E27FC236}">
                <a16:creationId xmlns:a16="http://schemas.microsoft.com/office/drawing/2014/main" id="{5422E560-B3F1-451B-9778-9FE179121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819775"/>
            <a:ext cx="29178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  <p:pic>
        <p:nvPicPr>
          <p:cNvPr id="147478" name="Picture 30" descr="RELBOWF2">
            <a:extLst>
              <a:ext uri="{FF2B5EF4-FFF2-40B4-BE49-F238E27FC236}">
                <a16:creationId xmlns:a16="http://schemas.microsoft.com/office/drawing/2014/main" id="{DA5917E1-7E64-4590-B5B4-579F6294B2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2362200"/>
            <a:ext cx="2752725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>
            <a:extLst>
              <a:ext uri="{FF2B5EF4-FFF2-40B4-BE49-F238E27FC236}">
                <a16:creationId xmlns:a16="http://schemas.microsoft.com/office/drawing/2014/main" id="{BF34E872-2AD4-4B3E-8D39-ABE2491FF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1F7E4C84-A8A7-4647-8DEA-84D9D9FC6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8" name="Rectangle 4">
            <a:extLst>
              <a:ext uri="{FF2B5EF4-FFF2-40B4-BE49-F238E27FC236}">
                <a16:creationId xmlns:a16="http://schemas.microsoft.com/office/drawing/2014/main" id="{FA547DE8-7AC1-4E25-9A3D-6C391C50E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09" name="Rectangle 5">
            <a:extLst>
              <a:ext uri="{FF2B5EF4-FFF2-40B4-BE49-F238E27FC236}">
                <a16:creationId xmlns:a16="http://schemas.microsoft.com/office/drawing/2014/main" id="{ED00A977-EBD9-43C9-9921-B1DC285E2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0" name="Rectangle 6">
            <a:extLst>
              <a:ext uri="{FF2B5EF4-FFF2-40B4-BE49-F238E27FC236}">
                <a16:creationId xmlns:a16="http://schemas.microsoft.com/office/drawing/2014/main" id="{4A9ECA87-A110-4309-8A0F-A2B6D5808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1" name="Rectangle 7">
            <a:extLst>
              <a:ext uri="{FF2B5EF4-FFF2-40B4-BE49-F238E27FC236}">
                <a16:creationId xmlns:a16="http://schemas.microsoft.com/office/drawing/2014/main" id="{0FE2C7E5-15E3-458F-B63B-F341A2EBC4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2" name="Rectangle 8">
            <a:extLst>
              <a:ext uri="{FF2B5EF4-FFF2-40B4-BE49-F238E27FC236}">
                <a16:creationId xmlns:a16="http://schemas.microsoft.com/office/drawing/2014/main" id="{06181B39-78A4-40D3-9D6A-652C79BC5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3" name="Rectangle 9">
            <a:extLst>
              <a:ext uri="{FF2B5EF4-FFF2-40B4-BE49-F238E27FC236}">
                <a16:creationId xmlns:a16="http://schemas.microsoft.com/office/drawing/2014/main" id="{C4474A23-1493-4FF2-96B0-6F31A8843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4" name="Rectangle 10">
            <a:extLst>
              <a:ext uri="{FF2B5EF4-FFF2-40B4-BE49-F238E27FC236}">
                <a16:creationId xmlns:a16="http://schemas.microsoft.com/office/drawing/2014/main" id="{34D41CF4-41B2-483F-8B10-062F26C1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5" name="Rectangle 11">
            <a:extLst>
              <a:ext uri="{FF2B5EF4-FFF2-40B4-BE49-F238E27FC236}">
                <a16:creationId xmlns:a16="http://schemas.microsoft.com/office/drawing/2014/main" id="{B5324BFE-229F-4CA6-AC08-D0154C8CC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49516" name="Rectangle 12">
            <a:extLst>
              <a:ext uri="{FF2B5EF4-FFF2-40B4-BE49-F238E27FC236}">
                <a16:creationId xmlns:a16="http://schemas.microsoft.com/office/drawing/2014/main" id="{84806FE5-4023-4ECE-8BDD-2F7C3DC7E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49517" name="Rectangle 13">
            <a:extLst>
              <a:ext uri="{FF2B5EF4-FFF2-40B4-BE49-F238E27FC236}">
                <a16:creationId xmlns:a16="http://schemas.microsoft.com/office/drawing/2014/main" id="{67367B3A-9141-480A-98B5-D97083A1C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49518" name="Line 14">
            <a:extLst>
              <a:ext uri="{FF2B5EF4-FFF2-40B4-BE49-F238E27FC236}">
                <a16:creationId xmlns:a16="http://schemas.microsoft.com/office/drawing/2014/main" id="{5CCDF8CB-3511-41FB-8E96-AAF2A1EA8E6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9" name="Rectangle 15">
            <a:extLst>
              <a:ext uri="{FF2B5EF4-FFF2-40B4-BE49-F238E27FC236}">
                <a16:creationId xmlns:a16="http://schemas.microsoft.com/office/drawing/2014/main" id="{5EFF026D-E087-407E-9553-449100BAE4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49520" name="Group 53">
            <a:extLst>
              <a:ext uri="{FF2B5EF4-FFF2-40B4-BE49-F238E27FC236}">
                <a16:creationId xmlns:a16="http://schemas.microsoft.com/office/drawing/2014/main" id="{005DB157-D3E8-4008-ADFD-B0E46C0F50A2}"/>
              </a:ext>
            </a:extLst>
          </p:cNvPr>
          <p:cNvGrpSpPr>
            <a:grpSpLocks/>
          </p:cNvGrpSpPr>
          <p:nvPr/>
        </p:nvGrpSpPr>
        <p:grpSpPr bwMode="auto">
          <a:xfrm>
            <a:off x="396875" y="2133600"/>
            <a:ext cx="3892550" cy="3873500"/>
            <a:chOff x="250" y="1344"/>
            <a:chExt cx="2452" cy="2440"/>
          </a:xfrm>
        </p:grpSpPr>
        <p:sp>
          <p:nvSpPr>
            <p:cNvPr id="149528" name="Rectangle 31">
              <a:extLst>
                <a:ext uri="{FF2B5EF4-FFF2-40B4-BE49-F238E27FC236}">
                  <a16:creationId xmlns:a16="http://schemas.microsoft.com/office/drawing/2014/main" id="{89D09C9E-5291-4975-B175-FA8765398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" y="1410"/>
              <a:ext cx="2319" cy="2309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49529" name="Freeform 32">
              <a:extLst>
                <a:ext uri="{FF2B5EF4-FFF2-40B4-BE49-F238E27FC236}">
                  <a16:creationId xmlns:a16="http://schemas.microsoft.com/office/drawing/2014/main" id="{2DC7083B-E138-4168-B0A7-0DF245DEE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44"/>
              <a:ext cx="67" cy="2440"/>
            </a:xfrm>
            <a:custGeom>
              <a:avLst/>
              <a:gdLst>
                <a:gd name="T0" fmla="*/ 0 w 199"/>
                <a:gd name="T1" fmla="*/ 0 h 7321"/>
                <a:gd name="T2" fmla="*/ 67 w 199"/>
                <a:gd name="T3" fmla="*/ 66 h 7321"/>
                <a:gd name="T4" fmla="*/ 67 w 199"/>
                <a:gd name="T5" fmla="*/ 2374 h 7321"/>
                <a:gd name="T6" fmla="*/ 0 w 199"/>
                <a:gd name="T7" fmla="*/ 2440 h 7321"/>
                <a:gd name="T8" fmla="*/ 0 w 199"/>
                <a:gd name="T9" fmla="*/ 0 h 7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7321">
                  <a:moveTo>
                    <a:pt x="0" y="0"/>
                  </a:moveTo>
                  <a:lnTo>
                    <a:pt x="199" y="198"/>
                  </a:lnTo>
                  <a:lnTo>
                    <a:pt x="199" y="7123"/>
                  </a:lnTo>
                  <a:lnTo>
                    <a:pt x="0" y="73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0" name="Freeform 33">
              <a:extLst>
                <a:ext uri="{FF2B5EF4-FFF2-40B4-BE49-F238E27FC236}">
                  <a16:creationId xmlns:a16="http://schemas.microsoft.com/office/drawing/2014/main" id="{2071FEE3-B3F5-427B-B549-49ABE65DA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1344"/>
              <a:ext cx="2452" cy="66"/>
            </a:xfrm>
            <a:custGeom>
              <a:avLst/>
              <a:gdLst>
                <a:gd name="T0" fmla="*/ 0 w 7354"/>
                <a:gd name="T1" fmla="*/ 0 h 198"/>
                <a:gd name="T2" fmla="*/ 66 w 7354"/>
                <a:gd name="T3" fmla="*/ 66 h 198"/>
                <a:gd name="T4" fmla="*/ 2386 w 7354"/>
                <a:gd name="T5" fmla="*/ 66 h 198"/>
                <a:gd name="T6" fmla="*/ 2452 w 7354"/>
                <a:gd name="T7" fmla="*/ 0 h 198"/>
                <a:gd name="T8" fmla="*/ 0 w 7354"/>
                <a:gd name="T9" fmla="*/ 0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4" h="198">
                  <a:moveTo>
                    <a:pt x="0" y="0"/>
                  </a:moveTo>
                  <a:lnTo>
                    <a:pt x="199" y="198"/>
                  </a:lnTo>
                  <a:lnTo>
                    <a:pt x="7156" y="198"/>
                  </a:lnTo>
                  <a:lnTo>
                    <a:pt x="73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1" name="Freeform 34">
              <a:extLst>
                <a:ext uri="{FF2B5EF4-FFF2-40B4-BE49-F238E27FC236}">
                  <a16:creationId xmlns:a16="http://schemas.microsoft.com/office/drawing/2014/main" id="{36FC1D99-E46D-465B-B29E-77A65919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44"/>
              <a:ext cx="66" cy="2440"/>
            </a:xfrm>
            <a:custGeom>
              <a:avLst/>
              <a:gdLst>
                <a:gd name="T0" fmla="*/ 66 w 198"/>
                <a:gd name="T1" fmla="*/ 2440 h 7321"/>
                <a:gd name="T2" fmla="*/ 0 w 198"/>
                <a:gd name="T3" fmla="*/ 2374 h 7321"/>
                <a:gd name="T4" fmla="*/ 0 w 198"/>
                <a:gd name="T5" fmla="*/ 66 h 7321"/>
                <a:gd name="T6" fmla="*/ 66 w 198"/>
                <a:gd name="T7" fmla="*/ 0 h 7321"/>
                <a:gd name="T8" fmla="*/ 66 w 198"/>
                <a:gd name="T9" fmla="*/ 2440 h 73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7321">
                  <a:moveTo>
                    <a:pt x="198" y="7321"/>
                  </a:moveTo>
                  <a:lnTo>
                    <a:pt x="0" y="7123"/>
                  </a:lnTo>
                  <a:lnTo>
                    <a:pt x="0" y="198"/>
                  </a:lnTo>
                  <a:lnTo>
                    <a:pt x="198" y="0"/>
                  </a:lnTo>
                  <a:lnTo>
                    <a:pt x="198" y="732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32" name="Freeform 35">
              <a:extLst>
                <a:ext uri="{FF2B5EF4-FFF2-40B4-BE49-F238E27FC236}">
                  <a16:creationId xmlns:a16="http://schemas.microsoft.com/office/drawing/2014/main" id="{A9319120-F336-4FD7-B162-C2AF8F8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718"/>
              <a:ext cx="2452" cy="66"/>
            </a:xfrm>
            <a:custGeom>
              <a:avLst/>
              <a:gdLst>
                <a:gd name="T0" fmla="*/ 2452 w 7354"/>
                <a:gd name="T1" fmla="*/ 66 h 198"/>
                <a:gd name="T2" fmla="*/ 0 w 7354"/>
                <a:gd name="T3" fmla="*/ 66 h 198"/>
                <a:gd name="T4" fmla="*/ 66 w 7354"/>
                <a:gd name="T5" fmla="*/ 0 h 198"/>
                <a:gd name="T6" fmla="*/ 2386 w 7354"/>
                <a:gd name="T7" fmla="*/ 0 h 198"/>
                <a:gd name="T8" fmla="*/ 2452 w 7354"/>
                <a:gd name="T9" fmla="*/ 66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54" h="198">
                  <a:moveTo>
                    <a:pt x="7354" y="198"/>
                  </a:moveTo>
                  <a:lnTo>
                    <a:pt x="0" y="198"/>
                  </a:lnTo>
                  <a:lnTo>
                    <a:pt x="199" y="0"/>
                  </a:lnTo>
                  <a:lnTo>
                    <a:pt x="7156" y="0"/>
                  </a:lnTo>
                  <a:lnTo>
                    <a:pt x="7354" y="198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533" name="Picture 36">
              <a:extLst>
                <a:ext uri="{FF2B5EF4-FFF2-40B4-BE49-F238E27FC236}">
                  <a16:creationId xmlns:a16="http://schemas.microsoft.com/office/drawing/2014/main" id="{5EC67DAA-9AC3-4596-95F6-03DB00CE86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" y="1477"/>
              <a:ext cx="2187" cy="2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9521" name="Rectangle 43">
            <a:extLst>
              <a:ext uri="{FF2B5EF4-FFF2-40B4-BE49-F238E27FC236}">
                <a16:creationId xmlns:a16="http://schemas.microsoft.com/office/drawing/2014/main" id="{3B00AEBA-A7A8-4A33-96CA-EC7FE6031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3788" y="5969000"/>
            <a:ext cx="2692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Humeroulnar</a:t>
            </a:r>
            <a:endParaRPr lang="es-PR" altLang="en-US"/>
          </a:p>
        </p:txBody>
      </p:sp>
      <p:sp>
        <p:nvSpPr>
          <p:cNvPr id="149522" name="Rectangle 47">
            <a:extLst>
              <a:ext uri="{FF2B5EF4-FFF2-40B4-BE49-F238E27FC236}">
                <a16:creationId xmlns:a16="http://schemas.microsoft.com/office/drawing/2014/main" id="{96CEB6A4-3A25-4EED-9019-B7BE788029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8350" y="2478088"/>
            <a:ext cx="410845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49523" name="Rectangle 48">
            <a:extLst>
              <a:ext uri="{FF2B5EF4-FFF2-40B4-BE49-F238E27FC236}">
                <a16:creationId xmlns:a16="http://schemas.microsoft.com/office/drawing/2014/main" id="{4CD977BC-1693-48B3-91E1-4AF4C3B29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8388" y="3516313"/>
            <a:ext cx="35052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(Durante</a:t>
            </a:r>
            <a:endParaRPr lang="es-PR" altLang="en-US"/>
          </a:p>
        </p:txBody>
      </p:sp>
      <p:sp>
        <p:nvSpPr>
          <p:cNvPr id="149524" name="Rectangle 49">
            <a:extLst>
              <a:ext uri="{FF2B5EF4-FFF2-40B4-BE49-F238E27FC236}">
                <a16:creationId xmlns:a16="http://schemas.microsoft.com/office/drawing/2014/main" id="{C7D6DE5C-BD38-4F04-8AAD-71473DD51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6150" y="4556125"/>
            <a:ext cx="3754438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49525" name="Rectangle 50">
            <a:extLst>
              <a:ext uri="{FF2B5EF4-FFF2-40B4-BE49-F238E27FC236}">
                <a16:creationId xmlns:a16="http://schemas.microsoft.com/office/drawing/2014/main" id="{90334F26-3384-483C-A9E8-D45ED5E36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5" y="2417763"/>
            <a:ext cx="410845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49526" name="Rectangle 51">
            <a:extLst>
              <a:ext uri="{FF2B5EF4-FFF2-40B4-BE49-F238E27FC236}">
                <a16:creationId xmlns:a16="http://schemas.microsoft.com/office/drawing/2014/main" id="{CA622023-BC30-4F81-ABD2-2EDD29C5E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8063" y="3457575"/>
            <a:ext cx="3505200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(Durante</a:t>
            </a:r>
            <a:endParaRPr lang="es-PR" altLang="en-US"/>
          </a:p>
        </p:txBody>
      </p:sp>
      <p:sp>
        <p:nvSpPr>
          <p:cNvPr id="149527" name="Rectangle 52">
            <a:extLst>
              <a:ext uri="{FF2B5EF4-FFF2-40B4-BE49-F238E27FC236}">
                <a16:creationId xmlns:a16="http://schemas.microsoft.com/office/drawing/2014/main" id="{04279F59-A53E-465C-8167-A6BEA1472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95825" y="4495800"/>
            <a:ext cx="3754438" cy="1082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1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>
            <a:extLst>
              <a:ext uri="{FF2B5EF4-FFF2-40B4-BE49-F238E27FC236}">
                <a16:creationId xmlns:a16="http://schemas.microsoft.com/office/drawing/2014/main" id="{B5CDF725-6F1D-4762-9B74-0E9DF60AE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5" name="Rectangle 3">
            <a:extLst>
              <a:ext uri="{FF2B5EF4-FFF2-40B4-BE49-F238E27FC236}">
                <a16:creationId xmlns:a16="http://schemas.microsoft.com/office/drawing/2014/main" id="{6580513D-7CB3-41F0-84A5-E7678B2928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6" name="Rectangle 4">
            <a:extLst>
              <a:ext uri="{FF2B5EF4-FFF2-40B4-BE49-F238E27FC236}">
                <a16:creationId xmlns:a16="http://schemas.microsoft.com/office/drawing/2014/main" id="{94B65A37-1909-4EEB-AC72-C5D07ACC4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7" name="Rectangle 5">
            <a:extLst>
              <a:ext uri="{FF2B5EF4-FFF2-40B4-BE49-F238E27FC236}">
                <a16:creationId xmlns:a16="http://schemas.microsoft.com/office/drawing/2014/main" id="{06AA3061-47A4-42EF-840D-20EFBF92E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8" name="Rectangle 6">
            <a:extLst>
              <a:ext uri="{FF2B5EF4-FFF2-40B4-BE49-F238E27FC236}">
                <a16:creationId xmlns:a16="http://schemas.microsoft.com/office/drawing/2014/main" id="{0847FB81-F8B1-444D-A7E7-2EC8D8668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59" name="Rectangle 7">
            <a:extLst>
              <a:ext uri="{FF2B5EF4-FFF2-40B4-BE49-F238E27FC236}">
                <a16:creationId xmlns:a16="http://schemas.microsoft.com/office/drawing/2014/main" id="{714A7C21-D6EC-4664-A6B3-3938472EB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0" name="Rectangle 8">
            <a:extLst>
              <a:ext uri="{FF2B5EF4-FFF2-40B4-BE49-F238E27FC236}">
                <a16:creationId xmlns:a16="http://schemas.microsoft.com/office/drawing/2014/main" id="{0153235B-5361-4EE6-A204-BF88C2B62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1" name="Rectangle 9">
            <a:extLst>
              <a:ext uri="{FF2B5EF4-FFF2-40B4-BE49-F238E27FC236}">
                <a16:creationId xmlns:a16="http://schemas.microsoft.com/office/drawing/2014/main" id="{74DAC955-1471-45C9-96DC-034065FE6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2" name="Rectangle 10">
            <a:extLst>
              <a:ext uri="{FF2B5EF4-FFF2-40B4-BE49-F238E27FC236}">
                <a16:creationId xmlns:a16="http://schemas.microsoft.com/office/drawing/2014/main" id="{D8CACBAC-6C36-4CDE-8AF5-B0012DBF9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3" name="Rectangle 11">
            <a:extLst>
              <a:ext uri="{FF2B5EF4-FFF2-40B4-BE49-F238E27FC236}">
                <a16:creationId xmlns:a16="http://schemas.microsoft.com/office/drawing/2014/main" id="{D1EE4460-6D20-4509-9E34-19AB107D8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1564" name="Rectangle 12">
            <a:extLst>
              <a:ext uri="{FF2B5EF4-FFF2-40B4-BE49-F238E27FC236}">
                <a16:creationId xmlns:a16="http://schemas.microsoft.com/office/drawing/2014/main" id="{84421CD4-C317-43F7-AA7A-4F69ED9F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1565" name="Rectangle 13">
            <a:extLst>
              <a:ext uri="{FF2B5EF4-FFF2-40B4-BE49-F238E27FC236}">
                <a16:creationId xmlns:a16="http://schemas.microsoft.com/office/drawing/2014/main" id="{D480E989-21E5-44A2-912E-D5540DEBD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1566" name="Line 14">
            <a:extLst>
              <a:ext uri="{FF2B5EF4-FFF2-40B4-BE49-F238E27FC236}">
                <a16:creationId xmlns:a16="http://schemas.microsoft.com/office/drawing/2014/main" id="{8C3CE624-5B35-4944-99EE-1520074FC83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7" name="Rectangle 15">
            <a:extLst>
              <a:ext uri="{FF2B5EF4-FFF2-40B4-BE49-F238E27FC236}">
                <a16:creationId xmlns:a16="http://schemas.microsoft.com/office/drawing/2014/main" id="{74F99802-6FCB-4D82-A472-A4EDBE629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1568" name="Group 44">
            <a:extLst>
              <a:ext uri="{FF2B5EF4-FFF2-40B4-BE49-F238E27FC236}">
                <a16:creationId xmlns:a16="http://schemas.microsoft.com/office/drawing/2014/main" id="{E3D776FC-8F89-4FC8-944C-CA833D7221AD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2144713"/>
            <a:ext cx="3808413" cy="3709987"/>
            <a:chOff x="170" y="1351"/>
            <a:chExt cx="2399" cy="2337"/>
          </a:xfrm>
        </p:grpSpPr>
        <p:sp>
          <p:nvSpPr>
            <p:cNvPr id="151574" name="Rectangle 32">
              <a:extLst>
                <a:ext uri="{FF2B5EF4-FFF2-40B4-BE49-F238E27FC236}">
                  <a16:creationId xmlns:a16="http://schemas.microsoft.com/office/drawing/2014/main" id="{BA4F8CD5-28C3-4D82-9393-8520F77E9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1419"/>
              <a:ext cx="2263" cy="220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1575" name="Freeform 33">
              <a:extLst>
                <a:ext uri="{FF2B5EF4-FFF2-40B4-BE49-F238E27FC236}">
                  <a16:creationId xmlns:a16="http://schemas.microsoft.com/office/drawing/2014/main" id="{0916CA4E-C317-4BDE-9404-777AC30C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68" cy="2337"/>
            </a:xfrm>
            <a:custGeom>
              <a:avLst/>
              <a:gdLst>
                <a:gd name="T0" fmla="*/ 0 w 204"/>
                <a:gd name="T1" fmla="*/ 0 h 7012"/>
                <a:gd name="T2" fmla="*/ 68 w 204"/>
                <a:gd name="T3" fmla="*/ 68 h 7012"/>
                <a:gd name="T4" fmla="*/ 68 w 204"/>
                <a:gd name="T5" fmla="*/ 2269 h 7012"/>
                <a:gd name="T6" fmla="*/ 0 w 204"/>
                <a:gd name="T7" fmla="*/ 2337 h 7012"/>
                <a:gd name="T8" fmla="*/ 0 w 204"/>
                <a:gd name="T9" fmla="*/ 0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0" y="0"/>
                  </a:moveTo>
                  <a:lnTo>
                    <a:pt x="204" y="205"/>
                  </a:lnTo>
                  <a:lnTo>
                    <a:pt x="204" y="6808"/>
                  </a:lnTo>
                  <a:lnTo>
                    <a:pt x="0" y="70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6" name="Freeform 34">
              <a:extLst>
                <a:ext uri="{FF2B5EF4-FFF2-40B4-BE49-F238E27FC236}">
                  <a16:creationId xmlns:a16="http://schemas.microsoft.com/office/drawing/2014/main" id="{1C8C0263-4EB4-47D2-8AF5-C46FF2099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2399" cy="68"/>
            </a:xfrm>
            <a:custGeom>
              <a:avLst/>
              <a:gdLst>
                <a:gd name="T0" fmla="*/ 0 w 7196"/>
                <a:gd name="T1" fmla="*/ 0 h 205"/>
                <a:gd name="T2" fmla="*/ 68 w 7196"/>
                <a:gd name="T3" fmla="*/ 68 h 205"/>
                <a:gd name="T4" fmla="*/ 2331 w 7196"/>
                <a:gd name="T5" fmla="*/ 68 h 205"/>
                <a:gd name="T6" fmla="*/ 2399 w 7196"/>
                <a:gd name="T7" fmla="*/ 0 h 205"/>
                <a:gd name="T8" fmla="*/ 0 w 7196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5">
                  <a:moveTo>
                    <a:pt x="0" y="0"/>
                  </a:moveTo>
                  <a:lnTo>
                    <a:pt x="204" y="205"/>
                  </a:lnTo>
                  <a:lnTo>
                    <a:pt x="6992" y="205"/>
                  </a:lnTo>
                  <a:lnTo>
                    <a:pt x="7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7" name="Freeform 35">
              <a:extLst>
                <a:ext uri="{FF2B5EF4-FFF2-40B4-BE49-F238E27FC236}">
                  <a16:creationId xmlns:a16="http://schemas.microsoft.com/office/drawing/2014/main" id="{48514F41-DA2D-4DBC-8896-1CAA67F32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51"/>
              <a:ext cx="68" cy="2337"/>
            </a:xfrm>
            <a:custGeom>
              <a:avLst/>
              <a:gdLst>
                <a:gd name="T0" fmla="*/ 68 w 204"/>
                <a:gd name="T1" fmla="*/ 2337 h 7012"/>
                <a:gd name="T2" fmla="*/ 0 w 204"/>
                <a:gd name="T3" fmla="*/ 2269 h 7012"/>
                <a:gd name="T4" fmla="*/ 0 w 204"/>
                <a:gd name="T5" fmla="*/ 68 h 7012"/>
                <a:gd name="T6" fmla="*/ 68 w 204"/>
                <a:gd name="T7" fmla="*/ 0 h 7012"/>
                <a:gd name="T8" fmla="*/ 68 w 204"/>
                <a:gd name="T9" fmla="*/ 2337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204" y="7012"/>
                  </a:moveTo>
                  <a:lnTo>
                    <a:pt x="0" y="6808"/>
                  </a:lnTo>
                  <a:lnTo>
                    <a:pt x="0" y="205"/>
                  </a:lnTo>
                  <a:lnTo>
                    <a:pt x="204" y="0"/>
                  </a:lnTo>
                  <a:lnTo>
                    <a:pt x="204" y="70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1578" name="Freeform 36">
              <a:extLst>
                <a:ext uri="{FF2B5EF4-FFF2-40B4-BE49-F238E27FC236}">
                  <a16:creationId xmlns:a16="http://schemas.microsoft.com/office/drawing/2014/main" id="{A183F39E-7BBD-4EE0-8A31-408E82951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620"/>
              <a:ext cx="2399" cy="68"/>
            </a:xfrm>
            <a:custGeom>
              <a:avLst/>
              <a:gdLst>
                <a:gd name="T0" fmla="*/ 2399 w 7196"/>
                <a:gd name="T1" fmla="*/ 68 h 204"/>
                <a:gd name="T2" fmla="*/ 0 w 7196"/>
                <a:gd name="T3" fmla="*/ 68 h 204"/>
                <a:gd name="T4" fmla="*/ 68 w 7196"/>
                <a:gd name="T5" fmla="*/ 0 h 204"/>
                <a:gd name="T6" fmla="*/ 2331 w 7196"/>
                <a:gd name="T7" fmla="*/ 0 h 204"/>
                <a:gd name="T8" fmla="*/ 2399 w 719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4">
                  <a:moveTo>
                    <a:pt x="719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6992" y="0"/>
                  </a:lnTo>
                  <a:lnTo>
                    <a:pt x="719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1579" name="Picture 37">
              <a:extLst>
                <a:ext uri="{FF2B5EF4-FFF2-40B4-BE49-F238E27FC236}">
                  <a16:creationId xmlns:a16="http://schemas.microsoft.com/office/drawing/2014/main" id="{C5499476-A9A3-4BC4-9F26-00DEB38A8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" y="1488"/>
              <a:ext cx="2126" cy="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1569" name="Rectangle 38">
            <a:extLst>
              <a:ext uri="{FF2B5EF4-FFF2-40B4-BE49-F238E27FC236}">
                <a16:creationId xmlns:a16="http://schemas.microsoft.com/office/drawing/2014/main" id="{DD797BF9-47D7-45D7-8ED7-387B35C1E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295275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1570" name="Rectangle 39">
            <a:extLst>
              <a:ext uri="{FF2B5EF4-FFF2-40B4-BE49-F238E27FC236}">
                <a16:creationId xmlns:a16="http://schemas.microsoft.com/office/drawing/2014/main" id="{8BE0D0BB-9675-4B66-A536-BD8A46C30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3838575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1571" name="Rectangle 40">
            <a:extLst>
              <a:ext uri="{FF2B5EF4-FFF2-40B4-BE49-F238E27FC236}">
                <a16:creationId xmlns:a16="http://schemas.microsoft.com/office/drawing/2014/main" id="{EC2CEE42-B451-4D38-916E-CADC0DFC1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89560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1572" name="Rectangle 41">
            <a:extLst>
              <a:ext uri="{FF2B5EF4-FFF2-40B4-BE49-F238E27FC236}">
                <a16:creationId xmlns:a16="http://schemas.microsoft.com/office/drawing/2014/main" id="{6BC8A02D-45BD-4096-8F5A-56C27223D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3779838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1573" name="Rectangle 42">
            <a:extLst>
              <a:ext uri="{FF2B5EF4-FFF2-40B4-BE49-F238E27FC236}">
                <a16:creationId xmlns:a16="http://schemas.microsoft.com/office/drawing/2014/main" id="{0DBF4F21-0B71-4E7C-B6C9-63170FF04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3" y="5884863"/>
            <a:ext cx="3067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>
            <a:extLst>
              <a:ext uri="{FF2B5EF4-FFF2-40B4-BE49-F238E27FC236}">
                <a16:creationId xmlns:a16="http://schemas.microsoft.com/office/drawing/2014/main" id="{8BF7EF26-38BB-490D-B82F-F2A41B624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57F44411-C703-4D6B-9760-C69CD5669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4" name="Rectangle 4">
            <a:extLst>
              <a:ext uri="{FF2B5EF4-FFF2-40B4-BE49-F238E27FC236}">
                <a16:creationId xmlns:a16="http://schemas.microsoft.com/office/drawing/2014/main" id="{E650C80F-D04C-4F39-A025-0110BF3B7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5" name="Rectangle 5">
            <a:extLst>
              <a:ext uri="{FF2B5EF4-FFF2-40B4-BE49-F238E27FC236}">
                <a16:creationId xmlns:a16="http://schemas.microsoft.com/office/drawing/2014/main" id="{7A5AA60D-9CBD-40C5-AEEB-2E76EE8A3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6" name="Rectangle 6">
            <a:extLst>
              <a:ext uri="{FF2B5EF4-FFF2-40B4-BE49-F238E27FC236}">
                <a16:creationId xmlns:a16="http://schemas.microsoft.com/office/drawing/2014/main" id="{90893472-3B62-452E-BC2A-87DDB69A5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7" name="Rectangle 7">
            <a:extLst>
              <a:ext uri="{FF2B5EF4-FFF2-40B4-BE49-F238E27FC236}">
                <a16:creationId xmlns:a16="http://schemas.microsoft.com/office/drawing/2014/main" id="{5CE404D5-5399-408B-A685-0E538849D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8" name="Rectangle 8">
            <a:extLst>
              <a:ext uri="{FF2B5EF4-FFF2-40B4-BE49-F238E27FC236}">
                <a16:creationId xmlns:a16="http://schemas.microsoft.com/office/drawing/2014/main" id="{D61138F9-9F76-4D94-852C-82D44EAA4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09" name="Rectangle 9">
            <a:extLst>
              <a:ext uri="{FF2B5EF4-FFF2-40B4-BE49-F238E27FC236}">
                <a16:creationId xmlns:a16="http://schemas.microsoft.com/office/drawing/2014/main" id="{11B52634-D537-406A-BA59-511579A13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0" name="Rectangle 10">
            <a:extLst>
              <a:ext uri="{FF2B5EF4-FFF2-40B4-BE49-F238E27FC236}">
                <a16:creationId xmlns:a16="http://schemas.microsoft.com/office/drawing/2014/main" id="{C86936F4-4738-4326-A1D4-88E8A4D44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1" name="Rectangle 11">
            <a:extLst>
              <a:ext uri="{FF2B5EF4-FFF2-40B4-BE49-F238E27FC236}">
                <a16:creationId xmlns:a16="http://schemas.microsoft.com/office/drawing/2014/main" id="{D426AEE1-2B63-4C89-9F21-149B9DE21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3612" name="Rectangle 12">
            <a:extLst>
              <a:ext uri="{FF2B5EF4-FFF2-40B4-BE49-F238E27FC236}">
                <a16:creationId xmlns:a16="http://schemas.microsoft.com/office/drawing/2014/main" id="{9C053799-49A5-40C3-B6AC-5407E63ED9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3613" name="Rectangle 13">
            <a:extLst>
              <a:ext uri="{FF2B5EF4-FFF2-40B4-BE49-F238E27FC236}">
                <a16:creationId xmlns:a16="http://schemas.microsoft.com/office/drawing/2014/main" id="{3606438D-9EE1-41E2-B5B9-6C94551E0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3614" name="Line 14">
            <a:extLst>
              <a:ext uri="{FF2B5EF4-FFF2-40B4-BE49-F238E27FC236}">
                <a16:creationId xmlns:a16="http://schemas.microsoft.com/office/drawing/2014/main" id="{84EA11D2-2029-4688-AD71-CA37A7E26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615" name="Rectangle 15">
            <a:extLst>
              <a:ext uri="{FF2B5EF4-FFF2-40B4-BE49-F238E27FC236}">
                <a16:creationId xmlns:a16="http://schemas.microsoft.com/office/drawing/2014/main" id="{9ED66BD0-2DDD-42D6-A957-29D4F6140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3616" name="Group 28">
            <a:extLst>
              <a:ext uri="{FF2B5EF4-FFF2-40B4-BE49-F238E27FC236}">
                <a16:creationId xmlns:a16="http://schemas.microsoft.com/office/drawing/2014/main" id="{B55A8F7E-AF63-43A6-AC79-A37477B2F6A5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2157413"/>
            <a:ext cx="3808413" cy="3709987"/>
            <a:chOff x="170" y="1351"/>
            <a:chExt cx="2399" cy="2337"/>
          </a:xfrm>
        </p:grpSpPr>
        <p:sp>
          <p:nvSpPr>
            <p:cNvPr id="153626" name="Rectangle 16">
              <a:extLst>
                <a:ext uri="{FF2B5EF4-FFF2-40B4-BE49-F238E27FC236}">
                  <a16:creationId xmlns:a16="http://schemas.microsoft.com/office/drawing/2014/main" id="{9BC42A5F-E6B1-40BA-86D7-8BF20BF2A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" y="1419"/>
              <a:ext cx="2263" cy="220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3627" name="Freeform 17">
              <a:extLst>
                <a:ext uri="{FF2B5EF4-FFF2-40B4-BE49-F238E27FC236}">
                  <a16:creationId xmlns:a16="http://schemas.microsoft.com/office/drawing/2014/main" id="{CC18C60A-CA42-40D9-8B52-04BCFCBC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68" cy="2337"/>
            </a:xfrm>
            <a:custGeom>
              <a:avLst/>
              <a:gdLst>
                <a:gd name="T0" fmla="*/ 0 w 204"/>
                <a:gd name="T1" fmla="*/ 0 h 7012"/>
                <a:gd name="T2" fmla="*/ 68 w 204"/>
                <a:gd name="T3" fmla="*/ 68 h 7012"/>
                <a:gd name="T4" fmla="*/ 68 w 204"/>
                <a:gd name="T5" fmla="*/ 2269 h 7012"/>
                <a:gd name="T6" fmla="*/ 0 w 204"/>
                <a:gd name="T7" fmla="*/ 2337 h 7012"/>
                <a:gd name="T8" fmla="*/ 0 w 204"/>
                <a:gd name="T9" fmla="*/ 0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0" y="0"/>
                  </a:moveTo>
                  <a:lnTo>
                    <a:pt x="204" y="205"/>
                  </a:lnTo>
                  <a:lnTo>
                    <a:pt x="204" y="6808"/>
                  </a:lnTo>
                  <a:lnTo>
                    <a:pt x="0" y="70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8" name="Freeform 18">
              <a:extLst>
                <a:ext uri="{FF2B5EF4-FFF2-40B4-BE49-F238E27FC236}">
                  <a16:creationId xmlns:a16="http://schemas.microsoft.com/office/drawing/2014/main" id="{1A192F1A-C37F-4C96-A380-1755BC6EF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1351"/>
              <a:ext cx="2399" cy="68"/>
            </a:xfrm>
            <a:custGeom>
              <a:avLst/>
              <a:gdLst>
                <a:gd name="T0" fmla="*/ 0 w 7196"/>
                <a:gd name="T1" fmla="*/ 0 h 205"/>
                <a:gd name="T2" fmla="*/ 68 w 7196"/>
                <a:gd name="T3" fmla="*/ 68 h 205"/>
                <a:gd name="T4" fmla="*/ 2331 w 7196"/>
                <a:gd name="T5" fmla="*/ 68 h 205"/>
                <a:gd name="T6" fmla="*/ 2399 w 7196"/>
                <a:gd name="T7" fmla="*/ 0 h 205"/>
                <a:gd name="T8" fmla="*/ 0 w 7196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5">
                  <a:moveTo>
                    <a:pt x="0" y="0"/>
                  </a:moveTo>
                  <a:lnTo>
                    <a:pt x="204" y="205"/>
                  </a:lnTo>
                  <a:lnTo>
                    <a:pt x="6992" y="205"/>
                  </a:lnTo>
                  <a:lnTo>
                    <a:pt x="7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29" name="Freeform 19">
              <a:extLst>
                <a:ext uri="{FF2B5EF4-FFF2-40B4-BE49-F238E27FC236}">
                  <a16:creationId xmlns:a16="http://schemas.microsoft.com/office/drawing/2014/main" id="{1AF25D7B-D29F-4280-9E2C-AF4C94D8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351"/>
              <a:ext cx="68" cy="2337"/>
            </a:xfrm>
            <a:custGeom>
              <a:avLst/>
              <a:gdLst>
                <a:gd name="T0" fmla="*/ 68 w 204"/>
                <a:gd name="T1" fmla="*/ 2337 h 7012"/>
                <a:gd name="T2" fmla="*/ 0 w 204"/>
                <a:gd name="T3" fmla="*/ 2269 h 7012"/>
                <a:gd name="T4" fmla="*/ 0 w 204"/>
                <a:gd name="T5" fmla="*/ 68 h 7012"/>
                <a:gd name="T6" fmla="*/ 68 w 204"/>
                <a:gd name="T7" fmla="*/ 0 h 7012"/>
                <a:gd name="T8" fmla="*/ 68 w 204"/>
                <a:gd name="T9" fmla="*/ 2337 h 7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7012">
                  <a:moveTo>
                    <a:pt x="204" y="7012"/>
                  </a:moveTo>
                  <a:lnTo>
                    <a:pt x="0" y="6808"/>
                  </a:lnTo>
                  <a:lnTo>
                    <a:pt x="0" y="205"/>
                  </a:lnTo>
                  <a:lnTo>
                    <a:pt x="204" y="0"/>
                  </a:lnTo>
                  <a:lnTo>
                    <a:pt x="204" y="7012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3630" name="Freeform 20">
              <a:extLst>
                <a:ext uri="{FF2B5EF4-FFF2-40B4-BE49-F238E27FC236}">
                  <a16:creationId xmlns:a16="http://schemas.microsoft.com/office/drawing/2014/main" id="{20BBE123-BF1A-424A-BC11-E3785D4D8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" y="3620"/>
              <a:ext cx="2399" cy="68"/>
            </a:xfrm>
            <a:custGeom>
              <a:avLst/>
              <a:gdLst>
                <a:gd name="T0" fmla="*/ 2399 w 7196"/>
                <a:gd name="T1" fmla="*/ 68 h 204"/>
                <a:gd name="T2" fmla="*/ 0 w 7196"/>
                <a:gd name="T3" fmla="*/ 68 h 204"/>
                <a:gd name="T4" fmla="*/ 68 w 7196"/>
                <a:gd name="T5" fmla="*/ 0 h 204"/>
                <a:gd name="T6" fmla="*/ 2331 w 7196"/>
                <a:gd name="T7" fmla="*/ 0 h 204"/>
                <a:gd name="T8" fmla="*/ 2399 w 7196"/>
                <a:gd name="T9" fmla="*/ 68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6" h="204">
                  <a:moveTo>
                    <a:pt x="7196" y="204"/>
                  </a:moveTo>
                  <a:lnTo>
                    <a:pt x="0" y="204"/>
                  </a:lnTo>
                  <a:lnTo>
                    <a:pt x="204" y="0"/>
                  </a:lnTo>
                  <a:lnTo>
                    <a:pt x="6992" y="0"/>
                  </a:lnTo>
                  <a:lnTo>
                    <a:pt x="7196" y="20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617" name="Rectangle 22">
            <a:extLst>
              <a:ext uri="{FF2B5EF4-FFF2-40B4-BE49-F238E27FC236}">
                <a16:creationId xmlns:a16="http://schemas.microsoft.com/office/drawing/2014/main" id="{5BD3AD52-E671-4E64-BC96-3FBFD11FC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4713" y="295275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3618" name="Rectangle 23">
            <a:extLst>
              <a:ext uri="{FF2B5EF4-FFF2-40B4-BE49-F238E27FC236}">
                <a16:creationId xmlns:a16="http://schemas.microsoft.com/office/drawing/2014/main" id="{A139A6CE-8C90-4F73-8E6E-35090FA63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3838575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3619" name="Rectangle 24">
            <a:extLst>
              <a:ext uri="{FF2B5EF4-FFF2-40B4-BE49-F238E27FC236}">
                <a16:creationId xmlns:a16="http://schemas.microsoft.com/office/drawing/2014/main" id="{57878019-E197-4B23-B682-5B0123C0A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7563" y="2895600"/>
            <a:ext cx="3743325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3620" name="Rectangle 25">
            <a:extLst>
              <a:ext uri="{FF2B5EF4-FFF2-40B4-BE49-F238E27FC236}">
                <a16:creationId xmlns:a16="http://schemas.microsoft.com/office/drawing/2014/main" id="{858B4DE4-58FC-4655-A382-690C44A4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163" y="3779838"/>
            <a:ext cx="4559300" cy="930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1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3621" name="Rectangle 26">
            <a:extLst>
              <a:ext uri="{FF2B5EF4-FFF2-40B4-BE49-F238E27FC236}">
                <a16:creationId xmlns:a16="http://schemas.microsoft.com/office/drawing/2014/main" id="{1CFD9B4D-B2C8-4A76-82A9-46AEC40BE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113" y="5884863"/>
            <a:ext cx="306705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  <p:sp>
        <p:nvSpPr>
          <p:cNvPr id="153622" name="AutoShape 33">
            <a:extLst>
              <a:ext uri="{FF2B5EF4-FFF2-40B4-BE49-F238E27FC236}">
                <a16:creationId xmlns:a16="http://schemas.microsoft.com/office/drawing/2014/main" id="{AF30DFB8-0281-4A07-BAAD-04F3D866781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609600" y="2911475"/>
            <a:ext cx="3276600" cy="227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53623" name="Picture 107" descr="Flex-Ext_Rodilla">
            <a:extLst>
              <a:ext uri="{FF2B5EF4-FFF2-40B4-BE49-F238E27FC236}">
                <a16:creationId xmlns:a16="http://schemas.microsoft.com/office/drawing/2014/main" id="{45E2CB5E-3BF6-474A-9798-37A6E65E7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514600"/>
            <a:ext cx="3352800" cy="279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24" name="Rectangle 108">
            <a:extLst>
              <a:ext uri="{FF2B5EF4-FFF2-40B4-BE49-F238E27FC236}">
                <a16:creationId xmlns:a16="http://schemas.microsoft.com/office/drawing/2014/main" id="{ED703503-9C7F-4906-B237-125980B980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5334000"/>
            <a:ext cx="1752600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FLEXIÓN</a:t>
            </a:r>
            <a:endParaRPr lang="es-PR" altLang="en-US"/>
          </a:p>
        </p:txBody>
      </p:sp>
      <p:sp>
        <p:nvSpPr>
          <p:cNvPr id="153625" name="Rectangle 109">
            <a:extLst>
              <a:ext uri="{FF2B5EF4-FFF2-40B4-BE49-F238E27FC236}">
                <a16:creationId xmlns:a16="http://schemas.microsoft.com/office/drawing/2014/main" id="{DECB0E2A-C182-475C-9A24-F6130D9AF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1600" y="2286000"/>
            <a:ext cx="2052638" cy="427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s-PR" altLang="en-US" sz="2800" b="1">
                <a:solidFill>
                  <a:srgbClr val="008000"/>
                </a:solidFill>
                <a:latin typeface="Arial" panose="020B0604020202020204" pitchFamily="34" charset="0"/>
              </a:rPr>
              <a:t>EXTENSIÓN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>
            <a:extLst>
              <a:ext uri="{FF2B5EF4-FFF2-40B4-BE49-F238E27FC236}">
                <a16:creationId xmlns:a16="http://schemas.microsoft.com/office/drawing/2014/main" id="{449ADECB-8AC3-4FB0-93F5-FC849F729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1" name="Rectangle 3">
            <a:extLst>
              <a:ext uri="{FF2B5EF4-FFF2-40B4-BE49-F238E27FC236}">
                <a16:creationId xmlns:a16="http://schemas.microsoft.com/office/drawing/2014/main" id="{6E779346-CB53-4C73-8CF2-D628EBD7D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2" name="Rectangle 4">
            <a:extLst>
              <a:ext uri="{FF2B5EF4-FFF2-40B4-BE49-F238E27FC236}">
                <a16:creationId xmlns:a16="http://schemas.microsoft.com/office/drawing/2014/main" id="{148ACE5E-5881-4378-ADAF-9C2CF03C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3" name="Rectangle 5">
            <a:extLst>
              <a:ext uri="{FF2B5EF4-FFF2-40B4-BE49-F238E27FC236}">
                <a16:creationId xmlns:a16="http://schemas.microsoft.com/office/drawing/2014/main" id="{ECDBBC44-973E-4916-B5B9-A98ACF946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4" name="Rectangle 6">
            <a:extLst>
              <a:ext uri="{FF2B5EF4-FFF2-40B4-BE49-F238E27FC236}">
                <a16:creationId xmlns:a16="http://schemas.microsoft.com/office/drawing/2014/main" id="{89B2EF84-DFE8-44DA-A387-B8DF9C607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5" name="Rectangle 7">
            <a:extLst>
              <a:ext uri="{FF2B5EF4-FFF2-40B4-BE49-F238E27FC236}">
                <a16:creationId xmlns:a16="http://schemas.microsoft.com/office/drawing/2014/main" id="{DF427BF0-B0CF-4804-8291-4B4CDC2E2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6" name="Rectangle 8">
            <a:extLst>
              <a:ext uri="{FF2B5EF4-FFF2-40B4-BE49-F238E27FC236}">
                <a16:creationId xmlns:a16="http://schemas.microsoft.com/office/drawing/2014/main" id="{A6480395-303C-49CE-AED8-57574577F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7" name="Rectangle 9">
            <a:extLst>
              <a:ext uri="{FF2B5EF4-FFF2-40B4-BE49-F238E27FC236}">
                <a16:creationId xmlns:a16="http://schemas.microsoft.com/office/drawing/2014/main" id="{7DB52689-0EB4-46CB-BB73-55DD0D697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8" name="Rectangle 10">
            <a:extLst>
              <a:ext uri="{FF2B5EF4-FFF2-40B4-BE49-F238E27FC236}">
                <a16:creationId xmlns:a16="http://schemas.microsoft.com/office/drawing/2014/main" id="{5045F5C2-6A63-46E8-967D-391A8927E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59" name="Rectangle 11">
            <a:extLst>
              <a:ext uri="{FF2B5EF4-FFF2-40B4-BE49-F238E27FC236}">
                <a16:creationId xmlns:a16="http://schemas.microsoft.com/office/drawing/2014/main" id="{8D678947-B57D-4744-94CF-4778842E7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5660" name="Rectangle 12">
            <a:extLst>
              <a:ext uri="{FF2B5EF4-FFF2-40B4-BE49-F238E27FC236}">
                <a16:creationId xmlns:a16="http://schemas.microsoft.com/office/drawing/2014/main" id="{4A4EE28B-53EC-4C53-AA9C-942C8AF0C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5661" name="Rectangle 13">
            <a:extLst>
              <a:ext uri="{FF2B5EF4-FFF2-40B4-BE49-F238E27FC236}">
                <a16:creationId xmlns:a16="http://schemas.microsoft.com/office/drawing/2014/main" id="{532CBA80-7B6A-407D-976C-6F00C0ED94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5662" name="Line 14">
            <a:extLst>
              <a:ext uri="{FF2B5EF4-FFF2-40B4-BE49-F238E27FC236}">
                <a16:creationId xmlns:a16="http://schemas.microsoft.com/office/drawing/2014/main" id="{DC67D458-6C79-4C17-99DC-5F916E7C48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663" name="Rectangle 15">
            <a:extLst>
              <a:ext uri="{FF2B5EF4-FFF2-40B4-BE49-F238E27FC236}">
                <a16:creationId xmlns:a16="http://schemas.microsoft.com/office/drawing/2014/main" id="{5BDA0FCD-61C3-48BB-B0A7-4BD035EDB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5664" name="Group 48">
            <a:extLst>
              <a:ext uri="{FF2B5EF4-FFF2-40B4-BE49-F238E27FC236}">
                <a16:creationId xmlns:a16="http://schemas.microsoft.com/office/drawing/2014/main" id="{CBF4C286-1A24-4871-8028-AD9915B18001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2363788"/>
            <a:ext cx="5902325" cy="3332162"/>
            <a:chOff x="104" y="1489"/>
            <a:chExt cx="3718" cy="2099"/>
          </a:xfrm>
        </p:grpSpPr>
        <p:sp>
          <p:nvSpPr>
            <p:cNvPr id="155672" name="Rectangle 35">
              <a:extLst>
                <a:ext uri="{FF2B5EF4-FFF2-40B4-BE49-F238E27FC236}">
                  <a16:creationId xmlns:a16="http://schemas.microsoft.com/office/drawing/2014/main" id="{21720413-AA5C-49A2-A443-5D6621D37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" y="1550"/>
              <a:ext cx="3598" cy="197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5673" name="Freeform 36">
              <a:extLst>
                <a:ext uri="{FF2B5EF4-FFF2-40B4-BE49-F238E27FC236}">
                  <a16:creationId xmlns:a16="http://schemas.microsoft.com/office/drawing/2014/main" id="{CFE0417A-1CFA-4651-92CC-AFA666B3D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89"/>
              <a:ext cx="60" cy="2099"/>
            </a:xfrm>
            <a:custGeom>
              <a:avLst/>
              <a:gdLst>
                <a:gd name="T0" fmla="*/ 0 w 180"/>
                <a:gd name="T1" fmla="*/ 0 h 6295"/>
                <a:gd name="T2" fmla="*/ 60 w 180"/>
                <a:gd name="T3" fmla="*/ 60 h 6295"/>
                <a:gd name="T4" fmla="*/ 60 w 180"/>
                <a:gd name="T5" fmla="*/ 2039 h 6295"/>
                <a:gd name="T6" fmla="*/ 0 w 180"/>
                <a:gd name="T7" fmla="*/ 2099 h 6295"/>
                <a:gd name="T8" fmla="*/ 0 w 180"/>
                <a:gd name="T9" fmla="*/ 0 h 6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6295">
                  <a:moveTo>
                    <a:pt x="0" y="0"/>
                  </a:moveTo>
                  <a:lnTo>
                    <a:pt x="180" y="181"/>
                  </a:lnTo>
                  <a:lnTo>
                    <a:pt x="180" y="6114"/>
                  </a:lnTo>
                  <a:lnTo>
                    <a:pt x="0" y="62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4" name="Freeform 37">
              <a:extLst>
                <a:ext uri="{FF2B5EF4-FFF2-40B4-BE49-F238E27FC236}">
                  <a16:creationId xmlns:a16="http://schemas.microsoft.com/office/drawing/2014/main" id="{C4CB457D-D89D-4326-BFFE-7BDCD48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1489"/>
              <a:ext cx="3718" cy="61"/>
            </a:xfrm>
            <a:custGeom>
              <a:avLst/>
              <a:gdLst>
                <a:gd name="T0" fmla="*/ 0 w 11155"/>
                <a:gd name="T1" fmla="*/ 0 h 181"/>
                <a:gd name="T2" fmla="*/ 60 w 11155"/>
                <a:gd name="T3" fmla="*/ 61 h 181"/>
                <a:gd name="T4" fmla="*/ 3658 w 11155"/>
                <a:gd name="T5" fmla="*/ 61 h 181"/>
                <a:gd name="T6" fmla="*/ 3718 w 11155"/>
                <a:gd name="T7" fmla="*/ 0 h 181"/>
                <a:gd name="T8" fmla="*/ 0 w 1115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55" h="181">
                  <a:moveTo>
                    <a:pt x="0" y="0"/>
                  </a:moveTo>
                  <a:lnTo>
                    <a:pt x="180" y="181"/>
                  </a:lnTo>
                  <a:lnTo>
                    <a:pt x="10974" y="181"/>
                  </a:lnTo>
                  <a:lnTo>
                    <a:pt x="111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5" name="Freeform 38">
              <a:extLst>
                <a:ext uri="{FF2B5EF4-FFF2-40B4-BE49-F238E27FC236}">
                  <a16:creationId xmlns:a16="http://schemas.microsoft.com/office/drawing/2014/main" id="{3C88B27E-8F77-4705-8FC8-E17EE835B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489"/>
              <a:ext cx="60" cy="2099"/>
            </a:xfrm>
            <a:custGeom>
              <a:avLst/>
              <a:gdLst>
                <a:gd name="T0" fmla="*/ 60 w 181"/>
                <a:gd name="T1" fmla="*/ 2099 h 6295"/>
                <a:gd name="T2" fmla="*/ 0 w 181"/>
                <a:gd name="T3" fmla="*/ 2039 h 6295"/>
                <a:gd name="T4" fmla="*/ 0 w 181"/>
                <a:gd name="T5" fmla="*/ 60 h 6295"/>
                <a:gd name="T6" fmla="*/ 60 w 181"/>
                <a:gd name="T7" fmla="*/ 0 h 6295"/>
                <a:gd name="T8" fmla="*/ 60 w 181"/>
                <a:gd name="T9" fmla="*/ 2099 h 62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1" h="6295">
                  <a:moveTo>
                    <a:pt x="181" y="6295"/>
                  </a:moveTo>
                  <a:lnTo>
                    <a:pt x="0" y="6114"/>
                  </a:lnTo>
                  <a:lnTo>
                    <a:pt x="0" y="181"/>
                  </a:lnTo>
                  <a:lnTo>
                    <a:pt x="181" y="0"/>
                  </a:lnTo>
                  <a:lnTo>
                    <a:pt x="181" y="629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676" name="Freeform 39">
              <a:extLst>
                <a:ext uri="{FF2B5EF4-FFF2-40B4-BE49-F238E27FC236}">
                  <a16:creationId xmlns:a16="http://schemas.microsoft.com/office/drawing/2014/main" id="{FF917123-B988-42D8-A45C-441147CB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" y="3527"/>
              <a:ext cx="3718" cy="61"/>
            </a:xfrm>
            <a:custGeom>
              <a:avLst/>
              <a:gdLst>
                <a:gd name="T0" fmla="*/ 3718 w 11155"/>
                <a:gd name="T1" fmla="*/ 61 h 181"/>
                <a:gd name="T2" fmla="*/ 0 w 11155"/>
                <a:gd name="T3" fmla="*/ 61 h 181"/>
                <a:gd name="T4" fmla="*/ 60 w 11155"/>
                <a:gd name="T5" fmla="*/ 0 h 181"/>
                <a:gd name="T6" fmla="*/ 3658 w 11155"/>
                <a:gd name="T7" fmla="*/ 0 h 181"/>
                <a:gd name="T8" fmla="*/ 3718 w 11155"/>
                <a:gd name="T9" fmla="*/ 6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55" h="181">
                  <a:moveTo>
                    <a:pt x="11155" y="181"/>
                  </a:moveTo>
                  <a:lnTo>
                    <a:pt x="0" y="181"/>
                  </a:lnTo>
                  <a:lnTo>
                    <a:pt x="180" y="0"/>
                  </a:lnTo>
                  <a:lnTo>
                    <a:pt x="10974" y="0"/>
                  </a:lnTo>
                  <a:lnTo>
                    <a:pt x="11155" y="18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5677" name="Picture 40">
              <a:extLst>
                <a:ext uri="{FF2B5EF4-FFF2-40B4-BE49-F238E27FC236}">
                  <a16:creationId xmlns:a16="http://schemas.microsoft.com/office/drawing/2014/main" id="{20CB7F69-BA2F-410A-B990-D97E7DCE6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" y="1610"/>
              <a:ext cx="3478" cy="18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5665" name="Rectangle 41">
            <a:extLst>
              <a:ext uri="{FF2B5EF4-FFF2-40B4-BE49-F238E27FC236}">
                <a16:creationId xmlns:a16="http://schemas.microsoft.com/office/drawing/2014/main" id="{921565F1-1094-4808-829B-6436C3938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4288" y="3100388"/>
            <a:ext cx="2486025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55666" name="Rectangle 42">
            <a:extLst>
              <a:ext uri="{FF2B5EF4-FFF2-40B4-BE49-F238E27FC236}">
                <a16:creationId xmlns:a16="http://schemas.microsoft.com/office/drawing/2014/main" id="{FBFD7821-A238-4E66-BE3B-29DEF2ED3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3727450"/>
            <a:ext cx="22606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(Durante </a:t>
            </a:r>
            <a:endParaRPr lang="es-PR" altLang="en-US"/>
          </a:p>
        </p:txBody>
      </p:sp>
      <p:sp>
        <p:nvSpPr>
          <p:cNvPr id="155667" name="Rectangle 43">
            <a:extLst>
              <a:ext uri="{FF2B5EF4-FFF2-40B4-BE49-F238E27FC236}">
                <a16:creationId xmlns:a16="http://schemas.microsoft.com/office/drawing/2014/main" id="{197AAA13-3011-477E-9540-7E8B3B54D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3825" y="4356100"/>
            <a:ext cx="2278063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55668" name="Rectangle 44">
            <a:extLst>
              <a:ext uri="{FF2B5EF4-FFF2-40B4-BE49-F238E27FC236}">
                <a16:creationId xmlns:a16="http://schemas.microsoft.com/office/drawing/2014/main" id="{014B6478-9637-41E8-8160-4489FD83B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1900" y="3048000"/>
            <a:ext cx="24860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55669" name="Rectangle 45">
            <a:extLst>
              <a:ext uri="{FF2B5EF4-FFF2-40B4-BE49-F238E27FC236}">
                <a16:creationId xmlns:a16="http://schemas.microsoft.com/office/drawing/2014/main" id="{7378C7AE-DB21-4D9A-A899-40CCFEF55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4463" y="3676650"/>
            <a:ext cx="2260600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(Durante </a:t>
            </a:r>
            <a:endParaRPr lang="es-PR" altLang="en-US"/>
          </a:p>
        </p:txBody>
      </p:sp>
      <p:sp>
        <p:nvSpPr>
          <p:cNvPr id="155670" name="Rectangle 46">
            <a:extLst>
              <a:ext uri="{FF2B5EF4-FFF2-40B4-BE49-F238E27FC236}">
                <a16:creationId xmlns:a16="http://schemas.microsoft.com/office/drawing/2014/main" id="{52273DED-A5FF-412C-A493-0AFCBD027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21438" y="4303713"/>
            <a:ext cx="2278062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55671" name="Rectangle 47">
            <a:extLst>
              <a:ext uri="{FF2B5EF4-FFF2-40B4-BE49-F238E27FC236}">
                <a16:creationId xmlns:a16="http://schemas.microsoft.com/office/drawing/2014/main" id="{00BF01DD-4B73-4D78-A772-FEF4BD9E8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5683250"/>
            <a:ext cx="24257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Tibiofemoral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>
            <a:extLst>
              <a:ext uri="{FF2B5EF4-FFF2-40B4-BE49-F238E27FC236}">
                <a16:creationId xmlns:a16="http://schemas.microsoft.com/office/drawing/2014/main" id="{9C43F6CE-E047-4926-A46F-AB00C1BE6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699" name="Rectangle 3">
            <a:extLst>
              <a:ext uri="{FF2B5EF4-FFF2-40B4-BE49-F238E27FC236}">
                <a16:creationId xmlns:a16="http://schemas.microsoft.com/office/drawing/2014/main" id="{B7772621-F05F-43A2-8904-FFB54F5AC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0" name="Rectangle 4">
            <a:extLst>
              <a:ext uri="{FF2B5EF4-FFF2-40B4-BE49-F238E27FC236}">
                <a16:creationId xmlns:a16="http://schemas.microsoft.com/office/drawing/2014/main" id="{1E158FD5-7757-43C1-844F-3016DEDC4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1" name="Rectangle 5">
            <a:extLst>
              <a:ext uri="{FF2B5EF4-FFF2-40B4-BE49-F238E27FC236}">
                <a16:creationId xmlns:a16="http://schemas.microsoft.com/office/drawing/2014/main" id="{99A41063-B97C-46FE-BA2A-0E64FC495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2" name="Rectangle 6">
            <a:extLst>
              <a:ext uri="{FF2B5EF4-FFF2-40B4-BE49-F238E27FC236}">
                <a16:creationId xmlns:a16="http://schemas.microsoft.com/office/drawing/2014/main" id="{5B6E08C9-E739-44D1-AA22-B547522D4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3" name="Rectangle 7">
            <a:extLst>
              <a:ext uri="{FF2B5EF4-FFF2-40B4-BE49-F238E27FC236}">
                <a16:creationId xmlns:a16="http://schemas.microsoft.com/office/drawing/2014/main" id="{B3416288-96F3-4102-A41C-F7794DA9C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4" name="Rectangle 8">
            <a:extLst>
              <a:ext uri="{FF2B5EF4-FFF2-40B4-BE49-F238E27FC236}">
                <a16:creationId xmlns:a16="http://schemas.microsoft.com/office/drawing/2014/main" id="{FA3AFB75-3B31-4DDA-9E7C-85BFD0C0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5" name="Rectangle 9">
            <a:extLst>
              <a:ext uri="{FF2B5EF4-FFF2-40B4-BE49-F238E27FC236}">
                <a16:creationId xmlns:a16="http://schemas.microsoft.com/office/drawing/2014/main" id="{9D3AF42F-0B04-4B2B-943F-E299D0089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6" name="Rectangle 10">
            <a:extLst>
              <a:ext uri="{FF2B5EF4-FFF2-40B4-BE49-F238E27FC236}">
                <a16:creationId xmlns:a16="http://schemas.microsoft.com/office/drawing/2014/main" id="{2129CC6B-9828-493A-AC61-53BACF10C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7" name="Rectangle 11">
            <a:extLst>
              <a:ext uri="{FF2B5EF4-FFF2-40B4-BE49-F238E27FC236}">
                <a16:creationId xmlns:a16="http://schemas.microsoft.com/office/drawing/2014/main" id="{F19149C5-0791-423D-8485-8F9B5A1BD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7708" name="Rectangle 12">
            <a:extLst>
              <a:ext uri="{FF2B5EF4-FFF2-40B4-BE49-F238E27FC236}">
                <a16:creationId xmlns:a16="http://schemas.microsoft.com/office/drawing/2014/main" id="{71814250-4871-4213-86B5-CC574A6F86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7709" name="Rectangle 13">
            <a:extLst>
              <a:ext uri="{FF2B5EF4-FFF2-40B4-BE49-F238E27FC236}">
                <a16:creationId xmlns:a16="http://schemas.microsoft.com/office/drawing/2014/main" id="{6C075F51-CDDB-4738-A723-210773C1E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7710" name="Line 14">
            <a:extLst>
              <a:ext uri="{FF2B5EF4-FFF2-40B4-BE49-F238E27FC236}">
                <a16:creationId xmlns:a16="http://schemas.microsoft.com/office/drawing/2014/main" id="{147C6A26-2A7A-4B8E-8ABE-876E140CF5D7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725" y="1787525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11" name="Rectangle 15">
            <a:extLst>
              <a:ext uri="{FF2B5EF4-FFF2-40B4-BE49-F238E27FC236}">
                <a16:creationId xmlns:a16="http://schemas.microsoft.com/office/drawing/2014/main" id="{CEE4BDAE-EA11-4C8D-81C9-C85E4256E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7712" name="Group 30">
            <a:extLst>
              <a:ext uri="{FF2B5EF4-FFF2-40B4-BE49-F238E27FC236}">
                <a16:creationId xmlns:a16="http://schemas.microsoft.com/office/drawing/2014/main" id="{91D6B021-868C-4BCE-8333-F8A0514B5321}"/>
              </a:ext>
            </a:extLst>
          </p:cNvPr>
          <p:cNvGrpSpPr>
            <a:grpSpLocks/>
          </p:cNvGrpSpPr>
          <p:nvPr/>
        </p:nvGrpSpPr>
        <p:grpSpPr bwMode="auto">
          <a:xfrm>
            <a:off x="439738" y="2070100"/>
            <a:ext cx="3259137" cy="3957638"/>
            <a:chOff x="242" y="1304"/>
            <a:chExt cx="2053" cy="2493"/>
          </a:xfrm>
        </p:grpSpPr>
        <p:sp>
          <p:nvSpPr>
            <p:cNvPr id="157718" name="Rectangle 19">
              <a:extLst>
                <a:ext uri="{FF2B5EF4-FFF2-40B4-BE49-F238E27FC236}">
                  <a16:creationId xmlns:a16="http://schemas.microsoft.com/office/drawing/2014/main" id="{E7429459-7EC6-483C-B1A3-64A5138D1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" y="1375"/>
              <a:ext cx="1912" cy="23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19" name="Freeform 20">
              <a:extLst>
                <a:ext uri="{FF2B5EF4-FFF2-40B4-BE49-F238E27FC236}">
                  <a16:creationId xmlns:a16="http://schemas.microsoft.com/office/drawing/2014/main" id="{B9C05210-35AF-466F-9BE2-7D5EC38F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304"/>
              <a:ext cx="71" cy="2493"/>
            </a:xfrm>
            <a:custGeom>
              <a:avLst/>
              <a:gdLst>
                <a:gd name="T0" fmla="*/ 0 w 212"/>
                <a:gd name="T1" fmla="*/ 0 h 7478"/>
                <a:gd name="T2" fmla="*/ 71 w 212"/>
                <a:gd name="T3" fmla="*/ 71 h 7478"/>
                <a:gd name="T4" fmla="*/ 71 w 212"/>
                <a:gd name="T5" fmla="*/ 2422 h 7478"/>
                <a:gd name="T6" fmla="*/ 0 w 212"/>
                <a:gd name="T7" fmla="*/ 2493 h 7478"/>
                <a:gd name="T8" fmla="*/ 0 w 212"/>
                <a:gd name="T9" fmla="*/ 0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0" y="0"/>
                  </a:moveTo>
                  <a:lnTo>
                    <a:pt x="212" y="213"/>
                  </a:lnTo>
                  <a:lnTo>
                    <a:pt x="212" y="7265"/>
                  </a:lnTo>
                  <a:lnTo>
                    <a:pt x="0" y="7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0" name="Freeform 21">
              <a:extLst>
                <a:ext uri="{FF2B5EF4-FFF2-40B4-BE49-F238E27FC236}">
                  <a16:creationId xmlns:a16="http://schemas.microsoft.com/office/drawing/2014/main" id="{5FFA183C-CEDE-414D-80DD-C33F54A0A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1304"/>
              <a:ext cx="2053" cy="71"/>
            </a:xfrm>
            <a:custGeom>
              <a:avLst/>
              <a:gdLst>
                <a:gd name="T0" fmla="*/ 0 w 6158"/>
                <a:gd name="T1" fmla="*/ 0 h 213"/>
                <a:gd name="T2" fmla="*/ 71 w 6158"/>
                <a:gd name="T3" fmla="*/ 71 h 213"/>
                <a:gd name="T4" fmla="*/ 1982 w 6158"/>
                <a:gd name="T5" fmla="*/ 71 h 213"/>
                <a:gd name="T6" fmla="*/ 2053 w 6158"/>
                <a:gd name="T7" fmla="*/ 0 h 213"/>
                <a:gd name="T8" fmla="*/ 0 w 6158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0" y="0"/>
                  </a:moveTo>
                  <a:lnTo>
                    <a:pt x="212" y="213"/>
                  </a:lnTo>
                  <a:lnTo>
                    <a:pt x="5946" y="213"/>
                  </a:lnTo>
                  <a:lnTo>
                    <a:pt x="6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1" name="Freeform 22">
              <a:extLst>
                <a:ext uri="{FF2B5EF4-FFF2-40B4-BE49-F238E27FC236}">
                  <a16:creationId xmlns:a16="http://schemas.microsoft.com/office/drawing/2014/main" id="{3B11337C-1E84-49F8-9EDB-FFA2AF2B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304"/>
              <a:ext cx="71" cy="2493"/>
            </a:xfrm>
            <a:custGeom>
              <a:avLst/>
              <a:gdLst>
                <a:gd name="T0" fmla="*/ 71 w 212"/>
                <a:gd name="T1" fmla="*/ 2493 h 7478"/>
                <a:gd name="T2" fmla="*/ 0 w 212"/>
                <a:gd name="T3" fmla="*/ 2422 h 7478"/>
                <a:gd name="T4" fmla="*/ 0 w 212"/>
                <a:gd name="T5" fmla="*/ 71 h 7478"/>
                <a:gd name="T6" fmla="*/ 71 w 212"/>
                <a:gd name="T7" fmla="*/ 0 h 7478"/>
                <a:gd name="T8" fmla="*/ 71 w 212"/>
                <a:gd name="T9" fmla="*/ 2493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212" y="7478"/>
                  </a:moveTo>
                  <a:lnTo>
                    <a:pt x="0" y="7265"/>
                  </a:lnTo>
                  <a:lnTo>
                    <a:pt x="0" y="213"/>
                  </a:lnTo>
                  <a:lnTo>
                    <a:pt x="212" y="0"/>
                  </a:lnTo>
                  <a:lnTo>
                    <a:pt x="212" y="747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722" name="Freeform 23">
              <a:extLst>
                <a:ext uri="{FF2B5EF4-FFF2-40B4-BE49-F238E27FC236}">
                  <a16:creationId xmlns:a16="http://schemas.microsoft.com/office/drawing/2014/main" id="{258CA223-2184-4096-BEDF-E1BC7175A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" y="3726"/>
              <a:ext cx="2053" cy="71"/>
            </a:xfrm>
            <a:custGeom>
              <a:avLst/>
              <a:gdLst>
                <a:gd name="T0" fmla="*/ 2053 w 6158"/>
                <a:gd name="T1" fmla="*/ 71 h 213"/>
                <a:gd name="T2" fmla="*/ 0 w 6158"/>
                <a:gd name="T3" fmla="*/ 71 h 213"/>
                <a:gd name="T4" fmla="*/ 71 w 6158"/>
                <a:gd name="T5" fmla="*/ 0 h 213"/>
                <a:gd name="T6" fmla="*/ 1982 w 6158"/>
                <a:gd name="T7" fmla="*/ 0 h 213"/>
                <a:gd name="T8" fmla="*/ 2053 w 6158"/>
                <a:gd name="T9" fmla="*/ 71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6158" y="213"/>
                  </a:moveTo>
                  <a:lnTo>
                    <a:pt x="0" y="213"/>
                  </a:lnTo>
                  <a:lnTo>
                    <a:pt x="212" y="0"/>
                  </a:lnTo>
                  <a:lnTo>
                    <a:pt x="5946" y="0"/>
                  </a:lnTo>
                  <a:lnTo>
                    <a:pt x="6158" y="21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57723" name="Picture 24">
              <a:extLst>
                <a:ext uri="{FF2B5EF4-FFF2-40B4-BE49-F238E27FC236}">
                  <a16:creationId xmlns:a16="http://schemas.microsoft.com/office/drawing/2014/main" id="{D6BD9FE1-C2C0-4B0D-B9F0-45007A394F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1446"/>
              <a:ext cx="1769" cy="2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7713" name="Rectangle 25">
            <a:extLst>
              <a:ext uri="{FF2B5EF4-FFF2-40B4-BE49-F238E27FC236}">
                <a16:creationId xmlns:a16="http://schemas.microsoft.com/office/drawing/2014/main" id="{B990915B-62F6-452C-800A-CC8D395D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3033713"/>
            <a:ext cx="386715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7714" name="Rectangle 26">
            <a:extLst>
              <a:ext uri="{FF2B5EF4-FFF2-40B4-BE49-F238E27FC236}">
                <a16:creationId xmlns:a16="http://schemas.microsoft.com/office/drawing/2014/main" id="{078A132F-65A5-411A-A91E-22F77EEF1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952875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7715" name="Rectangle 27">
            <a:extLst>
              <a:ext uri="{FF2B5EF4-FFF2-40B4-BE49-F238E27FC236}">
                <a16:creationId xmlns:a16="http://schemas.microsoft.com/office/drawing/2014/main" id="{29E9F348-FC7C-41EB-A450-46C529632A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971800"/>
            <a:ext cx="386715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7716" name="Rectangle 28">
            <a:extLst>
              <a:ext uri="{FF2B5EF4-FFF2-40B4-BE49-F238E27FC236}">
                <a16:creationId xmlns:a16="http://schemas.microsoft.com/office/drawing/2014/main" id="{E07ECA98-0834-4DEF-9083-503F77595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7963" y="3892550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7717" name="Rectangle 29">
            <a:extLst>
              <a:ext uri="{FF2B5EF4-FFF2-40B4-BE49-F238E27FC236}">
                <a16:creationId xmlns:a16="http://schemas.microsoft.com/office/drawing/2014/main" id="{C6FD0B44-9985-4A6D-9998-D43493C74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5962650"/>
            <a:ext cx="3524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>
            <a:extLst>
              <a:ext uri="{FF2B5EF4-FFF2-40B4-BE49-F238E27FC236}">
                <a16:creationId xmlns:a16="http://schemas.microsoft.com/office/drawing/2014/main" id="{9FEE8B69-03B2-47E7-80BC-382CCF5057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7" name="Rectangle 3">
            <a:extLst>
              <a:ext uri="{FF2B5EF4-FFF2-40B4-BE49-F238E27FC236}">
                <a16:creationId xmlns:a16="http://schemas.microsoft.com/office/drawing/2014/main" id="{53F040D3-34A4-4301-B757-1F9E20419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8" name="Rectangle 4">
            <a:extLst>
              <a:ext uri="{FF2B5EF4-FFF2-40B4-BE49-F238E27FC236}">
                <a16:creationId xmlns:a16="http://schemas.microsoft.com/office/drawing/2014/main" id="{9594EBBB-AFA2-4732-A3E5-02EEBA0E5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49" name="Rectangle 5">
            <a:extLst>
              <a:ext uri="{FF2B5EF4-FFF2-40B4-BE49-F238E27FC236}">
                <a16:creationId xmlns:a16="http://schemas.microsoft.com/office/drawing/2014/main" id="{BEEBABD3-B71C-4193-967A-A98379DA8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0" name="Rectangle 6">
            <a:extLst>
              <a:ext uri="{FF2B5EF4-FFF2-40B4-BE49-F238E27FC236}">
                <a16:creationId xmlns:a16="http://schemas.microsoft.com/office/drawing/2014/main" id="{94CA0E35-05C8-4169-9C2A-986F0FBCE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1" name="Rectangle 7">
            <a:extLst>
              <a:ext uri="{FF2B5EF4-FFF2-40B4-BE49-F238E27FC236}">
                <a16:creationId xmlns:a16="http://schemas.microsoft.com/office/drawing/2014/main" id="{EFD313C0-2665-4F6A-BEF0-58558738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2" name="Rectangle 8">
            <a:extLst>
              <a:ext uri="{FF2B5EF4-FFF2-40B4-BE49-F238E27FC236}">
                <a16:creationId xmlns:a16="http://schemas.microsoft.com/office/drawing/2014/main" id="{B00EFC88-5D0A-4F26-9211-A0660C2B9C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3" name="Rectangle 9">
            <a:extLst>
              <a:ext uri="{FF2B5EF4-FFF2-40B4-BE49-F238E27FC236}">
                <a16:creationId xmlns:a16="http://schemas.microsoft.com/office/drawing/2014/main" id="{D9F5DC68-E5C5-44ED-AAA2-7387FD7FB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4" name="Rectangle 10">
            <a:extLst>
              <a:ext uri="{FF2B5EF4-FFF2-40B4-BE49-F238E27FC236}">
                <a16:creationId xmlns:a16="http://schemas.microsoft.com/office/drawing/2014/main" id="{CAE3D83A-270F-4C57-90F7-CE2EA4DFA5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5" name="Rectangle 11">
            <a:extLst>
              <a:ext uri="{FF2B5EF4-FFF2-40B4-BE49-F238E27FC236}">
                <a16:creationId xmlns:a16="http://schemas.microsoft.com/office/drawing/2014/main" id="{92359BC4-22D2-4C39-8CC8-95A9A6C36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59756" name="Rectangle 12">
            <a:extLst>
              <a:ext uri="{FF2B5EF4-FFF2-40B4-BE49-F238E27FC236}">
                <a16:creationId xmlns:a16="http://schemas.microsoft.com/office/drawing/2014/main" id="{1FDCBAF0-A009-43EA-A1C5-EDFF41BD8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59757" name="Rectangle 13">
            <a:extLst>
              <a:ext uri="{FF2B5EF4-FFF2-40B4-BE49-F238E27FC236}">
                <a16:creationId xmlns:a16="http://schemas.microsoft.com/office/drawing/2014/main" id="{FFCDA87C-C2CB-4306-A12B-879DB054B4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59758" name="Line 14">
            <a:extLst>
              <a:ext uri="{FF2B5EF4-FFF2-40B4-BE49-F238E27FC236}">
                <a16:creationId xmlns:a16="http://schemas.microsoft.com/office/drawing/2014/main" id="{B915FD0A-042A-4E26-A5A6-0DB86F22C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725" y="1787525"/>
            <a:ext cx="8491538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759" name="Rectangle 15">
            <a:extLst>
              <a:ext uri="{FF2B5EF4-FFF2-40B4-BE49-F238E27FC236}">
                <a16:creationId xmlns:a16="http://schemas.microsoft.com/office/drawing/2014/main" id="{76FB3BCF-871D-4B7A-808A-FF8CC71E6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59760" name="Group 29">
            <a:extLst>
              <a:ext uri="{FF2B5EF4-FFF2-40B4-BE49-F238E27FC236}">
                <a16:creationId xmlns:a16="http://schemas.microsoft.com/office/drawing/2014/main" id="{7D831895-4D9F-43E0-BD76-8AD2E9D72A5D}"/>
              </a:ext>
            </a:extLst>
          </p:cNvPr>
          <p:cNvGrpSpPr>
            <a:grpSpLocks/>
          </p:cNvGrpSpPr>
          <p:nvPr/>
        </p:nvGrpSpPr>
        <p:grpSpPr bwMode="auto">
          <a:xfrm>
            <a:off x="415925" y="2070100"/>
            <a:ext cx="3622675" cy="3957638"/>
            <a:chOff x="277" y="1304"/>
            <a:chExt cx="2053" cy="2493"/>
          </a:xfrm>
        </p:grpSpPr>
        <p:sp>
          <p:nvSpPr>
            <p:cNvPr id="159767" name="Rectangle 17">
              <a:extLst>
                <a:ext uri="{FF2B5EF4-FFF2-40B4-BE49-F238E27FC236}">
                  <a16:creationId xmlns:a16="http://schemas.microsoft.com/office/drawing/2014/main" id="{E4676B35-478A-4294-AEEE-F581AB2DB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" y="1375"/>
              <a:ext cx="1912" cy="235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68" name="Freeform 18">
              <a:extLst>
                <a:ext uri="{FF2B5EF4-FFF2-40B4-BE49-F238E27FC236}">
                  <a16:creationId xmlns:a16="http://schemas.microsoft.com/office/drawing/2014/main" id="{B63DC8F9-3E07-49E9-8CC5-0F137A32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304"/>
              <a:ext cx="71" cy="2493"/>
            </a:xfrm>
            <a:custGeom>
              <a:avLst/>
              <a:gdLst>
                <a:gd name="T0" fmla="*/ 0 w 212"/>
                <a:gd name="T1" fmla="*/ 0 h 7478"/>
                <a:gd name="T2" fmla="*/ 71 w 212"/>
                <a:gd name="T3" fmla="*/ 71 h 7478"/>
                <a:gd name="T4" fmla="*/ 71 w 212"/>
                <a:gd name="T5" fmla="*/ 2422 h 7478"/>
                <a:gd name="T6" fmla="*/ 0 w 212"/>
                <a:gd name="T7" fmla="*/ 2493 h 7478"/>
                <a:gd name="T8" fmla="*/ 0 w 212"/>
                <a:gd name="T9" fmla="*/ 0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0" y="0"/>
                  </a:moveTo>
                  <a:lnTo>
                    <a:pt x="212" y="213"/>
                  </a:lnTo>
                  <a:lnTo>
                    <a:pt x="212" y="7265"/>
                  </a:lnTo>
                  <a:lnTo>
                    <a:pt x="0" y="74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69" name="Freeform 19">
              <a:extLst>
                <a:ext uri="{FF2B5EF4-FFF2-40B4-BE49-F238E27FC236}">
                  <a16:creationId xmlns:a16="http://schemas.microsoft.com/office/drawing/2014/main" id="{AC0432D2-F14C-4C3B-A300-93E5E6DE8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1304"/>
              <a:ext cx="2053" cy="71"/>
            </a:xfrm>
            <a:custGeom>
              <a:avLst/>
              <a:gdLst>
                <a:gd name="T0" fmla="*/ 0 w 6158"/>
                <a:gd name="T1" fmla="*/ 0 h 213"/>
                <a:gd name="T2" fmla="*/ 71 w 6158"/>
                <a:gd name="T3" fmla="*/ 71 h 213"/>
                <a:gd name="T4" fmla="*/ 1982 w 6158"/>
                <a:gd name="T5" fmla="*/ 71 h 213"/>
                <a:gd name="T6" fmla="*/ 2053 w 6158"/>
                <a:gd name="T7" fmla="*/ 0 h 213"/>
                <a:gd name="T8" fmla="*/ 0 w 6158"/>
                <a:gd name="T9" fmla="*/ 0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0" y="0"/>
                  </a:moveTo>
                  <a:lnTo>
                    <a:pt x="212" y="213"/>
                  </a:lnTo>
                  <a:lnTo>
                    <a:pt x="5946" y="213"/>
                  </a:lnTo>
                  <a:lnTo>
                    <a:pt x="6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70" name="Freeform 20">
              <a:extLst>
                <a:ext uri="{FF2B5EF4-FFF2-40B4-BE49-F238E27FC236}">
                  <a16:creationId xmlns:a16="http://schemas.microsoft.com/office/drawing/2014/main" id="{E56A2553-A244-4597-966D-1A55CF67E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1304"/>
              <a:ext cx="71" cy="2493"/>
            </a:xfrm>
            <a:custGeom>
              <a:avLst/>
              <a:gdLst>
                <a:gd name="T0" fmla="*/ 71 w 212"/>
                <a:gd name="T1" fmla="*/ 2493 h 7478"/>
                <a:gd name="T2" fmla="*/ 0 w 212"/>
                <a:gd name="T3" fmla="*/ 2422 h 7478"/>
                <a:gd name="T4" fmla="*/ 0 w 212"/>
                <a:gd name="T5" fmla="*/ 71 h 7478"/>
                <a:gd name="T6" fmla="*/ 71 w 212"/>
                <a:gd name="T7" fmla="*/ 0 h 7478"/>
                <a:gd name="T8" fmla="*/ 71 w 212"/>
                <a:gd name="T9" fmla="*/ 2493 h 7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7478">
                  <a:moveTo>
                    <a:pt x="212" y="7478"/>
                  </a:moveTo>
                  <a:lnTo>
                    <a:pt x="0" y="7265"/>
                  </a:lnTo>
                  <a:lnTo>
                    <a:pt x="0" y="213"/>
                  </a:lnTo>
                  <a:lnTo>
                    <a:pt x="212" y="0"/>
                  </a:lnTo>
                  <a:lnTo>
                    <a:pt x="212" y="747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771" name="Freeform 21">
              <a:extLst>
                <a:ext uri="{FF2B5EF4-FFF2-40B4-BE49-F238E27FC236}">
                  <a16:creationId xmlns:a16="http://schemas.microsoft.com/office/drawing/2014/main" id="{3BECC5BE-D999-4074-8D40-1BB8056DC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" y="3726"/>
              <a:ext cx="2053" cy="71"/>
            </a:xfrm>
            <a:custGeom>
              <a:avLst/>
              <a:gdLst>
                <a:gd name="T0" fmla="*/ 2053 w 6158"/>
                <a:gd name="T1" fmla="*/ 71 h 213"/>
                <a:gd name="T2" fmla="*/ 0 w 6158"/>
                <a:gd name="T3" fmla="*/ 71 h 213"/>
                <a:gd name="T4" fmla="*/ 71 w 6158"/>
                <a:gd name="T5" fmla="*/ 0 h 213"/>
                <a:gd name="T6" fmla="*/ 1982 w 6158"/>
                <a:gd name="T7" fmla="*/ 0 h 213"/>
                <a:gd name="T8" fmla="*/ 2053 w 6158"/>
                <a:gd name="T9" fmla="*/ 71 h 2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8" h="213">
                  <a:moveTo>
                    <a:pt x="6158" y="213"/>
                  </a:moveTo>
                  <a:lnTo>
                    <a:pt x="0" y="213"/>
                  </a:lnTo>
                  <a:lnTo>
                    <a:pt x="212" y="0"/>
                  </a:lnTo>
                  <a:lnTo>
                    <a:pt x="5946" y="0"/>
                  </a:lnTo>
                  <a:lnTo>
                    <a:pt x="6158" y="21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9761" name="Rectangle 23">
            <a:extLst>
              <a:ext uri="{FF2B5EF4-FFF2-40B4-BE49-F238E27FC236}">
                <a16:creationId xmlns:a16="http://schemas.microsoft.com/office/drawing/2014/main" id="{5031D231-CECC-4D1D-BD00-92F915BA8E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3033713"/>
            <a:ext cx="3867150" cy="960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9762" name="Rectangle 24">
            <a:extLst>
              <a:ext uri="{FF2B5EF4-FFF2-40B4-BE49-F238E27FC236}">
                <a16:creationId xmlns:a16="http://schemas.microsoft.com/office/drawing/2014/main" id="{1C14F8D9-A300-408A-B4A4-0B000601F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78288" y="3952875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9763" name="Rectangle 25">
            <a:extLst>
              <a:ext uri="{FF2B5EF4-FFF2-40B4-BE49-F238E27FC236}">
                <a16:creationId xmlns:a16="http://schemas.microsoft.com/office/drawing/2014/main" id="{0F96BC0B-835F-4BAB-AE80-B60F1AA59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0238" y="2971800"/>
            <a:ext cx="386715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59764" name="Rectangle 26">
            <a:extLst>
              <a:ext uri="{FF2B5EF4-FFF2-40B4-BE49-F238E27FC236}">
                <a16:creationId xmlns:a16="http://schemas.microsoft.com/office/drawing/2014/main" id="{E2E603D0-68B0-4336-9C60-D0C345408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7963" y="3892550"/>
            <a:ext cx="4711700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3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59765" name="Rectangle 27">
            <a:extLst>
              <a:ext uri="{FF2B5EF4-FFF2-40B4-BE49-F238E27FC236}">
                <a16:creationId xmlns:a16="http://schemas.microsoft.com/office/drawing/2014/main" id="{9E5B2B22-97A0-4AC6-B697-79F2929E8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350" y="5962650"/>
            <a:ext cx="3524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  <p:pic>
        <p:nvPicPr>
          <p:cNvPr id="159766" name="Picture 33" descr="Flex-Ext_Hombro-V2">
            <a:extLst>
              <a:ext uri="{FF2B5EF4-FFF2-40B4-BE49-F238E27FC236}">
                <a16:creationId xmlns:a16="http://schemas.microsoft.com/office/drawing/2014/main" id="{E1527789-9D6F-46CE-83CB-7171BBA959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286000"/>
            <a:ext cx="3078163" cy="352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>
            <a:extLst>
              <a:ext uri="{FF2B5EF4-FFF2-40B4-BE49-F238E27FC236}">
                <a16:creationId xmlns:a16="http://schemas.microsoft.com/office/drawing/2014/main" id="{FF2271ED-8A53-4249-AE0D-A30A1B3E1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5" name="Rectangle 3">
            <a:extLst>
              <a:ext uri="{FF2B5EF4-FFF2-40B4-BE49-F238E27FC236}">
                <a16:creationId xmlns:a16="http://schemas.microsoft.com/office/drawing/2014/main" id="{EBBFBCFA-68B2-4C31-A2AF-4D5811779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6" name="Rectangle 4">
            <a:extLst>
              <a:ext uri="{FF2B5EF4-FFF2-40B4-BE49-F238E27FC236}">
                <a16:creationId xmlns:a16="http://schemas.microsoft.com/office/drawing/2014/main" id="{6D83FC58-B044-49FE-87AC-111ED13F1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7" name="Rectangle 5">
            <a:extLst>
              <a:ext uri="{FF2B5EF4-FFF2-40B4-BE49-F238E27FC236}">
                <a16:creationId xmlns:a16="http://schemas.microsoft.com/office/drawing/2014/main" id="{18E5F176-8838-4775-8E00-6EB3667302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8" name="Rectangle 6">
            <a:extLst>
              <a:ext uri="{FF2B5EF4-FFF2-40B4-BE49-F238E27FC236}">
                <a16:creationId xmlns:a16="http://schemas.microsoft.com/office/drawing/2014/main" id="{80A40A90-1E90-445C-8B2F-8715176DF2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799" name="Rectangle 7">
            <a:extLst>
              <a:ext uri="{FF2B5EF4-FFF2-40B4-BE49-F238E27FC236}">
                <a16:creationId xmlns:a16="http://schemas.microsoft.com/office/drawing/2014/main" id="{4E2D5A0B-61EA-422F-BA5B-842DE07D9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0" name="Rectangle 8">
            <a:extLst>
              <a:ext uri="{FF2B5EF4-FFF2-40B4-BE49-F238E27FC236}">
                <a16:creationId xmlns:a16="http://schemas.microsoft.com/office/drawing/2014/main" id="{00158324-6448-46A4-9E1A-14740B214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1" name="Rectangle 9">
            <a:extLst>
              <a:ext uri="{FF2B5EF4-FFF2-40B4-BE49-F238E27FC236}">
                <a16:creationId xmlns:a16="http://schemas.microsoft.com/office/drawing/2014/main" id="{6245E508-BCA7-4037-8E96-FE3DA257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2" name="Rectangle 10">
            <a:extLst>
              <a:ext uri="{FF2B5EF4-FFF2-40B4-BE49-F238E27FC236}">
                <a16:creationId xmlns:a16="http://schemas.microsoft.com/office/drawing/2014/main" id="{0AA9DB6C-0095-47DA-9C9E-DF9BF77AA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3" name="Rectangle 11">
            <a:extLst>
              <a:ext uri="{FF2B5EF4-FFF2-40B4-BE49-F238E27FC236}">
                <a16:creationId xmlns:a16="http://schemas.microsoft.com/office/drawing/2014/main" id="{16A55FED-20AA-4D34-BF6C-20F0662BB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1804" name="Rectangle 12">
            <a:extLst>
              <a:ext uri="{FF2B5EF4-FFF2-40B4-BE49-F238E27FC236}">
                <a16:creationId xmlns:a16="http://schemas.microsoft.com/office/drawing/2014/main" id="{2F37F8E1-C384-4A6B-A2DA-7D972579F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1805" name="Rectangle 13">
            <a:extLst>
              <a:ext uri="{FF2B5EF4-FFF2-40B4-BE49-F238E27FC236}">
                <a16:creationId xmlns:a16="http://schemas.microsoft.com/office/drawing/2014/main" id="{3189072C-C5DA-4A69-81DB-63913642F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1806" name="Line 14">
            <a:extLst>
              <a:ext uri="{FF2B5EF4-FFF2-40B4-BE49-F238E27FC236}">
                <a16:creationId xmlns:a16="http://schemas.microsoft.com/office/drawing/2014/main" id="{2F3A6DD6-F4BE-42EF-8BFA-2D5426DF6F7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807" name="Rectangle 15">
            <a:extLst>
              <a:ext uri="{FF2B5EF4-FFF2-40B4-BE49-F238E27FC236}">
                <a16:creationId xmlns:a16="http://schemas.microsoft.com/office/drawing/2014/main" id="{F9983641-6002-45B7-B083-88C3BDDEA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1808" name="Group 32">
            <a:extLst>
              <a:ext uri="{FF2B5EF4-FFF2-40B4-BE49-F238E27FC236}">
                <a16:creationId xmlns:a16="http://schemas.microsoft.com/office/drawing/2014/main" id="{6423507F-6825-49DA-A14C-9F3381C51E43}"/>
              </a:ext>
            </a:extLst>
          </p:cNvPr>
          <p:cNvGrpSpPr>
            <a:grpSpLocks/>
          </p:cNvGrpSpPr>
          <p:nvPr/>
        </p:nvGrpSpPr>
        <p:grpSpPr bwMode="auto">
          <a:xfrm>
            <a:off x="327025" y="2314575"/>
            <a:ext cx="4164013" cy="3683000"/>
            <a:chOff x="185" y="1458"/>
            <a:chExt cx="2623" cy="2320"/>
          </a:xfrm>
        </p:grpSpPr>
        <p:sp>
          <p:nvSpPr>
            <p:cNvPr id="161816" name="Rectangle 19">
              <a:extLst>
                <a:ext uri="{FF2B5EF4-FFF2-40B4-BE49-F238E27FC236}">
                  <a16:creationId xmlns:a16="http://schemas.microsoft.com/office/drawing/2014/main" id="{93B0516C-0DC5-4055-9DFA-F424CAE99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" y="1521"/>
              <a:ext cx="2497" cy="2194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1817" name="Freeform 20">
              <a:extLst>
                <a:ext uri="{FF2B5EF4-FFF2-40B4-BE49-F238E27FC236}">
                  <a16:creationId xmlns:a16="http://schemas.microsoft.com/office/drawing/2014/main" id="{061E185C-0E14-4962-A21C-26C127685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58"/>
              <a:ext cx="63" cy="2320"/>
            </a:xfrm>
            <a:custGeom>
              <a:avLst/>
              <a:gdLst>
                <a:gd name="T0" fmla="*/ 0 w 189"/>
                <a:gd name="T1" fmla="*/ 0 h 6959"/>
                <a:gd name="T2" fmla="*/ 63 w 189"/>
                <a:gd name="T3" fmla="*/ 63 h 6959"/>
                <a:gd name="T4" fmla="*/ 63 w 189"/>
                <a:gd name="T5" fmla="*/ 2257 h 6959"/>
                <a:gd name="T6" fmla="*/ 0 w 189"/>
                <a:gd name="T7" fmla="*/ 2320 h 6959"/>
                <a:gd name="T8" fmla="*/ 0 w 189"/>
                <a:gd name="T9" fmla="*/ 0 h 69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6959">
                  <a:moveTo>
                    <a:pt x="0" y="0"/>
                  </a:moveTo>
                  <a:lnTo>
                    <a:pt x="189" y="189"/>
                  </a:lnTo>
                  <a:lnTo>
                    <a:pt x="189" y="6770"/>
                  </a:lnTo>
                  <a:lnTo>
                    <a:pt x="0" y="69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8" name="Freeform 21">
              <a:extLst>
                <a:ext uri="{FF2B5EF4-FFF2-40B4-BE49-F238E27FC236}">
                  <a16:creationId xmlns:a16="http://schemas.microsoft.com/office/drawing/2014/main" id="{EAF791FA-FCD5-4399-A2E1-61673E8F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1458"/>
              <a:ext cx="2623" cy="63"/>
            </a:xfrm>
            <a:custGeom>
              <a:avLst/>
              <a:gdLst>
                <a:gd name="T0" fmla="*/ 0 w 7868"/>
                <a:gd name="T1" fmla="*/ 0 h 189"/>
                <a:gd name="T2" fmla="*/ 63 w 7868"/>
                <a:gd name="T3" fmla="*/ 63 h 189"/>
                <a:gd name="T4" fmla="*/ 2560 w 7868"/>
                <a:gd name="T5" fmla="*/ 63 h 189"/>
                <a:gd name="T6" fmla="*/ 2623 w 7868"/>
                <a:gd name="T7" fmla="*/ 0 h 189"/>
                <a:gd name="T8" fmla="*/ 0 w 7868"/>
                <a:gd name="T9" fmla="*/ 0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8" h="189">
                  <a:moveTo>
                    <a:pt x="0" y="0"/>
                  </a:moveTo>
                  <a:lnTo>
                    <a:pt x="189" y="189"/>
                  </a:lnTo>
                  <a:lnTo>
                    <a:pt x="7679" y="189"/>
                  </a:lnTo>
                  <a:lnTo>
                    <a:pt x="78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19" name="Freeform 22">
              <a:extLst>
                <a:ext uri="{FF2B5EF4-FFF2-40B4-BE49-F238E27FC236}">
                  <a16:creationId xmlns:a16="http://schemas.microsoft.com/office/drawing/2014/main" id="{B3794EA5-0F25-4E12-9565-621888FE5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458"/>
              <a:ext cx="63" cy="2320"/>
            </a:xfrm>
            <a:custGeom>
              <a:avLst/>
              <a:gdLst>
                <a:gd name="T0" fmla="*/ 63 w 189"/>
                <a:gd name="T1" fmla="*/ 2320 h 6959"/>
                <a:gd name="T2" fmla="*/ 0 w 189"/>
                <a:gd name="T3" fmla="*/ 2257 h 6959"/>
                <a:gd name="T4" fmla="*/ 0 w 189"/>
                <a:gd name="T5" fmla="*/ 63 h 6959"/>
                <a:gd name="T6" fmla="*/ 63 w 189"/>
                <a:gd name="T7" fmla="*/ 0 h 6959"/>
                <a:gd name="T8" fmla="*/ 63 w 189"/>
                <a:gd name="T9" fmla="*/ 2320 h 69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6959">
                  <a:moveTo>
                    <a:pt x="189" y="6959"/>
                  </a:moveTo>
                  <a:lnTo>
                    <a:pt x="0" y="6770"/>
                  </a:lnTo>
                  <a:lnTo>
                    <a:pt x="0" y="189"/>
                  </a:lnTo>
                  <a:lnTo>
                    <a:pt x="189" y="0"/>
                  </a:lnTo>
                  <a:lnTo>
                    <a:pt x="189" y="695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820" name="Freeform 23">
              <a:extLst>
                <a:ext uri="{FF2B5EF4-FFF2-40B4-BE49-F238E27FC236}">
                  <a16:creationId xmlns:a16="http://schemas.microsoft.com/office/drawing/2014/main" id="{E8AA715E-1340-40FB-8D3D-D4F19A92C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" y="3715"/>
              <a:ext cx="2623" cy="63"/>
            </a:xfrm>
            <a:custGeom>
              <a:avLst/>
              <a:gdLst>
                <a:gd name="T0" fmla="*/ 2623 w 7868"/>
                <a:gd name="T1" fmla="*/ 63 h 189"/>
                <a:gd name="T2" fmla="*/ 0 w 7868"/>
                <a:gd name="T3" fmla="*/ 63 h 189"/>
                <a:gd name="T4" fmla="*/ 63 w 7868"/>
                <a:gd name="T5" fmla="*/ 0 h 189"/>
                <a:gd name="T6" fmla="*/ 2560 w 7868"/>
                <a:gd name="T7" fmla="*/ 0 h 189"/>
                <a:gd name="T8" fmla="*/ 2623 w 7868"/>
                <a:gd name="T9" fmla="*/ 63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68" h="189">
                  <a:moveTo>
                    <a:pt x="7868" y="189"/>
                  </a:moveTo>
                  <a:lnTo>
                    <a:pt x="0" y="189"/>
                  </a:lnTo>
                  <a:lnTo>
                    <a:pt x="189" y="0"/>
                  </a:lnTo>
                  <a:lnTo>
                    <a:pt x="7679" y="0"/>
                  </a:lnTo>
                  <a:lnTo>
                    <a:pt x="7868" y="189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1821" name="Picture 24">
              <a:extLst>
                <a:ext uri="{FF2B5EF4-FFF2-40B4-BE49-F238E27FC236}">
                  <a16:creationId xmlns:a16="http://schemas.microsoft.com/office/drawing/2014/main" id="{1B16F80B-1089-45F6-8796-4817F97A25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" y="1585"/>
              <a:ext cx="2370" cy="2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1809" name="Rectangle 25">
            <a:extLst>
              <a:ext uri="{FF2B5EF4-FFF2-40B4-BE49-F238E27FC236}">
                <a16:creationId xmlns:a16="http://schemas.microsoft.com/office/drawing/2014/main" id="{D8CEAF6F-E513-4352-85D9-779998273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7125" y="2644775"/>
            <a:ext cx="3705225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61810" name="Rectangle 26">
            <a:extLst>
              <a:ext uri="{FF2B5EF4-FFF2-40B4-BE49-F238E27FC236}">
                <a16:creationId xmlns:a16="http://schemas.microsoft.com/office/drawing/2014/main" id="{DDCC8E8E-7EAB-4C1C-A83B-81581DD91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1713" y="3582988"/>
            <a:ext cx="3951287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1811" name="Rectangle 27">
            <a:extLst>
              <a:ext uri="{FF2B5EF4-FFF2-40B4-BE49-F238E27FC236}">
                <a16:creationId xmlns:a16="http://schemas.microsoft.com/office/drawing/2014/main" id="{3DFA4B60-985C-46D2-8CF4-AC95837E5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4522788"/>
            <a:ext cx="3384550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1812" name="Rectangle 28">
            <a:extLst>
              <a:ext uri="{FF2B5EF4-FFF2-40B4-BE49-F238E27FC236}">
                <a16:creationId xmlns:a16="http://schemas.microsoft.com/office/drawing/2014/main" id="{696A0C55-330D-4F21-A375-FC69EC983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150" y="2590800"/>
            <a:ext cx="3705225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61813" name="Rectangle 29">
            <a:extLst>
              <a:ext uri="{FF2B5EF4-FFF2-40B4-BE49-F238E27FC236}">
                <a16:creationId xmlns:a16="http://schemas.microsoft.com/office/drawing/2014/main" id="{C068AC05-075A-49AE-81A4-DB8F05540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57738" y="3529013"/>
            <a:ext cx="3951287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1814" name="Rectangle 30">
            <a:extLst>
              <a:ext uri="{FF2B5EF4-FFF2-40B4-BE49-F238E27FC236}">
                <a16:creationId xmlns:a16="http://schemas.microsoft.com/office/drawing/2014/main" id="{92BF4554-04A8-41B8-BD1C-DE746C06C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3488" y="4468813"/>
            <a:ext cx="3384550" cy="97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4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1815" name="Rectangle 31">
            <a:extLst>
              <a:ext uri="{FF2B5EF4-FFF2-40B4-BE49-F238E27FC236}">
                <a16:creationId xmlns:a16="http://schemas.microsoft.com/office/drawing/2014/main" id="{836CED70-BAC7-42BC-83BD-D48A02E62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600868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>
            <a:extLst>
              <a:ext uri="{FF2B5EF4-FFF2-40B4-BE49-F238E27FC236}">
                <a16:creationId xmlns:a16="http://schemas.microsoft.com/office/drawing/2014/main" id="{808FDAF4-649E-4567-A0A2-6B622E4C4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3" name="Rectangle 3">
            <a:extLst>
              <a:ext uri="{FF2B5EF4-FFF2-40B4-BE49-F238E27FC236}">
                <a16:creationId xmlns:a16="http://schemas.microsoft.com/office/drawing/2014/main" id="{0A5F9578-60E5-43F0-B132-773A92F4B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4" name="Rectangle 4">
            <a:extLst>
              <a:ext uri="{FF2B5EF4-FFF2-40B4-BE49-F238E27FC236}">
                <a16:creationId xmlns:a16="http://schemas.microsoft.com/office/drawing/2014/main" id="{8DAD7033-A371-4D0F-AF42-0E88F489A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5" name="Rectangle 5">
            <a:extLst>
              <a:ext uri="{FF2B5EF4-FFF2-40B4-BE49-F238E27FC236}">
                <a16:creationId xmlns:a16="http://schemas.microsoft.com/office/drawing/2014/main" id="{EDACCF32-ACD8-4855-94D5-ED11ACC3B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6" name="Rectangle 6">
            <a:extLst>
              <a:ext uri="{FF2B5EF4-FFF2-40B4-BE49-F238E27FC236}">
                <a16:creationId xmlns:a16="http://schemas.microsoft.com/office/drawing/2014/main" id="{8CEF81FE-A9D0-45CA-902D-0A41C2BF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7" name="Rectangle 7">
            <a:extLst>
              <a:ext uri="{FF2B5EF4-FFF2-40B4-BE49-F238E27FC236}">
                <a16:creationId xmlns:a16="http://schemas.microsoft.com/office/drawing/2014/main" id="{CC2EDD05-FFDE-44FC-ACF4-2075271A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8" name="Rectangle 8">
            <a:extLst>
              <a:ext uri="{FF2B5EF4-FFF2-40B4-BE49-F238E27FC236}">
                <a16:creationId xmlns:a16="http://schemas.microsoft.com/office/drawing/2014/main" id="{2763A5C2-2BFF-44FC-9CA6-47086CD62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49" name="Rectangle 9">
            <a:extLst>
              <a:ext uri="{FF2B5EF4-FFF2-40B4-BE49-F238E27FC236}">
                <a16:creationId xmlns:a16="http://schemas.microsoft.com/office/drawing/2014/main" id="{D0C7BB79-77B2-4C70-806A-B667A5F63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0" name="Rectangle 10">
            <a:extLst>
              <a:ext uri="{FF2B5EF4-FFF2-40B4-BE49-F238E27FC236}">
                <a16:creationId xmlns:a16="http://schemas.microsoft.com/office/drawing/2014/main" id="{2C71DE72-A44E-470A-BBB1-C26EFD774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1" name="Rectangle 11">
            <a:extLst>
              <a:ext uri="{FF2B5EF4-FFF2-40B4-BE49-F238E27FC236}">
                <a16:creationId xmlns:a16="http://schemas.microsoft.com/office/drawing/2014/main" id="{03732163-871D-409F-943F-23D919E12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3852" name="Rectangle 12">
            <a:extLst>
              <a:ext uri="{FF2B5EF4-FFF2-40B4-BE49-F238E27FC236}">
                <a16:creationId xmlns:a16="http://schemas.microsoft.com/office/drawing/2014/main" id="{E7AEDFC4-C071-49E8-B305-8C0E4832D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3853" name="Rectangle 13">
            <a:extLst>
              <a:ext uri="{FF2B5EF4-FFF2-40B4-BE49-F238E27FC236}">
                <a16:creationId xmlns:a16="http://schemas.microsoft.com/office/drawing/2014/main" id="{D826358B-FC85-4235-803A-1D53F60C9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3854" name="Line 14">
            <a:extLst>
              <a:ext uri="{FF2B5EF4-FFF2-40B4-BE49-F238E27FC236}">
                <a16:creationId xmlns:a16="http://schemas.microsoft.com/office/drawing/2014/main" id="{589EF77D-CB88-4C4C-A81C-FF96D29348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76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3855" name="Rectangle 15">
            <a:extLst>
              <a:ext uri="{FF2B5EF4-FFF2-40B4-BE49-F238E27FC236}">
                <a16:creationId xmlns:a16="http://schemas.microsoft.com/office/drawing/2014/main" id="{FE9CC290-ABFB-4CAF-9DF5-87945B056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3856" name="Group 32">
            <a:extLst>
              <a:ext uri="{FF2B5EF4-FFF2-40B4-BE49-F238E27FC236}">
                <a16:creationId xmlns:a16="http://schemas.microsoft.com/office/drawing/2014/main" id="{FD96F6AE-A993-40AA-B07C-48847785F37D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2235200"/>
            <a:ext cx="3871913" cy="3703638"/>
            <a:chOff x="200" y="1408"/>
            <a:chExt cx="2439" cy="2333"/>
          </a:xfrm>
        </p:grpSpPr>
        <p:sp>
          <p:nvSpPr>
            <p:cNvPr id="163864" name="Rectangle 19">
              <a:extLst>
                <a:ext uri="{FF2B5EF4-FFF2-40B4-BE49-F238E27FC236}">
                  <a16:creationId xmlns:a16="http://schemas.microsoft.com/office/drawing/2014/main" id="{8028AC14-49D0-48CA-8081-DA0C146AE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1472"/>
              <a:ext cx="2311" cy="220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3865" name="Freeform 20">
              <a:extLst>
                <a:ext uri="{FF2B5EF4-FFF2-40B4-BE49-F238E27FC236}">
                  <a16:creationId xmlns:a16="http://schemas.microsoft.com/office/drawing/2014/main" id="{DBCFE3B8-492D-4FC1-9283-F73D262B3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408"/>
              <a:ext cx="64" cy="2333"/>
            </a:xfrm>
            <a:custGeom>
              <a:avLst/>
              <a:gdLst>
                <a:gd name="T0" fmla="*/ 0 w 191"/>
                <a:gd name="T1" fmla="*/ 0 h 6997"/>
                <a:gd name="T2" fmla="*/ 64 w 191"/>
                <a:gd name="T3" fmla="*/ 63 h 6997"/>
                <a:gd name="T4" fmla="*/ 64 w 191"/>
                <a:gd name="T5" fmla="*/ 2270 h 6997"/>
                <a:gd name="T6" fmla="*/ 0 w 191"/>
                <a:gd name="T7" fmla="*/ 2333 h 6997"/>
                <a:gd name="T8" fmla="*/ 0 w 191"/>
                <a:gd name="T9" fmla="*/ 0 h 6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6997">
                  <a:moveTo>
                    <a:pt x="0" y="0"/>
                  </a:moveTo>
                  <a:lnTo>
                    <a:pt x="191" y="190"/>
                  </a:lnTo>
                  <a:lnTo>
                    <a:pt x="191" y="6807"/>
                  </a:lnTo>
                  <a:lnTo>
                    <a:pt x="0" y="69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6" name="Freeform 21">
              <a:extLst>
                <a:ext uri="{FF2B5EF4-FFF2-40B4-BE49-F238E27FC236}">
                  <a16:creationId xmlns:a16="http://schemas.microsoft.com/office/drawing/2014/main" id="{7CDB2A26-56B3-4785-998F-CF535EEC9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408"/>
              <a:ext cx="2439" cy="64"/>
            </a:xfrm>
            <a:custGeom>
              <a:avLst/>
              <a:gdLst>
                <a:gd name="T0" fmla="*/ 0 w 7315"/>
                <a:gd name="T1" fmla="*/ 0 h 190"/>
                <a:gd name="T2" fmla="*/ 64 w 7315"/>
                <a:gd name="T3" fmla="*/ 64 h 190"/>
                <a:gd name="T4" fmla="*/ 2375 w 7315"/>
                <a:gd name="T5" fmla="*/ 64 h 190"/>
                <a:gd name="T6" fmla="*/ 2439 w 7315"/>
                <a:gd name="T7" fmla="*/ 0 h 190"/>
                <a:gd name="T8" fmla="*/ 0 w 7315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5" h="190">
                  <a:moveTo>
                    <a:pt x="0" y="0"/>
                  </a:moveTo>
                  <a:lnTo>
                    <a:pt x="191" y="190"/>
                  </a:lnTo>
                  <a:lnTo>
                    <a:pt x="7124" y="190"/>
                  </a:lnTo>
                  <a:lnTo>
                    <a:pt x="73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7" name="Freeform 22">
              <a:extLst>
                <a:ext uri="{FF2B5EF4-FFF2-40B4-BE49-F238E27FC236}">
                  <a16:creationId xmlns:a16="http://schemas.microsoft.com/office/drawing/2014/main" id="{7D8D8261-807E-4CA3-98B9-841C9E273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5" y="1408"/>
              <a:ext cx="64" cy="2333"/>
            </a:xfrm>
            <a:custGeom>
              <a:avLst/>
              <a:gdLst>
                <a:gd name="T0" fmla="*/ 64 w 191"/>
                <a:gd name="T1" fmla="*/ 2333 h 6997"/>
                <a:gd name="T2" fmla="*/ 0 w 191"/>
                <a:gd name="T3" fmla="*/ 2270 h 6997"/>
                <a:gd name="T4" fmla="*/ 0 w 191"/>
                <a:gd name="T5" fmla="*/ 63 h 6997"/>
                <a:gd name="T6" fmla="*/ 64 w 191"/>
                <a:gd name="T7" fmla="*/ 0 h 6997"/>
                <a:gd name="T8" fmla="*/ 64 w 191"/>
                <a:gd name="T9" fmla="*/ 2333 h 69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6997">
                  <a:moveTo>
                    <a:pt x="191" y="6997"/>
                  </a:moveTo>
                  <a:lnTo>
                    <a:pt x="0" y="6807"/>
                  </a:lnTo>
                  <a:lnTo>
                    <a:pt x="0" y="190"/>
                  </a:lnTo>
                  <a:lnTo>
                    <a:pt x="191" y="0"/>
                  </a:lnTo>
                  <a:lnTo>
                    <a:pt x="191" y="6997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868" name="Freeform 23">
              <a:extLst>
                <a:ext uri="{FF2B5EF4-FFF2-40B4-BE49-F238E27FC236}">
                  <a16:creationId xmlns:a16="http://schemas.microsoft.com/office/drawing/2014/main" id="{C21E487A-28DD-489B-9895-F6CDDC91D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3677"/>
              <a:ext cx="2439" cy="64"/>
            </a:xfrm>
            <a:custGeom>
              <a:avLst/>
              <a:gdLst>
                <a:gd name="T0" fmla="*/ 2439 w 7315"/>
                <a:gd name="T1" fmla="*/ 64 h 190"/>
                <a:gd name="T2" fmla="*/ 0 w 7315"/>
                <a:gd name="T3" fmla="*/ 64 h 190"/>
                <a:gd name="T4" fmla="*/ 64 w 7315"/>
                <a:gd name="T5" fmla="*/ 0 h 190"/>
                <a:gd name="T6" fmla="*/ 2375 w 7315"/>
                <a:gd name="T7" fmla="*/ 0 h 190"/>
                <a:gd name="T8" fmla="*/ 2439 w 7315"/>
                <a:gd name="T9" fmla="*/ 64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15" h="190">
                  <a:moveTo>
                    <a:pt x="7315" y="190"/>
                  </a:moveTo>
                  <a:lnTo>
                    <a:pt x="0" y="190"/>
                  </a:lnTo>
                  <a:lnTo>
                    <a:pt x="191" y="0"/>
                  </a:lnTo>
                  <a:lnTo>
                    <a:pt x="7124" y="0"/>
                  </a:lnTo>
                  <a:lnTo>
                    <a:pt x="7315" y="19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3869" name="Picture 24">
              <a:extLst>
                <a:ext uri="{FF2B5EF4-FFF2-40B4-BE49-F238E27FC236}">
                  <a16:creationId xmlns:a16="http://schemas.microsoft.com/office/drawing/2014/main" id="{651BB746-F443-451F-B80A-8CED4558FB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" y="1536"/>
              <a:ext cx="2184" cy="2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3857" name="Rectangle 25">
            <a:extLst>
              <a:ext uri="{FF2B5EF4-FFF2-40B4-BE49-F238E27FC236}">
                <a16:creationId xmlns:a16="http://schemas.microsoft.com/office/drawing/2014/main" id="{03049FF8-F9F0-43F3-A21E-7F7E3CCA3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7075" y="2722563"/>
            <a:ext cx="42624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7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3858" name="Rectangle 26">
            <a:extLst>
              <a:ext uri="{FF2B5EF4-FFF2-40B4-BE49-F238E27FC236}">
                <a16:creationId xmlns:a16="http://schemas.microsoft.com/office/drawing/2014/main" id="{4F36C301-795D-44F4-9114-F76D2ED1A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4550" y="3551238"/>
            <a:ext cx="4011613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3859" name="Rectangle 27">
            <a:extLst>
              <a:ext uri="{FF2B5EF4-FFF2-40B4-BE49-F238E27FC236}">
                <a16:creationId xmlns:a16="http://schemas.microsoft.com/office/drawing/2014/main" id="{D7F11DD6-D621-4E35-962E-48E651A7F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1888" y="4495800"/>
            <a:ext cx="3436937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3860" name="Rectangle 28">
            <a:extLst>
              <a:ext uri="{FF2B5EF4-FFF2-40B4-BE49-F238E27FC236}">
                <a16:creationId xmlns:a16="http://schemas.microsoft.com/office/drawing/2014/main" id="{270AE1DF-D334-46AC-BF01-273717C64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83100" y="2668588"/>
            <a:ext cx="42624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7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3861" name="Rectangle 29">
            <a:extLst>
              <a:ext uri="{FF2B5EF4-FFF2-40B4-BE49-F238E27FC236}">
                <a16:creationId xmlns:a16="http://schemas.microsoft.com/office/drawing/2014/main" id="{378529EF-4CA3-4B99-82EA-1D0DD1822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00575" y="3497263"/>
            <a:ext cx="4011613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3862" name="Rectangle 30">
            <a:extLst>
              <a:ext uri="{FF2B5EF4-FFF2-40B4-BE49-F238E27FC236}">
                <a16:creationId xmlns:a16="http://schemas.microsoft.com/office/drawing/2014/main" id="{3DD3FA0C-734A-4808-BAA8-934180F14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4440238"/>
            <a:ext cx="3436938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3863" name="Rectangle 31">
            <a:extLst>
              <a:ext uri="{FF2B5EF4-FFF2-40B4-BE49-F238E27FC236}">
                <a16:creationId xmlns:a16="http://schemas.microsoft.com/office/drawing/2014/main" id="{BB0010E5-32AE-4F8C-990E-830C023D1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363" y="5919788"/>
            <a:ext cx="26654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Glenohumeral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4" name="Group 4">
            <a:extLst>
              <a:ext uri="{FF2B5EF4-FFF2-40B4-BE49-F238E27FC236}">
                <a16:creationId xmlns:a16="http://schemas.microsoft.com/office/drawing/2014/main" id="{291E90B3-58C9-403B-9B3F-F66CB6B697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" y="381000"/>
            <a:ext cx="8651875" cy="560388"/>
            <a:chOff x="144" y="240"/>
            <a:chExt cx="5450" cy="353"/>
          </a:xfrm>
        </p:grpSpPr>
        <p:sp>
          <p:nvSpPr>
            <p:cNvPr id="18444" name="AutoShape 3">
              <a:extLst>
                <a:ext uri="{FF2B5EF4-FFF2-40B4-BE49-F238E27FC236}">
                  <a16:creationId xmlns:a16="http://schemas.microsoft.com/office/drawing/2014/main" id="{87F4DF62-A7C4-4DB9-B6C3-C8250EB538C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44" y="240"/>
              <a:ext cx="537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Rectangle 5">
              <a:extLst>
                <a:ext uri="{FF2B5EF4-FFF2-40B4-BE49-F238E27FC236}">
                  <a16:creationId xmlns:a16="http://schemas.microsoft.com/office/drawing/2014/main" id="{861E75C2-107C-4B73-8F68-527AAF44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" y="286"/>
              <a:ext cx="249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ARTICULACIONES: </a:t>
              </a:r>
              <a:endParaRPr lang="es-PR" altLang="en-US"/>
            </a:p>
          </p:txBody>
        </p:sp>
        <p:sp>
          <p:nvSpPr>
            <p:cNvPr id="18446" name="Rectangle 6">
              <a:extLst>
                <a:ext uri="{FF2B5EF4-FFF2-40B4-BE49-F238E27FC236}">
                  <a16:creationId xmlns:a16="http://schemas.microsoft.com/office/drawing/2014/main" id="{0BBE540C-B5B7-4EF8-B982-8562A589D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7" y="286"/>
              <a:ext cx="273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Clasificación Estructural</a:t>
              </a:r>
              <a:endParaRPr lang="es-PR" altLang="en-US"/>
            </a:p>
          </p:txBody>
        </p:sp>
        <p:sp>
          <p:nvSpPr>
            <p:cNvPr id="18447" name="Rectangle 7">
              <a:extLst>
                <a:ext uri="{FF2B5EF4-FFF2-40B4-BE49-F238E27FC236}">
                  <a16:creationId xmlns:a16="http://schemas.microsoft.com/office/drawing/2014/main" id="{62C7C0DE-E9AC-44F2-A3A5-209B2E21A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6" y="286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8448" name="Rectangle 8">
              <a:extLst>
                <a:ext uri="{FF2B5EF4-FFF2-40B4-BE49-F238E27FC236}">
                  <a16:creationId xmlns:a16="http://schemas.microsoft.com/office/drawing/2014/main" id="{F2F9040E-A921-4850-B75B-D5180281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" y="256"/>
              <a:ext cx="249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00"/>
                  </a:solidFill>
                </a:rPr>
                <a:t>ARTICULACIONES: </a:t>
              </a:r>
              <a:endParaRPr lang="es-PR" altLang="en-US"/>
            </a:p>
          </p:txBody>
        </p:sp>
        <p:sp>
          <p:nvSpPr>
            <p:cNvPr id="18449" name="Rectangle 9">
              <a:extLst>
                <a:ext uri="{FF2B5EF4-FFF2-40B4-BE49-F238E27FC236}">
                  <a16:creationId xmlns:a16="http://schemas.microsoft.com/office/drawing/2014/main" id="{C272DB96-FCFB-487B-B5DB-44B3F0E8D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56"/>
              <a:ext cx="273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80"/>
                  </a:solidFill>
                </a:rPr>
                <a:t>Clasificación Estructural</a:t>
              </a:r>
              <a:endParaRPr lang="es-PR" altLang="en-US"/>
            </a:p>
          </p:txBody>
        </p:sp>
        <p:sp>
          <p:nvSpPr>
            <p:cNvPr id="18450" name="Rectangle 10">
              <a:extLst>
                <a:ext uri="{FF2B5EF4-FFF2-40B4-BE49-F238E27FC236}">
                  <a16:creationId xmlns:a16="http://schemas.microsoft.com/office/drawing/2014/main" id="{8D262E86-2713-42EA-9316-79CAEA43F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6" y="256"/>
              <a:ext cx="128" cy="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2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</p:grpSp>
      <p:grpSp>
        <p:nvGrpSpPr>
          <p:cNvPr id="18435" name="Group 13">
            <a:extLst>
              <a:ext uri="{FF2B5EF4-FFF2-40B4-BE49-F238E27FC236}">
                <a16:creationId xmlns:a16="http://schemas.microsoft.com/office/drawing/2014/main" id="{ECEAB0B3-22D9-4D47-B65D-63C962EA3C5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" y="5738813"/>
            <a:ext cx="8620125" cy="661987"/>
            <a:chOff x="240" y="3600"/>
            <a:chExt cx="5430" cy="417"/>
          </a:xfrm>
        </p:grpSpPr>
        <p:sp>
          <p:nvSpPr>
            <p:cNvPr id="18437" name="AutoShape 12">
              <a:extLst>
                <a:ext uri="{FF2B5EF4-FFF2-40B4-BE49-F238E27FC236}">
                  <a16:creationId xmlns:a16="http://schemas.microsoft.com/office/drawing/2014/main" id="{2F68723C-625F-48FA-8D37-0754585FD47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40" y="3600"/>
              <a:ext cx="5301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Rectangle 14">
              <a:extLst>
                <a:ext uri="{FF2B5EF4-FFF2-40B4-BE49-F238E27FC236}">
                  <a16:creationId xmlns:a16="http://schemas.microsoft.com/office/drawing/2014/main" id="{95918F04-71A5-4494-849C-F1987937B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" y="3652"/>
              <a:ext cx="20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DIARTROSIS: </a:t>
              </a:r>
              <a:endParaRPr lang="es-PR" altLang="en-US"/>
            </a:p>
          </p:txBody>
        </p:sp>
        <p:sp>
          <p:nvSpPr>
            <p:cNvPr id="18439" name="Rectangle 15">
              <a:extLst>
                <a:ext uri="{FF2B5EF4-FFF2-40B4-BE49-F238E27FC236}">
                  <a16:creationId xmlns:a16="http://schemas.microsoft.com/office/drawing/2014/main" id="{78457DE6-65B9-4ED7-91B1-FD3F28F6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" y="3652"/>
              <a:ext cx="324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Articulaciones Sinoviales</a:t>
              </a:r>
              <a:endParaRPr lang="es-PR" altLang="en-US"/>
            </a:p>
          </p:txBody>
        </p:sp>
        <p:sp>
          <p:nvSpPr>
            <p:cNvPr id="18440" name="Rectangle 16">
              <a:extLst>
                <a:ext uri="{FF2B5EF4-FFF2-40B4-BE49-F238E27FC236}">
                  <a16:creationId xmlns:a16="http://schemas.microsoft.com/office/drawing/2014/main" id="{6749F950-3475-40CA-8C94-63CED01C8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3652"/>
              <a:ext cx="1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7F00"/>
                  </a:solidFill>
                </a:rPr>
                <a:t>  </a:t>
              </a:r>
              <a:endParaRPr lang="es-PR" altLang="en-US"/>
            </a:p>
          </p:txBody>
        </p:sp>
        <p:sp>
          <p:nvSpPr>
            <p:cNvPr id="18441" name="Rectangle 17">
              <a:extLst>
                <a:ext uri="{FF2B5EF4-FFF2-40B4-BE49-F238E27FC236}">
                  <a16:creationId xmlns:a16="http://schemas.microsoft.com/office/drawing/2014/main" id="{9CCD4553-7C29-4C09-BB5F-980877929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" y="3622"/>
              <a:ext cx="207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00"/>
                  </a:solidFill>
                </a:rPr>
                <a:t>DIARTROSIS: </a:t>
              </a:r>
              <a:endParaRPr lang="es-PR" altLang="en-US"/>
            </a:p>
          </p:txBody>
        </p:sp>
        <p:sp>
          <p:nvSpPr>
            <p:cNvPr id="18442" name="Rectangle 18">
              <a:extLst>
                <a:ext uri="{FF2B5EF4-FFF2-40B4-BE49-F238E27FC236}">
                  <a16:creationId xmlns:a16="http://schemas.microsoft.com/office/drawing/2014/main" id="{0E0388EC-86E4-41BB-9212-07CE4519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622"/>
              <a:ext cx="3248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80"/>
                  </a:solidFill>
                </a:rPr>
                <a:t>Articulaciones Sinoviales</a:t>
              </a:r>
              <a:endParaRPr lang="es-PR" altLang="en-US"/>
            </a:p>
          </p:txBody>
        </p:sp>
        <p:sp>
          <p:nvSpPr>
            <p:cNvPr id="18443" name="Rectangle 19">
              <a:extLst>
                <a:ext uri="{FF2B5EF4-FFF2-40B4-BE49-F238E27FC236}">
                  <a16:creationId xmlns:a16="http://schemas.microsoft.com/office/drawing/2014/main" id="{3747A319-4315-4712-98B0-639109ED5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8" y="3622"/>
              <a:ext cx="15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s-PR" altLang="en-US" sz="3800" b="1">
                  <a:solidFill>
                    <a:srgbClr val="FFFF00"/>
                  </a:solidFill>
                </a:rPr>
                <a:t>  </a:t>
              </a:r>
              <a:endParaRPr lang="es-PR" altLang="en-US"/>
            </a:p>
          </p:txBody>
        </p:sp>
      </p:grpSp>
      <p:pic>
        <p:nvPicPr>
          <p:cNvPr id="18436" name="Picture 31">
            <a:extLst>
              <a:ext uri="{FF2B5EF4-FFF2-40B4-BE49-F238E27FC236}">
                <a16:creationId xmlns:a16="http://schemas.microsoft.com/office/drawing/2014/main" id="{585D9FD0-DB4C-418E-A031-E80A0C064B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066800"/>
            <a:ext cx="6781800" cy="4622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plit dir="in"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>
            <a:extLst>
              <a:ext uri="{FF2B5EF4-FFF2-40B4-BE49-F238E27FC236}">
                <a16:creationId xmlns:a16="http://schemas.microsoft.com/office/drawing/2014/main" id="{2DEE5C23-808E-4302-B760-2D62565DA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1" name="Rectangle 3">
            <a:extLst>
              <a:ext uri="{FF2B5EF4-FFF2-40B4-BE49-F238E27FC236}">
                <a16:creationId xmlns:a16="http://schemas.microsoft.com/office/drawing/2014/main" id="{325E6117-8676-45EE-A6FD-82744407E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2" name="Rectangle 4">
            <a:extLst>
              <a:ext uri="{FF2B5EF4-FFF2-40B4-BE49-F238E27FC236}">
                <a16:creationId xmlns:a16="http://schemas.microsoft.com/office/drawing/2014/main" id="{90B6906B-0943-4868-BC3F-9D3E6A1303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3" name="Rectangle 5">
            <a:extLst>
              <a:ext uri="{FF2B5EF4-FFF2-40B4-BE49-F238E27FC236}">
                <a16:creationId xmlns:a16="http://schemas.microsoft.com/office/drawing/2014/main" id="{09C5C562-7905-4F96-9A18-B01E39945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4" name="Rectangle 6">
            <a:extLst>
              <a:ext uri="{FF2B5EF4-FFF2-40B4-BE49-F238E27FC236}">
                <a16:creationId xmlns:a16="http://schemas.microsoft.com/office/drawing/2014/main" id="{FE9AB422-F4D3-43A4-9201-635529752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5" name="Rectangle 7">
            <a:extLst>
              <a:ext uri="{FF2B5EF4-FFF2-40B4-BE49-F238E27FC236}">
                <a16:creationId xmlns:a16="http://schemas.microsoft.com/office/drawing/2014/main" id="{59C0DBCD-B0E5-4FA5-B72F-7BF68614C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6" name="Rectangle 8">
            <a:extLst>
              <a:ext uri="{FF2B5EF4-FFF2-40B4-BE49-F238E27FC236}">
                <a16:creationId xmlns:a16="http://schemas.microsoft.com/office/drawing/2014/main" id="{D97CFB35-12EE-47E9-A132-0D986DC7DE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7" name="Rectangle 9">
            <a:extLst>
              <a:ext uri="{FF2B5EF4-FFF2-40B4-BE49-F238E27FC236}">
                <a16:creationId xmlns:a16="http://schemas.microsoft.com/office/drawing/2014/main" id="{BF400051-20F0-42EE-B504-DCB0B0867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8" name="Rectangle 10">
            <a:extLst>
              <a:ext uri="{FF2B5EF4-FFF2-40B4-BE49-F238E27FC236}">
                <a16:creationId xmlns:a16="http://schemas.microsoft.com/office/drawing/2014/main" id="{0DF860BA-552D-4C18-9CBD-951EA883B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899" name="Rectangle 11">
            <a:extLst>
              <a:ext uri="{FF2B5EF4-FFF2-40B4-BE49-F238E27FC236}">
                <a16:creationId xmlns:a16="http://schemas.microsoft.com/office/drawing/2014/main" id="{6EA870CF-B04A-4D17-9C96-352443523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5900" name="Rectangle 12">
            <a:extLst>
              <a:ext uri="{FF2B5EF4-FFF2-40B4-BE49-F238E27FC236}">
                <a16:creationId xmlns:a16="http://schemas.microsoft.com/office/drawing/2014/main" id="{59885498-8263-46C9-B4F0-5C0242832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5901" name="Rectangle 13">
            <a:extLst>
              <a:ext uri="{FF2B5EF4-FFF2-40B4-BE49-F238E27FC236}">
                <a16:creationId xmlns:a16="http://schemas.microsoft.com/office/drawing/2014/main" id="{1C2E83B6-BB32-4EBC-BA1B-91BEF1230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5902" name="Line 14">
            <a:extLst>
              <a:ext uri="{FF2B5EF4-FFF2-40B4-BE49-F238E27FC236}">
                <a16:creationId xmlns:a16="http://schemas.microsoft.com/office/drawing/2014/main" id="{11CE5AD0-5D53-4C6C-82F5-FAB39D8FF8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903" name="Rectangle 15">
            <a:extLst>
              <a:ext uri="{FF2B5EF4-FFF2-40B4-BE49-F238E27FC236}">
                <a16:creationId xmlns:a16="http://schemas.microsoft.com/office/drawing/2014/main" id="{A69486BF-85FB-44A4-B961-1B37CFA0C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5904" name="Group 30">
            <a:extLst>
              <a:ext uri="{FF2B5EF4-FFF2-40B4-BE49-F238E27FC236}">
                <a16:creationId xmlns:a16="http://schemas.microsoft.com/office/drawing/2014/main" id="{4BAC6D8F-10DF-4719-AB74-9128F73CF2C3}"/>
              </a:ext>
            </a:extLst>
          </p:cNvPr>
          <p:cNvGrpSpPr>
            <a:grpSpLocks/>
          </p:cNvGrpSpPr>
          <p:nvPr/>
        </p:nvGrpSpPr>
        <p:grpSpPr bwMode="auto">
          <a:xfrm>
            <a:off x="274638" y="2233613"/>
            <a:ext cx="3922712" cy="3660775"/>
            <a:chOff x="156" y="1407"/>
            <a:chExt cx="2471" cy="2306"/>
          </a:xfrm>
        </p:grpSpPr>
        <p:sp>
          <p:nvSpPr>
            <p:cNvPr id="165910" name="Rectangle 19">
              <a:extLst>
                <a:ext uri="{FF2B5EF4-FFF2-40B4-BE49-F238E27FC236}">
                  <a16:creationId xmlns:a16="http://schemas.microsoft.com/office/drawing/2014/main" id="{8DA69A2E-7F2F-40F8-926F-5CFDF8EDC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" y="1471"/>
              <a:ext cx="2343" cy="217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11" name="Freeform 20">
              <a:extLst>
                <a:ext uri="{FF2B5EF4-FFF2-40B4-BE49-F238E27FC236}">
                  <a16:creationId xmlns:a16="http://schemas.microsoft.com/office/drawing/2014/main" id="{8387BAF9-4BAE-479D-AE68-1B0993DC4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407"/>
              <a:ext cx="64" cy="2306"/>
            </a:xfrm>
            <a:custGeom>
              <a:avLst/>
              <a:gdLst>
                <a:gd name="T0" fmla="*/ 0 w 194"/>
                <a:gd name="T1" fmla="*/ 0 h 6918"/>
                <a:gd name="T2" fmla="*/ 64 w 194"/>
                <a:gd name="T3" fmla="*/ 65 h 6918"/>
                <a:gd name="T4" fmla="*/ 64 w 194"/>
                <a:gd name="T5" fmla="*/ 2241 h 6918"/>
                <a:gd name="T6" fmla="*/ 0 w 194"/>
                <a:gd name="T7" fmla="*/ 2306 h 6918"/>
                <a:gd name="T8" fmla="*/ 0 w 194"/>
                <a:gd name="T9" fmla="*/ 0 h 6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918">
                  <a:moveTo>
                    <a:pt x="0" y="0"/>
                  </a:moveTo>
                  <a:lnTo>
                    <a:pt x="194" y="194"/>
                  </a:lnTo>
                  <a:lnTo>
                    <a:pt x="194" y="6724"/>
                  </a:lnTo>
                  <a:lnTo>
                    <a:pt x="0" y="69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Freeform 21">
              <a:extLst>
                <a:ext uri="{FF2B5EF4-FFF2-40B4-BE49-F238E27FC236}">
                  <a16:creationId xmlns:a16="http://schemas.microsoft.com/office/drawing/2014/main" id="{672192E3-4C50-418C-80DA-5E917EE8A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1407"/>
              <a:ext cx="2471" cy="64"/>
            </a:xfrm>
            <a:custGeom>
              <a:avLst/>
              <a:gdLst>
                <a:gd name="T0" fmla="*/ 0 w 7415"/>
                <a:gd name="T1" fmla="*/ 0 h 194"/>
                <a:gd name="T2" fmla="*/ 65 w 7415"/>
                <a:gd name="T3" fmla="*/ 64 h 194"/>
                <a:gd name="T4" fmla="*/ 2407 w 7415"/>
                <a:gd name="T5" fmla="*/ 64 h 194"/>
                <a:gd name="T6" fmla="*/ 2471 w 7415"/>
                <a:gd name="T7" fmla="*/ 0 h 194"/>
                <a:gd name="T8" fmla="*/ 0 w 7415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5" h="194">
                  <a:moveTo>
                    <a:pt x="0" y="0"/>
                  </a:moveTo>
                  <a:lnTo>
                    <a:pt x="194" y="194"/>
                  </a:lnTo>
                  <a:lnTo>
                    <a:pt x="7222" y="194"/>
                  </a:lnTo>
                  <a:lnTo>
                    <a:pt x="7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Freeform 22">
              <a:extLst>
                <a:ext uri="{FF2B5EF4-FFF2-40B4-BE49-F238E27FC236}">
                  <a16:creationId xmlns:a16="http://schemas.microsoft.com/office/drawing/2014/main" id="{A33A2BAA-533E-4C30-8ADB-F8DCC2DFB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407"/>
              <a:ext cx="64" cy="2306"/>
            </a:xfrm>
            <a:custGeom>
              <a:avLst/>
              <a:gdLst>
                <a:gd name="T0" fmla="*/ 64 w 193"/>
                <a:gd name="T1" fmla="*/ 2306 h 6918"/>
                <a:gd name="T2" fmla="*/ 0 w 193"/>
                <a:gd name="T3" fmla="*/ 2241 h 6918"/>
                <a:gd name="T4" fmla="*/ 0 w 193"/>
                <a:gd name="T5" fmla="*/ 65 h 6918"/>
                <a:gd name="T6" fmla="*/ 64 w 193"/>
                <a:gd name="T7" fmla="*/ 0 h 6918"/>
                <a:gd name="T8" fmla="*/ 64 w 193"/>
                <a:gd name="T9" fmla="*/ 2306 h 69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6918">
                  <a:moveTo>
                    <a:pt x="193" y="6918"/>
                  </a:moveTo>
                  <a:lnTo>
                    <a:pt x="0" y="6724"/>
                  </a:lnTo>
                  <a:lnTo>
                    <a:pt x="0" y="194"/>
                  </a:lnTo>
                  <a:lnTo>
                    <a:pt x="193" y="0"/>
                  </a:lnTo>
                  <a:lnTo>
                    <a:pt x="193" y="6918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Freeform 23">
              <a:extLst>
                <a:ext uri="{FF2B5EF4-FFF2-40B4-BE49-F238E27FC236}">
                  <a16:creationId xmlns:a16="http://schemas.microsoft.com/office/drawing/2014/main" id="{A7904FB6-7061-4216-A373-7995DC878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" y="3648"/>
              <a:ext cx="2471" cy="65"/>
            </a:xfrm>
            <a:custGeom>
              <a:avLst/>
              <a:gdLst>
                <a:gd name="T0" fmla="*/ 2471 w 7415"/>
                <a:gd name="T1" fmla="*/ 65 h 194"/>
                <a:gd name="T2" fmla="*/ 0 w 7415"/>
                <a:gd name="T3" fmla="*/ 65 h 194"/>
                <a:gd name="T4" fmla="*/ 65 w 7415"/>
                <a:gd name="T5" fmla="*/ 0 h 194"/>
                <a:gd name="T6" fmla="*/ 2407 w 7415"/>
                <a:gd name="T7" fmla="*/ 0 h 194"/>
                <a:gd name="T8" fmla="*/ 2471 w 7415"/>
                <a:gd name="T9" fmla="*/ 65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5" h="194">
                  <a:moveTo>
                    <a:pt x="7415" y="194"/>
                  </a:moveTo>
                  <a:lnTo>
                    <a:pt x="0" y="194"/>
                  </a:lnTo>
                  <a:lnTo>
                    <a:pt x="194" y="0"/>
                  </a:lnTo>
                  <a:lnTo>
                    <a:pt x="7222" y="0"/>
                  </a:lnTo>
                  <a:lnTo>
                    <a:pt x="7415" y="194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5915" name="Picture 24">
              <a:extLst>
                <a:ext uri="{FF2B5EF4-FFF2-40B4-BE49-F238E27FC236}">
                  <a16:creationId xmlns:a16="http://schemas.microsoft.com/office/drawing/2014/main" id="{87666C8A-9A00-492B-90A8-30F264704A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" y="1536"/>
              <a:ext cx="2213" cy="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5905" name="Rectangle 25">
            <a:extLst>
              <a:ext uri="{FF2B5EF4-FFF2-40B4-BE49-F238E27FC236}">
                <a16:creationId xmlns:a16="http://schemas.microsoft.com/office/drawing/2014/main" id="{ABF15D3E-3714-4EFE-90FE-61FE7CDEB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6325" y="3103563"/>
            <a:ext cx="3559175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65906" name="Rectangle 26">
            <a:extLst>
              <a:ext uri="{FF2B5EF4-FFF2-40B4-BE49-F238E27FC236}">
                <a16:creationId xmlns:a16="http://schemas.microsoft.com/office/drawing/2014/main" id="{AB02D44F-8467-4CD2-B1C7-2B407F1DB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3941763"/>
            <a:ext cx="43370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5907" name="Rectangle 27">
            <a:extLst>
              <a:ext uri="{FF2B5EF4-FFF2-40B4-BE49-F238E27FC236}">
                <a16:creationId xmlns:a16="http://schemas.microsoft.com/office/drawing/2014/main" id="{DBFB7547-6F5D-4805-AEF2-216CEE44E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32350" y="3048000"/>
            <a:ext cx="3559175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65908" name="Rectangle 28">
            <a:extLst>
              <a:ext uri="{FF2B5EF4-FFF2-40B4-BE49-F238E27FC236}">
                <a16:creationId xmlns:a16="http://schemas.microsoft.com/office/drawing/2014/main" id="{3A3CE164-5FAC-4955-81F6-C39656A13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6588" y="3886200"/>
            <a:ext cx="4337050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65909" name="Rectangle 29">
            <a:extLst>
              <a:ext uri="{FF2B5EF4-FFF2-40B4-BE49-F238E27FC236}">
                <a16:creationId xmlns:a16="http://schemas.microsoft.com/office/drawing/2014/main" id="{BC9FEE1F-7F46-48AD-960C-68D2AFC8F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138" y="5810250"/>
            <a:ext cx="28924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>
            <a:extLst>
              <a:ext uri="{FF2B5EF4-FFF2-40B4-BE49-F238E27FC236}">
                <a16:creationId xmlns:a16="http://schemas.microsoft.com/office/drawing/2014/main" id="{8A9F7251-2245-4F07-8767-832E9FA0FF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39" name="Rectangle 3">
            <a:extLst>
              <a:ext uri="{FF2B5EF4-FFF2-40B4-BE49-F238E27FC236}">
                <a16:creationId xmlns:a16="http://schemas.microsoft.com/office/drawing/2014/main" id="{C1F6C41C-FBA4-4B4E-B915-D53737EF01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0" name="Rectangle 4">
            <a:extLst>
              <a:ext uri="{FF2B5EF4-FFF2-40B4-BE49-F238E27FC236}">
                <a16:creationId xmlns:a16="http://schemas.microsoft.com/office/drawing/2014/main" id="{A03B9ACD-FC63-4370-AB81-C90B55B18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1" name="Rectangle 5">
            <a:extLst>
              <a:ext uri="{FF2B5EF4-FFF2-40B4-BE49-F238E27FC236}">
                <a16:creationId xmlns:a16="http://schemas.microsoft.com/office/drawing/2014/main" id="{045F4C65-08A6-4485-BC57-D4FA081D5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2" name="Rectangle 6">
            <a:extLst>
              <a:ext uri="{FF2B5EF4-FFF2-40B4-BE49-F238E27FC236}">
                <a16:creationId xmlns:a16="http://schemas.microsoft.com/office/drawing/2014/main" id="{E3BA802A-3678-4F94-A05A-5BE7E9B48D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3" name="Rectangle 7">
            <a:extLst>
              <a:ext uri="{FF2B5EF4-FFF2-40B4-BE49-F238E27FC236}">
                <a16:creationId xmlns:a16="http://schemas.microsoft.com/office/drawing/2014/main" id="{7CC59E91-5EA7-4E64-B1CF-563C3F79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4" name="Rectangle 8">
            <a:extLst>
              <a:ext uri="{FF2B5EF4-FFF2-40B4-BE49-F238E27FC236}">
                <a16:creationId xmlns:a16="http://schemas.microsoft.com/office/drawing/2014/main" id="{D25580A1-4B69-408E-94D6-EEE02FAC8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5" name="Rectangle 9">
            <a:extLst>
              <a:ext uri="{FF2B5EF4-FFF2-40B4-BE49-F238E27FC236}">
                <a16:creationId xmlns:a16="http://schemas.microsoft.com/office/drawing/2014/main" id="{5F089328-BAAA-4F09-88C6-006A5EB08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6" name="Rectangle 10">
            <a:extLst>
              <a:ext uri="{FF2B5EF4-FFF2-40B4-BE49-F238E27FC236}">
                <a16:creationId xmlns:a16="http://schemas.microsoft.com/office/drawing/2014/main" id="{90E08B30-C27A-431F-955A-9DE668ECD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7" name="Rectangle 11">
            <a:extLst>
              <a:ext uri="{FF2B5EF4-FFF2-40B4-BE49-F238E27FC236}">
                <a16:creationId xmlns:a16="http://schemas.microsoft.com/office/drawing/2014/main" id="{10822479-5A22-47E8-81B3-8DC21E43D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7948" name="Rectangle 12">
            <a:extLst>
              <a:ext uri="{FF2B5EF4-FFF2-40B4-BE49-F238E27FC236}">
                <a16:creationId xmlns:a16="http://schemas.microsoft.com/office/drawing/2014/main" id="{4073A801-93CF-4AB4-9622-5AC57BC10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7949" name="Rectangle 13">
            <a:extLst>
              <a:ext uri="{FF2B5EF4-FFF2-40B4-BE49-F238E27FC236}">
                <a16:creationId xmlns:a16="http://schemas.microsoft.com/office/drawing/2014/main" id="{93A60492-41C5-4D1A-A0A5-FF2A444DE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7950" name="Line 14">
            <a:extLst>
              <a:ext uri="{FF2B5EF4-FFF2-40B4-BE49-F238E27FC236}">
                <a16:creationId xmlns:a16="http://schemas.microsoft.com/office/drawing/2014/main" id="{CC98AF07-B8E4-4188-B0CA-E471B04A88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51" name="Rectangle 15">
            <a:extLst>
              <a:ext uri="{FF2B5EF4-FFF2-40B4-BE49-F238E27FC236}">
                <a16:creationId xmlns:a16="http://schemas.microsoft.com/office/drawing/2014/main" id="{D526C7B2-2F20-4562-9C2D-3A3084914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67952" name="Group 32">
            <a:extLst>
              <a:ext uri="{FF2B5EF4-FFF2-40B4-BE49-F238E27FC236}">
                <a16:creationId xmlns:a16="http://schemas.microsoft.com/office/drawing/2014/main" id="{994DD808-BC01-4152-9861-CB8949311A92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209800"/>
            <a:ext cx="3825875" cy="3881438"/>
            <a:chOff x="70" y="1435"/>
            <a:chExt cx="2410" cy="2445"/>
          </a:xfrm>
        </p:grpSpPr>
        <p:sp>
          <p:nvSpPr>
            <p:cNvPr id="167960" name="Rectangle 19">
              <a:extLst>
                <a:ext uri="{FF2B5EF4-FFF2-40B4-BE49-F238E27FC236}">
                  <a16:creationId xmlns:a16="http://schemas.microsoft.com/office/drawing/2014/main" id="{35783318-76C0-41F1-B1CF-13FB5C28A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" y="1502"/>
              <a:ext cx="2275" cy="2311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1" name="Freeform 20">
              <a:extLst>
                <a:ext uri="{FF2B5EF4-FFF2-40B4-BE49-F238E27FC236}">
                  <a16:creationId xmlns:a16="http://schemas.microsoft.com/office/drawing/2014/main" id="{3416CF38-8DAD-4CF4-96E0-73975755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1435"/>
              <a:ext cx="68" cy="2445"/>
            </a:xfrm>
            <a:custGeom>
              <a:avLst/>
              <a:gdLst>
                <a:gd name="T0" fmla="*/ 0 w 202"/>
                <a:gd name="T1" fmla="*/ 0 h 7335"/>
                <a:gd name="T2" fmla="*/ 68 w 202"/>
                <a:gd name="T3" fmla="*/ 67 h 7335"/>
                <a:gd name="T4" fmla="*/ 68 w 202"/>
                <a:gd name="T5" fmla="*/ 2378 h 7335"/>
                <a:gd name="T6" fmla="*/ 0 w 202"/>
                <a:gd name="T7" fmla="*/ 2445 h 7335"/>
                <a:gd name="T8" fmla="*/ 0 w 202"/>
                <a:gd name="T9" fmla="*/ 0 h 7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7335">
                  <a:moveTo>
                    <a:pt x="0" y="0"/>
                  </a:moveTo>
                  <a:lnTo>
                    <a:pt x="202" y="202"/>
                  </a:lnTo>
                  <a:lnTo>
                    <a:pt x="202" y="7133"/>
                  </a:lnTo>
                  <a:lnTo>
                    <a:pt x="0" y="73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Freeform 21">
              <a:extLst>
                <a:ext uri="{FF2B5EF4-FFF2-40B4-BE49-F238E27FC236}">
                  <a16:creationId xmlns:a16="http://schemas.microsoft.com/office/drawing/2014/main" id="{3A91FD3F-742F-41DD-96D9-11E9F0BC4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1435"/>
              <a:ext cx="2410" cy="67"/>
            </a:xfrm>
            <a:custGeom>
              <a:avLst/>
              <a:gdLst>
                <a:gd name="T0" fmla="*/ 0 w 7229"/>
                <a:gd name="T1" fmla="*/ 0 h 202"/>
                <a:gd name="T2" fmla="*/ 67 w 7229"/>
                <a:gd name="T3" fmla="*/ 67 h 202"/>
                <a:gd name="T4" fmla="*/ 2343 w 7229"/>
                <a:gd name="T5" fmla="*/ 67 h 202"/>
                <a:gd name="T6" fmla="*/ 2410 w 7229"/>
                <a:gd name="T7" fmla="*/ 0 h 202"/>
                <a:gd name="T8" fmla="*/ 0 w 7229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9" h="202">
                  <a:moveTo>
                    <a:pt x="0" y="0"/>
                  </a:moveTo>
                  <a:lnTo>
                    <a:pt x="202" y="202"/>
                  </a:lnTo>
                  <a:lnTo>
                    <a:pt x="7027" y="202"/>
                  </a:lnTo>
                  <a:lnTo>
                    <a:pt x="72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Freeform 22">
              <a:extLst>
                <a:ext uri="{FF2B5EF4-FFF2-40B4-BE49-F238E27FC236}">
                  <a16:creationId xmlns:a16="http://schemas.microsoft.com/office/drawing/2014/main" id="{5A0CDE08-AA7B-419F-B5D2-1FFF2BA0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1435"/>
              <a:ext cx="67" cy="2445"/>
            </a:xfrm>
            <a:custGeom>
              <a:avLst/>
              <a:gdLst>
                <a:gd name="T0" fmla="*/ 67 w 202"/>
                <a:gd name="T1" fmla="*/ 2445 h 7335"/>
                <a:gd name="T2" fmla="*/ 0 w 202"/>
                <a:gd name="T3" fmla="*/ 2378 h 7335"/>
                <a:gd name="T4" fmla="*/ 0 w 202"/>
                <a:gd name="T5" fmla="*/ 67 h 7335"/>
                <a:gd name="T6" fmla="*/ 67 w 202"/>
                <a:gd name="T7" fmla="*/ 0 h 7335"/>
                <a:gd name="T8" fmla="*/ 67 w 202"/>
                <a:gd name="T9" fmla="*/ 2445 h 73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2" h="7335">
                  <a:moveTo>
                    <a:pt x="202" y="7335"/>
                  </a:moveTo>
                  <a:lnTo>
                    <a:pt x="0" y="7133"/>
                  </a:lnTo>
                  <a:lnTo>
                    <a:pt x="0" y="202"/>
                  </a:lnTo>
                  <a:lnTo>
                    <a:pt x="202" y="0"/>
                  </a:lnTo>
                  <a:lnTo>
                    <a:pt x="202" y="733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Freeform 23">
              <a:extLst>
                <a:ext uri="{FF2B5EF4-FFF2-40B4-BE49-F238E27FC236}">
                  <a16:creationId xmlns:a16="http://schemas.microsoft.com/office/drawing/2014/main" id="{B297C077-214E-4CED-904F-1FF977A3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" y="3813"/>
              <a:ext cx="2410" cy="67"/>
            </a:xfrm>
            <a:custGeom>
              <a:avLst/>
              <a:gdLst>
                <a:gd name="T0" fmla="*/ 2410 w 7229"/>
                <a:gd name="T1" fmla="*/ 67 h 202"/>
                <a:gd name="T2" fmla="*/ 0 w 7229"/>
                <a:gd name="T3" fmla="*/ 67 h 202"/>
                <a:gd name="T4" fmla="*/ 67 w 7229"/>
                <a:gd name="T5" fmla="*/ 0 h 202"/>
                <a:gd name="T6" fmla="*/ 2343 w 7229"/>
                <a:gd name="T7" fmla="*/ 0 h 202"/>
                <a:gd name="T8" fmla="*/ 2410 w 7229"/>
                <a:gd name="T9" fmla="*/ 67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29" h="202">
                  <a:moveTo>
                    <a:pt x="7229" y="202"/>
                  </a:moveTo>
                  <a:lnTo>
                    <a:pt x="0" y="202"/>
                  </a:lnTo>
                  <a:lnTo>
                    <a:pt x="202" y="0"/>
                  </a:lnTo>
                  <a:lnTo>
                    <a:pt x="7027" y="0"/>
                  </a:lnTo>
                  <a:lnTo>
                    <a:pt x="7229" y="20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67965" name="Picture 24">
              <a:extLst>
                <a:ext uri="{FF2B5EF4-FFF2-40B4-BE49-F238E27FC236}">
                  <a16:creationId xmlns:a16="http://schemas.microsoft.com/office/drawing/2014/main" id="{63B3DE2D-95C8-49FE-B39B-061CAF7A43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6" y="1570"/>
              <a:ext cx="2139" cy="2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7953" name="Rectangle 25">
            <a:extLst>
              <a:ext uri="{FF2B5EF4-FFF2-40B4-BE49-F238E27FC236}">
                <a16:creationId xmlns:a16="http://schemas.microsoft.com/office/drawing/2014/main" id="{7D59DD56-C3B7-4419-9A64-D8811A5D5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0100" y="2505075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67954" name="Rectangle 26">
            <a:extLst>
              <a:ext uri="{FF2B5EF4-FFF2-40B4-BE49-F238E27FC236}">
                <a16:creationId xmlns:a16="http://schemas.microsoft.com/office/drawing/2014/main" id="{AAAC9E68-7836-46B4-BAFA-3F961BDB2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0" y="3506788"/>
            <a:ext cx="42592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7955" name="Rectangle 27">
            <a:extLst>
              <a:ext uri="{FF2B5EF4-FFF2-40B4-BE49-F238E27FC236}">
                <a16:creationId xmlns:a16="http://schemas.microsoft.com/office/drawing/2014/main" id="{DBB4C105-523A-4B08-ACFB-300934F2F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4510088"/>
            <a:ext cx="36480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7956" name="Rectangle 28">
            <a:extLst>
              <a:ext uri="{FF2B5EF4-FFF2-40B4-BE49-F238E27FC236}">
                <a16:creationId xmlns:a16="http://schemas.microsoft.com/office/drawing/2014/main" id="{FCD4A736-86F0-41CE-AF1C-2886BE95C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446338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67957" name="Rectangle 29">
            <a:extLst>
              <a:ext uri="{FF2B5EF4-FFF2-40B4-BE49-F238E27FC236}">
                <a16:creationId xmlns:a16="http://schemas.microsoft.com/office/drawing/2014/main" id="{1DB5BBDC-FA68-40D0-93BA-0157FE768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9600" y="3449638"/>
            <a:ext cx="42592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(Durante el</a:t>
            </a:r>
            <a:endParaRPr lang="es-PR" altLang="en-US"/>
          </a:p>
        </p:txBody>
      </p:sp>
      <p:sp>
        <p:nvSpPr>
          <p:cNvPr id="167958" name="Rectangle 30">
            <a:extLst>
              <a:ext uri="{FF2B5EF4-FFF2-40B4-BE49-F238E27FC236}">
                <a16:creationId xmlns:a16="http://schemas.microsoft.com/office/drawing/2014/main" id="{3C9F2F92-1F79-44BA-BF63-C70CE4704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4451350"/>
            <a:ext cx="3648075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Ejercicio)</a:t>
            </a:r>
            <a:endParaRPr lang="es-PR" altLang="en-US"/>
          </a:p>
        </p:txBody>
      </p:sp>
      <p:sp>
        <p:nvSpPr>
          <p:cNvPr id="167959" name="Rectangle 31">
            <a:extLst>
              <a:ext uri="{FF2B5EF4-FFF2-40B4-BE49-F238E27FC236}">
                <a16:creationId xmlns:a16="http://schemas.microsoft.com/office/drawing/2014/main" id="{0D4B2E45-0BA1-46ED-8360-368B908D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975" y="6048375"/>
            <a:ext cx="2540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600" b="1">
                <a:solidFill>
                  <a:srgbClr val="FFFFFF"/>
                </a:solidFill>
              </a:rPr>
              <a:t>Coxofemoral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>
            <a:extLst>
              <a:ext uri="{FF2B5EF4-FFF2-40B4-BE49-F238E27FC236}">
                <a16:creationId xmlns:a16="http://schemas.microsoft.com/office/drawing/2014/main" id="{CAEC2791-5CB3-454A-990F-A627738CF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7" name="Rectangle 3">
            <a:extLst>
              <a:ext uri="{FF2B5EF4-FFF2-40B4-BE49-F238E27FC236}">
                <a16:creationId xmlns:a16="http://schemas.microsoft.com/office/drawing/2014/main" id="{6BB3CCD2-2EF6-4BCB-BE33-1DE2F72E9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8" name="Rectangle 4">
            <a:extLst>
              <a:ext uri="{FF2B5EF4-FFF2-40B4-BE49-F238E27FC236}">
                <a16:creationId xmlns:a16="http://schemas.microsoft.com/office/drawing/2014/main" id="{E0E45052-C3AE-4E09-BEB8-C6F36762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89" name="Rectangle 5">
            <a:extLst>
              <a:ext uri="{FF2B5EF4-FFF2-40B4-BE49-F238E27FC236}">
                <a16:creationId xmlns:a16="http://schemas.microsoft.com/office/drawing/2014/main" id="{2AF40599-5598-4793-8721-985734FA7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0" name="Rectangle 6">
            <a:extLst>
              <a:ext uri="{FF2B5EF4-FFF2-40B4-BE49-F238E27FC236}">
                <a16:creationId xmlns:a16="http://schemas.microsoft.com/office/drawing/2014/main" id="{043647EB-64EA-40BA-A62E-9DAC10071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1" name="Rectangle 7">
            <a:extLst>
              <a:ext uri="{FF2B5EF4-FFF2-40B4-BE49-F238E27FC236}">
                <a16:creationId xmlns:a16="http://schemas.microsoft.com/office/drawing/2014/main" id="{00AD6E3B-910D-4295-BDC8-3A654E662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2" name="Rectangle 8">
            <a:extLst>
              <a:ext uri="{FF2B5EF4-FFF2-40B4-BE49-F238E27FC236}">
                <a16:creationId xmlns:a16="http://schemas.microsoft.com/office/drawing/2014/main" id="{6EB51AC0-878A-422B-A02F-1F78FF128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3" name="Rectangle 9">
            <a:extLst>
              <a:ext uri="{FF2B5EF4-FFF2-40B4-BE49-F238E27FC236}">
                <a16:creationId xmlns:a16="http://schemas.microsoft.com/office/drawing/2014/main" id="{539A1894-175E-4ECC-899E-8D0C8081D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4" name="Rectangle 10">
            <a:extLst>
              <a:ext uri="{FF2B5EF4-FFF2-40B4-BE49-F238E27FC236}">
                <a16:creationId xmlns:a16="http://schemas.microsoft.com/office/drawing/2014/main" id="{BA1D0B9B-3AE5-48A2-B309-6146F7045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5" name="Rectangle 11">
            <a:extLst>
              <a:ext uri="{FF2B5EF4-FFF2-40B4-BE49-F238E27FC236}">
                <a16:creationId xmlns:a16="http://schemas.microsoft.com/office/drawing/2014/main" id="{30E8A9B8-9A85-4091-9234-8D7077A35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69996" name="Rectangle 12">
            <a:extLst>
              <a:ext uri="{FF2B5EF4-FFF2-40B4-BE49-F238E27FC236}">
                <a16:creationId xmlns:a16="http://schemas.microsoft.com/office/drawing/2014/main" id="{96A64BC8-BA4A-4792-AFFB-87B90D28D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69997" name="Rectangle 13">
            <a:extLst>
              <a:ext uri="{FF2B5EF4-FFF2-40B4-BE49-F238E27FC236}">
                <a16:creationId xmlns:a16="http://schemas.microsoft.com/office/drawing/2014/main" id="{798E3EA0-5FC2-4E42-A37C-7FFC50157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69998" name="Line 14">
            <a:extLst>
              <a:ext uri="{FF2B5EF4-FFF2-40B4-BE49-F238E27FC236}">
                <a16:creationId xmlns:a16="http://schemas.microsoft.com/office/drawing/2014/main" id="{A3221FEA-9E74-4EF5-B4D3-2928ACA4608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9999" name="Rectangle 15">
            <a:extLst>
              <a:ext uri="{FF2B5EF4-FFF2-40B4-BE49-F238E27FC236}">
                <a16:creationId xmlns:a16="http://schemas.microsoft.com/office/drawing/2014/main" id="{86FAD22C-4DE3-4329-A309-EAFD70A38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70000" name="Group 32">
            <a:extLst>
              <a:ext uri="{FF2B5EF4-FFF2-40B4-BE49-F238E27FC236}">
                <a16:creationId xmlns:a16="http://schemas.microsoft.com/office/drawing/2014/main" id="{4C7E72CB-C538-4A56-A5EF-36D885834B21}"/>
              </a:ext>
            </a:extLst>
          </p:cNvPr>
          <p:cNvGrpSpPr>
            <a:grpSpLocks/>
          </p:cNvGrpSpPr>
          <p:nvPr/>
        </p:nvGrpSpPr>
        <p:grpSpPr bwMode="auto">
          <a:xfrm>
            <a:off x="249238" y="2433638"/>
            <a:ext cx="4829175" cy="3178175"/>
            <a:chOff x="157" y="1492"/>
            <a:chExt cx="3042" cy="2002"/>
          </a:xfrm>
        </p:grpSpPr>
        <p:sp>
          <p:nvSpPr>
            <p:cNvPr id="170008" name="Rectangle 19">
              <a:extLst>
                <a:ext uri="{FF2B5EF4-FFF2-40B4-BE49-F238E27FC236}">
                  <a16:creationId xmlns:a16="http://schemas.microsoft.com/office/drawing/2014/main" id="{C8BA84EE-A079-4B68-A33E-C485BEBAD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" y="1550"/>
              <a:ext cx="2928" cy="1886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0009" name="Freeform 20">
              <a:extLst>
                <a:ext uri="{FF2B5EF4-FFF2-40B4-BE49-F238E27FC236}">
                  <a16:creationId xmlns:a16="http://schemas.microsoft.com/office/drawing/2014/main" id="{6FE5BA4D-C744-4910-BB82-583475974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1492"/>
              <a:ext cx="57" cy="2002"/>
            </a:xfrm>
            <a:custGeom>
              <a:avLst/>
              <a:gdLst>
                <a:gd name="T0" fmla="*/ 0 w 172"/>
                <a:gd name="T1" fmla="*/ 0 h 6005"/>
                <a:gd name="T2" fmla="*/ 57 w 172"/>
                <a:gd name="T3" fmla="*/ 58 h 6005"/>
                <a:gd name="T4" fmla="*/ 57 w 172"/>
                <a:gd name="T5" fmla="*/ 1944 h 6005"/>
                <a:gd name="T6" fmla="*/ 0 w 172"/>
                <a:gd name="T7" fmla="*/ 2002 h 6005"/>
                <a:gd name="T8" fmla="*/ 0 w 172"/>
                <a:gd name="T9" fmla="*/ 0 h 6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05">
                  <a:moveTo>
                    <a:pt x="0" y="0"/>
                  </a:moveTo>
                  <a:lnTo>
                    <a:pt x="172" y="173"/>
                  </a:lnTo>
                  <a:lnTo>
                    <a:pt x="172" y="5832"/>
                  </a:lnTo>
                  <a:lnTo>
                    <a:pt x="0" y="60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Freeform 21">
              <a:extLst>
                <a:ext uri="{FF2B5EF4-FFF2-40B4-BE49-F238E27FC236}">
                  <a16:creationId xmlns:a16="http://schemas.microsoft.com/office/drawing/2014/main" id="{D99793FA-0258-4069-AF2E-43B8E1D1F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1492"/>
              <a:ext cx="3042" cy="58"/>
            </a:xfrm>
            <a:custGeom>
              <a:avLst/>
              <a:gdLst>
                <a:gd name="T0" fmla="*/ 0 w 9126"/>
                <a:gd name="T1" fmla="*/ 0 h 173"/>
                <a:gd name="T2" fmla="*/ 57 w 9126"/>
                <a:gd name="T3" fmla="*/ 58 h 173"/>
                <a:gd name="T4" fmla="*/ 2985 w 9126"/>
                <a:gd name="T5" fmla="*/ 58 h 173"/>
                <a:gd name="T6" fmla="*/ 3042 w 9126"/>
                <a:gd name="T7" fmla="*/ 0 h 173"/>
                <a:gd name="T8" fmla="*/ 0 w 912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26" h="173">
                  <a:moveTo>
                    <a:pt x="0" y="0"/>
                  </a:moveTo>
                  <a:lnTo>
                    <a:pt x="172" y="173"/>
                  </a:lnTo>
                  <a:lnTo>
                    <a:pt x="8954" y="173"/>
                  </a:lnTo>
                  <a:lnTo>
                    <a:pt x="91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1" name="Freeform 22">
              <a:extLst>
                <a:ext uri="{FF2B5EF4-FFF2-40B4-BE49-F238E27FC236}">
                  <a16:creationId xmlns:a16="http://schemas.microsoft.com/office/drawing/2014/main" id="{62B0128B-D441-4C43-8A81-F937846F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492"/>
              <a:ext cx="57" cy="2002"/>
            </a:xfrm>
            <a:custGeom>
              <a:avLst/>
              <a:gdLst>
                <a:gd name="T0" fmla="*/ 57 w 172"/>
                <a:gd name="T1" fmla="*/ 2002 h 6005"/>
                <a:gd name="T2" fmla="*/ 0 w 172"/>
                <a:gd name="T3" fmla="*/ 1944 h 6005"/>
                <a:gd name="T4" fmla="*/ 0 w 172"/>
                <a:gd name="T5" fmla="*/ 58 h 6005"/>
                <a:gd name="T6" fmla="*/ 57 w 172"/>
                <a:gd name="T7" fmla="*/ 0 h 6005"/>
                <a:gd name="T8" fmla="*/ 57 w 172"/>
                <a:gd name="T9" fmla="*/ 2002 h 60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6005">
                  <a:moveTo>
                    <a:pt x="172" y="6005"/>
                  </a:moveTo>
                  <a:lnTo>
                    <a:pt x="0" y="5832"/>
                  </a:lnTo>
                  <a:lnTo>
                    <a:pt x="0" y="173"/>
                  </a:lnTo>
                  <a:lnTo>
                    <a:pt x="172" y="0"/>
                  </a:lnTo>
                  <a:lnTo>
                    <a:pt x="172" y="6005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0012" name="Freeform 23">
              <a:extLst>
                <a:ext uri="{FF2B5EF4-FFF2-40B4-BE49-F238E27FC236}">
                  <a16:creationId xmlns:a16="http://schemas.microsoft.com/office/drawing/2014/main" id="{A18CFFA8-8EFA-4C4B-A3C0-7836EE40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" y="3436"/>
              <a:ext cx="3042" cy="58"/>
            </a:xfrm>
            <a:custGeom>
              <a:avLst/>
              <a:gdLst>
                <a:gd name="T0" fmla="*/ 3042 w 9126"/>
                <a:gd name="T1" fmla="*/ 58 h 173"/>
                <a:gd name="T2" fmla="*/ 0 w 9126"/>
                <a:gd name="T3" fmla="*/ 58 h 173"/>
                <a:gd name="T4" fmla="*/ 57 w 9126"/>
                <a:gd name="T5" fmla="*/ 0 h 173"/>
                <a:gd name="T6" fmla="*/ 2985 w 9126"/>
                <a:gd name="T7" fmla="*/ 0 h 173"/>
                <a:gd name="T8" fmla="*/ 3042 w 9126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26" h="173">
                  <a:moveTo>
                    <a:pt x="9126" y="173"/>
                  </a:moveTo>
                  <a:lnTo>
                    <a:pt x="0" y="173"/>
                  </a:lnTo>
                  <a:lnTo>
                    <a:pt x="172" y="0"/>
                  </a:lnTo>
                  <a:lnTo>
                    <a:pt x="8954" y="0"/>
                  </a:lnTo>
                  <a:lnTo>
                    <a:pt x="9126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0013" name="Picture 24">
              <a:extLst>
                <a:ext uri="{FF2B5EF4-FFF2-40B4-BE49-F238E27FC236}">
                  <a16:creationId xmlns:a16="http://schemas.microsoft.com/office/drawing/2014/main" id="{6D3A8867-41F6-4FEF-A425-9E1E6B8DCD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2" y="1607"/>
              <a:ext cx="2812" cy="17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0001" name="Rectangle 25">
            <a:extLst>
              <a:ext uri="{FF2B5EF4-FFF2-40B4-BE49-F238E27FC236}">
                <a16:creationId xmlns:a16="http://schemas.microsoft.com/office/drawing/2014/main" id="{BAF02B49-9A30-4EFC-A188-BB5D1DF55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6963" y="3303588"/>
            <a:ext cx="1841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0002" name="Rectangle 26">
            <a:extLst>
              <a:ext uri="{FF2B5EF4-FFF2-40B4-BE49-F238E27FC236}">
                <a16:creationId xmlns:a16="http://schemas.microsoft.com/office/drawing/2014/main" id="{1AE89459-A901-4CC8-8D65-DFAB73C35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3743325"/>
            <a:ext cx="23479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70003" name="Rectangle 27">
            <a:extLst>
              <a:ext uri="{FF2B5EF4-FFF2-40B4-BE49-F238E27FC236}">
                <a16:creationId xmlns:a16="http://schemas.microsoft.com/office/drawing/2014/main" id="{9C93BB43-B3AD-4663-9AB2-2AA5BFECA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7013" y="4183063"/>
            <a:ext cx="357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HYPEREXTENSIÓN</a:t>
            </a:r>
            <a:endParaRPr lang="es-PR" altLang="en-US"/>
          </a:p>
        </p:txBody>
      </p:sp>
      <p:sp>
        <p:nvSpPr>
          <p:cNvPr id="170004" name="Rectangle 28">
            <a:extLst>
              <a:ext uri="{FF2B5EF4-FFF2-40B4-BE49-F238E27FC236}">
                <a16:creationId xmlns:a16="http://schemas.microsoft.com/office/drawing/2014/main" id="{485C8D6A-1D80-4E96-A527-B10BFF32E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0" y="3254375"/>
            <a:ext cx="1841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0005" name="Rectangle 29">
            <a:extLst>
              <a:ext uri="{FF2B5EF4-FFF2-40B4-BE49-F238E27FC236}">
                <a16:creationId xmlns:a16="http://schemas.microsoft.com/office/drawing/2014/main" id="{C76DC089-FD0F-4BED-B36C-9922AFDB5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72163" y="3694113"/>
            <a:ext cx="23479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70006" name="Rectangle 30">
            <a:extLst>
              <a:ext uri="{FF2B5EF4-FFF2-40B4-BE49-F238E27FC236}">
                <a16:creationId xmlns:a16="http://schemas.microsoft.com/office/drawing/2014/main" id="{9EA48B45-99D0-4841-A99F-313F16501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4133850"/>
            <a:ext cx="357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HYPEREXTENSIÓN</a:t>
            </a:r>
            <a:endParaRPr lang="es-PR" altLang="en-US"/>
          </a:p>
        </p:txBody>
      </p:sp>
      <p:sp>
        <p:nvSpPr>
          <p:cNvPr id="170007" name="Rectangle 31">
            <a:extLst>
              <a:ext uri="{FF2B5EF4-FFF2-40B4-BE49-F238E27FC236}">
                <a16:creationId xmlns:a16="http://schemas.microsoft.com/office/drawing/2014/main" id="{894F1D32-CE8B-4D10-AA7E-3E9157E18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188" y="5608638"/>
            <a:ext cx="4654550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>
            <a:extLst>
              <a:ext uri="{FF2B5EF4-FFF2-40B4-BE49-F238E27FC236}">
                <a16:creationId xmlns:a16="http://schemas.microsoft.com/office/drawing/2014/main" id="{98DEE94E-D099-419B-B62E-2B0B007F8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5" name="Rectangle 3">
            <a:extLst>
              <a:ext uri="{FF2B5EF4-FFF2-40B4-BE49-F238E27FC236}">
                <a16:creationId xmlns:a16="http://schemas.microsoft.com/office/drawing/2014/main" id="{4AA2E012-7120-4882-8086-4F8B8E1F9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6" name="Rectangle 4">
            <a:extLst>
              <a:ext uri="{FF2B5EF4-FFF2-40B4-BE49-F238E27FC236}">
                <a16:creationId xmlns:a16="http://schemas.microsoft.com/office/drawing/2014/main" id="{704C37AD-BE82-4C55-B482-4E473D3DE7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7" name="Rectangle 5">
            <a:extLst>
              <a:ext uri="{FF2B5EF4-FFF2-40B4-BE49-F238E27FC236}">
                <a16:creationId xmlns:a16="http://schemas.microsoft.com/office/drawing/2014/main" id="{D0C261DB-6044-4FDF-9C6E-544C98496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8" name="Rectangle 6">
            <a:extLst>
              <a:ext uri="{FF2B5EF4-FFF2-40B4-BE49-F238E27FC236}">
                <a16:creationId xmlns:a16="http://schemas.microsoft.com/office/drawing/2014/main" id="{E067FCD2-6FB5-4543-9A0B-E2E7C0A77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39" name="Rectangle 7">
            <a:extLst>
              <a:ext uri="{FF2B5EF4-FFF2-40B4-BE49-F238E27FC236}">
                <a16:creationId xmlns:a16="http://schemas.microsoft.com/office/drawing/2014/main" id="{A75B0478-F533-4F90-9ED9-5FD70399B7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0" name="Rectangle 8">
            <a:extLst>
              <a:ext uri="{FF2B5EF4-FFF2-40B4-BE49-F238E27FC236}">
                <a16:creationId xmlns:a16="http://schemas.microsoft.com/office/drawing/2014/main" id="{654C1F68-E754-4443-895A-8F7EA05C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1" name="Rectangle 9">
            <a:extLst>
              <a:ext uri="{FF2B5EF4-FFF2-40B4-BE49-F238E27FC236}">
                <a16:creationId xmlns:a16="http://schemas.microsoft.com/office/drawing/2014/main" id="{807D4206-58D8-424E-B280-EC626CF71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2" name="Rectangle 10">
            <a:extLst>
              <a:ext uri="{FF2B5EF4-FFF2-40B4-BE49-F238E27FC236}">
                <a16:creationId xmlns:a16="http://schemas.microsoft.com/office/drawing/2014/main" id="{FABDCE40-ECA1-4050-A3B9-C8FFAE5EC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3" name="Rectangle 11">
            <a:extLst>
              <a:ext uri="{FF2B5EF4-FFF2-40B4-BE49-F238E27FC236}">
                <a16:creationId xmlns:a16="http://schemas.microsoft.com/office/drawing/2014/main" id="{5259CD57-14F9-4883-908C-C00A24AA0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2044" name="Rectangle 12">
            <a:extLst>
              <a:ext uri="{FF2B5EF4-FFF2-40B4-BE49-F238E27FC236}">
                <a16:creationId xmlns:a16="http://schemas.microsoft.com/office/drawing/2014/main" id="{10B7C8D1-CD0D-4500-8D5B-13149AE51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2045" name="Rectangle 13">
            <a:extLst>
              <a:ext uri="{FF2B5EF4-FFF2-40B4-BE49-F238E27FC236}">
                <a16:creationId xmlns:a16="http://schemas.microsoft.com/office/drawing/2014/main" id="{2B2CCE84-D0D3-4A81-94FD-9E17C67B4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2046" name="Line 14">
            <a:extLst>
              <a:ext uri="{FF2B5EF4-FFF2-40B4-BE49-F238E27FC236}">
                <a16:creationId xmlns:a16="http://schemas.microsoft.com/office/drawing/2014/main" id="{C6FCB9DD-A873-48F9-AB81-7105B7CB19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2047" name="Rectangle 15">
            <a:extLst>
              <a:ext uri="{FF2B5EF4-FFF2-40B4-BE49-F238E27FC236}">
                <a16:creationId xmlns:a16="http://schemas.microsoft.com/office/drawing/2014/main" id="{774D4A21-E71F-443E-94EE-CC151CE3A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2048" name="Rectangle 19">
            <a:extLst>
              <a:ext uri="{FF2B5EF4-FFF2-40B4-BE49-F238E27FC236}">
                <a16:creationId xmlns:a16="http://schemas.microsoft.com/office/drawing/2014/main" id="{BBB98A35-525C-4FBE-BA2A-3EAB673AA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4263" y="3027363"/>
            <a:ext cx="2762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2049" name="Rectangle 20">
            <a:extLst>
              <a:ext uri="{FF2B5EF4-FFF2-40B4-BE49-F238E27FC236}">
                <a16:creationId xmlns:a16="http://schemas.microsoft.com/office/drawing/2014/main" id="{5129DA7B-83FF-4BAB-9E44-DA47EF5E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367665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72050" name="Rectangle 21">
            <a:extLst>
              <a:ext uri="{FF2B5EF4-FFF2-40B4-BE49-F238E27FC236}">
                <a16:creationId xmlns:a16="http://schemas.microsoft.com/office/drawing/2014/main" id="{37A43C32-46D7-4519-BBF9-1CC42EA23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2863" y="4329113"/>
            <a:ext cx="227647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7F00"/>
                </a:solidFill>
              </a:rPr>
              <a:t>(Cuello)</a:t>
            </a:r>
            <a:endParaRPr lang="es-PR" altLang="en-US"/>
          </a:p>
        </p:txBody>
      </p:sp>
      <p:sp>
        <p:nvSpPr>
          <p:cNvPr id="172051" name="Rectangle 22">
            <a:extLst>
              <a:ext uri="{FF2B5EF4-FFF2-40B4-BE49-F238E27FC236}">
                <a16:creationId xmlns:a16="http://schemas.microsoft.com/office/drawing/2014/main" id="{4863D2A3-20EB-4E60-9714-867EB9323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2978150"/>
            <a:ext cx="2762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72052" name="Rectangle 23">
            <a:extLst>
              <a:ext uri="{FF2B5EF4-FFF2-40B4-BE49-F238E27FC236}">
                <a16:creationId xmlns:a16="http://schemas.microsoft.com/office/drawing/2014/main" id="{988B5BA9-76F6-44A8-9ABB-6587E5791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0" y="362585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72053" name="Rectangle 24">
            <a:extLst>
              <a:ext uri="{FF2B5EF4-FFF2-40B4-BE49-F238E27FC236}">
                <a16:creationId xmlns:a16="http://schemas.microsoft.com/office/drawing/2014/main" id="{79B1DE7D-3D3A-4EAA-87E5-2C2E67495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2063" y="4278313"/>
            <a:ext cx="2276475" cy="792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200" b="1">
                <a:solidFill>
                  <a:srgbClr val="FFFF00"/>
                </a:solidFill>
              </a:rPr>
              <a:t>(Cuello)</a:t>
            </a:r>
            <a:endParaRPr lang="es-PR" altLang="en-US"/>
          </a:p>
        </p:txBody>
      </p:sp>
      <p:sp>
        <p:nvSpPr>
          <p:cNvPr id="172054" name="Rectangle 25">
            <a:extLst>
              <a:ext uri="{FF2B5EF4-FFF2-40B4-BE49-F238E27FC236}">
                <a16:creationId xmlns:a16="http://schemas.microsoft.com/office/drawing/2014/main" id="{E1A4A8C3-FD4D-4253-A275-A7E321E64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4750" y="5754688"/>
            <a:ext cx="1949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72055" name="Rectangle 26">
            <a:extLst>
              <a:ext uri="{FF2B5EF4-FFF2-40B4-BE49-F238E27FC236}">
                <a16:creationId xmlns:a16="http://schemas.microsoft.com/office/drawing/2014/main" id="{14151B07-BB28-495D-A72F-1A10272F7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450" y="5451475"/>
            <a:ext cx="37798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72056" name="Group 33">
            <a:extLst>
              <a:ext uri="{FF2B5EF4-FFF2-40B4-BE49-F238E27FC236}">
                <a16:creationId xmlns:a16="http://schemas.microsoft.com/office/drawing/2014/main" id="{C6DA4D42-CA10-4D22-9F8C-E0A4177C9E3D}"/>
              </a:ext>
            </a:extLst>
          </p:cNvPr>
          <p:cNvGrpSpPr>
            <a:grpSpLocks/>
          </p:cNvGrpSpPr>
          <p:nvPr/>
        </p:nvGrpSpPr>
        <p:grpSpPr bwMode="auto">
          <a:xfrm>
            <a:off x="773113" y="2432050"/>
            <a:ext cx="2655887" cy="3028950"/>
            <a:chOff x="487" y="1532"/>
            <a:chExt cx="1673" cy="1908"/>
          </a:xfrm>
        </p:grpSpPr>
        <p:sp>
          <p:nvSpPr>
            <p:cNvPr id="172057" name="Rectangle 27">
              <a:extLst>
                <a:ext uri="{FF2B5EF4-FFF2-40B4-BE49-F238E27FC236}">
                  <a16:creationId xmlns:a16="http://schemas.microsoft.com/office/drawing/2014/main" id="{CF7C9E60-C4EA-4C28-8C99-03491FEE6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" y="1590"/>
              <a:ext cx="1556" cy="1792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2058" name="Freeform 28">
              <a:extLst>
                <a:ext uri="{FF2B5EF4-FFF2-40B4-BE49-F238E27FC236}">
                  <a16:creationId xmlns:a16="http://schemas.microsoft.com/office/drawing/2014/main" id="{7EA078D7-8323-41EE-A5FF-9F395D15E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532"/>
              <a:ext cx="59" cy="1908"/>
            </a:xfrm>
            <a:custGeom>
              <a:avLst/>
              <a:gdLst>
                <a:gd name="T0" fmla="*/ 0 w 175"/>
                <a:gd name="T1" fmla="*/ 0 h 5725"/>
                <a:gd name="T2" fmla="*/ 59 w 175"/>
                <a:gd name="T3" fmla="*/ 58 h 5725"/>
                <a:gd name="T4" fmla="*/ 59 w 175"/>
                <a:gd name="T5" fmla="*/ 1850 h 5725"/>
                <a:gd name="T6" fmla="*/ 0 w 175"/>
                <a:gd name="T7" fmla="*/ 1908 h 5725"/>
                <a:gd name="T8" fmla="*/ 0 w 175"/>
                <a:gd name="T9" fmla="*/ 0 h 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725">
                  <a:moveTo>
                    <a:pt x="0" y="0"/>
                  </a:moveTo>
                  <a:lnTo>
                    <a:pt x="175" y="175"/>
                  </a:lnTo>
                  <a:lnTo>
                    <a:pt x="175" y="5550"/>
                  </a:lnTo>
                  <a:lnTo>
                    <a:pt x="0" y="57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59" name="Freeform 29">
              <a:extLst>
                <a:ext uri="{FF2B5EF4-FFF2-40B4-BE49-F238E27FC236}">
                  <a16:creationId xmlns:a16="http://schemas.microsoft.com/office/drawing/2014/main" id="{615962EE-6B12-40A1-A483-F376C9B9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1532"/>
              <a:ext cx="1673" cy="58"/>
            </a:xfrm>
            <a:custGeom>
              <a:avLst/>
              <a:gdLst>
                <a:gd name="T0" fmla="*/ 0 w 5017"/>
                <a:gd name="T1" fmla="*/ 0 h 175"/>
                <a:gd name="T2" fmla="*/ 58 w 5017"/>
                <a:gd name="T3" fmla="*/ 58 h 175"/>
                <a:gd name="T4" fmla="*/ 1615 w 5017"/>
                <a:gd name="T5" fmla="*/ 58 h 175"/>
                <a:gd name="T6" fmla="*/ 1673 w 5017"/>
                <a:gd name="T7" fmla="*/ 0 h 175"/>
                <a:gd name="T8" fmla="*/ 0 w 5017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7" h="175">
                  <a:moveTo>
                    <a:pt x="0" y="0"/>
                  </a:moveTo>
                  <a:lnTo>
                    <a:pt x="175" y="175"/>
                  </a:lnTo>
                  <a:lnTo>
                    <a:pt x="4842" y="175"/>
                  </a:lnTo>
                  <a:lnTo>
                    <a:pt x="50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60" name="Freeform 30">
              <a:extLst>
                <a:ext uri="{FF2B5EF4-FFF2-40B4-BE49-F238E27FC236}">
                  <a16:creationId xmlns:a16="http://schemas.microsoft.com/office/drawing/2014/main" id="{1C46152E-EC12-4EE1-8F94-64FB37396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532"/>
              <a:ext cx="59" cy="1908"/>
            </a:xfrm>
            <a:custGeom>
              <a:avLst/>
              <a:gdLst>
                <a:gd name="T0" fmla="*/ 59 w 175"/>
                <a:gd name="T1" fmla="*/ 1908 h 5725"/>
                <a:gd name="T2" fmla="*/ 0 w 175"/>
                <a:gd name="T3" fmla="*/ 1850 h 5725"/>
                <a:gd name="T4" fmla="*/ 0 w 175"/>
                <a:gd name="T5" fmla="*/ 58 h 5725"/>
                <a:gd name="T6" fmla="*/ 59 w 175"/>
                <a:gd name="T7" fmla="*/ 0 h 5725"/>
                <a:gd name="T8" fmla="*/ 59 w 175"/>
                <a:gd name="T9" fmla="*/ 1908 h 57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5725">
                  <a:moveTo>
                    <a:pt x="175" y="5725"/>
                  </a:moveTo>
                  <a:lnTo>
                    <a:pt x="0" y="5550"/>
                  </a:lnTo>
                  <a:lnTo>
                    <a:pt x="0" y="175"/>
                  </a:lnTo>
                  <a:lnTo>
                    <a:pt x="175" y="0"/>
                  </a:lnTo>
                  <a:lnTo>
                    <a:pt x="175" y="5725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2061" name="Freeform 31">
              <a:extLst>
                <a:ext uri="{FF2B5EF4-FFF2-40B4-BE49-F238E27FC236}">
                  <a16:creationId xmlns:a16="http://schemas.microsoft.com/office/drawing/2014/main" id="{06F3B9FA-4CB7-46EF-860B-4F9F9860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3382"/>
              <a:ext cx="1673" cy="58"/>
            </a:xfrm>
            <a:custGeom>
              <a:avLst/>
              <a:gdLst>
                <a:gd name="T0" fmla="*/ 1673 w 5017"/>
                <a:gd name="T1" fmla="*/ 58 h 175"/>
                <a:gd name="T2" fmla="*/ 0 w 5017"/>
                <a:gd name="T3" fmla="*/ 58 h 175"/>
                <a:gd name="T4" fmla="*/ 58 w 5017"/>
                <a:gd name="T5" fmla="*/ 0 h 175"/>
                <a:gd name="T6" fmla="*/ 1615 w 5017"/>
                <a:gd name="T7" fmla="*/ 0 h 175"/>
                <a:gd name="T8" fmla="*/ 1673 w 5017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7" h="175">
                  <a:moveTo>
                    <a:pt x="5017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4842" y="0"/>
                  </a:lnTo>
                  <a:lnTo>
                    <a:pt x="5017" y="175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2062" name="Picture 32">
              <a:extLst>
                <a:ext uri="{FF2B5EF4-FFF2-40B4-BE49-F238E27FC236}">
                  <a16:creationId xmlns:a16="http://schemas.microsoft.com/office/drawing/2014/main" id="{98C78460-B3BC-4A48-A0F3-441C95BF6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" y="1649"/>
              <a:ext cx="1439" cy="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>
            <a:extLst>
              <a:ext uri="{FF2B5EF4-FFF2-40B4-BE49-F238E27FC236}">
                <a16:creationId xmlns:a16="http://schemas.microsoft.com/office/drawing/2014/main" id="{851E60EF-3027-41C9-91B2-BF92CF1E3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3" name="Rectangle 3">
            <a:extLst>
              <a:ext uri="{FF2B5EF4-FFF2-40B4-BE49-F238E27FC236}">
                <a16:creationId xmlns:a16="http://schemas.microsoft.com/office/drawing/2014/main" id="{ED93020E-DC46-4E9D-894D-C8FBA9364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4" name="Rectangle 4">
            <a:extLst>
              <a:ext uri="{FF2B5EF4-FFF2-40B4-BE49-F238E27FC236}">
                <a16:creationId xmlns:a16="http://schemas.microsoft.com/office/drawing/2014/main" id="{5C16A5A4-A319-4558-84F4-0BE05036D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5" name="Rectangle 5">
            <a:extLst>
              <a:ext uri="{FF2B5EF4-FFF2-40B4-BE49-F238E27FC236}">
                <a16:creationId xmlns:a16="http://schemas.microsoft.com/office/drawing/2014/main" id="{71522820-4811-46FA-8C38-5F6E797E0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6" name="Rectangle 6">
            <a:extLst>
              <a:ext uri="{FF2B5EF4-FFF2-40B4-BE49-F238E27FC236}">
                <a16:creationId xmlns:a16="http://schemas.microsoft.com/office/drawing/2014/main" id="{998D3EA3-5635-4484-849F-6FF8C4DA9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7" name="Rectangle 7">
            <a:extLst>
              <a:ext uri="{FF2B5EF4-FFF2-40B4-BE49-F238E27FC236}">
                <a16:creationId xmlns:a16="http://schemas.microsoft.com/office/drawing/2014/main" id="{F4189C0F-7881-489F-8A45-2A346109C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8" name="Rectangle 8">
            <a:extLst>
              <a:ext uri="{FF2B5EF4-FFF2-40B4-BE49-F238E27FC236}">
                <a16:creationId xmlns:a16="http://schemas.microsoft.com/office/drawing/2014/main" id="{B0689197-856C-4BBE-ADE6-79BDD34F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89" name="Rectangle 9">
            <a:extLst>
              <a:ext uri="{FF2B5EF4-FFF2-40B4-BE49-F238E27FC236}">
                <a16:creationId xmlns:a16="http://schemas.microsoft.com/office/drawing/2014/main" id="{79E27F69-F2EF-4E7B-ADC8-52EB79128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0" name="Rectangle 10">
            <a:extLst>
              <a:ext uri="{FF2B5EF4-FFF2-40B4-BE49-F238E27FC236}">
                <a16:creationId xmlns:a16="http://schemas.microsoft.com/office/drawing/2014/main" id="{646D90E1-CA37-4361-8E6D-711759DD2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1" name="Rectangle 11">
            <a:extLst>
              <a:ext uri="{FF2B5EF4-FFF2-40B4-BE49-F238E27FC236}">
                <a16:creationId xmlns:a16="http://schemas.microsoft.com/office/drawing/2014/main" id="{CB7AAD72-6BA6-4A10-98AE-3DA7E91C7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4092" name="Rectangle 12">
            <a:extLst>
              <a:ext uri="{FF2B5EF4-FFF2-40B4-BE49-F238E27FC236}">
                <a16:creationId xmlns:a16="http://schemas.microsoft.com/office/drawing/2014/main" id="{D212FEB3-772B-4D9E-8DA3-243FB6996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4093" name="Rectangle 13">
            <a:extLst>
              <a:ext uri="{FF2B5EF4-FFF2-40B4-BE49-F238E27FC236}">
                <a16:creationId xmlns:a16="http://schemas.microsoft.com/office/drawing/2014/main" id="{BA27D715-C2BF-4997-AC25-B4F3E9ABA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4094" name="Line 14">
            <a:extLst>
              <a:ext uri="{FF2B5EF4-FFF2-40B4-BE49-F238E27FC236}">
                <a16:creationId xmlns:a16="http://schemas.microsoft.com/office/drawing/2014/main" id="{3988D42D-1607-44C0-A13A-3001A0F956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2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095" name="Rectangle 15">
            <a:extLst>
              <a:ext uri="{FF2B5EF4-FFF2-40B4-BE49-F238E27FC236}">
                <a16:creationId xmlns:a16="http://schemas.microsoft.com/office/drawing/2014/main" id="{56711A8F-5273-486C-9FC4-32B54B342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74096" name="Group 33">
            <a:extLst>
              <a:ext uri="{FF2B5EF4-FFF2-40B4-BE49-F238E27FC236}">
                <a16:creationId xmlns:a16="http://schemas.microsoft.com/office/drawing/2014/main" id="{A47A226A-4FE6-4C74-BB5F-CDAFA8473E8C}"/>
              </a:ext>
            </a:extLst>
          </p:cNvPr>
          <p:cNvGrpSpPr>
            <a:grpSpLocks/>
          </p:cNvGrpSpPr>
          <p:nvPr/>
        </p:nvGrpSpPr>
        <p:grpSpPr bwMode="auto">
          <a:xfrm>
            <a:off x="1131888" y="2209800"/>
            <a:ext cx="2801937" cy="3524250"/>
            <a:chOff x="713" y="1392"/>
            <a:chExt cx="1765" cy="2220"/>
          </a:xfrm>
        </p:grpSpPr>
        <p:sp>
          <p:nvSpPr>
            <p:cNvPr id="174105" name="Rectangle 19">
              <a:extLst>
                <a:ext uri="{FF2B5EF4-FFF2-40B4-BE49-F238E27FC236}">
                  <a16:creationId xmlns:a16="http://schemas.microsoft.com/office/drawing/2014/main" id="{47A0744F-79DC-4549-977D-AB357E0C9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" y="1459"/>
              <a:ext cx="1633" cy="208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4106" name="Freeform 20">
              <a:extLst>
                <a:ext uri="{FF2B5EF4-FFF2-40B4-BE49-F238E27FC236}">
                  <a16:creationId xmlns:a16="http://schemas.microsoft.com/office/drawing/2014/main" id="{3C539AE2-835E-4C56-9F4C-A7E78309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392"/>
              <a:ext cx="66" cy="2220"/>
            </a:xfrm>
            <a:custGeom>
              <a:avLst/>
              <a:gdLst>
                <a:gd name="T0" fmla="*/ 0 w 200"/>
                <a:gd name="T1" fmla="*/ 0 h 6660"/>
                <a:gd name="T2" fmla="*/ 66 w 200"/>
                <a:gd name="T3" fmla="*/ 67 h 6660"/>
                <a:gd name="T4" fmla="*/ 66 w 200"/>
                <a:gd name="T5" fmla="*/ 2153 h 6660"/>
                <a:gd name="T6" fmla="*/ 0 w 200"/>
                <a:gd name="T7" fmla="*/ 2220 h 6660"/>
                <a:gd name="T8" fmla="*/ 0 w 200"/>
                <a:gd name="T9" fmla="*/ 0 h 66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660">
                  <a:moveTo>
                    <a:pt x="0" y="0"/>
                  </a:moveTo>
                  <a:lnTo>
                    <a:pt x="200" y="200"/>
                  </a:lnTo>
                  <a:lnTo>
                    <a:pt x="200" y="6460"/>
                  </a:lnTo>
                  <a:lnTo>
                    <a:pt x="0" y="6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7" name="Freeform 21">
              <a:extLst>
                <a:ext uri="{FF2B5EF4-FFF2-40B4-BE49-F238E27FC236}">
                  <a16:creationId xmlns:a16="http://schemas.microsoft.com/office/drawing/2014/main" id="{39A879B2-25C0-4F4B-B2BB-BA60F8A96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1392"/>
              <a:ext cx="1765" cy="67"/>
            </a:xfrm>
            <a:custGeom>
              <a:avLst/>
              <a:gdLst>
                <a:gd name="T0" fmla="*/ 0 w 5297"/>
                <a:gd name="T1" fmla="*/ 0 h 200"/>
                <a:gd name="T2" fmla="*/ 67 w 5297"/>
                <a:gd name="T3" fmla="*/ 67 h 200"/>
                <a:gd name="T4" fmla="*/ 1698 w 5297"/>
                <a:gd name="T5" fmla="*/ 67 h 200"/>
                <a:gd name="T6" fmla="*/ 1765 w 5297"/>
                <a:gd name="T7" fmla="*/ 0 h 200"/>
                <a:gd name="T8" fmla="*/ 0 w 5297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97" h="200">
                  <a:moveTo>
                    <a:pt x="0" y="0"/>
                  </a:moveTo>
                  <a:lnTo>
                    <a:pt x="200" y="200"/>
                  </a:lnTo>
                  <a:lnTo>
                    <a:pt x="5097" y="200"/>
                  </a:lnTo>
                  <a:lnTo>
                    <a:pt x="52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8" name="Freeform 22">
              <a:extLst>
                <a:ext uri="{FF2B5EF4-FFF2-40B4-BE49-F238E27FC236}">
                  <a16:creationId xmlns:a16="http://schemas.microsoft.com/office/drawing/2014/main" id="{F359E10E-C2E9-4E6F-9382-68239412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1392"/>
              <a:ext cx="66" cy="2220"/>
            </a:xfrm>
            <a:custGeom>
              <a:avLst/>
              <a:gdLst>
                <a:gd name="T0" fmla="*/ 66 w 200"/>
                <a:gd name="T1" fmla="*/ 2220 h 6660"/>
                <a:gd name="T2" fmla="*/ 0 w 200"/>
                <a:gd name="T3" fmla="*/ 2153 h 6660"/>
                <a:gd name="T4" fmla="*/ 0 w 200"/>
                <a:gd name="T5" fmla="*/ 67 h 6660"/>
                <a:gd name="T6" fmla="*/ 66 w 200"/>
                <a:gd name="T7" fmla="*/ 0 h 6660"/>
                <a:gd name="T8" fmla="*/ 66 w 200"/>
                <a:gd name="T9" fmla="*/ 2220 h 66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660">
                  <a:moveTo>
                    <a:pt x="200" y="6660"/>
                  </a:moveTo>
                  <a:lnTo>
                    <a:pt x="0" y="6460"/>
                  </a:lnTo>
                  <a:lnTo>
                    <a:pt x="0" y="200"/>
                  </a:lnTo>
                  <a:lnTo>
                    <a:pt x="200" y="0"/>
                  </a:lnTo>
                  <a:lnTo>
                    <a:pt x="200" y="666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109" name="Freeform 23">
              <a:extLst>
                <a:ext uri="{FF2B5EF4-FFF2-40B4-BE49-F238E27FC236}">
                  <a16:creationId xmlns:a16="http://schemas.microsoft.com/office/drawing/2014/main" id="{A4D2C62B-BFBC-4D22-B6B2-FD13C4BAD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546"/>
              <a:ext cx="1765" cy="66"/>
            </a:xfrm>
            <a:custGeom>
              <a:avLst/>
              <a:gdLst>
                <a:gd name="T0" fmla="*/ 1765 w 5297"/>
                <a:gd name="T1" fmla="*/ 66 h 200"/>
                <a:gd name="T2" fmla="*/ 0 w 5297"/>
                <a:gd name="T3" fmla="*/ 66 h 200"/>
                <a:gd name="T4" fmla="*/ 67 w 5297"/>
                <a:gd name="T5" fmla="*/ 0 h 200"/>
                <a:gd name="T6" fmla="*/ 1698 w 5297"/>
                <a:gd name="T7" fmla="*/ 0 h 200"/>
                <a:gd name="T8" fmla="*/ 1765 w 5297"/>
                <a:gd name="T9" fmla="*/ 66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97" h="200">
                  <a:moveTo>
                    <a:pt x="5297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5097" y="0"/>
                  </a:lnTo>
                  <a:lnTo>
                    <a:pt x="5297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4110" name="Picture 24">
              <a:extLst>
                <a:ext uri="{FF2B5EF4-FFF2-40B4-BE49-F238E27FC236}">
                  <a16:creationId xmlns:a16="http://schemas.microsoft.com/office/drawing/2014/main" id="{B6DF4EF6-57C5-4F43-9FCB-FE938A614F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" y="1526"/>
              <a:ext cx="1498" cy="1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4097" name="Rectangle 25">
            <a:extLst>
              <a:ext uri="{FF2B5EF4-FFF2-40B4-BE49-F238E27FC236}">
                <a16:creationId xmlns:a16="http://schemas.microsoft.com/office/drawing/2014/main" id="{B10C986A-91E2-4642-AD91-F233E3FAE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9300" y="2373313"/>
            <a:ext cx="405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4098" name="Rectangle 26">
            <a:extLst>
              <a:ext uri="{FF2B5EF4-FFF2-40B4-BE49-F238E27FC236}">
                <a16:creationId xmlns:a16="http://schemas.microsoft.com/office/drawing/2014/main" id="{C46350CF-AD67-40D1-BAAC-0C4BAFDB1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8963" y="3395663"/>
            <a:ext cx="1828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74099" name="Rectangle 27">
            <a:extLst>
              <a:ext uri="{FF2B5EF4-FFF2-40B4-BE49-F238E27FC236}">
                <a16:creationId xmlns:a16="http://schemas.microsoft.com/office/drawing/2014/main" id="{8894B5E6-4427-4DE3-9E6D-F84A58AE3A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6938" y="4418013"/>
            <a:ext cx="375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7F00"/>
                </a:solidFill>
              </a:rPr>
              <a:t>CUELLO</a:t>
            </a:r>
            <a:endParaRPr lang="es-PR" altLang="en-US"/>
          </a:p>
        </p:txBody>
      </p:sp>
      <p:sp>
        <p:nvSpPr>
          <p:cNvPr id="174100" name="Rectangle 28">
            <a:extLst>
              <a:ext uri="{FF2B5EF4-FFF2-40B4-BE49-F238E27FC236}">
                <a16:creationId xmlns:a16="http://schemas.microsoft.com/office/drawing/2014/main" id="{D3D9B3FB-595F-41A8-8BC2-C28DFCB08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314575"/>
            <a:ext cx="40513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4101" name="Rectangle 29">
            <a:extLst>
              <a:ext uri="{FF2B5EF4-FFF2-40B4-BE49-F238E27FC236}">
                <a16:creationId xmlns:a16="http://schemas.microsoft.com/office/drawing/2014/main" id="{84C5A07A-60B6-4D4F-A2BD-0E8EC19B3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813" y="3336925"/>
            <a:ext cx="18288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74102" name="Rectangle 30">
            <a:extLst>
              <a:ext uri="{FF2B5EF4-FFF2-40B4-BE49-F238E27FC236}">
                <a16:creationId xmlns:a16="http://schemas.microsoft.com/office/drawing/2014/main" id="{F06A652E-5C4D-42CA-8A68-ED7FA260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4360863"/>
            <a:ext cx="37560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7000" b="1">
                <a:solidFill>
                  <a:srgbClr val="FFFF00"/>
                </a:solidFill>
              </a:rPr>
              <a:t>CUELLO</a:t>
            </a:r>
            <a:endParaRPr lang="es-PR" altLang="en-US"/>
          </a:p>
        </p:txBody>
      </p:sp>
      <p:sp>
        <p:nvSpPr>
          <p:cNvPr id="174103" name="Rectangle 31">
            <a:extLst>
              <a:ext uri="{FF2B5EF4-FFF2-40B4-BE49-F238E27FC236}">
                <a16:creationId xmlns:a16="http://schemas.microsoft.com/office/drawing/2014/main" id="{78B2D4E8-F4E5-43BB-8704-72CA1E60E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9213" y="6045200"/>
            <a:ext cx="22098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74104" name="Rectangle 32">
            <a:extLst>
              <a:ext uri="{FF2B5EF4-FFF2-40B4-BE49-F238E27FC236}">
                <a16:creationId xmlns:a16="http://schemas.microsoft.com/office/drawing/2014/main" id="{1D09A508-5F72-459C-B18A-9669528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5699125"/>
            <a:ext cx="4286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>
            <a:extLst>
              <a:ext uri="{FF2B5EF4-FFF2-40B4-BE49-F238E27FC236}">
                <a16:creationId xmlns:a16="http://schemas.microsoft.com/office/drawing/2014/main" id="{72D979AB-C071-4737-9AE4-97DCABAC4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1" name="Rectangle 3">
            <a:extLst>
              <a:ext uri="{FF2B5EF4-FFF2-40B4-BE49-F238E27FC236}">
                <a16:creationId xmlns:a16="http://schemas.microsoft.com/office/drawing/2014/main" id="{9D2751AC-A140-4811-902B-14805394E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2" name="Rectangle 4">
            <a:extLst>
              <a:ext uri="{FF2B5EF4-FFF2-40B4-BE49-F238E27FC236}">
                <a16:creationId xmlns:a16="http://schemas.microsoft.com/office/drawing/2014/main" id="{50791D29-7A2E-40D8-8FD6-6C42EC646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3" name="Rectangle 5">
            <a:extLst>
              <a:ext uri="{FF2B5EF4-FFF2-40B4-BE49-F238E27FC236}">
                <a16:creationId xmlns:a16="http://schemas.microsoft.com/office/drawing/2014/main" id="{64900B8F-951E-4265-A2BE-F3F4FE82E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4" name="Rectangle 6">
            <a:extLst>
              <a:ext uri="{FF2B5EF4-FFF2-40B4-BE49-F238E27FC236}">
                <a16:creationId xmlns:a16="http://schemas.microsoft.com/office/drawing/2014/main" id="{612B0100-A71D-4488-A7C4-8F8D48585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5" name="Rectangle 7">
            <a:extLst>
              <a:ext uri="{FF2B5EF4-FFF2-40B4-BE49-F238E27FC236}">
                <a16:creationId xmlns:a16="http://schemas.microsoft.com/office/drawing/2014/main" id="{963251DC-7429-422E-A953-9EF5013AA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6" name="Rectangle 8">
            <a:extLst>
              <a:ext uri="{FF2B5EF4-FFF2-40B4-BE49-F238E27FC236}">
                <a16:creationId xmlns:a16="http://schemas.microsoft.com/office/drawing/2014/main" id="{586B82CE-E87B-468C-9F5F-3CD62E589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7" name="Rectangle 9">
            <a:extLst>
              <a:ext uri="{FF2B5EF4-FFF2-40B4-BE49-F238E27FC236}">
                <a16:creationId xmlns:a16="http://schemas.microsoft.com/office/drawing/2014/main" id="{966359A1-43CD-4103-BEE8-31440E769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8" name="Rectangle 10">
            <a:extLst>
              <a:ext uri="{FF2B5EF4-FFF2-40B4-BE49-F238E27FC236}">
                <a16:creationId xmlns:a16="http://schemas.microsoft.com/office/drawing/2014/main" id="{9CD9C26A-65F6-4C22-A0EA-A9104CB9FA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39" name="Rectangle 11">
            <a:extLst>
              <a:ext uri="{FF2B5EF4-FFF2-40B4-BE49-F238E27FC236}">
                <a16:creationId xmlns:a16="http://schemas.microsoft.com/office/drawing/2014/main" id="{76E5FFB9-F8D2-4C05-8EE2-00A2AD76B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6140" name="Rectangle 12">
            <a:extLst>
              <a:ext uri="{FF2B5EF4-FFF2-40B4-BE49-F238E27FC236}">
                <a16:creationId xmlns:a16="http://schemas.microsoft.com/office/drawing/2014/main" id="{376BD77D-18F7-4CA3-B41E-5F4D4EBE9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6141" name="Rectangle 13">
            <a:extLst>
              <a:ext uri="{FF2B5EF4-FFF2-40B4-BE49-F238E27FC236}">
                <a16:creationId xmlns:a16="http://schemas.microsoft.com/office/drawing/2014/main" id="{225266EC-B027-498F-BCE7-8D9726057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6142" name="Line 14">
            <a:extLst>
              <a:ext uri="{FF2B5EF4-FFF2-40B4-BE49-F238E27FC236}">
                <a16:creationId xmlns:a16="http://schemas.microsoft.com/office/drawing/2014/main" id="{B06913E3-87B3-44F8-99B7-2996845FCD2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143" name="Rectangle 15">
            <a:extLst>
              <a:ext uri="{FF2B5EF4-FFF2-40B4-BE49-F238E27FC236}">
                <a16:creationId xmlns:a16="http://schemas.microsoft.com/office/drawing/2014/main" id="{8EF01486-6DA4-4E26-8208-0111CBAA5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6144" name="Rectangle 19">
            <a:extLst>
              <a:ext uri="{FF2B5EF4-FFF2-40B4-BE49-F238E27FC236}">
                <a16:creationId xmlns:a16="http://schemas.microsoft.com/office/drawing/2014/main" id="{CA557C9F-B064-43F3-BC5A-4A2CB5FF0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9150" y="2952750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6145" name="Rectangle 20">
            <a:extLst>
              <a:ext uri="{FF2B5EF4-FFF2-40B4-BE49-F238E27FC236}">
                <a16:creationId xmlns:a16="http://schemas.microsoft.com/office/drawing/2014/main" id="{2AC65D04-9357-499B-B27D-A8EF96956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8875" y="3954463"/>
            <a:ext cx="33099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176146" name="Rectangle 21">
            <a:extLst>
              <a:ext uri="{FF2B5EF4-FFF2-40B4-BE49-F238E27FC236}">
                <a16:creationId xmlns:a16="http://schemas.microsoft.com/office/drawing/2014/main" id="{91A0ABDA-863D-4180-8AC7-AC75BEDAD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2895600"/>
            <a:ext cx="3992563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6147" name="Rectangle 22">
            <a:extLst>
              <a:ext uri="{FF2B5EF4-FFF2-40B4-BE49-F238E27FC236}">
                <a16:creationId xmlns:a16="http://schemas.microsoft.com/office/drawing/2014/main" id="{F6E76554-8DE6-4BE5-8E9B-D5E87C745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1725" y="3897313"/>
            <a:ext cx="3309938" cy="1050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9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176148" name="Rectangle 23">
            <a:extLst>
              <a:ext uri="{FF2B5EF4-FFF2-40B4-BE49-F238E27FC236}">
                <a16:creationId xmlns:a16="http://schemas.microsoft.com/office/drawing/2014/main" id="{0810F469-95C9-4FEF-B397-BE021F173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9088" y="6067425"/>
            <a:ext cx="1631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176149" name="Rectangle 24">
            <a:extLst>
              <a:ext uri="{FF2B5EF4-FFF2-40B4-BE49-F238E27FC236}">
                <a16:creationId xmlns:a16="http://schemas.microsoft.com/office/drawing/2014/main" id="{9969B005-C102-47BF-9D9C-ECB36F36B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150" y="5697538"/>
            <a:ext cx="42862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4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76150" name="Group 31">
            <a:extLst>
              <a:ext uri="{FF2B5EF4-FFF2-40B4-BE49-F238E27FC236}">
                <a16:creationId xmlns:a16="http://schemas.microsoft.com/office/drawing/2014/main" id="{34359A7A-1623-4758-AEDC-6D647E225B32}"/>
              </a:ext>
            </a:extLst>
          </p:cNvPr>
          <p:cNvGrpSpPr>
            <a:grpSpLocks/>
          </p:cNvGrpSpPr>
          <p:nvPr/>
        </p:nvGrpSpPr>
        <p:grpSpPr bwMode="auto">
          <a:xfrm>
            <a:off x="803275" y="2209800"/>
            <a:ext cx="3343275" cy="3492500"/>
            <a:chOff x="273" y="1467"/>
            <a:chExt cx="2106" cy="2200"/>
          </a:xfrm>
        </p:grpSpPr>
        <p:sp>
          <p:nvSpPr>
            <p:cNvPr id="176151" name="Rectangle 25">
              <a:extLst>
                <a:ext uri="{FF2B5EF4-FFF2-40B4-BE49-F238E27FC236}">
                  <a16:creationId xmlns:a16="http://schemas.microsoft.com/office/drawing/2014/main" id="{13676C3E-E2A5-4357-AE4E-3FE72125B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1534"/>
              <a:ext cx="1973" cy="2067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6152" name="Freeform 26">
              <a:extLst>
                <a:ext uri="{FF2B5EF4-FFF2-40B4-BE49-F238E27FC236}">
                  <a16:creationId xmlns:a16="http://schemas.microsoft.com/office/drawing/2014/main" id="{FDCDE845-7D6D-496A-9F32-91F0971A7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67"/>
              <a:ext cx="67" cy="2200"/>
            </a:xfrm>
            <a:custGeom>
              <a:avLst/>
              <a:gdLst>
                <a:gd name="T0" fmla="*/ 0 w 200"/>
                <a:gd name="T1" fmla="*/ 0 h 6599"/>
                <a:gd name="T2" fmla="*/ 67 w 200"/>
                <a:gd name="T3" fmla="*/ 66 h 6599"/>
                <a:gd name="T4" fmla="*/ 67 w 200"/>
                <a:gd name="T5" fmla="*/ 2133 h 6599"/>
                <a:gd name="T6" fmla="*/ 0 w 200"/>
                <a:gd name="T7" fmla="*/ 2200 h 6599"/>
                <a:gd name="T8" fmla="*/ 0 w 200"/>
                <a:gd name="T9" fmla="*/ 0 h 6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6599">
                  <a:moveTo>
                    <a:pt x="0" y="0"/>
                  </a:moveTo>
                  <a:lnTo>
                    <a:pt x="200" y="199"/>
                  </a:lnTo>
                  <a:lnTo>
                    <a:pt x="200" y="6399"/>
                  </a:lnTo>
                  <a:lnTo>
                    <a:pt x="0" y="65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3" name="Freeform 27">
              <a:extLst>
                <a:ext uri="{FF2B5EF4-FFF2-40B4-BE49-F238E27FC236}">
                  <a16:creationId xmlns:a16="http://schemas.microsoft.com/office/drawing/2014/main" id="{8D4C1DD3-BFBD-4708-9C9D-02FF8E58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1467"/>
              <a:ext cx="2106" cy="67"/>
            </a:xfrm>
            <a:custGeom>
              <a:avLst/>
              <a:gdLst>
                <a:gd name="T0" fmla="*/ 0 w 6317"/>
                <a:gd name="T1" fmla="*/ 0 h 199"/>
                <a:gd name="T2" fmla="*/ 67 w 6317"/>
                <a:gd name="T3" fmla="*/ 67 h 199"/>
                <a:gd name="T4" fmla="*/ 2040 w 6317"/>
                <a:gd name="T5" fmla="*/ 67 h 199"/>
                <a:gd name="T6" fmla="*/ 2106 w 6317"/>
                <a:gd name="T7" fmla="*/ 0 h 199"/>
                <a:gd name="T8" fmla="*/ 0 w 6317"/>
                <a:gd name="T9" fmla="*/ 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17" h="199">
                  <a:moveTo>
                    <a:pt x="0" y="0"/>
                  </a:moveTo>
                  <a:lnTo>
                    <a:pt x="200" y="199"/>
                  </a:lnTo>
                  <a:lnTo>
                    <a:pt x="6118" y="199"/>
                  </a:lnTo>
                  <a:lnTo>
                    <a:pt x="63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4" name="Freeform 28">
              <a:extLst>
                <a:ext uri="{FF2B5EF4-FFF2-40B4-BE49-F238E27FC236}">
                  <a16:creationId xmlns:a16="http://schemas.microsoft.com/office/drawing/2014/main" id="{E0153D25-2EEF-4DC9-9B8E-9235CFCA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467"/>
              <a:ext cx="67" cy="2200"/>
            </a:xfrm>
            <a:custGeom>
              <a:avLst/>
              <a:gdLst>
                <a:gd name="T0" fmla="*/ 67 w 199"/>
                <a:gd name="T1" fmla="*/ 2200 h 6599"/>
                <a:gd name="T2" fmla="*/ 0 w 199"/>
                <a:gd name="T3" fmla="*/ 2133 h 6599"/>
                <a:gd name="T4" fmla="*/ 0 w 199"/>
                <a:gd name="T5" fmla="*/ 66 h 6599"/>
                <a:gd name="T6" fmla="*/ 67 w 199"/>
                <a:gd name="T7" fmla="*/ 0 h 6599"/>
                <a:gd name="T8" fmla="*/ 67 w 199"/>
                <a:gd name="T9" fmla="*/ 2200 h 65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6599">
                  <a:moveTo>
                    <a:pt x="199" y="6599"/>
                  </a:moveTo>
                  <a:lnTo>
                    <a:pt x="0" y="6399"/>
                  </a:lnTo>
                  <a:lnTo>
                    <a:pt x="0" y="199"/>
                  </a:lnTo>
                  <a:lnTo>
                    <a:pt x="199" y="0"/>
                  </a:lnTo>
                  <a:lnTo>
                    <a:pt x="199" y="6599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6155" name="Freeform 29">
              <a:extLst>
                <a:ext uri="{FF2B5EF4-FFF2-40B4-BE49-F238E27FC236}">
                  <a16:creationId xmlns:a16="http://schemas.microsoft.com/office/drawing/2014/main" id="{BD333DD1-6A8E-4A6A-BD68-528A63F00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3600"/>
              <a:ext cx="2106" cy="67"/>
            </a:xfrm>
            <a:custGeom>
              <a:avLst/>
              <a:gdLst>
                <a:gd name="T0" fmla="*/ 2106 w 6317"/>
                <a:gd name="T1" fmla="*/ 67 h 200"/>
                <a:gd name="T2" fmla="*/ 0 w 6317"/>
                <a:gd name="T3" fmla="*/ 67 h 200"/>
                <a:gd name="T4" fmla="*/ 67 w 6317"/>
                <a:gd name="T5" fmla="*/ 0 h 200"/>
                <a:gd name="T6" fmla="*/ 2040 w 6317"/>
                <a:gd name="T7" fmla="*/ 0 h 200"/>
                <a:gd name="T8" fmla="*/ 2106 w 6317"/>
                <a:gd name="T9" fmla="*/ 6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17" h="200">
                  <a:moveTo>
                    <a:pt x="6317" y="200"/>
                  </a:moveTo>
                  <a:lnTo>
                    <a:pt x="0" y="200"/>
                  </a:lnTo>
                  <a:lnTo>
                    <a:pt x="200" y="0"/>
                  </a:lnTo>
                  <a:lnTo>
                    <a:pt x="6118" y="0"/>
                  </a:lnTo>
                  <a:lnTo>
                    <a:pt x="6317" y="200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6156" name="Picture 30">
              <a:extLst>
                <a:ext uri="{FF2B5EF4-FFF2-40B4-BE49-F238E27FC236}">
                  <a16:creationId xmlns:a16="http://schemas.microsoft.com/office/drawing/2014/main" id="{8081C2C0-7475-420D-BF6E-DF4352781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" y="1601"/>
              <a:ext cx="1839" cy="1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>
            <a:extLst>
              <a:ext uri="{FF2B5EF4-FFF2-40B4-BE49-F238E27FC236}">
                <a16:creationId xmlns:a16="http://schemas.microsoft.com/office/drawing/2014/main" id="{04BCD65A-9208-46C6-B221-E76B147B7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79" name="Rectangle 3">
            <a:extLst>
              <a:ext uri="{FF2B5EF4-FFF2-40B4-BE49-F238E27FC236}">
                <a16:creationId xmlns:a16="http://schemas.microsoft.com/office/drawing/2014/main" id="{A8EB37F8-1E4E-46E7-B46F-A2AD7ABFA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0" name="Rectangle 4">
            <a:extLst>
              <a:ext uri="{FF2B5EF4-FFF2-40B4-BE49-F238E27FC236}">
                <a16:creationId xmlns:a16="http://schemas.microsoft.com/office/drawing/2014/main" id="{E2045B4F-8B63-403C-9673-122037901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1" name="Rectangle 5">
            <a:extLst>
              <a:ext uri="{FF2B5EF4-FFF2-40B4-BE49-F238E27FC236}">
                <a16:creationId xmlns:a16="http://schemas.microsoft.com/office/drawing/2014/main" id="{3BBA2F56-97B4-44D5-A943-97811CB7E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2" name="Rectangle 6">
            <a:extLst>
              <a:ext uri="{FF2B5EF4-FFF2-40B4-BE49-F238E27FC236}">
                <a16:creationId xmlns:a16="http://schemas.microsoft.com/office/drawing/2014/main" id="{BFFA8EDE-D196-45AB-A8EB-7443622F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3" name="Rectangle 7">
            <a:extLst>
              <a:ext uri="{FF2B5EF4-FFF2-40B4-BE49-F238E27FC236}">
                <a16:creationId xmlns:a16="http://schemas.microsoft.com/office/drawing/2014/main" id="{F700E686-8207-4883-93E5-893BC6E74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4" name="Rectangle 8">
            <a:extLst>
              <a:ext uri="{FF2B5EF4-FFF2-40B4-BE49-F238E27FC236}">
                <a16:creationId xmlns:a16="http://schemas.microsoft.com/office/drawing/2014/main" id="{E03C1FEE-7005-492D-B8B0-835C1C2E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5" name="Rectangle 9">
            <a:extLst>
              <a:ext uri="{FF2B5EF4-FFF2-40B4-BE49-F238E27FC236}">
                <a16:creationId xmlns:a16="http://schemas.microsoft.com/office/drawing/2014/main" id="{57842316-7B3D-40DF-A7C4-6EE4557C5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6" name="Rectangle 10">
            <a:extLst>
              <a:ext uri="{FF2B5EF4-FFF2-40B4-BE49-F238E27FC236}">
                <a16:creationId xmlns:a16="http://schemas.microsoft.com/office/drawing/2014/main" id="{EC8C81C6-6D87-4D0C-94A2-D5F997FAC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7" name="Rectangle 11">
            <a:extLst>
              <a:ext uri="{FF2B5EF4-FFF2-40B4-BE49-F238E27FC236}">
                <a16:creationId xmlns:a16="http://schemas.microsoft.com/office/drawing/2014/main" id="{55148FBE-9DCB-4FCD-B134-1D7E02316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78188" name="Rectangle 12">
            <a:extLst>
              <a:ext uri="{FF2B5EF4-FFF2-40B4-BE49-F238E27FC236}">
                <a16:creationId xmlns:a16="http://schemas.microsoft.com/office/drawing/2014/main" id="{CD0A2FFD-F5C5-4439-A423-752BFDCF9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78189" name="Rectangle 13">
            <a:extLst>
              <a:ext uri="{FF2B5EF4-FFF2-40B4-BE49-F238E27FC236}">
                <a16:creationId xmlns:a16="http://schemas.microsoft.com/office/drawing/2014/main" id="{3FB31D94-00C4-433E-A427-87DC23D04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78190" name="Line 14">
            <a:extLst>
              <a:ext uri="{FF2B5EF4-FFF2-40B4-BE49-F238E27FC236}">
                <a16:creationId xmlns:a16="http://schemas.microsoft.com/office/drawing/2014/main" id="{61223223-AE82-4EB6-ACEE-F27708D9BE2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8191" name="Rectangle 15">
            <a:extLst>
              <a:ext uri="{FF2B5EF4-FFF2-40B4-BE49-F238E27FC236}">
                <a16:creationId xmlns:a16="http://schemas.microsoft.com/office/drawing/2014/main" id="{0B844310-4487-401E-A9B7-6E1B57B2D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78192" name="AutoShape 17">
            <a:extLst>
              <a:ext uri="{FF2B5EF4-FFF2-40B4-BE49-F238E27FC236}">
                <a16:creationId xmlns:a16="http://schemas.microsoft.com/office/drawing/2014/main" id="{F42E960B-801D-49CF-AC4E-1D6D732CD59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000" y="2312988"/>
            <a:ext cx="9372600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8193" name="Group 33">
            <a:extLst>
              <a:ext uri="{FF2B5EF4-FFF2-40B4-BE49-F238E27FC236}">
                <a16:creationId xmlns:a16="http://schemas.microsoft.com/office/drawing/2014/main" id="{46B6363F-2053-42A4-8C26-5AA6FF52EE45}"/>
              </a:ext>
            </a:extLst>
          </p:cNvPr>
          <p:cNvGrpSpPr>
            <a:grpSpLocks/>
          </p:cNvGrpSpPr>
          <p:nvPr/>
        </p:nvGrpSpPr>
        <p:grpSpPr bwMode="auto">
          <a:xfrm>
            <a:off x="390525" y="2327275"/>
            <a:ext cx="2992438" cy="3911600"/>
            <a:chOff x="246" y="1466"/>
            <a:chExt cx="1885" cy="2464"/>
          </a:xfrm>
        </p:grpSpPr>
        <p:sp>
          <p:nvSpPr>
            <p:cNvPr id="178202" name="Rectangle 19">
              <a:extLst>
                <a:ext uri="{FF2B5EF4-FFF2-40B4-BE49-F238E27FC236}">
                  <a16:creationId xmlns:a16="http://schemas.microsoft.com/office/drawing/2014/main" id="{E1456EB6-2020-4CBD-B529-7D1BFE80A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" y="1525"/>
              <a:ext cx="1768" cy="2347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8203" name="Freeform 20">
              <a:extLst>
                <a:ext uri="{FF2B5EF4-FFF2-40B4-BE49-F238E27FC236}">
                  <a16:creationId xmlns:a16="http://schemas.microsoft.com/office/drawing/2014/main" id="{5054BCBC-9DC2-405C-8308-17D8BEBB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1466"/>
              <a:ext cx="59" cy="2464"/>
            </a:xfrm>
            <a:custGeom>
              <a:avLst/>
              <a:gdLst>
                <a:gd name="T0" fmla="*/ 0 w 175"/>
                <a:gd name="T1" fmla="*/ 0 h 7391"/>
                <a:gd name="T2" fmla="*/ 59 w 175"/>
                <a:gd name="T3" fmla="*/ 59 h 7391"/>
                <a:gd name="T4" fmla="*/ 59 w 175"/>
                <a:gd name="T5" fmla="*/ 2406 h 7391"/>
                <a:gd name="T6" fmla="*/ 0 w 175"/>
                <a:gd name="T7" fmla="*/ 2464 h 7391"/>
                <a:gd name="T8" fmla="*/ 0 w 175"/>
                <a:gd name="T9" fmla="*/ 0 h 7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7391">
                  <a:moveTo>
                    <a:pt x="0" y="0"/>
                  </a:moveTo>
                  <a:lnTo>
                    <a:pt x="175" y="176"/>
                  </a:lnTo>
                  <a:lnTo>
                    <a:pt x="175" y="7216"/>
                  </a:lnTo>
                  <a:lnTo>
                    <a:pt x="0" y="73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4" name="Freeform 21">
              <a:extLst>
                <a:ext uri="{FF2B5EF4-FFF2-40B4-BE49-F238E27FC236}">
                  <a16:creationId xmlns:a16="http://schemas.microsoft.com/office/drawing/2014/main" id="{CEB045E4-D0E9-40BD-B700-14B29A259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1466"/>
              <a:ext cx="1885" cy="59"/>
            </a:xfrm>
            <a:custGeom>
              <a:avLst/>
              <a:gdLst>
                <a:gd name="T0" fmla="*/ 0 w 5654"/>
                <a:gd name="T1" fmla="*/ 0 h 176"/>
                <a:gd name="T2" fmla="*/ 58 w 5654"/>
                <a:gd name="T3" fmla="*/ 59 h 176"/>
                <a:gd name="T4" fmla="*/ 1827 w 5654"/>
                <a:gd name="T5" fmla="*/ 59 h 176"/>
                <a:gd name="T6" fmla="*/ 1885 w 5654"/>
                <a:gd name="T7" fmla="*/ 0 h 176"/>
                <a:gd name="T8" fmla="*/ 0 w 565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4" h="176">
                  <a:moveTo>
                    <a:pt x="0" y="0"/>
                  </a:moveTo>
                  <a:lnTo>
                    <a:pt x="175" y="176"/>
                  </a:lnTo>
                  <a:lnTo>
                    <a:pt x="5479" y="176"/>
                  </a:lnTo>
                  <a:lnTo>
                    <a:pt x="56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5" name="Freeform 22">
              <a:extLst>
                <a:ext uri="{FF2B5EF4-FFF2-40B4-BE49-F238E27FC236}">
                  <a16:creationId xmlns:a16="http://schemas.microsoft.com/office/drawing/2014/main" id="{3A459B44-F5D4-457A-99B0-E0400AE25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466"/>
              <a:ext cx="58" cy="2464"/>
            </a:xfrm>
            <a:custGeom>
              <a:avLst/>
              <a:gdLst>
                <a:gd name="T0" fmla="*/ 58 w 175"/>
                <a:gd name="T1" fmla="*/ 2464 h 7391"/>
                <a:gd name="T2" fmla="*/ 0 w 175"/>
                <a:gd name="T3" fmla="*/ 2406 h 7391"/>
                <a:gd name="T4" fmla="*/ 0 w 175"/>
                <a:gd name="T5" fmla="*/ 59 h 7391"/>
                <a:gd name="T6" fmla="*/ 58 w 175"/>
                <a:gd name="T7" fmla="*/ 0 h 7391"/>
                <a:gd name="T8" fmla="*/ 58 w 175"/>
                <a:gd name="T9" fmla="*/ 2464 h 7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5" h="7391">
                  <a:moveTo>
                    <a:pt x="175" y="7391"/>
                  </a:moveTo>
                  <a:lnTo>
                    <a:pt x="0" y="7216"/>
                  </a:lnTo>
                  <a:lnTo>
                    <a:pt x="0" y="176"/>
                  </a:lnTo>
                  <a:lnTo>
                    <a:pt x="175" y="0"/>
                  </a:lnTo>
                  <a:lnTo>
                    <a:pt x="175" y="7391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8206" name="Freeform 23">
              <a:extLst>
                <a:ext uri="{FF2B5EF4-FFF2-40B4-BE49-F238E27FC236}">
                  <a16:creationId xmlns:a16="http://schemas.microsoft.com/office/drawing/2014/main" id="{A73892E4-54CB-40CF-B4F7-65C6C626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" y="3872"/>
              <a:ext cx="1885" cy="58"/>
            </a:xfrm>
            <a:custGeom>
              <a:avLst/>
              <a:gdLst>
                <a:gd name="T0" fmla="*/ 1885 w 5654"/>
                <a:gd name="T1" fmla="*/ 58 h 175"/>
                <a:gd name="T2" fmla="*/ 0 w 5654"/>
                <a:gd name="T3" fmla="*/ 58 h 175"/>
                <a:gd name="T4" fmla="*/ 58 w 5654"/>
                <a:gd name="T5" fmla="*/ 0 h 175"/>
                <a:gd name="T6" fmla="*/ 1827 w 5654"/>
                <a:gd name="T7" fmla="*/ 0 h 175"/>
                <a:gd name="T8" fmla="*/ 1885 w 5654"/>
                <a:gd name="T9" fmla="*/ 58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54" h="175">
                  <a:moveTo>
                    <a:pt x="5654" y="175"/>
                  </a:moveTo>
                  <a:lnTo>
                    <a:pt x="0" y="175"/>
                  </a:lnTo>
                  <a:lnTo>
                    <a:pt x="175" y="0"/>
                  </a:lnTo>
                  <a:lnTo>
                    <a:pt x="5479" y="0"/>
                  </a:lnTo>
                  <a:lnTo>
                    <a:pt x="5654" y="175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78207" name="Picture 24">
              <a:extLst>
                <a:ext uri="{FF2B5EF4-FFF2-40B4-BE49-F238E27FC236}">
                  <a16:creationId xmlns:a16="http://schemas.microsoft.com/office/drawing/2014/main" id="{7CF7465A-2806-4BC0-8AFA-2CF9E6748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" y="1584"/>
              <a:ext cx="1650" cy="22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8194" name="Rectangle 25">
            <a:extLst>
              <a:ext uri="{FF2B5EF4-FFF2-40B4-BE49-F238E27FC236}">
                <a16:creationId xmlns:a16="http://schemas.microsoft.com/office/drawing/2014/main" id="{3C914FBB-7906-4EF9-99A2-00932B0D1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2625725"/>
            <a:ext cx="33543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FLEXIÓN</a:t>
            </a:r>
            <a:endParaRPr lang="es-PR" altLang="en-US"/>
          </a:p>
        </p:txBody>
      </p:sp>
      <p:sp>
        <p:nvSpPr>
          <p:cNvPr id="178195" name="Rectangle 26">
            <a:extLst>
              <a:ext uri="{FF2B5EF4-FFF2-40B4-BE49-F238E27FC236}">
                <a16:creationId xmlns:a16="http://schemas.microsoft.com/office/drawing/2014/main" id="{16649896-5AC5-478B-B933-1A0C2ABBC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2750" y="3467100"/>
            <a:ext cx="15128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78196" name="Rectangle 27">
            <a:extLst>
              <a:ext uri="{FF2B5EF4-FFF2-40B4-BE49-F238E27FC236}">
                <a16:creationId xmlns:a16="http://schemas.microsoft.com/office/drawing/2014/main" id="{87A95AE4-9C6B-4E96-A200-04CF3617D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3438" y="4310063"/>
            <a:ext cx="32321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7F00"/>
                </a:solidFill>
              </a:rPr>
              <a:t>TRONCO</a:t>
            </a:r>
            <a:endParaRPr lang="es-PR" altLang="en-US"/>
          </a:p>
        </p:txBody>
      </p:sp>
      <p:sp>
        <p:nvSpPr>
          <p:cNvPr id="178197" name="Rectangle 28">
            <a:extLst>
              <a:ext uri="{FF2B5EF4-FFF2-40B4-BE49-F238E27FC236}">
                <a16:creationId xmlns:a16="http://schemas.microsoft.com/office/drawing/2014/main" id="{EA874489-51F5-4425-9C74-7AF26EA39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5141913"/>
            <a:ext cx="5233987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7F00"/>
                </a:solidFill>
              </a:rPr>
              <a:t>(Discos Intervertebrales)</a:t>
            </a:r>
            <a:endParaRPr lang="es-PR" altLang="en-US"/>
          </a:p>
        </p:txBody>
      </p:sp>
      <p:sp>
        <p:nvSpPr>
          <p:cNvPr id="178198" name="Rectangle 29">
            <a:extLst>
              <a:ext uri="{FF2B5EF4-FFF2-40B4-BE49-F238E27FC236}">
                <a16:creationId xmlns:a16="http://schemas.microsoft.com/office/drawing/2014/main" id="{A1E028A5-780C-4B83-BAE3-2E778B4D8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0725" y="2574925"/>
            <a:ext cx="3354388" cy="884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FLEXIÓN</a:t>
            </a:r>
            <a:endParaRPr lang="es-PR" altLang="en-US"/>
          </a:p>
        </p:txBody>
      </p:sp>
      <p:sp>
        <p:nvSpPr>
          <p:cNvPr id="178199" name="Rectangle 30">
            <a:extLst>
              <a:ext uri="{FF2B5EF4-FFF2-40B4-BE49-F238E27FC236}">
                <a16:creationId xmlns:a16="http://schemas.microsoft.com/office/drawing/2014/main" id="{B6448B66-303A-466E-A040-F75E8AC72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1950" y="3417888"/>
            <a:ext cx="1512888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78200" name="Rectangle 31">
            <a:extLst>
              <a:ext uri="{FF2B5EF4-FFF2-40B4-BE49-F238E27FC236}">
                <a16:creationId xmlns:a16="http://schemas.microsoft.com/office/drawing/2014/main" id="{59629837-BB74-47EF-9172-E3EBE701D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2638" y="4259263"/>
            <a:ext cx="3232150" cy="884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800" b="1">
                <a:solidFill>
                  <a:srgbClr val="FFFF00"/>
                </a:solidFill>
              </a:rPr>
              <a:t>TRONCO</a:t>
            </a:r>
            <a:endParaRPr lang="es-PR" altLang="en-US"/>
          </a:p>
        </p:txBody>
      </p:sp>
      <p:sp>
        <p:nvSpPr>
          <p:cNvPr id="178201" name="Rectangle 32">
            <a:extLst>
              <a:ext uri="{FF2B5EF4-FFF2-40B4-BE49-F238E27FC236}">
                <a16:creationId xmlns:a16="http://schemas.microsoft.com/office/drawing/2014/main" id="{33D9727B-4075-4612-9865-4505D2A33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5091113"/>
            <a:ext cx="5233988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</a:rPr>
              <a:t>(Discos Intervertebrales)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>
            <a:extLst>
              <a:ext uri="{FF2B5EF4-FFF2-40B4-BE49-F238E27FC236}">
                <a16:creationId xmlns:a16="http://schemas.microsoft.com/office/drawing/2014/main" id="{1F4DD245-DC93-4480-AD0A-967E4D76A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7" name="Rectangle 3">
            <a:extLst>
              <a:ext uri="{FF2B5EF4-FFF2-40B4-BE49-F238E27FC236}">
                <a16:creationId xmlns:a16="http://schemas.microsoft.com/office/drawing/2014/main" id="{2716E9DE-BC82-4051-96FC-4F6E353D5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8" name="Rectangle 4">
            <a:extLst>
              <a:ext uri="{FF2B5EF4-FFF2-40B4-BE49-F238E27FC236}">
                <a16:creationId xmlns:a16="http://schemas.microsoft.com/office/drawing/2014/main" id="{B765E70F-12C8-4E50-A998-0C13F424F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29" name="Rectangle 5">
            <a:extLst>
              <a:ext uri="{FF2B5EF4-FFF2-40B4-BE49-F238E27FC236}">
                <a16:creationId xmlns:a16="http://schemas.microsoft.com/office/drawing/2014/main" id="{A68F7DBC-F7E8-4553-B4E0-543036E8D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0" name="Rectangle 6">
            <a:extLst>
              <a:ext uri="{FF2B5EF4-FFF2-40B4-BE49-F238E27FC236}">
                <a16:creationId xmlns:a16="http://schemas.microsoft.com/office/drawing/2014/main" id="{C784C867-40A7-45D1-AF12-54CDD9F72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1" name="Rectangle 7">
            <a:extLst>
              <a:ext uri="{FF2B5EF4-FFF2-40B4-BE49-F238E27FC236}">
                <a16:creationId xmlns:a16="http://schemas.microsoft.com/office/drawing/2014/main" id="{B0D2DF28-852B-4AAF-BEC9-BC6B43C36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2" name="Rectangle 8">
            <a:extLst>
              <a:ext uri="{FF2B5EF4-FFF2-40B4-BE49-F238E27FC236}">
                <a16:creationId xmlns:a16="http://schemas.microsoft.com/office/drawing/2014/main" id="{01568710-13E2-4187-98C3-D037CC401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3" name="Rectangle 9">
            <a:extLst>
              <a:ext uri="{FF2B5EF4-FFF2-40B4-BE49-F238E27FC236}">
                <a16:creationId xmlns:a16="http://schemas.microsoft.com/office/drawing/2014/main" id="{9E7446B7-BF46-486D-82FE-6BB2B211FF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4" name="Rectangle 10">
            <a:extLst>
              <a:ext uri="{FF2B5EF4-FFF2-40B4-BE49-F238E27FC236}">
                <a16:creationId xmlns:a16="http://schemas.microsoft.com/office/drawing/2014/main" id="{50F8A9A7-6045-407B-ACE0-EF688FBB3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5" name="Rectangle 11">
            <a:extLst>
              <a:ext uri="{FF2B5EF4-FFF2-40B4-BE49-F238E27FC236}">
                <a16:creationId xmlns:a16="http://schemas.microsoft.com/office/drawing/2014/main" id="{882BBD85-8A02-4B73-B6B1-D24103641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0236" name="Rectangle 12">
            <a:extLst>
              <a:ext uri="{FF2B5EF4-FFF2-40B4-BE49-F238E27FC236}">
                <a16:creationId xmlns:a16="http://schemas.microsoft.com/office/drawing/2014/main" id="{E1DB754A-E3B9-4CFB-A58A-5F6E5D8A8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0237" name="Rectangle 13">
            <a:extLst>
              <a:ext uri="{FF2B5EF4-FFF2-40B4-BE49-F238E27FC236}">
                <a16:creationId xmlns:a16="http://schemas.microsoft.com/office/drawing/2014/main" id="{17DE44FD-84D5-421E-82D6-62F663E5A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0238" name="Line 14">
            <a:extLst>
              <a:ext uri="{FF2B5EF4-FFF2-40B4-BE49-F238E27FC236}">
                <a16:creationId xmlns:a16="http://schemas.microsoft.com/office/drawing/2014/main" id="{C4FCA5F4-FECD-41C7-A9A5-2166236578C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0239" name="Rectangle 15">
            <a:extLst>
              <a:ext uri="{FF2B5EF4-FFF2-40B4-BE49-F238E27FC236}">
                <a16:creationId xmlns:a16="http://schemas.microsoft.com/office/drawing/2014/main" id="{277F8E1F-F020-403F-B4FF-B7A727F42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0240" name="Group 32">
            <a:extLst>
              <a:ext uri="{FF2B5EF4-FFF2-40B4-BE49-F238E27FC236}">
                <a16:creationId xmlns:a16="http://schemas.microsoft.com/office/drawing/2014/main" id="{F10E8CFB-A848-4FA2-9ECA-36CDD8FE8AE2}"/>
              </a:ext>
            </a:extLst>
          </p:cNvPr>
          <p:cNvGrpSpPr>
            <a:grpSpLocks/>
          </p:cNvGrpSpPr>
          <p:nvPr/>
        </p:nvGrpSpPr>
        <p:grpSpPr bwMode="auto">
          <a:xfrm>
            <a:off x="290513" y="2466975"/>
            <a:ext cx="3041650" cy="3184525"/>
            <a:chOff x="183" y="1554"/>
            <a:chExt cx="1916" cy="2006"/>
          </a:xfrm>
        </p:grpSpPr>
        <p:sp>
          <p:nvSpPr>
            <p:cNvPr id="180248" name="Rectangle 19">
              <a:extLst>
                <a:ext uri="{FF2B5EF4-FFF2-40B4-BE49-F238E27FC236}">
                  <a16:creationId xmlns:a16="http://schemas.microsoft.com/office/drawing/2014/main" id="{58696D1E-18C4-4FF9-B852-17FC40D45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" y="1612"/>
              <a:ext cx="1801" cy="189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0249" name="Freeform 20">
              <a:extLst>
                <a:ext uri="{FF2B5EF4-FFF2-40B4-BE49-F238E27FC236}">
                  <a16:creationId xmlns:a16="http://schemas.microsoft.com/office/drawing/2014/main" id="{CC7DCB2C-6CCC-4CBA-8EAF-01BD3AA05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554"/>
              <a:ext cx="58" cy="2006"/>
            </a:xfrm>
            <a:custGeom>
              <a:avLst/>
              <a:gdLst>
                <a:gd name="T0" fmla="*/ 0 w 174"/>
                <a:gd name="T1" fmla="*/ 0 h 6016"/>
                <a:gd name="T2" fmla="*/ 58 w 174"/>
                <a:gd name="T3" fmla="*/ 58 h 6016"/>
                <a:gd name="T4" fmla="*/ 58 w 174"/>
                <a:gd name="T5" fmla="*/ 1948 h 6016"/>
                <a:gd name="T6" fmla="*/ 0 w 174"/>
                <a:gd name="T7" fmla="*/ 2006 h 6016"/>
                <a:gd name="T8" fmla="*/ 0 w 174"/>
                <a:gd name="T9" fmla="*/ 0 h 60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6016">
                  <a:moveTo>
                    <a:pt x="0" y="0"/>
                  </a:moveTo>
                  <a:lnTo>
                    <a:pt x="174" y="173"/>
                  </a:lnTo>
                  <a:lnTo>
                    <a:pt x="174" y="5843"/>
                  </a:lnTo>
                  <a:lnTo>
                    <a:pt x="0" y="6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0" name="Freeform 21">
              <a:extLst>
                <a:ext uri="{FF2B5EF4-FFF2-40B4-BE49-F238E27FC236}">
                  <a16:creationId xmlns:a16="http://schemas.microsoft.com/office/drawing/2014/main" id="{D26E3BEC-0105-4043-B97A-EDCBC83C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1554"/>
              <a:ext cx="1916" cy="58"/>
            </a:xfrm>
            <a:custGeom>
              <a:avLst/>
              <a:gdLst>
                <a:gd name="T0" fmla="*/ 0 w 5750"/>
                <a:gd name="T1" fmla="*/ 0 h 173"/>
                <a:gd name="T2" fmla="*/ 58 w 5750"/>
                <a:gd name="T3" fmla="*/ 58 h 173"/>
                <a:gd name="T4" fmla="*/ 1858 w 5750"/>
                <a:gd name="T5" fmla="*/ 58 h 173"/>
                <a:gd name="T6" fmla="*/ 1916 w 5750"/>
                <a:gd name="T7" fmla="*/ 0 h 173"/>
                <a:gd name="T8" fmla="*/ 0 w 5750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0" h="173">
                  <a:moveTo>
                    <a:pt x="0" y="0"/>
                  </a:moveTo>
                  <a:lnTo>
                    <a:pt x="174" y="173"/>
                  </a:lnTo>
                  <a:lnTo>
                    <a:pt x="5577" y="173"/>
                  </a:lnTo>
                  <a:lnTo>
                    <a:pt x="57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1" name="Freeform 22">
              <a:extLst>
                <a:ext uri="{FF2B5EF4-FFF2-40B4-BE49-F238E27FC236}">
                  <a16:creationId xmlns:a16="http://schemas.microsoft.com/office/drawing/2014/main" id="{C0216DFA-727A-4941-9561-789419811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1554"/>
              <a:ext cx="57" cy="2006"/>
            </a:xfrm>
            <a:custGeom>
              <a:avLst/>
              <a:gdLst>
                <a:gd name="T0" fmla="*/ 57 w 173"/>
                <a:gd name="T1" fmla="*/ 2006 h 6016"/>
                <a:gd name="T2" fmla="*/ 0 w 173"/>
                <a:gd name="T3" fmla="*/ 1948 h 6016"/>
                <a:gd name="T4" fmla="*/ 0 w 173"/>
                <a:gd name="T5" fmla="*/ 58 h 6016"/>
                <a:gd name="T6" fmla="*/ 57 w 173"/>
                <a:gd name="T7" fmla="*/ 0 h 6016"/>
                <a:gd name="T8" fmla="*/ 57 w 173"/>
                <a:gd name="T9" fmla="*/ 2006 h 60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3" h="6016">
                  <a:moveTo>
                    <a:pt x="173" y="6016"/>
                  </a:moveTo>
                  <a:lnTo>
                    <a:pt x="0" y="5843"/>
                  </a:lnTo>
                  <a:lnTo>
                    <a:pt x="0" y="173"/>
                  </a:lnTo>
                  <a:lnTo>
                    <a:pt x="173" y="0"/>
                  </a:lnTo>
                  <a:lnTo>
                    <a:pt x="173" y="6016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0252" name="Freeform 23">
              <a:extLst>
                <a:ext uri="{FF2B5EF4-FFF2-40B4-BE49-F238E27FC236}">
                  <a16:creationId xmlns:a16="http://schemas.microsoft.com/office/drawing/2014/main" id="{2FF96AA3-8583-469E-B510-1678F8C4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" y="3502"/>
              <a:ext cx="1916" cy="58"/>
            </a:xfrm>
            <a:custGeom>
              <a:avLst/>
              <a:gdLst>
                <a:gd name="T0" fmla="*/ 1916 w 5750"/>
                <a:gd name="T1" fmla="*/ 58 h 173"/>
                <a:gd name="T2" fmla="*/ 0 w 5750"/>
                <a:gd name="T3" fmla="*/ 58 h 173"/>
                <a:gd name="T4" fmla="*/ 58 w 5750"/>
                <a:gd name="T5" fmla="*/ 0 h 173"/>
                <a:gd name="T6" fmla="*/ 1858 w 5750"/>
                <a:gd name="T7" fmla="*/ 0 h 173"/>
                <a:gd name="T8" fmla="*/ 1916 w 5750"/>
                <a:gd name="T9" fmla="*/ 58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0" h="173">
                  <a:moveTo>
                    <a:pt x="5750" y="173"/>
                  </a:moveTo>
                  <a:lnTo>
                    <a:pt x="0" y="173"/>
                  </a:lnTo>
                  <a:lnTo>
                    <a:pt x="174" y="0"/>
                  </a:lnTo>
                  <a:lnTo>
                    <a:pt x="5577" y="0"/>
                  </a:lnTo>
                  <a:lnTo>
                    <a:pt x="5750" y="173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0253" name="Picture 24">
              <a:extLst>
                <a:ext uri="{FF2B5EF4-FFF2-40B4-BE49-F238E27FC236}">
                  <a16:creationId xmlns:a16="http://schemas.microsoft.com/office/drawing/2014/main" id="{18B27EE1-4862-4E49-9512-84726A76E4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" y="1670"/>
              <a:ext cx="1685" cy="1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0241" name="Rectangle 25">
            <a:extLst>
              <a:ext uri="{FF2B5EF4-FFF2-40B4-BE49-F238E27FC236}">
                <a16:creationId xmlns:a16="http://schemas.microsoft.com/office/drawing/2014/main" id="{FBED68CE-B7D5-419A-A964-52336FD65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1550" y="2944813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0242" name="Rectangle 26">
            <a:extLst>
              <a:ext uri="{FF2B5EF4-FFF2-40B4-BE49-F238E27FC236}">
                <a16:creationId xmlns:a16="http://schemas.microsoft.com/office/drawing/2014/main" id="{1771AD64-21A9-4987-B09E-1F42C7043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4200" y="3614738"/>
            <a:ext cx="36020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80243" name="Rectangle 27">
            <a:extLst>
              <a:ext uri="{FF2B5EF4-FFF2-40B4-BE49-F238E27FC236}">
                <a16:creationId xmlns:a16="http://schemas.microsoft.com/office/drawing/2014/main" id="{E955E6D7-44B3-467D-8C30-71B7E3B72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54413" y="428625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0244" name="Rectangle 28">
            <a:extLst>
              <a:ext uri="{FF2B5EF4-FFF2-40B4-BE49-F238E27FC236}">
                <a16:creationId xmlns:a16="http://schemas.microsoft.com/office/drawing/2014/main" id="{FCF9557F-1B4E-40BC-9DAF-8132D7CDD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2338" y="2895600"/>
            <a:ext cx="28225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0245" name="Rectangle 29">
            <a:extLst>
              <a:ext uri="{FF2B5EF4-FFF2-40B4-BE49-F238E27FC236}">
                <a16:creationId xmlns:a16="http://schemas.microsoft.com/office/drawing/2014/main" id="{388E34B9-DA61-40C0-90CF-03F1D759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4988" y="3565525"/>
            <a:ext cx="36020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EXTENSIÓN/</a:t>
            </a:r>
            <a:endParaRPr lang="es-PR" altLang="en-US"/>
          </a:p>
        </p:txBody>
      </p:sp>
      <p:sp>
        <p:nvSpPr>
          <p:cNvPr id="180246" name="Rectangle 30">
            <a:extLst>
              <a:ext uri="{FF2B5EF4-FFF2-40B4-BE49-F238E27FC236}">
                <a16:creationId xmlns:a16="http://schemas.microsoft.com/office/drawing/2014/main" id="{CA5ED1ED-5AFC-42A8-A559-7418C1739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5200" y="423545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0247" name="Rectangle 31">
            <a:extLst>
              <a:ext uri="{FF2B5EF4-FFF2-40B4-BE49-F238E27FC236}">
                <a16:creationId xmlns:a16="http://schemas.microsoft.com/office/drawing/2014/main" id="{0E186E58-FA96-46FE-B003-0C2462401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4363" y="5638800"/>
            <a:ext cx="2479675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Radiocarpal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>
            <a:extLst>
              <a:ext uri="{FF2B5EF4-FFF2-40B4-BE49-F238E27FC236}">
                <a16:creationId xmlns:a16="http://schemas.microsoft.com/office/drawing/2014/main" id="{41114A21-7D3A-409F-8F9E-A4E0195D1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5" name="Rectangle 3">
            <a:extLst>
              <a:ext uri="{FF2B5EF4-FFF2-40B4-BE49-F238E27FC236}">
                <a16:creationId xmlns:a16="http://schemas.microsoft.com/office/drawing/2014/main" id="{2EB49F56-7900-44A5-AE95-DCE266911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6" name="Rectangle 4">
            <a:extLst>
              <a:ext uri="{FF2B5EF4-FFF2-40B4-BE49-F238E27FC236}">
                <a16:creationId xmlns:a16="http://schemas.microsoft.com/office/drawing/2014/main" id="{2F847B7F-243E-481C-A2D1-46D921F5A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7" name="Rectangle 5">
            <a:extLst>
              <a:ext uri="{FF2B5EF4-FFF2-40B4-BE49-F238E27FC236}">
                <a16:creationId xmlns:a16="http://schemas.microsoft.com/office/drawing/2014/main" id="{6A44A9B5-A42F-4817-886A-541933DAE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8" name="Rectangle 6">
            <a:extLst>
              <a:ext uri="{FF2B5EF4-FFF2-40B4-BE49-F238E27FC236}">
                <a16:creationId xmlns:a16="http://schemas.microsoft.com/office/drawing/2014/main" id="{F3EEFF20-D6E9-4979-9017-604D72AF9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79" name="Rectangle 7">
            <a:extLst>
              <a:ext uri="{FF2B5EF4-FFF2-40B4-BE49-F238E27FC236}">
                <a16:creationId xmlns:a16="http://schemas.microsoft.com/office/drawing/2014/main" id="{41675F4E-3404-4BBF-92E5-1DEB1787F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0" name="Rectangle 8">
            <a:extLst>
              <a:ext uri="{FF2B5EF4-FFF2-40B4-BE49-F238E27FC236}">
                <a16:creationId xmlns:a16="http://schemas.microsoft.com/office/drawing/2014/main" id="{36CB7752-273C-495F-9D54-BAFAF8DEA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1" name="Rectangle 9">
            <a:extLst>
              <a:ext uri="{FF2B5EF4-FFF2-40B4-BE49-F238E27FC236}">
                <a16:creationId xmlns:a16="http://schemas.microsoft.com/office/drawing/2014/main" id="{2C6352A9-A87E-4714-8966-F899BC477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2" name="Rectangle 10">
            <a:extLst>
              <a:ext uri="{FF2B5EF4-FFF2-40B4-BE49-F238E27FC236}">
                <a16:creationId xmlns:a16="http://schemas.microsoft.com/office/drawing/2014/main" id="{B5805512-6623-4FB1-9A85-3511FD65E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3" name="Rectangle 11">
            <a:extLst>
              <a:ext uri="{FF2B5EF4-FFF2-40B4-BE49-F238E27FC236}">
                <a16:creationId xmlns:a16="http://schemas.microsoft.com/office/drawing/2014/main" id="{A307A36E-D05F-4844-B79A-04A1BBFB8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2284" name="Rectangle 12">
            <a:extLst>
              <a:ext uri="{FF2B5EF4-FFF2-40B4-BE49-F238E27FC236}">
                <a16:creationId xmlns:a16="http://schemas.microsoft.com/office/drawing/2014/main" id="{AFD36E14-B12D-41EB-A117-7DB95AAA6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2285" name="Rectangle 13">
            <a:extLst>
              <a:ext uri="{FF2B5EF4-FFF2-40B4-BE49-F238E27FC236}">
                <a16:creationId xmlns:a16="http://schemas.microsoft.com/office/drawing/2014/main" id="{4E3C5885-89E8-41D6-94F0-A3EC57AF1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2286" name="Line 14">
            <a:extLst>
              <a:ext uri="{FF2B5EF4-FFF2-40B4-BE49-F238E27FC236}">
                <a16:creationId xmlns:a16="http://schemas.microsoft.com/office/drawing/2014/main" id="{84A31F0F-3D53-48C2-B1EC-E66B567F1D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2287" name="Rectangle 15">
            <a:extLst>
              <a:ext uri="{FF2B5EF4-FFF2-40B4-BE49-F238E27FC236}">
                <a16:creationId xmlns:a16="http://schemas.microsoft.com/office/drawing/2014/main" id="{3249FF4B-22BD-41AD-BE07-6DB85AE0F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2288" name="Group 30">
            <a:extLst>
              <a:ext uri="{FF2B5EF4-FFF2-40B4-BE49-F238E27FC236}">
                <a16:creationId xmlns:a16="http://schemas.microsoft.com/office/drawing/2014/main" id="{FF515276-25BC-4F53-9992-D9C4847AA04B}"/>
              </a:ext>
            </a:extLst>
          </p:cNvPr>
          <p:cNvGrpSpPr>
            <a:grpSpLocks/>
          </p:cNvGrpSpPr>
          <p:nvPr/>
        </p:nvGrpSpPr>
        <p:grpSpPr bwMode="auto">
          <a:xfrm>
            <a:off x="528638" y="2209800"/>
            <a:ext cx="3198812" cy="3813175"/>
            <a:chOff x="239" y="1412"/>
            <a:chExt cx="2015" cy="2402"/>
          </a:xfrm>
        </p:grpSpPr>
        <p:sp>
          <p:nvSpPr>
            <p:cNvPr id="182294" name="Rectangle 19">
              <a:extLst>
                <a:ext uri="{FF2B5EF4-FFF2-40B4-BE49-F238E27FC236}">
                  <a16:creationId xmlns:a16="http://schemas.microsoft.com/office/drawing/2014/main" id="{B0B2B9F8-5595-473E-A20B-06F6D43A7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" y="1476"/>
              <a:ext cx="1888" cy="2274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2295" name="Freeform 20">
              <a:extLst>
                <a:ext uri="{FF2B5EF4-FFF2-40B4-BE49-F238E27FC236}">
                  <a16:creationId xmlns:a16="http://schemas.microsoft.com/office/drawing/2014/main" id="{58181786-75AF-4308-A939-F596181B7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12"/>
              <a:ext cx="64" cy="2402"/>
            </a:xfrm>
            <a:custGeom>
              <a:avLst/>
              <a:gdLst>
                <a:gd name="T0" fmla="*/ 0 w 191"/>
                <a:gd name="T1" fmla="*/ 0 h 7204"/>
                <a:gd name="T2" fmla="*/ 64 w 191"/>
                <a:gd name="T3" fmla="*/ 64 h 7204"/>
                <a:gd name="T4" fmla="*/ 64 w 191"/>
                <a:gd name="T5" fmla="*/ 2338 h 7204"/>
                <a:gd name="T6" fmla="*/ 0 w 191"/>
                <a:gd name="T7" fmla="*/ 2402 h 7204"/>
                <a:gd name="T8" fmla="*/ 0 w 191"/>
                <a:gd name="T9" fmla="*/ 0 h 7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7204">
                  <a:moveTo>
                    <a:pt x="0" y="0"/>
                  </a:moveTo>
                  <a:lnTo>
                    <a:pt x="191" y="191"/>
                  </a:lnTo>
                  <a:lnTo>
                    <a:pt x="191" y="7013"/>
                  </a:lnTo>
                  <a:lnTo>
                    <a:pt x="0" y="7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6" name="Freeform 21">
              <a:extLst>
                <a:ext uri="{FF2B5EF4-FFF2-40B4-BE49-F238E27FC236}">
                  <a16:creationId xmlns:a16="http://schemas.microsoft.com/office/drawing/2014/main" id="{337E772B-A5B3-4145-9B37-F464BCC39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1412"/>
              <a:ext cx="2015" cy="64"/>
            </a:xfrm>
            <a:custGeom>
              <a:avLst/>
              <a:gdLst>
                <a:gd name="T0" fmla="*/ 0 w 6045"/>
                <a:gd name="T1" fmla="*/ 0 h 191"/>
                <a:gd name="T2" fmla="*/ 64 w 6045"/>
                <a:gd name="T3" fmla="*/ 64 h 191"/>
                <a:gd name="T4" fmla="*/ 1951 w 6045"/>
                <a:gd name="T5" fmla="*/ 64 h 191"/>
                <a:gd name="T6" fmla="*/ 2015 w 6045"/>
                <a:gd name="T7" fmla="*/ 0 h 191"/>
                <a:gd name="T8" fmla="*/ 0 w 6045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5" h="191">
                  <a:moveTo>
                    <a:pt x="0" y="0"/>
                  </a:moveTo>
                  <a:lnTo>
                    <a:pt x="191" y="191"/>
                  </a:lnTo>
                  <a:lnTo>
                    <a:pt x="5854" y="191"/>
                  </a:lnTo>
                  <a:lnTo>
                    <a:pt x="60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7" name="Freeform 22">
              <a:extLst>
                <a:ext uri="{FF2B5EF4-FFF2-40B4-BE49-F238E27FC236}">
                  <a16:creationId xmlns:a16="http://schemas.microsoft.com/office/drawing/2014/main" id="{DB4F4489-A840-4289-8396-752747913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412"/>
              <a:ext cx="64" cy="2402"/>
            </a:xfrm>
            <a:custGeom>
              <a:avLst/>
              <a:gdLst>
                <a:gd name="T0" fmla="*/ 64 w 191"/>
                <a:gd name="T1" fmla="*/ 2402 h 7204"/>
                <a:gd name="T2" fmla="*/ 0 w 191"/>
                <a:gd name="T3" fmla="*/ 2338 h 7204"/>
                <a:gd name="T4" fmla="*/ 0 w 191"/>
                <a:gd name="T5" fmla="*/ 64 h 7204"/>
                <a:gd name="T6" fmla="*/ 64 w 191"/>
                <a:gd name="T7" fmla="*/ 0 h 7204"/>
                <a:gd name="T8" fmla="*/ 64 w 191"/>
                <a:gd name="T9" fmla="*/ 2402 h 7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" h="7204">
                  <a:moveTo>
                    <a:pt x="191" y="7204"/>
                  </a:moveTo>
                  <a:lnTo>
                    <a:pt x="0" y="7013"/>
                  </a:lnTo>
                  <a:lnTo>
                    <a:pt x="0" y="191"/>
                  </a:lnTo>
                  <a:lnTo>
                    <a:pt x="191" y="0"/>
                  </a:lnTo>
                  <a:lnTo>
                    <a:pt x="191" y="7204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2298" name="Freeform 23">
              <a:extLst>
                <a:ext uri="{FF2B5EF4-FFF2-40B4-BE49-F238E27FC236}">
                  <a16:creationId xmlns:a16="http://schemas.microsoft.com/office/drawing/2014/main" id="{B70E72FF-B297-4540-97AE-C83077E4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" y="3750"/>
              <a:ext cx="2015" cy="64"/>
            </a:xfrm>
            <a:custGeom>
              <a:avLst/>
              <a:gdLst>
                <a:gd name="T0" fmla="*/ 2015 w 6045"/>
                <a:gd name="T1" fmla="*/ 64 h 191"/>
                <a:gd name="T2" fmla="*/ 0 w 6045"/>
                <a:gd name="T3" fmla="*/ 64 h 191"/>
                <a:gd name="T4" fmla="*/ 64 w 6045"/>
                <a:gd name="T5" fmla="*/ 0 h 191"/>
                <a:gd name="T6" fmla="*/ 1951 w 6045"/>
                <a:gd name="T7" fmla="*/ 0 h 191"/>
                <a:gd name="T8" fmla="*/ 2015 w 6045"/>
                <a:gd name="T9" fmla="*/ 64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45" h="191">
                  <a:moveTo>
                    <a:pt x="6045" y="191"/>
                  </a:moveTo>
                  <a:lnTo>
                    <a:pt x="0" y="191"/>
                  </a:lnTo>
                  <a:lnTo>
                    <a:pt x="191" y="0"/>
                  </a:lnTo>
                  <a:lnTo>
                    <a:pt x="5854" y="0"/>
                  </a:lnTo>
                  <a:lnTo>
                    <a:pt x="6045" y="191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2299" name="Picture 24">
              <a:extLst>
                <a:ext uri="{FF2B5EF4-FFF2-40B4-BE49-F238E27FC236}">
                  <a16:creationId xmlns:a16="http://schemas.microsoft.com/office/drawing/2014/main" id="{59824551-81F2-4767-874A-14DA2DC681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" y="1540"/>
              <a:ext cx="1761" cy="2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2289" name="Rectangle 25">
            <a:extLst>
              <a:ext uri="{FF2B5EF4-FFF2-40B4-BE49-F238E27FC236}">
                <a16:creationId xmlns:a16="http://schemas.microsoft.com/office/drawing/2014/main" id="{8DBEACCE-0054-4C37-9681-0C36942F5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6575" y="2995613"/>
            <a:ext cx="4114800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7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2290" name="Rectangle 26">
            <a:extLst>
              <a:ext uri="{FF2B5EF4-FFF2-40B4-BE49-F238E27FC236}">
                <a16:creationId xmlns:a16="http://schemas.microsoft.com/office/drawing/2014/main" id="{F11EAA4C-5E47-451C-9A32-A456784A9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0488" y="3967163"/>
            <a:ext cx="5014912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2291" name="Rectangle 27">
            <a:extLst>
              <a:ext uri="{FF2B5EF4-FFF2-40B4-BE49-F238E27FC236}">
                <a16:creationId xmlns:a16="http://schemas.microsoft.com/office/drawing/2014/main" id="{E78EEFE8-1718-47ED-AA61-579D025D5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2940050"/>
            <a:ext cx="4114800" cy="102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FF00"/>
                </a:solidFill>
              </a:rPr>
              <a:t>FLEXIÓN/</a:t>
            </a:r>
            <a:endParaRPr lang="es-PR" altLang="en-US"/>
          </a:p>
        </p:txBody>
      </p:sp>
      <p:sp>
        <p:nvSpPr>
          <p:cNvPr id="182292" name="Rectangle 28">
            <a:extLst>
              <a:ext uri="{FF2B5EF4-FFF2-40B4-BE49-F238E27FC236}">
                <a16:creationId xmlns:a16="http://schemas.microsoft.com/office/drawing/2014/main" id="{8DC8D4CB-07BB-4C50-A1BD-E5A080918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6513" y="3913188"/>
            <a:ext cx="5014912" cy="1020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7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2293" name="Rectangle 29">
            <a:extLst>
              <a:ext uri="{FF2B5EF4-FFF2-40B4-BE49-F238E27FC236}">
                <a16:creationId xmlns:a16="http://schemas.microsoft.com/office/drawing/2014/main" id="{ADDF3250-EC28-49FC-952D-ABE76862E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8" y="5992813"/>
            <a:ext cx="3635375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Metacarpofalángicas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>
            <a:extLst>
              <a:ext uri="{FF2B5EF4-FFF2-40B4-BE49-F238E27FC236}">
                <a16:creationId xmlns:a16="http://schemas.microsoft.com/office/drawing/2014/main" id="{AA0D1BF2-9B71-45E0-BABC-2766FE24D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3" name="Rectangle 3">
            <a:extLst>
              <a:ext uri="{FF2B5EF4-FFF2-40B4-BE49-F238E27FC236}">
                <a16:creationId xmlns:a16="http://schemas.microsoft.com/office/drawing/2014/main" id="{B9CB298D-32A3-44F3-9C51-2A629FC50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4" name="Rectangle 4">
            <a:extLst>
              <a:ext uri="{FF2B5EF4-FFF2-40B4-BE49-F238E27FC236}">
                <a16:creationId xmlns:a16="http://schemas.microsoft.com/office/drawing/2014/main" id="{EBB837B3-9898-4271-9561-79606FF79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5" name="Rectangle 5">
            <a:extLst>
              <a:ext uri="{FF2B5EF4-FFF2-40B4-BE49-F238E27FC236}">
                <a16:creationId xmlns:a16="http://schemas.microsoft.com/office/drawing/2014/main" id="{BA0282DF-2301-4E65-B38F-A52D7EF26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6" name="Rectangle 6">
            <a:extLst>
              <a:ext uri="{FF2B5EF4-FFF2-40B4-BE49-F238E27FC236}">
                <a16:creationId xmlns:a16="http://schemas.microsoft.com/office/drawing/2014/main" id="{866E835D-36F0-4BA9-A4FA-C3E255C20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7" name="Rectangle 7">
            <a:extLst>
              <a:ext uri="{FF2B5EF4-FFF2-40B4-BE49-F238E27FC236}">
                <a16:creationId xmlns:a16="http://schemas.microsoft.com/office/drawing/2014/main" id="{A5A981CF-BFAC-43D9-B310-8349BE4C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8" name="Rectangle 8">
            <a:extLst>
              <a:ext uri="{FF2B5EF4-FFF2-40B4-BE49-F238E27FC236}">
                <a16:creationId xmlns:a16="http://schemas.microsoft.com/office/drawing/2014/main" id="{744FF9BC-ED6C-4248-A9E7-6DFEFB6A7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29" name="Rectangle 9">
            <a:extLst>
              <a:ext uri="{FF2B5EF4-FFF2-40B4-BE49-F238E27FC236}">
                <a16:creationId xmlns:a16="http://schemas.microsoft.com/office/drawing/2014/main" id="{0BCD9D44-BB94-4D74-B68F-46EA19155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0" name="Rectangle 10">
            <a:extLst>
              <a:ext uri="{FF2B5EF4-FFF2-40B4-BE49-F238E27FC236}">
                <a16:creationId xmlns:a16="http://schemas.microsoft.com/office/drawing/2014/main" id="{F6CEA1C4-CB43-42F0-8AC0-8E1AAAB5F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1" name="Rectangle 11">
            <a:extLst>
              <a:ext uri="{FF2B5EF4-FFF2-40B4-BE49-F238E27FC236}">
                <a16:creationId xmlns:a16="http://schemas.microsoft.com/office/drawing/2014/main" id="{A5EDBB4D-FE39-4750-B910-00E0ECB4B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4332" name="Rectangle 12">
            <a:extLst>
              <a:ext uri="{FF2B5EF4-FFF2-40B4-BE49-F238E27FC236}">
                <a16:creationId xmlns:a16="http://schemas.microsoft.com/office/drawing/2014/main" id="{72DB73E6-232B-481E-A2FA-90E66D266F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4333" name="Rectangle 13">
            <a:extLst>
              <a:ext uri="{FF2B5EF4-FFF2-40B4-BE49-F238E27FC236}">
                <a16:creationId xmlns:a16="http://schemas.microsoft.com/office/drawing/2014/main" id="{1890957C-63EF-4A40-AE29-0DBFD05A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4334" name="Line 14">
            <a:extLst>
              <a:ext uri="{FF2B5EF4-FFF2-40B4-BE49-F238E27FC236}">
                <a16:creationId xmlns:a16="http://schemas.microsoft.com/office/drawing/2014/main" id="{7F5AF562-2D27-49AC-A684-BB7835C4A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35" name="Rectangle 15">
            <a:extLst>
              <a:ext uri="{FF2B5EF4-FFF2-40B4-BE49-F238E27FC236}">
                <a16:creationId xmlns:a16="http://schemas.microsoft.com/office/drawing/2014/main" id="{2730B71A-22C9-4270-8209-21926AE6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84336" name="Rectangle 19">
            <a:extLst>
              <a:ext uri="{FF2B5EF4-FFF2-40B4-BE49-F238E27FC236}">
                <a16:creationId xmlns:a16="http://schemas.microsoft.com/office/drawing/2014/main" id="{A7F9F49F-4CD8-40AF-A95B-EF19552F2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2913063"/>
            <a:ext cx="454025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HIPEREXTENSIÓN:</a:t>
            </a:r>
            <a:endParaRPr lang="es-PR" altLang="en-US"/>
          </a:p>
        </p:txBody>
      </p:sp>
      <p:sp>
        <p:nvSpPr>
          <p:cNvPr id="184337" name="Rectangle 20">
            <a:extLst>
              <a:ext uri="{FF2B5EF4-FFF2-40B4-BE49-F238E27FC236}">
                <a16:creationId xmlns:a16="http://schemas.microsoft.com/office/drawing/2014/main" id="{D6B38B04-BEB6-4B73-978B-AE717C298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9088" y="2857500"/>
            <a:ext cx="142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84338" name="Rectangle 21">
            <a:extLst>
              <a:ext uri="{FF2B5EF4-FFF2-40B4-BE49-F238E27FC236}">
                <a16:creationId xmlns:a16="http://schemas.microsoft.com/office/drawing/2014/main" id="{C03C36EC-202D-41BB-BE05-35FF921F8A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3505200"/>
            <a:ext cx="81121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La Continuación de la Extensión </a:t>
            </a:r>
            <a:endParaRPr lang="es-PR" altLang="en-US"/>
          </a:p>
        </p:txBody>
      </p:sp>
      <p:sp>
        <p:nvSpPr>
          <p:cNvPr id="184339" name="Rectangle 22">
            <a:extLst>
              <a:ext uri="{FF2B5EF4-FFF2-40B4-BE49-F238E27FC236}">
                <a16:creationId xmlns:a16="http://schemas.microsoft.com/office/drawing/2014/main" id="{DD6ABAE0-02AA-4F1D-89ED-2AE21A374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4238" y="4154488"/>
            <a:ext cx="563562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más allá de la Posición </a:t>
            </a:r>
            <a:endParaRPr lang="es-PR" altLang="en-US"/>
          </a:p>
        </p:txBody>
      </p:sp>
      <p:sp>
        <p:nvSpPr>
          <p:cNvPr id="184340" name="Rectangle 23">
            <a:extLst>
              <a:ext uri="{FF2B5EF4-FFF2-40B4-BE49-F238E27FC236}">
                <a16:creationId xmlns:a16="http://schemas.microsoft.com/office/drawing/2014/main" id="{83D443FF-F0AC-4B87-8A1D-488314E6F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803775"/>
            <a:ext cx="97948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FF"/>
                </a:solidFill>
              </a:rPr>
              <a:t>Fundamental o Anatómica                       </a:t>
            </a:r>
            <a:endParaRPr lang="es-PR" altLang="en-US"/>
          </a:p>
        </p:txBody>
      </p:sp>
      <p:grpSp>
        <p:nvGrpSpPr>
          <p:cNvPr id="184341" name="Group 30">
            <a:extLst>
              <a:ext uri="{FF2B5EF4-FFF2-40B4-BE49-F238E27FC236}">
                <a16:creationId xmlns:a16="http://schemas.microsoft.com/office/drawing/2014/main" id="{CEA75DE6-3707-4384-B495-A6ABBD0BFFB8}"/>
              </a:ext>
            </a:extLst>
          </p:cNvPr>
          <p:cNvGrpSpPr>
            <a:grpSpLocks/>
          </p:cNvGrpSpPr>
          <p:nvPr/>
        </p:nvGrpSpPr>
        <p:grpSpPr bwMode="auto">
          <a:xfrm>
            <a:off x="228600" y="2954338"/>
            <a:ext cx="566738" cy="500062"/>
            <a:chOff x="200" y="1861"/>
            <a:chExt cx="357" cy="315"/>
          </a:xfrm>
        </p:grpSpPr>
        <p:sp>
          <p:nvSpPr>
            <p:cNvPr id="184342" name="Freeform 24">
              <a:extLst>
                <a:ext uri="{FF2B5EF4-FFF2-40B4-BE49-F238E27FC236}">
                  <a16:creationId xmlns:a16="http://schemas.microsoft.com/office/drawing/2014/main" id="{40BB29C4-3F8F-45AF-968D-9177FB6D1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" y="1861"/>
              <a:ext cx="261" cy="314"/>
            </a:xfrm>
            <a:custGeom>
              <a:avLst/>
              <a:gdLst>
                <a:gd name="T0" fmla="*/ 0 w 782"/>
                <a:gd name="T1" fmla="*/ 0 h 943"/>
                <a:gd name="T2" fmla="*/ 261 w 782"/>
                <a:gd name="T3" fmla="*/ 157 h 943"/>
                <a:gd name="T4" fmla="*/ 0 w 782"/>
                <a:gd name="T5" fmla="*/ 314 h 943"/>
                <a:gd name="T6" fmla="*/ 0 w 782"/>
                <a:gd name="T7" fmla="*/ 0 h 9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2" h="943">
                  <a:moveTo>
                    <a:pt x="0" y="0"/>
                  </a:moveTo>
                  <a:lnTo>
                    <a:pt x="782" y="472"/>
                  </a:lnTo>
                  <a:lnTo>
                    <a:pt x="0" y="9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3" name="Freeform 25">
              <a:extLst>
                <a:ext uri="{FF2B5EF4-FFF2-40B4-BE49-F238E27FC236}">
                  <a16:creationId xmlns:a16="http://schemas.microsoft.com/office/drawing/2014/main" id="{B039ABBB-AF84-4DB4-A2E5-33A0C44BB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1861"/>
              <a:ext cx="325" cy="157"/>
            </a:xfrm>
            <a:custGeom>
              <a:avLst/>
              <a:gdLst>
                <a:gd name="T0" fmla="*/ 325 w 976"/>
                <a:gd name="T1" fmla="*/ 157 h 472"/>
                <a:gd name="T2" fmla="*/ 65 w 976"/>
                <a:gd name="T3" fmla="*/ 0 h 472"/>
                <a:gd name="T4" fmla="*/ 0 w 976"/>
                <a:gd name="T5" fmla="*/ 0 h 472"/>
                <a:gd name="T6" fmla="*/ 260 w 976"/>
                <a:gd name="T7" fmla="*/ 157 h 472"/>
                <a:gd name="T8" fmla="*/ 325 w 976"/>
                <a:gd name="T9" fmla="*/ 157 h 4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6" h="472">
                  <a:moveTo>
                    <a:pt x="976" y="472"/>
                  </a:moveTo>
                  <a:lnTo>
                    <a:pt x="194" y="0"/>
                  </a:lnTo>
                  <a:lnTo>
                    <a:pt x="0" y="0"/>
                  </a:lnTo>
                  <a:lnTo>
                    <a:pt x="782" y="472"/>
                  </a:lnTo>
                  <a:lnTo>
                    <a:pt x="976" y="472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4" name="Freeform 26">
              <a:extLst>
                <a:ext uri="{FF2B5EF4-FFF2-40B4-BE49-F238E27FC236}">
                  <a16:creationId xmlns:a16="http://schemas.microsoft.com/office/drawing/2014/main" id="{C3B7ABD9-30CC-4E28-B7D1-B722C62C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" y="2019"/>
              <a:ext cx="325" cy="157"/>
            </a:xfrm>
            <a:custGeom>
              <a:avLst/>
              <a:gdLst>
                <a:gd name="T0" fmla="*/ 325 w 976"/>
                <a:gd name="T1" fmla="*/ 0 h 471"/>
                <a:gd name="T2" fmla="*/ 65 w 976"/>
                <a:gd name="T3" fmla="*/ 157 h 471"/>
                <a:gd name="T4" fmla="*/ 0 w 976"/>
                <a:gd name="T5" fmla="*/ 157 h 471"/>
                <a:gd name="T6" fmla="*/ 260 w 976"/>
                <a:gd name="T7" fmla="*/ 0 h 471"/>
                <a:gd name="T8" fmla="*/ 325 w 976"/>
                <a:gd name="T9" fmla="*/ 0 h 4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6" h="471">
                  <a:moveTo>
                    <a:pt x="976" y="0"/>
                  </a:moveTo>
                  <a:lnTo>
                    <a:pt x="194" y="471"/>
                  </a:lnTo>
                  <a:lnTo>
                    <a:pt x="0" y="471"/>
                  </a:lnTo>
                  <a:lnTo>
                    <a:pt x="782" y="0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5" name="Freeform 27">
              <a:extLst>
                <a:ext uri="{FF2B5EF4-FFF2-40B4-BE49-F238E27FC236}">
                  <a16:creationId xmlns:a16="http://schemas.microsoft.com/office/drawing/2014/main" id="{81CE1542-F269-44F6-8E2C-5DC96D728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" y="1940"/>
              <a:ext cx="130" cy="157"/>
            </a:xfrm>
            <a:custGeom>
              <a:avLst/>
              <a:gdLst>
                <a:gd name="T0" fmla="*/ 0 w 392"/>
                <a:gd name="T1" fmla="*/ 0 h 471"/>
                <a:gd name="T2" fmla="*/ 130 w 392"/>
                <a:gd name="T3" fmla="*/ 78 h 471"/>
                <a:gd name="T4" fmla="*/ 0 w 392"/>
                <a:gd name="T5" fmla="*/ 157 h 471"/>
                <a:gd name="T6" fmla="*/ 0 w 392"/>
                <a:gd name="T7" fmla="*/ 0 h 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2" h="471">
                  <a:moveTo>
                    <a:pt x="0" y="0"/>
                  </a:moveTo>
                  <a:lnTo>
                    <a:pt x="392" y="235"/>
                  </a:lnTo>
                  <a:lnTo>
                    <a:pt x="0" y="4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6" name="Freeform 28">
              <a:extLst>
                <a:ext uri="{FF2B5EF4-FFF2-40B4-BE49-F238E27FC236}">
                  <a16:creationId xmlns:a16="http://schemas.microsoft.com/office/drawing/2014/main" id="{75DB8C20-0819-4497-86C0-582CA0CF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940"/>
              <a:ext cx="163" cy="78"/>
            </a:xfrm>
            <a:custGeom>
              <a:avLst/>
              <a:gdLst>
                <a:gd name="T0" fmla="*/ 163 w 487"/>
                <a:gd name="T1" fmla="*/ 78 h 235"/>
                <a:gd name="T2" fmla="*/ 33 w 487"/>
                <a:gd name="T3" fmla="*/ 0 h 235"/>
                <a:gd name="T4" fmla="*/ 0 w 487"/>
                <a:gd name="T5" fmla="*/ 0 h 235"/>
                <a:gd name="T6" fmla="*/ 131 w 487"/>
                <a:gd name="T7" fmla="*/ 78 h 235"/>
                <a:gd name="T8" fmla="*/ 163 w 487"/>
                <a:gd name="T9" fmla="*/ 78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235">
                  <a:moveTo>
                    <a:pt x="487" y="235"/>
                  </a:moveTo>
                  <a:lnTo>
                    <a:pt x="98" y="0"/>
                  </a:lnTo>
                  <a:lnTo>
                    <a:pt x="0" y="0"/>
                  </a:lnTo>
                  <a:lnTo>
                    <a:pt x="392" y="235"/>
                  </a:lnTo>
                  <a:lnTo>
                    <a:pt x="487" y="235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47" name="Freeform 29">
              <a:extLst>
                <a:ext uri="{FF2B5EF4-FFF2-40B4-BE49-F238E27FC236}">
                  <a16:creationId xmlns:a16="http://schemas.microsoft.com/office/drawing/2014/main" id="{60DD1FCC-00E5-449D-8C07-BB8B885F3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2018"/>
              <a:ext cx="163" cy="78"/>
            </a:xfrm>
            <a:custGeom>
              <a:avLst/>
              <a:gdLst>
                <a:gd name="T0" fmla="*/ 163 w 487"/>
                <a:gd name="T1" fmla="*/ 0 h 235"/>
                <a:gd name="T2" fmla="*/ 33 w 487"/>
                <a:gd name="T3" fmla="*/ 78 h 235"/>
                <a:gd name="T4" fmla="*/ 0 w 487"/>
                <a:gd name="T5" fmla="*/ 78 h 235"/>
                <a:gd name="T6" fmla="*/ 131 w 487"/>
                <a:gd name="T7" fmla="*/ 0 h 235"/>
                <a:gd name="T8" fmla="*/ 163 w 487"/>
                <a:gd name="T9" fmla="*/ 0 h 2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7" h="235">
                  <a:moveTo>
                    <a:pt x="487" y="0"/>
                  </a:moveTo>
                  <a:lnTo>
                    <a:pt x="98" y="235"/>
                  </a:lnTo>
                  <a:lnTo>
                    <a:pt x="0" y="235"/>
                  </a:lnTo>
                  <a:lnTo>
                    <a:pt x="392" y="0"/>
                  </a:lnTo>
                  <a:lnTo>
                    <a:pt x="487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1BF2A674-25D0-4D8B-9D90-9E0B0A41C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282575"/>
            <a:ext cx="2743200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/>
            <a:r>
              <a:rPr lang="en-US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DIARTROSIS</a:t>
            </a:r>
            <a:endParaRPr lang="en-US" altLang="en-US" sz="3200"/>
          </a:p>
        </p:txBody>
      </p:sp>
      <p:pic>
        <p:nvPicPr>
          <p:cNvPr id="20483" name="Picture 5">
            <a:extLst>
              <a:ext uri="{FF2B5EF4-FFF2-40B4-BE49-F238E27FC236}">
                <a16:creationId xmlns:a16="http://schemas.microsoft.com/office/drawing/2014/main" id="{78008B33-3C8E-4FE3-BE9E-CADE11972F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358775"/>
            <a:ext cx="839788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4" name="Picture 6">
            <a:extLst>
              <a:ext uri="{FF2B5EF4-FFF2-40B4-BE49-F238E27FC236}">
                <a16:creationId xmlns:a16="http://schemas.microsoft.com/office/drawing/2014/main" id="{3C7110A1-1881-47B7-93BC-F96E2592A9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8775"/>
            <a:ext cx="838200" cy="355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85" name="Rectangle 7">
            <a:extLst>
              <a:ext uri="{FF2B5EF4-FFF2-40B4-BE49-F238E27FC236}">
                <a16:creationId xmlns:a16="http://schemas.microsoft.com/office/drawing/2014/main" id="{D4A0F48B-0567-4BA8-83AD-6FC0961B4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892175"/>
            <a:ext cx="6818313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300" b="1">
                <a:solidFill>
                  <a:srgbClr val="00FF00"/>
                </a:solidFill>
              </a:rPr>
              <a:t>(ARTICULACIONES SINOVIALES)</a:t>
            </a:r>
            <a:endParaRPr lang="en-US" altLang="en-US" sz="3300">
              <a:solidFill>
                <a:srgbClr val="00FF00"/>
              </a:solidFill>
            </a:endParaRPr>
          </a:p>
        </p:txBody>
      </p:sp>
      <p:pic>
        <p:nvPicPr>
          <p:cNvPr id="20486" name="Picture 8">
            <a:extLst>
              <a:ext uri="{FF2B5EF4-FFF2-40B4-BE49-F238E27FC236}">
                <a16:creationId xmlns:a16="http://schemas.microsoft.com/office/drawing/2014/main" id="{5E6FF5F7-1FDA-4940-84EB-809528EA6F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968375"/>
            <a:ext cx="847725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7" name="Picture 9">
            <a:extLst>
              <a:ext uri="{FF2B5EF4-FFF2-40B4-BE49-F238E27FC236}">
                <a16:creationId xmlns:a16="http://schemas.microsoft.com/office/drawing/2014/main" id="{FC59015C-41E5-4D61-98F7-4D0246002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968375"/>
            <a:ext cx="838200" cy="30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88" name="Rectangle 10">
            <a:extLst>
              <a:ext uri="{FF2B5EF4-FFF2-40B4-BE49-F238E27FC236}">
                <a16:creationId xmlns:a16="http://schemas.microsoft.com/office/drawing/2014/main" id="{177FC4F4-27D0-4699-9A03-309BA25E3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1488" y="1425575"/>
            <a:ext cx="2946400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3600" b="1">
                <a:solidFill>
                  <a:srgbClr val="00FFCC"/>
                </a:solidFill>
              </a:rPr>
              <a:t>Características</a:t>
            </a:r>
            <a:endParaRPr lang="en-US" altLang="en-US" sz="3600">
              <a:solidFill>
                <a:srgbClr val="00FFCC"/>
              </a:solidFill>
            </a:endParaRPr>
          </a:p>
        </p:txBody>
      </p:sp>
      <p:pic>
        <p:nvPicPr>
          <p:cNvPr id="20489" name="Picture 11">
            <a:extLst>
              <a:ext uri="{FF2B5EF4-FFF2-40B4-BE49-F238E27FC236}">
                <a16:creationId xmlns:a16="http://schemas.microsoft.com/office/drawing/2014/main" id="{824A1689-BB4D-4AD7-AEB2-E77FD07DD7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534988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90" name="Picture 12">
            <a:extLst>
              <a:ext uri="{FF2B5EF4-FFF2-40B4-BE49-F238E27FC236}">
                <a16:creationId xmlns:a16="http://schemas.microsoft.com/office/drawing/2014/main" id="{4994E2E6-DDDD-4B82-BB8D-89F30FEF8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4413" y="1460500"/>
            <a:ext cx="534987" cy="520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1" name="Line 16">
            <a:extLst>
              <a:ext uri="{FF2B5EF4-FFF2-40B4-BE49-F238E27FC236}">
                <a16:creationId xmlns:a16="http://schemas.microsoft.com/office/drawing/2014/main" id="{C63D8D2E-53D0-4EC7-B9B8-82662A313ED6}"/>
              </a:ext>
            </a:extLst>
          </p:cNvPr>
          <p:cNvSpPr>
            <a:spLocks noChangeShapeType="1"/>
          </p:cNvSpPr>
          <p:nvPr/>
        </p:nvSpPr>
        <p:spPr bwMode="auto">
          <a:xfrm>
            <a:off x="4646613" y="2554288"/>
            <a:ext cx="762000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20492" name="Picture 18">
            <a:extLst>
              <a:ext uri="{FF2B5EF4-FFF2-40B4-BE49-F238E27FC236}">
                <a16:creationId xmlns:a16="http://schemas.microsoft.com/office/drawing/2014/main" id="{EF3CF067-6683-4D74-869A-4C795CC724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32369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3" name="Rectangle 19">
            <a:extLst>
              <a:ext uri="{FF2B5EF4-FFF2-40B4-BE49-F238E27FC236}">
                <a16:creationId xmlns:a16="http://schemas.microsoft.com/office/drawing/2014/main" id="{D6CBB5B4-655A-4AE9-9BB1-AEEF563C9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3236913"/>
            <a:ext cx="2882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Cartílago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494" name="Line 20">
            <a:extLst>
              <a:ext uri="{FF2B5EF4-FFF2-40B4-BE49-F238E27FC236}">
                <a16:creationId xmlns:a16="http://schemas.microsoft.com/office/drawing/2014/main" id="{B98A09CA-E6E2-47FE-8065-41C583E6E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4763" y="3389313"/>
            <a:ext cx="15255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Rectangle 21">
            <a:extLst>
              <a:ext uri="{FF2B5EF4-FFF2-40B4-BE49-F238E27FC236}">
                <a16:creationId xmlns:a16="http://schemas.microsoft.com/office/drawing/2014/main" id="{33611D67-290C-4F05-ADAB-DD12B5F28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3200400"/>
            <a:ext cx="2933700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Cubren Superficies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Articulares</a:t>
            </a:r>
            <a:endParaRPr lang="en-US" altLang="en-US" sz="2800"/>
          </a:p>
        </p:txBody>
      </p:sp>
      <p:pic>
        <p:nvPicPr>
          <p:cNvPr id="20496" name="Picture 22">
            <a:extLst>
              <a:ext uri="{FF2B5EF4-FFF2-40B4-BE49-F238E27FC236}">
                <a16:creationId xmlns:a16="http://schemas.microsoft.com/office/drawing/2014/main" id="{5B7C5DEF-1DE9-4B33-B9F9-7562E422F0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44561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497" name="Rectangle 23">
            <a:extLst>
              <a:ext uri="{FF2B5EF4-FFF2-40B4-BE49-F238E27FC236}">
                <a16:creationId xmlns:a16="http://schemas.microsoft.com/office/drawing/2014/main" id="{4D249639-D43C-46BF-8282-E0A4C4E542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4456113"/>
            <a:ext cx="27368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Cavidad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498" name="Line 24">
            <a:extLst>
              <a:ext uri="{FF2B5EF4-FFF2-40B4-BE49-F238E27FC236}">
                <a16:creationId xmlns:a16="http://schemas.microsoft.com/office/drawing/2014/main" id="{18814695-8B1B-4298-815E-BB324BD4B5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4763" y="4608513"/>
            <a:ext cx="15255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Rectangle 25">
            <a:extLst>
              <a:ext uri="{FF2B5EF4-FFF2-40B4-BE49-F238E27FC236}">
                <a16:creationId xmlns:a16="http://schemas.microsoft.com/office/drawing/2014/main" id="{2A3A418E-FE08-4BF8-A18B-AC3CF71D5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4419600"/>
            <a:ext cx="30591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Espacio entre Caras</a:t>
            </a:r>
          </a:p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Articulares</a:t>
            </a:r>
            <a:endParaRPr lang="en-US" altLang="en-US" sz="2800"/>
          </a:p>
        </p:txBody>
      </p:sp>
      <p:pic>
        <p:nvPicPr>
          <p:cNvPr id="20500" name="Picture 26">
            <a:extLst>
              <a:ext uri="{FF2B5EF4-FFF2-40B4-BE49-F238E27FC236}">
                <a16:creationId xmlns:a16="http://schemas.microsoft.com/office/drawing/2014/main" id="{D697302F-548D-41FA-8CC0-0C4E443F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963" y="5675313"/>
            <a:ext cx="38100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1" name="Rectangle 27">
            <a:extLst>
              <a:ext uri="{FF2B5EF4-FFF2-40B4-BE49-F238E27FC236}">
                <a16:creationId xmlns:a16="http://schemas.microsoft.com/office/drawing/2014/main" id="{A605EC99-F882-4F31-B8FB-D4E9F2898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0113" y="5675313"/>
            <a:ext cx="2351087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Disco Articular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502" name="Line 28">
            <a:extLst>
              <a:ext uri="{FF2B5EF4-FFF2-40B4-BE49-F238E27FC236}">
                <a16:creationId xmlns:a16="http://schemas.microsoft.com/office/drawing/2014/main" id="{7D0E6DCC-47EA-4E34-8C11-22DF3B8467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1363" y="5827713"/>
            <a:ext cx="2058987" cy="0"/>
          </a:xfrm>
          <a:prstGeom prst="line">
            <a:avLst/>
          </a:prstGeom>
          <a:noFill/>
          <a:ln w="88900">
            <a:solidFill>
              <a:srgbClr val="FFFF00"/>
            </a:solidFill>
            <a:round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Rectangle 29">
            <a:extLst>
              <a:ext uri="{FF2B5EF4-FFF2-40B4-BE49-F238E27FC236}">
                <a16:creationId xmlns:a16="http://schemas.microsoft.com/office/drawing/2014/main" id="{93DF5244-0897-4686-AD56-11751D9F1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22888" y="5638800"/>
            <a:ext cx="219075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Fibrocartílago</a:t>
            </a:r>
            <a:endParaRPr lang="en-US" altLang="en-US" sz="2800"/>
          </a:p>
        </p:txBody>
      </p:sp>
      <p:pic>
        <p:nvPicPr>
          <p:cNvPr id="20504" name="Picture 34">
            <a:extLst>
              <a:ext uri="{FF2B5EF4-FFF2-40B4-BE49-F238E27FC236}">
                <a16:creationId xmlns:a16="http://schemas.microsoft.com/office/drawing/2014/main" id="{F4B0D607-86BA-4D43-B0A2-B7EC31A02D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813" y="2362200"/>
            <a:ext cx="381000" cy="306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505" name="Rectangle 35">
            <a:extLst>
              <a:ext uri="{FF2B5EF4-FFF2-40B4-BE49-F238E27FC236}">
                <a16:creationId xmlns:a16="http://schemas.microsoft.com/office/drawing/2014/main" id="{A088DE8E-CDAF-4429-882A-EE40CCAB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9963" y="2362200"/>
            <a:ext cx="3602037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600" b="1" i="1">
                <a:solidFill>
                  <a:srgbClr val="FFFFFF"/>
                </a:solidFill>
                <a:latin typeface="Arial" panose="020B0604020202020204" pitchFamily="34" charset="0"/>
              </a:rPr>
              <a:t>Superficies Articulares</a:t>
            </a:r>
            <a:endParaRPr lang="en-US" altLang="en-US" sz="2600" i="1">
              <a:latin typeface="Arial" panose="020B0604020202020204" pitchFamily="34" charset="0"/>
            </a:endParaRPr>
          </a:p>
        </p:txBody>
      </p:sp>
      <p:sp>
        <p:nvSpPr>
          <p:cNvPr id="20506" name="Rectangle 37">
            <a:extLst>
              <a:ext uri="{FF2B5EF4-FFF2-40B4-BE49-F238E27FC236}">
                <a16:creationId xmlns:a16="http://schemas.microsoft.com/office/drawing/2014/main" id="{34C3A5F4-B081-4E2C-8048-193257BC1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92738" y="2365375"/>
            <a:ext cx="1008062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2800" b="1">
                <a:solidFill>
                  <a:srgbClr val="FFFFFF"/>
                </a:solidFill>
              </a:rPr>
              <a:t>Planas</a:t>
            </a:r>
            <a:endParaRPr lang="en-US" altLang="en-US" sz="2800"/>
          </a:p>
        </p:txBody>
      </p:sp>
    </p:spTree>
  </p:cSld>
  <p:clrMapOvr>
    <a:masterClrMapping/>
  </p:clrMapOvr>
  <p:transition spd="slow">
    <p:split dir="in"/>
  </p:transition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>
            <a:extLst>
              <a:ext uri="{FF2B5EF4-FFF2-40B4-BE49-F238E27FC236}">
                <a16:creationId xmlns:a16="http://schemas.microsoft.com/office/drawing/2014/main" id="{077BA85B-1C26-461A-A17B-5B7B18A63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1" name="Rectangle 3">
            <a:extLst>
              <a:ext uri="{FF2B5EF4-FFF2-40B4-BE49-F238E27FC236}">
                <a16:creationId xmlns:a16="http://schemas.microsoft.com/office/drawing/2014/main" id="{14A53203-7AE9-4157-A0CA-DEA7BEE2D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2" name="Rectangle 4">
            <a:extLst>
              <a:ext uri="{FF2B5EF4-FFF2-40B4-BE49-F238E27FC236}">
                <a16:creationId xmlns:a16="http://schemas.microsoft.com/office/drawing/2014/main" id="{36E4D91D-C1CE-4DFE-BC0A-8E79E5211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3" name="Rectangle 5">
            <a:extLst>
              <a:ext uri="{FF2B5EF4-FFF2-40B4-BE49-F238E27FC236}">
                <a16:creationId xmlns:a16="http://schemas.microsoft.com/office/drawing/2014/main" id="{B0DF5824-7B96-4F42-A1F3-90C4230D9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4" name="Rectangle 6">
            <a:extLst>
              <a:ext uri="{FF2B5EF4-FFF2-40B4-BE49-F238E27FC236}">
                <a16:creationId xmlns:a16="http://schemas.microsoft.com/office/drawing/2014/main" id="{28F1B218-A301-43BA-A940-C8F00F8F5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5" name="Rectangle 7">
            <a:extLst>
              <a:ext uri="{FF2B5EF4-FFF2-40B4-BE49-F238E27FC236}">
                <a16:creationId xmlns:a16="http://schemas.microsoft.com/office/drawing/2014/main" id="{4CC76EC4-9E94-4FDD-A998-5275FFDA3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6" name="Rectangle 8">
            <a:extLst>
              <a:ext uri="{FF2B5EF4-FFF2-40B4-BE49-F238E27FC236}">
                <a16:creationId xmlns:a16="http://schemas.microsoft.com/office/drawing/2014/main" id="{81EDDA32-6D72-439D-8FBA-79B89EE45E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7" name="Rectangle 9">
            <a:extLst>
              <a:ext uri="{FF2B5EF4-FFF2-40B4-BE49-F238E27FC236}">
                <a16:creationId xmlns:a16="http://schemas.microsoft.com/office/drawing/2014/main" id="{8D93D78B-60C2-4838-ACFD-831875678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8" name="Rectangle 10">
            <a:extLst>
              <a:ext uri="{FF2B5EF4-FFF2-40B4-BE49-F238E27FC236}">
                <a16:creationId xmlns:a16="http://schemas.microsoft.com/office/drawing/2014/main" id="{73BED2F2-8D66-4BAF-96A9-DB4D28E0B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79" name="Rectangle 11">
            <a:extLst>
              <a:ext uri="{FF2B5EF4-FFF2-40B4-BE49-F238E27FC236}">
                <a16:creationId xmlns:a16="http://schemas.microsoft.com/office/drawing/2014/main" id="{964B46C1-30FC-4C08-976A-C803C2B4F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6380" name="Rectangle 12">
            <a:extLst>
              <a:ext uri="{FF2B5EF4-FFF2-40B4-BE49-F238E27FC236}">
                <a16:creationId xmlns:a16="http://schemas.microsoft.com/office/drawing/2014/main" id="{D36085EB-A412-4940-B725-23FE51FF0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6381" name="Rectangle 13">
            <a:extLst>
              <a:ext uri="{FF2B5EF4-FFF2-40B4-BE49-F238E27FC236}">
                <a16:creationId xmlns:a16="http://schemas.microsoft.com/office/drawing/2014/main" id="{8FFA8F02-C13B-4A69-B10C-980520D2D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6382" name="Line 14">
            <a:extLst>
              <a:ext uri="{FF2B5EF4-FFF2-40B4-BE49-F238E27FC236}">
                <a16:creationId xmlns:a16="http://schemas.microsoft.com/office/drawing/2014/main" id="{2C09D7FD-FE4D-4FB7-B692-A7B099BFF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6383" name="Rectangle 15">
            <a:extLst>
              <a:ext uri="{FF2B5EF4-FFF2-40B4-BE49-F238E27FC236}">
                <a16:creationId xmlns:a16="http://schemas.microsoft.com/office/drawing/2014/main" id="{55EB9B0B-DC21-4F30-B97D-19FFAAA6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86384" name="Group 30">
            <a:extLst>
              <a:ext uri="{FF2B5EF4-FFF2-40B4-BE49-F238E27FC236}">
                <a16:creationId xmlns:a16="http://schemas.microsoft.com/office/drawing/2014/main" id="{13CDAB9C-DBCC-43D1-ACFD-67C6EBE8AE07}"/>
              </a:ext>
            </a:extLst>
          </p:cNvPr>
          <p:cNvGrpSpPr>
            <a:grpSpLocks/>
          </p:cNvGrpSpPr>
          <p:nvPr/>
        </p:nvGrpSpPr>
        <p:grpSpPr bwMode="auto">
          <a:xfrm>
            <a:off x="379413" y="1966913"/>
            <a:ext cx="3365500" cy="4086225"/>
            <a:chOff x="115" y="1201"/>
            <a:chExt cx="2120" cy="2574"/>
          </a:xfrm>
        </p:grpSpPr>
        <p:sp>
          <p:nvSpPr>
            <p:cNvPr id="186390" name="Rectangle 19">
              <a:extLst>
                <a:ext uri="{FF2B5EF4-FFF2-40B4-BE49-F238E27FC236}">
                  <a16:creationId xmlns:a16="http://schemas.microsoft.com/office/drawing/2014/main" id="{91094207-F15B-48EA-AA71-E30424DE4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" y="1274"/>
              <a:ext cx="1974" cy="2428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6391" name="Freeform 20">
              <a:extLst>
                <a:ext uri="{FF2B5EF4-FFF2-40B4-BE49-F238E27FC236}">
                  <a16:creationId xmlns:a16="http://schemas.microsoft.com/office/drawing/2014/main" id="{612A931B-4F8E-47C7-8F4D-6E1F89E88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1201"/>
              <a:ext cx="74" cy="2574"/>
            </a:xfrm>
            <a:custGeom>
              <a:avLst/>
              <a:gdLst>
                <a:gd name="T0" fmla="*/ 0 w 220"/>
                <a:gd name="T1" fmla="*/ 0 h 7720"/>
                <a:gd name="T2" fmla="*/ 74 w 220"/>
                <a:gd name="T3" fmla="*/ 73 h 7720"/>
                <a:gd name="T4" fmla="*/ 74 w 220"/>
                <a:gd name="T5" fmla="*/ 2501 h 7720"/>
                <a:gd name="T6" fmla="*/ 0 w 220"/>
                <a:gd name="T7" fmla="*/ 2574 h 7720"/>
                <a:gd name="T8" fmla="*/ 0 w 220"/>
                <a:gd name="T9" fmla="*/ 0 h 7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7720">
                  <a:moveTo>
                    <a:pt x="0" y="0"/>
                  </a:moveTo>
                  <a:lnTo>
                    <a:pt x="220" y="219"/>
                  </a:lnTo>
                  <a:lnTo>
                    <a:pt x="220" y="7500"/>
                  </a:lnTo>
                  <a:lnTo>
                    <a:pt x="0" y="7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2" name="Freeform 21">
              <a:extLst>
                <a:ext uri="{FF2B5EF4-FFF2-40B4-BE49-F238E27FC236}">
                  <a16:creationId xmlns:a16="http://schemas.microsoft.com/office/drawing/2014/main" id="{30B3261B-6B32-4B6F-AD3B-73C99FE65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1201"/>
              <a:ext cx="2120" cy="73"/>
            </a:xfrm>
            <a:custGeom>
              <a:avLst/>
              <a:gdLst>
                <a:gd name="T0" fmla="*/ 0 w 6360"/>
                <a:gd name="T1" fmla="*/ 0 h 219"/>
                <a:gd name="T2" fmla="*/ 73 w 6360"/>
                <a:gd name="T3" fmla="*/ 73 h 219"/>
                <a:gd name="T4" fmla="*/ 2047 w 6360"/>
                <a:gd name="T5" fmla="*/ 73 h 219"/>
                <a:gd name="T6" fmla="*/ 2120 w 6360"/>
                <a:gd name="T7" fmla="*/ 0 h 219"/>
                <a:gd name="T8" fmla="*/ 0 w 6360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60" h="219">
                  <a:moveTo>
                    <a:pt x="0" y="0"/>
                  </a:moveTo>
                  <a:lnTo>
                    <a:pt x="220" y="219"/>
                  </a:lnTo>
                  <a:lnTo>
                    <a:pt x="6141" y="219"/>
                  </a:lnTo>
                  <a:lnTo>
                    <a:pt x="6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3" name="Freeform 22">
              <a:extLst>
                <a:ext uri="{FF2B5EF4-FFF2-40B4-BE49-F238E27FC236}">
                  <a16:creationId xmlns:a16="http://schemas.microsoft.com/office/drawing/2014/main" id="{B7F92F20-2016-495E-B6EC-15B2D1822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201"/>
              <a:ext cx="73" cy="2574"/>
            </a:xfrm>
            <a:custGeom>
              <a:avLst/>
              <a:gdLst>
                <a:gd name="T0" fmla="*/ 73 w 219"/>
                <a:gd name="T1" fmla="*/ 2574 h 7720"/>
                <a:gd name="T2" fmla="*/ 0 w 219"/>
                <a:gd name="T3" fmla="*/ 2501 h 7720"/>
                <a:gd name="T4" fmla="*/ 0 w 219"/>
                <a:gd name="T5" fmla="*/ 73 h 7720"/>
                <a:gd name="T6" fmla="*/ 73 w 219"/>
                <a:gd name="T7" fmla="*/ 0 h 7720"/>
                <a:gd name="T8" fmla="*/ 73 w 219"/>
                <a:gd name="T9" fmla="*/ 2574 h 77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9" h="7720">
                  <a:moveTo>
                    <a:pt x="219" y="7720"/>
                  </a:moveTo>
                  <a:lnTo>
                    <a:pt x="0" y="7500"/>
                  </a:lnTo>
                  <a:lnTo>
                    <a:pt x="0" y="219"/>
                  </a:lnTo>
                  <a:lnTo>
                    <a:pt x="219" y="0"/>
                  </a:lnTo>
                  <a:lnTo>
                    <a:pt x="219" y="7720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6394" name="Freeform 23">
              <a:extLst>
                <a:ext uri="{FF2B5EF4-FFF2-40B4-BE49-F238E27FC236}">
                  <a16:creationId xmlns:a16="http://schemas.microsoft.com/office/drawing/2014/main" id="{C12B1FB2-CF0C-47E4-B768-45D8B5329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" y="3701"/>
              <a:ext cx="2120" cy="74"/>
            </a:xfrm>
            <a:custGeom>
              <a:avLst/>
              <a:gdLst>
                <a:gd name="T0" fmla="*/ 2120 w 6360"/>
                <a:gd name="T1" fmla="*/ 74 h 220"/>
                <a:gd name="T2" fmla="*/ 0 w 6360"/>
                <a:gd name="T3" fmla="*/ 74 h 220"/>
                <a:gd name="T4" fmla="*/ 73 w 6360"/>
                <a:gd name="T5" fmla="*/ 0 h 220"/>
                <a:gd name="T6" fmla="*/ 2047 w 6360"/>
                <a:gd name="T7" fmla="*/ 0 h 220"/>
                <a:gd name="T8" fmla="*/ 2120 w 6360"/>
                <a:gd name="T9" fmla="*/ 74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60" h="220">
                  <a:moveTo>
                    <a:pt x="6360" y="220"/>
                  </a:moveTo>
                  <a:lnTo>
                    <a:pt x="0" y="220"/>
                  </a:lnTo>
                  <a:lnTo>
                    <a:pt x="220" y="0"/>
                  </a:lnTo>
                  <a:lnTo>
                    <a:pt x="6141" y="0"/>
                  </a:lnTo>
                  <a:lnTo>
                    <a:pt x="6360" y="220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6395" name="Picture 24">
              <a:extLst>
                <a:ext uri="{FF2B5EF4-FFF2-40B4-BE49-F238E27FC236}">
                  <a16:creationId xmlns:a16="http://schemas.microsoft.com/office/drawing/2014/main" id="{0E683F5B-B934-428B-B3E7-CBFE9DF54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" y="1348"/>
              <a:ext cx="1827" cy="2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6385" name="Rectangle 25">
            <a:extLst>
              <a:ext uri="{FF2B5EF4-FFF2-40B4-BE49-F238E27FC236}">
                <a16:creationId xmlns:a16="http://schemas.microsoft.com/office/drawing/2014/main" id="{1DF0719A-A840-4280-AE0F-C9A2A5AF3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3017838"/>
            <a:ext cx="288925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HIPER-</a:t>
            </a:r>
            <a:endParaRPr lang="es-PR" altLang="en-US"/>
          </a:p>
        </p:txBody>
      </p:sp>
      <p:sp>
        <p:nvSpPr>
          <p:cNvPr id="186386" name="Rectangle 26">
            <a:extLst>
              <a:ext uri="{FF2B5EF4-FFF2-40B4-BE49-F238E27FC236}">
                <a16:creationId xmlns:a16="http://schemas.microsoft.com/office/drawing/2014/main" id="{B28B5921-1C49-48A3-B03D-A01AEA7EB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3967163"/>
            <a:ext cx="48641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7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6387" name="Rectangle 27">
            <a:extLst>
              <a:ext uri="{FF2B5EF4-FFF2-40B4-BE49-F238E27FC236}">
                <a16:creationId xmlns:a16="http://schemas.microsoft.com/office/drawing/2014/main" id="{76BF23D1-3B6A-48E0-8195-D8A35EBD0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8863" y="2955925"/>
            <a:ext cx="288925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HIPER-</a:t>
            </a:r>
            <a:endParaRPr lang="es-PR" altLang="en-US"/>
          </a:p>
        </p:txBody>
      </p:sp>
      <p:sp>
        <p:nvSpPr>
          <p:cNvPr id="186388" name="Rectangle 28">
            <a:extLst>
              <a:ext uri="{FF2B5EF4-FFF2-40B4-BE49-F238E27FC236}">
                <a16:creationId xmlns:a16="http://schemas.microsoft.com/office/drawing/2014/main" id="{E003852C-0F4A-4A93-9826-806793CEED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86200" y="3905250"/>
            <a:ext cx="4864100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6500" b="1">
                <a:solidFill>
                  <a:srgbClr val="FFFF00"/>
                </a:solidFill>
              </a:rPr>
              <a:t>EXTENSIÓN</a:t>
            </a:r>
            <a:endParaRPr lang="es-PR" altLang="en-US"/>
          </a:p>
        </p:txBody>
      </p:sp>
      <p:sp>
        <p:nvSpPr>
          <p:cNvPr id="186389" name="Rectangle 29">
            <a:extLst>
              <a:ext uri="{FF2B5EF4-FFF2-40B4-BE49-F238E27FC236}">
                <a16:creationId xmlns:a16="http://schemas.microsoft.com/office/drawing/2014/main" id="{D00904C6-2C43-43D0-9635-0A62A0FC9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6019800"/>
            <a:ext cx="31337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FF"/>
                </a:solidFill>
              </a:rPr>
              <a:t>Glenohumeral</a:t>
            </a:r>
            <a:endParaRPr lang="es-PR" altLang="en-US" sz="4000"/>
          </a:p>
        </p:txBody>
      </p:sp>
    </p:spTree>
  </p:cSld>
  <p:clrMapOvr>
    <a:masterClrMapping/>
  </p:clrMapOvr>
  <p:transition spd="slow">
    <p:split dir="in"/>
  </p:transition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>
            <a:extLst>
              <a:ext uri="{FF2B5EF4-FFF2-40B4-BE49-F238E27FC236}">
                <a16:creationId xmlns:a16="http://schemas.microsoft.com/office/drawing/2014/main" id="{53A0C163-058A-4CA1-B094-E2C33D136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19" name="Rectangle 3">
            <a:extLst>
              <a:ext uri="{FF2B5EF4-FFF2-40B4-BE49-F238E27FC236}">
                <a16:creationId xmlns:a16="http://schemas.microsoft.com/office/drawing/2014/main" id="{F8CBAA0F-96F8-4B65-8767-BE066B975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0" name="Rectangle 4">
            <a:extLst>
              <a:ext uri="{FF2B5EF4-FFF2-40B4-BE49-F238E27FC236}">
                <a16:creationId xmlns:a16="http://schemas.microsoft.com/office/drawing/2014/main" id="{05B5C96F-D8A3-4B07-997B-78094AEC4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1" name="Rectangle 5">
            <a:extLst>
              <a:ext uri="{FF2B5EF4-FFF2-40B4-BE49-F238E27FC236}">
                <a16:creationId xmlns:a16="http://schemas.microsoft.com/office/drawing/2014/main" id="{82844221-9B27-4FA5-96C0-9816EE5DB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2" name="Rectangle 6">
            <a:extLst>
              <a:ext uri="{FF2B5EF4-FFF2-40B4-BE49-F238E27FC236}">
                <a16:creationId xmlns:a16="http://schemas.microsoft.com/office/drawing/2014/main" id="{2F95DB4C-A6BB-44FC-9106-79B9AC550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3" name="Rectangle 7">
            <a:extLst>
              <a:ext uri="{FF2B5EF4-FFF2-40B4-BE49-F238E27FC236}">
                <a16:creationId xmlns:a16="http://schemas.microsoft.com/office/drawing/2014/main" id="{2C08EAD0-F695-4A78-9167-5DEDF6DED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4" name="Rectangle 8">
            <a:extLst>
              <a:ext uri="{FF2B5EF4-FFF2-40B4-BE49-F238E27FC236}">
                <a16:creationId xmlns:a16="http://schemas.microsoft.com/office/drawing/2014/main" id="{5E50D254-1DB8-445E-BF77-B07E4DDAA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5" name="Rectangle 9">
            <a:extLst>
              <a:ext uri="{FF2B5EF4-FFF2-40B4-BE49-F238E27FC236}">
                <a16:creationId xmlns:a16="http://schemas.microsoft.com/office/drawing/2014/main" id="{5D1375E2-0589-48D5-A4E9-06E5F31D9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6" name="Rectangle 10">
            <a:extLst>
              <a:ext uri="{FF2B5EF4-FFF2-40B4-BE49-F238E27FC236}">
                <a16:creationId xmlns:a16="http://schemas.microsoft.com/office/drawing/2014/main" id="{04FD2F0F-9593-474C-9D55-5BB8A8751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7" name="Rectangle 11">
            <a:extLst>
              <a:ext uri="{FF2B5EF4-FFF2-40B4-BE49-F238E27FC236}">
                <a16:creationId xmlns:a16="http://schemas.microsoft.com/office/drawing/2014/main" id="{49F21348-A390-4E1F-8F3E-35B06895F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88428" name="Rectangle 12">
            <a:extLst>
              <a:ext uri="{FF2B5EF4-FFF2-40B4-BE49-F238E27FC236}">
                <a16:creationId xmlns:a16="http://schemas.microsoft.com/office/drawing/2014/main" id="{202F4705-0C3D-402D-810A-F46FA5A90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88429" name="Rectangle 13">
            <a:extLst>
              <a:ext uri="{FF2B5EF4-FFF2-40B4-BE49-F238E27FC236}">
                <a16:creationId xmlns:a16="http://schemas.microsoft.com/office/drawing/2014/main" id="{F6891BA1-774A-4DD8-A864-4D0A36FF9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88430" name="Line 14">
            <a:extLst>
              <a:ext uri="{FF2B5EF4-FFF2-40B4-BE49-F238E27FC236}">
                <a16:creationId xmlns:a16="http://schemas.microsoft.com/office/drawing/2014/main" id="{E7E5C14A-B329-453C-A092-6B804535D7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8431" name="Rectangle 15">
            <a:extLst>
              <a:ext uri="{FF2B5EF4-FFF2-40B4-BE49-F238E27FC236}">
                <a16:creationId xmlns:a16="http://schemas.microsoft.com/office/drawing/2014/main" id="{A34CAC8A-25E7-4370-9742-D430FDF21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88432" name="Rectangle 19">
            <a:extLst>
              <a:ext uri="{FF2B5EF4-FFF2-40B4-BE49-F238E27FC236}">
                <a16:creationId xmlns:a16="http://schemas.microsoft.com/office/drawing/2014/main" id="{3A402CB8-3958-4AA6-B132-C5479D118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1113" y="3209925"/>
            <a:ext cx="4941887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8433" name="Rectangle 20">
            <a:extLst>
              <a:ext uri="{FF2B5EF4-FFF2-40B4-BE49-F238E27FC236}">
                <a16:creationId xmlns:a16="http://schemas.microsoft.com/office/drawing/2014/main" id="{A9DCC837-53C5-4122-BCB5-BD811CC9D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5163" y="3843338"/>
            <a:ext cx="1257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DEL </a:t>
            </a:r>
            <a:endParaRPr lang="es-PR" altLang="en-US"/>
          </a:p>
        </p:txBody>
      </p:sp>
      <p:sp>
        <p:nvSpPr>
          <p:cNvPr id="188434" name="Rectangle 21">
            <a:extLst>
              <a:ext uri="{FF2B5EF4-FFF2-40B4-BE49-F238E27FC236}">
                <a16:creationId xmlns:a16="http://schemas.microsoft.com/office/drawing/2014/main" id="{ADBBCCEA-BC0E-4885-8D8A-9B480D33B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9850" y="4475163"/>
            <a:ext cx="230346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7F00"/>
                </a:solidFill>
              </a:rPr>
              <a:t>CUELLO</a:t>
            </a:r>
            <a:endParaRPr lang="es-PR" altLang="en-US"/>
          </a:p>
        </p:txBody>
      </p:sp>
      <p:sp>
        <p:nvSpPr>
          <p:cNvPr id="188435" name="Rectangle 22">
            <a:extLst>
              <a:ext uri="{FF2B5EF4-FFF2-40B4-BE49-F238E27FC236}">
                <a16:creationId xmlns:a16="http://schemas.microsoft.com/office/drawing/2014/main" id="{84184B81-679E-468B-A3AD-532317E63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0313" y="3159125"/>
            <a:ext cx="4941887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88436" name="Rectangle 23">
            <a:extLst>
              <a:ext uri="{FF2B5EF4-FFF2-40B4-BE49-F238E27FC236}">
                <a16:creationId xmlns:a16="http://schemas.microsoft.com/office/drawing/2014/main" id="{A55EB5DE-4ECD-46D7-8301-A0B5FC9E3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3" y="3792538"/>
            <a:ext cx="1257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DEL </a:t>
            </a:r>
            <a:endParaRPr lang="es-PR" altLang="en-US"/>
          </a:p>
        </p:txBody>
      </p:sp>
      <p:sp>
        <p:nvSpPr>
          <p:cNvPr id="188437" name="Rectangle 24">
            <a:extLst>
              <a:ext uri="{FF2B5EF4-FFF2-40B4-BE49-F238E27FC236}">
                <a16:creationId xmlns:a16="http://schemas.microsoft.com/office/drawing/2014/main" id="{1BD37EAA-CC8A-4B0C-BA81-FE983C511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9050" y="4424363"/>
            <a:ext cx="2303463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00"/>
                </a:solidFill>
              </a:rPr>
              <a:t>CUELLO</a:t>
            </a:r>
            <a:endParaRPr lang="es-PR" altLang="en-US"/>
          </a:p>
        </p:txBody>
      </p:sp>
      <p:sp>
        <p:nvSpPr>
          <p:cNvPr id="188438" name="Rectangle 25">
            <a:extLst>
              <a:ext uri="{FF2B5EF4-FFF2-40B4-BE49-F238E27FC236}">
                <a16:creationId xmlns:a16="http://schemas.microsoft.com/office/drawing/2014/main" id="{047C39FE-CF6A-4B43-BC00-4FF689791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6813" y="5848350"/>
            <a:ext cx="2012950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(Cervicales)</a:t>
            </a:r>
            <a:endParaRPr lang="es-PR" altLang="en-US"/>
          </a:p>
        </p:txBody>
      </p:sp>
      <p:sp>
        <p:nvSpPr>
          <p:cNvPr id="188439" name="Rectangle 26">
            <a:extLst>
              <a:ext uri="{FF2B5EF4-FFF2-40B4-BE49-F238E27FC236}">
                <a16:creationId xmlns:a16="http://schemas.microsoft.com/office/drawing/2014/main" id="{0E936E08-F4E7-43D7-BBD4-80ABA4F98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3" y="5578475"/>
            <a:ext cx="3906837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  <p:grpSp>
        <p:nvGrpSpPr>
          <p:cNvPr id="188440" name="Group 33">
            <a:extLst>
              <a:ext uri="{FF2B5EF4-FFF2-40B4-BE49-F238E27FC236}">
                <a16:creationId xmlns:a16="http://schemas.microsoft.com/office/drawing/2014/main" id="{96AAAE97-130E-4558-A68D-E46AC3124C5F}"/>
              </a:ext>
            </a:extLst>
          </p:cNvPr>
          <p:cNvGrpSpPr>
            <a:grpSpLocks/>
          </p:cNvGrpSpPr>
          <p:nvPr/>
        </p:nvGrpSpPr>
        <p:grpSpPr bwMode="auto">
          <a:xfrm>
            <a:off x="806450" y="2297113"/>
            <a:ext cx="2738438" cy="3297237"/>
            <a:chOff x="485" y="1447"/>
            <a:chExt cx="1725" cy="2077"/>
          </a:xfrm>
        </p:grpSpPr>
        <p:sp>
          <p:nvSpPr>
            <p:cNvPr id="188441" name="Rectangle 27">
              <a:extLst>
                <a:ext uri="{FF2B5EF4-FFF2-40B4-BE49-F238E27FC236}">
                  <a16:creationId xmlns:a16="http://schemas.microsoft.com/office/drawing/2014/main" id="{6E4757D2-F89A-4A45-812A-568376A0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" y="1507"/>
              <a:ext cx="1607" cy="1958"/>
            </a:xfrm>
            <a:prstGeom prst="rect">
              <a:avLst/>
            </a:prstGeom>
            <a:solidFill>
              <a:srgbClr val="00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8442" name="Freeform 28">
              <a:extLst>
                <a:ext uri="{FF2B5EF4-FFF2-40B4-BE49-F238E27FC236}">
                  <a16:creationId xmlns:a16="http://schemas.microsoft.com/office/drawing/2014/main" id="{D7786112-DE57-4F60-9277-2CAAC350D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447"/>
              <a:ext cx="59" cy="2077"/>
            </a:xfrm>
            <a:custGeom>
              <a:avLst/>
              <a:gdLst>
                <a:gd name="T0" fmla="*/ 0 w 178"/>
                <a:gd name="T1" fmla="*/ 0 h 6230"/>
                <a:gd name="T2" fmla="*/ 59 w 178"/>
                <a:gd name="T3" fmla="*/ 59 h 6230"/>
                <a:gd name="T4" fmla="*/ 59 w 178"/>
                <a:gd name="T5" fmla="*/ 2018 h 6230"/>
                <a:gd name="T6" fmla="*/ 0 w 178"/>
                <a:gd name="T7" fmla="*/ 2077 h 6230"/>
                <a:gd name="T8" fmla="*/ 0 w 178"/>
                <a:gd name="T9" fmla="*/ 0 h 6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230">
                  <a:moveTo>
                    <a:pt x="0" y="0"/>
                  </a:moveTo>
                  <a:lnTo>
                    <a:pt x="178" y="178"/>
                  </a:lnTo>
                  <a:lnTo>
                    <a:pt x="178" y="6052"/>
                  </a:lnTo>
                  <a:lnTo>
                    <a:pt x="0" y="6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3" name="Freeform 29">
              <a:extLst>
                <a:ext uri="{FF2B5EF4-FFF2-40B4-BE49-F238E27FC236}">
                  <a16:creationId xmlns:a16="http://schemas.microsoft.com/office/drawing/2014/main" id="{CC19C42F-5E03-4168-A9DC-960FB4FF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447"/>
              <a:ext cx="1725" cy="60"/>
            </a:xfrm>
            <a:custGeom>
              <a:avLst/>
              <a:gdLst>
                <a:gd name="T0" fmla="*/ 0 w 5177"/>
                <a:gd name="T1" fmla="*/ 0 h 178"/>
                <a:gd name="T2" fmla="*/ 59 w 5177"/>
                <a:gd name="T3" fmla="*/ 60 h 178"/>
                <a:gd name="T4" fmla="*/ 1666 w 5177"/>
                <a:gd name="T5" fmla="*/ 60 h 178"/>
                <a:gd name="T6" fmla="*/ 1725 w 5177"/>
                <a:gd name="T7" fmla="*/ 0 h 178"/>
                <a:gd name="T8" fmla="*/ 0 w 5177"/>
                <a:gd name="T9" fmla="*/ 0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7" h="178">
                  <a:moveTo>
                    <a:pt x="0" y="0"/>
                  </a:moveTo>
                  <a:lnTo>
                    <a:pt x="178" y="178"/>
                  </a:lnTo>
                  <a:lnTo>
                    <a:pt x="4999" y="178"/>
                  </a:lnTo>
                  <a:lnTo>
                    <a:pt x="51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4" name="Freeform 30">
              <a:extLst>
                <a:ext uri="{FF2B5EF4-FFF2-40B4-BE49-F238E27FC236}">
                  <a16:creationId xmlns:a16="http://schemas.microsoft.com/office/drawing/2014/main" id="{ABE79C2F-C43F-4143-A54A-E547C61F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447"/>
              <a:ext cx="59" cy="2077"/>
            </a:xfrm>
            <a:custGeom>
              <a:avLst/>
              <a:gdLst>
                <a:gd name="T0" fmla="*/ 59 w 178"/>
                <a:gd name="T1" fmla="*/ 2077 h 6230"/>
                <a:gd name="T2" fmla="*/ 0 w 178"/>
                <a:gd name="T3" fmla="*/ 2018 h 6230"/>
                <a:gd name="T4" fmla="*/ 0 w 178"/>
                <a:gd name="T5" fmla="*/ 59 h 6230"/>
                <a:gd name="T6" fmla="*/ 59 w 178"/>
                <a:gd name="T7" fmla="*/ 0 h 6230"/>
                <a:gd name="T8" fmla="*/ 59 w 178"/>
                <a:gd name="T9" fmla="*/ 2077 h 6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8" h="6230">
                  <a:moveTo>
                    <a:pt x="178" y="6230"/>
                  </a:moveTo>
                  <a:lnTo>
                    <a:pt x="0" y="6052"/>
                  </a:lnTo>
                  <a:lnTo>
                    <a:pt x="0" y="178"/>
                  </a:lnTo>
                  <a:lnTo>
                    <a:pt x="178" y="0"/>
                  </a:lnTo>
                  <a:lnTo>
                    <a:pt x="178" y="6230"/>
                  </a:lnTo>
                  <a:close/>
                </a:path>
              </a:pathLst>
            </a:custGeom>
            <a:solidFill>
              <a:srgbClr val="00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8445" name="Freeform 31">
              <a:extLst>
                <a:ext uri="{FF2B5EF4-FFF2-40B4-BE49-F238E27FC236}">
                  <a16:creationId xmlns:a16="http://schemas.microsoft.com/office/drawing/2014/main" id="{89FAE605-D6F3-4710-95A1-FA4DED97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3465"/>
              <a:ext cx="1725" cy="59"/>
            </a:xfrm>
            <a:custGeom>
              <a:avLst/>
              <a:gdLst>
                <a:gd name="T0" fmla="*/ 1725 w 5177"/>
                <a:gd name="T1" fmla="*/ 59 h 178"/>
                <a:gd name="T2" fmla="*/ 0 w 5177"/>
                <a:gd name="T3" fmla="*/ 59 h 178"/>
                <a:gd name="T4" fmla="*/ 59 w 5177"/>
                <a:gd name="T5" fmla="*/ 0 h 178"/>
                <a:gd name="T6" fmla="*/ 1666 w 5177"/>
                <a:gd name="T7" fmla="*/ 0 h 178"/>
                <a:gd name="T8" fmla="*/ 1725 w 5177"/>
                <a:gd name="T9" fmla="*/ 59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7" h="178">
                  <a:moveTo>
                    <a:pt x="5177" y="178"/>
                  </a:moveTo>
                  <a:lnTo>
                    <a:pt x="0" y="178"/>
                  </a:lnTo>
                  <a:lnTo>
                    <a:pt x="178" y="0"/>
                  </a:lnTo>
                  <a:lnTo>
                    <a:pt x="4999" y="0"/>
                  </a:lnTo>
                  <a:lnTo>
                    <a:pt x="5177" y="178"/>
                  </a:lnTo>
                  <a:close/>
                </a:path>
              </a:pathLst>
            </a:custGeom>
            <a:solidFill>
              <a:srgbClr val="00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88446" name="Picture 32">
              <a:extLst>
                <a:ext uri="{FF2B5EF4-FFF2-40B4-BE49-F238E27FC236}">
                  <a16:creationId xmlns:a16="http://schemas.microsoft.com/office/drawing/2014/main" id="{96265B50-F20A-4E58-B750-4AF5F167F1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" y="1566"/>
              <a:ext cx="1488" cy="1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>
    <p:split dir="in"/>
  </p:transition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">
            <a:extLst>
              <a:ext uri="{FF2B5EF4-FFF2-40B4-BE49-F238E27FC236}">
                <a16:creationId xmlns:a16="http://schemas.microsoft.com/office/drawing/2014/main" id="{B8A0FBBD-4EFC-4A30-97A0-68DF17D7A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7" name="Rectangle 3">
            <a:extLst>
              <a:ext uri="{FF2B5EF4-FFF2-40B4-BE49-F238E27FC236}">
                <a16:creationId xmlns:a16="http://schemas.microsoft.com/office/drawing/2014/main" id="{45520D62-F3D7-4E68-8CED-B87AA4383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8" name="Rectangle 4">
            <a:extLst>
              <a:ext uri="{FF2B5EF4-FFF2-40B4-BE49-F238E27FC236}">
                <a16:creationId xmlns:a16="http://schemas.microsoft.com/office/drawing/2014/main" id="{740D8540-9CDB-4AF4-8B08-3C9A186D3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69" name="Rectangle 5">
            <a:extLst>
              <a:ext uri="{FF2B5EF4-FFF2-40B4-BE49-F238E27FC236}">
                <a16:creationId xmlns:a16="http://schemas.microsoft.com/office/drawing/2014/main" id="{BBCE7E58-FC40-4207-B5EB-C172BC58B6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0" name="Rectangle 6">
            <a:extLst>
              <a:ext uri="{FF2B5EF4-FFF2-40B4-BE49-F238E27FC236}">
                <a16:creationId xmlns:a16="http://schemas.microsoft.com/office/drawing/2014/main" id="{F590C22E-63D2-42B4-BE5A-3F3B659F68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1" name="Rectangle 7">
            <a:extLst>
              <a:ext uri="{FF2B5EF4-FFF2-40B4-BE49-F238E27FC236}">
                <a16:creationId xmlns:a16="http://schemas.microsoft.com/office/drawing/2014/main" id="{F71DD9F6-E895-4976-A46B-E67F9EF158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2" name="Rectangle 8">
            <a:extLst>
              <a:ext uri="{FF2B5EF4-FFF2-40B4-BE49-F238E27FC236}">
                <a16:creationId xmlns:a16="http://schemas.microsoft.com/office/drawing/2014/main" id="{78D3179B-9604-41A1-AC1F-307B2BE91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3" name="Rectangle 9">
            <a:extLst>
              <a:ext uri="{FF2B5EF4-FFF2-40B4-BE49-F238E27FC236}">
                <a16:creationId xmlns:a16="http://schemas.microsoft.com/office/drawing/2014/main" id="{58284A8E-C5ED-44A0-A7DA-E56DC844C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4" name="Rectangle 10">
            <a:extLst>
              <a:ext uri="{FF2B5EF4-FFF2-40B4-BE49-F238E27FC236}">
                <a16:creationId xmlns:a16="http://schemas.microsoft.com/office/drawing/2014/main" id="{D896A65C-3E0F-435C-826E-6E536A3BD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5" name="Rectangle 11">
            <a:extLst>
              <a:ext uri="{FF2B5EF4-FFF2-40B4-BE49-F238E27FC236}">
                <a16:creationId xmlns:a16="http://schemas.microsoft.com/office/drawing/2014/main" id="{50C7BF1E-DF00-4667-A82A-D9AB5B646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0476" name="Rectangle 12">
            <a:extLst>
              <a:ext uri="{FF2B5EF4-FFF2-40B4-BE49-F238E27FC236}">
                <a16:creationId xmlns:a16="http://schemas.microsoft.com/office/drawing/2014/main" id="{07D099EE-FA07-4CB3-A55F-F38DD9D90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0477" name="Rectangle 13">
            <a:extLst>
              <a:ext uri="{FF2B5EF4-FFF2-40B4-BE49-F238E27FC236}">
                <a16:creationId xmlns:a16="http://schemas.microsoft.com/office/drawing/2014/main" id="{04027C2A-2B68-4CEF-822F-364B0D72E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0478" name="Line 14">
            <a:extLst>
              <a:ext uri="{FF2B5EF4-FFF2-40B4-BE49-F238E27FC236}">
                <a16:creationId xmlns:a16="http://schemas.microsoft.com/office/drawing/2014/main" id="{9CACF798-88D6-453D-9645-E25B1FCADE6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0479" name="Rectangle 15">
            <a:extLst>
              <a:ext uri="{FF2B5EF4-FFF2-40B4-BE49-F238E27FC236}">
                <a16:creationId xmlns:a16="http://schemas.microsoft.com/office/drawing/2014/main" id="{8FE6B81D-826B-4BEC-AE2E-8EA20D2F1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190480" name="Group 31">
            <a:extLst>
              <a:ext uri="{FF2B5EF4-FFF2-40B4-BE49-F238E27FC236}">
                <a16:creationId xmlns:a16="http://schemas.microsoft.com/office/drawing/2014/main" id="{8AA67F8C-1D9B-4A59-BFA8-FBE9398F1C17}"/>
              </a:ext>
            </a:extLst>
          </p:cNvPr>
          <p:cNvGrpSpPr>
            <a:grpSpLocks/>
          </p:cNvGrpSpPr>
          <p:nvPr/>
        </p:nvGrpSpPr>
        <p:grpSpPr bwMode="auto">
          <a:xfrm>
            <a:off x="808038" y="2276475"/>
            <a:ext cx="2738437" cy="3381375"/>
            <a:chOff x="442" y="1434"/>
            <a:chExt cx="1725" cy="2130"/>
          </a:xfrm>
        </p:grpSpPr>
        <p:sp>
          <p:nvSpPr>
            <p:cNvPr id="190487" name="Rectangle 19">
              <a:extLst>
                <a:ext uri="{FF2B5EF4-FFF2-40B4-BE49-F238E27FC236}">
                  <a16:creationId xmlns:a16="http://schemas.microsoft.com/office/drawing/2014/main" id="{06F678BD-712F-4643-A231-A58B93349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" y="1494"/>
              <a:ext cx="1604" cy="2010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90488" name="Freeform 20">
              <a:extLst>
                <a:ext uri="{FF2B5EF4-FFF2-40B4-BE49-F238E27FC236}">
                  <a16:creationId xmlns:a16="http://schemas.microsoft.com/office/drawing/2014/main" id="{5E8CE37C-2452-42F1-B373-165CA1918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34"/>
              <a:ext cx="61" cy="2130"/>
            </a:xfrm>
            <a:custGeom>
              <a:avLst/>
              <a:gdLst>
                <a:gd name="T0" fmla="*/ 0 w 182"/>
                <a:gd name="T1" fmla="*/ 0 h 6389"/>
                <a:gd name="T2" fmla="*/ 61 w 182"/>
                <a:gd name="T3" fmla="*/ 60 h 6389"/>
                <a:gd name="T4" fmla="*/ 61 w 182"/>
                <a:gd name="T5" fmla="*/ 2070 h 6389"/>
                <a:gd name="T6" fmla="*/ 0 w 182"/>
                <a:gd name="T7" fmla="*/ 2130 h 6389"/>
                <a:gd name="T8" fmla="*/ 0 w 182"/>
                <a:gd name="T9" fmla="*/ 0 h 6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389">
                  <a:moveTo>
                    <a:pt x="0" y="0"/>
                  </a:moveTo>
                  <a:lnTo>
                    <a:pt x="182" y="181"/>
                  </a:lnTo>
                  <a:lnTo>
                    <a:pt x="182" y="6208"/>
                  </a:lnTo>
                  <a:lnTo>
                    <a:pt x="0" y="63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89" name="Freeform 21">
              <a:extLst>
                <a:ext uri="{FF2B5EF4-FFF2-40B4-BE49-F238E27FC236}">
                  <a16:creationId xmlns:a16="http://schemas.microsoft.com/office/drawing/2014/main" id="{7F685D9B-906B-4ADA-B151-4D2263CB3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434"/>
              <a:ext cx="1725" cy="60"/>
            </a:xfrm>
            <a:custGeom>
              <a:avLst/>
              <a:gdLst>
                <a:gd name="T0" fmla="*/ 0 w 5175"/>
                <a:gd name="T1" fmla="*/ 0 h 181"/>
                <a:gd name="T2" fmla="*/ 61 w 5175"/>
                <a:gd name="T3" fmla="*/ 60 h 181"/>
                <a:gd name="T4" fmla="*/ 1664 w 5175"/>
                <a:gd name="T5" fmla="*/ 60 h 181"/>
                <a:gd name="T6" fmla="*/ 1725 w 5175"/>
                <a:gd name="T7" fmla="*/ 0 h 181"/>
                <a:gd name="T8" fmla="*/ 0 w 5175"/>
                <a:gd name="T9" fmla="*/ 0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5" h="181">
                  <a:moveTo>
                    <a:pt x="0" y="0"/>
                  </a:moveTo>
                  <a:lnTo>
                    <a:pt x="182" y="181"/>
                  </a:lnTo>
                  <a:lnTo>
                    <a:pt x="4993" y="181"/>
                  </a:lnTo>
                  <a:lnTo>
                    <a:pt x="51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0" name="Freeform 22">
              <a:extLst>
                <a:ext uri="{FF2B5EF4-FFF2-40B4-BE49-F238E27FC236}">
                  <a16:creationId xmlns:a16="http://schemas.microsoft.com/office/drawing/2014/main" id="{C73D638E-2FE2-478F-B0A9-53BF3BA62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434"/>
              <a:ext cx="60" cy="2130"/>
            </a:xfrm>
            <a:custGeom>
              <a:avLst/>
              <a:gdLst>
                <a:gd name="T0" fmla="*/ 60 w 182"/>
                <a:gd name="T1" fmla="*/ 2130 h 6389"/>
                <a:gd name="T2" fmla="*/ 0 w 182"/>
                <a:gd name="T3" fmla="*/ 2070 h 6389"/>
                <a:gd name="T4" fmla="*/ 0 w 182"/>
                <a:gd name="T5" fmla="*/ 60 h 6389"/>
                <a:gd name="T6" fmla="*/ 60 w 182"/>
                <a:gd name="T7" fmla="*/ 0 h 6389"/>
                <a:gd name="T8" fmla="*/ 60 w 182"/>
                <a:gd name="T9" fmla="*/ 2130 h 63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2" h="6389">
                  <a:moveTo>
                    <a:pt x="182" y="6389"/>
                  </a:moveTo>
                  <a:lnTo>
                    <a:pt x="0" y="6208"/>
                  </a:lnTo>
                  <a:lnTo>
                    <a:pt x="0" y="181"/>
                  </a:lnTo>
                  <a:lnTo>
                    <a:pt x="182" y="0"/>
                  </a:lnTo>
                  <a:lnTo>
                    <a:pt x="182" y="638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0491" name="Freeform 23">
              <a:extLst>
                <a:ext uri="{FF2B5EF4-FFF2-40B4-BE49-F238E27FC236}">
                  <a16:creationId xmlns:a16="http://schemas.microsoft.com/office/drawing/2014/main" id="{3A8C4D08-9BDF-4471-8A01-BAEBECFB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503"/>
              <a:ext cx="1725" cy="61"/>
            </a:xfrm>
            <a:custGeom>
              <a:avLst/>
              <a:gdLst>
                <a:gd name="T0" fmla="*/ 1725 w 5175"/>
                <a:gd name="T1" fmla="*/ 61 h 181"/>
                <a:gd name="T2" fmla="*/ 0 w 5175"/>
                <a:gd name="T3" fmla="*/ 61 h 181"/>
                <a:gd name="T4" fmla="*/ 61 w 5175"/>
                <a:gd name="T5" fmla="*/ 0 h 181"/>
                <a:gd name="T6" fmla="*/ 1664 w 5175"/>
                <a:gd name="T7" fmla="*/ 0 h 181"/>
                <a:gd name="T8" fmla="*/ 1725 w 5175"/>
                <a:gd name="T9" fmla="*/ 6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5" h="181">
                  <a:moveTo>
                    <a:pt x="5175" y="181"/>
                  </a:moveTo>
                  <a:lnTo>
                    <a:pt x="0" y="181"/>
                  </a:lnTo>
                  <a:lnTo>
                    <a:pt x="182" y="0"/>
                  </a:lnTo>
                  <a:lnTo>
                    <a:pt x="4993" y="0"/>
                  </a:lnTo>
                  <a:lnTo>
                    <a:pt x="5175" y="181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90492" name="Picture 24">
              <a:extLst>
                <a:ext uri="{FF2B5EF4-FFF2-40B4-BE49-F238E27FC236}">
                  <a16:creationId xmlns:a16="http://schemas.microsoft.com/office/drawing/2014/main" id="{99AE4550-3FE0-4228-8C2D-1C10087EFD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" y="1555"/>
              <a:ext cx="1482" cy="1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0481" name="Rectangle 25">
            <a:extLst>
              <a:ext uri="{FF2B5EF4-FFF2-40B4-BE49-F238E27FC236}">
                <a16:creationId xmlns:a16="http://schemas.microsoft.com/office/drawing/2014/main" id="{B0FF89A0-2D9B-4DFB-9A06-02C8CF0B6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925" y="5954713"/>
            <a:ext cx="1535113" cy="48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(Tronco)</a:t>
            </a:r>
            <a:endParaRPr lang="es-PR" altLang="en-US"/>
          </a:p>
        </p:txBody>
      </p:sp>
      <p:sp>
        <p:nvSpPr>
          <p:cNvPr id="190482" name="Rectangle 26">
            <a:extLst>
              <a:ext uri="{FF2B5EF4-FFF2-40B4-BE49-F238E27FC236}">
                <a16:creationId xmlns:a16="http://schemas.microsoft.com/office/drawing/2014/main" id="{C03DD385-D88D-47E4-AD7C-D5EB7D738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0" y="3405188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0483" name="Rectangle 27">
            <a:extLst>
              <a:ext uri="{FF2B5EF4-FFF2-40B4-BE49-F238E27FC236}">
                <a16:creationId xmlns:a16="http://schemas.microsoft.com/office/drawing/2014/main" id="{833DFADF-BEDB-479E-B543-A797CAAD5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6513" y="4068763"/>
            <a:ext cx="259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400" b="1">
                <a:solidFill>
                  <a:srgbClr val="FF7F00"/>
                </a:solidFill>
              </a:rPr>
              <a:t>(Tronco)</a:t>
            </a:r>
            <a:endParaRPr lang="es-PR" altLang="en-US"/>
          </a:p>
        </p:txBody>
      </p:sp>
      <p:sp>
        <p:nvSpPr>
          <p:cNvPr id="190484" name="Rectangle 28">
            <a:extLst>
              <a:ext uri="{FF2B5EF4-FFF2-40B4-BE49-F238E27FC236}">
                <a16:creationId xmlns:a16="http://schemas.microsoft.com/office/drawing/2014/main" id="{3C1427EB-F256-47F0-85AE-B2D1BAC97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3" y="3352800"/>
            <a:ext cx="517525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5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0485" name="Rectangle 29">
            <a:extLst>
              <a:ext uri="{FF2B5EF4-FFF2-40B4-BE49-F238E27FC236}">
                <a16:creationId xmlns:a16="http://schemas.microsoft.com/office/drawing/2014/main" id="{2C8A2DF8-D5F5-47E2-92CA-13A23DA7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4125" y="4016375"/>
            <a:ext cx="2590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400" b="1">
                <a:solidFill>
                  <a:srgbClr val="FFFF00"/>
                </a:solidFill>
              </a:rPr>
              <a:t>(Tronco)</a:t>
            </a:r>
            <a:endParaRPr lang="es-PR" altLang="en-US"/>
          </a:p>
        </p:txBody>
      </p:sp>
      <p:sp>
        <p:nvSpPr>
          <p:cNvPr id="190486" name="Rectangle 30">
            <a:extLst>
              <a:ext uri="{FF2B5EF4-FFF2-40B4-BE49-F238E27FC236}">
                <a16:creationId xmlns:a16="http://schemas.microsoft.com/office/drawing/2014/main" id="{877CF20E-F4FD-4A43-BCC3-142A594AB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463" y="5638800"/>
            <a:ext cx="4033837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FF"/>
                </a:solidFill>
              </a:rPr>
              <a:t>Discos Intervertebrales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>
            <a:extLst>
              <a:ext uri="{FF2B5EF4-FFF2-40B4-BE49-F238E27FC236}">
                <a16:creationId xmlns:a16="http://schemas.microsoft.com/office/drawing/2014/main" id="{03534FA6-5432-41DC-91DF-EAD6D6639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5" name="Rectangle 3">
            <a:extLst>
              <a:ext uri="{FF2B5EF4-FFF2-40B4-BE49-F238E27FC236}">
                <a16:creationId xmlns:a16="http://schemas.microsoft.com/office/drawing/2014/main" id="{0FCC3EFB-4ED5-4106-8002-EBDCE29A5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6" name="Rectangle 4">
            <a:extLst>
              <a:ext uri="{FF2B5EF4-FFF2-40B4-BE49-F238E27FC236}">
                <a16:creationId xmlns:a16="http://schemas.microsoft.com/office/drawing/2014/main" id="{8C78CE89-6867-44F5-9DFB-2B9E55074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7" name="Rectangle 5">
            <a:extLst>
              <a:ext uri="{FF2B5EF4-FFF2-40B4-BE49-F238E27FC236}">
                <a16:creationId xmlns:a16="http://schemas.microsoft.com/office/drawing/2014/main" id="{8A4C0F23-B973-4160-9D66-5AE0BAA49B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8" name="Rectangle 6">
            <a:extLst>
              <a:ext uri="{FF2B5EF4-FFF2-40B4-BE49-F238E27FC236}">
                <a16:creationId xmlns:a16="http://schemas.microsoft.com/office/drawing/2014/main" id="{229B7282-87E0-4B0F-B6F8-6E5ACFE90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19" name="Rectangle 7">
            <a:extLst>
              <a:ext uri="{FF2B5EF4-FFF2-40B4-BE49-F238E27FC236}">
                <a16:creationId xmlns:a16="http://schemas.microsoft.com/office/drawing/2014/main" id="{12793721-C20E-4267-A59B-47F126A35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0" name="Rectangle 8">
            <a:extLst>
              <a:ext uri="{FF2B5EF4-FFF2-40B4-BE49-F238E27FC236}">
                <a16:creationId xmlns:a16="http://schemas.microsoft.com/office/drawing/2014/main" id="{D0FA794B-EE14-40A4-B350-87D0D50496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1" name="Rectangle 9">
            <a:extLst>
              <a:ext uri="{FF2B5EF4-FFF2-40B4-BE49-F238E27FC236}">
                <a16:creationId xmlns:a16="http://schemas.microsoft.com/office/drawing/2014/main" id="{E4042226-2DCC-4D17-A85E-DDDBF3BB8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2" name="Rectangle 10">
            <a:extLst>
              <a:ext uri="{FF2B5EF4-FFF2-40B4-BE49-F238E27FC236}">
                <a16:creationId xmlns:a16="http://schemas.microsoft.com/office/drawing/2014/main" id="{9BDEE3F6-4979-4A9E-91B3-B87A69723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3" name="Rectangle 11">
            <a:extLst>
              <a:ext uri="{FF2B5EF4-FFF2-40B4-BE49-F238E27FC236}">
                <a16:creationId xmlns:a16="http://schemas.microsoft.com/office/drawing/2014/main" id="{5D5FDE45-3AEF-413E-B67E-252AB20D5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4" name="Rectangle 12">
            <a:extLst>
              <a:ext uri="{FF2B5EF4-FFF2-40B4-BE49-F238E27FC236}">
                <a16:creationId xmlns:a16="http://schemas.microsoft.com/office/drawing/2014/main" id="{AEA792CF-4767-4812-AA4F-6285DC89B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2525" name="Rectangle 13">
            <a:extLst>
              <a:ext uri="{FF2B5EF4-FFF2-40B4-BE49-F238E27FC236}">
                <a16:creationId xmlns:a16="http://schemas.microsoft.com/office/drawing/2014/main" id="{CC996E94-7A4C-47F9-BF17-1EB64C349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2526" name="Line 14">
            <a:extLst>
              <a:ext uri="{FF2B5EF4-FFF2-40B4-BE49-F238E27FC236}">
                <a16:creationId xmlns:a16="http://schemas.microsoft.com/office/drawing/2014/main" id="{2B34C7FC-1440-4954-99BC-ED69B35AC4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2527" name="Rectangle 15">
            <a:extLst>
              <a:ext uri="{FF2B5EF4-FFF2-40B4-BE49-F238E27FC236}">
                <a16:creationId xmlns:a16="http://schemas.microsoft.com/office/drawing/2014/main" id="{BF2B8526-8527-4A8B-B49B-D3ADEE359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2528" name="Rectangle 19">
            <a:extLst>
              <a:ext uri="{FF2B5EF4-FFF2-40B4-BE49-F238E27FC236}">
                <a16:creationId xmlns:a16="http://schemas.microsoft.com/office/drawing/2014/main" id="{55CF87BB-3D35-40ED-9676-F6E991277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763" y="2363788"/>
            <a:ext cx="2616200" cy="3952875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2529" name="Freeform 20">
            <a:extLst>
              <a:ext uri="{FF2B5EF4-FFF2-40B4-BE49-F238E27FC236}">
                <a16:creationId xmlns:a16="http://schemas.microsoft.com/office/drawing/2014/main" id="{9E62D067-803E-4949-B790-F915628B384B}"/>
              </a:ext>
            </a:extLst>
          </p:cNvPr>
          <p:cNvSpPr>
            <a:spLocks/>
          </p:cNvSpPr>
          <p:nvPr/>
        </p:nvSpPr>
        <p:spPr bwMode="auto">
          <a:xfrm>
            <a:off x="290513" y="2268538"/>
            <a:ext cx="95250" cy="4141787"/>
          </a:xfrm>
          <a:custGeom>
            <a:avLst/>
            <a:gdLst>
              <a:gd name="T0" fmla="*/ 0 w 180"/>
              <a:gd name="T1" fmla="*/ 0 h 7828"/>
              <a:gd name="T2" fmla="*/ 95250 w 180"/>
              <a:gd name="T3" fmla="*/ 95238 h 7828"/>
              <a:gd name="T4" fmla="*/ 95250 w 180"/>
              <a:gd name="T5" fmla="*/ 4046020 h 7828"/>
              <a:gd name="T6" fmla="*/ 0 w 180"/>
              <a:gd name="T7" fmla="*/ 4141787 h 7828"/>
              <a:gd name="T8" fmla="*/ 0 w 180"/>
              <a:gd name="T9" fmla="*/ 0 h 78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0" h="7828">
                <a:moveTo>
                  <a:pt x="0" y="0"/>
                </a:moveTo>
                <a:lnTo>
                  <a:pt x="180" y="180"/>
                </a:lnTo>
                <a:lnTo>
                  <a:pt x="180" y="7647"/>
                </a:lnTo>
                <a:lnTo>
                  <a:pt x="0" y="7828"/>
                </a:lnTo>
                <a:lnTo>
                  <a:pt x="0" y="0"/>
                </a:lnTo>
                <a:close/>
              </a:path>
            </a:pathLst>
          </a:custGeom>
          <a:solidFill>
            <a:srgbClr val="FFFFA9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0" name="Freeform 21">
            <a:extLst>
              <a:ext uri="{FF2B5EF4-FFF2-40B4-BE49-F238E27FC236}">
                <a16:creationId xmlns:a16="http://schemas.microsoft.com/office/drawing/2014/main" id="{CF8763F1-911D-4167-AEAA-3B48B73481A1}"/>
              </a:ext>
            </a:extLst>
          </p:cNvPr>
          <p:cNvSpPr>
            <a:spLocks/>
          </p:cNvSpPr>
          <p:nvPr/>
        </p:nvSpPr>
        <p:spPr bwMode="auto">
          <a:xfrm>
            <a:off x="290513" y="2268538"/>
            <a:ext cx="2806700" cy="95250"/>
          </a:xfrm>
          <a:custGeom>
            <a:avLst/>
            <a:gdLst>
              <a:gd name="T0" fmla="*/ 0 w 5303"/>
              <a:gd name="T1" fmla="*/ 0 h 180"/>
              <a:gd name="T2" fmla="*/ 95268 w 5303"/>
              <a:gd name="T3" fmla="*/ 95250 h 180"/>
              <a:gd name="T4" fmla="*/ 2711432 w 5303"/>
              <a:gd name="T5" fmla="*/ 95250 h 180"/>
              <a:gd name="T6" fmla="*/ 2806700 w 5303"/>
              <a:gd name="T7" fmla="*/ 0 h 180"/>
              <a:gd name="T8" fmla="*/ 0 w 5303"/>
              <a:gd name="T9" fmla="*/ 0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03" h="180">
                <a:moveTo>
                  <a:pt x="0" y="0"/>
                </a:moveTo>
                <a:lnTo>
                  <a:pt x="180" y="180"/>
                </a:lnTo>
                <a:lnTo>
                  <a:pt x="5123" y="180"/>
                </a:lnTo>
                <a:lnTo>
                  <a:pt x="530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E7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1" name="Freeform 22">
            <a:extLst>
              <a:ext uri="{FF2B5EF4-FFF2-40B4-BE49-F238E27FC236}">
                <a16:creationId xmlns:a16="http://schemas.microsoft.com/office/drawing/2014/main" id="{C162CEBA-09F1-4238-A82B-E06AEAE2716C}"/>
              </a:ext>
            </a:extLst>
          </p:cNvPr>
          <p:cNvSpPr>
            <a:spLocks/>
          </p:cNvSpPr>
          <p:nvPr/>
        </p:nvSpPr>
        <p:spPr bwMode="auto">
          <a:xfrm>
            <a:off x="3001963" y="2268538"/>
            <a:ext cx="95250" cy="4141787"/>
          </a:xfrm>
          <a:custGeom>
            <a:avLst/>
            <a:gdLst>
              <a:gd name="T0" fmla="*/ 95250 w 180"/>
              <a:gd name="T1" fmla="*/ 4141787 h 7828"/>
              <a:gd name="T2" fmla="*/ 0 w 180"/>
              <a:gd name="T3" fmla="*/ 4046020 h 7828"/>
              <a:gd name="T4" fmla="*/ 0 w 180"/>
              <a:gd name="T5" fmla="*/ 95238 h 7828"/>
              <a:gd name="T6" fmla="*/ 95250 w 180"/>
              <a:gd name="T7" fmla="*/ 0 h 7828"/>
              <a:gd name="T8" fmla="*/ 95250 w 180"/>
              <a:gd name="T9" fmla="*/ 4141787 h 78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0" h="7828">
                <a:moveTo>
                  <a:pt x="180" y="7828"/>
                </a:moveTo>
                <a:lnTo>
                  <a:pt x="0" y="7647"/>
                </a:lnTo>
                <a:lnTo>
                  <a:pt x="0" y="180"/>
                </a:lnTo>
                <a:lnTo>
                  <a:pt x="180" y="0"/>
                </a:lnTo>
                <a:lnTo>
                  <a:pt x="180" y="7828"/>
                </a:lnTo>
                <a:close/>
              </a:path>
            </a:pathLst>
          </a:custGeom>
          <a:solidFill>
            <a:srgbClr val="7F7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532" name="Freeform 23">
            <a:extLst>
              <a:ext uri="{FF2B5EF4-FFF2-40B4-BE49-F238E27FC236}">
                <a16:creationId xmlns:a16="http://schemas.microsoft.com/office/drawing/2014/main" id="{9CDC1819-7053-448D-9D84-726600A24987}"/>
              </a:ext>
            </a:extLst>
          </p:cNvPr>
          <p:cNvSpPr>
            <a:spLocks/>
          </p:cNvSpPr>
          <p:nvPr/>
        </p:nvSpPr>
        <p:spPr bwMode="auto">
          <a:xfrm>
            <a:off x="290513" y="6315075"/>
            <a:ext cx="2806700" cy="95250"/>
          </a:xfrm>
          <a:custGeom>
            <a:avLst/>
            <a:gdLst>
              <a:gd name="T0" fmla="*/ 2806700 w 5303"/>
              <a:gd name="T1" fmla="*/ 95250 h 181"/>
              <a:gd name="T2" fmla="*/ 0 w 5303"/>
              <a:gd name="T3" fmla="*/ 95250 h 181"/>
              <a:gd name="T4" fmla="*/ 95268 w 5303"/>
              <a:gd name="T5" fmla="*/ 0 h 181"/>
              <a:gd name="T6" fmla="*/ 2711432 w 5303"/>
              <a:gd name="T7" fmla="*/ 0 h 181"/>
              <a:gd name="T8" fmla="*/ 2806700 w 5303"/>
              <a:gd name="T9" fmla="*/ 95250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03" h="181">
                <a:moveTo>
                  <a:pt x="5303" y="181"/>
                </a:moveTo>
                <a:lnTo>
                  <a:pt x="0" y="181"/>
                </a:lnTo>
                <a:lnTo>
                  <a:pt x="180" y="0"/>
                </a:lnTo>
                <a:lnTo>
                  <a:pt x="5123" y="0"/>
                </a:lnTo>
                <a:lnTo>
                  <a:pt x="5303" y="181"/>
                </a:lnTo>
                <a:close/>
              </a:path>
            </a:pathLst>
          </a:custGeom>
          <a:solidFill>
            <a:srgbClr val="3F3F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92533" name="Picture 24">
            <a:extLst>
              <a:ext uri="{FF2B5EF4-FFF2-40B4-BE49-F238E27FC236}">
                <a16:creationId xmlns:a16="http://schemas.microsoft.com/office/drawing/2014/main" id="{5A7988C0-8ADD-446C-8FBF-D855C3AEF9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013" y="2460625"/>
            <a:ext cx="2425700" cy="375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2534" name="Rectangle 25">
            <a:extLst>
              <a:ext uri="{FF2B5EF4-FFF2-40B4-BE49-F238E27FC236}">
                <a16:creationId xmlns:a16="http://schemas.microsoft.com/office/drawing/2014/main" id="{00A2F6EC-8DE7-4437-B59E-C8A64E65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8525" y="294640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2535" name="Rectangle 26">
            <a:extLst>
              <a:ext uri="{FF2B5EF4-FFF2-40B4-BE49-F238E27FC236}">
                <a16:creationId xmlns:a16="http://schemas.microsoft.com/office/drawing/2014/main" id="{101837AE-69B8-439A-B809-24A45B45E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8938" y="3614738"/>
            <a:ext cx="1200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DEL</a:t>
            </a:r>
            <a:endParaRPr lang="es-PR" altLang="en-US"/>
          </a:p>
        </p:txBody>
      </p:sp>
      <p:sp>
        <p:nvSpPr>
          <p:cNvPr id="192536" name="Rectangle 27">
            <a:extLst>
              <a:ext uri="{FF2B5EF4-FFF2-40B4-BE49-F238E27FC236}">
                <a16:creationId xmlns:a16="http://schemas.microsoft.com/office/drawing/2014/main" id="{55D33D84-2265-4BDF-8080-B0A05C5B96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2663" y="4283075"/>
            <a:ext cx="25638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7F00"/>
                </a:solidFill>
              </a:rPr>
              <a:t>TRONCO</a:t>
            </a:r>
            <a:endParaRPr lang="es-PR" altLang="en-US"/>
          </a:p>
        </p:txBody>
      </p:sp>
      <p:sp>
        <p:nvSpPr>
          <p:cNvPr id="192537" name="Rectangle 28">
            <a:extLst>
              <a:ext uri="{FF2B5EF4-FFF2-40B4-BE49-F238E27FC236}">
                <a16:creationId xmlns:a16="http://schemas.microsoft.com/office/drawing/2014/main" id="{C02FD6C0-9658-48B1-8E73-078D0C026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2963" y="4948238"/>
            <a:ext cx="53800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7F00"/>
                </a:solidFill>
              </a:rPr>
              <a:t>(Discos Intervertebrales)</a:t>
            </a:r>
            <a:endParaRPr lang="es-PR" altLang="en-US"/>
          </a:p>
        </p:txBody>
      </p:sp>
      <p:sp>
        <p:nvSpPr>
          <p:cNvPr id="192538" name="Rectangle 29">
            <a:extLst>
              <a:ext uri="{FF2B5EF4-FFF2-40B4-BE49-F238E27FC236}">
                <a16:creationId xmlns:a16="http://schemas.microsoft.com/office/drawing/2014/main" id="{9134087E-A96E-47F4-89EA-1423ADEDE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7725" y="2895600"/>
            <a:ext cx="52895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HIPEREXTENSIÓN</a:t>
            </a:r>
            <a:endParaRPr lang="es-PR" altLang="en-US"/>
          </a:p>
        </p:txBody>
      </p:sp>
      <p:sp>
        <p:nvSpPr>
          <p:cNvPr id="192539" name="Rectangle 30">
            <a:extLst>
              <a:ext uri="{FF2B5EF4-FFF2-40B4-BE49-F238E27FC236}">
                <a16:creationId xmlns:a16="http://schemas.microsoft.com/office/drawing/2014/main" id="{1A877213-698F-459C-8903-6F91D9011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6550" y="3563938"/>
            <a:ext cx="1200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DEL</a:t>
            </a:r>
            <a:endParaRPr lang="es-PR" altLang="en-US"/>
          </a:p>
        </p:txBody>
      </p:sp>
      <p:sp>
        <p:nvSpPr>
          <p:cNvPr id="192540" name="Rectangle 31">
            <a:extLst>
              <a:ext uri="{FF2B5EF4-FFF2-40B4-BE49-F238E27FC236}">
                <a16:creationId xmlns:a16="http://schemas.microsoft.com/office/drawing/2014/main" id="{71A539C5-5421-410E-B096-31A28761A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40275" y="4232275"/>
            <a:ext cx="25638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600" b="1">
                <a:solidFill>
                  <a:srgbClr val="FFFF00"/>
                </a:solidFill>
              </a:rPr>
              <a:t>TRONCO</a:t>
            </a:r>
            <a:endParaRPr lang="es-PR" altLang="en-US"/>
          </a:p>
        </p:txBody>
      </p:sp>
      <p:sp>
        <p:nvSpPr>
          <p:cNvPr id="192541" name="Rectangle 32">
            <a:extLst>
              <a:ext uri="{FF2B5EF4-FFF2-40B4-BE49-F238E27FC236}">
                <a16:creationId xmlns:a16="http://schemas.microsoft.com/office/drawing/2014/main" id="{3860A050-B7AF-4449-A01E-3E5A5A16A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2163" y="4897438"/>
            <a:ext cx="53800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000" b="1">
                <a:solidFill>
                  <a:srgbClr val="FFFF00"/>
                </a:solidFill>
              </a:rPr>
              <a:t>(Discos Intervertebrales)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>
            <a:extLst>
              <a:ext uri="{FF2B5EF4-FFF2-40B4-BE49-F238E27FC236}">
                <a16:creationId xmlns:a16="http://schemas.microsoft.com/office/drawing/2014/main" id="{E771682D-C74B-4182-B11F-98AE57FCD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3" name="Rectangle 3">
            <a:extLst>
              <a:ext uri="{FF2B5EF4-FFF2-40B4-BE49-F238E27FC236}">
                <a16:creationId xmlns:a16="http://schemas.microsoft.com/office/drawing/2014/main" id="{342AABAC-8B32-4A86-A6F4-6645AC102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4" name="Rectangle 4">
            <a:extLst>
              <a:ext uri="{FF2B5EF4-FFF2-40B4-BE49-F238E27FC236}">
                <a16:creationId xmlns:a16="http://schemas.microsoft.com/office/drawing/2014/main" id="{9072FF6B-4D02-4BBE-A013-2CCD6FC7E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5" name="Rectangle 5">
            <a:extLst>
              <a:ext uri="{FF2B5EF4-FFF2-40B4-BE49-F238E27FC236}">
                <a16:creationId xmlns:a16="http://schemas.microsoft.com/office/drawing/2014/main" id="{030CDC4A-585A-447A-9F39-961C372B7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6" name="Rectangle 6">
            <a:extLst>
              <a:ext uri="{FF2B5EF4-FFF2-40B4-BE49-F238E27FC236}">
                <a16:creationId xmlns:a16="http://schemas.microsoft.com/office/drawing/2014/main" id="{D1A3966F-37B0-4D7E-B146-7C27F60E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7" name="Rectangle 7">
            <a:extLst>
              <a:ext uri="{FF2B5EF4-FFF2-40B4-BE49-F238E27FC236}">
                <a16:creationId xmlns:a16="http://schemas.microsoft.com/office/drawing/2014/main" id="{F516EA4E-2CAB-4612-BF44-5B595F638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8" name="Rectangle 8">
            <a:extLst>
              <a:ext uri="{FF2B5EF4-FFF2-40B4-BE49-F238E27FC236}">
                <a16:creationId xmlns:a16="http://schemas.microsoft.com/office/drawing/2014/main" id="{34095166-FC3C-4058-A7BE-422FEE0AE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69" name="Rectangle 9">
            <a:extLst>
              <a:ext uri="{FF2B5EF4-FFF2-40B4-BE49-F238E27FC236}">
                <a16:creationId xmlns:a16="http://schemas.microsoft.com/office/drawing/2014/main" id="{552C5B7A-047B-409D-A8A8-9A1E09EB2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0" name="Rectangle 10">
            <a:extLst>
              <a:ext uri="{FF2B5EF4-FFF2-40B4-BE49-F238E27FC236}">
                <a16:creationId xmlns:a16="http://schemas.microsoft.com/office/drawing/2014/main" id="{46514CFD-805B-4A60-A705-F61014F4AE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1" name="Rectangle 11">
            <a:extLst>
              <a:ext uri="{FF2B5EF4-FFF2-40B4-BE49-F238E27FC236}">
                <a16:creationId xmlns:a16="http://schemas.microsoft.com/office/drawing/2014/main" id="{3A02FF28-EE7F-4E17-B0F4-B349A5B4F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4572" name="Rectangle 12">
            <a:extLst>
              <a:ext uri="{FF2B5EF4-FFF2-40B4-BE49-F238E27FC236}">
                <a16:creationId xmlns:a16="http://schemas.microsoft.com/office/drawing/2014/main" id="{913E778B-86FE-4014-AC46-75EB5FB075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4573" name="Rectangle 13">
            <a:extLst>
              <a:ext uri="{FF2B5EF4-FFF2-40B4-BE49-F238E27FC236}">
                <a16:creationId xmlns:a16="http://schemas.microsoft.com/office/drawing/2014/main" id="{BD882284-6FD2-483B-ACA6-2307AAB45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4574" name="Line 14">
            <a:extLst>
              <a:ext uri="{FF2B5EF4-FFF2-40B4-BE49-F238E27FC236}">
                <a16:creationId xmlns:a16="http://schemas.microsoft.com/office/drawing/2014/main" id="{6AA840C4-62F4-4341-8ED8-1C13514CB0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575" name="Rectangle 15">
            <a:extLst>
              <a:ext uri="{FF2B5EF4-FFF2-40B4-BE49-F238E27FC236}">
                <a16:creationId xmlns:a16="http://schemas.microsoft.com/office/drawing/2014/main" id="{0F64B57B-60B7-4F01-9BBB-99C16D076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4576" name="Rectangle 19">
            <a:extLst>
              <a:ext uri="{FF2B5EF4-FFF2-40B4-BE49-F238E27FC236}">
                <a16:creationId xmlns:a16="http://schemas.microsoft.com/office/drawing/2014/main" id="{86A182AF-EB5A-4610-973E-EC17D55A33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263900"/>
            <a:ext cx="7386638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100" b="1">
                <a:solidFill>
                  <a:srgbClr val="FFFF00"/>
                </a:solidFill>
                <a:latin typeface="Arial" panose="020B0604020202020204" pitchFamily="34" charset="0"/>
              </a:rPr>
              <a:t>REDUCCIÓN DE LA HIPEREXTENSIÓN:</a:t>
            </a:r>
            <a:endParaRPr lang="es-PR" altLang="en-US"/>
          </a:p>
        </p:txBody>
      </p:sp>
      <p:sp>
        <p:nvSpPr>
          <p:cNvPr id="194577" name="Rectangle 20">
            <a:extLst>
              <a:ext uri="{FF2B5EF4-FFF2-40B4-BE49-F238E27FC236}">
                <a16:creationId xmlns:a16="http://schemas.microsoft.com/office/drawing/2014/main" id="{8D2A6DE6-6B20-4411-8E09-1BFD757C6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0750" y="3124200"/>
            <a:ext cx="1397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94578" name="Rectangle 21">
            <a:extLst>
              <a:ext uri="{FF2B5EF4-FFF2-40B4-BE49-F238E27FC236}">
                <a16:creationId xmlns:a16="http://schemas.microsoft.com/office/drawing/2014/main" id="{A33CAAC1-0246-4380-A282-28886F740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3770313"/>
            <a:ext cx="7496175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Flexión (Retorno) a la Posición </a:t>
            </a:r>
            <a:endParaRPr lang="es-PR" altLang="en-US"/>
          </a:p>
        </p:txBody>
      </p:sp>
      <p:sp>
        <p:nvSpPr>
          <p:cNvPr id="194579" name="Rectangle 22">
            <a:extLst>
              <a:ext uri="{FF2B5EF4-FFF2-40B4-BE49-F238E27FC236}">
                <a16:creationId xmlns:a16="http://schemas.microsoft.com/office/drawing/2014/main" id="{0C4F700A-E20D-4205-8334-EEFEBD167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3625" y="4418013"/>
            <a:ext cx="7202488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Fundamental o Anatómica      </a:t>
            </a:r>
            <a:endParaRPr lang="es-PR" altLang="en-US"/>
          </a:p>
        </p:txBody>
      </p:sp>
      <p:grpSp>
        <p:nvGrpSpPr>
          <p:cNvPr id="194580" name="Group 29">
            <a:extLst>
              <a:ext uri="{FF2B5EF4-FFF2-40B4-BE49-F238E27FC236}">
                <a16:creationId xmlns:a16="http://schemas.microsoft.com/office/drawing/2014/main" id="{82587752-2155-4C1C-AFCE-55F7F5E97A07}"/>
              </a:ext>
            </a:extLst>
          </p:cNvPr>
          <p:cNvGrpSpPr>
            <a:grpSpLocks/>
          </p:cNvGrpSpPr>
          <p:nvPr/>
        </p:nvGrpSpPr>
        <p:grpSpPr bwMode="auto">
          <a:xfrm>
            <a:off x="457200" y="3221038"/>
            <a:ext cx="517525" cy="457200"/>
            <a:chOff x="297" y="1921"/>
            <a:chExt cx="326" cy="288"/>
          </a:xfrm>
        </p:grpSpPr>
        <p:sp>
          <p:nvSpPr>
            <p:cNvPr id="194581" name="Freeform 23">
              <a:extLst>
                <a:ext uri="{FF2B5EF4-FFF2-40B4-BE49-F238E27FC236}">
                  <a16:creationId xmlns:a16="http://schemas.microsoft.com/office/drawing/2014/main" id="{F8885222-B1BE-4F7D-A7E6-B455AAF49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" y="1921"/>
              <a:ext cx="239" cy="288"/>
            </a:xfrm>
            <a:custGeom>
              <a:avLst/>
              <a:gdLst>
                <a:gd name="T0" fmla="*/ 0 w 717"/>
                <a:gd name="T1" fmla="*/ 0 h 863"/>
                <a:gd name="T2" fmla="*/ 239 w 717"/>
                <a:gd name="T3" fmla="*/ 144 h 863"/>
                <a:gd name="T4" fmla="*/ 0 w 717"/>
                <a:gd name="T5" fmla="*/ 288 h 863"/>
                <a:gd name="T6" fmla="*/ 0 w 717"/>
                <a:gd name="T7" fmla="*/ 0 h 8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863">
                  <a:moveTo>
                    <a:pt x="0" y="0"/>
                  </a:moveTo>
                  <a:lnTo>
                    <a:pt x="717" y="431"/>
                  </a:lnTo>
                  <a:lnTo>
                    <a:pt x="0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2" name="Freeform 24">
              <a:extLst>
                <a:ext uri="{FF2B5EF4-FFF2-40B4-BE49-F238E27FC236}">
                  <a16:creationId xmlns:a16="http://schemas.microsoft.com/office/drawing/2014/main" id="{5718F6D1-CD3A-4D41-B338-4A6613A2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1921"/>
              <a:ext cx="298" cy="144"/>
            </a:xfrm>
            <a:custGeom>
              <a:avLst/>
              <a:gdLst>
                <a:gd name="T0" fmla="*/ 298 w 893"/>
                <a:gd name="T1" fmla="*/ 144 h 430"/>
                <a:gd name="T2" fmla="*/ 59 w 893"/>
                <a:gd name="T3" fmla="*/ 0 h 430"/>
                <a:gd name="T4" fmla="*/ 0 w 893"/>
                <a:gd name="T5" fmla="*/ 0 h 430"/>
                <a:gd name="T6" fmla="*/ 239 w 893"/>
                <a:gd name="T7" fmla="*/ 144 h 430"/>
                <a:gd name="T8" fmla="*/ 298 w 893"/>
                <a:gd name="T9" fmla="*/ 144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3" h="430">
                  <a:moveTo>
                    <a:pt x="893" y="430"/>
                  </a:moveTo>
                  <a:lnTo>
                    <a:pt x="177" y="0"/>
                  </a:lnTo>
                  <a:lnTo>
                    <a:pt x="0" y="0"/>
                  </a:lnTo>
                  <a:lnTo>
                    <a:pt x="716" y="430"/>
                  </a:lnTo>
                  <a:lnTo>
                    <a:pt x="893" y="430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3" name="Freeform 25">
              <a:extLst>
                <a:ext uri="{FF2B5EF4-FFF2-40B4-BE49-F238E27FC236}">
                  <a16:creationId xmlns:a16="http://schemas.microsoft.com/office/drawing/2014/main" id="{68131B9B-EFCF-4A6B-B1D6-E77EECDFA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066"/>
              <a:ext cx="298" cy="143"/>
            </a:xfrm>
            <a:custGeom>
              <a:avLst/>
              <a:gdLst>
                <a:gd name="T0" fmla="*/ 298 w 893"/>
                <a:gd name="T1" fmla="*/ 0 h 430"/>
                <a:gd name="T2" fmla="*/ 59 w 893"/>
                <a:gd name="T3" fmla="*/ 143 h 430"/>
                <a:gd name="T4" fmla="*/ 0 w 893"/>
                <a:gd name="T5" fmla="*/ 143 h 430"/>
                <a:gd name="T6" fmla="*/ 239 w 893"/>
                <a:gd name="T7" fmla="*/ 0 h 430"/>
                <a:gd name="T8" fmla="*/ 298 w 893"/>
                <a:gd name="T9" fmla="*/ 0 h 4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3" h="430">
                  <a:moveTo>
                    <a:pt x="893" y="0"/>
                  </a:moveTo>
                  <a:lnTo>
                    <a:pt x="177" y="430"/>
                  </a:lnTo>
                  <a:lnTo>
                    <a:pt x="0" y="430"/>
                  </a:lnTo>
                  <a:lnTo>
                    <a:pt x="716" y="0"/>
                  </a:lnTo>
                  <a:lnTo>
                    <a:pt x="893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4" name="Freeform 26">
              <a:extLst>
                <a:ext uri="{FF2B5EF4-FFF2-40B4-BE49-F238E27FC236}">
                  <a16:creationId xmlns:a16="http://schemas.microsoft.com/office/drawing/2014/main" id="{EEDB0508-55DC-40DF-A36E-5CC5B70EF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93"/>
              <a:ext cx="119" cy="144"/>
            </a:xfrm>
            <a:custGeom>
              <a:avLst/>
              <a:gdLst>
                <a:gd name="T0" fmla="*/ 0 w 358"/>
                <a:gd name="T1" fmla="*/ 0 h 431"/>
                <a:gd name="T2" fmla="*/ 119 w 358"/>
                <a:gd name="T3" fmla="*/ 71 h 431"/>
                <a:gd name="T4" fmla="*/ 0 w 358"/>
                <a:gd name="T5" fmla="*/ 144 h 431"/>
                <a:gd name="T6" fmla="*/ 0 w 358"/>
                <a:gd name="T7" fmla="*/ 0 h 4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8" h="431">
                  <a:moveTo>
                    <a:pt x="0" y="0"/>
                  </a:moveTo>
                  <a:lnTo>
                    <a:pt x="358" y="214"/>
                  </a:lnTo>
                  <a:lnTo>
                    <a:pt x="0" y="4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5" name="Freeform 27">
              <a:extLst>
                <a:ext uri="{FF2B5EF4-FFF2-40B4-BE49-F238E27FC236}">
                  <a16:creationId xmlns:a16="http://schemas.microsoft.com/office/drawing/2014/main" id="{BCD0D346-3A78-41A2-9831-38F58449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1993"/>
              <a:ext cx="148" cy="72"/>
            </a:xfrm>
            <a:custGeom>
              <a:avLst/>
              <a:gdLst>
                <a:gd name="T0" fmla="*/ 148 w 446"/>
                <a:gd name="T1" fmla="*/ 72 h 214"/>
                <a:gd name="T2" fmla="*/ 30 w 446"/>
                <a:gd name="T3" fmla="*/ 0 h 214"/>
                <a:gd name="T4" fmla="*/ 0 w 446"/>
                <a:gd name="T5" fmla="*/ 0 h 214"/>
                <a:gd name="T6" fmla="*/ 119 w 446"/>
                <a:gd name="T7" fmla="*/ 72 h 214"/>
                <a:gd name="T8" fmla="*/ 148 w 446"/>
                <a:gd name="T9" fmla="*/ 72 h 2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214">
                  <a:moveTo>
                    <a:pt x="446" y="214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359" y="214"/>
                  </a:lnTo>
                  <a:lnTo>
                    <a:pt x="446" y="214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6" name="Freeform 28">
              <a:extLst>
                <a:ext uri="{FF2B5EF4-FFF2-40B4-BE49-F238E27FC236}">
                  <a16:creationId xmlns:a16="http://schemas.microsoft.com/office/drawing/2014/main" id="{11191608-8C72-4AC3-AC09-E2F0A70FB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" y="2065"/>
              <a:ext cx="148" cy="72"/>
            </a:xfrm>
            <a:custGeom>
              <a:avLst/>
              <a:gdLst>
                <a:gd name="T0" fmla="*/ 148 w 446"/>
                <a:gd name="T1" fmla="*/ 0 h 217"/>
                <a:gd name="T2" fmla="*/ 30 w 446"/>
                <a:gd name="T3" fmla="*/ 72 h 217"/>
                <a:gd name="T4" fmla="*/ 0 w 446"/>
                <a:gd name="T5" fmla="*/ 72 h 217"/>
                <a:gd name="T6" fmla="*/ 119 w 446"/>
                <a:gd name="T7" fmla="*/ 0 h 217"/>
                <a:gd name="T8" fmla="*/ 148 w 446"/>
                <a:gd name="T9" fmla="*/ 0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217">
                  <a:moveTo>
                    <a:pt x="446" y="0"/>
                  </a:moveTo>
                  <a:lnTo>
                    <a:pt x="89" y="217"/>
                  </a:lnTo>
                  <a:lnTo>
                    <a:pt x="0" y="217"/>
                  </a:lnTo>
                  <a:lnTo>
                    <a:pt x="359" y="0"/>
                  </a:lnTo>
                  <a:lnTo>
                    <a:pt x="446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>
            <a:extLst>
              <a:ext uri="{FF2B5EF4-FFF2-40B4-BE49-F238E27FC236}">
                <a16:creationId xmlns:a16="http://schemas.microsoft.com/office/drawing/2014/main" id="{E49D8BD0-9F91-42B6-8F3C-FC333767E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1" name="Rectangle 3">
            <a:extLst>
              <a:ext uri="{FF2B5EF4-FFF2-40B4-BE49-F238E27FC236}">
                <a16:creationId xmlns:a16="http://schemas.microsoft.com/office/drawing/2014/main" id="{489F399B-524C-49B2-85EF-9BEC0339D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2" name="Rectangle 4">
            <a:extLst>
              <a:ext uri="{FF2B5EF4-FFF2-40B4-BE49-F238E27FC236}">
                <a16:creationId xmlns:a16="http://schemas.microsoft.com/office/drawing/2014/main" id="{A70FAAA1-16EF-44D3-95B0-8C7A49DC5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3" name="Rectangle 5">
            <a:extLst>
              <a:ext uri="{FF2B5EF4-FFF2-40B4-BE49-F238E27FC236}">
                <a16:creationId xmlns:a16="http://schemas.microsoft.com/office/drawing/2014/main" id="{E8807C96-722A-42CB-99DE-46990DE67F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4" name="Rectangle 6">
            <a:extLst>
              <a:ext uri="{FF2B5EF4-FFF2-40B4-BE49-F238E27FC236}">
                <a16:creationId xmlns:a16="http://schemas.microsoft.com/office/drawing/2014/main" id="{CF907C76-D360-4A29-A032-22F7FE5D7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5" name="Rectangle 7">
            <a:extLst>
              <a:ext uri="{FF2B5EF4-FFF2-40B4-BE49-F238E27FC236}">
                <a16:creationId xmlns:a16="http://schemas.microsoft.com/office/drawing/2014/main" id="{FC966978-6F3D-494C-A1CF-DD8CBC419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6" name="Rectangle 8">
            <a:extLst>
              <a:ext uri="{FF2B5EF4-FFF2-40B4-BE49-F238E27FC236}">
                <a16:creationId xmlns:a16="http://schemas.microsoft.com/office/drawing/2014/main" id="{293F4F54-EB92-467D-953C-4F9136CA0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7" name="Rectangle 9">
            <a:extLst>
              <a:ext uri="{FF2B5EF4-FFF2-40B4-BE49-F238E27FC236}">
                <a16:creationId xmlns:a16="http://schemas.microsoft.com/office/drawing/2014/main" id="{271CED9E-64DC-4390-ADC6-89AF14AEB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8" name="Rectangle 10">
            <a:extLst>
              <a:ext uri="{FF2B5EF4-FFF2-40B4-BE49-F238E27FC236}">
                <a16:creationId xmlns:a16="http://schemas.microsoft.com/office/drawing/2014/main" id="{E41E51B4-ED17-44E1-9B98-314C7A291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19" name="Rectangle 11">
            <a:extLst>
              <a:ext uri="{FF2B5EF4-FFF2-40B4-BE49-F238E27FC236}">
                <a16:creationId xmlns:a16="http://schemas.microsoft.com/office/drawing/2014/main" id="{E74A6485-5129-4E74-A12B-801AA8B78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6620" name="Rectangle 12">
            <a:extLst>
              <a:ext uri="{FF2B5EF4-FFF2-40B4-BE49-F238E27FC236}">
                <a16:creationId xmlns:a16="http://schemas.microsoft.com/office/drawing/2014/main" id="{315D2269-D98A-413D-9CF2-CCB6191C8B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6621" name="Rectangle 13">
            <a:extLst>
              <a:ext uri="{FF2B5EF4-FFF2-40B4-BE49-F238E27FC236}">
                <a16:creationId xmlns:a16="http://schemas.microsoft.com/office/drawing/2014/main" id="{AD60C732-5F17-4BC3-A621-074E5F9C2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6622" name="Line 14">
            <a:extLst>
              <a:ext uri="{FF2B5EF4-FFF2-40B4-BE49-F238E27FC236}">
                <a16:creationId xmlns:a16="http://schemas.microsoft.com/office/drawing/2014/main" id="{E8C0E8F6-C7F2-4963-8DCC-A0A86A325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8288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6623" name="Rectangle 15">
            <a:extLst>
              <a:ext uri="{FF2B5EF4-FFF2-40B4-BE49-F238E27FC236}">
                <a16:creationId xmlns:a16="http://schemas.microsoft.com/office/drawing/2014/main" id="{589D9D40-BC9E-4B96-97A1-CE6983716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6624" name="Rectangle 19">
            <a:extLst>
              <a:ext uri="{FF2B5EF4-FFF2-40B4-BE49-F238E27FC236}">
                <a16:creationId xmlns:a16="http://schemas.microsoft.com/office/drawing/2014/main" id="{5868836B-9F41-43A5-AB57-3A7E671B4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2660650"/>
            <a:ext cx="4802187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900" b="1">
                <a:solidFill>
                  <a:srgbClr val="FFFF00"/>
                </a:solidFill>
                <a:latin typeface="Arial" panose="020B0604020202020204" pitchFamily="34" charset="0"/>
              </a:rPr>
              <a:t>HIPERFLEXIÓN:</a:t>
            </a:r>
            <a:endParaRPr lang="es-PR" altLang="en-US"/>
          </a:p>
        </p:txBody>
      </p:sp>
      <p:sp>
        <p:nvSpPr>
          <p:cNvPr id="196625" name="Rectangle 20">
            <a:extLst>
              <a:ext uri="{FF2B5EF4-FFF2-40B4-BE49-F238E27FC236}">
                <a16:creationId xmlns:a16="http://schemas.microsoft.com/office/drawing/2014/main" id="{0E69CC2C-5A9A-473B-B25E-66A5CC364A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37238" y="2730500"/>
            <a:ext cx="13652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</a:t>
            </a:r>
            <a:endParaRPr lang="es-PR" altLang="en-US"/>
          </a:p>
        </p:txBody>
      </p:sp>
      <p:sp>
        <p:nvSpPr>
          <p:cNvPr id="196626" name="Rectangle 21">
            <a:extLst>
              <a:ext uri="{FF2B5EF4-FFF2-40B4-BE49-F238E27FC236}">
                <a16:creationId xmlns:a16="http://schemas.microsoft.com/office/drawing/2014/main" id="{8FBA22D3-7246-48A6-9E4D-1A4749144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3379788"/>
            <a:ext cx="5332412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Flexión del Brazo</a:t>
            </a:r>
            <a:endParaRPr lang="es-PR" altLang="en-US"/>
          </a:p>
        </p:txBody>
      </p:sp>
      <p:sp>
        <p:nvSpPr>
          <p:cNvPr id="196627" name="Rectangle 22">
            <a:extLst>
              <a:ext uri="{FF2B5EF4-FFF2-40B4-BE49-F238E27FC236}">
                <a16:creationId xmlns:a16="http://schemas.microsoft.com/office/drawing/2014/main" id="{A2AEEA00-2249-4B6D-BA9A-8C04C2CD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4195763"/>
            <a:ext cx="7761287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Superior más allá de una </a:t>
            </a:r>
            <a:endParaRPr lang="es-PR" altLang="en-US"/>
          </a:p>
        </p:txBody>
      </p:sp>
      <p:sp>
        <p:nvSpPr>
          <p:cNvPr id="196628" name="Rectangle 23">
            <a:extLst>
              <a:ext uri="{FF2B5EF4-FFF2-40B4-BE49-F238E27FC236}">
                <a16:creationId xmlns:a16="http://schemas.microsoft.com/office/drawing/2014/main" id="{E2ADB80A-0003-4FF1-9149-7F3B7AC17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1088" y="5013325"/>
            <a:ext cx="6280150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5600" b="1">
                <a:solidFill>
                  <a:srgbClr val="FFFFFF"/>
                </a:solidFill>
              </a:rPr>
              <a:t>Línea Recta Vertical</a:t>
            </a:r>
            <a:endParaRPr lang="es-PR" altLang="en-US"/>
          </a:p>
        </p:txBody>
      </p:sp>
      <p:sp>
        <p:nvSpPr>
          <p:cNvPr id="196629" name="Rectangle 24">
            <a:extLst>
              <a:ext uri="{FF2B5EF4-FFF2-40B4-BE49-F238E27FC236}">
                <a16:creationId xmlns:a16="http://schemas.microsoft.com/office/drawing/2014/main" id="{1C1DEF6E-EBC4-4BB1-8735-0FF99712A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3138" y="5157788"/>
            <a:ext cx="1638300" cy="65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         </a:t>
            </a:r>
            <a:endParaRPr lang="es-PR" altLang="en-US"/>
          </a:p>
        </p:txBody>
      </p:sp>
      <p:grpSp>
        <p:nvGrpSpPr>
          <p:cNvPr id="196630" name="Group 31">
            <a:extLst>
              <a:ext uri="{FF2B5EF4-FFF2-40B4-BE49-F238E27FC236}">
                <a16:creationId xmlns:a16="http://schemas.microsoft.com/office/drawing/2014/main" id="{72B783F8-88DF-43E3-B4F1-616A3BC2643E}"/>
              </a:ext>
            </a:extLst>
          </p:cNvPr>
          <p:cNvGrpSpPr>
            <a:grpSpLocks/>
          </p:cNvGrpSpPr>
          <p:nvPr/>
        </p:nvGrpSpPr>
        <p:grpSpPr bwMode="auto">
          <a:xfrm>
            <a:off x="350838" y="2695575"/>
            <a:ext cx="646112" cy="569913"/>
            <a:chOff x="221" y="1605"/>
            <a:chExt cx="407" cy="359"/>
          </a:xfrm>
        </p:grpSpPr>
        <p:sp>
          <p:nvSpPr>
            <p:cNvPr id="196631" name="Freeform 25">
              <a:extLst>
                <a:ext uri="{FF2B5EF4-FFF2-40B4-BE49-F238E27FC236}">
                  <a16:creationId xmlns:a16="http://schemas.microsoft.com/office/drawing/2014/main" id="{11EAC227-4312-413B-8463-4B6DEFF51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" y="1605"/>
              <a:ext cx="297" cy="358"/>
            </a:xfrm>
            <a:custGeom>
              <a:avLst/>
              <a:gdLst>
                <a:gd name="T0" fmla="*/ 0 w 891"/>
                <a:gd name="T1" fmla="*/ 0 h 1074"/>
                <a:gd name="T2" fmla="*/ 297 w 891"/>
                <a:gd name="T3" fmla="*/ 179 h 1074"/>
                <a:gd name="T4" fmla="*/ 0 w 891"/>
                <a:gd name="T5" fmla="*/ 358 h 1074"/>
                <a:gd name="T6" fmla="*/ 0 w 891"/>
                <a:gd name="T7" fmla="*/ 0 h 10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1" h="1074">
                  <a:moveTo>
                    <a:pt x="0" y="0"/>
                  </a:moveTo>
                  <a:lnTo>
                    <a:pt x="891" y="537"/>
                  </a:lnTo>
                  <a:lnTo>
                    <a:pt x="0" y="10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2" name="Freeform 26">
              <a:extLst>
                <a:ext uri="{FF2B5EF4-FFF2-40B4-BE49-F238E27FC236}">
                  <a16:creationId xmlns:a16="http://schemas.microsoft.com/office/drawing/2014/main" id="{E4056D7F-C5AF-48C9-8A8A-3459170CE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1605"/>
              <a:ext cx="371" cy="179"/>
            </a:xfrm>
            <a:custGeom>
              <a:avLst/>
              <a:gdLst>
                <a:gd name="T0" fmla="*/ 371 w 1112"/>
                <a:gd name="T1" fmla="*/ 179 h 538"/>
                <a:gd name="T2" fmla="*/ 73 w 1112"/>
                <a:gd name="T3" fmla="*/ 0 h 538"/>
                <a:gd name="T4" fmla="*/ 0 w 1112"/>
                <a:gd name="T5" fmla="*/ 0 h 538"/>
                <a:gd name="T6" fmla="*/ 298 w 1112"/>
                <a:gd name="T7" fmla="*/ 179 h 538"/>
                <a:gd name="T8" fmla="*/ 371 w 1112"/>
                <a:gd name="T9" fmla="*/ 179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2" h="538">
                  <a:moveTo>
                    <a:pt x="1112" y="538"/>
                  </a:moveTo>
                  <a:lnTo>
                    <a:pt x="220" y="0"/>
                  </a:lnTo>
                  <a:lnTo>
                    <a:pt x="0" y="0"/>
                  </a:lnTo>
                  <a:lnTo>
                    <a:pt x="892" y="538"/>
                  </a:lnTo>
                  <a:lnTo>
                    <a:pt x="1112" y="53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3" name="Freeform 27">
              <a:extLst>
                <a:ext uri="{FF2B5EF4-FFF2-40B4-BE49-F238E27FC236}">
                  <a16:creationId xmlns:a16="http://schemas.microsoft.com/office/drawing/2014/main" id="{E45B74DE-02AB-455A-830F-9AB506243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" y="1784"/>
              <a:ext cx="371" cy="180"/>
            </a:xfrm>
            <a:custGeom>
              <a:avLst/>
              <a:gdLst>
                <a:gd name="T0" fmla="*/ 371 w 1112"/>
                <a:gd name="T1" fmla="*/ 0 h 538"/>
                <a:gd name="T2" fmla="*/ 73 w 1112"/>
                <a:gd name="T3" fmla="*/ 180 h 538"/>
                <a:gd name="T4" fmla="*/ 0 w 1112"/>
                <a:gd name="T5" fmla="*/ 180 h 538"/>
                <a:gd name="T6" fmla="*/ 298 w 1112"/>
                <a:gd name="T7" fmla="*/ 0 h 538"/>
                <a:gd name="T8" fmla="*/ 371 w 1112"/>
                <a:gd name="T9" fmla="*/ 0 h 5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2" h="538">
                  <a:moveTo>
                    <a:pt x="1112" y="0"/>
                  </a:moveTo>
                  <a:lnTo>
                    <a:pt x="220" y="538"/>
                  </a:lnTo>
                  <a:lnTo>
                    <a:pt x="0" y="538"/>
                  </a:lnTo>
                  <a:lnTo>
                    <a:pt x="892" y="0"/>
                  </a:lnTo>
                  <a:lnTo>
                    <a:pt x="1112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4" name="Freeform 28">
              <a:extLst>
                <a:ext uri="{FF2B5EF4-FFF2-40B4-BE49-F238E27FC236}">
                  <a16:creationId xmlns:a16="http://schemas.microsoft.com/office/drawing/2014/main" id="{C4243CD3-9717-44A7-A6DD-7219DE8E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1694"/>
              <a:ext cx="149" cy="180"/>
            </a:xfrm>
            <a:custGeom>
              <a:avLst/>
              <a:gdLst>
                <a:gd name="T0" fmla="*/ 0 w 447"/>
                <a:gd name="T1" fmla="*/ 0 h 538"/>
                <a:gd name="T2" fmla="*/ 149 w 447"/>
                <a:gd name="T3" fmla="*/ 90 h 538"/>
                <a:gd name="T4" fmla="*/ 0 w 447"/>
                <a:gd name="T5" fmla="*/ 180 h 538"/>
                <a:gd name="T6" fmla="*/ 0 w 447"/>
                <a:gd name="T7" fmla="*/ 0 h 5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538">
                  <a:moveTo>
                    <a:pt x="0" y="0"/>
                  </a:moveTo>
                  <a:lnTo>
                    <a:pt x="447" y="268"/>
                  </a:lnTo>
                  <a:lnTo>
                    <a:pt x="0" y="5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E9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29">
              <a:extLst>
                <a:ext uri="{FF2B5EF4-FFF2-40B4-BE49-F238E27FC236}">
                  <a16:creationId xmlns:a16="http://schemas.microsoft.com/office/drawing/2014/main" id="{CBED9611-A38A-4AF9-BF7C-C8B1054D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694"/>
              <a:ext cx="185" cy="90"/>
            </a:xfrm>
            <a:custGeom>
              <a:avLst/>
              <a:gdLst>
                <a:gd name="T0" fmla="*/ 185 w 555"/>
                <a:gd name="T1" fmla="*/ 90 h 268"/>
                <a:gd name="T2" fmla="*/ 37 w 555"/>
                <a:gd name="T3" fmla="*/ 0 h 268"/>
                <a:gd name="T4" fmla="*/ 0 w 555"/>
                <a:gd name="T5" fmla="*/ 0 h 268"/>
                <a:gd name="T6" fmla="*/ 149 w 555"/>
                <a:gd name="T7" fmla="*/ 90 h 268"/>
                <a:gd name="T8" fmla="*/ 185 w 555"/>
                <a:gd name="T9" fmla="*/ 9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68">
                  <a:moveTo>
                    <a:pt x="555" y="268"/>
                  </a:moveTo>
                  <a:lnTo>
                    <a:pt x="112" y="0"/>
                  </a:lnTo>
                  <a:lnTo>
                    <a:pt x="0" y="0"/>
                  </a:lnTo>
                  <a:lnTo>
                    <a:pt x="446" y="268"/>
                  </a:lnTo>
                  <a:lnTo>
                    <a:pt x="555" y="268"/>
                  </a:lnTo>
                  <a:close/>
                </a:path>
              </a:pathLst>
            </a:custGeom>
            <a:solidFill>
              <a:srgbClr val="AAD8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6" name="Freeform 30">
              <a:extLst>
                <a:ext uri="{FF2B5EF4-FFF2-40B4-BE49-F238E27FC236}">
                  <a16:creationId xmlns:a16="http://schemas.microsoft.com/office/drawing/2014/main" id="{8FCCD4C6-4E6A-48C1-A80F-797BCAE22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" y="1783"/>
              <a:ext cx="185" cy="90"/>
            </a:xfrm>
            <a:custGeom>
              <a:avLst/>
              <a:gdLst>
                <a:gd name="T0" fmla="*/ 185 w 555"/>
                <a:gd name="T1" fmla="*/ 0 h 270"/>
                <a:gd name="T2" fmla="*/ 37 w 555"/>
                <a:gd name="T3" fmla="*/ 90 h 270"/>
                <a:gd name="T4" fmla="*/ 0 w 555"/>
                <a:gd name="T5" fmla="*/ 90 h 270"/>
                <a:gd name="T6" fmla="*/ 149 w 555"/>
                <a:gd name="T7" fmla="*/ 0 h 270"/>
                <a:gd name="T8" fmla="*/ 185 w 555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5" h="270">
                  <a:moveTo>
                    <a:pt x="555" y="0"/>
                  </a:moveTo>
                  <a:lnTo>
                    <a:pt x="112" y="270"/>
                  </a:lnTo>
                  <a:lnTo>
                    <a:pt x="0" y="270"/>
                  </a:lnTo>
                  <a:lnTo>
                    <a:pt x="446" y="0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56B2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split dir="in"/>
  </p:transition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>
            <a:extLst>
              <a:ext uri="{FF2B5EF4-FFF2-40B4-BE49-F238E27FC236}">
                <a16:creationId xmlns:a16="http://schemas.microsoft.com/office/drawing/2014/main" id="{84CFC15B-B92F-4551-9800-FCA528B7D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59" name="Rectangle 3">
            <a:extLst>
              <a:ext uri="{FF2B5EF4-FFF2-40B4-BE49-F238E27FC236}">
                <a16:creationId xmlns:a16="http://schemas.microsoft.com/office/drawing/2014/main" id="{384ABAC1-9199-48FC-BB0B-7A2C5A030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0" name="Rectangle 4">
            <a:extLst>
              <a:ext uri="{FF2B5EF4-FFF2-40B4-BE49-F238E27FC236}">
                <a16:creationId xmlns:a16="http://schemas.microsoft.com/office/drawing/2014/main" id="{BA113EEA-C158-463E-8E2D-25BC74DD7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1" name="Rectangle 5">
            <a:extLst>
              <a:ext uri="{FF2B5EF4-FFF2-40B4-BE49-F238E27FC236}">
                <a16:creationId xmlns:a16="http://schemas.microsoft.com/office/drawing/2014/main" id="{2D73FBCF-BF1D-4B52-840F-E51A3539E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2" name="Rectangle 6">
            <a:extLst>
              <a:ext uri="{FF2B5EF4-FFF2-40B4-BE49-F238E27FC236}">
                <a16:creationId xmlns:a16="http://schemas.microsoft.com/office/drawing/2014/main" id="{81CE8624-5AB4-4C07-BCB2-923B7119B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3" name="Rectangle 7">
            <a:extLst>
              <a:ext uri="{FF2B5EF4-FFF2-40B4-BE49-F238E27FC236}">
                <a16:creationId xmlns:a16="http://schemas.microsoft.com/office/drawing/2014/main" id="{7A4A76FC-0891-4F95-AD52-341C3E42F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4" name="Rectangle 8">
            <a:extLst>
              <a:ext uri="{FF2B5EF4-FFF2-40B4-BE49-F238E27FC236}">
                <a16:creationId xmlns:a16="http://schemas.microsoft.com/office/drawing/2014/main" id="{882A0C10-0771-45E2-AE05-629C6DE455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5" name="Rectangle 9">
            <a:extLst>
              <a:ext uri="{FF2B5EF4-FFF2-40B4-BE49-F238E27FC236}">
                <a16:creationId xmlns:a16="http://schemas.microsoft.com/office/drawing/2014/main" id="{F6F489B0-9FA0-4CFC-AEAF-8A9E0760E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6" name="Rectangle 10">
            <a:extLst>
              <a:ext uri="{FF2B5EF4-FFF2-40B4-BE49-F238E27FC236}">
                <a16:creationId xmlns:a16="http://schemas.microsoft.com/office/drawing/2014/main" id="{84D70EB9-A001-43B4-955E-5495539B3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7" name="Rectangle 11">
            <a:extLst>
              <a:ext uri="{FF2B5EF4-FFF2-40B4-BE49-F238E27FC236}">
                <a16:creationId xmlns:a16="http://schemas.microsoft.com/office/drawing/2014/main" id="{88A61BF1-ECB0-44C8-9140-9F4E8C6619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198668" name="Rectangle 12">
            <a:extLst>
              <a:ext uri="{FF2B5EF4-FFF2-40B4-BE49-F238E27FC236}">
                <a16:creationId xmlns:a16="http://schemas.microsoft.com/office/drawing/2014/main" id="{C20082CF-1802-416B-B55C-1D8269395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198669" name="Rectangle 13">
            <a:extLst>
              <a:ext uri="{FF2B5EF4-FFF2-40B4-BE49-F238E27FC236}">
                <a16:creationId xmlns:a16="http://schemas.microsoft.com/office/drawing/2014/main" id="{669274E6-F84A-40F9-B063-D355C79B8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198670" name="Line 14">
            <a:extLst>
              <a:ext uri="{FF2B5EF4-FFF2-40B4-BE49-F238E27FC236}">
                <a16:creationId xmlns:a16="http://schemas.microsoft.com/office/drawing/2014/main" id="{A2AB68AB-8478-4584-A58C-AB652F1BF59D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8671" name="Rectangle 15">
            <a:extLst>
              <a:ext uri="{FF2B5EF4-FFF2-40B4-BE49-F238E27FC236}">
                <a16:creationId xmlns:a16="http://schemas.microsoft.com/office/drawing/2014/main" id="{11658F7B-B1EC-44DB-A2E6-302C829AA0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sp>
        <p:nvSpPr>
          <p:cNvPr id="198672" name="Rectangle 19">
            <a:extLst>
              <a:ext uri="{FF2B5EF4-FFF2-40B4-BE49-F238E27FC236}">
                <a16:creationId xmlns:a16="http://schemas.microsoft.com/office/drawing/2014/main" id="{6A4E51DC-E83C-4A4E-8B09-62E4CBE2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397125"/>
            <a:ext cx="3810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DORSIFLEXIÓN: </a:t>
            </a:r>
            <a:endParaRPr lang="es-PR" altLang="en-US"/>
          </a:p>
        </p:txBody>
      </p:sp>
      <p:sp>
        <p:nvSpPr>
          <p:cNvPr id="198673" name="Rectangle 20">
            <a:extLst>
              <a:ext uri="{FF2B5EF4-FFF2-40B4-BE49-F238E27FC236}">
                <a16:creationId xmlns:a16="http://schemas.microsoft.com/office/drawing/2014/main" id="{2FCCC0C2-6326-4007-BF6E-3CA2B9E34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00" y="2362200"/>
            <a:ext cx="3614738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Movimiento del </a:t>
            </a:r>
            <a:endParaRPr lang="es-PR" altLang="en-US"/>
          </a:p>
        </p:txBody>
      </p:sp>
      <p:sp>
        <p:nvSpPr>
          <p:cNvPr id="198674" name="Rectangle 21">
            <a:extLst>
              <a:ext uri="{FF2B5EF4-FFF2-40B4-BE49-F238E27FC236}">
                <a16:creationId xmlns:a16="http://schemas.microsoft.com/office/drawing/2014/main" id="{32BE5442-CDC8-4979-B140-66837CEDC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959100"/>
            <a:ext cx="8129587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Dorso del Pie hacia la Cara Anterior</a:t>
            </a:r>
            <a:endParaRPr lang="es-PR" altLang="en-US"/>
          </a:p>
        </p:txBody>
      </p:sp>
      <p:sp>
        <p:nvSpPr>
          <p:cNvPr id="198675" name="Rectangle 22">
            <a:extLst>
              <a:ext uri="{FF2B5EF4-FFF2-40B4-BE49-F238E27FC236}">
                <a16:creationId xmlns:a16="http://schemas.microsoft.com/office/drawing/2014/main" id="{7E8D3C47-1199-45FA-8AB4-768233D5A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3575050"/>
            <a:ext cx="2371725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de la Tibia</a:t>
            </a:r>
            <a:endParaRPr lang="es-PR" altLang="en-US"/>
          </a:p>
        </p:txBody>
      </p:sp>
      <p:sp>
        <p:nvSpPr>
          <p:cNvPr id="198676" name="Rectangle 23">
            <a:extLst>
              <a:ext uri="{FF2B5EF4-FFF2-40B4-BE49-F238E27FC236}">
                <a16:creationId xmlns:a16="http://schemas.microsoft.com/office/drawing/2014/main" id="{6D53157B-F25D-4DFD-AF31-7F7D0236B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4638" y="3556000"/>
            <a:ext cx="409575" cy="655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300" b="1">
                <a:solidFill>
                  <a:srgbClr val="FFFFFF"/>
                </a:solidFill>
              </a:rPr>
              <a:t>   </a:t>
            </a:r>
            <a:endParaRPr lang="es-PR" altLang="en-US"/>
          </a:p>
        </p:txBody>
      </p:sp>
      <p:sp>
        <p:nvSpPr>
          <p:cNvPr id="198677" name="Rectangle 24">
            <a:extLst>
              <a:ext uri="{FF2B5EF4-FFF2-40B4-BE49-F238E27FC236}">
                <a16:creationId xmlns:a16="http://schemas.microsoft.com/office/drawing/2014/main" id="{ACD72369-D1CB-4C45-8E46-15B9A6220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4679950"/>
            <a:ext cx="4699000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00"/>
                </a:solidFill>
                <a:latin typeface="Arial" panose="020B0604020202020204" pitchFamily="34" charset="0"/>
              </a:rPr>
              <a:t>FLEXIÓN PLANTAR: </a:t>
            </a:r>
            <a:endParaRPr lang="es-PR" altLang="en-US"/>
          </a:p>
        </p:txBody>
      </p:sp>
      <p:sp>
        <p:nvSpPr>
          <p:cNvPr id="198678" name="Rectangle 25">
            <a:extLst>
              <a:ext uri="{FF2B5EF4-FFF2-40B4-BE49-F238E27FC236}">
                <a16:creationId xmlns:a16="http://schemas.microsoft.com/office/drawing/2014/main" id="{CA669D4B-BD03-42C3-9931-545D99392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4925" y="4645025"/>
            <a:ext cx="2849563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Extensión de</a:t>
            </a:r>
            <a:endParaRPr lang="es-PR" altLang="en-US"/>
          </a:p>
        </p:txBody>
      </p:sp>
      <p:sp>
        <p:nvSpPr>
          <p:cNvPr id="198679" name="Rectangle 26">
            <a:extLst>
              <a:ext uri="{FF2B5EF4-FFF2-40B4-BE49-F238E27FC236}">
                <a16:creationId xmlns:a16="http://schemas.microsoft.com/office/drawing/2014/main" id="{6F14B53A-8885-4D75-98BB-6328FB275E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8" y="5241925"/>
            <a:ext cx="8094662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100" b="1">
                <a:solidFill>
                  <a:srgbClr val="FFFFFF"/>
                </a:solidFill>
              </a:rPr>
              <a:t>la Planta del Pie hacia Abajo (Suelo)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>
            <a:extLst>
              <a:ext uri="{FF2B5EF4-FFF2-40B4-BE49-F238E27FC236}">
                <a16:creationId xmlns:a16="http://schemas.microsoft.com/office/drawing/2014/main" id="{7EC4674F-6F6D-4213-848D-E23564BCFA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7" name="Rectangle 3">
            <a:extLst>
              <a:ext uri="{FF2B5EF4-FFF2-40B4-BE49-F238E27FC236}">
                <a16:creationId xmlns:a16="http://schemas.microsoft.com/office/drawing/2014/main" id="{76B290B6-FFBA-489A-B49B-EB692AEC0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8" name="Rectangle 4">
            <a:extLst>
              <a:ext uri="{FF2B5EF4-FFF2-40B4-BE49-F238E27FC236}">
                <a16:creationId xmlns:a16="http://schemas.microsoft.com/office/drawing/2014/main" id="{748D5CEF-3DA8-4B8F-BAF0-7502E74C8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09" name="Rectangle 5">
            <a:extLst>
              <a:ext uri="{FF2B5EF4-FFF2-40B4-BE49-F238E27FC236}">
                <a16:creationId xmlns:a16="http://schemas.microsoft.com/office/drawing/2014/main" id="{C21ADCCF-5DF1-4004-AF1C-FD5F4DF2A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0" name="Rectangle 6">
            <a:extLst>
              <a:ext uri="{FF2B5EF4-FFF2-40B4-BE49-F238E27FC236}">
                <a16:creationId xmlns:a16="http://schemas.microsoft.com/office/drawing/2014/main" id="{BDBF156F-4C8B-4858-AF5E-0279365B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1" name="Rectangle 7">
            <a:extLst>
              <a:ext uri="{FF2B5EF4-FFF2-40B4-BE49-F238E27FC236}">
                <a16:creationId xmlns:a16="http://schemas.microsoft.com/office/drawing/2014/main" id="{991D35D7-542A-4277-83DF-E91873503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2" name="Rectangle 8">
            <a:extLst>
              <a:ext uri="{FF2B5EF4-FFF2-40B4-BE49-F238E27FC236}">
                <a16:creationId xmlns:a16="http://schemas.microsoft.com/office/drawing/2014/main" id="{38C357E8-4482-4C36-8D5D-2D5DB665C7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3" name="Rectangle 9">
            <a:extLst>
              <a:ext uri="{FF2B5EF4-FFF2-40B4-BE49-F238E27FC236}">
                <a16:creationId xmlns:a16="http://schemas.microsoft.com/office/drawing/2014/main" id="{27D65A07-0F2B-4B95-A73F-EE9B4F3B3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4" name="Rectangle 10">
            <a:extLst>
              <a:ext uri="{FF2B5EF4-FFF2-40B4-BE49-F238E27FC236}">
                <a16:creationId xmlns:a16="http://schemas.microsoft.com/office/drawing/2014/main" id="{41B94AB9-2D96-4AAF-8D52-4CDC17F1F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5" name="Rectangle 11">
            <a:extLst>
              <a:ext uri="{FF2B5EF4-FFF2-40B4-BE49-F238E27FC236}">
                <a16:creationId xmlns:a16="http://schemas.microsoft.com/office/drawing/2014/main" id="{97981896-A0E4-4603-A60C-02B1C1429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0716" name="Rectangle 12">
            <a:extLst>
              <a:ext uri="{FF2B5EF4-FFF2-40B4-BE49-F238E27FC236}">
                <a16:creationId xmlns:a16="http://schemas.microsoft.com/office/drawing/2014/main" id="{A19442CD-DDA6-4C44-9D8E-DA0D57BFC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0717" name="Rectangle 13">
            <a:extLst>
              <a:ext uri="{FF2B5EF4-FFF2-40B4-BE49-F238E27FC236}">
                <a16:creationId xmlns:a16="http://schemas.microsoft.com/office/drawing/2014/main" id="{DFC68592-AE75-4ECC-B04A-DD71291CA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3588" y="1138238"/>
            <a:ext cx="51038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Frontal-Horizontal</a:t>
            </a:r>
            <a:endParaRPr lang="es-PR" altLang="en-US"/>
          </a:p>
        </p:txBody>
      </p:sp>
      <p:sp>
        <p:nvSpPr>
          <p:cNvPr id="200718" name="Line 14">
            <a:extLst>
              <a:ext uri="{FF2B5EF4-FFF2-40B4-BE49-F238E27FC236}">
                <a16:creationId xmlns:a16="http://schemas.microsoft.com/office/drawing/2014/main" id="{8BC7B211-3585-41A3-945E-E4F5EA0CA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52600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0719" name="Rectangle 15">
            <a:extLst>
              <a:ext uri="{FF2B5EF4-FFF2-40B4-BE49-F238E27FC236}">
                <a16:creationId xmlns:a16="http://schemas.microsoft.com/office/drawing/2014/main" id="{F2C445E3-58CF-4BC0-8C9C-1CBB1DCD7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6850" y="625475"/>
            <a:ext cx="3511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Sagital </a:t>
            </a:r>
            <a:endParaRPr lang="es-PR" altLang="en-US"/>
          </a:p>
        </p:txBody>
      </p:sp>
      <p:grpSp>
        <p:nvGrpSpPr>
          <p:cNvPr id="200720" name="Group 30">
            <a:extLst>
              <a:ext uri="{FF2B5EF4-FFF2-40B4-BE49-F238E27FC236}">
                <a16:creationId xmlns:a16="http://schemas.microsoft.com/office/drawing/2014/main" id="{89B1630C-6DDB-46AE-A92A-A713F583787F}"/>
              </a:ext>
            </a:extLst>
          </p:cNvPr>
          <p:cNvGrpSpPr>
            <a:grpSpLocks/>
          </p:cNvGrpSpPr>
          <p:nvPr/>
        </p:nvGrpSpPr>
        <p:grpSpPr bwMode="auto">
          <a:xfrm>
            <a:off x="304800" y="2509838"/>
            <a:ext cx="4741863" cy="2952750"/>
            <a:chOff x="200" y="1517"/>
            <a:chExt cx="2987" cy="1860"/>
          </a:xfrm>
        </p:grpSpPr>
        <p:sp>
          <p:nvSpPr>
            <p:cNvPr id="200726" name="Rectangle 19">
              <a:extLst>
                <a:ext uri="{FF2B5EF4-FFF2-40B4-BE49-F238E27FC236}">
                  <a16:creationId xmlns:a16="http://schemas.microsoft.com/office/drawing/2014/main" id="{DB02B66E-CE52-4940-99E7-75BC67E24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" y="1575"/>
              <a:ext cx="2873" cy="1745"/>
            </a:xfrm>
            <a:prstGeom prst="rect">
              <a:avLst/>
            </a:prstGeom>
            <a:solidFill>
              <a:srgbClr val="FFFF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0727" name="Freeform 20">
              <a:extLst>
                <a:ext uri="{FF2B5EF4-FFF2-40B4-BE49-F238E27FC236}">
                  <a16:creationId xmlns:a16="http://schemas.microsoft.com/office/drawing/2014/main" id="{528A2703-52A2-46CE-9745-E55463E6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517"/>
              <a:ext cx="57" cy="1860"/>
            </a:xfrm>
            <a:custGeom>
              <a:avLst/>
              <a:gdLst>
                <a:gd name="T0" fmla="*/ 0 w 172"/>
                <a:gd name="T1" fmla="*/ 0 h 5579"/>
                <a:gd name="T2" fmla="*/ 57 w 172"/>
                <a:gd name="T3" fmla="*/ 57 h 5579"/>
                <a:gd name="T4" fmla="*/ 57 w 172"/>
                <a:gd name="T5" fmla="*/ 1803 h 5579"/>
                <a:gd name="T6" fmla="*/ 0 w 172"/>
                <a:gd name="T7" fmla="*/ 1860 h 5579"/>
                <a:gd name="T8" fmla="*/ 0 w 172"/>
                <a:gd name="T9" fmla="*/ 0 h 5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579">
                  <a:moveTo>
                    <a:pt x="0" y="0"/>
                  </a:moveTo>
                  <a:lnTo>
                    <a:pt x="172" y="172"/>
                  </a:lnTo>
                  <a:lnTo>
                    <a:pt x="172" y="5407"/>
                  </a:lnTo>
                  <a:lnTo>
                    <a:pt x="0" y="55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A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28" name="Freeform 21">
              <a:extLst>
                <a:ext uri="{FF2B5EF4-FFF2-40B4-BE49-F238E27FC236}">
                  <a16:creationId xmlns:a16="http://schemas.microsoft.com/office/drawing/2014/main" id="{BA34F991-3F5C-48DF-8E2A-97DE2D4D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1517"/>
              <a:ext cx="2987" cy="58"/>
            </a:xfrm>
            <a:custGeom>
              <a:avLst/>
              <a:gdLst>
                <a:gd name="T0" fmla="*/ 0 w 8961"/>
                <a:gd name="T1" fmla="*/ 0 h 172"/>
                <a:gd name="T2" fmla="*/ 57 w 8961"/>
                <a:gd name="T3" fmla="*/ 58 h 172"/>
                <a:gd name="T4" fmla="*/ 2930 w 8961"/>
                <a:gd name="T5" fmla="*/ 58 h 172"/>
                <a:gd name="T6" fmla="*/ 2987 w 8961"/>
                <a:gd name="T7" fmla="*/ 0 h 172"/>
                <a:gd name="T8" fmla="*/ 0 w 8961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61" h="172">
                  <a:moveTo>
                    <a:pt x="0" y="0"/>
                  </a:moveTo>
                  <a:lnTo>
                    <a:pt x="172" y="172"/>
                  </a:lnTo>
                  <a:lnTo>
                    <a:pt x="8789" y="172"/>
                  </a:lnTo>
                  <a:lnTo>
                    <a:pt x="89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E7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29" name="Freeform 22">
              <a:extLst>
                <a:ext uri="{FF2B5EF4-FFF2-40B4-BE49-F238E27FC236}">
                  <a16:creationId xmlns:a16="http://schemas.microsoft.com/office/drawing/2014/main" id="{4F2A39E0-8F55-416F-B5F5-C684AFF4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517"/>
              <a:ext cx="58" cy="1860"/>
            </a:xfrm>
            <a:custGeom>
              <a:avLst/>
              <a:gdLst>
                <a:gd name="T0" fmla="*/ 58 w 172"/>
                <a:gd name="T1" fmla="*/ 1860 h 5579"/>
                <a:gd name="T2" fmla="*/ 0 w 172"/>
                <a:gd name="T3" fmla="*/ 1803 h 5579"/>
                <a:gd name="T4" fmla="*/ 0 w 172"/>
                <a:gd name="T5" fmla="*/ 57 h 5579"/>
                <a:gd name="T6" fmla="*/ 58 w 172"/>
                <a:gd name="T7" fmla="*/ 0 h 5579"/>
                <a:gd name="T8" fmla="*/ 58 w 172"/>
                <a:gd name="T9" fmla="*/ 1860 h 55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5579">
                  <a:moveTo>
                    <a:pt x="172" y="5579"/>
                  </a:moveTo>
                  <a:lnTo>
                    <a:pt x="0" y="5407"/>
                  </a:lnTo>
                  <a:lnTo>
                    <a:pt x="0" y="172"/>
                  </a:lnTo>
                  <a:lnTo>
                    <a:pt x="172" y="0"/>
                  </a:lnTo>
                  <a:lnTo>
                    <a:pt x="172" y="5579"/>
                  </a:lnTo>
                  <a:close/>
                </a:path>
              </a:pathLst>
            </a:custGeom>
            <a:solidFill>
              <a:srgbClr val="7F7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0730" name="Freeform 23">
              <a:extLst>
                <a:ext uri="{FF2B5EF4-FFF2-40B4-BE49-F238E27FC236}">
                  <a16:creationId xmlns:a16="http://schemas.microsoft.com/office/drawing/2014/main" id="{A7D6572A-1F98-482A-BB91-88B25491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" y="3320"/>
              <a:ext cx="2987" cy="57"/>
            </a:xfrm>
            <a:custGeom>
              <a:avLst/>
              <a:gdLst>
                <a:gd name="T0" fmla="*/ 2987 w 8961"/>
                <a:gd name="T1" fmla="*/ 57 h 172"/>
                <a:gd name="T2" fmla="*/ 0 w 8961"/>
                <a:gd name="T3" fmla="*/ 57 h 172"/>
                <a:gd name="T4" fmla="*/ 57 w 8961"/>
                <a:gd name="T5" fmla="*/ 0 h 172"/>
                <a:gd name="T6" fmla="*/ 2930 w 8961"/>
                <a:gd name="T7" fmla="*/ 0 h 172"/>
                <a:gd name="T8" fmla="*/ 2987 w 8961"/>
                <a:gd name="T9" fmla="*/ 57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61" h="172">
                  <a:moveTo>
                    <a:pt x="8961" y="172"/>
                  </a:moveTo>
                  <a:lnTo>
                    <a:pt x="0" y="172"/>
                  </a:lnTo>
                  <a:lnTo>
                    <a:pt x="172" y="0"/>
                  </a:lnTo>
                  <a:lnTo>
                    <a:pt x="8789" y="0"/>
                  </a:lnTo>
                  <a:lnTo>
                    <a:pt x="8961" y="172"/>
                  </a:lnTo>
                  <a:close/>
                </a:path>
              </a:pathLst>
            </a:custGeom>
            <a:solidFill>
              <a:srgbClr val="3F3F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00731" name="Picture 24">
              <a:extLst>
                <a:ext uri="{FF2B5EF4-FFF2-40B4-BE49-F238E27FC236}">
                  <a16:creationId xmlns:a16="http://schemas.microsoft.com/office/drawing/2014/main" id="{7C039403-E796-4154-B635-5943B5CC84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" y="1633"/>
              <a:ext cx="2757" cy="1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00721" name="Rectangle 25">
            <a:extLst>
              <a:ext uri="{FF2B5EF4-FFF2-40B4-BE49-F238E27FC236}">
                <a16:creationId xmlns:a16="http://schemas.microsoft.com/office/drawing/2014/main" id="{19592893-7B74-4B17-80CF-867FABDF1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2275" y="3503613"/>
            <a:ext cx="3046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DORSIFLEXIÓN/</a:t>
            </a:r>
            <a:endParaRPr lang="es-PR" altLang="en-US"/>
          </a:p>
        </p:txBody>
      </p:sp>
      <p:sp>
        <p:nvSpPr>
          <p:cNvPr id="200722" name="Rectangle 26">
            <a:extLst>
              <a:ext uri="{FF2B5EF4-FFF2-40B4-BE49-F238E27FC236}">
                <a16:creationId xmlns:a16="http://schemas.microsoft.com/office/drawing/2014/main" id="{91F10492-834C-40EE-8187-E0D2B6758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1125" y="3941763"/>
            <a:ext cx="3670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7F00"/>
                </a:solidFill>
              </a:rPr>
              <a:t>FLEXIÓN PLANTAR</a:t>
            </a:r>
            <a:endParaRPr lang="es-PR" altLang="en-US"/>
          </a:p>
        </p:txBody>
      </p:sp>
      <p:sp>
        <p:nvSpPr>
          <p:cNvPr id="200723" name="Rectangle 27">
            <a:extLst>
              <a:ext uri="{FF2B5EF4-FFF2-40B4-BE49-F238E27FC236}">
                <a16:creationId xmlns:a16="http://schemas.microsoft.com/office/drawing/2014/main" id="{649B25F4-FAFD-421E-BD4C-9E7A81A73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53063" y="3454400"/>
            <a:ext cx="30464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DORSIFLEXIÓN/</a:t>
            </a:r>
            <a:endParaRPr lang="es-PR" altLang="en-US"/>
          </a:p>
        </p:txBody>
      </p:sp>
      <p:sp>
        <p:nvSpPr>
          <p:cNvPr id="200724" name="Rectangle 28">
            <a:extLst>
              <a:ext uri="{FF2B5EF4-FFF2-40B4-BE49-F238E27FC236}">
                <a16:creationId xmlns:a16="http://schemas.microsoft.com/office/drawing/2014/main" id="{0C1041B2-4BB2-45D6-B476-7F798B7F1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1913" y="3892550"/>
            <a:ext cx="3670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000" b="1">
                <a:solidFill>
                  <a:srgbClr val="FFFF00"/>
                </a:solidFill>
              </a:rPr>
              <a:t>FLEXIÓN PLANTAR</a:t>
            </a:r>
            <a:endParaRPr lang="es-PR" altLang="en-US"/>
          </a:p>
        </p:txBody>
      </p:sp>
      <p:sp>
        <p:nvSpPr>
          <p:cNvPr id="200725" name="Rectangle 29">
            <a:extLst>
              <a:ext uri="{FF2B5EF4-FFF2-40B4-BE49-F238E27FC236}">
                <a16:creationId xmlns:a16="http://schemas.microsoft.com/office/drawing/2014/main" id="{2068FF58-6FE8-4691-A55C-D1448F0AC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2100" y="5456238"/>
            <a:ext cx="2163763" cy="56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700" b="1">
                <a:solidFill>
                  <a:srgbClr val="FFFFFF"/>
                </a:solidFill>
              </a:rPr>
              <a:t>Talocrural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>
            <a:extLst>
              <a:ext uri="{FF2B5EF4-FFF2-40B4-BE49-F238E27FC236}">
                <a16:creationId xmlns:a16="http://schemas.microsoft.com/office/drawing/2014/main" id="{5ECC8935-A706-4ABD-8C73-34445DAFA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5" name="Rectangle 3">
            <a:extLst>
              <a:ext uri="{FF2B5EF4-FFF2-40B4-BE49-F238E27FC236}">
                <a16:creationId xmlns:a16="http://schemas.microsoft.com/office/drawing/2014/main" id="{A2DBB9E5-7E56-4F3C-8290-660D4474E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6" name="Rectangle 4">
            <a:extLst>
              <a:ext uri="{FF2B5EF4-FFF2-40B4-BE49-F238E27FC236}">
                <a16:creationId xmlns:a16="http://schemas.microsoft.com/office/drawing/2014/main" id="{E8CBF1EE-F000-4455-B383-FECC91FFE9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7" name="Rectangle 5">
            <a:extLst>
              <a:ext uri="{FF2B5EF4-FFF2-40B4-BE49-F238E27FC236}">
                <a16:creationId xmlns:a16="http://schemas.microsoft.com/office/drawing/2014/main" id="{5A3AF512-810B-4FC3-B15C-98D4A4EDB8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8" name="Rectangle 6">
            <a:extLst>
              <a:ext uri="{FF2B5EF4-FFF2-40B4-BE49-F238E27FC236}">
                <a16:creationId xmlns:a16="http://schemas.microsoft.com/office/drawing/2014/main" id="{CD22C7E0-B67C-4AA0-8A70-1643374CA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59" name="Rectangle 7">
            <a:extLst>
              <a:ext uri="{FF2B5EF4-FFF2-40B4-BE49-F238E27FC236}">
                <a16:creationId xmlns:a16="http://schemas.microsoft.com/office/drawing/2014/main" id="{561C255F-0062-47C8-8D39-FA8A2D344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0" name="Rectangle 8">
            <a:extLst>
              <a:ext uri="{FF2B5EF4-FFF2-40B4-BE49-F238E27FC236}">
                <a16:creationId xmlns:a16="http://schemas.microsoft.com/office/drawing/2014/main" id="{7E2044B1-DA4C-4AE1-A275-5F608A1BB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1" name="Rectangle 9">
            <a:extLst>
              <a:ext uri="{FF2B5EF4-FFF2-40B4-BE49-F238E27FC236}">
                <a16:creationId xmlns:a16="http://schemas.microsoft.com/office/drawing/2014/main" id="{5FA216A3-4A74-42DE-9AA4-9CE3BCA3C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2" name="Rectangle 10">
            <a:extLst>
              <a:ext uri="{FF2B5EF4-FFF2-40B4-BE49-F238E27FC236}">
                <a16:creationId xmlns:a16="http://schemas.microsoft.com/office/drawing/2014/main" id="{DE24DAD8-8F27-4D31-9434-30608E558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2763" name="Rectangle 11">
            <a:extLst>
              <a:ext uri="{FF2B5EF4-FFF2-40B4-BE49-F238E27FC236}">
                <a16:creationId xmlns:a16="http://schemas.microsoft.com/office/drawing/2014/main" id="{7BCB285F-BD57-4CD2-96A7-9B5C2F9D4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grpSp>
        <p:nvGrpSpPr>
          <p:cNvPr id="202764" name="Group 16">
            <a:extLst>
              <a:ext uri="{FF2B5EF4-FFF2-40B4-BE49-F238E27FC236}">
                <a16:creationId xmlns:a16="http://schemas.microsoft.com/office/drawing/2014/main" id="{9C1DAE03-05F1-41DD-B275-5BD96DA8DD49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4000" cy="6858000"/>
            <a:chOff x="1163" y="1019"/>
            <a:chExt cx="3434" cy="2287"/>
          </a:xfrm>
        </p:grpSpPr>
        <p:sp>
          <p:nvSpPr>
            <p:cNvPr id="202798" name="AutoShape 17">
              <a:extLst>
                <a:ext uri="{FF2B5EF4-FFF2-40B4-BE49-F238E27FC236}">
                  <a16:creationId xmlns:a16="http://schemas.microsoft.com/office/drawing/2014/main" id="{CBB7430B-2DE5-4375-AEFF-8D16C424CD9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163" y="1019"/>
              <a:ext cx="3434" cy="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9" name="Rectangle 18">
              <a:extLst>
                <a:ext uri="{FF2B5EF4-FFF2-40B4-BE49-F238E27FC236}">
                  <a16:creationId xmlns:a16="http://schemas.microsoft.com/office/drawing/2014/main" id="{D8205E8F-D1A9-4D5F-BEE4-923B54AE7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66"/>
              <a:ext cx="3096" cy="1991"/>
            </a:xfrm>
            <a:prstGeom prst="rect">
              <a:avLst/>
            </a:prstGeom>
            <a:noFill/>
            <a:ln w="41275">
              <a:solidFill>
                <a:srgbClr val="FFFF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2800" name="Freeform 19">
              <a:extLst>
                <a:ext uri="{FF2B5EF4-FFF2-40B4-BE49-F238E27FC236}">
                  <a16:creationId xmlns:a16="http://schemas.microsoft.com/office/drawing/2014/main" id="{BD11D0FF-EF55-40B1-9A8A-7D17B4149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1" name="Freeform 20">
              <a:extLst>
                <a:ext uri="{FF2B5EF4-FFF2-40B4-BE49-F238E27FC236}">
                  <a16:creationId xmlns:a16="http://schemas.microsoft.com/office/drawing/2014/main" id="{A8E9BCF3-78DC-4FEE-8B97-5FBB244FF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275 w 16998"/>
                <a:gd name="T29" fmla="*/ 62 h 11268"/>
                <a:gd name="T30" fmla="*/ 275 w 16998"/>
                <a:gd name="T31" fmla="*/ 239 h 11268"/>
                <a:gd name="T32" fmla="*/ 67 w 16998"/>
                <a:gd name="T33" fmla="*/ 239 h 11268"/>
                <a:gd name="T34" fmla="*/ 67 w 16998"/>
                <a:gd name="T35" fmla="*/ 2017 h 11268"/>
                <a:gd name="T36" fmla="*/ 275 w 16998"/>
                <a:gd name="T37" fmla="*/ 2017 h 11268"/>
                <a:gd name="T38" fmla="*/ 275 w 16998"/>
                <a:gd name="T39" fmla="*/ 2196 h 11268"/>
                <a:gd name="T40" fmla="*/ 3123 w 16998"/>
                <a:gd name="T41" fmla="*/ 2196 h 11268"/>
                <a:gd name="T42" fmla="*/ 3123 w 16998"/>
                <a:gd name="T43" fmla="*/ 2017 h 11268"/>
                <a:gd name="T44" fmla="*/ 3333 w 16998"/>
                <a:gd name="T45" fmla="*/ 2017 h 11268"/>
                <a:gd name="T46" fmla="*/ 3333 w 16998"/>
                <a:gd name="T47" fmla="*/ 239 h 11268"/>
                <a:gd name="T48" fmla="*/ 3123 w 16998"/>
                <a:gd name="T49" fmla="*/ 239 h 11268"/>
                <a:gd name="T50" fmla="*/ 3123 w 16998"/>
                <a:gd name="T51" fmla="*/ 62 h 11268"/>
                <a:gd name="T52" fmla="*/ 275 w 16998"/>
                <a:gd name="T53" fmla="*/ 62 h 11268"/>
                <a:gd name="T54" fmla="*/ 206 w 16998"/>
                <a:gd name="T55" fmla="*/ 0 h 11268"/>
                <a:gd name="T56" fmla="*/ 206 w 16998"/>
                <a:gd name="T57" fmla="*/ 0 h 1126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  <a:lnTo>
                    <a:pt x="1376" y="309"/>
                  </a:lnTo>
                  <a:lnTo>
                    <a:pt x="1376" y="1194"/>
                  </a:lnTo>
                  <a:lnTo>
                    <a:pt x="335" y="1194"/>
                  </a:lnTo>
                  <a:lnTo>
                    <a:pt x="335" y="10085"/>
                  </a:lnTo>
                  <a:lnTo>
                    <a:pt x="1376" y="10085"/>
                  </a:lnTo>
                  <a:lnTo>
                    <a:pt x="1376" y="10980"/>
                  </a:lnTo>
                  <a:lnTo>
                    <a:pt x="15614" y="10980"/>
                  </a:lnTo>
                  <a:lnTo>
                    <a:pt x="15614" y="10085"/>
                  </a:lnTo>
                  <a:lnTo>
                    <a:pt x="16665" y="10085"/>
                  </a:lnTo>
                  <a:lnTo>
                    <a:pt x="16665" y="1194"/>
                  </a:lnTo>
                  <a:lnTo>
                    <a:pt x="15614" y="1194"/>
                  </a:lnTo>
                  <a:lnTo>
                    <a:pt x="15614" y="309"/>
                  </a:lnTo>
                  <a:lnTo>
                    <a:pt x="1376" y="309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2" name="Freeform 21">
              <a:extLst>
                <a:ext uri="{FF2B5EF4-FFF2-40B4-BE49-F238E27FC236}">
                  <a16:creationId xmlns:a16="http://schemas.microsoft.com/office/drawing/2014/main" id="{249340F2-E36B-4385-B136-DD6DA7A8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035"/>
              <a:ext cx="3400" cy="2254"/>
            </a:xfrm>
            <a:custGeom>
              <a:avLst/>
              <a:gdLst>
                <a:gd name="T0" fmla="*/ 206 w 16998"/>
                <a:gd name="T1" fmla="*/ 0 h 11268"/>
                <a:gd name="T2" fmla="*/ 3191 w 16998"/>
                <a:gd name="T3" fmla="*/ 0 h 11268"/>
                <a:gd name="T4" fmla="*/ 3191 w 16998"/>
                <a:gd name="T5" fmla="*/ 179 h 11268"/>
                <a:gd name="T6" fmla="*/ 3400 w 16998"/>
                <a:gd name="T7" fmla="*/ 179 h 11268"/>
                <a:gd name="T8" fmla="*/ 3400 w 16998"/>
                <a:gd name="T9" fmla="*/ 2077 h 11268"/>
                <a:gd name="T10" fmla="*/ 3191 w 16998"/>
                <a:gd name="T11" fmla="*/ 2077 h 11268"/>
                <a:gd name="T12" fmla="*/ 3191 w 16998"/>
                <a:gd name="T13" fmla="*/ 2254 h 11268"/>
                <a:gd name="T14" fmla="*/ 206 w 16998"/>
                <a:gd name="T15" fmla="*/ 2254 h 11268"/>
                <a:gd name="T16" fmla="*/ 206 w 16998"/>
                <a:gd name="T17" fmla="*/ 2077 h 11268"/>
                <a:gd name="T18" fmla="*/ 0 w 16998"/>
                <a:gd name="T19" fmla="*/ 2077 h 11268"/>
                <a:gd name="T20" fmla="*/ 0 w 16998"/>
                <a:gd name="T21" fmla="*/ 179 h 11268"/>
                <a:gd name="T22" fmla="*/ 206 w 16998"/>
                <a:gd name="T23" fmla="*/ 179 h 11268"/>
                <a:gd name="T24" fmla="*/ 206 w 16998"/>
                <a:gd name="T25" fmla="*/ 60 h 11268"/>
                <a:gd name="T26" fmla="*/ 206 w 16998"/>
                <a:gd name="T27" fmla="*/ 0 h 112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998" h="11268">
                  <a:moveTo>
                    <a:pt x="1031" y="0"/>
                  </a:moveTo>
                  <a:lnTo>
                    <a:pt x="15955" y="0"/>
                  </a:lnTo>
                  <a:lnTo>
                    <a:pt x="15955" y="893"/>
                  </a:lnTo>
                  <a:lnTo>
                    <a:pt x="16998" y="893"/>
                  </a:lnTo>
                  <a:lnTo>
                    <a:pt x="16998" y="10385"/>
                  </a:lnTo>
                  <a:lnTo>
                    <a:pt x="15955" y="10385"/>
                  </a:lnTo>
                  <a:lnTo>
                    <a:pt x="15955" y="11268"/>
                  </a:lnTo>
                  <a:lnTo>
                    <a:pt x="1031" y="11268"/>
                  </a:lnTo>
                  <a:lnTo>
                    <a:pt x="1031" y="10385"/>
                  </a:lnTo>
                  <a:lnTo>
                    <a:pt x="0" y="10385"/>
                  </a:lnTo>
                  <a:lnTo>
                    <a:pt x="0" y="893"/>
                  </a:lnTo>
                  <a:lnTo>
                    <a:pt x="1031" y="893"/>
                  </a:lnTo>
                  <a:lnTo>
                    <a:pt x="1031" y="302"/>
                  </a:lnTo>
                  <a:lnTo>
                    <a:pt x="1031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803" name="Freeform 22">
              <a:extLst>
                <a:ext uri="{FF2B5EF4-FFF2-40B4-BE49-F238E27FC236}">
                  <a16:creationId xmlns:a16="http://schemas.microsoft.com/office/drawing/2014/main" id="{9CF5DBA4-173B-4102-ACC7-DA1F471F8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095"/>
              <a:ext cx="3266" cy="2134"/>
            </a:xfrm>
            <a:custGeom>
              <a:avLst/>
              <a:gdLst>
                <a:gd name="T0" fmla="*/ 208 w 16329"/>
                <a:gd name="T1" fmla="*/ 0 h 10668"/>
                <a:gd name="T2" fmla="*/ 208 w 16329"/>
                <a:gd name="T3" fmla="*/ 177 h 10668"/>
                <a:gd name="T4" fmla="*/ 0 w 16329"/>
                <a:gd name="T5" fmla="*/ 177 h 10668"/>
                <a:gd name="T6" fmla="*/ 0 w 16329"/>
                <a:gd name="T7" fmla="*/ 1957 h 10668"/>
                <a:gd name="T8" fmla="*/ 208 w 16329"/>
                <a:gd name="T9" fmla="*/ 1957 h 10668"/>
                <a:gd name="T10" fmla="*/ 208 w 16329"/>
                <a:gd name="T11" fmla="*/ 2134 h 10668"/>
                <a:gd name="T12" fmla="*/ 3056 w 16329"/>
                <a:gd name="T13" fmla="*/ 2134 h 10668"/>
                <a:gd name="T14" fmla="*/ 3056 w 16329"/>
                <a:gd name="T15" fmla="*/ 1957 h 10668"/>
                <a:gd name="T16" fmla="*/ 3266 w 16329"/>
                <a:gd name="T17" fmla="*/ 1957 h 10668"/>
                <a:gd name="T18" fmla="*/ 3266 w 16329"/>
                <a:gd name="T19" fmla="*/ 177 h 10668"/>
                <a:gd name="T20" fmla="*/ 3056 w 16329"/>
                <a:gd name="T21" fmla="*/ 177 h 10668"/>
                <a:gd name="T22" fmla="*/ 3056 w 16329"/>
                <a:gd name="T23" fmla="*/ 0 h 10668"/>
                <a:gd name="T24" fmla="*/ 208 w 16329"/>
                <a:gd name="T25" fmla="*/ 0 h 106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29" h="10668">
                  <a:moveTo>
                    <a:pt x="1040" y="0"/>
                  </a:moveTo>
                  <a:lnTo>
                    <a:pt x="1040" y="883"/>
                  </a:lnTo>
                  <a:lnTo>
                    <a:pt x="0" y="883"/>
                  </a:lnTo>
                  <a:lnTo>
                    <a:pt x="0" y="9783"/>
                  </a:lnTo>
                  <a:lnTo>
                    <a:pt x="1040" y="9783"/>
                  </a:lnTo>
                  <a:lnTo>
                    <a:pt x="1040" y="10668"/>
                  </a:lnTo>
                  <a:lnTo>
                    <a:pt x="15277" y="10668"/>
                  </a:lnTo>
                  <a:lnTo>
                    <a:pt x="15277" y="9783"/>
                  </a:lnTo>
                  <a:lnTo>
                    <a:pt x="16329" y="9783"/>
                  </a:lnTo>
                  <a:lnTo>
                    <a:pt x="16329" y="883"/>
                  </a:lnTo>
                  <a:lnTo>
                    <a:pt x="15277" y="883"/>
                  </a:lnTo>
                  <a:lnTo>
                    <a:pt x="15277" y="0"/>
                  </a:lnTo>
                  <a:lnTo>
                    <a:pt x="1040" y="0"/>
                  </a:lnTo>
                </a:path>
              </a:pathLst>
            </a:custGeom>
            <a:noFill/>
            <a:ln w="41275">
              <a:solidFill>
                <a:srgbClr val="FFF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2765" name="Rectangle 23">
            <a:extLst>
              <a:ext uri="{FF2B5EF4-FFF2-40B4-BE49-F238E27FC236}">
                <a16:creationId xmlns:a16="http://schemas.microsoft.com/office/drawing/2014/main" id="{EC514575-E06C-4948-A1D4-E3CDDEE21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513" y="1295400"/>
            <a:ext cx="7762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2766" name="Rectangle 24">
            <a:extLst>
              <a:ext uri="{FF2B5EF4-FFF2-40B4-BE49-F238E27FC236}">
                <a16:creationId xmlns:a16="http://schemas.microsoft.com/office/drawing/2014/main" id="{B71666E4-DB9A-4BA9-BFE5-D3DD853E0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3388" y="4846638"/>
            <a:ext cx="549433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grpSp>
        <p:nvGrpSpPr>
          <p:cNvPr id="202767" name="Group 25">
            <a:extLst>
              <a:ext uri="{FF2B5EF4-FFF2-40B4-BE49-F238E27FC236}">
                <a16:creationId xmlns:a16="http://schemas.microsoft.com/office/drawing/2014/main" id="{2D0734F3-F117-43EF-B711-658F814057DA}"/>
              </a:ext>
            </a:extLst>
          </p:cNvPr>
          <p:cNvGrpSpPr>
            <a:grpSpLocks/>
          </p:cNvGrpSpPr>
          <p:nvPr/>
        </p:nvGrpSpPr>
        <p:grpSpPr bwMode="auto">
          <a:xfrm>
            <a:off x="1030288" y="4851400"/>
            <a:ext cx="612775" cy="595313"/>
            <a:chOff x="638" y="2878"/>
            <a:chExt cx="386" cy="375"/>
          </a:xfrm>
        </p:grpSpPr>
        <p:sp>
          <p:nvSpPr>
            <p:cNvPr id="202785" name="Freeform 26">
              <a:extLst>
                <a:ext uri="{FF2B5EF4-FFF2-40B4-BE49-F238E27FC236}">
                  <a16:creationId xmlns:a16="http://schemas.microsoft.com/office/drawing/2014/main" id="{A176502D-160B-4BBB-998E-6292F37A0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2878"/>
              <a:ext cx="386" cy="333"/>
            </a:xfrm>
            <a:custGeom>
              <a:avLst/>
              <a:gdLst>
                <a:gd name="T0" fmla="*/ 378 w 1160"/>
                <a:gd name="T1" fmla="*/ 77 h 999"/>
                <a:gd name="T2" fmla="*/ 330 w 1160"/>
                <a:gd name="T3" fmla="*/ 111 h 999"/>
                <a:gd name="T4" fmla="*/ 354 w 1160"/>
                <a:gd name="T5" fmla="*/ 116 h 999"/>
                <a:gd name="T6" fmla="*/ 337 w 1160"/>
                <a:gd name="T7" fmla="*/ 126 h 999"/>
                <a:gd name="T8" fmla="*/ 352 w 1160"/>
                <a:gd name="T9" fmla="*/ 140 h 999"/>
                <a:gd name="T10" fmla="*/ 337 w 1160"/>
                <a:gd name="T11" fmla="*/ 152 h 999"/>
                <a:gd name="T12" fmla="*/ 357 w 1160"/>
                <a:gd name="T13" fmla="*/ 179 h 999"/>
                <a:gd name="T14" fmla="*/ 334 w 1160"/>
                <a:gd name="T15" fmla="*/ 191 h 999"/>
                <a:gd name="T16" fmla="*/ 362 w 1160"/>
                <a:gd name="T17" fmla="*/ 232 h 999"/>
                <a:gd name="T18" fmla="*/ 330 w 1160"/>
                <a:gd name="T19" fmla="*/ 211 h 999"/>
                <a:gd name="T20" fmla="*/ 345 w 1160"/>
                <a:gd name="T21" fmla="*/ 242 h 999"/>
                <a:gd name="T22" fmla="*/ 321 w 1160"/>
                <a:gd name="T23" fmla="*/ 225 h 999"/>
                <a:gd name="T24" fmla="*/ 313 w 1160"/>
                <a:gd name="T25" fmla="*/ 251 h 999"/>
                <a:gd name="T26" fmla="*/ 296 w 1160"/>
                <a:gd name="T27" fmla="*/ 250 h 999"/>
                <a:gd name="T28" fmla="*/ 284 w 1160"/>
                <a:gd name="T29" fmla="*/ 269 h 999"/>
                <a:gd name="T30" fmla="*/ 265 w 1160"/>
                <a:gd name="T31" fmla="*/ 270 h 999"/>
                <a:gd name="T32" fmla="*/ 253 w 1160"/>
                <a:gd name="T33" fmla="*/ 266 h 999"/>
                <a:gd name="T34" fmla="*/ 247 w 1160"/>
                <a:gd name="T35" fmla="*/ 271 h 999"/>
                <a:gd name="T36" fmla="*/ 218 w 1160"/>
                <a:gd name="T37" fmla="*/ 294 h 999"/>
                <a:gd name="T38" fmla="*/ 197 w 1160"/>
                <a:gd name="T39" fmla="*/ 261 h 999"/>
                <a:gd name="T40" fmla="*/ 176 w 1160"/>
                <a:gd name="T41" fmla="*/ 261 h 999"/>
                <a:gd name="T42" fmla="*/ 151 w 1160"/>
                <a:gd name="T43" fmla="*/ 259 h 999"/>
                <a:gd name="T44" fmla="*/ 151 w 1160"/>
                <a:gd name="T45" fmla="*/ 238 h 999"/>
                <a:gd name="T46" fmla="*/ 93 w 1160"/>
                <a:gd name="T47" fmla="*/ 280 h 999"/>
                <a:gd name="T48" fmla="*/ 74 w 1160"/>
                <a:gd name="T49" fmla="*/ 292 h 999"/>
                <a:gd name="T50" fmla="*/ 127 w 1160"/>
                <a:gd name="T51" fmla="*/ 243 h 999"/>
                <a:gd name="T52" fmla="*/ 135 w 1160"/>
                <a:gd name="T53" fmla="*/ 219 h 999"/>
                <a:gd name="T54" fmla="*/ 129 w 1160"/>
                <a:gd name="T55" fmla="*/ 213 h 999"/>
                <a:gd name="T56" fmla="*/ 123 w 1160"/>
                <a:gd name="T57" fmla="*/ 204 h 999"/>
                <a:gd name="T58" fmla="*/ 116 w 1160"/>
                <a:gd name="T59" fmla="*/ 192 h 999"/>
                <a:gd name="T60" fmla="*/ 101 w 1160"/>
                <a:gd name="T61" fmla="*/ 188 h 999"/>
                <a:gd name="T62" fmla="*/ 111 w 1160"/>
                <a:gd name="T63" fmla="*/ 174 h 999"/>
                <a:gd name="T64" fmla="*/ 55 w 1160"/>
                <a:gd name="T65" fmla="*/ 166 h 999"/>
                <a:gd name="T66" fmla="*/ 26 w 1160"/>
                <a:gd name="T67" fmla="*/ 162 h 999"/>
                <a:gd name="T68" fmla="*/ 91 w 1160"/>
                <a:gd name="T69" fmla="*/ 158 h 999"/>
                <a:gd name="T70" fmla="*/ 107 w 1160"/>
                <a:gd name="T71" fmla="*/ 149 h 999"/>
                <a:gd name="T72" fmla="*/ 66 w 1160"/>
                <a:gd name="T73" fmla="*/ 136 h 999"/>
                <a:gd name="T74" fmla="*/ 45 w 1160"/>
                <a:gd name="T75" fmla="*/ 129 h 999"/>
                <a:gd name="T76" fmla="*/ 96 w 1160"/>
                <a:gd name="T77" fmla="*/ 132 h 999"/>
                <a:gd name="T78" fmla="*/ 109 w 1160"/>
                <a:gd name="T79" fmla="*/ 121 h 999"/>
                <a:gd name="T80" fmla="*/ 95 w 1160"/>
                <a:gd name="T81" fmla="*/ 109 h 999"/>
                <a:gd name="T82" fmla="*/ 117 w 1160"/>
                <a:gd name="T83" fmla="*/ 104 h 999"/>
                <a:gd name="T84" fmla="*/ 108 w 1160"/>
                <a:gd name="T85" fmla="*/ 87 h 999"/>
                <a:gd name="T86" fmla="*/ 120 w 1160"/>
                <a:gd name="T87" fmla="*/ 80 h 999"/>
                <a:gd name="T88" fmla="*/ 134 w 1160"/>
                <a:gd name="T89" fmla="*/ 86 h 999"/>
                <a:gd name="T90" fmla="*/ 155 w 1160"/>
                <a:gd name="T91" fmla="*/ 67 h 999"/>
                <a:gd name="T92" fmla="*/ 165 w 1160"/>
                <a:gd name="T93" fmla="*/ 50 h 999"/>
                <a:gd name="T94" fmla="*/ 178 w 1160"/>
                <a:gd name="T95" fmla="*/ 35 h 999"/>
                <a:gd name="T96" fmla="*/ 174 w 1160"/>
                <a:gd name="T97" fmla="*/ 17 h 999"/>
                <a:gd name="T98" fmla="*/ 192 w 1160"/>
                <a:gd name="T99" fmla="*/ 40 h 999"/>
                <a:gd name="T100" fmla="*/ 196 w 1160"/>
                <a:gd name="T101" fmla="*/ 17 h 999"/>
                <a:gd name="T102" fmla="*/ 208 w 1160"/>
                <a:gd name="T103" fmla="*/ 23 h 999"/>
                <a:gd name="T104" fmla="*/ 217 w 1160"/>
                <a:gd name="T105" fmla="*/ 29 h 999"/>
                <a:gd name="T106" fmla="*/ 259 w 1160"/>
                <a:gd name="T107" fmla="*/ 17 h 999"/>
                <a:gd name="T108" fmla="*/ 281 w 1160"/>
                <a:gd name="T109" fmla="*/ 41 h 999"/>
                <a:gd name="T110" fmla="*/ 295 w 1160"/>
                <a:gd name="T111" fmla="*/ 42 h 999"/>
                <a:gd name="T112" fmla="*/ 302 w 1160"/>
                <a:gd name="T113" fmla="*/ 53 h 999"/>
                <a:gd name="T114" fmla="*/ 319 w 1160"/>
                <a:gd name="T115" fmla="*/ 56 h 999"/>
                <a:gd name="T116" fmla="*/ 312 w 1160"/>
                <a:gd name="T117" fmla="*/ 71 h 999"/>
                <a:gd name="T118" fmla="*/ 322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995" y="272"/>
                  </a:moveTo>
                  <a:lnTo>
                    <a:pt x="1013" y="276"/>
                  </a:lnTo>
                  <a:lnTo>
                    <a:pt x="1031" y="279"/>
                  </a:lnTo>
                  <a:lnTo>
                    <a:pt x="1050" y="274"/>
                  </a:lnTo>
                  <a:lnTo>
                    <a:pt x="1071" y="267"/>
                  </a:lnTo>
                  <a:lnTo>
                    <a:pt x="1091" y="257"/>
                  </a:lnTo>
                  <a:lnTo>
                    <a:pt x="1112" y="246"/>
                  </a:lnTo>
                  <a:lnTo>
                    <a:pt x="1135" y="231"/>
                  </a:lnTo>
                  <a:lnTo>
                    <a:pt x="1160" y="218"/>
                  </a:lnTo>
                  <a:lnTo>
                    <a:pt x="1127" y="247"/>
                  </a:lnTo>
                  <a:lnTo>
                    <a:pt x="1096" y="271"/>
                  </a:lnTo>
                  <a:lnTo>
                    <a:pt x="1065" y="290"/>
                  </a:lnTo>
                  <a:lnTo>
                    <a:pt x="1039" y="303"/>
                  </a:lnTo>
                  <a:lnTo>
                    <a:pt x="1018" y="315"/>
                  </a:lnTo>
                  <a:lnTo>
                    <a:pt x="1002" y="325"/>
                  </a:lnTo>
                  <a:lnTo>
                    <a:pt x="992" y="334"/>
                  </a:lnTo>
                  <a:lnTo>
                    <a:pt x="991" y="342"/>
                  </a:lnTo>
                  <a:lnTo>
                    <a:pt x="995" y="347"/>
                  </a:lnTo>
                  <a:lnTo>
                    <a:pt x="1005" y="349"/>
                  </a:lnTo>
                  <a:lnTo>
                    <a:pt x="1018" y="349"/>
                  </a:lnTo>
                  <a:lnTo>
                    <a:pt x="1031" y="349"/>
                  </a:lnTo>
                  <a:lnTo>
                    <a:pt x="1046" y="347"/>
                  </a:lnTo>
                  <a:lnTo>
                    <a:pt x="1057" y="346"/>
                  </a:lnTo>
                  <a:lnTo>
                    <a:pt x="1065" y="347"/>
                  </a:lnTo>
                  <a:lnTo>
                    <a:pt x="1069" y="351"/>
                  </a:lnTo>
                  <a:lnTo>
                    <a:pt x="1065" y="355"/>
                  </a:lnTo>
                  <a:lnTo>
                    <a:pt x="1061" y="359"/>
                  </a:lnTo>
                  <a:lnTo>
                    <a:pt x="1052" y="361"/>
                  </a:lnTo>
                  <a:lnTo>
                    <a:pt x="1042" y="363"/>
                  </a:lnTo>
                  <a:lnTo>
                    <a:pt x="1031" y="368"/>
                  </a:lnTo>
                  <a:lnTo>
                    <a:pt x="1022" y="372"/>
                  </a:lnTo>
                  <a:lnTo>
                    <a:pt x="1014" y="379"/>
                  </a:lnTo>
                  <a:lnTo>
                    <a:pt x="1009" y="387"/>
                  </a:lnTo>
                  <a:lnTo>
                    <a:pt x="1008" y="396"/>
                  </a:lnTo>
                  <a:lnTo>
                    <a:pt x="1013" y="403"/>
                  </a:lnTo>
                  <a:lnTo>
                    <a:pt x="1020" y="406"/>
                  </a:lnTo>
                  <a:lnTo>
                    <a:pt x="1030" y="409"/>
                  </a:lnTo>
                  <a:lnTo>
                    <a:pt x="1040" y="413"/>
                  </a:lnTo>
                  <a:lnTo>
                    <a:pt x="1050" y="416"/>
                  </a:lnTo>
                  <a:lnTo>
                    <a:pt x="1057" y="421"/>
                  </a:lnTo>
                  <a:lnTo>
                    <a:pt x="1060" y="429"/>
                  </a:lnTo>
                  <a:lnTo>
                    <a:pt x="1058" y="436"/>
                  </a:lnTo>
                  <a:lnTo>
                    <a:pt x="1053" y="440"/>
                  </a:lnTo>
                  <a:lnTo>
                    <a:pt x="1047" y="442"/>
                  </a:lnTo>
                  <a:lnTo>
                    <a:pt x="1039" y="444"/>
                  </a:lnTo>
                  <a:lnTo>
                    <a:pt x="1030" y="448"/>
                  </a:lnTo>
                  <a:lnTo>
                    <a:pt x="1020" y="451"/>
                  </a:lnTo>
                  <a:lnTo>
                    <a:pt x="1012" y="456"/>
                  </a:lnTo>
                  <a:lnTo>
                    <a:pt x="1004" y="465"/>
                  </a:lnTo>
                  <a:lnTo>
                    <a:pt x="1002" y="475"/>
                  </a:lnTo>
                  <a:lnTo>
                    <a:pt x="1008" y="483"/>
                  </a:lnTo>
                  <a:lnTo>
                    <a:pt x="1018" y="491"/>
                  </a:lnTo>
                  <a:lnTo>
                    <a:pt x="1034" y="498"/>
                  </a:lnTo>
                  <a:lnTo>
                    <a:pt x="1048" y="509"/>
                  </a:lnTo>
                  <a:lnTo>
                    <a:pt x="1062" y="521"/>
                  </a:lnTo>
                  <a:lnTo>
                    <a:pt x="1072" y="537"/>
                  </a:lnTo>
                  <a:lnTo>
                    <a:pt x="1076" y="556"/>
                  </a:lnTo>
                  <a:lnTo>
                    <a:pt x="1062" y="548"/>
                  </a:lnTo>
                  <a:lnTo>
                    <a:pt x="1047" y="544"/>
                  </a:lnTo>
                  <a:lnTo>
                    <a:pt x="1031" y="542"/>
                  </a:lnTo>
                  <a:lnTo>
                    <a:pt x="1019" y="544"/>
                  </a:lnTo>
                  <a:lnTo>
                    <a:pt x="1009" y="550"/>
                  </a:lnTo>
                  <a:lnTo>
                    <a:pt x="1004" y="560"/>
                  </a:lnTo>
                  <a:lnTo>
                    <a:pt x="1003" y="573"/>
                  </a:lnTo>
                  <a:lnTo>
                    <a:pt x="1009" y="589"/>
                  </a:lnTo>
                  <a:lnTo>
                    <a:pt x="1014" y="598"/>
                  </a:lnTo>
                  <a:lnTo>
                    <a:pt x="1020" y="608"/>
                  </a:lnTo>
                  <a:lnTo>
                    <a:pt x="1028" y="620"/>
                  </a:lnTo>
                  <a:lnTo>
                    <a:pt x="1038" y="635"/>
                  </a:lnTo>
                  <a:lnTo>
                    <a:pt x="1050" y="653"/>
                  </a:lnTo>
                  <a:lnTo>
                    <a:pt x="1067" y="673"/>
                  </a:lnTo>
                  <a:lnTo>
                    <a:pt x="1089" y="695"/>
                  </a:lnTo>
                  <a:lnTo>
                    <a:pt x="1115" y="717"/>
                  </a:lnTo>
                  <a:lnTo>
                    <a:pt x="1094" y="702"/>
                  </a:lnTo>
                  <a:lnTo>
                    <a:pt x="1073" y="689"/>
                  </a:lnTo>
                  <a:lnTo>
                    <a:pt x="1053" y="674"/>
                  </a:lnTo>
                  <a:lnTo>
                    <a:pt x="1034" y="661"/>
                  </a:lnTo>
                  <a:lnTo>
                    <a:pt x="1017" y="648"/>
                  </a:lnTo>
                  <a:lnTo>
                    <a:pt x="1002" y="639"/>
                  </a:lnTo>
                  <a:lnTo>
                    <a:pt x="992" y="634"/>
                  </a:lnTo>
                  <a:lnTo>
                    <a:pt x="985" y="634"/>
                  </a:lnTo>
                  <a:lnTo>
                    <a:pt x="974" y="648"/>
                  </a:lnTo>
                  <a:lnTo>
                    <a:pt x="976" y="661"/>
                  </a:lnTo>
                  <a:lnTo>
                    <a:pt x="986" y="674"/>
                  </a:lnTo>
                  <a:lnTo>
                    <a:pt x="1002" y="687"/>
                  </a:lnTo>
                  <a:lnTo>
                    <a:pt x="1018" y="699"/>
                  </a:lnTo>
                  <a:lnTo>
                    <a:pt x="1030" y="713"/>
                  </a:lnTo>
                  <a:lnTo>
                    <a:pt x="1037" y="725"/>
                  </a:lnTo>
                  <a:lnTo>
                    <a:pt x="1031" y="740"/>
                  </a:lnTo>
                  <a:lnTo>
                    <a:pt x="1020" y="745"/>
                  </a:lnTo>
                  <a:lnTo>
                    <a:pt x="1012" y="741"/>
                  </a:lnTo>
                  <a:lnTo>
                    <a:pt x="1004" y="728"/>
                  </a:lnTo>
                  <a:lnTo>
                    <a:pt x="996" y="712"/>
                  </a:lnTo>
                  <a:lnTo>
                    <a:pt x="987" y="696"/>
                  </a:lnTo>
                  <a:lnTo>
                    <a:pt x="978" y="682"/>
                  </a:lnTo>
                  <a:lnTo>
                    <a:pt x="965" y="675"/>
                  </a:lnTo>
                  <a:lnTo>
                    <a:pt x="950" y="680"/>
                  </a:lnTo>
                  <a:lnTo>
                    <a:pt x="937" y="693"/>
                  </a:lnTo>
                  <a:lnTo>
                    <a:pt x="928" y="705"/>
                  </a:lnTo>
                  <a:lnTo>
                    <a:pt x="924" y="714"/>
                  </a:lnTo>
                  <a:lnTo>
                    <a:pt x="924" y="724"/>
                  </a:lnTo>
                  <a:lnTo>
                    <a:pt x="928" y="734"/>
                  </a:lnTo>
                  <a:lnTo>
                    <a:pt x="934" y="744"/>
                  </a:lnTo>
                  <a:lnTo>
                    <a:pt x="942" y="753"/>
                  </a:lnTo>
                  <a:lnTo>
                    <a:pt x="952" y="762"/>
                  </a:lnTo>
                  <a:lnTo>
                    <a:pt x="945" y="764"/>
                  </a:lnTo>
                  <a:lnTo>
                    <a:pt x="936" y="763"/>
                  </a:lnTo>
                  <a:lnTo>
                    <a:pt x="927" y="761"/>
                  </a:lnTo>
                  <a:lnTo>
                    <a:pt x="918" y="755"/>
                  </a:lnTo>
                  <a:lnTo>
                    <a:pt x="909" y="752"/>
                  </a:lnTo>
                  <a:lnTo>
                    <a:pt x="901" y="750"/>
                  </a:lnTo>
                  <a:lnTo>
                    <a:pt x="890" y="749"/>
                  </a:lnTo>
                  <a:lnTo>
                    <a:pt x="881" y="752"/>
                  </a:lnTo>
                  <a:lnTo>
                    <a:pt x="877" y="808"/>
                  </a:lnTo>
                  <a:lnTo>
                    <a:pt x="874" y="869"/>
                  </a:lnTo>
                  <a:lnTo>
                    <a:pt x="875" y="935"/>
                  </a:lnTo>
                  <a:lnTo>
                    <a:pt x="881" y="999"/>
                  </a:lnTo>
                  <a:lnTo>
                    <a:pt x="862" y="918"/>
                  </a:lnTo>
                  <a:lnTo>
                    <a:pt x="857" y="852"/>
                  </a:lnTo>
                  <a:lnTo>
                    <a:pt x="853" y="806"/>
                  </a:lnTo>
                  <a:lnTo>
                    <a:pt x="846" y="780"/>
                  </a:lnTo>
                  <a:lnTo>
                    <a:pt x="838" y="775"/>
                  </a:lnTo>
                  <a:lnTo>
                    <a:pt x="828" y="769"/>
                  </a:lnTo>
                  <a:lnTo>
                    <a:pt x="818" y="768"/>
                  </a:lnTo>
                  <a:lnTo>
                    <a:pt x="808" y="770"/>
                  </a:lnTo>
                  <a:lnTo>
                    <a:pt x="801" y="778"/>
                  </a:lnTo>
                  <a:lnTo>
                    <a:pt x="796" y="790"/>
                  </a:lnTo>
                  <a:lnTo>
                    <a:pt x="795" y="809"/>
                  </a:lnTo>
                  <a:lnTo>
                    <a:pt x="799" y="836"/>
                  </a:lnTo>
                  <a:lnTo>
                    <a:pt x="792" y="832"/>
                  </a:lnTo>
                  <a:lnTo>
                    <a:pt x="786" y="825"/>
                  </a:lnTo>
                  <a:lnTo>
                    <a:pt x="779" y="820"/>
                  </a:lnTo>
                  <a:lnTo>
                    <a:pt x="772" y="813"/>
                  </a:lnTo>
                  <a:lnTo>
                    <a:pt x="766" y="807"/>
                  </a:lnTo>
                  <a:lnTo>
                    <a:pt x="761" y="801"/>
                  </a:lnTo>
                  <a:lnTo>
                    <a:pt x="759" y="797"/>
                  </a:lnTo>
                  <a:lnTo>
                    <a:pt x="758" y="796"/>
                  </a:lnTo>
                  <a:lnTo>
                    <a:pt x="755" y="823"/>
                  </a:lnTo>
                  <a:lnTo>
                    <a:pt x="752" y="859"/>
                  </a:lnTo>
                  <a:lnTo>
                    <a:pt x="750" y="896"/>
                  </a:lnTo>
                  <a:lnTo>
                    <a:pt x="750" y="922"/>
                  </a:lnTo>
                  <a:lnTo>
                    <a:pt x="741" y="885"/>
                  </a:lnTo>
                  <a:lnTo>
                    <a:pt x="742" y="846"/>
                  </a:lnTo>
                  <a:lnTo>
                    <a:pt x="742" y="814"/>
                  </a:lnTo>
                  <a:lnTo>
                    <a:pt x="731" y="801"/>
                  </a:lnTo>
                  <a:lnTo>
                    <a:pt x="699" y="803"/>
                  </a:lnTo>
                  <a:lnTo>
                    <a:pt x="677" y="813"/>
                  </a:lnTo>
                  <a:lnTo>
                    <a:pt x="664" y="826"/>
                  </a:lnTo>
                  <a:lnTo>
                    <a:pt x="660" y="843"/>
                  </a:lnTo>
                  <a:lnTo>
                    <a:pt x="657" y="859"/>
                  </a:lnTo>
                  <a:lnTo>
                    <a:pt x="657" y="874"/>
                  </a:lnTo>
                  <a:lnTo>
                    <a:pt x="656" y="882"/>
                  </a:lnTo>
                  <a:lnTo>
                    <a:pt x="649" y="885"/>
                  </a:lnTo>
                  <a:lnTo>
                    <a:pt x="640" y="868"/>
                  </a:lnTo>
                  <a:lnTo>
                    <a:pt x="639" y="839"/>
                  </a:lnTo>
                  <a:lnTo>
                    <a:pt x="638" y="809"/>
                  </a:lnTo>
                  <a:lnTo>
                    <a:pt x="627" y="798"/>
                  </a:lnTo>
                  <a:lnTo>
                    <a:pt x="612" y="797"/>
                  </a:lnTo>
                  <a:lnTo>
                    <a:pt x="602" y="790"/>
                  </a:lnTo>
                  <a:lnTo>
                    <a:pt x="592" y="784"/>
                  </a:lnTo>
                  <a:lnTo>
                    <a:pt x="583" y="777"/>
                  </a:lnTo>
                  <a:lnTo>
                    <a:pt x="572" y="777"/>
                  </a:lnTo>
                  <a:lnTo>
                    <a:pt x="557" y="786"/>
                  </a:lnTo>
                  <a:lnTo>
                    <a:pt x="537" y="809"/>
                  </a:lnTo>
                  <a:lnTo>
                    <a:pt x="510" y="851"/>
                  </a:lnTo>
                  <a:lnTo>
                    <a:pt x="515" y="825"/>
                  </a:lnTo>
                  <a:lnTo>
                    <a:pt x="524" y="803"/>
                  </a:lnTo>
                  <a:lnTo>
                    <a:pt x="529" y="784"/>
                  </a:lnTo>
                  <a:lnTo>
                    <a:pt x="523" y="763"/>
                  </a:lnTo>
                  <a:lnTo>
                    <a:pt x="514" y="760"/>
                  </a:lnTo>
                  <a:lnTo>
                    <a:pt x="505" y="758"/>
                  </a:lnTo>
                  <a:lnTo>
                    <a:pt x="496" y="758"/>
                  </a:lnTo>
                  <a:lnTo>
                    <a:pt x="488" y="761"/>
                  </a:lnTo>
                  <a:lnTo>
                    <a:pt x="478" y="764"/>
                  </a:lnTo>
                  <a:lnTo>
                    <a:pt x="467" y="769"/>
                  </a:lnTo>
                  <a:lnTo>
                    <a:pt x="454" y="776"/>
                  </a:lnTo>
                  <a:lnTo>
                    <a:pt x="440" y="785"/>
                  </a:lnTo>
                  <a:lnTo>
                    <a:pt x="449" y="767"/>
                  </a:lnTo>
                  <a:lnTo>
                    <a:pt x="459" y="754"/>
                  </a:lnTo>
                  <a:lnTo>
                    <a:pt x="468" y="743"/>
                  </a:lnTo>
                  <a:lnTo>
                    <a:pt x="471" y="729"/>
                  </a:lnTo>
                  <a:lnTo>
                    <a:pt x="470" y="718"/>
                  </a:lnTo>
                  <a:lnTo>
                    <a:pt x="466" y="713"/>
                  </a:lnTo>
                  <a:lnTo>
                    <a:pt x="455" y="713"/>
                  </a:lnTo>
                  <a:lnTo>
                    <a:pt x="443" y="718"/>
                  </a:lnTo>
                  <a:lnTo>
                    <a:pt x="426" y="727"/>
                  </a:lnTo>
                  <a:lnTo>
                    <a:pt x="406" y="740"/>
                  </a:lnTo>
                  <a:lnTo>
                    <a:pt x="383" y="755"/>
                  </a:lnTo>
                  <a:lnTo>
                    <a:pt x="360" y="773"/>
                  </a:lnTo>
                  <a:lnTo>
                    <a:pt x="335" y="795"/>
                  </a:lnTo>
                  <a:lnTo>
                    <a:pt x="307" y="817"/>
                  </a:lnTo>
                  <a:lnTo>
                    <a:pt x="280" y="841"/>
                  </a:lnTo>
                  <a:lnTo>
                    <a:pt x="250" y="867"/>
                  </a:lnTo>
                  <a:lnTo>
                    <a:pt x="223" y="892"/>
                  </a:lnTo>
                  <a:lnTo>
                    <a:pt x="194" y="918"/>
                  </a:lnTo>
                  <a:lnTo>
                    <a:pt x="168" y="944"/>
                  </a:lnTo>
                  <a:lnTo>
                    <a:pt x="142" y="967"/>
                  </a:lnTo>
                  <a:lnTo>
                    <a:pt x="169" y="933"/>
                  </a:lnTo>
                  <a:lnTo>
                    <a:pt x="196" y="902"/>
                  </a:lnTo>
                  <a:lnTo>
                    <a:pt x="222" y="875"/>
                  </a:lnTo>
                  <a:lnTo>
                    <a:pt x="248" y="848"/>
                  </a:lnTo>
                  <a:lnTo>
                    <a:pt x="272" y="825"/>
                  </a:lnTo>
                  <a:lnTo>
                    <a:pt x="294" y="805"/>
                  </a:lnTo>
                  <a:lnTo>
                    <a:pt x="316" y="786"/>
                  </a:lnTo>
                  <a:lnTo>
                    <a:pt x="336" y="769"/>
                  </a:lnTo>
                  <a:lnTo>
                    <a:pt x="354" y="754"/>
                  </a:lnTo>
                  <a:lnTo>
                    <a:pt x="370" y="741"/>
                  </a:lnTo>
                  <a:lnTo>
                    <a:pt x="383" y="728"/>
                  </a:lnTo>
                  <a:lnTo>
                    <a:pt x="395" y="717"/>
                  </a:lnTo>
                  <a:lnTo>
                    <a:pt x="405" y="707"/>
                  </a:lnTo>
                  <a:lnTo>
                    <a:pt x="412" y="697"/>
                  </a:lnTo>
                  <a:lnTo>
                    <a:pt x="416" y="688"/>
                  </a:lnTo>
                  <a:lnTo>
                    <a:pt x="417" y="679"/>
                  </a:lnTo>
                  <a:lnTo>
                    <a:pt x="416" y="668"/>
                  </a:lnTo>
                  <a:lnTo>
                    <a:pt x="413" y="662"/>
                  </a:lnTo>
                  <a:lnTo>
                    <a:pt x="407" y="657"/>
                  </a:lnTo>
                  <a:lnTo>
                    <a:pt x="401" y="656"/>
                  </a:lnTo>
                  <a:lnTo>
                    <a:pt x="394" y="657"/>
                  </a:lnTo>
                  <a:lnTo>
                    <a:pt x="387" y="662"/>
                  </a:lnTo>
                  <a:lnTo>
                    <a:pt x="379" y="665"/>
                  </a:lnTo>
                  <a:lnTo>
                    <a:pt x="371" y="671"/>
                  </a:lnTo>
                  <a:lnTo>
                    <a:pt x="380" y="657"/>
                  </a:lnTo>
                  <a:lnTo>
                    <a:pt x="385" y="648"/>
                  </a:lnTo>
                  <a:lnTo>
                    <a:pt x="388" y="639"/>
                  </a:lnTo>
                  <a:lnTo>
                    <a:pt x="387" y="631"/>
                  </a:lnTo>
                  <a:lnTo>
                    <a:pt x="381" y="628"/>
                  </a:lnTo>
                  <a:lnTo>
                    <a:pt x="372" y="627"/>
                  </a:lnTo>
                  <a:lnTo>
                    <a:pt x="361" y="629"/>
                  </a:lnTo>
                  <a:lnTo>
                    <a:pt x="347" y="634"/>
                  </a:lnTo>
                  <a:lnTo>
                    <a:pt x="352" y="626"/>
                  </a:lnTo>
                  <a:lnTo>
                    <a:pt x="360" y="618"/>
                  </a:lnTo>
                  <a:lnTo>
                    <a:pt x="369" y="611"/>
                  </a:lnTo>
                  <a:lnTo>
                    <a:pt x="379" y="607"/>
                  </a:lnTo>
                  <a:lnTo>
                    <a:pt x="387" y="603"/>
                  </a:lnTo>
                  <a:lnTo>
                    <a:pt x="391" y="598"/>
                  </a:lnTo>
                  <a:lnTo>
                    <a:pt x="392" y="592"/>
                  </a:lnTo>
                  <a:lnTo>
                    <a:pt x="389" y="584"/>
                  </a:lnTo>
                  <a:lnTo>
                    <a:pt x="380" y="577"/>
                  </a:lnTo>
                  <a:lnTo>
                    <a:pt x="365" y="575"/>
                  </a:lnTo>
                  <a:lnTo>
                    <a:pt x="348" y="576"/>
                  </a:lnTo>
                  <a:lnTo>
                    <a:pt x="329" y="581"/>
                  </a:lnTo>
                  <a:lnTo>
                    <a:pt x="312" y="588"/>
                  </a:lnTo>
                  <a:lnTo>
                    <a:pt x="295" y="598"/>
                  </a:lnTo>
                  <a:lnTo>
                    <a:pt x="282" y="610"/>
                  </a:lnTo>
                  <a:lnTo>
                    <a:pt x="274" y="626"/>
                  </a:lnTo>
                  <a:lnTo>
                    <a:pt x="283" y="599"/>
                  </a:lnTo>
                  <a:lnTo>
                    <a:pt x="293" y="579"/>
                  </a:lnTo>
                  <a:lnTo>
                    <a:pt x="303" y="565"/>
                  </a:lnTo>
                  <a:lnTo>
                    <a:pt x="315" y="556"/>
                  </a:lnTo>
                  <a:lnTo>
                    <a:pt x="324" y="551"/>
                  </a:lnTo>
                  <a:lnTo>
                    <a:pt x="333" y="548"/>
                  </a:lnTo>
                  <a:lnTo>
                    <a:pt x="339" y="545"/>
                  </a:lnTo>
                  <a:lnTo>
                    <a:pt x="346" y="542"/>
                  </a:lnTo>
                  <a:lnTo>
                    <a:pt x="346" y="536"/>
                  </a:lnTo>
                  <a:lnTo>
                    <a:pt x="344" y="528"/>
                  </a:lnTo>
                  <a:lnTo>
                    <a:pt x="335" y="521"/>
                  </a:lnTo>
                  <a:lnTo>
                    <a:pt x="324" y="517"/>
                  </a:lnTo>
                  <a:lnTo>
                    <a:pt x="310" y="512"/>
                  </a:lnTo>
                  <a:lnTo>
                    <a:pt x="291" y="509"/>
                  </a:lnTo>
                  <a:lnTo>
                    <a:pt x="271" y="505"/>
                  </a:lnTo>
                  <a:lnTo>
                    <a:pt x="247" y="503"/>
                  </a:lnTo>
                  <a:lnTo>
                    <a:pt x="221" y="501"/>
                  </a:lnTo>
                  <a:lnTo>
                    <a:pt x="193" y="500"/>
                  </a:lnTo>
                  <a:lnTo>
                    <a:pt x="165" y="498"/>
                  </a:lnTo>
                  <a:lnTo>
                    <a:pt x="133" y="498"/>
                  </a:lnTo>
                  <a:lnTo>
                    <a:pt x="100" y="497"/>
                  </a:lnTo>
                  <a:lnTo>
                    <a:pt x="68" y="497"/>
                  </a:lnTo>
                  <a:lnTo>
                    <a:pt x="34" y="497"/>
                  </a:lnTo>
                  <a:lnTo>
                    <a:pt x="0" y="497"/>
                  </a:lnTo>
                  <a:lnTo>
                    <a:pt x="26" y="493"/>
                  </a:lnTo>
                  <a:lnTo>
                    <a:pt x="51" y="488"/>
                  </a:lnTo>
                  <a:lnTo>
                    <a:pt x="79" y="486"/>
                  </a:lnTo>
                  <a:lnTo>
                    <a:pt x="105" y="484"/>
                  </a:lnTo>
                  <a:lnTo>
                    <a:pt x="132" y="483"/>
                  </a:lnTo>
                  <a:lnTo>
                    <a:pt x="158" y="480"/>
                  </a:lnTo>
                  <a:lnTo>
                    <a:pt x="183" y="480"/>
                  </a:lnTo>
                  <a:lnTo>
                    <a:pt x="209" y="478"/>
                  </a:lnTo>
                  <a:lnTo>
                    <a:pt x="230" y="477"/>
                  </a:lnTo>
                  <a:lnTo>
                    <a:pt x="254" y="476"/>
                  </a:lnTo>
                  <a:lnTo>
                    <a:pt x="273" y="475"/>
                  </a:lnTo>
                  <a:lnTo>
                    <a:pt x="292" y="474"/>
                  </a:lnTo>
                  <a:lnTo>
                    <a:pt x="310" y="473"/>
                  </a:lnTo>
                  <a:lnTo>
                    <a:pt x="324" y="471"/>
                  </a:lnTo>
                  <a:lnTo>
                    <a:pt x="336" y="469"/>
                  </a:lnTo>
                  <a:lnTo>
                    <a:pt x="345" y="465"/>
                  </a:lnTo>
                  <a:lnTo>
                    <a:pt x="339" y="459"/>
                  </a:lnTo>
                  <a:lnTo>
                    <a:pt x="330" y="452"/>
                  </a:lnTo>
                  <a:lnTo>
                    <a:pt x="321" y="447"/>
                  </a:lnTo>
                  <a:lnTo>
                    <a:pt x="308" y="440"/>
                  </a:lnTo>
                  <a:lnTo>
                    <a:pt x="294" y="433"/>
                  </a:lnTo>
                  <a:lnTo>
                    <a:pt x="280" y="429"/>
                  </a:lnTo>
                  <a:lnTo>
                    <a:pt x="263" y="424"/>
                  </a:lnTo>
                  <a:lnTo>
                    <a:pt x="247" y="418"/>
                  </a:lnTo>
                  <a:lnTo>
                    <a:pt x="230" y="415"/>
                  </a:lnTo>
                  <a:lnTo>
                    <a:pt x="214" y="411"/>
                  </a:lnTo>
                  <a:lnTo>
                    <a:pt x="198" y="408"/>
                  </a:lnTo>
                  <a:lnTo>
                    <a:pt x="182" y="406"/>
                  </a:lnTo>
                  <a:lnTo>
                    <a:pt x="167" y="406"/>
                  </a:lnTo>
                  <a:lnTo>
                    <a:pt x="155" y="406"/>
                  </a:lnTo>
                  <a:lnTo>
                    <a:pt x="143" y="407"/>
                  </a:lnTo>
                  <a:lnTo>
                    <a:pt x="133" y="409"/>
                  </a:lnTo>
                  <a:lnTo>
                    <a:pt x="126" y="399"/>
                  </a:lnTo>
                  <a:lnTo>
                    <a:pt x="128" y="393"/>
                  </a:lnTo>
                  <a:lnTo>
                    <a:pt x="134" y="388"/>
                  </a:lnTo>
                  <a:lnTo>
                    <a:pt x="146" y="385"/>
                  </a:lnTo>
                  <a:lnTo>
                    <a:pt x="160" y="385"/>
                  </a:lnTo>
                  <a:lnTo>
                    <a:pt x="178" y="385"/>
                  </a:lnTo>
                  <a:lnTo>
                    <a:pt x="200" y="386"/>
                  </a:lnTo>
                  <a:lnTo>
                    <a:pt x="221" y="388"/>
                  </a:lnTo>
                  <a:lnTo>
                    <a:pt x="244" y="391"/>
                  </a:lnTo>
                  <a:lnTo>
                    <a:pt x="266" y="395"/>
                  </a:lnTo>
                  <a:lnTo>
                    <a:pt x="289" y="397"/>
                  </a:lnTo>
                  <a:lnTo>
                    <a:pt x="308" y="399"/>
                  </a:lnTo>
                  <a:lnTo>
                    <a:pt x="325" y="403"/>
                  </a:lnTo>
                  <a:lnTo>
                    <a:pt x="338" y="404"/>
                  </a:lnTo>
                  <a:lnTo>
                    <a:pt x="348" y="404"/>
                  </a:lnTo>
                  <a:lnTo>
                    <a:pt x="352" y="400"/>
                  </a:lnTo>
                  <a:lnTo>
                    <a:pt x="356" y="383"/>
                  </a:lnTo>
                  <a:lnTo>
                    <a:pt x="347" y="372"/>
                  </a:lnTo>
                  <a:lnTo>
                    <a:pt x="329" y="364"/>
                  </a:lnTo>
                  <a:lnTo>
                    <a:pt x="306" y="361"/>
                  </a:lnTo>
                  <a:lnTo>
                    <a:pt x="282" y="357"/>
                  </a:lnTo>
                  <a:lnTo>
                    <a:pt x="262" y="353"/>
                  </a:lnTo>
                  <a:lnTo>
                    <a:pt x="248" y="347"/>
                  </a:lnTo>
                  <a:lnTo>
                    <a:pt x="247" y="337"/>
                  </a:lnTo>
                  <a:lnTo>
                    <a:pt x="256" y="326"/>
                  </a:lnTo>
                  <a:lnTo>
                    <a:pt x="270" y="324"/>
                  </a:lnTo>
                  <a:lnTo>
                    <a:pt x="285" y="327"/>
                  </a:lnTo>
                  <a:lnTo>
                    <a:pt x="303" y="332"/>
                  </a:lnTo>
                  <a:lnTo>
                    <a:pt x="319" y="338"/>
                  </a:lnTo>
                  <a:lnTo>
                    <a:pt x="336" y="342"/>
                  </a:lnTo>
                  <a:lnTo>
                    <a:pt x="350" y="341"/>
                  </a:lnTo>
                  <a:lnTo>
                    <a:pt x="359" y="332"/>
                  </a:lnTo>
                  <a:lnTo>
                    <a:pt x="359" y="329"/>
                  </a:lnTo>
                  <a:lnTo>
                    <a:pt x="357" y="323"/>
                  </a:lnTo>
                  <a:lnTo>
                    <a:pt x="352" y="312"/>
                  </a:lnTo>
                  <a:lnTo>
                    <a:pt x="346" y="301"/>
                  </a:lnTo>
                  <a:lnTo>
                    <a:pt x="334" y="290"/>
                  </a:lnTo>
                  <a:lnTo>
                    <a:pt x="316" y="280"/>
                  </a:lnTo>
                  <a:lnTo>
                    <a:pt x="292" y="274"/>
                  </a:lnTo>
                  <a:lnTo>
                    <a:pt x="261" y="273"/>
                  </a:lnTo>
                  <a:lnTo>
                    <a:pt x="284" y="265"/>
                  </a:lnTo>
                  <a:lnTo>
                    <a:pt x="304" y="262"/>
                  </a:lnTo>
                  <a:lnTo>
                    <a:pt x="324" y="261"/>
                  </a:lnTo>
                  <a:lnTo>
                    <a:pt x="338" y="262"/>
                  </a:lnTo>
                  <a:lnTo>
                    <a:pt x="352" y="264"/>
                  </a:lnTo>
                  <a:lnTo>
                    <a:pt x="363" y="269"/>
                  </a:lnTo>
                  <a:lnTo>
                    <a:pt x="372" y="274"/>
                  </a:lnTo>
                  <a:lnTo>
                    <a:pt x="379" y="281"/>
                  </a:lnTo>
                  <a:lnTo>
                    <a:pt x="374" y="262"/>
                  </a:lnTo>
                  <a:lnTo>
                    <a:pt x="369" y="249"/>
                  </a:lnTo>
                  <a:lnTo>
                    <a:pt x="360" y="240"/>
                  </a:lnTo>
                  <a:lnTo>
                    <a:pt x="347" y="231"/>
                  </a:lnTo>
                  <a:lnTo>
                    <a:pt x="361" y="236"/>
                  </a:lnTo>
                  <a:lnTo>
                    <a:pt x="372" y="239"/>
                  </a:lnTo>
                  <a:lnTo>
                    <a:pt x="381" y="245"/>
                  </a:lnTo>
                  <a:lnTo>
                    <a:pt x="389" y="249"/>
                  </a:lnTo>
                  <a:lnTo>
                    <a:pt x="394" y="254"/>
                  </a:lnTo>
                  <a:lnTo>
                    <a:pt x="399" y="257"/>
                  </a:lnTo>
                  <a:lnTo>
                    <a:pt x="402" y="257"/>
                  </a:lnTo>
                  <a:lnTo>
                    <a:pt x="407" y="256"/>
                  </a:lnTo>
                  <a:lnTo>
                    <a:pt x="416" y="246"/>
                  </a:lnTo>
                  <a:lnTo>
                    <a:pt x="423" y="230"/>
                  </a:lnTo>
                  <a:lnTo>
                    <a:pt x="423" y="216"/>
                  </a:lnTo>
                  <a:lnTo>
                    <a:pt x="416" y="201"/>
                  </a:lnTo>
                  <a:lnTo>
                    <a:pt x="441" y="205"/>
                  </a:lnTo>
                  <a:lnTo>
                    <a:pt x="458" y="204"/>
                  </a:lnTo>
                  <a:lnTo>
                    <a:pt x="467" y="200"/>
                  </a:lnTo>
                  <a:lnTo>
                    <a:pt x="470" y="191"/>
                  </a:lnTo>
                  <a:lnTo>
                    <a:pt x="468" y="178"/>
                  </a:lnTo>
                  <a:lnTo>
                    <a:pt x="462" y="163"/>
                  </a:lnTo>
                  <a:lnTo>
                    <a:pt x="454" y="145"/>
                  </a:lnTo>
                  <a:lnTo>
                    <a:pt x="444" y="124"/>
                  </a:lnTo>
                  <a:lnTo>
                    <a:pt x="463" y="137"/>
                  </a:lnTo>
                  <a:lnTo>
                    <a:pt x="481" y="146"/>
                  </a:lnTo>
                  <a:lnTo>
                    <a:pt x="496" y="149"/>
                  </a:lnTo>
                  <a:lnTo>
                    <a:pt x="507" y="150"/>
                  </a:lnTo>
                  <a:lnTo>
                    <a:pt x="518" y="149"/>
                  </a:lnTo>
                  <a:lnTo>
                    <a:pt x="525" y="146"/>
                  </a:lnTo>
                  <a:lnTo>
                    <a:pt x="530" y="140"/>
                  </a:lnTo>
                  <a:lnTo>
                    <a:pt x="536" y="136"/>
                  </a:lnTo>
                  <a:lnTo>
                    <a:pt x="538" y="129"/>
                  </a:lnTo>
                  <a:lnTo>
                    <a:pt x="537" y="119"/>
                  </a:lnTo>
                  <a:lnTo>
                    <a:pt x="534" y="106"/>
                  </a:lnTo>
                  <a:lnTo>
                    <a:pt x="528" y="92"/>
                  </a:lnTo>
                  <a:lnTo>
                    <a:pt x="519" y="74"/>
                  </a:lnTo>
                  <a:lnTo>
                    <a:pt x="507" y="55"/>
                  </a:lnTo>
                  <a:lnTo>
                    <a:pt x="493" y="35"/>
                  </a:lnTo>
                  <a:lnTo>
                    <a:pt x="475" y="14"/>
                  </a:lnTo>
                  <a:lnTo>
                    <a:pt x="494" y="27"/>
                  </a:lnTo>
                  <a:lnTo>
                    <a:pt x="511" y="40"/>
                  </a:lnTo>
                  <a:lnTo>
                    <a:pt x="522" y="52"/>
                  </a:lnTo>
                  <a:lnTo>
                    <a:pt x="532" y="65"/>
                  </a:lnTo>
                  <a:lnTo>
                    <a:pt x="539" y="77"/>
                  </a:lnTo>
                  <a:lnTo>
                    <a:pt x="546" y="88"/>
                  </a:lnTo>
                  <a:lnTo>
                    <a:pt x="551" y="101"/>
                  </a:lnTo>
                  <a:lnTo>
                    <a:pt x="558" y="114"/>
                  </a:lnTo>
                  <a:lnTo>
                    <a:pt x="564" y="122"/>
                  </a:lnTo>
                  <a:lnTo>
                    <a:pt x="572" y="124"/>
                  </a:lnTo>
                  <a:lnTo>
                    <a:pt x="577" y="119"/>
                  </a:lnTo>
                  <a:lnTo>
                    <a:pt x="582" y="111"/>
                  </a:lnTo>
                  <a:lnTo>
                    <a:pt x="583" y="96"/>
                  </a:lnTo>
                  <a:lnTo>
                    <a:pt x="582" y="80"/>
                  </a:lnTo>
                  <a:lnTo>
                    <a:pt x="577" y="61"/>
                  </a:lnTo>
                  <a:lnTo>
                    <a:pt x="567" y="41"/>
                  </a:lnTo>
                  <a:lnTo>
                    <a:pt x="578" y="44"/>
                  </a:lnTo>
                  <a:lnTo>
                    <a:pt x="585" y="48"/>
                  </a:lnTo>
                  <a:lnTo>
                    <a:pt x="588" y="52"/>
                  </a:lnTo>
                  <a:lnTo>
                    <a:pt x="590" y="59"/>
                  </a:lnTo>
                  <a:lnTo>
                    <a:pt x="590" y="67"/>
                  </a:lnTo>
                  <a:lnTo>
                    <a:pt x="591" y="74"/>
                  </a:lnTo>
                  <a:lnTo>
                    <a:pt x="594" y="80"/>
                  </a:lnTo>
                  <a:lnTo>
                    <a:pt x="603" y="88"/>
                  </a:lnTo>
                  <a:lnTo>
                    <a:pt x="613" y="89"/>
                  </a:lnTo>
                  <a:lnTo>
                    <a:pt x="619" y="81"/>
                  </a:lnTo>
                  <a:lnTo>
                    <a:pt x="624" y="68"/>
                  </a:lnTo>
                  <a:lnTo>
                    <a:pt x="628" y="50"/>
                  </a:lnTo>
                  <a:lnTo>
                    <a:pt x="630" y="33"/>
                  </a:lnTo>
                  <a:lnTo>
                    <a:pt x="634" y="16"/>
                  </a:lnTo>
                  <a:lnTo>
                    <a:pt x="637" y="5"/>
                  </a:lnTo>
                  <a:lnTo>
                    <a:pt x="640" y="0"/>
                  </a:lnTo>
                  <a:lnTo>
                    <a:pt x="647" y="16"/>
                  </a:lnTo>
                  <a:lnTo>
                    <a:pt x="650" y="51"/>
                  </a:lnTo>
                  <a:lnTo>
                    <a:pt x="653" y="86"/>
                  </a:lnTo>
                  <a:lnTo>
                    <a:pt x="663" y="103"/>
                  </a:lnTo>
                  <a:lnTo>
                    <a:pt x="673" y="104"/>
                  </a:lnTo>
                  <a:lnTo>
                    <a:pt x="688" y="105"/>
                  </a:lnTo>
                  <a:lnTo>
                    <a:pt x="704" y="105"/>
                  </a:lnTo>
                  <a:lnTo>
                    <a:pt x="725" y="102"/>
                  </a:lnTo>
                  <a:lnTo>
                    <a:pt x="745" y="92"/>
                  </a:lnTo>
                  <a:lnTo>
                    <a:pt x="762" y="75"/>
                  </a:lnTo>
                  <a:lnTo>
                    <a:pt x="777" y="50"/>
                  </a:lnTo>
                  <a:lnTo>
                    <a:pt x="786" y="14"/>
                  </a:lnTo>
                  <a:lnTo>
                    <a:pt x="791" y="34"/>
                  </a:lnTo>
                  <a:lnTo>
                    <a:pt x="794" y="62"/>
                  </a:lnTo>
                  <a:lnTo>
                    <a:pt x="791" y="93"/>
                  </a:lnTo>
                  <a:lnTo>
                    <a:pt x="783" y="115"/>
                  </a:lnTo>
                  <a:lnTo>
                    <a:pt x="815" y="129"/>
                  </a:lnTo>
                  <a:lnTo>
                    <a:pt x="834" y="130"/>
                  </a:lnTo>
                  <a:lnTo>
                    <a:pt x="845" y="123"/>
                  </a:lnTo>
                  <a:lnTo>
                    <a:pt x="851" y="111"/>
                  </a:lnTo>
                  <a:lnTo>
                    <a:pt x="855" y="99"/>
                  </a:lnTo>
                  <a:lnTo>
                    <a:pt x="860" y="92"/>
                  </a:lnTo>
                  <a:lnTo>
                    <a:pt x="869" y="92"/>
                  </a:lnTo>
                  <a:lnTo>
                    <a:pt x="885" y="105"/>
                  </a:lnTo>
                  <a:lnTo>
                    <a:pt x="893" y="116"/>
                  </a:lnTo>
                  <a:lnTo>
                    <a:pt x="893" y="123"/>
                  </a:lnTo>
                  <a:lnTo>
                    <a:pt x="886" y="127"/>
                  </a:lnTo>
                  <a:lnTo>
                    <a:pt x="878" y="130"/>
                  </a:lnTo>
                  <a:lnTo>
                    <a:pt x="868" y="133"/>
                  </a:lnTo>
                  <a:lnTo>
                    <a:pt x="860" y="137"/>
                  </a:lnTo>
                  <a:lnTo>
                    <a:pt x="859" y="141"/>
                  </a:lnTo>
                  <a:lnTo>
                    <a:pt x="866" y="151"/>
                  </a:lnTo>
                  <a:lnTo>
                    <a:pt x="885" y="167"/>
                  </a:lnTo>
                  <a:lnTo>
                    <a:pt x="898" y="167"/>
                  </a:lnTo>
                  <a:lnTo>
                    <a:pt x="907" y="158"/>
                  </a:lnTo>
                  <a:lnTo>
                    <a:pt x="914" y="145"/>
                  </a:lnTo>
                  <a:lnTo>
                    <a:pt x="920" y="131"/>
                  </a:lnTo>
                  <a:lnTo>
                    <a:pt x="928" y="123"/>
                  </a:lnTo>
                  <a:lnTo>
                    <a:pt x="940" y="125"/>
                  </a:lnTo>
                  <a:lnTo>
                    <a:pt x="959" y="141"/>
                  </a:lnTo>
                  <a:lnTo>
                    <a:pt x="968" y="156"/>
                  </a:lnTo>
                  <a:lnTo>
                    <a:pt x="967" y="163"/>
                  </a:lnTo>
                  <a:lnTo>
                    <a:pt x="959" y="167"/>
                  </a:lnTo>
                  <a:lnTo>
                    <a:pt x="948" y="169"/>
                  </a:lnTo>
                  <a:lnTo>
                    <a:pt x="936" y="171"/>
                  </a:lnTo>
                  <a:lnTo>
                    <a:pt x="925" y="173"/>
                  </a:lnTo>
                  <a:lnTo>
                    <a:pt x="918" y="179"/>
                  </a:lnTo>
                  <a:lnTo>
                    <a:pt x="919" y="190"/>
                  </a:lnTo>
                  <a:lnTo>
                    <a:pt x="925" y="201"/>
                  </a:lnTo>
                  <a:lnTo>
                    <a:pt x="931" y="208"/>
                  </a:lnTo>
                  <a:lnTo>
                    <a:pt x="939" y="212"/>
                  </a:lnTo>
                  <a:lnTo>
                    <a:pt x="947" y="212"/>
                  </a:lnTo>
                  <a:lnTo>
                    <a:pt x="955" y="212"/>
                  </a:lnTo>
                  <a:lnTo>
                    <a:pt x="962" y="209"/>
                  </a:lnTo>
                  <a:lnTo>
                    <a:pt x="969" y="207"/>
                  </a:lnTo>
                  <a:lnTo>
                    <a:pt x="976" y="204"/>
                  </a:lnTo>
                  <a:lnTo>
                    <a:pt x="970" y="213"/>
                  </a:lnTo>
                  <a:lnTo>
                    <a:pt x="968" y="223"/>
                  </a:lnTo>
                  <a:lnTo>
                    <a:pt x="967" y="234"/>
                  </a:lnTo>
                  <a:lnTo>
                    <a:pt x="969" y="242"/>
                  </a:lnTo>
                  <a:lnTo>
                    <a:pt x="973" y="252"/>
                  </a:lnTo>
                  <a:lnTo>
                    <a:pt x="979" y="260"/>
                  </a:lnTo>
                  <a:lnTo>
                    <a:pt x="986" y="267"/>
                  </a:lnTo>
                  <a:lnTo>
                    <a:pt x="995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6" name="Freeform 27">
              <a:extLst>
                <a:ext uri="{FF2B5EF4-FFF2-40B4-BE49-F238E27FC236}">
                  <a16:creationId xmlns:a16="http://schemas.microsoft.com/office/drawing/2014/main" id="{F029A6AC-8F31-4ECF-A4EC-BAA4D08F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2895"/>
              <a:ext cx="10" cy="13"/>
            </a:xfrm>
            <a:custGeom>
              <a:avLst/>
              <a:gdLst>
                <a:gd name="T0" fmla="*/ 5 w 31"/>
                <a:gd name="T1" fmla="*/ 13 h 40"/>
                <a:gd name="T2" fmla="*/ 7 w 31"/>
                <a:gd name="T3" fmla="*/ 13 h 40"/>
                <a:gd name="T4" fmla="*/ 9 w 31"/>
                <a:gd name="T5" fmla="*/ 11 h 40"/>
                <a:gd name="T6" fmla="*/ 10 w 31"/>
                <a:gd name="T7" fmla="*/ 9 h 40"/>
                <a:gd name="T8" fmla="*/ 10 w 31"/>
                <a:gd name="T9" fmla="*/ 6 h 40"/>
                <a:gd name="T10" fmla="*/ 10 w 31"/>
                <a:gd name="T11" fmla="*/ 4 h 40"/>
                <a:gd name="T12" fmla="*/ 9 w 31"/>
                <a:gd name="T13" fmla="*/ 2 h 40"/>
                <a:gd name="T14" fmla="*/ 7 w 31"/>
                <a:gd name="T15" fmla="*/ 0 h 40"/>
                <a:gd name="T16" fmla="*/ 5 w 31"/>
                <a:gd name="T17" fmla="*/ 0 h 40"/>
                <a:gd name="T18" fmla="*/ 3 w 31"/>
                <a:gd name="T19" fmla="*/ 0 h 40"/>
                <a:gd name="T20" fmla="*/ 1 w 31"/>
                <a:gd name="T21" fmla="*/ 2 h 40"/>
                <a:gd name="T22" fmla="*/ 0 w 31"/>
                <a:gd name="T23" fmla="*/ 4 h 40"/>
                <a:gd name="T24" fmla="*/ 0 w 31"/>
                <a:gd name="T25" fmla="*/ 6 h 40"/>
                <a:gd name="T26" fmla="*/ 0 w 31"/>
                <a:gd name="T27" fmla="*/ 9 h 40"/>
                <a:gd name="T28" fmla="*/ 1 w 31"/>
                <a:gd name="T29" fmla="*/ 11 h 40"/>
                <a:gd name="T30" fmla="*/ 3 w 31"/>
                <a:gd name="T31" fmla="*/ 13 h 40"/>
                <a:gd name="T32" fmla="*/ 5 w 31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4" y="40"/>
                  </a:moveTo>
                  <a:lnTo>
                    <a:pt x="21" y="39"/>
                  </a:lnTo>
                  <a:lnTo>
                    <a:pt x="27" y="33"/>
                  </a:lnTo>
                  <a:lnTo>
                    <a:pt x="30" y="27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6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4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7" name="Freeform 28">
              <a:extLst>
                <a:ext uri="{FF2B5EF4-FFF2-40B4-BE49-F238E27FC236}">
                  <a16:creationId xmlns:a16="http://schemas.microsoft.com/office/drawing/2014/main" id="{855CF609-713B-48C4-ABD7-08B92A73B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96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7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6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1 w 33"/>
                <a:gd name="T23" fmla="*/ 4 h 39"/>
                <a:gd name="T24" fmla="*/ 0 w 33"/>
                <a:gd name="T25" fmla="*/ 7 h 39"/>
                <a:gd name="T26" fmla="*/ 1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24" y="38"/>
                  </a:lnTo>
                  <a:lnTo>
                    <a:pt x="28" y="32"/>
                  </a:lnTo>
                  <a:lnTo>
                    <a:pt x="32" y="27"/>
                  </a:lnTo>
                  <a:lnTo>
                    <a:pt x="33" y="20"/>
                  </a:lnTo>
                  <a:lnTo>
                    <a:pt x="32" y="13"/>
                  </a:lnTo>
                  <a:lnTo>
                    <a:pt x="28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2" y="27"/>
                  </a:lnTo>
                  <a:lnTo>
                    <a:pt x="6" y="32"/>
                  </a:lnTo>
                  <a:lnTo>
                    <a:pt x="10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8" name="Freeform 29">
              <a:extLst>
                <a:ext uri="{FF2B5EF4-FFF2-40B4-BE49-F238E27FC236}">
                  <a16:creationId xmlns:a16="http://schemas.microsoft.com/office/drawing/2014/main" id="{4F1E7FA5-6040-43C8-8BD5-AD52A7AB5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882"/>
              <a:ext cx="28" cy="26"/>
            </a:xfrm>
            <a:custGeom>
              <a:avLst/>
              <a:gdLst>
                <a:gd name="T0" fmla="*/ 14 w 82"/>
                <a:gd name="T1" fmla="*/ 26 h 77"/>
                <a:gd name="T2" fmla="*/ 16 w 82"/>
                <a:gd name="T3" fmla="*/ 26 h 77"/>
                <a:gd name="T4" fmla="*/ 18 w 82"/>
                <a:gd name="T5" fmla="*/ 25 h 77"/>
                <a:gd name="T6" fmla="*/ 21 w 82"/>
                <a:gd name="T7" fmla="*/ 24 h 77"/>
                <a:gd name="T8" fmla="*/ 23 w 82"/>
                <a:gd name="T9" fmla="*/ 22 h 77"/>
                <a:gd name="T10" fmla="*/ 25 w 82"/>
                <a:gd name="T11" fmla="*/ 20 h 77"/>
                <a:gd name="T12" fmla="*/ 26 w 82"/>
                <a:gd name="T13" fmla="*/ 18 h 77"/>
                <a:gd name="T14" fmla="*/ 27 w 82"/>
                <a:gd name="T15" fmla="*/ 16 h 77"/>
                <a:gd name="T16" fmla="*/ 28 w 82"/>
                <a:gd name="T17" fmla="*/ 13 h 77"/>
                <a:gd name="T18" fmla="*/ 27 w 82"/>
                <a:gd name="T19" fmla="*/ 10 h 77"/>
                <a:gd name="T20" fmla="*/ 26 w 82"/>
                <a:gd name="T21" fmla="*/ 8 h 77"/>
                <a:gd name="T22" fmla="*/ 25 w 82"/>
                <a:gd name="T23" fmla="*/ 5 h 77"/>
                <a:gd name="T24" fmla="*/ 23 w 82"/>
                <a:gd name="T25" fmla="*/ 4 h 77"/>
                <a:gd name="T26" fmla="*/ 21 w 82"/>
                <a:gd name="T27" fmla="*/ 2 h 77"/>
                <a:gd name="T28" fmla="*/ 18 w 82"/>
                <a:gd name="T29" fmla="*/ 1 h 77"/>
                <a:gd name="T30" fmla="*/ 16 w 82"/>
                <a:gd name="T31" fmla="*/ 0 h 77"/>
                <a:gd name="T32" fmla="*/ 14 w 82"/>
                <a:gd name="T33" fmla="*/ 0 h 77"/>
                <a:gd name="T34" fmla="*/ 11 w 82"/>
                <a:gd name="T35" fmla="*/ 0 h 77"/>
                <a:gd name="T36" fmla="*/ 9 w 82"/>
                <a:gd name="T37" fmla="*/ 1 h 77"/>
                <a:gd name="T38" fmla="*/ 7 w 82"/>
                <a:gd name="T39" fmla="*/ 2 h 77"/>
                <a:gd name="T40" fmla="*/ 5 w 82"/>
                <a:gd name="T41" fmla="*/ 4 h 77"/>
                <a:gd name="T42" fmla="*/ 3 w 82"/>
                <a:gd name="T43" fmla="*/ 5 h 77"/>
                <a:gd name="T44" fmla="*/ 2 w 82"/>
                <a:gd name="T45" fmla="*/ 8 h 77"/>
                <a:gd name="T46" fmla="*/ 1 w 82"/>
                <a:gd name="T47" fmla="*/ 10 h 77"/>
                <a:gd name="T48" fmla="*/ 0 w 82"/>
                <a:gd name="T49" fmla="*/ 13 h 77"/>
                <a:gd name="T50" fmla="*/ 1 w 82"/>
                <a:gd name="T51" fmla="*/ 16 h 77"/>
                <a:gd name="T52" fmla="*/ 2 w 82"/>
                <a:gd name="T53" fmla="*/ 18 h 77"/>
                <a:gd name="T54" fmla="*/ 3 w 82"/>
                <a:gd name="T55" fmla="*/ 20 h 77"/>
                <a:gd name="T56" fmla="*/ 5 w 82"/>
                <a:gd name="T57" fmla="*/ 22 h 77"/>
                <a:gd name="T58" fmla="*/ 7 w 82"/>
                <a:gd name="T59" fmla="*/ 24 h 77"/>
                <a:gd name="T60" fmla="*/ 9 w 82"/>
                <a:gd name="T61" fmla="*/ 25 h 77"/>
                <a:gd name="T62" fmla="*/ 11 w 82"/>
                <a:gd name="T63" fmla="*/ 26 h 77"/>
                <a:gd name="T64" fmla="*/ 14 w 82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2" h="77">
                  <a:moveTo>
                    <a:pt x="40" y="77"/>
                  </a:moveTo>
                  <a:lnTo>
                    <a:pt x="47" y="76"/>
                  </a:lnTo>
                  <a:lnTo>
                    <a:pt x="53" y="74"/>
                  </a:lnTo>
                  <a:lnTo>
                    <a:pt x="61" y="70"/>
                  </a:lnTo>
                  <a:lnTo>
                    <a:pt x="68" y="66"/>
                  </a:lnTo>
                  <a:lnTo>
                    <a:pt x="73" y="60"/>
                  </a:lnTo>
                  <a:lnTo>
                    <a:pt x="77" y="54"/>
                  </a:lnTo>
                  <a:lnTo>
                    <a:pt x="80" y="46"/>
                  </a:lnTo>
                  <a:lnTo>
                    <a:pt x="82" y="39"/>
                  </a:lnTo>
                  <a:lnTo>
                    <a:pt x="80" y="31"/>
                  </a:lnTo>
                  <a:lnTo>
                    <a:pt x="77" y="24"/>
                  </a:lnTo>
                  <a:lnTo>
                    <a:pt x="73" y="16"/>
                  </a:lnTo>
                  <a:lnTo>
                    <a:pt x="68" y="12"/>
                  </a:lnTo>
                  <a:lnTo>
                    <a:pt x="61" y="6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3" y="1"/>
                  </a:lnTo>
                  <a:lnTo>
                    <a:pt x="26" y="2"/>
                  </a:lnTo>
                  <a:lnTo>
                    <a:pt x="20" y="6"/>
                  </a:lnTo>
                  <a:lnTo>
                    <a:pt x="14" y="12"/>
                  </a:lnTo>
                  <a:lnTo>
                    <a:pt x="8" y="16"/>
                  </a:lnTo>
                  <a:lnTo>
                    <a:pt x="5" y="24"/>
                  </a:lnTo>
                  <a:lnTo>
                    <a:pt x="3" y="31"/>
                  </a:lnTo>
                  <a:lnTo>
                    <a:pt x="0" y="39"/>
                  </a:lnTo>
                  <a:lnTo>
                    <a:pt x="3" y="46"/>
                  </a:lnTo>
                  <a:lnTo>
                    <a:pt x="5" y="54"/>
                  </a:lnTo>
                  <a:lnTo>
                    <a:pt x="8" y="60"/>
                  </a:lnTo>
                  <a:lnTo>
                    <a:pt x="14" y="66"/>
                  </a:lnTo>
                  <a:lnTo>
                    <a:pt x="20" y="70"/>
                  </a:lnTo>
                  <a:lnTo>
                    <a:pt x="26" y="74"/>
                  </a:lnTo>
                  <a:lnTo>
                    <a:pt x="33" y="76"/>
                  </a:lnTo>
                  <a:lnTo>
                    <a:pt x="40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9" name="Freeform 30">
              <a:extLst>
                <a:ext uri="{FF2B5EF4-FFF2-40B4-BE49-F238E27FC236}">
                  <a16:creationId xmlns:a16="http://schemas.microsoft.com/office/drawing/2014/main" id="{3BAA11BA-60DB-4D28-83B0-763B5AB0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903"/>
              <a:ext cx="19" cy="22"/>
            </a:xfrm>
            <a:custGeom>
              <a:avLst/>
              <a:gdLst>
                <a:gd name="T0" fmla="*/ 9 w 57"/>
                <a:gd name="T1" fmla="*/ 22 h 66"/>
                <a:gd name="T2" fmla="*/ 13 w 57"/>
                <a:gd name="T3" fmla="*/ 21 h 66"/>
                <a:gd name="T4" fmla="*/ 16 w 57"/>
                <a:gd name="T5" fmla="*/ 19 h 66"/>
                <a:gd name="T6" fmla="*/ 18 w 57"/>
                <a:gd name="T7" fmla="*/ 16 h 66"/>
                <a:gd name="T8" fmla="*/ 19 w 57"/>
                <a:gd name="T9" fmla="*/ 11 h 66"/>
                <a:gd name="T10" fmla="*/ 18 w 57"/>
                <a:gd name="T11" fmla="*/ 7 h 66"/>
                <a:gd name="T12" fmla="*/ 16 w 57"/>
                <a:gd name="T13" fmla="*/ 3 h 66"/>
                <a:gd name="T14" fmla="*/ 13 w 57"/>
                <a:gd name="T15" fmla="*/ 1 h 66"/>
                <a:gd name="T16" fmla="*/ 9 w 57"/>
                <a:gd name="T17" fmla="*/ 0 h 66"/>
                <a:gd name="T18" fmla="*/ 6 w 57"/>
                <a:gd name="T19" fmla="*/ 1 h 66"/>
                <a:gd name="T20" fmla="*/ 3 w 57"/>
                <a:gd name="T21" fmla="*/ 3 h 66"/>
                <a:gd name="T22" fmla="*/ 1 w 57"/>
                <a:gd name="T23" fmla="*/ 7 h 66"/>
                <a:gd name="T24" fmla="*/ 0 w 57"/>
                <a:gd name="T25" fmla="*/ 11 h 66"/>
                <a:gd name="T26" fmla="*/ 1 w 57"/>
                <a:gd name="T27" fmla="*/ 16 h 66"/>
                <a:gd name="T28" fmla="*/ 3 w 57"/>
                <a:gd name="T29" fmla="*/ 19 h 66"/>
                <a:gd name="T30" fmla="*/ 6 w 57"/>
                <a:gd name="T31" fmla="*/ 21 h 66"/>
                <a:gd name="T32" fmla="*/ 9 w 57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66">
                  <a:moveTo>
                    <a:pt x="28" y="66"/>
                  </a:moveTo>
                  <a:lnTo>
                    <a:pt x="40" y="64"/>
                  </a:lnTo>
                  <a:lnTo>
                    <a:pt x="48" y="56"/>
                  </a:lnTo>
                  <a:lnTo>
                    <a:pt x="54" y="47"/>
                  </a:lnTo>
                  <a:lnTo>
                    <a:pt x="57" y="32"/>
                  </a:lnTo>
                  <a:lnTo>
                    <a:pt x="54" y="20"/>
                  </a:lnTo>
                  <a:lnTo>
                    <a:pt x="48" y="10"/>
                  </a:lnTo>
                  <a:lnTo>
                    <a:pt x="40" y="3"/>
                  </a:lnTo>
                  <a:lnTo>
                    <a:pt x="28" y="0"/>
                  </a:lnTo>
                  <a:lnTo>
                    <a:pt x="18" y="3"/>
                  </a:lnTo>
                  <a:lnTo>
                    <a:pt x="9" y="10"/>
                  </a:lnTo>
                  <a:lnTo>
                    <a:pt x="3" y="20"/>
                  </a:lnTo>
                  <a:lnTo>
                    <a:pt x="0" y="32"/>
                  </a:lnTo>
                  <a:lnTo>
                    <a:pt x="3" y="47"/>
                  </a:lnTo>
                  <a:lnTo>
                    <a:pt x="9" y="56"/>
                  </a:lnTo>
                  <a:lnTo>
                    <a:pt x="18" y="64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0" name="Freeform 31">
              <a:extLst>
                <a:ext uri="{FF2B5EF4-FFF2-40B4-BE49-F238E27FC236}">
                  <a16:creationId xmlns:a16="http://schemas.microsoft.com/office/drawing/2014/main" id="{F09B7112-B9E6-4601-BB4A-F07794A41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031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3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3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1" name="Freeform 32">
              <a:extLst>
                <a:ext uri="{FF2B5EF4-FFF2-40B4-BE49-F238E27FC236}">
                  <a16:creationId xmlns:a16="http://schemas.microsoft.com/office/drawing/2014/main" id="{87F606E5-5885-4219-B00A-39A26EFA7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3124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8 w 33"/>
                <a:gd name="T3" fmla="*/ 13 h 39"/>
                <a:gd name="T4" fmla="*/ 9 w 33"/>
                <a:gd name="T5" fmla="*/ 11 h 39"/>
                <a:gd name="T6" fmla="*/ 11 w 33"/>
                <a:gd name="T7" fmla="*/ 9 h 39"/>
                <a:gd name="T8" fmla="*/ 11 w 33"/>
                <a:gd name="T9" fmla="*/ 6 h 39"/>
                <a:gd name="T10" fmla="*/ 11 w 33"/>
                <a:gd name="T11" fmla="*/ 4 h 39"/>
                <a:gd name="T12" fmla="*/ 9 w 33"/>
                <a:gd name="T13" fmla="*/ 2 h 39"/>
                <a:gd name="T14" fmla="*/ 8 w 33"/>
                <a:gd name="T15" fmla="*/ 0 h 39"/>
                <a:gd name="T16" fmla="*/ 5 w 33"/>
                <a:gd name="T17" fmla="*/ 0 h 39"/>
                <a:gd name="T18" fmla="*/ 3 w 33"/>
                <a:gd name="T19" fmla="*/ 0 h 39"/>
                <a:gd name="T20" fmla="*/ 2 w 33"/>
                <a:gd name="T21" fmla="*/ 2 h 39"/>
                <a:gd name="T22" fmla="*/ 0 w 33"/>
                <a:gd name="T23" fmla="*/ 4 h 39"/>
                <a:gd name="T24" fmla="*/ 0 w 33"/>
                <a:gd name="T25" fmla="*/ 6 h 39"/>
                <a:gd name="T26" fmla="*/ 0 w 33"/>
                <a:gd name="T27" fmla="*/ 9 h 39"/>
                <a:gd name="T28" fmla="*/ 2 w 33"/>
                <a:gd name="T29" fmla="*/ 11 h 39"/>
                <a:gd name="T30" fmla="*/ 3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23" y="38"/>
                  </a:lnTo>
                  <a:lnTo>
                    <a:pt x="27" y="32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2" y="12"/>
                  </a:lnTo>
                  <a:lnTo>
                    <a:pt x="27" y="5"/>
                  </a:lnTo>
                  <a:lnTo>
                    <a:pt x="23" y="1"/>
                  </a:lnTo>
                  <a:lnTo>
                    <a:pt x="16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2" name="Freeform 33">
              <a:extLst>
                <a:ext uri="{FF2B5EF4-FFF2-40B4-BE49-F238E27FC236}">
                  <a16:creationId xmlns:a16="http://schemas.microsoft.com/office/drawing/2014/main" id="{A0C40023-7F83-4129-9917-A493BD45D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181"/>
              <a:ext cx="4" cy="47"/>
            </a:xfrm>
            <a:custGeom>
              <a:avLst/>
              <a:gdLst>
                <a:gd name="T0" fmla="*/ 1 w 13"/>
                <a:gd name="T1" fmla="*/ 0 h 140"/>
                <a:gd name="T2" fmla="*/ 0 w 13"/>
                <a:gd name="T3" fmla="*/ 9 h 140"/>
                <a:gd name="T4" fmla="*/ 0 w 13"/>
                <a:gd name="T5" fmla="*/ 22 h 140"/>
                <a:gd name="T6" fmla="*/ 1 w 13"/>
                <a:gd name="T7" fmla="*/ 35 h 140"/>
                <a:gd name="T8" fmla="*/ 4 w 13"/>
                <a:gd name="T9" fmla="*/ 47 h 140"/>
                <a:gd name="T10" fmla="*/ 4 w 13"/>
                <a:gd name="T11" fmla="*/ 30 h 140"/>
                <a:gd name="T12" fmla="*/ 3 w 13"/>
                <a:gd name="T13" fmla="*/ 16 h 140"/>
                <a:gd name="T14" fmla="*/ 2 w 13"/>
                <a:gd name="T15" fmla="*/ 7 h 140"/>
                <a:gd name="T16" fmla="*/ 1 w 1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0">
                  <a:moveTo>
                    <a:pt x="3" y="0"/>
                  </a:moveTo>
                  <a:lnTo>
                    <a:pt x="0" y="26"/>
                  </a:lnTo>
                  <a:lnTo>
                    <a:pt x="0" y="65"/>
                  </a:lnTo>
                  <a:lnTo>
                    <a:pt x="3" y="104"/>
                  </a:lnTo>
                  <a:lnTo>
                    <a:pt x="12" y="140"/>
                  </a:lnTo>
                  <a:lnTo>
                    <a:pt x="13" y="90"/>
                  </a:lnTo>
                  <a:lnTo>
                    <a:pt x="10" y="49"/>
                  </a:lnTo>
                  <a:lnTo>
                    <a:pt x="5" y="2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3" name="Freeform 34">
              <a:extLst>
                <a:ext uri="{FF2B5EF4-FFF2-40B4-BE49-F238E27FC236}">
                  <a16:creationId xmlns:a16="http://schemas.microsoft.com/office/drawing/2014/main" id="{63F6697E-981F-4C03-8E94-10FEAC5EB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3222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7 w 31"/>
                <a:gd name="T3" fmla="*/ 13 h 39"/>
                <a:gd name="T4" fmla="*/ 9 w 31"/>
                <a:gd name="T5" fmla="*/ 11 h 39"/>
                <a:gd name="T6" fmla="*/ 10 w 31"/>
                <a:gd name="T7" fmla="*/ 9 h 39"/>
                <a:gd name="T8" fmla="*/ 10 w 31"/>
                <a:gd name="T9" fmla="*/ 6 h 39"/>
                <a:gd name="T10" fmla="*/ 10 w 31"/>
                <a:gd name="T11" fmla="*/ 4 h 39"/>
                <a:gd name="T12" fmla="*/ 9 w 31"/>
                <a:gd name="T13" fmla="*/ 2 h 39"/>
                <a:gd name="T14" fmla="*/ 7 w 31"/>
                <a:gd name="T15" fmla="*/ 0 h 39"/>
                <a:gd name="T16" fmla="*/ 5 w 31"/>
                <a:gd name="T17" fmla="*/ 0 h 39"/>
                <a:gd name="T18" fmla="*/ 3 w 31"/>
                <a:gd name="T19" fmla="*/ 0 h 39"/>
                <a:gd name="T20" fmla="*/ 1 w 31"/>
                <a:gd name="T21" fmla="*/ 2 h 39"/>
                <a:gd name="T22" fmla="*/ 0 w 31"/>
                <a:gd name="T23" fmla="*/ 4 h 39"/>
                <a:gd name="T24" fmla="*/ 0 w 31"/>
                <a:gd name="T25" fmla="*/ 6 h 39"/>
                <a:gd name="T26" fmla="*/ 0 w 31"/>
                <a:gd name="T27" fmla="*/ 9 h 39"/>
                <a:gd name="T28" fmla="*/ 1 w 31"/>
                <a:gd name="T29" fmla="*/ 11 h 39"/>
                <a:gd name="T30" fmla="*/ 3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4" y="39"/>
                  </a:moveTo>
                  <a:lnTo>
                    <a:pt x="21" y="38"/>
                  </a:lnTo>
                  <a:lnTo>
                    <a:pt x="27" y="33"/>
                  </a:lnTo>
                  <a:lnTo>
                    <a:pt x="30" y="26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7" y="5"/>
                  </a:lnTo>
                  <a:lnTo>
                    <a:pt x="21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3" y="5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1" y="26"/>
                  </a:lnTo>
                  <a:lnTo>
                    <a:pt x="3" y="33"/>
                  </a:lnTo>
                  <a:lnTo>
                    <a:pt x="9" y="38"/>
                  </a:lnTo>
                  <a:lnTo>
                    <a:pt x="14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4" name="Freeform 35">
              <a:extLst>
                <a:ext uri="{FF2B5EF4-FFF2-40B4-BE49-F238E27FC236}">
                  <a16:creationId xmlns:a16="http://schemas.microsoft.com/office/drawing/2014/main" id="{595F109D-22DB-40AB-8D12-A9CFB199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3239"/>
              <a:ext cx="11" cy="14"/>
            </a:xfrm>
            <a:custGeom>
              <a:avLst/>
              <a:gdLst>
                <a:gd name="T0" fmla="*/ 5 w 33"/>
                <a:gd name="T1" fmla="*/ 14 h 40"/>
                <a:gd name="T2" fmla="*/ 8 w 33"/>
                <a:gd name="T3" fmla="*/ 14 h 40"/>
                <a:gd name="T4" fmla="*/ 9 w 33"/>
                <a:gd name="T5" fmla="*/ 12 h 40"/>
                <a:gd name="T6" fmla="*/ 10 w 33"/>
                <a:gd name="T7" fmla="*/ 9 h 40"/>
                <a:gd name="T8" fmla="*/ 11 w 33"/>
                <a:gd name="T9" fmla="*/ 7 h 40"/>
                <a:gd name="T10" fmla="*/ 10 w 33"/>
                <a:gd name="T11" fmla="*/ 5 h 40"/>
                <a:gd name="T12" fmla="*/ 9 w 33"/>
                <a:gd name="T13" fmla="*/ 2 h 40"/>
                <a:gd name="T14" fmla="*/ 8 w 33"/>
                <a:gd name="T15" fmla="*/ 1 h 40"/>
                <a:gd name="T16" fmla="*/ 5 w 33"/>
                <a:gd name="T17" fmla="*/ 0 h 40"/>
                <a:gd name="T18" fmla="*/ 3 w 33"/>
                <a:gd name="T19" fmla="*/ 1 h 40"/>
                <a:gd name="T20" fmla="*/ 2 w 33"/>
                <a:gd name="T21" fmla="*/ 2 h 40"/>
                <a:gd name="T22" fmla="*/ 0 w 33"/>
                <a:gd name="T23" fmla="*/ 5 h 40"/>
                <a:gd name="T24" fmla="*/ 0 w 33"/>
                <a:gd name="T25" fmla="*/ 7 h 40"/>
                <a:gd name="T26" fmla="*/ 0 w 33"/>
                <a:gd name="T27" fmla="*/ 9 h 40"/>
                <a:gd name="T28" fmla="*/ 2 w 33"/>
                <a:gd name="T29" fmla="*/ 12 h 40"/>
                <a:gd name="T30" fmla="*/ 3 w 33"/>
                <a:gd name="T31" fmla="*/ 14 h 40"/>
                <a:gd name="T32" fmla="*/ 5 w 33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23" y="39"/>
                  </a:lnTo>
                  <a:lnTo>
                    <a:pt x="27" y="33"/>
                  </a:lnTo>
                  <a:lnTo>
                    <a:pt x="31" y="27"/>
                  </a:lnTo>
                  <a:lnTo>
                    <a:pt x="33" y="19"/>
                  </a:lnTo>
                  <a:lnTo>
                    <a:pt x="31" y="13"/>
                  </a:lnTo>
                  <a:lnTo>
                    <a:pt x="27" y="6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9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5" y="33"/>
                  </a:lnTo>
                  <a:lnTo>
                    <a:pt x="9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5" name="Freeform 36">
              <a:extLst>
                <a:ext uri="{FF2B5EF4-FFF2-40B4-BE49-F238E27FC236}">
                  <a16:creationId xmlns:a16="http://schemas.microsoft.com/office/drawing/2014/main" id="{B3801053-246C-4B41-8BB0-7B338B5DB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3057"/>
              <a:ext cx="61" cy="18"/>
            </a:xfrm>
            <a:custGeom>
              <a:avLst/>
              <a:gdLst>
                <a:gd name="T0" fmla="*/ 61 w 183"/>
                <a:gd name="T1" fmla="*/ 0 h 53"/>
                <a:gd name="T2" fmla="*/ 56 w 183"/>
                <a:gd name="T3" fmla="*/ 0 h 53"/>
                <a:gd name="T4" fmla="*/ 51 w 183"/>
                <a:gd name="T5" fmla="*/ 1 h 53"/>
                <a:gd name="T6" fmla="*/ 43 w 183"/>
                <a:gd name="T7" fmla="*/ 2 h 53"/>
                <a:gd name="T8" fmla="*/ 35 w 183"/>
                <a:gd name="T9" fmla="*/ 4 h 53"/>
                <a:gd name="T10" fmla="*/ 25 w 183"/>
                <a:gd name="T11" fmla="*/ 6 h 53"/>
                <a:gd name="T12" fmla="*/ 16 w 183"/>
                <a:gd name="T13" fmla="*/ 9 h 53"/>
                <a:gd name="T14" fmla="*/ 8 w 183"/>
                <a:gd name="T15" fmla="*/ 12 h 53"/>
                <a:gd name="T16" fmla="*/ 0 w 183"/>
                <a:gd name="T17" fmla="*/ 16 h 53"/>
                <a:gd name="T18" fmla="*/ 2 w 183"/>
                <a:gd name="T19" fmla="*/ 18 h 53"/>
                <a:gd name="T20" fmla="*/ 6 w 183"/>
                <a:gd name="T21" fmla="*/ 18 h 53"/>
                <a:gd name="T22" fmla="*/ 14 w 183"/>
                <a:gd name="T23" fmla="*/ 16 h 53"/>
                <a:gd name="T24" fmla="*/ 24 w 183"/>
                <a:gd name="T25" fmla="*/ 13 h 53"/>
                <a:gd name="T26" fmla="*/ 35 w 183"/>
                <a:gd name="T27" fmla="*/ 9 h 53"/>
                <a:gd name="T28" fmla="*/ 44 w 183"/>
                <a:gd name="T29" fmla="*/ 5 h 53"/>
                <a:gd name="T30" fmla="*/ 54 w 183"/>
                <a:gd name="T31" fmla="*/ 2 h 53"/>
                <a:gd name="T32" fmla="*/ 61 w 183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3" h="53">
                  <a:moveTo>
                    <a:pt x="183" y="0"/>
                  </a:moveTo>
                  <a:lnTo>
                    <a:pt x="169" y="1"/>
                  </a:lnTo>
                  <a:lnTo>
                    <a:pt x="152" y="3"/>
                  </a:lnTo>
                  <a:lnTo>
                    <a:pt x="130" y="6"/>
                  </a:lnTo>
                  <a:lnTo>
                    <a:pt x="104" y="12"/>
                  </a:lnTo>
                  <a:lnTo>
                    <a:pt x="76" y="19"/>
                  </a:lnTo>
                  <a:lnTo>
                    <a:pt x="49" y="27"/>
                  </a:lnTo>
                  <a:lnTo>
                    <a:pt x="23" y="36"/>
                  </a:lnTo>
                  <a:lnTo>
                    <a:pt x="0" y="46"/>
                  </a:lnTo>
                  <a:lnTo>
                    <a:pt x="5" y="53"/>
                  </a:lnTo>
                  <a:lnTo>
                    <a:pt x="19" y="53"/>
                  </a:lnTo>
                  <a:lnTo>
                    <a:pt x="43" y="47"/>
                  </a:lnTo>
                  <a:lnTo>
                    <a:pt x="72" y="38"/>
                  </a:lnTo>
                  <a:lnTo>
                    <a:pt x="104" y="27"/>
                  </a:lnTo>
                  <a:lnTo>
                    <a:pt x="133" y="15"/>
                  </a:lnTo>
                  <a:lnTo>
                    <a:pt x="161" y="5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6" name="Freeform 37">
              <a:extLst>
                <a:ext uri="{FF2B5EF4-FFF2-40B4-BE49-F238E27FC236}">
                  <a16:creationId xmlns:a16="http://schemas.microsoft.com/office/drawing/2014/main" id="{5154EC67-D55D-4FF6-8709-01D377F4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3161"/>
              <a:ext cx="15" cy="18"/>
            </a:xfrm>
            <a:custGeom>
              <a:avLst/>
              <a:gdLst>
                <a:gd name="T0" fmla="*/ 7 w 45"/>
                <a:gd name="T1" fmla="*/ 18 h 54"/>
                <a:gd name="T2" fmla="*/ 4 w 45"/>
                <a:gd name="T3" fmla="*/ 17 h 54"/>
                <a:gd name="T4" fmla="*/ 2 w 45"/>
                <a:gd name="T5" fmla="*/ 15 h 54"/>
                <a:gd name="T6" fmla="*/ 0 w 45"/>
                <a:gd name="T7" fmla="*/ 12 h 54"/>
                <a:gd name="T8" fmla="*/ 0 w 45"/>
                <a:gd name="T9" fmla="*/ 9 h 54"/>
                <a:gd name="T10" fmla="*/ 0 w 45"/>
                <a:gd name="T11" fmla="*/ 5 h 54"/>
                <a:gd name="T12" fmla="*/ 2 w 45"/>
                <a:gd name="T13" fmla="*/ 2 h 54"/>
                <a:gd name="T14" fmla="*/ 5 w 45"/>
                <a:gd name="T15" fmla="*/ 1 h 54"/>
                <a:gd name="T16" fmla="*/ 7 w 45"/>
                <a:gd name="T17" fmla="*/ 0 h 54"/>
                <a:gd name="T18" fmla="*/ 10 w 45"/>
                <a:gd name="T19" fmla="*/ 1 h 54"/>
                <a:gd name="T20" fmla="*/ 13 w 45"/>
                <a:gd name="T21" fmla="*/ 2 h 54"/>
                <a:gd name="T22" fmla="*/ 14 w 45"/>
                <a:gd name="T23" fmla="*/ 5 h 54"/>
                <a:gd name="T24" fmla="*/ 15 w 45"/>
                <a:gd name="T25" fmla="*/ 9 h 54"/>
                <a:gd name="T26" fmla="*/ 14 w 45"/>
                <a:gd name="T27" fmla="*/ 7 h 54"/>
                <a:gd name="T28" fmla="*/ 12 w 45"/>
                <a:gd name="T29" fmla="*/ 6 h 54"/>
                <a:gd name="T30" fmla="*/ 9 w 45"/>
                <a:gd name="T31" fmla="*/ 6 h 54"/>
                <a:gd name="T32" fmla="*/ 7 w 45"/>
                <a:gd name="T33" fmla="*/ 6 h 54"/>
                <a:gd name="T34" fmla="*/ 5 w 45"/>
                <a:gd name="T35" fmla="*/ 7 h 54"/>
                <a:gd name="T36" fmla="*/ 5 w 45"/>
                <a:gd name="T37" fmla="*/ 10 h 54"/>
                <a:gd name="T38" fmla="*/ 5 w 45"/>
                <a:gd name="T39" fmla="*/ 13 h 54"/>
                <a:gd name="T40" fmla="*/ 7 w 45"/>
                <a:gd name="T41" fmla="*/ 18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4">
                  <a:moveTo>
                    <a:pt x="22" y="54"/>
                  </a:moveTo>
                  <a:lnTo>
                    <a:pt x="12" y="50"/>
                  </a:lnTo>
                  <a:lnTo>
                    <a:pt x="6" y="44"/>
                  </a:lnTo>
                  <a:lnTo>
                    <a:pt x="1" y="37"/>
                  </a:lnTo>
                  <a:lnTo>
                    <a:pt x="0" y="28"/>
                  </a:lnTo>
                  <a:lnTo>
                    <a:pt x="1" y="16"/>
                  </a:lnTo>
                  <a:lnTo>
                    <a:pt x="6" y="7"/>
                  </a:lnTo>
                  <a:lnTo>
                    <a:pt x="14" y="3"/>
                  </a:lnTo>
                  <a:lnTo>
                    <a:pt x="22" y="0"/>
                  </a:lnTo>
                  <a:lnTo>
                    <a:pt x="31" y="3"/>
                  </a:lnTo>
                  <a:lnTo>
                    <a:pt x="39" y="7"/>
                  </a:lnTo>
                  <a:lnTo>
                    <a:pt x="43" y="16"/>
                  </a:lnTo>
                  <a:lnTo>
                    <a:pt x="45" y="28"/>
                  </a:lnTo>
                  <a:lnTo>
                    <a:pt x="41" y="22"/>
                  </a:lnTo>
                  <a:lnTo>
                    <a:pt x="36" y="19"/>
                  </a:lnTo>
                  <a:lnTo>
                    <a:pt x="28" y="18"/>
                  </a:lnTo>
                  <a:lnTo>
                    <a:pt x="21" y="19"/>
                  </a:lnTo>
                  <a:lnTo>
                    <a:pt x="16" y="22"/>
                  </a:lnTo>
                  <a:lnTo>
                    <a:pt x="14" y="30"/>
                  </a:lnTo>
                  <a:lnTo>
                    <a:pt x="15" y="40"/>
                  </a:lnTo>
                  <a:lnTo>
                    <a:pt x="22" y="54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97" name="Freeform 38">
              <a:extLst>
                <a:ext uri="{FF2B5EF4-FFF2-40B4-BE49-F238E27FC236}">
                  <a16:creationId xmlns:a16="http://schemas.microsoft.com/office/drawing/2014/main" id="{7A6E55C2-BAB6-4F20-9B32-B41BD7EF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069"/>
              <a:ext cx="15" cy="18"/>
            </a:xfrm>
            <a:custGeom>
              <a:avLst/>
              <a:gdLst>
                <a:gd name="T0" fmla="*/ 7 w 44"/>
                <a:gd name="T1" fmla="*/ 18 h 53"/>
                <a:gd name="T2" fmla="*/ 5 w 44"/>
                <a:gd name="T3" fmla="*/ 17 h 53"/>
                <a:gd name="T4" fmla="*/ 2 w 44"/>
                <a:gd name="T5" fmla="*/ 15 h 53"/>
                <a:gd name="T6" fmla="*/ 0 w 44"/>
                <a:gd name="T7" fmla="*/ 12 h 53"/>
                <a:gd name="T8" fmla="*/ 0 w 44"/>
                <a:gd name="T9" fmla="*/ 9 h 53"/>
                <a:gd name="T10" fmla="*/ 0 w 44"/>
                <a:gd name="T11" fmla="*/ 5 h 53"/>
                <a:gd name="T12" fmla="*/ 2 w 44"/>
                <a:gd name="T13" fmla="*/ 3 h 53"/>
                <a:gd name="T14" fmla="*/ 5 w 44"/>
                <a:gd name="T15" fmla="*/ 1 h 53"/>
                <a:gd name="T16" fmla="*/ 7 w 44"/>
                <a:gd name="T17" fmla="*/ 0 h 53"/>
                <a:gd name="T18" fmla="*/ 10 w 44"/>
                <a:gd name="T19" fmla="*/ 1 h 53"/>
                <a:gd name="T20" fmla="*/ 13 w 44"/>
                <a:gd name="T21" fmla="*/ 3 h 53"/>
                <a:gd name="T22" fmla="*/ 15 w 44"/>
                <a:gd name="T23" fmla="*/ 5 h 53"/>
                <a:gd name="T24" fmla="*/ 15 w 44"/>
                <a:gd name="T25" fmla="*/ 9 h 53"/>
                <a:gd name="T26" fmla="*/ 14 w 44"/>
                <a:gd name="T27" fmla="*/ 7 h 53"/>
                <a:gd name="T28" fmla="*/ 12 w 44"/>
                <a:gd name="T29" fmla="*/ 6 h 53"/>
                <a:gd name="T30" fmla="*/ 9 w 44"/>
                <a:gd name="T31" fmla="*/ 5 h 53"/>
                <a:gd name="T32" fmla="*/ 7 w 44"/>
                <a:gd name="T33" fmla="*/ 5 h 53"/>
                <a:gd name="T34" fmla="*/ 5 w 44"/>
                <a:gd name="T35" fmla="*/ 6 h 53"/>
                <a:gd name="T36" fmla="*/ 4 w 44"/>
                <a:gd name="T37" fmla="*/ 9 h 53"/>
                <a:gd name="T38" fmla="*/ 5 w 44"/>
                <a:gd name="T39" fmla="*/ 13 h 53"/>
                <a:gd name="T40" fmla="*/ 7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1" y="53"/>
                  </a:moveTo>
                  <a:lnTo>
                    <a:pt x="14" y="50"/>
                  </a:lnTo>
                  <a:lnTo>
                    <a:pt x="7" y="45"/>
                  </a:lnTo>
                  <a:lnTo>
                    <a:pt x="1" y="36"/>
                  </a:lnTo>
                  <a:lnTo>
                    <a:pt x="0" y="26"/>
                  </a:lnTo>
                  <a:lnTo>
                    <a:pt x="1" y="16"/>
                  </a:lnTo>
                  <a:lnTo>
                    <a:pt x="7" y="8"/>
                  </a:lnTo>
                  <a:lnTo>
                    <a:pt x="14" y="2"/>
                  </a:lnTo>
                  <a:lnTo>
                    <a:pt x="21" y="0"/>
                  </a:lnTo>
                  <a:lnTo>
                    <a:pt x="30" y="2"/>
                  </a:lnTo>
                  <a:lnTo>
                    <a:pt x="37" y="8"/>
                  </a:lnTo>
                  <a:lnTo>
                    <a:pt x="43" y="16"/>
                  </a:lnTo>
                  <a:lnTo>
                    <a:pt x="44" y="26"/>
                  </a:lnTo>
                  <a:lnTo>
                    <a:pt x="41" y="21"/>
                  </a:lnTo>
                  <a:lnTo>
                    <a:pt x="34" y="18"/>
                  </a:lnTo>
                  <a:lnTo>
                    <a:pt x="26" y="15"/>
                  </a:lnTo>
                  <a:lnTo>
                    <a:pt x="20" y="16"/>
                  </a:lnTo>
                  <a:lnTo>
                    <a:pt x="15" y="19"/>
                  </a:lnTo>
                  <a:lnTo>
                    <a:pt x="13" y="26"/>
                  </a:lnTo>
                  <a:lnTo>
                    <a:pt x="14" y="37"/>
                  </a:lnTo>
                  <a:lnTo>
                    <a:pt x="21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2768" name="Group 39">
            <a:extLst>
              <a:ext uri="{FF2B5EF4-FFF2-40B4-BE49-F238E27FC236}">
                <a16:creationId xmlns:a16="http://schemas.microsoft.com/office/drawing/2014/main" id="{FBD7EB99-83EB-4819-8C8B-A3B8018EF85E}"/>
              </a:ext>
            </a:extLst>
          </p:cNvPr>
          <p:cNvGrpSpPr>
            <a:grpSpLocks/>
          </p:cNvGrpSpPr>
          <p:nvPr/>
        </p:nvGrpSpPr>
        <p:grpSpPr bwMode="auto">
          <a:xfrm>
            <a:off x="7386638" y="4870450"/>
            <a:ext cx="614362" cy="595313"/>
            <a:chOff x="4642" y="2890"/>
            <a:chExt cx="387" cy="375"/>
          </a:xfrm>
        </p:grpSpPr>
        <p:sp>
          <p:nvSpPr>
            <p:cNvPr id="202772" name="Freeform 40">
              <a:extLst>
                <a:ext uri="{FF2B5EF4-FFF2-40B4-BE49-F238E27FC236}">
                  <a16:creationId xmlns:a16="http://schemas.microsoft.com/office/drawing/2014/main" id="{57038FB5-445A-493D-B6EF-5DA818BF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890"/>
              <a:ext cx="387" cy="333"/>
            </a:xfrm>
            <a:custGeom>
              <a:avLst/>
              <a:gdLst>
                <a:gd name="T0" fmla="*/ 8 w 1160"/>
                <a:gd name="T1" fmla="*/ 77 h 999"/>
                <a:gd name="T2" fmla="*/ 56 w 1160"/>
                <a:gd name="T3" fmla="*/ 111 h 999"/>
                <a:gd name="T4" fmla="*/ 31 w 1160"/>
                <a:gd name="T5" fmla="*/ 116 h 999"/>
                <a:gd name="T6" fmla="*/ 49 w 1160"/>
                <a:gd name="T7" fmla="*/ 126 h 999"/>
                <a:gd name="T8" fmla="*/ 34 w 1160"/>
                <a:gd name="T9" fmla="*/ 141 h 999"/>
                <a:gd name="T10" fmla="*/ 49 w 1160"/>
                <a:gd name="T11" fmla="*/ 152 h 999"/>
                <a:gd name="T12" fmla="*/ 29 w 1160"/>
                <a:gd name="T13" fmla="*/ 179 h 999"/>
                <a:gd name="T14" fmla="*/ 52 w 1160"/>
                <a:gd name="T15" fmla="*/ 191 h 999"/>
                <a:gd name="T16" fmla="*/ 24 w 1160"/>
                <a:gd name="T17" fmla="*/ 232 h 999"/>
                <a:gd name="T18" fmla="*/ 56 w 1160"/>
                <a:gd name="T19" fmla="*/ 212 h 999"/>
                <a:gd name="T20" fmla="*/ 41 w 1160"/>
                <a:gd name="T21" fmla="*/ 242 h 999"/>
                <a:gd name="T22" fmla="*/ 65 w 1160"/>
                <a:gd name="T23" fmla="*/ 225 h 999"/>
                <a:gd name="T24" fmla="*/ 72 w 1160"/>
                <a:gd name="T25" fmla="*/ 251 h 999"/>
                <a:gd name="T26" fmla="*/ 90 w 1160"/>
                <a:gd name="T27" fmla="*/ 250 h 999"/>
                <a:gd name="T28" fmla="*/ 102 w 1160"/>
                <a:gd name="T29" fmla="*/ 269 h 999"/>
                <a:gd name="T30" fmla="*/ 121 w 1160"/>
                <a:gd name="T31" fmla="*/ 270 h 999"/>
                <a:gd name="T32" fmla="*/ 134 w 1160"/>
                <a:gd name="T33" fmla="*/ 266 h 999"/>
                <a:gd name="T34" fmla="*/ 139 w 1160"/>
                <a:gd name="T35" fmla="*/ 272 h 999"/>
                <a:gd name="T36" fmla="*/ 168 w 1160"/>
                <a:gd name="T37" fmla="*/ 294 h 999"/>
                <a:gd name="T38" fmla="*/ 189 w 1160"/>
                <a:gd name="T39" fmla="*/ 261 h 999"/>
                <a:gd name="T40" fmla="*/ 210 w 1160"/>
                <a:gd name="T41" fmla="*/ 261 h 999"/>
                <a:gd name="T42" fmla="*/ 236 w 1160"/>
                <a:gd name="T43" fmla="*/ 259 h 999"/>
                <a:gd name="T44" fmla="*/ 235 w 1160"/>
                <a:gd name="T45" fmla="*/ 238 h 999"/>
                <a:gd name="T46" fmla="*/ 294 w 1160"/>
                <a:gd name="T47" fmla="*/ 280 h 999"/>
                <a:gd name="T48" fmla="*/ 313 w 1160"/>
                <a:gd name="T49" fmla="*/ 292 h 999"/>
                <a:gd name="T50" fmla="*/ 259 w 1160"/>
                <a:gd name="T51" fmla="*/ 243 h 999"/>
                <a:gd name="T52" fmla="*/ 251 w 1160"/>
                <a:gd name="T53" fmla="*/ 219 h 999"/>
                <a:gd name="T54" fmla="*/ 258 w 1160"/>
                <a:gd name="T55" fmla="*/ 213 h 999"/>
                <a:gd name="T56" fmla="*/ 264 w 1160"/>
                <a:gd name="T57" fmla="*/ 204 h 999"/>
                <a:gd name="T58" fmla="*/ 271 w 1160"/>
                <a:gd name="T59" fmla="*/ 192 h 999"/>
                <a:gd name="T60" fmla="*/ 286 w 1160"/>
                <a:gd name="T61" fmla="*/ 189 h 999"/>
                <a:gd name="T62" fmla="*/ 275 w 1160"/>
                <a:gd name="T63" fmla="*/ 174 h 999"/>
                <a:gd name="T64" fmla="*/ 332 w 1160"/>
                <a:gd name="T65" fmla="*/ 166 h 999"/>
                <a:gd name="T66" fmla="*/ 361 w 1160"/>
                <a:gd name="T67" fmla="*/ 162 h 999"/>
                <a:gd name="T68" fmla="*/ 296 w 1160"/>
                <a:gd name="T69" fmla="*/ 158 h 999"/>
                <a:gd name="T70" fmla="*/ 280 w 1160"/>
                <a:gd name="T71" fmla="*/ 149 h 999"/>
                <a:gd name="T72" fmla="*/ 321 w 1160"/>
                <a:gd name="T73" fmla="*/ 136 h 999"/>
                <a:gd name="T74" fmla="*/ 342 w 1160"/>
                <a:gd name="T75" fmla="*/ 130 h 999"/>
                <a:gd name="T76" fmla="*/ 291 w 1160"/>
                <a:gd name="T77" fmla="*/ 133 h 999"/>
                <a:gd name="T78" fmla="*/ 277 w 1160"/>
                <a:gd name="T79" fmla="*/ 122 h 999"/>
                <a:gd name="T80" fmla="*/ 292 w 1160"/>
                <a:gd name="T81" fmla="*/ 109 h 999"/>
                <a:gd name="T82" fmla="*/ 269 w 1160"/>
                <a:gd name="T83" fmla="*/ 104 h 999"/>
                <a:gd name="T84" fmla="*/ 279 w 1160"/>
                <a:gd name="T85" fmla="*/ 87 h 999"/>
                <a:gd name="T86" fmla="*/ 267 w 1160"/>
                <a:gd name="T87" fmla="*/ 80 h 999"/>
                <a:gd name="T88" fmla="*/ 253 w 1160"/>
                <a:gd name="T89" fmla="*/ 86 h 999"/>
                <a:gd name="T90" fmla="*/ 231 w 1160"/>
                <a:gd name="T91" fmla="*/ 67 h 999"/>
                <a:gd name="T92" fmla="*/ 221 w 1160"/>
                <a:gd name="T93" fmla="*/ 50 h 999"/>
                <a:gd name="T94" fmla="*/ 209 w 1160"/>
                <a:gd name="T95" fmla="*/ 36 h 999"/>
                <a:gd name="T96" fmla="*/ 213 w 1160"/>
                <a:gd name="T97" fmla="*/ 18 h 999"/>
                <a:gd name="T98" fmla="*/ 195 w 1160"/>
                <a:gd name="T99" fmla="*/ 40 h 999"/>
                <a:gd name="T100" fmla="*/ 191 w 1160"/>
                <a:gd name="T101" fmla="*/ 18 h 999"/>
                <a:gd name="T102" fmla="*/ 179 w 1160"/>
                <a:gd name="T103" fmla="*/ 23 h 999"/>
                <a:gd name="T104" fmla="*/ 169 w 1160"/>
                <a:gd name="T105" fmla="*/ 29 h 999"/>
                <a:gd name="T106" fmla="*/ 128 w 1160"/>
                <a:gd name="T107" fmla="*/ 17 h 999"/>
                <a:gd name="T108" fmla="*/ 105 w 1160"/>
                <a:gd name="T109" fmla="*/ 41 h 999"/>
                <a:gd name="T110" fmla="*/ 91 w 1160"/>
                <a:gd name="T111" fmla="*/ 42 h 999"/>
                <a:gd name="T112" fmla="*/ 84 w 1160"/>
                <a:gd name="T113" fmla="*/ 53 h 999"/>
                <a:gd name="T114" fmla="*/ 67 w 1160"/>
                <a:gd name="T115" fmla="*/ 56 h 999"/>
                <a:gd name="T116" fmla="*/ 73 w 1160"/>
                <a:gd name="T117" fmla="*/ 71 h 999"/>
                <a:gd name="T118" fmla="*/ 64 w 1160"/>
                <a:gd name="T119" fmla="*/ 78 h 99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0" h="999">
                  <a:moveTo>
                    <a:pt x="164" y="272"/>
                  </a:moveTo>
                  <a:lnTo>
                    <a:pt x="147" y="277"/>
                  </a:lnTo>
                  <a:lnTo>
                    <a:pt x="128" y="279"/>
                  </a:lnTo>
                  <a:lnTo>
                    <a:pt x="110" y="275"/>
                  </a:lnTo>
                  <a:lnTo>
                    <a:pt x="89" y="267"/>
                  </a:lnTo>
                  <a:lnTo>
                    <a:pt x="69" y="257"/>
                  </a:lnTo>
                  <a:lnTo>
                    <a:pt x="48" y="246"/>
                  </a:lnTo>
                  <a:lnTo>
                    <a:pt x="25" y="232"/>
                  </a:lnTo>
                  <a:lnTo>
                    <a:pt x="0" y="219"/>
                  </a:lnTo>
                  <a:lnTo>
                    <a:pt x="33" y="247"/>
                  </a:lnTo>
                  <a:lnTo>
                    <a:pt x="63" y="271"/>
                  </a:lnTo>
                  <a:lnTo>
                    <a:pt x="94" y="290"/>
                  </a:lnTo>
                  <a:lnTo>
                    <a:pt x="121" y="303"/>
                  </a:lnTo>
                  <a:lnTo>
                    <a:pt x="141" y="315"/>
                  </a:lnTo>
                  <a:lnTo>
                    <a:pt x="158" y="325"/>
                  </a:lnTo>
                  <a:lnTo>
                    <a:pt x="168" y="334"/>
                  </a:lnTo>
                  <a:lnTo>
                    <a:pt x="169" y="343"/>
                  </a:lnTo>
                  <a:lnTo>
                    <a:pt x="164" y="347"/>
                  </a:lnTo>
                  <a:lnTo>
                    <a:pt x="155" y="349"/>
                  </a:lnTo>
                  <a:lnTo>
                    <a:pt x="141" y="349"/>
                  </a:lnTo>
                  <a:lnTo>
                    <a:pt x="128" y="349"/>
                  </a:lnTo>
                  <a:lnTo>
                    <a:pt x="114" y="347"/>
                  </a:lnTo>
                  <a:lnTo>
                    <a:pt x="103" y="346"/>
                  </a:lnTo>
                  <a:lnTo>
                    <a:pt x="94" y="347"/>
                  </a:lnTo>
                  <a:lnTo>
                    <a:pt x="91" y="351"/>
                  </a:lnTo>
                  <a:lnTo>
                    <a:pt x="94" y="356"/>
                  </a:lnTo>
                  <a:lnTo>
                    <a:pt x="99" y="359"/>
                  </a:lnTo>
                  <a:lnTo>
                    <a:pt x="107" y="361"/>
                  </a:lnTo>
                  <a:lnTo>
                    <a:pt x="117" y="363"/>
                  </a:lnTo>
                  <a:lnTo>
                    <a:pt x="128" y="368"/>
                  </a:lnTo>
                  <a:lnTo>
                    <a:pt x="138" y="372"/>
                  </a:lnTo>
                  <a:lnTo>
                    <a:pt x="146" y="379"/>
                  </a:lnTo>
                  <a:lnTo>
                    <a:pt x="150" y="388"/>
                  </a:lnTo>
                  <a:lnTo>
                    <a:pt x="151" y="396"/>
                  </a:lnTo>
                  <a:lnTo>
                    <a:pt x="147" y="403"/>
                  </a:lnTo>
                  <a:lnTo>
                    <a:pt x="139" y="406"/>
                  </a:lnTo>
                  <a:lnTo>
                    <a:pt x="129" y="410"/>
                  </a:lnTo>
                  <a:lnTo>
                    <a:pt x="119" y="413"/>
                  </a:lnTo>
                  <a:lnTo>
                    <a:pt x="110" y="416"/>
                  </a:lnTo>
                  <a:lnTo>
                    <a:pt x="103" y="422"/>
                  </a:lnTo>
                  <a:lnTo>
                    <a:pt x="100" y="429"/>
                  </a:lnTo>
                  <a:lnTo>
                    <a:pt x="102" y="436"/>
                  </a:lnTo>
                  <a:lnTo>
                    <a:pt x="106" y="440"/>
                  </a:lnTo>
                  <a:lnTo>
                    <a:pt x="113" y="443"/>
                  </a:lnTo>
                  <a:lnTo>
                    <a:pt x="121" y="445"/>
                  </a:lnTo>
                  <a:lnTo>
                    <a:pt x="129" y="448"/>
                  </a:lnTo>
                  <a:lnTo>
                    <a:pt x="139" y="451"/>
                  </a:lnTo>
                  <a:lnTo>
                    <a:pt x="148" y="457"/>
                  </a:lnTo>
                  <a:lnTo>
                    <a:pt x="156" y="466"/>
                  </a:lnTo>
                  <a:lnTo>
                    <a:pt x="158" y="475"/>
                  </a:lnTo>
                  <a:lnTo>
                    <a:pt x="151" y="483"/>
                  </a:lnTo>
                  <a:lnTo>
                    <a:pt x="141" y="491"/>
                  </a:lnTo>
                  <a:lnTo>
                    <a:pt x="126" y="499"/>
                  </a:lnTo>
                  <a:lnTo>
                    <a:pt x="112" y="510"/>
                  </a:lnTo>
                  <a:lnTo>
                    <a:pt x="97" y="522"/>
                  </a:lnTo>
                  <a:lnTo>
                    <a:pt x="88" y="537"/>
                  </a:lnTo>
                  <a:lnTo>
                    <a:pt x="83" y="557"/>
                  </a:lnTo>
                  <a:lnTo>
                    <a:pt x="97" y="548"/>
                  </a:lnTo>
                  <a:lnTo>
                    <a:pt x="113" y="545"/>
                  </a:lnTo>
                  <a:lnTo>
                    <a:pt x="128" y="542"/>
                  </a:lnTo>
                  <a:lnTo>
                    <a:pt x="140" y="545"/>
                  </a:lnTo>
                  <a:lnTo>
                    <a:pt x="150" y="550"/>
                  </a:lnTo>
                  <a:lnTo>
                    <a:pt x="156" y="560"/>
                  </a:lnTo>
                  <a:lnTo>
                    <a:pt x="157" y="573"/>
                  </a:lnTo>
                  <a:lnTo>
                    <a:pt x="150" y="590"/>
                  </a:lnTo>
                  <a:lnTo>
                    <a:pt x="146" y="598"/>
                  </a:lnTo>
                  <a:lnTo>
                    <a:pt x="139" y="608"/>
                  </a:lnTo>
                  <a:lnTo>
                    <a:pt x="131" y="620"/>
                  </a:lnTo>
                  <a:lnTo>
                    <a:pt x="122" y="636"/>
                  </a:lnTo>
                  <a:lnTo>
                    <a:pt x="110" y="653"/>
                  </a:lnTo>
                  <a:lnTo>
                    <a:pt x="93" y="673"/>
                  </a:lnTo>
                  <a:lnTo>
                    <a:pt x="71" y="695"/>
                  </a:lnTo>
                  <a:lnTo>
                    <a:pt x="45" y="717"/>
                  </a:lnTo>
                  <a:lnTo>
                    <a:pt x="66" y="703"/>
                  </a:lnTo>
                  <a:lnTo>
                    <a:pt x="86" y="690"/>
                  </a:lnTo>
                  <a:lnTo>
                    <a:pt x="106" y="674"/>
                  </a:lnTo>
                  <a:lnTo>
                    <a:pt x="126" y="661"/>
                  </a:lnTo>
                  <a:lnTo>
                    <a:pt x="142" y="648"/>
                  </a:lnTo>
                  <a:lnTo>
                    <a:pt x="158" y="639"/>
                  </a:lnTo>
                  <a:lnTo>
                    <a:pt x="168" y="635"/>
                  </a:lnTo>
                  <a:lnTo>
                    <a:pt x="174" y="635"/>
                  </a:lnTo>
                  <a:lnTo>
                    <a:pt x="185" y="648"/>
                  </a:lnTo>
                  <a:lnTo>
                    <a:pt x="183" y="661"/>
                  </a:lnTo>
                  <a:lnTo>
                    <a:pt x="173" y="674"/>
                  </a:lnTo>
                  <a:lnTo>
                    <a:pt x="158" y="687"/>
                  </a:lnTo>
                  <a:lnTo>
                    <a:pt x="141" y="699"/>
                  </a:lnTo>
                  <a:lnTo>
                    <a:pt x="129" y="714"/>
                  </a:lnTo>
                  <a:lnTo>
                    <a:pt x="123" y="726"/>
                  </a:lnTo>
                  <a:lnTo>
                    <a:pt x="128" y="740"/>
                  </a:lnTo>
                  <a:lnTo>
                    <a:pt x="139" y="746"/>
                  </a:lnTo>
                  <a:lnTo>
                    <a:pt x="148" y="741"/>
                  </a:lnTo>
                  <a:lnTo>
                    <a:pt x="156" y="728"/>
                  </a:lnTo>
                  <a:lnTo>
                    <a:pt x="163" y="713"/>
                  </a:lnTo>
                  <a:lnTo>
                    <a:pt x="172" y="696"/>
                  </a:lnTo>
                  <a:lnTo>
                    <a:pt x="182" y="682"/>
                  </a:lnTo>
                  <a:lnTo>
                    <a:pt x="194" y="675"/>
                  </a:lnTo>
                  <a:lnTo>
                    <a:pt x="209" y="681"/>
                  </a:lnTo>
                  <a:lnTo>
                    <a:pt x="223" y="693"/>
                  </a:lnTo>
                  <a:lnTo>
                    <a:pt x="231" y="705"/>
                  </a:lnTo>
                  <a:lnTo>
                    <a:pt x="236" y="715"/>
                  </a:lnTo>
                  <a:lnTo>
                    <a:pt x="236" y="725"/>
                  </a:lnTo>
                  <a:lnTo>
                    <a:pt x="231" y="735"/>
                  </a:lnTo>
                  <a:lnTo>
                    <a:pt x="226" y="744"/>
                  </a:lnTo>
                  <a:lnTo>
                    <a:pt x="217" y="753"/>
                  </a:lnTo>
                  <a:lnTo>
                    <a:pt x="207" y="762"/>
                  </a:lnTo>
                  <a:lnTo>
                    <a:pt x="215" y="764"/>
                  </a:lnTo>
                  <a:lnTo>
                    <a:pt x="224" y="763"/>
                  </a:lnTo>
                  <a:lnTo>
                    <a:pt x="233" y="761"/>
                  </a:lnTo>
                  <a:lnTo>
                    <a:pt x="241" y="755"/>
                  </a:lnTo>
                  <a:lnTo>
                    <a:pt x="250" y="752"/>
                  </a:lnTo>
                  <a:lnTo>
                    <a:pt x="259" y="750"/>
                  </a:lnTo>
                  <a:lnTo>
                    <a:pt x="270" y="749"/>
                  </a:lnTo>
                  <a:lnTo>
                    <a:pt x="279" y="752"/>
                  </a:lnTo>
                  <a:lnTo>
                    <a:pt x="283" y="808"/>
                  </a:lnTo>
                  <a:lnTo>
                    <a:pt x="285" y="870"/>
                  </a:lnTo>
                  <a:lnTo>
                    <a:pt x="284" y="936"/>
                  </a:lnTo>
                  <a:lnTo>
                    <a:pt x="279" y="999"/>
                  </a:lnTo>
                  <a:lnTo>
                    <a:pt x="297" y="918"/>
                  </a:lnTo>
                  <a:lnTo>
                    <a:pt x="303" y="852"/>
                  </a:lnTo>
                  <a:lnTo>
                    <a:pt x="306" y="806"/>
                  </a:lnTo>
                  <a:lnTo>
                    <a:pt x="314" y="781"/>
                  </a:lnTo>
                  <a:lnTo>
                    <a:pt x="322" y="775"/>
                  </a:lnTo>
                  <a:lnTo>
                    <a:pt x="331" y="770"/>
                  </a:lnTo>
                  <a:lnTo>
                    <a:pt x="341" y="769"/>
                  </a:lnTo>
                  <a:lnTo>
                    <a:pt x="351" y="771"/>
                  </a:lnTo>
                  <a:lnTo>
                    <a:pt x="359" y="779"/>
                  </a:lnTo>
                  <a:lnTo>
                    <a:pt x="363" y="791"/>
                  </a:lnTo>
                  <a:lnTo>
                    <a:pt x="364" y="809"/>
                  </a:lnTo>
                  <a:lnTo>
                    <a:pt x="361" y="837"/>
                  </a:lnTo>
                  <a:lnTo>
                    <a:pt x="368" y="832"/>
                  </a:lnTo>
                  <a:lnTo>
                    <a:pt x="373" y="826"/>
                  </a:lnTo>
                  <a:lnTo>
                    <a:pt x="381" y="820"/>
                  </a:lnTo>
                  <a:lnTo>
                    <a:pt x="387" y="814"/>
                  </a:lnTo>
                  <a:lnTo>
                    <a:pt x="394" y="807"/>
                  </a:lnTo>
                  <a:lnTo>
                    <a:pt x="398" y="802"/>
                  </a:lnTo>
                  <a:lnTo>
                    <a:pt x="401" y="797"/>
                  </a:lnTo>
                  <a:lnTo>
                    <a:pt x="402" y="796"/>
                  </a:lnTo>
                  <a:lnTo>
                    <a:pt x="405" y="824"/>
                  </a:lnTo>
                  <a:lnTo>
                    <a:pt x="407" y="860"/>
                  </a:lnTo>
                  <a:lnTo>
                    <a:pt x="409" y="896"/>
                  </a:lnTo>
                  <a:lnTo>
                    <a:pt x="409" y="922"/>
                  </a:lnTo>
                  <a:lnTo>
                    <a:pt x="418" y="885"/>
                  </a:lnTo>
                  <a:lnTo>
                    <a:pt x="417" y="847"/>
                  </a:lnTo>
                  <a:lnTo>
                    <a:pt x="417" y="815"/>
                  </a:lnTo>
                  <a:lnTo>
                    <a:pt x="428" y="802"/>
                  </a:lnTo>
                  <a:lnTo>
                    <a:pt x="461" y="804"/>
                  </a:lnTo>
                  <a:lnTo>
                    <a:pt x="483" y="814"/>
                  </a:lnTo>
                  <a:lnTo>
                    <a:pt x="495" y="827"/>
                  </a:lnTo>
                  <a:lnTo>
                    <a:pt x="500" y="843"/>
                  </a:lnTo>
                  <a:lnTo>
                    <a:pt x="503" y="860"/>
                  </a:lnTo>
                  <a:lnTo>
                    <a:pt x="503" y="874"/>
                  </a:lnTo>
                  <a:lnTo>
                    <a:pt x="504" y="883"/>
                  </a:lnTo>
                  <a:lnTo>
                    <a:pt x="511" y="885"/>
                  </a:lnTo>
                  <a:lnTo>
                    <a:pt x="519" y="869"/>
                  </a:lnTo>
                  <a:lnTo>
                    <a:pt x="520" y="839"/>
                  </a:lnTo>
                  <a:lnTo>
                    <a:pt x="522" y="809"/>
                  </a:lnTo>
                  <a:lnTo>
                    <a:pt x="533" y="798"/>
                  </a:lnTo>
                  <a:lnTo>
                    <a:pt x="548" y="797"/>
                  </a:lnTo>
                  <a:lnTo>
                    <a:pt x="558" y="791"/>
                  </a:lnTo>
                  <a:lnTo>
                    <a:pt x="568" y="784"/>
                  </a:lnTo>
                  <a:lnTo>
                    <a:pt x="576" y="777"/>
                  </a:lnTo>
                  <a:lnTo>
                    <a:pt x="587" y="777"/>
                  </a:lnTo>
                  <a:lnTo>
                    <a:pt x="603" y="786"/>
                  </a:lnTo>
                  <a:lnTo>
                    <a:pt x="623" y="809"/>
                  </a:lnTo>
                  <a:lnTo>
                    <a:pt x="650" y="851"/>
                  </a:lnTo>
                  <a:lnTo>
                    <a:pt x="645" y="826"/>
                  </a:lnTo>
                  <a:lnTo>
                    <a:pt x="636" y="804"/>
                  </a:lnTo>
                  <a:lnTo>
                    <a:pt x="630" y="784"/>
                  </a:lnTo>
                  <a:lnTo>
                    <a:pt x="637" y="763"/>
                  </a:lnTo>
                  <a:lnTo>
                    <a:pt x="646" y="760"/>
                  </a:lnTo>
                  <a:lnTo>
                    <a:pt x="654" y="759"/>
                  </a:lnTo>
                  <a:lnTo>
                    <a:pt x="663" y="759"/>
                  </a:lnTo>
                  <a:lnTo>
                    <a:pt x="672" y="761"/>
                  </a:lnTo>
                  <a:lnTo>
                    <a:pt x="682" y="764"/>
                  </a:lnTo>
                  <a:lnTo>
                    <a:pt x="693" y="770"/>
                  </a:lnTo>
                  <a:lnTo>
                    <a:pt x="706" y="776"/>
                  </a:lnTo>
                  <a:lnTo>
                    <a:pt x="719" y="785"/>
                  </a:lnTo>
                  <a:lnTo>
                    <a:pt x="710" y="768"/>
                  </a:lnTo>
                  <a:lnTo>
                    <a:pt x="701" y="754"/>
                  </a:lnTo>
                  <a:lnTo>
                    <a:pt x="692" y="743"/>
                  </a:lnTo>
                  <a:lnTo>
                    <a:pt x="689" y="729"/>
                  </a:lnTo>
                  <a:lnTo>
                    <a:pt x="690" y="718"/>
                  </a:lnTo>
                  <a:lnTo>
                    <a:pt x="694" y="714"/>
                  </a:lnTo>
                  <a:lnTo>
                    <a:pt x="705" y="714"/>
                  </a:lnTo>
                  <a:lnTo>
                    <a:pt x="717" y="718"/>
                  </a:lnTo>
                  <a:lnTo>
                    <a:pt x="734" y="727"/>
                  </a:lnTo>
                  <a:lnTo>
                    <a:pt x="753" y="740"/>
                  </a:lnTo>
                  <a:lnTo>
                    <a:pt x="776" y="755"/>
                  </a:lnTo>
                  <a:lnTo>
                    <a:pt x="799" y="773"/>
                  </a:lnTo>
                  <a:lnTo>
                    <a:pt x="825" y="795"/>
                  </a:lnTo>
                  <a:lnTo>
                    <a:pt x="852" y="817"/>
                  </a:lnTo>
                  <a:lnTo>
                    <a:pt x="880" y="841"/>
                  </a:lnTo>
                  <a:lnTo>
                    <a:pt x="909" y="867"/>
                  </a:lnTo>
                  <a:lnTo>
                    <a:pt x="937" y="893"/>
                  </a:lnTo>
                  <a:lnTo>
                    <a:pt x="965" y="918"/>
                  </a:lnTo>
                  <a:lnTo>
                    <a:pt x="992" y="944"/>
                  </a:lnTo>
                  <a:lnTo>
                    <a:pt x="1018" y="967"/>
                  </a:lnTo>
                  <a:lnTo>
                    <a:pt x="991" y="933"/>
                  </a:lnTo>
                  <a:lnTo>
                    <a:pt x="963" y="903"/>
                  </a:lnTo>
                  <a:lnTo>
                    <a:pt x="938" y="875"/>
                  </a:lnTo>
                  <a:lnTo>
                    <a:pt x="912" y="849"/>
                  </a:lnTo>
                  <a:lnTo>
                    <a:pt x="887" y="826"/>
                  </a:lnTo>
                  <a:lnTo>
                    <a:pt x="865" y="805"/>
                  </a:lnTo>
                  <a:lnTo>
                    <a:pt x="843" y="786"/>
                  </a:lnTo>
                  <a:lnTo>
                    <a:pt x="824" y="770"/>
                  </a:lnTo>
                  <a:lnTo>
                    <a:pt x="806" y="754"/>
                  </a:lnTo>
                  <a:lnTo>
                    <a:pt x="790" y="741"/>
                  </a:lnTo>
                  <a:lnTo>
                    <a:pt x="776" y="728"/>
                  </a:lnTo>
                  <a:lnTo>
                    <a:pt x="764" y="717"/>
                  </a:lnTo>
                  <a:lnTo>
                    <a:pt x="754" y="707"/>
                  </a:lnTo>
                  <a:lnTo>
                    <a:pt x="748" y="697"/>
                  </a:lnTo>
                  <a:lnTo>
                    <a:pt x="743" y="688"/>
                  </a:lnTo>
                  <a:lnTo>
                    <a:pt x="742" y="680"/>
                  </a:lnTo>
                  <a:lnTo>
                    <a:pt x="743" y="669"/>
                  </a:lnTo>
                  <a:lnTo>
                    <a:pt x="747" y="662"/>
                  </a:lnTo>
                  <a:lnTo>
                    <a:pt x="752" y="658"/>
                  </a:lnTo>
                  <a:lnTo>
                    <a:pt x="759" y="657"/>
                  </a:lnTo>
                  <a:lnTo>
                    <a:pt x="765" y="658"/>
                  </a:lnTo>
                  <a:lnTo>
                    <a:pt x="773" y="662"/>
                  </a:lnTo>
                  <a:lnTo>
                    <a:pt x="781" y="665"/>
                  </a:lnTo>
                  <a:lnTo>
                    <a:pt x="788" y="671"/>
                  </a:lnTo>
                  <a:lnTo>
                    <a:pt x="780" y="658"/>
                  </a:lnTo>
                  <a:lnTo>
                    <a:pt x="774" y="648"/>
                  </a:lnTo>
                  <a:lnTo>
                    <a:pt x="772" y="639"/>
                  </a:lnTo>
                  <a:lnTo>
                    <a:pt x="773" y="631"/>
                  </a:lnTo>
                  <a:lnTo>
                    <a:pt x="779" y="628"/>
                  </a:lnTo>
                  <a:lnTo>
                    <a:pt x="787" y="627"/>
                  </a:lnTo>
                  <a:lnTo>
                    <a:pt x="798" y="629"/>
                  </a:lnTo>
                  <a:lnTo>
                    <a:pt x="813" y="635"/>
                  </a:lnTo>
                  <a:lnTo>
                    <a:pt x="807" y="626"/>
                  </a:lnTo>
                  <a:lnTo>
                    <a:pt x="799" y="618"/>
                  </a:lnTo>
                  <a:lnTo>
                    <a:pt x="791" y="612"/>
                  </a:lnTo>
                  <a:lnTo>
                    <a:pt x="781" y="607"/>
                  </a:lnTo>
                  <a:lnTo>
                    <a:pt x="773" y="603"/>
                  </a:lnTo>
                  <a:lnTo>
                    <a:pt x="769" y="598"/>
                  </a:lnTo>
                  <a:lnTo>
                    <a:pt x="768" y="592"/>
                  </a:lnTo>
                  <a:lnTo>
                    <a:pt x="771" y="584"/>
                  </a:lnTo>
                  <a:lnTo>
                    <a:pt x="780" y="578"/>
                  </a:lnTo>
                  <a:lnTo>
                    <a:pt x="795" y="575"/>
                  </a:lnTo>
                  <a:lnTo>
                    <a:pt x="812" y="576"/>
                  </a:lnTo>
                  <a:lnTo>
                    <a:pt x="830" y="581"/>
                  </a:lnTo>
                  <a:lnTo>
                    <a:pt x="848" y="589"/>
                  </a:lnTo>
                  <a:lnTo>
                    <a:pt x="864" y="598"/>
                  </a:lnTo>
                  <a:lnTo>
                    <a:pt x="877" y="611"/>
                  </a:lnTo>
                  <a:lnTo>
                    <a:pt x="885" y="626"/>
                  </a:lnTo>
                  <a:lnTo>
                    <a:pt x="876" y="600"/>
                  </a:lnTo>
                  <a:lnTo>
                    <a:pt x="866" y="580"/>
                  </a:lnTo>
                  <a:lnTo>
                    <a:pt x="857" y="566"/>
                  </a:lnTo>
                  <a:lnTo>
                    <a:pt x="845" y="557"/>
                  </a:lnTo>
                  <a:lnTo>
                    <a:pt x="836" y="551"/>
                  </a:lnTo>
                  <a:lnTo>
                    <a:pt x="827" y="548"/>
                  </a:lnTo>
                  <a:lnTo>
                    <a:pt x="820" y="546"/>
                  </a:lnTo>
                  <a:lnTo>
                    <a:pt x="814" y="542"/>
                  </a:lnTo>
                  <a:lnTo>
                    <a:pt x="814" y="536"/>
                  </a:lnTo>
                  <a:lnTo>
                    <a:pt x="816" y="528"/>
                  </a:lnTo>
                  <a:lnTo>
                    <a:pt x="825" y="522"/>
                  </a:lnTo>
                  <a:lnTo>
                    <a:pt x="836" y="517"/>
                  </a:lnTo>
                  <a:lnTo>
                    <a:pt x="850" y="513"/>
                  </a:lnTo>
                  <a:lnTo>
                    <a:pt x="869" y="510"/>
                  </a:lnTo>
                  <a:lnTo>
                    <a:pt x="888" y="505"/>
                  </a:lnTo>
                  <a:lnTo>
                    <a:pt x="913" y="503"/>
                  </a:lnTo>
                  <a:lnTo>
                    <a:pt x="939" y="502"/>
                  </a:lnTo>
                  <a:lnTo>
                    <a:pt x="966" y="501"/>
                  </a:lnTo>
                  <a:lnTo>
                    <a:pt x="995" y="499"/>
                  </a:lnTo>
                  <a:lnTo>
                    <a:pt x="1027" y="499"/>
                  </a:lnTo>
                  <a:lnTo>
                    <a:pt x="1060" y="497"/>
                  </a:lnTo>
                  <a:lnTo>
                    <a:pt x="1092" y="497"/>
                  </a:lnTo>
                  <a:lnTo>
                    <a:pt x="1126" y="497"/>
                  </a:lnTo>
                  <a:lnTo>
                    <a:pt x="1160" y="497"/>
                  </a:lnTo>
                  <a:lnTo>
                    <a:pt x="1133" y="493"/>
                  </a:lnTo>
                  <a:lnTo>
                    <a:pt x="1108" y="489"/>
                  </a:lnTo>
                  <a:lnTo>
                    <a:pt x="1081" y="486"/>
                  </a:lnTo>
                  <a:lnTo>
                    <a:pt x="1054" y="484"/>
                  </a:lnTo>
                  <a:lnTo>
                    <a:pt x="1028" y="483"/>
                  </a:lnTo>
                  <a:lnTo>
                    <a:pt x="1002" y="480"/>
                  </a:lnTo>
                  <a:lnTo>
                    <a:pt x="976" y="480"/>
                  </a:lnTo>
                  <a:lnTo>
                    <a:pt x="951" y="479"/>
                  </a:lnTo>
                  <a:lnTo>
                    <a:pt x="929" y="478"/>
                  </a:lnTo>
                  <a:lnTo>
                    <a:pt x="906" y="477"/>
                  </a:lnTo>
                  <a:lnTo>
                    <a:pt x="886" y="475"/>
                  </a:lnTo>
                  <a:lnTo>
                    <a:pt x="868" y="474"/>
                  </a:lnTo>
                  <a:lnTo>
                    <a:pt x="850" y="473"/>
                  </a:lnTo>
                  <a:lnTo>
                    <a:pt x="836" y="471"/>
                  </a:lnTo>
                  <a:lnTo>
                    <a:pt x="824" y="469"/>
                  </a:lnTo>
                  <a:lnTo>
                    <a:pt x="815" y="466"/>
                  </a:lnTo>
                  <a:lnTo>
                    <a:pt x="820" y="459"/>
                  </a:lnTo>
                  <a:lnTo>
                    <a:pt x="829" y="452"/>
                  </a:lnTo>
                  <a:lnTo>
                    <a:pt x="839" y="447"/>
                  </a:lnTo>
                  <a:lnTo>
                    <a:pt x="851" y="440"/>
                  </a:lnTo>
                  <a:lnTo>
                    <a:pt x="865" y="434"/>
                  </a:lnTo>
                  <a:lnTo>
                    <a:pt x="880" y="429"/>
                  </a:lnTo>
                  <a:lnTo>
                    <a:pt x="896" y="424"/>
                  </a:lnTo>
                  <a:lnTo>
                    <a:pt x="913" y="418"/>
                  </a:lnTo>
                  <a:lnTo>
                    <a:pt x="929" y="415"/>
                  </a:lnTo>
                  <a:lnTo>
                    <a:pt x="946" y="412"/>
                  </a:lnTo>
                  <a:lnTo>
                    <a:pt x="962" y="408"/>
                  </a:lnTo>
                  <a:lnTo>
                    <a:pt x="977" y="406"/>
                  </a:lnTo>
                  <a:lnTo>
                    <a:pt x="993" y="406"/>
                  </a:lnTo>
                  <a:lnTo>
                    <a:pt x="1005" y="406"/>
                  </a:lnTo>
                  <a:lnTo>
                    <a:pt x="1017" y="407"/>
                  </a:lnTo>
                  <a:lnTo>
                    <a:pt x="1027" y="410"/>
                  </a:lnTo>
                  <a:lnTo>
                    <a:pt x="1033" y="400"/>
                  </a:lnTo>
                  <a:lnTo>
                    <a:pt x="1031" y="393"/>
                  </a:lnTo>
                  <a:lnTo>
                    <a:pt x="1026" y="389"/>
                  </a:lnTo>
                  <a:lnTo>
                    <a:pt x="1014" y="385"/>
                  </a:lnTo>
                  <a:lnTo>
                    <a:pt x="999" y="385"/>
                  </a:lnTo>
                  <a:lnTo>
                    <a:pt x="982" y="385"/>
                  </a:lnTo>
                  <a:lnTo>
                    <a:pt x="960" y="387"/>
                  </a:lnTo>
                  <a:lnTo>
                    <a:pt x="939" y="389"/>
                  </a:lnTo>
                  <a:lnTo>
                    <a:pt x="916" y="391"/>
                  </a:lnTo>
                  <a:lnTo>
                    <a:pt x="894" y="395"/>
                  </a:lnTo>
                  <a:lnTo>
                    <a:pt x="871" y="398"/>
                  </a:lnTo>
                  <a:lnTo>
                    <a:pt x="851" y="400"/>
                  </a:lnTo>
                  <a:lnTo>
                    <a:pt x="835" y="403"/>
                  </a:lnTo>
                  <a:lnTo>
                    <a:pt x="821" y="404"/>
                  </a:lnTo>
                  <a:lnTo>
                    <a:pt x="812" y="404"/>
                  </a:lnTo>
                  <a:lnTo>
                    <a:pt x="807" y="401"/>
                  </a:lnTo>
                  <a:lnTo>
                    <a:pt x="804" y="383"/>
                  </a:lnTo>
                  <a:lnTo>
                    <a:pt x="813" y="372"/>
                  </a:lnTo>
                  <a:lnTo>
                    <a:pt x="830" y="365"/>
                  </a:lnTo>
                  <a:lnTo>
                    <a:pt x="853" y="361"/>
                  </a:lnTo>
                  <a:lnTo>
                    <a:pt x="877" y="357"/>
                  </a:lnTo>
                  <a:lnTo>
                    <a:pt x="897" y="354"/>
                  </a:lnTo>
                  <a:lnTo>
                    <a:pt x="912" y="347"/>
                  </a:lnTo>
                  <a:lnTo>
                    <a:pt x="913" y="337"/>
                  </a:lnTo>
                  <a:lnTo>
                    <a:pt x="904" y="326"/>
                  </a:lnTo>
                  <a:lnTo>
                    <a:pt x="890" y="324"/>
                  </a:lnTo>
                  <a:lnTo>
                    <a:pt x="874" y="327"/>
                  </a:lnTo>
                  <a:lnTo>
                    <a:pt x="857" y="333"/>
                  </a:lnTo>
                  <a:lnTo>
                    <a:pt x="840" y="338"/>
                  </a:lnTo>
                  <a:lnTo>
                    <a:pt x="824" y="343"/>
                  </a:lnTo>
                  <a:lnTo>
                    <a:pt x="809" y="342"/>
                  </a:lnTo>
                  <a:lnTo>
                    <a:pt x="801" y="333"/>
                  </a:lnTo>
                  <a:lnTo>
                    <a:pt x="801" y="329"/>
                  </a:lnTo>
                  <a:lnTo>
                    <a:pt x="803" y="323"/>
                  </a:lnTo>
                  <a:lnTo>
                    <a:pt x="807" y="312"/>
                  </a:lnTo>
                  <a:lnTo>
                    <a:pt x="814" y="301"/>
                  </a:lnTo>
                  <a:lnTo>
                    <a:pt x="826" y="290"/>
                  </a:lnTo>
                  <a:lnTo>
                    <a:pt x="843" y="280"/>
                  </a:lnTo>
                  <a:lnTo>
                    <a:pt x="868" y="275"/>
                  </a:lnTo>
                  <a:lnTo>
                    <a:pt x="898" y="273"/>
                  </a:lnTo>
                  <a:lnTo>
                    <a:pt x="875" y="266"/>
                  </a:lnTo>
                  <a:lnTo>
                    <a:pt x="856" y="262"/>
                  </a:lnTo>
                  <a:lnTo>
                    <a:pt x="836" y="261"/>
                  </a:lnTo>
                  <a:lnTo>
                    <a:pt x="821" y="262"/>
                  </a:lnTo>
                  <a:lnTo>
                    <a:pt x="807" y="265"/>
                  </a:lnTo>
                  <a:lnTo>
                    <a:pt x="796" y="269"/>
                  </a:lnTo>
                  <a:lnTo>
                    <a:pt x="787" y="275"/>
                  </a:lnTo>
                  <a:lnTo>
                    <a:pt x="781" y="281"/>
                  </a:lnTo>
                  <a:lnTo>
                    <a:pt x="785" y="262"/>
                  </a:lnTo>
                  <a:lnTo>
                    <a:pt x="791" y="249"/>
                  </a:lnTo>
                  <a:lnTo>
                    <a:pt x="799" y="241"/>
                  </a:lnTo>
                  <a:lnTo>
                    <a:pt x="813" y="232"/>
                  </a:lnTo>
                  <a:lnTo>
                    <a:pt x="798" y="236"/>
                  </a:lnTo>
                  <a:lnTo>
                    <a:pt x="787" y="239"/>
                  </a:lnTo>
                  <a:lnTo>
                    <a:pt x="779" y="245"/>
                  </a:lnTo>
                  <a:lnTo>
                    <a:pt x="771" y="249"/>
                  </a:lnTo>
                  <a:lnTo>
                    <a:pt x="765" y="255"/>
                  </a:lnTo>
                  <a:lnTo>
                    <a:pt x="761" y="257"/>
                  </a:lnTo>
                  <a:lnTo>
                    <a:pt x="758" y="257"/>
                  </a:lnTo>
                  <a:lnTo>
                    <a:pt x="752" y="256"/>
                  </a:lnTo>
                  <a:lnTo>
                    <a:pt x="743" y="246"/>
                  </a:lnTo>
                  <a:lnTo>
                    <a:pt x="737" y="231"/>
                  </a:lnTo>
                  <a:lnTo>
                    <a:pt x="737" y="216"/>
                  </a:lnTo>
                  <a:lnTo>
                    <a:pt x="743" y="201"/>
                  </a:lnTo>
                  <a:lnTo>
                    <a:pt x="718" y="205"/>
                  </a:lnTo>
                  <a:lnTo>
                    <a:pt x="702" y="204"/>
                  </a:lnTo>
                  <a:lnTo>
                    <a:pt x="693" y="200"/>
                  </a:lnTo>
                  <a:lnTo>
                    <a:pt x="690" y="191"/>
                  </a:lnTo>
                  <a:lnTo>
                    <a:pt x="692" y="178"/>
                  </a:lnTo>
                  <a:lnTo>
                    <a:pt x="697" y="164"/>
                  </a:lnTo>
                  <a:lnTo>
                    <a:pt x="706" y="145"/>
                  </a:lnTo>
                  <a:lnTo>
                    <a:pt x="716" y="124"/>
                  </a:lnTo>
                  <a:lnTo>
                    <a:pt x="696" y="137"/>
                  </a:lnTo>
                  <a:lnTo>
                    <a:pt x="679" y="146"/>
                  </a:lnTo>
                  <a:lnTo>
                    <a:pt x="663" y="149"/>
                  </a:lnTo>
                  <a:lnTo>
                    <a:pt x="652" y="150"/>
                  </a:lnTo>
                  <a:lnTo>
                    <a:pt x="641" y="149"/>
                  </a:lnTo>
                  <a:lnTo>
                    <a:pt x="635" y="146"/>
                  </a:lnTo>
                  <a:lnTo>
                    <a:pt x="629" y="141"/>
                  </a:lnTo>
                  <a:lnTo>
                    <a:pt x="624" y="136"/>
                  </a:lnTo>
                  <a:lnTo>
                    <a:pt x="621" y="130"/>
                  </a:lnTo>
                  <a:lnTo>
                    <a:pt x="623" y="120"/>
                  </a:lnTo>
                  <a:lnTo>
                    <a:pt x="626" y="107"/>
                  </a:lnTo>
                  <a:lnTo>
                    <a:pt x="631" y="92"/>
                  </a:lnTo>
                  <a:lnTo>
                    <a:pt x="640" y="75"/>
                  </a:lnTo>
                  <a:lnTo>
                    <a:pt x="652" y="55"/>
                  </a:lnTo>
                  <a:lnTo>
                    <a:pt x="667" y="35"/>
                  </a:lnTo>
                  <a:lnTo>
                    <a:pt x="684" y="14"/>
                  </a:lnTo>
                  <a:lnTo>
                    <a:pt x="665" y="28"/>
                  </a:lnTo>
                  <a:lnTo>
                    <a:pt x="649" y="41"/>
                  </a:lnTo>
                  <a:lnTo>
                    <a:pt x="638" y="53"/>
                  </a:lnTo>
                  <a:lnTo>
                    <a:pt x="628" y="65"/>
                  </a:lnTo>
                  <a:lnTo>
                    <a:pt x="620" y="77"/>
                  </a:lnTo>
                  <a:lnTo>
                    <a:pt x="614" y="88"/>
                  </a:lnTo>
                  <a:lnTo>
                    <a:pt x="608" y="101"/>
                  </a:lnTo>
                  <a:lnTo>
                    <a:pt x="602" y="114"/>
                  </a:lnTo>
                  <a:lnTo>
                    <a:pt x="595" y="122"/>
                  </a:lnTo>
                  <a:lnTo>
                    <a:pt x="587" y="124"/>
                  </a:lnTo>
                  <a:lnTo>
                    <a:pt x="583" y="120"/>
                  </a:lnTo>
                  <a:lnTo>
                    <a:pt x="578" y="111"/>
                  </a:lnTo>
                  <a:lnTo>
                    <a:pt x="576" y="97"/>
                  </a:lnTo>
                  <a:lnTo>
                    <a:pt x="578" y="80"/>
                  </a:lnTo>
                  <a:lnTo>
                    <a:pt x="583" y="62"/>
                  </a:lnTo>
                  <a:lnTo>
                    <a:pt x="593" y="42"/>
                  </a:lnTo>
                  <a:lnTo>
                    <a:pt x="582" y="44"/>
                  </a:lnTo>
                  <a:lnTo>
                    <a:pt x="574" y="48"/>
                  </a:lnTo>
                  <a:lnTo>
                    <a:pt x="572" y="53"/>
                  </a:lnTo>
                  <a:lnTo>
                    <a:pt x="570" y="59"/>
                  </a:lnTo>
                  <a:lnTo>
                    <a:pt x="570" y="67"/>
                  </a:lnTo>
                  <a:lnTo>
                    <a:pt x="569" y="75"/>
                  </a:lnTo>
                  <a:lnTo>
                    <a:pt x="565" y="80"/>
                  </a:lnTo>
                  <a:lnTo>
                    <a:pt x="557" y="88"/>
                  </a:lnTo>
                  <a:lnTo>
                    <a:pt x="547" y="89"/>
                  </a:lnTo>
                  <a:lnTo>
                    <a:pt x="540" y="81"/>
                  </a:lnTo>
                  <a:lnTo>
                    <a:pt x="536" y="68"/>
                  </a:lnTo>
                  <a:lnTo>
                    <a:pt x="531" y="51"/>
                  </a:lnTo>
                  <a:lnTo>
                    <a:pt x="529" y="33"/>
                  </a:lnTo>
                  <a:lnTo>
                    <a:pt x="526" y="17"/>
                  </a:lnTo>
                  <a:lnTo>
                    <a:pt x="523" y="6"/>
                  </a:lnTo>
                  <a:lnTo>
                    <a:pt x="519" y="0"/>
                  </a:lnTo>
                  <a:lnTo>
                    <a:pt x="513" y="17"/>
                  </a:lnTo>
                  <a:lnTo>
                    <a:pt x="509" y="52"/>
                  </a:lnTo>
                  <a:lnTo>
                    <a:pt x="506" y="87"/>
                  </a:lnTo>
                  <a:lnTo>
                    <a:pt x="496" y="103"/>
                  </a:lnTo>
                  <a:lnTo>
                    <a:pt x="486" y="104"/>
                  </a:lnTo>
                  <a:lnTo>
                    <a:pt x="472" y="105"/>
                  </a:lnTo>
                  <a:lnTo>
                    <a:pt x="456" y="105"/>
                  </a:lnTo>
                  <a:lnTo>
                    <a:pt x="435" y="102"/>
                  </a:lnTo>
                  <a:lnTo>
                    <a:pt x="415" y="92"/>
                  </a:lnTo>
                  <a:lnTo>
                    <a:pt x="397" y="76"/>
                  </a:lnTo>
                  <a:lnTo>
                    <a:pt x="383" y="51"/>
                  </a:lnTo>
                  <a:lnTo>
                    <a:pt x="373" y="14"/>
                  </a:lnTo>
                  <a:lnTo>
                    <a:pt x="369" y="34"/>
                  </a:lnTo>
                  <a:lnTo>
                    <a:pt x="366" y="63"/>
                  </a:lnTo>
                  <a:lnTo>
                    <a:pt x="369" y="93"/>
                  </a:lnTo>
                  <a:lnTo>
                    <a:pt x="376" y="115"/>
                  </a:lnTo>
                  <a:lnTo>
                    <a:pt x="345" y="130"/>
                  </a:lnTo>
                  <a:lnTo>
                    <a:pt x="326" y="131"/>
                  </a:lnTo>
                  <a:lnTo>
                    <a:pt x="315" y="123"/>
                  </a:lnTo>
                  <a:lnTo>
                    <a:pt x="308" y="111"/>
                  </a:lnTo>
                  <a:lnTo>
                    <a:pt x="305" y="99"/>
                  </a:lnTo>
                  <a:lnTo>
                    <a:pt x="300" y="92"/>
                  </a:lnTo>
                  <a:lnTo>
                    <a:pt x="291" y="92"/>
                  </a:lnTo>
                  <a:lnTo>
                    <a:pt x="274" y="105"/>
                  </a:lnTo>
                  <a:lnTo>
                    <a:pt x="267" y="116"/>
                  </a:lnTo>
                  <a:lnTo>
                    <a:pt x="267" y="123"/>
                  </a:lnTo>
                  <a:lnTo>
                    <a:pt x="273" y="127"/>
                  </a:lnTo>
                  <a:lnTo>
                    <a:pt x="282" y="131"/>
                  </a:lnTo>
                  <a:lnTo>
                    <a:pt x="292" y="133"/>
                  </a:lnTo>
                  <a:lnTo>
                    <a:pt x="300" y="137"/>
                  </a:lnTo>
                  <a:lnTo>
                    <a:pt x="301" y="142"/>
                  </a:lnTo>
                  <a:lnTo>
                    <a:pt x="294" y="152"/>
                  </a:lnTo>
                  <a:lnTo>
                    <a:pt x="274" y="167"/>
                  </a:lnTo>
                  <a:lnTo>
                    <a:pt x="261" y="167"/>
                  </a:lnTo>
                  <a:lnTo>
                    <a:pt x="252" y="158"/>
                  </a:lnTo>
                  <a:lnTo>
                    <a:pt x="246" y="145"/>
                  </a:lnTo>
                  <a:lnTo>
                    <a:pt x="239" y="132"/>
                  </a:lnTo>
                  <a:lnTo>
                    <a:pt x="231" y="123"/>
                  </a:lnTo>
                  <a:lnTo>
                    <a:pt x="219" y="125"/>
                  </a:lnTo>
                  <a:lnTo>
                    <a:pt x="201" y="142"/>
                  </a:lnTo>
                  <a:lnTo>
                    <a:pt x="192" y="156"/>
                  </a:lnTo>
                  <a:lnTo>
                    <a:pt x="193" y="164"/>
                  </a:lnTo>
                  <a:lnTo>
                    <a:pt x="201" y="167"/>
                  </a:lnTo>
                  <a:lnTo>
                    <a:pt x="212" y="169"/>
                  </a:lnTo>
                  <a:lnTo>
                    <a:pt x="224" y="171"/>
                  </a:lnTo>
                  <a:lnTo>
                    <a:pt x="235" y="174"/>
                  </a:lnTo>
                  <a:lnTo>
                    <a:pt x="241" y="179"/>
                  </a:lnTo>
                  <a:lnTo>
                    <a:pt x="240" y="190"/>
                  </a:lnTo>
                  <a:lnTo>
                    <a:pt x="235" y="201"/>
                  </a:lnTo>
                  <a:lnTo>
                    <a:pt x="228" y="209"/>
                  </a:lnTo>
                  <a:lnTo>
                    <a:pt x="220" y="212"/>
                  </a:lnTo>
                  <a:lnTo>
                    <a:pt x="213" y="212"/>
                  </a:lnTo>
                  <a:lnTo>
                    <a:pt x="205" y="212"/>
                  </a:lnTo>
                  <a:lnTo>
                    <a:pt x="197" y="210"/>
                  </a:lnTo>
                  <a:lnTo>
                    <a:pt x="191" y="208"/>
                  </a:lnTo>
                  <a:lnTo>
                    <a:pt x="183" y="204"/>
                  </a:lnTo>
                  <a:lnTo>
                    <a:pt x="190" y="213"/>
                  </a:lnTo>
                  <a:lnTo>
                    <a:pt x="192" y="223"/>
                  </a:lnTo>
                  <a:lnTo>
                    <a:pt x="193" y="234"/>
                  </a:lnTo>
                  <a:lnTo>
                    <a:pt x="191" y="243"/>
                  </a:lnTo>
                  <a:lnTo>
                    <a:pt x="186" y="253"/>
                  </a:lnTo>
                  <a:lnTo>
                    <a:pt x="181" y="260"/>
                  </a:lnTo>
                  <a:lnTo>
                    <a:pt x="173" y="267"/>
                  </a:lnTo>
                  <a:lnTo>
                    <a:pt x="164" y="272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3" name="Freeform 41">
              <a:extLst>
                <a:ext uri="{FF2B5EF4-FFF2-40B4-BE49-F238E27FC236}">
                  <a16:creationId xmlns:a16="http://schemas.microsoft.com/office/drawing/2014/main" id="{F5E84888-6B73-4183-AD67-ECB4CE25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907"/>
              <a:ext cx="10" cy="13"/>
            </a:xfrm>
            <a:custGeom>
              <a:avLst/>
              <a:gdLst>
                <a:gd name="T0" fmla="*/ 5 w 31"/>
                <a:gd name="T1" fmla="*/ 13 h 39"/>
                <a:gd name="T2" fmla="*/ 3 w 31"/>
                <a:gd name="T3" fmla="*/ 13 h 39"/>
                <a:gd name="T4" fmla="*/ 1 w 31"/>
                <a:gd name="T5" fmla="*/ 11 h 39"/>
                <a:gd name="T6" fmla="*/ 0 w 31"/>
                <a:gd name="T7" fmla="*/ 9 h 39"/>
                <a:gd name="T8" fmla="*/ 0 w 31"/>
                <a:gd name="T9" fmla="*/ 6 h 39"/>
                <a:gd name="T10" fmla="*/ 0 w 31"/>
                <a:gd name="T11" fmla="*/ 4 h 39"/>
                <a:gd name="T12" fmla="*/ 1 w 31"/>
                <a:gd name="T13" fmla="*/ 2 h 39"/>
                <a:gd name="T14" fmla="*/ 3 w 31"/>
                <a:gd name="T15" fmla="*/ 0 h 39"/>
                <a:gd name="T16" fmla="*/ 5 w 31"/>
                <a:gd name="T17" fmla="*/ 0 h 39"/>
                <a:gd name="T18" fmla="*/ 7 w 31"/>
                <a:gd name="T19" fmla="*/ 0 h 39"/>
                <a:gd name="T20" fmla="*/ 9 w 31"/>
                <a:gd name="T21" fmla="*/ 2 h 39"/>
                <a:gd name="T22" fmla="*/ 10 w 31"/>
                <a:gd name="T23" fmla="*/ 4 h 39"/>
                <a:gd name="T24" fmla="*/ 10 w 31"/>
                <a:gd name="T25" fmla="*/ 6 h 39"/>
                <a:gd name="T26" fmla="*/ 10 w 31"/>
                <a:gd name="T27" fmla="*/ 9 h 39"/>
                <a:gd name="T28" fmla="*/ 9 w 31"/>
                <a:gd name="T29" fmla="*/ 11 h 39"/>
                <a:gd name="T30" fmla="*/ 7 w 31"/>
                <a:gd name="T31" fmla="*/ 13 h 39"/>
                <a:gd name="T32" fmla="*/ 5 w 31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9">
                  <a:moveTo>
                    <a:pt x="16" y="39"/>
                  </a:moveTo>
                  <a:lnTo>
                    <a:pt x="10" y="38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3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5"/>
                  </a:lnTo>
                  <a:lnTo>
                    <a:pt x="30" y="12"/>
                  </a:lnTo>
                  <a:lnTo>
                    <a:pt x="31" y="18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4" name="Freeform 42">
              <a:extLst>
                <a:ext uri="{FF2B5EF4-FFF2-40B4-BE49-F238E27FC236}">
                  <a16:creationId xmlns:a16="http://schemas.microsoft.com/office/drawing/2014/main" id="{0A273166-7F1F-4E1D-81F1-7B70ABC7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908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7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7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7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6" y="6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6"/>
                  </a:lnTo>
                  <a:lnTo>
                    <a:pt x="32" y="13"/>
                  </a:lnTo>
                  <a:lnTo>
                    <a:pt x="33" y="21"/>
                  </a:lnTo>
                  <a:lnTo>
                    <a:pt x="32" y="27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5" name="Freeform 43">
              <a:extLst>
                <a:ext uri="{FF2B5EF4-FFF2-40B4-BE49-F238E27FC236}">
                  <a16:creationId xmlns:a16="http://schemas.microsoft.com/office/drawing/2014/main" id="{AB7A4E97-2F83-4780-93C7-520B5B46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894"/>
              <a:ext cx="27" cy="26"/>
            </a:xfrm>
            <a:custGeom>
              <a:avLst/>
              <a:gdLst>
                <a:gd name="T0" fmla="*/ 14 w 81"/>
                <a:gd name="T1" fmla="*/ 26 h 77"/>
                <a:gd name="T2" fmla="*/ 12 w 81"/>
                <a:gd name="T3" fmla="*/ 26 h 77"/>
                <a:gd name="T4" fmla="*/ 9 w 81"/>
                <a:gd name="T5" fmla="*/ 25 h 77"/>
                <a:gd name="T6" fmla="*/ 7 w 81"/>
                <a:gd name="T7" fmla="*/ 24 h 77"/>
                <a:gd name="T8" fmla="*/ 5 w 81"/>
                <a:gd name="T9" fmla="*/ 22 h 77"/>
                <a:gd name="T10" fmla="*/ 3 w 81"/>
                <a:gd name="T11" fmla="*/ 21 h 77"/>
                <a:gd name="T12" fmla="*/ 1 w 81"/>
                <a:gd name="T13" fmla="*/ 18 h 77"/>
                <a:gd name="T14" fmla="*/ 1 w 81"/>
                <a:gd name="T15" fmla="*/ 16 h 77"/>
                <a:gd name="T16" fmla="*/ 0 w 81"/>
                <a:gd name="T17" fmla="*/ 14 h 77"/>
                <a:gd name="T18" fmla="*/ 1 w 81"/>
                <a:gd name="T19" fmla="*/ 10 h 77"/>
                <a:gd name="T20" fmla="*/ 1 w 81"/>
                <a:gd name="T21" fmla="*/ 8 h 77"/>
                <a:gd name="T22" fmla="*/ 3 w 81"/>
                <a:gd name="T23" fmla="*/ 6 h 77"/>
                <a:gd name="T24" fmla="*/ 5 w 81"/>
                <a:gd name="T25" fmla="*/ 4 h 77"/>
                <a:gd name="T26" fmla="*/ 7 w 81"/>
                <a:gd name="T27" fmla="*/ 2 h 77"/>
                <a:gd name="T28" fmla="*/ 9 w 81"/>
                <a:gd name="T29" fmla="*/ 1 h 77"/>
                <a:gd name="T30" fmla="*/ 12 w 81"/>
                <a:gd name="T31" fmla="*/ 0 h 77"/>
                <a:gd name="T32" fmla="*/ 14 w 81"/>
                <a:gd name="T33" fmla="*/ 0 h 77"/>
                <a:gd name="T34" fmla="*/ 16 w 81"/>
                <a:gd name="T35" fmla="*/ 0 h 77"/>
                <a:gd name="T36" fmla="*/ 19 w 81"/>
                <a:gd name="T37" fmla="*/ 1 h 77"/>
                <a:gd name="T38" fmla="*/ 20 w 81"/>
                <a:gd name="T39" fmla="*/ 2 h 77"/>
                <a:gd name="T40" fmla="*/ 23 w 81"/>
                <a:gd name="T41" fmla="*/ 4 h 77"/>
                <a:gd name="T42" fmla="*/ 24 w 81"/>
                <a:gd name="T43" fmla="*/ 6 h 77"/>
                <a:gd name="T44" fmla="*/ 26 w 81"/>
                <a:gd name="T45" fmla="*/ 8 h 77"/>
                <a:gd name="T46" fmla="*/ 26 w 81"/>
                <a:gd name="T47" fmla="*/ 10 h 77"/>
                <a:gd name="T48" fmla="*/ 27 w 81"/>
                <a:gd name="T49" fmla="*/ 14 h 77"/>
                <a:gd name="T50" fmla="*/ 26 w 81"/>
                <a:gd name="T51" fmla="*/ 16 h 77"/>
                <a:gd name="T52" fmla="*/ 26 w 81"/>
                <a:gd name="T53" fmla="*/ 18 h 77"/>
                <a:gd name="T54" fmla="*/ 24 w 81"/>
                <a:gd name="T55" fmla="*/ 21 h 77"/>
                <a:gd name="T56" fmla="*/ 23 w 81"/>
                <a:gd name="T57" fmla="*/ 22 h 77"/>
                <a:gd name="T58" fmla="*/ 20 w 81"/>
                <a:gd name="T59" fmla="*/ 24 h 77"/>
                <a:gd name="T60" fmla="*/ 19 w 81"/>
                <a:gd name="T61" fmla="*/ 25 h 77"/>
                <a:gd name="T62" fmla="*/ 16 w 81"/>
                <a:gd name="T63" fmla="*/ 26 h 77"/>
                <a:gd name="T64" fmla="*/ 14 w 81"/>
                <a:gd name="T65" fmla="*/ 26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1" h="77">
                  <a:moveTo>
                    <a:pt x="42" y="77"/>
                  </a:moveTo>
                  <a:lnTo>
                    <a:pt x="35" y="76"/>
                  </a:lnTo>
                  <a:lnTo>
                    <a:pt x="28" y="75"/>
                  </a:lnTo>
                  <a:lnTo>
                    <a:pt x="21" y="70"/>
                  </a:lnTo>
                  <a:lnTo>
                    <a:pt x="14" y="66"/>
                  </a:lnTo>
                  <a:lnTo>
                    <a:pt x="9" y="61"/>
                  </a:lnTo>
                  <a:lnTo>
                    <a:pt x="4" y="54"/>
                  </a:lnTo>
                  <a:lnTo>
                    <a:pt x="2" y="46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4" y="24"/>
                  </a:lnTo>
                  <a:lnTo>
                    <a:pt x="9" y="17"/>
                  </a:lnTo>
                  <a:lnTo>
                    <a:pt x="14" y="12"/>
                  </a:lnTo>
                  <a:lnTo>
                    <a:pt x="21" y="7"/>
                  </a:lnTo>
                  <a:lnTo>
                    <a:pt x="28" y="2"/>
                  </a:lnTo>
                  <a:lnTo>
                    <a:pt x="35" y="1"/>
                  </a:lnTo>
                  <a:lnTo>
                    <a:pt x="42" y="0"/>
                  </a:lnTo>
                  <a:lnTo>
                    <a:pt x="48" y="1"/>
                  </a:lnTo>
                  <a:lnTo>
                    <a:pt x="56" y="2"/>
                  </a:lnTo>
                  <a:lnTo>
                    <a:pt x="61" y="7"/>
                  </a:lnTo>
                  <a:lnTo>
                    <a:pt x="68" y="12"/>
                  </a:lnTo>
                  <a:lnTo>
                    <a:pt x="73" y="17"/>
                  </a:lnTo>
                  <a:lnTo>
                    <a:pt x="77" y="24"/>
                  </a:lnTo>
                  <a:lnTo>
                    <a:pt x="79" y="31"/>
                  </a:lnTo>
                  <a:lnTo>
                    <a:pt x="81" y="40"/>
                  </a:lnTo>
                  <a:lnTo>
                    <a:pt x="79" y="46"/>
                  </a:lnTo>
                  <a:lnTo>
                    <a:pt x="77" y="54"/>
                  </a:lnTo>
                  <a:lnTo>
                    <a:pt x="73" y="61"/>
                  </a:lnTo>
                  <a:lnTo>
                    <a:pt x="68" y="66"/>
                  </a:lnTo>
                  <a:lnTo>
                    <a:pt x="61" y="70"/>
                  </a:lnTo>
                  <a:lnTo>
                    <a:pt x="56" y="75"/>
                  </a:lnTo>
                  <a:lnTo>
                    <a:pt x="48" y="76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6" name="Freeform 44">
              <a:extLst>
                <a:ext uri="{FF2B5EF4-FFF2-40B4-BE49-F238E27FC236}">
                  <a16:creationId xmlns:a16="http://schemas.microsoft.com/office/drawing/2014/main" id="{734C6BDC-06D8-4EDE-BE81-BB23EEDA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5"/>
              <a:ext cx="19" cy="22"/>
            </a:xfrm>
            <a:custGeom>
              <a:avLst/>
              <a:gdLst>
                <a:gd name="T0" fmla="*/ 10 w 58"/>
                <a:gd name="T1" fmla="*/ 22 h 66"/>
                <a:gd name="T2" fmla="*/ 6 w 58"/>
                <a:gd name="T3" fmla="*/ 21 h 66"/>
                <a:gd name="T4" fmla="*/ 3 w 58"/>
                <a:gd name="T5" fmla="*/ 19 h 66"/>
                <a:gd name="T6" fmla="*/ 1 w 58"/>
                <a:gd name="T7" fmla="*/ 15 h 66"/>
                <a:gd name="T8" fmla="*/ 0 w 58"/>
                <a:gd name="T9" fmla="*/ 11 h 66"/>
                <a:gd name="T10" fmla="*/ 1 w 58"/>
                <a:gd name="T11" fmla="*/ 6 h 66"/>
                <a:gd name="T12" fmla="*/ 3 w 58"/>
                <a:gd name="T13" fmla="*/ 3 h 66"/>
                <a:gd name="T14" fmla="*/ 6 w 58"/>
                <a:gd name="T15" fmla="*/ 1 h 66"/>
                <a:gd name="T16" fmla="*/ 10 w 58"/>
                <a:gd name="T17" fmla="*/ 0 h 66"/>
                <a:gd name="T18" fmla="*/ 13 w 58"/>
                <a:gd name="T19" fmla="*/ 1 h 66"/>
                <a:gd name="T20" fmla="*/ 16 w 58"/>
                <a:gd name="T21" fmla="*/ 3 h 66"/>
                <a:gd name="T22" fmla="*/ 18 w 58"/>
                <a:gd name="T23" fmla="*/ 6 h 66"/>
                <a:gd name="T24" fmla="*/ 19 w 58"/>
                <a:gd name="T25" fmla="*/ 11 h 66"/>
                <a:gd name="T26" fmla="*/ 18 w 58"/>
                <a:gd name="T27" fmla="*/ 15 h 66"/>
                <a:gd name="T28" fmla="*/ 16 w 58"/>
                <a:gd name="T29" fmla="*/ 19 h 66"/>
                <a:gd name="T30" fmla="*/ 13 w 58"/>
                <a:gd name="T31" fmla="*/ 21 h 66"/>
                <a:gd name="T32" fmla="*/ 10 w 58"/>
                <a:gd name="T33" fmla="*/ 22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66">
                  <a:moveTo>
                    <a:pt x="30" y="66"/>
                  </a:moveTo>
                  <a:lnTo>
                    <a:pt x="18" y="63"/>
                  </a:lnTo>
                  <a:lnTo>
                    <a:pt x="9" y="56"/>
                  </a:lnTo>
                  <a:lnTo>
                    <a:pt x="4" y="46"/>
                  </a:lnTo>
                  <a:lnTo>
                    <a:pt x="0" y="32"/>
                  </a:lnTo>
                  <a:lnTo>
                    <a:pt x="4" y="19"/>
                  </a:lnTo>
                  <a:lnTo>
                    <a:pt x="9" y="10"/>
                  </a:lnTo>
                  <a:lnTo>
                    <a:pt x="18" y="2"/>
                  </a:lnTo>
                  <a:lnTo>
                    <a:pt x="30" y="0"/>
                  </a:lnTo>
                  <a:lnTo>
                    <a:pt x="40" y="2"/>
                  </a:lnTo>
                  <a:lnTo>
                    <a:pt x="49" y="10"/>
                  </a:lnTo>
                  <a:lnTo>
                    <a:pt x="54" y="19"/>
                  </a:lnTo>
                  <a:lnTo>
                    <a:pt x="58" y="32"/>
                  </a:lnTo>
                  <a:lnTo>
                    <a:pt x="54" y="46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7" name="Freeform 45">
              <a:extLst>
                <a:ext uri="{FF2B5EF4-FFF2-40B4-BE49-F238E27FC236}">
                  <a16:creationId xmlns:a16="http://schemas.microsoft.com/office/drawing/2014/main" id="{0E8A58F0-9301-4BA6-8C4C-0D49BA26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044"/>
              <a:ext cx="11" cy="13"/>
            </a:xfrm>
            <a:custGeom>
              <a:avLst/>
              <a:gdLst>
                <a:gd name="T0" fmla="*/ 5 w 33"/>
                <a:gd name="T1" fmla="*/ 13 h 40"/>
                <a:gd name="T2" fmla="*/ 3 w 33"/>
                <a:gd name="T3" fmla="*/ 13 h 40"/>
                <a:gd name="T4" fmla="*/ 2 w 33"/>
                <a:gd name="T5" fmla="*/ 11 h 40"/>
                <a:gd name="T6" fmla="*/ 0 w 33"/>
                <a:gd name="T7" fmla="*/ 8 h 40"/>
                <a:gd name="T8" fmla="*/ 0 w 33"/>
                <a:gd name="T9" fmla="*/ 6 h 40"/>
                <a:gd name="T10" fmla="*/ 0 w 33"/>
                <a:gd name="T11" fmla="*/ 4 h 40"/>
                <a:gd name="T12" fmla="*/ 2 w 33"/>
                <a:gd name="T13" fmla="*/ 2 h 40"/>
                <a:gd name="T14" fmla="*/ 3 w 33"/>
                <a:gd name="T15" fmla="*/ 0 h 40"/>
                <a:gd name="T16" fmla="*/ 5 w 33"/>
                <a:gd name="T17" fmla="*/ 0 h 40"/>
                <a:gd name="T18" fmla="*/ 8 w 33"/>
                <a:gd name="T19" fmla="*/ 0 h 40"/>
                <a:gd name="T20" fmla="*/ 9 w 33"/>
                <a:gd name="T21" fmla="*/ 2 h 40"/>
                <a:gd name="T22" fmla="*/ 11 w 33"/>
                <a:gd name="T23" fmla="*/ 4 h 40"/>
                <a:gd name="T24" fmla="*/ 11 w 33"/>
                <a:gd name="T25" fmla="*/ 6 h 40"/>
                <a:gd name="T26" fmla="*/ 11 w 33"/>
                <a:gd name="T27" fmla="*/ 8 h 40"/>
                <a:gd name="T28" fmla="*/ 9 w 33"/>
                <a:gd name="T29" fmla="*/ 11 h 40"/>
                <a:gd name="T30" fmla="*/ 8 w 33"/>
                <a:gd name="T31" fmla="*/ 13 h 40"/>
                <a:gd name="T32" fmla="*/ 5 w 33"/>
                <a:gd name="T33" fmla="*/ 13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40">
                  <a:moveTo>
                    <a:pt x="16" y="40"/>
                  </a:moveTo>
                  <a:lnTo>
                    <a:pt x="10" y="39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5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6"/>
                  </a:lnTo>
                  <a:lnTo>
                    <a:pt x="32" y="12"/>
                  </a:lnTo>
                  <a:lnTo>
                    <a:pt x="33" y="19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8" name="Freeform 46">
              <a:extLst>
                <a:ext uri="{FF2B5EF4-FFF2-40B4-BE49-F238E27FC236}">
                  <a16:creationId xmlns:a16="http://schemas.microsoft.com/office/drawing/2014/main" id="{5387834A-DAC3-4D74-B3EF-F4039596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136"/>
              <a:ext cx="11" cy="13"/>
            </a:xfrm>
            <a:custGeom>
              <a:avLst/>
              <a:gdLst>
                <a:gd name="T0" fmla="*/ 5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5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5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6" y="39"/>
                  </a:moveTo>
                  <a:lnTo>
                    <a:pt x="10" y="38"/>
                  </a:lnTo>
                  <a:lnTo>
                    <a:pt x="5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5" y="5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3" y="1"/>
                  </a:lnTo>
                  <a:lnTo>
                    <a:pt x="27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7" y="33"/>
                  </a:lnTo>
                  <a:lnTo>
                    <a:pt x="23" y="38"/>
                  </a:lnTo>
                  <a:lnTo>
                    <a:pt x="16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79" name="Freeform 47">
              <a:extLst>
                <a:ext uri="{FF2B5EF4-FFF2-40B4-BE49-F238E27FC236}">
                  <a16:creationId xmlns:a16="http://schemas.microsoft.com/office/drawing/2014/main" id="{B8E9EB94-967D-408B-A03A-8EED28D2A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193"/>
              <a:ext cx="4" cy="47"/>
            </a:xfrm>
            <a:custGeom>
              <a:avLst/>
              <a:gdLst>
                <a:gd name="T0" fmla="*/ 3 w 13"/>
                <a:gd name="T1" fmla="*/ 0 h 141"/>
                <a:gd name="T2" fmla="*/ 4 w 13"/>
                <a:gd name="T3" fmla="*/ 9 h 141"/>
                <a:gd name="T4" fmla="*/ 4 w 13"/>
                <a:gd name="T5" fmla="*/ 22 h 141"/>
                <a:gd name="T6" fmla="*/ 3 w 13"/>
                <a:gd name="T7" fmla="*/ 35 h 141"/>
                <a:gd name="T8" fmla="*/ 0 w 13"/>
                <a:gd name="T9" fmla="*/ 47 h 141"/>
                <a:gd name="T10" fmla="*/ 0 w 13"/>
                <a:gd name="T11" fmla="*/ 30 h 141"/>
                <a:gd name="T12" fmla="*/ 1 w 13"/>
                <a:gd name="T13" fmla="*/ 16 h 141"/>
                <a:gd name="T14" fmla="*/ 2 w 13"/>
                <a:gd name="T15" fmla="*/ 7 h 141"/>
                <a:gd name="T16" fmla="*/ 3 w 13"/>
                <a:gd name="T17" fmla="*/ 0 h 1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141">
                  <a:moveTo>
                    <a:pt x="9" y="0"/>
                  </a:moveTo>
                  <a:lnTo>
                    <a:pt x="13" y="26"/>
                  </a:lnTo>
                  <a:lnTo>
                    <a:pt x="13" y="65"/>
                  </a:lnTo>
                  <a:lnTo>
                    <a:pt x="9" y="104"/>
                  </a:lnTo>
                  <a:lnTo>
                    <a:pt x="1" y="141"/>
                  </a:lnTo>
                  <a:lnTo>
                    <a:pt x="0" y="90"/>
                  </a:lnTo>
                  <a:lnTo>
                    <a:pt x="3" y="49"/>
                  </a:lnTo>
                  <a:lnTo>
                    <a:pt x="7" y="2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0" name="Freeform 48">
              <a:extLst>
                <a:ext uri="{FF2B5EF4-FFF2-40B4-BE49-F238E27FC236}">
                  <a16:creationId xmlns:a16="http://schemas.microsoft.com/office/drawing/2014/main" id="{A086EACF-BE61-422C-9647-47C6C20F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234"/>
              <a:ext cx="10" cy="14"/>
            </a:xfrm>
            <a:custGeom>
              <a:avLst/>
              <a:gdLst>
                <a:gd name="T0" fmla="*/ 5 w 31"/>
                <a:gd name="T1" fmla="*/ 14 h 40"/>
                <a:gd name="T2" fmla="*/ 3 w 31"/>
                <a:gd name="T3" fmla="*/ 14 h 40"/>
                <a:gd name="T4" fmla="*/ 1 w 31"/>
                <a:gd name="T5" fmla="*/ 12 h 40"/>
                <a:gd name="T6" fmla="*/ 0 w 31"/>
                <a:gd name="T7" fmla="*/ 9 h 40"/>
                <a:gd name="T8" fmla="*/ 0 w 31"/>
                <a:gd name="T9" fmla="*/ 7 h 40"/>
                <a:gd name="T10" fmla="*/ 0 w 31"/>
                <a:gd name="T11" fmla="*/ 4 h 40"/>
                <a:gd name="T12" fmla="*/ 1 w 31"/>
                <a:gd name="T13" fmla="*/ 2 h 40"/>
                <a:gd name="T14" fmla="*/ 3 w 31"/>
                <a:gd name="T15" fmla="*/ 0 h 40"/>
                <a:gd name="T16" fmla="*/ 5 w 31"/>
                <a:gd name="T17" fmla="*/ 0 h 40"/>
                <a:gd name="T18" fmla="*/ 7 w 31"/>
                <a:gd name="T19" fmla="*/ 0 h 40"/>
                <a:gd name="T20" fmla="*/ 9 w 31"/>
                <a:gd name="T21" fmla="*/ 2 h 40"/>
                <a:gd name="T22" fmla="*/ 10 w 31"/>
                <a:gd name="T23" fmla="*/ 4 h 40"/>
                <a:gd name="T24" fmla="*/ 10 w 31"/>
                <a:gd name="T25" fmla="*/ 7 h 40"/>
                <a:gd name="T26" fmla="*/ 10 w 31"/>
                <a:gd name="T27" fmla="*/ 9 h 40"/>
                <a:gd name="T28" fmla="*/ 9 w 31"/>
                <a:gd name="T29" fmla="*/ 12 h 40"/>
                <a:gd name="T30" fmla="*/ 7 w 31"/>
                <a:gd name="T31" fmla="*/ 14 h 40"/>
                <a:gd name="T32" fmla="*/ 5 w 31"/>
                <a:gd name="T33" fmla="*/ 1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40">
                  <a:moveTo>
                    <a:pt x="16" y="40"/>
                  </a:moveTo>
                  <a:lnTo>
                    <a:pt x="10" y="39"/>
                  </a:lnTo>
                  <a:lnTo>
                    <a:pt x="3" y="33"/>
                  </a:lnTo>
                  <a:lnTo>
                    <a:pt x="1" y="26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3" y="6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22" y="1"/>
                  </a:lnTo>
                  <a:lnTo>
                    <a:pt x="27" y="6"/>
                  </a:lnTo>
                  <a:lnTo>
                    <a:pt x="30" y="12"/>
                  </a:lnTo>
                  <a:lnTo>
                    <a:pt x="31" y="19"/>
                  </a:lnTo>
                  <a:lnTo>
                    <a:pt x="30" y="26"/>
                  </a:lnTo>
                  <a:lnTo>
                    <a:pt x="27" y="33"/>
                  </a:lnTo>
                  <a:lnTo>
                    <a:pt x="22" y="39"/>
                  </a:lnTo>
                  <a:lnTo>
                    <a:pt x="16" y="4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1" name="Freeform 49">
              <a:extLst>
                <a:ext uri="{FF2B5EF4-FFF2-40B4-BE49-F238E27FC236}">
                  <a16:creationId xmlns:a16="http://schemas.microsoft.com/office/drawing/2014/main" id="{EA064C30-B23A-4932-A964-A361EA418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3252"/>
              <a:ext cx="11" cy="13"/>
            </a:xfrm>
            <a:custGeom>
              <a:avLst/>
              <a:gdLst>
                <a:gd name="T0" fmla="*/ 6 w 33"/>
                <a:gd name="T1" fmla="*/ 13 h 39"/>
                <a:gd name="T2" fmla="*/ 3 w 33"/>
                <a:gd name="T3" fmla="*/ 13 h 39"/>
                <a:gd name="T4" fmla="*/ 2 w 33"/>
                <a:gd name="T5" fmla="*/ 11 h 39"/>
                <a:gd name="T6" fmla="*/ 0 w 33"/>
                <a:gd name="T7" fmla="*/ 9 h 39"/>
                <a:gd name="T8" fmla="*/ 0 w 33"/>
                <a:gd name="T9" fmla="*/ 6 h 39"/>
                <a:gd name="T10" fmla="*/ 0 w 33"/>
                <a:gd name="T11" fmla="*/ 4 h 39"/>
                <a:gd name="T12" fmla="*/ 2 w 33"/>
                <a:gd name="T13" fmla="*/ 2 h 39"/>
                <a:gd name="T14" fmla="*/ 3 w 33"/>
                <a:gd name="T15" fmla="*/ 0 h 39"/>
                <a:gd name="T16" fmla="*/ 6 w 33"/>
                <a:gd name="T17" fmla="*/ 0 h 39"/>
                <a:gd name="T18" fmla="*/ 8 w 33"/>
                <a:gd name="T19" fmla="*/ 0 h 39"/>
                <a:gd name="T20" fmla="*/ 9 w 33"/>
                <a:gd name="T21" fmla="*/ 2 h 39"/>
                <a:gd name="T22" fmla="*/ 11 w 33"/>
                <a:gd name="T23" fmla="*/ 4 h 39"/>
                <a:gd name="T24" fmla="*/ 11 w 33"/>
                <a:gd name="T25" fmla="*/ 6 h 39"/>
                <a:gd name="T26" fmla="*/ 11 w 33"/>
                <a:gd name="T27" fmla="*/ 9 h 39"/>
                <a:gd name="T28" fmla="*/ 9 w 33"/>
                <a:gd name="T29" fmla="*/ 11 h 39"/>
                <a:gd name="T30" fmla="*/ 8 w 33"/>
                <a:gd name="T31" fmla="*/ 13 h 39"/>
                <a:gd name="T32" fmla="*/ 6 w 33"/>
                <a:gd name="T33" fmla="*/ 13 h 3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39">
                  <a:moveTo>
                    <a:pt x="17" y="39"/>
                  </a:moveTo>
                  <a:lnTo>
                    <a:pt x="10" y="38"/>
                  </a:lnTo>
                  <a:lnTo>
                    <a:pt x="6" y="33"/>
                  </a:lnTo>
                  <a:lnTo>
                    <a:pt x="1" y="26"/>
                  </a:lnTo>
                  <a:lnTo>
                    <a:pt x="0" y="18"/>
                  </a:lnTo>
                  <a:lnTo>
                    <a:pt x="1" y="12"/>
                  </a:lnTo>
                  <a:lnTo>
                    <a:pt x="6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3" y="1"/>
                  </a:lnTo>
                  <a:lnTo>
                    <a:pt x="28" y="5"/>
                  </a:lnTo>
                  <a:lnTo>
                    <a:pt x="32" y="12"/>
                  </a:lnTo>
                  <a:lnTo>
                    <a:pt x="33" y="18"/>
                  </a:lnTo>
                  <a:lnTo>
                    <a:pt x="32" y="26"/>
                  </a:lnTo>
                  <a:lnTo>
                    <a:pt x="28" y="33"/>
                  </a:lnTo>
                  <a:lnTo>
                    <a:pt x="23" y="38"/>
                  </a:lnTo>
                  <a:lnTo>
                    <a:pt x="17" y="39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2" name="Freeform 50">
              <a:extLst>
                <a:ext uri="{FF2B5EF4-FFF2-40B4-BE49-F238E27FC236}">
                  <a16:creationId xmlns:a16="http://schemas.microsoft.com/office/drawing/2014/main" id="{B352EBF1-6D6B-467F-BE0C-0FF2ED90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069"/>
              <a:ext cx="61" cy="18"/>
            </a:xfrm>
            <a:custGeom>
              <a:avLst/>
              <a:gdLst>
                <a:gd name="T0" fmla="*/ 0 w 182"/>
                <a:gd name="T1" fmla="*/ 0 h 54"/>
                <a:gd name="T2" fmla="*/ 4 w 182"/>
                <a:gd name="T3" fmla="*/ 0 h 54"/>
                <a:gd name="T4" fmla="*/ 10 w 182"/>
                <a:gd name="T5" fmla="*/ 1 h 54"/>
                <a:gd name="T6" fmla="*/ 18 w 182"/>
                <a:gd name="T7" fmla="*/ 2 h 54"/>
                <a:gd name="T8" fmla="*/ 26 w 182"/>
                <a:gd name="T9" fmla="*/ 4 h 54"/>
                <a:gd name="T10" fmla="*/ 36 w 182"/>
                <a:gd name="T11" fmla="*/ 7 h 54"/>
                <a:gd name="T12" fmla="*/ 45 w 182"/>
                <a:gd name="T13" fmla="*/ 9 h 54"/>
                <a:gd name="T14" fmla="*/ 53 w 182"/>
                <a:gd name="T15" fmla="*/ 12 h 54"/>
                <a:gd name="T16" fmla="*/ 61 w 182"/>
                <a:gd name="T17" fmla="*/ 15 h 54"/>
                <a:gd name="T18" fmla="*/ 60 w 182"/>
                <a:gd name="T19" fmla="*/ 18 h 54"/>
                <a:gd name="T20" fmla="*/ 55 w 182"/>
                <a:gd name="T21" fmla="*/ 18 h 54"/>
                <a:gd name="T22" fmla="*/ 47 w 182"/>
                <a:gd name="T23" fmla="*/ 16 h 54"/>
                <a:gd name="T24" fmla="*/ 37 w 182"/>
                <a:gd name="T25" fmla="*/ 13 h 54"/>
                <a:gd name="T26" fmla="*/ 26 w 182"/>
                <a:gd name="T27" fmla="*/ 9 h 54"/>
                <a:gd name="T28" fmla="*/ 16 w 182"/>
                <a:gd name="T29" fmla="*/ 5 h 54"/>
                <a:gd name="T30" fmla="*/ 7 w 182"/>
                <a:gd name="T31" fmla="*/ 2 h 54"/>
                <a:gd name="T32" fmla="*/ 0 w 182"/>
                <a:gd name="T33" fmla="*/ 0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2" h="54">
                  <a:moveTo>
                    <a:pt x="0" y="0"/>
                  </a:moveTo>
                  <a:lnTo>
                    <a:pt x="13" y="1"/>
                  </a:lnTo>
                  <a:lnTo>
                    <a:pt x="31" y="3"/>
                  </a:lnTo>
                  <a:lnTo>
                    <a:pt x="53" y="6"/>
                  </a:lnTo>
                  <a:lnTo>
                    <a:pt x="79" y="12"/>
                  </a:lnTo>
                  <a:lnTo>
                    <a:pt x="107" y="20"/>
                  </a:lnTo>
                  <a:lnTo>
                    <a:pt x="134" y="27"/>
                  </a:lnTo>
                  <a:lnTo>
                    <a:pt x="159" y="36"/>
                  </a:lnTo>
                  <a:lnTo>
                    <a:pt x="182" y="46"/>
                  </a:lnTo>
                  <a:lnTo>
                    <a:pt x="178" y="54"/>
                  </a:lnTo>
                  <a:lnTo>
                    <a:pt x="164" y="54"/>
                  </a:lnTo>
                  <a:lnTo>
                    <a:pt x="140" y="47"/>
                  </a:lnTo>
                  <a:lnTo>
                    <a:pt x="111" y="38"/>
                  </a:lnTo>
                  <a:lnTo>
                    <a:pt x="79" y="27"/>
                  </a:lnTo>
                  <a:lnTo>
                    <a:pt x="49" y="15"/>
                  </a:lnTo>
                  <a:lnTo>
                    <a:pt x="2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3" name="Freeform 51">
              <a:extLst>
                <a:ext uri="{FF2B5EF4-FFF2-40B4-BE49-F238E27FC236}">
                  <a16:creationId xmlns:a16="http://schemas.microsoft.com/office/drawing/2014/main" id="{3E8984B8-9332-47FF-9437-E0293AE9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173"/>
              <a:ext cx="15" cy="18"/>
            </a:xfrm>
            <a:custGeom>
              <a:avLst/>
              <a:gdLst>
                <a:gd name="T0" fmla="*/ 8 w 45"/>
                <a:gd name="T1" fmla="*/ 18 h 53"/>
                <a:gd name="T2" fmla="*/ 11 w 45"/>
                <a:gd name="T3" fmla="*/ 17 h 53"/>
                <a:gd name="T4" fmla="*/ 13 w 45"/>
                <a:gd name="T5" fmla="*/ 15 h 53"/>
                <a:gd name="T6" fmla="*/ 15 w 45"/>
                <a:gd name="T7" fmla="*/ 12 h 53"/>
                <a:gd name="T8" fmla="*/ 15 w 45"/>
                <a:gd name="T9" fmla="*/ 9 h 53"/>
                <a:gd name="T10" fmla="*/ 15 w 45"/>
                <a:gd name="T11" fmla="*/ 5 h 53"/>
                <a:gd name="T12" fmla="*/ 13 w 45"/>
                <a:gd name="T13" fmla="*/ 2 h 53"/>
                <a:gd name="T14" fmla="*/ 11 w 45"/>
                <a:gd name="T15" fmla="*/ 1 h 53"/>
                <a:gd name="T16" fmla="*/ 8 w 45"/>
                <a:gd name="T17" fmla="*/ 0 h 53"/>
                <a:gd name="T18" fmla="*/ 5 w 45"/>
                <a:gd name="T19" fmla="*/ 1 h 53"/>
                <a:gd name="T20" fmla="*/ 2 w 45"/>
                <a:gd name="T21" fmla="*/ 2 h 53"/>
                <a:gd name="T22" fmla="*/ 1 w 45"/>
                <a:gd name="T23" fmla="*/ 5 h 53"/>
                <a:gd name="T24" fmla="*/ 0 w 45"/>
                <a:gd name="T25" fmla="*/ 9 h 53"/>
                <a:gd name="T26" fmla="*/ 2 w 45"/>
                <a:gd name="T27" fmla="*/ 7 h 53"/>
                <a:gd name="T28" fmla="*/ 3 w 45"/>
                <a:gd name="T29" fmla="*/ 6 h 53"/>
                <a:gd name="T30" fmla="*/ 6 w 45"/>
                <a:gd name="T31" fmla="*/ 6 h 53"/>
                <a:gd name="T32" fmla="*/ 8 w 45"/>
                <a:gd name="T33" fmla="*/ 6 h 53"/>
                <a:gd name="T34" fmla="*/ 10 w 45"/>
                <a:gd name="T35" fmla="*/ 7 h 53"/>
                <a:gd name="T36" fmla="*/ 11 w 45"/>
                <a:gd name="T37" fmla="*/ 10 h 53"/>
                <a:gd name="T38" fmla="*/ 10 w 45"/>
                <a:gd name="T39" fmla="*/ 13 h 53"/>
                <a:gd name="T40" fmla="*/ 8 w 45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53">
                  <a:moveTo>
                    <a:pt x="23" y="53"/>
                  </a:moveTo>
                  <a:lnTo>
                    <a:pt x="33" y="49"/>
                  </a:lnTo>
                  <a:lnTo>
                    <a:pt x="40" y="44"/>
                  </a:lnTo>
                  <a:lnTo>
                    <a:pt x="44" y="36"/>
                  </a:lnTo>
                  <a:lnTo>
                    <a:pt x="45" y="27"/>
                  </a:lnTo>
                  <a:lnTo>
                    <a:pt x="44" y="15"/>
                  </a:lnTo>
                  <a:lnTo>
                    <a:pt x="40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7" y="6"/>
                  </a:lnTo>
                  <a:lnTo>
                    <a:pt x="2" y="15"/>
                  </a:lnTo>
                  <a:lnTo>
                    <a:pt x="0" y="27"/>
                  </a:lnTo>
                  <a:lnTo>
                    <a:pt x="5" y="22"/>
                  </a:lnTo>
                  <a:lnTo>
                    <a:pt x="10" y="18"/>
                  </a:lnTo>
                  <a:lnTo>
                    <a:pt x="18" y="17"/>
                  </a:lnTo>
                  <a:lnTo>
                    <a:pt x="24" y="18"/>
                  </a:lnTo>
                  <a:lnTo>
                    <a:pt x="30" y="22"/>
                  </a:lnTo>
                  <a:lnTo>
                    <a:pt x="32" y="29"/>
                  </a:lnTo>
                  <a:lnTo>
                    <a:pt x="31" y="39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2784" name="Freeform 52">
              <a:extLst>
                <a:ext uri="{FF2B5EF4-FFF2-40B4-BE49-F238E27FC236}">
                  <a16:creationId xmlns:a16="http://schemas.microsoft.com/office/drawing/2014/main" id="{C3DCD3D1-3A36-47D5-AB53-3A9B2F519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3081"/>
              <a:ext cx="15" cy="18"/>
            </a:xfrm>
            <a:custGeom>
              <a:avLst/>
              <a:gdLst>
                <a:gd name="T0" fmla="*/ 8 w 44"/>
                <a:gd name="T1" fmla="*/ 18 h 53"/>
                <a:gd name="T2" fmla="*/ 10 w 44"/>
                <a:gd name="T3" fmla="*/ 17 h 53"/>
                <a:gd name="T4" fmla="*/ 13 w 44"/>
                <a:gd name="T5" fmla="*/ 15 h 53"/>
                <a:gd name="T6" fmla="*/ 15 w 44"/>
                <a:gd name="T7" fmla="*/ 12 h 53"/>
                <a:gd name="T8" fmla="*/ 15 w 44"/>
                <a:gd name="T9" fmla="*/ 9 h 53"/>
                <a:gd name="T10" fmla="*/ 15 w 44"/>
                <a:gd name="T11" fmla="*/ 6 h 53"/>
                <a:gd name="T12" fmla="*/ 13 w 44"/>
                <a:gd name="T13" fmla="*/ 3 h 53"/>
                <a:gd name="T14" fmla="*/ 10 w 44"/>
                <a:gd name="T15" fmla="*/ 1 h 53"/>
                <a:gd name="T16" fmla="*/ 8 w 44"/>
                <a:gd name="T17" fmla="*/ 0 h 53"/>
                <a:gd name="T18" fmla="*/ 5 w 44"/>
                <a:gd name="T19" fmla="*/ 1 h 53"/>
                <a:gd name="T20" fmla="*/ 2 w 44"/>
                <a:gd name="T21" fmla="*/ 3 h 53"/>
                <a:gd name="T22" fmla="*/ 0 w 44"/>
                <a:gd name="T23" fmla="*/ 6 h 53"/>
                <a:gd name="T24" fmla="*/ 0 w 44"/>
                <a:gd name="T25" fmla="*/ 9 h 53"/>
                <a:gd name="T26" fmla="*/ 1 w 44"/>
                <a:gd name="T27" fmla="*/ 7 h 53"/>
                <a:gd name="T28" fmla="*/ 3 w 44"/>
                <a:gd name="T29" fmla="*/ 6 h 53"/>
                <a:gd name="T30" fmla="*/ 6 w 44"/>
                <a:gd name="T31" fmla="*/ 5 h 53"/>
                <a:gd name="T32" fmla="*/ 8 w 44"/>
                <a:gd name="T33" fmla="*/ 6 h 53"/>
                <a:gd name="T34" fmla="*/ 10 w 44"/>
                <a:gd name="T35" fmla="*/ 6 h 53"/>
                <a:gd name="T36" fmla="*/ 10 w 44"/>
                <a:gd name="T37" fmla="*/ 9 h 53"/>
                <a:gd name="T38" fmla="*/ 10 w 44"/>
                <a:gd name="T39" fmla="*/ 13 h 53"/>
                <a:gd name="T40" fmla="*/ 8 w 44"/>
                <a:gd name="T41" fmla="*/ 18 h 5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4" h="53">
                  <a:moveTo>
                    <a:pt x="23" y="53"/>
                  </a:moveTo>
                  <a:lnTo>
                    <a:pt x="29" y="51"/>
                  </a:lnTo>
                  <a:lnTo>
                    <a:pt x="37" y="45"/>
                  </a:lnTo>
                  <a:lnTo>
                    <a:pt x="43" y="36"/>
                  </a:lnTo>
                  <a:lnTo>
                    <a:pt x="44" y="27"/>
                  </a:lnTo>
                  <a:lnTo>
                    <a:pt x="43" y="17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1" y="17"/>
                  </a:lnTo>
                  <a:lnTo>
                    <a:pt x="0" y="27"/>
                  </a:lnTo>
                  <a:lnTo>
                    <a:pt x="3" y="21"/>
                  </a:lnTo>
                  <a:lnTo>
                    <a:pt x="10" y="18"/>
                  </a:lnTo>
                  <a:lnTo>
                    <a:pt x="17" y="16"/>
                  </a:lnTo>
                  <a:lnTo>
                    <a:pt x="24" y="17"/>
                  </a:lnTo>
                  <a:lnTo>
                    <a:pt x="28" y="19"/>
                  </a:lnTo>
                  <a:lnTo>
                    <a:pt x="30" y="27"/>
                  </a:lnTo>
                  <a:lnTo>
                    <a:pt x="29" y="38"/>
                  </a:lnTo>
                  <a:lnTo>
                    <a:pt x="23" y="53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2769" name="Rectangle 53">
            <a:extLst>
              <a:ext uri="{FF2B5EF4-FFF2-40B4-BE49-F238E27FC236}">
                <a16:creationId xmlns:a16="http://schemas.microsoft.com/office/drawing/2014/main" id="{DFFDAEFD-2C4D-4E73-AA27-68F19C366E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6813" y="3124200"/>
            <a:ext cx="420687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00FF00"/>
                </a:solidFill>
                <a:latin typeface="Arial" panose="020B0604020202020204" pitchFamily="34" charset="0"/>
              </a:rPr>
              <a:t>PLANO: Coronal</a:t>
            </a:r>
            <a:endParaRPr lang="es-PR" altLang="en-US"/>
          </a:p>
        </p:txBody>
      </p:sp>
      <p:sp>
        <p:nvSpPr>
          <p:cNvPr id="202770" name="Freeform 54">
            <a:extLst>
              <a:ext uri="{FF2B5EF4-FFF2-40B4-BE49-F238E27FC236}">
                <a16:creationId xmlns:a16="http://schemas.microsoft.com/office/drawing/2014/main" id="{563C1E87-C2C7-4F76-981F-5C8A65532012}"/>
              </a:ext>
            </a:extLst>
          </p:cNvPr>
          <p:cNvSpPr>
            <a:spLocks/>
          </p:cNvSpPr>
          <p:nvPr/>
        </p:nvSpPr>
        <p:spPr bwMode="auto">
          <a:xfrm>
            <a:off x="1514475" y="3194050"/>
            <a:ext cx="801688" cy="409575"/>
          </a:xfrm>
          <a:custGeom>
            <a:avLst/>
            <a:gdLst>
              <a:gd name="T0" fmla="*/ 30671 w 1516"/>
              <a:gd name="T1" fmla="*/ 113918 h 773"/>
              <a:gd name="T2" fmla="*/ 97831 w 1516"/>
              <a:gd name="T3" fmla="*/ 143060 h 773"/>
              <a:gd name="T4" fmla="*/ 166578 w 1516"/>
              <a:gd name="T5" fmla="*/ 171672 h 773"/>
              <a:gd name="T6" fmla="*/ 234266 w 1516"/>
              <a:gd name="T7" fmla="*/ 195515 h 773"/>
              <a:gd name="T8" fmla="*/ 295609 w 1516"/>
              <a:gd name="T9" fmla="*/ 214060 h 773"/>
              <a:gd name="T10" fmla="*/ 350606 w 1516"/>
              <a:gd name="T11" fmla="*/ 226776 h 773"/>
              <a:gd name="T12" fmla="*/ 390796 w 1516"/>
              <a:gd name="T13" fmla="*/ 231015 h 773"/>
              <a:gd name="T14" fmla="*/ 416180 w 1516"/>
              <a:gd name="T15" fmla="*/ 223597 h 773"/>
              <a:gd name="T16" fmla="*/ 425698 w 1516"/>
              <a:gd name="T17" fmla="*/ 205052 h 773"/>
              <a:gd name="T18" fmla="*/ 426227 w 1516"/>
              <a:gd name="T19" fmla="*/ 181209 h 773"/>
              <a:gd name="T20" fmla="*/ 422526 w 1516"/>
              <a:gd name="T21" fmla="*/ 158426 h 773"/>
              <a:gd name="T22" fmla="*/ 419881 w 1516"/>
              <a:gd name="T23" fmla="*/ 133523 h 773"/>
              <a:gd name="T24" fmla="*/ 429400 w 1516"/>
              <a:gd name="T25" fmla="*/ 110209 h 773"/>
              <a:gd name="T26" fmla="*/ 441563 w 1516"/>
              <a:gd name="T27" fmla="*/ 89015 h 773"/>
              <a:gd name="T28" fmla="*/ 454255 w 1516"/>
              <a:gd name="T29" fmla="*/ 65172 h 773"/>
              <a:gd name="T30" fmla="*/ 467475 w 1516"/>
              <a:gd name="T31" fmla="*/ 42388 h 773"/>
              <a:gd name="T32" fmla="*/ 481753 w 1516"/>
              <a:gd name="T33" fmla="*/ 21724 h 773"/>
              <a:gd name="T34" fmla="*/ 498675 w 1516"/>
              <a:gd name="T35" fmla="*/ 6888 h 773"/>
              <a:gd name="T36" fmla="*/ 519299 w 1516"/>
              <a:gd name="T37" fmla="*/ 0 h 773"/>
              <a:gd name="T38" fmla="*/ 544154 w 1516"/>
              <a:gd name="T39" fmla="*/ 3179 h 773"/>
              <a:gd name="T40" fmla="*/ 575354 w 1516"/>
              <a:gd name="T41" fmla="*/ 15366 h 773"/>
              <a:gd name="T42" fmla="*/ 602324 w 1516"/>
              <a:gd name="T43" fmla="*/ 27022 h 773"/>
              <a:gd name="T44" fmla="*/ 624005 w 1516"/>
              <a:gd name="T45" fmla="*/ 37090 h 773"/>
              <a:gd name="T46" fmla="*/ 641456 w 1516"/>
              <a:gd name="T47" fmla="*/ 47687 h 773"/>
              <a:gd name="T48" fmla="*/ 658378 w 1516"/>
              <a:gd name="T49" fmla="*/ 57224 h 773"/>
              <a:gd name="T50" fmla="*/ 675829 w 1516"/>
              <a:gd name="T51" fmla="*/ 67291 h 773"/>
              <a:gd name="T52" fmla="*/ 696453 w 1516"/>
              <a:gd name="T53" fmla="*/ 77888 h 773"/>
              <a:gd name="T54" fmla="*/ 723952 w 1516"/>
              <a:gd name="T55" fmla="*/ 90075 h 773"/>
              <a:gd name="T56" fmla="*/ 801688 w 1516"/>
              <a:gd name="T57" fmla="*/ 291948 h 773"/>
              <a:gd name="T58" fmla="*/ 764142 w 1516"/>
              <a:gd name="T59" fmla="*/ 276052 h 773"/>
              <a:gd name="T60" fmla="*/ 730826 w 1516"/>
              <a:gd name="T61" fmla="*/ 260157 h 773"/>
              <a:gd name="T62" fmla="*/ 701741 w 1516"/>
              <a:gd name="T63" fmla="*/ 247441 h 773"/>
              <a:gd name="T64" fmla="*/ 675301 w 1516"/>
              <a:gd name="T65" fmla="*/ 235254 h 773"/>
              <a:gd name="T66" fmla="*/ 649917 w 1516"/>
              <a:gd name="T67" fmla="*/ 224657 h 773"/>
              <a:gd name="T68" fmla="*/ 625063 w 1516"/>
              <a:gd name="T69" fmla="*/ 215120 h 773"/>
              <a:gd name="T70" fmla="*/ 599151 w 1516"/>
              <a:gd name="T71" fmla="*/ 206112 h 773"/>
              <a:gd name="T72" fmla="*/ 570595 w 1516"/>
              <a:gd name="T73" fmla="*/ 197635 h 773"/>
              <a:gd name="T74" fmla="*/ 573239 w 1516"/>
              <a:gd name="T75" fmla="*/ 250620 h 773"/>
              <a:gd name="T76" fmla="*/ 581700 w 1516"/>
              <a:gd name="T77" fmla="*/ 307844 h 773"/>
              <a:gd name="T78" fmla="*/ 571652 w 1516"/>
              <a:gd name="T79" fmla="*/ 351291 h 773"/>
              <a:gd name="T80" fmla="*/ 544154 w 1516"/>
              <a:gd name="T81" fmla="*/ 386791 h 773"/>
              <a:gd name="T82" fmla="*/ 505021 w 1516"/>
              <a:gd name="T83" fmla="*/ 407985 h 773"/>
              <a:gd name="T84" fmla="*/ 461658 w 1516"/>
              <a:gd name="T85" fmla="*/ 405336 h 773"/>
              <a:gd name="T86" fmla="*/ 425698 w 1516"/>
              <a:gd name="T87" fmla="*/ 399508 h 773"/>
              <a:gd name="T88" fmla="*/ 383922 w 1516"/>
              <a:gd name="T89" fmla="*/ 393150 h 773"/>
              <a:gd name="T90" fmla="*/ 336857 w 1516"/>
              <a:gd name="T91" fmla="*/ 384142 h 773"/>
              <a:gd name="T92" fmla="*/ 285033 w 1516"/>
              <a:gd name="T93" fmla="*/ 373545 h 773"/>
              <a:gd name="T94" fmla="*/ 230036 w 1516"/>
              <a:gd name="T95" fmla="*/ 360299 h 773"/>
              <a:gd name="T96" fmla="*/ 174510 w 1516"/>
              <a:gd name="T97" fmla="*/ 343344 h 773"/>
              <a:gd name="T98" fmla="*/ 117926 w 1516"/>
              <a:gd name="T99" fmla="*/ 322150 h 773"/>
              <a:gd name="T100" fmla="*/ 62401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0" y="188"/>
                </a:moveTo>
                <a:lnTo>
                  <a:pt x="58" y="215"/>
                </a:lnTo>
                <a:lnTo>
                  <a:pt x="122" y="243"/>
                </a:lnTo>
                <a:lnTo>
                  <a:pt x="185" y="270"/>
                </a:lnTo>
                <a:lnTo>
                  <a:pt x="249" y="299"/>
                </a:lnTo>
                <a:lnTo>
                  <a:pt x="315" y="324"/>
                </a:lnTo>
                <a:lnTo>
                  <a:pt x="380" y="347"/>
                </a:lnTo>
                <a:lnTo>
                  <a:pt x="443" y="369"/>
                </a:lnTo>
                <a:lnTo>
                  <a:pt x="503" y="389"/>
                </a:lnTo>
                <a:lnTo>
                  <a:pt x="559" y="404"/>
                </a:lnTo>
                <a:lnTo>
                  <a:pt x="613" y="418"/>
                </a:lnTo>
                <a:lnTo>
                  <a:pt x="663" y="428"/>
                </a:lnTo>
                <a:lnTo>
                  <a:pt x="704" y="434"/>
                </a:lnTo>
                <a:lnTo>
                  <a:pt x="739" y="436"/>
                </a:lnTo>
                <a:lnTo>
                  <a:pt x="768" y="432"/>
                </a:lnTo>
                <a:lnTo>
                  <a:pt x="787" y="422"/>
                </a:lnTo>
                <a:lnTo>
                  <a:pt x="798" y="409"/>
                </a:lnTo>
                <a:lnTo>
                  <a:pt x="805" y="387"/>
                </a:lnTo>
                <a:lnTo>
                  <a:pt x="809" y="364"/>
                </a:lnTo>
                <a:lnTo>
                  <a:pt x="806" y="342"/>
                </a:lnTo>
                <a:lnTo>
                  <a:pt x="804" y="320"/>
                </a:lnTo>
                <a:lnTo>
                  <a:pt x="799" y="299"/>
                </a:lnTo>
                <a:lnTo>
                  <a:pt x="795" y="275"/>
                </a:lnTo>
                <a:lnTo>
                  <a:pt x="794" y="252"/>
                </a:lnTo>
                <a:lnTo>
                  <a:pt x="798" y="225"/>
                </a:lnTo>
                <a:lnTo>
                  <a:pt x="812" y="208"/>
                </a:lnTo>
                <a:lnTo>
                  <a:pt x="824" y="190"/>
                </a:lnTo>
                <a:lnTo>
                  <a:pt x="835" y="168"/>
                </a:lnTo>
                <a:lnTo>
                  <a:pt x="848" y="147"/>
                </a:lnTo>
                <a:lnTo>
                  <a:pt x="859" y="123"/>
                </a:lnTo>
                <a:lnTo>
                  <a:pt x="871" y="102"/>
                </a:lnTo>
                <a:lnTo>
                  <a:pt x="884" y="80"/>
                </a:lnTo>
                <a:lnTo>
                  <a:pt x="897" y="58"/>
                </a:lnTo>
                <a:lnTo>
                  <a:pt x="911" y="41"/>
                </a:lnTo>
                <a:lnTo>
                  <a:pt x="926" y="25"/>
                </a:lnTo>
                <a:lnTo>
                  <a:pt x="943" y="13"/>
                </a:lnTo>
                <a:lnTo>
                  <a:pt x="961" y="3"/>
                </a:lnTo>
                <a:lnTo>
                  <a:pt x="982" y="0"/>
                </a:lnTo>
                <a:lnTo>
                  <a:pt x="1004" y="0"/>
                </a:lnTo>
                <a:lnTo>
                  <a:pt x="1029" y="6"/>
                </a:lnTo>
                <a:lnTo>
                  <a:pt x="1056" y="18"/>
                </a:lnTo>
                <a:lnTo>
                  <a:pt x="1088" y="29"/>
                </a:lnTo>
                <a:lnTo>
                  <a:pt x="1115" y="41"/>
                </a:lnTo>
                <a:lnTo>
                  <a:pt x="1139" y="51"/>
                </a:lnTo>
                <a:lnTo>
                  <a:pt x="1161" y="60"/>
                </a:lnTo>
                <a:lnTo>
                  <a:pt x="1180" y="70"/>
                </a:lnTo>
                <a:lnTo>
                  <a:pt x="1198" y="80"/>
                </a:lnTo>
                <a:lnTo>
                  <a:pt x="1213" y="90"/>
                </a:lnTo>
                <a:lnTo>
                  <a:pt x="1229" y="100"/>
                </a:lnTo>
                <a:lnTo>
                  <a:pt x="1245" y="108"/>
                </a:lnTo>
                <a:lnTo>
                  <a:pt x="1260" y="118"/>
                </a:lnTo>
                <a:lnTo>
                  <a:pt x="1278" y="127"/>
                </a:lnTo>
                <a:lnTo>
                  <a:pt x="1296" y="137"/>
                </a:lnTo>
                <a:lnTo>
                  <a:pt x="1317" y="147"/>
                </a:lnTo>
                <a:lnTo>
                  <a:pt x="1340" y="159"/>
                </a:lnTo>
                <a:lnTo>
                  <a:pt x="1369" y="170"/>
                </a:lnTo>
                <a:lnTo>
                  <a:pt x="1401" y="182"/>
                </a:lnTo>
                <a:lnTo>
                  <a:pt x="1516" y="551"/>
                </a:lnTo>
                <a:lnTo>
                  <a:pt x="1480" y="536"/>
                </a:lnTo>
                <a:lnTo>
                  <a:pt x="1445" y="521"/>
                </a:lnTo>
                <a:lnTo>
                  <a:pt x="1412" y="504"/>
                </a:lnTo>
                <a:lnTo>
                  <a:pt x="1382" y="491"/>
                </a:lnTo>
                <a:lnTo>
                  <a:pt x="1354" y="479"/>
                </a:lnTo>
                <a:lnTo>
                  <a:pt x="1327" y="467"/>
                </a:lnTo>
                <a:lnTo>
                  <a:pt x="1302" y="456"/>
                </a:lnTo>
                <a:lnTo>
                  <a:pt x="1277" y="444"/>
                </a:lnTo>
                <a:lnTo>
                  <a:pt x="1252" y="434"/>
                </a:lnTo>
                <a:lnTo>
                  <a:pt x="1229" y="424"/>
                </a:lnTo>
                <a:lnTo>
                  <a:pt x="1205" y="414"/>
                </a:lnTo>
                <a:lnTo>
                  <a:pt x="1182" y="406"/>
                </a:lnTo>
                <a:lnTo>
                  <a:pt x="1158" y="396"/>
                </a:lnTo>
                <a:lnTo>
                  <a:pt x="1133" y="389"/>
                </a:lnTo>
                <a:lnTo>
                  <a:pt x="1106" y="381"/>
                </a:lnTo>
                <a:lnTo>
                  <a:pt x="1079" y="373"/>
                </a:lnTo>
                <a:lnTo>
                  <a:pt x="1078" y="422"/>
                </a:lnTo>
                <a:lnTo>
                  <a:pt x="1084" y="473"/>
                </a:lnTo>
                <a:lnTo>
                  <a:pt x="1092" y="528"/>
                </a:lnTo>
                <a:lnTo>
                  <a:pt x="1100" y="581"/>
                </a:lnTo>
                <a:lnTo>
                  <a:pt x="1096" y="624"/>
                </a:lnTo>
                <a:lnTo>
                  <a:pt x="1081" y="663"/>
                </a:lnTo>
                <a:lnTo>
                  <a:pt x="1059" y="701"/>
                </a:lnTo>
                <a:lnTo>
                  <a:pt x="1029" y="730"/>
                </a:lnTo>
                <a:lnTo>
                  <a:pt x="994" y="754"/>
                </a:lnTo>
                <a:lnTo>
                  <a:pt x="955" y="770"/>
                </a:lnTo>
                <a:lnTo>
                  <a:pt x="914" y="773"/>
                </a:lnTo>
                <a:lnTo>
                  <a:pt x="873" y="765"/>
                </a:lnTo>
                <a:lnTo>
                  <a:pt x="842" y="760"/>
                </a:lnTo>
                <a:lnTo>
                  <a:pt x="805" y="754"/>
                </a:lnTo>
                <a:lnTo>
                  <a:pt x="768" y="748"/>
                </a:lnTo>
                <a:lnTo>
                  <a:pt x="726" y="742"/>
                </a:lnTo>
                <a:lnTo>
                  <a:pt x="682" y="735"/>
                </a:lnTo>
                <a:lnTo>
                  <a:pt x="637" y="725"/>
                </a:lnTo>
                <a:lnTo>
                  <a:pt x="588" y="715"/>
                </a:lnTo>
                <a:lnTo>
                  <a:pt x="539" y="705"/>
                </a:lnTo>
                <a:lnTo>
                  <a:pt x="487" y="693"/>
                </a:lnTo>
                <a:lnTo>
                  <a:pt x="435" y="680"/>
                </a:lnTo>
                <a:lnTo>
                  <a:pt x="383" y="663"/>
                </a:lnTo>
                <a:lnTo>
                  <a:pt x="330" y="648"/>
                </a:lnTo>
                <a:lnTo>
                  <a:pt x="276" y="628"/>
                </a:lnTo>
                <a:lnTo>
                  <a:pt x="223" y="608"/>
                </a:lnTo>
                <a:lnTo>
                  <a:pt x="169" y="588"/>
                </a:lnTo>
                <a:lnTo>
                  <a:pt x="118" y="561"/>
                </a:lnTo>
                <a:lnTo>
                  <a:pt x="0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771" name="Freeform 55">
            <a:extLst>
              <a:ext uri="{FF2B5EF4-FFF2-40B4-BE49-F238E27FC236}">
                <a16:creationId xmlns:a16="http://schemas.microsoft.com/office/drawing/2014/main" id="{224BCF36-B2C9-47BF-9CB8-DB84FADBB3BD}"/>
              </a:ext>
            </a:extLst>
          </p:cNvPr>
          <p:cNvSpPr>
            <a:spLocks/>
          </p:cNvSpPr>
          <p:nvPr/>
        </p:nvSpPr>
        <p:spPr bwMode="auto">
          <a:xfrm>
            <a:off x="6665913" y="3194050"/>
            <a:ext cx="801687" cy="409575"/>
          </a:xfrm>
          <a:custGeom>
            <a:avLst/>
            <a:gdLst>
              <a:gd name="T0" fmla="*/ 770487 w 1516"/>
              <a:gd name="T1" fmla="*/ 113918 h 773"/>
              <a:gd name="T2" fmla="*/ 703856 w 1516"/>
              <a:gd name="T3" fmla="*/ 143060 h 773"/>
              <a:gd name="T4" fmla="*/ 634581 w 1516"/>
              <a:gd name="T5" fmla="*/ 171672 h 773"/>
              <a:gd name="T6" fmla="*/ 567421 w 1516"/>
              <a:gd name="T7" fmla="*/ 195515 h 773"/>
              <a:gd name="T8" fmla="*/ 506078 w 1516"/>
              <a:gd name="T9" fmla="*/ 214060 h 773"/>
              <a:gd name="T10" fmla="*/ 451081 w 1516"/>
              <a:gd name="T11" fmla="*/ 226776 h 773"/>
              <a:gd name="T12" fmla="*/ 410362 w 1516"/>
              <a:gd name="T13" fmla="*/ 231015 h 773"/>
              <a:gd name="T14" fmla="*/ 385508 w 1516"/>
              <a:gd name="T15" fmla="*/ 223597 h 773"/>
              <a:gd name="T16" fmla="*/ 375460 w 1516"/>
              <a:gd name="T17" fmla="*/ 205052 h 773"/>
              <a:gd name="T18" fmla="*/ 374931 w 1516"/>
              <a:gd name="T19" fmla="*/ 181209 h 773"/>
              <a:gd name="T20" fmla="*/ 379162 w 1516"/>
              <a:gd name="T21" fmla="*/ 158426 h 773"/>
              <a:gd name="T22" fmla="*/ 381277 w 1516"/>
              <a:gd name="T23" fmla="*/ 133523 h 773"/>
              <a:gd name="T24" fmla="*/ 372287 w 1516"/>
              <a:gd name="T25" fmla="*/ 110209 h 773"/>
              <a:gd name="T26" fmla="*/ 360125 w 1516"/>
              <a:gd name="T27" fmla="*/ 89015 h 773"/>
              <a:gd name="T28" fmla="*/ 347433 w 1516"/>
              <a:gd name="T29" fmla="*/ 65172 h 773"/>
              <a:gd name="T30" fmla="*/ 333684 w 1516"/>
              <a:gd name="T31" fmla="*/ 42388 h 773"/>
              <a:gd name="T32" fmla="*/ 319934 w 1516"/>
              <a:gd name="T33" fmla="*/ 21724 h 773"/>
              <a:gd name="T34" fmla="*/ 303012 w 1516"/>
              <a:gd name="T35" fmla="*/ 6888 h 773"/>
              <a:gd name="T36" fmla="*/ 282388 w 1516"/>
              <a:gd name="T37" fmla="*/ 0 h 773"/>
              <a:gd name="T38" fmla="*/ 257005 w 1516"/>
              <a:gd name="T39" fmla="*/ 3179 h 773"/>
              <a:gd name="T40" fmla="*/ 226334 w 1516"/>
              <a:gd name="T41" fmla="*/ 15366 h 773"/>
              <a:gd name="T42" fmla="*/ 198835 w 1516"/>
              <a:gd name="T43" fmla="*/ 27022 h 773"/>
              <a:gd name="T44" fmla="*/ 177683 w 1516"/>
              <a:gd name="T45" fmla="*/ 37090 h 773"/>
              <a:gd name="T46" fmla="*/ 160232 w 1516"/>
              <a:gd name="T47" fmla="*/ 47687 h 773"/>
              <a:gd name="T48" fmla="*/ 143309 w 1516"/>
              <a:gd name="T49" fmla="*/ 57224 h 773"/>
              <a:gd name="T50" fmla="*/ 125859 w 1516"/>
              <a:gd name="T51" fmla="*/ 67291 h 773"/>
              <a:gd name="T52" fmla="*/ 104706 w 1516"/>
              <a:gd name="T53" fmla="*/ 77888 h 773"/>
              <a:gd name="T54" fmla="*/ 77736 w 1516"/>
              <a:gd name="T55" fmla="*/ 90075 h 773"/>
              <a:gd name="T56" fmla="*/ 0 w 1516"/>
              <a:gd name="T57" fmla="*/ 291948 h 773"/>
              <a:gd name="T58" fmla="*/ 37546 w 1516"/>
              <a:gd name="T59" fmla="*/ 276052 h 773"/>
              <a:gd name="T60" fmla="*/ 70862 w 1516"/>
              <a:gd name="T61" fmla="*/ 260157 h 773"/>
              <a:gd name="T62" fmla="*/ 99946 w 1516"/>
              <a:gd name="T63" fmla="*/ 247441 h 773"/>
              <a:gd name="T64" fmla="*/ 126387 w 1516"/>
              <a:gd name="T65" fmla="*/ 235254 h 773"/>
              <a:gd name="T66" fmla="*/ 151242 w 1516"/>
              <a:gd name="T67" fmla="*/ 224657 h 773"/>
              <a:gd name="T68" fmla="*/ 176625 w 1516"/>
              <a:gd name="T69" fmla="*/ 215120 h 773"/>
              <a:gd name="T70" fmla="*/ 202537 w 1516"/>
              <a:gd name="T71" fmla="*/ 206112 h 773"/>
              <a:gd name="T72" fmla="*/ 231093 w 1516"/>
              <a:gd name="T73" fmla="*/ 197635 h 773"/>
              <a:gd name="T74" fmla="*/ 227920 w 1516"/>
              <a:gd name="T75" fmla="*/ 250620 h 773"/>
              <a:gd name="T76" fmla="*/ 219988 w 1516"/>
              <a:gd name="T77" fmla="*/ 307844 h 773"/>
              <a:gd name="T78" fmla="*/ 230036 w 1516"/>
              <a:gd name="T79" fmla="*/ 351291 h 773"/>
              <a:gd name="T80" fmla="*/ 257005 w 1516"/>
              <a:gd name="T81" fmla="*/ 386791 h 773"/>
              <a:gd name="T82" fmla="*/ 296666 w 1516"/>
              <a:gd name="T83" fmla="*/ 407985 h 773"/>
              <a:gd name="T84" fmla="*/ 339501 w 1516"/>
              <a:gd name="T85" fmla="*/ 405336 h 773"/>
              <a:gd name="T86" fmla="*/ 375460 w 1516"/>
              <a:gd name="T87" fmla="*/ 399508 h 773"/>
              <a:gd name="T88" fmla="*/ 417766 w 1516"/>
              <a:gd name="T89" fmla="*/ 393150 h 773"/>
              <a:gd name="T90" fmla="*/ 464302 w 1516"/>
              <a:gd name="T91" fmla="*/ 384142 h 773"/>
              <a:gd name="T92" fmla="*/ 516126 w 1516"/>
              <a:gd name="T93" fmla="*/ 373545 h 773"/>
              <a:gd name="T94" fmla="*/ 571651 w 1516"/>
              <a:gd name="T95" fmla="*/ 360299 h 773"/>
              <a:gd name="T96" fmla="*/ 627177 w 1516"/>
              <a:gd name="T97" fmla="*/ 343344 h 773"/>
              <a:gd name="T98" fmla="*/ 683761 w 1516"/>
              <a:gd name="T99" fmla="*/ 322150 h 773"/>
              <a:gd name="T100" fmla="*/ 739287 w 1516"/>
              <a:gd name="T101" fmla="*/ 297247 h 77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16" h="773">
                <a:moveTo>
                  <a:pt x="1516" y="188"/>
                </a:moveTo>
                <a:lnTo>
                  <a:pt x="1457" y="215"/>
                </a:lnTo>
                <a:lnTo>
                  <a:pt x="1394" y="243"/>
                </a:lnTo>
                <a:lnTo>
                  <a:pt x="1331" y="270"/>
                </a:lnTo>
                <a:lnTo>
                  <a:pt x="1266" y="299"/>
                </a:lnTo>
                <a:lnTo>
                  <a:pt x="1200" y="324"/>
                </a:lnTo>
                <a:lnTo>
                  <a:pt x="1136" y="347"/>
                </a:lnTo>
                <a:lnTo>
                  <a:pt x="1073" y="369"/>
                </a:lnTo>
                <a:lnTo>
                  <a:pt x="1013" y="389"/>
                </a:lnTo>
                <a:lnTo>
                  <a:pt x="957" y="404"/>
                </a:lnTo>
                <a:lnTo>
                  <a:pt x="903" y="418"/>
                </a:lnTo>
                <a:lnTo>
                  <a:pt x="853" y="428"/>
                </a:lnTo>
                <a:lnTo>
                  <a:pt x="811" y="434"/>
                </a:lnTo>
                <a:lnTo>
                  <a:pt x="776" y="436"/>
                </a:lnTo>
                <a:lnTo>
                  <a:pt x="748" y="432"/>
                </a:lnTo>
                <a:lnTo>
                  <a:pt x="729" y="422"/>
                </a:lnTo>
                <a:lnTo>
                  <a:pt x="718" y="409"/>
                </a:lnTo>
                <a:lnTo>
                  <a:pt x="710" y="387"/>
                </a:lnTo>
                <a:lnTo>
                  <a:pt x="707" y="364"/>
                </a:lnTo>
                <a:lnTo>
                  <a:pt x="709" y="342"/>
                </a:lnTo>
                <a:lnTo>
                  <a:pt x="712" y="320"/>
                </a:lnTo>
                <a:lnTo>
                  <a:pt x="717" y="299"/>
                </a:lnTo>
                <a:lnTo>
                  <a:pt x="720" y="275"/>
                </a:lnTo>
                <a:lnTo>
                  <a:pt x="721" y="252"/>
                </a:lnTo>
                <a:lnTo>
                  <a:pt x="718" y="225"/>
                </a:lnTo>
                <a:lnTo>
                  <a:pt x="704" y="208"/>
                </a:lnTo>
                <a:lnTo>
                  <a:pt x="692" y="190"/>
                </a:lnTo>
                <a:lnTo>
                  <a:pt x="681" y="168"/>
                </a:lnTo>
                <a:lnTo>
                  <a:pt x="668" y="147"/>
                </a:lnTo>
                <a:lnTo>
                  <a:pt x="657" y="123"/>
                </a:lnTo>
                <a:lnTo>
                  <a:pt x="644" y="102"/>
                </a:lnTo>
                <a:lnTo>
                  <a:pt x="631" y="80"/>
                </a:lnTo>
                <a:lnTo>
                  <a:pt x="619" y="58"/>
                </a:lnTo>
                <a:lnTo>
                  <a:pt x="605" y="41"/>
                </a:lnTo>
                <a:lnTo>
                  <a:pt x="590" y="25"/>
                </a:lnTo>
                <a:lnTo>
                  <a:pt x="573" y="13"/>
                </a:lnTo>
                <a:lnTo>
                  <a:pt x="554" y="3"/>
                </a:lnTo>
                <a:lnTo>
                  <a:pt x="534" y="0"/>
                </a:lnTo>
                <a:lnTo>
                  <a:pt x="512" y="0"/>
                </a:lnTo>
                <a:lnTo>
                  <a:pt x="486" y="6"/>
                </a:lnTo>
                <a:lnTo>
                  <a:pt x="460" y="18"/>
                </a:lnTo>
                <a:lnTo>
                  <a:pt x="428" y="29"/>
                </a:lnTo>
                <a:lnTo>
                  <a:pt x="401" y="41"/>
                </a:lnTo>
                <a:lnTo>
                  <a:pt x="376" y="51"/>
                </a:lnTo>
                <a:lnTo>
                  <a:pt x="354" y="60"/>
                </a:lnTo>
                <a:lnTo>
                  <a:pt x="336" y="70"/>
                </a:lnTo>
                <a:lnTo>
                  <a:pt x="318" y="80"/>
                </a:lnTo>
                <a:lnTo>
                  <a:pt x="303" y="90"/>
                </a:lnTo>
                <a:lnTo>
                  <a:pt x="286" y="100"/>
                </a:lnTo>
                <a:lnTo>
                  <a:pt x="271" y="108"/>
                </a:lnTo>
                <a:lnTo>
                  <a:pt x="256" y="118"/>
                </a:lnTo>
                <a:lnTo>
                  <a:pt x="238" y="127"/>
                </a:lnTo>
                <a:lnTo>
                  <a:pt x="219" y="137"/>
                </a:lnTo>
                <a:lnTo>
                  <a:pt x="198" y="147"/>
                </a:lnTo>
                <a:lnTo>
                  <a:pt x="175" y="159"/>
                </a:lnTo>
                <a:lnTo>
                  <a:pt x="147" y="170"/>
                </a:lnTo>
                <a:lnTo>
                  <a:pt x="115" y="182"/>
                </a:lnTo>
                <a:lnTo>
                  <a:pt x="0" y="551"/>
                </a:lnTo>
                <a:lnTo>
                  <a:pt x="36" y="536"/>
                </a:lnTo>
                <a:lnTo>
                  <a:pt x="71" y="521"/>
                </a:lnTo>
                <a:lnTo>
                  <a:pt x="104" y="504"/>
                </a:lnTo>
                <a:lnTo>
                  <a:pt x="134" y="491"/>
                </a:lnTo>
                <a:lnTo>
                  <a:pt x="162" y="479"/>
                </a:lnTo>
                <a:lnTo>
                  <a:pt x="189" y="467"/>
                </a:lnTo>
                <a:lnTo>
                  <a:pt x="214" y="456"/>
                </a:lnTo>
                <a:lnTo>
                  <a:pt x="239" y="444"/>
                </a:lnTo>
                <a:lnTo>
                  <a:pt x="263" y="434"/>
                </a:lnTo>
                <a:lnTo>
                  <a:pt x="286" y="424"/>
                </a:lnTo>
                <a:lnTo>
                  <a:pt x="310" y="414"/>
                </a:lnTo>
                <a:lnTo>
                  <a:pt x="334" y="406"/>
                </a:lnTo>
                <a:lnTo>
                  <a:pt x="358" y="396"/>
                </a:lnTo>
                <a:lnTo>
                  <a:pt x="383" y="389"/>
                </a:lnTo>
                <a:lnTo>
                  <a:pt x="409" y="381"/>
                </a:lnTo>
                <a:lnTo>
                  <a:pt x="437" y="373"/>
                </a:lnTo>
                <a:lnTo>
                  <a:pt x="438" y="422"/>
                </a:lnTo>
                <a:lnTo>
                  <a:pt x="431" y="473"/>
                </a:lnTo>
                <a:lnTo>
                  <a:pt x="424" y="528"/>
                </a:lnTo>
                <a:lnTo>
                  <a:pt x="416" y="581"/>
                </a:lnTo>
                <a:lnTo>
                  <a:pt x="419" y="624"/>
                </a:lnTo>
                <a:lnTo>
                  <a:pt x="435" y="663"/>
                </a:lnTo>
                <a:lnTo>
                  <a:pt x="457" y="701"/>
                </a:lnTo>
                <a:lnTo>
                  <a:pt x="486" y="730"/>
                </a:lnTo>
                <a:lnTo>
                  <a:pt x="521" y="754"/>
                </a:lnTo>
                <a:lnTo>
                  <a:pt x="561" y="770"/>
                </a:lnTo>
                <a:lnTo>
                  <a:pt x="602" y="773"/>
                </a:lnTo>
                <a:lnTo>
                  <a:pt x="642" y="765"/>
                </a:lnTo>
                <a:lnTo>
                  <a:pt x="674" y="760"/>
                </a:lnTo>
                <a:lnTo>
                  <a:pt x="710" y="754"/>
                </a:lnTo>
                <a:lnTo>
                  <a:pt x="748" y="748"/>
                </a:lnTo>
                <a:lnTo>
                  <a:pt x="790" y="742"/>
                </a:lnTo>
                <a:lnTo>
                  <a:pt x="833" y="735"/>
                </a:lnTo>
                <a:lnTo>
                  <a:pt x="878" y="725"/>
                </a:lnTo>
                <a:lnTo>
                  <a:pt x="928" y="715"/>
                </a:lnTo>
                <a:lnTo>
                  <a:pt x="976" y="705"/>
                </a:lnTo>
                <a:lnTo>
                  <a:pt x="1029" y="693"/>
                </a:lnTo>
                <a:lnTo>
                  <a:pt x="1081" y="680"/>
                </a:lnTo>
                <a:lnTo>
                  <a:pt x="1132" y="663"/>
                </a:lnTo>
                <a:lnTo>
                  <a:pt x="1186" y="648"/>
                </a:lnTo>
                <a:lnTo>
                  <a:pt x="1240" y="628"/>
                </a:lnTo>
                <a:lnTo>
                  <a:pt x="1293" y="608"/>
                </a:lnTo>
                <a:lnTo>
                  <a:pt x="1347" y="588"/>
                </a:lnTo>
                <a:lnTo>
                  <a:pt x="1398" y="561"/>
                </a:lnTo>
                <a:lnTo>
                  <a:pt x="1516" y="188"/>
                </a:lnTo>
                <a:close/>
              </a:path>
            </a:pathLst>
          </a:custGeom>
          <a:solidFill>
            <a:srgbClr val="00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slow">
    <p:split dir="in"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>
            <a:extLst>
              <a:ext uri="{FF2B5EF4-FFF2-40B4-BE49-F238E27FC236}">
                <a16:creationId xmlns:a16="http://schemas.microsoft.com/office/drawing/2014/main" id="{1D43566F-76B2-47F8-B859-E4C80C73A6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3" name="Rectangle 3">
            <a:extLst>
              <a:ext uri="{FF2B5EF4-FFF2-40B4-BE49-F238E27FC236}">
                <a16:creationId xmlns:a16="http://schemas.microsoft.com/office/drawing/2014/main" id="{D0687097-2B5C-4D07-B6DB-D3F87D10C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75" y="1255713"/>
            <a:ext cx="450850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4" name="Rectangle 4">
            <a:extLst>
              <a:ext uri="{FF2B5EF4-FFF2-40B4-BE49-F238E27FC236}">
                <a16:creationId xmlns:a16="http://schemas.microsoft.com/office/drawing/2014/main" id="{A8DC4C18-6992-4AFD-BFBC-F42354126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5" name="Rectangle 5">
            <a:extLst>
              <a:ext uri="{FF2B5EF4-FFF2-40B4-BE49-F238E27FC236}">
                <a16:creationId xmlns:a16="http://schemas.microsoft.com/office/drawing/2014/main" id="{13DEF31F-E455-481E-9A96-8EAE4999AB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29575" y="1255713"/>
            <a:ext cx="452438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6" name="Rectangle 6">
            <a:extLst>
              <a:ext uri="{FF2B5EF4-FFF2-40B4-BE49-F238E27FC236}">
                <a16:creationId xmlns:a16="http://schemas.microsoft.com/office/drawing/2014/main" id="{BE197164-AF18-4714-994F-18CDECED0D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7" name="Rectangle 7">
            <a:extLst>
              <a:ext uri="{FF2B5EF4-FFF2-40B4-BE49-F238E27FC236}">
                <a16:creationId xmlns:a16="http://schemas.microsoft.com/office/drawing/2014/main" id="{347991B6-E64D-42BE-9900-067283AAC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7088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8" name="Rectangle 8">
            <a:extLst>
              <a:ext uri="{FF2B5EF4-FFF2-40B4-BE49-F238E27FC236}">
                <a16:creationId xmlns:a16="http://schemas.microsoft.com/office/drawing/2014/main" id="{D6A42A4D-A83F-4D82-8B2B-6390D95BD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09" name="Rectangle 9">
            <a:extLst>
              <a:ext uri="{FF2B5EF4-FFF2-40B4-BE49-F238E27FC236}">
                <a16:creationId xmlns:a16="http://schemas.microsoft.com/office/drawing/2014/main" id="{79486D70-57A9-4F73-86B0-2850E1C97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3563" y="1023938"/>
            <a:ext cx="458787" cy="6350"/>
          </a:xfrm>
          <a:prstGeom prst="rect">
            <a:avLst/>
          </a:prstGeom>
          <a:solidFill>
            <a:srgbClr val="00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0" name="Rectangle 10">
            <a:extLst>
              <a:ext uri="{FF2B5EF4-FFF2-40B4-BE49-F238E27FC236}">
                <a16:creationId xmlns:a16="http://schemas.microsoft.com/office/drawing/2014/main" id="{045FE8C3-B6DE-4422-8121-EDD9686AE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1" name="Rectangle 11">
            <a:extLst>
              <a:ext uri="{FF2B5EF4-FFF2-40B4-BE49-F238E27FC236}">
                <a16:creationId xmlns:a16="http://schemas.microsoft.com/office/drawing/2014/main" id="{9D7335CF-504B-4E9E-BEA1-9488E2B32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8438" y="1336675"/>
            <a:ext cx="387350" cy="4763"/>
          </a:xfrm>
          <a:prstGeom prst="rect">
            <a:avLst/>
          </a:prstGeom>
          <a:solidFill>
            <a:srgbClr val="01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endParaRPr lang="en-US" altLang="en-US"/>
          </a:p>
        </p:txBody>
      </p:sp>
      <p:sp>
        <p:nvSpPr>
          <p:cNvPr id="204812" name="Rectangle 12">
            <a:extLst>
              <a:ext uri="{FF2B5EF4-FFF2-40B4-BE49-F238E27FC236}">
                <a16:creationId xmlns:a16="http://schemas.microsoft.com/office/drawing/2014/main" id="{0F617AC1-7E1B-4137-8840-AC0E850B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4325" y="152400"/>
            <a:ext cx="5915025" cy="48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200" b="1">
                <a:solidFill>
                  <a:srgbClr val="FFFF00"/>
                </a:solidFill>
                <a:latin typeface="Arial" panose="020B0604020202020204" pitchFamily="34" charset="0"/>
              </a:rPr>
              <a:t>MOVIMIENTOS ARTICULARES</a:t>
            </a:r>
            <a:endParaRPr lang="es-PR" altLang="en-US"/>
          </a:p>
        </p:txBody>
      </p:sp>
      <p:sp>
        <p:nvSpPr>
          <p:cNvPr id="204813" name="Rectangle 13">
            <a:extLst>
              <a:ext uri="{FF2B5EF4-FFF2-40B4-BE49-F238E27FC236}">
                <a16:creationId xmlns:a16="http://schemas.microsoft.com/office/drawing/2014/main" id="{44205A1C-8D29-4782-B247-10D2E64A3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1138238"/>
            <a:ext cx="49688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FF"/>
                </a:solidFill>
              </a:rPr>
              <a:t>EJE: Sagital-Horizontal</a:t>
            </a:r>
            <a:endParaRPr lang="es-PR" altLang="en-US"/>
          </a:p>
        </p:txBody>
      </p:sp>
      <p:sp>
        <p:nvSpPr>
          <p:cNvPr id="204814" name="Line 14">
            <a:extLst>
              <a:ext uri="{FF2B5EF4-FFF2-40B4-BE49-F238E27FC236}">
                <a16:creationId xmlns:a16="http://schemas.microsoft.com/office/drawing/2014/main" id="{1EE151D7-DA73-4130-8CF7-8534D761FE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163" y="1787525"/>
            <a:ext cx="8491537" cy="1588"/>
          </a:xfrm>
          <a:prstGeom prst="line">
            <a:avLst/>
          </a:prstGeom>
          <a:noFill/>
          <a:ln w="68263">
            <a:solidFill>
              <a:srgbClr val="FF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15" name="Rectangle 15">
            <a:extLst>
              <a:ext uri="{FF2B5EF4-FFF2-40B4-BE49-F238E27FC236}">
                <a16:creationId xmlns:a16="http://schemas.microsoft.com/office/drawing/2014/main" id="{F3A8006F-D2E1-42D0-AA61-F56F8D3CD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14613" y="625475"/>
            <a:ext cx="3781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800" b="1">
                <a:solidFill>
                  <a:srgbClr val="00FF00"/>
                </a:solidFill>
              </a:rPr>
              <a:t>PLANO: Coronal </a:t>
            </a:r>
            <a:endParaRPr lang="es-PR" altLang="en-US"/>
          </a:p>
        </p:txBody>
      </p:sp>
      <p:sp>
        <p:nvSpPr>
          <p:cNvPr id="204816" name="Rectangle 19">
            <a:extLst>
              <a:ext uri="{FF2B5EF4-FFF2-40B4-BE49-F238E27FC236}">
                <a16:creationId xmlns:a16="http://schemas.microsoft.com/office/drawing/2014/main" id="{7A2D5B74-E620-4729-A729-45003D7A4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2622550"/>
            <a:ext cx="33274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ABDUCCIÓN: </a:t>
            </a:r>
            <a:endParaRPr lang="es-PR" altLang="en-US"/>
          </a:p>
        </p:txBody>
      </p:sp>
      <p:sp>
        <p:nvSpPr>
          <p:cNvPr id="204817" name="Rectangle 20">
            <a:extLst>
              <a:ext uri="{FF2B5EF4-FFF2-40B4-BE49-F238E27FC236}">
                <a16:creationId xmlns:a16="http://schemas.microsoft.com/office/drawing/2014/main" id="{33B21F5D-4431-40F7-A684-B152A08E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6813" y="2587625"/>
            <a:ext cx="49752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Movimiento Lateral   </a:t>
            </a:r>
            <a:endParaRPr lang="es-PR" altLang="en-US"/>
          </a:p>
        </p:txBody>
      </p:sp>
      <p:sp>
        <p:nvSpPr>
          <p:cNvPr id="204818" name="Rectangle 21">
            <a:extLst>
              <a:ext uri="{FF2B5EF4-FFF2-40B4-BE49-F238E27FC236}">
                <a16:creationId xmlns:a16="http://schemas.microsoft.com/office/drawing/2014/main" id="{DF0E7B4C-74B5-479F-BC0C-262E5E647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3225800"/>
            <a:ext cx="8264525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Fuera de la Línea Media del Cuerpo</a:t>
            </a:r>
            <a:endParaRPr lang="es-PR" altLang="en-US"/>
          </a:p>
        </p:txBody>
      </p:sp>
      <p:sp>
        <p:nvSpPr>
          <p:cNvPr id="204819" name="Rectangle 22">
            <a:extLst>
              <a:ext uri="{FF2B5EF4-FFF2-40B4-BE49-F238E27FC236}">
                <a16:creationId xmlns:a16="http://schemas.microsoft.com/office/drawing/2014/main" id="{65F39597-8CC5-4B55-95DD-888090BE8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1250" y="3205163"/>
            <a:ext cx="4470400" cy="66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400" b="1">
                <a:solidFill>
                  <a:srgbClr val="FFFFFF"/>
                </a:solidFill>
              </a:rPr>
              <a:t>                                </a:t>
            </a:r>
            <a:endParaRPr lang="es-PR" altLang="en-US"/>
          </a:p>
        </p:txBody>
      </p:sp>
      <p:sp>
        <p:nvSpPr>
          <p:cNvPr id="204820" name="Rectangle 23">
            <a:extLst>
              <a:ext uri="{FF2B5EF4-FFF2-40B4-BE49-F238E27FC236}">
                <a16:creationId xmlns:a16="http://schemas.microsoft.com/office/drawing/2014/main" id="{76D170E0-9B80-433D-AD64-05FD3F1C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360863"/>
            <a:ext cx="2970213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3900" b="1">
                <a:solidFill>
                  <a:srgbClr val="FFFF00"/>
                </a:solidFill>
                <a:latin typeface="Arial" panose="020B0604020202020204" pitchFamily="34" charset="0"/>
              </a:rPr>
              <a:t>ADUCCIÓN: </a:t>
            </a:r>
            <a:endParaRPr lang="es-PR" altLang="en-US"/>
          </a:p>
        </p:txBody>
      </p:sp>
      <p:sp>
        <p:nvSpPr>
          <p:cNvPr id="204821" name="Rectangle 24">
            <a:extLst>
              <a:ext uri="{FF2B5EF4-FFF2-40B4-BE49-F238E27FC236}">
                <a16:creationId xmlns:a16="http://schemas.microsoft.com/office/drawing/2014/main" id="{2DE77E62-2F09-42AB-A7BA-7F643CAD3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3750" y="4325938"/>
            <a:ext cx="4708525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Movimiento Lateral </a:t>
            </a:r>
            <a:endParaRPr lang="es-PR" altLang="en-US"/>
          </a:p>
        </p:txBody>
      </p:sp>
      <p:sp>
        <p:nvSpPr>
          <p:cNvPr id="204822" name="Rectangle 25">
            <a:extLst>
              <a:ext uri="{FF2B5EF4-FFF2-40B4-BE49-F238E27FC236}">
                <a16:creationId xmlns:a16="http://schemas.microsoft.com/office/drawing/2014/main" id="{8FC0E408-B445-4A4E-8B20-AA71879DA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875" y="4943475"/>
            <a:ext cx="7450138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s-PR" altLang="en-US" sz="4200" b="1">
                <a:solidFill>
                  <a:srgbClr val="FFFFFF"/>
                </a:solidFill>
              </a:rPr>
              <a:t>hacia la Línea Media del Cuerpo</a:t>
            </a:r>
            <a:endParaRPr lang="es-PR" altLang="en-US"/>
          </a:p>
        </p:txBody>
      </p:sp>
    </p:spTree>
  </p:cSld>
  <p:clrMapOvr>
    <a:masterClrMapping/>
  </p:clrMapOvr>
  <p:transition spd="slow">
    <p:split dir="in"/>
  </p:transition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anose="02020603050405020304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3321</TotalTime>
  <Words>4272</Words>
  <Application>Microsoft Office PowerPoint</Application>
  <PresentationFormat>On-screen Show (4:3)</PresentationFormat>
  <Paragraphs>1901</Paragraphs>
  <Slides>161</Slides>
  <Notes>161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161</vt:i4>
      </vt:variant>
    </vt:vector>
  </HeadingPairs>
  <TitlesOfParts>
    <vt:vector size="164" baseType="lpstr">
      <vt:lpstr>Times New Roman</vt:lpstr>
      <vt:lpstr>Arial</vt:lpstr>
      <vt:lpstr>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Universidad Interamericana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Articulaciones y Movimientos</dc:title>
  <dc:creator>Division de Educacion</dc:creator>
  <cp:lastModifiedBy>Edgar Lopategui Corsino</cp:lastModifiedBy>
  <cp:revision>320</cp:revision>
  <dcterms:created xsi:type="dcterms:W3CDTF">1999-01-23T14:04:32Z</dcterms:created>
  <dcterms:modified xsi:type="dcterms:W3CDTF">2020-01-14T18:00:16Z</dcterms:modified>
</cp:coreProperties>
</file>